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1"/>
  </p:sldMasterIdLst>
  <p:notesMasterIdLst>
    <p:notesMasterId r:id="rId40"/>
  </p:notesMasterIdLst>
  <p:sldIdLst>
    <p:sldId id="4134" r:id="rId2"/>
    <p:sldId id="4131" r:id="rId3"/>
    <p:sldId id="4094" r:id="rId4"/>
    <p:sldId id="4095" r:id="rId5"/>
    <p:sldId id="4103" r:id="rId6"/>
    <p:sldId id="4132" r:id="rId7"/>
    <p:sldId id="4133" r:id="rId8"/>
    <p:sldId id="4118" r:id="rId9"/>
    <p:sldId id="4128" r:id="rId10"/>
    <p:sldId id="4129" r:id="rId11"/>
    <p:sldId id="4130" r:id="rId12"/>
    <p:sldId id="4122" r:id="rId13"/>
    <p:sldId id="4125" r:id="rId14"/>
    <p:sldId id="4126" r:id="rId15"/>
    <p:sldId id="4107" r:id="rId16"/>
    <p:sldId id="4093" r:id="rId17"/>
    <p:sldId id="4127" r:id="rId18"/>
    <p:sldId id="4097" r:id="rId19"/>
    <p:sldId id="4110" r:id="rId20"/>
    <p:sldId id="4123" r:id="rId21"/>
    <p:sldId id="4114" r:id="rId22"/>
    <p:sldId id="4121" r:id="rId23"/>
    <p:sldId id="4111" r:id="rId24"/>
    <p:sldId id="4113" r:id="rId25"/>
    <p:sldId id="4124" r:id="rId26"/>
    <p:sldId id="4136" r:id="rId27"/>
    <p:sldId id="4137" r:id="rId28"/>
    <p:sldId id="4138" r:id="rId29"/>
    <p:sldId id="4139" r:id="rId30"/>
    <p:sldId id="4140" r:id="rId31"/>
    <p:sldId id="4141" r:id="rId32"/>
    <p:sldId id="4142" r:id="rId33"/>
    <p:sldId id="4143" r:id="rId34"/>
    <p:sldId id="4144" r:id="rId35"/>
    <p:sldId id="4145" r:id="rId36"/>
    <p:sldId id="4146" r:id="rId37"/>
    <p:sldId id="4147" r:id="rId38"/>
    <p:sldId id="4148" r:id="rId39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4B600"/>
    <a:srgbClr val="7A6824"/>
    <a:srgbClr val="FFFFFF"/>
    <a:srgbClr val="D3D01F"/>
    <a:srgbClr val="DAFF3A"/>
    <a:srgbClr val="66D166"/>
    <a:srgbClr val="000000"/>
    <a:srgbClr val="E2ECF1"/>
    <a:srgbClr val="F1F6F8"/>
    <a:srgbClr val="DBE9F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574" autoAdjust="0"/>
    <p:restoredTop sz="91954" autoAdjust="0"/>
  </p:normalViewPr>
  <p:slideViewPr>
    <p:cSldViewPr snapToGrid="0" snapToObjects="1">
      <p:cViewPr varScale="1">
        <p:scale>
          <a:sx n="33" d="100"/>
          <a:sy n="33" d="100"/>
        </p:scale>
        <p:origin x="960" y="90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42" d="100"/>
        <a:sy n="42" d="100"/>
      </p:scale>
      <p:origin x="0" y="-3763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spPr>
            <a:ln>
              <a:solidFill>
                <a:schemeClr val="bg2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4891-C34B-955D-9D4BB57B0E2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4891-C34B-955D-9D4BB57B0E2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bg2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4891-C34B-955D-9D4BB57B0E24}"/>
              </c:ext>
            </c:extLst>
          </c:dPt>
          <c:val>
            <c:numRef>
              <c:f>Sheet1!$B$2:$B$4</c:f>
              <c:numCache>
                <c:formatCode>General</c:formatCode>
                <c:ptCount val="3"/>
                <c:pt idx="0">
                  <c:v>7</c:v>
                </c:pt>
                <c:pt idx="1">
                  <c:v>6</c:v>
                </c:pt>
                <c:pt idx="2">
                  <c:v>3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numRef>
                    <c:extLst>
                      <c:ext uri="{02D57815-91ED-43cb-92C2-25804820EDAC}">
                        <c15:formulaRef>
                          <c15:sqref>Sheet1!$A$2:$A$4</c15:sqref>
                        </c15:formulaRef>
                      </c:ext>
                    </c:extLst>
                    <c:numCache>
                      <c:formatCode>General</c:formatCode>
                      <c:ptCount val="3"/>
                      <c:pt idx="0">
                        <c:v>2021</c:v>
                      </c:pt>
                      <c:pt idx="1">
                        <c:v>2022</c:v>
                      </c:pt>
                      <c:pt idx="2">
                        <c:v>2023</c:v>
                      </c:pt>
                    </c:numCache>
                  </c:numRef>
                </c15:cat>
              </c15:filteredCategoryTitle>
            </c:ext>
            <c:ext xmlns:c16="http://schemas.microsoft.com/office/drawing/2014/chart" uri="{C3380CC4-5D6E-409C-BE32-E72D297353CC}">
              <c16:uniqueId val="{00000000-DC2B-3049-A918-694A59D3C3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5883378878836643"/>
          <c:y val="0.92617464192950782"/>
          <c:w val="0.67472281986998939"/>
          <c:h val="6.565932219973287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rtl="0">
            <a:defRPr sz="3400" b="0" i="0" u="none" strike="noStrike" kern="1200" baseline="0">
              <a:solidFill>
                <a:schemeClr val="tx1"/>
              </a:solidFill>
              <a:latin typeface="Mulish Light" pitchFamily="2" charset="77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3400" b="0" i="0">
          <a:solidFill>
            <a:schemeClr val="tx1"/>
          </a:solidFill>
          <a:latin typeface="Mulish Light" pitchFamily="2" charset="77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Mulish Light" pitchFamily="2" charset="77"/>
              </a:defRPr>
            </a:lvl1pPr>
          </a:lstStyle>
          <a:p>
            <a:fld id="{EFC10EE1-B198-C942-8235-326C972CBB30}" type="datetimeFigureOut">
              <a:rPr lang="en-US" smtClean="0"/>
              <a:pPr/>
              <a:t>12/23/2023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Mulish Light" pitchFamily="2" charset="77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Mulish Light" pitchFamily="2" charset="77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Mulish Light" pitchFamily="2" charset="77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Mulish Light" pitchFamily="2" charset="77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Mulish Light" pitchFamily="2" charset="77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Mulish Light" pitchFamily="2" charset="77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346774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591607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668332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77071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103495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9384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137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039781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225480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153355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17722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22165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519227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34776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87645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928966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115042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266502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294852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88553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29525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02114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661150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956153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736276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3591001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17079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828397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429004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4120916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878862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47152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7119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45344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667057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894149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408401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06BE02D-20C0-F840-AFAC-BEA99C74FDC2}" type="slidenum">
              <a:rPr lang="en-US" smtClean="0"/>
              <a:pPr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024736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sktop Device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568B4EC-68EA-957E-3077-D586D6B9BCD9}"/>
              </a:ext>
            </a:extLst>
          </p:cNvPr>
          <p:cNvGrpSpPr/>
          <p:nvPr userDrawn="1"/>
        </p:nvGrpSpPr>
        <p:grpSpPr>
          <a:xfrm>
            <a:off x="1067761" y="3286125"/>
            <a:ext cx="14042516" cy="7117610"/>
            <a:chOff x="890706" y="8720875"/>
            <a:chExt cx="6006247" cy="3044335"/>
          </a:xfrm>
        </p:grpSpPr>
        <p:sp>
          <p:nvSpPr>
            <p:cNvPr id="3" name="Freeform 40">
              <a:extLst>
                <a:ext uri="{FF2B5EF4-FFF2-40B4-BE49-F238E27FC236}">
                  <a16:creationId xmlns:a16="http://schemas.microsoft.com/office/drawing/2014/main" id="{F8093A7F-C429-A794-9C4C-C9A89E0B1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7607" y="8720875"/>
              <a:ext cx="4637942" cy="2709128"/>
            </a:xfrm>
            <a:custGeom>
              <a:avLst/>
              <a:gdLst>
                <a:gd name="T0" fmla="*/ 3721 w 3722"/>
                <a:gd name="T1" fmla="*/ 49 h 2174"/>
                <a:gd name="T2" fmla="*/ 3721 w 3722"/>
                <a:gd name="T3" fmla="*/ 49 h 2174"/>
                <a:gd name="T4" fmla="*/ 3672 w 3722"/>
                <a:gd name="T5" fmla="*/ 0 h 2174"/>
                <a:gd name="T6" fmla="*/ 49 w 3722"/>
                <a:gd name="T7" fmla="*/ 0 h 2174"/>
                <a:gd name="T8" fmla="*/ 49 w 3722"/>
                <a:gd name="T9" fmla="*/ 0 h 2174"/>
                <a:gd name="T10" fmla="*/ 0 w 3722"/>
                <a:gd name="T11" fmla="*/ 49 h 2174"/>
                <a:gd name="T12" fmla="*/ 0 w 3722"/>
                <a:gd name="T13" fmla="*/ 2173 h 2174"/>
                <a:gd name="T14" fmla="*/ 3721 w 3722"/>
                <a:gd name="T15" fmla="*/ 2173 h 2174"/>
                <a:gd name="T16" fmla="*/ 3721 w 3722"/>
                <a:gd name="T17" fmla="*/ 49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22" h="2174">
                  <a:moveTo>
                    <a:pt x="3721" y="49"/>
                  </a:moveTo>
                  <a:lnTo>
                    <a:pt x="3721" y="49"/>
                  </a:lnTo>
                  <a:cubicBezTo>
                    <a:pt x="3721" y="21"/>
                    <a:pt x="3699" y="0"/>
                    <a:pt x="3672" y="0"/>
                  </a:cubicBezTo>
                  <a:lnTo>
                    <a:pt x="49" y="0"/>
                  </a:lnTo>
                  <a:lnTo>
                    <a:pt x="49" y="0"/>
                  </a:lnTo>
                  <a:cubicBezTo>
                    <a:pt x="22" y="0"/>
                    <a:pt x="0" y="21"/>
                    <a:pt x="0" y="49"/>
                  </a:cubicBezTo>
                  <a:lnTo>
                    <a:pt x="0" y="2173"/>
                  </a:lnTo>
                  <a:lnTo>
                    <a:pt x="3721" y="2173"/>
                  </a:lnTo>
                  <a:lnTo>
                    <a:pt x="3721" y="49"/>
                  </a:lnTo>
                </a:path>
              </a:pathLst>
            </a:custGeom>
            <a:solidFill>
              <a:srgbClr val="3D3D3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8" name="Freeform 41">
              <a:extLst>
                <a:ext uri="{FF2B5EF4-FFF2-40B4-BE49-F238E27FC236}">
                  <a16:creationId xmlns:a16="http://schemas.microsoft.com/office/drawing/2014/main" id="{DA815EB7-D472-A608-C3C5-56AA05933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06" y="11457479"/>
              <a:ext cx="6006247" cy="307731"/>
            </a:xfrm>
            <a:custGeom>
              <a:avLst/>
              <a:gdLst>
                <a:gd name="T0" fmla="*/ 240 w 4821"/>
                <a:gd name="T1" fmla="*/ 247 h 248"/>
                <a:gd name="T2" fmla="*/ 4580 w 4821"/>
                <a:gd name="T3" fmla="*/ 247 h 248"/>
                <a:gd name="T4" fmla="*/ 4580 w 4821"/>
                <a:gd name="T5" fmla="*/ 247 h 248"/>
                <a:gd name="T6" fmla="*/ 4820 w 4821"/>
                <a:gd name="T7" fmla="*/ 0 h 248"/>
                <a:gd name="T8" fmla="*/ 0 w 4821"/>
                <a:gd name="T9" fmla="*/ 0 h 248"/>
                <a:gd name="T10" fmla="*/ 0 w 4821"/>
                <a:gd name="T11" fmla="*/ 0 h 248"/>
                <a:gd name="T12" fmla="*/ 240 w 4821"/>
                <a:gd name="T13" fmla="*/ 24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21" h="248">
                  <a:moveTo>
                    <a:pt x="240" y="247"/>
                  </a:moveTo>
                  <a:lnTo>
                    <a:pt x="4580" y="247"/>
                  </a:lnTo>
                  <a:lnTo>
                    <a:pt x="4580" y="247"/>
                  </a:lnTo>
                  <a:cubicBezTo>
                    <a:pt x="4709" y="247"/>
                    <a:pt x="4815" y="137"/>
                    <a:pt x="482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5" y="137"/>
                    <a:pt x="110" y="247"/>
                    <a:pt x="240" y="247"/>
                  </a:cubicBezTo>
                </a:path>
              </a:pathLst>
            </a:custGeom>
            <a:solidFill>
              <a:srgbClr val="2D2D2D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3" name="Freeform 42">
              <a:extLst>
                <a:ext uri="{FF2B5EF4-FFF2-40B4-BE49-F238E27FC236}">
                  <a16:creationId xmlns:a16="http://schemas.microsoft.com/office/drawing/2014/main" id="{81F2CA40-3963-A842-C603-C164022E6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06" y="11430003"/>
              <a:ext cx="6006247" cy="27477"/>
            </a:xfrm>
            <a:custGeom>
              <a:avLst/>
              <a:gdLst>
                <a:gd name="T0" fmla="*/ 4821 w 4822"/>
                <a:gd name="T1" fmla="*/ 0 h 22"/>
                <a:gd name="T2" fmla="*/ 0 w 4822"/>
                <a:gd name="T3" fmla="*/ 0 h 22"/>
                <a:gd name="T4" fmla="*/ 0 w 4822"/>
                <a:gd name="T5" fmla="*/ 11 h 22"/>
                <a:gd name="T6" fmla="*/ 0 w 4822"/>
                <a:gd name="T7" fmla="*/ 11 h 22"/>
                <a:gd name="T8" fmla="*/ 0 w 4822"/>
                <a:gd name="T9" fmla="*/ 21 h 22"/>
                <a:gd name="T10" fmla="*/ 4820 w 4822"/>
                <a:gd name="T11" fmla="*/ 21 h 22"/>
                <a:gd name="T12" fmla="*/ 4820 w 4822"/>
                <a:gd name="T13" fmla="*/ 21 h 22"/>
                <a:gd name="T14" fmla="*/ 4821 w 4822"/>
                <a:gd name="T15" fmla="*/ 11 h 22"/>
                <a:gd name="T16" fmla="*/ 4821 w 4822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22" h="22">
                  <a:moveTo>
                    <a:pt x="4821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0" y="11"/>
                  </a:lnTo>
                  <a:cubicBezTo>
                    <a:pt x="0" y="14"/>
                    <a:pt x="0" y="18"/>
                    <a:pt x="0" y="21"/>
                  </a:cubicBezTo>
                  <a:lnTo>
                    <a:pt x="4820" y="21"/>
                  </a:lnTo>
                  <a:lnTo>
                    <a:pt x="4820" y="21"/>
                  </a:lnTo>
                  <a:cubicBezTo>
                    <a:pt x="4820" y="18"/>
                    <a:pt x="4821" y="14"/>
                    <a:pt x="4821" y="11"/>
                  </a:cubicBezTo>
                  <a:lnTo>
                    <a:pt x="4821" y="0"/>
                  </a:lnTo>
                </a:path>
              </a:pathLst>
            </a:custGeom>
            <a:solidFill>
              <a:srgbClr val="95969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4" name="Freeform 43">
              <a:extLst>
                <a:ext uri="{FF2B5EF4-FFF2-40B4-BE49-F238E27FC236}">
                  <a16:creationId xmlns:a16="http://schemas.microsoft.com/office/drawing/2014/main" id="{6E855629-8143-7A52-9FF0-1A0D7CB8D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099" y="8748348"/>
              <a:ext cx="49459" cy="49459"/>
            </a:xfrm>
            <a:custGeom>
              <a:avLst/>
              <a:gdLst>
                <a:gd name="T0" fmla="*/ 19 w 39"/>
                <a:gd name="T1" fmla="*/ 0 h 39"/>
                <a:gd name="T2" fmla="*/ 19 w 39"/>
                <a:gd name="T3" fmla="*/ 0 h 39"/>
                <a:gd name="T4" fmla="*/ 0 w 39"/>
                <a:gd name="T5" fmla="*/ 19 h 39"/>
                <a:gd name="T6" fmla="*/ 0 w 39"/>
                <a:gd name="T7" fmla="*/ 19 h 39"/>
                <a:gd name="T8" fmla="*/ 19 w 39"/>
                <a:gd name="T9" fmla="*/ 38 h 39"/>
                <a:gd name="T10" fmla="*/ 19 w 39"/>
                <a:gd name="T11" fmla="*/ 38 h 39"/>
                <a:gd name="T12" fmla="*/ 38 w 39"/>
                <a:gd name="T13" fmla="*/ 19 h 39"/>
                <a:gd name="T14" fmla="*/ 38 w 39"/>
                <a:gd name="T15" fmla="*/ 19 h 39"/>
                <a:gd name="T16" fmla="*/ 19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19" y="0"/>
                  </a:moveTo>
                  <a:lnTo>
                    <a:pt x="19" y="0"/>
                  </a:lnTo>
                  <a:cubicBezTo>
                    <a:pt x="9" y="0"/>
                    <a:pt x="0" y="9"/>
                    <a:pt x="0" y="19"/>
                  </a:cubicBezTo>
                  <a:lnTo>
                    <a:pt x="0" y="19"/>
                  </a:lnTo>
                  <a:cubicBezTo>
                    <a:pt x="0" y="30"/>
                    <a:pt x="9" y="38"/>
                    <a:pt x="19" y="38"/>
                  </a:cubicBezTo>
                  <a:lnTo>
                    <a:pt x="19" y="38"/>
                  </a:lnTo>
                  <a:cubicBezTo>
                    <a:pt x="29" y="38"/>
                    <a:pt x="38" y="30"/>
                    <a:pt x="38" y="19"/>
                  </a:cubicBezTo>
                  <a:lnTo>
                    <a:pt x="38" y="19"/>
                  </a:lnTo>
                  <a:cubicBezTo>
                    <a:pt x="38" y="9"/>
                    <a:pt x="29" y="0"/>
                    <a:pt x="19" y="0"/>
                  </a:cubicBezTo>
                </a:path>
              </a:pathLst>
            </a:custGeom>
            <a:solidFill>
              <a:srgbClr val="8383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5" name="Freeform 44">
              <a:extLst>
                <a:ext uri="{FF2B5EF4-FFF2-40B4-BE49-F238E27FC236}">
                  <a16:creationId xmlns:a16="http://schemas.microsoft.com/office/drawing/2014/main" id="{2E77B72E-C147-3767-0788-1DFFBF5C7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0090" y="8753846"/>
              <a:ext cx="27477" cy="27475"/>
            </a:xfrm>
            <a:custGeom>
              <a:avLst/>
              <a:gdLst>
                <a:gd name="T0" fmla="*/ 11 w 23"/>
                <a:gd name="T1" fmla="*/ 0 h 23"/>
                <a:gd name="T2" fmla="*/ 11 w 23"/>
                <a:gd name="T3" fmla="*/ 0 h 23"/>
                <a:gd name="T4" fmla="*/ 0 w 23"/>
                <a:gd name="T5" fmla="*/ 11 h 23"/>
                <a:gd name="T6" fmla="*/ 0 w 23"/>
                <a:gd name="T7" fmla="*/ 11 h 23"/>
                <a:gd name="T8" fmla="*/ 11 w 23"/>
                <a:gd name="T9" fmla="*/ 22 h 23"/>
                <a:gd name="T10" fmla="*/ 11 w 23"/>
                <a:gd name="T11" fmla="*/ 22 h 23"/>
                <a:gd name="T12" fmla="*/ 22 w 23"/>
                <a:gd name="T13" fmla="*/ 11 h 23"/>
                <a:gd name="T14" fmla="*/ 22 w 23"/>
                <a:gd name="T15" fmla="*/ 11 h 23"/>
                <a:gd name="T16" fmla="*/ 11 w 23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3">
                  <a:moveTo>
                    <a:pt x="11" y="0"/>
                  </a:moveTo>
                  <a:lnTo>
                    <a:pt x="11" y="0"/>
                  </a:lnTo>
                  <a:cubicBezTo>
                    <a:pt x="5" y="0"/>
                    <a:pt x="0" y="5"/>
                    <a:pt x="0" y="11"/>
                  </a:cubicBezTo>
                  <a:lnTo>
                    <a:pt x="0" y="11"/>
                  </a:lnTo>
                  <a:cubicBezTo>
                    <a:pt x="0" y="18"/>
                    <a:pt x="5" y="22"/>
                    <a:pt x="11" y="22"/>
                  </a:cubicBezTo>
                  <a:lnTo>
                    <a:pt x="11" y="22"/>
                  </a:lnTo>
                  <a:cubicBezTo>
                    <a:pt x="17" y="22"/>
                    <a:pt x="22" y="18"/>
                    <a:pt x="22" y="11"/>
                  </a:cubicBezTo>
                  <a:lnTo>
                    <a:pt x="22" y="11"/>
                  </a:ln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A3A3A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6" name="Freeform 45">
              <a:extLst>
                <a:ext uri="{FF2B5EF4-FFF2-40B4-BE49-F238E27FC236}">
                  <a16:creationId xmlns:a16="http://schemas.microsoft.com/office/drawing/2014/main" id="{ECCBAFE5-7AE3-3875-8A24-AA8C7FB79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0223" y="11457481"/>
              <a:ext cx="1472712" cy="98913"/>
            </a:xfrm>
            <a:custGeom>
              <a:avLst/>
              <a:gdLst>
                <a:gd name="T0" fmla="*/ 0 w 1181"/>
                <a:gd name="T1" fmla="*/ 0 h 80"/>
                <a:gd name="T2" fmla="*/ 0 w 1181"/>
                <a:gd name="T3" fmla="*/ 0 h 80"/>
                <a:gd name="T4" fmla="*/ 80 w 1181"/>
                <a:gd name="T5" fmla="*/ 79 h 80"/>
                <a:gd name="T6" fmla="*/ 1100 w 1181"/>
                <a:gd name="T7" fmla="*/ 79 h 80"/>
                <a:gd name="T8" fmla="*/ 1100 w 1181"/>
                <a:gd name="T9" fmla="*/ 79 h 80"/>
                <a:gd name="T10" fmla="*/ 1180 w 1181"/>
                <a:gd name="T11" fmla="*/ 0 h 80"/>
                <a:gd name="T12" fmla="*/ 0 w 1181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1" h="80">
                  <a:moveTo>
                    <a:pt x="0" y="0"/>
                  </a:moveTo>
                  <a:lnTo>
                    <a:pt x="0" y="0"/>
                  </a:lnTo>
                  <a:cubicBezTo>
                    <a:pt x="0" y="43"/>
                    <a:pt x="36" y="79"/>
                    <a:pt x="80" y="79"/>
                  </a:cubicBezTo>
                  <a:lnTo>
                    <a:pt x="1100" y="79"/>
                  </a:lnTo>
                  <a:lnTo>
                    <a:pt x="1100" y="79"/>
                  </a:lnTo>
                  <a:cubicBezTo>
                    <a:pt x="1144" y="79"/>
                    <a:pt x="1180" y="43"/>
                    <a:pt x="1180" y="0"/>
                  </a:cubicBezTo>
                  <a:lnTo>
                    <a:pt x="0" y="0"/>
                  </a:lnTo>
                </a:path>
              </a:pathLst>
            </a:custGeom>
            <a:solidFill>
              <a:srgbClr val="68686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7" name="Freeform 46">
              <a:extLst>
                <a:ext uri="{FF2B5EF4-FFF2-40B4-BE49-F238E27FC236}">
                  <a16:creationId xmlns:a16="http://schemas.microsoft.com/office/drawing/2014/main" id="{2B1AE0B9-04C8-6D33-7A2D-F9F46575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0034" y="8836271"/>
              <a:ext cx="4473087" cy="2505808"/>
            </a:xfrm>
            <a:custGeom>
              <a:avLst/>
              <a:gdLst>
                <a:gd name="T0" fmla="*/ 0 w 3591"/>
                <a:gd name="T1" fmla="*/ 2009 h 2010"/>
                <a:gd name="T2" fmla="*/ 3590 w 3591"/>
                <a:gd name="T3" fmla="*/ 2009 h 2010"/>
                <a:gd name="T4" fmla="*/ 3590 w 3591"/>
                <a:gd name="T5" fmla="*/ 0 h 2010"/>
                <a:gd name="T6" fmla="*/ 0 w 3591"/>
                <a:gd name="T7" fmla="*/ 0 h 2010"/>
                <a:gd name="T8" fmla="*/ 0 w 3591"/>
                <a:gd name="T9" fmla="*/ 2009 h 2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91" h="2010">
                  <a:moveTo>
                    <a:pt x="0" y="2009"/>
                  </a:moveTo>
                  <a:lnTo>
                    <a:pt x="3590" y="2009"/>
                  </a:lnTo>
                  <a:lnTo>
                    <a:pt x="3590" y="0"/>
                  </a:lnTo>
                  <a:lnTo>
                    <a:pt x="0" y="0"/>
                  </a:lnTo>
                  <a:lnTo>
                    <a:pt x="0" y="2009"/>
                  </a:ln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</p:grpSp>
      <p:sp>
        <p:nvSpPr>
          <p:cNvPr id="18" name="Picture Placeholder 131">
            <a:extLst>
              <a:ext uri="{FF2B5EF4-FFF2-40B4-BE49-F238E27FC236}">
                <a16:creationId xmlns:a16="http://schemas.microsoft.com/office/drawing/2014/main" id="{49ECBD6B-68D4-A7BF-FC50-954B41C705D5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2863529" y="3555919"/>
            <a:ext cx="10460920" cy="5858542"/>
          </a:xfrm>
          <a:custGeom>
            <a:avLst/>
            <a:gdLst>
              <a:gd name="connsiteX0" fmla="*/ 0 w 4471842"/>
              <a:gd name="connsiteY0" fmla="*/ 0 h 2504561"/>
              <a:gd name="connsiteX1" fmla="*/ 4471842 w 4471842"/>
              <a:gd name="connsiteY1" fmla="*/ 0 h 2504561"/>
              <a:gd name="connsiteX2" fmla="*/ 4471842 w 4471842"/>
              <a:gd name="connsiteY2" fmla="*/ 2504561 h 2504561"/>
              <a:gd name="connsiteX3" fmla="*/ 0 w 4471842"/>
              <a:gd name="connsiteY3" fmla="*/ 2504561 h 250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1842" h="2504561">
                <a:moveTo>
                  <a:pt x="0" y="0"/>
                </a:moveTo>
                <a:lnTo>
                  <a:pt x="4471842" y="0"/>
                </a:lnTo>
                <a:lnTo>
                  <a:pt x="4471842" y="2504561"/>
                </a:lnTo>
                <a:lnTo>
                  <a:pt x="0" y="2504561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5103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ac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FAD4A289-BA56-CEA1-FED9-781AFBFAFC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887678" y="2525370"/>
            <a:ext cx="9348349" cy="8665260"/>
          </a:xfrm>
          <a:custGeom>
            <a:avLst/>
            <a:gdLst>
              <a:gd name="connsiteX0" fmla="*/ 6780633 w 6780633"/>
              <a:gd name="connsiteY0" fmla="*/ 0 h 6285169"/>
              <a:gd name="connsiteX1" fmla="*/ 6447339 w 6780633"/>
              <a:gd name="connsiteY1" fmla="*/ 426231 h 6285169"/>
              <a:gd name="connsiteX2" fmla="*/ 6428442 w 6780633"/>
              <a:gd name="connsiteY2" fmla="*/ 988237 h 6285169"/>
              <a:gd name="connsiteX3" fmla="*/ 4758541 w 6780633"/>
              <a:gd name="connsiteY3" fmla="*/ 5591702 h 6285169"/>
              <a:gd name="connsiteX4" fmla="*/ 4093672 w 6780633"/>
              <a:gd name="connsiteY4" fmla="*/ 6127068 h 6285169"/>
              <a:gd name="connsiteX5" fmla="*/ 3258721 w 6780633"/>
              <a:gd name="connsiteY5" fmla="*/ 6284326 h 6285169"/>
              <a:gd name="connsiteX6" fmla="*/ 206684 w 6780633"/>
              <a:gd name="connsiteY6" fmla="*/ 5286637 h 6285169"/>
              <a:gd name="connsiteX7" fmla="*/ 198954 w 6780633"/>
              <a:gd name="connsiteY7" fmla="*/ 4953214 h 6285169"/>
              <a:gd name="connsiteX8" fmla="*/ 174902 w 6780633"/>
              <a:gd name="connsiteY8" fmla="*/ 4675648 h 6285169"/>
              <a:gd name="connsiteX9" fmla="*/ 27153 w 6780633"/>
              <a:gd name="connsiteY9" fmla="*/ 3521560 h 6285169"/>
              <a:gd name="connsiteX10" fmla="*/ 21140 w 6780633"/>
              <a:gd name="connsiteY10" fmla="*/ 2822061 h 6285169"/>
              <a:gd name="connsiteX11" fmla="*/ 415423 w 6780633"/>
              <a:gd name="connsiteY11" fmla="*/ 1964443 h 6285169"/>
              <a:gd name="connsiteX12" fmla="*/ 2842105 w 6780633"/>
              <a:gd name="connsiteY12" fmla="*/ 433965 h 6285169"/>
              <a:gd name="connsiteX13" fmla="*/ 5457769 w 6780633"/>
              <a:gd name="connsiteY13" fmla="*/ 325689 h 6285169"/>
              <a:gd name="connsiteX14" fmla="*/ 6780633 w 6780633"/>
              <a:gd name="connsiteY14" fmla="*/ 0 h 6285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80633" h="6285169">
                <a:moveTo>
                  <a:pt x="6780633" y="0"/>
                </a:moveTo>
                <a:cubicBezTo>
                  <a:pt x="6604537" y="64451"/>
                  <a:pt x="6490289" y="243193"/>
                  <a:pt x="6447339" y="426231"/>
                </a:cubicBezTo>
                <a:cubicBezTo>
                  <a:pt x="6404389" y="609270"/>
                  <a:pt x="6420711" y="800042"/>
                  <a:pt x="6428442" y="988237"/>
                </a:cubicBezTo>
                <a:cubicBezTo>
                  <a:pt x="6498879" y="2661365"/>
                  <a:pt x="5885551" y="4353398"/>
                  <a:pt x="4758541" y="5591702"/>
                </a:cubicBezTo>
                <a:cubicBezTo>
                  <a:pt x="4566123" y="5803098"/>
                  <a:pt x="4353950" y="6005902"/>
                  <a:pt x="4093672" y="6127068"/>
                </a:cubicBezTo>
                <a:cubicBezTo>
                  <a:pt x="3835112" y="6247376"/>
                  <a:pt x="3543910" y="6279170"/>
                  <a:pt x="3258721" y="6284326"/>
                </a:cubicBezTo>
                <a:cubicBezTo>
                  <a:pt x="2168647" y="6304950"/>
                  <a:pt x="1074278" y="5946608"/>
                  <a:pt x="206684" y="5286637"/>
                </a:cubicBezTo>
                <a:lnTo>
                  <a:pt x="198954" y="4953214"/>
                </a:lnTo>
                <a:cubicBezTo>
                  <a:pt x="197236" y="4860406"/>
                  <a:pt x="188646" y="4767598"/>
                  <a:pt x="174902" y="4675648"/>
                </a:cubicBezTo>
                <a:cubicBezTo>
                  <a:pt x="115631" y="4292384"/>
                  <a:pt x="66667" y="3907402"/>
                  <a:pt x="27153" y="3521560"/>
                </a:cubicBezTo>
                <a:cubicBezTo>
                  <a:pt x="3101" y="3288680"/>
                  <a:pt x="-16656" y="3053222"/>
                  <a:pt x="21140" y="2822061"/>
                </a:cubicBezTo>
                <a:cubicBezTo>
                  <a:pt x="72681" y="2508403"/>
                  <a:pt x="229019" y="2221385"/>
                  <a:pt x="415423" y="1964443"/>
                </a:cubicBezTo>
                <a:cubicBezTo>
                  <a:pt x="990095" y="1170416"/>
                  <a:pt x="1878304" y="610129"/>
                  <a:pt x="2842105" y="433965"/>
                </a:cubicBezTo>
                <a:cubicBezTo>
                  <a:pt x="3701966" y="276706"/>
                  <a:pt x="4589317" y="415919"/>
                  <a:pt x="5457769" y="325689"/>
                </a:cubicBezTo>
                <a:cubicBezTo>
                  <a:pt x="5911321" y="278425"/>
                  <a:pt x="6358003" y="168430"/>
                  <a:pt x="678063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43" tIns="91422" rIns="182843" bIns="91422" rtlCol="0" anchor="ctr">
            <a:no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Mulish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47285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31">
            <a:extLst>
              <a:ext uri="{FF2B5EF4-FFF2-40B4-BE49-F238E27FC236}">
                <a16:creationId xmlns:a16="http://schemas.microsoft.com/office/drawing/2014/main" id="{79F908CF-8DB9-0729-CC47-89DF01BB15B7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0" y="0"/>
            <a:ext cx="24377650" cy="13716000"/>
          </a:xfrm>
          <a:custGeom>
            <a:avLst/>
            <a:gdLst>
              <a:gd name="connsiteX0" fmla="*/ 0 w 4471842"/>
              <a:gd name="connsiteY0" fmla="*/ 0 h 2504561"/>
              <a:gd name="connsiteX1" fmla="*/ 4471842 w 4471842"/>
              <a:gd name="connsiteY1" fmla="*/ 0 h 2504561"/>
              <a:gd name="connsiteX2" fmla="*/ 4471842 w 4471842"/>
              <a:gd name="connsiteY2" fmla="*/ 2504561 h 2504561"/>
              <a:gd name="connsiteX3" fmla="*/ 0 w 4471842"/>
              <a:gd name="connsiteY3" fmla="*/ 2504561 h 250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71842" h="2504561">
                <a:moveTo>
                  <a:pt x="0" y="0"/>
                </a:moveTo>
                <a:lnTo>
                  <a:pt x="4471842" y="0"/>
                </a:lnTo>
                <a:lnTo>
                  <a:pt x="4471842" y="2504561"/>
                </a:lnTo>
                <a:lnTo>
                  <a:pt x="0" y="2504561"/>
                </a:ln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1269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eft + Text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484FC956-8DE6-E346-0C5C-E98D00ADD48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0341" y="1931358"/>
            <a:ext cx="10982516" cy="10180018"/>
          </a:xfrm>
          <a:custGeom>
            <a:avLst/>
            <a:gdLst>
              <a:gd name="connsiteX0" fmla="*/ 6780633 w 6780633"/>
              <a:gd name="connsiteY0" fmla="*/ 0 h 6285169"/>
              <a:gd name="connsiteX1" fmla="*/ 6447339 w 6780633"/>
              <a:gd name="connsiteY1" fmla="*/ 426231 h 6285169"/>
              <a:gd name="connsiteX2" fmla="*/ 6428442 w 6780633"/>
              <a:gd name="connsiteY2" fmla="*/ 988237 h 6285169"/>
              <a:gd name="connsiteX3" fmla="*/ 4758541 w 6780633"/>
              <a:gd name="connsiteY3" fmla="*/ 5591702 h 6285169"/>
              <a:gd name="connsiteX4" fmla="*/ 4093672 w 6780633"/>
              <a:gd name="connsiteY4" fmla="*/ 6127068 h 6285169"/>
              <a:gd name="connsiteX5" fmla="*/ 3258721 w 6780633"/>
              <a:gd name="connsiteY5" fmla="*/ 6284326 h 6285169"/>
              <a:gd name="connsiteX6" fmla="*/ 206684 w 6780633"/>
              <a:gd name="connsiteY6" fmla="*/ 5286637 h 6285169"/>
              <a:gd name="connsiteX7" fmla="*/ 198954 w 6780633"/>
              <a:gd name="connsiteY7" fmla="*/ 4953214 h 6285169"/>
              <a:gd name="connsiteX8" fmla="*/ 174902 w 6780633"/>
              <a:gd name="connsiteY8" fmla="*/ 4675648 h 6285169"/>
              <a:gd name="connsiteX9" fmla="*/ 27153 w 6780633"/>
              <a:gd name="connsiteY9" fmla="*/ 3521560 h 6285169"/>
              <a:gd name="connsiteX10" fmla="*/ 21140 w 6780633"/>
              <a:gd name="connsiteY10" fmla="*/ 2822061 h 6285169"/>
              <a:gd name="connsiteX11" fmla="*/ 415423 w 6780633"/>
              <a:gd name="connsiteY11" fmla="*/ 1964443 h 6285169"/>
              <a:gd name="connsiteX12" fmla="*/ 2842105 w 6780633"/>
              <a:gd name="connsiteY12" fmla="*/ 433965 h 6285169"/>
              <a:gd name="connsiteX13" fmla="*/ 5457769 w 6780633"/>
              <a:gd name="connsiteY13" fmla="*/ 325689 h 6285169"/>
              <a:gd name="connsiteX14" fmla="*/ 6780633 w 6780633"/>
              <a:gd name="connsiteY14" fmla="*/ 0 h 6285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80633" h="6285169">
                <a:moveTo>
                  <a:pt x="6780633" y="0"/>
                </a:moveTo>
                <a:cubicBezTo>
                  <a:pt x="6604537" y="64451"/>
                  <a:pt x="6490289" y="243193"/>
                  <a:pt x="6447339" y="426231"/>
                </a:cubicBezTo>
                <a:cubicBezTo>
                  <a:pt x="6404389" y="609270"/>
                  <a:pt x="6420711" y="800042"/>
                  <a:pt x="6428442" y="988237"/>
                </a:cubicBezTo>
                <a:cubicBezTo>
                  <a:pt x="6498879" y="2661365"/>
                  <a:pt x="5885551" y="4353398"/>
                  <a:pt x="4758541" y="5591702"/>
                </a:cubicBezTo>
                <a:cubicBezTo>
                  <a:pt x="4566123" y="5803098"/>
                  <a:pt x="4353950" y="6005902"/>
                  <a:pt x="4093672" y="6127068"/>
                </a:cubicBezTo>
                <a:cubicBezTo>
                  <a:pt x="3835112" y="6247376"/>
                  <a:pt x="3543910" y="6279170"/>
                  <a:pt x="3258721" y="6284326"/>
                </a:cubicBezTo>
                <a:cubicBezTo>
                  <a:pt x="2168647" y="6304950"/>
                  <a:pt x="1074278" y="5946608"/>
                  <a:pt x="206684" y="5286637"/>
                </a:cubicBezTo>
                <a:lnTo>
                  <a:pt x="198954" y="4953214"/>
                </a:lnTo>
                <a:cubicBezTo>
                  <a:pt x="197236" y="4860406"/>
                  <a:pt x="188646" y="4767598"/>
                  <a:pt x="174902" y="4675648"/>
                </a:cubicBezTo>
                <a:cubicBezTo>
                  <a:pt x="115631" y="4292384"/>
                  <a:pt x="66667" y="3907402"/>
                  <a:pt x="27153" y="3521560"/>
                </a:cubicBezTo>
                <a:cubicBezTo>
                  <a:pt x="3101" y="3288680"/>
                  <a:pt x="-16656" y="3053222"/>
                  <a:pt x="21140" y="2822061"/>
                </a:cubicBezTo>
                <a:cubicBezTo>
                  <a:pt x="72681" y="2508403"/>
                  <a:pt x="229019" y="2221385"/>
                  <a:pt x="415423" y="1964443"/>
                </a:cubicBezTo>
                <a:cubicBezTo>
                  <a:pt x="990095" y="1170416"/>
                  <a:pt x="1878304" y="610129"/>
                  <a:pt x="2842105" y="433965"/>
                </a:cubicBezTo>
                <a:cubicBezTo>
                  <a:pt x="3701966" y="276706"/>
                  <a:pt x="4589317" y="415919"/>
                  <a:pt x="5457769" y="325689"/>
                </a:cubicBezTo>
                <a:cubicBezTo>
                  <a:pt x="5911321" y="278425"/>
                  <a:pt x="6358003" y="168430"/>
                  <a:pt x="678063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43" tIns="91422" rIns="182843" bIns="91422" rtlCol="0" anchor="ctr">
            <a:no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Mulish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306627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Right + Text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E67EE60-132F-8A30-A7FB-B3E362E2D90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518572" y="1951083"/>
            <a:ext cx="10058874" cy="9813834"/>
          </a:xfrm>
          <a:custGeom>
            <a:avLst/>
            <a:gdLst>
              <a:gd name="connsiteX0" fmla="*/ 0 w 7772400"/>
              <a:gd name="connsiteY0" fmla="*/ 0 h 7583060"/>
              <a:gd name="connsiteX1" fmla="*/ 3978476 w 7772400"/>
              <a:gd name="connsiteY1" fmla="*/ 0 h 7583060"/>
              <a:gd name="connsiteX2" fmla="*/ 7772400 w 7772400"/>
              <a:gd name="connsiteY2" fmla="*/ 3791530 h 7583060"/>
              <a:gd name="connsiteX3" fmla="*/ 3978476 w 7772400"/>
              <a:gd name="connsiteY3" fmla="*/ 7583060 h 7583060"/>
              <a:gd name="connsiteX4" fmla="*/ 3793924 w 7772400"/>
              <a:gd name="connsiteY4" fmla="*/ 7583060 h 7583060"/>
              <a:gd name="connsiteX5" fmla="*/ 0 w 7772400"/>
              <a:gd name="connsiteY5" fmla="*/ 3791530 h 75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400" h="7583060">
                <a:moveTo>
                  <a:pt x="0" y="0"/>
                </a:moveTo>
                <a:lnTo>
                  <a:pt x="3978476" y="0"/>
                </a:lnTo>
                <a:cubicBezTo>
                  <a:pt x="6073828" y="0"/>
                  <a:pt x="7772400" y="1697499"/>
                  <a:pt x="7772400" y="3791530"/>
                </a:cubicBezTo>
                <a:cubicBezTo>
                  <a:pt x="7772400" y="5885561"/>
                  <a:pt x="6073828" y="7583060"/>
                  <a:pt x="3978476" y="7583060"/>
                </a:cubicBezTo>
                <a:lnTo>
                  <a:pt x="3793924" y="7583060"/>
                </a:lnTo>
                <a:cubicBezTo>
                  <a:pt x="1698571" y="7583060"/>
                  <a:pt x="0" y="5885561"/>
                  <a:pt x="0" y="37915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476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eet Our C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E01F2580-0680-CDBA-8262-70C79DEBAF7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0341" y="2514672"/>
            <a:ext cx="9371430" cy="8686655"/>
          </a:xfrm>
          <a:custGeom>
            <a:avLst/>
            <a:gdLst>
              <a:gd name="connsiteX0" fmla="*/ 6780633 w 6780633"/>
              <a:gd name="connsiteY0" fmla="*/ 0 h 6285169"/>
              <a:gd name="connsiteX1" fmla="*/ 6447339 w 6780633"/>
              <a:gd name="connsiteY1" fmla="*/ 426231 h 6285169"/>
              <a:gd name="connsiteX2" fmla="*/ 6428442 w 6780633"/>
              <a:gd name="connsiteY2" fmla="*/ 988237 h 6285169"/>
              <a:gd name="connsiteX3" fmla="*/ 4758541 w 6780633"/>
              <a:gd name="connsiteY3" fmla="*/ 5591702 h 6285169"/>
              <a:gd name="connsiteX4" fmla="*/ 4093672 w 6780633"/>
              <a:gd name="connsiteY4" fmla="*/ 6127068 h 6285169"/>
              <a:gd name="connsiteX5" fmla="*/ 3258721 w 6780633"/>
              <a:gd name="connsiteY5" fmla="*/ 6284326 h 6285169"/>
              <a:gd name="connsiteX6" fmla="*/ 206684 w 6780633"/>
              <a:gd name="connsiteY6" fmla="*/ 5286637 h 6285169"/>
              <a:gd name="connsiteX7" fmla="*/ 198954 w 6780633"/>
              <a:gd name="connsiteY7" fmla="*/ 4953214 h 6285169"/>
              <a:gd name="connsiteX8" fmla="*/ 174902 w 6780633"/>
              <a:gd name="connsiteY8" fmla="*/ 4675648 h 6285169"/>
              <a:gd name="connsiteX9" fmla="*/ 27153 w 6780633"/>
              <a:gd name="connsiteY9" fmla="*/ 3521560 h 6285169"/>
              <a:gd name="connsiteX10" fmla="*/ 21140 w 6780633"/>
              <a:gd name="connsiteY10" fmla="*/ 2822061 h 6285169"/>
              <a:gd name="connsiteX11" fmla="*/ 415423 w 6780633"/>
              <a:gd name="connsiteY11" fmla="*/ 1964443 h 6285169"/>
              <a:gd name="connsiteX12" fmla="*/ 2842105 w 6780633"/>
              <a:gd name="connsiteY12" fmla="*/ 433965 h 6285169"/>
              <a:gd name="connsiteX13" fmla="*/ 5457769 w 6780633"/>
              <a:gd name="connsiteY13" fmla="*/ 325689 h 6285169"/>
              <a:gd name="connsiteX14" fmla="*/ 6780633 w 6780633"/>
              <a:gd name="connsiteY14" fmla="*/ 0 h 6285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80633" h="6285169">
                <a:moveTo>
                  <a:pt x="6780633" y="0"/>
                </a:moveTo>
                <a:cubicBezTo>
                  <a:pt x="6604537" y="64451"/>
                  <a:pt x="6490289" y="243193"/>
                  <a:pt x="6447339" y="426231"/>
                </a:cubicBezTo>
                <a:cubicBezTo>
                  <a:pt x="6404389" y="609270"/>
                  <a:pt x="6420711" y="800042"/>
                  <a:pt x="6428442" y="988237"/>
                </a:cubicBezTo>
                <a:cubicBezTo>
                  <a:pt x="6498879" y="2661365"/>
                  <a:pt x="5885551" y="4353398"/>
                  <a:pt x="4758541" y="5591702"/>
                </a:cubicBezTo>
                <a:cubicBezTo>
                  <a:pt x="4566123" y="5803098"/>
                  <a:pt x="4353950" y="6005902"/>
                  <a:pt x="4093672" y="6127068"/>
                </a:cubicBezTo>
                <a:cubicBezTo>
                  <a:pt x="3835112" y="6247376"/>
                  <a:pt x="3543910" y="6279170"/>
                  <a:pt x="3258721" y="6284326"/>
                </a:cubicBezTo>
                <a:cubicBezTo>
                  <a:pt x="2168647" y="6304950"/>
                  <a:pt x="1074278" y="5946608"/>
                  <a:pt x="206684" y="5286637"/>
                </a:cubicBezTo>
                <a:lnTo>
                  <a:pt x="198954" y="4953214"/>
                </a:lnTo>
                <a:cubicBezTo>
                  <a:pt x="197236" y="4860406"/>
                  <a:pt x="188646" y="4767598"/>
                  <a:pt x="174902" y="4675648"/>
                </a:cubicBezTo>
                <a:cubicBezTo>
                  <a:pt x="115631" y="4292384"/>
                  <a:pt x="66667" y="3907402"/>
                  <a:pt x="27153" y="3521560"/>
                </a:cubicBezTo>
                <a:cubicBezTo>
                  <a:pt x="3101" y="3288680"/>
                  <a:pt x="-16656" y="3053222"/>
                  <a:pt x="21140" y="2822061"/>
                </a:cubicBezTo>
                <a:cubicBezTo>
                  <a:pt x="72681" y="2508403"/>
                  <a:pt x="229019" y="2221385"/>
                  <a:pt x="415423" y="1964443"/>
                </a:cubicBezTo>
                <a:cubicBezTo>
                  <a:pt x="990095" y="1170416"/>
                  <a:pt x="1878304" y="610129"/>
                  <a:pt x="2842105" y="433965"/>
                </a:cubicBezTo>
                <a:cubicBezTo>
                  <a:pt x="3701966" y="276706"/>
                  <a:pt x="4589317" y="415919"/>
                  <a:pt x="5457769" y="325689"/>
                </a:cubicBezTo>
                <a:cubicBezTo>
                  <a:pt x="5911321" y="278425"/>
                  <a:pt x="6358003" y="168430"/>
                  <a:pt x="6780633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182843" tIns="91422" rIns="182843" bIns="91422" rtlCol="0" anchor="ctr">
            <a:noAutofit/>
          </a:bodyPr>
          <a:lstStyle>
            <a:lvl1pPr>
              <a:defRPr lang="en-US" sz="2400" b="0" i="0" dirty="0">
                <a:solidFill>
                  <a:schemeClr val="tx1"/>
                </a:solidFill>
                <a:latin typeface="Mulish Light" pitchFamily="2" charset="77"/>
                <a:cs typeface="Heebo Light" pitchFamily="2" charset="-79"/>
              </a:defRPr>
            </a:lvl1pPr>
          </a:lstStyle>
          <a:p>
            <a:pPr marL="0" lvl="0" indent="0" algn="ctr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549479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7BA062D9-AAEA-8DF2-51CC-BBF9145ADCD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53821" y="3390427"/>
            <a:ext cx="4876800" cy="4757999"/>
          </a:xfrm>
          <a:custGeom>
            <a:avLst/>
            <a:gdLst>
              <a:gd name="connsiteX0" fmla="*/ 0 w 7772400"/>
              <a:gd name="connsiteY0" fmla="*/ 0 h 7583060"/>
              <a:gd name="connsiteX1" fmla="*/ 3978476 w 7772400"/>
              <a:gd name="connsiteY1" fmla="*/ 0 h 7583060"/>
              <a:gd name="connsiteX2" fmla="*/ 7772400 w 7772400"/>
              <a:gd name="connsiteY2" fmla="*/ 3791530 h 7583060"/>
              <a:gd name="connsiteX3" fmla="*/ 3978476 w 7772400"/>
              <a:gd name="connsiteY3" fmla="*/ 7583060 h 7583060"/>
              <a:gd name="connsiteX4" fmla="*/ 3793924 w 7772400"/>
              <a:gd name="connsiteY4" fmla="*/ 7583060 h 7583060"/>
              <a:gd name="connsiteX5" fmla="*/ 0 w 7772400"/>
              <a:gd name="connsiteY5" fmla="*/ 3791530 h 75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400" h="7583060">
                <a:moveTo>
                  <a:pt x="0" y="0"/>
                </a:moveTo>
                <a:lnTo>
                  <a:pt x="3978476" y="0"/>
                </a:lnTo>
                <a:cubicBezTo>
                  <a:pt x="6073828" y="0"/>
                  <a:pt x="7772400" y="1697499"/>
                  <a:pt x="7772400" y="3791530"/>
                </a:cubicBezTo>
                <a:cubicBezTo>
                  <a:pt x="7772400" y="5885561"/>
                  <a:pt x="6073828" y="7583060"/>
                  <a:pt x="3978476" y="7583060"/>
                </a:cubicBezTo>
                <a:lnTo>
                  <a:pt x="3793924" y="7583060"/>
                </a:lnTo>
                <a:cubicBezTo>
                  <a:pt x="1698571" y="7583060"/>
                  <a:pt x="0" y="5885561"/>
                  <a:pt x="0" y="37915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C1E6B52-8BBC-6BC8-9110-F3EF7B9DDE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750425" y="3390427"/>
            <a:ext cx="4876800" cy="4757999"/>
          </a:xfrm>
          <a:custGeom>
            <a:avLst/>
            <a:gdLst>
              <a:gd name="connsiteX0" fmla="*/ 0 w 7772400"/>
              <a:gd name="connsiteY0" fmla="*/ 0 h 7583060"/>
              <a:gd name="connsiteX1" fmla="*/ 3978476 w 7772400"/>
              <a:gd name="connsiteY1" fmla="*/ 0 h 7583060"/>
              <a:gd name="connsiteX2" fmla="*/ 7772400 w 7772400"/>
              <a:gd name="connsiteY2" fmla="*/ 3791530 h 7583060"/>
              <a:gd name="connsiteX3" fmla="*/ 3978476 w 7772400"/>
              <a:gd name="connsiteY3" fmla="*/ 7583060 h 7583060"/>
              <a:gd name="connsiteX4" fmla="*/ 3793924 w 7772400"/>
              <a:gd name="connsiteY4" fmla="*/ 7583060 h 7583060"/>
              <a:gd name="connsiteX5" fmla="*/ 0 w 7772400"/>
              <a:gd name="connsiteY5" fmla="*/ 3791530 h 75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400" h="7583060">
                <a:moveTo>
                  <a:pt x="0" y="0"/>
                </a:moveTo>
                <a:lnTo>
                  <a:pt x="3978476" y="0"/>
                </a:lnTo>
                <a:cubicBezTo>
                  <a:pt x="6073828" y="0"/>
                  <a:pt x="7772400" y="1697499"/>
                  <a:pt x="7772400" y="3791530"/>
                </a:cubicBezTo>
                <a:cubicBezTo>
                  <a:pt x="7772400" y="5885561"/>
                  <a:pt x="6073828" y="7583060"/>
                  <a:pt x="3978476" y="7583060"/>
                </a:cubicBezTo>
                <a:lnTo>
                  <a:pt x="3793924" y="7583060"/>
                </a:lnTo>
                <a:cubicBezTo>
                  <a:pt x="1698571" y="7583060"/>
                  <a:pt x="0" y="5885561"/>
                  <a:pt x="0" y="37915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C5DD1F81-0219-9B14-BBEE-52D09CA050C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7047029" y="3390427"/>
            <a:ext cx="4876800" cy="4757999"/>
          </a:xfrm>
          <a:custGeom>
            <a:avLst/>
            <a:gdLst>
              <a:gd name="connsiteX0" fmla="*/ 0 w 7772400"/>
              <a:gd name="connsiteY0" fmla="*/ 0 h 7583060"/>
              <a:gd name="connsiteX1" fmla="*/ 3978476 w 7772400"/>
              <a:gd name="connsiteY1" fmla="*/ 0 h 7583060"/>
              <a:gd name="connsiteX2" fmla="*/ 7772400 w 7772400"/>
              <a:gd name="connsiteY2" fmla="*/ 3791530 h 7583060"/>
              <a:gd name="connsiteX3" fmla="*/ 3978476 w 7772400"/>
              <a:gd name="connsiteY3" fmla="*/ 7583060 h 7583060"/>
              <a:gd name="connsiteX4" fmla="*/ 3793924 w 7772400"/>
              <a:gd name="connsiteY4" fmla="*/ 7583060 h 7583060"/>
              <a:gd name="connsiteX5" fmla="*/ 0 w 7772400"/>
              <a:gd name="connsiteY5" fmla="*/ 3791530 h 7583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72400" h="7583060">
                <a:moveTo>
                  <a:pt x="0" y="0"/>
                </a:moveTo>
                <a:lnTo>
                  <a:pt x="3978476" y="0"/>
                </a:lnTo>
                <a:cubicBezTo>
                  <a:pt x="6073828" y="0"/>
                  <a:pt x="7772400" y="1697499"/>
                  <a:pt x="7772400" y="3791530"/>
                </a:cubicBezTo>
                <a:cubicBezTo>
                  <a:pt x="7772400" y="5885561"/>
                  <a:pt x="6073828" y="7583060"/>
                  <a:pt x="3978476" y="7583060"/>
                </a:cubicBezTo>
                <a:lnTo>
                  <a:pt x="3793924" y="7583060"/>
                </a:lnTo>
                <a:cubicBezTo>
                  <a:pt x="1698571" y="7583060"/>
                  <a:pt x="0" y="5885561"/>
                  <a:pt x="0" y="37915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1915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ullet Poi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C363C42-0650-436C-E729-215C14842BC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584541" y="2351314"/>
            <a:ext cx="5315263" cy="10058400"/>
          </a:xfrm>
          <a:custGeom>
            <a:avLst/>
            <a:gdLst>
              <a:gd name="connsiteX0" fmla="*/ 0 w 5315263"/>
              <a:gd name="connsiteY0" fmla="*/ 0 h 10058400"/>
              <a:gd name="connsiteX1" fmla="*/ 5315263 w 5315263"/>
              <a:gd name="connsiteY1" fmla="*/ 0 h 10058400"/>
              <a:gd name="connsiteX2" fmla="*/ 5315263 w 5315263"/>
              <a:gd name="connsiteY2" fmla="*/ 8323430 h 10058400"/>
              <a:gd name="connsiteX3" fmla="*/ 3581754 w 5315263"/>
              <a:gd name="connsiteY3" fmla="*/ 10058400 h 10058400"/>
              <a:gd name="connsiteX4" fmla="*/ 0 w 5315263"/>
              <a:gd name="connsiteY4" fmla="*/ 10058400 h 1005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15263" h="10058400">
                <a:moveTo>
                  <a:pt x="0" y="0"/>
                </a:moveTo>
                <a:lnTo>
                  <a:pt x="5315263" y="0"/>
                </a:lnTo>
                <a:lnTo>
                  <a:pt x="5315263" y="8323430"/>
                </a:lnTo>
                <a:cubicBezTo>
                  <a:pt x="5315263" y="9281537"/>
                  <a:pt x="4539055" y="10058400"/>
                  <a:pt x="3581754" y="10058400"/>
                </a:cubicBezTo>
                <a:lnTo>
                  <a:pt x="0" y="100584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205FB7C-AAAC-E982-DB1B-1FD873BB094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37497" y="1647513"/>
            <a:ext cx="5315265" cy="10058400"/>
          </a:xfrm>
          <a:custGeom>
            <a:avLst/>
            <a:gdLst>
              <a:gd name="connsiteX0" fmla="*/ 1733509 w 5315265"/>
              <a:gd name="connsiteY0" fmla="*/ 0 h 10058400"/>
              <a:gd name="connsiteX1" fmla="*/ 5315265 w 5315265"/>
              <a:gd name="connsiteY1" fmla="*/ 0 h 10058400"/>
              <a:gd name="connsiteX2" fmla="*/ 5315265 w 5315265"/>
              <a:gd name="connsiteY2" fmla="*/ 10058400 h 10058400"/>
              <a:gd name="connsiteX3" fmla="*/ 0 w 5315265"/>
              <a:gd name="connsiteY3" fmla="*/ 10058400 h 10058400"/>
              <a:gd name="connsiteX4" fmla="*/ 0 w 5315265"/>
              <a:gd name="connsiteY4" fmla="*/ 1734970 h 10058400"/>
              <a:gd name="connsiteX5" fmla="*/ 1733509 w 5315265"/>
              <a:gd name="connsiteY5" fmla="*/ 0 h 10058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15265" h="10058400">
                <a:moveTo>
                  <a:pt x="1733509" y="0"/>
                </a:moveTo>
                <a:lnTo>
                  <a:pt x="5315265" y="0"/>
                </a:lnTo>
                <a:lnTo>
                  <a:pt x="5315265" y="10058400"/>
                </a:lnTo>
                <a:lnTo>
                  <a:pt x="0" y="10058400"/>
                </a:lnTo>
                <a:lnTo>
                  <a:pt x="0" y="1734970"/>
                </a:lnTo>
                <a:cubicBezTo>
                  <a:pt x="0" y="776863"/>
                  <a:pt x="776209" y="0"/>
                  <a:pt x="173350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23579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Options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0DD38EA-C13A-F171-A71B-11509D55FC5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959358" y="3645872"/>
            <a:ext cx="5193496" cy="5076788"/>
          </a:xfrm>
          <a:custGeom>
            <a:avLst/>
            <a:gdLst>
              <a:gd name="connsiteX0" fmla="*/ 1614570 w 5711825"/>
              <a:gd name="connsiteY0" fmla="*/ 0 h 5583469"/>
              <a:gd name="connsiteX1" fmla="*/ 5711825 w 5711825"/>
              <a:gd name="connsiteY1" fmla="*/ 0 h 5583469"/>
              <a:gd name="connsiteX2" fmla="*/ 5711825 w 5711825"/>
              <a:gd name="connsiteY2" fmla="*/ 5583469 h 5583469"/>
              <a:gd name="connsiteX3" fmla="*/ 0 w 5711825"/>
              <a:gd name="connsiteY3" fmla="*/ 5583469 h 5583469"/>
              <a:gd name="connsiteX4" fmla="*/ 0 w 5711825"/>
              <a:gd name="connsiteY4" fmla="*/ 1613231 h 5583469"/>
              <a:gd name="connsiteX5" fmla="*/ 1614570 w 5711825"/>
              <a:gd name="connsiteY5" fmla="*/ 0 h 55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1825" h="5583469">
                <a:moveTo>
                  <a:pt x="1614570" y="0"/>
                </a:moveTo>
                <a:lnTo>
                  <a:pt x="5711825" y="0"/>
                </a:lnTo>
                <a:lnTo>
                  <a:pt x="5711825" y="5583469"/>
                </a:lnTo>
                <a:lnTo>
                  <a:pt x="0" y="5583469"/>
                </a:lnTo>
                <a:lnTo>
                  <a:pt x="0" y="1613231"/>
                </a:lnTo>
                <a:cubicBezTo>
                  <a:pt x="0" y="722486"/>
                  <a:pt x="723086" y="0"/>
                  <a:pt x="16145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A57D5EE-1A67-C975-6E4D-FB6662B91AF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592077" y="3645871"/>
            <a:ext cx="5193496" cy="5076788"/>
          </a:xfrm>
          <a:custGeom>
            <a:avLst/>
            <a:gdLst>
              <a:gd name="connsiteX0" fmla="*/ 1614570 w 5711825"/>
              <a:gd name="connsiteY0" fmla="*/ 0 h 5583469"/>
              <a:gd name="connsiteX1" fmla="*/ 5711825 w 5711825"/>
              <a:gd name="connsiteY1" fmla="*/ 0 h 5583469"/>
              <a:gd name="connsiteX2" fmla="*/ 5711825 w 5711825"/>
              <a:gd name="connsiteY2" fmla="*/ 5583469 h 5583469"/>
              <a:gd name="connsiteX3" fmla="*/ 0 w 5711825"/>
              <a:gd name="connsiteY3" fmla="*/ 5583469 h 5583469"/>
              <a:gd name="connsiteX4" fmla="*/ 0 w 5711825"/>
              <a:gd name="connsiteY4" fmla="*/ 1613231 h 5583469"/>
              <a:gd name="connsiteX5" fmla="*/ 1614570 w 5711825"/>
              <a:gd name="connsiteY5" fmla="*/ 0 h 55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1825" h="5583469">
                <a:moveTo>
                  <a:pt x="1614570" y="0"/>
                </a:moveTo>
                <a:lnTo>
                  <a:pt x="5711825" y="0"/>
                </a:lnTo>
                <a:lnTo>
                  <a:pt x="5711825" y="5583469"/>
                </a:lnTo>
                <a:lnTo>
                  <a:pt x="0" y="5583469"/>
                </a:lnTo>
                <a:lnTo>
                  <a:pt x="0" y="1613231"/>
                </a:lnTo>
                <a:cubicBezTo>
                  <a:pt x="0" y="722486"/>
                  <a:pt x="723086" y="0"/>
                  <a:pt x="16145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A223C22-28D4-9B30-E0F2-8399C28AF6B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6224796" y="3645870"/>
            <a:ext cx="5193496" cy="5076788"/>
          </a:xfrm>
          <a:custGeom>
            <a:avLst/>
            <a:gdLst>
              <a:gd name="connsiteX0" fmla="*/ 1614570 w 5711825"/>
              <a:gd name="connsiteY0" fmla="*/ 0 h 5583469"/>
              <a:gd name="connsiteX1" fmla="*/ 5711825 w 5711825"/>
              <a:gd name="connsiteY1" fmla="*/ 0 h 5583469"/>
              <a:gd name="connsiteX2" fmla="*/ 5711825 w 5711825"/>
              <a:gd name="connsiteY2" fmla="*/ 5583469 h 5583469"/>
              <a:gd name="connsiteX3" fmla="*/ 0 w 5711825"/>
              <a:gd name="connsiteY3" fmla="*/ 5583469 h 5583469"/>
              <a:gd name="connsiteX4" fmla="*/ 0 w 5711825"/>
              <a:gd name="connsiteY4" fmla="*/ 1613231 h 5583469"/>
              <a:gd name="connsiteX5" fmla="*/ 1614570 w 5711825"/>
              <a:gd name="connsiteY5" fmla="*/ 0 h 55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1825" h="5583469">
                <a:moveTo>
                  <a:pt x="1614570" y="0"/>
                </a:moveTo>
                <a:lnTo>
                  <a:pt x="5711825" y="0"/>
                </a:lnTo>
                <a:lnTo>
                  <a:pt x="5711825" y="5583469"/>
                </a:lnTo>
                <a:lnTo>
                  <a:pt x="0" y="5583469"/>
                </a:lnTo>
                <a:lnTo>
                  <a:pt x="0" y="1613231"/>
                </a:lnTo>
                <a:cubicBezTo>
                  <a:pt x="0" y="722486"/>
                  <a:pt x="723086" y="0"/>
                  <a:pt x="16145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400" b="0" i="0">
                <a:latin typeface="Mulish Light" pitchFamily="2" charset="77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67783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bile Device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EBB28AF1-2E2B-22D1-861B-44E96518D0DE}"/>
              </a:ext>
            </a:extLst>
          </p:cNvPr>
          <p:cNvGrpSpPr/>
          <p:nvPr userDrawn="1"/>
        </p:nvGrpSpPr>
        <p:grpSpPr>
          <a:xfrm>
            <a:off x="11659509" y="3451725"/>
            <a:ext cx="4819798" cy="9549717"/>
            <a:chOff x="19601840" y="3549898"/>
            <a:chExt cx="2357437" cy="4670913"/>
          </a:xfrm>
        </p:grpSpPr>
        <p:sp>
          <p:nvSpPr>
            <p:cNvPr id="5" name="Freeform 15">
              <a:extLst>
                <a:ext uri="{FF2B5EF4-FFF2-40B4-BE49-F238E27FC236}">
                  <a16:creationId xmlns:a16="http://schemas.microsoft.com/office/drawing/2014/main" id="{48C60144-D756-4772-2E61-C68A0058E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3821" y="3549898"/>
              <a:ext cx="2307981" cy="4670913"/>
            </a:xfrm>
            <a:custGeom>
              <a:avLst/>
              <a:gdLst>
                <a:gd name="T0" fmla="*/ 1830 w 1854"/>
                <a:gd name="T1" fmla="*/ 3460 h 3747"/>
                <a:gd name="T2" fmla="*/ 1830 w 1854"/>
                <a:gd name="T3" fmla="*/ 3460 h 3747"/>
                <a:gd name="T4" fmla="*/ 1568 w 1854"/>
                <a:gd name="T5" fmla="*/ 3723 h 3747"/>
                <a:gd name="T6" fmla="*/ 302 w 1854"/>
                <a:gd name="T7" fmla="*/ 3723 h 3747"/>
                <a:gd name="T8" fmla="*/ 302 w 1854"/>
                <a:gd name="T9" fmla="*/ 3723 h 3747"/>
                <a:gd name="T10" fmla="*/ 23 w 1854"/>
                <a:gd name="T11" fmla="*/ 3444 h 3747"/>
                <a:gd name="T12" fmla="*/ 23 w 1854"/>
                <a:gd name="T13" fmla="*/ 310 h 3747"/>
                <a:gd name="T14" fmla="*/ 23 w 1854"/>
                <a:gd name="T15" fmla="*/ 310 h 3747"/>
                <a:gd name="T16" fmla="*/ 310 w 1854"/>
                <a:gd name="T17" fmla="*/ 24 h 3747"/>
                <a:gd name="T18" fmla="*/ 1534 w 1854"/>
                <a:gd name="T19" fmla="*/ 24 h 3747"/>
                <a:gd name="T20" fmla="*/ 1534 w 1854"/>
                <a:gd name="T21" fmla="*/ 24 h 3747"/>
                <a:gd name="T22" fmla="*/ 1830 w 1854"/>
                <a:gd name="T23" fmla="*/ 320 h 3747"/>
                <a:gd name="T24" fmla="*/ 1830 w 1854"/>
                <a:gd name="T25" fmla="*/ 3460 h 3747"/>
                <a:gd name="T26" fmla="*/ 1534 w 1854"/>
                <a:gd name="T27" fmla="*/ 0 h 3747"/>
                <a:gd name="T28" fmla="*/ 310 w 1854"/>
                <a:gd name="T29" fmla="*/ 0 h 3747"/>
                <a:gd name="T30" fmla="*/ 310 w 1854"/>
                <a:gd name="T31" fmla="*/ 0 h 3747"/>
                <a:gd name="T32" fmla="*/ 0 w 1854"/>
                <a:gd name="T33" fmla="*/ 310 h 3747"/>
                <a:gd name="T34" fmla="*/ 0 w 1854"/>
                <a:gd name="T35" fmla="*/ 3444 h 3747"/>
                <a:gd name="T36" fmla="*/ 0 w 1854"/>
                <a:gd name="T37" fmla="*/ 3444 h 3747"/>
                <a:gd name="T38" fmla="*/ 302 w 1854"/>
                <a:gd name="T39" fmla="*/ 3746 h 3747"/>
                <a:gd name="T40" fmla="*/ 1568 w 1854"/>
                <a:gd name="T41" fmla="*/ 3746 h 3747"/>
                <a:gd name="T42" fmla="*/ 1568 w 1854"/>
                <a:gd name="T43" fmla="*/ 3746 h 3747"/>
                <a:gd name="T44" fmla="*/ 1853 w 1854"/>
                <a:gd name="T45" fmla="*/ 3460 h 3747"/>
                <a:gd name="T46" fmla="*/ 1853 w 1854"/>
                <a:gd name="T47" fmla="*/ 320 h 3747"/>
                <a:gd name="T48" fmla="*/ 1853 w 1854"/>
                <a:gd name="T49" fmla="*/ 320 h 3747"/>
                <a:gd name="T50" fmla="*/ 1534 w 1854"/>
                <a:gd name="T51" fmla="*/ 0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54" h="3747">
                  <a:moveTo>
                    <a:pt x="1830" y="3460"/>
                  </a:moveTo>
                  <a:lnTo>
                    <a:pt x="1830" y="3460"/>
                  </a:lnTo>
                  <a:cubicBezTo>
                    <a:pt x="1830" y="3605"/>
                    <a:pt x="1713" y="3723"/>
                    <a:pt x="1568" y="3723"/>
                  </a:cubicBezTo>
                  <a:lnTo>
                    <a:pt x="302" y="3723"/>
                  </a:lnTo>
                  <a:lnTo>
                    <a:pt x="302" y="3723"/>
                  </a:lnTo>
                  <a:cubicBezTo>
                    <a:pt x="148" y="3723"/>
                    <a:pt x="23" y="3598"/>
                    <a:pt x="23" y="3444"/>
                  </a:cubicBezTo>
                  <a:lnTo>
                    <a:pt x="23" y="310"/>
                  </a:lnTo>
                  <a:lnTo>
                    <a:pt x="23" y="310"/>
                  </a:lnTo>
                  <a:cubicBezTo>
                    <a:pt x="23" y="152"/>
                    <a:pt x="152" y="24"/>
                    <a:pt x="310" y="24"/>
                  </a:cubicBezTo>
                  <a:lnTo>
                    <a:pt x="1534" y="24"/>
                  </a:lnTo>
                  <a:lnTo>
                    <a:pt x="1534" y="24"/>
                  </a:lnTo>
                  <a:cubicBezTo>
                    <a:pt x="1697" y="24"/>
                    <a:pt x="1830" y="156"/>
                    <a:pt x="1830" y="320"/>
                  </a:cubicBezTo>
                  <a:lnTo>
                    <a:pt x="1830" y="3460"/>
                  </a:lnTo>
                  <a:close/>
                  <a:moveTo>
                    <a:pt x="1534" y="0"/>
                  </a:moveTo>
                  <a:lnTo>
                    <a:pt x="310" y="0"/>
                  </a:lnTo>
                  <a:lnTo>
                    <a:pt x="310" y="0"/>
                  </a:lnTo>
                  <a:cubicBezTo>
                    <a:pt x="139" y="0"/>
                    <a:pt x="0" y="140"/>
                    <a:pt x="0" y="310"/>
                  </a:cubicBezTo>
                  <a:lnTo>
                    <a:pt x="0" y="3444"/>
                  </a:lnTo>
                  <a:lnTo>
                    <a:pt x="0" y="3444"/>
                  </a:lnTo>
                  <a:cubicBezTo>
                    <a:pt x="0" y="3611"/>
                    <a:pt x="136" y="3746"/>
                    <a:pt x="302" y="3746"/>
                  </a:cubicBezTo>
                  <a:lnTo>
                    <a:pt x="1568" y="3746"/>
                  </a:lnTo>
                  <a:lnTo>
                    <a:pt x="1568" y="3746"/>
                  </a:lnTo>
                  <a:cubicBezTo>
                    <a:pt x="1726" y="3746"/>
                    <a:pt x="1853" y="3618"/>
                    <a:pt x="1853" y="3460"/>
                  </a:cubicBezTo>
                  <a:lnTo>
                    <a:pt x="1853" y="320"/>
                  </a:lnTo>
                  <a:lnTo>
                    <a:pt x="1853" y="320"/>
                  </a:lnTo>
                  <a:cubicBezTo>
                    <a:pt x="1853" y="144"/>
                    <a:pt x="1710" y="0"/>
                    <a:pt x="1534" y="0"/>
                  </a:cubicBezTo>
                  <a:close/>
                </a:path>
              </a:pathLst>
            </a:custGeom>
            <a:solidFill>
              <a:srgbClr val="ACAF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6" name="Freeform 16">
              <a:extLst>
                <a:ext uri="{FF2B5EF4-FFF2-40B4-BE49-F238E27FC236}">
                  <a16:creationId xmlns:a16="http://schemas.microsoft.com/office/drawing/2014/main" id="{99C474E7-4764-AE2C-385C-B46D5915A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1296" y="3577373"/>
              <a:ext cx="2253029" cy="4610465"/>
            </a:xfrm>
            <a:custGeom>
              <a:avLst/>
              <a:gdLst>
                <a:gd name="T0" fmla="*/ 1511 w 1808"/>
                <a:gd name="T1" fmla="*/ 0 h 3700"/>
                <a:gd name="T2" fmla="*/ 287 w 1808"/>
                <a:gd name="T3" fmla="*/ 0 h 3700"/>
                <a:gd name="T4" fmla="*/ 287 w 1808"/>
                <a:gd name="T5" fmla="*/ 0 h 3700"/>
                <a:gd name="T6" fmla="*/ 0 w 1808"/>
                <a:gd name="T7" fmla="*/ 286 h 3700"/>
                <a:gd name="T8" fmla="*/ 0 w 1808"/>
                <a:gd name="T9" fmla="*/ 3420 h 3700"/>
                <a:gd name="T10" fmla="*/ 0 w 1808"/>
                <a:gd name="T11" fmla="*/ 3420 h 3700"/>
                <a:gd name="T12" fmla="*/ 279 w 1808"/>
                <a:gd name="T13" fmla="*/ 3699 h 3700"/>
                <a:gd name="T14" fmla="*/ 1545 w 1808"/>
                <a:gd name="T15" fmla="*/ 3699 h 3700"/>
                <a:gd name="T16" fmla="*/ 1545 w 1808"/>
                <a:gd name="T17" fmla="*/ 3699 h 3700"/>
                <a:gd name="T18" fmla="*/ 1807 w 1808"/>
                <a:gd name="T19" fmla="*/ 3436 h 3700"/>
                <a:gd name="T20" fmla="*/ 1807 w 1808"/>
                <a:gd name="T21" fmla="*/ 296 h 3700"/>
                <a:gd name="T22" fmla="*/ 1807 w 1808"/>
                <a:gd name="T23" fmla="*/ 296 h 3700"/>
                <a:gd name="T24" fmla="*/ 1511 w 1808"/>
                <a:gd name="T25" fmla="*/ 0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8" h="3700">
                  <a:moveTo>
                    <a:pt x="1511" y="0"/>
                  </a:moveTo>
                  <a:lnTo>
                    <a:pt x="287" y="0"/>
                  </a:lnTo>
                  <a:lnTo>
                    <a:pt x="287" y="0"/>
                  </a:lnTo>
                  <a:cubicBezTo>
                    <a:pt x="129" y="0"/>
                    <a:pt x="0" y="128"/>
                    <a:pt x="0" y="286"/>
                  </a:cubicBezTo>
                  <a:lnTo>
                    <a:pt x="0" y="3420"/>
                  </a:lnTo>
                  <a:lnTo>
                    <a:pt x="0" y="3420"/>
                  </a:lnTo>
                  <a:cubicBezTo>
                    <a:pt x="0" y="3574"/>
                    <a:pt x="125" y="3699"/>
                    <a:pt x="279" y="3699"/>
                  </a:cubicBezTo>
                  <a:lnTo>
                    <a:pt x="1545" y="3699"/>
                  </a:lnTo>
                  <a:lnTo>
                    <a:pt x="1545" y="3699"/>
                  </a:lnTo>
                  <a:cubicBezTo>
                    <a:pt x="1690" y="3699"/>
                    <a:pt x="1807" y="3581"/>
                    <a:pt x="1807" y="3436"/>
                  </a:cubicBezTo>
                  <a:lnTo>
                    <a:pt x="1807" y="296"/>
                  </a:lnTo>
                  <a:lnTo>
                    <a:pt x="1807" y="296"/>
                  </a:lnTo>
                  <a:cubicBezTo>
                    <a:pt x="1807" y="132"/>
                    <a:pt x="1674" y="0"/>
                    <a:pt x="15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7" name="Freeform 17">
              <a:extLst>
                <a:ext uri="{FF2B5EF4-FFF2-40B4-BE49-F238E27FC236}">
                  <a16:creationId xmlns:a16="http://schemas.microsoft.com/office/drawing/2014/main" id="{C98AF5D7-97D7-47AB-0322-BE7CC847E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5707" y="3670791"/>
              <a:ext cx="2049705" cy="4423631"/>
            </a:xfrm>
            <a:custGeom>
              <a:avLst/>
              <a:gdLst>
                <a:gd name="T0" fmla="*/ 1404 w 1646"/>
                <a:gd name="T1" fmla="*/ 0 h 3548"/>
                <a:gd name="T2" fmla="*/ 1189 w 1646"/>
                <a:gd name="T3" fmla="*/ 0 h 3548"/>
                <a:gd name="T4" fmla="*/ 1189 w 1646"/>
                <a:gd name="T5" fmla="*/ 0 h 3548"/>
                <a:gd name="T6" fmla="*/ 1160 w 1646"/>
                <a:gd name="T7" fmla="*/ 29 h 3548"/>
                <a:gd name="T8" fmla="*/ 1160 w 1646"/>
                <a:gd name="T9" fmla="*/ 87 h 3548"/>
                <a:gd name="T10" fmla="*/ 1160 w 1646"/>
                <a:gd name="T11" fmla="*/ 87 h 3548"/>
                <a:gd name="T12" fmla="*/ 1096 w 1646"/>
                <a:gd name="T13" fmla="*/ 151 h 3548"/>
                <a:gd name="T14" fmla="*/ 549 w 1646"/>
                <a:gd name="T15" fmla="*/ 151 h 3548"/>
                <a:gd name="T16" fmla="*/ 549 w 1646"/>
                <a:gd name="T17" fmla="*/ 151 h 3548"/>
                <a:gd name="T18" fmla="*/ 486 w 1646"/>
                <a:gd name="T19" fmla="*/ 87 h 3548"/>
                <a:gd name="T20" fmla="*/ 486 w 1646"/>
                <a:gd name="T21" fmla="*/ 23 h 3548"/>
                <a:gd name="T22" fmla="*/ 486 w 1646"/>
                <a:gd name="T23" fmla="*/ 23 h 3548"/>
                <a:gd name="T24" fmla="*/ 462 w 1646"/>
                <a:gd name="T25" fmla="*/ 0 h 3548"/>
                <a:gd name="T26" fmla="*/ 233 w 1646"/>
                <a:gd name="T27" fmla="*/ 0 h 3548"/>
                <a:gd name="T28" fmla="*/ 233 w 1646"/>
                <a:gd name="T29" fmla="*/ 0 h 3548"/>
                <a:gd name="T30" fmla="*/ 0 w 1646"/>
                <a:gd name="T31" fmla="*/ 232 h 3548"/>
                <a:gd name="T32" fmla="*/ 0 w 1646"/>
                <a:gd name="T33" fmla="*/ 3322 h 3548"/>
                <a:gd name="T34" fmla="*/ 0 w 1646"/>
                <a:gd name="T35" fmla="*/ 3322 h 3548"/>
                <a:gd name="T36" fmla="*/ 225 w 1646"/>
                <a:gd name="T37" fmla="*/ 3547 h 3548"/>
                <a:gd name="T38" fmla="*/ 1436 w 1646"/>
                <a:gd name="T39" fmla="*/ 3547 h 3548"/>
                <a:gd name="T40" fmla="*/ 1436 w 1646"/>
                <a:gd name="T41" fmla="*/ 3547 h 3548"/>
                <a:gd name="T42" fmla="*/ 1645 w 1646"/>
                <a:gd name="T43" fmla="*/ 3337 h 3548"/>
                <a:gd name="T44" fmla="*/ 1645 w 1646"/>
                <a:gd name="T45" fmla="*/ 240 h 3548"/>
                <a:gd name="T46" fmla="*/ 1645 w 1646"/>
                <a:gd name="T47" fmla="*/ 240 h 3548"/>
                <a:gd name="T48" fmla="*/ 1404 w 1646"/>
                <a:gd name="T49" fmla="*/ 0 h 3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6" h="3548">
                  <a:moveTo>
                    <a:pt x="1404" y="0"/>
                  </a:moveTo>
                  <a:lnTo>
                    <a:pt x="1189" y="0"/>
                  </a:lnTo>
                  <a:lnTo>
                    <a:pt x="1189" y="0"/>
                  </a:lnTo>
                  <a:cubicBezTo>
                    <a:pt x="1173" y="0"/>
                    <a:pt x="1160" y="13"/>
                    <a:pt x="1160" y="29"/>
                  </a:cubicBezTo>
                  <a:lnTo>
                    <a:pt x="1160" y="87"/>
                  </a:lnTo>
                  <a:lnTo>
                    <a:pt x="1160" y="87"/>
                  </a:lnTo>
                  <a:cubicBezTo>
                    <a:pt x="1160" y="122"/>
                    <a:pt x="1131" y="151"/>
                    <a:pt x="1096" y="151"/>
                  </a:cubicBezTo>
                  <a:lnTo>
                    <a:pt x="549" y="151"/>
                  </a:lnTo>
                  <a:lnTo>
                    <a:pt x="549" y="151"/>
                  </a:lnTo>
                  <a:cubicBezTo>
                    <a:pt x="515" y="151"/>
                    <a:pt x="486" y="122"/>
                    <a:pt x="486" y="87"/>
                  </a:cubicBezTo>
                  <a:lnTo>
                    <a:pt x="486" y="23"/>
                  </a:lnTo>
                  <a:lnTo>
                    <a:pt x="486" y="23"/>
                  </a:lnTo>
                  <a:cubicBezTo>
                    <a:pt x="486" y="10"/>
                    <a:pt x="476" y="0"/>
                    <a:pt x="462" y="0"/>
                  </a:cubicBezTo>
                  <a:lnTo>
                    <a:pt x="233" y="0"/>
                  </a:lnTo>
                  <a:lnTo>
                    <a:pt x="233" y="0"/>
                  </a:lnTo>
                  <a:cubicBezTo>
                    <a:pt x="104" y="0"/>
                    <a:pt x="0" y="104"/>
                    <a:pt x="0" y="232"/>
                  </a:cubicBezTo>
                  <a:lnTo>
                    <a:pt x="0" y="3322"/>
                  </a:lnTo>
                  <a:lnTo>
                    <a:pt x="0" y="3322"/>
                  </a:lnTo>
                  <a:cubicBezTo>
                    <a:pt x="0" y="3446"/>
                    <a:pt x="101" y="3547"/>
                    <a:pt x="225" y="3547"/>
                  </a:cubicBezTo>
                  <a:lnTo>
                    <a:pt x="1436" y="3547"/>
                  </a:lnTo>
                  <a:lnTo>
                    <a:pt x="1436" y="3547"/>
                  </a:lnTo>
                  <a:cubicBezTo>
                    <a:pt x="1551" y="3547"/>
                    <a:pt x="1645" y="3453"/>
                    <a:pt x="1645" y="3337"/>
                  </a:cubicBezTo>
                  <a:lnTo>
                    <a:pt x="1645" y="240"/>
                  </a:lnTo>
                  <a:lnTo>
                    <a:pt x="1645" y="240"/>
                  </a:lnTo>
                  <a:cubicBezTo>
                    <a:pt x="1645" y="108"/>
                    <a:pt x="1537" y="0"/>
                    <a:pt x="1404" y="0"/>
                  </a:cubicBez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9" name="Freeform 18">
              <a:extLst>
                <a:ext uri="{FF2B5EF4-FFF2-40B4-BE49-F238E27FC236}">
                  <a16:creationId xmlns:a16="http://schemas.microsoft.com/office/drawing/2014/main" id="{B0374869-0F27-C149-C4FD-BE0BBB629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4330216"/>
              <a:ext cx="27475" cy="346199"/>
            </a:xfrm>
            <a:custGeom>
              <a:avLst/>
              <a:gdLst>
                <a:gd name="T0" fmla="*/ 0 w 21"/>
                <a:gd name="T1" fmla="*/ 7 h 280"/>
                <a:gd name="T2" fmla="*/ 0 w 21"/>
                <a:gd name="T3" fmla="*/ 273 h 280"/>
                <a:gd name="T4" fmla="*/ 0 w 21"/>
                <a:gd name="T5" fmla="*/ 273 h 280"/>
                <a:gd name="T6" fmla="*/ 6 w 21"/>
                <a:gd name="T7" fmla="*/ 279 h 280"/>
                <a:gd name="T8" fmla="*/ 20 w 21"/>
                <a:gd name="T9" fmla="*/ 279 h 280"/>
                <a:gd name="T10" fmla="*/ 20 w 21"/>
                <a:gd name="T11" fmla="*/ 0 h 280"/>
                <a:gd name="T12" fmla="*/ 6 w 21"/>
                <a:gd name="T13" fmla="*/ 0 h 280"/>
                <a:gd name="T14" fmla="*/ 6 w 21"/>
                <a:gd name="T15" fmla="*/ 0 h 280"/>
                <a:gd name="T16" fmla="*/ 0 w 21"/>
                <a:gd name="T17" fmla="*/ 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0">
                  <a:moveTo>
                    <a:pt x="0" y="7"/>
                  </a:moveTo>
                  <a:lnTo>
                    <a:pt x="0" y="273"/>
                  </a:lnTo>
                  <a:lnTo>
                    <a:pt x="0" y="273"/>
                  </a:lnTo>
                  <a:cubicBezTo>
                    <a:pt x="0" y="277"/>
                    <a:pt x="3" y="279"/>
                    <a:pt x="6" y="279"/>
                  </a:cubicBezTo>
                  <a:lnTo>
                    <a:pt x="20" y="279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0" name="Freeform 19">
              <a:extLst>
                <a:ext uri="{FF2B5EF4-FFF2-40B4-BE49-F238E27FC236}">
                  <a16:creationId xmlns:a16="http://schemas.microsoft.com/office/drawing/2014/main" id="{DDE565CC-1D08-2A33-A809-44BDA6DE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105038"/>
              <a:ext cx="27475" cy="274759"/>
            </a:xfrm>
            <a:custGeom>
              <a:avLst/>
              <a:gdLst>
                <a:gd name="T0" fmla="*/ 0 w 21"/>
                <a:gd name="T1" fmla="*/ 7 h 221"/>
                <a:gd name="T2" fmla="*/ 0 w 21"/>
                <a:gd name="T3" fmla="*/ 213 h 221"/>
                <a:gd name="T4" fmla="*/ 0 w 21"/>
                <a:gd name="T5" fmla="*/ 213 h 221"/>
                <a:gd name="T6" fmla="*/ 6 w 21"/>
                <a:gd name="T7" fmla="*/ 220 h 221"/>
                <a:gd name="T8" fmla="*/ 20 w 21"/>
                <a:gd name="T9" fmla="*/ 220 h 221"/>
                <a:gd name="T10" fmla="*/ 20 w 21"/>
                <a:gd name="T11" fmla="*/ 0 h 221"/>
                <a:gd name="T12" fmla="*/ 6 w 21"/>
                <a:gd name="T13" fmla="*/ 0 h 221"/>
                <a:gd name="T14" fmla="*/ 6 w 21"/>
                <a:gd name="T15" fmla="*/ 0 h 221"/>
                <a:gd name="T16" fmla="*/ 0 w 21"/>
                <a:gd name="T17" fmla="*/ 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1">
                  <a:moveTo>
                    <a:pt x="0" y="7"/>
                  </a:moveTo>
                  <a:lnTo>
                    <a:pt x="0" y="213"/>
                  </a:lnTo>
                  <a:lnTo>
                    <a:pt x="0" y="213"/>
                  </a:lnTo>
                  <a:cubicBezTo>
                    <a:pt x="0" y="217"/>
                    <a:pt x="3" y="220"/>
                    <a:pt x="6" y="220"/>
                  </a:cubicBezTo>
                  <a:lnTo>
                    <a:pt x="20" y="220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1" name="Freeform 20">
              <a:extLst>
                <a:ext uri="{FF2B5EF4-FFF2-40B4-BE49-F238E27FC236}">
                  <a16:creationId xmlns:a16="http://schemas.microsoft.com/office/drawing/2014/main" id="{78F38063-E610-FB38-40E9-C40110379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451234"/>
              <a:ext cx="27475" cy="274759"/>
            </a:xfrm>
            <a:custGeom>
              <a:avLst/>
              <a:gdLst>
                <a:gd name="T0" fmla="*/ 0 w 21"/>
                <a:gd name="T1" fmla="*/ 5 h 219"/>
                <a:gd name="T2" fmla="*/ 0 w 21"/>
                <a:gd name="T3" fmla="*/ 212 h 219"/>
                <a:gd name="T4" fmla="*/ 0 w 21"/>
                <a:gd name="T5" fmla="*/ 212 h 219"/>
                <a:gd name="T6" fmla="*/ 6 w 21"/>
                <a:gd name="T7" fmla="*/ 218 h 219"/>
                <a:gd name="T8" fmla="*/ 20 w 21"/>
                <a:gd name="T9" fmla="*/ 218 h 219"/>
                <a:gd name="T10" fmla="*/ 20 w 21"/>
                <a:gd name="T11" fmla="*/ 0 h 219"/>
                <a:gd name="T12" fmla="*/ 6 w 21"/>
                <a:gd name="T13" fmla="*/ 0 h 219"/>
                <a:gd name="T14" fmla="*/ 6 w 21"/>
                <a:gd name="T15" fmla="*/ 0 h 219"/>
                <a:gd name="T16" fmla="*/ 0 w 21"/>
                <a:gd name="T17" fmla="*/ 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9">
                  <a:moveTo>
                    <a:pt x="0" y="5"/>
                  </a:moveTo>
                  <a:lnTo>
                    <a:pt x="0" y="212"/>
                  </a:lnTo>
                  <a:lnTo>
                    <a:pt x="0" y="212"/>
                  </a:lnTo>
                  <a:cubicBezTo>
                    <a:pt x="0" y="216"/>
                    <a:pt x="3" y="218"/>
                    <a:pt x="6" y="218"/>
                  </a:cubicBezTo>
                  <a:lnTo>
                    <a:pt x="20" y="218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2" name="Freeform 21">
              <a:extLst>
                <a:ext uri="{FF2B5EF4-FFF2-40B4-BE49-F238E27FC236}">
                  <a16:creationId xmlns:a16="http://schemas.microsoft.com/office/drawing/2014/main" id="{BFF3264F-7D4E-58EC-19F8-33FB5CCA2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1802" y="4357693"/>
              <a:ext cx="27475" cy="626451"/>
            </a:xfrm>
            <a:custGeom>
              <a:avLst/>
              <a:gdLst>
                <a:gd name="T0" fmla="*/ 11 w 22"/>
                <a:gd name="T1" fmla="*/ 0 h 503"/>
                <a:gd name="T2" fmla="*/ 0 w 22"/>
                <a:gd name="T3" fmla="*/ 0 h 503"/>
                <a:gd name="T4" fmla="*/ 0 w 22"/>
                <a:gd name="T5" fmla="*/ 502 h 503"/>
                <a:gd name="T6" fmla="*/ 11 w 22"/>
                <a:gd name="T7" fmla="*/ 502 h 503"/>
                <a:gd name="T8" fmla="*/ 11 w 22"/>
                <a:gd name="T9" fmla="*/ 502 h 503"/>
                <a:gd name="T10" fmla="*/ 21 w 22"/>
                <a:gd name="T11" fmla="*/ 492 h 503"/>
                <a:gd name="T12" fmla="*/ 21 w 22"/>
                <a:gd name="T13" fmla="*/ 8 h 503"/>
                <a:gd name="T14" fmla="*/ 21 w 22"/>
                <a:gd name="T15" fmla="*/ 8 h 503"/>
                <a:gd name="T16" fmla="*/ 11 w 22"/>
                <a:gd name="T1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3">
                  <a:moveTo>
                    <a:pt x="11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11" y="502"/>
                  </a:lnTo>
                  <a:lnTo>
                    <a:pt x="11" y="502"/>
                  </a:lnTo>
                  <a:cubicBezTo>
                    <a:pt x="16" y="502"/>
                    <a:pt x="21" y="497"/>
                    <a:pt x="21" y="492"/>
                  </a:cubicBezTo>
                  <a:lnTo>
                    <a:pt x="21" y="8"/>
                  </a:lnTo>
                  <a:lnTo>
                    <a:pt x="21" y="8"/>
                  </a:ln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</p:grpSp>
      <p:sp>
        <p:nvSpPr>
          <p:cNvPr id="13" name="Picture Placeholder 130">
            <a:extLst>
              <a:ext uri="{FF2B5EF4-FFF2-40B4-BE49-F238E27FC236}">
                <a16:creationId xmlns:a16="http://schemas.microsoft.com/office/drawing/2014/main" id="{C7973B5A-47EF-9524-8206-E5C99B4B17BE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1974092" y="3698892"/>
            <a:ext cx="4190638" cy="9044147"/>
          </a:xfrm>
          <a:custGeom>
            <a:avLst/>
            <a:gdLst>
              <a:gd name="connsiteX0" fmla="*/ 290146 w 2048458"/>
              <a:gd name="connsiteY0" fmla="*/ 0 h 4422384"/>
              <a:gd name="connsiteX1" fmla="*/ 575312 w 2048458"/>
              <a:gd name="connsiteY1" fmla="*/ 0 h 4422384"/>
              <a:gd name="connsiteX2" fmla="*/ 605198 w 2048458"/>
              <a:gd name="connsiteY2" fmla="*/ 28677 h 4422384"/>
              <a:gd name="connsiteX3" fmla="*/ 605198 w 2048458"/>
              <a:gd name="connsiteY3" fmla="*/ 108472 h 4422384"/>
              <a:gd name="connsiteX4" fmla="*/ 683650 w 2048458"/>
              <a:gd name="connsiteY4" fmla="*/ 188267 h 4422384"/>
              <a:gd name="connsiteX5" fmla="*/ 1364808 w 2048458"/>
              <a:gd name="connsiteY5" fmla="*/ 188267 h 4422384"/>
              <a:gd name="connsiteX6" fmla="*/ 1444506 w 2048458"/>
              <a:gd name="connsiteY6" fmla="*/ 108472 h 4422384"/>
              <a:gd name="connsiteX7" fmla="*/ 1444506 w 2048458"/>
              <a:gd name="connsiteY7" fmla="*/ 36157 h 4422384"/>
              <a:gd name="connsiteX8" fmla="*/ 1480618 w 2048458"/>
              <a:gd name="connsiteY8" fmla="*/ 0 h 4422384"/>
              <a:gd name="connsiteX9" fmla="*/ 1748350 w 2048458"/>
              <a:gd name="connsiteY9" fmla="*/ 0 h 4422384"/>
              <a:gd name="connsiteX10" fmla="*/ 2048458 w 2048458"/>
              <a:gd name="connsiteY10" fmla="*/ 299231 h 4422384"/>
              <a:gd name="connsiteX11" fmla="*/ 2048458 w 2048458"/>
              <a:gd name="connsiteY11" fmla="*/ 4160557 h 4422384"/>
              <a:gd name="connsiteX12" fmla="*/ 1788198 w 2048458"/>
              <a:gd name="connsiteY12" fmla="*/ 4422384 h 4422384"/>
              <a:gd name="connsiteX13" fmla="*/ 280184 w 2048458"/>
              <a:gd name="connsiteY13" fmla="*/ 4422384 h 4422384"/>
              <a:gd name="connsiteX14" fmla="*/ 0 w 2048458"/>
              <a:gd name="connsiteY14" fmla="*/ 4141855 h 4422384"/>
              <a:gd name="connsiteX15" fmla="*/ 0 w 2048458"/>
              <a:gd name="connsiteY15" fmla="*/ 289257 h 4422384"/>
              <a:gd name="connsiteX16" fmla="*/ 290146 w 2048458"/>
              <a:gd name="connsiteY16" fmla="*/ 0 h 442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48458" h="4422384">
                <a:moveTo>
                  <a:pt x="290146" y="0"/>
                </a:moveTo>
                <a:lnTo>
                  <a:pt x="575312" y="0"/>
                </a:lnTo>
                <a:cubicBezTo>
                  <a:pt x="592744" y="0"/>
                  <a:pt x="605198" y="12468"/>
                  <a:pt x="605198" y="28677"/>
                </a:cubicBezTo>
                <a:lnTo>
                  <a:pt x="605198" y="108472"/>
                </a:lnTo>
                <a:cubicBezTo>
                  <a:pt x="605198" y="152109"/>
                  <a:pt x="641310" y="188267"/>
                  <a:pt x="683650" y="188267"/>
                </a:cubicBezTo>
                <a:lnTo>
                  <a:pt x="1364808" y="188267"/>
                </a:lnTo>
                <a:cubicBezTo>
                  <a:pt x="1408392" y="188267"/>
                  <a:pt x="1444506" y="152109"/>
                  <a:pt x="1444506" y="108472"/>
                </a:cubicBezTo>
                <a:lnTo>
                  <a:pt x="1444506" y="36157"/>
                </a:lnTo>
                <a:cubicBezTo>
                  <a:pt x="1444506" y="16209"/>
                  <a:pt x="1460694" y="0"/>
                  <a:pt x="1480618" y="0"/>
                </a:cubicBezTo>
                <a:lnTo>
                  <a:pt x="1748350" y="0"/>
                </a:lnTo>
                <a:cubicBezTo>
                  <a:pt x="1913970" y="0"/>
                  <a:pt x="2048458" y="134654"/>
                  <a:pt x="2048458" y="299231"/>
                </a:cubicBezTo>
                <a:lnTo>
                  <a:pt x="2048458" y="4160557"/>
                </a:lnTo>
                <a:cubicBezTo>
                  <a:pt x="2048458" y="4305186"/>
                  <a:pt x="1931404" y="4422384"/>
                  <a:pt x="1788198" y="4422384"/>
                </a:cubicBezTo>
                <a:lnTo>
                  <a:pt x="280184" y="4422384"/>
                </a:lnTo>
                <a:cubicBezTo>
                  <a:pt x="125770" y="4422384"/>
                  <a:pt x="0" y="4296458"/>
                  <a:pt x="0" y="4141855"/>
                </a:cubicBezTo>
                <a:lnTo>
                  <a:pt x="0" y="289257"/>
                </a:lnTo>
                <a:cubicBezTo>
                  <a:pt x="0" y="129667"/>
                  <a:pt x="129506" y="0"/>
                  <a:pt x="29014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FF9EFF-BB96-6C0B-21A1-99DFB220D41F}"/>
              </a:ext>
            </a:extLst>
          </p:cNvPr>
          <p:cNvGrpSpPr/>
          <p:nvPr userDrawn="1"/>
        </p:nvGrpSpPr>
        <p:grpSpPr>
          <a:xfrm>
            <a:off x="17450709" y="1613536"/>
            <a:ext cx="4819798" cy="9549717"/>
            <a:chOff x="19601840" y="3549898"/>
            <a:chExt cx="2357437" cy="4670913"/>
          </a:xfrm>
        </p:grpSpPr>
        <p:sp>
          <p:nvSpPr>
            <p:cNvPr id="3" name="Freeform 15">
              <a:extLst>
                <a:ext uri="{FF2B5EF4-FFF2-40B4-BE49-F238E27FC236}">
                  <a16:creationId xmlns:a16="http://schemas.microsoft.com/office/drawing/2014/main" id="{E30A04FF-38FF-E3B8-A3AA-924DEBACB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3821" y="3549898"/>
              <a:ext cx="2307981" cy="4670913"/>
            </a:xfrm>
            <a:custGeom>
              <a:avLst/>
              <a:gdLst>
                <a:gd name="T0" fmla="*/ 1830 w 1854"/>
                <a:gd name="T1" fmla="*/ 3460 h 3747"/>
                <a:gd name="T2" fmla="*/ 1830 w 1854"/>
                <a:gd name="T3" fmla="*/ 3460 h 3747"/>
                <a:gd name="T4" fmla="*/ 1568 w 1854"/>
                <a:gd name="T5" fmla="*/ 3723 h 3747"/>
                <a:gd name="T6" fmla="*/ 302 w 1854"/>
                <a:gd name="T7" fmla="*/ 3723 h 3747"/>
                <a:gd name="T8" fmla="*/ 302 w 1854"/>
                <a:gd name="T9" fmla="*/ 3723 h 3747"/>
                <a:gd name="T10" fmla="*/ 23 w 1854"/>
                <a:gd name="T11" fmla="*/ 3444 h 3747"/>
                <a:gd name="T12" fmla="*/ 23 w 1854"/>
                <a:gd name="T13" fmla="*/ 310 h 3747"/>
                <a:gd name="T14" fmla="*/ 23 w 1854"/>
                <a:gd name="T15" fmla="*/ 310 h 3747"/>
                <a:gd name="T16" fmla="*/ 310 w 1854"/>
                <a:gd name="T17" fmla="*/ 24 h 3747"/>
                <a:gd name="T18" fmla="*/ 1534 w 1854"/>
                <a:gd name="T19" fmla="*/ 24 h 3747"/>
                <a:gd name="T20" fmla="*/ 1534 w 1854"/>
                <a:gd name="T21" fmla="*/ 24 h 3747"/>
                <a:gd name="T22" fmla="*/ 1830 w 1854"/>
                <a:gd name="T23" fmla="*/ 320 h 3747"/>
                <a:gd name="T24" fmla="*/ 1830 w 1854"/>
                <a:gd name="T25" fmla="*/ 3460 h 3747"/>
                <a:gd name="T26" fmla="*/ 1534 w 1854"/>
                <a:gd name="T27" fmla="*/ 0 h 3747"/>
                <a:gd name="T28" fmla="*/ 310 w 1854"/>
                <a:gd name="T29" fmla="*/ 0 h 3747"/>
                <a:gd name="T30" fmla="*/ 310 w 1854"/>
                <a:gd name="T31" fmla="*/ 0 h 3747"/>
                <a:gd name="T32" fmla="*/ 0 w 1854"/>
                <a:gd name="T33" fmla="*/ 310 h 3747"/>
                <a:gd name="T34" fmla="*/ 0 w 1854"/>
                <a:gd name="T35" fmla="*/ 3444 h 3747"/>
                <a:gd name="T36" fmla="*/ 0 w 1854"/>
                <a:gd name="T37" fmla="*/ 3444 h 3747"/>
                <a:gd name="T38" fmla="*/ 302 w 1854"/>
                <a:gd name="T39" fmla="*/ 3746 h 3747"/>
                <a:gd name="T40" fmla="*/ 1568 w 1854"/>
                <a:gd name="T41" fmla="*/ 3746 h 3747"/>
                <a:gd name="T42" fmla="*/ 1568 w 1854"/>
                <a:gd name="T43" fmla="*/ 3746 h 3747"/>
                <a:gd name="T44" fmla="*/ 1853 w 1854"/>
                <a:gd name="T45" fmla="*/ 3460 h 3747"/>
                <a:gd name="T46" fmla="*/ 1853 w 1854"/>
                <a:gd name="T47" fmla="*/ 320 h 3747"/>
                <a:gd name="T48" fmla="*/ 1853 w 1854"/>
                <a:gd name="T49" fmla="*/ 320 h 3747"/>
                <a:gd name="T50" fmla="*/ 1534 w 1854"/>
                <a:gd name="T51" fmla="*/ 0 h 37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54" h="3747">
                  <a:moveTo>
                    <a:pt x="1830" y="3460"/>
                  </a:moveTo>
                  <a:lnTo>
                    <a:pt x="1830" y="3460"/>
                  </a:lnTo>
                  <a:cubicBezTo>
                    <a:pt x="1830" y="3605"/>
                    <a:pt x="1713" y="3723"/>
                    <a:pt x="1568" y="3723"/>
                  </a:cubicBezTo>
                  <a:lnTo>
                    <a:pt x="302" y="3723"/>
                  </a:lnTo>
                  <a:lnTo>
                    <a:pt x="302" y="3723"/>
                  </a:lnTo>
                  <a:cubicBezTo>
                    <a:pt x="148" y="3723"/>
                    <a:pt x="23" y="3598"/>
                    <a:pt x="23" y="3444"/>
                  </a:cubicBezTo>
                  <a:lnTo>
                    <a:pt x="23" y="310"/>
                  </a:lnTo>
                  <a:lnTo>
                    <a:pt x="23" y="310"/>
                  </a:lnTo>
                  <a:cubicBezTo>
                    <a:pt x="23" y="152"/>
                    <a:pt x="152" y="24"/>
                    <a:pt x="310" y="24"/>
                  </a:cubicBezTo>
                  <a:lnTo>
                    <a:pt x="1534" y="24"/>
                  </a:lnTo>
                  <a:lnTo>
                    <a:pt x="1534" y="24"/>
                  </a:lnTo>
                  <a:cubicBezTo>
                    <a:pt x="1697" y="24"/>
                    <a:pt x="1830" y="156"/>
                    <a:pt x="1830" y="320"/>
                  </a:cubicBezTo>
                  <a:lnTo>
                    <a:pt x="1830" y="3460"/>
                  </a:lnTo>
                  <a:close/>
                  <a:moveTo>
                    <a:pt x="1534" y="0"/>
                  </a:moveTo>
                  <a:lnTo>
                    <a:pt x="310" y="0"/>
                  </a:lnTo>
                  <a:lnTo>
                    <a:pt x="310" y="0"/>
                  </a:lnTo>
                  <a:cubicBezTo>
                    <a:pt x="139" y="0"/>
                    <a:pt x="0" y="140"/>
                    <a:pt x="0" y="310"/>
                  </a:cubicBezTo>
                  <a:lnTo>
                    <a:pt x="0" y="3444"/>
                  </a:lnTo>
                  <a:lnTo>
                    <a:pt x="0" y="3444"/>
                  </a:lnTo>
                  <a:cubicBezTo>
                    <a:pt x="0" y="3611"/>
                    <a:pt x="136" y="3746"/>
                    <a:pt x="302" y="3746"/>
                  </a:cubicBezTo>
                  <a:lnTo>
                    <a:pt x="1568" y="3746"/>
                  </a:lnTo>
                  <a:lnTo>
                    <a:pt x="1568" y="3746"/>
                  </a:lnTo>
                  <a:cubicBezTo>
                    <a:pt x="1726" y="3746"/>
                    <a:pt x="1853" y="3618"/>
                    <a:pt x="1853" y="3460"/>
                  </a:cubicBezTo>
                  <a:lnTo>
                    <a:pt x="1853" y="320"/>
                  </a:lnTo>
                  <a:lnTo>
                    <a:pt x="1853" y="320"/>
                  </a:lnTo>
                  <a:cubicBezTo>
                    <a:pt x="1853" y="144"/>
                    <a:pt x="1710" y="0"/>
                    <a:pt x="1534" y="0"/>
                  </a:cubicBezTo>
                  <a:close/>
                </a:path>
              </a:pathLst>
            </a:custGeom>
            <a:solidFill>
              <a:srgbClr val="ACAFB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8" name="Freeform 16">
              <a:extLst>
                <a:ext uri="{FF2B5EF4-FFF2-40B4-BE49-F238E27FC236}">
                  <a16:creationId xmlns:a16="http://schemas.microsoft.com/office/drawing/2014/main" id="{01E4E5B6-1F81-A0AA-295C-8B6A9F24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1296" y="3577373"/>
              <a:ext cx="2253029" cy="4610465"/>
            </a:xfrm>
            <a:custGeom>
              <a:avLst/>
              <a:gdLst>
                <a:gd name="T0" fmla="*/ 1511 w 1808"/>
                <a:gd name="T1" fmla="*/ 0 h 3700"/>
                <a:gd name="T2" fmla="*/ 287 w 1808"/>
                <a:gd name="T3" fmla="*/ 0 h 3700"/>
                <a:gd name="T4" fmla="*/ 287 w 1808"/>
                <a:gd name="T5" fmla="*/ 0 h 3700"/>
                <a:gd name="T6" fmla="*/ 0 w 1808"/>
                <a:gd name="T7" fmla="*/ 286 h 3700"/>
                <a:gd name="T8" fmla="*/ 0 w 1808"/>
                <a:gd name="T9" fmla="*/ 3420 h 3700"/>
                <a:gd name="T10" fmla="*/ 0 w 1808"/>
                <a:gd name="T11" fmla="*/ 3420 h 3700"/>
                <a:gd name="T12" fmla="*/ 279 w 1808"/>
                <a:gd name="T13" fmla="*/ 3699 h 3700"/>
                <a:gd name="T14" fmla="*/ 1545 w 1808"/>
                <a:gd name="T15" fmla="*/ 3699 h 3700"/>
                <a:gd name="T16" fmla="*/ 1545 w 1808"/>
                <a:gd name="T17" fmla="*/ 3699 h 3700"/>
                <a:gd name="T18" fmla="*/ 1807 w 1808"/>
                <a:gd name="T19" fmla="*/ 3436 h 3700"/>
                <a:gd name="T20" fmla="*/ 1807 w 1808"/>
                <a:gd name="T21" fmla="*/ 296 h 3700"/>
                <a:gd name="T22" fmla="*/ 1807 w 1808"/>
                <a:gd name="T23" fmla="*/ 296 h 3700"/>
                <a:gd name="T24" fmla="*/ 1511 w 1808"/>
                <a:gd name="T25" fmla="*/ 0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08" h="3700">
                  <a:moveTo>
                    <a:pt x="1511" y="0"/>
                  </a:moveTo>
                  <a:lnTo>
                    <a:pt x="287" y="0"/>
                  </a:lnTo>
                  <a:lnTo>
                    <a:pt x="287" y="0"/>
                  </a:lnTo>
                  <a:cubicBezTo>
                    <a:pt x="129" y="0"/>
                    <a:pt x="0" y="128"/>
                    <a:pt x="0" y="286"/>
                  </a:cubicBezTo>
                  <a:lnTo>
                    <a:pt x="0" y="3420"/>
                  </a:lnTo>
                  <a:lnTo>
                    <a:pt x="0" y="3420"/>
                  </a:lnTo>
                  <a:cubicBezTo>
                    <a:pt x="0" y="3574"/>
                    <a:pt x="125" y="3699"/>
                    <a:pt x="279" y="3699"/>
                  </a:cubicBezTo>
                  <a:lnTo>
                    <a:pt x="1545" y="3699"/>
                  </a:lnTo>
                  <a:lnTo>
                    <a:pt x="1545" y="3699"/>
                  </a:lnTo>
                  <a:cubicBezTo>
                    <a:pt x="1690" y="3699"/>
                    <a:pt x="1807" y="3581"/>
                    <a:pt x="1807" y="3436"/>
                  </a:cubicBezTo>
                  <a:lnTo>
                    <a:pt x="1807" y="296"/>
                  </a:lnTo>
                  <a:lnTo>
                    <a:pt x="1807" y="296"/>
                  </a:lnTo>
                  <a:cubicBezTo>
                    <a:pt x="1807" y="132"/>
                    <a:pt x="1674" y="0"/>
                    <a:pt x="1511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4" name="Freeform 17">
              <a:extLst>
                <a:ext uri="{FF2B5EF4-FFF2-40B4-BE49-F238E27FC236}">
                  <a16:creationId xmlns:a16="http://schemas.microsoft.com/office/drawing/2014/main" id="{11D023FB-CDE0-1A46-E66B-4F406D9A7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5707" y="3670791"/>
              <a:ext cx="2049705" cy="4423631"/>
            </a:xfrm>
            <a:custGeom>
              <a:avLst/>
              <a:gdLst>
                <a:gd name="T0" fmla="*/ 1404 w 1646"/>
                <a:gd name="T1" fmla="*/ 0 h 3548"/>
                <a:gd name="T2" fmla="*/ 1189 w 1646"/>
                <a:gd name="T3" fmla="*/ 0 h 3548"/>
                <a:gd name="T4" fmla="*/ 1189 w 1646"/>
                <a:gd name="T5" fmla="*/ 0 h 3548"/>
                <a:gd name="T6" fmla="*/ 1160 w 1646"/>
                <a:gd name="T7" fmla="*/ 29 h 3548"/>
                <a:gd name="T8" fmla="*/ 1160 w 1646"/>
                <a:gd name="T9" fmla="*/ 87 h 3548"/>
                <a:gd name="T10" fmla="*/ 1160 w 1646"/>
                <a:gd name="T11" fmla="*/ 87 h 3548"/>
                <a:gd name="T12" fmla="*/ 1096 w 1646"/>
                <a:gd name="T13" fmla="*/ 151 h 3548"/>
                <a:gd name="T14" fmla="*/ 549 w 1646"/>
                <a:gd name="T15" fmla="*/ 151 h 3548"/>
                <a:gd name="T16" fmla="*/ 549 w 1646"/>
                <a:gd name="T17" fmla="*/ 151 h 3548"/>
                <a:gd name="T18" fmla="*/ 486 w 1646"/>
                <a:gd name="T19" fmla="*/ 87 h 3548"/>
                <a:gd name="T20" fmla="*/ 486 w 1646"/>
                <a:gd name="T21" fmla="*/ 23 h 3548"/>
                <a:gd name="T22" fmla="*/ 486 w 1646"/>
                <a:gd name="T23" fmla="*/ 23 h 3548"/>
                <a:gd name="T24" fmla="*/ 462 w 1646"/>
                <a:gd name="T25" fmla="*/ 0 h 3548"/>
                <a:gd name="T26" fmla="*/ 233 w 1646"/>
                <a:gd name="T27" fmla="*/ 0 h 3548"/>
                <a:gd name="T28" fmla="*/ 233 w 1646"/>
                <a:gd name="T29" fmla="*/ 0 h 3548"/>
                <a:gd name="T30" fmla="*/ 0 w 1646"/>
                <a:gd name="T31" fmla="*/ 232 h 3548"/>
                <a:gd name="T32" fmla="*/ 0 w 1646"/>
                <a:gd name="T33" fmla="*/ 3322 h 3548"/>
                <a:gd name="T34" fmla="*/ 0 w 1646"/>
                <a:gd name="T35" fmla="*/ 3322 h 3548"/>
                <a:gd name="T36" fmla="*/ 225 w 1646"/>
                <a:gd name="T37" fmla="*/ 3547 h 3548"/>
                <a:gd name="T38" fmla="*/ 1436 w 1646"/>
                <a:gd name="T39" fmla="*/ 3547 h 3548"/>
                <a:gd name="T40" fmla="*/ 1436 w 1646"/>
                <a:gd name="T41" fmla="*/ 3547 h 3548"/>
                <a:gd name="T42" fmla="*/ 1645 w 1646"/>
                <a:gd name="T43" fmla="*/ 3337 h 3548"/>
                <a:gd name="T44" fmla="*/ 1645 w 1646"/>
                <a:gd name="T45" fmla="*/ 240 h 3548"/>
                <a:gd name="T46" fmla="*/ 1645 w 1646"/>
                <a:gd name="T47" fmla="*/ 240 h 3548"/>
                <a:gd name="T48" fmla="*/ 1404 w 1646"/>
                <a:gd name="T49" fmla="*/ 0 h 3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46" h="3548">
                  <a:moveTo>
                    <a:pt x="1404" y="0"/>
                  </a:moveTo>
                  <a:lnTo>
                    <a:pt x="1189" y="0"/>
                  </a:lnTo>
                  <a:lnTo>
                    <a:pt x="1189" y="0"/>
                  </a:lnTo>
                  <a:cubicBezTo>
                    <a:pt x="1173" y="0"/>
                    <a:pt x="1160" y="13"/>
                    <a:pt x="1160" y="29"/>
                  </a:cubicBezTo>
                  <a:lnTo>
                    <a:pt x="1160" y="87"/>
                  </a:lnTo>
                  <a:lnTo>
                    <a:pt x="1160" y="87"/>
                  </a:lnTo>
                  <a:cubicBezTo>
                    <a:pt x="1160" y="122"/>
                    <a:pt x="1131" y="151"/>
                    <a:pt x="1096" y="151"/>
                  </a:cubicBezTo>
                  <a:lnTo>
                    <a:pt x="549" y="151"/>
                  </a:lnTo>
                  <a:lnTo>
                    <a:pt x="549" y="151"/>
                  </a:lnTo>
                  <a:cubicBezTo>
                    <a:pt x="515" y="151"/>
                    <a:pt x="486" y="122"/>
                    <a:pt x="486" y="87"/>
                  </a:cubicBezTo>
                  <a:lnTo>
                    <a:pt x="486" y="23"/>
                  </a:lnTo>
                  <a:lnTo>
                    <a:pt x="486" y="23"/>
                  </a:lnTo>
                  <a:cubicBezTo>
                    <a:pt x="486" y="10"/>
                    <a:pt x="476" y="0"/>
                    <a:pt x="462" y="0"/>
                  </a:cubicBezTo>
                  <a:lnTo>
                    <a:pt x="233" y="0"/>
                  </a:lnTo>
                  <a:lnTo>
                    <a:pt x="233" y="0"/>
                  </a:lnTo>
                  <a:cubicBezTo>
                    <a:pt x="104" y="0"/>
                    <a:pt x="0" y="104"/>
                    <a:pt x="0" y="232"/>
                  </a:cubicBezTo>
                  <a:lnTo>
                    <a:pt x="0" y="3322"/>
                  </a:lnTo>
                  <a:lnTo>
                    <a:pt x="0" y="3322"/>
                  </a:lnTo>
                  <a:cubicBezTo>
                    <a:pt x="0" y="3446"/>
                    <a:pt x="101" y="3547"/>
                    <a:pt x="225" y="3547"/>
                  </a:cubicBezTo>
                  <a:lnTo>
                    <a:pt x="1436" y="3547"/>
                  </a:lnTo>
                  <a:lnTo>
                    <a:pt x="1436" y="3547"/>
                  </a:lnTo>
                  <a:cubicBezTo>
                    <a:pt x="1551" y="3547"/>
                    <a:pt x="1645" y="3453"/>
                    <a:pt x="1645" y="3337"/>
                  </a:cubicBezTo>
                  <a:lnTo>
                    <a:pt x="1645" y="240"/>
                  </a:lnTo>
                  <a:lnTo>
                    <a:pt x="1645" y="240"/>
                  </a:lnTo>
                  <a:cubicBezTo>
                    <a:pt x="1645" y="108"/>
                    <a:pt x="1537" y="0"/>
                    <a:pt x="1404" y="0"/>
                  </a:cubicBezTo>
                </a:path>
              </a:pathLst>
            </a:custGeom>
            <a:solidFill>
              <a:srgbClr val="EBDD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5" name="Freeform 18">
              <a:extLst>
                <a:ext uri="{FF2B5EF4-FFF2-40B4-BE49-F238E27FC236}">
                  <a16:creationId xmlns:a16="http://schemas.microsoft.com/office/drawing/2014/main" id="{1F1B994F-5742-954C-EF61-9AB1D4EC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4330216"/>
              <a:ext cx="27475" cy="346199"/>
            </a:xfrm>
            <a:custGeom>
              <a:avLst/>
              <a:gdLst>
                <a:gd name="T0" fmla="*/ 0 w 21"/>
                <a:gd name="T1" fmla="*/ 7 h 280"/>
                <a:gd name="T2" fmla="*/ 0 w 21"/>
                <a:gd name="T3" fmla="*/ 273 h 280"/>
                <a:gd name="T4" fmla="*/ 0 w 21"/>
                <a:gd name="T5" fmla="*/ 273 h 280"/>
                <a:gd name="T6" fmla="*/ 6 w 21"/>
                <a:gd name="T7" fmla="*/ 279 h 280"/>
                <a:gd name="T8" fmla="*/ 20 w 21"/>
                <a:gd name="T9" fmla="*/ 279 h 280"/>
                <a:gd name="T10" fmla="*/ 20 w 21"/>
                <a:gd name="T11" fmla="*/ 0 h 280"/>
                <a:gd name="T12" fmla="*/ 6 w 21"/>
                <a:gd name="T13" fmla="*/ 0 h 280"/>
                <a:gd name="T14" fmla="*/ 6 w 21"/>
                <a:gd name="T15" fmla="*/ 0 h 280"/>
                <a:gd name="T16" fmla="*/ 0 w 21"/>
                <a:gd name="T17" fmla="*/ 7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80">
                  <a:moveTo>
                    <a:pt x="0" y="7"/>
                  </a:moveTo>
                  <a:lnTo>
                    <a:pt x="0" y="273"/>
                  </a:lnTo>
                  <a:lnTo>
                    <a:pt x="0" y="273"/>
                  </a:lnTo>
                  <a:cubicBezTo>
                    <a:pt x="0" y="277"/>
                    <a:pt x="3" y="279"/>
                    <a:pt x="6" y="279"/>
                  </a:cubicBezTo>
                  <a:lnTo>
                    <a:pt x="20" y="279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6" name="Freeform 19">
              <a:extLst>
                <a:ext uri="{FF2B5EF4-FFF2-40B4-BE49-F238E27FC236}">
                  <a16:creationId xmlns:a16="http://schemas.microsoft.com/office/drawing/2014/main" id="{370A8395-9B06-1489-0607-2FAF6B4FB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105038"/>
              <a:ext cx="27475" cy="274759"/>
            </a:xfrm>
            <a:custGeom>
              <a:avLst/>
              <a:gdLst>
                <a:gd name="T0" fmla="*/ 0 w 21"/>
                <a:gd name="T1" fmla="*/ 7 h 221"/>
                <a:gd name="T2" fmla="*/ 0 w 21"/>
                <a:gd name="T3" fmla="*/ 213 h 221"/>
                <a:gd name="T4" fmla="*/ 0 w 21"/>
                <a:gd name="T5" fmla="*/ 213 h 221"/>
                <a:gd name="T6" fmla="*/ 6 w 21"/>
                <a:gd name="T7" fmla="*/ 220 h 221"/>
                <a:gd name="T8" fmla="*/ 20 w 21"/>
                <a:gd name="T9" fmla="*/ 220 h 221"/>
                <a:gd name="T10" fmla="*/ 20 w 21"/>
                <a:gd name="T11" fmla="*/ 0 h 221"/>
                <a:gd name="T12" fmla="*/ 6 w 21"/>
                <a:gd name="T13" fmla="*/ 0 h 221"/>
                <a:gd name="T14" fmla="*/ 6 w 21"/>
                <a:gd name="T15" fmla="*/ 0 h 221"/>
                <a:gd name="T16" fmla="*/ 0 w 21"/>
                <a:gd name="T17" fmla="*/ 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21">
                  <a:moveTo>
                    <a:pt x="0" y="7"/>
                  </a:moveTo>
                  <a:lnTo>
                    <a:pt x="0" y="213"/>
                  </a:lnTo>
                  <a:lnTo>
                    <a:pt x="0" y="213"/>
                  </a:lnTo>
                  <a:cubicBezTo>
                    <a:pt x="0" y="217"/>
                    <a:pt x="3" y="220"/>
                    <a:pt x="6" y="220"/>
                  </a:cubicBezTo>
                  <a:lnTo>
                    <a:pt x="20" y="220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3"/>
                    <a:pt x="0" y="7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7" name="Freeform 20">
              <a:extLst>
                <a:ext uri="{FF2B5EF4-FFF2-40B4-BE49-F238E27FC236}">
                  <a16:creationId xmlns:a16="http://schemas.microsoft.com/office/drawing/2014/main" id="{978978EE-98D4-3EBD-717E-CA00C3F00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1840" y="5451234"/>
              <a:ext cx="27475" cy="274759"/>
            </a:xfrm>
            <a:custGeom>
              <a:avLst/>
              <a:gdLst>
                <a:gd name="T0" fmla="*/ 0 w 21"/>
                <a:gd name="T1" fmla="*/ 5 h 219"/>
                <a:gd name="T2" fmla="*/ 0 w 21"/>
                <a:gd name="T3" fmla="*/ 212 h 219"/>
                <a:gd name="T4" fmla="*/ 0 w 21"/>
                <a:gd name="T5" fmla="*/ 212 h 219"/>
                <a:gd name="T6" fmla="*/ 6 w 21"/>
                <a:gd name="T7" fmla="*/ 218 h 219"/>
                <a:gd name="T8" fmla="*/ 20 w 21"/>
                <a:gd name="T9" fmla="*/ 218 h 219"/>
                <a:gd name="T10" fmla="*/ 20 w 21"/>
                <a:gd name="T11" fmla="*/ 0 h 219"/>
                <a:gd name="T12" fmla="*/ 6 w 21"/>
                <a:gd name="T13" fmla="*/ 0 h 219"/>
                <a:gd name="T14" fmla="*/ 6 w 21"/>
                <a:gd name="T15" fmla="*/ 0 h 219"/>
                <a:gd name="T16" fmla="*/ 0 w 21"/>
                <a:gd name="T17" fmla="*/ 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219">
                  <a:moveTo>
                    <a:pt x="0" y="5"/>
                  </a:moveTo>
                  <a:lnTo>
                    <a:pt x="0" y="212"/>
                  </a:lnTo>
                  <a:lnTo>
                    <a:pt x="0" y="212"/>
                  </a:lnTo>
                  <a:cubicBezTo>
                    <a:pt x="0" y="216"/>
                    <a:pt x="3" y="218"/>
                    <a:pt x="6" y="218"/>
                  </a:cubicBezTo>
                  <a:lnTo>
                    <a:pt x="20" y="218"/>
                  </a:lnTo>
                  <a:lnTo>
                    <a:pt x="20" y="0"/>
                  </a:ln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2"/>
                    <a:pt x="0" y="5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  <p:sp>
          <p:nvSpPr>
            <p:cNvPr id="18" name="Freeform 21">
              <a:extLst>
                <a:ext uri="{FF2B5EF4-FFF2-40B4-BE49-F238E27FC236}">
                  <a16:creationId xmlns:a16="http://schemas.microsoft.com/office/drawing/2014/main" id="{47E03B5F-AB78-F329-5BEC-5C11EB633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31802" y="4357693"/>
              <a:ext cx="27475" cy="626451"/>
            </a:xfrm>
            <a:custGeom>
              <a:avLst/>
              <a:gdLst>
                <a:gd name="T0" fmla="*/ 11 w 22"/>
                <a:gd name="T1" fmla="*/ 0 h 503"/>
                <a:gd name="T2" fmla="*/ 0 w 22"/>
                <a:gd name="T3" fmla="*/ 0 h 503"/>
                <a:gd name="T4" fmla="*/ 0 w 22"/>
                <a:gd name="T5" fmla="*/ 502 h 503"/>
                <a:gd name="T6" fmla="*/ 11 w 22"/>
                <a:gd name="T7" fmla="*/ 502 h 503"/>
                <a:gd name="T8" fmla="*/ 11 w 22"/>
                <a:gd name="T9" fmla="*/ 502 h 503"/>
                <a:gd name="T10" fmla="*/ 21 w 22"/>
                <a:gd name="T11" fmla="*/ 492 h 503"/>
                <a:gd name="T12" fmla="*/ 21 w 22"/>
                <a:gd name="T13" fmla="*/ 8 h 503"/>
                <a:gd name="T14" fmla="*/ 21 w 22"/>
                <a:gd name="T15" fmla="*/ 8 h 503"/>
                <a:gd name="T16" fmla="*/ 11 w 22"/>
                <a:gd name="T1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03">
                  <a:moveTo>
                    <a:pt x="11" y="0"/>
                  </a:moveTo>
                  <a:lnTo>
                    <a:pt x="0" y="0"/>
                  </a:lnTo>
                  <a:lnTo>
                    <a:pt x="0" y="502"/>
                  </a:lnTo>
                  <a:lnTo>
                    <a:pt x="11" y="502"/>
                  </a:lnTo>
                  <a:lnTo>
                    <a:pt x="11" y="502"/>
                  </a:lnTo>
                  <a:cubicBezTo>
                    <a:pt x="16" y="502"/>
                    <a:pt x="21" y="497"/>
                    <a:pt x="21" y="492"/>
                  </a:cubicBezTo>
                  <a:lnTo>
                    <a:pt x="21" y="8"/>
                  </a:lnTo>
                  <a:lnTo>
                    <a:pt x="21" y="8"/>
                  </a:lnTo>
                  <a:cubicBezTo>
                    <a:pt x="21" y="4"/>
                    <a:pt x="16" y="0"/>
                    <a:pt x="11" y="0"/>
                  </a:cubicBezTo>
                </a:path>
              </a:pathLst>
            </a:custGeom>
            <a:solidFill>
              <a:srgbClr val="5C5B6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6532" b="0" i="0" dirty="0">
                <a:latin typeface="Mulish Light" pitchFamily="2" charset="77"/>
              </a:endParaRPr>
            </a:p>
          </p:txBody>
        </p:sp>
      </p:grpSp>
      <p:sp>
        <p:nvSpPr>
          <p:cNvPr id="19" name="Picture Placeholder 130">
            <a:extLst>
              <a:ext uri="{FF2B5EF4-FFF2-40B4-BE49-F238E27FC236}">
                <a16:creationId xmlns:a16="http://schemas.microsoft.com/office/drawing/2014/main" id="{5E4CA4FE-A8B2-31BC-FE70-FAF25048DE1B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17765292" y="1860703"/>
            <a:ext cx="4190638" cy="9044147"/>
          </a:xfrm>
          <a:custGeom>
            <a:avLst/>
            <a:gdLst>
              <a:gd name="connsiteX0" fmla="*/ 290146 w 2048458"/>
              <a:gd name="connsiteY0" fmla="*/ 0 h 4422384"/>
              <a:gd name="connsiteX1" fmla="*/ 575312 w 2048458"/>
              <a:gd name="connsiteY1" fmla="*/ 0 h 4422384"/>
              <a:gd name="connsiteX2" fmla="*/ 605198 w 2048458"/>
              <a:gd name="connsiteY2" fmla="*/ 28677 h 4422384"/>
              <a:gd name="connsiteX3" fmla="*/ 605198 w 2048458"/>
              <a:gd name="connsiteY3" fmla="*/ 108472 h 4422384"/>
              <a:gd name="connsiteX4" fmla="*/ 683650 w 2048458"/>
              <a:gd name="connsiteY4" fmla="*/ 188267 h 4422384"/>
              <a:gd name="connsiteX5" fmla="*/ 1364808 w 2048458"/>
              <a:gd name="connsiteY5" fmla="*/ 188267 h 4422384"/>
              <a:gd name="connsiteX6" fmla="*/ 1444506 w 2048458"/>
              <a:gd name="connsiteY6" fmla="*/ 108472 h 4422384"/>
              <a:gd name="connsiteX7" fmla="*/ 1444506 w 2048458"/>
              <a:gd name="connsiteY7" fmla="*/ 36157 h 4422384"/>
              <a:gd name="connsiteX8" fmla="*/ 1480618 w 2048458"/>
              <a:gd name="connsiteY8" fmla="*/ 0 h 4422384"/>
              <a:gd name="connsiteX9" fmla="*/ 1748350 w 2048458"/>
              <a:gd name="connsiteY9" fmla="*/ 0 h 4422384"/>
              <a:gd name="connsiteX10" fmla="*/ 2048458 w 2048458"/>
              <a:gd name="connsiteY10" fmla="*/ 299231 h 4422384"/>
              <a:gd name="connsiteX11" fmla="*/ 2048458 w 2048458"/>
              <a:gd name="connsiteY11" fmla="*/ 4160557 h 4422384"/>
              <a:gd name="connsiteX12" fmla="*/ 1788198 w 2048458"/>
              <a:gd name="connsiteY12" fmla="*/ 4422384 h 4422384"/>
              <a:gd name="connsiteX13" fmla="*/ 280184 w 2048458"/>
              <a:gd name="connsiteY13" fmla="*/ 4422384 h 4422384"/>
              <a:gd name="connsiteX14" fmla="*/ 0 w 2048458"/>
              <a:gd name="connsiteY14" fmla="*/ 4141855 h 4422384"/>
              <a:gd name="connsiteX15" fmla="*/ 0 w 2048458"/>
              <a:gd name="connsiteY15" fmla="*/ 289257 h 4422384"/>
              <a:gd name="connsiteX16" fmla="*/ 290146 w 2048458"/>
              <a:gd name="connsiteY16" fmla="*/ 0 h 4422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48458" h="4422384">
                <a:moveTo>
                  <a:pt x="290146" y="0"/>
                </a:moveTo>
                <a:lnTo>
                  <a:pt x="575312" y="0"/>
                </a:lnTo>
                <a:cubicBezTo>
                  <a:pt x="592744" y="0"/>
                  <a:pt x="605198" y="12468"/>
                  <a:pt x="605198" y="28677"/>
                </a:cubicBezTo>
                <a:lnTo>
                  <a:pt x="605198" y="108472"/>
                </a:lnTo>
                <a:cubicBezTo>
                  <a:pt x="605198" y="152109"/>
                  <a:pt x="641310" y="188267"/>
                  <a:pt x="683650" y="188267"/>
                </a:cubicBezTo>
                <a:lnTo>
                  <a:pt x="1364808" y="188267"/>
                </a:lnTo>
                <a:cubicBezTo>
                  <a:pt x="1408392" y="188267"/>
                  <a:pt x="1444506" y="152109"/>
                  <a:pt x="1444506" y="108472"/>
                </a:cubicBezTo>
                <a:lnTo>
                  <a:pt x="1444506" y="36157"/>
                </a:lnTo>
                <a:cubicBezTo>
                  <a:pt x="1444506" y="16209"/>
                  <a:pt x="1460694" y="0"/>
                  <a:pt x="1480618" y="0"/>
                </a:cubicBezTo>
                <a:lnTo>
                  <a:pt x="1748350" y="0"/>
                </a:lnTo>
                <a:cubicBezTo>
                  <a:pt x="1913970" y="0"/>
                  <a:pt x="2048458" y="134654"/>
                  <a:pt x="2048458" y="299231"/>
                </a:cubicBezTo>
                <a:lnTo>
                  <a:pt x="2048458" y="4160557"/>
                </a:lnTo>
                <a:cubicBezTo>
                  <a:pt x="2048458" y="4305186"/>
                  <a:pt x="1931404" y="4422384"/>
                  <a:pt x="1788198" y="4422384"/>
                </a:cubicBezTo>
                <a:lnTo>
                  <a:pt x="280184" y="4422384"/>
                </a:lnTo>
                <a:cubicBezTo>
                  <a:pt x="125770" y="4422384"/>
                  <a:pt x="0" y="4296458"/>
                  <a:pt x="0" y="4141855"/>
                </a:cubicBezTo>
                <a:lnTo>
                  <a:pt x="0" y="289257"/>
                </a:lnTo>
                <a:cubicBezTo>
                  <a:pt x="0" y="129667"/>
                  <a:pt x="129506" y="0"/>
                  <a:pt x="290146" y="0"/>
                </a:cubicBezTo>
                <a:close/>
              </a:path>
            </a:pathLst>
          </a:custGeom>
          <a:solidFill>
            <a:schemeClr val="bg2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4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37200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  <p:sldLayoutId id="2147484021" r:id="rId2"/>
    <p:sldLayoutId id="2147484022" r:id="rId3"/>
    <p:sldLayoutId id="2147484023" r:id="rId4"/>
    <p:sldLayoutId id="2147484024" r:id="rId5"/>
    <p:sldLayoutId id="2147484031" r:id="rId6"/>
    <p:sldLayoutId id="2147484032" r:id="rId7"/>
    <p:sldLayoutId id="2147484033" r:id="rId8"/>
    <p:sldLayoutId id="2147484027" r:id="rId9"/>
    <p:sldLayoutId id="2147484029" r:id="rId10"/>
    <p:sldLayoutId id="2147484020" r:id="rId1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8800" b="0" i="0" kern="1200">
          <a:solidFill>
            <a:schemeClr val="tx2"/>
          </a:solidFill>
          <a:latin typeface="Mulish Light" pitchFamily="2" charset="77"/>
          <a:ea typeface="Arimo" panose="020B0604020202020204" pitchFamily="34" charset="0"/>
          <a:cs typeface="Arimo" panose="020B0604020202020204" pitchFamily="34" charset="0"/>
        </a:defRPr>
      </a:lvl1pPr>
    </p:titleStyle>
    <p:bodyStyle>
      <a:lvl1pPr marL="457109" indent="-457109" algn="l" defTabSz="1828434" rtl="0" eaLnBrk="1" latinLnBrk="0" hangingPunct="1">
        <a:lnSpc>
          <a:spcPts val="42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dirty="0" smtClean="0">
          <a:solidFill>
            <a:schemeClr val="tx1"/>
          </a:solidFill>
          <a:effectLst/>
          <a:latin typeface="Mulish Light" pitchFamily="2" charset="77"/>
          <a:ea typeface="Open Sans Light" panose="020B0306030504020204" pitchFamily="34" charset="0"/>
          <a:cs typeface="Open Sans" charset="0"/>
        </a:defRPr>
      </a:lvl1pPr>
      <a:lvl2pPr marL="1371326" indent="-457109" algn="l" defTabSz="1828434" rtl="0" eaLnBrk="1" latinLnBrk="0" hangingPunct="1">
        <a:lnSpc>
          <a:spcPts val="42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dirty="0" smtClean="0">
          <a:solidFill>
            <a:schemeClr val="tx1"/>
          </a:solidFill>
          <a:effectLst/>
          <a:latin typeface="Mulish Light" pitchFamily="2" charset="77"/>
          <a:ea typeface="Open Sans Light" panose="020B0306030504020204" pitchFamily="34" charset="0"/>
          <a:cs typeface="Open Sans" charset="0"/>
        </a:defRPr>
      </a:lvl2pPr>
      <a:lvl3pPr marL="2285543" indent="-457109" algn="l" defTabSz="1828434" rtl="0" eaLnBrk="1" latinLnBrk="0" hangingPunct="1">
        <a:lnSpc>
          <a:spcPts val="42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dirty="0" smtClean="0">
          <a:solidFill>
            <a:schemeClr val="tx1"/>
          </a:solidFill>
          <a:effectLst/>
          <a:latin typeface="Mulish Light" pitchFamily="2" charset="77"/>
          <a:ea typeface="Open Sans Light" panose="020B0306030504020204" pitchFamily="34" charset="0"/>
          <a:cs typeface="Open Sans" charset="0"/>
        </a:defRPr>
      </a:lvl3pPr>
      <a:lvl4pPr marL="3199760" indent="-457109" algn="l" defTabSz="1828434" rtl="0" eaLnBrk="1" latinLnBrk="0" hangingPunct="1">
        <a:lnSpc>
          <a:spcPts val="42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dirty="0" smtClean="0">
          <a:solidFill>
            <a:schemeClr val="tx1"/>
          </a:solidFill>
          <a:effectLst/>
          <a:latin typeface="Mulish Light" pitchFamily="2" charset="77"/>
          <a:ea typeface="Open Sans Light" panose="020B0306030504020204" pitchFamily="34" charset="0"/>
          <a:cs typeface="Open Sans" charset="0"/>
        </a:defRPr>
      </a:lvl4pPr>
      <a:lvl5pPr marL="4113977" indent="-457109" algn="l" defTabSz="1828434" rtl="0" eaLnBrk="1" latinLnBrk="0" hangingPunct="1">
        <a:lnSpc>
          <a:spcPts val="42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dirty="0">
          <a:solidFill>
            <a:schemeClr val="tx1"/>
          </a:solidFill>
          <a:effectLst/>
          <a:latin typeface="Mulish Light" pitchFamily="2" charset="77"/>
          <a:ea typeface="Open Sans Light" panose="020B0306030504020204" pitchFamily="34" charset="0"/>
          <a:cs typeface="Open Sans" charset="0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78">
          <p15:clr>
            <a:srgbClr val="A4A3A4"/>
          </p15:clr>
        </p15:guide>
        <p15:guide id="3" pos="958">
          <p15:clr>
            <a:srgbClr val="A4A3A4"/>
          </p15:clr>
        </p15:guide>
        <p15:guide id="4" pos="14398">
          <p15:clr>
            <a:srgbClr val="A4A3A4"/>
          </p15:clr>
        </p15:guide>
        <p15:guide id="5" orient="horz" pos="8160">
          <p15:clr>
            <a:srgbClr val="A4A3A4"/>
          </p15:clr>
        </p15:guide>
        <p15:guide id="6" orient="horz" pos="480">
          <p15:clr>
            <a:srgbClr val="A4A3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7.jpeg"/><Relationship Id="rId4" Type="http://schemas.openxmlformats.org/officeDocument/2006/relationships/image" Target="../media/image6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14" descr="A picture containing grass, sky, outdoor, field&#10;&#10;Description automatically generated">
            <a:extLst>
              <a:ext uri="{FF2B5EF4-FFF2-40B4-BE49-F238E27FC236}">
                <a16:creationId xmlns:a16="http://schemas.microsoft.com/office/drawing/2014/main" id="{4FC3DCC1-AD94-C31F-3859-EA9C1FAFAEB5}"/>
              </a:ext>
            </a:extLst>
          </p:cNvPr>
          <p:cNvPicPr>
            <a:picLocks noGrp="1" noChangeAspect="1"/>
          </p:cNvPicPr>
          <p:nvPr>
            <p:ph type="pic" sz="quarter" idx="26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C07BC7D5-D899-5488-0F86-A00D6CFE421F}"/>
              </a:ext>
            </a:extLst>
          </p:cNvPr>
          <p:cNvSpPr/>
          <p:nvPr/>
        </p:nvSpPr>
        <p:spPr>
          <a:xfrm>
            <a:off x="0" y="0"/>
            <a:ext cx="24377650" cy="13716000"/>
          </a:xfrm>
          <a:prstGeom prst="rect">
            <a:avLst/>
          </a:prstGeom>
          <a:solidFill>
            <a:schemeClr val="accent2">
              <a:alpha val="34902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B3AB8BB-6E9A-C042-7AE4-548DE61F1EF1}"/>
              </a:ext>
            </a:extLst>
          </p:cNvPr>
          <p:cNvGrpSpPr/>
          <p:nvPr/>
        </p:nvGrpSpPr>
        <p:grpSpPr>
          <a:xfrm>
            <a:off x="2071199" y="1752947"/>
            <a:ext cx="4384550" cy="3328159"/>
            <a:chOff x="3785143" y="2648841"/>
            <a:chExt cx="4384550" cy="3328159"/>
          </a:xfrm>
        </p:grpSpPr>
        <p:grpSp>
          <p:nvGrpSpPr>
            <p:cNvPr id="17" name="Graphic 20">
              <a:extLst>
                <a:ext uri="{FF2B5EF4-FFF2-40B4-BE49-F238E27FC236}">
                  <a16:creationId xmlns:a16="http://schemas.microsoft.com/office/drawing/2014/main" id="{622E4DD8-2AA1-BB0B-FAE5-BE54F2343923}"/>
                </a:ext>
              </a:extLst>
            </p:cNvPr>
            <p:cNvGrpSpPr/>
            <p:nvPr/>
          </p:nvGrpSpPr>
          <p:grpSpPr>
            <a:xfrm>
              <a:off x="3785143" y="2648841"/>
              <a:ext cx="4363147" cy="3328159"/>
              <a:chOff x="6810375" y="2756147"/>
              <a:chExt cx="7773087" cy="5929222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7413E2A1-F62C-88A4-D7FD-6B2B2598FD24}"/>
                  </a:ext>
                </a:extLst>
              </p:cNvPr>
              <p:cNvSpPr/>
              <p:nvPr/>
            </p:nvSpPr>
            <p:spPr>
              <a:xfrm>
                <a:off x="6810375" y="2756147"/>
                <a:ext cx="4424513" cy="4316424"/>
              </a:xfrm>
              <a:custGeom>
                <a:avLst/>
                <a:gdLst>
                  <a:gd name="connsiteX0" fmla="*/ 2009819 w 4424513"/>
                  <a:gd name="connsiteY0" fmla="*/ 2914899 h 4316424"/>
                  <a:gd name="connsiteX1" fmla="*/ 2344789 w 4424513"/>
                  <a:gd name="connsiteY1" fmla="*/ 2238205 h 4316424"/>
                  <a:gd name="connsiteX2" fmla="*/ 4321592 w 4424513"/>
                  <a:gd name="connsiteY2" fmla="*/ 1068433 h 4316424"/>
                  <a:gd name="connsiteX3" fmla="*/ 4422015 w 4424513"/>
                  <a:gd name="connsiteY3" fmla="*/ 1054679 h 4316424"/>
                  <a:gd name="connsiteX4" fmla="*/ 4415136 w 4424513"/>
                  <a:gd name="connsiteY4" fmla="*/ 978345 h 4316424"/>
                  <a:gd name="connsiteX5" fmla="*/ 4406882 w 4424513"/>
                  <a:gd name="connsiteY5" fmla="*/ 943960 h 4316424"/>
                  <a:gd name="connsiteX6" fmla="*/ 4349105 w 4424513"/>
                  <a:gd name="connsiteY6" fmla="*/ 787165 h 4316424"/>
                  <a:gd name="connsiteX7" fmla="*/ 4346354 w 4424513"/>
                  <a:gd name="connsiteY7" fmla="*/ 783039 h 4316424"/>
                  <a:gd name="connsiteX8" fmla="*/ 3146790 w 4424513"/>
                  <a:gd name="connsiteY8" fmla="*/ 104282 h 4316424"/>
                  <a:gd name="connsiteX9" fmla="*/ 0 w 4424513"/>
                  <a:gd name="connsiteY9" fmla="*/ 443317 h 4316424"/>
                  <a:gd name="connsiteX10" fmla="*/ 662374 w 4424513"/>
                  <a:gd name="connsiteY10" fmla="*/ 1767821 h 4316424"/>
                  <a:gd name="connsiteX11" fmla="*/ 978084 w 4424513"/>
                  <a:gd name="connsiteY11" fmla="*/ 3247056 h 4316424"/>
                  <a:gd name="connsiteX12" fmla="*/ 2080665 w 4424513"/>
                  <a:gd name="connsiteY12" fmla="*/ 4316425 h 4316424"/>
                  <a:gd name="connsiteX13" fmla="*/ 1998814 w 4424513"/>
                  <a:gd name="connsiteY13" fmla="*/ 3474684 h 4316424"/>
                  <a:gd name="connsiteX14" fmla="*/ 2009819 w 4424513"/>
                  <a:gd name="connsiteY14" fmla="*/ 2914899 h 4316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424513" h="4316424">
                    <a:moveTo>
                      <a:pt x="2009819" y="2914899"/>
                    </a:moveTo>
                    <a:cubicBezTo>
                      <a:pt x="2057967" y="2665265"/>
                      <a:pt x="2190029" y="2439700"/>
                      <a:pt x="2344789" y="2238205"/>
                    </a:cubicBezTo>
                    <a:cubicBezTo>
                      <a:pt x="2822138" y="1615840"/>
                      <a:pt x="3545728" y="1188092"/>
                      <a:pt x="4321592" y="1068433"/>
                    </a:cubicBezTo>
                    <a:cubicBezTo>
                      <a:pt x="4355296" y="1063619"/>
                      <a:pt x="4388311" y="1058805"/>
                      <a:pt x="4422015" y="1054679"/>
                    </a:cubicBezTo>
                    <a:cubicBezTo>
                      <a:pt x="4426829" y="1029234"/>
                      <a:pt x="4424766" y="1001726"/>
                      <a:pt x="4415136" y="978345"/>
                    </a:cubicBezTo>
                    <a:cubicBezTo>
                      <a:pt x="4411697" y="970780"/>
                      <a:pt x="4408946" y="957714"/>
                      <a:pt x="4406882" y="943960"/>
                    </a:cubicBezTo>
                    <a:cubicBezTo>
                      <a:pt x="4397941" y="888256"/>
                      <a:pt x="4378681" y="834616"/>
                      <a:pt x="4349105" y="787165"/>
                    </a:cubicBezTo>
                    <a:cubicBezTo>
                      <a:pt x="4348417" y="785790"/>
                      <a:pt x="4347042" y="784414"/>
                      <a:pt x="4346354" y="783039"/>
                    </a:cubicBezTo>
                    <a:cubicBezTo>
                      <a:pt x="4099425" y="391052"/>
                      <a:pt x="3609008" y="198496"/>
                      <a:pt x="3146790" y="104282"/>
                    </a:cubicBezTo>
                    <a:cubicBezTo>
                      <a:pt x="2095797" y="-110967"/>
                      <a:pt x="980148" y="9380"/>
                      <a:pt x="0" y="443317"/>
                    </a:cubicBezTo>
                    <a:cubicBezTo>
                      <a:pt x="403752" y="748654"/>
                      <a:pt x="575708" y="1269240"/>
                      <a:pt x="662374" y="1767821"/>
                    </a:cubicBezTo>
                    <a:cubicBezTo>
                      <a:pt x="749039" y="2266401"/>
                      <a:pt x="773801" y="2784236"/>
                      <a:pt x="978084" y="3247056"/>
                    </a:cubicBezTo>
                    <a:cubicBezTo>
                      <a:pt x="1189934" y="3727069"/>
                      <a:pt x="1594374" y="4118368"/>
                      <a:pt x="2080665" y="4316425"/>
                    </a:cubicBezTo>
                    <a:cubicBezTo>
                      <a:pt x="2046961" y="4036532"/>
                      <a:pt x="2019448" y="3755952"/>
                      <a:pt x="1998814" y="3474684"/>
                    </a:cubicBezTo>
                    <a:cubicBezTo>
                      <a:pt x="1985057" y="3287630"/>
                      <a:pt x="1974052" y="3098514"/>
                      <a:pt x="2009819" y="2914899"/>
                    </a:cubicBezTo>
                    <a:close/>
                  </a:path>
                </a:pathLst>
              </a:custGeom>
              <a:grpFill/>
              <a:ln w="6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latin typeface="Mulish Light" pitchFamily="2" charset="77"/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Freeform 18">
                <a:extLst>
                  <a:ext uri="{FF2B5EF4-FFF2-40B4-BE49-F238E27FC236}">
                    <a16:creationId xmlns:a16="http://schemas.microsoft.com/office/drawing/2014/main" id="{A1DF7150-5467-C833-F836-9BFC83F370D8}"/>
                  </a:ext>
                </a:extLst>
              </p:cNvPr>
              <p:cNvSpPr/>
              <p:nvPr/>
            </p:nvSpPr>
            <p:spPr>
              <a:xfrm>
                <a:off x="9085005" y="3737243"/>
                <a:ext cx="5498456" cy="4948127"/>
              </a:xfrm>
              <a:custGeom>
                <a:avLst/>
                <a:gdLst>
                  <a:gd name="connsiteX0" fmla="*/ 4432332 w 5498456"/>
                  <a:gd name="connsiteY0" fmla="*/ 230378 h 4948127"/>
                  <a:gd name="connsiteX1" fmla="*/ 2436269 w 5498456"/>
                  <a:gd name="connsiteY1" fmla="*/ 244820 h 4948127"/>
                  <a:gd name="connsiteX2" fmla="*/ 2335847 w 5498456"/>
                  <a:gd name="connsiteY2" fmla="*/ 258574 h 4948127"/>
                  <a:gd name="connsiteX3" fmla="*/ 359044 w 5498456"/>
                  <a:gd name="connsiteY3" fmla="*/ 1428346 h 4948127"/>
                  <a:gd name="connsiteX4" fmla="*/ 24074 w 5498456"/>
                  <a:gd name="connsiteY4" fmla="*/ 2105040 h 4948127"/>
                  <a:gd name="connsiteX5" fmla="*/ 13069 w 5498456"/>
                  <a:gd name="connsiteY5" fmla="*/ 2664825 h 4948127"/>
                  <a:gd name="connsiteX6" fmla="*/ 94920 w 5498456"/>
                  <a:gd name="connsiteY6" fmla="*/ 3506566 h 4948127"/>
                  <a:gd name="connsiteX7" fmla="*/ 105237 w 5498456"/>
                  <a:gd name="connsiteY7" fmla="*/ 3591153 h 4948127"/>
                  <a:gd name="connsiteX8" fmla="*/ 118305 w 5498456"/>
                  <a:gd name="connsiteY8" fmla="*/ 3813966 h 4948127"/>
                  <a:gd name="connsiteX9" fmla="*/ 116930 w 5498456"/>
                  <a:gd name="connsiteY9" fmla="*/ 4080793 h 4948127"/>
                  <a:gd name="connsiteX10" fmla="*/ 2538755 w 5498456"/>
                  <a:gd name="connsiteY10" fmla="*/ 4947978 h 4948127"/>
                  <a:gd name="connsiteX11" fmla="*/ 3210758 w 5498456"/>
                  <a:gd name="connsiteY11" fmla="*/ 4840698 h 4948127"/>
                  <a:gd name="connsiteX12" fmla="*/ 3754826 w 5498456"/>
                  <a:gd name="connsiteY12" fmla="*/ 4427392 h 4948127"/>
                  <a:gd name="connsiteX13" fmla="*/ 5194440 w 5498456"/>
                  <a:gd name="connsiteY13" fmla="*/ 782599 h 4948127"/>
                  <a:gd name="connsiteX14" fmla="*/ 5221953 w 5498456"/>
                  <a:gd name="connsiteY14" fmla="*/ 333533 h 4948127"/>
                  <a:gd name="connsiteX15" fmla="*/ 5498457 w 5498456"/>
                  <a:gd name="connsiteY15" fmla="*/ 0 h 4948127"/>
                  <a:gd name="connsiteX16" fmla="*/ 4432332 w 5498456"/>
                  <a:gd name="connsiteY16" fmla="*/ 230378 h 494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498456" h="4948127">
                    <a:moveTo>
                      <a:pt x="4432332" y="230378"/>
                    </a:moveTo>
                    <a:cubicBezTo>
                      <a:pt x="3768582" y="280580"/>
                      <a:pt x="3095891" y="164360"/>
                      <a:pt x="2436269" y="244820"/>
                    </a:cubicBezTo>
                    <a:cubicBezTo>
                      <a:pt x="2402566" y="248946"/>
                      <a:pt x="2369550" y="253072"/>
                      <a:pt x="2335847" y="258574"/>
                    </a:cubicBezTo>
                    <a:cubicBezTo>
                      <a:pt x="1560670" y="377546"/>
                      <a:pt x="837081" y="805981"/>
                      <a:pt x="359044" y="1428346"/>
                    </a:cubicBezTo>
                    <a:cubicBezTo>
                      <a:pt x="204283" y="1629841"/>
                      <a:pt x="72909" y="1856094"/>
                      <a:pt x="24074" y="2105040"/>
                    </a:cubicBezTo>
                    <a:cubicBezTo>
                      <a:pt x="-11693" y="2288655"/>
                      <a:pt x="-688" y="2478459"/>
                      <a:pt x="13069" y="2664825"/>
                    </a:cubicBezTo>
                    <a:cubicBezTo>
                      <a:pt x="33703" y="2946093"/>
                      <a:pt x="61216" y="3226673"/>
                      <a:pt x="94920" y="3506566"/>
                    </a:cubicBezTo>
                    <a:cubicBezTo>
                      <a:pt x="98359" y="3534762"/>
                      <a:pt x="101798" y="3562957"/>
                      <a:pt x="105237" y="3591153"/>
                    </a:cubicBezTo>
                    <a:cubicBezTo>
                      <a:pt x="114179" y="3664736"/>
                      <a:pt x="118993" y="3739695"/>
                      <a:pt x="118305" y="3813966"/>
                    </a:cubicBezTo>
                    <a:lnTo>
                      <a:pt x="116930" y="4080793"/>
                    </a:lnTo>
                    <a:cubicBezTo>
                      <a:pt x="797187" y="4628887"/>
                      <a:pt x="1665219" y="4939726"/>
                      <a:pt x="2538755" y="4947978"/>
                    </a:cubicBezTo>
                    <a:cubicBezTo>
                      <a:pt x="2767112" y="4950041"/>
                      <a:pt x="3000972" y="4931474"/>
                      <a:pt x="3210758" y="4840698"/>
                    </a:cubicBezTo>
                    <a:cubicBezTo>
                      <a:pt x="3421232" y="4749922"/>
                      <a:pt x="3595939" y="4592439"/>
                      <a:pt x="3754826" y="4427392"/>
                    </a:cubicBezTo>
                    <a:cubicBezTo>
                      <a:pt x="4684763" y="3461865"/>
                      <a:pt x="5213698" y="2122232"/>
                      <a:pt x="5194440" y="782599"/>
                    </a:cubicBezTo>
                    <a:cubicBezTo>
                      <a:pt x="5192376" y="631993"/>
                      <a:pt x="5184122" y="478637"/>
                      <a:pt x="5221953" y="333533"/>
                    </a:cubicBezTo>
                    <a:cubicBezTo>
                      <a:pt x="5260471" y="187741"/>
                      <a:pt x="5355391" y="47451"/>
                      <a:pt x="5498457" y="0"/>
                    </a:cubicBezTo>
                    <a:cubicBezTo>
                      <a:pt x="5155922" y="125161"/>
                      <a:pt x="4795502" y="202871"/>
                      <a:pt x="4432332" y="230378"/>
                    </a:cubicBezTo>
                    <a:close/>
                  </a:path>
                </a:pathLst>
              </a:custGeom>
              <a:grpFill/>
              <a:ln w="6878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algn="r" rtl="1"/>
                <a:endParaRPr lang="en-US" dirty="0">
                  <a:latin typeface="Mulish Light" pitchFamily="2" charset="77"/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22" name="Graphic 2">
              <a:extLst>
                <a:ext uri="{FF2B5EF4-FFF2-40B4-BE49-F238E27FC236}">
                  <a16:creationId xmlns:a16="http://schemas.microsoft.com/office/drawing/2014/main" id="{0434FCB8-E5E5-8593-CFD6-6F13BC83E991}"/>
                </a:ext>
              </a:extLst>
            </p:cNvPr>
            <p:cNvSpPr/>
            <p:nvPr/>
          </p:nvSpPr>
          <p:spPr>
            <a:xfrm>
              <a:off x="5213807" y="3199545"/>
              <a:ext cx="2955886" cy="2673278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/>
              <a:endParaRPr lang="en-US" dirty="0">
                <a:latin typeface="Mulish Light" pitchFamily="2" charset="77"/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11505AC-C677-32A6-3FB8-0416379E2700}"/>
              </a:ext>
            </a:extLst>
          </p:cNvPr>
          <p:cNvSpPr txBox="1"/>
          <p:nvPr/>
        </p:nvSpPr>
        <p:spPr>
          <a:xfrm>
            <a:off x="6117021" y="3233244"/>
            <a:ext cx="15386862" cy="240065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rtl="1"/>
            <a:r>
              <a:rPr lang="fa-IR" sz="15000" dirty="0">
                <a:solidFill>
                  <a:schemeClr val="accent2">
                    <a:lumMod val="50000"/>
                  </a:schemeClr>
                </a:solidFill>
                <a:latin typeface="Sigmar" pitchFamily="2" charset="77"/>
                <a:cs typeface="B Nazanin" panose="00000700000000000000" pitchFamily="2" charset="-78"/>
              </a:rPr>
              <a:t>تم : کشاورزی ارگانیک</a:t>
            </a:r>
            <a:endParaRPr lang="en-US" sz="15000" dirty="0">
              <a:solidFill>
                <a:schemeClr val="accent2">
                  <a:lumMod val="50000"/>
                </a:schemeClr>
              </a:solidFill>
              <a:latin typeface="Sigmar" pitchFamily="2" charset="77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9087317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Freeform 43">
            <a:extLst>
              <a:ext uri="{FF2B5EF4-FFF2-40B4-BE49-F238E27FC236}">
                <a16:creationId xmlns:a16="http://schemas.microsoft.com/office/drawing/2014/main" id="{55BD2CB1-3BFA-59E8-432A-AB3CE98B65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776992"/>
            <a:ext cx="24377650" cy="1939008"/>
          </a:xfrm>
          <a:custGeom>
            <a:avLst/>
            <a:gdLst>
              <a:gd name="T0" fmla="*/ 19216 w 19570"/>
              <a:gd name="T1" fmla="*/ 302 h 1555"/>
              <a:gd name="T2" fmla="*/ 18962 w 19570"/>
              <a:gd name="T3" fmla="*/ 300 h 1555"/>
              <a:gd name="T4" fmla="*/ 18690 w 19570"/>
              <a:gd name="T5" fmla="*/ 300 h 1555"/>
              <a:gd name="T6" fmla="*/ 18465 w 19570"/>
              <a:gd name="T7" fmla="*/ 155 h 1555"/>
              <a:gd name="T8" fmla="*/ 17843 w 19570"/>
              <a:gd name="T9" fmla="*/ 149 h 1555"/>
              <a:gd name="T10" fmla="*/ 17323 w 19570"/>
              <a:gd name="T11" fmla="*/ 306 h 1555"/>
              <a:gd name="T12" fmla="*/ 17061 w 19570"/>
              <a:gd name="T13" fmla="*/ 304 h 1555"/>
              <a:gd name="T14" fmla="*/ 17042 w 19570"/>
              <a:gd name="T15" fmla="*/ 68 h 1555"/>
              <a:gd name="T16" fmla="*/ 16655 w 19570"/>
              <a:gd name="T17" fmla="*/ 68 h 1555"/>
              <a:gd name="T18" fmla="*/ 16317 w 19570"/>
              <a:gd name="T19" fmla="*/ 268 h 1555"/>
              <a:gd name="T20" fmla="*/ 16072 w 19570"/>
              <a:gd name="T21" fmla="*/ 210 h 1555"/>
              <a:gd name="T22" fmla="*/ 15901 w 19570"/>
              <a:gd name="T23" fmla="*/ 23 h 1555"/>
              <a:gd name="T24" fmla="*/ 15509 w 19570"/>
              <a:gd name="T25" fmla="*/ 99 h 1555"/>
              <a:gd name="T26" fmla="*/ 15004 w 19570"/>
              <a:gd name="T27" fmla="*/ 286 h 1555"/>
              <a:gd name="T28" fmla="*/ 14802 w 19570"/>
              <a:gd name="T29" fmla="*/ 293 h 1555"/>
              <a:gd name="T30" fmla="*/ 14493 w 19570"/>
              <a:gd name="T31" fmla="*/ 196 h 1555"/>
              <a:gd name="T32" fmla="*/ 14276 w 19570"/>
              <a:gd name="T33" fmla="*/ 194 h 1555"/>
              <a:gd name="T34" fmla="*/ 14025 w 19570"/>
              <a:gd name="T35" fmla="*/ 300 h 1555"/>
              <a:gd name="T36" fmla="*/ 13348 w 19570"/>
              <a:gd name="T37" fmla="*/ 152 h 1555"/>
              <a:gd name="T38" fmla="*/ 13082 w 19570"/>
              <a:gd name="T39" fmla="*/ 305 h 1555"/>
              <a:gd name="T40" fmla="*/ 12709 w 19570"/>
              <a:gd name="T41" fmla="*/ 314 h 1555"/>
              <a:gd name="T42" fmla="*/ 12443 w 19570"/>
              <a:gd name="T43" fmla="*/ 78 h 1555"/>
              <a:gd name="T44" fmla="*/ 12200 w 19570"/>
              <a:gd name="T45" fmla="*/ 186 h 1555"/>
              <a:gd name="T46" fmla="*/ 11880 w 19570"/>
              <a:gd name="T47" fmla="*/ 302 h 1555"/>
              <a:gd name="T48" fmla="*/ 11383 w 19570"/>
              <a:gd name="T49" fmla="*/ 279 h 1555"/>
              <a:gd name="T50" fmla="*/ 10891 w 19570"/>
              <a:gd name="T51" fmla="*/ 65 h 1555"/>
              <a:gd name="T52" fmla="*/ 10552 w 19570"/>
              <a:gd name="T53" fmla="*/ 168 h 1555"/>
              <a:gd name="T54" fmla="*/ 10285 w 19570"/>
              <a:gd name="T55" fmla="*/ 274 h 1555"/>
              <a:gd name="T56" fmla="*/ 10085 w 19570"/>
              <a:gd name="T57" fmla="*/ 274 h 1555"/>
              <a:gd name="T58" fmla="*/ 9842 w 19570"/>
              <a:gd name="T59" fmla="*/ 152 h 1555"/>
              <a:gd name="T60" fmla="*/ 9486 w 19570"/>
              <a:gd name="T61" fmla="*/ 190 h 1555"/>
              <a:gd name="T62" fmla="*/ 9198 w 19570"/>
              <a:gd name="T63" fmla="*/ 300 h 1555"/>
              <a:gd name="T64" fmla="*/ 8769 w 19570"/>
              <a:gd name="T65" fmla="*/ 273 h 1555"/>
              <a:gd name="T66" fmla="*/ 8404 w 19570"/>
              <a:gd name="T67" fmla="*/ 7 h 1555"/>
              <a:gd name="T68" fmla="*/ 7831 w 19570"/>
              <a:gd name="T69" fmla="*/ 306 h 1555"/>
              <a:gd name="T70" fmla="*/ 7668 w 19570"/>
              <a:gd name="T71" fmla="*/ 199 h 1555"/>
              <a:gd name="T72" fmla="*/ 7549 w 19570"/>
              <a:gd name="T73" fmla="*/ 68 h 1555"/>
              <a:gd name="T74" fmla="*/ 7201 w 19570"/>
              <a:gd name="T75" fmla="*/ 305 h 1555"/>
              <a:gd name="T76" fmla="*/ 6824 w 19570"/>
              <a:gd name="T77" fmla="*/ 268 h 1555"/>
              <a:gd name="T78" fmla="*/ 6351 w 19570"/>
              <a:gd name="T79" fmla="*/ 210 h 1555"/>
              <a:gd name="T80" fmla="*/ 6008 w 19570"/>
              <a:gd name="T81" fmla="*/ 300 h 1555"/>
              <a:gd name="T82" fmla="*/ 5856 w 19570"/>
              <a:gd name="T83" fmla="*/ 189 h 1555"/>
              <a:gd name="T84" fmla="*/ 5511 w 19570"/>
              <a:gd name="T85" fmla="*/ 155 h 1555"/>
              <a:gd name="T86" fmla="*/ 4976 w 19570"/>
              <a:gd name="T87" fmla="*/ 315 h 1555"/>
              <a:gd name="T88" fmla="*/ 4369 w 19570"/>
              <a:gd name="T89" fmla="*/ 306 h 1555"/>
              <a:gd name="T90" fmla="*/ 4206 w 19570"/>
              <a:gd name="T91" fmla="*/ 199 h 1555"/>
              <a:gd name="T92" fmla="*/ 4087 w 19570"/>
              <a:gd name="T93" fmla="*/ 68 h 1555"/>
              <a:gd name="T94" fmla="*/ 3856 w 19570"/>
              <a:gd name="T95" fmla="*/ 209 h 1555"/>
              <a:gd name="T96" fmla="*/ 3670 w 19570"/>
              <a:gd name="T97" fmla="*/ 117 h 1555"/>
              <a:gd name="T98" fmla="*/ 3507 w 19570"/>
              <a:gd name="T99" fmla="*/ 176 h 1555"/>
              <a:gd name="T100" fmla="*/ 3248 w 19570"/>
              <a:gd name="T101" fmla="*/ 13 h 1555"/>
              <a:gd name="T102" fmla="*/ 2997 w 19570"/>
              <a:gd name="T103" fmla="*/ 305 h 1555"/>
              <a:gd name="T104" fmla="*/ 2624 w 19570"/>
              <a:gd name="T105" fmla="*/ 314 h 1555"/>
              <a:gd name="T106" fmla="*/ 2358 w 19570"/>
              <a:gd name="T107" fmla="*/ 78 h 1555"/>
              <a:gd name="T108" fmla="*/ 2115 w 19570"/>
              <a:gd name="T109" fmla="*/ 186 h 1555"/>
              <a:gd name="T110" fmla="*/ 1795 w 19570"/>
              <a:gd name="T111" fmla="*/ 302 h 1555"/>
              <a:gd name="T112" fmla="*/ 1298 w 19570"/>
              <a:gd name="T113" fmla="*/ 279 h 1555"/>
              <a:gd name="T114" fmla="*/ 806 w 19570"/>
              <a:gd name="T115" fmla="*/ 65 h 1555"/>
              <a:gd name="T116" fmla="*/ 467 w 19570"/>
              <a:gd name="T117" fmla="*/ 168 h 1555"/>
              <a:gd name="T118" fmla="*/ 200 w 19570"/>
              <a:gd name="T119" fmla="*/ 274 h 1555"/>
              <a:gd name="T120" fmla="*/ 0 w 19570"/>
              <a:gd name="T121" fmla="*/ 274 h 1555"/>
              <a:gd name="T122" fmla="*/ 5364 w 19570"/>
              <a:gd name="T123" fmla="*/ 1554 h 1555"/>
              <a:gd name="T124" fmla="*/ 19569 w 19570"/>
              <a:gd name="T125" fmla="*/ 116 h 1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70" h="1555">
                <a:moveTo>
                  <a:pt x="19525" y="99"/>
                </a:moveTo>
                <a:lnTo>
                  <a:pt x="19525" y="99"/>
                </a:lnTo>
                <a:cubicBezTo>
                  <a:pt x="19525" y="302"/>
                  <a:pt x="19325" y="302"/>
                  <a:pt x="19325" y="302"/>
                </a:cubicBezTo>
                <a:lnTo>
                  <a:pt x="19325" y="302"/>
                </a:lnTo>
                <a:cubicBezTo>
                  <a:pt x="19286" y="278"/>
                  <a:pt x="19304" y="214"/>
                  <a:pt x="19305" y="211"/>
                </a:cubicBezTo>
                <a:lnTo>
                  <a:pt x="19305" y="211"/>
                </a:lnTo>
                <a:cubicBezTo>
                  <a:pt x="19276" y="275"/>
                  <a:pt x="19216" y="302"/>
                  <a:pt x="19216" y="302"/>
                </a:cubicBezTo>
                <a:lnTo>
                  <a:pt x="19216" y="302"/>
                </a:lnTo>
                <a:cubicBezTo>
                  <a:pt x="19181" y="240"/>
                  <a:pt x="19149" y="101"/>
                  <a:pt x="19133" y="23"/>
                </a:cubicBezTo>
                <a:lnTo>
                  <a:pt x="19133" y="23"/>
                </a:lnTo>
                <a:cubicBezTo>
                  <a:pt x="19132" y="17"/>
                  <a:pt x="19115" y="17"/>
                  <a:pt x="19115" y="23"/>
                </a:cubicBezTo>
                <a:lnTo>
                  <a:pt x="19115" y="23"/>
                </a:lnTo>
                <a:cubicBezTo>
                  <a:pt x="19079" y="216"/>
                  <a:pt x="18962" y="300"/>
                  <a:pt x="18962" y="300"/>
                </a:cubicBezTo>
                <a:lnTo>
                  <a:pt x="18962" y="300"/>
                </a:lnTo>
                <a:cubicBezTo>
                  <a:pt x="18985" y="274"/>
                  <a:pt x="18962" y="210"/>
                  <a:pt x="18962" y="210"/>
                </a:cubicBezTo>
                <a:lnTo>
                  <a:pt x="18962" y="210"/>
                </a:lnTo>
                <a:cubicBezTo>
                  <a:pt x="18939" y="256"/>
                  <a:pt x="18863" y="314"/>
                  <a:pt x="18863" y="314"/>
                </a:cubicBezTo>
                <a:lnTo>
                  <a:pt x="18863" y="314"/>
                </a:lnTo>
                <a:cubicBezTo>
                  <a:pt x="18799" y="274"/>
                  <a:pt x="18811" y="189"/>
                  <a:pt x="18811" y="189"/>
                </a:cubicBezTo>
                <a:lnTo>
                  <a:pt x="18811" y="189"/>
                </a:lnTo>
                <a:cubicBezTo>
                  <a:pt x="18757" y="237"/>
                  <a:pt x="18690" y="300"/>
                  <a:pt x="18690" y="300"/>
                </a:cubicBezTo>
                <a:lnTo>
                  <a:pt x="18690" y="300"/>
                </a:lnTo>
                <a:cubicBezTo>
                  <a:pt x="18696" y="274"/>
                  <a:pt x="18662" y="189"/>
                  <a:pt x="18662" y="189"/>
                </a:cubicBezTo>
                <a:lnTo>
                  <a:pt x="18662" y="189"/>
                </a:lnTo>
                <a:cubicBezTo>
                  <a:pt x="18613" y="254"/>
                  <a:pt x="18490" y="305"/>
                  <a:pt x="18490" y="305"/>
                </a:cubicBezTo>
                <a:lnTo>
                  <a:pt x="18490" y="305"/>
                </a:lnTo>
                <a:cubicBezTo>
                  <a:pt x="18505" y="262"/>
                  <a:pt x="18465" y="155"/>
                  <a:pt x="18465" y="155"/>
                </a:cubicBezTo>
                <a:lnTo>
                  <a:pt x="18465" y="155"/>
                </a:lnTo>
                <a:cubicBezTo>
                  <a:pt x="18362" y="254"/>
                  <a:pt x="18262" y="274"/>
                  <a:pt x="18262" y="274"/>
                </a:cubicBezTo>
                <a:lnTo>
                  <a:pt x="18262" y="274"/>
                </a:lnTo>
                <a:cubicBezTo>
                  <a:pt x="18271" y="220"/>
                  <a:pt x="18224" y="152"/>
                  <a:pt x="18224" y="152"/>
                </a:cubicBezTo>
                <a:lnTo>
                  <a:pt x="18224" y="152"/>
                </a:lnTo>
                <a:cubicBezTo>
                  <a:pt x="18136" y="253"/>
                  <a:pt x="17930" y="315"/>
                  <a:pt x="17930" y="315"/>
                </a:cubicBezTo>
                <a:lnTo>
                  <a:pt x="17930" y="315"/>
                </a:lnTo>
                <a:cubicBezTo>
                  <a:pt x="17911" y="227"/>
                  <a:pt x="17843" y="149"/>
                  <a:pt x="17843" y="149"/>
                </a:cubicBezTo>
                <a:lnTo>
                  <a:pt x="17843" y="149"/>
                </a:lnTo>
                <a:cubicBezTo>
                  <a:pt x="17707" y="262"/>
                  <a:pt x="17547" y="300"/>
                  <a:pt x="17547" y="300"/>
                </a:cubicBezTo>
                <a:lnTo>
                  <a:pt x="17547" y="300"/>
                </a:lnTo>
                <a:cubicBezTo>
                  <a:pt x="17536" y="247"/>
                  <a:pt x="17499" y="96"/>
                  <a:pt x="17499" y="96"/>
                </a:cubicBezTo>
                <a:lnTo>
                  <a:pt x="17499" y="96"/>
                </a:lnTo>
                <a:cubicBezTo>
                  <a:pt x="17442" y="247"/>
                  <a:pt x="17323" y="306"/>
                  <a:pt x="17323" y="306"/>
                </a:cubicBezTo>
                <a:lnTo>
                  <a:pt x="17323" y="306"/>
                </a:lnTo>
                <a:cubicBezTo>
                  <a:pt x="17310" y="275"/>
                  <a:pt x="17296" y="194"/>
                  <a:pt x="17296" y="194"/>
                </a:cubicBezTo>
                <a:lnTo>
                  <a:pt x="17296" y="194"/>
                </a:lnTo>
                <a:cubicBezTo>
                  <a:pt x="17287" y="243"/>
                  <a:pt x="17212" y="305"/>
                  <a:pt x="17212" y="305"/>
                </a:cubicBezTo>
                <a:lnTo>
                  <a:pt x="17212" y="305"/>
                </a:lnTo>
                <a:cubicBezTo>
                  <a:pt x="17202" y="269"/>
                  <a:pt x="17160" y="199"/>
                  <a:pt x="17160" y="199"/>
                </a:cubicBezTo>
                <a:lnTo>
                  <a:pt x="17160" y="199"/>
                </a:lnTo>
                <a:cubicBezTo>
                  <a:pt x="17155" y="264"/>
                  <a:pt x="17061" y="304"/>
                  <a:pt x="17061" y="304"/>
                </a:cubicBezTo>
                <a:lnTo>
                  <a:pt x="17061" y="304"/>
                </a:lnTo>
                <a:cubicBezTo>
                  <a:pt x="17026" y="267"/>
                  <a:pt x="17071" y="206"/>
                  <a:pt x="17078" y="198"/>
                </a:cubicBezTo>
                <a:lnTo>
                  <a:pt x="17078" y="198"/>
                </a:lnTo>
                <a:cubicBezTo>
                  <a:pt x="17007" y="277"/>
                  <a:pt x="16893" y="305"/>
                  <a:pt x="16893" y="305"/>
                </a:cubicBezTo>
                <a:lnTo>
                  <a:pt x="16893" y="305"/>
                </a:lnTo>
                <a:cubicBezTo>
                  <a:pt x="16952" y="267"/>
                  <a:pt x="17039" y="74"/>
                  <a:pt x="17042" y="68"/>
                </a:cubicBezTo>
                <a:lnTo>
                  <a:pt x="17042" y="68"/>
                </a:lnTo>
                <a:cubicBezTo>
                  <a:pt x="16869" y="250"/>
                  <a:pt x="16770" y="293"/>
                  <a:pt x="16770" y="293"/>
                </a:cubicBezTo>
                <a:lnTo>
                  <a:pt x="16770" y="293"/>
                </a:lnTo>
                <a:cubicBezTo>
                  <a:pt x="16794" y="251"/>
                  <a:pt x="16809" y="211"/>
                  <a:pt x="16810" y="209"/>
                </a:cubicBezTo>
                <a:lnTo>
                  <a:pt x="16810" y="209"/>
                </a:lnTo>
                <a:cubicBezTo>
                  <a:pt x="16738" y="241"/>
                  <a:pt x="16696" y="301"/>
                  <a:pt x="16693" y="305"/>
                </a:cubicBezTo>
                <a:lnTo>
                  <a:pt x="16693" y="305"/>
                </a:lnTo>
                <a:cubicBezTo>
                  <a:pt x="16722" y="250"/>
                  <a:pt x="16655" y="68"/>
                  <a:pt x="16655" y="68"/>
                </a:cubicBezTo>
                <a:lnTo>
                  <a:pt x="16655" y="68"/>
                </a:lnTo>
                <a:cubicBezTo>
                  <a:pt x="16590" y="149"/>
                  <a:pt x="16568" y="286"/>
                  <a:pt x="16568" y="286"/>
                </a:cubicBezTo>
                <a:lnTo>
                  <a:pt x="16568" y="286"/>
                </a:lnTo>
                <a:cubicBezTo>
                  <a:pt x="16404" y="186"/>
                  <a:pt x="16453" y="65"/>
                  <a:pt x="16453" y="65"/>
                </a:cubicBezTo>
                <a:lnTo>
                  <a:pt x="16453" y="65"/>
                </a:lnTo>
                <a:cubicBezTo>
                  <a:pt x="16384" y="127"/>
                  <a:pt x="16317" y="268"/>
                  <a:pt x="16317" y="268"/>
                </a:cubicBezTo>
                <a:lnTo>
                  <a:pt x="16317" y="268"/>
                </a:lnTo>
                <a:cubicBezTo>
                  <a:pt x="16248" y="161"/>
                  <a:pt x="16202" y="13"/>
                  <a:pt x="16202" y="13"/>
                </a:cubicBezTo>
                <a:lnTo>
                  <a:pt x="16202" y="13"/>
                </a:lnTo>
                <a:cubicBezTo>
                  <a:pt x="16182" y="128"/>
                  <a:pt x="16176" y="233"/>
                  <a:pt x="16177" y="310"/>
                </a:cubicBezTo>
                <a:lnTo>
                  <a:pt x="16177" y="310"/>
                </a:lnTo>
                <a:cubicBezTo>
                  <a:pt x="16174" y="311"/>
                  <a:pt x="16173" y="312"/>
                  <a:pt x="16171" y="314"/>
                </a:cubicBezTo>
                <a:lnTo>
                  <a:pt x="16171" y="314"/>
                </a:lnTo>
                <a:cubicBezTo>
                  <a:pt x="16171" y="314"/>
                  <a:pt x="16094" y="256"/>
                  <a:pt x="16072" y="210"/>
                </a:cubicBezTo>
                <a:lnTo>
                  <a:pt x="16072" y="210"/>
                </a:lnTo>
                <a:cubicBezTo>
                  <a:pt x="16072" y="210"/>
                  <a:pt x="16049" y="273"/>
                  <a:pt x="16072" y="300"/>
                </a:cubicBezTo>
                <a:lnTo>
                  <a:pt x="16072" y="300"/>
                </a:lnTo>
                <a:cubicBezTo>
                  <a:pt x="16072" y="300"/>
                  <a:pt x="15954" y="216"/>
                  <a:pt x="15919" y="23"/>
                </a:cubicBezTo>
                <a:lnTo>
                  <a:pt x="15919" y="23"/>
                </a:lnTo>
                <a:cubicBezTo>
                  <a:pt x="15917" y="13"/>
                  <a:pt x="15903" y="13"/>
                  <a:pt x="15901" y="23"/>
                </a:cubicBezTo>
                <a:lnTo>
                  <a:pt x="15901" y="23"/>
                </a:lnTo>
                <a:cubicBezTo>
                  <a:pt x="15885" y="100"/>
                  <a:pt x="15853" y="240"/>
                  <a:pt x="15817" y="302"/>
                </a:cubicBezTo>
                <a:lnTo>
                  <a:pt x="15817" y="302"/>
                </a:lnTo>
                <a:cubicBezTo>
                  <a:pt x="15817" y="302"/>
                  <a:pt x="15757" y="275"/>
                  <a:pt x="15728" y="210"/>
                </a:cubicBezTo>
                <a:lnTo>
                  <a:pt x="15728" y="210"/>
                </a:lnTo>
                <a:cubicBezTo>
                  <a:pt x="15728" y="210"/>
                  <a:pt x="15749" y="277"/>
                  <a:pt x="15709" y="302"/>
                </a:cubicBezTo>
                <a:lnTo>
                  <a:pt x="15709" y="302"/>
                </a:lnTo>
                <a:cubicBezTo>
                  <a:pt x="15709" y="302"/>
                  <a:pt x="15509" y="302"/>
                  <a:pt x="15509" y="99"/>
                </a:cubicBezTo>
                <a:lnTo>
                  <a:pt x="15509" y="99"/>
                </a:lnTo>
                <a:cubicBezTo>
                  <a:pt x="15509" y="99"/>
                  <a:pt x="15324" y="161"/>
                  <a:pt x="15255" y="268"/>
                </a:cubicBezTo>
                <a:lnTo>
                  <a:pt x="15255" y="268"/>
                </a:lnTo>
                <a:cubicBezTo>
                  <a:pt x="15255" y="268"/>
                  <a:pt x="15188" y="127"/>
                  <a:pt x="15119" y="65"/>
                </a:cubicBezTo>
                <a:lnTo>
                  <a:pt x="15119" y="65"/>
                </a:lnTo>
                <a:cubicBezTo>
                  <a:pt x="15119" y="65"/>
                  <a:pt x="15168" y="186"/>
                  <a:pt x="15004" y="286"/>
                </a:cubicBezTo>
                <a:lnTo>
                  <a:pt x="15004" y="286"/>
                </a:lnTo>
                <a:cubicBezTo>
                  <a:pt x="15004" y="286"/>
                  <a:pt x="14959" y="149"/>
                  <a:pt x="14893" y="68"/>
                </a:cubicBezTo>
                <a:lnTo>
                  <a:pt x="14893" y="68"/>
                </a:lnTo>
                <a:cubicBezTo>
                  <a:pt x="14893" y="68"/>
                  <a:pt x="14850" y="250"/>
                  <a:pt x="14879" y="305"/>
                </a:cubicBezTo>
                <a:lnTo>
                  <a:pt x="14879" y="305"/>
                </a:lnTo>
                <a:cubicBezTo>
                  <a:pt x="14879" y="305"/>
                  <a:pt x="14836" y="241"/>
                  <a:pt x="14762" y="209"/>
                </a:cubicBezTo>
                <a:lnTo>
                  <a:pt x="14762" y="209"/>
                </a:lnTo>
                <a:cubicBezTo>
                  <a:pt x="14762" y="209"/>
                  <a:pt x="14778" y="249"/>
                  <a:pt x="14802" y="293"/>
                </a:cubicBezTo>
                <a:lnTo>
                  <a:pt x="14802" y="293"/>
                </a:lnTo>
                <a:cubicBezTo>
                  <a:pt x="14802" y="293"/>
                  <a:pt x="14704" y="250"/>
                  <a:pt x="14531" y="68"/>
                </a:cubicBezTo>
                <a:lnTo>
                  <a:pt x="14531" y="68"/>
                </a:lnTo>
                <a:cubicBezTo>
                  <a:pt x="14531" y="68"/>
                  <a:pt x="14619" y="266"/>
                  <a:pt x="14679" y="305"/>
                </a:cubicBezTo>
                <a:lnTo>
                  <a:pt x="14679" y="305"/>
                </a:lnTo>
                <a:cubicBezTo>
                  <a:pt x="14679" y="305"/>
                  <a:pt x="14565" y="277"/>
                  <a:pt x="14493" y="196"/>
                </a:cubicBezTo>
                <a:lnTo>
                  <a:pt x="14493" y="196"/>
                </a:lnTo>
                <a:cubicBezTo>
                  <a:pt x="14493" y="196"/>
                  <a:pt x="14549" y="264"/>
                  <a:pt x="14512" y="304"/>
                </a:cubicBezTo>
                <a:lnTo>
                  <a:pt x="14512" y="304"/>
                </a:lnTo>
                <a:cubicBezTo>
                  <a:pt x="14512" y="304"/>
                  <a:pt x="14417" y="263"/>
                  <a:pt x="14412" y="199"/>
                </a:cubicBezTo>
                <a:lnTo>
                  <a:pt x="14412" y="199"/>
                </a:lnTo>
                <a:cubicBezTo>
                  <a:pt x="14412" y="199"/>
                  <a:pt x="14370" y="269"/>
                  <a:pt x="14360" y="305"/>
                </a:cubicBezTo>
                <a:lnTo>
                  <a:pt x="14360" y="305"/>
                </a:lnTo>
                <a:cubicBezTo>
                  <a:pt x="14360" y="305"/>
                  <a:pt x="14285" y="243"/>
                  <a:pt x="14276" y="194"/>
                </a:cubicBezTo>
                <a:lnTo>
                  <a:pt x="14276" y="194"/>
                </a:lnTo>
                <a:cubicBezTo>
                  <a:pt x="14276" y="194"/>
                  <a:pt x="14262" y="275"/>
                  <a:pt x="14249" y="306"/>
                </a:cubicBezTo>
                <a:lnTo>
                  <a:pt x="14249" y="306"/>
                </a:lnTo>
                <a:cubicBezTo>
                  <a:pt x="14249" y="306"/>
                  <a:pt x="14130" y="247"/>
                  <a:pt x="14073" y="96"/>
                </a:cubicBezTo>
                <a:lnTo>
                  <a:pt x="14073" y="96"/>
                </a:lnTo>
                <a:cubicBezTo>
                  <a:pt x="14073" y="96"/>
                  <a:pt x="14036" y="247"/>
                  <a:pt x="14025" y="300"/>
                </a:cubicBezTo>
                <a:lnTo>
                  <a:pt x="14025" y="300"/>
                </a:lnTo>
                <a:cubicBezTo>
                  <a:pt x="14025" y="300"/>
                  <a:pt x="13764" y="233"/>
                  <a:pt x="13703" y="7"/>
                </a:cubicBezTo>
                <a:lnTo>
                  <a:pt x="13703" y="7"/>
                </a:lnTo>
                <a:cubicBezTo>
                  <a:pt x="13701" y="0"/>
                  <a:pt x="13680" y="0"/>
                  <a:pt x="13675" y="7"/>
                </a:cubicBezTo>
                <a:lnTo>
                  <a:pt x="13675" y="7"/>
                </a:lnTo>
                <a:cubicBezTo>
                  <a:pt x="13637" y="69"/>
                  <a:pt x="13561" y="206"/>
                  <a:pt x="13579" y="283"/>
                </a:cubicBezTo>
                <a:lnTo>
                  <a:pt x="13579" y="283"/>
                </a:lnTo>
                <a:cubicBezTo>
                  <a:pt x="13579" y="283"/>
                  <a:pt x="13437" y="253"/>
                  <a:pt x="13348" y="152"/>
                </a:cubicBezTo>
                <a:lnTo>
                  <a:pt x="13348" y="152"/>
                </a:lnTo>
                <a:cubicBezTo>
                  <a:pt x="13348" y="152"/>
                  <a:pt x="13302" y="220"/>
                  <a:pt x="13310" y="273"/>
                </a:cubicBezTo>
                <a:lnTo>
                  <a:pt x="13310" y="273"/>
                </a:lnTo>
                <a:cubicBezTo>
                  <a:pt x="13310" y="273"/>
                  <a:pt x="13210" y="254"/>
                  <a:pt x="13107" y="155"/>
                </a:cubicBezTo>
                <a:lnTo>
                  <a:pt x="13107" y="155"/>
                </a:lnTo>
                <a:cubicBezTo>
                  <a:pt x="13107" y="155"/>
                  <a:pt x="13067" y="262"/>
                  <a:pt x="13082" y="305"/>
                </a:cubicBezTo>
                <a:lnTo>
                  <a:pt x="13082" y="305"/>
                </a:lnTo>
                <a:cubicBezTo>
                  <a:pt x="13082" y="305"/>
                  <a:pt x="12959" y="254"/>
                  <a:pt x="12910" y="189"/>
                </a:cubicBezTo>
                <a:lnTo>
                  <a:pt x="12910" y="189"/>
                </a:lnTo>
                <a:cubicBezTo>
                  <a:pt x="12910" y="189"/>
                  <a:pt x="12876" y="273"/>
                  <a:pt x="12882" y="300"/>
                </a:cubicBezTo>
                <a:lnTo>
                  <a:pt x="12882" y="300"/>
                </a:lnTo>
                <a:cubicBezTo>
                  <a:pt x="12882" y="300"/>
                  <a:pt x="12816" y="237"/>
                  <a:pt x="12761" y="189"/>
                </a:cubicBezTo>
                <a:lnTo>
                  <a:pt x="12761" y="189"/>
                </a:lnTo>
                <a:cubicBezTo>
                  <a:pt x="12761" y="189"/>
                  <a:pt x="12774" y="273"/>
                  <a:pt x="12709" y="314"/>
                </a:cubicBezTo>
                <a:lnTo>
                  <a:pt x="12709" y="314"/>
                </a:lnTo>
                <a:cubicBezTo>
                  <a:pt x="12709" y="314"/>
                  <a:pt x="12616" y="236"/>
                  <a:pt x="12594" y="190"/>
                </a:cubicBezTo>
                <a:lnTo>
                  <a:pt x="12594" y="190"/>
                </a:lnTo>
                <a:cubicBezTo>
                  <a:pt x="12594" y="190"/>
                  <a:pt x="12570" y="253"/>
                  <a:pt x="12594" y="280"/>
                </a:cubicBezTo>
                <a:lnTo>
                  <a:pt x="12594" y="280"/>
                </a:lnTo>
                <a:cubicBezTo>
                  <a:pt x="12594" y="280"/>
                  <a:pt x="12528" y="292"/>
                  <a:pt x="12443" y="78"/>
                </a:cubicBezTo>
                <a:lnTo>
                  <a:pt x="12443" y="78"/>
                </a:lnTo>
                <a:cubicBezTo>
                  <a:pt x="12443" y="78"/>
                  <a:pt x="12376" y="182"/>
                  <a:pt x="12325" y="243"/>
                </a:cubicBezTo>
                <a:lnTo>
                  <a:pt x="12325" y="243"/>
                </a:lnTo>
                <a:cubicBezTo>
                  <a:pt x="12325" y="243"/>
                  <a:pt x="12265" y="217"/>
                  <a:pt x="12236" y="152"/>
                </a:cubicBezTo>
                <a:lnTo>
                  <a:pt x="12236" y="152"/>
                </a:lnTo>
                <a:cubicBezTo>
                  <a:pt x="12236" y="152"/>
                  <a:pt x="12219" y="224"/>
                  <a:pt x="12189" y="262"/>
                </a:cubicBezTo>
                <a:lnTo>
                  <a:pt x="12189" y="262"/>
                </a:lnTo>
                <a:cubicBezTo>
                  <a:pt x="12193" y="219"/>
                  <a:pt x="12200" y="186"/>
                  <a:pt x="12200" y="186"/>
                </a:cubicBezTo>
                <a:lnTo>
                  <a:pt x="12200" y="186"/>
                </a:lnTo>
                <a:cubicBezTo>
                  <a:pt x="12146" y="233"/>
                  <a:pt x="12081" y="297"/>
                  <a:pt x="12081" y="297"/>
                </a:cubicBezTo>
                <a:lnTo>
                  <a:pt x="12081" y="297"/>
                </a:lnTo>
                <a:cubicBezTo>
                  <a:pt x="12086" y="270"/>
                  <a:pt x="12052" y="186"/>
                  <a:pt x="12052" y="186"/>
                </a:cubicBezTo>
                <a:lnTo>
                  <a:pt x="12052" y="186"/>
                </a:lnTo>
                <a:cubicBezTo>
                  <a:pt x="12003" y="251"/>
                  <a:pt x="11880" y="302"/>
                  <a:pt x="11880" y="302"/>
                </a:cubicBezTo>
                <a:lnTo>
                  <a:pt x="11880" y="302"/>
                </a:lnTo>
                <a:cubicBezTo>
                  <a:pt x="11895" y="258"/>
                  <a:pt x="11854" y="152"/>
                  <a:pt x="11854" y="152"/>
                </a:cubicBezTo>
                <a:lnTo>
                  <a:pt x="11854" y="152"/>
                </a:lnTo>
                <a:cubicBezTo>
                  <a:pt x="11752" y="251"/>
                  <a:pt x="11652" y="270"/>
                  <a:pt x="11652" y="270"/>
                </a:cubicBezTo>
                <a:lnTo>
                  <a:pt x="11652" y="270"/>
                </a:lnTo>
                <a:cubicBezTo>
                  <a:pt x="11661" y="217"/>
                  <a:pt x="11614" y="149"/>
                  <a:pt x="11614" y="149"/>
                </a:cubicBezTo>
                <a:lnTo>
                  <a:pt x="11614" y="149"/>
                </a:lnTo>
                <a:cubicBezTo>
                  <a:pt x="11525" y="250"/>
                  <a:pt x="11383" y="279"/>
                  <a:pt x="11383" y="279"/>
                </a:cubicBezTo>
                <a:lnTo>
                  <a:pt x="11383" y="279"/>
                </a:lnTo>
                <a:cubicBezTo>
                  <a:pt x="11406" y="179"/>
                  <a:pt x="11397" y="112"/>
                  <a:pt x="11340" y="52"/>
                </a:cubicBezTo>
                <a:lnTo>
                  <a:pt x="11340" y="52"/>
                </a:lnTo>
                <a:cubicBezTo>
                  <a:pt x="11203" y="236"/>
                  <a:pt x="10939" y="270"/>
                  <a:pt x="10939" y="270"/>
                </a:cubicBezTo>
                <a:lnTo>
                  <a:pt x="10939" y="270"/>
                </a:lnTo>
                <a:cubicBezTo>
                  <a:pt x="10938" y="259"/>
                  <a:pt x="10940" y="265"/>
                  <a:pt x="10891" y="65"/>
                </a:cubicBezTo>
                <a:lnTo>
                  <a:pt x="10891" y="65"/>
                </a:lnTo>
                <a:cubicBezTo>
                  <a:pt x="10834" y="217"/>
                  <a:pt x="10715" y="275"/>
                  <a:pt x="10715" y="275"/>
                </a:cubicBezTo>
                <a:lnTo>
                  <a:pt x="10715" y="275"/>
                </a:lnTo>
                <a:cubicBezTo>
                  <a:pt x="10703" y="245"/>
                  <a:pt x="10688" y="163"/>
                  <a:pt x="10688" y="163"/>
                </a:cubicBezTo>
                <a:lnTo>
                  <a:pt x="10688" y="163"/>
                </a:lnTo>
                <a:cubicBezTo>
                  <a:pt x="10679" y="212"/>
                  <a:pt x="10604" y="274"/>
                  <a:pt x="10604" y="274"/>
                </a:cubicBezTo>
                <a:lnTo>
                  <a:pt x="10604" y="274"/>
                </a:lnTo>
                <a:cubicBezTo>
                  <a:pt x="10594" y="238"/>
                  <a:pt x="10552" y="168"/>
                  <a:pt x="10552" y="168"/>
                </a:cubicBezTo>
                <a:lnTo>
                  <a:pt x="10552" y="168"/>
                </a:lnTo>
                <a:cubicBezTo>
                  <a:pt x="10547" y="232"/>
                  <a:pt x="10452" y="273"/>
                  <a:pt x="10452" y="273"/>
                </a:cubicBezTo>
                <a:lnTo>
                  <a:pt x="10452" y="273"/>
                </a:lnTo>
                <a:cubicBezTo>
                  <a:pt x="10415" y="233"/>
                  <a:pt x="10471" y="166"/>
                  <a:pt x="10471" y="166"/>
                </a:cubicBezTo>
                <a:lnTo>
                  <a:pt x="10471" y="166"/>
                </a:lnTo>
                <a:cubicBezTo>
                  <a:pt x="10399" y="246"/>
                  <a:pt x="10285" y="274"/>
                  <a:pt x="10285" y="274"/>
                </a:cubicBezTo>
                <a:lnTo>
                  <a:pt x="10285" y="274"/>
                </a:lnTo>
                <a:cubicBezTo>
                  <a:pt x="10346" y="236"/>
                  <a:pt x="10434" y="37"/>
                  <a:pt x="10434" y="37"/>
                </a:cubicBezTo>
                <a:lnTo>
                  <a:pt x="10434" y="37"/>
                </a:lnTo>
                <a:cubicBezTo>
                  <a:pt x="10261" y="219"/>
                  <a:pt x="10162" y="261"/>
                  <a:pt x="10162" y="261"/>
                </a:cubicBezTo>
                <a:lnTo>
                  <a:pt x="10162" y="261"/>
                </a:lnTo>
                <a:cubicBezTo>
                  <a:pt x="10186" y="218"/>
                  <a:pt x="10203" y="178"/>
                  <a:pt x="10203" y="178"/>
                </a:cubicBezTo>
                <a:lnTo>
                  <a:pt x="10203" y="178"/>
                </a:lnTo>
                <a:cubicBezTo>
                  <a:pt x="10128" y="211"/>
                  <a:pt x="10085" y="274"/>
                  <a:pt x="10085" y="274"/>
                </a:cubicBezTo>
                <a:lnTo>
                  <a:pt x="10085" y="274"/>
                </a:lnTo>
                <a:cubicBezTo>
                  <a:pt x="10114" y="219"/>
                  <a:pt x="10040" y="119"/>
                  <a:pt x="10040" y="119"/>
                </a:cubicBezTo>
                <a:lnTo>
                  <a:pt x="10040" y="119"/>
                </a:lnTo>
                <a:cubicBezTo>
                  <a:pt x="9974" y="200"/>
                  <a:pt x="9907" y="279"/>
                  <a:pt x="9907" y="279"/>
                </a:cubicBezTo>
                <a:lnTo>
                  <a:pt x="9907" y="279"/>
                </a:lnTo>
                <a:cubicBezTo>
                  <a:pt x="9867" y="254"/>
                  <a:pt x="9842" y="152"/>
                  <a:pt x="9842" y="152"/>
                </a:cubicBezTo>
                <a:lnTo>
                  <a:pt x="9842" y="152"/>
                </a:lnTo>
                <a:cubicBezTo>
                  <a:pt x="9813" y="217"/>
                  <a:pt x="9754" y="243"/>
                  <a:pt x="9754" y="243"/>
                </a:cubicBezTo>
                <a:lnTo>
                  <a:pt x="9754" y="243"/>
                </a:lnTo>
                <a:cubicBezTo>
                  <a:pt x="9703" y="182"/>
                  <a:pt x="9636" y="78"/>
                  <a:pt x="9636" y="78"/>
                </a:cubicBezTo>
                <a:lnTo>
                  <a:pt x="9636" y="78"/>
                </a:lnTo>
                <a:cubicBezTo>
                  <a:pt x="9551" y="292"/>
                  <a:pt x="9486" y="280"/>
                  <a:pt x="9486" y="280"/>
                </a:cubicBezTo>
                <a:lnTo>
                  <a:pt x="9486" y="280"/>
                </a:lnTo>
                <a:cubicBezTo>
                  <a:pt x="9509" y="253"/>
                  <a:pt x="9486" y="190"/>
                  <a:pt x="9486" y="190"/>
                </a:cubicBezTo>
                <a:lnTo>
                  <a:pt x="9486" y="190"/>
                </a:lnTo>
                <a:cubicBezTo>
                  <a:pt x="9463" y="236"/>
                  <a:pt x="9371" y="314"/>
                  <a:pt x="9371" y="314"/>
                </a:cubicBezTo>
                <a:lnTo>
                  <a:pt x="9371" y="314"/>
                </a:lnTo>
                <a:cubicBezTo>
                  <a:pt x="9306" y="273"/>
                  <a:pt x="9318" y="189"/>
                  <a:pt x="9318" y="189"/>
                </a:cubicBezTo>
                <a:lnTo>
                  <a:pt x="9318" y="189"/>
                </a:lnTo>
                <a:cubicBezTo>
                  <a:pt x="9263" y="237"/>
                  <a:pt x="9198" y="300"/>
                  <a:pt x="9198" y="300"/>
                </a:cubicBezTo>
                <a:lnTo>
                  <a:pt x="9198" y="300"/>
                </a:lnTo>
                <a:cubicBezTo>
                  <a:pt x="9204" y="273"/>
                  <a:pt x="9169" y="189"/>
                  <a:pt x="9169" y="189"/>
                </a:cubicBezTo>
                <a:lnTo>
                  <a:pt x="9169" y="189"/>
                </a:lnTo>
                <a:cubicBezTo>
                  <a:pt x="9121" y="254"/>
                  <a:pt x="8998" y="305"/>
                  <a:pt x="8998" y="305"/>
                </a:cubicBezTo>
                <a:lnTo>
                  <a:pt x="8998" y="305"/>
                </a:lnTo>
                <a:cubicBezTo>
                  <a:pt x="9012" y="262"/>
                  <a:pt x="8972" y="155"/>
                  <a:pt x="8972" y="155"/>
                </a:cubicBezTo>
                <a:lnTo>
                  <a:pt x="8972" y="155"/>
                </a:lnTo>
                <a:cubicBezTo>
                  <a:pt x="8870" y="254"/>
                  <a:pt x="8769" y="273"/>
                  <a:pt x="8769" y="273"/>
                </a:cubicBezTo>
                <a:lnTo>
                  <a:pt x="8769" y="273"/>
                </a:lnTo>
                <a:cubicBezTo>
                  <a:pt x="8778" y="220"/>
                  <a:pt x="8732" y="152"/>
                  <a:pt x="8732" y="152"/>
                </a:cubicBezTo>
                <a:lnTo>
                  <a:pt x="8732" y="152"/>
                </a:lnTo>
                <a:cubicBezTo>
                  <a:pt x="8643" y="253"/>
                  <a:pt x="8501" y="283"/>
                  <a:pt x="8501" y="283"/>
                </a:cubicBezTo>
                <a:lnTo>
                  <a:pt x="8501" y="283"/>
                </a:lnTo>
                <a:cubicBezTo>
                  <a:pt x="8518" y="206"/>
                  <a:pt x="8442" y="69"/>
                  <a:pt x="8404" y="7"/>
                </a:cubicBezTo>
                <a:lnTo>
                  <a:pt x="8404" y="7"/>
                </a:lnTo>
                <a:cubicBezTo>
                  <a:pt x="8400" y="0"/>
                  <a:pt x="8379" y="0"/>
                  <a:pt x="8377" y="7"/>
                </a:cubicBezTo>
                <a:lnTo>
                  <a:pt x="8377" y="7"/>
                </a:lnTo>
                <a:cubicBezTo>
                  <a:pt x="8316" y="233"/>
                  <a:pt x="8055" y="300"/>
                  <a:pt x="8055" y="300"/>
                </a:cubicBezTo>
                <a:lnTo>
                  <a:pt x="8055" y="300"/>
                </a:lnTo>
                <a:cubicBezTo>
                  <a:pt x="8043" y="247"/>
                  <a:pt x="8006" y="96"/>
                  <a:pt x="8006" y="96"/>
                </a:cubicBezTo>
                <a:lnTo>
                  <a:pt x="8006" y="96"/>
                </a:lnTo>
                <a:cubicBezTo>
                  <a:pt x="7949" y="247"/>
                  <a:pt x="7831" y="306"/>
                  <a:pt x="7831" y="306"/>
                </a:cubicBezTo>
                <a:lnTo>
                  <a:pt x="7831" y="306"/>
                </a:lnTo>
                <a:cubicBezTo>
                  <a:pt x="7818" y="275"/>
                  <a:pt x="7804" y="194"/>
                  <a:pt x="7804" y="194"/>
                </a:cubicBezTo>
                <a:lnTo>
                  <a:pt x="7804" y="194"/>
                </a:lnTo>
                <a:cubicBezTo>
                  <a:pt x="7795" y="243"/>
                  <a:pt x="7719" y="305"/>
                  <a:pt x="7719" y="305"/>
                </a:cubicBezTo>
                <a:lnTo>
                  <a:pt x="7719" y="305"/>
                </a:lnTo>
                <a:cubicBezTo>
                  <a:pt x="7709" y="269"/>
                  <a:pt x="7668" y="199"/>
                  <a:pt x="7668" y="199"/>
                </a:cubicBezTo>
                <a:lnTo>
                  <a:pt x="7668" y="199"/>
                </a:lnTo>
                <a:cubicBezTo>
                  <a:pt x="7662" y="263"/>
                  <a:pt x="7568" y="304"/>
                  <a:pt x="7568" y="304"/>
                </a:cubicBezTo>
                <a:lnTo>
                  <a:pt x="7568" y="304"/>
                </a:lnTo>
                <a:cubicBezTo>
                  <a:pt x="7530" y="264"/>
                  <a:pt x="7586" y="196"/>
                  <a:pt x="7586" y="196"/>
                </a:cubicBezTo>
                <a:lnTo>
                  <a:pt x="7586" y="196"/>
                </a:lnTo>
                <a:cubicBezTo>
                  <a:pt x="7515" y="277"/>
                  <a:pt x="7401" y="305"/>
                  <a:pt x="7401" y="305"/>
                </a:cubicBezTo>
                <a:lnTo>
                  <a:pt x="7401" y="305"/>
                </a:lnTo>
                <a:cubicBezTo>
                  <a:pt x="7461" y="266"/>
                  <a:pt x="7549" y="68"/>
                  <a:pt x="7549" y="68"/>
                </a:cubicBezTo>
                <a:lnTo>
                  <a:pt x="7549" y="68"/>
                </a:lnTo>
                <a:cubicBezTo>
                  <a:pt x="7376" y="250"/>
                  <a:pt x="7278" y="293"/>
                  <a:pt x="7278" y="293"/>
                </a:cubicBezTo>
                <a:lnTo>
                  <a:pt x="7278" y="293"/>
                </a:lnTo>
                <a:cubicBezTo>
                  <a:pt x="7302" y="249"/>
                  <a:pt x="7317" y="209"/>
                  <a:pt x="7317" y="209"/>
                </a:cubicBezTo>
                <a:lnTo>
                  <a:pt x="7317" y="209"/>
                </a:lnTo>
                <a:cubicBezTo>
                  <a:pt x="7243" y="241"/>
                  <a:pt x="7201" y="305"/>
                  <a:pt x="7201" y="305"/>
                </a:cubicBezTo>
                <a:lnTo>
                  <a:pt x="7201" y="305"/>
                </a:lnTo>
                <a:cubicBezTo>
                  <a:pt x="7229" y="250"/>
                  <a:pt x="7186" y="68"/>
                  <a:pt x="7186" y="68"/>
                </a:cubicBezTo>
                <a:lnTo>
                  <a:pt x="7186" y="68"/>
                </a:lnTo>
                <a:cubicBezTo>
                  <a:pt x="7121" y="149"/>
                  <a:pt x="7076" y="286"/>
                  <a:pt x="7076" y="286"/>
                </a:cubicBezTo>
                <a:lnTo>
                  <a:pt x="7076" y="286"/>
                </a:lnTo>
                <a:cubicBezTo>
                  <a:pt x="6912" y="186"/>
                  <a:pt x="6960" y="65"/>
                  <a:pt x="6960" y="65"/>
                </a:cubicBezTo>
                <a:lnTo>
                  <a:pt x="6960" y="65"/>
                </a:lnTo>
                <a:cubicBezTo>
                  <a:pt x="6892" y="127"/>
                  <a:pt x="6824" y="268"/>
                  <a:pt x="6824" y="268"/>
                </a:cubicBezTo>
                <a:lnTo>
                  <a:pt x="6824" y="268"/>
                </a:lnTo>
                <a:cubicBezTo>
                  <a:pt x="6755" y="161"/>
                  <a:pt x="6571" y="99"/>
                  <a:pt x="6571" y="99"/>
                </a:cubicBezTo>
                <a:lnTo>
                  <a:pt x="6571" y="99"/>
                </a:lnTo>
                <a:cubicBezTo>
                  <a:pt x="6571" y="302"/>
                  <a:pt x="6371" y="302"/>
                  <a:pt x="6371" y="302"/>
                </a:cubicBezTo>
                <a:lnTo>
                  <a:pt x="6371" y="302"/>
                </a:lnTo>
                <a:cubicBezTo>
                  <a:pt x="6331" y="277"/>
                  <a:pt x="6351" y="210"/>
                  <a:pt x="6351" y="210"/>
                </a:cubicBezTo>
                <a:lnTo>
                  <a:pt x="6351" y="210"/>
                </a:lnTo>
                <a:cubicBezTo>
                  <a:pt x="6323" y="275"/>
                  <a:pt x="6262" y="302"/>
                  <a:pt x="6262" y="302"/>
                </a:cubicBezTo>
                <a:lnTo>
                  <a:pt x="6262" y="302"/>
                </a:lnTo>
                <a:cubicBezTo>
                  <a:pt x="6226" y="240"/>
                  <a:pt x="6195" y="101"/>
                  <a:pt x="6179" y="23"/>
                </a:cubicBezTo>
                <a:lnTo>
                  <a:pt x="6179" y="23"/>
                </a:lnTo>
                <a:cubicBezTo>
                  <a:pt x="6177" y="17"/>
                  <a:pt x="6162" y="17"/>
                  <a:pt x="6160" y="23"/>
                </a:cubicBezTo>
                <a:lnTo>
                  <a:pt x="6160" y="23"/>
                </a:lnTo>
                <a:cubicBezTo>
                  <a:pt x="6125" y="216"/>
                  <a:pt x="6008" y="300"/>
                  <a:pt x="6008" y="300"/>
                </a:cubicBezTo>
                <a:lnTo>
                  <a:pt x="6008" y="300"/>
                </a:lnTo>
                <a:cubicBezTo>
                  <a:pt x="6031" y="273"/>
                  <a:pt x="6008" y="210"/>
                  <a:pt x="6008" y="210"/>
                </a:cubicBezTo>
                <a:lnTo>
                  <a:pt x="6008" y="210"/>
                </a:lnTo>
                <a:cubicBezTo>
                  <a:pt x="5985" y="256"/>
                  <a:pt x="5909" y="314"/>
                  <a:pt x="5909" y="314"/>
                </a:cubicBezTo>
                <a:lnTo>
                  <a:pt x="5909" y="314"/>
                </a:lnTo>
                <a:cubicBezTo>
                  <a:pt x="5844" y="273"/>
                  <a:pt x="5856" y="189"/>
                  <a:pt x="5856" y="189"/>
                </a:cubicBezTo>
                <a:lnTo>
                  <a:pt x="5856" y="189"/>
                </a:lnTo>
                <a:cubicBezTo>
                  <a:pt x="5802" y="237"/>
                  <a:pt x="5737" y="300"/>
                  <a:pt x="5737" y="300"/>
                </a:cubicBezTo>
                <a:lnTo>
                  <a:pt x="5737" y="300"/>
                </a:lnTo>
                <a:cubicBezTo>
                  <a:pt x="5742" y="273"/>
                  <a:pt x="5708" y="189"/>
                  <a:pt x="5708" y="189"/>
                </a:cubicBezTo>
                <a:lnTo>
                  <a:pt x="5708" y="189"/>
                </a:lnTo>
                <a:cubicBezTo>
                  <a:pt x="5659" y="254"/>
                  <a:pt x="5537" y="305"/>
                  <a:pt x="5537" y="305"/>
                </a:cubicBezTo>
                <a:lnTo>
                  <a:pt x="5537" y="305"/>
                </a:lnTo>
                <a:cubicBezTo>
                  <a:pt x="5551" y="262"/>
                  <a:pt x="5511" y="155"/>
                  <a:pt x="5511" y="155"/>
                </a:cubicBezTo>
                <a:lnTo>
                  <a:pt x="5511" y="155"/>
                </a:lnTo>
                <a:cubicBezTo>
                  <a:pt x="5407" y="254"/>
                  <a:pt x="5308" y="273"/>
                  <a:pt x="5308" y="273"/>
                </a:cubicBezTo>
                <a:lnTo>
                  <a:pt x="5308" y="273"/>
                </a:lnTo>
                <a:cubicBezTo>
                  <a:pt x="5316" y="220"/>
                  <a:pt x="5270" y="152"/>
                  <a:pt x="5270" y="152"/>
                </a:cubicBezTo>
                <a:lnTo>
                  <a:pt x="5270" y="152"/>
                </a:lnTo>
                <a:cubicBezTo>
                  <a:pt x="5181" y="253"/>
                  <a:pt x="4976" y="315"/>
                  <a:pt x="4976" y="315"/>
                </a:cubicBezTo>
                <a:lnTo>
                  <a:pt x="4976" y="315"/>
                </a:lnTo>
                <a:cubicBezTo>
                  <a:pt x="4957" y="227"/>
                  <a:pt x="4889" y="149"/>
                  <a:pt x="4889" y="149"/>
                </a:cubicBezTo>
                <a:lnTo>
                  <a:pt x="4889" y="149"/>
                </a:lnTo>
                <a:cubicBezTo>
                  <a:pt x="4753" y="262"/>
                  <a:pt x="4594" y="300"/>
                  <a:pt x="4594" y="300"/>
                </a:cubicBezTo>
                <a:lnTo>
                  <a:pt x="4594" y="300"/>
                </a:lnTo>
                <a:cubicBezTo>
                  <a:pt x="4582" y="247"/>
                  <a:pt x="4545" y="96"/>
                  <a:pt x="4545" y="96"/>
                </a:cubicBezTo>
                <a:lnTo>
                  <a:pt x="4545" y="96"/>
                </a:lnTo>
                <a:cubicBezTo>
                  <a:pt x="4488" y="247"/>
                  <a:pt x="4369" y="306"/>
                  <a:pt x="4369" y="306"/>
                </a:cubicBezTo>
                <a:lnTo>
                  <a:pt x="4369" y="306"/>
                </a:lnTo>
                <a:cubicBezTo>
                  <a:pt x="4356" y="275"/>
                  <a:pt x="4342" y="194"/>
                  <a:pt x="4342" y="194"/>
                </a:cubicBezTo>
                <a:lnTo>
                  <a:pt x="4342" y="194"/>
                </a:lnTo>
                <a:cubicBezTo>
                  <a:pt x="4333" y="243"/>
                  <a:pt x="4258" y="305"/>
                  <a:pt x="4258" y="305"/>
                </a:cubicBezTo>
                <a:lnTo>
                  <a:pt x="4258" y="305"/>
                </a:lnTo>
                <a:cubicBezTo>
                  <a:pt x="4247" y="269"/>
                  <a:pt x="4206" y="199"/>
                  <a:pt x="4206" y="199"/>
                </a:cubicBezTo>
                <a:lnTo>
                  <a:pt x="4206" y="199"/>
                </a:lnTo>
                <a:cubicBezTo>
                  <a:pt x="4200" y="263"/>
                  <a:pt x="4106" y="304"/>
                  <a:pt x="4106" y="304"/>
                </a:cubicBezTo>
                <a:lnTo>
                  <a:pt x="4106" y="304"/>
                </a:lnTo>
                <a:cubicBezTo>
                  <a:pt x="4069" y="264"/>
                  <a:pt x="4124" y="196"/>
                  <a:pt x="4124" y="196"/>
                </a:cubicBezTo>
                <a:lnTo>
                  <a:pt x="4124" y="196"/>
                </a:lnTo>
                <a:cubicBezTo>
                  <a:pt x="4053" y="277"/>
                  <a:pt x="3939" y="305"/>
                  <a:pt x="3939" y="305"/>
                </a:cubicBezTo>
                <a:lnTo>
                  <a:pt x="3939" y="305"/>
                </a:lnTo>
                <a:cubicBezTo>
                  <a:pt x="3999" y="266"/>
                  <a:pt x="4087" y="68"/>
                  <a:pt x="4087" y="68"/>
                </a:cubicBezTo>
                <a:lnTo>
                  <a:pt x="4087" y="68"/>
                </a:lnTo>
                <a:cubicBezTo>
                  <a:pt x="3980" y="181"/>
                  <a:pt x="3901" y="241"/>
                  <a:pt x="3857" y="269"/>
                </a:cubicBezTo>
                <a:lnTo>
                  <a:pt x="3857" y="269"/>
                </a:lnTo>
                <a:cubicBezTo>
                  <a:pt x="3850" y="265"/>
                  <a:pt x="3842" y="261"/>
                  <a:pt x="3834" y="258"/>
                </a:cubicBezTo>
                <a:lnTo>
                  <a:pt x="3834" y="258"/>
                </a:lnTo>
                <a:cubicBezTo>
                  <a:pt x="3848" y="230"/>
                  <a:pt x="3856" y="209"/>
                  <a:pt x="3856" y="209"/>
                </a:cubicBezTo>
                <a:lnTo>
                  <a:pt x="3856" y="209"/>
                </a:lnTo>
                <a:cubicBezTo>
                  <a:pt x="3836" y="217"/>
                  <a:pt x="3819" y="228"/>
                  <a:pt x="3803" y="240"/>
                </a:cubicBezTo>
                <a:lnTo>
                  <a:pt x="3803" y="240"/>
                </a:lnTo>
                <a:cubicBezTo>
                  <a:pt x="3781" y="226"/>
                  <a:pt x="3758" y="210"/>
                  <a:pt x="3737" y="191"/>
                </a:cubicBezTo>
                <a:lnTo>
                  <a:pt x="3737" y="191"/>
                </a:lnTo>
                <a:cubicBezTo>
                  <a:pt x="3723" y="129"/>
                  <a:pt x="3701" y="67"/>
                  <a:pt x="3701" y="67"/>
                </a:cubicBezTo>
                <a:lnTo>
                  <a:pt x="3701" y="67"/>
                </a:lnTo>
                <a:cubicBezTo>
                  <a:pt x="3689" y="83"/>
                  <a:pt x="3678" y="100"/>
                  <a:pt x="3670" y="117"/>
                </a:cubicBezTo>
                <a:lnTo>
                  <a:pt x="3670" y="117"/>
                </a:lnTo>
                <a:cubicBezTo>
                  <a:pt x="3647" y="86"/>
                  <a:pt x="3629" y="50"/>
                  <a:pt x="3618" y="8"/>
                </a:cubicBezTo>
                <a:lnTo>
                  <a:pt x="3618" y="8"/>
                </a:lnTo>
                <a:cubicBezTo>
                  <a:pt x="3615" y="0"/>
                  <a:pt x="3594" y="0"/>
                  <a:pt x="3590" y="7"/>
                </a:cubicBezTo>
                <a:lnTo>
                  <a:pt x="3590" y="7"/>
                </a:lnTo>
                <a:cubicBezTo>
                  <a:pt x="3567" y="45"/>
                  <a:pt x="3529" y="112"/>
                  <a:pt x="3507" y="176"/>
                </a:cubicBezTo>
                <a:lnTo>
                  <a:pt x="3507" y="176"/>
                </a:lnTo>
                <a:cubicBezTo>
                  <a:pt x="3479" y="114"/>
                  <a:pt x="3499" y="65"/>
                  <a:pt x="3499" y="65"/>
                </a:cubicBezTo>
                <a:lnTo>
                  <a:pt x="3499" y="65"/>
                </a:lnTo>
                <a:cubicBezTo>
                  <a:pt x="3449" y="110"/>
                  <a:pt x="3401" y="195"/>
                  <a:pt x="3377" y="239"/>
                </a:cubicBezTo>
                <a:lnTo>
                  <a:pt x="3377" y="239"/>
                </a:lnTo>
                <a:cubicBezTo>
                  <a:pt x="3362" y="231"/>
                  <a:pt x="3345" y="221"/>
                  <a:pt x="3329" y="211"/>
                </a:cubicBezTo>
                <a:lnTo>
                  <a:pt x="3329" y="211"/>
                </a:lnTo>
                <a:cubicBezTo>
                  <a:pt x="3279" y="115"/>
                  <a:pt x="3248" y="13"/>
                  <a:pt x="3248" y="13"/>
                </a:cubicBezTo>
                <a:lnTo>
                  <a:pt x="3248" y="13"/>
                </a:lnTo>
                <a:cubicBezTo>
                  <a:pt x="3230" y="111"/>
                  <a:pt x="3224" y="201"/>
                  <a:pt x="3222" y="273"/>
                </a:cubicBezTo>
                <a:lnTo>
                  <a:pt x="3222" y="273"/>
                </a:lnTo>
                <a:cubicBezTo>
                  <a:pt x="3206" y="269"/>
                  <a:pt x="3115" y="245"/>
                  <a:pt x="3022" y="155"/>
                </a:cubicBezTo>
                <a:lnTo>
                  <a:pt x="3022" y="155"/>
                </a:lnTo>
                <a:cubicBezTo>
                  <a:pt x="3022" y="155"/>
                  <a:pt x="2982" y="262"/>
                  <a:pt x="2997" y="305"/>
                </a:cubicBezTo>
                <a:lnTo>
                  <a:pt x="2997" y="305"/>
                </a:lnTo>
                <a:cubicBezTo>
                  <a:pt x="2997" y="305"/>
                  <a:pt x="2874" y="254"/>
                  <a:pt x="2825" y="189"/>
                </a:cubicBezTo>
                <a:lnTo>
                  <a:pt x="2825" y="189"/>
                </a:lnTo>
                <a:cubicBezTo>
                  <a:pt x="2825" y="189"/>
                  <a:pt x="2791" y="274"/>
                  <a:pt x="2797" y="300"/>
                </a:cubicBezTo>
                <a:lnTo>
                  <a:pt x="2797" y="300"/>
                </a:lnTo>
                <a:cubicBezTo>
                  <a:pt x="2797" y="300"/>
                  <a:pt x="2731" y="237"/>
                  <a:pt x="2676" y="189"/>
                </a:cubicBezTo>
                <a:lnTo>
                  <a:pt x="2676" y="189"/>
                </a:lnTo>
                <a:cubicBezTo>
                  <a:pt x="2676" y="189"/>
                  <a:pt x="2689" y="274"/>
                  <a:pt x="2624" y="314"/>
                </a:cubicBezTo>
                <a:lnTo>
                  <a:pt x="2624" y="314"/>
                </a:lnTo>
                <a:cubicBezTo>
                  <a:pt x="2624" y="314"/>
                  <a:pt x="2531" y="236"/>
                  <a:pt x="2508" y="190"/>
                </a:cubicBezTo>
                <a:lnTo>
                  <a:pt x="2508" y="190"/>
                </a:lnTo>
                <a:cubicBezTo>
                  <a:pt x="2508" y="190"/>
                  <a:pt x="2485" y="253"/>
                  <a:pt x="2508" y="280"/>
                </a:cubicBezTo>
                <a:lnTo>
                  <a:pt x="2508" y="280"/>
                </a:lnTo>
                <a:cubicBezTo>
                  <a:pt x="2508" y="280"/>
                  <a:pt x="2443" y="292"/>
                  <a:pt x="2358" y="78"/>
                </a:cubicBezTo>
                <a:lnTo>
                  <a:pt x="2358" y="78"/>
                </a:lnTo>
                <a:cubicBezTo>
                  <a:pt x="2358" y="78"/>
                  <a:pt x="2291" y="182"/>
                  <a:pt x="2240" y="243"/>
                </a:cubicBezTo>
                <a:lnTo>
                  <a:pt x="2240" y="243"/>
                </a:lnTo>
                <a:cubicBezTo>
                  <a:pt x="2240" y="243"/>
                  <a:pt x="2180" y="217"/>
                  <a:pt x="2151" y="152"/>
                </a:cubicBezTo>
                <a:lnTo>
                  <a:pt x="2151" y="152"/>
                </a:lnTo>
                <a:cubicBezTo>
                  <a:pt x="2151" y="152"/>
                  <a:pt x="2134" y="224"/>
                  <a:pt x="2104" y="262"/>
                </a:cubicBezTo>
                <a:lnTo>
                  <a:pt x="2104" y="262"/>
                </a:lnTo>
                <a:cubicBezTo>
                  <a:pt x="2108" y="219"/>
                  <a:pt x="2115" y="186"/>
                  <a:pt x="2115" y="186"/>
                </a:cubicBezTo>
                <a:lnTo>
                  <a:pt x="2115" y="186"/>
                </a:lnTo>
                <a:cubicBezTo>
                  <a:pt x="2061" y="233"/>
                  <a:pt x="1995" y="297"/>
                  <a:pt x="1995" y="297"/>
                </a:cubicBezTo>
                <a:lnTo>
                  <a:pt x="1995" y="297"/>
                </a:lnTo>
                <a:cubicBezTo>
                  <a:pt x="2001" y="270"/>
                  <a:pt x="1967" y="186"/>
                  <a:pt x="1967" y="186"/>
                </a:cubicBezTo>
                <a:lnTo>
                  <a:pt x="1967" y="186"/>
                </a:lnTo>
                <a:cubicBezTo>
                  <a:pt x="1918" y="251"/>
                  <a:pt x="1795" y="302"/>
                  <a:pt x="1795" y="302"/>
                </a:cubicBezTo>
                <a:lnTo>
                  <a:pt x="1795" y="302"/>
                </a:lnTo>
                <a:cubicBezTo>
                  <a:pt x="1810" y="258"/>
                  <a:pt x="1769" y="152"/>
                  <a:pt x="1769" y="152"/>
                </a:cubicBezTo>
                <a:lnTo>
                  <a:pt x="1769" y="152"/>
                </a:lnTo>
                <a:cubicBezTo>
                  <a:pt x="1667" y="251"/>
                  <a:pt x="1566" y="270"/>
                  <a:pt x="1566" y="270"/>
                </a:cubicBezTo>
                <a:lnTo>
                  <a:pt x="1566" y="270"/>
                </a:lnTo>
                <a:cubicBezTo>
                  <a:pt x="1575" y="217"/>
                  <a:pt x="1529" y="149"/>
                  <a:pt x="1529" y="149"/>
                </a:cubicBezTo>
                <a:lnTo>
                  <a:pt x="1529" y="149"/>
                </a:lnTo>
                <a:cubicBezTo>
                  <a:pt x="1440" y="250"/>
                  <a:pt x="1298" y="279"/>
                  <a:pt x="1298" y="279"/>
                </a:cubicBezTo>
                <a:lnTo>
                  <a:pt x="1298" y="279"/>
                </a:lnTo>
                <a:cubicBezTo>
                  <a:pt x="1321" y="179"/>
                  <a:pt x="1311" y="112"/>
                  <a:pt x="1255" y="52"/>
                </a:cubicBezTo>
                <a:lnTo>
                  <a:pt x="1255" y="52"/>
                </a:lnTo>
                <a:cubicBezTo>
                  <a:pt x="1118" y="236"/>
                  <a:pt x="854" y="270"/>
                  <a:pt x="854" y="270"/>
                </a:cubicBezTo>
                <a:lnTo>
                  <a:pt x="854" y="270"/>
                </a:lnTo>
                <a:cubicBezTo>
                  <a:pt x="853" y="259"/>
                  <a:pt x="855" y="265"/>
                  <a:pt x="806" y="65"/>
                </a:cubicBezTo>
                <a:lnTo>
                  <a:pt x="806" y="65"/>
                </a:lnTo>
                <a:cubicBezTo>
                  <a:pt x="749" y="217"/>
                  <a:pt x="630" y="275"/>
                  <a:pt x="630" y="275"/>
                </a:cubicBezTo>
                <a:lnTo>
                  <a:pt x="630" y="275"/>
                </a:lnTo>
                <a:cubicBezTo>
                  <a:pt x="617" y="245"/>
                  <a:pt x="603" y="163"/>
                  <a:pt x="603" y="163"/>
                </a:cubicBezTo>
                <a:lnTo>
                  <a:pt x="603" y="163"/>
                </a:lnTo>
                <a:cubicBezTo>
                  <a:pt x="594" y="212"/>
                  <a:pt x="519" y="274"/>
                  <a:pt x="519" y="274"/>
                </a:cubicBezTo>
                <a:lnTo>
                  <a:pt x="519" y="274"/>
                </a:lnTo>
                <a:cubicBezTo>
                  <a:pt x="509" y="238"/>
                  <a:pt x="467" y="168"/>
                  <a:pt x="467" y="168"/>
                </a:cubicBezTo>
                <a:lnTo>
                  <a:pt x="467" y="168"/>
                </a:lnTo>
                <a:cubicBezTo>
                  <a:pt x="462" y="232"/>
                  <a:pt x="368" y="273"/>
                  <a:pt x="368" y="273"/>
                </a:cubicBezTo>
                <a:lnTo>
                  <a:pt x="368" y="273"/>
                </a:lnTo>
                <a:cubicBezTo>
                  <a:pt x="333" y="236"/>
                  <a:pt x="379" y="176"/>
                  <a:pt x="385" y="167"/>
                </a:cubicBezTo>
                <a:lnTo>
                  <a:pt x="385" y="167"/>
                </a:lnTo>
                <a:cubicBezTo>
                  <a:pt x="314" y="246"/>
                  <a:pt x="200" y="274"/>
                  <a:pt x="200" y="274"/>
                </a:cubicBezTo>
                <a:lnTo>
                  <a:pt x="200" y="274"/>
                </a:lnTo>
                <a:cubicBezTo>
                  <a:pt x="259" y="236"/>
                  <a:pt x="346" y="43"/>
                  <a:pt x="348" y="37"/>
                </a:cubicBezTo>
                <a:lnTo>
                  <a:pt x="348" y="37"/>
                </a:lnTo>
                <a:cubicBezTo>
                  <a:pt x="176" y="219"/>
                  <a:pt x="77" y="262"/>
                  <a:pt x="77" y="262"/>
                </a:cubicBezTo>
                <a:lnTo>
                  <a:pt x="77" y="262"/>
                </a:lnTo>
                <a:cubicBezTo>
                  <a:pt x="101" y="220"/>
                  <a:pt x="116" y="180"/>
                  <a:pt x="117" y="178"/>
                </a:cubicBezTo>
                <a:lnTo>
                  <a:pt x="117" y="178"/>
                </a:lnTo>
                <a:cubicBezTo>
                  <a:pt x="45" y="209"/>
                  <a:pt x="3" y="270"/>
                  <a:pt x="0" y="274"/>
                </a:cubicBezTo>
                <a:lnTo>
                  <a:pt x="0" y="274"/>
                </a:lnTo>
                <a:cubicBezTo>
                  <a:pt x="10" y="254"/>
                  <a:pt x="7" y="230"/>
                  <a:pt x="0" y="206"/>
                </a:cubicBezTo>
                <a:lnTo>
                  <a:pt x="0" y="1554"/>
                </a:lnTo>
                <a:lnTo>
                  <a:pt x="2580" y="1554"/>
                </a:lnTo>
                <a:lnTo>
                  <a:pt x="4320" y="1554"/>
                </a:lnTo>
                <a:lnTo>
                  <a:pt x="4877" y="1554"/>
                </a:lnTo>
                <a:lnTo>
                  <a:pt x="5364" y="1554"/>
                </a:lnTo>
                <a:lnTo>
                  <a:pt x="13228" y="1554"/>
                </a:lnTo>
                <a:lnTo>
                  <a:pt x="14705" y="1554"/>
                </a:lnTo>
                <a:lnTo>
                  <a:pt x="17831" y="1554"/>
                </a:lnTo>
                <a:lnTo>
                  <a:pt x="18233" y="1554"/>
                </a:lnTo>
                <a:lnTo>
                  <a:pt x="19569" y="1554"/>
                </a:lnTo>
                <a:lnTo>
                  <a:pt x="19569" y="116"/>
                </a:lnTo>
                <a:lnTo>
                  <a:pt x="19569" y="116"/>
                </a:lnTo>
                <a:cubicBezTo>
                  <a:pt x="19543" y="105"/>
                  <a:pt x="19525" y="99"/>
                  <a:pt x="19525" y="99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DC25A259-6583-5531-8FA6-3A015E55E084}"/>
              </a:ext>
            </a:extLst>
          </p:cNvPr>
          <p:cNvGrpSpPr/>
          <p:nvPr/>
        </p:nvGrpSpPr>
        <p:grpSpPr>
          <a:xfrm>
            <a:off x="1520825" y="6448949"/>
            <a:ext cx="14047543" cy="6297477"/>
            <a:chOff x="1503674" y="5648336"/>
            <a:chExt cx="14047543" cy="6297477"/>
          </a:xfrm>
        </p:grpSpPr>
        <p:sp>
          <p:nvSpPr>
            <p:cNvPr id="9" name="Freeform: Shape 22">
              <a:extLst>
                <a:ext uri="{FF2B5EF4-FFF2-40B4-BE49-F238E27FC236}">
                  <a16:creationId xmlns:a16="http://schemas.microsoft.com/office/drawing/2014/main" id="{FDF92556-3B14-29B0-971B-2D668A22470D}"/>
                </a:ext>
              </a:extLst>
            </p:cNvPr>
            <p:cNvSpPr/>
            <p:nvPr/>
          </p:nvSpPr>
          <p:spPr>
            <a:xfrm>
              <a:off x="6297480" y="7462209"/>
              <a:ext cx="1007845" cy="182633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10" h="1467">
                  <a:moveTo>
                    <a:pt x="617" y="251"/>
                  </a:moveTo>
                  <a:lnTo>
                    <a:pt x="617" y="0"/>
                  </a:lnTo>
                  <a:lnTo>
                    <a:pt x="374" y="0"/>
                  </a:lnTo>
                  <a:lnTo>
                    <a:pt x="301" y="0"/>
                  </a:lnTo>
                  <a:cubicBezTo>
                    <a:pt x="250" y="0"/>
                    <a:pt x="205" y="20"/>
                    <a:pt x="171" y="54"/>
                  </a:cubicBezTo>
                  <a:cubicBezTo>
                    <a:pt x="137" y="87"/>
                    <a:pt x="116" y="133"/>
                    <a:pt x="116" y="184"/>
                  </a:cubicBezTo>
                  <a:lnTo>
                    <a:pt x="116" y="251"/>
                  </a:lnTo>
                  <a:lnTo>
                    <a:pt x="116" y="685"/>
                  </a:lnTo>
                  <a:lnTo>
                    <a:pt x="0" y="685"/>
                  </a:lnTo>
                  <a:lnTo>
                    <a:pt x="0" y="1467"/>
                  </a:lnTo>
                  <a:lnTo>
                    <a:pt x="810" y="1467"/>
                  </a:lnTo>
                  <a:lnTo>
                    <a:pt x="810" y="685"/>
                  </a:lnTo>
                  <a:lnTo>
                    <a:pt x="374" y="685"/>
                  </a:lnTo>
                  <a:lnTo>
                    <a:pt x="374" y="251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23">
              <a:extLst>
                <a:ext uri="{FF2B5EF4-FFF2-40B4-BE49-F238E27FC236}">
                  <a16:creationId xmlns:a16="http://schemas.microsoft.com/office/drawing/2014/main" id="{4347764E-3C39-4F7B-7D49-CF0FD1435A43}"/>
                </a:ext>
              </a:extLst>
            </p:cNvPr>
            <p:cNvSpPr/>
            <p:nvPr/>
          </p:nvSpPr>
          <p:spPr>
            <a:xfrm>
              <a:off x="7412463" y="8228371"/>
              <a:ext cx="4041348" cy="18861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45" h="1515">
                  <a:moveTo>
                    <a:pt x="2958" y="1515"/>
                  </a:moveTo>
                  <a:lnTo>
                    <a:pt x="2441" y="998"/>
                  </a:lnTo>
                  <a:lnTo>
                    <a:pt x="1924" y="482"/>
                  </a:lnTo>
                  <a:cubicBezTo>
                    <a:pt x="1901" y="458"/>
                    <a:pt x="1872" y="439"/>
                    <a:pt x="1842" y="426"/>
                  </a:cubicBezTo>
                  <a:cubicBezTo>
                    <a:pt x="1810" y="413"/>
                    <a:pt x="1777" y="406"/>
                    <a:pt x="1743" y="406"/>
                  </a:cubicBezTo>
                  <a:lnTo>
                    <a:pt x="872" y="406"/>
                  </a:lnTo>
                  <a:lnTo>
                    <a:pt x="0" y="406"/>
                  </a:lnTo>
                  <a:lnTo>
                    <a:pt x="0" y="203"/>
                  </a:lnTo>
                  <a:lnTo>
                    <a:pt x="0" y="0"/>
                  </a:lnTo>
                  <a:lnTo>
                    <a:pt x="943" y="0"/>
                  </a:lnTo>
                  <a:lnTo>
                    <a:pt x="1886" y="0"/>
                  </a:lnTo>
                  <a:cubicBezTo>
                    <a:pt x="1928" y="0"/>
                    <a:pt x="1970" y="8"/>
                    <a:pt x="2008" y="24"/>
                  </a:cubicBezTo>
                  <a:cubicBezTo>
                    <a:pt x="2046" y="40"/>
                    <a:pt x="2081" y="63"/>
                    <a:pt x="2111" y="93"/>
                  </a:cubicBezTo>
                  <a:lnTo>
                    <a:pt x="2679" y="660"/>
                  </a:lnTo>
                  <a:lnTo>
                    <a:pt x="3245" y="1228"/>
                  </a:lnTo>
                  <a:lnTo>
                    <a:pt x="3102" y="1371"/>
                  </a:ln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24">
              <a:extLst>
                <a:ext uri="{FF2B5EF4-FFF2-40B4-BE49-F238E27FC236}">
                  <a16:creationId xmlns:a16="http://schemas.microsoft.com/office/drawing/2014/main" id="{334B81C8-3ED9-C2CB-8F1A-DE985DF4B1CE}"/>
                </a:ext>
              </a:extLst>
            </p:cNvPr>
            <p:cNvSpPr/>
            <p:nvPr/>
          </p:nvSpPr>
          <p:spPr>
            <a:xfrm>
              <a:off x="6789568" y="7949313"/>
              <a:ext cx="1117475" cy="11187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98" h="899">
                  <a:moveTo>
                    <a:pt x="898" y="450"/>
                  </a:moveTo>
                  <a:cubicBezTo>
                    <a:pt x="898" y="698"/>
                    <a:pt x="697" y="899"/>
                    <a:pt x="449" y="899"/>
                  </a:cubicBezTo>
                  <a:cubicBezTo>
                    <a:pt x="201" y="899"/>
                    <a:pt x="0" y="698"/>
                    <a:pt x="0" y="450"/>
                  </a:cubicBezTo>
                  <a:cubicBezTo>
                    <a:pt x="0" y="202"/>
                    <a:pt x="201" y="0"/>
                    <a:pt x="449" y="0"/>
                  </a:cubicBezTo>
                  <a:cubicBezTo>
                    <a:pt x="697" y="0"/>
                    <a:pt x="898" y="202"/>
                    <a:pt x="898" y="45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25">
              <a:extLst>
                <a:ext uri="{FF2B5EF4-FFF2-40B4-BE49-F238E27FC236}">
                  <a16:creationId xmlns:a16="http://schemas.microsoft.com/office/drawing/2014/main" id="{08A2D161-C921-4048-C208-2B86EFF693B3}"/>
                </a:ext>
              </a:extLst>
            </p:cNvPr>
            <p:cNvSpPr/>
            <p:nvPr/>
          </p:nvSpPr>
          <p:spPr>
            <a:xfrm>
              <a:off x="7001352" y="8163590"/>
              <a:ext cx="692660" cy="69266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57" h="557">
                  <a:moveTo>
                    <a:pt x="557" y="278"/>
                  </a:moveTo>
                  <a:cubicBezTo>
                    <a:pt x="557" y="432"/>
                    <a:pt x="433" y="557"/>
                    <a:pt x="279" y="557"/>
                  </a:cubicBezTo>
                  <a:cubicBezTo>
                    <a:pt x="125" y="557"/>
                    <a:pt x="0" y="432"/>
                    <a:pt x="0" y="278"/>
                  </a:cubicBezTo>
                  <a:cubicBezTo>
                    <a:pt x="0" y="124"/>
                    <a:pt x="125" y="0"/>
                    <a:pt x="279" y="0"/>
                  </a:cubicBezTo>
                  <a:cubicBezTo>
                    <a:pt x="433" y="0"/>
                    <a:pt x="557" y="124"/>
                    <a:pt x="557" y="278"/>
                  </a:cubicBez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26">
              <a:extLst>
                <a:ext uri="{FF2B5EF4-FFF2-40B4-BE49-F238E27FC236}">
                  <a16:creationId xmlns:a16="http://schemas.microsoft.com/office/drawing/2014/main" id="{BBB42681-C2A1-C13A-B196-BA8BF8A8D48E}"/>
                </a:ext>
              </a:extLst>
            </p:cNvPr>
            <p:cNvSpPr/>
            <p:nvPr/>
          </p:nvSpPr>
          <p:spPr>
            <a:xfrm>
              <a:off x="10545629" y="9073014"/>
              <a:ext cx="1352930" cy="16020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7" h="1287">
                  <a:moveTo>
                    <a:pt x="390" y="232"/>
                  </a:moveTo>
                  <a:lnTo>
                    <a:pt x="739" y="232"/>
                  </a:lnTo>
                  <a:lnTo>
                    <a:pt x="1087" y="232"/>
                  </a:lnTo>
                  <a:lnTo>
                    <a:pt x="803" y="759"/>
                  </a:lnTo>
                  <a:lnTo>
                    <a:pt x="521" y="1287"/>
                  </a:lnTo>
                  <a:lnTo>
                    <a:pt x="292" y="924"/>
                  </a:lnTo>
                  <a:lnTo>
                    <a:pt x="63" y="561"/>
                  </a:lnTo>
                  <a:cubicBezTo>
                    <a:pt x="5" y="468"/>
                    <a:pt x="-12" y="361"/>
                    <a:pt x="7" y="260"/>
                  </a:cubicBezTo>
                  <a:cubicBezTo>
                    <a:pt x="25" y="160"/>
                    <a:pt x="81" y="66"/>
                    <a:pt x="169" y="0"/>
                  </a:cubicBezTo>
                  <a:lnTo>
                    <a:pt x="280" y="116"/>
                  </a:lnTo>
                  <a:close/>
                </a:path>
              </a:pathLst>
            </a:custGeom>
            <a:solidFill>
              <a:srgbClr val="E55547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27">
              <a:extLst>
                <a:ext uri="{FF2B5EF4-FFF2-40B4-BE49-F238E27FC236}">
                  <a16:creationId xmlns:a16="http://schemas.microsoft.com/office/drawing/2014/main" id="{AC6F5FD0-5773-88D0-22E9-3B4260306D2F}"/>
                </a:ext>
              </a:extLst>
            </p:cNvPr>
            <p:cNvSpPr/>
            <p:nvPr/>
          </p:nvSpPr>
          <p:spPr>
            <a:xfrm>
              <a:off x="10757410" y="9073014"/>
              <a:ext cx="3927981" cy="28777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54" h="232">
                  <a:moveTo>
                    <a:pt x="3154" y="232"/>
                  </a:moveTo>
                  <a:lnTo>
                    <a:pt x="221" y="232"/>
                  </a:lnTo>
                  <a:lnTo>
                    <a:pt x="0" y="0"/>
                  </a:lnTo>
                  <a:lnTo>
                    <a:pt x="2931" y="0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28">
              <a:extLst>
                <a:ext uri="{FF2B5EF4-FFF2-40B4-BE49-F238E27FC236}">
                  <a16:creationId xmlns:a16="http://schemas.microsoft.com/office/drawing/2014/main" id="{5941E907-B090-C01F-4368-EBCA21C9B608}"/>
                </a:ext>
              </a:extLst>
            </p:cNvPr>
            <p:cNvSpPr/>
            <p:nvPr/>
          </p:nvSpPr>
          <p:spPr>
            <a:xfrm>
              <a:off x="11332966" y="8457849"/>
              <a:ext cx="3950405" cy="906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2" h="729">
                  <a:moveTo>
                    <a:pt x="1983" y="0"/>
                  </a:moveTo>
                  <a:cubicBezTo>
                    <a:pt x="1721" y="-2"/>
                    <a:pt x="1471" y="102"/>
                    <a:pt x="1263" y="231"/>
                  </a:cubicBezTo>
                  <a:cubicBezTo>
                    <a:pt x="1182" y="219"/>
                    <a:pt x="1102" y="213"/>
                    <a:pt x="1026" y="215"/>
                  </a:cubicBezTo>
                  <a:cubicBezTo>
                    <a:pt x="385" y="235"/>
                    <a:pt x="0" y="729"/>
                    <a:pt x="0" y="729"/>
                  </a:cubicBezTo>
                  <a:lnTo>
                    <a:pt x="688" y="729"/>
                  </a:lnTo>
                  <a:lnTo>
                    <a:pt x="2483" y="729"/>
                  </a:lnTo>
                  <a:lnTo>
                    <a:pt x="3172" y="729"/>
                  </a:lnTo>
                  <a:cubicBezTo>
                    <a:pt x="3172" y="729"/>
                    <a:pt x="2641" y="7"/>
                    <a:pt x="1983" y="0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29">
              <a:extLst>
                <a:ext uri="{FF2B5EF4-FFF2-40B4-BE49-F238E27FC236}">
                  <a16:creationId xmlns:a16="http://schemas.microsoft.com/office/drawing/2014/main" id="{3A1C7A03-C3D2-26E1-FBBF-C12A0573C852}"/>
                </a:ext>
              </a:extLst>
            </p:cNvPr>
            <p:cNvSpPr/>
            <p:nvPr/>
          </p:nvSpPr>
          <p:spPr>
            <a:xfrm>
              <a:off x="10545629" y="9073014"/>
              <a:ext cx="1352930" cy="16020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7" h="1287">
                  <a:moveTo>
                    <a:pt x="390" y="232"/>
                  </a:moveTo>
                  <a:lnTo>
                    <a:pt x="739" y="232"/>
                  </a:lnTo>
                  <a:lnTo>
                    <a:pt x="1087" y="232"/>
                  </a:lnTo>
                  <a:lnTo>
                    <a:pt x="803" y="759"/>
                  </a:lnTo>
                  <a:lnTo>
                    <a:pt x="521" y="1287"/>
                  </a:lnTo>
                  <a:lnTo>
                    <a:pt x="292" y="924"/>
                  </a:lnTo>
                  <a:lnTo>
                    <a:pt x="63" y="561"/>
                  </a:lnTo>
                  <a:cubicBezTo>
                    <a:pt x="5" y="468"/>
                    <a:pt x="-12" y="361"/>
                    <a:pt x="7" y="260"/>
                  </a:cubicBezTo>
                  <a:cubicBezTo>
                    <a:pt x="25" y="160"/>
                    <a:pt x="81" y="66"/>
                    <a:pt x="169" y="0"/>
                  </a:cubicBezTo>
                  <a:lnTo>
                    <a:pt x="280" y="116"/>
                  </a:ln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30">
              <a:extLst>
                <a:ext uri="{FF2B5EF4-FFF2-40B4-BE49-F238E27FC236}">
                  <a16:creationId xmlns:a16="http://schemas.microsoft.com/office/drawing/2014/main" id="{CD0FFD6C-542D-7F38-6AD0-D7BD996AA54A}"/>
                </a:ext>
              </a:extLst>
            </p:cNvPr>
            <p:cNvSpPr/>
            <p:nvPr/>
          </p:nvSpPr>
          <p:spPr>
            <a:xfrm>
              <a:off x="11195933" y="9362041"/>
              <a:ext cx="4355284" cy="13130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497" h="1055">
                  <a:moveTo>
                    <a:pt x="0" y="1055"/>
                  </a:moveTo>
                  <a:lnTo>
                    <a:pt x="2932" y="1055"/>
                  </a:lnTo>
                  <a:lnTo>
                    <a:pt x="3497" y="0"/>
                  </a:lnTo>
                  <a:lnTo>
                    <a:pt x="566" y="0"/>
                  </a:ln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32">
              <a:extLst>
                <a:ext uri="{FF2B5EF4-FFF2-40B4-BE49-F238E27FC236}">
                  <a16:creationId xmlns:a16="http://schemas.microsoft.com/office/drawing/2014/main" id="{CDE9C6F6-857A-6BBD-B2C8-ED53266C683E}"/>
                </a:ext>
              </a:extLst>
            </p:cNvPr>
            <p:cNvSpPr/>
            <p:nvPr/>
          </p:nvSpPr>
          <p:spPr>
            <a:xfrm>
              <a:off x="11332966" y="8938728"/>
              <a:ext cx="3950405" cy="42606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172" h="343">
                  <a:moveTo>
                    <a:pt x="2923" y="69"/>
                  </a:moveTo>
                  <a:lnTo>
                    <a:pt x="2727" y="69"/>
                  </a:lnTo>
                  <a:cubicBezTo>
                    <a:pt x="2725" y="58"/>
                    <a:pt x="2719" y="47"/>
                    <a:pt x="2710" y="38"/>
                  </a:cubicBezTo>
                  <a:cubicBezTo>
                    <a:pt x="2689" y="14"/>
                    <a:pt x="2659" y="6"/>
                    <a:pt x="2643" y="21"/>
                  </a:cubicBezTo>
                  <a:cubicBezTo>
                    <a:pt x="2630" y="31"/>
                    <a:pt x="2629" y="50"/>
                    <a:pt x="2638" y="69"/>
                  </a:cubicBezTo>
                  <a:lnTo>
                    <a:pt x="1969" y="69"/>
                  </a:lnTo>
                  <a:cubicBezTo>
                    <a:pt x="1969" y="68"/>
                    <a:pt x="1970" y="66"/>
                    <a:pt x="1970" y="63"/>
                  </a:cubicBezTo>
                  <a:cubicBezTo>
                    <a:pt x="1977" y="33"/>
                    <a:pt x="1964" y="4"/>
                    <a:pt x="1942" y="0"/>
                  </a:cubicBezTo>
                  <a:cubicBezTo>
                    <a:pt x="1921" y="-4"/>
                    <a:pt x="1899" y="17"/>
                    <a:pt x="1893" y="49"/>
                  </a:cubicBezTo>
                  <a:cubicBezTo>
                    <a:pt x="1892" y="56"/>
                    <a:pt x="1891" y="63"/>
                    <a:pt x="1892" y="69"/>
                  </a:cubicBezTo>
                  <a:lnTo>
                    <a:pt x="780" y="69"/>
                  </a:lnTo>
                  <a:cubicBezTo>
                    <a:pt x="790" y="44"/>
                    <a:pt x="786" y="19"/>
                    <a:pt x="769" y="10"/>
                  </a:cubicBezTo>
                  <a:cubicBezTo>
                    <a:pt x="750" y="-1"/>
                    <a:pt x="722" y="12"/>
                    <a:pt x="706" y="40"/>
                  </a:cubicBezTo>
                  <a:cubicBezTo>
                    <a:pt x="701" y="50"/>
                    <a:pt x="699" y="60"/>
                    <a:pt x="697" y="69"/>
                  </a:cubicBezTo>
                  <a:lnTo>
                    <a:pt x="308" y="69"/>
                  </a:lnTo>
                  <a:cubicBezTo>
                    <a:pt x="109" y="203"/>
                    <a:pt x="0" y="343"/>
                    <a:pt x="0" y="343"/>
                  </a:cubicBezTo>
                  <a:lnTo>
                    <a:pt x="688" y="343"/>
                  </a:lnTo>
                  <a:lnTo>
                    <a:pt x="2483" y="343"/>
                  </a:lnTo>
                  <a:lnTo>
                    <a:pt x="3172" y="343"/>
                  </a:lnTo>
                  <a:cubicBezTo>
                    <a:pt x="3172" y="343"/>
                    <a:pt x="3079" y="217"/>
                    <a:pt x="2923" y="6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81">
              <a:extLst>
                <a:ext uri="{FF2B5EF4-FFF2-40B4-BE49-F238E27FC236}">
                  <a16:creationId xmlns:a16="http://schemas.microsoft.com/office/drawing/2014/main" id="{0682AA3D-19A1-BEA2-7769-7AB812FFD57E}"/>
                </a:ext>
              </a:extLst>
            </p:cNvPr>
            <p:cNvSpPr/>
            <p:nvPr/>
          </p:nvSpPr>
          <p:spPr>
            <a:xfrm>
              <a:off x="12555228" y="8595971"/>
              <a:ext cx="1657321" cy="336982"/>
            </a:xfrm>
            <a:custGeom>
              <a:avLst/>
              <a:gdLst>
                <a:gd name="connsiteX0" fmla="*/ 249210 w 1657321"/>
                <a:gd name="connsiteY0" fmla="*/ 246059 h 336982"/>
                <a:gd name="connsiteX1" fmla="*/ 294089 w 1657321"/>
                <a:gd name="connsiteY1" fmla="*/ 269908 h 336982"/>
                <a:gd name="connsiteX2" fmla="*/ 297772 w 1657321"/>
                <a:gd name="connsiteY2" fmla="*/ 331356 h 336982"/>
                <a:gd name="connsiteX3" fmla="*/ 240081 w 1657321"/>
                <a:gd name="connsiteY3" fmla="*/ 312922 h 336982"/>
                <a:gd name="connsiteX4" fmla="*/ 236398 w 1657321"/>
                <a:gd name="connsiteY4" fmla="*/ 251474 h 336982"/>
                <a:gd name="connsiteX5" fmla="*/ 249210 w 1657321"/>
                <a:gd name="connsiteY5" fmla="*/ 246059 h 336982"/>
                <a:gd name="connsiteX6" fmla="*/ 1473430 w 1657321"/>
                <a:gd name="connsiteY6" fmla="*/ 221541 h 336982"/>
                <a:gd name="connsiteX7" fmla="*/ 1517426 w 1657321"/>
                <a:gd name="connsiteY7" fmla="*/ 247464 h 336982"/>
                <a:gd name="connsiteX8" fmla="*/ 1518653 w 1657321"/>
                <a:gd name="connsiteY8" fmla="*/ 308912 h 336982"/>
                <a:gd name="connsiteX9" fmla="*/ 1460988 w 1657321"/>
                <a:gd name="connsiteY9" fmla="*/ 286791 h 336982"/>
                <a:gd name="connsiteX10" fmla="*/ 1459761 w 1657321"/>
                <a:gd name="connsiteY10" fmla="*/ 226572 h 336982"/>
                <a:gd name="connsiteX11" fmla="*/ 1473430 w 1657321"/>
                <a:gd name="connsiteY11" fmla="*/ 221541 h 336982"/>
                <a:gd name="connsiteX12" fmla="*/ 827563 w 1657321"/>
                <a:gd name="connsiteY12" fmla="*/ 209198 h 336982"/>
                <a:gd name="connsiteX13" fmla="*/ 855722 w 1657321"/>
                <a:gd name="connsiteY13" fmla="*/ 264575 h 336982"/>
                <a:gd name="connsiteX14" fmla="*/ 812871 w 1657321"/>
                <a:gd name="connsiteY14" fmla="*/ 310107 h 336982"/>
                <a:gd name="connsiteX15" fmla="*/ 785936 w 1657321"/>
                <a:gd name="connsiteY15" fmla="*/ 254730 h 336982"/>
                <a:gd name="connsiteX16" fmla="*/ 827563 w 1657321"/>
                <a:gd name="connsiteY16" fmla="*/ 209198 h 336982"/>
                <a:gd name="connsiteX17" fmla="*/ 591217 w 1657321"/>
                <a:gd name="connsiteY17" fmla="*/ 167654 h 336982"/>
                <a:gd name="connsiteX18" fmla="*/ 610643 w 1657321"/>
                <a:gd name="connsiteY18" fmla="*/ 169313 h 336982"/>
                <a:gd name="connsiteX19" fmla="*/ 632800 w 1657321"/>
                <a:gd name="connsiteY19" fmla="*/ 252029 h 336982"/>
                <a:gd name="connsiteX20" fmla="*/ 562635 w 1657321"/>
                <a:gd name="connsiteY20" fmla="*/ 301412 h 336982"/>
                <a:gd name="connsiteX21" fmla="*/ 541709 w 1657321"/>
                <a:gd name="connsiteY21" fmla="*/ 218696 h 336982"/>
                <a:gd name="connsiteX22" fmla="*/ 591217 w 1657321"/>
                <a:gd name="connsiteY22" fmla="*/ 167654 h 336982"/>
                <a:gd name="connsiteX23" fmla="*/ 33434 w 1657321"/>
                <a:gd name="connsiteY23" fmla="*/ 166366 h 336982"/>
                <a:gd name="connsiteX24" fmla="*/ 62406 w 1657321"/>
                <a:gd name="connsiteY24" fmla="*/ 184003 h 336982"/>
                <a:gd name="connsiteX25" fmla="*/ 70990 w 1657321"/>
                <a:gd name="connsiteY25" fmla="*/ 240440 h 336982"/>
                <a:gd name="connsiteX26" fmla="*/ 15805 w 1657321"/>
                <a:gd name="connsiteY26" fmla="*/ 226944 h 336982"/>
                <a:gd name="connsiteX27" fmla="*/ 7221 w 1657321"/>
                <a:gd name="connsiteY27" fmla="*/ 171734 h 336982"/>
                <a:gd name="connsiteX28" fmla="*/ 33434 w 1657321"/>
                <a:gd name="connsiteY28" fmla="*/ 166366 h 336982"/>
                <a:gd name="connsiteX29" fmla="*/ 1064898 w 1657321"/>
                <a:gd name="connsiteY29" fmla="*/ 12081 h 336982"/>
                <a:gd name="connsiteX30" fmla="*/ 1079077 w 1657321"/>
                <a:gd name="connsiteY30" fmla="*/ 12350 h 336982"/>
                <a:gd name="connsiteX31" fmla="*/ 1097448 w 1657321"/>
                <a:gd name="connsiteY31" fmla="*/ 70180 h 336982"/>
                <a:gd name="connsiteX32" fmla="*/ 1049685 w 1657321"/>
                <a:gd name="connsiteY32" fmla="*/ 109553 h 336982"/>
                <a:gd name="connsiteX33" fmla="*/ 1031315 w 1657321"/>
                <a:gd name="connsiteY33" fmla="*/ 50493 h 336982"/>
                <a:gd name="connsiteX34" fmla="*/ 1064898 w 1657321"/>
                <a:gd name="connsiteY34" fmla="*/ 12081 h 336982"/>
                <a:gd name="connsiteX35" fmla="*/ 1568334 w 1657321"/>
                <a:gd name="connsiteY35" fmla="*/ 872 h 336982"/>
                <a:gd name="connsiteX36" fmla="*/ 1633353 w 1657321"/>
                <a:gd name="connsiteY36" fmla="*/ 28275 h 336982"/>
                <a:gd name="connsiteX37" fmla="*/ 1645683 w 1657321"/>
                <a:gd name="connsiteY37" fmla="*/ 113374 h 336982"/>
                <a:gd name="connsiteX38" fmla="*/ 1561842 w 1657321"/>
                <a:gd name="connsiteY38" fmla="*/ 93641 h 336982"/>
                <a:gd name="connsiteX39" fmla="*/ 1550745 w 1657321"/>
                <a:gd name="connsiteY39" fmla="*/ 9775 h 336982"/>
                <a:gd name="connsiteX40" fmla="*/ 1568334 w 1657321"/>
                <a:gd name="connsiteY40" fmla="*/ 872 h 336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57321" h="336982">
                  <a:moveTo>
                    <a:pt x="249210" y="246059"/>
                  </a:moveTo>
                  <a:cubicBezTo>
                    <a:pt x="263479" y="244330"/>
                    <a:pt x="281201" y="253317"/>
                    <a:pt x="294089" y="269908"/>
                  </a:cubicBezTo>
                  <a:cubicBezTo>
                    <a:pt x="312501" y="292029"/>
                    <a:pt x="313729" y="319067"/>
                    <a:pt x="297772" y="331356"/>
                  </a:cubicBezTo>
                  <a:cubicBezTo>
                    <a:pt x="283042" y="343646"/>
                    <a:pt x="257265" y="335043"/>
                    <a:pt x="240081" y="312922"/>
                  </a:cubicBezTo>
                  <a:cubicBezTo>
                    <a:pt x="222896" y="290801"/>
                    <a:pt x="220441" y="263763"/>
                    <a:pt x="236398" y="251474"/>
                  </a:cubicBezTo>
                  <a:cubicBezTo>
                    <a:pt x="240081" y="248402"/>
                    <a:pt x="244453" y="246635"/>
                    <a:pt x="249210" y="246059"/>
                  </a:cubicBezTo>
                  <a:close/>
                  <a:moveTo>
                    <a:pt x="1473430" y="221541"/>
                  </a:moveTo>
                  <a:cubicBezTo>
                    <a:pt x="1488440" y="220504"/>
                    <a:pt x="1506384" y="230873"/>
                    <a:pt x="1517426" y="247464"/>
                  </a:cubicBezTo>
                  <a:cubicBezTo>
                    <a:pt x="1533376" y="269585"/>
                    <a:pt x="1534603" y="297851"/>
                    <a:pt x="1518653" y="308912"/>
                  </a:cubicBezTo>
                  <a:cubicBezTo>
                    <a:pt x="1502703" y="318744"/>
                    <a:pt x="1478165" y="310141"/>
                    <a:pt x="1460988" y="286791"/>
                  </a:cubicBezTo>
                  <a:cubicBezTo>
                    <a:pt x="1445038" y="264670"/>
                    <a:pt x="1445038" y="236404"/>
                    <a:pt x="1459761" y="226572"/>
                  </a:cubicBezTo>
                  <a:cubicBezTo>
                    <a:pt x="1463748" y="223500"/>
                    <a:pt x="1468426" y="221886"/>
                    <a:pt x="1473430" y="221541"/>
                  </a:cubicBezTo>
                  <a:close/>
                  <a:moveTo>
                    <a:pt x="827563" y="209198"/>
                  </a:moveTo>
                  <a:cubicBezTo>
                    <a:pt x="847152" y="212890"/>
                    <a:pt x="858171" y="237502"/>
                    <a:pt x="855722" y="264575"/>
                  </a:cubicBezTo>
                  <a:cubicBezTo>
                    <a:pt x="850825" y="291648"/>
                    <a:pt x="832460" y="312568"/>
                    <a:pt x="812871" y="310107"/>
                  </a:cubicBezTo>
                  <a:cubicBezTo>
                    <a:pt x="794506" y="307646"/>
                    <a:pt x="782263" y="283034"/>
                    <a:pt x="785936" y="254730"/>
                  </a:cubicBezTo>
                  <a:cubicBezTo>
                    <a:pt x="789609" y="226426"/>
                    <a:pt x="807974" y="206737"/>
                    <a:pt x="827563" y="209198"/>
                  </a:cubicBezTo>
                  <a:close/>
                  <a:moveTo>
                    <a:pt x="591217" y="167654"/>
                  </a:moveTo>
                  <a:cubicBezTo>
                    <a:pt x="597872" y="166381"/>
                    <a:pt x="604488" y="166844"/>
                    <a:pt x="610643" y="169313"/>
                  </a:cubicBezTo>
                  <a:cubicBezTo>
                    <a:pt x="635262" y="177955"/>
                    <a:pt x="646341" y="214992"/>
                    <a:pt x="632800" y="252029"/>
                  </a:cubicBezTo>
                  <a:cubicBezTo>
                    <a:pt x="619260" y="289066"/>
                    <a:pt x="587254" y="311288"/>
                    <a:pt x="562635" y="301412"/>
                  </a:cubicBezTo>
                  <a:cubicBezTo>
                    <a:pt x="536785" y="291535"/>
                    <a:pt x="528168" y="255733"/>
                    <a:pt x="541709" y="218696"/>
                  </a:cubicBezTo>
                  <a:cubicBezTo>
                    <a:pt x="550941" y="190918"/>
                    <a:pt x="571252" y="171474"/>
                    <a:pt x="591217" y="167654"/>
                  </a:cubicBezTo>
                  <a:close/>
                  <a:moveTo>
                    <a:pt x="33434" y="166366"/>
                  </a:moveTo>
                  <a:cubicBezTo>
                    <a:pt x="43398" y="168666"/>
                    <a:pt x="53822" y="174801"/>
                    <a:pt x="62406" y="184003"/>
                  </a:cubicBezTo>
                  <a:cubicBezTo>
                    <a:pt x="80801" y="202406"/>
                    <a:pt x="84480" y="228171"/>
                    <a:pt x="70990" y="240440"/>
                  </a:cubicBezTo>
                  <a:cubicBezTo>
                    <a:pt x="58727" y="252710"/>
                    <a:pt x="34200" y="246575"/>
                    <a:pt x="15805" y="226944"/>
                  </a:cubicBezTo>
                  <a:cubicBezTo>
                    <a:pt x="-1363" y="208541"/>
                    <a:pt x="-5042" y="182776"/>
                    <a:pt x="7221" y="171734"/>
                  </a:cubicBezTo>
                  <a:cubicBezTo>
                    <a:pt x="13966" y="165599"/>
                    <a:pt x="23470" y="164065"/>
                    <a:pt x="33434" y="166366"/>
                  </a:cubicBezTo>
                  <a:close/>
                  <a:moveTo>
                    <a:pt x="1064898" y="12081"/>
                  </a:moveTo>
                  <a:cubicBezTo>
                    <a:pt x="1069662" y="10812"/>
                    <a:pt x="1074485" y="10812"/>
                    <a:pt x="1079077" y="12350"/>
                  </a:cubicBezTo>
                  <a:cubicBezTo>
                    <a:pt x="1097448" y="18502"/>
                    <a:pt x="1106020" y="43111"/>
                    <a:pt x="1097448" y="70180"/>
                  </a:cubicBezTo>
                  <a:cubicBezTo>
                    <a:pt x="1090100" y="97249"/>
                    <a:pt x="1068055" y="114474"/>
                    <a:pt x="1049685" y="109553"/>
                  </a:cubicBezTo>
                  <a:cubicBezTo>
                    <a:pt x="1031315" y="103401"/>
                    <a:pt x="1022742" y="77562"/>
                    <a:pt x="1031315" y="50493"/>
                  </a:cubicBezTo>
                  <a:cubicBezTo>
                    <a:pt x="1036826" y="31114"/>
                    <a:pt x="1050603" y="15887"/>
                    <a:pt x="1064898" y="12081"/>
                  </a:cubicBezTo>
                  <a:close/>
                  <a:moveTo>
                    <a:pt x="1568334" y="872"/>
                  </a:moveTo>
                  <a:cubicBezTo>
                    <a:pt x="1588273" y="-3175"/>
                    <a:pt x="1613934" y="7000"/>
                    <a:pt x="1633353" y="28275"/>
                  </a:cubicBezTo>
                  <a:cubicBezTo>
                    <a:pt x="1659245" y="56641"/>
                    <a:pt x="1665410" y="96108"/>
                    <a:pt x="1645683" y="113374"/>
                  </a:cubicBezTo>
                  <a:cubicBezTo>
                    <a:pt x="1624722" y="131874"/>
                    <a:pt x="1587734" y="123241"/>
                    <a:pt x="1561842" y="93641"/>
                  </a:cubicBezTo>
                  <a:cubicBezTo>
                    <a:pt x="1535950" y="65274"/>
                    <a:pt x="1529785" y="28275"/>
                    <a:pt x="1550745" y="9775"/>
                  </a:cubicBezTo>
                  <a:cubicBezTo>
                    <a:pt x="1555677" y="5150"/>
                    <a:pt x="1561688" y="2221"/>
                    <a:pt x="1568334" y="872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39">
              <a:extLst>
                <a:ext uri="{FF2B5EF4-FFF2-40B4-BE49-F238E27FC236}">
                  <a16:creationId xmlns:a16="http://schemas.microsoft.com/office/drawing/2014/main" id="{E7D7261C-296A-C63B-6AA3-3E6E15D2D59B}"/>
                </a:ext>
              </a:extLst>
            </p:cNvPr>
            <p:cNvSpPr/>
            <p:nvPr/>
          </p:nvSpPr>
          <p:spPr>
            <a:xfrm>
              <a:off x="3231587" y="9289785"/>
              <a:ext cx="4604446" cy="2192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697" h="177">
                  <a:moveTo>
                    <a:pt x="3642" y="107"/>
                  </a:moveTo>
                  <a:cubicBezTo>
                    <a:pt x="3577" y="40"/>
                    <a:pt x="3486" y="0"/>
                    <a:pt x="3386" y="0"/>
                  </a:cubicBezTo>
                  <a:lnTo>
                    <a:pt x="1693" y="0"/>
                  </a:lnTo>
                  <a:lnTo>
                    <a:pt x="0" y="0"/>
                  </a:lnTo>
                  <a:lnTo>
                    <a:pt x="0" y="177"/>
                  </a:lnTo>
                  <a:lnTo>
                    <a:pt x="3697" y="177"/>
                  </a:lnTo>
                  <a:cubicBezTo>
                    <a:pt x="3682" y="151"/>
                    <a:pt x="3664" y="127"/>
                    <a:pt x="3642" y="10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40">
              <a:extLst>
                <a:ext uri="{FF2B5EF4-FFF2-40B4-BE49-F238E27FC236}">
                  <a16:creationId xmlns:a16="http://schemas.microsoft.com/office/drawing/2014/main" id="{BF917A4B-61B6-D4AD-10BE-1E116639A3C3}"/>
                </a:ext>
              </a:extLst>
            </p:cNvPr>
            <p:cNvSpPr/>
            <p:nvPr/>
          </p:nvSpPr>
          <p:spPr>
            <a:xfrm>
              <a:off x="3231587" y="9510290"/>
              <a:ext cx="4667981" cy="13641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48" h="1096">
                  <a:moveTo>
                    <a:pt x="3697" y="0"/>
                  </a:moveTo>
                  <a:lnTo>
                    <a:pt x="0" y="0"/>
                  </a:lnTo>
                  <a:lnTo>
                    <a:pt x="0" y="278"/>
                  </a:lnTo>
                  <a:lnTo>
                    <a:pt x="0" y="733"/>
                  </a:lnTo>
                  <a:cubicBezTo>
                    <a:pt x="0" y="833"/>
                    <a:pt x="41" y="924"/>
                    <a:pt x="106" y="989"/>
                  </a:cubicBezTo>
                  <a:cubicBezTo>
                    <a:pt x="171" y="1055"/>
                    <a:pt x="262" y="1096"/>
                    <a:pt x="362" y="1096"/>
                  </a:cubicBezTo>
                  <a:lnTo>
                    <a:pt x="1874" y="1096"/>
                  </a:lnTo>
                  <a:lnTo>
                    <a:pt x="3386" y="1096"/>
                  </a:lnTo>
                  <a:cubicBezTo>
                    <a:pt x="3486" y="1096"/>
                    <a:pt x="3577" y="1055"/>
                    <a:pt x="3642" y="989"/>
                  </a:cubicBezTo>
                  <a:cubicBezTo>
                    <a:pt x="3708" y="924"/>
                    <a:pt x="3748" y="833"/>
                    <a:pt x="3748" y="733"/>
                  </a:cubicBezTo>
                  <a:lnTo>
                    <a:pt x="3748" y="459"/>
                  </a:lnTo>
                  <a:lnTo>
                    <a:pt x="3748" y="186"/>
                  </a:lnTo>
                  <a:cubicBezTo>
                    <a:pt x="3748" y="118"/>
                    <a:pt x="3730" y="54"/>
                    <a:pt x="3697" y="0"/>
                  </a:cubicBez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41">
              <a:extLst>
                <a:ext uri="{FF2B5EF4-FFF2-40B4-BE49-F238E27FC236}">
                  <a16:creationId xmlns:a16="http://schemas.microsoft.com/office/drawing/2014/main" id="{D5AEE7EB-D842-B058-429B-71A0403B7B44}"/>
                </a:ext>
              </a:extLst>
            </p:cNvPr>
            <p:cNvSpPr/>
            <p:nvPr/>
          </p:nvSpPr>
          <p:spPr>
            <a:xfrm>
              <a:off x="3231587" y="10389819"/>
              <a:ext cx="4667981" cy="4846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48" h="390">
                  <a:moveTo>
                    <a:pt x="0" y="0"/>
                  </a:moveTo>
                  <a:lnTo>
                    <a:pt x="0" y="27"/>
                  </a:lnTo>
                  <a:cubicBezTo>
                    <a:pt x="0" y="127"/>
                    <a:pt x="41" y="218"/>
                    <a:pt x="106" y="283"/>
                  </a:cubicBezTo>
                  <a:cubicBezTo>
                    <a:pt x="171" y="349"/>
                    <a:pt x="262" y="390"/>
                    <a:pt x="362" y="390"/>
                  </a:cubicBezTo>
                  <a:lnTo>
                    <a:pt x="1874" y="390"/>
                  </a:lnTo>
                  <a:lnTo>
                    <a:pt x="3386" y="390"/>
                  </a:lnTo>
                  <a:cubicBezTo>
                    <a:pt x="3486" y="390"/>
                    <a:pt x="3577" y="349"/>
                    <a:pt x="3642" y="283"/>
                  </a:cubicBezTo>
                  <a:cubicBezTo>
                    <a:pt x="3708" y="218"/>
                    <a:pt x="3748" y="127"/>
                    <a:pt x="3748" y="27"/>
                  </a:cubicBezTo>
                  <a:lnTo>
                    <a:pt x="3748" y="0"/>
                  </a:ln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42">
              <a:extLst>
                <a:ext uri="{FF2B5EF4-FFF2-40B4-BE49-F238E27FC236}">
                  <a16:creationId xmlns:a16="http://schemas.microsoft.com/office/drawing/2014/main" id="{BA7977CD-F35D-1D50-48D2-B455D0F6DA2E}"/>
                </a:ext>
              </a:extLst>
            </p:cNvPr>
            <p:cNvSpPr/>
            <p:nvPr/>
          </p:nvSpPr>
          <p:spPr>
            <a:xfrm>
              <a:off x="6385928" y="8843792"/>
              <a:ext cx="3240304" cy="18960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602" h="1523">
                  <a:moveTo>
                    <a:pt x="1226" y="115"/>
                  </a:moveTo>
                  <a:cubicBezTo>
                    <a:pt x="1574" y="115"/>
                    <a:pt x="1889" y="256"/>
                    <a:pt x="2117" y="484"/>
                  </a:cubicBezTo>
                  <a:cubicBezTo>
                    <a:pt x="2346" y="712"/>
                    <a:pt x="2486" y="1027"/>
                    <a:pt x="2486" y="1375"/>
                  </a:cubicBezTo>
                  <a:cubicBezTo>
                    <a:pt x="2486" y="1400"/>
                    <a:pt x="2485" y="1424"/>
                    <a:pt x="2484" y="1448"/>
                  </a:cubicBezTo>
                  <a:cubicBezTo>
                    <a:pt x="2483" y="1472"/>
                    <a:pt x="2481" y="1496"/>
                    <a:pt x="2478" y="1520"/>
                  </a:cubicBezTo>
                  <a:cubicBezTo>
                    <a:pt x="2508" y="1528"/>
                    <a:pt x="2538" y="1521"/>
                    <a:pt x="2561" y="1505"/>
                  </a:cubicBezTo>
                  <a:cubicBezTo>
                    <a:pt x="2583" y="1488"/>
                    <a:pt x="2599" y="1462"/>
                    <a:pt x="2600" y="1431"/>
                  </a:cubicBezTo>
                  <a:cubicBezTo>
                    <a:pt x="2601" y="1419"/>
                    <a:pt x="2601" y="1408"/>
                    <a:pt x="2602" y="1397"/>
                  </a:cubicBezTo>
                  <a:cubicBezTo>
                    <a:pt x="2602" y="1385"/>
                    <a:pt x="2602" y="1373"/>
                    <a:pt x="2602" y="1362"/>
                  </a:cubicBezTo>
                  <a:cubicBezTo>
                    <a:pt x="2598" y="986"/>
                    <a:pt x="2442" y="644"/>
                    <a:pt x="2191" y="398"/>
                  </a:cubicBezTo>
                  <a:cubicBezTo>
                    <a:pt x="1941" y="151"/>
                    <a:pt x="1598" y="-1"/>
                    <a:pt x="1222" y="0"/>
                  </a:cubicBezTo>
                  <a:cubicBezTo>
                    <a:pt x="960" y="0"/>
                    <a:pt x="715" y="74"/>
                    <a:pt x="507" y="203"/>
                  </a:cubicBezTo>
                  <a:cubicBezTo>
                    <a:pt x="298" y="331"/>
                    <a:pt x="127" y="513"/>
                    <a:pt x="11" y="729"/>
                  </a:cubicBezTo>
                  <a:cubicBezTo>
                    <a:pt x="-3" y="757"/>
                    <a:pt x="-3" y="788"/>
                    <a:pt x="8" y="814"/>
                  </a:cubicBezTo>
                  <a:cubicBezTo>
                    <a:pt x="19" y="839"/>
                    <a:pt x="42" y="861"/>
                    <a:pt x="72" y="869"/>
                  </a:cubicBezTo>
                  <a:cubicBezTo>
                    <a:pt x="169" y="647"/>
                    <a:pt x="329" y="459"/>
                    <a:pt x="529" y="325"/>
                  </a:cubicBezTo>
                  <a:cubicBezTo>
                    <a:pt x="728" y="192"/>
                    <a:pt x="968" y="115"/>
                    <a:pt x="1226" y="11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43">
              <a:extLst>
                <a:ext uri="{FF2B5EF4-FFF2-40B4-BE49-F238E27FC236}">
                  <a16:creationId xmlns:a16="http://schemas.microsoft.com/office/drawing/2014/main" id="{C564FF8B-5DA7-219E-64DE-D6EDF63F9DE2}"/>
                </a:ext>
              </a:extLst>
            </p:cNvPr>
            <p:cNvSpPr/>
            <p:nvPr/>
          </p:nvSpPr>
          <p:spPr>
            <a:xfrm>
              <a:off x="6475628" y="8987058"/>
              <a:ext cx="3006092" cy="17490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14" h="1405">
                  <a:moveTo>
                    <a:pt x="1154" y="0"/>
                  </a:moveTo>
                  <a:cubicBezTo>
                    <a:pt x="638" y="0"/>
                    <a:pt x="195" y="310"/>
                    <a:pt x="0" y="754"/>
                  </a:cubicBezTo>
                  <a:lnTo>
                    <a:pt x="2406" y="1405"/>
                  </a:lnTo>
                  <a:cubicBezTo>
                    <a:pt x="2412" y="1357"/>
                    <a:pt x="2414" y="1309"/>
                    <a:pt x="2414" y="1260"/>
                  </a:cubicBezTo>
                  <a:cubicBezTo>
                    <a:pt x="2414" y="564"/>
                    <a:pt x="1850" y="0"/>
                    <a:pt x="1154" y="0"/>
                  </a:cubicBez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44">
              <a:extLst>
                <a:ext uri="{FF2B5EF4-FFF2-40B4-BE49-F238E27FC236}">
                  <a16:creationId xmlns:a16="http://schemas.microsoft.com/office/drawing/2014/main" id="{CBBD32D9-5149-C49A-E5BB-B4D05BE0B433}"/>
                </a:ext>
              </a:extLst>
            </p:cNvPr>
            <p:cNvSpPr/>
            <p:nvPr/>
          </p:nvSpPr>
          <p:spPr>
            <a:xfrm>
              <a:off x="5434143" y="9444263"/>
              <a:ext cx="806027" cy="16257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8" h="1306">
                  <a:moveTo>
                    <a:pt x="61" y="794"/>
                  </a:moveTo>
                  <a:lnTo>
                    <a:pt x="586" y="794"/>
                  </a:lnTo>
                  <a:lnTo>
                    <a:pt x="586" y="1095"/>
                  </a:lnTo>
                  <a:lnTo>
                    <a:pt x="61" y="1095"/>
                  </a:lnTo>
                  <a:close/>
                  <a:moveTo>
                    <a:pt x="586" y="733"/>
                  </a:moveTo>
                  <a:lnTo>
                    <a:pt x="61" y="733"/>
                  </a:lnTo>
                  <a:lnTo>
                    <a:pt x="61" y="432"/>
                  </a:lnTo>
                  <a:lnTo>
                    <a:pt x="586" y="432"/>
                  </a:lnTo>
                  <a:close/>
                  <a:moveTo>
                    <a:pt x="617" y="0"/>
                  </a:moveTo>
                  <a:cubicBezTo>
                    <a:pt x="600" y="0"/>
                    <a:pt x="586" y="14"/>
                    <a:pt x="586" y="31"/>
                  </a:cubicBezTo>
                  <a:lnTo>
                    <a:pt x="586" y="370"/>
                  </a:lnTo>
                  <a:lnTo>
                    <a:pt x="61" y="370"/>
                  </a:lnTo>
                  <a:lnTo>
                    <a:pt x="61" y="31"/>
                  </a:lnTo>
                  <a:cubicBezTo>
                    <a:pt x="61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lnTo>
                    <a:pt x="0" y="1276"/>
                  </a:lnTo>
                  <a:cubicBezTo>
                    <a:pt x="0" y="1293"/>
                    <a:pt x="14" y="1306"/>
                    <a:pt x="31" y="1306"/>
                  </a:cubicBezTo>
                  <a:cubicBezTo>
                    <a:pt x="48" y="1306"/>
                    <a:pt x="61" y="1293"/>
                    <a:pt x="61" y="1276"/>
                  </a:cubicBezTo>
                  <a:lnTo>
                    <a:pt x="61" y="1157"/>
                  </a:lnTo>
                  <a:lnTo>
                    <a:pt x="586" y="1157"/>
                  </a:lnTo>
                  <a:lnTo>
                    <a:pt x="586" y="1276"/>
                  </a:lnTo>
                  <a:cubicBezTo>
                    <a:pt x="586" y="1293"/>
                    <a:pt x="600" y="1306"/>
                    <a:pt x="617" y="1306"/>
                  </a:cubicBezTo>
                  <a:cubicBezTo>
                    <a:pt x="635" y="1306"/>
                    <a:pt x="648" y="1293"/>
                    <a:pt x="648" y="1276"/>
                  </a:cubicBezTo>
                  <a:lnTo>
                    <a:pt x="648" y="31"/>
                  </a:lnTo>
                  <a:cubicBezTo>
                    <a:pt x="648" y="14"/>
                    <a:pt x="635" y="0"/>
                    <a:pt x="617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45">
              <a:extLst>
                <a:ext uri="{FF2B5EF4-FFF2-40B4-BE49-F238E27FC236}">
                  <a16:creationId xmlns:a16="http://schemas.microsoft.com/office/drawing/2014/main" id="{2AD5F0B7-5F05-8FFA-28B9-88084AC5F689}"/>
                </a:ext>
              </a:extLst>
            </p:cNvPr>
            <p:cNvSpPr/>
            <p:nvPr/>
          </p:nvSpPr>
          <p:spPr>
            <a:xfrm>
              <a:off x="3231587" y="6403286"/>
              <a:ext cx="3064647" cy="28864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461" h="2318">
                  <a:moveTo>
                    <a:pt x="2128" y="0"/>
                  </a:moveTo>
                  <a:lnTo>
                    <a:pt x="333" y="0"/>
                  </a:lnTo>
                  <a:cubicBezTo>
                    <a:pt x="244" y="0"/>
                    <a:pt x="164" y="34"/>
                    <a:pt x="104" y="91"/>
                  </a:cubicBezTo>
                  <a:cubicBezTo>
                    <a:pt x="40" y="151"/>
                    <a:pt x="0" y="237"/>
                    <a:pt x="0" y="332"/>
                  </a:cubicBezTo>
                  <a:lnTo>
                    <a:pt x="0" y="2318"/>
                  </a:lnTo>
                  <a:lnTo>
                    <a:pt x="2461" y="2318"/>
                  </a:lnTo>
                  <a:lnTo>
                    <a:pt x="2461" y="332"/>
                  </a:lnTo>
                  <a:cubicBezTo>
                    <a:pt x="2461" y="230"/>
                    <a:pt x="2415" y="139"/>
                    <a:pt x="2343" y="78"/>
                  </a:cubicBezTo>
                  <a:cubicBezTo>
                    <a:pt x="2285" y="29"/>
                    <a:pt x="2210" y="0"/>
                    <a:pt x="2128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46">
              <a:extLst>
                <a:ext uri="{FF2B5EF4-FFF2-40B4-BE49-F238E27FC236}">
                  <a16:creationId xmlns:a16="http://schemas.microsoft.com/office/drawing/2014/main" id="{1E8A5BA5-1BD7-AC0E-F465-B2ED18EE9401}"/>
                </a:ext>
              </a:extLst>
            </p:cNvPr>
            <p:cNvSpPr/>
            <p:nvPr/>
          </p:nvSpPr>
          <p:spPr>
            <a:xfrm>
              <a:off x="3894345" y="6174060"/>
              <a:ext cx="1933469" cy="2267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3" h="183">
                  <a:moveTo>
                    <a:pt x="1553" y="183"/>
                  </a:moveTo>
                  <a:lnTo>
                    <a:pt x="0" y="183"/>
                  </a:lnTo>
                  <a:lnTo>
                    <a:pt x="0" y="118"/>
                  </a:lnTo>
                  <a:cubicBezTo>
                    <a:pt x="0" y="85"/>
                    <a:pt x="12" y="55"/>
                    <a:pt x="34" y="34"/>
                  </a:cubicBezTo>
                  <a:cubicBezTo>
                    <a:pt x="55" y="13"/>
                    <a:pt x="85" y="0"/>
                    <a:pt x="118" y="0"/>
                  </a:cubicBezTo>
                  <a:lnTo>
                    <a:pt x="1553" y="0"/>
                  </a:ln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47">
              <a:extLst>
                <a:ext uri="{FF2B5EF4-FFF2-40B4-BE49-F238E27FC236}">
                  <a16:creationId xmlns:a16="http://schemas.microsoft.com/office/drawing/2014/main" id="{A3B540DA-5B35-EA9C-D4EE-831E46CAFFBB}"/>
                </a:ext>
              </a:extLst>
            </p:cNvPr>
            <p:cNvSpPr/>
            <p:nvPr/>
          </p:nvSpPr>
          <p:spPr>
            <a:xfrm>
              <a:off x="5611049" y="5648336"/>
              <a:ext cx="215522" cy="3837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4" h="309">
                  <a:moveTo>
                    <a:pt x="174" y="309"/>
                  </a:moveTo>
                  <a:lnTo>
                    <a:pt x="87" y="309"/>
                  </a:lnTo>
                  <a:lnTo>
                    <a:pt x="0" y="309"/>
                  </a:lnTo>
                  <a:lnTo>
                    <a:pt x="0" y="198"/>
                  </a:lnTo>
                  <a:lnTo>
                    <a:pt x="0" y="87"/>
                  </a:lnTo>
                  <a:cubicBezTo>
                    <a:pt x="0" y="63"/>
                    <a:pt x="10" y="41"/>
                    <a:pt x="25" y="25"/>
                  </a:cubicBezTo>
                  <a:cubicBezTo>
                    <a:pt x="41" y="9"/>
                    <a:pt x="63" y="0"/>
                    <a:pt x="87" y="0"/>
                  </a:cubicBezTo>
                  <a:cubicBezTo>
                    <a:pt x="111" y="0"/>
                    <a:pt x="133" y="9"/>
                    <a:pt x="149" y="25"/>
                  </a:cubicBezTo>
                  <a:cubicBezTo>
                    <a:pt x="165" y="41"/>
                    <a:pt x="174" y="63"/>
                    <a:pt x="174" y="87"/>
                  </a:cubicBezTo>
                  <a:lnTo>
                    <a:pt x="174" y="198"/>
                  </a:ln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48">
              <a:extLst>
                <a:ext uri="{FF2B5EF4-FFF2-40B4-BE49-F238E27FC236}">
                  <a16:creationId xmlns:a16="http://schemas.microsoft.com/office/drawing/2014/main" id="{1A29757D-E064-A31A-E71A-389A784AC770}"/>
                </a:ext>
              </a:extLst>
            </p:cNvPr>
            <p:cNvSpPr/>
            <p:nvPr/>
          </p:nvSpPr>
          <p:spPr>
            <a:xfrm>
              <a:off x="5609800" y="6033286"/>
              <a:ext cx="218014" cy="1395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" h="113">
                  <a:moveTo>
                    <a:pt x="176" y="0"/>
                  </a:moveTo>
                  <a:lnTo>
                    <a:pt x="0" y="0"/>
                  </a:lnTo>
                  <a:lnTo>
                    <a:pt x="0" y="113"/>
                  </a:lnTo>
                  <a:lnTo>
                    <a:pt x="176" y="113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49">
              <a:extLst>
                <a:ext uri="{FF2B5EF4-FFF2-40B4-BE49-F238E27FC236}">
                  <a16:creationId xmlns:a16="http://schemas.microsoft.com/office/drawing/2014/main" id="{E33E89AD-9E1B-DB97-E85E-B4CB1C4832F5}"/>
                </a:ext>
              </a:extLst>
            </p:cNvPr>
            <p:cNvSpPr/>
            <p:nvPr/>
          </p:nvSpPr>
          <p:spPr>
            <a:xfrm>
              <a:off x="5535056" y="5912444"/>
              <a:ext cx="368754" cy="1195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97" h="97">
                  <a:moveTo>
                    <a:pt x="248" y="97"/>
                  </a:moveTo>
                  <a:lnTo>
                    <a:pt x="148" y="97"/>
                  </a:lnTo>
                  <a:lnTo>
                    <a:pt x="48" y="97"/>
                  </a:lnTo>
                  <a:cubicBezTo>
                    <a:pt x="35" y="97"/>
                    <a:pt x="23" y="92"/>
                    <a:pt x="14" y="83"/>
                  </a:cubicBezTo>
                  <a:cubicBezTo>
                    <a:pt x="5" y="74"/>
                    <a:pt x="0" y="62"/>
                    <a:pt x="0" y="49"/>
                  </a:cubicBezTo>
                  <a:cubicBezTo>
                    <a:pt x="0" y="35"/>
                    <a:pt x="5" y="23"/>
                    <a:pt x="14" y="15"/>
                  </a:cubicBezTo>
                  <a:cubicBezTo>
                    <a:pt x="23" y="5"/>
                    <a:pt x="35" y="0"/>
                    <a:pt x="48" y="0"/>
                  </a:cubicBezTo>
                  <a:lnTo>
                    <a:pt x="148" y="0"/>
                  </a:lnTo>
                  <a:lnTo>
                    <a:pt x="248" y="0"/>
                  </a:lnTo>
                  <a:cubicBezTo>
                    <a:pt x="261" y="0"/>
                    <a:pt x="273" y="5"/>
                    <a:pt x="282" y="15"/>
                  </a:cubicBezTo>
                  <a:cubicBezTo>
                    <a:pt x="291" y="23"/>
                    <a:pt x="297" y="35"/>
                    <a:pt x="297" y="49"/>
                  </a:cubicBezTo>
                  <a:cubicBezTo>
                    <a:pt x="297" y="62"/>
                    <a:pt x="291" y="74"/>
                    <a:pt x="282" y="83"/>
                  </a:cubicBezTo>
                  <a:cubicBezTo>
                    <a:pt x="273" y="92"/>
                    <a:pt x="261" y="97"/>
                    <a:pt x="248" y="9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50">
              <a:extLst>
                <a:ext uri="{FF2B5EF4-FFF2-40B4-BE49-F238E27FC236}">
                  <a16:creationId xmlns:a16="http://schemas.microsoft.com/office/drawing/2014/main" id="{18827459-6AAD-AC3F-461A-886375B11319}"/>
                </a:ext>
              </a:extLst>
            </p:cNvPr>
            <p:cNvSpPr/>
            <p:nvPr/>
          </p:nvSpPr>
          <p:spPr>
            <a:xfrm>
              <a:off x="4109870" y="6657428"/>
              <a:ext cx="1934714" cy="26323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4" h="2114">
                  <a:moveTo>
                    <a:pt x="1354" y="0"/>
                  </a:moveTo>
                  <a:lnTo>
                    <a:pt x="0" y="0"/>
                  </a:lnTo>
                  <a:lnTo>
                    <a:pt x="0" y="1187"/>
                  </a:lnTo>
                  <a:cubicBezTo>
                    <a:pt x="103" y="1224"/>
                    <a:pt x="214" y="1276"/>
                    <a:pt x="325" y="1345"/>
                  </a:cubicBezTo>
                  <a:cubicBezTo>
                    <a:pt x="803" y="1645"/>
                    <a:pt x="1012" y="2114"/>
                    <a:pt x="1012" y="2114"/>
                  </a:cubicBezTo>
                  <a:lnTo>
                    <a:pt x="1554" y="2114"/>
                  </a:lnTo>
                  <a:lnTo>
                    <a:pt x="1554" y="201"/>
                  </a:lnTo>
                  <a:cubicBezTo>
                    <a:pt x="1554" y="90"/>
                    <a:pt x="1464" y="0"/>
                    <a:pt x="1354" y="0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51">
              <a:extLst>
                <a:ext uri="{FF2B5EF4-FFF2-40B4-BE49-F238E27FC236}">
                  <a16:creationId xmlns:a16="http://schemas.microsoft.com/office/drawing/2014/main" id="{994E26C0-11BF-807C-17BE-0F7F4C65045B}"/>
                </a:ext>
              </a:extLst>
            </p:cNvPr>
            <p:cNvSpPr/>
            <p:nvPr/>
          </p:nvSpPr>
          <p:spPr>
            <a:xfrm>
              <a:off x="3506903" y="6657428"/>
              <a:ext cx="463434" cy="143141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" h="1150">
                  <a:moveTo>
                    <a:pt x="373" y="0"/>
                  </a:moveTo>
                  <a:lnTo>
                    <a:pt x="200" y="0"/>
                  </a:lnTo>
                  <a:cubicBezTo>
                    <a:pt x="89" y="0"/>
                    <a:pt x="0" y="90"/>
                    <a:pt x="0" y="201"/>
                  </a:cubicBezTo>
                  <a:lnTo>
                    <a:pt x="0" y="1083"/>
                  </a:lnTo>
                  <a:cubicBezTo>
                    <a:pt x="0" y="1083"/>
                    <a:pt x="157" y="1087"/>
                    <a:pt x="373" y="1150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52">
              <a:extLst>
                <a:ext uri="{FF2B5EF4-FFF2-40B4-BE49-F238E27FC236}">
                  <a16:creationId xmlns:a16="http://schemas.microsoft.com/office/drawing/2014/main" id="{93808923-0F9B-2D60-CD10-D44E507DC20E}"/>
                </a:ext>
              </a:extLst>
            </p:cNvPr>
            <p:cNvSpPr/>
            <p:nvPr/>
          </p:nvSpPr>
          <p:spPr>
            <a:xfrm>
              <a:off x="4296739" y="6990054"/>
              <a:ext cx="1749088" cy="22984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05" h="1846">
                  <a:moveTo>
                    <a:pt x="1254" y="752"/>
                  </a:moveTo>
                  <a:lnTo>
                    <a:pt x="1085" y="667"/>
                  </a:lnTo>
                  <a:lnTo>
                    <a:pt x="1164" y="480"/>
                  </a:lnTo>
                  <a:cubicBezTo>
                    <a:pt x="1174" y="458"/>
                    <a:pt x="1163" y="432"/>
                    <a:pt x="1141" y="423"/>
                  </a:cubicBezTo>
                  <a:cubicBezTo>
                    <a:pt x="1119" y="414"/>
                    <a:pt x="1094" y="424"/>
                    <a:pt x="1085" y="446"/>
                  </a:cubicBezTo>
                  <a:lnTo>
                    <a:pt x="1008" y="629"/>
                  </a:lnTo>
                  <a:lnTo>
                    <a:pt x="952" y="617"/>
                  </a:lnTo>
                  <a:cubicBezTo>
                    <a:pt x="895" y="616"/>
                    <a:pt x="839" y="624"/>
                    <a:pt x="784" y="641"/>
                  </a:cubicBezTo>
                  <a:lnTo>
                    <a:pt x="554" y="711"/>
                  </a:lnTo>
                  <a:cubicBezTo>
                    <a:pt x="554" y="711"/>
                    <a:pt x="413" y="454"/>
                    <a:pt x="350" y="446"/>
                  </a:cubicBezTo>
                  <a:lnTo>
                    <a:pt x="365" y="369"/>
                  </a:lnTo>
                  <a:cubicBezTo>
                    <a:pt x="375" y="369"/>
                    <a:pt x="385" y="369"/>
                    <a:pt x="395" y="367"/>
                  </a:cubicBezTo>
                  <a:cubicBezTo>
                    <a:pt x="469" y="357"/>
                    <a:pt x="483" y="293"/>
                    <a:pt x="483" y="184"/>
                  </a:cubicBezTo>
                  <a:cubicBezTo>
                    <a:pt x="483" y="150"/>
                    <a:pt x="480" y="136"/>
                    <a:pt x="475" y="103"/>
                  </a:cubicBezTo>
                  <a:cubicBezTo>
                    <a:pt x="543" y="88"/>
                    <a:pt x="595" y="52"/>
                    <a:pt x="592" y="37"/>
                  </a:cubicBezTo>
                  <a:cubicBezTo>
                    <a:pt x="589" y="24"/>
                    <a:pt x="443" y="34"/>
                    <a:pt x="436" y="29"/>
                  </a:cubicBezTo>
                  <a:cubicBezTo>
                    <a:pt x="434" y="28"/>
                    <a:pt x="402" y="-4"/>
                    <a:pt x="344" y="0"/>
                  </a:cubicBezTo>
                  <a:cubicBezTo>
                    <a:pt x="237" y="9"/>
                    <a:pt x="182" y="63"/>
                    <a:pt x="189" y="184"/>
                  </a:cubicBezTo>
                  <a:cubicBezTo>
                    <a:pt x="192" y="242"/>
                    <a:pt x="212" y="283"/>
                    <a:pt x="239" y="313"/>
                  </a:cubicBezTo>
                  <a:lnTo>
                    <a:pt x="220" y="422"/>
                  </a:lnTo>
                  <a:cubicBezTo>
                    <a:pt x="220" y="422"/>
                    <a:pt x="82" y="471"/>
                    <a:pt x="54" y="617"/>
                  </a:cubicBezTo>
                  <a:cubicBezTo>
                    <a:pt x="25" y="763"/>
                    <a:pt x="23" y="876"/>
                    <a:pt x="5" y="961"/>
                  </a:cubicBezTo>
                  <a:cubicBezTo>
                    <a:pt x="4" y="967"/>
                    <a:pt x="2" y="975"/>
                    <a:pt x="0" y="982"/>
                  </a:cubicBezTo>
                  <a:cubicBezTo>
                    <a:pt x="58" y="1009"/>
                    <a:pt x="116" y="1040"/>
                    <a:pt x="175" y="1077"/>
                  </a:cubicBezTo>
                  <a:cubicBezTo>
                    <a:pt x="257" y="1128"/>
                    <a:pt x="331" y="1185"/>
                    <a:pt x="398" y="1243"/>
                  </a:cubicBezTo>
                  <a:lnTo>
                    <a:pt x="744" y="1243"/>
                  </a:lnTo>
                  <a:lnTo>
                    <a:pt x="923" y="1845"/>
                  </a:lnTo>
                  <a:lnTo>
                    <a:pt x="1215" y="1845"/>
                  </a:lnTo>
                  <a:cubicBezTo>
                    <a:pt x="1215" y="1845"/>
                    <a:pt x="1220" y="1805"/>
                    <a:pt x="1176" y="1789"/>
                  </a:cubicBezTo>
                  <a:cubicBezTo>
                    <a:pt x="1149" y="1778"/>
                    <a:pt x="1092" y="1780"/>
                    <a:pt x="1085" y="1753"/>
                  </a:cubicBezTo>
                  <a:lnTo>
                    <a:pt x="960" y="1177"/>
                  </a:lnTo>
                  <a:cubicBezTo>
                    <a:pt x="950" y="1127"/>
                    <a:pt x="923" y="1084"/>
                    <a:pt x="887" y="1053"/>
                  </a:cubicBezTo>
                  <a:cubicBezTo>
                    <a:pt x="847" y="1018"/>
                    <a:pt x="795" y="998"/>
                    <a:pt x="739" y="998"/>
                  </a:cubicBezTo>
                  <a:lnTo>
                    <a:pt x="378" y="998"/>
                  </a:lnTo>
                  <a:cubicBezTo>
                    <a:pt x="378" y="998"/>
                    <a:pt x="390" y="919"/>
                    <a:pt x="398" y="842"/>
                  </a:cubicBezTo>
                  <a:lnTo>
                    <a:pt x="434" y="864"/>
                  </a:lnTo>
                  <a:cubicBezTo>
                    <a:pt x="485" y="894"/>
                    <a:pt x="548" y="897"/>
                    <a:pt x="601" y="872"/>
                  </a:cubicBezTo>
                  <a:lnTo>
                    <a:pt x="882" y="741"/>
                  </a:lnTo>
                  <a:lnTo>
                    <a:pt x="954" y="756"/>
                  </a:lnTo>
                  <a:lnTo>
                    <a:pt x="910" y="861"/>
                  </a:lnTo>
                  <a:cubicBezTo>
                    <a:pt x="900" y="883"/>
                    <a:pt x="911" y="908"/>
                    <a:pt x="932" y="917"/>
                  </a:cubicBezTo>
                  <a:cubicBezTo>
                    <a:pt x="938" y="920"/>
                    <a:pt x="944" y="921"/>
                    <a:pt x="950" y="921"/>
                  </a:cubicBezTo>
                  <a:cubicBezTo>
                    <a:pt x="966" y="921"/>
                    <a:pt x="982" y="911"/>
                    <a:pt x="989" y="895"/>
                  </a:cubicBezTo>
                  <a:lnTo>
                    <a:pt x="1047" y="757"/>
                  </a:lnTo>
                  <a:lnTo>
                    <a:pt x="1204" y="835"/>
                  </a:lnTo>
                  <a:cubicBezTo>
                    <a:pt x="1143" y="959"/>
                    <a:pt x="1127" y="1103"/>
                    <a:pt x="1163" y="1238"/>
                  </a:cubicBezTo>
                  <a:lnTo>
                    <a:pt x="1325" y="1846"/>
                  </a:lnTo>
                  <a:lnTo>
                    <a:pt x="1404" y="1846"/>
                  </a:lnTo>
                  <a:lnTo>
                    <a:pt x="1405" y="509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53">
              <a:extLst>
                <a:ext uri="{FF2B5EF4-FFF2-40B4-BE49-F238E27FC236}">
                  <a16:creationId xmlns:a16="http://schemas.microsoft.com/office/drawing/2014/main" id="{AD675A1B-159F-9730-1DAC-573CD9F67720}"/>
                </a:ext>
              </a:extLst>
            </p:cNvPr>
            <p:cNvSpPr/>
            <p:nvPr/>
          </p:nvSpPr>
          <p:spPr>
            <a:xfrm>
              <a:off x="6532935" y="9210054"/>
              <a:ext cx="2734513" cy="27357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96" h="2197">
                  <a:moveTo>
                    <a:pt x="2136" y="954"/>
                  </a:moveTo>
                  <a:cubicBezTo>
                    <a:pt x="2131" y="913"/>
                    <a:pt x="2123" y="873"/>
                    <a:pt x="2113" y="834"/>
                  </a:cubicBezTo>
                  <a:cubicBezTo>
                    <a:pt x="2143" y="821"/>
                    <a:pt x="2158" y="785"/>
                    <a:pt x="2145" y="754"/>
                  </a:cubicBezTo>
                  <a:lnTo>
                    <a:pt x="2081" y="601"/>
                  </a:lnTo>
                  <a:cubicBezTo>
                    <a:pt x="2068" y="570"/>
                    <a:pt x="2034" y="555"/>
                    <a:pt x="2003" y="567"/>
                  </a:cubicBezTo>
                  <a:cubicBezTo>
                    <a:pt x="1982" y="531"/>
                    <a:pt x="1960" y="498"/>
                    <a:pt x="1935" y="466"/>
                  </a:cubicBezTo>
                  <a:cubicBezTo>
                    <a:pt x="1958" y="442"/>
                    <a:pt x="1957" y="404"/>
                    <a:pt x="1934" y="380"/>
                  </a:cubicBezTo>
                  <a:lnTo>
                    <a:pt x="1816" y="263"/>
                  </a:lnTo>
                  <a:cubicBezTo>
                    <a:pt x="1793" y="240"/>
                    <a:pt x="1756" y="239"/>
                    <a:pt x="1732" y="261"/>
                  </a:cubicBezTo>
                  <a:cubicBezTo>
                    <a:pt x="1699" y="236"/>
                    <a:pt x="1665" y="213"/>
                    <a:pt x="1630" y="193"/>
                  </a:cubicBezTo>
                  <a:cubicBezTo>
                    <a:pt x="1641" y="162"/>
                    <a:pt x="1625" y="128"/>
                    <a:pt x="1595" y="115"/>
                  </a:cubicBezTo>
                  <a:lnTo>
                    <a:pt x="1441" y="51"/>
                  </a:lnTo>
                  <a:cubicBezTo>
                    <a:pt x="1411" y="39"/>
                    <a:pt x="1376" y="52"/>
                    <a:pt x="1362" y="81"/>
                  </a:cubicBezTo>
                  <a:cubicBezTo>
                    <a:pt x="1324" y="71"/>
                    <a:pt x="1283" y="63"/>
                    <a:pt x="1243" y="58"/>
                  </a:cubicBezTo>
                  <a:cubicBezTo>
                    <a:pt x="1241" y="26"/>
                    <a:pt x="1214" y="0"/>
                    <a:pt x="1182" y="0"/>
                  </a:cubicBezTo>
                  <a:lnTo>
                    <a:pt x="1015" y="0"/>
                  </a:lnTo>
                  <a:cubicBezTo>
                    <a:pt x="982" y="0"/>
                    <a:pt x="955" y="26"/>
                    <a:pt x="954" y="58"/>
                  </a:cubicBezTo>
                  <a:cubicBezTo>
                    <a:pt x="913" y="63"/>
                    <a:pt x="872" y="71"/>
                    <a:pt x="833" y="82"/>
                  </a:cubicBezTo>
                  <a:cubicBezTo>
                    <a:pt x="819" y="52"/>
                    <a:pt x="785" y="39"/>
                    <a:pt x="754" y="52"/>
                  </a:cubicBezTo>
                  <a:lnTo>
                    <a:pt x="601" y="115"/>
                  </a:lnTo>
                  <a:cubicBezTo>
                    <a:pt x="570" y="128"/>
                    <a:pt x="556" y="162"/>
                    <a:pt x="566" y="193"/>
                  </a:cubicBezTo>
                  <a:cubicBezTo>
                    <a:pt x="531" y="213"/>
                    <a:pt x="497" y="236"/>
                    <a:pt x="465" y="260"/>
                  </a:cubicBezTo>
                  <a:cubicBezTo>
                    <a:pt x="441" y="239"/>
                    <a:pt x="404" y="240"/>
                    <a:pt x="380" y="263"/>
                  </a:cubicBezTo>
                  <a:lnTo>
                    <a:pt x="263" y="380"/>
                  </a:lnTo>
                  <a:cubicBezTo>
                    <a:pt x="239" y="404"/>
                    <a:pt x="239" y="442"/>
                    <a:pt x="261" y="465"/>
                  </a:cubicBezTo>
                  <a:cubicBezTo>
                    <a:pt x="236" y="498"/>
                    <a:pt x="214" y="532"/>
                    <a:pt x="194" y="568"/>
                  </a:cubicBezTo>
                  <a:cubicBezTo>
                    <a:pt x="162" y="556"/>
                    <a:pt x="128" y="570"/>
                    <a:pt x="115" y="602"/>
                  </a:cubicBezTo>
                  <a:lnTo>
                    <a:pt x="52" y="755"/>
                  </a:lnTo>
                  <a:cubicBezTo>
                    <a:pt x="39" y="786"/>
                    <a:pt x="53" y="821"/>
                    <a:pt x="83" y="835"/>
                  </a:cubicBezTo>
                  <a:cubicBezTo>
                    <a:pt x="73" y="874"/>
                    <a:pt x="66" y="913"/>
                    <a:pt x="60" y="953"/>
                  </a:cubicBezTo>
                  <a:cubicBezTo>
                    <a:pt x="27" y="954"/>
                    <a:pt x="0" y="982"/>
                    <a:pt x="0" y="1015"/>
                  </a:cubicBezTo>
                  <a:lnTo>
                    <a:pt x="0" y="1182"/>
                  </a:lnTo>
                  <a:cubicBezTo>
                    <a:pt x="0" y="1215"/>
                    <a:pt x="27" y="1242"/>
                    <a:pt x="61" y="1243"/>
                  </a:cubicBezTo>
                  <a:cubicBezTo>
                    <a:pt x="66" y="1284"/>
                    <a:pt x="75" y="1323"/>
                    <a:pt x="85" y="1362"/>
                  </a:cubicBezTo>
                  <a:cubicBezTo>
                    <a:pt x="53" y="1375"/>
                    <a:pt x="39" y="1411"/>
                    <a:pt x="52" y="1442"/>
                  </a:cubicBezTo>
                  <a:lnTo>
                    <a:pt x="116" y="1596"/>
                  </a:lnTo>
                  <a:cubicBezTo>
                    <a:pt x="129" y="1627"/>
                    <a:pt x="165" y="1642"/>
                    <a:pt x="196" y="1629"/>
                  </a:cubicBezTo>
                  <a:cubicBezTo>
                    <a:pt x="217" y="1663"/>
                    <a:pt x="239" y="1696"/>
                    <a:pt x="263" y="1728"/>
                  </a:cubicBezTo>
                  <a:cubicBezTo>
                    <a:pt x="263" y="1729"/>
                    <a:pt x="263" y="1729"/>
                    <a:pt x="263" y="1729"/>
                  </a:cubicBezTo>
                  <a:cubicBezTo>
                    <a:pt x="239" y="1753"/>
                    <a:pt x="239" y="1792"/>
                    <a:pt x="263" y="1816"/>
                  </a:cubicBezTo>
                  <a:lnTo>
                    <a:pt x="380" y="1934"/>
                  </a:lnTo>
                  <a:cubicBezTo>
                    <a:pt x="404" y="1958"/>
                    <a:pt x="443" y="1958"/>
                    <a:pt x="467" y="1934"/>
                  </a:cubicBezTo>
                  <a:lnTo>
                    <a:pt x="468" y="1933"/>
                  </a:lnTo>
                  <a:cubicBezTo>
                    <a:pt x="500" y="1957"/>
                    <a:pt x="534" y="1980"/>
                    <a:pt x="569" y="2000"/>
                  </a:cubicBezTo>
                  <a:cubicBezTo>
                    <a:pt x="568" y="2000"/>
                    <a:pt x="568" y="2000"/>
                    <a:pt x="568" y="2001"/>
                  </a:cubicBezTo>
                  <a:cubicBezTo>
                    <a:pt x="555" y="2033"/>
                    <a:pt x="570" y="2068"/>
                    <a:pt x="602" y="2082"/>
                  </a:cubicBezTo>
                  <a:lnTo>
                    <a:pt x="756" y="2145"/>
                  </a:lnTo>
                  <a:cubicBezTo>
                    <a:pt x="787" y="2158"/>
                    <a:pt x="823" y="2143"/>
                    <a:pt x="836" y="2112"/>
                  </a:cubicBezTo>
                  <a:cubicBezTo>
                    <a:pt x="836" y="2111"/>
                    <a:pt x="836" y="2111"/>
                    <a:pt x="836" y="2110"/>
                  </a:cubicBezTo>
                  <a:cubicBezTo>
                    <a:pt x="874" y="2120"/>
                    <a:pt x="914" y="2127"/>
                    <a:pt x="954" y="2133"/>
                  </a:cubicBezTo>
                  <a:cubicBezTo>
                    <a:pt x="954" y="2134"/>
                    <a:pt x="954" y="2134"/>
                    <a:pt x="954" y="2135"/>
                  </a:cubicBezTo>
                  <a:cubicBezTo>
                    <a:pt x="954" y="2169"/>
                    <a:pt x="981" y="2197"/>
                    <a:pt x="1015" y="2197"/>
                  </a:cubicBezTo>
                  <a:lnTo>
                    <a:pt x="1181" y="2197"/>
                  </a:lnTo>
                  <a:cubicBezTo>
                    <a:pt x="1215" y="2197"/>
                    <a:pt x="1243" y="2169"/>
                    <a:pt x="1243" y="2135"/>
                  </a:cubicBezTo>
                  <a:cubicBezTo>
                    <a:pt x="1243" y="2134"/>
                    <a:pt x="1243" y="2134"/>
                    <a:pt x="1243" y="2134"/>
                  </a:cubicBezTo>
                  <a:cubicBezTo>
                    <a:pt x="1283" y="2127"/>
                    <a:pt x="1322" y="2120"/>
                    <a:pt x="1361" y="2110"/>
                  </a:cubicBezTo>
                  <a:cubicBezTo>
                    <a:pt x="1361" y="2110"/>
                    <a:pt x="1361" y="2111"/>
                    <a:pt x="1361" y="2112"/>
                  </a:cubicBezTo>
                  <a:cubicBezTo>
                    <a:pt x="1375" y="2143"/>
                    <a:pt x="1411" y="2158"/>
                    <a:pt x="1442" y="2145"/>
                  </a:cubicBezTo>
                  <a:lnTo>
                    <a:pt x="1596" y="2081"/>
                  </a:lnTo>
                  <a:cubicBezTo>
                    <a:pt x="1628" y="2068"/>
                    <a:pt x="1642" y="2032"/>
                    <a:pt x="1630" y="2000"/>
                  </a:cubicBezTo>
                  <a:cubicBezTo>
                    <a:pt x="1629" y="2000"/>
                    <a:pt x="1629" y="2000"/>
                    <a:pt x="1629" y="1999"/>
                  </a:cubicBezTo>
                  <a:cubicBezTo>
                    <a:pt x="1663" y="1979"/>
                    <a:pt x="1696" y="1957"/>
                    <a:pt x="1728" y="1933"/>
                  </a:cubicBezTo>
                  <a:cubicBezTo>
                    <a:pt x="1728" y="1933"/>
                    <a:pt x="1728" y="1934"/>
                    <a:pt x="1729" y="1934"/>
                  </a:cubicBezTo>
                  <a:cubicBezTo>
                    <a:pt x="1753" y="1958"/>
                    <a:pt x="1792" y="1958"/>
                    <a:pt x="1816" y="1934"/>
                  </a:cubicBezTo>
                  <a:lnTo>
                    <a:pt x="1934" y="1816"/>
                  </a:lnTo>
                  <a:cubicBezTo>
                    <a:pt x="1958" y="1792"/>
                    <a:pt x="1958" y="1753"/>
                    <a:pt x="1934" y="1729"/>
                  </a:cubicBezTo>
                  <a:cubicBezTo>
                    <a:pt x="1957" y="1696"/>
                    <a:pt x="1980" y="1663"/>
                    <a:pt x="2001" y="1628"/>
                  </a:cubicBezTo>
                  <a:cubicBezTo>
                    <a:pt x="2032" y="1641"/>
                    <a:pt x="2068" y="1627"/>
                    <a:pt x="2081" y="1595"/>
                  </a:cubicBezTo>
                  <a:lnTo>
                    <a:pt x="2145" y="1441"/>
                  </a:lnTo>
                  <a:cubicBezTo>
                    <a:pt x="2158" y="1410"/>
                    <a:pt x="2143" y="1374"/>
                    <a:pt x="2112" y="1361"/>
                  </a:cubicBezTo>
                  <a:cubicBezTo>
                    <a:pt x="2122" y="1323"/>
                    <a:pt x="2130" y="1283"/>
                    <a:pt x="2136" y="1243"/>
                  </a:cubicBezTo>
                  <a:cubicBezTo>
                    <a:pt x="2170" y="1242"/>
                    <a:pt x="2196" y="1216"/>
                    <a:pt x="2196" y="1182"/>
                  </a:cubicBezTo>
                  <a:lnTo>
                    <a:pt x="2196" y="1015"/>
                  </a:lnTo>
                  <a:cubicBezTo>
                    <a:pt x="2196" y="982"/>
                    <a:pt x="2170" y="954"/>
                    <a:pt x="2136" y="954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54">
              <a:extLst>
                <a:ext uri="{FF2B5EF4-FFF2-40B4-BE49-F238E27FC236}">
                  <a16:creationId xmlns:a16="http://schemas.microsoft.com/office/drawing/2014/main" id="{658DA662-D353-36DD-E97B-4DD8260607CC}"/>
                </a:ext>
              </a:extLst>
            </p:cNvPr>
            <p:cNvSpPr/>
            <p:nvPr/>
          </p:nvSpPr>
          <p:spPr>
            <a:xfrm>
              <a:off x="7140881" y="9814263"/>
              <a:ext cx="1519866" cy="15198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1" h="1221">
                  <a:moveTo>
                    <a:pt x="1221" y="611"/>
                  </a:moveTo>
                  <a:cubicBezTo>
                    <a:pt x="1221" y="948"/>
                    <a:pt x="948" y="1221"/>
                    <a:pt x="610" y="1221"/>
                  </a:cubicBezTo>
                  <a:cubicBezTo>
                    <a:pt x="273" y="1221"/>
                    <a:pt x="0" y="948"/>
                    <a:pt x="0" y="611"/>
                  </a:cubicBezTo>
                  <a:cubicBezTo>
                    <a:pt x="0" y="273"/>
                    <a:pt x="273" y="0"/>
                    <a:pt x="610" y="0"/>
                  </a:cubicBezTo>
                  <a:cubicBezTo>
                    <a:pt x="948" y="0"/>
                    <a:pt x="1221" y="273"/>
                    <a:pt x="1221" y="611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55">
              <a:extLst>
                <a:ext uri="{FF2B5EF4-FFF2-40B4-BE49-F238E27FC236}">
                  <a16:creationId xmlns:a16="http://schemas.microsoft.com/office/drawing/2014/main" id="{A6D48177-50ED-BE81-A058-7B406733AA03}"/>
                </a:ext>
              </a:extLst>
            </p:cNvPr>
            <p:cNvSpPr/>
            <p:nvPr/>
          </p:nvSpPr>
          <p:spPr>
            <a:xfrm>
              <a:off x="7226841" y="9900223"/>
              <a:ext cx="1347947" cy="134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83" h="1083">
                  <a:moveTo>
                    <a:pt x="1083" y="542"/>
                  </a:moveTo>
                  <a:cubicBezTo>
                    <a:pt x="1083" y="840"/>
                    <a:pt x="840" y="1083"/>
                    <a:pt x="541" y="1083"/>
                  </a:cubicBezTo>
                  <a:cubicBezTo>
                    <a:pt x="242" y="1083"/>
                    <a:pt x="0" y="840"/>
                    <a:pt x="0" y="542"/>
                  </a:cubicBezTo>
                  <a:cubicBezTo>
                    <a:pt x="0" y="243"/>
                    <a:pt x="242" y="0"/>
                    <a:pt x="541" y="0"/>
                  </a:cubicBezTo>
                  <a:cubicBezTo>
                    <a:pt x="840" y="0"/>
                    <a:pt x="1083" y="243"/>
                    <a:pt x="1083" y="542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114">
              <a:extLst>
                <a:ext uri="{FF2B5EF4-FFF2-40B4-BE49-F238E27FC236}">
                  <a16:creationId xmlns:a16="http://schemas.microsoft.com/office/drawing/2014/main" id="{61468953-C637-90BE-AA6D-5C952659E4F9}"/>
                </a:ext>
              </a:extLst>
            </p:cNvPr>
            <p:cNvSpPr/>
            <p:nvPr/>
          </p:nvSpPr>
          <p:spPr>
            <a:xfrm>
              <a:off x="7454820" y="10131940"/>
              <a:ext cx="891987" cy="891983"/>
            </a:xfrm>
            <a:custGeom>
              <a:avLst/>
              <a:gdLst>
                <a:gd name="connsiteX0" fmla="*/ 445379 w 891987"/>
                <a:gd name="connsiteY0" fmla="*/ 787337 h 891983"/>
                <a:gd name="connsiteX1" fmla="*/ 498317 w 891987"/>
                <a:gd name="connsiteY1" fmla="*/ 839044 h 891983"/>
                <a:gd name="connsiteX2" fmla="*/ 445379 w 891987"/>
                <a:gd name="connsiteY2" fmla="*/ 891983 h 891983"/>
                <a:gd name="connsiteX3" fmla="*/ 393671 w 891987"/>
                <a:gd name="connsiteY3" fmla="*/ 839044 h 891983"/>
                <a:gd name="connsiteX4" fmla="*/ 445379 w 891987"/>
                <a:gd name="connsiteY4" fmla="*/ 787337 h 891983"/>
                <a:gd name="connsiteX5" fmla="*/ 839041 w 891987"/>
                <a:gd name="connsiteY5" fmla="*/ 393670 h 891983"/>
                <a:gd name="connsiteX6" fmla="*/ 891987 w 891987"/>
                <a:gd name="connsiteY6" fmla="*/ 445377 h 891983"/>
                <a:gd name="connsiteX7" fmla="*/ 839041 w 891987"/>
                <a:gd name="connsiteY7" fmla="*/ 498316 h 891983"/>
                <a:gd name="connsiteX8" fmla="*/ 786095 w 891987"/>
                <a:gd name="connsiteY8" fmla="*/ 445377 h 891983"/>
                <a:gd name="connsiteX9" fmla="*/ 839041 w 891987"/>
                <a:gd name="connsiteY9" fmla="*/ 393670 h 891983"/>
                <a:gd name="connsiteX10" fmla="*/ 51708 w 891987"/>
                <a:gd name="connsiteY10" fmla="*/ 393670 h 891983"/>
                <a:gd name="connsiteX11" fmla="*/ 104646 w 891987"/>
                <a:gd name="connsiteY11" fmla="*/ 445377 h 891983"/>
                <a:gd name="connsiteX12" fmla="*/ 51708 w 891987"/>
                <a:gd name="connsiteY12" fmla="*/ 498316 h 891983"/>
                <a:gd name="connsiteX13" fmla="*/ 0 w 891987"/>
                <a:gd name="connsiteY13" fmla="*/ 445377 h 891983"/>
                <a:gd name="connsiteX14" fmla="*/ 51708 w 891987"/>
                <a:gd name="connsiteY14" fmla="*/ 393670 h 891983"/>
                <a:gd name="connsiteX15" fmla="*/ 445371 w 891987"/>
                <a:gd name="connsiteY15" fmla="*/ 237946 h 891983"/>
                <a:gd name="connsiteX16" fmla="*/ 650303 w 891987"/>
                <a:gd name="connsiteY16" fmla="*/ 442878 h 891983"/>
                <a:gd name="connsiteX17" fmla="*/ 445371 w 891987"/>
                <a:gd name="connsiteY17" fmla="*/ 647811 h 891983"/>
                <a:gd name="connsiteX18" fmla="*/ 240438 w 891987"/>
                <a:gd name="connsiteY18" fmla="*/ 442878 h 891983"/>
                <a:gd name="connsiteX19" fmla="*/ 445371 w 891987"/>
                <a:gd name="connsiteY19" fmla="*/ 237946 h 891983"/>
                <a:gd name="connsiteX20" fmla="*/ 445379 w 891987"/>
                <a:gd name="connsiteY20" fmla="*/ 0 h 891983"/>
                <a:gd name="connsiteX21" fmla="*/ 498317 w 891987"/>
                <a:gd name="connsiteY21" fmla="*/ 51707 h 891983"/>
                <a:gd name="connsiteX22" fmla="*/ 445379 w 891987"/>
                <a:gd name="connsiteY22" fmla="*/ 104646 h 891983"/>
                <a:gd name="connsiteX23" fmla="*/ 393671 w 891987"/>
                <a:gd name="connsiteY23" fmla="*/ 51707 h 891983"/>
                <a:gd name="connsiteX24" fmla="*/ 445379 w 891987"/>
                <a:gd name="connsiteY24" fmla="*/ 0 h 89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891987" h="891983">
                  <a:moveTo>
                    <a:pt x="445379" y="787337"/>
                  </a:moveTo>
                  <a:cubicBezTo>
                    <a:pt x="474926" y="787337"/>
                    <a:pt x="498317" y="810728"/>
                    <a:pt x="498317" y="839044"/>
                  </a:cubicBezTo>
                  <a:cubicBezTo>
                    <a:pt x="498317" y="868592"/>
                    <a:pt x="474926" y="891983"/>
                    <a:pt x="445379" y="891983"/>
                  </a:cubicBezTo>
                  <a:cubicBezTo>
                    <a:pt x="417063" y="891983"/>
                    <a:pt x="393671" y="868592"/>
                    <a:pt x="393671" y="839044"/>
                  </a:cubicBezTo>
                  <a:cubicBezTo>
                    <a:pt x="393671" y="810728"/>
                    <a:pt x="417063" y="787337"/>
                    <a:pt x="445379" y="787337"/>
                  </a:cubicBezTo>
                  <a:close/>
                  <a:moveTo>
                    <a:pt x="839041" y="393670"/>
                  </a:moveTo>
                  <a:cubicBezTo>
                    <a:pt x="868593" y="393670"/>
                    <a:pt x="891987" y="415830"/>
                    <a:pt x="891987" y="445377"/>
                  </a:cubicBezTo>
                  <a:cubicBezTo>
                    <a:pt x="891987" y="474925"/>
                    <a:pt x="868593" y="498316"/>
                    <a:pt x="839041" y="498316"/>
                  </a:cubicBezTo>
                  <a:cubicBezTo>
                    <a:pt x="809490" y="498316"/>
                    <a:pt x="786095" y="474925"/>
                    <a:pt x="786095" y="445377"/>
                  </a:cubicBezTo>
                  <a:cubicBezTo>
                    <a:pt x="786095" y="415830"/>
                    <a:pt x="809490" y="393670"/>
                    <a:pt x="839041" y="393670"/>
                  </a:cubicBezTo>
                  <a:close/>
                  <a:moveTo>
                    <a:pt x="51708" y="393670"/>
                  </a:moveTo>
                  <a:cubicBezTo>
                    <a:pt x="81255" y="393670"/>
                    <a:pt x="104646" y="415830"/>
                    <a:pt x="104646" y="445377"/>
                  </a:cubicBezTo>
                  <a:cubicBezTo>
                    <a:pt x="104646" y="474925"/>
                    <a:pt x="81255" y="498316"/>
                    <a:pt x="51708" y="498316"/>
                  </a:cubicBezTo>
                  <a:cubicBezTo>
                    <a:pt x="23392" y="498316"/>
                    <a:pt x="0" y="474925"/>
                    <a:pt x="0" y="445377"/>
                  </a:cubicBezTo>
                  <a:cubicBezTo>
                    <a:pt x="0" y="415830"/>
                    <a:pt x="23392" y="393670"/>
                    <a:pt x="51708" y="393670"/>
                  </a:cubicBezTo>
                  <a:close/>
                  <a:moveTo>
                    <a:pt x="445371" y="237946"/>
                  </a:moveTo>
                  <a:cubicBezTo>
                    <a:pt x="558394" y="237946"/>
                    <a:pt x="650303" y="329855"/>
                    <a:pt x="650303" y="442878"/>
                  </a:cubicBezTo>
                  <a:cubicBezTo>
                    <a:pt x="650303" y="555902"/>
                    <a:pt x="558394" y="647811"/>
                    <a:pt x="445371" y="647811"/>
                  </a:cubicBezTo>
                  <a:cubicBezTo>
                    <a:pt x="332347" y="647811"/>
                    <a:pt x="240438" y="555902"/>
                    <a:pt x="240438" y="442878"/>
                  </a:cubicBezTo>
                  <a:cubicBezTo>
                    <a:pt x="240438" y="329855"/>
                    <a:pt x="332347" y="237946"/>
                    <a:pt x="445371" y="237946"/>
                  </a:cubicBezTo>
                  <a:close/>
                  <a:moveTo>
                    <a:pt x="445379" y="0"/>
                  </a:moveTo>
                  <a:cubicBezTo>
                    <a:pt x="474926" y="0"/>
                    <a:pt x="498317" y="23391"/>
                    <a:pt x="498317" y="51707"/>
                  </a:cubicBezTo>
                  <a:cubicBezTo>
                    <a:pt x="498317" y="81255"/>
                    <a:pt x="474926" y="104646"/>
                    <a:pt x="445379" y="104646"/>
                  </a:cubicBezTo>
                  <a:cubicBezTo>
                    <a:pt x="417063" y="104646"/>
                    <a:pt x="393671" y="81255"/>
                    <a:pt x="393671" y="51707"/>
                  </a:cubicBezTo>
                  <a:cubicBezTo>
                    <a:pt x="393671" y="23391"/>
                    <a:pt x="417063" y="0"/>
                    <a:pt x="445379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61">
              <a:extLst>
                <a:ext uri="{FF2B5EF4-FFF2-40B4-BE49-F238E27FC236}">
                  <a16:creationId xmlns:a16="http://schemas.microsoft.com/office/drawing/2014/main" id="{BFBAD7F0-B43B-837F-C088-ECDDCAA60FF8}"/>
                </a:ext>
              </a:extLst>
            </p:cNvPr>
            <p:cNvSpPr/>
            <p:nvPr/>
          </p:nvSpPr>
          <p:spPr>
            <a:xfrm>
              <a:off x="1503674" y="8225879"/>
              <a:ext cx="3769765" cy="21689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27" h="1742">
                  <a:moveTo>
                    <a:pt x="1417" y="135"/>
                  </a:moveTo>
                  <a:cubicBezTo>
                    <a:pt x="1825" y="135"/>
                    <a:pt x="2193" y="301"/>
                    <a:pt x="2460" y="566"/>
                  </a:cubicBezTo>
                  <a:cubicBezTo>
                    <a:pt x="2727" y="833"/>
                    <a:pt x="2892" y="1202"/>
                    <a:pt x="2892" y="1610"/>
                  </a:cubicBezTo>
                  <a:cubicBezTo>
                    <a:pt x="2892" y="1631"/>
                    <a:pt x="2892" y="1653"/>
                    <a:pt x="2890" y="1674"/>
                  </a:cubicBezTo>
                  <a:cubicBezTo>
                    <a:pt x="2889" y="1696"/>
                    <a:pt x="2888" y="1718"/>
                    <a:pt x="2886" y="1738"/>
                  </a:cubicBezTo>
                  <a:cubicBezTo>
                    <a:pt x="2921" y="1748"/>
                    <a:pt x="2956" y="1740"/>
                    <a:pt x="2982" y="1721"/>
                  </a:cubicBezTo>
                  <a:cubicBezTo>
                    <a:pt x="3009" y="1701"/>
                    <a:pt x="3026" y="1670"/>
                    <a:pt x="3027" y="1634"/>
                  </a:cubicBezTo>
                  <a:cubicBezTo>
                    <a:pt x="3027" y="1628"/>
                    <a:pt x="3027" y="1621"/>
                    <a:pt x="3027" y="1615"/>
                  </a:cubicBezTo>
                  <a:cubicBezTo>
                    <a:pt x="3027" y="1608"/>
                    <a:pt x="3027" y="1601"/>
                    <a:pt x="3027" y="1595"/>
                  </a:cubicBezTo>
                  <a:cubicBezTo>
                    <a:pt x="3023" y="1164"/>
                    <a:pt x="2847" y="770"/>
                    <a:pt x="2564" y="483"/>
                  </a:cubicBezTo>
                  <a:cubicBezTo>
                    <a:pt x="2281" y="195"/>
                    <a:pt x="1891" y="12"/>
                    <a:pt x="1459" y="1"/>
                  </a:cubicBezTo>
                  <a:cubicBezTo>
                    <a:pt x="1149" y="-7"/>
                    <a:pt x="859" y="73"/>
                    <a:pt x="611" y="217"/>
                  </a:cubicBezTo>
                  <a:cubicBezTo>
                    <a:pt x="362" y="361"/>
                    <a:pt x="156" y="569"/>
                    <a:pt x="15" y="819"/>
                  </a:cubicBezTo>
                  <a:cubicBezTo>
                    <a:pt x="-3" y="851"/>
                    <a:pt x="-4" y="886"/>
                    <a:pt x="9" y="916"/>
                  </a:cubicBezTo>
                  <a:cubicBezTo>
                    <a:pt x="22" y="946"/>
                    <a:pt x="48" y="971"/>
                    <a:pt x="83" y="980"/>
                  </a:cubicBezTo>
                  <a:cubicBezTo>
                    <a:pt x="201" y="731"/>
                    <a:pt x="387" y="520"/>
                    <a:pt x="617" y="371"/>
                  </a:cubicBezTo>
                  <a:cubicBezTo>
                    <a:pt x="848" y="222"/>
                    <a:pt x="1122" y="135"/>
                    <a:pt x="1417" y="135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62">
              <a:extLst>
                <a:ext uri="{FF2B5EF4-FFF2-40B4-BE49-F238E27FC236}">
                  <a16:creationId xmlns:a16="http://schemas.microsoft.com/office/drawing/2014/main" id="{4D9D52FB-2865-15A2-0FE0-CE610BFFBD95}"/>
                </a:ext>
              </a:extLst>
            </p:cNvPr>
            <p:cNvSpPr/>
            <p:nvPr/>
          </p:nvSpPr>
          <p:spPr>
            <a:xfrm>
              <a:off x="1607075" y="8392815"/>
              <a:ext cx="3498179" cy="19970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809" h="1604">
                  <a:moveTo>
                    <a:pt x="1334" y="0"/>
                  </a:moveTo>
                  <a:cubicBezTo>
                    <a:pt x="745" y="0"/>
                    <a:pt x="236" y="346"/>
                    <a:pt x="0" y="846"/>
                  </a:cubicBezTo>
                  <a:lnTo>
                    <a:pt x="2803" y="1604"/>
                  </a:lnTo>
                  <a:cubicBezTo>
                    <a:pt x="2807" y="1562"/>
                    <a:pt x="2809" y="1519"/>
                    <a:pt x="2809" y="1476"/>
                  </a:cubicBezTo>
                  <a:cubicBezTo>
                    <a:pt x="2809" y="661"/>
                    <a:pt x="2149" y="0"/>
                    <a:pt x="1334" y="0"/>
                  </a:cubicBezTo>
                  <a:close/>
                </a:path>
              </a:pathLst>
            </a:custGeom>
            <a:solidFill>
              <a:schemeClr val="accent4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63">
              <a:extLst>
                <a:ext uri="{FF2B5EF4-FFF2-40B4-BE49-F238E27FC236}">
                  <a16:creationId xmlns:a16="http://schemas.microsoft.com/office/drawing/2014/main" id="{663E045E-0D54-223C-D2AB-0CF421CADDA9}"/>
                </a:ext>
              </a:extLst>
            </p:cNvPr>
            <p:cNvSpPr/>
            <p:nvPr/>
          </p:nvSpPr>
          <p:spPr>
            <a:xfrm>
              <a:off x="1568455" y="8543556"/>
              <a:ext cx="3402257" cy="34022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32" h="2732">
                  <a:moveTo>
                    <a:pt x="2657" y="1186"/>
                  </a:moveTo>
                  <a:cubicBezTo>
                    <a:pt x="2650" y="1136"/>
                    <a:pt x="2641" y="1086"/>
                    <a:pt x="2628" y="1037"/>
                  </a:cubicBezTo>
                  <a:cubicBezTo>
                    <a:pt x="2665" y="1021"/>
                    <a:pt x="2683" y="977"/>
                    <a:pt x="2667" y="938"/>
                  </a:cubicBezTo>
                  <a:lnTo>
                    <a:pt x="2588" y="747"/>
                  </a:lnTo>
                  <a:cubicBezTo>
                    <a:pt x="2572" y="708"/>
                    <a:pt x="2529" y="690"/>
                    <a:pt x="2491" y="704"/>
                  </a:cubicBezTo>
                  <a:cubicBezTo>
                    <a:pt x="2465" y="661"/>
                    <a:pt x="2437" y="619"/>
                    <a:pt x="2407" y="579"/>
                  </a:cubicBezTo>
                  <a:cubicBezTo>
                    <a:pt x="2435" y="549"/>
                    <a:pt x="2434" y="502"/>
                    <a:pt x="2405" y="473"/>
                  </a:cubicBezTo>
                  <a:lnTo>
                    <a:pt x="2259" y="327"/>
                  </a:lnTo>
                  <a:cubicBezTo>
                    <a:pt x="2229" y="298"/>
                    <a:pt x="2183" y="297"/>
                    <a:pt x="2153" y="324"/>
                  </a:cubicBezTo>
                  <a:cubicBezTo>
                    <a:pt x="2113" y="293"/>
                    <a:pt x="2070" y="265"/>
                    <a:pt x="2026" y="240"/>
                  </a:cubicBezTo>
                  <a:cubicBezTo>
                    <a:pt x="2040" y="201"/>
                    <a:pt x="2021" y="159"/>
                    <a:pt x="1983" y="143"/>
                  </a:cubicBezTo>
                  <a:lnTo>
                    <a:pt x="1792" y="64"/>
                  </a:lnTo>
                  <a:cubicBezTo>
                    <a:pt x="1755" y="49"/>
                    <a:pt x="1712" y="65"/>
                    <a:pt x="1694" y="101"/>
                  </a:cubicBezTo>
                  <a:cubicBezTo>
                    <a:pt x="1646" y="88"/>
                    <a:pt x="1596" y="79"/>
                    <a:pt x="1546" y="72"/>
                  </a:cubicBezTo>
                  <a:cubicBezTo>
                    <a:pt x="1543" y="32"/>
                    <a:pt x="1510" y="0"/>
                    <a:pt x="1469" y="0"/>
                  </a:cubicBezTo>
                  <a:lnTo>
                    <a:pt x="1263" y="0"/>
                  </a:lnTo>
                  <a:cubicBezTo>
                    <a:pt x="1222" y="0"/>
                    <a:pt x="1189" y="32"/>
                    <a:pt x="1186" y="72"/>
                  </a:cubicBezTo>
                  <a:cubicBezTo>
                    <a:pt x="1135" y="79"/>
                    <a:pt x="1085" y="89"/>
                    <a:pt x="1036" y="102"/>
                  </a:cubicBezTo>
                  <a:cubicBezTo>
                    <a:pt x="1018" y="65"/>
                    <a:pt x="976" y="49"/>
                    <a:pt x="938" y="65"/>
                  </a:cubicBezTo>
                  <a:lnTo>
                    <a:pt x="747" y="144"/>
                  </a:lnTo>
                  <a:cubicBezTo>
                    <a:pt x="709" y="160"/>
                    <a:pt x="691" y="202"/>
                    <a:pt x="704" y="240"/>
                  </a:cubicBezTo>
                  <a:cubicBezTo>
                    <a:pt x="661" y="266"/>
                    <a:pt x="619" y="294"/>
                    <a:pt x="579" y="324"/>
                  </a:cubicBezTo>
                  <a:cubicBezTo>
                    <a:pt x="549" y="297"/>
                    <a:pt x="502" y="298"/>
                    <a:pt x="473" y="327"/>
                  </a:cubicBezTo>
                  <a:lnTo>
                    <a:pt x="327" y="473"/>
                  </a:lnTo>
                  <a:cubicBezTo>
                    <a:pt x="298" y="502"/>
                    <a:pt x="297" y="549"/>
                    <a:pt x="325" y="579"/>
                  </a:cubicBezTo>
                  <a:cubicBezTo>
                    <a:pt x="294" y="619"/>
                    <a:pt x="266" y="662"/>
                    <a:pt x="241" y="706"/>
                  </a:cubicBezTo>
                  <a:cubicBezTo>
                    <a:pt x="202" y="691"/>
                    <a:pt x="159" y="710"/>
                    <a:pt x="143" y="748"/>
                  </a:cubicBezTo>
                  <a:lnTo>
                    <a:pt x="64" y="939"/>
                  </a:lnTo>
                  <a:cubicBezTo>
                    <a:pt x="48" y="978"/>
                    <a:pt x="66" y="1022"/>
                    <a:pt x="104" y="1038"/>
                  </a:cubicBezTo>
                  <a:cubicBezTo>
                    <a:pt x="91" y="1087"/>
                    <a:pt x="82" y="1136"/>
                    <a:pt x="75" y="1185"/>
                  </a:cubicBezTo>
                  <a:cubicBezTo>
                    <a:pt x="33" y="1186"/>
                    <a:pt x="0" y="1220"/>
                    <a:pt x="0" y="1262"/>
                  </a:cubicBezTo>
                  <a:lnTo>
                    <a:pt x="0" y="1469"/>
                  </a:lnTo>
                  <a:cubicBezTo>
                    <a:pt x="0" y="1511"/>
                    <a:pt x="34" y="1545"/>
                    <a:pt x="76" y="1546"/>
                  </a:cubicBezTo>
                  <a:cubicBezTo>
                    <a:pt x="83" y="1596"/>
                    <a:pt x="93" y="1645"/>
                    <a:pt x="105" y="1694"/>
                  </a:cubicBezTo>
                  <a:cubicBezTo>
                    <a:pt x="67" y="1710"/>
                    <a:pt x="48" y="1754"/>
                    <a:pt x="64" y="1793"/>
                  </a:cubicBezTo>
                  <a:lnTo>
                    <a:pt x="144" y="1985"/>
                  </a:lnTo>
                  <a:cubicBezTo>
                    <a:pt x="160" y="2023"/>
                    <a:pt x="204" y="2042"/>
                    <a:pt x="244" y="2026"/>
                  </a:cubicBezTo>
                  <a:cubicBezTo>
                    <a:pt x="270" y="2069"/>
                    <a:pt x="298" y="2110"/>
                    <a:pt x="327" y="2149"/>
                  </a:cubicBezTo>
                  <a:lnTo>
                    <a:pt x="327" y="2150"/>
                  </a:lnTo>
                  <a:cubicBezTo>
                    <a:pt x="297" y="2180"/>
                    <a:pt x="297" y="2228"/>
                    <a:pt x="327" y="2258"/>
                  </a:cubicBezTo>
                  <a:lnTo>
                    <a:pt x="473" y="2404"/>
                  </a:lnTo>
                  <a:cubicBezTo>
                    <a:pt x="503" y="2435"/>
                    <a:pt x="551" y="2435"/>
                    <a:pt x="581" y="2404"/>
                  </a:cubicBezTo>
                  <a:cubicBezTo>
                    <a:pt x="582" y="2404"/>
                    <a:pt x="582" y="2404"/>
                    <a:pt x="582" y="2403"/>
                  </a:cubicBezTo>
                  <a:cubicBezTo>
                    <a:pt x="622" y="2434"/>
                    <a:pt x="664" y="2461"/>
                    <a:pt x="707" y="2487"/>
                  </a:cubicBezTo>
                  <a:cubicBezTo>
                    <a:pt x="707" y="2488"/>
                    <a:pt x="707" y="2488"/>
                    <a:pt x="707" y="2488"/>
                  </a:cubicBezTo>
                  <a:cubicBezTo>
                    <a:pt x="691" y="2528"/>
                    <a:pt x="709" y="2572"/>
                    <a:pt x="748" y="2588"/>
                  </a:cubicBezTo>
                  <a:lnTo>
                    <a:pt x="940" y="2667"/>
                  </a:lnTo>
                  <a:cubicBezTo>
                    <a:pt x="978" y="2683"/>
                    <a:pt x="1023" y="2665"/>
                    <a:pt x="1039" y="2626"/>
                  </a:cubicBezTo>
                  <a:cubicBezTo>
                    <a:pt x="1039" y="2625"/>
                    <a:pt x="1040" y="2625"/>
                    <a:pt x="1040" y="2624"/>
                  </a:cubicBezTo>
                  <a:cubicBezTo>
                    <a:pt x="1087" y="2636"/>
                    <a:pt x="1137" y="2646"/>
                    <a:pt x="1186" y="2653"/>
                  </a:cubicBezTo>
                  <a:cubicBezTo>
                    <a:pt x="1186" y="2654"/>
                    <a:pt x="1185" y="2655"/>
                    <a:pt x="1185" y="2655"/>
                  </a:cubicBezTo>
                  <a:cubicBezTo>
                    <a:pt x="1185" y="2697"/>
                    <a:pt x="1220" y="2732"/>
                    <a:pt x="1262" y="2732"/>
                  </a:cubicBezTo>
                  <a:lnTo>
                    <a:pt x="1469" y="2732"/>
                  </a:lnTo>
                  <a:cubicBezTo>
                    <a:pt x="1511" y="2732"/>
                    <a:pt x="1546" y="2697"/>
                    <a:pt x="1546" y="2655"/>
                  </a:cubicBezTo>
                  <a:cubicBezTo>
                    <a:pt x="1546" y="2655"/>
                    <a:pt x="1546" y="2654"/>
                    <a:pt x="1546" y="2653"/>
                  </a:cubicBezTo>
                  <a:cubicBezTo>
                    <a:pt x="1596" y="2646"/>
                    <a:pt x="1645" y="2636"/>
                    <a:pt x="1693" y="2624"/>
                  </a:cubicBezTo>
                  <a:cubicBezTo>
                    <a:pt x="1693" y="2625"/>
                    <a:pt x="1693" y="2625"/>
                    <a:pt x="1694" y="2626"/>
                  </a:cubicBezTo>
                  <a:cubicBezTo>
                    <a:pt x="1710" y="2665"/>
                    <a:pt x="1754" y="2683"/>
                    <a:pt x="1793" y="2667"/>
                  </a:cubicBezTo>
                  <a:lnTo>
                    <a:pt x="1985" y="2588"/>
                  </a:lnTo>
                  <a:cubicBezTo>
                    <a:pt x="2024" y="2571"/>
                    <a:pt x="2042" y="2527"/>
                    <a:pt x="2026" y="2488"/>
                  </a:cubicBezTo>
                  <a:cubicBezTo>
                    <a:pt x="2026" y="2487"/>
                    <a:pt x="2026" y="2487"/>
                    <a:pt x="2025" y="2487"/>
                  </a:cubicBezTo>
                  <a:cubicBezTo>
                    <a:pt x="2068" y="2461"/>
                    <a:pt x="2109" y="2433"/>
                    <a:pt x="2149" y="2404"/>
                  </a:cubicBezTo>
                  <a:cubicBezTo>
                    <a:pt x="2149" y="2404"/>
                    <a:pt x="2150" y="2404"/>
                    <a:pt x="2150" y="2405"/>
                  </a:cubicBezTo>
                  <a:cubicBezTo>
                    <a:pt x="2180" y="2435"/>
                    <a:pt x="2229" y="2435"/>
                    <a:pt x="2258" y="2405"/>
                  </a:cubicBezTo>
                  <a:lnTo>
                    <a:pt x="2405" y="2258"/>
                  </a:lnTo>
                  <a:cubicBezTo>
                    <a:pt x="2435" y="2228"/>
                    <a:pt x="2435" y="2180"/>
                    <a:pt x="2405" y="2150"/>
                  </a:cubicBezTo>
                  <a:cubicBezTo>
                    <a:pt x="2404" y="2150"/>
                    <a:pt x="2404" y="2150"/>
                    <a:pt x="2404" y="2149"/>
                  </a:cubicBezTo>
                  <a:cubicBezTo>
                    <a:pt x="2434" y="2110"/>
                    <a:pt x="2463" y="2068"/>
                    <a:pt x="2488" y="2025"/>
                  </a:cubicBezTo>
                  <a:lnTo>
                    <a:pt x="2489" y="2025"/>
                  </a:lnTo>
                  <a:cubicBezTo>
                    <a:pt x="2528" y="2041"/>
                    <a:pt x="2573" y="2023"/>
                    <a:pt x="2588" y="1984"/>
                  </a:cubicBezTo>
                  <a:lnTo>
                    <a:pt x="2667" y="1792"/>
                  </a:lnTo>
                  <a:cubicBezTo>
                    <a:pt x="2684" y="1753"/>
                    <a:pt x="2665" y="1708"/>
                    <a:pt x="2626" y="1693"/>
                  </a:cubicBezTo>
                  <a:cubicBezTo>
                    <a:pt x="2639" y="1645"/>
                    <a:pt x="2649" y="1596"/>
                    <a:pt x="2656" y="1546"/>
                  </a:cubicBezTo>
                  <a:cubicBezTo>
                    <a:pt x="2698" y="1546"/>
                    <a:pt x="2732" y="1512"/>
                    <a:pt x="2732" y="1469"/>
                  </a:cubicBezTo>
                  <a:lnTo>
                    <a:pt x="2732" y="1262"/>
                  </a:lnTo>
                  <a:cubicBezTo>
                    <a:pt x="2732" y="1220"/>
                    <a:pt x="2699" y="1187"/>
                    <a:pt x="2657" y="118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64">
              <a:extLst>
                <a:ext uri="{FF2B5EF4-FFF2-40B4-BE49-F238E27FC236}">
                  <a16:creationId xmlns:a16="http://schemas.microsoft.com/office/drawing/2014/main" id="{754D08B1-9EBB-8D8E-1E64-FFBFC1FC2CA6}"/>
                </a:ext>
              </a:extLst>
            </p:cNvPr>
            <p:cNvSpPr/>
            <p:nvPr/>
          </p:nvSpPr>
          <p:spPr>
            <a:xfrm>
              <a:off x="2324651" y="9294768"/>
              <a:ext cx="1889866" cy="18898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8" h="1518">
                  <a:moveTo>
                    <a:pt x="1518" y="759"/>
                  </a:moveTo>
                  <a:cubicBezTo>
                    <a:pt x="1518" y="1179"/>
                    <a:pt x="1178" y="1518"/>
                    <a:pt x="759" y="1518"/>
                  </a:cubicBezTo>
                  <a:cubicBezTo>
                    <a:pt x="339" y="1518"/>
                    <a:pt x="0" y="1179"/>
                    <a:pt x="0" y="759"/>
                  </a:cubicBezTo>
                  <a:cubicBezTo>
                    <a:pt x="0" y="340"/>
                    <a:pt x="339" y="0"/>
                    <a:pt x="759" y="0"/>
                  </a:cubicBezTo>
                  <a:cubicBezTo>
                    <a:pt x="1178" y="0"/>
                    <a:pt x="1518" y="340"/>
                    <a:pt x="1518" y="759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65">
              <a:extLst>
                <a:ext uri="{FF2B5EF4-FFF2-40B4-BE49-F238E27FC236}">
                  <a16:creationId xmlns:a16="http://schemas.microsoft.com/office/drawing/2014/main" id="{5F62FB7B-3A9E-EE3B-5769-6ABCDA739FA0}"/>
                </a:ext>
              </a:extLst>
            </p:cNvPr>
            <p:cNvSpPr/>
            <p:nvPr/>
          </p:nvSpPr>
          <p:spPr>
            <a:xfrm>
              <a:off x="2430539" y="9401906"/>
              <a:ext cx="1676835" cy="16768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47" h="1347">
                  <a:moveTo>
                    <a:pt x="1347" y="673"/>
                  </a:moveTo>
                  <a:cubicBezTo>
                    <a:pt x="1347" y="1045"/>
                    <a:pt x="1046" y="1347"/>
                    <a:pt x="674" y="1347"/>
                  </a:cubicBezTo>
                  <a:cubicBezTo>
                    <a:pt x="302" y="1347"/>
                    <a:pt x="0" y="1045"/>
                    <a:pt x="0" y="673"/>
                  </a:cubicBezTo>
                  <a:cubicBezTo>
                    <a:pt x="0" y="301"/>
                    <a:pt x="302" y="0"/>
                    <a:pt x="674" y="0"/>
                  </a:cubicBezTo>
                  <a:cubicBezTo>
                    <a:pt x="1046" y="0"/>
                    <a:pt x="1347" y="301"/>
                    <a:pt x="1347" y="673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113">
              <a:extLst>
                <a:ext uri="{FF2B5EF4-FFF2-40B4-BE49-F238E27FC236}">
                  <a16:creationId xmlns:a16="http://schemas.microsoft.com/office/drawing/2014/main" id="{A05B0052-2153-0E5C-1AEB-CD922E72F425}"/>
                </a:ext>
              </a:extLst>
            </p:cNvPr>
            <p:cNvSpPr/>
            <p:nvPr/>
          </p:nvSpPr>
          <p:spPr>
            <a:xfrm>
              <a:off x="2714583" y="9689684"/>
              <a:ext cx="1110001" cy="1110000"/>
            </a:xfrm>
            <a:custGeom>
              <a:avLst/>
              <a:gdLst>
                <a:gd name="connsiteX0" fmla="*/ 555000 w 1110001"/>
                <a:gd name="connsiteY0" fmla="*/ 979192 h 1110000"/>
                <a:gd name="connsiteX1" fmla="*/ 620404 w 1110001"/>
                <a:gd name="connsiteY1" fmla="*/ 1044596 h 1110000"/>
                <a:gd name="connsiteX2" fmla="*/ 555000 w 1110001"/>
                <a:gd name="connsiteY2" fmla="*/ 1110000 h 1110000"/>
                <a:gd name="connsiteX3" fmla="*/ 489596 w 1110001"/>
                <a:gd name="connsiteY3" fmla="*/ 1044596 h 1110000"/>
                <a:gd name="connsiteX4" fmla="*/ 555000 w 1110001"/>
                <a:gd name="connsiteY4" fmla="*/ 979192 h 1110000"/>
                <a:gd name="connsiteX5" fmla="*/ 1043363 w 1110001"/>
                <a:gd name="connsiteY5" fmla="*/ 489596 h 1110000"/>
                <a:gd name="connsiteX6" fmla="*/ 1110001 w 1110001"/>
                <a:gd name="connsiteY6" fmla="*/ 555000 h 1110000"/>
                <a:gd name="connsiteX7" fmla="*/ 1043363 w 1110001"/>
                <a:gd name="connsiteY7" fmla="*/ 620404 h 1110000"/>
                <a:gd name="connsiteX8" fmla="*/ 979193 w 1110001"/>
                <a:gd name="connsiteY8" fmla="*/ 555000 h 1110000"/>
                <a:gd name="connsiteX9" fmla="*/ 1043363 w 1110001"/>
                <a:gd name="connsiteY9" fmla="*/ 489596 h 1110000"/>
                <a:gd name="connsiteX10" fmla="*/ 65404 w 1110001"/>
                <a:gd name="connsiteY10" fmla="*/ 489596 h 1110000"/>
                <a:gd name="connsiteX11" fmla="*/ 130808 w 1110001"/>
                <a:gd name="connsiteY11" fmla="*/ 555000 h 1110000"/>
                <a:gd name="connsiteX12" fmla="*/ 65404 w 1110001"/>
                <a:gd name="connsiteY12" fmla="*/ 620404 h 1110000"/>
                <a:gd name="connsiteX13" fmla="*/ 0 w 1110001"/>
                <a:gd name="connsiteY13" fmla="*/ 555000 h 1110000"/>
                <a:gd name="connsiteX14" fmla="*/ 65404 w 1110001"/>
                <a:gd name="connsiteY14" fmla="*/ 489596 h 1110000"/>
                <a:gd name="connsiteX15" fmla="*/ 554999 w 1110001"/>
                <a:gd name="connsiteY15" fmla="*/ 295249 h 1110000"/>
                <a:gd name="connsiteX16" fmla="*/ 809765 w 1110001"/>
                <a:gd name="connsiteY16" fmla="*/ 550015 h 1110000"/>
                <a:gd name="connsiteX17" fmla="*/ 554999 w 1110001"/>
                <a:gd name="connsiteY17" fmla="*/ 806024 h 1110000"/>
                <a:gd name="connsiteX18" fmla="*/ 298990 w 1110001"/>
                <a:gd name="connsiteY18" fmla="*/ 550015 h 1110000"/>
                <a:gd name="connsiteX19" fmla="*/ 554999 w 1110001"/>
                <a:gd name="connsiteY19" fmla="*/ 295249 h 1110000"/>
                <a:gd name="connsiteX20" fmla="*/ 555000 w 1110001"/>
                <a:gd name="connsiteY20" fmla="*/ 0 h 1110000"/>
                <a:gd name="connsiteX21" fmla="*/ 620404 w 1110001"/>
                <a:gd name="connsiteY21" fmla="*/ 65404 h 1110000"/>
                <a:gd name="connsiteX22" fmla="*/ 555000 w 1110001"/>
                <a:gd name="connsiteY22" fmla="*/ 130808 h 1110000"/>
                <a:gd name="connsiteX23" fmla="*/ 489596 w 1110001"/>
                <a:gd name="connsiteY23" fmla="*/ 65404 h 1110000"/>
                <a:gd name="connsiteX24" fmla="*/ 555000 w 1110001"/>
                <a:gd name="connsiteY24" fmla="*/ 0 h 11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10001" h="1110000">
                  <a:moveTo>
                    <a:pt x="555000" y="979192"/>
                  </a:moveTo>
                  <a:cubicBezTo>
                    <a:pt x="590787" y="979192"/>
                    <a:pt x="620404" y="1007575"/>
                    <a:pt x="620404" y="1044596"/>
                  </a:cubicBezTo>
                  <a:cubicBezTo>
                    <a:pt x="620404" y="1080383"/>
                    <a:pt x="590787" y="1110000"/>
                    <a:pt x="555000" y="1110000"/>
                  </a:cubicBezTo>
                  <a:cubicBezTo>
                    <a:pt x="519213" y="1110000"/>
                    <a:pt x="489596" y="1080383"/>
                    <a:pt x="489596" y="1044596"/>
                  </a:cubicBezTo>
                  <a:cubicBezTo>
                    <a:pt x="489596" y="1007575"/>
                    <a:pt x="519213" y="979192"/>
                    <a:pt x="555000" y="979192"/>
                  </a:cubicBezTo>
                  <a:close/>
                  <a:moveTo>
                    <a:pt x="1043363" y="489596"/>
                  </a:moveTo>
                  <a:cubicBezTo>
                    <a:pt x="1080384" y="489596"/>
                    <a:pt x="1110001" y="519213"/>
                    <a:pt x="1110001" y="555000"/>
                  </a:cubicBezTo>
                  <a:cubicBezTo>
                    <a:pt x="1110001" y="592021"/>
                    <a:pt x="1080384" y="620404"/>
                    <a:pt x="1043363" y="620404"/>
                  </a:cubicBezTo>
                  <a:cubicBezTo>
                    <a:pt x="1007576" y="620404"/>
                    <a:pt x="979193" y="592021"/>
                    <a:pt x="979193" y="555000"/>
                  </a:cubicBezTo>
                  <a:cubicBezTo>
                    <a:pt x="979193" y="519213"/>
                    <a:pt x="1007576" y="489596"/>
                    <a:pt x="1043363" y="489596"/>
                  </a:cubicBezTo>
                  <a:close/>
                  <a:moveTo>
                    <a:pt x="65404" y="489596"/>
                  </a:moveTo>
                  <a:cubicBezTo>
                    <a:pt x="101191" y="489596"/>
                    <a:pt x="130808" y="519213"/>
                    <a:pt x="130808" y="555000"/>
                  </a:cubicBezTo>
                  <a:cubicBezTo>
                    <a:pt x="130808" y="592021"/>
                    <a:pt x="101191" y="620404"/>
                    <a:pt x="65404" y="620404"/>
                  </a:cubicBezTo>
                  <a:cubicBezTo>
                    <a:pt x="29617" y="620404"/>
                    <a:pt x="0" y="592021"/>
                    <a:pt x="0" y="555000"/>
                  </a:cubicBezTo>
                  <a:cubicBezTo>
                    <a:pt x="0" y="519213"/>
                    <a:pt x="29617" y="489596"/>
                    <a:pt x="65404" y="489596"/>
                  </a:cubicBezTo>
                  <a:close/>
                  <a:moveTo>
                    <a:pt x="554999" y="295249"/>
                  </a:moveTo>
                  <a:cubicBezTo>
                    <a:pt x="695431" y="295249"/>
                    <a:pt x="809765" y="409583"/>
                    <a:pt x="809765" y="550015"/>
                  </a:cubicBezTo>
                  <a:cubicBezTo>
                    <a:pt x="809765" y="691690"/>
                    <a:pt x="695431" y="806024"/>
                    <a:pt x="554999" y="806024"/>
                  </a:cubicBezTo>
                  <a:cubicBezTo>
                    <a:pt x="414567" y="806024"/>
                    <a:pt x="298990" y="691690"/>
                    <a:pt x="298990" y="550015"/>
                  </a:cubicBezTo>
                  <a:cubicBezTo>
                    <a:pt x="298990" y="409583"/>
                    <a:pt x="414567" y="295249"/>
                    <a:pt x="554999" y="295249"/>
                  </a:cubicBezTo>
                  <a:close/>
                  <a:moveTo>
                    <a:pt x="555000" y="0"/>
                  </a:moveTo>
                  <a:cubicBezTo>
                    <a:pt x="590787" y="0"/>
                    <a:pt x="620404" y="28383"/>
                    <a:pt x="620404" y="65404"/>
                  </a:cubicBezTo>
                  <a:cubicBezTo>
                    <a:pt x="620404" y="101191"/>
                    <a:pt x="590787" y="130808"/>
                    <a:pt x="555000" y="130808"/>
                  </a:cubicBezTo>
                  <a:cubicBezTo>
                    <a:pt x="519213" y="130808"/>
                    <a:pt x="489596" y="101191"/>
                    <a:pt x="489596" y="65404"/>
                  </a:cubicBezTo>
                  <a:cubicBezTo>
                    <a:pt x="489596" y="28383"/>
                    <a:pt x="519213" y="0"/>
                    <a:pt x="555000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7BCFFF75-F5AB-E35C-D3A3-6DD14C194B99}"/>
              </a:ext>
            </a:extLst>
          </p:cNvPr>
          <p:cNvGrpSpPr/>
          <p:nvPr/>
        </p:nvGrpSpPr>
        <p:grpSpPr>
          <a:xfrm>
            <a:off x="17695996" y="6734513"/>
            <a:ext cx="3949920" cy="7020725"/>
            <a:chOff x="1504921" y="4353786"/>
            <a:chExt cx="5255996" cy="9342191"/>
          </a:xfrm>
        </p:grpSpPr>
        <p:sp>
          <p:nvSpPr>
            <p:cNvPr id="72" name="Freeform: Shape 7">
              <a:extLst>
                <a:ext uri="{FF2B5EF4-FFF2-40B4-BE49-F238E27FC236}">
                  <a16:creationId xmlns:a16="http://schemas.microsoft.com/office/drawing/2014/main" id="{6F8B4750-5C28-4636-E0D7-E7FE9082AF3A}"/>
                </a:ext>
              </a:extLst>
            </p:cNvPr>
            <p:cNvSpPr/>
            <p:nvPr/>
          </p:nvSpPr>
          <p:spPr>
            <a:xfrm>
              <a:off x="3865693" y="4353786"/>
              <a:ext cx="539428" cy="93421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4" h="7500">
                  <a:moveTo>
                    <a:pt x="434" y="7500"/>
                  </a:moveTo>
                  <a:lnTo>
                    <a:pt x="0" y="7500"/>
                  </a:lnTo>
                  <a:lnTo>
                    <a:pt x="136" y="80"/>
                  </a:lnTo>
                  <a:cubicBezTo>
                    <a:pt x="137" y="35"/>
                    <a:pt x="173" y="0"/>
                    <a:pt x="217" y="0"/>
                  </a:cubicBezTo>
                  <a:cubicBezTo>
                    <a:pt x="261" y="0"/>
                    <a:pt x="297" y="35"/>
                    <a:pt x="297" y="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3" name="Freeform: Shape 8">
              <a:extLst>
                <a:ext uri="{FF2B5EF4-FFF2-40B4-BE49-F238E27FC236}">
                  <a16:creationId xmlns:a16="http://schemas.microsoft.com/office/drawing/2014/main" id="{520D7367-949D-9E30-3E3A-7FFC6972CA99}"/>
                </a:ext>
              </a:extLst>
            </p:cNvPr>
            <p:cNvSpPr/>
            <p:nvPr/>
          </p:nvSpPr>
          <p:spPr>
            <a:xfrm>
              <a:off x="1504921" y="10927828"/>
              <a:ext cx="1055186" cy="12931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8" h="1039">
                  <a:moveTo>
                    <a:pt x="800" y="379"/>
                  </a:moveTo>
                  <a:cubicBezTo>
                    <a:pt x="722" y="485"/>
                    <a:pt x="120" y="1110"/>
                    <a:pt x="16" y="1032"/>
                  </a:cubicBezTo>
                  <a:cubicBezTo>
                    <a:pt x="-89" y="953"/>
                    <a:pt x="342" y="200"/>
                    <a:pt x="421" y="95"/>
                  </a:cubicBezTo>
                  <a:cubicBezTo>
                    <a:pt x="500" y="-10"/>
                    <a:pt x="648" y="-31"/>
                    <a:pt x="753" y="48"/>
                  </a:cubicBezTo>
                  <a:cubicBezTo>
                    <a:pt x="857" y="126"/>
                    <a:pt x="879" y="275"/>
                    <a:pt x="800" y="3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4" name="Freeform: Shape 9">
              <a:extLst>
                <a:ext uri="{FF2B5EF4-FFF2-40B4-BE49-F238E27FC236}">
                  <a16:creationId xmlns:a16="http://schemas.microsoft.com/office/drawing/2014/main" id="{D8DEE8F6-0221-CD55-012F-D195B2B906CB}"/>
                </a:ext>
              </a:extLst>
            </p:cNvPr>
            <p:cNvSpPr/>
            <p:nvPr/>
          </p:nvSpPr>
          <p:spPr>
            <a:xfrm>
              <a:off x="1857477" y="10927828"/>
              <a:ext cx="702627" cy="8683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698">
                  <a:moveTo>
                    <a:pt x="517" y="379"/>
                  </a:moveTo>
                  <a:cubicBezTo>
                    <a:pt x="596" y="275"/>
                    <a:pt x="574" y="126"/>
                    <a:pt x="470" y="48"/>
                  </a:cubicBezTo>
                  <a:cubicBezTo>
                    <a:pt x="365" y="-31"/>
                    <a:pt x="217" y="-10"/>
                    <a:pt x="138" y="95"/>
                  </a:cubicBezTo>
                  <a:cubicBezTo>
                    <a:pt x="115" y="126"/>
                    <a:pt x="62" y="212"/>
                    <a:pt x="0" y="321"/>
                  </a:cubicBezTo>
                  <a:cubicBezTo>
                    <a:pt x="51" y="439"/>
                    <a:pt x="128" y="570"/>
                    <a:pt x="216" y="698"/>
                  </a:cubicBezTo>
                  <a:cubicBezTo>
                    <a:pt x="358" y="560"/>
                    <a:pt x="484" y="423"/>
                    <a:pt x="517" y="379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5" name="Freeform: Shape 10">
              <a:extLst>
                <a:ext uri="{FF2B5EF4-FFF2-40B4-BE49-F238E27FC236}">
                  <a16:creationId xmlns:a16="http://schemas.microsoft.com/office/drawing/2014/main" id="{3F0D1792-9926-F06A-A928-77CF48A046B5}"/>
                </a:ext>
              </a:extLst>
            </p:cNvPr>
            <p:cNvSpPr/>
            <p:nvPr/>
          </p:nvSpPr>
          <p:spPr>
            <a:xfrm>
              <a:off x="1997009" y="10916613"/>
              <a:ext cx="2065523" cy="1622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9" h="1303">
                  <a:moveTo>
                    <a:pt x="1336" y="405"/>
                  </a:moveTo>
                  <a:cubicBezTo>
                    <a:pt x="1622" y="599"/>
                    <a:pt x="1741" y="926"/>
                    <a:pt x="1598" y="1136"/>
                  </a:cubicBezTo>
                  <a:cubicBezTo>
                    <a:pt x="1457" y="1346"/>
                    <a:pt x="1109" y="1361"/>
                    <a:pt x="822" y="1167"/>
                  </a:cubicBezTo>
                  <a:cubicBezTo>
                    <a:pt x="565" y="994"/>
                    <a:pt x="7" y="417"/>
                    <a:pt x="0" y="141"/>
                  </a:cubicBezTo>
                  <a:cubicBezTo>
                    <a:pt x="0" y="141"/>
                    <a:pt x="18" y="104"/>
                    <a:pt x="35" y="80"/>
                  </a:cubicBezTo>
                  <a:cubicBezTo>
                    <a:pt x="202" y="-164"/>
                    <a:pt x="1048" y="212"/>
                    <a:pt x="1336" y="40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11">
              <a:extLst>
                <a:ext uri="{FF2B5EF4-FFF2-40B4-BE49-F238E27FC236}">
                  <a16:creationId xmlns:a16="http://schemas.microsoft.com/office/drawing/2014/main" id="{920F4BEB-B16B-5DE6-6AE0-E3BA996C3817}"/>
                </a:ext>
              </a:extLst>
            </p:cNvPr>
            <p:cNvSpPr/>
            <p:nvPr/>
          </p:nvSpPr>
          <p:spPr>
            <a:xfrm>
              <a:off x="2598726" y="10808232"/>
              <a:ext cx="1248283" cy="1381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3" h="1110">
                  <a:moveTo>
                    <a:pt x="897" y="528"/>
                  </a:moveTo>
                  <a:cubicBezTo>
                    <a:pt x="1052" y="712"/>
                    <a:pt x="1026" y="913"/>
                    <a:pt x="885" y="1031"/>
                  </a:cubicBezTo>
                  <a:cubicBezTo>
                    <a:pt x="744" y="1150"/>
                    <a:pt x="542" y="1142"/>
                    <a:pt x="386" y="958"/>
                  </a:cubicBezTo>
                  <a:cubicBezTo>
                    <a:pt x="232" y="774"/>
                    <a:pt x="-100" y="125"/>
                    <a:pt x="29" y="17"/>
                  </a:cubicBezTo>
                  <a:cubicBezTo>
                    <a:pt x="158" y="-92"/>
                    <a:pt x="742" y="344"/>
                    <a:pt x="897" y="52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12">
              <a:extLst>
                <a:ext uri="{FF2B5EF4-FFF2-40B4-BE49-F238E27FC236}">
                  <a16:creationId xmlns:a16="http://schemas.microsoft.com/office/drawing/2014/main" id="{5F0A793E-2073-8DBD-FA06-6C2CE135A28E}"/>
                </a:ext>
              </a:extLst>
            </p:cNvPr>
            <p:cNvSpPr/>
            <p:nvPr/>
          </p:nvSpPr>
          <p:spPr>
            <a:xfrm>
              <a:off x="2598726" y="10829411"/>
              <a:ext cx="1101280" cy="13604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5" h="1093">
                  <a:moveTo>
                    <a:pt x="386" y="941"/>
                  </a:moveTo>
                  <a:cubicBezTo>
                    <a:pt x="542" y="1125"/>
                    <a:pt x="744" y="1133"/>
                    <a:pt x="885" y="1014"/>
                  </a:cubicBezTo>
                  <a:lnTo>
                    <a:pt x="29" y="0"/>
                  </a:lnTo>
                  <a:cubicBezTo>
                    <a:pt x="-100" y="108"/>
                    <a:pt x="232" y="757"/>
                    <a:pt x="386" y="94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8" name="Freeform: Shape 13">
              <a:extLst>
                <a:ext uri="{FF2B5EF4-FFF2-40B4-BE49-F238E27FC236}">
                  <a16:creationId xmlns:a16="http://schemas.microsoft.com/office/drawing/2014/main" id="{E4AF0BF2-6D3E-9DD5-5630-FEDD53344B51}"/>
                </a:ext>
              </a:extLst>
            </p:cNvPr>
            <p:cNvSpPr/>
            <p:nvPr/>
          </p:nvSpPr>
          <p:spPr>
            <a:xfrm>
              <a:off x="2642329" y="10983889"/>
              <a:ext cx="1337980" cy="13280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5" h="1067">
                  <a:moveTo>
                    <a:pt x="744" y="3"/>
                  </a:moveTo>
                  <a:cubicBezTo>
                    <a:pt x="676" y="82"/>
                    <a:pt x="669" y="492"/>
                    <a:pt x="660" y="654"/>
                  </a:cubicBezTo>
                  <a:cubicBezTo>
                    <a:pt x="429" y="622"/>
                    <a:pt x="48" y="606"/>
                    <a:pt x="10" y="633"/>
                  </a:cubicBezTo>
                  <a:cubicBezTo>
                    <a:pt x="-68" y="687"/>
                    <a:pt x="345" y="968"/>
                    <a:pt x="513" y="1039"/>
                  </a:cubicBezTo>
                  <a:cubicBezTo>
                    <a:pt x="559" y="1058"/>
                    <a:pt x="605" y="1066"/>
                    <a:pt x="650" y="1067"/>
                  </a:cubicBezTo>
                  <a:cubicBezTo>
                    <a:pt x="753" y="1069"/>
                    <a:pt x="850" y="1033"/>
                    <a:pt x="925" y="970"/>
                  </a:cubicBezTo>
                  <a:cubicBezTo>
                    <a:pt x="999" y="908"/>
                    <a:pt x="1053" y="820"/>
                    <a:pt x="1069" y="720"/>
                  </a:cubicBezTo>
                  <a:cubicBezTo>
                    <a:pt x="1074" y="696"/>
                    <a:pt x="1076" y="671"/>
                    <a:pt x="1075" y="647"/>
                  </a:cubicBezTo>
                  <a:cubicBezTo>
                    <a:pt x="1068" y="447"/>
                    <a:pt x="782" y="-42"/>
                    <a:pt x="744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0" name="Freeform: Shape 15">
              <a:extLst>
                <a:ext uri="{FF2B5EF4-FFF2-40B4-BE49-F238E27FC236}">
                  <a16:creationId xmlns:a16="http://schemas.microsoft.com/office/drawing/2014/main" id="{4257B752-E96E-6097-F87F-7AEDAC6AD305}"/>
                </a:ext>
              </a:extLst>
            </p:cNvPr>
            <p:cNvSpPr/>
            <p:nvPr/>
          </p:nvSpPr>
          <p:spPr>
            <a:xfrm>
              <a:off x="5705731" y="9481464"/>
              <a:ext cx="1055186" cy="1291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8" h="1038">
                  <a:moveTo>
                    <a:pt x="48" y="379"/>
                  </a:moveTo>
                  <a:cubicBezTo>
                    <a:pt x="127" y="484"/>
                    <a:pt x="728" y="1110"/>
                    <a:pt x="832" y="1031"/>
                  </a:cubicBezTo>
                  <a:cubicBezTo>
                    <a:pt x="938" y="953"/>
                    <a:pt x="506" y="200"/>
                    <a:pt x="428" y="95"/>
                  </a:cubicBezTo>
                  <a:cubicBezTo>
                    <a:pt x="349" y="-10"/>
                    <a:pt x="201" y="-31"/>
                    <a:pt x="95" y="48"/>
                  </a:cubicBezTo>
                  <a:cubicBezTo>
                    <a:pt x="-9" y="126"/>
                    <a:pt x="-31" y="274"/>
                    <a:pt x="48" y="3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1" name="Freeform: Shape 16">
              <a:extLst>
                <a:ext uri="{FF2B5EF4-FFF2-40B4-BE49-F238E27FC236}">
                  <a16:creationId xmlns:a16="http://schemas.microsoft.com/office/drawing/2014/main" id="{D4A478E5-F888-319E-D745-1341D41B2871}"/>
                </a:ext>
              </a:extLst>
            </p:cNvPr>
            <p:cNvSpPr/>
            <p:nvPr/>
          </p:nvSpPr>
          <p:spPr>
            <a:xfrm>
              <a:off x="5705731" y="9481464"/>
              <a:ext cx="702627" cy="8683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698">
                  <a:moveTo>
                    <a:pt x="48" y="379"/>
                  </a:moveTo>
                  <a:cubicBezTo>
                    <a:pt x="-31" y="274"/>
                    <a:pt x="-9" y="126"/>
                    <a:pt x="95" y="48"/>
                  </a:cubicBezTo>
                  <a:cubicBezTo>
                    <a:pt x="201" y="-31"/>
                    <a:pt x="349" y="-10"/>
                    <a:pt x="428" y="95"/>
                  </a:cubicBezTo>
                  <a:cubicBezTo>
                    <a:pt x="451" y="126"/>
                    <a:pt x="504" y="212"/>
                    <a:pt x="565" y="321"/>
                  </a:cubicBezTo>
                  <a:cubicBezTo>
                    <a:pt x="514" y="439"/>
                    <a:pt x="437" y="570"/>
                    <a:pt x="349" y="698"/>
                  </a:cubicBezTo>
                  <a:cubicBezTo>
                    <a:pt x="207" y="560"/>
                    <a:pt x="81" y="423"/>
                    <a:pt x="48" y="379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2" name="Freeform: Shape 17">
              <a:extLst>
                <a:ext uri="{FF2B5EF4-FFF2-40B4-BE49-F238E27FC236}">
                  <a16:creationId xmlns:a16="http://schemas.microsoft.com/office/drawing/2014/main" id="{ED809D20-8DE2-CB97-1F37-47CB2B097C21}"/>
                </a:ext>
              </a:extLst>
            </p:cNvPr>
            <p:cNvSpPr/>
            <p:nvPr/>
          </p:nvSpPr>
          <p:spPr>
            <a:xfrm>
              <a:off x="4204552" y="9470252"/>
              <a:ext cx="2064277" cy="1622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8" h="1303">
                  <a:moveTo>
                    <a:pt x="323" y="405"/>
                  </a:moveTo>
                  <a:cubicBezTo>
                    <a:pt x="36" y="598"/>
                    <a:pt x="-82" y="926"/>
                    <a:pt x="60" y="1136"/>
                  </a:cubicBezTo>
                  <a:cubicBezTo>
                    <a:pt x="201" y="1346"/>
                    <a:pt x="549" y="1360"/>
                    <a:pt x="836" y="1166"/>
                  </a:cubicBezTo>
                  <a:cubicBezTo>
                    <a:pt x="1093" y="994"/>
                    <a:pt x="1651" y="417"/>
                    <a:pt x="1658" y="141"/>
                  </a:cubicBezTo>
                  <a:cubicBezTo>
                    <a:pt x="1658" y="141"/>
                    <a:pt x="1640" y="104"/>
                    <a:pt x="1623" y="79"/>
                  </a:cubicBezTo>
                  <a:cubicBezTo>
                    <a:pt x="1456" y="-164"/>
                    <a:pt x="610" y="211"/>
                    <a:pt x="323" y="40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3" name="Freeform: Shape 18">
              <a:extLst>
                <a:ext uri="{FF2B5EF4-FFF2-40B4-BE49-F238E27FC236}">
                  <a16:creationId xmlns:a16="http://schemas.microsoft.com/office/drawing/2014/main" id="{FE2155AE-9999-0C36-B417-0D45D0B94458}"/>
                </a:ext>
              </a:extLst>
            </p:cNvPr>
            <p:cNvSpPr/>
            <p:nvPr/>
          </p:nvSpPr>
          <p:spPr>
            <a:xfrm>
              <a:off x="4420074" y="9360622"/>
              <a:ext cx="1247034" cy="13828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2" h="1111">
                  <a:moveTo>
                    <a:pt x="106" y="528"/>
                  </a:moveTo>
                  <a:cubicBezTo>
                    <a:pt x="-50" y="713"/>
                    <a:pt x="-24" y="913"/>
                    <a:pt x="118" y="1032"/>
                  </a:cubicBezTo>
                  <a:cubicBezTo>
                    <a:pt x="258" y="1151"/>
                    <a:pt x="461" y="1142"/>
                    <a:pt x="616" y="959"/>
                  </a:cubicBezTo>
                  <a:cubicBezTo>
                    <a:pt x="771" y="775"/>
                    <a:pt x="1102" y="126"/>
                    <a:pt x="973" y="17"/>
                  </a:cubicBezTo>
                  <a:cubicBezTo>
                    <a:pt x="844" y="-92"/>
                    <a:pt x="261" y="345"/>
                    <a:pt x="106" y="52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4" name="Freeform: Shape 19">
              <a:extLst>
                <a:ext uri="{FF2B5EF4-FFF2-40B4-BE49-F238E27FC236}">
                  <a16:creationId xmlns:a16="http://schemas.microsoft.com/office/drawing/2014/main" id="{EAC82CDE-5264-2098-95BB-FA407B099323}"/>
                </a:ext>
              </a:extLst>
            </p:cNvPr>
            <p:cNvSpPr/>
            <p:nvPr/>
          </p:nvSpPr>
          <p:spPr>
            <a:xfrm>
              <a:off x="4567074" y="9381801"/>
              <a:ext cx="1100034" cy="1361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4" h="1094">
                  <a:moveTo>
                    <a:pt x="498" y="942"/>
                  </a:moveTo>
                  <a:cubicBezTo>
                    <a:pt x="343" y="1125"/>
                    <a:pt x="140" y="1134"/>
                    <a:pt x="0" y="1015"/>
                  </a:cubicBezTo>
                  <a:lnTo>
                    <a:pt x="855" y="0"/>
                  </a:lnTo>
                  <a:cubicBezTo>
                    <a:pt x="984" y="109"/>
                    <a:pt x="653" y="758"/>
                    <a:pt x="498" y="942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5" name="Freeform: Shape 20">
              <a:extLst>
                <a:ext uri="{FF2B5EF4-FFF2-40B4-BE49-F238E27FC236}">
                  <a16:creationId xmlns:a16="http://schemas.microsoft.com/office/drawing/2014/main" id="{7934CE0F-2EBB-0580-CB59-C8D81712BC4C}"/>
                </a:ext>
              </a:extLst>
            </p:cNvPr>
            <p:cNvSpPr/>
            <p:nvPr/>
          </p:nvSpPr>
          <p:spPr>
            <a:xfrm>
              <a:off x="4285528" y="9537525"/>
              <a:ext cx="1336735" cy="13280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4" h="1067">
                  <a:moveTo>
                    <a:pt x="331" y="3"/>
                  </a:moveTo>
                  <a:cubicBezTo>
                    <a:pt x="398" y="82"/>
                    <a:pt x="405" y="492"/>
                    <a:pt x="415" y="654"/>
                  </a:cubicBezTo>
                  <a:cubicBezTo>
                    <a:pt x="645" y="621"/>
                    <a:pt x="1026" y="606"/>
                    <a:pt x="1064" y="632"/>
                  </a:cubicBezTo>
                  <a:cubicBezTo>
                    <a:pt x="1142" y="687"/>
                    <a:pt x="729" y="968"/>
                    <a:pt x="561" y="1038"/>
                  </a:cubicBezTo>
                  <a:cubicBezTo>
                    <a:pt x="516" y="1058"/>
                    <a:pt x="469" y="1066"/>
                    <a:pt x="424" y="1067"/>
                  </a:cubicBezTo>
                  <a:cubicBezTo>
                    <a:pt x="321" y="1068"/>
                    <a:pt x="225" y="1032"/>
                    <a:pt x="150" y="970"/>
                  </a:cubicBezTo>
                  <a:cubicBezTo>
                    <a:pt x="75" y="908"/>
                    <a:pt x="22" y="820"/>
                    <a:pt x="5" y="719"/>
                  </a:cubicBezTo>
                  <a:cubicBezTo>
                    <a:pt x="0" y="695"/>
                    <a:pt x="-1" y="671"/>
                    <a:pt x="0" y="647"/>
                  </a:cubicBezTo>
                  <a:cubicBezTo>
                    <a:pt x="7" y="447"/>
                    <a:pt x="292" y="-43"/>
                    <a:pt x="331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7" name="Freeform: Shape 22">
              <a:extLst>
                <a:ext uri="{FF2B5EF4-FFF2-40B4-BE49-F238E27FC236}">
                  <a16:creationId xmlns:a16="http://schemas.microsoft.com/office/drawing/2014/main" id="{7162D4BF-FAE0-3401-7E4C-E2B2845E2A99}"/>
                </a:ext>
              </a:extLst>
            </p:cNvPr>
            <p:cNvSpPr/>
            <p:nvPr/>
          </p:nvSpPr>
          <p:spPr>
            <a:xfrm>
              <a:off x="1740372" y="7582878"/>
              <a:ext cx="962997" cy="11810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4" h="949">
                  <a:moveTo>
                    <a:pt x="731" y="346"/>
                  </a:moveTo>
                  <a:cubicBezTo>
                    <a:pt x="660" y="442"/>
                    <a:pt x="110" y="1014"/>
                    <a:pt x="15" y="942"/>
                  </a:cubicBezTo>
                  <a:cubicBezTo>
                    <a:pt x="-81" y="871"/>
                    <a:pt x="313" y="183"/>
                    <a:pt x="385" y="87"/>
                  </a:cubicBezTo>
                  <a:cubicBezTo>
                    <a:pt x="457" y="-9"/>
                    <a:pt x="592" y="-29"/>
                    <a:pt x="688" y="43"/>
                  </a:cubicBezTo>
                  <a:cubicBezTo>
                    <a:pt x="783" y="115"/>
                    <a:pt x="803" y="251"/>
                    <a:pt x="731" y="34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8" name="Freeform: Shape 23">
              <a:extLst>
                <a:ext uri="{FF2B5EF4-FFF2-40B4-BE49-F238E27FC236}">
                  <a16:creationId xmlns:a16="http://schemas.microsoft.com/office/drawing/2014/main" id="{ED432A33-E6A8-B5B9-8BC2-71E799780F19}"/>
                </a:ext>
              </a:extLst>
            </p:cNvPr>
            <p:cNvSpPr/>
            <p:nvPr/>
          </p:nvSpPr>
          <p:spPr>
            <a:xfrm>
              <a:off x="2063036" y="7582878"/>
              <a:ext cx="640337" cy="7923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5" h="637">
                  <a:moveTo>
                    <a:pt x="472" y="346"/>
                  </a:moveTo>
                  <a:cubicBezTo>
                    <a:pt x="544" y="251"/>
                    <a:pt x="524" y="115"/>
                    <a:pt x="429" y="43"/>
                  </a:cubicBezTo>
                  <a:cubicBezTo>
                    <a:pt x="333" y="-29"/>
                    <a:pt x="198" y="-9"/>
                    <a:pt x="126" y="87"/>
                  </a:cubicBezTo>
                  <a:cubicBezTo>
                    <a:pt x="105" y="115"/>
                    <a:pt x="57" y="194"/>
                    <a:pt x="0" y="293"/>
                  </a:cubicBezTo>
                  <a:cubicBezTo>
                    <a:pt x="47" y="401"/>
                    <a:pt x="117" y="520"/>
                    <a:pt x="197" y="637"/>
                  </a:cubicBezTo>
                  <a:cubicBezTo>
                    <a:pt x="327" y="511"/>
                    <a:pt x="442" y="387"/>
                    <a:pt x="472" y="346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24">
              <a:extLst>
                <a:ext uri="{FF2B5EF4-FFF2-40B4-BE49-F238E27FC236}">
                  <a16:creationId xmlns:a16="http://schemas.microsoft.com/office/drawing/2014/main" id="{390DE233-70D2-85D3-5E5E-3C79D3CC1B72}"/>
                </a:ext>
              </a:extLst>
            </p:cNvPr>
            <p:cNvSpPr/>
            <p:nvPr/>
          </p:nvSpPr>
          <p:spPr>
            <a:xfrm>
              <a:off x="2190106" y="7572911"/>
              <a:ext cx="1884883" cy="14812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4" h="1190">
                  <a:moveTo>
                    <a:pt x="1219" y="370"/>
                  </a:moveTo>
                  <a:cubicBezTo>
                    <a:pt x="1482" y="547"/>
                    <a:pt x="1589" y="845"/>
                    <a:pt x="1459" y="1037"/>
                  </a:cubicBezTo>
                  <a:cubicBezTo>
                    <a:pt x="1330" y="1229"/>
                    <a:pt x="1012" y="1242"/>
                    <a:pt x="751" y="1065"/>
                  </a:cubicBezTo>
                  <a:cubicBezTo>
                    <a:pt x="517" y="907"/>
                    <a:pt x="6" y="381"/>
                    <a:pt x="0" y="129"/>
                  </a:cubicBezTo>
                  <a:cubicBezTo>
                    <a:pt x="0" y="129"/>
                    <a:pt x="17" y="94"/>
                    <a:pt x="32" y="72"/>
                  </a:cubicBezTo>
                  <a:cubicBezTo>
                    <a:pt x="184" y="-150"/>
                    <a:pt x="957" y="193"/>
                    <a:pt x="1219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25">
              <a:extLst>
                <a:ext uri="{FF2B5EF4-FFF2-40B4-BE49-F238E27FC236}">
                  <a16:creationId xmlns:a16="http://schemas.microsoft.com/office/drawing/2014/main" id="{6153A490-D7F8-AC14-195D-10640020B028}"/>
                </a:ext>
              </a:extLst>
            </p:cNvPr>
            <p:cNvSpPr/>
            <p:nvPr/>
          </p:nvSpPr>
          <p:spPr>
            <a:xfrm>
              <a:off x="2739501" y="7474494"/>
              <a:ext cx="1139899" cy="12619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" h="1014">
                  <a:moveTo>
                    <a:pt x="819" y="482"/>
                  </a:moveTo>
                  <a:cubicBezTo>
                    <a:pt x="960" y="650"/>
                    <a:pt x="937" y="833"/>
                    <a:pt x="808" y="942"/>
                  </a:cubicBezTo>
                  <a:cubicBezTo>
                    <a:pt x="679" y="1050"/>
                    <a:pt x="494" y="1043"/>
                    <a:pt x="353" y="875"/>
                  </a:cubicBezTo>
                  <a:cubicBezTo>
                    <a:pt x="211" y="707"/>
                    <a:pt x="-91" y="115"/>
                    <a:pt x="26" y="16"/>
                  </a:cubicBezTo>
                  <a:cubicBezTo>
                    <a:pt x="145" y="-84"/>
                    <a:pt x="677" y="315"/>
                    <a:pt x="819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1" name="Freeform: Shape 26">
              <a:extLst>
                <a:ext uri="{FF2B5EF4-FFF2-40B4-BE49-F238E27FC236}">
                  <a16:creationId xmlns:a16="http://schemas.microsoft.com/office/drawing/2014/main" id="{7CB14BB6-4A21-7220-98B7-421BB05112A1}"/>
                </a:ext>
              </a:extLst>
            </p:cNvPr>
            <p:cNvSpPr/>
            <p:nvPr/>
          </p:nvSpPr>
          <p:spPr>
            <a:xfrm>
              <a:off x="2739501" y="7493181"/>
              <a:ext cx="1005354" cy="12420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" h="998">
                  <a:moveTo>
                    <a:pt x="353" y="859"/>
                  </a:moveTo>
                  <a:cubicBezTo>
                    <a:pt x="494" y="1027"/>
                    <a:pt x="679" y="1034"/>
                    <a:pt x="808" y="926"/>
                  </a:cubicBezTo>
                  <a:lnTo>
                    <a:pt x="26" y="0"/>
                  </a:lnTo>
                  <a:cubicBezTo>
                    <a:pt x="-91" y="99"/>
                    <a:pt x="211" y="691"/>
                    <a:pt x="353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2" name="Freeform: Shape 27">
              <a:extLst>
                <a:ext uri="{FF2B5EF4-FFF2-40B4-BE49-F238E27FC236}">
                  <a16:creationId xmlns:a16="http://schemas.microsoft.com/office/drawing/2014/main" id="{940F6EA4-0A1E-FEC8-D51D-7949F1632E0E}"/>
                </a:ext>
              </a:extLst>
            </p:cNvPr>
            <p:cNvSpPr/>
            <p:nvPr/>
          </p:nvSpPr>
          <p:spPr>
            <a:xfrm>
              <a:off x="2780612" y="7635201"/>
              <a:ext cx="1220876" cy="1212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678" y="3"/>
                  </a:moveTo>
                  <a:cubicBezTo>
                    <a:pt x="616" y="75"/>
                    <a:pt x="610" y="449"/>
                    <a:pt x="601" y="597"/>
                  </a:cubicBezTo>
                  <a:cubicBezTo>
                    <a:pt x="391" y="567"/>
                    <a:pt x="43" y="554"/>
                    <a:pt x="9" y="578"/>
                  </a:cubicBezTo>
                  <a:cubicBezTo>
                    <a:pt x="-63" y="627"/>
                    <a:pt x="314" y="884"/>
                    <a:pt x="468" y="949"/>
                  </a:cubicBezTo>
                  <a:cubicBezTo>
                    <a:pt x="509" y="966"/>
                    <a:pt x="552" y="973"/>
                    <a:pt x="594" y="974"/>
                  </a:cubicBezTo>
                  <a:cubicBezTo>
                    <a:pt x="687" y="976"/>
                    <a:pt x="775" y="943"/>
                    <a:pt x="843" y="886"/>
                  </a:cubicBezTo>
                  <a:cubicBezTo>
                    <a:pt x="911" y="830"/>
                    <a:pt x="960" y="750"/>
                    <a:pt x="976" y="657"/>
                  </a:cubicBezTo>
                  <a:cubicBezTo>
                    <a:pt x="979" y="635"/>
                    <a:pt x="981" y="613"/>
                    <a:pt x="981" y="590"/>
                  </a:cubicBezTo>
                  <a:cubicBezTo>
                    <a:pt x="974" y="409"/>
                    <a:pt x="713" y="-39"/>
                    <a:pt x="678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4" name="Freeform: Shape 29">
              <a:extLst>
                <a:ext uri="{FF2B5EF4-FFF2-40B4-BE49-F238E27FC236}">
                  <a16:creationId xmlns:a16="http://schemas.microsoft.com/office/drawing/2014/main" id="{7ACE27E4-922B-7746-5863-DDD6CF2E3E68}"/>
                </a:ext>
              </a:extLst>
            </p:cNvPr>
            <p:cNvSpPr/>
            <p:nvPr/>
          </p:nvSpPr>
          <p:spPr>
            <a:xfrm>
              <a:off x="5532566" y="5747827"/>
              <a:ext cx="962997" cy="11797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4" h="948">
                  <a:moveTo>
                    <a:pt x="43" y="347"/>
                  </a:moveTo>
                  <a:cubicBezTo>
                    <a:pt x="115" y="442"/>
                    <a:pt x="664" y="1014"/>
                    <a:pt x="759" y="942"/>
                  </a:cubicBezTo>
                  <a:cubicBezTo>
                    <a:pt x="855" y="870"/>
                    <a:pt x="461" y="183"/>
                    <a:pt x="390" y="87"/>
                  </a:cubicBezTo>
                  <a:cubicBezTo>
                    <a:pt x="318" y="-9"/>
                    <a:pt x="183" y="-28"/>
                    <a:pt x="87" y="43"/>
                  </a:cubicBezTo>
                  <a:cubicBezTo>
                    <a:pt x="-9" y="115"/>
                    <a:pt x="-29" y="250"/>
                    <a:pt x="43" y="34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5" name="Freeform: Shape 30">
              <a:extLst>
                <a:ext uri="{FF2B5EF4-FFF2-40B4-BE49-F238E27FC236}">
                  <a16:creationId xmlns:a16="http://schemas.microsoft.com/office/drawing/2014/main" id="{00C5AFE5-0CE6-24B1-27F5-56BD8D9F6300}"/>
                </a:ext>
              </a:extLst>
            </p:cNvPr>
            <p:cNvSpPr/>
            <p:nvPr/>
          </p:nvSpPr>
          <p:spPr>
            <a:xfrm>
              <a:off x="5532566" y="5747827"/>
              <a:ext cx="640337" cy="7923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5" h="637">
                  <a:moveTo>
                    <a:pt x="43" y="347"/>
                  </a:moveTo>
                  <a:cubicBezTo>
                    <a:pt x="-29" y="250"/>
                    <a:pt x="-9" y="115"/>
                    <a:pt x="87" y="43"/>
                  </a:cubicBezTo>
                  <a:cubicBezTo>
                    <a:pt x="183" y="-28"/>
                    <a:pt x="318" y="-9"/>
                    <a:pt x="390" y="87"/>
                  </a:cubicBezTo>
                  <a:cubicBezTo>
                    <a:pt x="411" y="115"/>
                    <a:pt x="459" y="194"/>
                    <a:pt x="515" y="294"/>
                  </a:cubicBezTo>
                  <a:cubicBezTo>
                    <a:pt x="469" y="401"/>
                    <a:pt x="398" y="520"/>
                    <a:pt x="318" y="637"/>
                  </a:cubicBezTo>
                  <a:cubicBezTo>
                    <a:pt x="189" y="512"/>
                    <a:pt x="74" y="386"/>
                    <a:pt x="43" y="347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6" name="Freeform: Shape 31">
              <a:extLst>
                <a:ext uri="{FF2B5EF4-FFF2-40B4-BE49-F238E27FC236}">
                  <a16:creationId xmlns:a16="http://schemas.microsoft.com/office/drawing/2014/main" id="{309D0D4A-DFED-C76F-A1C9-BAE99C0C49EA}"/>
                </a:ext>
              </a:extLst>
            </p:cNvPr>
            <p:cNvSpPr/>
            <p:nvPr/>
          </p:nvSpPr>
          <p:spPr>
            <a:xfrm>
              <a:off x="4160949" y="5737860"/>
              <a:ext cx="1884883" cy="14812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4" h="1190">
                  <a:moveTo>
                    <a:pt x="295" y="370"/>
                  </a:moveTo>
                  <a:cubicBezTo>
                    <a:pt x="33" y="547"/>
                    <a:pt x="-75" y="845"/>
                    <a:pt x="55" y="1037"/>
                  </a:cubicBezTo>
                  <a:cubicBezTo>
                    <a:pt x="184" y="1229"/>
                    <a:pt x="502" y="1242"/>
                    <a:pt x="763" y="1065"/>
                  </a:cubicBezTo>
                  <a:cubicBezTo>
                    <a:pt x="998" y="907"/>
                    <a:pt x="1508" y="380"/>
                    <a:pt x="1514" y="128"/>
                  </a:cubicBezTo>
                  <a:cubicBezTo>
                    <a:pt x="1514" y="128"/>
                    <a:pt x="1497" y="95"/>
                    <a:pt x="1482" y="73"/>
                  </a:cubicBezTo>
                  <a:cubicBezTo>
                    <a:pt x="1330" y="-150"/>
                    <a:pt x="557" y="193"/>
                    <a:pt x="295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7" name="Freeform: Shape 32">
              <a:extLst>
                <a:ext uri="{FF2B5EF4-FFF2-40B4-BE49-F238E27FC236}">
                  <a16:creationId xmlns:a16="http://schemas.microsoft.com/office/drawing/2014/main" id="{F2E06FE6-55A8-D2FE-CCD5-EA94FC0F4B15}"/>
                </a:ext>
              </a:extLst>
            </p:cNvPr>
            <p:cNvSpPr/>
            <p:nvPr/>
          </p:nvSpPr>
          <p:spPr>
            <a:xfrm>
              <a:off x="4357784" y="5638197"/>
              <a:ext cx="1138654" cy="12619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5" h="1014">
                  <a:moveTo>
                    <a:pt x="97" y="482"/>
                  </a:moveTo>
                  <a:cubicBezTo>
                    <a:pt x="-45" y="650"/>
                    <a:pt x="-21" y="833"/>
                    <a:pt x="107" y="942"/>
                  </a:cubicBezTo>
                  <a:cubicBezTo>
                    <a:pt x="236" y="1050"/>
                    <a:pt x="421" y="1043"/>
                    <a:pt x="562" y="875"/>
                  </a:cubicBezTo>
                  <a:cubicBezTo>
                    <a:pt x="704" y="707"/>
                    <a:pt x="1007" y="115"/>
                    <a:pt x="889" y="16"/>
                  </a:cubicBezTo>
                  <a:cubicBezTo>
                    <a:pt x="771" y="-84"/>
                    <a:pt x="238" y="314"/>
                    <a:pt x="97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8" name="Freeform: Shape 33">
              <a:extLst>
                <a:ext uri="{FF2B5EF4-FFF2-40B4-BE49-F238E27FC236}">
                  <a16:creationId xmlns:a16="http://schemas.microsoft.com/office/drawing/2014/main" id="{62FF99B1-4BC9-48DC-F42D-23FEC9070F6A}"/>
                </a:ext>
              </a:extLst>
            </p:cNvPr>
            <p:cNvSpPr/>
            <p:nvPr/>
          </p:nvSpPr>
          <p:spPr>
            <a:xfrm>
              <a:off x="4491084" y="5658130"/>
              <a:ext cx="1006600" cy="12420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9" h="998">
                  <a:moveTo>
                    <a:pt x="455" y="859"/>
                  </a:moveTo>
                  <a:cubicBezTo>
                    <a:pt x="314" y="1027"/>
                    <a:pt x="129" y="1034"/>
                    <a:pt x="0" y="926"/>
                  </a:cubicBezTo>
                  <a:lnTo>
                    <a:pt x="782" y="0"/>
                  </a:lnTo>
                  <a:cubicBezTo>
                    <a:pt x="900" y="99"/>
                    <a:pt x="597" y="691"/>
                    <a:pt x="455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9" name="Freeform: Shape 34">
              <a:extLst>
                <a:ext uri="{FF2B5EF4-FFF2-40B4-BE49-F238E27FC236}">
                  <a16:creationId xmlns:a16="http://schemas.microsoft.com/office/drawing/2014/main" id="{D0B488B6-2F72-B6E4-BE3E-1DC2B86F1915}"/>
                </a:ext>
              </a:extLst>
            </p:cNvPr>
            <p:cNvSpPr/>
            <p:nvPr/>
          </p:nvSpPr>
          <p:spPr>
            <a:xfrm>
              <a:off x="4235696" y="5798901"/>
              <a:ext cx="1220876" cy="1212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302" y="3"/>
                  </a:moveTo>
                  <a:cubicBezTo>
                    <a:pt x="364" y="75"/>
                    <a:pt x="370" y="449"/>
                    <a:pt x="380" y="597"/>
                  </a:cubicBezTo>
                  <a:cubicBezTo>
                    <a:pt x="589" y="567"/>
                    <a:pt x="937" y="554"/>
                    <a:pt x="972" y="578"/>
                  </a:cubicBezTo>
                  <a:cubicBezTo>
                    <a:pt x="1044" y="627"/>
                    <a:pt x="666" y="884"/>
                    <a:pt x="513" y="948"/>
                  </a:cubicBezTo>
                  <a:cubicBezTo>
                    <a:pt x="471" y="966"/>
                    <a:pt x="428" y="973"/>
                    <a:pt x="387" y="974"/>
                  </a:cubicBezTo>
                  <a:cubicBezTo>
                    <a:pt x="293" y="976"/>
                    <a:pt x="206" y="942"/>
                    <a:pt x="137" y="886"/>
                  </a:cubicBezTo>
                  <a:cubicBezTo>
                    <a:pt x="69" y="829"/>
                    <a:pt x="20" y="749"/>
                    <a:pt x="5" y="657"/>
                  </a:cubicBezTo>
                  <a:cubicBezTo>
                    <a:pt x="1" y="635"/>
                    <a:pt x="-1" y="613"/>
                    <a:pt x="0" y="591"/>
                  </a:cubicBezTo>
                  <a:cubicBezTo>
                    <a:pt x="7" y="409"/>
                    <a:pt x="267" y="-39"/>
                    <a:pt x="302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1" name="Freeform: Shape 36">
              <a:extLst>
                <a:ext uri="{FF2B5EF4-FFF2-40B4-BE49-F238E27FC236}">
                  <a16:creationId xmlns:a16="http://schemas.microsoft.com/office/drawing/2014/main" id="{18DAC509-7F78-C6B1-3F04-CB469CFF0F17}"/>
                </a:ext>
              </a:extLst>
            </p:cNvPr>
            <p:cNvSpPr/>
            <p:nvPr/>
          </p:nvSpPr>
          <p:spPr>
            <a:xfrm>
              <a:off x="2661016" y="4898197"/>
              <a:ext cx="556869" cy="848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682">
                  <a:moveTo>
                    <a:pt x="431" y="214"/>
                  </a:moveTo>
                  <a:cubicBezTo>
                    <a:pt x="393" y="285"/>
                    <a:pt x="85" y="717"/>
                    <a:pt x="15" y="679"/>
                  </a:cubicBezTo>
                  <a:cubicBezTo>
                    <a:pt x="-55" y="641"/>
                    <a:pt x="138" y="146"/>
                    <a:pt x="176" y="76"/>
                  </a:cubicBezTo>
                  <a:cubicBezTo>
                    <a:pt x="214" y="6"/>
                    <a:pt x="302" y="-21"/>
                    <a:pt x="372" y="17"/>
                  </a:cubicBezTo>
                  <a:cubicBezTo>
                    <a:pt x="442" y="56"/>
                    <a:pt x="469" y="143"/>
                    <a:pt x="431" y="21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2" name="Freeform: Shape 37">
              <a:extLst>
                <a:ext uri="{FF2B5EF4-FFF2-40B4-BE49-F238E27FC236}">
                  <a16:creationId xmlns:a16="http://schemas.microsoft.com/office/drawing/2014/main" id="{22198C1F-FF48-017A-8CA4-49634D6B4999}"/>
                </a:ext>
              </a:extLst>
            </p:cNvPr>
            <p:cNvSpPr/>
            <p:nvPr/>
          </p:nvSpPr>
          <p:spPr>
            <a:xfrm>
              <a:off x="2801790" y="4898197"/>
              <a:ext cx="416094" cy="539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34">
                  <a:moveTo>
                    <a:pt x="318" y="214"/>
                  </a:moveTo>
                  <a:cubicBezTo>
                    <a:pt x="356" y="143"/>
                    <a:pt x="329" y="56"/>
                    <a:pt x="259" y="17"/>
                  </a:cubicBezTo>
                  <a:cubicBezTo>
                    <a:pt x="189" y="-21"/>
                    <a:pt x="101" y="6"/>
                    <a:pt x="63" y="76"/>
                  </a:cubicBezTo>
                  <a:cubicBezTo>
                    <a:pt x="52" y="97"/>
                    <a:pt x="27" y="154"/>
                    <a:pt x="0" y="225"/>
                  </a:cubicBezTo>
                  <a:cubicBezTo>
                    <a:pt x="41" y="292"/>
                    <a:pt x="99" y="364"/>
                    <a:pt x="164" y="434"/>
                  </a:cubicBezTo>
                  <a:cubicBezTo>
                    <a:pt x="238" y="338"/>
                    <a:pt x="302" y="244"/>
                    <a:pt x="318" y="214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3" name="Freeform: Shape 38">
              <a:extLst>
                <a:ext uri="{FF2B5EF4-FFF2-40B4-BE49-F238E27FC236}">
                  <a16:creationId xmlns:a16="http://schemas.microsoft.com/office/drawing/2014/main" id="{9F60458D-43EB-3191-6A15-99755E5B3C55}"/>
                </a:ext>
              </a:extLst>
            </p:cNvPr>
            <p:cNvSpPr/>
            <p:nvPr/>
          </p:nvSpPr>
          <p:spPr>
            <a:xfrm>
              <a:off x="2864080" y="4884493"/>
              <a:ext cx="1340472" cy="8807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7" h="708">
                  <a:moveTo>
                    <a:pt x="832" y="152"/>
                  </a:moveTo>
                  <a:cubicBezTo>
                    <a:pt x="1023" y="243"/>
                    <a:pt x="1123" y="431"/>
                    <a:pt x="1057" y="571"/>
                  </a:cubicBezTo>
                  <a:cubicBezTo>
                    <a:pt x="990" y="710"/>
                    <a:pt x="781" y="750"/>
                    <a:pt x="590" y="659"/>
                  </a:cubicBezTo>
                  <a:cubicBezTo>
                    <a:pt x="419" y="577"/>
                    <a:pt x="29" y="278"/>
                    <a:pt x="0" y="112"/>
                  </a:cubicBezTo>
                  <a:cubicBezTo>
                    <a:pt x="0" y="112"/>
                    <a:pt x="8" y="88"/>
                    <a:pt x="16" y="71"/>
                  </a:cubicBezTo>
                  <a:cubicBezTo>
                    <a:pt x="95" y="-91"/>
                    <a:pt x="641" y="61"/>
                    <a:pt x="832" y="1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C8076E6C-4FBA-5762-3D1F-7C4B3A89B2D7}"/>
              </a:ext>
            </a:extLst>
          </p:cNvPr>
          <p:cNvGrpSpPr/>
          <p:nvPr/>
        </p:nvGrpSpPr>
        <p:grpSpPr>
          <a:xfrm>
            <a:off x="21643660" y="6734512"/>
            <a:ext cx="3949920" cy="7020725"/>
            <a:chOff x="1504921" y="4353786"/>
            <a:chExt cx="5255996" cy="9342191"/>
          </a:xfrm>
        </p:grpSpPr>
        <p:sp>
          <p:nvSpPr>
            <p:cNvPr id="106" name="Freeform: Shape 7">
              <a:extLst>
                <a:ext uri="{FF2B5EF4-FFF2-40B4-BE49-F238E27FC236}">
                  <a16:creationId xmlns:a16="http://schemas.microsoft.com/office/drawing/2014/main" id="{FFD1EE54-B533-F8B9-E909-5E5D4B8CD1F5}"/>
                </a:ext>
              </a:extLst>
            </p:cNvPr>
            <p:cNvSpPr/>
            <p:nvPr/>
          </p:nvSpPr>
          <p:spPr>
            <a:xfrm>
              <a:off x="3865693" y="4353786"/>
              <a:ext cx="539428" cy="934219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4" h="7500">
                  <a:moveTo>
                    <a:pt x="434" y="7500"/>
                  </a:moveTo>
                  <a:lnTo>
                    <a:pt x="0" y="7500"/>
                  </a:lnTo>
                  <a:lnTo>
                    <a:pt x="136" y="80"/>
                  </a:lnTo>
                  <a:cubicBezTo>
                    <a:pt x="137" y="35"/>
                    <a:pt x="173" y="0"/>
                    <a:pt x="217" y="0"/>
                  </a:cubicBezTo>
                  <a:cubicBezTo>
                    <a:pt x="261" y="0"/>
                    <a:pt x="297" y="35"/>
                    <a:pt x="297" y="8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7" name="Freeform: Shape 8">
              <a:extLst>
                <a:ext uri="{FF2B5EF4-FFF2-40B4-BE49-F238E27FC236}">
                  <a16:creationId xmlns:a16="http://schemas.microsoft.com/office/drawing/2014/main" id="{555E5855-69AC-C569-7C98-0D56282980DD}"/>
                </a:ext>
              </a:extLst>
            </p:cNvPr>
            <p:cNvSpPr/>
            <p:nvPr/>
          </p:nvSpPr>
          <p:spPr>
            <a:xfrm>
              <a:off x="1504921" y="10927828"/>
              <a:ext cx="1055186" cy="12931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8" h="1039">
                  <a:moveTo>
                    <a:pt x="800" y="379"/>
                  </a:moveTo>
                  <a:cubicBezTo>
                    <a:pt x="722" y="485"/>
                    <a:pt x="120" y="1110"/>
                    <a:pt x="16" y="1032"/>
                  </a:cubicBezTo>
                  <a:cubicBezTo>
                    <a:pt x="-89" y="953"/>
                    <a:pt x="342" y="200"/>
                    <a:pt x="421" y="95"/>
                  </a:cubicBezTo>
                  <a:cubicBezTo>
                    <a:pt x="500" y="-10"/>
                    <a:pt x="648" y="-31"/>
                    <a:pt x="753" y="48"/>
                  </a:cubicBezTo>
                  <a:cubicBezTo>
                    <a:pt x="857" y="126"/>
                    <a:pt x="879" y="275"/>
                    <a:pt x="800" y="3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8" name="Freeform: Shape 9">
              <a:extLst>
                <a:ext uri="{FF2B5EF4-FFF2-40B4-BE49-F238E27FC236}">
                  <a16:creationId xmlns:a16="http://schemas.microsoft.com/office/drawing/2014/main" id="{1F532677-BE16-7353-88DB-DEBFB978E2F4}"/>
                </a:ext>
              </a:extLst>
            </p:cNvPr>
            <p:cNvSpPr/>
            <p:nvPr/>
          </p:nvSpPr>
          <p:spPr>
            <a:xfrm>
              <a:off x="1857477" y="10927828"/>
              <a:ext cx="702627" cy="8683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698">
                  <a:moveTo>
                    <a:pt x="517" y="379"/>
                  </a:moveTo>
                  <a:cubicBezTo>
                    <a:pt x="596" y="275"/>
                    <a:pt x="574" y="126"/>
                    <a:pt x="470" y="48"/>
                  </a:cubicBezTo>
                  <a:cubicBezTo>
                    <a:pt x="365" y="-31"/>
                    <a:pt x="217" y="-10"/>
                    <a:pt x="138" y="95"/>
                  </a:cubicBezTo>
                  <a:cubicBezTo>
                    <a:pt x="115" y="126"/>
                    <a:pt x="62" y="212"/>
                    <a:pt x="0" y="321"/>
                  </a:cubicBezTo>
                  <a:cubicBezTo>
                    <a:pt x="51" y="439"/>
                    <a:pt x="128" y="570"/>
                    <a:pt x="216" y="698"/>
                  </a:cubicBezTo>
                  <a:cubicBezTo>
                    <a:pt x="358" y="560"/>
                    <a:pt x="484" y="423"/>
                    <a:pt x="517" y="379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9" name="Freeform: Shape 10">
              <a:extLst>
                <a:ext uri="{FF2B5EF4-FFF2-40B4-BE49-F238E27FC236}">
                  <a16:creationId xmlns:a16="http://schemas.microsoft.com/office/drawing/2014/main" id="{E984B373-62F0-0B9A-27D2-8DD2757BA51F}"/>
                </a:ext>
              </a:extLst>
            </p:cNvPr>
            <p:cNvSpPr/>
            <p:nvPr/>
          </p:nvSpPr>
          <p:spPr>
            <a:xfrm>
              <a:off x="1997009" y="10916613"/>
              <a:ext cx="2065523" cy="1622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9" h="1303">
                  <a:moveTo>
                    <a:pt x="1336" y="405"/>
                  </a:moveTo>
                  <a:cubicBezTo>
                    <a:pt x="1622" y="599"/>
                    <a:pt x="1741" y="926"/>
                    <a:pt x="1598" y="1136"/>
                  </a:cubicBezTo>
                  <a:cubicBezTo>
                    <a:pt x="1457" y="1346"/>
                    <a:pt x="1109" y="1361"/>
                    <a:pt x="822" y="1167"/>
                  </a:cubicBezTo>
                  <a:cubicBezTo>
                    <a:pt x="565" y="994"/>
                    <a:pt x="7" y="417"/>
                    <a:pt x="0" y="141"/>
                  </a:cubicBezTo>
                  <a:cubicBezTo>
                    <a:pt x="0" y="141"/>
                    <a:pt x="18" y="104"/>
                    <a:pt x="35" y="80"/>
                  </a:cubicBezTo>
                  <a:cubicBezTo>
                    <a:pt x="202" y="-164"/>
                    <a:pt x="1048" y="212"/>
                    <a:pt x="1336" y="40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0" name="Freeform: Shape 11">
              <a:extLst>
                <a:ext uri="{FF2B5EF4-FFF2-40B4-BE49-F238E27FC236}">
                  <a16:creationId xmlns:a16="http://schemas.microsoft.com/office/drawing/2014/main" id="{762029C7-5AB0-47E0-AE0D-811C4844C973}"/>
                </a:ext>
              </a:extLst>
            </p:cNvPr>
            <p:cNvSpPr/>
            <p:nvPr/>
          </p:nvSpPr>
          <p:spPr>
            <a:xfrm>
              <a:off x="2598726" y="10808232"/>
              <a:ext cx="1248283" cy="1381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3" h="1110">
                  <a:moveTo>
                    <a:pt x="897" y="528"/>
                  </a:moveTo>
                  <a:cubicBezTo>
                    <a:pt x="1052" y="712"/>
                    <a:pt x="1026" y="913"/>
                    <a:pt x="885" y="1031"/>
                  </a:cubicBezTo>
                  <a:cubicBezTo>
                    <a:pt x="744" y="1150"/>
                    <a:pt x="542" y="1142"/>
                    <a:pt x="386" y="958"/>
                  </a:cubicBezTo>
                  <a:cubicBezTo>
                    <a:pt x="232" y="774"/>
                    <a:pt x="-100" y="125"/>
                    <a:pt x="29" y="17"/>
                  </a:cubicBezTo>
                  <a:cubicBezTo>
                    <a:pt x="158" y="-92"/>
                    <a:pt x="742" y="344"/>
                    <a:pt x="897" y="52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1" name="Freeform: Shape 12">
              <a:extLst>
                <a:ext uri="{FF2B5EF4-FFF2-40B4-BE49-F238E27FC236}">
                  <a16:creationId xmlns:a16="http://schemas.microsoft.com/office/drawing/2014/main" id="{079AE01E-92F3-62A3-BF3C-D9088FDE49DF}"/>
                </a:ext>
              </a:extLst>
            </p:cNvPr>
            <p:cNvSpPr/>
            <p:nvPr/>
          </p:nvSpPr>
          <p:spPr>
            <a:xfrm>
              <a:off x="2598726" y="10829411"/>
              <a:ext cx="1101280" cy="136040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5" h="1093">
                  <a:moveTo>
                    <a:pt x="386" y="941"/>
                  </a:moveTo>
                  <a:cubicBezTo>
                    <a:pt x="542" y="1125"/>
                    <a:pt x="744" y="1133"/>
                    <a:pt x="885" y="1014"/>
                  </a:cubicBezTo>
                  <a:lnTo>
                    <a:pt x="29" y="0"/>
                  </a:lnTo>
                  <a:cubicBezTo>
                    <a:pt x="-100" y="108"/>
                    <a:pt x="232" y="757"/>
                    <a:pt x="386" y="941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2" name="Freeform: Shape 13">
              <a:extLst>
                <a:ext uri="{FF2B5EF4-FFF2-40B4-BE49-F238E27FC236}">
                  <a16:creationId xmlns:a16="http://schemas.microsoft.com/office/drawing/2014/main" id="{DF4C3F95-468F-0F52-3F0A-50782056B6A2}"/>
                </a:ext>
              </a:extLst>
            </p:cNvPr>
            <p:cNvSpPr/>
            <p:nvPr/>
          </p:nvSpPr>
          <p:spPr>
            <a:xfrm>
              <a:off x="2642329" y="10983889"/>
              <a:ext cx="1337980" cy="13280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5" h="1067">
                  <a:moveTo>
                    <a:pt x="744" y="3"/>
                  </a:moveTo>
                  <a:cubicBezTo>
                    <a:pt x="676" y="82"/>
                    <a:pt x="669" y="492"/>
                    <a:pt x="660" y="654"/>
                  </a:cubicBezTo>
                  <a:cubicBezTo>
                    <a:pt x="429" y="622"/>
                    <a:pt x="48" y="606"/>
                    <a:pt x="10" y="633"/>
                  </a:cubicBezTo>
                  <a:cubicBezTo>
                    <a:pt x="-68" y="687"/>
                    <a:pt x="345" y="968"/>
                    <a:pt x="513" y="1039"/>
                  </a:cubicBezTo>
                  <a:cubicBezTo>
                    <a:pt x="559" y="1058"/>
                    <a:pt x="605" y="1066"/>
                    <a:pt x="650" y="1067"/>
                  </a:cubicBezTo>
                  <a:cubicBezTo>
                    <a:pt x="753" y="1069"/>
                    <a:pt x="850" y="1033"/>
                    <a:pt x="925" y="970"/>
                  </a:cubicBezTo>
                  <a:cubicBezTo>
                    <a:pt x="999" y="908"/>
                    <a:pt x="1053" y="820"/>
                    <a:pt x="1069" y="720"/>
                  </a:cubicBezTo>
                  <a:cubicBezTo>
                    <a:pt x="1074" y="696"/>
                    <a:pt x="1076" y="671"/>
                    <a:pt x="1075" y="647"/>
                  </a:cubicBezTo>
                  <a:cubicBezTo>
                    <a:pt x="1068" y="447"/>
                    <a:pt x="782" y="-42"/>
                    <a:pt x="744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3" name="Freeform: Shape 15">
              <a:extLst>
                <a:ext uri="{FF2B5EF4-FFF2-40B4-BE49-F238E27FC236}">
                  <a16:creationId xmlns:a16="http://schemas.microsoft.com/office/drawing/2014/main" id="{5FEA71CF-7323-2919-1125-DC813366105D}"/>
                </a:ext>
              </a:extLst>
            </p:cNvPr>
            <p:cNvSpPr/>
            <p:nvPr/>
          </p:nvSpPr>
          <p:spPr>
            <a:xfrm>
              <a:off x="5705731" y="9481464"/>
              <a:ext cx="1055186" cy="12918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8" h="1038">
                  <a:moveTo>
                    <a:pt x="48" y="379"/>
                  </a:moveTo>
                  <a:cubicBezTo>
                    <a:pt x="127" y="484"/>
                    <a:pt x="728" y="1110"/>
                    <a:pt x="832" y="1031"/>
                  </a:cubicBezTo>
                  <a:cubicBezTo>
                    <a:pt x="938" y="953"/>
                    <a:pt x="506" y="200"/>
                    <a:pt x="428" y="95"/>
                  </a:cubicBezTo>
                  <a:cubicBezTo>
                    <a:pt x="349" y="-10"/>
                    <a:pt x="201" y="-31"/>
                    <a:pt x="95" y="48"/>
                  </a:cubicBezTo>
                  <a:cubicBezTo>
                    <a:pt x="-9" y="126"/>
                    <a:pt x="-31" y="274"/>
                    <a:pt x="48" y="37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4" name="Freeform: Shape 16">
              <a:extLst>
                <a:ext uri="{FF2B5EF4-FFF2-40B4-BE49-F238E27FC236}">
                  <a16:creationId xmlns:a16="http://schemas.microsoft.com/office/drawing/2014/main" id="{2DD70F49-5419-EBC8-D789-18216318EC6D}"/>
                </a:ext>
              </a:extLst>
            </p:cNvPr>
            <p:cNvSpPr/>
            <p:nvPr/>
          </p:nvSpPr>
          <p:spPr>
            <a:xfrm>
              <a:off x="5705731" y="9481464"/>
              <a:ext cx="702627" cy="8683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5" h="698">
                  <a:moveTo>
                    <a:pt x="48" y="379"/>
                  </a:moveTo>
                  <a:cubicBezTo>
                    <a:pt x="-31" y="274"/>
                    <a:pt x="-9" y="126"/>
                    <a:pt x="95" y="48"/>
                  </a:cubicBezTo>
                  <a:cubicBezTo>
                    <a:pt x="201" y="-31"/>
                    <a:pt x="349" y="-10"/>
                    <a:pt x="428" y="95"/>
                  </a:cubicBezTo>
                  <a:cubicBezTo>
                    <a:pt x="451" y="126"/>
                    <a:pt x="504" y="212"/>
                    <a:pt x="565" y="321"/>
                  </a:cubicBezTo>
                  <a:cubicBezTo>
                    <a:pt x="514" y="439"/>
                    <a:pt x="437" y="570"/>
                    <a:pt x="349" y="698"/>
                  </a:cubicBezTo>
                  <a:cubicBezTo>
                    <a:pt x="207" y="560"/>
                    <a:pt x="81" y="423"/>
                    <a:pt x="48" y="379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5" name="Freeform: Shape 17">
              <a:extLst>
                <a:ext uri="{FF2B5EF4-FFF2-40B4-BE49-F238E27FC236}">
                  <a16:creationId xmlns:a16="http://schemas.microsoft.com/office/drawing/2014/main" id="{8D752B48-360A-B063-26C7-C30692121028}"/>
                </a:ext>
              </a:extLst>
            </p:cNvPr>
            <p:cNvSpPr/>
            <p:nvPr/>
          </p:nvSpPr>
          <p:spPr>
            <a:xfrm>
              <a:off x="4204552" y="9470252"/>
              <a:ext cx="2064277" cy="162202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58" h="1303">
                  <a:moveTo>
                    <a:pt x="323" y="405"/>
                  </a:moveTo>
                  <a:cubicBezTo>
                    <a:pt x="36" y="598"/>
                    <a:pt x="-82" y="926"/>
                    <a:pt x="60" y="1136"/>
                  </a:cubicBezTo>
                  <a:cubicBezTo>
                    <a:pt x="201" y="1346"/>
                    <a:pt x="549" y="1360"/>
                    <a:pt x="836" y="1166"/>
                  </a:cubicBezTo>
                  <a:cubicBezTo>
                    <a:pt x="1093" y="994"/>
                    <a:pt x="1651" y="417"/>
                    <a:pt x="1658" y="141"/>
                  </a:cubicBezTo>
                  <a:cubicBezTo>
                    <a:pt x="1658" y="141"/>
                    <a:pt x="1640" y="104"/>
                    <a:pt x="1623" y="79"/>
                  </a:cubicBezTo>
                  <a:cubicBezTo>
                    <a:pt x="1456" y="-164"/>
                    <a:pt x="610" y="211"/>
                    <a:pt x="323" y="40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6" name="Freeform: Shape 18">
              <a:extLst>
                <a:ext uri="{FF2B5EF4-FFF2-40B4-BE49-F238E27FC236}">
                  <a16:creationId xmlns:a16="http://schemas.microsoft.com/office/drawing/2014/main" id="{78232B06-01F0-9514-A427-B0CEB9A8D639}"/>
                </a:ext>
              </a:extLst>
            </p:cNvPr>
            <p:cNvSpPr/>
            <p:nvPr/>
          </p:nvSpPr>
          <p:spPr>
            <a:xfrm>
              <a:off x="4420074" y="9360622"/>
              <a:ext cx="1247034" cy="138282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02" h="1111">
                  <a:moveTo>
                    <a:pt x="106" y="528"/>
                  </a:moveTo>
                  <a:cubicBezTo>
                    <a:pt x="-50" y="713"/>
                    <a:pt x="-24" y="913"/>
                    <a:pt x="118" y="1032"/>
                  </a:cubicBezTo>
                  <a:cubicBezTo>
                    <a:pt x="258" y="1151"/>
                    <a:pt x="461" y="1142"/>
                    <a:pt x="616" y="959"/>
                  </a:cubicBezTo>
                  <a:cubicBezTo>
                    <a:pt x="771" y="775"/>
                    <a:pt x="1102" y="126"/>
                    <a:pt x="973" y="17"/>
                  </a:cubicBezTo>
                  <a:cubicBezTo>
                    <a:pt x="844" y="-92"/>
                    <a:pt x="261" y="345"/>
                    <a:pt x="106" y="528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7" name="Freeform: Shape 19">
              <a:extLst>
                <a:ext uri="{FF2B5EF4-FFF2-40B4-BE49-F238E27FC236}">
                  <a16:creationId xmlns:a16="http://schemas.microsoft.com/office/drawing/2014/main" id="{6C8886C7-C727-CF9D-8D80-AE1009C60F4D}"/>
                </a:ext>
              </a:extLst>
            </p:cNvPr>
            <p:cNvSpPr/>
            <p:nvPr/>
          </p:nvSpPr>
          <p:spPr>
            <a:xfrm>
              <a:off x="4567074" y="9381801"/>
              <a:ext cx="1100034" cy="1361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84" h="1094">
                  <a:moveTo>
                    <a:pt x="498" y="942"/>
                  </a:moveTo>
                  <a:cubicBezTo>
                    <a:pt x="343" y="1125"/>
                    <a:pt x="140" y="1134"/>
                    <a:pt x="0" y="1015"/>
                  </a:cubicBezTo>
                  <a:lnTo>
                    <a:pt x="855" y="0"/>
                  </a:lnTo>
                  <a:cubicBezTo>
                    <a:pt x="984" y="109"/>
                    <a:pt x="653" y="758"/>
                    <a:pt x="498" y="942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8" name="Freeform: Shape 20">
              <a:extLst>
                <a:ext uri="{FF2B5EF4-FFF2-40B4-BE49-F238E27FC236}">
                  <a16:creationId xmlns:a16="http://schemas.microsoft.com/office/drawing/2014/main" id="{98DF7839-7FCB-56DF-0D7B-EB468CA9EAD9}"/>
                </a:ext>
              </a:extLst>
            </p:cNvPr>
            <p:cNvSpPr/>
            <p:nvPr/>
          </p:nvSpPr>
          <p:spPr>
            <a:xfrm>
              <a:off x="4285528" y="9537525"/>
              <a:ext cx="1336735" cy="13280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4" h="1067">
                  <a:moveTo>
                    <a:pt x="331" y="3"/>
                  </a:moveTo>
                  <a:cubicBezTo>
                    <a:pt x="398" y="82"/>
                    <a:pt x="405" y="492"/>
                    <a:pt x="415" y="654"/>
                  </a:cubicBezTo>
                  <a:cubicBezTo>
                    <a:pt x="645" y="621"/>
                    <a:pt x="1026" y="606"/>
                    <a:pt x="1064" y="632"/>
                  </a:cubicBezTo>
                  <a:cubicBezTo>
                    <a:pt x="1142" y="687"/>
                    <a:pt x="729" y="968"/>
                    <a:pt x="561" y="1038"/>
                  </a:cubicBezTo>
                  <a:cubicBezTo>
                    <a:pt x="516" y="1058"/>
                    <a:pt x="469" y="1066"/>
                    <a:pt x="424" y="1067"/>
                  </a:cubicBezTo>
                  <a:cubicBezTo>
                    <a:pt x="321" y="1068"/>
                    <a:pt x="225" y="1032"/>
                    <a:pt x="150" y="970"/>
                  </a:cubicBezTo>
                  <a:cubicBezTo>
                    <a:pt x="75" y="908"/>
                    <a:pt x="22" y="820"/>
                    <a:pt x="5" y="719"/>
                  </a:cubicBezTo>
                  <a:cubicBezTo>
                    <a:pt x="0" y="695"/>
                    <a:pt x="-1" y="671"/>
                    <a:pt x="0" y="647"/>
                  </a:cubicBezTo>
                  <a:cubicBezTo>
                    <a:pt x="7" y="447"/>
                    <a:pt x="292" y="-43"/>
                    <a:pt x="331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9" name="Freeform: Shape 22">
              <a:extLst>
                <a:ext uri="{FF2B5EF4-FFF2-40B4-BE49-F238E27FC236}">
                  <a16:creationId xmlns:a16="http://schemas.microsoft.com/office/drawing/2014/main" id="{BC56C405-6244-80B4-9216-CD1BEE4617F0}"/>
                </a:ext>
              </a:extLst>
            </p:cNvPr>
            <p:cNvSpPr/>
            <p:nvPr/>
          </p:nvSpPr>
          <p:spPr>
            <a:xfrm>
              <a:off x="1740372" y="7582878"/>
              <a:ext cx="962997" cy="11810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4" h="949">
                  <a:moveTo>
                    <a:pt x="731" y="346"/>
                  </a:moveTo>
                  <a:cubicBezTo>
                    <a:pt x="660" y="442"/>
                    <a:pt x="110" y="1014"/>
                    <a:pt x="15" y="942"/>
                  </a:cubicBezTo>
                  <a:cubicBezTo>
                    <a:pt x="-81" y="871"/>
                    <a:pt x="313" y="183"/>
                    <a:pt x="385" y="87"/>
                  </a:cubicBezTo>
                  <a:cubicBezTo>
                    <a:pt x="457" y="-9"/>
                    <a:pt x="592" y="-29"/>
                    <a:pt x="688" y="43"/>
                  </a:cubicBezTo>
                  <a:cubicBezTo>
                    <a:pt x="783" y="115"/>
                    <a:pt x="803" y="251"/>
                    <a:pt x="731" y="346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0" name="Freeform: Shape 23">
              <a:extLst>
                <a:ext uri="{FF2B5EF4-FFF2-40B4-BE49-F238E27FC236}">
                  <a16:creationId xmlns:a16="http://schemas.microsoft.com/office/drawing/2014/main" id="{F6899EDE-EBD2-348D-E6A9-BB4DDD20DCE1}"/>
                </a:ext>
              </a:extLst>
            </p:cNvPr>
            <p:cNvSpPr/>
            <p:nvPr/>
          </p:nvSpPr>
          <p:spPr>
            <a:xfrm>
              <a:off x="2063036" y="7582878"/>
              <a:ext cx="640337" cy="7923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5" h="637">
                  <a:moveTo>
                    <a:pt x="472" y="346"/>
                  </a:moveTo>
                  <a:cubicBezTo>
                    <a:pt x="544" y="251"/>
                    <a:pt x="524" y="115"/>
                    <a:pt x="429" y="43"/>
                  </a:cubicBezTo>
                  <a:cubicBezTo>
                    <a:pt x="333" y="-29"/>
                    <a:pt x="198" y="-9"/>
                    <a:pt x="126" y="87"/>
                  </a:cubicBezTo>
                  <a:cubicBezTo>
                    <a:pt x="105" y="115"/>
                    <a:pt x="57" y="194"/>
                    <a:pt x="0" y="293"/>
                  </a:cubicBezTo>
                  <a:cubicBezTo>
                    <a:pt x="47" y="401"/>
                    <a:pt x="117" y="520"/>
                    <a:pt x="197" y="637"/>
                  </a:cubicBezTo>
                  <a:cubicBezTo>
                    <a:pt x="327" y="511"/>
                    <a:pt x="442" y="387"/>
                    <a:pt x="472" y="346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1" name="Freeform: Shape 24">
              <a:extLst>
                <a:ext uri="{FF2B5EF4-FFF2-40B4-BE49-F238E27FC236}">
                  <a16:creationId xmlns:a16="http://schemas.microsoft.com/office/drawing/2014/main" id="{13DB4088-097E-6362-5795-174B42043A18}"/>
                </a:ext>
              </a:extLst>
            </p:cNvPr>
            <p:cNvSpPr/>
            <p:nvPr/>
          </p:nvSpPr>
          <p:spPr>
            <a:xfrm>
              <a:off x="2190106" y="7572911"/>
              <a:ext cx="1884883" cy="14812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4" h="1190">
                  <a:moveTo>
                    <a:pt x="1219" y="370"/>
                  </a:moveTo>
                  <a:cubicBezTo>
                    <a:pt x="1482" y="547"/>
                    <a:pt x="1589" y="845"/>
                    <a:pt x="1459" y="1037"/>
                  </a:cubicBezTo>
                  <a:cubicBezTo>
                    <a:pt x="1330" y="1229"/>
                    <a:pt x="1012" y="1242"/>
                    <a:pt x="751" y="1065"/>
                  </a:cubicBezTo>
                  <a:cubicBezTo>
                    <a:pt x="517" y="907"/>
                    <a:pt x="6" y="381"/>
                    <a:pt x="0" y="129"/>
                  </a:cubicBezTo>
                  <a:cubicBezTo>
                    <a:pt x="0" y="129"/>
                    <a:pt x="17" y="94"/>
                    <a:pt x="32" y="72"/>
                  </a:cubicBezTo>
                  <a:cubicBezTo>
                    <a:pt x="184" y="-150"/>
                    <a:pt x="957" y="193"/>
                    <a:pt x="1219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2" name="Freeform: Shape 25">
              <a:extLst>
                <a:ext uri="{FF2B5EF4-FFF2-40B4-BE49-F238E27FC236}">
                  <a16:creationId xmlns:a16="http://schemas.microsoft.com/office/drawing/2014/main" id="{3B4773EC-29BF-8951-0D21-199419F0A09C}"/>
                </a:ext>
              </a:extLst>
            </p:cNvPr>
            <p:cNvSpPr/>
            <p:nvPr/>
          </p:nvSpPr>
          <p:spPr>
            <a:xfrm>
              <a:off x="2739501" y="7474494"/>
              <a:ext cx="1139899" cy="12619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6" h="1014">
                  <a:moveTo>
                    <a:pt x="819" y="482"/>
                  </a:moveTo>
                  <a:cubicBezTo>
                    <a:pt x="960" y="650"/>
                    <a:pt x="937" y="833"/>
                    <a:pt x="808" y="942"/>
                  </a:cubicBezTo>
                  <a:cubicBezTo>
                    <a:pt x="679" y="1050"/>
                    <a:pt x="494" y="1043"/>
                    <a:pt x="353" y="875"/>
                  </a:cubicBezTo>
                  <a:cubicBezTo>
                    <a:pt x="211" y="707"/>
                    <a:pt x="-91" y="115"/>
                    <a:pt x="26" y="16"/>
                  </a:cubicBezTo>
                  <a:cubicBezTo>
                    <a:pt x="145" y="-84"/>
                    <a:pt x="677" y="315"/>
                    <a:pt x="819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3" name="Freeform: Shape 26">
              <a:extLst>
                <a:ext uri="{FF2B5EF4-FFF2-40B4-BE49-F238E27FC236}">
                  <a16:creationId xmlns:a16="http://schemas.microsoft.com/office/drawing/2014/main" id="{29151FAE-59DF-1218-848E-4B5EFC857186}"/>
                </a:ext>
              </a:extLst>
            </p:cNvPr>
            <p:cNvSpPr/>
            <p:nvPr/>
          </p:nvSpPr>
          <p:spPr>
            <a:xfrm>
              <a:off x="2739501" y="7493181"/>
              <a:ext cx="1005354" cy="12420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8" h="998">
                  <a:moveTo>
                    <a:pt x="353" y="859"/>
                  </a:moveTo>
                  <a:cubicBezTo>
                    <a:pt x="494" y="1027"/>
                    <a:pt x="679" y="1034"/>
                    <a:pt x="808" y="926"/>
                  </a:cubicBezTo>
                  <a:lnTo>
                    <a:pt x="26" y="0"/>
                  </a:lnTo>
                  <a:cubicBezTo>
                    <a:pt x="-91" y="99"/>
                    <a:pt x="211" y="691"/>
                    <a:pt x="353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4" name="Freeform: Shape 27">
              <a:extLst>
                <a:ext uri="{FF2B5EF4-FFF2-40B4-BE49-F238E27FC236}">
                  <a16:creationId xmlns:a16="http://schemas.microsoft.com/office/drawing/2014/main" id="{FFD8DB84-7193-6974-A2EE-AC45E5391B5D}"/>
                </a:ext>
              </a:extLst>
            </p:cNvPr>
            <p:cNvSpPr/>
            <p:nvPr/>
          </p:nvSpPr>
          <p:spPr>
            <a:xfrm>
              <a:off x="2780612" y="7635201"/>
              <a:ext cx="1220876" cy="1212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678" y="3"/>
                  </a:moveTo>
                  <a:cubicBezTo>
                    <a:pt x="616" y="75"/>
                    <a:pt x="610" y="449"/>
                    <a:pt x="601" y="597"/>
                  </a:cubicBezTo>
                  <a:cubicBezTo>
                    <a:pt x="391" y="567"/>
                    <a:pt x="43" y="554"/>
                    <a:pt x="9" y="578"/>
                  </a:cubicBezTo>
                  <a:cubicBezTo>
                    <a:pt x="-63" y="627"/>
                    <a:pt x="314" y="884"/>
                    <a:pt x="468" y="949"/>
                  </a:cubicBezTo>
                  <a:cubicBezTo>
                    <a:pt x="509" y="966"/>
                    <a:pt x="552" y="973"/>
                    <a:pt x="594" y="974"/>
                  </a:cubicBezTo>
                  <a:cubicBezTo>
                    <a:pt x="687" y="976"/>
                    <a:pt x="775" y="943"/>
                    <a:pt x="843" y="886"/>
                  </a:cubicBezTo>
                  <a:cubicBezTo>
                    <a:pt x="911" y="830"/>
                    <a:pt x="960" y="750"/>
                    <a:pt x="976" y="657"/>
                  </a:cubicBezTo>
                  <a:cubicBezTo>
                    <a:pt x="979" y="635"/>
                    <a:pt x="981" y="613"/>
                    <a:pt x="981" y="590"/>
                  </a:cubicBezTo>
                  <a:cubicBezTo>
                    <a:pt x="974" y="409"/>
                    <a:pt x="713" y="-39"/>
                    <a:pt x="678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5" name="Freeform: Shape 29">
              <a:extLst>
                <a:ext uri="{FF2B5EF4-FFF2-40B4-BE49-F238E27FC236}">
                  <a16:creationId xmlns:a16="http://schemas.microsoft.com/office/drawing/2014/main" id="{F0B3F37A-71B8-C17B-1329-8AEFC6B6C6A4}"/>
                </a:ext>
              </a:extLst>
            </p:cNvPr>
            <p:cNvSpPr/>
            <p:nvPr/>
          </p:nvSpPr>
          <p:spPr>
            <a:xfrm>
              <a:off x="5532566" y="5747827"/>
              <a:ext cx="962997" cy="11797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4" h="948">
                  <a:moveTo>
                    <a:pt x="43" y="347"/>
                  </a:moveTo>
                  <a:cubicBezTo>
                    <a:pt x="115" y="442"/>
                    <a:pt x="664" y="1014"/>
                    <a:pt x="759" y="942"/>
                  </a:cubicBezTo>
                  <a:cubicBezTo>
                    <a:pt x="855" y="870"/>
                    <a:pt x="461" y="183"/>
                    <a:pt x="390" y="87"/>
                  </a:cubicBezTo>
                  <a:cubicBezTo>
                    <a:pt x="318" y="-9"/>
                    <a:pt x="183" y="-28"/>
                    <a:pt x="87" y="43"/>
                  </a:cubicBezTo>
                  <a:cubicBezTo>
                    <a:pt x="-9" y="115"/>
                    <a:pt x="-29" y="250"/>
                    <a:pt x="43" y="34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6" name="Freeform: Shape 30">
              <a:extLst>
                <a:ext uri="{FF2B5EF4-FFF2-40B4-BE49-F238E27FC236}">
                  <a16:creationId xmlns:a16="http://schemas.microsoft.com/office/drawing/2014/main" id="{5DE64788-BC5E-ED02-2FCE-BF124036A35C}"/>
                </a:ext>
              </a:extLst>
            </p:cNvPr>
            <p:cNvSpPr/>
            <p:nvPr/>
          </p:nvSpPr>
          <p:spPr>
            <a:xfrm>
              <a:off x="5532566" y="5747827"/>
              <a:ext cx="640337" cy="7923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5" h="637">
                  <a:moveTo>
                    <a:pt x="43" y="347"/>
                  </a:moveTo>
                  <a:cubicBezTo>
                    <a:pt x="-29" y="250"/>
                    <a:pt x="-9" y="115"/>
                    <a:pt x="87" y="43"/>
                  </a:cubicBezTo>
                  <a:cubicBezTo>
                    <a:pt x="183" y="-28"/>
                    <a:pt x="318" y="-9"/>
                    <a:pt x="390" y="87"/>
                  </a:cubicBezTo>
                  <a:cubicBezTo>
                    <a:pt x="411" y="115"/>
                    <a:pt x="459" y="194"/>
                    <a:pt x="515" y="294"/>
                  </a:cubicBezTo>
                  <a:cubicBezTo>
                    <a:pt x="469" y="401"/>
                    <a:pt x="398" y="520"/>
                    <a:pt x="318" y="637"/>
                  </a:cubicBezTo>
                  <a:cubicBezTo>
                    <a:pt x="189" y="512"/>
                    <a:pt x="74" y="386"/>
                    <a:pt x="43" y="347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7" name="Freeform: Shape 31">
              <a:extLst>
                <a:ext uri="{FF2B5EF4-FFF2-40B4-BE49-F238E27FC236}">
                  <a16:creationId xmlns:a16="http://schemas.microsoft.com/office/drawing/2014/main" id="{1CB89E15-7E2C-7E8C-23AC-A43088F0E8E8}"/>
                </a:ext>
              </a:extLst>
            </p:cNvPr>
            <p:cNvSpPr/>
            <p:nvPr/>
          </p:nvSpPr>
          <p:spPr>
            <a:xfrm>
              <a:off x="4160949" y="5737860"/>
              <a:ext cx="1884883" cy="14812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4" h="1190">
                  <a:moveTo>
                    <a:pt x="295" y="370"/>
                  </a:moveTo>
                  <a:cubicBezTo>
                    <a:pt x="33" y="547"/>
                    <a:pt x="-75" y="845"/>
                    <a:pt x="55" y="1037"/>
                  </a:cubicBezTo>
                  <a:cubicBezTo>
                    <a:pt x="184" y="1229"/>
                    <a:pt x="502" y="1242"/>
                    <a:pt x="763" y="1065"/>
                  </a:cubicBezTo>
                  <a:cubicBezTo>
                    <a:pt x="998" y="907"/>
                    <a:pt x="1508" y="380"/>
                    <a:pt x="1514" y="128"/>
                  </a:cubicBezTo>
                  <a:cubicBezTo>
                    <a:pt x="1514" y="128"/>
                    <a:pt x="1497" y="95"/>
                    <a:pt x="1482" y="73"/>
                  </a:cubicBezTo>
                  <a:cubicBezTo>
                    <a:pt x="1330" y="-150"/>
                    <a:pt x="557" y="193"/>
                    <a:pt x="295" y="3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8" name="Freeform: Shape 32">
              <a:extLst>
                <a:ext uri="{FF2B5EF4-FFF2-40B4-BE49-F238E27FC236}">
                  <a16:creationId xmlns:a16="http://schemas.microsoft.com/office/drawing/2014/main" id="{651182EE-E3ED-7C4D-10E6-6007368A4F55}"/>
                </a:ext>
              </a:extLst>
            </p:cNvPr>
            <p:cNvSpPr/>
            <p:nvPr/>
          </p:nvSpPr>
          <p:spPr>
            <a:xfrm>
              <a:off x="4357784" y="5638197"/>
              <a:ext cx="1138654" cy="12619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5" h="1014">
                  <a:moveTo>
                    <a:pt x="97" y="482"/>
                  </a:moveTo>
                  <a:cubicBezTo>
                    <a:pt x="-45" y="650"/>
                    <a:pt x="-21" y="833"/>
                    <a:pt x="107" y="942"/>
                  </a:cubicBezTo>
                  <a:cubicBezTo>
                    <a:pt x="236" y="1050"/>
                    <a:pt x="421" y="1043"/>
                    <a:pt x="562" y="875"/>
                  </a:cubicBezTo>
                  <a:cubicBezTo>
                    <a:pt x="704" y="707"/>
                    <a:pt x="1007" y="115"/>
                    <a:pt x="889" y="16"/>
                  </a:cubicBezTo>
                  <a:cubicBezTo>
                    <a:pt x="771" y="-84"/>
                    <a:pt x="238" y="314"/>
                    <a:pt x="97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9" name="Freeform: Shape 33">
              <a:extLst>
                <a:ext uri="{FF2B5EF4-FFF2-40B4-BE49-F238E27FC236}">
                  <a16:creationId xmlns:a16="http://schemas.microsoft.com/office/drawing/2014/main" id="{6F4B2403-CE1B-C56E-50A5-597C53CFF503}"/>
                </a:ext>
              </a:extLst>
            </p:cNvPr>
            <p:cNvSpPr/>
            <p:nvPr/>
          </p:nvSpPr>
          <p:spPr>
            <a:xfrm>
              <a:off x="4491084" y="5658130"/>
              <a:ext cx="1006600" cy="124205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9" h="998">
                  <a:moveTo>
                    <a:pt x="455" y="859"/>
                  </a:moveTo>
                  <a:cubicBezTo>
                    <a:pt x="314" y="1027"/>
                    <a:pt x="129" y="1034"/>
                    <a:pt x="0" y="926"/>
                  </a:cubicBezTo>
                  <a:lnTo>
                    <a:pt x="782" y="0"/>
                  </a:lnTo>
                  <a:cubicBezTo>
                    <a:pt x="900" y="99"/>
                    <a:pt x="597" y="691"/>
                    <a:pt x="455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0" name="Freeform: Shape 34">
              <a:extLst>
                <a:ext uri="{FF2B5EF4-FFF2-40B4-BE49-F238E27FC236}">
                  <a16:creationId xmlns:a16="http://schemas.microsoft.com/office/drawing/2014/main" id="{9C402473-221B-23B9-672B-9B6F2E91A745}"/>
                </a:ext>
              </a:extLst>
            </p:cNvPr>
            <p:cNvSpPr/>
            <p:nvPr/>
          </p:nvSpPr>
          <p:spPr>
            <a:xfrm>
              <a:off x="4235696" y="5798901"/>
              <a:ext cx="1220876" cy="121215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302" y="3"/>
                  </a:moveTo>
                  <a:cubicBezTo>
                    <a:pt x="364" y="75"/>
                    <a:pt x="370" y="449"/>
                    <a:pt x="380" y="597"/>
                  </a:cubicBezTo>
                  <a:cubicBezTo>
                    <a:pt x="589" y="567"/>
                    <a:pt x="937" y="554"/>
                    <a:pt x="972" y="578"/>
                  </a:cubicBezTo>
                  <a:cubicBezTo>
                    <a:pt x="1044" y="627"/>
                    <a:pt x="666" y="884"/>
                    <a:pt x="513" y="948"/>
                  </a:cubicBezTo>
                  <a:cubicBezTo>
                    <a:pt x="471" y="966"/>
                    <a:pt x="428" y="973"/>
                    <a:pt x="387" y="974"/>
                  </a:cubicBezTo>
                  <a:cubicBezTo>
                    <a:pt x="293" y="976"/>
                    <a:pt x="206" y="942"/>
                    <a:pt x="137" y="886"/>
                  </a:cubicBezTo>
                  <a:cubicBezTo>
                    <a:pt x="69" y="829"/>
                    <a:pt x="20" y="749"/>
                    <a:pt x="5" y="657"/>
                  </a:cubicBezTo>
                  <a:cubicBezTo>
                    <a:pt x="1" y="635"/>
                    <a:pt x="-1" y="613"/>
                    <a:pt x="0" y="591"/>
                  </a:cubicBezTo>
                  <a:cubicBezTo>
                    <a:pt x="7" y="409"/>
                    <a:pt x="267" y="-39"/>
                    <a:pt x="302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1" name="Freeform: Shape 36">
              <a:extLst>
                <a:ext uri="{FF2B5EF4-FFF2-40B4-BE49-F238E27FC236}">
                  <a16:creationId xmlns:a16="http://schemas.microsoft.com/office/drawing/2014/main" id="{D25917E3-AD80-E1E6-EABE-2579521EC107}"/>
                </a:ext>
              </a:extLst>
            </p:cNvPr>
            <p:cNvSpPr/>
            <p:nvPr/>
          </p:nvSpPr>
          <p:spPr>
            <a:xfrm>
              <a:off x="2661016" y="4898197"/>
              <a:ext cx="556869" cy="84838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8" h="682">
                  <a:moveTo>
                    <a:pt x="431" y="214"/>
                  </a:moveTo>
                  <a:cubicBezTo>
                    <a:pt x="393" y="285"/>
                    <a:pt x="85" y="717"/>
                    <a:pt x="15" y="679"/>
                  </a:cubicBezTo>
                  <a:cubicBezTo>
                    <a:pt x="-55" y="641"/>
                    <a:pt x="138" y="146"/>
                    <a:pt x="176" y="76"/>
                  </a:cubicBezTo>
                  <a:cubicBezTo>
                    <a:pt x="214" y="6"/>
                    <a:pt x="302" y="-21"/>
                    <a:pt x="372" y="17"/>
                  </a:cubicBezTo>
                  <a:cubicBezTo>
                    <a:pt x="442" y="56"/>
                    <a:pt x="469" y="143"/>
                    <a:pt x="431" y="21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2" name="Freeform: Shape 37">
              <a:extLst>
                <a:ext uri="{FF2B5EF4-FFF2-40B4-BE49-F238E27FC236}">
                  <a16:creationId xmlns:a16="http://schemas.microsoft.com/office/drawing/2014/main" id="{B8D63E64-B022-FA85-0A77-2E145B986666}"/>
                </a:ext>
              </a:extLst>
            </p:cNvPr>
            <p:cNvSpPr/>
            <p:nvPr/>
          </p:nvSpPr>
          <p:spPr>
            <a:xfrm>
              <a:off x="2801790" y="4898197"/>
              <a:ext cx="416094" cy="53942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35" h="434">
                  <a:moveTo>
                    <a:pt x="318" y="214"/>
                  </a:moveTo>
                  <a:cubicBezTo>
                    <a:pt x="356" y="143"/>
                    <a:pt x="329" y="56"/>
                    <a:pt x="259" y="17"/>
                  </a:cubicBezTo>
                  <a:cubicBezTo>
                    <a:pt x="189" y="-21"/>
                    <a:pt x="101" y="6"/>
                    <a:pt x="63" y="76"/>
                  </a:cubicBezTo>
                  <a:cubicBezTo>
                    <a:pt x="52" y="97"/>
                    <a:pt x="27" y="154"/>
                    <a:pt x="0" y="225"/>
                  </a:cubicBezTo>
                  <a:cubicBezTo>
                    <a:pt x="41" y="292"/>
                    <a:pt x="99" y="364"/>
                    <a:pt x="164" y="434"/>
                  </a:cubicBezTo>
                  <a:cubicBezTo>
                    <a:pt x="238" y="338"/>
                    <a:pt x="302" y="244"/>
                    <a:pt x="318" y="214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3" name="Freeform: Shape 38">
              <a:extLst>
                <a:ext uri="{FF2B5EF4-FFF2-40B4-BE49-F238E27FC236}">
                  <a16:creationId xmlns:a16="http://schemas.microsoft.com/office/drawing/2014/main" id="{C1468780-F2DB-3D97-2AD5-FA45D88F55B7}"/>
                </a:ext>
              </a:extLst>
            </p:cNvPr>
            <p:cNvSpPr/>
            <p:nvPr/>
          </p:nvSpPr>
          <p:spPr>
            <a:xfrm>
              <a:off x="2864080" y="4884493"/>
              <a:ext cx="1340472" cy="8807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7" h="708">
                  <a:moveTo>
                    <a:pt x="832" y="152"/>
                  </a:moveTo>
                  <a:cubicBezTo>
                    <a:pt x="1023" y="243"/>
                    <a:pt x="1123" y="431"/>
                    <a:pt x="1057" y="571"/>
                  </a:cubicBezTo>
                  <a:cubicBezTo>
                    <a:pt x="990" y="710"/>
                    <a:pt x="781" y="750"/>
                    <a:pt x="590" y="659"/>
                  </a:cubicBezTo>
                  <a:cubicBezTo>
                    <a:pt x="419" y="577"/>
                    <a:pt x="29" y="278"/>
                    <a:pt x="0" y="112"/>
                  </a:cubicBezTo>
                  <a:cubicBezTo>
                    <a:pt x="0" y="112"/>
                    <a:pt x="8" y="88"/>
                    <a:pt x="16" y="71"/>
                  </a:cubicBezTo>
                  <a:cubicBezTo>
                    <a:pt x="95" y="-91"/>
                    <a:pt x="641" y="61"/>
                    <a:pt x="832" y="1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71FADFD5-28F8-30BD-FE66-E7F4484B4A19}"/>
              </a:ext>
            </a:extLst>
          </p:cNvPr>
          <p:cNvSpPr txBox="1"/>
          <p:nvPr/>
        </p:nvSpPr>
        <p:spPr>
          <a:xfrm>
            <a:off x="8363958" y="1145226"/>
            <a:ext cx="11430000" cy="39010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8000" dirty="0">
                <a:latin typeface="Sigmar" pitchFamily="2" charset="77"/>
                <a:cs typeface="B Nazanin" panose="00000400000000000000" pitchFamily="2" charset="-78"/>
              </a:rPr>
              <a:t>کشاورزی</a:t>
            </a:r>
            <a:endParaRPr lang="en-US" sz="18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E4624C02-958F-E097-BAE8-B21BF60A9DDE}"/>
              </a:ext>
            </a:extLst>
          </p:cNvPr>
          <p:cNvSpPr txBox="1"/>
          <p:nvPr/>
        </p:nvSpPr>
        <p:spPr>
          <a:xfrm>
            <a:off x="8363957" y="4712974"/>
            <a:ext cx="9961033" cy="19543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88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حرفه امید است.</a:t>
            </a:r>
            <a:endParaRPr lang="en-US" sz="88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732183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 descr="A picture containing ground, outdoor, dirt, soil&#10;&#10;Description automatically generated">
            <a:extLst>
              <a:ext uri="{FF2B5EF4-FFF2-40B4-BE49-F238E27FC236}">
                <a16:creationId xmlns:a16="http://schemas.microsoft.com/office/drawing/2014/main" id="{5B4A79A0-6BB5-6AAE-677C-D1DDC305B09C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" name="Picture Placeholder 5" descr="A person holding a plant&#10;&#10;Description automatically generated with low confidence">
            <a:extLst>
              <a:ext uri="{FF2B5EF4-FFF2-40B4-BE49-F238E27FC236}">
                <a16:creationId xmlns:a16="http://schemas.microsoft.com/office/drawing/2014/main" id="{A904B6DC-B3E0-009B-A3B2-AC19E22AE7B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7" name="Group 6">
            <a:extLst>
              <a:ext uri="{FF2B5EF4-FFF2-40B4-BE49-F238E27FC236}">
                <a16:creationId xmlns:a16="http://schemas.microsoft.com/office/drawing/2014/main" id="{353453AF-1AC7-1450-B857-297FFCBBD0A6}"/>
              </a:ext>
            </a:extLst>
          </p:cNvPr>
          <p:cNvGrpSpPr/>
          <p:nvPr/>
        </p:nvGrpSpPr>
        <p:grpSpPr>
          <a:xfrm>
            <a:off x="14076947" y="4569957"/>
            <a:ext cx="948393" cy="1031714"/>
            <a:chOff x="14593197" y="4630880"/>
            <a:chExt cx="948393" cy="1031714"/>
          </a:xfrm>
        </p:grpSpPr>
        <p:sp>
          <p:nvSpPr>
            <p:cNvPr id="3" name="Freeform: Shape 32">
              <a:extLst>
                <a:ext uri="{FF2B5EF4-FFF2-40B4-BE49-F238E27FC236}">
                  <a16:creationId xmlns:a16="http://schemas.microsoft.com/office/drawing/2014/main" id="{3ED805D5-3CAD-587B-140F-7789B8DBF806}"/>
                </a:ext>
              </a:extLst>
            </p:cNvPr>
            <p:cNvSpPr/>
            <p:nvPr/>
          </p:nvSpPr>
          <p:spPr>
            <a:xfrm>
              <a:off x="14684947" y="4630880"/>
              <a:ext cx="855707" cy="948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5" h="1014">
                  <a:moveTo>
                    <a:pt x="97" y="482"/>
                  </a:moveTo>
                  <a:cubicBezTo>
                    <a:pt x="-45" y="650"/>
                    <a:pt x="-21" y="833"/>
                    <a:pt x="107" y="942"/>
                  </a:cubicBezTo>
                  <a:cubicBezTo>
                    <a:pt x="236" y="1050"/>
                    <a:pt x="421" y="1043"/>
                    <a:pt x="562" y="875"/>
                  </a:cubicBezTo>
                  <a:cubicBezTo>
                    <a:pt x="704" y="707"/>
                    <a:pt x="1007" y="115"/>
                    <a:pt x="889" y="16"/>
                  </a:cubicBezTo>
                  <a:cubicBezTo>
                    <a:pt x="771" y="-84"/>
                    <a:pt x="238" y="314"/>
                    <a:pt x="97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" name="Freeform: Shape 33">
              <a:extLst>
                <a:ext uri="{FF2B5EF4-FFF2-40B4-BE49-F238E27FC236}">
                  <a16:creationId xmlns:a16="http://schemas.microsoft.com/office/drawing/2014/main" id="{6D238C14-73D6-D673-922F-C20FB76F2B37}"/>
                </a:ext>
              </a:extLst>
            </p:cNvPr>
            <p:cNvSpPr/>
            <p:nvPr/>
          </p:nvSpPr>
          <p:spPr>
            <a:xfrm>
              <a:off x="14785123" y="4645860"/>
              <a:ext cx="756467" cy="9334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9" h="998">
                  <a:moveTo>
                    <a:pt x="455" y="859"/>
                  </a:moveTo>
                  <a:cubicBezTo>
                    <a:pt x="314" y="1027"/>
                    <a:pt x="129" y="1034"/>
                    <a:pt x="0" y="926"/>
                  </a:cubicBezTo>
                  <a:lnTo>
                    <a:pt x="782" y="0"/>
                  </a:lnTo>
                  <a:cubicBezTo>
                    <a:pt x="900" y="99"/>
                    <a:pt x="597" y="691"/>
                    <a:pt x="455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34">
              <a:extLst>
                <a:ext uri="{FF2B5EF4-FFF2-40B4-BE49-F238E27FC236}">
                  <a16:creationId xmlns:a16="http://schemas.microsoft.com/office/drawing/2014/main" id="{A7954634-E075-DEBE-1365-F66773883AD9}"/>
                </a:ext>
              </a:extLst>
            </p:cNvPr>
            <p:cNvSpPr/>
            <p:nvPr/>
          </p:nvSpPr>
          <p:spPr>
            <a:xfrm>
              <a:off x="14593197" y="4751651"/>
              <a:ext cx="917497" cy="910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302" y="3"/>
                  </a:moveTo>
                  <a:cubicBezTo>
                    <a:pt x="364" y="75"/>
                    <a:pt x="370" y="449"/>
                    <a:pt x="380" y="597"/>
                  </a:cubicBezTo>
                  <a:cubicBezTo>
                    <a:pt x="589" y="567"/>
                    <a:pt x="937" y="554"/>
                    <a:pt x="972" y="578"/>
                  </a:cubicBezTo>
                  <a:cubicBezTo>
                    <a:pt x="1044" y="627"/>
                    <a:pt x="666" y="884"/>
                    <a:pt x="513" y="948"/>
                  </a:cubicBezTo>
                  <a:cubicBezTo>
                    <a:pt x="471" y="966"/>
                    <a:pt x="428" y="973"/>
                    <a:pt x="387" y="974"/>
                  </a:cubicBezTo>
                  <a:cubicBezTo>
                    <a:pt x="293" y="976"/>
                    <a:pt x="206" y="942"/>
                    <a:pt x="137" y="886"/>
                  </a:cubicBezTo>
                  <a:cubicBezTo>
                    <a:pt x="69" y="829"/>
                    <a:pt x="20" y="749"/>
                    <a:pt x="5" y="657"/>
                  </a:cubicBezTo>
                  <a:cubicBezTo>
                    <a:pt x="1" y="635"/>
                    <a:pt x="-1" y="613"/>
                    <a:pt x="0" y="591"/>
                  </a:cubicBezTo>
                  <a:cubicBezTo>
                    <a:pt x="7" y="409"/>
                    <a:pt x="267" y="-39"/>
                    <a:pt x="302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03A8028-9951-2F1F-B2FA-993A63C12EB8}"/>
              </a:ext>
            </a:extLst>
          </p:cNvPr>
          <p:cNvGrpSpPr/>
          <p:nvPr/>
        </p:nvGrpSpPr>
        <p:grpSpPr>
          <a:xfrm>
            <a:off x="14076947" y="7476627"/>
            <a:ext cx="948393" cy="1031714"/>
            <a:chOff x="14593197" y="4630880"/>
            <a:chExt cx="948393" cy="1031714"/>
          </a:xfrm>
        </p:grpSpPr>
        <p:sp>
          <p:nvSpPr>
            <p:cNvPr id="16" name="Freeform: Shape 32">
              <a:extLst>
                <a:ext uri="{FF2B5EF4-FFF2-40B4-BE49-F238E27FC236}">
                  <a16:creationId xmlns:a16="http://schemas.microsoft.com/office/drawing/2014/main" id="{A6E2A5DC-E257-F419-78B4-25A8AA53A8A8}"/>
                </a:ext>
              </a:extLst>
            </p:cNvPr>
            <p:cNvSpPr/>
            <p:nvPr/>
          </p:nvSpPr>
          <p:spPr>
            <a:xfrm>
              <a:off x="14684947" y="4630880"/>
              <a:ext cx="855707" cy="948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5" h="1014">
                  <a:moveTo>
                    <a:pt x="97" y="482"/>
                  </a:moveTo>
                  <a:cubicBezTo>
                    <a:pt x="-45" y="650"/>
                    <a:pt x="-21" y="833"/>
                    <a:pt x="107" y="942"/>
                  </a:cubicBezTo>
                  <a:cubicBezTo>
                    <a:pt x="236" y="1050"/>
                    <a:pt x="421" y="1043"/>
                    <a:pt x="562" y="875"/>
                  </a:cubicBezTo>
                  <a:cubicBezTo>
                    <a:pt x="704" y="707"/>
                    <a:pt x="1007" y="115"/>
                    <a:pt x="889" y="16"/>
                  </a:cubicBezTo>
                  <a:cubicBezTo>
                    <a:pt x="771" y="-84"/>
                    <a:pt x="238" y="314"/>
                    <a:pt x="97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33">
              <a:extLst>
                <a:ext uri="{FF2B5EF4-FFF2-40B4-BE49-F238E27FC236}">
                  <a16:creationId xmlns:a16="http://schemas.microsoft.com/office/drawing/2014/main" id="{24352375-B4BF-6029-EE4A-31EF45B1C674}"/>
                </a:ext>
              </a:extLst>
            </p:cNvPr>
            <p:cNvSpPr/>
            <p:nvPr/>
          </p:nvSpPr>
          <p:spPr>
            <a:xfrm>
              <a:off x="14785123" y="4645860"/>
              <a:ext cx="756467" cy="9334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9" h="998">
                  <a:moveTo>
                    <a:pt x="455" y="859"/>
                  </a:moveTo>
                  <a:cubicBezTo>
                    <a:pt x="314" y="1027"/>
                    <a:pt x="129" y="1034"/>
                    <a:pt x="0" y="926"/>
                  </a:cubicBezTo>
                  <a:lnTo>
                    <a:pt x="782" y="0"/>
                  </a:lnTo>
                  <a:cubicBezTo>
                    <a:pt x="900" y="99"/>
                    <a:pt x="597" y="691"/>
                    <a:pt x="455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34">
              <a:extLst>
                <a:ext uri="{FF2B5EF4-FFF2-40B4-BE49-F238E27FC236}">
                  <a16:creationId xmlns:a16="http://schemas.microsoft.com/office/drawing/2014/main" id="{11A35176-6C79-8EA3-F4BA-57160FFBC206}"/>
                </a:ext>
              </a:extLst>
            </p:cNvPr>
            <p:cNvSpPr/>
            <p:nvPr/>
          </p:nvSpPr>
          <p:spPr>
            <a:xfrm>
              <a:off x="14593197" y="4751651"/>
              <a:ext cx="917497" cy="910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302" y="3"/>
                  </a:moveTo>
                  <a:cubicBezTo>
                    <a:pt x="364" y="75"/>
                    <a:pt x="370" y="449"/>
                    <a:pt x="380" y="597"/>
                  </a:cubicBezTo>
                  <a:cubicBezTo>
                    <a:pt x="589" y="567"/>
                    <a:pt x="937" y="554"/>
                    <a:pt x="972" y="578"/>
                  </a:cubicBezTo>
                  <a:cubicBezTo>
                    <a:pt x="1044" y="627"/>
                    <a:pt x="666" y="884"/>
                    <a:pt x="513" y="948"/>
                  </a:cubicBezTo>
                  <a:cubicBezTo>
                    <a:pt x="471" y="966"/>
                    <a:pt x="428" y="973"/>
                    <a:pt x="387" y="974"/>
                  </a:cubicBezTo>
                  <a:cubicBezTo>
                    <a:pt x="293" y="976"/>
                    <a:pt x="206" y="942"/>
                    <a:pt x="137" y="886"/>
                  </a:cubicBezTo>
                  <a:cubicBezTo>
                    <a:pt x="69" y="829"/>
                    <a:pt x="20" y="749"/>
                    <a:pt x="5" y="657"/>
                  </a:cubicBezTo>
                  <a:cubicBezTo>
                    <a:pt x="1" y="635"/>
                    <a:pt x="-1" y="613"/>
                    <a:pt x="0" y="591"/>
                  </a:cubicBezTo>
                  <a:cubicBezTo>
                    <a:pt x="7" y="409"/>
                    <a:pt x="267" y="-39"/>
                    <a:pt x="302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DF795-8D71-8328-874F-422999AA8A48}"/>
              </a:ext>
            </a:extLst>
          </p:cNvPr>
          <p:cNvGrpSpPr/>
          <p:nvPr/>
        </p:nvGrpSpPr>
        <p:grpSpPr>
          <a:xfrm>
            <a:off x="14076947" y="10389438"/>
            <a:ext cx="948393" cy="1031714"/>
            <a:chOff x="14593197" y="4630880"/>
            <a:chExt cx="948393" cy="1031714"/>
          </a:xfrm>
        </p:grpSpPr>
        <p:sp>
          <p:nvSpPr>
            <p:cNvPr id="20" name="Freeform: Shape 32">
              <a:extLst>
                <a:ext uri="{FF2B5EF4-FFF2-40B4-BE49-F238E27FC236}">
                  <a16:creationId xmlns:a16="http://schemas.microsoft.com/office/drawing/2014/main" id="{3491FCAD-F384-407B-A599-4BA5AB0863F7}"/>
                </a:ext>
              </a:extLst>
            </p:cNvPr>
            <p:cNvSpPr/>
            <p:nvPr/>
          </p:nvSpPr>
          <p:spPr>
            <a:xfrm>
              <a:off x="14684947" y="4630880"/>
              <a:ext cx="855707" cy="9483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15" h="1014">
                  <a:moveTo>
                    <a:pt x="97" y="482"/>
                  </a:moveTo>
                  <a:cubicBezTo>
                    <a:pt x="-45" y="650"/>
                    <a:pt x="-21" y="833"/>
                    <a:pt x="107" y="942"/>
                  </a:cubicBezTo>
                  <a:cubicBezTo>
                    <a:pt x="236" y="1050"/>
                    <a:pt x="421" y="1043"/>
                    <a:pt x="562" y="875"/>
                  </a:cubicBezTo>
                  <a:cubicBezTo>
                    <a:pt x="704" y="707"/>
                    <a:pt x="1007" y="115"/>
                    <a:pt x="889" y="16"/>
                  </a:cubicBezTo>
                  <a:cubicBezTo>
                    <a:pt x="771" y="-84"/>
                    <a:pt x="238" y="314"/>
                    <a:pt x="97" y="482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33">
              <a:extLst>
                <a:ext uri="{FF2B5EF4-FFF2-40B4-BE49-F238E27FC236}">
                  <a16:creationId xmlns:a16="http://schemas.microsoft.com/office/drawing/2014/main" id="{0469732C-D7AE-7110-1083-DD017BA0D645}"/>
                </a:ext>
              </a:extLst>
            </p:cNvPr>
            <p:cNvSpPr/>
            <p:nvPr/>
          </p:nvSpPr>
          <p:spPr>
            <a:xfrm>
              <a:off x="14785123" y="4645860"/>
              <a:ext cx="756467" cy="9334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09" h="998">
                  <a:moveTo>
                    <a:pt x="455" y="859"/>
                  </a:moveTo>
                  <a:cubicBezTo>
                    <a:pt x="314" y="1027"/>
                    <a:pt x="129" y="1034"/>
                    <a:pt x="0" y="926"/>
                  </a:cubicBezTo>
                  <a:lnTo>
                    <a:pt x="782" y="0"/>
                  </a:lnTo>
                  <a:cubicBezTo>
                    <a:pt x="900" y="99"/>
                    <a:pt x="597" y="691"/>
                    <a:pt x="455" y="859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34">
              <a:extLst>
                <a:ext uri="{FF2B5EF4-FFF2-40B4-BE49-F238E27FC236}">
                  <a16:creationId xmlns:a16="http://schemas.microsoft.com/office/drawing/2014/main" id="{48DACE23-1B9B-90FA-EB1D-BE48231A5AE4}"/>
                </a:ext>
              </a:extLst>
            </p:cNvPr>
            <p:cNvSpPr/>
            <p:nvPr/>
          </p:nvSpPr>
          <p:spPr>
            <a:xfrm>
              <a:off x="14593197" y="4751651"/>
              <a:ext cx="917497" cy="91094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81" h="974">
                  <a:moveTo>
                    <a:pt x="302" y="3"/>
                  </a:moveTo>
                  <a:cubicBezTo>
                    <a:pt x="364" y="75"/>
                    <a:pt x="370" y="449"/>
                    <a:pt x="380" y="597"/>
                  </a:cubicBezTo>
                  <a:cubicBezTo>
                    <a:pt x="589" y="567"/>
                    <a:pt x="937" y="554"/>
                    <a:pt x="972" y="578"/>
                  </a:cubicBezTo>
                  <a:cubicBezTo>
                    <a:pt x="1044" y="627"/>
                    <a:pt x="666" y="884"/>
                    <a:pt x="513" y="948"/>
                  </a:cubicBezTo>
                  <a:cubicBezTo>
                    <a:pt x="471" y="966"/>
                    <a:pt x="428" y="973"/>
                    <a:pt x="387" y="974"/>
                  </a:cubicBezTo>
                  <a:cubicBezTo>
                    <a:pt x="293" y="976"/>
                    <a:pt x="206" y="942"/>
                    <a:pt x="137" y="886"/>
                  </a:cubicBezTo>
                  <a:cubicBezTo>
                    <a:pt x="69" y="829"/>
                    <a:pt x="20" y="749"/>
                    <a:pt x="5" y="657"/>
                  </a:cubicBezTo>
                  <a:cubicBezTo>
                    <a:pt x="1" y="635"/>
                    <a:pt x="-1" y="613"/>
                    <a:pt x="0" y="591"/>
                  </a:cubicBezTo>
                  <a:cubicBezTo>
                    <a:pt x="7" y="409"/>
                    <a:pt x="267" y="-39"/>
                    <a:pt x="302" y="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810A1121-2725-F242-4FEB-7B8BF47167D7}"/>
              </a:ext>
            </a:extLst>
          </p:cNvPr>
          <p:cNvSpPr txBox="1"/>
          <p:nvPr/>
        </p:nvSpPr>
        <p:spPr>
          <a:xfrm>
            <a:off x="15990439" y="5314244"/>
            <a:ext cx="6449714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DDF4D6A-655E-72C8-C09E-62CEA3EEF72A}"/>
              </a:ext>
            </a:extLst>
          </p:cNvPr>
          <p:cNvSpPr txBox="1"/>
          <p:nvPr/>
        </p:nvSpPr>
        <p:spPr>
          <a:xfrm>
            <a:off x="15990439" y="4020723"/>
            <a:ext cx="6449714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B3DDCC3-8FDB-A816-B22B-4FAFF23BDEC5}"/>
              </a:ext>
            </a:extLst>
          </p:cNvPr>
          <p:cNvSpPr txBox="1"/>
          <p:nvPr/>
        </p:nvSpPr>
        <p:spPr>
          <a:xfrm>
            <a:off x="15990439" y="8293805"/>
            <a:ext cx="6449714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ED00AE8-04C4-C545-EED3-BB23E8ADE7F8}"/>
              </a:ext>
            </a:extLst>
          </p:cNvPr>
          <p:cNvSpPr txBox="1"/>
          <p:nvPr/>
        </p:nvSpPr>
        <p:spPr>
          <a:xfrm>
            <a:off x="15990439" y="7000284"/>
            <a:ext cx="6449714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بارسلونا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46B2613-F69C-8609-87CA-922ABBA9BB92}"/>
              </a:ext>
            </a:extLst>
          </p:cNvPr>
          <p:cNvSpPr txBox="1"/>
          <p:nvPr/>
        </p:nvSpPr>
        <p:spPr>
          <a:xfrm>
            <a:off x="15990439" y="11077728"/>
            <a:ext cx="6449714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DB1233A-05C0-8EE6-73DB-226AC5F224E4}"/>
              </a:ext>
            </a:extLst>
          </p:cNvPr>
          <p:cNvSpPr txBox="1"/>
          <p:nvPr/>
        </p:nvSpPr>
        <p:spPr>
          <a:xfrm>
            <a:off x="15990439" y="9784207"/>
            <a:ext cx="6449714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هنگ کنگ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5B8B656-086E-9F8F-A437-F6B0161C3A35}"/>
              </a:ext>
            </a:extLst>
          </p:cNvPr>
          <p:cNvSpPr txBox="1"/>
          <p:nvPr/>
        </p:nvSpPr>
        <p:spPr>
          <a:xfrm>
            <a:off x="14076947" y="1277612"/>
            <a:ext cx="8779878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نقاط گلوله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1518961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822FBBFD-147B-D3A5-F431-DA3138200CFE}"/>
              </a:ext>
            </a:extLst>
          </p:cNvPr>
          <p:cNvSpPr/>
          <p:nvPr/>
        </p:nvSpPr>
        <p:spPr>
          <a:xfrm>
            <a:off x="12562866" y="2821064"/>
            <a:ext cx="10293961" cy="10597755"/>
          </a:xfrm>
          <a:prstGeom prst="roundRect">
            <a:avLst>
              <a:gd name="adj" fmla="val 4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2" name="Rounded Rectangle 31">
            <a:extLst>
              <a:ext uri="{FF2B5EF4-FFF2-40B4-BE49-F238E27FC236}">
                <a16:creationId xmlns:a16="http://schemas.microsoft.com/office/drawing/2014/main" id="{E7FAFFC4-BEBD-5E47-3593-41ADE27F1379}"/>
              </a:ext>
            </a:extLst>
          </p:cNvPr>
          <p:cNvSpPr/>
          <p:nvPr/>
        </p:nvSpPr>
        <p:spPr>
          <a:xfrm>
            <a:off x="1520825" y="2821064"/>
            <a:ext cx="10293961" cy="10597755"/>
          </a:xfrm>
          <a:prstGeom prst="roundRect">
            <a:avLst>
              <a:gd name="adj" fmla="val 4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Freeform: Shape 18">
            <a:extLst>
              <a:ext uri="{FF2B5EF4-FFF2-40B4-BE49-F238E27FC236}">
                <a16:creationId xmlns:a16="http://schemas.microsoft.com/office/drawing/2014/main" id="{F5876929-E28A-EE85-D04D-7A2926624D65}"/>
              </a:ext>
            </a:extLst>
          </p:cNvPr>
          <p:cNvSpPr/>
          <p:nvPr/>
        </p:nvSpPr>
        <p:spPr>
          <a:xfrm>
            <a:off x="0" y="12227279"/>
            <a:ext cx="24377650" cy="148872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69" h="1196">
                <a:moveTo>
                  <a:pt x="0" y="1196"/>
                </a:moveTo>
                <a:lnTo>
                  <a:pt x="19569" y="1196"/>
                </a:lnTo>
                <a:lnTo>
                  <a:pt x="1956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sp>
        <p:nvSpPr>
          <p:cNvPr id="31" name="Freeform: Shape 19">
            <a:extLst>
              <a:ext uri="{FF2B5EF4-FFF2-40B4-BE49-F238E27FC236}">
                <a16:creationId xmlns:a16="http://schemas.microsoft.com/office/drawing/2014/main" id="{2367FE04-392B-2AEB-19C6-9ED73C904916}"/>
              </a:ext>
            </a:extLst>
          </p:cNvPr>
          <p:cNvSpPr/>
          <p:nvPr/>
        </p:nvSpPr>
        <p:spPr>
          <a:xfrm>
            <a:off x="0" y="12224867"/>
            <a:ext cx="24377650" cy="112868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69" h="907">
                <a:moveTo>
                  <a:pt x="19569" y="0"/>
                </a:moveTo>
                <a:lnTo>
                  <a:pt x="0" y="0"/>
                </a:lnTo>
                <a:lnTo>
                  <a:pt x="0" y="907"/>
                </a:lnTo>
                <a:lnTo>
                  <a:pt x="19569" y="907"/>
                </a:lnTo>
                <a:close/>
              </a:path>
            </a:pathLst>
          </a:custGeom>
          <a:solidFill>
            <a:schemeClr val="accent2">
              <a:alpha val="74902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AD98CB30-8B93-B944-0A98-85BFED05A2CF}"/>
              </a:ext>
            </a:extLst>
          </p:cNvPr>
          <p:cNvGrpSpPr/>
          <p:nvPr/>
        </p:nvGrpSpPr>
        <p:grpSpPr>
          <a:xfrm>
            <a:off x="3675084" y="11460442"/>
            <a:ext cx="17027482" cy="977946"/>
            <a:chOff x="4191144" y="11460442"/>
            <a:chExt cx="17027482" cy="977946"/>
          </a:xfrm>
        </p:grpSpPr>
        <p:sp>
          <p:nvSpPr>
            <p:cNvPr id="2" name="Freeform: Shape 24">
              <a:extLst>
                <a:ext uri="{FF2B5EF4-FFF2-40B4-BE49-F238E27FC236}">
                  <a16:creationId xmlns:a16="http://schemas.microsoft.com/office/drawing/2014/main" id="{1CC2C405-5216-3DD3-1184-F5FF271EFEC5}"/>
                </a:ext>
              </a:extLst>
            </p:cNvPr>
            <p:cNvSpPr/>
            <p:nvPr/>
          </p:nvSpPr>
          <p:spPr>
            <a:xfrm>
              <a:off x="20401387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6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8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" name="Freeform: Shape 25">
              <a:extLst>
                <a:ext uri="{FF2B5EF4-FFF2-40B4-BE49-F238E27FC236}">
                  <a16:creationId xmlns:a16="http://schemas.microsoft.com/office/drawing/2014/main" id="{25CDA693-A16D-B7EA-F34A-36E1F7FB6578}"/>
                </a:ext>
              </a:extLst>
            </p:cNvPr>
            <p:cNvSpPr/>
            <p:nvPr/>
          </p:nvSpPr>
          <p:spPr>
            <a:xfrm>
              <a:off x="20401387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6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8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" name="Freeform: Shape 26">
              <a:extLst>
                <a:ext uri="{FF2B5EF4-FFF2-40B4-BE49-F238E27FC236}">
                  <a16:creationId xmlns:a16="http://schemas.microsoft.com/office/drawing/2014/main" id="{6F1F40B1-B937-6648-B5F0-BDF1FBEEE96A}"/>
                </a:ext>
              </a:extLst>
            </p:cNvPr>
            <p:cNvSpPr/>
            <p:nvPr/>
          </p:nvSpPr>
          <p:spPr>
            <a:xfrm>
              <a:off x="20669232" y="11460442"/>
              <a:ext cx="549394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786">
                  <a:moveTo>
                    <a:pt x="53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1" y="786"/>
                  </a:cubicBezTo>
                  <a:cubicBezTo>
                    <a:pt x="98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6" y="409"/>
                    <a:pt x="63" y="400"/>
                    <a:pt x="53" y="389"/>
                  </a:cubicBezTo>
                  <a:cubicBezTo>
                    <a:pt x="-18" y="319"/>
                    <a:pt x="-18" y="204"/>
                    <a:pt x="53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" name="Freeform: Shape 27">
              <a:extLst>
                <a:ext uri="{FF2B5EF4-FFF2-40B4-BE49-F238E27FC236}">
                  <a16:creationId xmlns:a16="http://schemas.microsoft.com/office/drawing/2014/main" id="{CADDA2D4-F256-6FAB-4A7B-26A98A3066F0}"/>
                </a:ext>
              </a:extLst>
            </p:cNvPr>
            <p:cNvSpPr/>
            <p:nvPr/>
          </p:nvSpPr>
          <p:spPr>
            <a:xfrm>
              <a:off x="1837572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" name="Freeform: Shape 28">
              <a:extLst>
                <a:ext uri="{FF2B5EF4-FFF2-40B4-BE49-F238E27FC236}">
                  <a16:creationId xmlns:a16="http://schemas.microsoft.com/office/drawing/2014/main" id="{501A1C1C-F547-03A9-5D3F-F8C50E6F732F}"/>
                </a:ext>
              </a:extLst>
            </p:cNvPr>
            <p:cNvSpPr/>
            <p:nvPr/>
          </p:nvSpPr>
          <p:spPr>
            <a:xfrm>
              <a:off x="1837572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" name="Freeform: Shape 29">
              <a:extLst>
                <a:ext uri="{FF2B5EF4-FFF2-40B4-BE49-F238E27FC236}">
                  <a16:creationId xmlns:a16="http://schemas.microsoft.com/office/drawing/2014/main" id="{C70F019B-4BF2-DA10-D9D2-48FD67DD5EF9}"/>
                </a:ext>
              </a:extLst>
            </p:cNvPr>
            <p:cNvSpPr/>
            <p:nvPr/>
          </p:nvSpPr>
          <p:spPr>
            <a:xfrm>
              <a:off x="1864357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0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0" y="786"/>
                  </a:cubicBezTo>
                  <a:cubicBezTo>
                    <a:pt x="98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30">
              <a:extLst>
                <a:ext uri="{FF2B5EF4-FFF2-40B4-BE49-F238E27FC236}">
                  <a16:creationId xmlns:a16="http://schemas.microsoft.com/office/drawing/2014/main" id="{851C6103-BBCD-58D7-61BF-787E0AB34B2C}"/>
                </a:ext>
              </a:extLst>
            </p:cNvPr>
            <p:cNvSpPr/>
            <p:nvPr/>
          </p:nvSpPr>
          <p:spPr>
            <a:xfrm>
              <a:off x="16348826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1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31">
              <a:extLst>
                <a:ext uri="{FF2B5EF4-FFF2-40B4-BE49-F238E27FC236}">
                  <a16:creationId xmlns:a16="http://schemas.microsoft.com/office/drawing/2014/main" id="{C672868A-F6F1-DE1F-A376-548454EA10CC}"/>
                </a:ext>
              </a:extLst>
            </p:cNvPr>
            <p:cNvSpPr/>
            <p:nvPr/>
          </p:nvSpPr>
          <p:spPr>
            <a:xfrm>
              <a:off x="16348826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1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32">
              <a:extLst>
                <a:ext uri="{FF2B5EF4-FFF2-40B4-BE49-F238E27FC236}">
                  <a16:creationId xmlns:a16="http://schemas.microsoft.com/office/drawing/2014/main" id="{B5E4F5B1-D708-7434-033E-2BBB6A8F0778}"/>
                </a:ext>
              </a:extLst>
            </p:cNvPr>
            <p:cNvSpPr/>
            <p:nvPr/>
          </p:nvSpPr>
          <p:spPr>
            <a:xfrm>
              <a:off x="16616671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9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1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42">
              <a:extLst>
                <a:ext uri="{FF2B5EF4-FFF2-40B4-BE49-F238E27FC236}">
                  <a16:creationId xmlns:a16="http://schemas.microsoft.com/office/drawing/2014/main" id="{764F8FF0-9802-BE69-BF52-5B5C6C4AD8B4}"/>
                </a:ext>
              </a:extLst>
            </p:cNvPr>
            <p:cNvSpPr/>
            <p:nvPr/>
          </p:nvSpPr>
          <p:spPr>
            <a:xfrm>
              <a:off x="1432316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4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43">
              <a:extLst>
                <a:ext uri="{FF2B5EF4-FFF2-40B4-BE49-F238E27FC236}">
                  <a16:creationId xmlns:a16="http://schemas.microsoft.com/office/drawing/2014/main" id="{76DFC428-C005-1E04-613A-3EBFD93706D9}"/>
                </a:ext>
              </a:extLst>
            </p:cNvPr>
            <p:cNvSpPr/>
            <p:nvPr/>
          </p:nvSpPr>
          <p:spPr>
            <a:xfrm>
              <a:off x="1432316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4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44">
              <a:extLst>
                <a:ext uri="{FF2B5EF4-FFF2-40B4-BE49-F238E27FC236}">
                  <a16:creationId xmlns:a16="http://schemas.microsoft.com/office/drawing/2014/main" id="{2315B152-033B-B19D-E5DC-6AF1E4FEA785}"/>
                </a:ext>
              </a:extLst>
            </p:cNvPr>
            <p:cNvSpPr/>
            <p:nvPr/>
          </p:nvSpPr>
          <p:spPr>
            <a:xfrm>
              <a:off x="14589768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2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45">
              <a:extLst>
                <a:ext uri="{FF2B5EF4-FFF2-40B4-BE49-F238E27FC236}">
                  <a16:creationId xmlns:a16="http://schemas.microsoft.com/office/drawing/2014/main" id="{C3B983BC-CE11-5C75-172B-609C9882F068}"/>
                </a:ext>
              </a:extLst>
            </p:cNvPr>
            <p:cNvSpPr/>
            <p:nvPr/>
          </p:nvSpPr>
          <p:spPr>
            <a:xfrm>
              <a:off x="1229626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46">
              <a:extLst>
                <a:ext uri="{FF2B5EF4-FFF2-40B4-BE49-F238E27FC236}">
                  <a16:creationId xmlns:a16="http://schemas.microsoft.com/office/drawing/2014/main" id="{AD493B8D-E08E-6049-CD73-5E4949D34A6C}"/>
                </a:ext>
              </a:extLst>
            </p:cNvPr>
            <p:cNvSpPr/>
            <p:nvPr/>
          </p:nvSpPr>
          <p:spPr>
            <a:xfrm>
              <a:off x="1229626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47">
              <a:extLst>
                <a:ext uri="{FF2B5EF4-FFF2-40B4-BE49-F238E27FC236}">
                  <a16:creationId xmlns:a16="http://schemas.microsoft.com/office/drawing/2014/main" id="{838FE201-4BB0-91A9-9490-FC0965995CBB}"/>
                </a:ext>
              </a:extLst>
            </p:cNvPr>
            <p:cNvSpPr/>
            <p:nvPr/>
          </p:nvSpPr>
          <p:spPr>
            <a:xfrm>
              <a:off x="12562865" y="11460442"/>
              <a:ext cx="549394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9" y="319"/>
                    <a:pt x="308" y="389"/>
                  </a:cubicBezTo>
                  <a:cubicBezTo>
                    <a:pt x="261" y="436"/>
                    <a:pt x="195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2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6" y="409"/>
                    <a:pt x="64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48">
              <a:extLst>
                <a:ext uri="{FF2B5EF4-FFF2-40B4-BE49-F238E27FC236}">
                  <a16:creationId xmlns:a16="http://schemas.microsoft.com/office/drawing/2014/main" id="{5C765EA5-A674-0047-6303-C594689086C2}"/>
                </a:ext>
              </a:extLst>
            </p:cNvPr>
            <p:cNvSpPr/>
            <p:nvPr/>
          </p:nvSpPr>
          <p:spPr>
            <a:xfrm>
              <a:off x="10270608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49">
              <a:extLst>
                <a:ext uri="{FF2B5EF4-FFF2-40B4-BE49-F238E27FC236}">
                  <a16:creationId xmlns:a16="http://schemas.microsoft.com/office/drawing/2014/main" id="{D4D6140E-8282-2EE4-5FFC-D29E170F4B52}"/>
                </a:ext>
              </a:extLst>
            </p:cNvPr>
            <p:cNvSpPr/>
            <p:nvPr/>
          </p:nvSpPr>
          <p:spPr>
            <a:xfrm>
              <a:off x="10270608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50">
              <a:extLst>
                <a:ext uri="{FF2B5EF4-FFF2-40B4-BE49-F238E27FC236}">
                  <a16:creationId xmlns:a16="http://schemas.microsoft.com/office/drawing/2014/main" id="{2EDFC8D8-40C8-343B-5EAB-8B7557236901}"/>
                </a:ext>
              </a:extLst>
            </p:cNvPr>
            <p:cNvSpPr/>
            <p:nvPr/>
          </p:nvSpPr>
          <p:spPr>
            <a:xfrm>
              <a:off x="10535962" y="11460442"/>
              <a:ext cx="550640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786">
                  <a:moveTo>
                    <a:pt x="53" y="134"/>
                  </a:moveTo>
                  <a:cubicBezTo>
                    <a:pt x="124" y="64"/>
                    <a:pt x="349" y="-48"/>
                    <a:pt x="420" y="23"/>
                  </a:cubicBezTo>
                  <a:cubicBezTo>
                    <a:pt x="491" y="93"/>
                    <a:pt x="379" y="319"/>
                    <a:pt x="308" y="389"/>
                  </a:cubicBezTo>
                  <a:cubicBezTo>
                    <a:pt x="261" y="436"/>
                    <a:pt x="194" y="452"/>
                    <a:pt x="135" y="436"/>
                  </a:cubicBezTo>
                  <a:lnTo>
                    <a:pt x="135" y="764"/>
                  </a:lnTo>
                  <a:cubicBezTo>
                    <a:pt x="135" y="777"/>
                    <a:pt x="125" y="786"/>
                    <a:pt x="112" y="786"/>
                  </a:cubicBezTo>
                  <a:cubicBezTo>
                    <a:pt x="99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7" y="409"/>
                    <a:pt x="64" y="400"/>
                    <a:pt x="53" y="389"/>
                  </a:cubicBezTo>
                  <a:cubicBezTo>
                    <a:pt x="-18" y="319"/>
                    <a:pt x="-18" y="204"/>
                    <a:pt x="53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60">
              <a:extLst>
                <a:ext uri="{FF2B5EF4-FFF2-40B4-BE49-F238E27FC236}">
                  <a16:creationId xmlns:a16="http://schemas.microsoft.com/office/drawing/2014/main" id="{690CA2DC-899B-511A-9023-E52D9C432B83}"/>
                </a:ext>
              </a:extLst>
            </p:cNvPr>
            <p:cNvSpPr/>
            <p:nvPr/>
          </p:nvSpPr>
          <p:spPr>
            <a:xfrm>
              <a:off x="8243705" y="11507782"/>
              <a:ext cx="495825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9" h="400">
                  <a:moveTo>
                    <a:pt x="121" y="352"/>
                  </a:moveTo>
                  <a:cubicBezTo>
                    <a:pt x="185" y="416"/>
                    <a:pt x="288" y="416"/>
                    <a:pt x="351" y="352"/>
                  </a:cubicBezTo>
                  <a:cubicBezTo>
                    <a:pt x="415" y="288"/>
                    <a:pt x="415" y="185"/>
                    <a:pt x="351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61">
              <a:extLst>
                <a:ext uri="{FF2B5EF4-FFF2-40B4-BE49-F238E27FC236}">
                  <a16:creationId xmlns:a16="http://schemas.microsoft.com/office/drawing/2014/main" id="{BF187F1A-B6A7-0503-B1BB-773D9445D8E6}"/>
                </a:ext>
              </a:extLst>
            </p:cNvPr>
            <p:cNvSpPr/>
            <p:nvPr/>
          </p:nvSpPr>
          <p:spPr>
            <a:xfrm>
              <a:off x="8243705" y="11507782"/>
              <a:ext cx="495825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9" h="400">
                  <a:moveTo>
                    <a:pt x="121" y="352"/>
                  </a:moveTo>
                  <a:cubicBezTo>
                    <a:pt x="185" y="416"/>
                    <a:pt x="288" y="416"/>
                    <a:pt x="351" y="352"/>
                  </a:cubicBezTo>
                  <a:cubicBezTo>
                    <a:pt x="415" y="288"/>
                    <a:pt x="415" y="185"/>
                    <a:pt x="351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62">
              <a:extLst>
                <a:ext uri="{FF2B5EF4-FFF2-40B4-BE49-F238E27FC236}">
                  <a16:creationId xmlns:a16="http://schemas.microsoft.com/office/drawing/2014/main" id="{5F333605-73D3-CB3F-94DB-6AF58A3FC647}"/>
                </a:ext>
              </a:extLst>
            </p:cNvPr>
            <p:cNvSpPr/>
            <p:nvPr/>
          </p:nvSpPr>
          <p:spPr>
            <a:xfrm>
              <a:off x="851030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5" y="436"/>
                  </a:cubicBezTo>
                  <a:lnTo>
                    <a:pt x="135" y="764"/>
                  </a:lnTo>
                  <a:cubicBezTo>
                    <a:pt x="135" y="777"/>
                    <a:pt x="124" y="786"/>
                    <a:pt x="111" y="786"/>
                  </a:cubicBezTo>
                  <a:cubicBezTo>
                    <a:pt x="99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6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63">
              <a:extLst>
                <a:ext uri="{FF2B5EF4-FFF2-40B4-BE49-F238E27FC236}">
                  <a16:creationId xmlns:a16="http://schemas.microsoft.com/office/drawing/2014/main" id="{2E2224A4-3464-C1C0-01B1-FF5665BB05C2}"/>
                </a:ext>
              </a:extLst>
            </p:cNvPr>
            <p:cNvSpPr/>
            <p:nvPr/>
          </p:nvSpPr>
          <p:spPr>
            <a:xfrm>
              <a:off x="621680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64">
              <a:extLst>
                <a:ext uri="{FF2B5EF4-FFF2-40B4-BE49-F238E27FC236}">
                  <a16:creationId xmlns:a16="http://schemas.microsoft.com/office/drawing/2014/main" id="{C5FB6ABC-BB80-34AA-AA91-A588D4873D53}"/>
                </a:ext>
              </a:extLst>
            </p:cNvPr>
            <p:cNvSpPr/>
            <p:nvPr/>
          </p:nvSpPr>
          <p:spPr>
            <a:xfrm>
              <a:off x="621680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65">
              <a:extLst>
                <a:ext uri="{FF2B5EF4-FFF2-40B4-BE49-F238E27FC236}">
                  <a16:creationId xmlns:a16="http://schemas.microsoft.com/office/drawing/2014/main" id="{E394A5AA-520D-FF3B-0CE8-184F5995A0CF}"/>
                </a:ext>
              </a:extLst>
            </p:cNvPr>
            <p:cNvSpPr/>
            <p:nvPr/>
          </p:nvSpPr>
          <p:spPr>
            <a:xfrm>
              <a:off x="6484647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0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0" y="786"/>
                  </a:cubicBezTo>
                  <a:cubicBezTo>
                    <a:pt x="98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66">
              <a:extLst>
                <a:ext uri="{FF2B5EF4-FFF2-40B4-BE49-F238E27FC236}">
                  <a16:creationId xmlns:a16="http://schemas.microsoft.com/office/drawing/2014/main" id="{488B03E7-2E93-E4B8-02C0-331BE86CA60C}"/>
                </a:ext>
              </a:extLst>
            </p:cNvPr>
            <p:cNvSpPr/>
            <p:nvPr/>
          </p:nvSpPr>
          <p:spPr>
            <a:xfrm>
              <a:off x="4191144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0" y="352"/>
                  </a:moveTo>
                  <a:cubicBezTo>
                    <a:pt x="184" y="416"/>
                    <a:pt x="287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7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0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67">
              <a:extLst>
                <a:ext uri="{FF2B5EF4-FFF2-40B4-BE49-F238E27FC236}">
                  <a16:creationId xmlns:a16="http://schemas.microsoft.com/office/drawing/2014/main" id="{54E474C7-6E38-C0D3-4902-11978A9ABCB6}"/>
                </a:ext>
              </a:extLst>
            </p:cNvPr>
            <p:cNvSpPr/>
            <p:nvPr/>
          </p:nvSpPr>
          <p:spPr>
            <a:xfrm>
              <a:off x="4191144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0" y="352"/>
                  </a:moveTo>
                  <a:cubicBezTo>
                    <a:pt x="184" y="416"/>
                    <a:pt x="287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7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0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68">
              <a:extLst>
                <a:ext uri="{FF2B5EF4-FFF2-40B4-BE49-F238E27FC236}">
                  <a16:creationId xmlns:a16="http://schemas.microsoft.com/office/drawing/2014/main" id="{0D2DEA5A-BB57-F055-CB08-EEFB97E87B12}"/>
                </a:ext>
              </a:extLst>
            </p:cNvPr>
            <p:cNvSpPr/>
            <p:nvPr/>
          </p:nvSpPr>
          <p:spPr>
            <a:xfrm>
              <a:off x="445774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1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47" name="Freeform 46">
            <a:extLst>
              <a:ext uri="{FF2B5EF4-FFF2-40B4-BE49-F238E27FC236}">
                <a16:creationId xmlns:a16="http://schemas.microsoft.com/office/drawing/2014/main" id="{5A757EF5-5995-E274-2AC7-180C4BE1BDAB}"/>
              </a:ext>
            </a:extLst>
          </p:cNvPr>
          <p:cNvSpPr/>
          <p:nvPr/>
        </p:nvSpPr>
        <p:spPr>
          <a:xfrm>
            <a:off x="10806952" y="5814086"/>
            <a:ext cx="2763747" cy="2487129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29C16AC-1895-51E9-5501-A39FDECF5C75}"/>
              </a:ext>
            </a:extLst>
          </p:cNvPr>
          <p:cNvSpPr txBox="1"/>
          <p:nvPr/>
        </p:nvSpPr>
        <p:spPr>
          <a:xfrm>
            <a:off x="3658804" y="4921474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5AFEAF80-8AF5-143D-14FB-33EA59890EA7}"/>
              </a:ext>
            </a:extLst>
          </p:cNvPr>
          <p:cNvSpPr txBox="1"/>
          <p:nvPr/>
        </p:nvSpPr>
        <p:spPr>
          <a:xfrm>
            <a:off x="3658804" y="3627953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8EFE1DA-B0E5-EE28-110A-9BBB0F7754B6}"/>
              </a:ext>
            </a:extLst>
          </p:cNvPr>
          <p:cNvSpPr txBox="1"/>
          <p:nvPr/>
        </p:nvSpPr>
        <p:spPr>
          <a:xfrm>
            <a:off x="3658804" y="7454036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E88F19-3779-E3B5-F84B-CA0C326C47D3}"/>
              </a:ext>
            </a:extLst>
          </p:cNvPr>
          <p:cNvSpPr txBox="1"/>
          <p:nvPr/>
        </p:nvSpPr>
        <p:spPr>
          <a:xfrm>
            <a:off x="3658804" y="6160515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بخارست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8F591B1-B634-9281-3AB2-6084F4A3E1EE}"/>
              </a:ext>
            </a:extLst>
          </p:cNvPr>
          <p:cNvSpPr txBox="1"/>
          <p:nvPr/>
        </p:nvSpPr>
        <p:spPr>
          <a:xfrm>
            <a:off x="3658804" y="9988844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7031241-96CA-4294-A378-597E4D2CC8FE}"/>
              </a:ext>
            </a:extLst>
          </p:cNvPr>
          <p:cNvSpPr txBox="1"/>
          <p:nvPr/>
        </p:nvSpPr>
        <p:spPr>
          <a:xfrm>
            <a:off x="3658804" y="8695323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بارسلونا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FF60CD00-EEAB-83AA-A6CA-9C02FEE75D71}"/>
              </a:ext>
            </a:extLst>
          </p:cNvPr>
          <p:cNvSpPr txBox="1"/>
          <p:nvPr/>
        </p:nvSpPr>
        <p:spPr>
          <a:xfrm>
            <a:off x="14631264" y="4921474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70AB9BA-DDA0-15C4-BA7D-32AD26ABE35E}"/>
              </a:ext>
            </a:extLst>
          </p:cNvPr>
          <p:cNvSpPr txBox="1"/>
          <p:nvPr/>
        </p:nvSpPr>
        <p:spPr>
          <a:xfrm>
            <a:off x="14631264" y="3627953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B25FE43A-696A-C882-C10E-89CCEE0CE336}"/>
              </a:ext>
            </a:extLst>
          </p:cNvPr>
          <p:cNvSpPr txBox="1"/>
          <p:nvPr/>
        </p:nvSpPr>
        <p:spPr>
          <a:xfrm>
            <a:off x="14631264" y="7454036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E69A4E7-9035-25BD-4EA2-CB8D5081C280}"/>
              </a:ext>
            </a:extLst>
          </p:cNvPr>
          <p:cNvSpPr txBox="1"/>
          <p:nvPr/>
        </p:nvSpPr>
        <p:spPr>
          <a:xfrm>
            <a:off x="14631264" y="6160515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هنگ کنگ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A1648BDB-D307-D6D3-787E-559B165EEFE9}"/>
              </a:ext>
            </a:extLst>
          </p:cNvPr>
          <p:cNvSpPr txBox="1"/>
          <p:nvPr/>
        </p:nvSpPr>
        <p:spPr>
          <a:xfrm>
            <a:off x="14631264" y="9988844"/>
            <a:ext cx="608758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A0BCA15-C0B9-F900-4D34-C7D62905A5F2}"/>
              </a:ext>
            </a:extLst>
          </p:cNvPr>
          <p:cNvSpPr txBox="1"/>
          <p:nvPr/>
        </p:nvSpPr>
        <p:spPr>
          <a:xfrm>
            <a:off x="14631264" y="8695323"/>
            <a:ext cx="608758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فرشتگان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95595D6-09E9-C5CC-C5BA-C5F814E2DDC8}"/>
              </a:ext>
            </a:extLst>
          </p:cNvPr>
          <p:cNvSpPr txBox="1"/>
          <p:nvPr/>
        </p:nvSpPr>
        <p:spPr>
          <a:xfrm>
            <a:off x="11362167" y="6456296"/>
            <a:ext cx="1653317" cy="12100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en-US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VS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4D3D52A-2C1D-3B40-89AD-E84502DD5E5C}"/>
              </a:ext>
            </a:extLst>
          </p:cNvPr>
          <p:cNvSpPr txBox="1"/>
          <p:nvPr/>
        </p:nvSpPr>
        <p:spPr>
          <a:xfrm>
            <a:off x="1520904" y="468726"/>
            <a:ext cx="21335842" cy="195438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8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مقایسه</a:t>
            </a:r>
            <a:endParaRPr lang="en-US" sz="88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6176808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Placeholder 12" descr="A tractor in a field&#10;&#10;Description automatically generated with medium confidence">
            <a:extLst>
              <a:ext uri="{FF2B5EF4-FFF2-40B4-BE49-F238E27FC236}">
                <a16:creationId xmlns:a16="http://schemas.microsoft.com/office/drawing/2014/main" id="{00380BA8-D92A-E90F-9772-30B216FFB7F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Picture Placeholder 14" descr="A barn in a field&#10;&#10;Description automatically generated with low confidence">
            <a:extLst>
              <a:ext uri="{FF2B5EF4-FFF2-40B4-BE49-F238E27FC236}">
                <a16:creationId xmlns:a16="http://schemas.microsoft.com/office/drawing/2014/main" id="{31E8AC91-9C15-FE07-150E-DA9C927590DE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pic>
        <p:nvPicPr>
          <p:cNvPr id="17" name="Picture Placeholder 16" descr="A group of bales of hay in a field&#10;&#10;Description automatically generated with medium confidence">
            <a:extLst>
              <a:ext uri="{FF2B5EF4-FFF2-40B4-BE49-F238E27FC236}">
                <a16:creationId xmlns:a16="http://schemas.microsoft.com/office/drawing/2014/main" id="{0F785DB2-50AF-EABE-ED57-49C8FB0634C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DE3E1D7F-0BC1-7115-108F-9D726A25FA3E}"/>
              </a:ext>
            </a:extLst>
          </p:cNvPr>
          <p:cNvSpPr/>
          <p:nvPr/>
        </p:nvSpPr>
        <p:spPr>
          <a:xfrm>
            <a:off x="2959358" y="8722658"/>
            <a:ext cx="5193496" cy="32594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164B84E-6D77-5DD7-1CB7-1590E928AB93}"/>
              </a:ext>
            </a:extLst>
          </p:cNvPr>
          <p:cNvSpPr/>
          <p:nvPr/>
        </p:nvSpPr>
        <p:spPr>
          <a:xfrm>
            <a:off x="9592077" y="8722658"/>
            <a:ext cx="5193496" cy="32594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1B82201-750A-AD37-150E-174CA74C4D4F}"/>
              </a:ext>
            </a:extLst>
          </p:cNvPr>
          <p:cNvSpPr/>
          <p:nvPr/>
        </p:nvSpPr>
        <p:spPr>
          <a:xfrm>
            <a:off x="16224795" y="8722657"/>
            <a:ext cx="5193496" cy="325946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23E47B6-A7F8-6F10-7BE9-4E6F1AD673C8}"/>
              </a:ext>
            </a:extLst>
          </p:cNvPr>
          <p:cNvSpPr txBox="1"/>
          <p:nvPr/>
        </p:nvSpPr>
        <p:spPr>
          <a:xfrm>
            <a:off x="3681586" y="10271397"/>
            <a:ext cx="3749040" cy="113877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11EFA06-382C-211B-53D5-8F4091B55C92}"/>
              </a:ext>
            </a:extLst>
          </p:cNvPr>
          <p:cNvSpPr txBox="1"/>
          <p:nvPr/>
        </p:nvSpPr>
        <p:spPr>
          <a:xfrm>
            <a:off x="3681586" y="9289499"/>
            <a:ext cx="374904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solidFill>
                <a:schemeClr val="bg1"/>
              </a:solidFill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A831F873-D092-1C98-3600-DD974A9719DF}"/>
              </a:ext>
            </a:extLst>
          </p:cNvPr>
          <p:cNvSpPr txBox="1"/>
          <p:nvPr/>
        </p:nvSpPr>
        <p:spPr>
          <a:xfrm>
            <a:off x="10314305" y="10271397"/>
            <a:ext cx="3749040" cy="113877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DDC79B1-5EB8-8DB3-F265-9602CA366353}"/>
              </a:ext>
            </a:extLst>
          </p:cNvPr>
          <p:cNvSpPr txBox="1"/>
          <p:nvPr/>
        </p:nvSpPr>
        <p:spPr>
          <a:xfrm>
            <a:off x="10314305" y="9289499"/>
            <a:ext cx="374904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solidFill>
                <a:schemeClr val="bg1"/>
              </a:solidFill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FDFC140-6A35-C45A-F652-078B06F91C8F}"/>
              </a:ext>
            </a:extLst>
          </p:cNvPr>
          <p:cNvSpPr txBox="1"/>
          <p:nvPr/>
        </p:nvSpPr>
        <p:spPr>
          <a:xfrm>
            <a:off x="16947023" y="10271397"/>
            <a:ext cx="3749040" cy="113877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00000"/>
              </a:lnSpc>
            </a:pPr>
            <a:r>
              <a:rPr lang="fa-IR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2A619D35-0505-10D9-D8C2-BD1EED319D04}"/>
              </a:ext>
            </a:extLst>
          </p:cNvPr>
          <p:cNvSpPr txBox="1"/>
          <p:nvPr/>
        </p:nvSpPr>
        <p:spPr>
          <a:xfrm>
            <a:off x="16947023" y="9289499"/>
            <a:ext cx="374904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پاریس</a:t>
            </a:r>
            <a:endParaRPr lang="en-US" sz="5400" b="0" dirty="0">
              <a:solidFill>
                <a:schemeClr val="bg1"/>
              </a:solidFill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4D3D52A-2C1D-3B40-89AD-E84502DD5E5C}"/>
              </a:ext>
            </a:extLst>
          </p:cNvPr>
          <p:cNvSpPr txBox="1"/>
          <p:nvPr/>
        </p:nvSpPr>
        <p:spPr>
          <a:xfrm>
            <a:off x="1520904" y="1277612"/>
            <a:ext cx="21335842" cy="132343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/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سه گزینه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2943539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DF7956F-A030-8407-4156-9CCF20BEBD12}"/>
              </a:ext>
            </a:extLst>
          </p:cNvPr>
          <p:cNvSpPr/>
          <p:nvPr/>
        </p:nvSpPr>
        <p:spPr>
          <a:xfrm>
            <a:off x="12188825" y="0"/>
            <a:ext cx="12188825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E442919-E123-EA75-88B4-23202B31B52E}"/>
              </a:ext>
            </a:extLst>
          </p:cNvPr>
          <p:cNvSpPr/>
          <p:nvPr/>
        </p:nvSpPr>
        <p:spPr>
          <a:xfrm>
            <a:off x="12188825" y="6858000"/>
            <a:ext cx="1218882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F0B6DF3-512C-6E78-F5AD-BDC3681AD263}"/>
              </a:ext>
            </a:extLst>
          </p:cNvPr>
          <p:cNvSpPr/>
          <p:nvPr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0328D356-618F-F112-283E-0DAE5C6FA47B}"/>
              </a:ext>
            </a:extLst>
          </p:cNvPr>
          <p:cNvSpPr/>
          <p:nvPr/>
        </p:nvSpPr>
        <p:spPr>
          <a:xfrm>
            <a:off x="0" y="6858000"/>
            <a:ext cx="12188825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195FD138-5C6C-0A4E-42B2-14C9C6C72E26}"/>
              </a:ext>
            </a:extLst>
          </p:cNvPr>
          <p:cNvSpPr/>
          <p:nvPr/>
        </p:nvSpPr>
        <p:spPr>
          <a:xfrm>
            <a:off x="0" y="0"/>
            <a:ext cx="12188667" cy="6858000"/>
          </a:xfrm>
          <a:custGeom>
            <a:avLst/>
            <a:gdLst>
              <a:gd name="connsiteX0" fmla="*/ 8587871 w 12188667"/>
              <a:gd name="connsiteY0" fmla="*/ 6412083 h 6868281"/>
              <a:gd name="connsiteX1" fmla="*/ 9001348 w 12188667"/>
              <a:gd name="connsiteY1" fmla="*/ 6868279 h 6868281"/>
              <a:gd name="connsiteX2" fmla="*/ 8179470 w 12188667"/>
              <a:gd name="connsiteY2" fmla="*/ 6868279 h 6868281"/>
              <a:gd name="connsiteX3" fmla="*/ 8136346 w 12188667"/>
              <a:gd name="connsiteY3" fmla="*/ 6821393 h 6868281"/>
              <a:gd name="connsiteX4" fmla="*/ 0 w 12188667"/>
              <a:gd name="connsiteY4" fmla="*/ 5872252 h 6868281"/>
              <a:gd name="connsiteX5" fmla="*/ 904320 w 12188667"/>
              <a:gd name="connsiteY5" fmla="*/ 6868280 h 6868281"/>
              <a:gd name="connsiteX6" fmla="*/ 82442 w 12188667"/>
              <a:gd name="connsiteY6" fmla="*/ 6868280 h 6868281"/>
              <a:gd name="connsiteX7" fmla="*/ 0 w 12188667"/>
              <a:gd name="connsiteY7" fmla="*/ 6777041 h 6868281"/>
              <a:gd name="connsiteX8" fmla="*/ 9197940 w 12188667"/>
              <a:gd name="connsiteY8" fmla="*/ 5859580 h 6868281"/>
              <a:gd name="connsiteX9" fmla="*/ 10113676 w 12188667"/>
              <a:gd name="connsiteY9" fmla="*/ 6868280 h 6868281"/>
              <a:gd name="connsiteX10" fmla="*/ 9293064 w 12188667"/>
              <a:gd name="connsiteY10" fmla="*/ 6868280 h 6868281"/>
              <a:gd name="connsiteX11" fmla="*/ 8747682 w 12188667"/>
              <a:gd name="connsiteY11" fmla="*/ 6267621 h 6868281"/>
              <a:gd name="connsiteX12" fmla="*/ 9811813 w 12188667"/>
              <a:gd name="connsiteY12" fmla="*/ 5296938 h 6868281"/>
              <a:gd name="connsiteX13" fmla="*/ 11238685 w 12188667"/>
              <a:gd name="connsiteY13" fmla="*/ 6868280 h 6868281"/>
              <a:gd name="connsiteX14" fmla="*/ 10416807 w 12188667"/>
              <a:gd name="connsiteY14" fmla="*/ 6868280 h 6868281"/>
              <a:gd name="connsiteX15" fmla="*/ 9361554 w 12188667"/>
              <a:gd name="connsiteY15" fmla="*/ 5704979 h 6868281"/>
              <a:gd name="connsiteX16" fmla="*/ 10423147 w 12188667"/>
              <a:gd name="connsiteY16" fmla="*/ 4743168 h 6868281"/>
              <a:gd name="connsiteX17" fmla="*/ 12188666 w 12188667"/>
              <a:gd name="connsiteY17" fmla="*/ 6689604 h 6868281"/>
              <a:gd name="connsiteX18" fmla="*/ 12188666 w 12188667"/>
              <a:gd name="connsiteY18" fmla="*/ 6868281 h 6868281"/>
              <a:gd name="connsiteX19" fmla="*/ 11529133 w 12188667"/>
              <a:gd name="connsiteY19" fmla="*/ 6868281 h 6868281"/>
              <a:gd name="connsiteX20" fmla="*/ 9971622 w 12188667"/>
              <a:gd name="connsiteY20" fmla="*/ 5152478 h 6868281"/>
              <a:gd name="connsiteX21" fmla="*/ 0 w 12188667"/>
              <a:gd name="connsiteY21" fmla="*/ 4645592 h 6868281"/>
              <a:gd name="connsiteX22" fmla="*/ 1731271 w 12188667"/>
              <a:gd name="connsiteY22" fmla="*/ 6552743 h 6868281"/>
              <a:gd name="connsiteX23" fmla="*/ 1382481 w 12188667"/>
              <a:gd name="connsiteY23" fmla="*/ 6868280 h 6868281"/>
              <a:gd name="connsiteX24" fmla="*/ 1196036 w 12188667"/>
              <a:gd name="connsiteY24" fmla="*/ 6868280 h 6868281"/>
              <a:gd name="connsiteX25" fmla="*/ 0 w 12188667"/>
              <a:gd name="connsiteY25" fmla="*/ 5550381 h 6868281"/>
              <a:gd name="connsiteX26" fmla="*/ 11033216 w 12188667"/>
              <a:gd name="connsiteY26" fmla="*/ 4190663 h 6868281"/>
              <a:gd name="connsiteX27" fmla="*/ 12188665 w 12188667"/>
              <a:gd name="connsiteY27" fmla="*/ 5462943 h 6868281"/>
              <a:gd name="connsiteX28" fmla="*/ 12188665 w 12188667"/>
              <a:gd name="connsiteY28" fmla="*/ 6368998 h 6868281"/>
              <a:gd name="connsiteX29" fmla="*/ 10582957 w 12188667"/>
              <a:gd name="connsiteY29" fmla="*/ 4598704 h 6868281"/>
              <a:gd name="connsiteX30" fmla="*/ 11644551 w 12188667"/>
              <a:gd name="connsiteY30" fmla="*/ 3636892 h 6868281"/>
              <a:gd name="connsiteX31" fmla="*/ 12188667 w 12188667"/>
              <a:gd name="connsiteY31" fmla="*/ 4237549 h 6868281"/>
              <a:gd name="connsiteX32" fmla="*/ 12188667 w 12188667"/>
              <a:gd name="connsiteY32" fmla="*/ 5142337 h 6868281"/>
              <a:gd name="connsiteX33" fmla="*/ 11193026 w 12188667"/>
              <a:gd name="connsiteY33" fmla="*/ 4046201 h 6868281"/>
              <a:gd name="connsiteX34" fmla="*/ 1 w 12188667"/>
              <a:gd name="connsiteY34" fmla="*/ 3407530 h 6868281"/>
              <a:gd name="connsiteX35" fmla="*/ 2345145 w 12188667"/>
              <a:gd name="connsiteY35" fmla="*/ 5990102 h 6868281"/>
              <a:gd name="connsiteX36" fmla="*/ 1893620 w 12188667"/>
              <a:gd name="connsiteY36" fmla="*/ 6399412 h 6868281"/>
              <a:gd name="connsiteX37" fmla="*/ 1 w 12188667"/>
              <a:gd name="connsiteY37" fmla="*/ 4312317 h 6868281"/>
              <a:gd name="connsiteX38" fmla="*/ 12188665 w 12188667"/>
              <a:gd name="connsiteY38" fmla="*/ 3143949 h 6868281"/>
              <a:gd name="connsiteX39" fmla="*/ 12188665 w 12188667"/>
              <a:gd name="connsiteY39" fmla="*/ 3915680 h 6868281"/>
              <a:gd name="connsiteX40" fmla="*/ 11804361 w 12188667"/>
              <a:gd name="connsiteY40" fmla="*/ 3492431 h 6868281"/>
              <a:gd name="connsiteX41" fmla="*/ 0 w 12188667"/>
              <a:gd name="connsiteY41" fmla="*/ 2180868 h 6868281"/>
              <a:gd name="connsiteX42" fmla="*/ 2955213 w 12188667"/>
              <a:gd name="connsiteY42" fmla="*/ 5437599 h 6868281"/>
              <a:gd name="connsiteX43" fmla="*/ 2503687 w 12188667"/>
              <a:gd name="connsiteY43" fmla="*/ 5845640 h 6868281"/>
              <a:gd name="connsiteX44" fmla="*/ 0 w 12188667"/>
              <a:gd name="connsiteY44" fmla="*/ 3086924 h 6868281"/>
              <a:gd name="connsiteX45" fmla="*/ 12188666 w 12188667"/>
              <a:gd name="connsiteY45" fmla="*/ 1945169 h 6868281"/>
              <a:gd name="connsiteX46" fmla="*/ 12188666 w 12188667"/>
              <a:gd name="connsiteY46" fmla="*/ 2767589 h 6868281"/>
              <a:gd name="connsiteX47" fmla="*/ 7683551 w 12188667"/>
              <a:gd name="connsiteY47" fmla="*/ 6868280 h 6868281"/>
              <a:gd name="connsiteX48" fmla="*/ 6779231 w 12188667"/>
              <a:gd name="connsiteY48" fmla="*/ 6868280 h 6868281"/>
              <a:gd name="connsiteX49" fmla="*/ 0 w 12188667"/>
              <a:gd name="connsiteY49" fmla="*/ 954210 h 6868281"/>
              <a:gd name="connsiteX50" fmla="*/ 3566549 w 12188667"/>
              <a:gd name="connsiteY50" fmla="*/ 4883828 h 6868281"/>
              <a:gd name="connsiteX51" fmla="*/ 3115024 w 12188667"/>
              <a:gd name="connsiteY51" fmla="*/ 5291870 h 6868281"/>
              <a:gd name="connsiteX52" fmla="*/ 0 w 12188667"/>
              <a:gd name="connsiteY52" fmla="*/ 1860265 h 6868281"/>
              <a:gd name="connsiteX53" fmla="*/ 12188666 w 12188667"/>
              <a:gd name="connsiteY53" fmla="*/ 831292 h 6868281"/>
              <a:gd name="connsiteX54" fmla="*/ 12188666 w 12188667"/>
              <a:gd name="connsiteY54" fmla="*/ 1653712 h 6868281"/>
              <a:gd name="connsiteX55" fmla="*/ 6458343 w 12188667"/>
              <a:gd name="connsiteY55" fmla="*/ 6868281 h 6868281"/>
              <a:gd name="connsiteX56" fmla="*/ 5555292 w 12188667"/>
              <a:gd name="connsiteY56" fmla="*/ 6868281 h 6868281"/>
              <a:gd name="connsiteX57" fmla="*/ 10652716 w 12188667"/>
              <a:gd name="connsiteY57" fmla="*/ 3 h 6868281"/>
              <a:gd name="connsiteX58" fmla="*/ 11557036 w 12188667"/>
              <a:gd name="connsiteY58" fmla="*/ 3 h 6868281"/>
              <a:gd name="connsiteX59" fmla="*/ 4010464 w 12188667"/>
              <a:gd name="connsiteY59" fmla="*/ 6868280 h 6868281"/>
              <a:gd name="connsiteX60" fmla="*/ 3106144 w 12188667"/>
              <a:gd name="connsiteY60" fmla="*/ 6868280 h 6868281"/>
              <a:gd name="connsiteX61" fmla="*/ 2701546 w 12188667"/>
              <a:gd name="connsiteY61" fmla="*/ 3 h 6868281"/>
              <a:gd name="connsiteX62" fmla="*/ 3523427 w 12188667"/>
              <a:gd name="connsiteY62" fmla="*/ 3 h 6868281"/>
              <a:gd name="connsiteX63" fmla="*/ 5991596 w 12188667"/>
              <a:gd name="connsiteY63" fmla="*/ 2719434 h 6868281"/>
              <a:gd name="connsiteX64" fmla="*/ 5538802 w 12188667"/>
              <a:gd name="connsiteY64" fmla="*/ 3126209 h 6868281"/>
              <a:gd name="connsiteX65" fmla="*/ 11877924 w 12188667"/>
              <a:gd name="connsiteY65" fmla="*/ 3 h 6868281"/>
              <a:gd name="connsiteX66" fmla="*/ 12188665 w 12188667"/>
              <a:gd name="connsiteY66" fmla="*/ 3 h 6868281"/>
              <a:gd name="connsiteX67" fmla="*/ 12188665 w 12188667"/>
              <a:gd name="connsiteY67" fmla="*/ 539834 h 6868281"/>
              <a:gd name="connsiteX68" fmla="*/ 5234403 w 12188667"/>
              <a:gd name="connsiteY68" fmla="*/ 6868280 h 6868281"/>
              <a:gd name="connsiteX69" fmla="*/ 4330082 w 12188667"/>
              <a:gd name="connsiteY69" fmla="*/ 6868280 h 6868281"/>
              <a:gd name="connsiteX70" fmla="*/ 0 w 12188667"/>
              <a:gd name="connsiteY70" fmla="*/ 1 h 6868281"/>
              <a:gd name="connsiteX71" fmla="*/ 246057 w 12188667"/>
              <a:gd name="connsiteY71" fmla="*/ 1 h 6868281"/>
              <a:gd name="connsiteX72" fmla="*/ 4176618 w 12188667"/>
              <a:gd name="connsiteY72" fmla="*/ 4330058 h 6868281"/>
              <a:gd name="connsiteX73" fmla="*/ 3725090 w 12188667"/>
              <a:gd name="connsiteY73" fmla="*/ 4739366 h 6868281"/>
              <a:gd name="connsiteX74" fmla="*/ 0 w 12188667"/>
              <a:gd name="connsiteY74" fmla="*/ 633607 h 6868281"/>
              <a:gd name="connsiteX75" fmla="*/ 9428776 w 12188667"/>
              <a:gd name="connsiteY75" fmla="*/ 1 h 6868281"/>
              <a:gd name="connsiteX76" fmla="*/ 10333096 w 12188667"/>
              <a:gd name="connsiteY76" fmla="*/ 1 h 6868281"/>
              <a:gd name="connsiteX77" fmla="*/ 2786524 w 12188667"/>
              <a:gd name="connsiteY77" fmla="*/ 6868280 h 6868281"/>
              <a:gd name="connsiteX78" fmla="*/ 1882203 w 12188667"/>
              <a:gd name="connsiteY78" fmla="*/ 6868280 h 6868281"/>
              <a:gd name="connsiteX79" fmla="*/ 537771 w 12188667"/>
              <a:gd name="connsiteY79" fmla="*/ 1 h 6868281"/>
              <a:gd name="connsiteX80" fmla="*/ 1359651 w 12188667"/>
              <a:gd name="connsiteY80" fmla="*/ 1 h 6868281"/>
              <a:gd name="connsiteX81" fmla="*/ 4787952 w 12188667"/>
              <a:gd name="connsiteY81" fmla="*/ 3777554 h 6868281"/>
              <a:gd name="connsiteX82" fmla="*/ 4336425 w 12188667"/>
              <a:gd name="connsiteY82" fmla="*/ 4185595 h 6868281"/>
              <a:gd name="connsiteX83" fmla="*/ 3825288 w 12188667"/>
              <a:gd name="connsiteY83" fmla="*/ 1 h 6868281"/>
              <a:gd name="connsiteX84" fmla="*/ 4647167 w 12188667"/>
              <a:gd name="connsiteY84" fmla="*/ 1 h 6868281"/>
              <a:gd name="connsiteX85" fmla="*/ 6609274 w 12188667"/>
              <a:gd name="connsiteY85" fmla="*/ 2161861 h 6868281"/>
              <a:gd name="connsiteX86" fmla="*/ 6157749 w 12188667"/>
              <a:gd name="connsiteY86" fmla="*/ 2569902 h 6868281"/>
              <a:gd name="connsiteX87" fmla="*/ 4938883 w 12188667"/>
              <a:gd name="connsiteY87" fmla="*/ 1 h 6868281"/>
              <a:gd name="connsiteX88" fmla="*/ 5760762 w 12188667"/>
              <a:gd name="connsiteY88" fmla="*/ 1 h 6868281"/>
              <a:gd name="connsiteX89" fmla="*/ 7221879 w 12188667"/>
              <a:gd name="connsiteY89" fmla="*/ 1610626 h 6868281"/>
              <a:gd name="connsiteX90" fmla="*/ 6770352 w 12188667"/>
              <a:gd name="connsiteY90" fmla="*/ 2018667 h 6868281"/>
              <a:gd name="connsiteX91" fmla="*/ 6051208 w 12188667"/>
              <a:gd name="connsiteY91" fmla="*/ 0 h 6868281"/>
              <a:gd name="connsiteX92" fmla="*/ 6873088 w 12188667"/>
              <a:gd name="connsiteY92" fmla="*/ 0 h 6868281"/>
              <a:gd name="connsiteX93" fmla="*/ 7834484 w 12188667"/>
              <a:gd name="connsiteY93" fmla="*/ 1059388 h 6868281"/>
              <a:gd name="connsiteX94" fmla="*/ 7382957 w 12188667"/>
              <a:gd name="connsiteY94" fmla="*/ 1467431 h 6868281"/>
              <a:gd name="connsiteX95" fmla="*/ 7164803 w 12188667"/>
              <a:gd name="connsiteY95" fmla="*/ 0 h 6868281"/>
              <a:gd name="connsiteX96" fmla="*/ 7985413 w 12188667"/>
              <a:gd name="connsiteY96" fmla="*/ 0 h 6868281"/>
              <a:gd name="connsiteX97" fmla="*/ 8447087 w 12188667"/>
              <a:gd name="connsiteY97" fmla="*/ 508152 h 6868281"/>
              <a:gd name="connsiteX98" fmla="*/ 7995560 w 12188667"/>
              <a:gd name="connsiteY98" fmla="*/ 916193 h 6868281"/>
              <a:gd name="connsiteX99" fmla="*/ 8277130 w 12188667"/>
              <a:gd name="connsiteY99" fmla="*/ 0 h 6868281"/>
              <a:gd name="connsiteX100" fmla="*/ 9012763 w 12188667"/>
              <a:gd name="connsiteY100" fmla="*/ 0 h 6868281"/>
              <a:gd name="connsiteX101" fmla="*/ 8608165 w 12188667"/>
              <a:gd name="connsiteY101" fmla="*/ 364956 h 6868281"/>
              <a:gd name="connsiteX102" fmla="*/ 1589217 w 12188667"/>
              <a:gd name="connsiteY102" fmla="*/ 0 h 6868281"/>
              <a:gd name="connsiteX103" fmla="*/ 2411097 w 12188667"/>
              <a:gd name="connsiteY103" fmla="*/ 0 h 6868281"/>
              <a:gd name="connsiteX104" fmla="*/ 5378992 w 12188667"/>
              <a:gd name="connsiteY104" fmla="*/ 3270670 h 6868281"/>
              <a:gd name="connsiteX105" fmla="*/ 4926199 w 12188667"/>
              <a:gd name="connsiteY105" fmla="*/ 3677444 h 686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2188667" h="6868281">
                <a:moveTo>
                  <a:pt x="8587871" y="6412083"/>
                </a:moveTo>
                <a:lnTo>
                  <a:pt x="9001348" y="6868279"/>
                </a:lnTo>
                <a:lnTo>
                  <a:pt x="8179470" y="6868279"/>
                </a:lnTo>
                <a:lnTo>
                  <a:pt x="8136346" y="6821393"/>
                </a:lnTo>
                <a:close/>
                <a:moveTo>
                  <a:pt x="0" y="5872252"/>
                </a:moveTo>
                <a:lnTo>
                  <a:pt x="904320" y="6868280"/>
                </a:lnTo>
                <a:lnTo>
                  <a:pt x="82442" y="6868280"/>
                </a:lnTo>
                <a:lnTo>
                  <a:pt x="0" y="6777041"/>
                </a:lnTo>
                <a:close/>
                <a:moveTo>
                  <a:pt x="9197940" y="5859580"/>
                </a:moveTo>
                <a:lnTo>
                  <a:pt x="10113676" y="6868280"/>
                </a:lnTo>
                <a:lnTo>
                  <a:pt x="9293064" y="6868280"/>
                </a:lnTo>
                <a:lnTo>
                  <a:pt x="8747682" y="6267621"/>
                </a:lnTo>
                <a:close/>
                <a:moveTo>
                  <a:pt x="9811813" y="5296938"/>
                </a:moveTo>
                <a:lnTo>
                  <a:pt x="11238685" y="6868280"/>
                </a:lnTo>
                <a:lnTo>
                  <a:pt x="10416807" y="6868280"/>
                </a:lnTo>
                <a:lnTo>
                  <a:pt x="9361554" y="5704979"/>
                </a:lnTo>
                <a:close/>
                <a:moveTo>
                  <a:pt x="10423147" y="4743168"/>
                </a:moveTo>
                <a:lnTo>
                  <a:pt x="12188666" y="6689604"/>
                </a:lnTo>
                <a:lnTo>
                  <a:pt x="12188666" y="6868281"/>
                </a:lnTo>
                <a:lnTo>
                  <a:pt x="11529133" y="6868281"/>
                </a:lnTo>
                <a:lnTo>
                  <a:pt x="9971622" y="5152478"/>
                </a:lnTo>
                <a:close/>
                <a:moveTo>
                  <a:pt x="0" y="4645592"/>
                </a:moveTo>
                <a:lnTo>
                  <a:pt x="1731271" y="6552743"/>
                </a:lnTo>
                <a:lnTo>
                  <a:pt x="1382481" y="6868280"/>
                </a:lnTo>
                <a:lnTo>
                  <a:pt x="1196036" y="6868280"/>
                </a:lnTo>
                <a:lnTo>
                  <a:pt x="0" y="5550381"/>
                </a:lnTo>
                <a:close/>
                <a:moveTo>
                  <a:pt x="11033216" y="4190663"/>
                </a:moveTo>
                <a:lnTo>
                  <a:pt x="12188665" y="5462943"/>
                </a:lnTo>
                <a:lnTo>
                  <a:pt x="12188665" y="6368998"/>
                </a:lnTo>
                <a:lnTo>
                  <a:pt x="10582957" y="4598704"/>
                </a:lnTo>
                <a:close/>
                <a:moveTo>
                  <a:pt x="11644551" y="3636892"/>
                </a:moveTo>
                <a:lnTo>
                  <a:pt x="12188667" y="4237549"/>
                </a:lnTo>
                <a:lnTo>
                  <a:pt x="12188667" y="5142337"/>
                </a:lnTo>
                <a:lnTo>
                  <a:pt x="11193026" y="4046201"/>
                </a:lnTo>
                <a:close/>
                <a:moveTo>
                  <a:pt x="1" y="3407530"/>
                </a:moveTo>
                <a:lnTo>
                  <a:pt x="2345145" y="5990102"/>
                </a:lnTo>
                <a:lnTo>
                  <a:pt x="1893620" y="6399412"/>
                </a:lnTo>
                <a:lnTo>
                  <a:pt x="1" y="4312317"/>
                </a:lnTo>
                <a:close/>
                <a:moveTo>
                  <a:pt x="12188665" y="3143949"/>
                </a:moveTo>
                <a:lnTo>
                  <a:pt x="12188665" y="3915680"/>
                </a:lnTo>
                <a:lnTo>
                  <a:pt x="11804361" y="3492431"/>
                </a:lnTo>
                <a:close/>
                <a:moveTo>
                  <a:pt x="0" y="2180868"/>
                </a:moveTo>
                <a:lnTo>
                  <a:pt x="2955213" y="5437599"/>
                </a:lnTo>
                <a:lnTo>
                  <a:pt x="2503687" y="5845640"/>
                </a:lnTo>
                <a:lnTo>
                  <a:pt x="0" y="3086924"/>
                </a:lnTo>
                <a:close/>
                <a:moveTo>
                  <a:pt x="12188666" y="1945169"/>
                </a:moveTo>
                <a:lnTo>
                  <a:pt x="12188666" y="2767589"/>
                </a:lnTo>
                <a:lnTo>
                  <a:pt x="7683551" y="6868280"/>
                </a:lnTo>
                <a:lnTo>
                  <a:pt x="6779231" y="6868280"/>
                </a:lnTo>
                <a:close/>
                <a:moveTo>
                  <a:pt x="0" y="954210"/>
                </a:moveTo>
                <a:lnTo>
                  <a:pt x="3566549" y="4883828"/>
                </a:lnTo>
                <a:lnTo>
                  <a:pt x="3115024" y="5291870"/>
                </a:lnTo>
                <a:lnTo>
                  <a:pt x="0" y="1860265"/>
                </a:lnTo>
                <a:close/>
                <a:moveTo>
                  <a:pt x="12188666" y="831292"/>
                </a:moveTo>
                <a:lnTo>
                  <a:pt x="12188666" y="1653712"/>
                </a:lnTo>
                <a:lnTo>
                  <a:pt x="6458343" y="6868281"/>
                </a:lnTo>
                <a:lnTo>
                  <a:pt x="5555292" y="6868281"/>
                </a:lnTo>
                <a:close/>
                <a:moveTo>
                  <a:pt x="10652716" y="3"/>
                </a:moveTo>
                <a:lnTo>
                  <a:pt x="11557036" y="3"/>
                </a:lnTo>
                <a:lnTo>
                  <a:pt x="4010464" y="6868280"/>
                </a:lnTo>
                <a:lnTo>
                  <a:pt x="3106144" y="6868280"/>
                </a:lnTo>
                <a:close/>
                <a:moveTo>
                  <a:pt x="2701546" y="3"/>
                </a:moveTo>
                <a:lnTo>
                  <a:pt x="3523427" y="3"/>
                </a:lnTo>
                <a:lnTo>
                  <a:pt x="5991596" y="2719434"/>
                </a:lnTo>
                <a:lnTo>
                  <a:pt x="5538802" y="3126209"/>
                </a:lnTo>
                <a:close/>
                <a:moveTo>
                  <a:pt x="11877924" y="3"/>
                </a:moveTo>
                <a:lnTo>
                  <a:pt x="12188665" y="3"/>
                </a:lnTo>
                <a:lnTo>
                  <a:pt x="12188665" y="539834"/>
                </a:lnTo>
                <a:lnTo>
                  <a:pt x="5234403" y="6868280"/>
                </a:lnTo>
                <a:lnTo>
                  <a:pt x="4330082" y="6868280"/>
                </a:lnTo>
                <a:close/>
                <a:moveTo>
                  <a:pt x="0" y="1"/>
                </a:moveTo>
                <a:lnTo>
                  <a:pt x="246057" y="1"/>
                </a:lnTo>
                <a:lnTo>
                  <a:pt x="4176618" y="4330058"/>
                </a:lnTo>
                <a:lnTo>
                  <a:pt x="3725090" y="4739366"/>
                </a:lnTo>
                <a:lnTo>
                  <a:pt x="0" y="633607"/>
                </a:lnTo>
                <a:close/>
                <a:moveTo>
                  <a:pt x="9428776" y="1"/>
                </a:moveTo>
                <a:lnTo>
                  <a:pt x="10333096" y="1"/>
                </a:lnTo>
                <a:lnTo>
                  <a:pt x="2786524" y="6868280"/>
                </a:lnTo>
                <a:lnTo>
                  <a:pt x="1882203" y="6868280"/>
                </a:lnTo>
                <a:close/>
                <a:moveTo>
                  <a:pt x="537771" y="1"/>
                </a:moveTo>
                <a:lnTo>
                  <a:pt x="1359651" y="1"/>
                </a:lnTo>
                <a:lnTo>
                  <a:pt x="4787952" y="3777554"/>
                </a:lnTo>
                <a:lnTo>
                  <a:pt x="4336425" y="4185595"/>
                </a:lnTo>
                <a:close/>
                <a:moveTo>
                  <a:pt x="3825288" y="1"/>
                </a:moveTo>
                <a:lnTo>
                  <a:pt x="4647167" y="1"/>
                </a:lnTo>
                <a:lnTo>
                  <a:pt x="6609274" y="2161861"/>
                </a:lnTo>
                <a:lnTo>
                  <a:pt x="6157749" y="2569902"/>
                </a:lnTo>
                <a:close/>
                <a:moveTo>
                  <a:pt x="4938883" y="1"/>
                </a:moveTo>
                <a:lnTo>
                  <a:pt x="5760762" y="1"/>
                </a:lnTo>
                <a:lnTo>
                  <a:pt x="7221879" y="1610626"/>
                </a:lnTo>
                <a:lnTo>
                  <a:pt x="6770352" y="2018667"/>
                </a:lnTo>
                <a:close/>
                <a:moveTo>
                  <a:pt x="6051208" y="0"/>
                </a:moveTo>
                <a:lnTo>
                  <a:pt x="6873088" y="0"/>
                </a:lnTo>
                <a:lnTo>
                  <a:pt x="7834484" y="1059388"/>
                </a:lnTo>
                <a:lnTo>
                  <a:pt x="7382957" y="1467431"/>
                </a:lnTo>
                <a:close/>
                <a:moveTo>
                  <a:pt x="7164803" y="0"/>
                </a:moveTo>
                <a:lnTo>
                  <a:pt x="7985413" y="0"/>
                </a:lnTo>
                <a:lnTo>
                  <a:pt x="8447087" y="508152"/>
                </a:lnTo>
                <a:lnTo>
                  <a:pt x="7995560" y="916193"/>
                </a:lnTo>
                <a:close/>
                <a:moveTo>
                  <a:pt x="8277130" y="0"/>
                </a:moveTo>
                <a:lnTo>
                  <a:pt x="9012763" y="0"/>
                </a:lnTo>
                <a:lnTo>
                  <a:pt x="8608165" y="364956"/>
                </a:lnTo>
                <a:close/>
                <a:moveTo>
                  <a:pt x="1589217" y="0"/>
                </a:moveTo>
                <a:lnTo>
                  <a:pt x="2411097" y="0"/>
                </a:lnTo>
                <a:lnTo>
                  <a:pt x="5378992" y="3270670"/>
                </a:lnTo>
                <a:lnTo>
                  <a:pt x="4926199" y="3677444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50196"/>
            </a:schemeClr>
          </a:solidFill>
          <a:ln w="807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97320C22-B60C-4A1F-69CB-25D0968E8C0C}"/>
              </a:ext>
            </a:extLst>
          </p:cNvPr>
          <p:cNvSpPr/>
          <p:nvPr/>
        </p:nvSpPr>
        <p:spPr>
          <a:xfrm>
            <a:off x="12188982" y="6858000"/>
            <a:ext cx="12188668" cy="6858000"/>
          </a:xfrm>
          <a:custGeom>
            <a:avLst/>
            <a:gdLst>
              <a:gd name="connsiteX0" fmla="*/ 8587874 w 12188668"/>
              <a:gd name="connsiteY0" fmla="*/ 6412083 h 6868280"/>
              <a:gd name="connsiteX1" fmla="*/ 9001350 w 12188668"/>
              <a:gd name="connsiteY1" fmla="*/ 6868279 h 6868280"/>
              <a:gd name="connsiteX2" fmla="*/ 8179472 w 12188668"/>
              <a:gd name="connsiteY2" fmla="*/ 6868279 h 6868280"/>
              <a:gd name="connsiteX3" fmla="*/ 8136348 w 12188668"/>
              <a:gd name="connsiteY3" fmla="*/ 6821393 h 6868280"/>
              <a:gd name="connsiteX4" fmla="*/ 0 w 12188668"/>
              <a:gd name="connsiteY4" fmla="*/ 5872252 h 6868280"/>
              <a:gd name="connsiteX5" fmla="*/ 904320 w 12188668"/>
              <a:gd name="connsiteY5" fmla="*/ 6868280 h 6868280"/>
              <a:gd name="connsiteX6" fmla="*/ 82442 w 12188668"/>
              <a:gd name="connsiteY6" fmla="*/ 6868280 h 6868280"/>
              <a:gd name="connsiteX7" fmla="*/ 0 w 12188668"/>
              <a:gd name="connsiteY7" fmla="*/ 6777040 h 6868280"/>
              <a:gd name="connsiteX8" fmla="*/ 9197942 w 12188668"/>
              <a:gd name="connsiteY8" fmla="*/ 5859580 h 6868280"/>
              <a:gd name="connsiteX9" fmla="*/ 10113678 w 12188668"/>
              <a:gd name="connsiteY9" fmla="*/ 6868280 h 6868280"/>
              <a:gd name="connsiteX10" fmla="*/ 9293066 w 12188668"/>
              <a:gd name="connsiteY10" fmla="*/ 6868280 h 6868280"/>
              <a:gd name="connsiteX11" fmla="*/ 8747684 w 12188668"/>
              <a:gd name="connsiteY11" fmla="*/ 6267621 h 6868280"/>
              <a:gd name="connsiteX12" fmla="*/ 9811814 w 12188668"/>
              <a:gd name="connsiteY12" fmla="*/ 5296938 h 6868280"/>
              <a:gd name="connsiteX13" fmla="*/ 11238688 w 12188668"/>
              <a:gd name="connsiteY13" fmla="*/ 6868280 h 6868280"/>
              <a:gd name="connsiteX14" fmla="*/ 10416808 w 12188668"/>
              <a:gd name="connsiteY14" fmla="*/ 6868280 h 6868280"/>
              <a:gd name="connsiteX15" fmla="*/ 9361556 w 12188668"/>
              <a:gd name="connsiteY15" fmla="*/ 5704979 h 6868280"/>
              <a:gd name="connsiteX16" fmla="*/ 10423150 w 12188668"/>
              <a:gd name="connsiteY16" fmla="*/ 4743168 h 6868280"/>
              <a:gd name="connsiteX17" fmla="*/ 12188668 w 12188668"/>
              <a:gd name="connsiteY17" fmla="*/ 6689604 h 6868280"/>
              <a:gd name="connsiteX18" fmla="*/ 12188668 w 12188668"/>
              <a:gd name="connsiteY18" fmla="*/ 6868280 h 6868280"/>
              <a:gd name="connsiteX19" fmla="*/ 11529136 w 12188668"/>
              <a:gd name="connsiteY19" fmla="*/ 6868280 h 6868280"/>
              <a:gd name="connsiteX20" fmla="*/ 9971624 w 12188668"/>
              <a:gd name="connsiteY20" fmla="*/ 5152477 h 6868280"/>
              <a:gd name="connsiteX21" fmla="*/ 0 w 12188668"/>
              <a:gd name="connsiteY21" fmla="*/ 4645592 h 6868280"/>
              <a:gd name="connsiteX22" fmla="*/ 1731272 w 12188668"/>
              <a:gd name="connsiteY22" fmla="*/ 6552742 h 6868280"/>
              <a:gd name="connsiteX23" fmla="*/ 1382481 w 12188668"/>
              <a:gd name="connsiteY23" fmla="*/ 6868280 h 6868280"/>
              <a:gd name="connsiteX24" fmla="*/ 1196037 w 12188668"/>
              <a:gd name="connsiteY24" fmla="*/ 6868280 h 6868280"/>
              <a:gd name="connsiteX25" fmla="*/ 0 w 12188668"/>
              <a:gd name="connsiteY25" fmla="*/ 5550380 h 6868280"/>
              <a:gd name="connsiteX26" fmla="*/ 11033218 w 12188668"/>
              <a:gd name="connsiteY26" fmla="*/ 4190663 h 6868280"/>
              <a:gd name="connsiteX27" fmla="*/ 12188666 w 12188668"/>
              <a:gd name="connsiteY27" fmla="*/ 5462943 h 6868280"/>
              <a:gd name="connsiteX28" fmla="*/ 12188666 w 12188668"/>
              <a:gd name="connsiteY28" fmla="*/ 6368998 h 6868280"/>
              <a:gd name="connsiteX29" fmla="*/ 10582960 w 12188668"/>
              <a:gd name="connsiteY29" fmla="*/ 4598704 h 6868280"/>
              <a:gd name="connsiteX30" fmla="*/ 11644554 w 12188668"/>
              <a:gd name="connsiteY30" fmla="*/ 3636892 h 6868280"/>
              <a:gd name="connsiteX31" fmla="*/ 12188668 w 12188668"/>
              <a:gd name="connsiteY31" fmla="*/ 4237549 h 6868280"/>
              <a:gd name="connsiteX32" fmla="*/ 12188668 w 12188668"/>
              <a:gd name="connsiteY32" fmla="*/ 5142337 h 6868280"/>
              <a:gd name="connsiteX33" fmla="*/ 11193028 w 12188668"/>
              <a:gd name="connsiteY33" fmla="*/ 4046201 h 6868280"/>
              <a:gd name="connsiteX34" fmla="*/ 0 w 12188668"/>
              <a:gd name="connsiteY34" fmla="*/ 3407528 h 6868280"/>
              <a:gd name="connsiteX35" fmla="*/ 2345145 w 12188668"/>
              <a:gd name="connsiteY35" fmla="*/ 5990102 h 6868280"/>
              <a:gd name="connsiteX36" fmla="*/ 1893620 w 12188668"/>
              <a:gd name="connsiteY36" fmla="*/ 6399412 h 6868280"/>
              <a:gd name="connsiteX37" fmla="*/ 0 w 12188668"/>
              <a:gd name="connsiteY37" fmla="*/ 4312316 h 6868280"/>
              <a:gd name="connsiteX38" fmla="*/ 12188668 w 12188668"/>
              <a:gd name="connsiteY38" fmla="*/ 3143948 h 6868280"/>
              <a:gd name="connsiteX39" fmla="*/ 12188668 w 12188668"/>
              <a:gd name="connsiteY39" fmla="*/ 3915680 h 6868280"/>
              <a:gd name="connsiteX40" fmla="*/ 11804364 w 12188668"/>
              <a:gd name="connsiteY40" fmla="*/ 3492431 h 6868280"/>
              <a:gd name="connsiteX41" fmla="*/ 0 w 12188668"/>
              <a:gd name="connsiteY41" fmla="*/ 2180868 h 6868280"/>
              <a:gd name="connsiteX42" fmla="*/ 2955214 w 12188668"/>
              <a:gd name="connsiteY42" fmla="*/ 5437599 h 6868280"/>
              <a:gd name="connsiteX43" fmla="*/ 2503687 w 12188668"/>
              <a:gd name="connsiteY43" fmla="*/ 5845640 h 6868280"/>
              <a:gd name="connsiteX44" fmla="*/ 0 w 12188668"/>
              <a:gd name="connsiteY44" fmla="*/ 3086923 h 6868280"/>
              <a:gd name="connsiteX45" fmla="*/ 12188668 w 12188668"/>
              <a:gd name="connsiteY45" fmla="*/ 1945167 h 6868280"/>
              <a:gd name="connsiteX46" fmla="*/ 12188668 w 12188668"/>
              <a:gd name="connsiteY46" fmla="*/ 2767587 h 6868280"/>
              <a:gd name="connsiteX47" fmla="*/ 7683554 w 12188668"/>
              <a:gd name="connsiteY47" fmla="*/ 6868280 h 6868280"/>
              <a:gd name="connsiteX48" fmla="*/ 6779232 w 12188668"/>
              <a:gd name="connsiteY48" fmla="*/ 6868280 h 6868280"/>
              <a:gd name="connsiteX49" fmla="*/ 0 w 12188668"/>
              <a:gd name="connsiteY49" fmla="*/ 954209 h 6868280"/>
              <a:gd name="connsiteX50" fmla="*/ 3566549 w 12188668"/>
              <a:gd name="connsiteY50" fmla="*/ 4883828 h 6868280"/>
              <a:gd name="connsiteX51" fmla="*/ 3115024 w 12188668"/>
              <a:gd name="connsiteY51" fmla="*/ 5291870 h 6868280"/>
              <a:gd name="connsiteX52" fmla="*/ 0 w 12188668"/>
              <a:gd name="connsiteY52" fmla="*/ 1860264 h 6868280"/>
              <a:gd name="connsiteX53" fmla="*/ 12188668 w 12188668"/>
              <a:gd name="connsiteY53" fmla="*/ 831290 h 6868280"/>
              <a:gd name="connsiteX54" fmla="*/ 12188668 w 12188668"/>
              <a:gd name="connsiteY54" fmla="*/ 1653710 h 6868280"/>
              <a:gd name="connsiteX55" fmla="*/ 6458344 w 12188668"/>
              <a:gd name="connsiteY55" fmla="*/ 6868280 h 6868280"/>
              <a:gd name="connsiteX56" fmla="*/ 5555292 w 12188668"/>
              <a:gd name="connsiteY56" fmla="*/ 6868280 h 6868280"/>
              <a:gd name="connsiteX57" fmla="*/ 11877926 w 12188668"/>
              <a:gd name="connsiteY57" fmla="*/ 0 h 6868280"/>
              <a:gd name="connsiteX58" fmla="*/ 12188668 w 12188668"/>
              <a:gd name="connsiteY58" fmla="*/ 0 h 6868280"/>
              <a:gd name="connsiteX59" fmla="*/ 12188668 w 12188668"/>
              <a:gd name="connsiteY59" fmla="*/ 539832 h 6868280"/>
              <a:gd name="connsiteX60" fmla="*/ 5234404 w 12188668"/>
              <a:gd name="connsiteY60" fmla="*/ 6868280 h 6868280"/>
              <a:gd name="connsiteX61" fmla="*/ 4330083 w 12188668"/>
              <a:gd name="connsiteY61" fmla="*/ 6868280 h 6868280"/>
              <a:gd name="connsiteX62" fmla="*/ 10652718 w 12188668"/>
              <a:gd name="connsiteY62" fmla="*/ 0 h 6868280"/>
              <a:gd name="connsiteX63" fmla="*/ 11557038 w 12188668"/>
              <a:gd name="connsiteY63" fmla="*/ 0 h 6868280"/>
              <a:gd name="connsiteX64" fmla="*/ 4010463 w 12188668"/>
              <a:gd name="connsiteY64" fmla="*/ 6868280 h 6868280"/>
              <a:gd name="connsiteX65" fmla="*/ 3106143 w 12188668"/>
              <a:gd name="connsiteY65" fmla="*/ 6868280 h 6868280"/>
              <a:gd name="connsiteX66" fmla="*/ 9428778 w 12188668"/>
              <a:gd name="connsiteY66" fmla="*/ 0 h 6868280"/>
              <a:gd name="connsiteX67" fmla="*/ 10333098 w 12188668"/>
              <a:gd name="connsiteY67" fmla="*/ 0 h 6868280"/>
              <a:gd name="connsiteX68" fmla="*/ 2786524 w 12188668"/>
              <a:gd name="connsiteY68" fmla="*/ 6868280 h 6868280"/>
              <a:gd name="connsiteX69" fmla="*/ 1882204 w 12188668"/>
              <a:gd name="connsiteY69" fmla="*/ 6868280 h 6868280"/>
              <a:gd name="connsiteX70" fmla="*/ 8277132 w 12188668"/>
              <a:gd name="connsiteY70" fmla="*/ 0 h 6868280"/>
              <a:gd name="connsiteX71" fmla="*/ 9012764 w 12188668"/>
              <a:gd name="connsiteY71" fmla="*/ 0 h 6868280"/>
              <a:gd name="connsiteX72" fmla="*/ 8608166 w 12188668"/>
              <a:gd name="connsiteY72" fmla="*/ 364956 h 6868280"/>
              <a:gd name="connsiteX73" fmla="*/ 7164804 w 12188668"/>
              <a:gd name="connsiteY73" fmla="*/ 0 h 6868280"/>
              <a:gd name="connsiteX74" fmla="*/ 7985414 w 12188668"/>
              <a:gd name="connsiteY74" fmla="*/ 0 h 6868280"/>
              <a:gd name="connsiteX75" fmla="*/ 8447088 w 12188668"/>
              <a:gd name="connsiteY75" fmla="*/ 508152 h 6868280"/>
              <a:gd name="connsiteX76" fmla="*/ 7995562 w 12188668"/>
              <a:gd name="connsiteY76" fmla="*/ 916193 h 6868280"/>
              <a:gd name="connsiteX77" fmla="*/ 6051210 w 12188668"/>
              <a:gd name="connsiteY77" fmla="*/ 0 h 6868280"/>
              <a:gd name="connsiteX78" fmla="*/ 6873090 w 12188668"/>
              <a:gd name="connsiteY78" fmla="*/ 0 h 6868280"/>
              <a:gd name="connsiteX79" fmla="*/ 7834486 w 12188668"/>
              <a:gd name="connsiteY79" fmla="*/ 1059388 h 6868280"/>
              <a:gd name="connsiteX80" fmla="*/ 7382958 w 12188668"/>
              <a:gd name="connsiteY80" fmla="*/ 1467431 h 6868280"/>
              <a:gd name="connsiteX81" fmla="*/ 4938884 w 12188668"/>
              <a:gd name="connsiteY81" fmla="*/ 0 h 6868280"/>
              <a:gd name="connsiteX82" fmla="*/ 5760764 w 12188668"/>
              <a:gd name="connsiteY82" fmla="*/ 0 h 6868280"/>
              <a:gd name="connsiteX83" fmla="*/ 7221880 w 12188668"/>
              <a:gd name="connsiteY83" fmla="*/ 1610625 h 6868280"/>
              <a:gd name="connsiteX84" fmla="*/ 6770354 w 12188668"/>
              <a:gd name="connsiteY84" fmla="*/ 2018667 h 6868280"/>
              <a:gd name="connsiteX85" fmla="*/ 3825289 w 12188668"/>
              <a:gd name="connsiteY85" fmla="*/ 0 h 6868280"/>
              <a:gd name="connsiteX86" fmla="*/ 4647168 w 12188668"/>
              <a:gd name="connsiteY86" fmla="*/ 0 h 6868280"/>
              <a:gd name="connsiteX87" fmla="*/ 6609276 w 12188668"/>
              <a:gd name="connsiteY87" fmla="*/ 2161861 h 6868280"/>
              <a:gd name="connsiteX88" fmla="*/ 6157750 w 12188668"/>
              <a:gd name="connsiteY88" fmla="*/ 2569902 h 6868280"/>
              <a:gd name="connsiteX89" fmla="*/ 2701545 w 12188668"/>
              <a:gd name="connsiteY89" fmla="*/ 0 h 6868280"/>
              <a:gd name="connsiteX90" fmla="*/ 3523424 w 12188668"/>
              <a:gd name="connsiteY90" fmla="*/ 0 h 6868280"/>
              <a:gd name="connsiteX91" fmla="*/ 5991598 w 12188668"/>
              <a:gd name="connsiteY91" fmla="*/ 2719433 h 6868280"/>
              <a:gd name="connsiteX92" fmla="*/ 5538802 w 12188668"/>
              <a:gd name="connsiteY92" fmla="*/ 3126208 h 6868280"/>
              <a:gd name="connsiteX93" fmla="*/ 1589219 w 12188668"/>
              <a:gd name="connsiteY93" fmla="*/ 0 h 6868280"/>
              <a:gd name="connsiteX94" fmla="*/ 2411099 w 12188668"/>
              <a:gd name="connsiteY94" fmla="*/ 0 h 6868280"/>
              <a:gd name="connsiteX95" fmla="*/ 5378994 w 12188668"/>
              <a:gd name="connsiteY95" fmla="*/ 3270669 h 6868280"/>
              <a:gd name="connsiteX96" fmla="*/ 4926200 w 12188668"/>
              <a:gd name="connsiteY96" fmla="*/ 3677444 h 6868280"/>
              <a:gd name="connsiteX97" fmla="*/ 537772 w 12188668"/>
              <a:gd name="connsiteY97" fmla="*/ 0 h 6868280"/>
              <a:gd name="connsiteX98" fmla="*/ 1359652 w 12188668"/>
              <a:gd name="connsiteY98" fmla="*/ 0 h 6868280"/>
              <a:gd name="connsiteX99" fmla="*/ 4787952 w 12188668"/>
              <a:gd name="connsiteY99" fmla="*/ 3777554 h 6868280"/>
              <a:gd name="connsiteX100" fmla="*/ 4336426 w 12188668"/>
              <a:gd name="connsiteY100" fmla="*/ 4185595 h 6868280"/>
              <a:gd name="connsiteX101" fmla="*/ 0 w 12188668"/>
              <a:gd name="connsiteY101" fmla="*/ 0 h 6868280"/>
              <a:gd name="connsiteX102" fmla="*/ 246056 w 12188668"/>
              <a:gd name="connsiteY102" fmla="*/ 0 h 6868280"/>
              <a:gd name="connsiteX103" fmla="*/ 4176618 w 12188668"/>
              <a:gd name="connsiteY103" fmla="*/ 4330058 h 6868280"/>
              <a:gd name="connsiteX104" fmla="*/ 3725091 w 12188668"/>
              <a:gd name="connsiteY104" fmla="*/ 4739366 h 6868280"/>
              <a:gd name="connsiteX105" fmla="*/ 0 w 12188668"/>
              <a:gd name="connsiteY105" fmla="*/ 633606 h 686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2188668" h="6868280">
                <a:moveTo>
                  <a:pt x="8587874" y="6412083"/>
                </a:moveTo>
                <a:lnTo>
                  <a:pt x="9001350" y="6868279"/>
                </a:lnTo>
                <a:lnTo>
                  <a:pt x="8179472" y="6868279"/>
                </a:lnTo>
                <a:lnTo>
                  <a:pt x="8136348" y="6821393"/>
                </a:lnTo>
                <a:close/>
                <a:moveTo>
                  <a:pt x="0" y="5872252"/>
                </a:moveTo>
                <a:lnTo>
                  <a:pt x="904320" y="6868280"/>
                </a:lnTo>
                <a:lnTo>
                  <a:pt x="82442" y="6868280"/>
                </a:lnTo>
                <a:lnTo>
                  <a:pt x="0" y="6777040"/>
                </a:lnTo>
                <a:close/>
                <a:moveTo>
                  <a:pt x="9197942" y="5859580"/>
                </a:moveTo>
                <a:lnTo>
                  <a:pt x="10113678" y="6868280"/>
                </a:lnTo>
                <a:lnTo>
                  <a:pt x="9293066" y="6868280"/>
                </a:lnTo>
                <a:lnTo>
                  <a:pt x="8747684" y="6267621"/>
                </a:lnTo>
                <a:close/>
                <a:moveTo>
                  <a:pt x="9811814" y="5296938"/>
                </a:moveTo>
                <a:lnTo>
                  <a:pt x="11238688" y="6868280"/>
                </a:lnTo>
                <a:lnTo>
                  <a:pt x="10416808" y="6868280"/>
                </a:lnTo>
                <a:lnTo>
                  <a:pt x="9361556" y="5704979"/>
                </a:lnTo>
                <a:close/>
                <a:moveTo>
                  <a:pt x="10423150" y="4743168"/>
                </a:moveTo>
                <a:lnTo>
                  <a:pt x="12188668" y="6689604"/>
                </a:lnTo>
                <a:lnTo>
                  <a:pt x="12188668" y="6868280"/>
                </a:lnTo>
                <a:lnTo>
                  <a:pt x="11529136" y="6868280"/>
                </a:lnTo>
                <a:lnTo>
                  <a:pt x="9971624" y="5152477"/>
                </a:lnTo>
                <a:close/>
                <a:moveTo>
                  <a:pt x="0" y="4645592"/>
                </a:moveTo>
                <a:lnTo>
                  <a:pt x="1731272" y="6552742"/>
                </a:lnTo>
                <a:lnTo>
                  <a:pt x="1382481" y="6868280"/>
                </a:lnTo>
                <a:lnTo>
                  <a:pt x="1196037" y="6868280"/>
                </a:lnTo>
                <a:lnTo>
                  <a:pt x="0" y="5550380"/>
                </a:lnTo>
                <a:close/>
                <a:moveTo>
                  <a:pt x="11033218" y="4190663"/>
                </a:moveTo>
                <a:lnTo>
                  <a:pt x="12188666" y="5462943"/>
                </a:lnTo>
                <a:lnTo>
                  <a:pt x="12188666" y="6368998"/>
                </a:lnTo>
                <a:lnTo>
                  <a:pt x="10582960" y="4598704"/>
                </a:lnTo>
                <a:close/>
                <a:moveTo>
                  <a:pt x="11644554" y="3636892"/>
                </a:moveTo>
                <a:lnTo>
                  <a:pt x="12188668" y="4237549"/>
                </a:lnTo>
                <a:lnTo>
                  <a:pt x="12188668" y="5142337"/>
                </a:lnTo>
                <a:lnTo>
                  <a:pt x="11193028" y="4046201"/>
                </a:lnTo>
                <a:close/>
                <a:moveTo>
                  <a:pt x="0" y="3407528"/>
                </a:moveTo>
                <a:lnTo>
                  <a:pt x="2345145" y="5990102"/>
                </a:lnTo>
                <a:lnTo>
                  <a:pt x="1893620" y="6399412"/>
                </a:lnTo>
                <a:lnTo>
                  <a:pt x="0" y="4312316"/>
                </a:lnTo>
                <a:close/>
                <a:moveTo>
                  <a:pt x="12188668" y="3143948"/>
                </a:moveTo>
                <a:lnTo>
                  <a:pt x="12188668" y="3915680"/>
                </a:lnTo>
                <a:lnTo>
                  <a:pt x="11804364" y="3492431"/>
                </a:lnTo>
                <a:close/>
                <a:moveTo>
                  <a:pt x="0" y="2180868"/>
                </a:moveTo>
                <a:lnTo>
                  <a:pt x="2955214" y="5437599"/>
                </a:lnTo>
                <a:lnTo>
                  <a:pt x="2503687" y="5845640"/>
                </a:lnTo>
                <a:lnTo>
                  <a:pt x="0" y="3086923"/>
                </a:lnTo>
                <a:close/>
                <a:moveTo>
                  <a:pt x="12188668" y="1945167"/>
                </a:moveTo>
                <a:lnTo>
                  <a:pt x="12188668" y="2767587"/>
                </a:lnTo>
                <a:lnTo>
                  <a:pt x="7683554" y="6868280"/>
                </a:lnTo>
                <a:lnTo>
                  <a:pt x="6779232" y="6868280"/>
                </a:lnTo>
                <a:close/>
                <a:moveTo>
                  <a:pt x="0" y="954209"/>
                </a:moveTo>
                <a:lnTo>
                  <a:pt x="3566549" y="4883828"/>
                </a:lnTo>
                <a:lnTo>
                  <a:pt x="3115024" y="5291870"/>
                </a:lnTo>
                <a:lnTo>
                  <a:pt x="0" y="1860264"/>
                </a:lnTo>
                <a:close/>
                <a:moveTo>
                  <a:pt x="12188668" y="831290"/>
                </a:moveTo>
                <a:lnTo>
                  <a:pt x="12188668" y="1653710"/>
                </a:lnTo>
                <a:lnTo>
                  <a:pt x="6458344" y="6868280"/>
                </a:lnTo>
                <a:lnTo>
                  <a:pt x="5555292" y="6868280"/>
                </a:lnTo>
                <a:close/>
                <a:moveTo>
                  <a:pt x="11877926" y="0"/>
                </a:moveTo>
                <a:lnTo>
                  <a:pt x="12188668" y="0"/>
                </a:lnTo>
                <a:lnTo>
                  <a:pt x="12188668" y="539832"/>
                </a:lnTo>
                <a:lnTo>
                  <a:pt x="5234404" y="6868280"/>
                </a:lnTo>
                <a:lnTo>
                  <a:pt x="4330083" y="6868280"/>
                </a:lnTo>
                <a:close/>
                <a:moveTo>
                  <a:pt x="10652718" y="0"/>
                </a:moveTo>
                <a:lnTo>
                  <a:pt x="11557038" y="0"/>
                </a:lnTo>
                <a:lnTo>
                  <a:pt x="4010463" y="6868280"/>
                </a:lnTo>
                <a:lnTo>
                  <a:pt x="3106143" y="6868280"/>
                </a:lnTo>
                <a:close/>
                <a:moveTo>
                  <a:pt x="9428778" y="0"/>
                </a:moveTo>
                <a:lnTo>
                  <a:pt x="10333098" y="0"/>
                </a:lnTo>
                <a:lnTo>
                  <a:pt x="2786524" y="6868280"/>
                </a:lnTo>
                <a:lnTo>
                  <a:pt x="1882204" y="6868280"/>
                </a:lnTo>
                <a:close/>
                <a:moveTo>
                  <a:pt x="8277132" y="0"/>
                </a:moveTo>
                <a:lnTo>
                  <a:pt x="9012764" y="0"/>
                </a:lnTo>
                <a:lnTo>
                  <a:pt x="8608166" y="364956"/>
                </a:lnTo>
                <a:close/>
                <a:moveTo>
                  <a:pt x="7164804" y="0"/>
                </a:moveTo>
                <a:lnTo>
                  <a:pt x="7985414" y="0"/>
                </a:lnTo>
                <a:lnTo>
                  <a:pt x="8447088" y="508152"/>
                </a:lnTo>
                <a:lnTo>
                  <a:pt x="7995562" y="916193"/>
                </a:lnTo>
                <a:close/>
                <a:moveTo>
                  <a:pt x="6051210" y="0"/>
                </a:moveTo>
                <a:lnTo>
                  <a:pt x="6873090" y="0"/>
                </a:lnTo>
                <a:lnTo>
                  <a:pt x="7834486" y="1059388"/>
                </a:lnTo>
                <a:lnTo>
                  <a:pt x="7382958" y="1467431"/>
                </a:lnTo>
                <a:close/>
                <a:moveTo>
                  <a:pt x="4938884" y="0"/>
                </a:moveTo>
                <a:lnTo>
                  <a:pt x="5760764" y="0"/>
                </a:lnTo>
                <a:lnTo>
                  <a:pt x="7221880" y="1610625"/>
                </a:lnTo>
                <a:lnTo>
                  <a:pt x="6770354" y="2018667"/>
                </a:lnTo>
                <a:close/>
                <a:moveTo>
                  <a:pt x="3825289" y="0"/>
                </a:moveTo>
                <a:lnTo>
                  <a:pt x="4647168" y="0"/>
                </a:lnTo>
                <a:lnTo>
                  <a:pt x="6609276" y="2161861"/>
                </a:lnTo>
                <a:lnTo>
                  <a:pt x="6157750" y="2569902"/>
                </a:lnTo>
                <a:close/>
                <a:moveTo>
                  <a:pt x="2701545" y="0"/>
                </a:moveTo>
                <a:lnTo>
                  <a:pt x="3523424" y="0"/>
                </a:lnTo>
                <a:lnTo>
                  <a:pt x="5991598" y="2719433"/>
                </a:lnTo>
                <a:lnTo>
                  <a:pt x="5538802" y="3126208"/>
                </a:lnTo>
                <a:close/>
                <a:moveTo>
                  <a:pt x="1589219" y="0"/>
                </a:moveTo>
                <a:lnTo>
                  <a:pt x="2411099" y="0"/>
                </a:lnTo>
                <a:lnTo>
                  <a:pt x="5378994" y="3270669"/>
                </a:lnTo>
                <a:lnTo>
                  <a:pt x="4926200" y="3677444"/>
                </a:lnTo>
                <a:close/>
                <a:moveTo>
                  <a:pt x="537772" y="0"/>
                </a:moveTo>
                <a:lnTo>
                  <a:pt x="1359652" y="0"/>
                </a:lnTo>
                <a:lnTo>
                  <a:pt x="4787952" y="3777554"/>
                </a:lnTo>
                <a:lnTo>
                  <a:pt x="4336426" y="4185595"/>
                </a:lnTo>
                <a:close/>
                <a:moveTo>
                  <a:pt x="0" y="0"/>
                </a:moveTo>
                <a:lnTo>
                  <a:pt x="246056" y="0"/>
                </a:lnTo>
                <a:lnTo>
                  <a:pt x="4176618" y="4330058"/>
                </a:lnTo>
                <a:lnTo>
                  <a:pt x="3725091" y="4739366"/>
                </a:lnTo>
                <a:lnTo>
                  <a:pt x="0" y="633606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  <a:alpha val="50196"/>
            </a:schemeClr>
          </a:solidFill>
          <a:ln w="807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Graphic 7">
            <a:extLst>
              <a:ext uri="{FF2B5EF4-FFF2-40B4-BE49-F238E27FC236}">
                <a16:creationId xmlns:a16="http://schemas.microsoft.com/office/drawing/2014/main" id="{947D0CF5-C56E-C14C-4F4B-4A7A8C9E2876}"/>
              </a:ext>
            </a:extLst>
          </p:cNvPr>
          <p:cNvSpPr/>
          <p:nvPr/>
        </p:nvSpPr>
        <p:spPr>
          <a:xfrm>
            <a:off x="1520826" y="1277612"/>
            <a:ext cx="21336000" cy="11235530"/>
          </a:xfrm>
          <a:custGeom>
            <a:avLst/>
            <a:gdLst>
              <a:gd name="connsiteX0" fmla="*/ 7767480 w 7771116"/>
              <a:gd name="connsiteY0" fmla="*/ 827263 h 4145707"/>
              <a:gd name="connsiteX1" fmla="*/ 7618289 w 7771116"/>
              <a:gd name="connsiteY1" fmla="*/ 390725 h 4145707"/>
              <a:gd name="connsiteX2" fmla="*/ 7326711 w 7771116"/>
              <a:gd name="connsiteY2" fmla="*/ 271051 h 4145707"/>
              <a:gd name="connsiteX3" fmla="*/ 2282360 w 7771116"/>
              <a:gd name="connsiteY3" fmla="*/ 82020 h 4145707"/>
              <a:gd name="connsiteX4" fmla="*/ 320214 w 7771116"/>
              <a:gd name="connsiteY4" fmla="*/ 46662 h 4145707"/>
              <a:gd name="connsiteX5" fmla="*/ 22741 w 7771116"/>
              <a:gd name="connsiteY5" fmla="*/ 254278 h 4145707"/>
              <a:gd name="connsiteX6" fmla="*/ 75343 w 7771116"/>
              <a:gd name="connsiteY6" fmla="*/ 3439695 h 4145707"/>
              <a:gd name="connsiteX7" fmla="*/ 309331 w 7771116"/>
              <a:gd name="connsiteY7" fmla="*/ 3984575 h 4145707"/>
              <a:gd name="connsiteX8" fmla="*/ 684800 w 7771116"/>
              <a:gd name="connsiteY8" fmla="*/ 4086570 h 4145707"/>
              <a:gd name="connsiteX9" fmla="*/ 2120473 w 7771116"/>
              <a:gd name="connsiteY9" fmla="*/ 4139607 h 4145707"/>
              <a:gd name="connsiteX10" fmla="*/ 3609200 w 7771116"/>
              <a:gd name="connsiteY10" fmla="*/ 4115582 h 4145707"/>
              <a:gd name="connsiteX11" fmla="*/ 5260268 w 7771116"/>
              <a:gd name="connsiteY11" fmla="*/ 3947403 h 4145707"/>
              <a:gd name="connsiteX12" fmla="*/ 6563528 w 7771116"/>
              <a:gd name="connsiteY12" fmla="*/ 3899353 h 4145707"/>
              <a:gd name="connsiteX13" fmla="*/ 7155754 w 7771116"/>
              <a:gd name="connsiteY13" fmla="*/ 3651845 h 4145707"/>
              <a:gd name="connsiteX14" fmla="*/ 7383394 w 7771116"/>
              <a:gd name="connsiteY14" fmla="*/ 3155016 h 4145707"/>
              <a:gd name="connsiteX15" fmla="*/ 7767480 w 7771116"/>
              <a:gd name="connsiteY15" fmla="*/ 827263 h 414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771116" h="4145707">
                <a:moveTo>
                  <a:pt x="7767480" y="827263"/>
                </a:moveTo>
                <a:cubicBezTo>
                  <a:pt x="7760678" y="669511"/>
                  <a:pt x="7736644" y="495893"/>
                  <a:pt x="7618289" y="390725"/>
                </a:cubicBezTo>
                <a:cubicBezTo>
                  <a:pt x="7538933" y="320008"/>
                  <a:pt x="7431008" y="293263"/>
                  <a:pt x="7326711" y="271051"/>
                </a:cubicBezTo>
                <a:cubicBezTo>
                  <a:pt x="5677910" y="-77999"/>
                  <a:pt x="3964717" y="189001"/>
                  <a:pt x="2282360" y="82020"/>
                </a:cubicBezTo>
                <a:cubicBezTo>
                  <a:pt x="1628009" y="40315"/>
                  <a:pt x="967763" y="-58053"/>
                  <a:pt x="320214" y="46662"/>
                </a:cubicBezTo>
                <a:cubicBezTo>
                  <a:pt x="191883" y="67514"/>
                  <a:pt x="37252" y="124631"/>
                  <a:pt x="22741" y="254278"/>
                </a:cubicBezTo>
                <a:cubicBezTo>
                  <a:pt x="22741" y="254278"/>
                  <a:pt x="-54349" y="2363081"/>
                  <a:pt x="75343" y="3439695"/>
                </a:cubicBezTo>
                <a:cubicBezTo>
                  <a:pt x="99830" y="3641872"/>
                  <a:pt x="142909" y="3866261"/>
                  <a:pt x="309331" y="3984575"/>
                </a:cubicBezTo>
                <a:cubicBezTo>
                  <a:pt x="416349" y="4060731"/>
                  <a:pt x="553749" y="4075690"/>
                  <a:pt x="684800" y="4086570"/>
                </a:cubicBezTo>
                <a:cubicBezTo>
                  <a:pt x="1162300" y="4125101"/>
                  <a:pt x="1641613" y="4132354"/>
                  <a:pt x="2120473" y="4139607"/>
                </a:cubicBezTo>
                <a:cubicBezTo>
                  <a:pt x="2617017" y="4147314"/>
                  <a:pt x="3114469" y="4154567"/>
                  <a:pt x="3609200" y="4115582"/>
                </a:cubicBezTo>
                <a:cubicBezTo>
                  <a:pt x="4160614" y="4072064"/>
                  <a:pt x="4707494" y="3970976"/>
                  <a:pt x="5260268" y="3947403"/>
                </a:cubicBezTo>
                <a:cubicBezTo>
                  <a:pt x="5694689" y="3928818"/>
                  <a:pt x="6132736" y="3958283"/>
                  <a:pt x="6563528" y="3899353"/>
                </a:cubicBezTo>
                <a:cubicBezTo>
                  <a:pt x="6779831" y="3869887"/>
                  <a:pt x="7006111" y="3810957"/>
                  <a:pt x="7155754" y="3651845"/>
                </a:cubicBezTo>
                <a:cubicBezTo>
                  <a:pt x="7281818" y="3517665"/>
                  <a:pt x="7334873" y="3332714"/>
                  <a:pt x="7383394" y="3155016"/>
                </a:cubicBezTo>
                <a:cubicBezTo>
                  <a:pt x="7591081" y="2393000"/>
                  <a:pt x="7801490" y="1616025"/>
                  <a:pt x="7767480" y="827263"/>
                </a:cubicBezTo>
                <a:close/>
              </a:path>
            </a:pathLst>
          </a:custGeom>
          <a:solidFill>
            <a:schemeClr val="bg1"/>
          </a:solidFill>
          <a:ln w="4535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7" name="Freeform 40">
            <a:extLst>
              <a:ext uri="{FF2B5EF4-FFF2-40B4-BE49-F238E27FC236}">
                <a16:creationId xmlns:a16="http://schemas.microsoft.com/office/drawing/2014/main" id="{59655D2F-1BFF-6F9C-533E-96D48AC158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86928" y="4940127"/>
            <a:ext cx="941867" cy="1675791"/>
          </a:xfrm>
          <a:custGeom>
            <a:avLst/>
            <a:gdLst>
              <a:gd name="T0" fmla="*/ 629 w 681"/>
              <a:gd name="T1" fmla="*/ 475 h 1207"/>
              <a:gd name="T2" fmla="*/ 612 w 681"/>
              <a:gd name="T3" fmla="*/ 980 h 1207"/>
              <a:gd name="T4" fmla="*/ 501 w 681"/>
              <a:gd name="T5" fmla="*/ 1125 h 1207"/>
              <a:gd name="T6" fmla="*/ 541 w 681"/>
              <a:gd name="T7" fmla="*/ 1006 h 1207"/>
              <a:gd name="T8" fmla="*/ 541 w 681"/>
              <a:gd name="T9" fmla="*/ 439 h 1207"/>
              <a:gd name="T10" fmla="*/ 424 w 681"/>
              <a:gd name="T11" fmla="*/ 258 h 1207"/>
              <a:gd name="T12" fmla="*/ 553 w 681"/>
              <a:gd name="T13" fmla="*/ 271 h 1207"/>
              <a:gd name="T14" fmla="*/ 175 w 681"/>
              <a:gd name="T15" fmla="*/ 1006 h 1207"/>
              <a:gd name="T16" fmla="*/ 175 w 681"/>
              <a:gd name="T17" fmla="*/ 439 h 1207"/>
              <a:gd name="T18" fmla="*/ 341 w 681"/>
              <a:gd name="T19" fmla="*/ 273 h 1207"/>
              <a:gd name="T20" fmla="*/ 379 w 681"/>
              <a:gd name="T21" fmla="*/ 278 h 1207"/>
              <a:gd name="T22" fmla="*/ 386 w 681"/>
              <a:gd name="T23" fmla="*/ 279 h 1207"/>
              <a:gd name="T24" fmla="*/ 507 w 681"/>
              <a:gd name="T25" fmla="*/ 1006 h 1207"/>
              <a:gd name="T26" fmla="*/ 448 w 681"/>
              <a:gd name="T27" fmla="*/ 1134 h 1207"/>
              <a:gd name="T28" fmla="*/ 443 w 681"/>
              <a:gd name="T29" fmla="*/ 1138 h 1207"/>
              <a:gd name="T30" fmla="*/ 341 w 681"/>
              <a:gd name="T31" fmla="*/ 1173 h 1207"/>
              <a:gd name="T32" fmla="*/ 175 w 681"/>
              <a:gd name="T33" fmla="*/ 1006 h 1207"/>
              <a:gd name="T34" fmla="*/ 51 w 681"/>
              <a:gd name="T35" fmla="*/ 477 h 1207"/>
              <a:gd name="T36" fmla="*/ 51 w 681"/>
              <a:gd name="T37" fmla="*/ 475 h 1207"/>
              <a:gd name="T38" fmla="*/ 127 w 681"/>
              <a:gd name="T39" fmla="*/ 271 h 1207"/>
              <a:gd name="T40" fmla="*/ 258 w 681"/>
              <a:gd name="T41" fmla="*/ 259 h 1207"/>
              <a:gd name="T42" fmla="*/ 143 w 681"/>
              <a:gd name="T43" fmla="*/ 439 h 1207"/>
              <a:gd name="T44" fmla="*/ 143 w 681"/>
              <a:gd name="T45" fmla="*/ 1006 h 1207"/>
              <a:gd name="T46" fmla="*/ 183 w 681"/>
              <a:gd name="T47" fmla="*/ 1126 h 1207"/>
              <a:gd name="T48" fmla="*/ 280 w 681"/>
              <a:gd name="T49" fmla="*/ 93 h 1207"/>
              <a:gd name="T50" fmla="*/ 274 w 681"/>
              <a:gd name="T51" fmla="*/ 90 h 1207"/>
              <a:gd name="T52" fmla="*/ 216 w 681"/>
              <a:gd name="T53" fmla="*/ 64 h 1207"/>
              <a:gd name="T54" fmla="*/ 209 w 681"/>
              <a:gd name="T55" fmla="*/ 46 h 1207"/>
              <a:gd name="T56" fmla="*/ 287 w 681"/>
              <a:gd name="T57" fmla="*/ 54 h 1207"/>
              <a:gd name="T58" fmla="*/ 293 w 681"/>
              <a:gd name="T59" fmla="*/ 55 h 1207"/>
              <a:gd name="T60" fmla="*/ 357 w 681"/>
              <a:gd name="T61" fmla="*/ 110 h 1207"/>
              <a:gd name="T62" fmla="*/ 369 w 681"/>
              <a:gd name="T63" fmla="*/ 153 h 1207"/>
              <a:gd name="T64" fmla="*/ 377 w 681"/>
              <a:gd name="T65" fmla="*/ 243 h 1207"/>
              <a:gd name="T66" fmla="*/ 341 w 681"/>
              <a:gd name="T67" fmla="*/ 240 h 1207"/>
              <a:gd name="T68" fmla="*/ 313 w 681"/>
              <a:gd name="T69" fmla="*/ 157 h 1207"/>
              <a:gd name="T70" fmla="*/ 311 w 681"/>
              <a:gd name="T71" fmla="*/ 133 h 1207"/>
              <a:gd name="T72" fmla="*/ 280 w 681"/>
              <a:gd name="T73" fmla="*/ 93 h 1207"/>
              <a:gd name="T74" fmla="*/ 569 w 681"/>
              <a:gd name="T75" fmla="*/ 242 h 1207"/>
              <a:gd name="T76" fmla="*/ 403 w 681"/>
              <a:gd name="T77" fmla="*/ 149 h 1207"/>
              <a:gd name="T78" fmla="*/ 386 w 681"/>
              <a:gd name="T79" fmla="*/ 95 h 1207"/>
              <a:gd name="T80" fmla="*/ 304 w 681"/>
              <a:gd name="T81" fmla="*/ 25 h 1207"/>
              <a:gd name="T82" fmla="*/ 295 w 681"/>
              <a:gd name="T83" fmla="*/ 22 h 1207"/>
              <a:gd name="T84" fmla="*/ 235 w 681"/>
              <a:gd name="T85" fmla="*/ 6 h 1207"/>
              <a:gd name="T86" fmla="*/ 180 w 681"/>
              <a:gd name="T87" fmla="*/ 31 h 1207"/>
              <a:gd name="T88" fmla="*/ 260 w 681"/>
              <a:gd name="T89" fmla="*/ 120 h 1207"/>
              <a:gd name="T90" fmla="*/ 263 w 681"/>
              <a:gd name="T91" fmla="*/ 121 h 1207"/>
              <a:gd name="T92" fmla="*/ 263 w 681"/>
              <a:gd name="T93" fmla="*/ 122 h 1207"/>
              <a:gd name="T94" fmla="*/ 279 w 681"/>
              <a:gd name="T95" fmla="*/ 142 h 1207"/>
              <a:gd name="T96" fmla="*/ 280 w 681"/>
              <a:gd name="T97" fmla="*/ 154 h 1207"/>
              <a:gd name="T98" fmla="*/ 274 w 681"/>
              <a:gd name="T99" fmla="*/ 230 h 1207"/>
              <a:gd name="T100" fmla="*/ 110 w 681"/>
              <a:gd name="T101" fmla="*/ 242 h 1207"/>
              <a:gd name="T102" fmla="*/ 35 w 681"/>
              <a:gd name="T103" fmla="*/ 981 h 1207"/>
              <a:gd name="T104" fmla="*/ 221 w 681"/>
              <a:gd name="T105" fmla="*/ 1164 h 1207"/>
              <a:gd name="T106" fmla="*/ 341 w 681"/>
              <a:gd name="T107" fmla="*/ 1206 h 1207"/>
              <a:gd name="T108" fmla="*/ 462 w 681"/>
              <a:gd name="T109" fmla="*/ 1164 h 1207"/>
              <a:gd name="T110" fmla="*/ 645 w 681"/>
              <a:gd name="T111" fmla="*/ 981 h 1207"/>
              <a:gd name="T112" fmla="*/ 662 w 681"/>
              <a:gd name="T113" fmla="*/ 479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81" h="1207">
                <a:moveTo>
                  <a:pt x="629" y="475"/>
                </a:moveTo>
                <a:lnTo>
                  <a:pt x="629" y="475"/>
                </a:lnTo>
                <a:cubicBezTo>
                  <a:pt x="629" y="476"/>
                  <a:pt x="629" y="477"/>
                  <a:pt x="629" y="477"/>
                </a:cubicBezTo>
                <a:lnTo>
                  <a:pt x="612" y="980"/>
                </a:lnTo>
                <a:lnTo>
                  <a:pt x="612" y="980"/>
                </a:lnTo>
                <a:cubicBezTo>
                  <a:pt x="609" y="1048"/>
                  <a:pt x="564" y="1106"/>
                  <a:pt x="501" y="1125"/>
                </a:cubicBezTo>
                <a:lnTo>
                  <a:pt x="501" y="1125"/>
                </a:lnTo>
                <a:cubicBezTo>
                  <a:pt x="525" y="1092"/>
                  <a:pt x="541" y="1050"/>
                  <a:pt x="541" y="1006"/>
                </a:cubicBezTo>
                <a:lnTo>
                  <a:pt x="541" y="439"/>
                </a:lnTo>
                <a:lnTo>
                  <a:pt x="541" y="439"/>
                </a:lnTo>
                <a:cubicBezTo>
                  <a:pt x="541" y="359"/>
                  <a:pt x="492" y="289"/>
                  <a:pt x="424" y="258"/>
                </a:cubicBezTo>
                <a:lnTo>
                  <a:pt x="424" y="258"/>
                </a:lnTo>
                <a:cubicBezTo>
                  <a:pt x="450" y="246"/>
                  <a:pt x="495" y="238"/>
                  <a:pt x="553" y="271"/>
                </a:cubicBezTo>
                <a:lnTo>
                  <a:pt x="553" y="271"/>
                </a:lnTo>
                <a:cubicBezTo>
                  <a:pt x="648" y="325"/>
                  <a:pt x="629" y="474"/>
                  <a:pt x="629" y="475"/>
                </a:cubicBezTo>
                <a:close/>
                <a:moveTo>
                  <a:pt x="175" y="1006"/>
                </a:moveTo>
                <a:lnTo>
                  <a:pt x="175" y="439"/>
                </a:lnTo>
                <a:lnTo>
                  <a:pt x="175" y="439"/>
                </a:lnTo>
                <a:cubicBezTo>
                  <a:pt x="175" y="347"/>
                  <a:pt x="250" y="273"/>
                  <a:pt x="341" y="273"/>
                </a:cubicBezTo>
                <a:lnTo>
                  <a:pt x="341" y="273"/>
                </a:lnTo>
                <a:cubicBezTo>
                  <a:pt x="355" y="273"/>
                  <a:pt x="367" y="275"/>
                  <a:pt x="379" y="278"/>
                </a:cubicBezTo>
                <a:lnTo>
                  <a:pt x="379" y="278"/>
                </a:lnTo>
                <a:cubicBezTo>
                  <a:pt x="381" y="278"/>
                  <a:pt x="383" y="279"/>
                  <a:pt x="386" y="279"/>
                </a:cubicBezTo>
                <a:lnTo>
                  <a:pt x="386" y="279"/>
                </a:lnTo>
                <a:cubicBezTo>
                  <a:pt x="456" y="299"/>
                  <a:pt x="507" y="363"/>
                  <a:pt x="507" y="439"/>
                </a:cubicBezTo>
                <a:lnTo>
                  <a:pt x="507" y="1006"/>
                </a:lnTo>
                <a:lnTo>
                  <a:pt x="507" y="1006"/>
                </a:lnTo>
                <a:cubicBezTo>
                  <a:pt x="507" y="1057"/>
                  <a:pt x="484" y="1104"/>
                  <a:pt x="448" y="1134"/>
                </a:cubicBezTo>
                <a:lnTo>
                  <a:pt x="448" y="1134"/>
                </a:lnTo>
                <a:cubicBezTo>
                  <a:pt x="446" y="1134"/>
                  <a:pt x="444" y="1136"/>
                  <a:pt x="443" y="1138"/>
                </a:cubicBezTo>
                <a:lnTo>
                  <a:pt x="443" y="1138"/>
                </a:lnTo>
                <a:cubicBezTo>
                  <a:pt x="414" y="1160"/>
                  <a:pt x="379" y="1173"/>
                  <a:pt x="341" y="1173"/>
                </a:cubicBezTo>
                <a:lnTo>
                  <a:pt x="341" y="1173"/>
                </a:lnTo>
                <a:cubicBezTo>
                  <a:pt x="250" y="1173"/>
                  <a:pt x="175" y="1098"/>
                  <a:pt x="175" y="1006"/>
                </a:cubicBezTo>
                <a:close/>
                <a:moveTo>
                  <a:pt x="68" y="980"/>
                </a:moveTo>
                <a:lnTo>
                  <a:pt x="51" y="477"/>
                </a:lnTo>
                <a:lnTo>
                  <a:pt x="51" y="477"/>
                </a:lnTo>
                <a:cubicBezTo>
                  <a:pt x="51" y="477"/>
                  <a:pt x="51" y="476"/>
                  <a:pt x="51" y="475"/>
                </a:cubicBezTo>
                <a:lnTo>
                  <a:pt x="51" y="475"/>
                </a:lnTo>
                <a:cubicBezTo>
                  <a:pt x="51" y="474"/>
                  <a:pt x="32" y="325"/>
                  <a:pt x="127" y="271"/>
                </a:cubicBezTo>
                <a:lnTo>
                  <a:pt x="127" y="271"/>
                </a:lnTo>
                <a:cubicBezTo>
                  <a:pt x="186" y="236"/>
                  <a:pt x="231" y="247"/>
                  <a:pt x="258" y="259"/>
                </a:cubicBezTo>
                <a:lnTo>
                  <a:pt x="258" y="259"/>
                </a:lnTo>
                <a:cubicBezTo>
                  <a:pt x="190" y="291"/>
                  <a:pt x="143" y="359"/>
                  <a:pt x="143" y="439"/>
                </a:cubicBezTo>
                <a:lnTo>
                  <a:pt x="143" y="1006"/>
                </a:lnTo>
                <a:lnTo>
                  <a:pt x="143" y="1006"/>
                </a:lnTo>
                <a:cubicBezTo>
                  <a:pt x="143" y="1051"/>
                  <a:pt x="158" y="1093"/>
                  <a:pt x="183" y="1126"/>
                </a:cubicBezTo>
                <a:lnTo>
                  <a:pt x="183" y="1126"/>
                </a:lnTo>
                <a:cubicBezTo>
                  <a:pt x="118" y="1108"/>
                  <a:pt x="70" y="1050"/>
                  <a:pt x="68" y="980"/>
                </a:cubicBezTo>
                <a:close/>
                <a:moveTo>
                  <a:pt x="280" y="93"/>
                </a:moveTo>
                <a:lnTo>
                  <a:pt x="280" y="93"/>
                </a:lnTo>
                <a:cubicBezTo>
                  <a:pt x="279" y="92"/>
                  <a:pt x="276" y="91"/>
                  <a:pt x="274" y="90"/>
                </a:cubicBezTo>
                <a:lnTo>
                  <a:pt x="216" y="64"/>
                </a:lnTo>
                <a:lnTo>
                  <a:pt x="216" y="64"/>
                </a:lnTo>
                <a:cubicBezTo>
                  <a:pt x="209" y="60"/>
                  <a:pt x="207" y="52"/>
                  <a:pt x="209" y="46"/>
                </a:cubicBezTo>
                <a:lnTo>
                  <a:pt x="209" y="46"/>
                </a:lnTo>
                <a:cubicBezTo>
                  <a:pt x="212" y="39"/>
                  <a:pt x="219" y="36"/>
                  <a:pt x="226" y="37"/>
                </a:cubicBezTo>
                <a:lnTo>
                  <a:pt x="287" y="54"/>
                </a:lnTo>
                <a:lnTo>
                  <a:pt x="287" y="54"/>
                </a:lnTo>
                <a:cubicBezTo>
                  <a:pt x="288" y="55"/>
                  <a:pt x="290" y="55"/>
                  <a:pt x="293" y="55"/>
                </a:cubicBezTo>
                <a:lnTo>
                  <a:pt x="293" y="55"/>
                </a:lnTo>
                <a:cubicBezTo>
                  <a:pt x="320" y="64"/>
                  <a:pt x="344" y="84"/>
                  <a:pt x="357" y="110"/>
                </a:cubicBezTo>
                <a:lnTo>
                  <a:pt x="357" y="110"/>
                </a:lnTo>
                <a:cubicBezTo>
                  <a:pt x="364" y="123"/>
                  <a:pt x="368" y="138"/>
                  <a:pt x="369" y="153"/>
                </a:cubicBezTo>
                <a:lnTo>
                  <a:pt x="377" y="243"/>
                </a:lnTo>
                <a:lnTo>
                  <a:pt x="377" y="243"/>
                </a:lnTo>
                <a:cubicBezTo>
                  <a:pt x="366" y="241"/>
                  <a:pt x="354" y="240"/>
                  <a:pt x="341" y="240"/>
                </a:cubicBezTo>
                <a:lnTo>
                  <a:pt x="341" y="240"/>
                </a:lnTo>
                <a:cubicBezTo>
                  <a:pt x="329" y="240"/>
                  <a:pt x="317" y="241"/>
                  <a:pt x="305" y="243"/>
                </a:cubicBezTo>
                <a:lnTo>
                  <a:pt x="313" y="157"/>
                </a:lnTo>
                <a:lnTo>
                  <a:pt x="313" y="157"/>
                </a:lnTo>
                <a:cubicBezTo>
                  <a:pt x="314" y="149"/>
                  <a:pt x="314" y="141"/>
                  <a:pt x="311" y="133"/>
                </a:cubicBezTo>
                <a:lnTo>
                  <a:pt x="311" y="133"/>
                </a:lnTo>
                <a:cubicBezTo>
                  <a:pt x="307" y="116"/>
                  <a:pt x="295" y="102"/>
                  <a:pt x="280" y="93"/>
                </a:cubicBezTo>
                <a:close/>
                <a:moveTo>
                  <a:pt x="569" y="242"/>
                </a:moveTo>
                <a:lnTo>
                  <a:pt x="569" y="242"/>
                </a:lnTo>
                <a:cubicBezTo>
                  <a:pt x="500" y="201"/>
                  <a:pt x="443" y="213"/>
                  <a:pt x="409" y="229"/>
                </a:cubicBezTo>
                <a:lnTo>
                  <a:pt x="403" y="149"/>
                </a:lnTo>
                <a:lnTo>
                  <a:pt x="403" y="149"/>
                </a:lnTo>
                <a:cubicBezTo>
                  <a:pt x="400" y="130"/>
                  <a:pt x="395" y="111"/>
                  <a:pt x="386" y="95"/>
                </a:cubicBezTo>
                <a:lnTo>
                  <a:pt x="386" y="95"/>
                </a:lnTo>
                <a:cubicBezTo>
                  <a:pt x="369" y="62"/>
                  <a:pt x="338" y="36"/>
                  <a:pt x="304" y="25"/>
                </a:cubicBezTo>
                <a:lnTo>
                  <a:pt x="304" y="25"/>
                </a:lnTo>
                <a:cubicBezTo>
                  <a:pt x="300" y="23"/>
                  <a:pt x="297" y="23"/>
                  <a:pt x="295" y="22"/>
                </a:cubicBezTo>
                <a:lnTo>
                  <a:pt x="235" y="6"/>
                </a:lnTo>
                <a:lnTo>
                  <a:pt x="235" y="6"/>
                </a:lnTo>
                <a:cubicBezTo>
                  <a:pt x="212" y="0"/>
                  <a:pt x="189" y="11"/>
                  <a:pt x="180" y="31"/>
                </a:cubicBezTo>
                <a:lnTo>
                  <a:pt x="180" y="31"/>
                </a:lnTo>
                <a:cubicBezTo>
                  <a:pt x="169" y="55"/>
                  <a:pt x="179" y="83"/>
                  <a:pt x="202" y="93"/>
                </a:cubicBezTo>
                <a:lnTo>
                  <a:pt x="260" y="120"/>
                </a:lnTo>
                <a:lnTo>
                  <a:pt x="260" y="120"/>
                </a:lnTo>
                <a:cubicBezTo>
                  <a:pt x="261" y="120"/>
                  <a:pt x="262" y="120"/>
                  <a:pt x="263" y="121"/>
                </a:cubicBezTo>
                <a:lnTo>
                  <a:pt x="263" y="121"/>
                </a:lnTo>
                <a:cubicBezTo>
                  <a:pt x="263" y="121"/>
                  <a:pt x="263" y="121"/>
                  <a:pt x="263" y="122"/>
                </a:cubicBezTo>
                <a:lnTo>
                  <a:pt x="263" y="122"/>
                </a:lnTo>
                <a:cubicBezTo>
                  <a:pt x="271" y="126"/>
                  <a:pt x="277" y="134"/>
                  <a:pt x="279" y="142"/>
                </a:cubicBezTo>
                <a:lnTo>
                  <a:pt x="279" y="142"/>
                </a:lnTo>
                <a:cubicBezTo>
                  <a:pt x="280" y="146"/>
                  <a:pt x="281" y="149"/>
                  <a:pt x="280" y="154"/>
                </a:cubicBezTo>
                <a:lnTo>
                  <a:pt x="274" y="230"/>
                </a:lnTo>
                <a:lnTo>
                  <a:pt x="274" y="230"/>
                </a:lnTo>
                <a:cubicBezTo>
                  <a:pt x="240" y="214"/>
                  <a:pt x="182" y="201"/>
                  <a:pt x="110" y="242"/>
                </a:cubicBezTo>
                <a:lnTo>
                  <a:pt x="110" y="242"/>
                </a:lnTo>
                <a:cubicBezTo>
                  <a:pt x="0" y="306"/>
                  <a:pt x="16" y="465"/>
                  <a:pt x="18" y="479"/>
                </a:cubicBezTo>
                <a:lnTo>
                  <a:pt x="35" y="981"/>
                </a:lnTo>
                <a:lnTo>
                  <a:pt x="35" y="981"/>
                </a:lnTo>
                <a:cubicBezTo>
                  <a:pt x="39" y="1083"/>
                  <a:pt x="121" y="1162"/>
                  <a:pt x="221" y="1164"/>
                </a:cubicBezTo>
                <a:lnTo>
                  <a:pt x="221" y="1164"/>
                </a:lnTo>
                <a:cubicBezTo>
                  <a:pt x="255" y="1190"/>
                  <a:pt x="296" y="1206"/>
                  <a:pt x="341" y="1206"/>
                </a:cubicBezTo>
                <a:lnTo>
                  <a:pt x="341" y="1206"/>
                </a:lnTo>
                <a:cubicBezTo>
                  <a:pt x="386" y="1206"/>
                  <a:pt x="428" y="1190"/>
                  <a:pt x="462" y="1164"/>
                </a:cubicBezTo>
                <a:lnTo>
                  <a:pt x="462" y="1164"/>
                </a:lnTo>
                <a:cubicBezTo>
                  <a:pt x="561" y="1161"/>
                  <a:pt x="641" y="1081"/>
                  <a:pt x="645" y="981"/>
                </a:cubicBezTo>
                <a:lnTo>
                  <a:pt x="662" y="479"/>
                </a:lnTo>
                <a:lnTo>
                  <a:pt x="662" y="479"/>
                </a:lnTo>
                <a:cubicBezTo>
                  <a:pt x="664" y="464"/>
                  <a:pt x="680" y="306"/>
                  <a:pt x="569" y="24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8" name="Freeform 44">
            <a:extLst>
              <a:ext uri="{FF2B5EF4-FFF2-40B4-BE49-F238E27FC236}">
                <a16:creationId xmlns:a16="http://schemas.microsoft.com/office/drawing/2014/main" id="{F402E71A-DB97-B173-7575-244962F3A5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74037" y="4952359"/>
            <a:ext cx="1198740" cy="1651326"/>
          </a:xfrm>
          <a:custGeom>
            <a:avLst/>
            <a:gdLst>
              <a:gd name="T0" fmla="*/ 636 w 865"/>
              <a:gd name="T1" fmla="*/ 1109 h 1191"/>
              <a:gd name="T2" fmla="*/ 696 w 865"/>
              <a:gd name="T3" fmla="*/ 948 h 1191"/>
              <a:gd name="T4" fmla="*/ 570 w 865"/>
              <a:gd name="T5" fmla="*/ 497 h 1191"/>
              <a:gd name="T6" fmla="*/ 832 w 865"/>
              <a:gd name="T7" fmla="*/ 812 h 1191"/>
              <a:gd name="T8" fmla="*/ 33 w 865"/>
              <a:gd name="T9" fmla="*/ 812 h 1191"/>
              <a:gd name="T10" fmla="*/ 295 w 865"/>
              <a:gd name="T11" fmla="*/ 497 h 1191"/>
              <a:gd name="T12" fmla="*/ 168 w 865"/>
              <a:gd name="T13" fmla="*/ 948 h 1191"/>
              <a:gd name="T14" fmla="*/ 229 w 865"/>
              <a:gd name="T15" fmla="*/ 1109 h 1191"/>
              <a:gd name="T16" fmla="*/ 33 w 865"/>
              <a:gd name="T17" fmla="*/ 812 h 1191"/>
              <a:gd name="T18" fmla="*/ 416 w 865"/>
              <a:gd name="T19" fmla="*/ 33 h 1191"/>
              <a:gd name="T20" fmla="*/ 416 w 865"/>
              <a:gd name="T21" fmla="*/ 395 h 1191"/>
              <a:gd name="T22" fmla="*/ 342 w 865"/>
              <a:gd name="T23" fmla="*/ 437 h 1191"/>
              <a:gd name="T24" fmla="*/ 322 w 865"/>
              <a:gd name="T25" fmla="*/ 52 h 1191"/>
              <a:gd name="T26" fmla="*/ 340 w 865"/>
              <a:gd name="T27" fmla="*/ 33 h 1191"/>
              <a:gd name="T28" fmla="*/ 519 w 865"/>
              <a:gd name="T29" fmla="*/ 413 h 1191"/>
              <a:gd name="T30" fmla="*/ 519 w 865"/>
              <a:gd name="T31" fmla="*/ 414 h 1191"/>
              <a:gd name="T32" fmla="*/ 521 w 865"/>
              <a:gd name="T33" fmla="*/ 437 h 1191"/>
              <a:gd name="T34" fmla="*/ 449 w 865"/>
              <a:gd name="T35" fmla="*/ 33 h 1191"/>
              <a:gd name="T36" fmla="*/ 524 w 865"/>
              <a:gd name="T37" fmla="*/ 33 h 1191"/>
              <a:gd name="T38" fmla="*/ 432 w 865"/>
              <a:gd name="T39" fmla="*/ 1157 h 1191"/>
              <a:gd name="T40" fmla="*/ 202 w 865"/>
              <a:gd name="T41" fmla="*/ 948 h 1191"/>
              <a:gd name="T42" fmla="*/ 432 w 865"/>
              <a:gd name="T43" fmla="*/ 426 h 1191"/>
              <a:gd name="T44" fmla="*/ 663 w 865"/>
              <a:gd name="T45" fmla="*/ 948 h 1191"/>
              <a:gd name="T46" fmla="*/ 432 w 865"/>
              <a:gd name="T47" fmla="*/ 1157 h 1191"/>
              <a:gd name="T48" fmla="*/ 864 w 865"/>
              <a:gd name="T49" fmla="*/ 812 h 1191"/>
              <a:gd name="T50" fmla="*/ 583 w 865"/>
              <a:gd name="T51" fmla="*/ 467 h 1191"/>
              <a:gd name="T52" fmla="*/ 575 w 865"/>
              <a:gd name="T53" fmla="*/ 52 h 1191"/>
              <a:gd name="T54" fmla="*/ 524 w 865"/>
              <a:gd name="T55" fmla="*/ 0 h 1191"/>
              <a:gd name="T56" fmla="*/ 340 w 865"/>
              <a:gd name="T57" fmla="*/ 0 h 1191"/>
              <a:gd name="T58" fmla="*/ 313 w 865"/>
              <a:gd name="T59" fmla="*/ 414 h 1191"/>
              <a:gd name="T60" fmla="*/ 282 w 865"/>
              <a:gd name="T61" fmla="*/ 467 h 1191"/>
              <a:gd name="T62" fmla="*/ 0 w 865"/>
              <a:gd name="T63" fmla="*/ 812 h 1191"/>
              <a:gd name="T64" fmla="*/ 417 w 865"/>
              <a:gd name="T65" fmla="*/ 1190 h 1191"/>
              <a:gd name="T66" fmla="*/ 432 w 865"/>
              <a:gd name="T67" fmla="*/ 1190 h 1191"/>
              <a:gd name="T68" fmla="*/ 447 w 865"/>
              <a:gd name="T69" fmla="*/ 1190 h 1191"/>
              <a:gd name="T70" fmla="*/ 864 w 865"/>
              <a:gd name="T71" fmla="*/ 812 h 1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65" h="1191">
                <a:moveTo>
                  <a:pt x="636" y="1109"/>
                </a:moveTo>
                <a:lnTo>
                  <a:pt x="636" y="1109"/>
                </a:lnTo>
                <a:cubicBezTo>
                  <a:pt x="674" y="1068"/>
                  <a:pt x="696" y="1012"/>
                  <a:pt x="696" y="948"/>
                </a:cubicBezTo>
                <a:lnTo>
                  <a:pt x="696" y="948"/>
                </a:lnTo>
                <a:cubicBezTo>
                  <a:pt x="696" y="822"/>
                  <a:pt x="647" y="620"/>
                  <a:pt x="570" y="497"/>
                </a:cubicBezTo>
                <a:lnTo>
                  <a:pt x="570" y="497"/>
                </a:lnTo>
                <a:cubicBezTo>
                  <a:pt x="676" y="548"/>
                  <a:pt x="832" y="672"/>
                  <a:pt x="832" y="812"/>
                </a:cubicBezTo>
                <a:lnTo>
                  <a:pt x="832" y="812"/>
                </a:lnTo>
                <a:cubicBezTo>
                  <a:pt x="832" y="938"/>
                  <a:pt x="753" y="1049"/>
                  <a:pt x="636" y="1109"/>
                </a:cubicBezTo>
                <a:close/>
                <a:moveTo>
                  <a:pt x="33" y="812"/>
                </a:moveTo>
                <a:lnTo>
                  <a:pt x="33" y="812"/>
                </a:lnTo>
                <a:cubicBezTo>
                  <a:pt x="33" y="672"/>
                  <a:pt x="189" y="548"/>
                  <a:pt x="295" y="497"/>
                </a:cubicBezTo>
                <a:lnTo>
                  <a:pt x="295" y="497"/>
                </a:lnTo>
                <a:cubicBezTo>
                  <a:pt x="217" y="620"/>
                  <a:pt x="168" y="822"/>
                  <a:pt x="168" y="948"/>
                </a:cubicBezTo>
                <a:lnTo>
                  <a:pt x="168" y="948"/>
                </a:lnTo>
                <a:cubicBezTo>
                  <a:pt x="168" y="1012"/>
                  <a:pt x="190" y="1068"/>
                  <a:pt x="229" y="1109"/>
                </a:cubicBezTo>
                <a:lnTo>
                  <a:pt x="229" y="1109"/>
                </a:lnTo>
                <a:cubicBezTo>
                  <a:pt x="112" y="1049"/>
                  <a:pt x="33" y="938"/>
                  <a:pt x="33" y="812"/>
                </a:cubicBezTo>
                <a:close/>
                <a:moveTo>
                  <a:pt x="340" y="33"/>
                </a:moveTo>
                <a:lnTo>
                  <a:pt x="416" y="33"/>
                </a:lnTo>
                <a:lnTo>
                  <a:pt x="416" y="395"/>
                </a:lnTo>
                <a:lnTo>
                  <a:pt x="416" y="395"/>
                </a:lnTo>
                <a:cubicBezTo>
                  <a:pt x="390" y="400"/>
                  <a:pt x="366" y="414"/>
                  <a:pt x="342" y="437"/>
                </a:cubicBezTo>
                <a:lnTo>
                  <a:pt x="342" y="437"/>
                </a:lnTo>
                <a:cubicBezTo>
                  <a:pt x="345" y="429"/>
                  <a:pt x="346" y="421"/>
                  <a:pt x="346" y="413"/>
                </a:cubicBezTo>
                <a:lnTo>
                  <a:pt x="322" y="52"/>
                </a:lnTo>
                <a:lnTo>
                  <a:pt x="322" y="52"/>
                </a:lnTo>
                <a:cubicBezTo>
                  <a:pt x="322" y="41"/>
                  <a:pt x="331" y="33"/>
                  <a:pt x="340" y="33"/>
                </a:cubicBezTo>
                <a:close/>
                <a:moveTo>
                  <a:pt x="542" y="50"/>
                </a:moveTo>
                <a:lnTo>
                  <a:pt x="519" y="413"/>
                </a:lnTo>
                <a:lnTo>
                  <a:pt x="519" y="414"/>
                </a:lnTo>
                <a:lnTo>
                  <a:pt x="519" y="414"/>
                </a:lnTo>
                <a:cubicBezTo>
                  <a:pt x="519" y="421"/>
                  <a:pt x="520" y="429"/>
                  <a:pt x="521" y="437"/>
                </a:cubicBezTo>
                <a:lnTo>
                  <a:pt x="521" y="437"/>
                </a:lnTo>
                <a:cubicBezTo>
                  <a:pt x="499" y="414"/>
                  <a:pt x="475" y="400"/>
                  <a:pt x="449" y="395"/>
                </a:cubicBezTo>
                <a:lnTo>
                  <a:pt x="449" y="33"/>
                </a:lnTo>
                <a:lnTo>
                  <a:pt x="524" y="33"/>
                </a:lnTo>
                <a:lnTo>
                  <a:pt x="524" y="33"/>
                </a:lnTo>
                <a:cubicBezTo>
                  <a:pt x="534" y="33"/>
                  <a:pt x="542" y="41"/>
                  <a:pt x="542" y="50"/>
                </a:cubicBezTo>
                <a:close/>
                <a:moveTo>
                  <a:pt x="432" y="1157"/>
                </a:moveTo>
                <a:lnTo>
                  <a:pt x="432" y="1157"/>
                </a:lnTo>
                <a:cubicBezTo>
                  <a:pt x="296" y="1157"/>
                  <a:pt x="202" y="1071"/>
                  <a:pt x="202" y="948"/>
                </a:cubicBezTo>
                <a:lnTo>
                  <a:pt x="202" y="948"/>
                </a:lnTo>
                <a:cubicBezTo>
                  <a:pt x="202" y="752"/>
                  <a:pt x="313" y="426"/>
                  <a:pt x="432" y="426"/>
                </a:cubicBezTo>
                <a:lnTo>
                  <a:pt x="432" y="426"/>
                </a:lnTo>
                <a:cubicBezTo>
                  <a:pt x="551" y="426"/>
                  <a:pt x="663" y="752"/>
                  <a:pt x="663" y="948"/>
                </a:cubicBezTo>
                <a:lnTo>
                  <a:pt x="663" y="948"/>
                </a:lnTo>
                <a:cubicBezTo>
                  <a:pt x="663" y="1071"/>
                  <a:pt x="568" y="1157"/>
                  <a:pt x="432" y="1157"/>
                </a:cubicBezTo>
                <a:close/>
                <a:moveTo>
                  <a:pt x="864" y="812"/>
                </a:moveTo>
                <a:lnTo>
                  <a:pt x="864" y="812"/>
                </a:lnTo>
                <a:cubicBezTo>
                  <a:pt x="864" y="656"/>
                  <a:pt x="696" y="521"/>
                  <a:pt x="583" y="467"/>
                </a:cubicBezTo>
                <a:lnTo>
                  <a:pt x="583" y="467"/>
                </a:lnTo>
                <a:cubicBezTo>
                  <a:pt x="564" y="458"/>
                  <a:pt x="552" y="437"/>
                  <a:pt x="552" y="414"/>
                </a:cubicBezTo>
                <a:lnTo>
                  <a:pt x="575" y="52"/>
                </a:lnTo>
                <a:lnTo>
                  <a:pt x="575" y="52"/>
                </a:lnTo>
                <a:cubicBezTo>
                  <a:pt x="575" y="23"/>
                  <a:pt x="552" y="0"/>
                  <a:pt x="524" y="0"/>
                </a:cubicBezTo>
                <a:lnTo>
                  <a:pt x="340" y="0"/>
                </a:lnTo>
                <a:lnTo>
                  <a:pt x="340" y="0"/>
                </a:lnTo>
                <a:cubicBezTo>
                  <a:pt x="312" y="0"/>
                  <a:pt x="289" y="23"/>
                  <a:pt x="289" y="52"/>
                </a:cubicBezTo>
                <a:lnTo>
                  <a:pt x="313" y="414"/>
                </a:lnTo>
                <a:lnTo>
                  <a:pt x="313" y="414"/>
                </a:lnTo>
                <a:cubicBezTo>
                  <a:pt x="313" y="437"/>
                  <a:pt x="301" y="458"/>
                  <a:pt x="282" y="467"/>
                </a:cubicBezTo>
                <a:lnTo>
                  <a:pt x="282" y="467"/>
                </a:lnTo>
                <a:cubicBezTo>
                  <a:pt x="168" y="521"/>
                  <a:pt x="0" y="656"/>
                  <a:pt x="0" y="812"/>
                </a:cubicBezTo>
                <a:lnTo>
                  <a:pt x="0" y="812"/>
                </a:lnTo>
                <a:cubicBezTo>
                  <a:pt x="0" y="1016"/>
                  <a:pt x="186" y="1183"/>
                  <a:pt x="417" y="1190"/>
                </a:cubicBezTo>
                <a:lnTo>
                  <a:pt x="417" y="1190"/>
                </a:lnTo>
                <a:cubicBezTo>
                  <a:pt x="422" y="1190"/>
                  <a:pt x="427" y="1190"/>
                  <a:pt x="432" y="1190"/>
                </a:cubicBezTo>
                <a:lnTo>
                  <a:pt x="432" y="1190"/>
                </a:lnTo>
                <a:cubicBezTo>
                  <a:pt x="438" y="1190"/>
                  <a:pt x="442" y="1190"/>
                  <a:pt x="447" y="1190"/>
                </a:cubicBezTo>
                <a:lnTo>
                  <a:pt x="447" y="1190"/>
                </a:lnTo>
                <a:cubicBezTo>
                  <a:pt x="679" y="1183"/>
                  <a:pt x="864" y="1016"/>
                  <a:pt x="864" y="81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9" name="Freeform 78">
            <a:extLst>
              <a:ext uri="{FF2B5EF4-FFF2-40B4-BE49-F238E27FC236}">
                <a16:creationId xmlns:a16="http://schemas.microsoft.com/office/drawing/2014/main" id="{3568B9FD-3554-8D81-2080-A2E546324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178150" y="8635276"/>
            <a:ext cx="959422" cy="1325787"/>
          </a:xfrm>
          <a:custGeom>
            <a:avLst/>
            <a:gdLst>
              <a:gd name="connsiteX0" fmla="*/ 151936 w 300474"/>
              <a:gd name="connsiteY0" fmla="*/ 316048 h 415213"/>
              <a:gd name="connsiteX1" fmla="*/ 186371 w 300474"/>
              <a:gd name="connsiteY1" fmla="*/ 328159 h 415213"/>
              <a:gd name="connsiteX2" fmla="*/ 186801 w 300474"/>
              <a:gd name="connsiteY2" fmla="*/ 338539 h 415213"/>
              <a:gd name="connsiteX3" fmla="*/ 176901 w 300474"/>
              <a:gd name="connsiteY3" fmla="*/ 339404 h 415213"/>
              <a:gd name="connsiteX4" fmla="*/ 151936 w 300474"/>
              <a:gd name="connsiteY4" fmla="*/ 330321 h 415213"/>
              <a:gd name="connsiteX5" fmla="*/ 125680 w 300474"/>
              <a:gd name="connsiteY5" fmla="*/ 340269 h 415213"/>
              <a:gd name="connsiteX6" fmla="*/ 120945 w 300474"/>
              <a:gd name="connsiteY6" fmla="*/ 342432 h 415213"/>
              <a:gd name="connsiteX7" fmla="*/ 115780 w 300474"/>
              <a:gd name="connsiteY7" fmla="*/ 340269 h 415213"/>
              <a:gd name="connsiteX8" fmla="*/ 115780 w 300474"/>
              <a:gd name="connsiteY8" fmla="*/ 330321 h 415213"/>
              <a:gd name="connsiteX9" fmla="*/ 151936 w 300474"/>
              <a:gd name="connsiteY9" fmla="*/ 316048 h 415213"/>
              <a:gd name="connsiteX10" fmla="*/ 66173 w 300474"/>
              <a:gd name="connsiteY10" fmla="*/ 233684 h 415213"/>
              <a:gd name="connsiteX11" fmla="*/ 100178 w 300474"/>
              <a:gd name="connsiteY11" fmla="*/ 246227 h 415213"/>
              <a:gd name="connsiteX12" fmla="*/ 100608 w 300474"/>
              <a:gd name="connsiteY12" fmla="*/ 256175 h 415213"/>
              <a:gd name="connsiteX13" fmla="*/ 90708 w 300474"/>
              <a:gd name="connsiteY13" fmla="*/ 257040 h 415213"/>
              <a:gd name="connsiteX14" fmla="*/ 66173 w 300474"/>
              <a:gd name="connsiteY14" fmla="*/ 247957 h 415213"/>
              <a:gd name="connsiteX15" fmla="*/ 39917 w 300474"/>
              <a:gd name="connsiteY15" fmla="*/ 257905 h 415213"/>
              <a:gd name="connsiteX16" fmla="*/ 34752 w 300474"/>
              <a:gd name="connsiteY16" fmla="*/ 260068 h 415213"/>
              <a:gd name="connsiteX17" fmla="*/ 30017 w 300474"/>
              <a:gd name="connsiteY17" fmla="*/ 258338 h 415213"/>
              <a:gd name="connsiteX18" fmla="*/ 30017 w 300474"/>
              <a:gd name="connsiteY18" fmla="*/ 247957 h 415213"/>
              <a:gd name="connsiteX19" fmla="*/ 66173 w 300474"/>
              <a:gd name="connsiteY19" fmla="*/ 233684 h 415213"/>
              <a:gd name="connsiteX20" fmla="*/ 235046 w 300474"/>
              <a:gd name="connsiteY20" fmla="*/ 137912 h 415213"/>
              <a:gd name="connsiteX21" fmla="*/ 270145 w 300474"/>
              <a:gd name="connsiteY21" fmla="*/ 150455 h 415213"/>
              <a:gd name="connsiteX22" fmla="*/ 270583 w 300474"/>
              <a:gd name="connsiteY22" fmla="*/ 160835 h 415213"/>
              <a:gd name="connsiteX23" fmla="*/ 260493 w 300474"/>
              <a:gd name="connsiteY23" fmla="*/ 160835 h 415213"/>
              <a:gd name="connsiteX24" fmla="*/ 235046 w 300474"/>
              <a:gd name="connsiteY24" fmla="*/ 152185 h 415213"/>
              <a:gd name="connsiteX25" fmla="*/ 208284 w 300474"/>
              <a:gd name="connsiteY25" fmla="*/ 162133 h 415213"/>
              <a:gd name="connsiteX26" fmla="*/ 203458 w 300474"/>
              <a:gd name="connsiteY26" fmla="*/ 164295 h 415213"/>
              <a:gd name="connsiteX27" fmla="*/ 198193 w 300474"/>
              <a:gd name="connsiteY27" fmla="*/ 162133 h 415213"/>
              <a:gd name="connsiteX28" fmla="*/ 198193 w 300474"/>
              <a:gd name="connsiteY28" fmla="*/ 152185 h 415213"/>
              <a:gd name="connsiteX29" fmla="*/ 235046 w 300474"/>
              <a:gd name="connsiteY29" fmla="*/ 137912 h 415213"/>
              <a:gd name="connsiteX30" fmla="*/ 169175 w 300474"/>
              <a:gd name="connsiteY30" fmla="*/ 42141 h 415213"/>
              <a:gd name="connsiteX31" fmla="*/ 203179 w 300474"/>
              <a:gd name="connsiteY31" fmla="*/ 54684 h 415213"/>
              <a:gd name="connsiteX32" fmla="*/ 204040 w 300474"/>
              <a:gd name="connsiteY32" fmla="*/ 65064 h 415213"/>
              <a:gd name="connsiteX33" fmla="*/ 194140 w 300474"/>
              <a:gd name="connsiteY33" fmla="*/ 65497 h 415213"/>
              <a:gd name="connsiteX34" fmla="*/ 169175 w 300474"/>
              <a:gd name="connsiteY34" fmla="*/ 56846 h 415213"/>
              <a:gd name="connsiteX35" fmla="*/ 142919 w 300474"/>
              <a:gd name="connsiteY35" fmla="*/ 66362 h 415213"/>
              <a:gd name="connsiteX36" fmla="*/ 137753 w 300474"/>
              <a:gd name="connsiteY36" fmla="*/ 68524 h 415213"/>
              <a:gd name="connsiteX37" fmla="*/ 133019 w 300474"/>
              <a:gd name="connsiteY37" fmla="*/ 66794 h 415213"/>
              <a:gd name="connsiteX38" fmla="*/ 133019 w 300474"/>
              <a:gd name="connsiteY38" fmla="*/ 56846 h 415213"/>
              <a:gd name="connsiteX39" fmla="*/ 169175 w 300474"/>
              <a:gd name="connsiteY39" fmla="*/ 42141 h 415213"/>
              <a:gd name="connsiteX40" fmla="*/ 150460 w 300474"/>
              <a:gd name="connsiteY40" fmla="*/ 14798 h 415213"/>
              <a:gd name="connsiteX41" fmla="*/ 70453 w 300474"/>
              <a:gd name="connsiteY41" fmla="*/ 95751 h 415213"/>
              <a:gd name="connsiteX42" fmla="*/ 70018 w 300474"/>
              <a:gd name="connsiteY42" fmla="*/ 97057 h 415213"/>
              <a:gd name="connsiteX43" fmla="*/ 73062 w 300474"/>
              <a:gd name="connsiteY43" fmla="*/ 97057 h 415213"/>
              <a:gd name="connsiteX44" fmla="*/ 107848 w 300474"/>
              <a:gd name="connsiteY44" fmla="*/ 109679 h 415213"/>
              <a:gd name="connsiteX45" fmla="*/ 108282 w 300474"/>
              <a:gd name="connsiteY45" fmla="*/ 119689 h 415213"/>
              <a:gd name="connsiteX46" fmla="*/ 98281 w 300474"/>
              <a:gd name="connsiteY46" fmla="*/ 120124 h 415213"/>
              <a:gd name="connsiteX47" fmla="*/ 73062 w 300474"/>
              <a:gd name="connsiteY47" fmla="*/ 111420 h 415213"/>
              <a:gd name="connsiteX48" fmla="*/ 54799 w 300474"/>
              <a:gd name="connsiteY48" fmla="*/ 115772 h 415213"/>
              <a:gd name="connsiteX49" fmla="*/ 14360 w 300474"/>
              <a:gd name="connsiteY49" fmla="*/ 207171 h 415213"/>
              <a:gd name="connsiteX50" fmla="*/ 7403 w 300474"/>
              <a:gd name="connsiteY50" fmla="*/ 207606 h 415213"/>
              <a:gd name="connsiteX51" fmla="*/ 14360 w 300474"/>
              <a:gd name="connsiteY51" fmla="*/ 207606 h 415213"/>
              <a:gd name="connsiteX52" fmla="*/ 150460 w 300474"/>
              <a:gd name="connsiteY52" fmla="*/ 400850 h 415213"/>
              <a:gd name="connsiteX53" fmla="*/ 278733 w 300474"/>
              <a:gd name="connsiteY53" fmla="*/ 270715 h 415213"/>
              <a:gd name="connsiteX54" fmla="*/ 254818 w 300474"/>
              <a:gd name="connsiteY54" fmla="*/ 262881 h 415213"/>
              <a:gd name="connsiteX55" fmla="*/ 228728 w 300474"/>
              <a:gd name="connsiteY55" fmla="*/ 273327 h 415213"/>
              <a:gd name="connsiteX56" fmla="*/ 223511 w 300474"/>
              <a:gd name="connsiteY56" fmla="*/ 275068 h 415213"/>
              <a:gd name="connsiteX57" fmla="*/ 218293 w 300474"/>
              <a:gd name="connsiteY57" fmla="*/ 273327 h 415213"/>
              <a:gd name="connsiteX58" fmla="*/ 218293 w 300474"/>
              <a:gd name="connsiteY58" fmla="*/ 262881 h 415213"/>
              <a:gd name="connsiteX59" fmla="*/ 254818 w 300474"/>
              <a:gd name="connsiteY59" fmla="*/ 248954 h 415213"/>
              <a:gd name="connsiteX60" fmla="*/ 281777 w 300474"/>
              <a:gd name="connsiteY60" fmla="*/ 255918 h 415213"/>
              <a:gd name="connsiteX61" fmla="*/ 286125 w 300474"/>
              <a:gd name="connsiteY61" fmla="*/ 207606 h 415213"/>
              <a:gd name="connsiteX62" fmla="*/ 150460 w 300474"/>
              <a:gd name="connsiteY62" fmla="*/ 14798 h 415213"/>
              <a:gd name="connsiteX63" fmla="*/ 150460 w 300474"/>
              <a:gd name="connsiteY63" fmla="*/ 0 h 415213"/>
              <a:gd name="connsiteX64" fmla="*/ 300474 w 300474"/>
              <a:gd name="connsiteY64" fmla="*/ 207606 h 415213"/>
              <a:gd name="connsiteX65" fmla="*/ 150460 w 300474"/>
              <a:gd name="connsiteY65" fmla="*/ 415213 h 415213"/>
              <a:gd name="connsiteX66" fmla="*/ 11 w 300474"/>
              <a:gd name="connsiteY66" fmla="*/ 208041 h 415213"/>
              <a:gd name="connsiteX67" fmla="*/ 38276 w 300474"/>
              <a:gd name="connsiteY67" fmla="*/ 110549 h 415213"/>
              <a:gd name="connsiteX68" fmla="*/ 46972 w 300474"/>
              <a:gd name="connsiteY68" fmla="*/ 104021 h 415213"/>
              <a:gd name="connsiteX69" fmla="*/ 50451 w 300474"/>
              <a:gd name="connsiteY69" fmla="*/ 101409 h 415213"/>
              <a:gd name="connsiteX70" fmla="*/ 56104 w 300474"/>
              <a:gd name="connsiteY70" fmla="*/ 93575 h 415213"/>
              <a:gd name="connsiteX71" fmla="*/ 150460 w 300474"/>
              <a:gd name="connsiteY71" fmla="*/ 0 h 415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00474" h="415213">
                <a:moveTo>
                  <a:pt x="151936" y="316048"/>
                </a:moveTo>
                <a:cubicBezTo>
                  <a:pt x="165279" y="316048"/>
                  <a:pt x="177332" y="320373"/>
                  <a:pt x="186371" y="328159"/>
                </a:cubicBezTo>
                <a:cubicBezTo>
                  <a:pt x="188953" y="331186"/>
                  <a:pt x="189384" y="335511"/>
                  <a:pt x="186801" y="338539"/>
                </a:cubicBezTo>
                <a:cubicBezTo>
                  <a:pt x="184218" y="341567"/>
                  <a:pt x="179914" y="341999"/>
                  <a:pt x="176901" y="339404"/>
                </a:cubicBezTo>
                <a:cubicBezTo>
                  <a:pt x="170445" y="333349"/>
                  <a:pt x="161406" y="330321"/>
                  <a:pt x="151936" y="330321"/>
                </a:cubicBezTo>
                <a:cubicBezTo>
                  <a:pt x="141175" y="330321"/>
                  <a:pt x="132136" y="333781"/>
                  <a:pt x="125680" y="340269"/>
                </a:cubicBezTo>
                <a:cubicBezTo>
                  <a:pt x="124388" y="341567"/>
                  <a:pt x="122667" y="342432"/>
                  <a:pt x="120945" y="342432"/>
                </a:cubicBezTo>
                <a:cubicBezTo>
                  <a:pt x="119223" y="342432"/>
                  <a:pt x="117071" y="341567"/>
                  <a:pt x="115780" y="340269"/>
                </a:cubicBezTo>
                <a:cubicBezTo>
                  <a:pt x="113197" y="337674"/>
                  <a:pt x="113197" y="333349"/>
                  <a:pt x="115780" y="330321"/>
                </a:cubicBezTo>
                <a:cubicBezTo>
                  <a:pt x="124388" y="321238"/>
                  <a:pt x="137732" y="316048"/>
                  <a:pt x="151936" y="316048"/>
                </a:cubicBezTo>
                <a:close/>
                <a:moveTo>
                  <a:pt x="66173" y="233684"/>
                </a:moveTo>
                <a:cubicBezTo>
                  <a:pt x="79517" y="233684"/>
                  <a:pt x="91139" y="238009"/>
                  <a:pt x="100178" y="246227"/>
                </a:cubicBezTo>
                <a:cubicBezTo>
                  <a:pt x="103191" y="248822"/>
                  <a:pt x="103191" y="253147"/>
                  <a:pt x="100608" y="256175"/>
                </a:cubicBezTo>
                <a:cubicBezTo>
                  <a:pt x="98456" y="259203"/>
                  <a:pt x="93721" y="259203"/>
                  <a:pt x="90708" y="257040"/>
                </a:cubicBezTo>
                <a:cubicBezTo>
                  <a:pt x="84682" y="251417"/>
                  <a:pt x="75643" y="247957"/>
                  <a:pt x="66173" y="247957"/>
                </a:cubicBezTo>
                <a:cubicBezTo>
                  <a:pt x="55413" y="247957"/>
                  <a:pt x="45943" y="251850"/>
                  <a:pt x="39917" y="257905"/>
                </a:cubicBezTo>
                <a:cubicBezTo>
                  <a:pt x="38195" y="259203"/>
                  <a:pt x="36474" y="260068"/>
                  <a:pt x="34752" y="260068"/>
                </a:cubicBezTo>
                <a:cubicBezTo>
                  <a:pt x="33030" y="260068"/>
                  <a:pt x="31308" y="259203"/>
                  <a:pt x="30017" y="258338"/>
                </a:cubicBezTo>
                <a:cubicBezTo>
                  <a:pt x="27434" y="255310"/>
                  <a:pt x="27004" y="250552"/>
                  <a:pt x="30017" y="247957"/>
                </a:cubicBezTo>
                <a:cubicBezTo>
                  <a:pt x="38626" y="238874"/>
                  <a:pt x="51539" y="233684"/>
                  <a:pt x="66173" y="233684"/>
                </a:cubicBezTo>
                <a:close/>
                <a:moveTo>
                  <a:pt x="235046" y="137912"/>
                </a:moveTo>
                <a:cubicBezTo>
                  <a:pt x="248647" y="137912"/>
                  <a:pt x="260931" y="142669"/>
                  <a:pt x="270145" y="150455"/>
                </a:cubicBezTo>
                <a:cubicBezTo>
                  <a:pt x="273216" y="153050"/>
                  <a:pt x="273654" y="157807"/>
                  <a:pt x="270583" y="160835"/>
                </a:cubicBezTo>
                <a:cubicBezTo>
                  <a:pt x="267951" y="163430"/>
                  <a:pt x="263564" y="163863"/>
                  <a:pt x="260493" y="160835"/>
                </a:cubicBezTo>
                <a:cubicBezTo>
                  <a:pt x="254350" y="155645"/>
                  <a:pt x="245137" y="152185"/>
                  <a:pt x="235046" y="152185"/>
                </a:cubicBezTo>
                <a:cubicBezTo>
                  <a:pt x="224517" y="152185"/>
                  <a:pt x="214865" y="155645"/>
                  <a:pt x="208284" y="162133"/>
                </a:cubicBezTo>
                <a:cubicBezTo>
                  <a:pt x="206968" y="163863"/>
                  <a:pt x="205213" y="164295"/>
                  <a:pt x="203458" y="164295"/>
                </a:cubicBezTo>
                <a:cubicBezTo>
                  <a:pt x="201265" y="164295"/>
                  <a:pt x="199510" y="163863"/>
                  <a:pt x="198193" y="162133"/>
                </a:cubicBezTo>
                <a:cubicBezTo>
                  <a:pt x="195561" y="159538"/>
                  <a:pt x="195561" y="154780"/>
                  <a:pt x="198193" y="152185"/>
                </a:cubicBezTo>
                <a:cubicBezTo>
                  <a:pt x="207407" y="143102"/>
                  <a:pt x="220569" y="137912"/>
                  <a:pt x="235046" y="137912"/>
                </a:cubicBezTo>
                <a:close/>
                <a:moveTo>
                  <a:pt x="169175" y="42141"/>
                </a:moveTo>
                <a:cubicBezTo>
                  <a:pt x="182088" y="42141"/>
                  <a:pt x="194571" y="46898"/>
                  <a:pt x="203179" y="54684"/>
                </a:cubicBezTo>
                <a:cubicBezTo>
                  <a:pt x="206192" y="57279"/>
                  <a:pt x="206623" y="62036"/>
                  <a:pt x="204040" y="65064"/>
                </a:cubicBezTo>
                <a:cubicBezTo>
                  <a:pt x="201027" y="67659"/>
                  <a:pt x="196723" y="68092"/>
                  <a:pt x="194140" y="65497"/>
                </a:cubicBezTo>
                <a:cubicBezTo>
                  <a:pt x="187684" y="59874"/>
                  <a:pt x="178645" y="56846"/>
                  <a:pt x="169175" y="56846"/>
                </a:cubicBezTo>
                <a:cubicBezTo>
                  <a:pt x="158845" y="56846"/>
                  <a:pt x="149375" y="60306"/>
                  <a:pt x="142919" y="66362"/>
                </a:cubicBezTo>
                <a:cubicBezTo>
                  <a:pt x="141627" y="68092"/>
                  <a:pt x="139906" y="68524"/>
                  <a:pt x="137753" y="68524"/>
                </a:cubicBezTo>
                <a:cubicBezTo>
                  <a:pt x="136032" y="68524"/>
                  <a:pt x="134310" y="68092"/>
                  <a:pt x="133019" y="66794"/>
                </a:cubicBezTo>
                <a:cubicBezTo>
                  <a:pt x="130436" y="64199"/>
                  <a:pt x="130436" y="59441"/>
                  <a:pt x="133019" y="56846"/>
                </a:cubicBezTo>
                <a:cubicBezTo>
                  <a:pt x="141627" y="47763"/>
                  <a:pt x="154971" y="42141"/>
                  <a:pt x="169175" y="42141"/>
                </a:cubicBezTo>
                <a:close/>
                <a:moveTo>
                  <a:pt x="150460" y="14798"/>
                </a:moveTo>
                <a:cubicBezTo>
                  <a:pt x="88715" y="14798"/>
                  <a:pt x="73931" y="71378"/>
                  <a:pt x="70453" y="95751"/>
                </a:cubicBezTo>
                <a:cubicBezTo>
                  <a:pt x="70453" y="96186"/>
                  <a:pt x="70018" y="96622"/>
                  <a:pt x="70018" y="97057"/>
                </a:cubicBezTo>
                <a:cubicBezTo>
                  <a:pt x="70888" y="97057"/>
                  <a:pt x="72192" y="97057"/>
                  <a:pt x="73062" y="97057"/>
                </a:cubicBezTo>
                <a:cubicBezTo>
                  <a:pt x="86541" y="97057"/>
                  <a:pt x="99151" y="101409"/>
                  <a:pt x="107848" y="109679"/>
                </a:cubicBezTo>
                <a:cubicBezTo>
                  <a:pt x="110891" y="112290"/>
                  <a:pt x="111326" y="116642"/>
                  <a:pt x="108282" y="119689"/>
                </a:cubicBezTo>
                <a:cubicBezTo>
                  <a:pt x="106108" y="122736"/>
                  <a:pt x="100890" y="122736"/>
                  <a:pt x="98281" y="120124"/>
                </a:cubicBezTo>
                <a:cubicBezTo>
                  <a:pt x="91759" y="114466"/>
                  <a:pt x="83063" y="111420"/>
                  <a:pt x="73062" y="111420"/>
                </a:cubicBezTo>
                <a:cubicBezTo>
                  <a:pt x="66539" y="111420"/>
                  <a:pt x="60017" y="112725"/>
                  <a:pt x="54799" y="115772"/>
                </a:cubicBezTo>
                <a:cubicBezTo>
                  <a:pt x="12186" y="145368"/>
                  <a:pt x="14360" y="206736"/>
                  <a:pt x="14360" y="207171"/>
                </a:cubicBezTo>
                <a:lnTo>
                  <a:pt x="7403" y="207606"/>
                </a:lnTo>
                <a:lnTo>
                  <a:pt x="14360" y="207606"/>
                </a:lnTo>
                <a:cubicBezTo>
                  <a:pt x="14360" y="314239"/>
                  <a:pt x="75671" y="400850"/>
                  <a:pt x="150460" y="400850"/>
                </a:cubicBezTo>
                <a:cubicBezTo>
                  <a:pt x="210031" y="400850"/>
                  <a:pt x="260471" y="346446"/>
                  <a:pt x="278733" y="270715"/>
                </a:cubicBezTo>
                <a:cubicBezTo>
                  <a:pt x="272646" y="265928"/>
                  <a:pt x="263949" y="262881"/>
                  <a:pt x="254818" y="262881"/>
                </a:cubicBezTo>
                <a:cubicBezTo>
                  <a:pt x="244382" y="262881"/>
                  <a:pt x="234816" y="266798"/>
                  <a:pt x="228728" y="273327"/>
                </a:cubicBezTo>
                <a:cubicBezTo>
                  <a:pt x="226989" y="274197"/>
                  <a:pt x="225250" y="275068"/>
                  <a:pt x="223511" y="275068"/>
                </a:cubicBezTo>
                <a:cubicBezTo>
                  <a:pt x="221771" y="275068"/>
                  <a:pt x="220032" y="274197"/>
                  <a:pt x="218293" y="273327"/>
                </a:cubicBezTo>
                <a:cubicBezTo>
                  <a:pt x="215684" y="270280"/>
                  <a:pt x="215684" y="265928"/>
                  <a:pt x="218293" y="262881"/>
                </a:cubicBezTo>
                <a:cubicBezTo>
                  <a:pt x="227424" y="254177"/>
                  <a:pt x="240469" y="248954"/>
                  <a:pt x="254818" y="248954"/>
                </a:cubicBezTo>
                <a:cubicBezTo>
                  <a:pt x="264819" y="248954"/>
                  <a:pt x="273950" y="251130"/>
                  <a:pt x="281777" y="255918"/>
                </a:cubicBezTo>
                <a:cubicBezTo>
                  <a:pt x="284821" y="240249"/>
                  <a:pt x="286125" y="224145"/>
                  <a:pt x="286125" y="207606"/>
                </a:cubicBezTo>
                <a:cubicBezTo>
                  <a:pt x="286125" y="101409"/>
                  <a:pt x="225250" y="14798"/>
                  <a:pt x="150460" y="14798"/>
                </a:cubicBezTo>
                <a:close/>
                <a:moveTo>
                  <a:pt x="150460" y="0"/>
                </a:moveTo>
                <a:cubicBezTo>
                  <a:pt x="233077" y="0"/>
                  <a:pt x="300474" y="93575"/>
                  <a:pt x="300474" y="207606"/>
                </a:cubicBezTo>
                <a:cubicBezTo>
                  <a:pt x="300474" y="322073"/>
                  <a:pt x="233077" y="415213"/>
                  <a:pt x="150460" y="415213"/>
                </a:cubicBezTo>
                <a:cubicBezTo>
                  <a:pt x="67844" y="415213"/>
                  <a:pt x="446" y="322073"/>
                  <a:pt x="11" y="208041"/>
                </a:cubicBezTo>
                <a:cubicBezTo>
                  <a:pt x="11" y="204124"/>
                  <a:pt x="-1728" y="145803"/>
                  <a:pt x="38276" y="110549"/>
                </a:cubicBezTo>
                <a:cubicBezTo>
                  <a:pt x="40885" y="108373"/>
                  <a:pt x="43929" y="105761"/>
                  <a:pt x="46972" y="104021"/>
                </a:cubicBezTo>
                <a:cubicBezTo>
                  <a:pt x="48277" y="103150"/>
                  <a:pt x="49581" y="102280"/>
                  <a:pt x="50451" y="101409"/>
                </a:cubicBezTo>
                <a:cubicBezTo>
                  <a:pt x="53495" y="99668"/>
                  <a:pt x="55669" y="96622"/>
                  <a:pt x="56104" y="93575"/>
                </a:cubicBezTo>
                <a:cubicBezTo>
                  <a:pt x="59582" y="71813"/>
                  <a:pt x="75671" y="0"/>
                  <a:pt x="15046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0" name="Freeform 50">
            <a:extLst>
              <a:ext uri="{FF2B5EF4-FFF2-40B4-BE49-F238E27FC236}">
                <a16:creationId xmlns:a16="http://schemas.microsoft.com/office/drawing/2014/main" id="{6F344110-F0B0-3A8B-107A-85A0B8D361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9415" y="8423578"/>
            <a:ext cx="947985" cy="1749183"/>
          </a:xfrm>
          <a:custGeom>
            <a:avLst/>
            <a:gdLst>
              <a:gd name="T0" fmla="*/ 634 w 685"/>
              <a:gd name="T1" fmla="*/ 769 h 1261"/>
              <a:gd name="T2" fmla="*/ 202 w 685"/>
              <a:gd name="T3" fmla="*/ 973 h 1261"/>
              <a:gd name="T4" fmla="*/ 48 w 685"/>
              <a:gd name="T5" fmla="*/ 771 h 1261"/>
              <a:gd name="T6" fmla="*/ 92 w 685"/>
              <a:gd name="T7" fmla="*/ 594 h 1261"/>
              <a:gd name="T8" fmla="*/ 342 w 685"/>
              <a:gd name="T9" fmla="*/ 489 h 1261"/>
              <a:gd name="T10" fmla="*/ 594 w 685"/>
              <a:gd name="T11" fmla="*/ 595 h 1261"/>
              <a:gd name="T12" fmla="*/ 634 w 685"/>
              <a:gd name="T13" fmla="*/ 769 h 1261"/>
              <a:gd name="T14" fmla="*/ 339 w 685"/>
              <a:gd name="T15" fmla="*/ 1227 h 1261"/>
              <a:gd name="T16" fmla="*/ 228 w 685"/>
              <a:gd name="T17" fmla="*/ 1007 h 1261"/>
              <a:gd name="T18" fmla="*/ 459 w 685"/>
              <a:gd name="T19" fmla="*/ 1007 h 1261"/>
              <a:gd name="T20" fmla="*/ 228 w 685"/>
              <a:gd name="T21" fmla="*/ 102 h 1261"/>
              <a:gd name="T22" fmla="*/ 297 w 685"/>
              <a:gd name="T23" fmla="*/ 303 h 1261"/>
              <a:gd name="T24" fmla="*/ 316 w 685"/>
              <a:gd name="T25" fmla="*/ 313 h 1261"/>
              <a:gd name="T26" fmla="*/ 326 w 685"/>
              <a:gd name="T27" fmla="*/ 33 h 1261"/>
              <a:gd name="T28" fmla="*/ 359 w 685"/>
              <a:gd name="T29" fmla="*/ 297 h 1261"/>
              <a:gd name="T30" fmla="*/ 372 w 685"/>
              <a:gd name="T31" fmla="*/ 313 h 1261"/>
              <a:gd name="T32" fmla="*/ 391 w 685"/>
              <a:gd name="T33" fmla="*/ 303 h 1261"/>
              <a:gd name="T34" fmla="*/ 512 w 685"/>
              <a:gd name="T35" fmla="*/ 102 h 1261"/>
              <a:gd name="T36" fmla="*/ 288 w 685"/>
              <a:gd name="T37" fmla="*/ 455 h 1261"/>
              <a:gd name="T38" fmla="*/ 228 w 685"/>
              <a:gd name="T39" fmla="*/ 102 h 1261"/>
              <a:gd name="T40" fmla="*/ 620 w 685"/>
              <a:gd name="T41" fmla="*/ 575 h 1261"/>
              <a:gd name="T42" fmla="*/ 550 w 685"/>
              <a:gd name="T43" fmla="*/ 91 h 1261"/>
              <a:gd name="T44" fmla="*/ 548 w 685"/>
              <a:gd name="T45" fmla="*/ 76 h 1261"/>
              <a:gd name="T46" fmla="*/ 534 w 685"/>
              <a:gd name="T47" fmla="*/ 69 h 1261"/>
              <a:gd name="T48" fmla="*/ 448 w 685"/>
              <a:gd name="T49" fmla="*/ 69 h 1261"/>
              <a:gd name="T50" fmla="*/ 393 w 685"/>
              <a:gd name="T51" fmla="*/ 196 h 1261"/>
              <a:gd name="T52" fmla="*/ 395 w 685"/>
              <a:gd name="T53" fmla="*/ 17 h 1261"/>
              <a:gd name="T54" fmla="*/ 390 w 685"/>
              <a:gd name="T55" fmla="*/ 5 h 1261"/>
              <a:gd name="T56" fmla="*/ 309 w 685"/>
              <a:gd name="T57" fmla="*/ 0 h 1261"/>
              <a:gd name="T58" fmla="*/ 298 w 685"/>
              <a:gd name="T59" fmla="*/ 5 h 1261"/>
              <a:gd name="T60" fmla="*/ 293 w 685"/>
              <a:gd name="T61" fmla="*/ 17 h 1261"/>
              <a:gd name="T62" fmla="*/ 255 w 685"/>
              <a:gd name="T63" fmla="*/ 80 h 1261"/>
              <a:gd name="T64" fmla="*/ 240 w 685"/>
              <a:gd name="T65" fmla="*/ 69 h 1261"/>
              <a:gd name="T66" fmla="*/ 153 w 685"/>
              <a:gd name="T67" fmla="*/ 69 h 1261"/>
              <a:gd name="T68" fmla="*/ 140 w 685"/>
              <a:gd name="T69" fmla="*/ 76 h 1261"/>
              <a:gd name="T70" fmla="*/ 256 w 685"/>
              <a:gd name="T71" fmla="*/ 464 h 1261"/>
              <a:gd name="T72" fmla="*/ 65 w 685"/>
              <a:gd name="T73" fmla="*/ 574 h 1261"/>
              <a:gd name="T74" fmla="*/ 16 w 685"/>
              <a:gd name="T75" fmla="*/ 779 h 1261"/>
              <a:gd name="T76" fmla="*/ 183 w 685"/>
              <a:gd name="T77" fmla="*/ 1000 h 1261"/>
              <a:gd name="T78" fmla="*/ 183 w 685"/>
              <a:gd name="T79" fmla="*/ 1000 h 1261"/>
              <a:gd name="T80" fmla="*/ 311 w 685"/>
              <a:gd name="T81" fmla="*/ 1248 h 1261"/>
              <a:gd name="T82" fmla="*/ 327 w 685"/>
              <a:gd name="T83" fmla="*/ 1260 h 1261"/>
              <a:gd name="T84" fmla="*/ 362 w 685"/>
              <a:gd name="T85" fmla="*/ 1260 h 1261"/>
              <a:gd name="T86" fmla="*/ 378 w 685"/>
              <a:gd name="T87" fmla="*/ 1248 h 1261"/>
              <a:gd name="T88" fmla="*/ 504 w 685"/>
              <a:gd name="T89" fmla="*/ 1001 h 1261"/>
              <a:gd name="T90" fmla="*/ 666 w 685"/>
              <a:gd name="T91" fmla="*/ 777 h 1261"/>
              <a:gd name="T92" fmla="*/ 620 w 685"/>
              <a:gd name="T93" fmla="*/ 575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685" h="1261">
                <a:moveTo>
                  <a:pt x="634" y="769"/>
                </a:moveTo>
                <a:lnTo>
                  <a:pt x="634" y="769"/>
                </a:lnTo>
                <a:cubicBezTo>
                  <a:pt x="608" y="862"/>
                  <a:pt x="546" y="925"/>
                  <a:pt x="487" y="973"/>
                </a:cubicBezTo>
                <a:lnTo>
                  <a:pt x="202" y="973"/>
                </a:lnTo>
                <a:lnTo>
                  <a:pt x="202" y="973"/>
                </a:lnTo>
                <a:cubicBezTo>
                  <a:pt x="135" y="918"/>
                  <a:pt x="69" y="856"/>
                  <a:pt x="48" y="771"/>
                </a:cubicBezTo>
                <a:lnTo>
                  <a:pt x="48" y="771"/>
                </a:lnTo>
                <a:cubicBezTo>
                  <a:pt x="37" y="727"/>
                  <a:pt x="42" y="657"/>
                  <a:pt x="92" y="594"/>
                </a:cubicBezTo>
                <a:lnTo>
                  <a:pt x="92" y="594"/>
                </a:lnTo>
                <a:cubicBezTo>
                  <a:pt x="129" y="546"/>
                  <a:pt x="203" y="489"/>
                  <a:pt x="342" y="489"/>
                </a:cubicBezTo>
                <a:lnTo>
                  <a:pt x="342" y="489"/>
                </a:lnTo>
                <a:cubicBezTo>
                  <a:pt x="485" y="489"/>
                  <a:pt x="558" y="546"/>
                  <a:pt x="594" y="595"/>
                </a:cubicBezTo>
                <a:lnTo>
                  <a:pt x="594" y="595"/>
                </a:lnTo>
                <a:cubicBezTo>
                  <a:pt x="642" y="658"/>
                  <a:pt x="645" y="727"/>
                  <a:pt x="634" y="769"/>
                </a:cubicBezTo>
                <a:close/>
                <a:moveTo>
                  <a:pt x="349" y="1227"/>
                </a:moveTo>
                <a:lnTo>
                  <a:pt x="339" y="1227"/>
                </a:lnTo>
                <a:lnTo>
                  <a:pt x="339" y="1227"/>
                </a:lnTo>
                <a:cubicBezTo>
                  <a:pt x="319" y="1156"/>
                  <a:pt x="282" y="1082"/>
                  <a:pt x="228" y="1007"/>
                </a:cubicBezTo>
                <a:lnTo>
                  <a:pt x="459" y="1007"/>
                </a:lnTo>
                <a:lnTo>
                  <a:pt x="459" y="1007"/>
                </a:lnTo>
                <a:cubicBezTo>
                  <a:pt x="408" y="1075"/>
                  <a:pt x="371" y="1149"/>
                  <a:pt x="349" y="1227"/>
                </a:cubicBezTo>
                <a:close/>
                <a:moveTo>
                  <a:pt x="228" y="102"/>
                </a:moveTo>
                <a:lnTo>
                  <a:pt x="297" y="303"/>
                </a:lnTo>
                <a:lnTo>
                  <a:pt x="297" y="303"/>
                </a:lnTo>
                <a:cubicBezTo>
                  <a:pt x="300" y="310"/>
                  <a:pt x="308" y="314"/>
                  <a:pt x="316" y="313"/>
                </a:cubicBezTo>
                <a:lnTo>
                  <a:pt x="316" y="313"/>
                </a:lnTo>
                <a:cubicBezTo>
                  <a:pt x="324" y="312"/>
                  <a:pt x="329" y="305"/>
                  <a:pt x="329" y="297"/>
                </a:cubicBezTo>
                <a:lnTo>
                  <a:pt x="326" y="33"/>
                </a:lnTo>
                <a:lnTo>
                  <a:pt x="362" y="33"/>
                </a:lnTo>
                <a:lnTo>
                  <a:pt x="359" y="297"/>
                </a:lnTo>
                <a:lnTo>
                  <a:pt x="359" y="297"/>
                </a:lnTo>
                <a:cubicBezTo>
                  <a:pt x="359" y="305"/>
                  <a:pt x="364" y="312"/>
                  <a:pt x="372" y="313"/>
                </a:cubicBezTo>
                <a:lnTo>
                  <a:pt x="372" y="313"/>
                </a:lnTo>
                <a:cubicBezTo>
                  <a:pt x="381" y="314"/>
                  <a:pt x="388" y="310"/>
                  <a:pt x="391" y="303"/>
                </a:cubicBezTo>
                <a:lnTo>
                  <a:pt x="459" y="102"/>
                </a:lnTo>
                <a:lnTo>
                  <a:pt x="512" y="102"/>
                </a:lnTo>
                <a:lnTo>
                  <a:pt x="401" y="455"/>
                </a:lnTo>
                <a:lnTo>
                  <a:pt x="288" y="455"/>
                </a:lnTo>
                <a:lnTo>
                  <a:pt x="176" y="102"/>
                </a:lnTo>
                <a:lnTo>
                  <a:pt x="228" y="102"/>
                </a:lnTo>
                <a:close/>
                <a:moveTo>
                  <a:pt x="620" y="575"/>
                </a:moveTo>
                <a:lnTo>
                  <a:pt x="620" y="575"/>
                </a:lnTo>
                <a:cubicBezTo>
                  <a:pt x="588" y="532"/>
                  <a:pt x="531" y="484"/>
                  <a:pt x="432" y="465"/>
                </a:cubicBezTo>
                <a:lnTo>
                  <a:pt x="550" y="91"/>
                </a:lnTo>
                <a:lnTo>
                  <a:pt x="550" y="91"/>
                </a:lnTo>
                <a:cubicBezTo>
                  <a:pt x="552" y="85"/>
                  <a:pt x="551" y="80"/>
                  <a:pt x="548" y="76"/>
                </a:cubicBezTo>
                <a:lnTo>
                  <a:pt x="548" y="76"/>
                </a:lnTo>
                <a:cubicBezTo>
                  <a:pt x="545" y="72"/>
                  <a:pt x="540" y="69"/>
                  <a:pt x="534" y="69"/>
                </a:cubicBezTo>
                <a:lnTo>
                  <a:pt x="448" y="69"/>
                </a:lnTo>
                <a:lnTo>
                  <a:pt x="448" y="69"/>
                </a:lnTo>
                <a:cubicBezTo>
                  <a:pt x="441" y="69"/>
                  <a:pt x="435" y="73"/>
                  <a:pt x="433" y="80"/>
                </a:cubicBezTo>
                <a:lnTo>
                  <a:pt x="393" y="196"/>
                </a:lnTo>
                <a:lnTo>
                  <a:pt x="395" y="17"/>
                </a:lnTo>
                <a:lnTo>
                  <a:pt x="395" y="17"/>
                </a:lnTo>
                <a:cubicBezTo>
                  <a:pt x="395" y="12"/>
                  <a:pt x="394" y="8"/>
                  <a:pt x="390" y="5"/>
                </a:cubicBezTo>
                <a:lnTo>
                  <a:pt x="390" y="5"/>
                </a:lnTo>
                <a:cubicBezTo>
                  <a:pt x="387" y="1"/>
                  <a:pt x="383" y="0"/>
                  <a:pt x="379" y="0"/>
                </a:cubicBezTo>
                <a:lnTo>
                  <a:pt x="309" y="0"/>
                </a:lnTo>
                <a:lnTo>
                  <a:pt x="309" y="0"/>
                </a:lnTo>
                <a:cubicBezTo>
                  <a:pt x="305" y="0"/>
                  <a:pt x="301" y="1"/>
                  <a:pt x="298" y="5"/>
                </a:cubicBezTo>
                <a:lnTo>
                  <a:pt x="298" y="5"/>
                </a:lnTo>
                <a:cubicBezTo>
                  <a:pt x="295" y="8"/>
                  <a:pt x="293" y="12"/>
                  <a:pt x="293" y="17"/>
                </a:cubicBezTo>
                <a:lnTo>
                  <a:pt x="295" y="196"/>
                </a:lnTo>
                <a:lnTo>
                  <a:pt x="255" y="80"/>
                </a:lnTo>
                <a:lnTo>
                  <a:pt x="255" y="80"/>
                </a:lnTo>
                <a:cubicBezTo>
                  <a:pt x="253" y="73"/>
                  <a:pt x="247" y="69"/>
                  <a:pt x="240" y="69"/>
                </a:cubicBezTo>
                <a:lnTo>
                  <a:pt x="153" y="69"/>
                </a:lnTo>
                <a:lnTo>
                  <a:pt x="153" y="69"/>
                </a:lnTo>
                <a:cubicBezTo>
                  <a:pt x="149" y="69"/>
                  <a:pt x="144" y="72"/>
                  <a:pt x="140" y="76"/>
                </a:cubicBezTo>
                <a:lnTo>
                  <a:pt x="140" y="76"/>
                </a:lnTo>
                <a:cubicBezTo>
                  <a:pt x="137" y="80"/>
                  <a:pt x="137" y="85"/>
                  <a:pt x="138" y="91"/>
                </a:cubicBezTo>
                <a:lnTo>
                  <a:pt x="256" y="464"/>
                </a:lnTo>
                <a:lnTo>
                  <a:pt x="256" y="464"/>
                </a:lnTo>
                <a:cubicBezTo>
                  <a:pt x="157" y="483"/>
                  <a:pt x="99" y="531"/>
                  <a:pt x="65" y="574"/>
                </a:cubicBezTo>
                <a:lnTo>
                  <a:pt x="65" y="574"/>
                </a:lnTo>
                <a:cubicBezTo>
                  <a:pt x="19" y="634"/>
                  <a:pt x="0" y="713"/>
                  <a:pt x="16" y="779"/>
                </a:cubicBezTo>
                <a:lnTo>
                  <a:pt x="16" y="779"/>
                </a:lnTo>
                <a:cubicBezTo>
                  <a:pt x="39" y="873"/>
                  <a:pt x="110" y="941"/>
                  <a:pt x="183" y="1000"/>
                </a:cubicBezTo>
                <a:lnTo>
                  <a:pt x="183" y="1000"/>
                </a:lnTo>
                <a:lnTo>
                  <a:pt x="183" y="1000"/>
                </a:lnTo>
                <a:lnTo>
                  <a:pt x="183" y="1000"/>
                </a:lnTo>
                <a:cubicBezTo>
                  <a:pt x="248" y="1085"/>
                  <a:pt x="291" y="1168"/>
                  <a:pt x="311" y="1248"/>
                </a:cubicBezTo>
                <a:lnTo>
                  <a:pt x="311" y="1248"/>
                </a:lnTo>
                <a:cubicBezTo>
                  <a:pt x="313" y="1255"/>
                  <a:pt x="319" y="1260"/>
                  <a:pt x="327" y="1260"/>
                </a:cubicBezTo>
                <a:lnTo>
                  <a:pt x="362" y="1260"/>
                </a:lnTo>
                <a:lnTo>
                  <a:pt x="362" y="1260"/>
                </a:lnTo>
                <a:cubicBezTo>
                  <a:pt x="369" y="1260"/>
                  <a:pt x="376" y="1255"/>
                  <a:pt x="378" y="1248"/>
                </a:cubicBezTo>
                <a:lnTo>
                  <a:pt x="378" y="1248"/>
                </a:lnTo>
                <a:cubicBezTo>
                  <a:pt x="401" y="1160"/>
                  <a:pt x="443" y="1077"/>
                  <a:pt x="504" y="1001"/>
                </a:cubicBezTo>
                <a:lnTo>
                  <a:pt x="504" y="1001"/>
                </a:lnTo>
                <a:lnTo>
                  <a:pt x="504" y="1001"/>
                </a:lnTo>
                <a:cubicBezTo>
                  <a:pt x="568" y="949"/>
                  <a:pt x="637" y="880"/>
                  <a:pt x="666" y="777"/>
                </a:cubicBezTo>
                <a:lnTo>
                  <a:pt x="666" y="777"/>
                </a:lnTo>
                <a:cubicBezTo>
                  <a:pt x="684" y="713"/>
                  <a:pt x="666" y="634"/>
                  <a:pt x="620" y="575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889D36F6-CAE9-7BDA-AD88-EBB2BAD22B66}"/>
              </a:ext>
            </a:extLst>
          </p:cNvPr>
          <p:cNvSpPr txBox="1"/>
          <p:nvPr/>
        </p:nvSpPr>
        <p:spPr>
          <a:xfrm>
            <a:off x="5254489" y="6065550"/>
            <a:ext cx="586961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CDE96074-8330-3971-7E05-AE549AB17963}"/>
              </a:ext>
            </a:extLst>
          </p:cNvPr>
          <p:cNvSpPr txBox="1"/>
          <p:nvPr/>
        </p:nvSpPr>
        <p:spPr>
          <a:xfrm>
            <a:off x="5254489" y="4772029"/>
            <a:ext cx="586961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41BE7FB-7129-15C6-3FDB-2E6816936B2C}"/>
              </a:ext>
            </a:extLst>
          </p:cNvPr>
          <p:cNvSpPr txBox="1"/>
          <p:nvPr/>
        </p:nvSpPr>
        <p:spPr>
          <a:xfrm>
            <a:off x="5254489" y="9661234"/>
            <a:ext cx="586961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4509285-F3EF-D8C2-E356-2B4489D2326C}"/>
              </a:ext>
            </a:extLst>
          </p:cNvPr>
          <p:cNvSpPr txBox="1"/>
          <p:nvPr/>
        </p:nvSpPr>
        <p:spPr>
          <a:xfrm>
            <a:off x="5254489" y="8367713"/>
            <a:ext cx="586961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رم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D41C7BB-5CC1-8413-3308-3061F7892816}"/>
              </a:ext>
            </a:extLst>
          </p:cNvPr>
          <p:cNvSpPr txBox="1"/>
          <p:nvPr/>
        </p:nvSpPr>
        <p:spPr>
          <a:xfrm>
            <a:off x="14883599" y="6065550"/>
            <a:ext cx="586961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A6127D9D-4F9A-695F-8EBB-C97E13F62D59}"/>
              </a:ext>
            </a:extLst>
          </p:cNvPr>
          <p:cNvSpPr txBox="1"/>
          <p:nvPr/>
        </p:nvSpPr>
        <p:spPr>
          <a:xfrm>
            <a:off x="14883599" y="4772029"/>
            <a:ext cx="586961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میامی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2B78E788-2194-A1B2-CF22-CD3C4601F725}"/>
              </a:ext>
            </a:extLst>
          </p:cNvPr>
          <p:cNvSpPr txBox="1"/>
          <p:nvPr/>
        </p:nvSpPr>
        <p:spPr>
          <a:xfrm>
            <a:off x="14883599" y="9661234"/>
            <a:ext cx="5869612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4E29D387-97F8-7A34-80D5-C0ABC369FEB4}"/>
              </a:ext>
            </a:extLst>
          </p:cNvPr>
          <p:cNvSpPr txBox="1"/>
          <p:nvPr/>
        </p:nvSpPr>
        <p:spPr>
          <a:xfrm>
            <a:off x="14883599" y="8367713"/>
            <a:ext cx="5869612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4D3D52A-2C1D-3B40-89AD-E84502DD5E5C}"/>
              </a:ext>
            </a:extLst>
          </p:cNvPr>
          <p:cNvSpPr txBox="1"/>
          <p:nvPr/>
        </p:nvSpPr>
        <p:spPr>
          <a:xfrm>
            <a:off x="1520904" y="2105561"/>
            <a:ext cx="2133584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چهار گزینه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995746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4FB8FC16-0C06-21D8-30CB-90C49BB82A3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94783884"/>
              </p:ext>
            </p:extLst>
          </p:nvPr>
        </p:nvGraphicFramePr>
        <p:xfrm>
          <a:off x="12188825" y="3107055"/>
          <a:ext cx="10013795" cy="9331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" name="Freeform 3">
            <a:extLst>
              <a:ext uri="{FF2B5EF4-FFF2-40B4-BE49-F238E27FC236}">
                <a16:creationId xmlns:a16="http://schemas.microsoft.com/office/drawing/2014/main" id="{FFE9CC63-DE2E-21A9-F165-8DA15FC32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7866" y="6482788"/>
            <a:ext cx="1558143" cy="1667025"/>
          </a:xfrm>
          <a:custGeom>
            <a:avLst/>
            <a:gdLst>
              <a:gd name="connsiteX0" fmla="*/ 74173 w 480340"/>
              <a:gd name="connsiteY0" fmla="*/ 368165 h 513906"/>
              <a:gd name="connsiteX1" fmla="*/ 83738 w 480340"/>
              <a:gd name="connsiteY1" fmla="*/ 372539 h 513906"/>
              <a:gd name="connsiteX2" fmla="*/ 132870 w 480340"/>
              <a:gd name="connsiteY2" fmla="*/ 422848 h 513906"/>
              <a:gd name="connsiteX3" fmla="*/ 138523 w 480340"/>
              <a:gd name="connsiteY3" fmla="*/ 431160 h 513906"/>
              <a:gd name="connsiteX4" fmla="*/ 131566 w 480340"/>
              <a:gd name="connsiteY4" fmla="*/ 437285 h 513906"/>
              <a:gd name="connsiteX5" fmla="*/ 129827 w 480340"/>
              <a:gd name="connsiteY5" fmla="*/ 436847 h 513906"/>
              <a:gd name="connsiteX6" fmla="*/ 70259 w 480340"/>
              <a:gd name="connsiteY6" fmla="*/ 377789 h 513906"/>
              <a:gd name="connsiteX7" fmla="*/ 74173 w 480340"/>
              <a:gd name="connsiteY7" fmla="*/ 368165 h 513906"/>
              <a:gd name="connsiteX8" fmla="*/ 353752 w 480340"/>
              <a:gd name="connsiteY8" fmla="*/ 122560 h 513906"/>
              <a:gd name="connsiteX9" fmla="*/ 322539 w 480340"/>
              <a:gd name="connsiteY9" fmla="*/ 132105 h 513906"/>
              <a:gd name="connsiteX10" fmla="*/ 321238 w 480340"/>
              <a:gd name="connsiteY10" fmla="*/ 133407 h 513906"/>
              <a:gd name="connsiteX11" fmla="*/ 322972 w 480340"/>
              <a:gd name="connsiteY11" fmla="*/ 141217 h 513906"/>
              <a:gd name="connsiteX12" fmla="*/ 348550 w 480340"/>
              <a:gd name="connsiteY12" fmla="*/ 182000 h 513906"/>
              <a:gd name="connsiteX13" fmla="*/ 348983 w 480340"/>
              <a:gd name="connsiteY13" fmla="*/ 182434 h 513906"/>
              <a:gd name="connsiteX14" fmla="*/ 346816 w 480340"/>
              <a:gd name="connsiteY14" fmla="*/ 201958 h 513906"/>
              <a:gd name="connsiteX15" fmla="*/ 327741 w 480340"/>
              <a:gd name="connsiteY15" fmla="*/ 207164 h 513906"/>
              <a:gd name="connsiteX16" fmla="*/ 261412 w 480340"/>
              <a:gd name="connsiteY16" fmla="*/ 184169 h 513906"/>
              <a:gd name="connsiteX17" fmla="*/ 241037 w 480340"/>
              <a:gd name="connsiteY17" fmla="*/ 185471 h 513906"/>
              <a:gd name="connsiteX18" fmla="*/ 175142 w 480340"/>
              <a:gd name="connsiteY18" fmla="*/ 218011 h 513906"/>
              <a:gd name="connsiteX19" fmla="*/ 166038 w 480340"/>
              <a:gd name="connsiteY19" fmla="*/ 220180 h 513906"/>
              <a:gd name="connsiteX20" fmla="*/ 153032 w 480340"/>
              <a:gd name="connsiteY20" fmla="*/ 215407 h 513906"/>
              <a:gd name="connsiteX21" fmla="*/ 146963 w 480340"/>
              <a:gd name="connsiteY21" fmla="*/ 193714 h 513906"/>
              <a:gd name="connsiteX22" fmla="*/ 163003 w 480340"/>
              <a:gd name="connsiteY22" fmla="*/ 144254 h 513906"/>
              <a:gd name="connsiteX23" fmla="*/ 161269 w 480340"/>
              <a:gd name="connsiteY23" fmla="*/ 140349 h 513906"/>
              <a:gd name="connsiteX24" fmla="*/ 121385 w 480340"/>
              <a:gd name="connsiteY24" fmla="*/ 124296 h 513906"/>
              <a:gd name="connsiteX25" fmla="*/ 14306 w 480340"/>
              <a:gd name="connsiteY25" fmla="*/ 296540 h 513906"/>
              <a:gd name="connsiteX26" fmla="*/ 240170 w 480340"/>
              <a:gd name="connsiteY26" fmla="*/ 499589 h 513906"/>
              <a:gd name="connsiteX27" fmla="*/ 466033 w 480340"/>
              <a:gd name="connsiteY27" fmla="*/ 296540 h 513906"/>
              <a:gd name="connsiteX28" fmla="*/ 360688 w 480340"/>
              <a:gd name="connsiteY28" fmla="*/ 125164 h 513906"/>
              <a:gd name="connsiteX29" fmla="*/ 360255 w 480340"/>
              <a:gd name="connsiteY29" fmla="*/ 125164 h 513906"/>
              <a:gd name="connsiteX30" fmla="*/ 353752 w 480340"/>
              <a:gd name="connsiteY30" fmla="*/ 122560 h 513906"/>
              <a:gd name="connsiteX31" fmla="*/ 210690 w 480340"/>
              <a:gd name="connsiteY31" fmla="*/ 14528 h 513906"/>
              <a:gd name="connsiteX32" fmla="*/ 211124 w 480340"/>
              <a:gd name="connsiteY32" fmla="*/ 86116 h 513906"/>
              <a:gd name="connsiteX33" fmla="*/ 202020 w 480340"/>
              <a:gd name="connsiteY33" fmla="*/ 90888 h 513906"/>
              <a:gd name="connsiteX34" fmla="*/ 201153 w 480340"/>
              <a:gd name="connsiteY34" fmla="*/ 90888 h 513906"/>
              <a:gd name="connsiteX35" fmla="*/ 199853 w 480340"/>
              <a:gd name="connsiteY35" fmla="*/ 90888 h 513906"/>
              <a:gd name="connsiteX36" fmla="*/ 105345 w 480340"/>
              <a:gd name="connsiteY36" fmla="*/ 102603 h 513906"/>
              <a:gd name="connsiteX37" fmla="*/ 166905 w 480340"/>
              <a:gd name="connsiteY37" fmla="*/ 127333 h 513906"/>
              <a:gd name="connsiteX38" fmla="*/ 176876 w 480340"/>
              <a:gd name="connsiteY38" fmla="*/ 149026 h 513906"/>
              <a:gd name="connsiteX39" fmla="*/ 160836 w 480340"/>
              <a:gd name="connsiteY39" fmla="*/ 198053 h 513906"/>
              <a:gd name="connsiteX40" fmla="*/ 162570 w 480340"/>
              <a:gd name="connsiteY40" fmla="*/ 204561 h 513906"/>
              <a:gd name="connsiteX41" fmla="*/ 168639 w 480340"/>
              <a:gd name="connsiteY41" fmla="*/ 205429 h 513906"/>
              <a:gd name="connsiteX42" fmla="*/ 234968 w 480340"/>
              <a:gd name="connsiteY42" fmla="*/ 172455 h 513906"/>
              <a:gd name="connsiteX43" fmla="*/ 266181 w 480340"/>
              <a:gd name="connsiteY43" fmla="*/ 170719 h 513906"/>
              <a:gd name="connsiteX44" fmla="*/ 332076 w 480340"/>
              <a:gd name="connsiteY44" fmla="*/ 193714 h 513906"/>
              <a:gd name="connsiteX45" fmla="*/ 335544 w 480340"/>
              <a:gd name="connsiteY45" fmla="*/ 192846 h 513906"/>
              <a:gd name="connsiteX46" fmla="*/ 336411 w 480340"/>
              <a:gd name="connsiteY46" fmla="*/ 189376 h 513906"/>
              <a:gd name="connsiteX47" fmla="*/ 310834 w 480340"/>
              <a:gd name="connsiteY47" fmla="*/ 149026 h 513906"/>
              <a:gd name="connsiteX48" fmla="*/ 310400 w 480340"/>
              <a:gd name="connsiteY48" fmla="*/ 148592 h 513906"/>
              <a:gd name="connsiteX49" fmla="*/ 307365 w 480340"/>
              <a:gd name="connsiteY49" fmla="*/ 128201 h 513906"/>
              <a:gd name="connsiteX50" fmla="*/ 317770 w 480340"/>
              <a:gd name="connsiteY50" fmla="*/ 119090 h 513906"/>
              <a:gd name="connsiteX51" fmla="*/ 374127 w 480340"/>
              <a:gd name="connsiteY51" fmla="*/ 101301 h 513906"/>
              <a:gd name="connsiteX52" fmla="*/ 266181 w 480340"/>
              <a:gd name="connsiteY52" fmla="*/ 93058 h 513906"/>
              <a:gd name="connsiteX53" fmla="*/ 276585 w 480340"/>
              <a:gd name="connsiteY53" fmla="*/ 121259 h 513906"/>
              <a:gd name="connsiteX54" fmla="*/ 273551 w 480340"/>
              <a:gd name="connsiteY54" fmla="*/ 131238 h 513906"/>
              <a:gd name="connsiteX55" fmla="*/ 270083 w 480340"/>
              <a:gd name="connsiteY55" fmla="*/ 131672 h 513906"/>
              <a:gd name="connsiteX56" fmla="*/ 263580 w 480340"/>
              <a:gd name="connsiteY56" fmla="*/ 128201 h 513906"/>
              <a:gd name="connsiteX57" fmla="*/ 257077 w 480340"/>
              <a:gd name="connsiteY57" fmla="*/ 31449 h 513906"/>
              <a:gd name="connsiteX58" fmla="*/ 255777 w 480340"/>
              <a:gd name="connsiteY58" fmla="*/ 27110 h 513906"/>
              <a:gd name="connsiteX59" fmla="*/ 210690 w 480340"/>
              <a:gd name="connsiteY59" fmla="*/ 14528 h 513906"/>
              <a:gd name="connsiteX60" fmla="*/ 204167 w 480340"/>
              <a:gd name="connsiteY60" fmla="*/ 1 h 513906"/>
              <a:gd name="connsiteX61" fmla="*/ 261412 w 480340"/>
              <a:gd name="connsiteY61" fmla="*/ 14094 h 513906"/>
              <a:gd name="connsiteX62" fmla="*/ 270516 w 480340"/>
              <a:gd name="connsiteY62" fmla="*/ 37089 h 513906"/>
              <a:gd name="connsiteX63" fmla="*/ 264013 w 480340"/>
              <a:gd name="connsiteY63" fmla="*/ 78740 h 513906"/>
              <a:gd name="connsiteX64" fmla="*/ 384098 w 480340"/>
              <a:gd name="connsiteY64" fmla="*/ 90021 h 513906"/>
              <a:gd name="connsiteX65" fmla="*/ 391035 w 480340"/>
              <a:gd name="connsiteY65" fmla="*/ 100000 h 513906"/>
              <a:gd name="connsiteX66" fmla="*/ 387133 w 480340"/>
              <a:gd name="connsiteY66" fmla="*/ 111280 h 513906"/>
              <a:gd name="connsiteX67" fmla="*/ 384532 w 480340"/>
              <a:gd name="connsiteY67" fmla="*/ 113015 h 513906"/>
              <a:gd name="connsiteX68" fmla="*/ 373694 w 480340"/>
              <a:gd name="connsiteY68" fmla="*/ 116486 h 513906"/>
              <a:gd name="connsiteX69" fmla="*/ 480340 w 480340"/>
              <a:gd name="connsiteY69" fmla="*/ 296540 h 513906"/>
              <a:gd name="connsiteX70" fmla="*/ 240170 w 480340"/>
              <a:gd name="connsiteY70" fmla="*/ 513906 h 513906"/>
              <a:gd name="connsiteX71" fmla="*/ 0 w 480340"/>
              <a:gd name="connsiteY71" fmla="*/ 296540 h 513906"/>
              <a:gd name="connsiteX72" fmla="*/ 104478 w 480340"/>
              <a:gd name="connsiteY72" fmla="*/ 117354 h 513906"/>
              <a:gd name="connsiteX73" fmla="*/ 96675 w 480340"/>
              <a:gd name="connsiteY73" fmla="*/ 114317 h 513906"/>
              <a:gd name="connsiteX74" fmla="*/ 88872 w 480340"/>
              <a:gd name="connsiteY74" fmla="*/ 102603 h 513906"/>
              <a:gd name="connsiteX75" fmla="*/ 96675 w 480340"/>
              <a:gd name="connsiteY75" fmla="*/ 90455 h 513906"/>
              <a:gd name="connsiteX76" fmla="*/ 198552 w 480340"/>
              <a:gd name="connsiteY76" fmla="*/ 76137 h 513906"/>
              <a:gd name="connsiteX77" fmla="*/ 193350 w 480340"/>
              <a:gd name="connsiteY77" fmla="*/ 10624 h 513906"/>
              <a:gd name="connsiteX78" fmla="*/ 193783 w 480340"/>
              <a:gd name="connsiteY78" fmla="*/ 3682 h 513906"/>
              <a:gd name="connsiteX79" fmla="*/ 198985 w 480340"/>
              <a:gd name="connsiteY79" fmla="*/ 211 h 513906"/>
              <a:gd name="connsiteX80" fmla="*/ 204167 w 480340"/>
              <a:gd name="connsiteY80" fmla="*/ 1 h 5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80340" h="513906">
                <a:moveTo>
                  <a:pt x="74173" y="368165"/>
                </a:moveTo>
                <a:cubicBezTo>
                  <a:pt x="78086" y="366852"/>
                  <a:pt x="82434" y="368602"/>
                  <a:pt x="83738" y="372539"/>
                </a:cubicBezTo>
                <a:cubicBezTo>
                  <a:pt x="83738" y="372539"/>
                  <a:pt x="101565" y="415849"/>
                  <a:pt x="132870" y="422848"/>
                </a:cubicBezTo>
                <a:cubicBezTo>
                  <a:pt x="136783" y="423723"/>
                  <a:pt x="139392" y="427223"/>
                  <a:pt x="138523" y="431160"/>
                </a:cubicBezTo>
                <a:cubicBezTo>
                  <a:pt x="137653" y="434660"/>
                  <a:pt x="134609" y="437285"/>
                  <a:pt x="131566" y="437285"/>
                </a:cubicBezTo>
                <a:cubicBezTo>
                  <a:pt x="131131" y="437285"/>
                  <a:pt x="130696" y="437285"/>
                  <a:pt x="129827" y="436847"/>
                </a:cubicBezTo>
                <a:cubicBezTo>
                  <a:pt x="91565" y="428098"/>
                  <a:pt x="71129" y="379539"/>
                  <a:pt x="70259" y="377789"/>
                </a:cubicBezTo>
                <a:cubicBezTo>
                  <a:pt x="68955" y="373852"/>
                  <a:pt x="70694" y="369915"/>
                  <a:pt x="74173" y="368165"/>
                </a:cubicBezTo>
                <a:close/>
                <a:moveTo>
                  <a:pt x="353752" y="122560"/>
                </a:moveTo>
                <a:lnTo>
                  <a:pt x="322539" y="132105"/>
                </a:lnTo>
                <a:cubicBezTo>
                  <a:pt x="321672" y="132539"/>
                  <a:pt x="321238" y="133407"/>
                  <a:pt x="321238" y="133407"/>
                </a:cubicBezTo>
                <a:cubicBezTo>
                  <a:pt x="320804" y="134275"/>
                  <a:pt x="320804" y="137312"/>
                  <a:pt x="322972" y="141217"/>
                </a:cubicBezTo>
                <a:lnTo>
                  <a:pt x="348550" y="182000"/>
                </a:lnTo>
                <a:cubicBezTo>
                  <a:pt x="348550" y="182000"/>
                  <a:pt x="348983" y="182000"/>
                  <a:pt x="348983" y="182434"/>
                </a:cubicBezTo>
                <a:cubicBezTo>
                  <a:pt x="352018" y="188942"/>
                  <a:pt x="351151" y="196751"/>
                  <a:pt x="346816" y="201958"/>
                </a:cubicBezTo>
                <a:cubicBezTo>
                  <a:pt x="341613" y="207598"/>
                  <a:pt x="334244" y="209767"/>
                  <a:pt x="327741" y="207164"/>
                </a:cubicBezTo>
                <a:lnTo>
                  <a:pt x="261412" y="184169"/>
                </a:lnTo>
                <a:cubicBezTo>
                  <a:pt x="254909" y="182000"/>
                  <a:pt x="247106" y="182434"/>
                  <a:pt x="241037" y="185471"/>
                </a:cubicBezTo>
                <a:lnTo>
                  <a:pt x="175142" y="218011"/>
                </a:lnTo>
                <a:cubicBezTo>
                  <a:pt x="172541" y="219746"/>
                  <a:pt x="169073" y="220180"/>
                  <a:pt x="166038" y="220180"/>
                </a:cubicBezTo>
                <a:cubicBezTo>
                  <a:pt x="161703" y="220180"/>
                  <a:pt x="156501" y="218444"/>
                  <a:pt x="153032" y="215407"/>
                </a:cubicBezTo>
                <a:cubicBezTo>
                  <a:pt x="146530" y="209767"/>
                  <a:pt x="144362" y="201524"/>
                  <a:pt x="146963" y="193714"/>
                </a:cubicBezTo>
                <a:lnTo>
                  <a:pt x="163003" y="144254"/>
                </a:lnTo>
                <a:cubicBezTo>
                  <a:pt x="163870" y="142952"/>
                  <a:pt x="162570" y="141217"/>
                  <a:pt x="161269" y="140349"/>
                </a:cubicBezTo>
                <a:lnTo>
                  <a:pt x="121385" y="124296"/>
                </a:lnTo>
                <a:cubicBezTo>
                  <a:pt x="54190" y="161608"/>
                  <a:pt x="14306" y="225820"/>
                  <a:pt x="14306" y="296540"/>
                </a:cubicBezTo>
                <a:cubicBezTo>
                  <a:pt x="14306" y="408477"/>
                  <a:pt x="115316" y="499589"/>
                  <a:pt x="240170" y="499589"/>
                </a:cubicBezTo>
                <a:cubicBezTo>
                  <a:pt x="364590" y="499589"/>
                  <a:pt x="466033" y="408477"/>
                  <a:pt x="466033" y="296540"/>
                </a:cubicBezTo>
                <a:cubicBezTo>
                  <a:pt x="466033" y="226688"/>
                  <a:pt x="426583" y="162476"/>
                  <a:pt x="360688" y="125164"/>
                </a:cubicBezTo>
                <a:cubicBezTo>
                  <a:pt x="360688" y="125164"/>
                  <a:pt x="360255" y="125164"/>
                  <a:pt x="360255" y="125164"/>
                </a:cubicBezTo>
                <a:cubicBezTo>
                  <a:pt x="360255" y="125164"/>
                  <a:pt x="357654" y="123428"/>
                  <a:pt x="353752" y="122560"/>
                </a:cubicBezTo>
                <a:close/>
                <a:moveTo>
                  <a:pt x="210690" y="14528"/>
                </a:moveTo>
                <a:cubicBezTo>
                  <a:pt x="221095" y="46200"/>
                  <a:pt x="211124" y="84380"/>
                  <a:pt x="211124" y="86116"/>
                </a:cubicBezTo>
                <a:cubicBezTo>
                  <a:pt x="209823" y="90021"/>
                  <a:pt x="205922" y="92190"/>
                  <a:pt x="202020" y="90888"/>
                </a:cubicBezTo>
                <a:cubicBezTo>
                  <a:pt x="202020" y="90888"/>
                  <a:pt x="201587" y="90888"/>
                  <a:pt x="201153" y="90888"/>
                </a:cubicBezTo>
                <a:cubicBezTo>
                  <a:pt x="200720" y="90888"/>
                  <a:pt x="200286" y="90888"/>
                  <a:pt x="199853" y="90888"/>
                </a:cubicBezTo>
                <a:cubicBezTo>
                  <a:pt x="159535" y="84814"/>
                  <a:pt x="124420" y="94793"/>
                  <a:pt x="105345" y="102603"/>
                </a:cubicBezTo>
                <a:lnTo>
                  <a:pt x="166905" y="127333"/>
                </a:lnTo>
                <a:cubicBezTo>
                  <a:pt x="175142" y="130804"/>
                  <a:pt x="179477" y="140349"/>
                  <a:pt x="176876" y="149026"/>
                </a:cubicBezTo>
                <a:lnTo>
                  <a:pt x="160836" y="198053"/>
                </a:lnTo>
                <a:cubicBezTo>
                  <a:pt x="159535" y="201524"/>
                  <a:pt x="161703" y="203693"/>
                  <a:pt x="162570" y="204561"/>
                </a:cubicBezTo>
                <a:cubicBezTo>
                  <a:pt x="163003" y="204995"/>
                  <a:pt x="165604" y="206730"/>
                  <a:pt x="168639" y="205429"/>
                </a:cubicBezTo>
                <a:lnTo>
                  <a:pt x="234968" y="172455"/>
                </a:lnTo>
                <a:cubicBezTo>
                  <a:pt x="244505" y="167682"/>
                  <a:pt x="255777" y="167248"/>
                  <a:pt x="266181" y="170719"/>
                </a:cubicBezTo>
                <a:lnTo>
                  <a:pt x="332076" y="193714"/>
                </a:lnTo>
                <a:cubicBezTo>
                  <a:pt x="333810" y="194582"/>
                  <a:pt x="335111" y="193714"/>
                  <a:pt x="335544" y="192846"/>
                </a:cubicBezTo>
                <a:cubicBezTo>
                  <a:pt x="336411" y="192413"/>
                  <a:pt x="336845" y="190677"/>
                  <a:pt x="336411" y="189376"/>
                </a:cubicBezTo>
                <a:lnTo>
                  <a:pt x="310834" y="149026"/>
                </a:lnTo>
                <a:cubicBezTo>
                  <a:pt x="310400" y="149026"/>
                  <a:pt x="310400" y="148592"/>
                  <a:pt x="310400" y="148592"/>
                </a:cubicBezTo>
                <a:cubicBezTo>
                  <a:pt x="306498" y="140783"/>
                  <a:pt x="305631" y="134275"/>
                  <a:pt x="307365" y="128201"/>
                </a:cubicBezTo>
                <a:cubicBezTo>
                  <a:pt x="309099" y="125164"/>
                  <a:pt x="311701" y="121259"/>
                  <a:pt x="317770" y="119090"/>
                </a:cubicBezTo>
                <a:lnTo>
                  <a:pt x="374127" y="101301"/>
                </a:lnTo>
                <a:cubicBezTo>
                  <a:pt x="348116" y="91322"/>
                  <a:pt x="297828" y="88719"/>
                  <a:pt x="266181" y="93058"/>
                </a:cubicBezTo>
                <a:cubicBezTo>
                  <a:pt x="267915" y="101735"/>
                  <a:pt x="271383" y="111280"/>
                  <a:pt x="276585" y="121259"/>
                </a:cubicBezTo>
                <a:cubicBezTo>
                  <a:pt x="278320" y="125164"/>
                  <a:pt x="277019" y="129068"/>
                  <a:pt x="273551" y="131238"/>
                </a:cubicBezTo>
                <a:cubicBezTo>
                  <a:pt x="272250" y="131238"/>
                  <a:pt x="271383" y="131672"/>
                  <a:pt x="270083" y="131672"/>
                </a:cubicBezTo>
                <a:cubicBezTo>
                  <a:pt x="267482" y="131672"/>
                  <a:pt x="264880" y="130370"/>
                  <a:pt x="263580" y="128201"/>
                </a:cubicBezTo>
                <a:cubicBezTo>
                  <a:pt x="241470" y="84814"/>
                  <a:pt x="250141" y="49237"/>
                  <a:pt x="257077" y="31449"/>
                </a:cubicBezTo>
                <a:cubicBezTo>
                  <a:pt x="258378" y="29714"/>
                  <a:pt x="257077" y="27978"/>
                  <a:pt x="255777" y="27110"/>
                </a:cubicBezTo>
                <a:cubicBezTo>
                  <a:pt x="236268" y="17999"/>
                  <a:pt x="220228" y="15396"/>
                  <a:pt x="210690" y="14528"/>
                </a:cubicBezTo>
                <a:close/>
                <a:moveTo>
                  <a:pt x="204167" y="1"/>
                </a:moveTo>
                <a:cubicBezTo>
                  <a:pt x="213373" y="-60"/>
                  <a:pt x="234101" y="1404"/>
                  <a:pt x="261412" y="14094"/>
                </a:cubicBezTo>
                <a:cubicBezTo>
                  <a:pt x="270516" y="17999"/>
                  <a:pt x="274418" y="28412"/>
                  <a:pt x="270516" y="37089"/>
                </a:cubicBezTo>
                <a:cubicBezTo>
                  <a:pt x="267048" y="46200"/>
                  <a:pt x="262713" y="60952"/>
                  <a:pt x="264013" y="78740"/>
                </a:cubicBezTo>
                <a:cubicBezTo>
                  <a:pt x="300429" y="73968"/>
                  <a:pt x="356787" y="77439"/>
                  <a:pt x="384098" y="90021"/>
                </a:cubicBezTo>
                <a:cubicBezTo>
                  <a:pt x="388000" y="92190"/>
                  <a:pt x="390601" y="95661"/>
                  <a:pt x="391035" y="100000"/>
                </a:cubicBezTo>
                <a:cubicBezTo>
                  <a:pt x="391902" y="103904"/>
                  <a:pt x="390168" y="108677"/>
                  <a:pt x="387133" y="111280"/>
                </a:cubicBezTo>
                <a:cubicBezTo>
                  <a:pt x="386266" y="112148"/>
                  <a:pt x="385399" y="112582"/>
                  <a:pt x="384532" y="113015"/>
                </a:cubicBezTo>
                <a:lnTo>
                  <a:pt x="373694" y="116486"/>
                </a:lnTo>
                <a:cubicBezTo>
                  <a:pt x="440456" y="156836"/>
                  <a:pt x="480340" y="224085"/>
                  <a:pt x="480340" y="296540"/>
                </a:cubicBezTo>
                <a:cubicBezTo>
                  <a:pt x="480340" y="416287"/>
                  <a:pt x="372393" y="513906"/>
                  <a:pt x="240170" y="513906"/>
                </a:cubicBezTo>
                <a:cubicBezTo>
                  <a:pt x="107513" y="513906"/>
                  <a:pt x="0" y="416287"/>
                  <a:pt x="0" y="296540"/>
                </a:cubicBezTo>
                <a:cubicBezTo>
                  <a:pt x="0" y="224085"/>
                  <a:pt x="39017" y="158137"/>
                  <a:pt x="104478" y="117354"/>
                </a:cubicBezTo>
                <a:lnTo>
                  <a:pt x="96675" y="114317"/>
                </a:lnTo>
                <a:cubicBezTo>
                  <a:pt x="91906" y="112148"/>
                  <a:pt x="88872" y="107809"/>
                  <a:pt x="88872" y="102603"/>
                </a:cubicBezTo>
                <a:cubicBezTo>
                  <a:pt x="88872" y="96962"/>
                  <a:pt x="91906" y="92624"/>
                  <a:pt x="96675" y="90455"/>
                </a:cubicBezTo>
                <a:cubicBezTo>
                  <a:pt x="115750" y="82645"/>
                  <a:pt x="153899" y="70497"/>
                  <a:pt x="198552" y="76137"/>
                </a:cubicBezTo>
                <a:cubicBezTo>
                  <a:pt x="201153" y="63121"/>
                  <a:pt x="205055" y="32317"/>
                  <a:pt x="193350" y="10624"/>
                </a:cubicBezTo>
                <a:cubicBezTo>
                  <a:pt x="192483" y="8454"/>
                  <a:pt x="192483" y="5851"/>
                  <a:pt x="193783" y="3682"/>
                </a:cubicBezTo>
                <a:cubicBezTo>
                  <a:pt x="195084" y="1512"/>
                  <a:pt x="196818" y="211"/>
                  <a:pt x="198985" y="211"/>
                </a:cubicBezTo>
                <a:cubicBezTo>
                  <a:pt x="199311" y="211"/>
                  <a:pt x="201099" y="21"/>
                  <a:pt x="20416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Freeform 40">
            <a:extLst>
              <a:ext uri="{FF2B5EF4-FFF2-40B4-BE49-F238E27FC236}">
                <a16:creationId xmlns:a16="http://schemas.microsoft.com/office/drawing/2014/main" id="{3E1BB23D-A10C-1BF3-D86A-ABA9EEA52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511" y="9359974"/>
            <a:ext cx="956853" cy="1702454"/>
          </a:xfrm>
          <a:custGeom>
            <a:avLst/>
            <a:gdLst>
              <a:gd name="T0" fmla="*/ 629 w 681"/>
              <a:gd name="T1" fmla="*/ 475 h 1207"/>
              <a:gd name="T2" fmla="*/ 612 w 681"/>
              <a:gd name="T3" fmla="*/ 980 h 1207"/>
              <a:gd name="T4" fmla="*/ 501 w 681"/>
              <a:gd name="T5" fmla="*/ 1125 h 1207"/>
              <a:gd name="T6" fmla="*/ 541 w 681"/>
              <a:gd name="T7" fmla="*/ 1006 h 1207"/>
              <a:gd name="T8" fmla="*/ 541 w 681"/>
              <a:gd name="T9" fmla="*/ 439 h 1207"/>
              <a:gd name="T10" fmla="*/ 424 w 681"/>
              <a:gd name="T11" fmla="*/ 258 h 1207"/>
              <a:gd name="T12" fmla="*/ 553 w 681"/>
              <a:gd name="T13" fmla="*/ 271 h 1207"/>
              <a:gd name="T14" fmla="*/ 175 w 681"/>
              <a:gd name="T15" fmla="*/ 1006 h 1207"/>
              <a:gd name="T16" fmla="*/ 175 w 681"/>
              <a:gd name="T17" fmla="*/ 439 h 1207"/>
              <a:gd name="T18" fmla="*/ 341 w 681"/>
              <a:gd name="T19" fmla="*/ 273 h 1207"/>
              <a:gd name="T20" fmla="*/ 379 w 681"/>
              <a:gd name="T21" fmla="*/ 278 h 1207"/>
              <a:gd name="T22" fmla="*/ 386 w 681"/>
              <a:gd name="T23" fmla="*/ 279 h 1207"/>
              <a:gd name="T24" fmla="*/ 507 w 681"/>
              <a:gd name="T25" fmla="*/ 1006 h 1207"/>
              <a:gd name="T26" fmla="*/ 448 w 681"/>
              <a:gd name="T27" fmla="*/ 1134 h 1207"/>
              <a:gd name="T28" fmla="*/ 443 w 681"/>
              <a:gd name="T29" fmla="*/ 1138 h 1207"/>
              <a:gd name="T30" fmla="*/ 341 w 681"/>
              <a:gd name="T31" fmla="*/ 1173 h 1207"/>
              <a:gd name="T32" fmla="*/ 175 w 681"/>
              <a:gd name="T33" fmla="*/ 1006 h 1207"/>
              <a:gd name="T34" fmla="*/ 51 w 681"/>
              <a:gd name="T35" fmla="*/ 477 h 1207"/>
              <a:gd name="T36" fmla="*/ 51 w 681"/>
              <a:gd name="T37" fmla="*/ 475 h 1207"/>
              <a:gd name="T38" fmla="*/ 127 w 681"/>
              <a:gd name="T39" fmla="*/ 271 h 1207"/>
              <a:gd name="T40" fmla="*/ 258 w 681"/>
              <a:gd name="T41" fmla="*/ 259 h 1207"/>
              <a:gd name="T42" fmla="*/ 143 w 681"/>
              <a:gd name="T43" fmla="*/ 439 h 1207"/>
              <a:gd name="T44" fmla="*/ 143 w 681"/>
              <a:gd name="T45" fmla="*/ 1006 h 1207"/>
              <a:gd name="T46" fmla="*/ 183 w 681"/>
              <a:gd name="T47" fmla="*/ 1126 h 1207"/>
              <a:gd name="T48" fmla="*/ 280 w 681"/>
              <a:gd name="T49" fmla="*/ 93 h 1207"/>
              <a:gd name="T50" fmla="*/ 274 w 681"/>
              <a:gd name="T51" fmla="*/ 90 h 1207"/>
              <a:gd name="T52" fmla="*/ 216 w 681"/>
              <a:gd name="T53" fmla="*/ 64 h 1207"/>
              <a:gd name="T54" fmla="*/ 209 w 681"/>
              <a:gd name="T55" fmla="*/ 46 h 1207"/>
              <a:gd name="T56" fmla="*/ 287 w 681"/>
              <a:gd name="T57" fmla="*/ 54 h 1207"/>
              <a:gd name="T58" fmla="*/ 293 w 681"/>
              <a:gd name="T59" fmla="*/ 55 h 1207"/>
              <a:gd name="T60" fmla="*/ 357 w 681"/>
              <a:gd name="T61" fmla="*/ 110 h 1207"/>
              <a:gd name="T62" fmla="*/ 369 w 681"/>
              <a:gd name="T63" fmla="*/ 153 h 1207"/>
              <a:gd name="T64" fmla="*/ 377 w 681"/>
              <a:gd name="T65" fmla="*/ 243 h 1207"/>
              <a:gd name="T66" fmla="*/ 341 w 681"/>
              <a:gd name="T67" fmla="*/ 240 h 1207"/>
              <a:gd name="T68" fmla="*/ 313 w 681"/>
              <a:gd name="T69" fmla="*/ 157 h 1207"/>
              <a:gd name="T70" fmla="*/ 311 w 681"/>
              <a:gd name="T71" fmla="*/ 133 h 1207"/>
              <a:gd name="T72" fmla="*/ 280 w 681"/>
              <a:gd name="T73" fmla="*/ 93 h 1207"/>
              <a:gd name="T74" fmla="*/ 569 w 681"/>
              <a:gd name="T75" fmla="*/ 242 h 1207"/>
              <a:gd name="T76" fmla="*/ 403 w 681"/>
              <a:gd name="T77" fmla="*/ 149 h 1207"/>
              <a:gd name="T78" fmla="*/ 386 w 681"/>
              <a:gd name="T79" fmla="*/ 95 h 1207"/>
              <a:gd name="T80" fmla="*/ 304 w 681"/>
              <a:gd name="T81" fmla="*/ 25 h 1207"/>
              <a:gd name="T82" fmla="*/ 295 w 681"/>
              <a:gd name="T83" fmla="*/ 22 h 1207"/>
              <a:gd name="T84" fmla="*/ 235 w 681"/>
              <a:gd name="T85" fmla="*/ 6 h 1207"/>
              <a:gd name="T86" fmla="*/ 180 w 681"/>
              <a:gd name="T87" fmla="*/ 31 h 1207"/>
              <a:gd name="T88" fmla="*/ 260 w 681"/>
              <a:gd name="T89" fmla="*/ 120 h 1207"/>
              <a:gd name="T90" fmla="*/ 263 w 681"/>
              <a:gd name="T91" fmla="*/ 121 h 1207"/>
              <a:gd name="T92" fmla="*/ 263 w 681"/>
              <a:gd name="T93" fmla="*/ 122 h 1207"/>
              <a:gd name="T94" fmla="*/ 279 w 681"/>
              <a:gd name="T95" fmla="*/ 142 h 1207"/>
              <a:gd name="T96" fmla="*/ 280 w 681"/>
              <a:gd name="T97" fmla="*/ 154 h 1207"/>
              <a:gd name="T98" fmla="*/ 274 w 681"/>
              <a:gd name="T99" fmla="*/ 230 h 1207"/>
              <a:gd name="T100" fmla="*/ 110 w 681"/>
              <a:gd name="T101" fmla="*/ 242 h 1207"/>
              <a:gd name="T102" fmla="*/ 35 w 681"/>
              <a:gd name="T103" fmla="*/ 981 h 1207"/>
              <a:gd name="T104" fmla="*/ 221 w 681"/>
              <a:gd name="T105" fmla="*/ 1164 h 1207"/>
              <a:gd name="T106" fmla="*/ 341 w 681"/>
              <a:gd name="T107" fmla="*/ 1206 h 1207"/>
              <a:gd name="T108" fmla="*/ 462 w 681"/>
              <a:gd name="T109" fmla="*/ 1164 h 1207"/>
              <a:gd name="T110" fmla="*/ 645 w 681"/>
              <a:gd name="T111" fmla="*/ 981 h 1207"/>
              <a:gd name="T112" fmla="*/ 662 w 681"/>
              <a:gd name="T113" fmla="*/ 479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81" h="1207">
                <a:moveTo>
                  <a:pt x="629" y="475"/>
                </a:moveTo>
                <a:lnTo>
                  <a:pt x="629" y="475"/>
                </a:lnTo>
                <a:cubicBezTo>
                  <a:pt x="629" y="476"/>
                  <a:pt x="629" y="477"/>
                  <a:pt x="629" y="477"/>
                </a:cubicBezTo>
                <a:lnTo>
                  <a:pt x="612" y="980"/>
                </a:lnTo>
                <a:lnTo>
                  <a:pt x="612" y="980"/>
                </a:lnTo>
                <a:cubicBezTo>
                  <a:pt x="609" y="1048"/>
                  <a:pt x="564" y="1106"/>
                  <a:pt x="501" y="1125"/>
                </a:cubicBezTo>
                <a:lnTo>
                  <a:pt x="501" y="1125"/>
                </a:lnTo>
                <a:cubicBezTo>
                  <a:pt x="525" y="1092"/>
                  <a:pt x="541" y="1050"/>
                  <a:pt x="541" y="1006"/>
                </a:cubicBezTo>
                <a:lnTo>
                  <a:pt x="541" y="439"/>
                </a:lnTo>
                <a:lnTo>
                  <a:pt x="541" y="439"/>
                </a:lnTo>
                <a:cubicBezTo>
                  <a:pt x="541" y="359"/>
                  <a:pt x="492" y="289"/>
                  <a:pt x="424" y="258"/>
                </a:cubicBezTo>
                <a:lnTo>
                  <a:pt x="424" y="258"/>
                </a:lnTo>
                <a:cubicBezTo>
                  <a:pt x="450" y="246"/>
                  <a:pt x="495" y="238"/>
                  <a:pt x="553" y="271"/>
                </a:cubicBezTo>
                <a:lnTo>
                  <a:pt x="553" y="271"/>
                </a:lnTo>
                <a:cubicBezTo>
                  <a:pt x="648" y="325"/>
                  <a:pt x="629" y="474"/>
                  <a:pt x="629" y="475"/>
                </a:cubicBezTo>
                <a:close/>
                <a:moveTo>
                  <a:pt x="175" y="1006"/>
                </a:moveTo>
                <a:lnTo>
                  <a:pt x="175" y="439"/>
                </a:lnTo>
                <a:lnTo>
                  <a:pt x="175" y="439"/>
                </a:lnTo>
                <a:cubicBezTo>
                  <a:pt x="175" y="347"/>
                  <a:pt x="250" y="273"/>
                  <a:pt x="341" y="273"/>
                </a:cubicBezTo>
                <a:lnTo>
                  <a:pt x="341" y="273"/>
                </a:lnTo>
                <a:cubicBezTo>
                  <a:pt x="355" y="273"/>
                  <a:pt x="367" y="275"/>
                  <a:pt x="379" y="278"/>
                </a:cubicBezTo>
                <a:lnTo>
                  <a:pt x="379" y="278"/>
                </a:lnTo>
                <a:cubicBezTo>
                  <a:pt x="381" y="278"/>
                  <a:pt x="383" y="279"/>
                  <a:pt x="386" y="279"/>
                </a:cubicBezTo>
                <a:lnTo>
                  <a:pt x="386" y="279"/>
                </a:lnTo>
                <a:cubicBezTo>
                  <a:pt x="456" y="299"/>
                  <a:pt x="507" y="363"/>
                  <a:pt x="507" y="439"/>
                </a:cubicBezTo>
                <a:lnTo>
                  <a:pt x="507" y="1006"/>
                </a:lnTo>
                <a:lnTo>
                  <a:pt x="507" y="1006"/>
                </a:lnTo>
                <a:cubicBezTo>
                  <a:pt x="507" y="1057"/>
                  <a:pt x="484" y="1104"/>
                  <a:pt x="448" y="1134"/>
                </a:cubicBezTo>
                <a:lnTo>
                  <a:pt x="448" y="1134"/>
                </a:lnTo>
                <a:cubicBezTo>
                  <a:pt x="446" y="1134"/>
                  <a:pt x="444" y="1136"/>
                  <a:pt x="443" y="1138"/>
                </a:cubicBezTo>
                <a:lnTo>
                  <a:pt x="443" y="1138"/>
                </a:lnTo>
                <a:cubicBezTo>
                  <a:pt x="414" y="1160"/>
                  <a:pt x="379" y="1173"/>
                  <a:pt x="341" y="1173"/>
                </a:cubicBezTo>
                <a:lnTo>
                  <a:pt x="341" y="1173"/>
                </a:lnTo>
                <a:cubicBezTo>
                  <a:pt x="250" y="1173"/>
                  <a:pt x="175" y="1098"/>
                  <a:pt x="175" y="1006"/>
                </a:cubicBezTo>
                <a:close/>
                <a:moveTo>
                  <a:pt x="68" y="980"/>
                </a:moveTo>
                <a:lnTo>
                  <a:pt x="51" y="477"/>
                </a:lnTo>
                <a:lnTo>
                  <a:pt x="51" y="477"/>
                </a:lnTo>
                <a:cubicBezTo>
                  <a:pt x="51" y="477"/>
                  <a:pt x="51" y="476"/>
                  <a:pt x="51" y="475"/>
                </a:cubicBezTo>
                <a:lnTo>
                  <a:pt x="51" y="475"/>
                </a:lnTo>
                <a:cubicBezTo>
                  <a:pt x="51" y="474"/>
                  <a:pt x="32" y="325"/>
                  <a:pt x="127" y="271"/>
                </a:cubicBezTo>
                <a:lnTo>
                  <a:pt x="127" y="271"/>
                </a:lnTo>
                <a:cubicBezTo>
                  <a:pt x="186" y="236"/>
                  <a:pt x="231" y="247"/>
                  <a:pt x="258" y="259"/>
                </a:cubicBezTo>
                <a:lnTo>
                  <a:pt x="258" y="259"/>
                </a:lnTo>
                <a:cubicBezTo>
                  <a:pt x="190" y="291"/>
                  <a:pt x="143" y="359"/>
                  <a:pt x="143" y="439"/>
                </a:cubicBezTo>
                <a:lnTo>
                  <a:pt x="143" y="1006"/>
                </a:lnTo>
                <a:lnTo>
                  <a:pt x="143" y="1006"/>
                </a:lnTo>
                <a:cubicBezTo>
                  <a:pt x="143" y="1051"/>
                  <a:pt x="158" y="1093"/>
                  <a:pt x="183" y="1126"/>
                </a:cubicBezTo>
                <a:lnTo>
                  <a:pt x="183" y="1126"/>
                </a:lnTo>
                <a:cubicBezTo>
                  <a:pt x="118" y="1108"/>
                  <a:pt x="70" y="1050"/>
                  <a:pt x="68" y="980"/>
                </a:cubicBezTo>
                <a:close/>
                <a:moveTo>
                  <a:pt x="280" y="93"/>
                </a:moveTo>
                <a:lnTo>
                  <a:pt x="280" y="93"/>
                </a:lnTo>
                <a:cubicBezTo>
                  <a:pt x="279" y="92"/>
                  <a:pt x="276" y="91"/>
                  <a:pt x="274" y="90"/>
                </a:cubicBezTo>
                <a:lnTo>
                  <a:pt x="216" y="64"/>
                </a:lnTo>
                <a:lnTo>
                  <a:pt x="216" y="64"/>
                </a:lnTo>
                <a:cubicBezTo>
                  <a:pt x="209" y="60"/>
                  <a:pt x="207" y="52"/>
                  <a:pt x="209" y="46"/>
                </a:cubicBezTo>
                <a:lnTo>
                  <a:pt x="209" y="46"/>
                </a:lnTo>
                <a:cubicBezTo>
                  <a:pt x="212" y="39"/>
                  <a:pt x="219" y="36"/>
                  <a:pt x="226" y="37"/>
                </a:cubicBezTo>
                <a:lnTo>
                  <a:pt x="287" y="54"/>
                </a:lnTo>
                <a:lnTo>
                  <a:pt x="287" y="54"/>
                </a:lnTo>
                <a:cubicBezTo>
                  <a:pt x="288" y="55"/>
                  <a:pt x="290" y="55"/>
                  <a:pt x="293" y="55"/>
                </a:cubicBezTo>
                <a:lnTo>
                  <a:pt x="293" y="55"/>
                </a:lnTo>
                <a:cubicBezTo>
                  <a:pt x="320" y="64"/>
                  <a:pt x="344" y="84"/>
                  <a:pt x="357" y="110"/>
                </a:cubicBezTo>
                <a:lnTo>
                  <a:pt x="357" y="110"/>
                </a:lnTo>
                <a:cubicBezTo>
                  <a:pt x="364" y="123"/>
                  <a:pt x="368" y="138"/>
                  <a:pt x="369" y="153"/>
                </a:cubicBezTo>
                <a:lnTo>
                  <a:pt x="377" y="243"/>
                </a:lnTo>
                <a:lnTo>
                  <a:pt x="377" y="243"/>
                </a:lnTo>
                <a:cubicBezTo>
                  <a:pt x="366" y="241"/>
                  <a:pt x="354" y="240"/>
                  <a:pt x="341" y="240"/>
                </a:cubicBezTo>
                <a:lnTo>
                  <a:pt x="341" y="240"/>
                </a:lnTo>
                <a:cubicBezTo>
                  <a:pt x="329" y="240"/>
                  <a:pt x="317" y="241"/>
                  <a:pt x="305" y="243"/>
                </a:cubicBezTo>
                <a:lnTo>
                  <a:pt x="313" y="157"/>
                </a:lnTo>
                <a:lnTo>
                  <a:pt x="313" y="157"/>
                </a:lnTo>
                <a:cubicBezTo>
                  <a:pt x="314" y="149"/>
                  <a:pt x="314" y="141"/>
                  <a:pt x="311" y="133"/>
                </a:cubicBezTo>
                <a:lnTo>
                  <a:pt x="311" y="133"/>
                </a:lnTo>
                <a:cubicBezTo>
                  <a:pt x="307" y="116"/>
                  <a:pt x="295" y="102"/>
                  <a:pt x="280" y="93"/>
                </a:cubicBezTo>
                <a:close/>
                <a:moveTo>
                  <a:pt x="569" y="242"/>
                </a:moveTo>
                <a:lnTo>
                  <a:pt x="569" y="242"/>
                </a:lnTo>
                <a:cubicBezTo>
                  <a:pt x="500" y="201"/>
                  <a:pt x="443" y="213"/>
                  <a:pt x="409" y="229"/>
                </a:cubicBezTo>
                <a:lnTo>
                  <a:pt x="403" y="149"/>
                </a:lnTo>
                <a:lnTo>
                  <a:pt x="403" y="149"/>
                </a:lnTo>
                <a:cubicBezTo>
                  <a:pt x="400" y="130"/>
                  <a:pt x="395" y="111"/>
                  <a:pt x="386" y="95"/>
                </a:cubicBezTo>
                <a:lnTo>
                  <a:pt x="386" y="95"/>
                </a:lnTo>
                <a:cubicBezTo>
                  <a:pt x="369" y="62"/>
                  <a:pt x="338" y="36"/>
                  <a:pt x="304" y="25"/>
                </a:cubicBezTo>
                <a:lnTo>
                  <a:pt x="304" y="25"/>
                </a:lnTo>
                <a:cubicBezTo>
                  <a:pt x="300" y="23"/>
                  <a:pt x="297" y="23"/>
                  <a:pt x="295" y="22"/>
                </a:cubicBezTo>
                <a:lnTo>
                  <a:pt x="235" y="6"/>
                </a:lnTo>
                <a:lnTo>
                  <a:pt x="235" y="6"/>
                </a:lnTo>
                <a:cubicBezTo>
                  <a:pt x="212" y="0"/>
                  <a:pt x="189" y="11"/>
                  <a:pt x="180" y="31"/>
                </a:cubicBezTo>
                <a:lnTo>
                  <a:pt x="180" y="31"/>
                </a:lnTo>
                <a:cubicBezTo>
                  <a:pt x="169" y="55"/>
                  <a:pt x="179" y="83"/>
                  <a:pt x="202" y="93"/>
                </a:cubicBezTo>
                <a:lnTo>
                  <a:pt x="260" y="120"/>
                </a:lnTo>
                <a:lnTo>
                  <a:pt x="260" y="120"/>
                </a:lnTo>
                <a:cubicBezTo>
                  <a:pt x="261" y="120"/>
                  <a:pt x="262" y="120"/>
                  <a:pt x="263" y="121"/>
                </a:cubicBezTo>
                <a:lnTo>
                  <a:pt x="263" y="121"/>
                </a:lnTo>
                <a:cubicBezTo>
                  <a:pt x="263" y="121"/>
                  <a:pt x="263" y="121"/>
                  <a:pt x="263" y="122"/>
                </a:cubicBezTo>
                <a:lnTo>
                  <a:pt x="263" y="122"/>
                </a:lnTo>
                <a:cubicBezTo>
                  <a:pt x="271" y="126"/>
                  <a:pt x="277" y="134"/>
                  <a:pt x="279" y="142"/>
                </a:cubicBezTo>
                <a:lnTo>
                  <a:pt x="279" y="142"/>
                </a:lnTo>
                <a:cubicBezTo>
                  <a:pt x="280" y="146"/>
                  <a:pt x="281" y="149"/>
                  <a:pt x="280" y="154"/>
                </a:cubicBezTo>
                <a:lnTo>
                  <a:pt x="274" y="230"/>
                </a:lnTo>
                <a:lnTo>
                  <a:pt x="274" y="230"/>
                </a:lnTo>
                <a:cubicBezTo>
                  <a:pt x="240" y="214"/>
                  <a:pt x="182" y="201"/>
                  <a:pt x="110" y="242"/>
                </a:cubicBezTo>
                <a:lnTo>
                  <a:pt x="110" y="242"/>
                </a:lnTo>
                <a:cubicBezTo>
                  <a:pt x="0" y="306"/>
                  <a:pt x="16" y="465"/>
                  <a:pt x="18" y="479"/>
                </a:cubicBezTo>
                <a:lnTo>
                  <a:pt x="35" y="981"/>
                </a:lnTo>
                <a:lnTo>
                  <a:pt x="35" y="981"/>
                </a:lnTo>
                <a:cubicBezTo>
                  <a:pt x="39" y="1083"/>
                  <a:pt x="121" y="1162"/>
                  <a:pt x="221" y="1164"/>
                </a:cubicBezTo>
                <a:lnTo>
                  <a:pt x="221" y="1164"/>
                </a:lnTo>
                <a:cubicBezTo>
                  <a:pt x="255" y="1190"/>
                  <a:pt x="296" y="1206"/>
                  <a:pt x="341" y="1206"/>
                </a:cubicBezTo>
                <a:lnTo>
                  <a:pt x="341" y="1206"/>
                </a:lnTo>
                <a:cubicBezTo>
                  <a:pt x="386" y="1206"/>
                  <a:pt x="428" y="1190"/>
                  <a:pt x="462" y="1164"/>
                </a:cubicBezTo>
                <a:lnTo>
                  <a:pt x="462" y="1164"/>
                </a:lnTo>
                <a:cubicBezTo>
                  <a:pt x="561" y="1161"/>
                  <a:pt x="641" y="1081"/>
                  <a:pt x="645" y="981"/>
                </a:cubicBezTo>
                <a:lnTo>
                  <a:pt x="662" y="479"/>
                </a:lnTo>
                <a:lnTo>
                  <a:pt x="662" y="479"/>
                </a:lnTo>
                <a:cubicBezTo>
                  <a:pt x="664" y="464"/>
                  <a:pt x="680" y="306"/>
                  <a:pt x="569" y="2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2" name="Freeform 78">
            <a:extLst>
              <a:ext uri="{FF2B5EF4-FFF2-40B4-BE49-F238E27FC236}">
                <a16:creationId xmlns:a16="http://schemas.microsoft.com/office/drawing/2014/main" id="{7B8CA287-9F75-6902-0363-6A4AB0F8D5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5030" y="3949189"/>
            <a:ext cx="1683815" cy="1323438"/>
          </a:xfrm>
          <a:custGeom>
            <a:avLst/>
            <a:gdLst>
              <a:gd name="T0" fmla="*/ 1152 w 1196"/>
              <a:gd name="T1" fmla="*/ 122 h 938"/>
              <a:gd name="T2" fmla="*/ 1112 w 1196"/>
              <a:gd name="T3" fmla="*/ 183 h 938"/>
              <a:gd name="T4" fmla="*/ 1016 w 1196"/>
              <a:gd name="T5" fmla="*/ 281 h 938"/>
              <a:gd name="T6" fmla="*/ 1004 w 1196"/>
              <a:gd name="T7" fmla="*/ 290 h 938"/>
              <a:gd name="T8" fmla="*/ 967 w 1196"/>
              <a:gd name="T9" fmla="*/ 419 h 938"/>
              <a:gd name="T10" fmla="*/ 964 w 1196"/>
              <a:gd name="T11" fmla="*/ 420 h 938"/>
              <a:gd name="T12" fmla="*/ 960 w 1196"/>
              <a:gd name="T13" fmla="*/ 401 h 938"/>
              <a:gd name="T14" fmla="*/ 957 w 1196"/>
              <a:gd name="T15" fmla="*/ 392 h 938"/>
              <a:gd name="T16" fmla="*/ 949 w 1196"/>
              <a:gd name="T17" fmla="*/ 371 h 938"/>
              <a:gd name="T18" fmla="*/ 944 w 1196"/>
              <a:gd name="T19" fmla="*/ 361 h 938"/>
              <a:gd name="T20" fmla="*/ 930 w 1196"/>
              <a:gd name="T21" fmla="*/ 336 h 938"/>
              <a:gd name="T22" fmla="*/ 925 w 1196"/>
              <a:gd name="T23" fmla="*/ 328 h 938"/>
              <a:gd name="T24" fmla="*/ 912 w 1196"/>
              <a:gd name="T25" fmla="*/ 311 h 938"/>
              <a:gd name="T26" fmla="*/ 898 w 1196"/>
              <a:gd name="T27" fmla="*/ 294 h 938"/>
              <a:gd name="T28" fmla="*/ 878 w 1196"/>
              <a:gd name="T29" fmla="*/ 277 h 938"/>
              <a:gd name="T30" fmla="*/ 858 w 1196"/>
              <a:gd name="T31" fmla="*/ 262 h 938"/>
              <a:gd name="T32" fmla="*/ 835 w 1196"/>
              <a:gd name="T33" fmla="*/ 249 h 938"/>
              <a:gd name="T34" fmla="*/ 834 w 1196"/>
              <a:gd name="T35" fmla="*/ 248 h 938"/>
              <a:gd name="T36" fmla="*/ 909 w 1196"/>
              <a:gd name="T37" fmla="*/ 236 h 938"/>
              <a:gd name="T38" fmla="*/ 963 w 1196"/>
              <a:gd name="T39" fmla="*/ 225 h 938"/>
              <a:gd name="T40" fmla="*/ 999 w 1196"/>
              <a:gd name="T41" fmla="*/ 178 h 938"/>
              <a:gd name="T42" fmla="*/ 1048 w 1196"/>
              <a:gd name="T43" fmla="*/ 81 h 938"/>
              <a:gd name="T44" fmla="*/ 1114 w 1196"/>
              <a:gd name="T45" fmla="*/ 41 h 938"/>
              <a:gd name="T46" fmla="*/ 1155 w 1196"/>
              <a:gd name="T47" fmla="*/ 113 h 938"/>
              <a:gd name="T48" fmla="*/ 44 w 1196"/>
              <a:gd name="T49" fmla="*/ 858 h 938"/>
              <a:gd name="T50" fmla="*/ 34 w 1196"/>
              <a:gd name="T51" fmla="*/ 837 h 938"/>
              <a:gd name="T52" fmla="*/ 576 w 1196"/>
              <a:gd name="T53" fmla="*/ 316 h 938"/>
              <a:gd name="T54" fmla="*/ 707 w 1196"/>
              <a:gd name="T55" fmla="*/ 253 h 938"/>
              <a:gd name="T56" fmla="*/ 774 w 1196"/>
              <a:gd name="T57" fmla="*/ 260 h 938"/>
              <a:gd name="T58" fmla="*/ 788 w 1196"/>
              <a:gd name="T59" fmla="*/ 264 h 938"/>
              <a:gd name="T60" fmla="*/ 809 w 1196"/>
              <a:gd name="T61" fmla="*/ 273 h 938"/>
              <a:gd name="T62" fmla="*/ 817 w 1196"/>
              <a:gd name="T63" fmla="*/ 277 h 938"/>
              <a:gd name="T64" fmla="*/ 837 w 1196"/>
              <a:gd name="T65" fmla="*/ 289 h 938"/>
              <a:gd name="T66" fmla="*/ 842 w 1196"/>
              <a:gd name="T67" fmla="*/ 291 h 938"/>
              <a:gd name="T68" fmla="*/ 860 w 1196"/>
              <a:gd name="T69" fmla="*/ 304 h 938"/>
              <a:gd name="T70" fmla="*/ 874 w 1196"/>
              <a:gd name="T71" fmla="*/ 318 h 938"/>
              <a:gd name="T72" fmla="*/ 893 w 1196"/>
              <a:gd name="T73" fmla="*/ 339 h 938"/>
              <a:gd name="T74" fmla="*/ 899 w 1196"/>
              <a:gd name="T75" fmla="*/ 348 h 938"/>
              <a:gd name="T76" fmla="*/ 909 w 1196"/>
              <a:gd name="T77" fmla="*/ 364 h 938"/>
              <a:gd name="T78" fmla="*/ 914 w 1196"/>
              <a:gd name="T79" fmla="*/ 375 h 938"/>
              <a:gd name="T80" fmla="*/ 922 w 1196"/>
              <a:gd name="T81" fmla="*/ 393 h 938"/>
              <a:gd name="T82" fmla="*/ 925 w 1196"/>
              <a:gd name="T83" fmla="*/ 400 h 938"/>
              <a:gd name="T84" fmla="*/ 930 w 1196"/>
              <a:gd name="T85" fmla="*/ 418 h 938"/>
              <a:gd name="T86" fmla="*/ 932 w 1196"/>
              <a:gd name="T87" fmla="*/ 430 h 938"/>
              <a:gd name="T88" fmla="*/ 935 w 1196"/>
              <a:gd name="T89" fmla="*/ 449 h 938"/>
              <a:gd name="T90" fmla="*/ 1179 w 1196"/>
              <a:gd name="T91" fmla="*/ 51 h 938"/>
              <a:gd name="T92" fmla="*/ 1120 w 1196"/>
              <a:gd name="T93" fmla="*/ 9 h 938"/>
              <a:gd name="T94" fmla="*/ 1000 w 1196"/>
              <a:gd name="T95" fmla="*/ 113 h 938"/>
              <a:gd name="T96" fmla="*/ 972 w 1196"/>
              <a:gd name="T97" fmla="*/ 159 h 938"/>
              <a:gd name="T98" fmla="*/ 937 w 1196"/>
              <a:gd name="T99" fmla="*/ 204 h 938"/>
              <a:gd name="T100" fmla="*/ 773 w 1196"/>
              <a:gd name="T101" fmla="*/ 225 h 938"/>
              <a:gd name="T102" fmla="*/ 772 w 1196"/>
              <a:gd name="T103" fmla="*/ 226 h 938"/>
              <a:gd name="T104" fmla="*/ 551 w 1196"/>
              <a:gd name="T105" fmla="*/ 296 h 938"/>
              <a:gd name="T106" fmla="*/ 165 w 1196"/>
              <a:gd name="T107" fmla="*/ 659 h 938"/>
              <a:gd name="T108" fmla="*/ 20 w 1196"/>
              <a:gd name="T109" fmla="*/ 881 h 938"/>
              <a:gd name="T110" fmla="*/ 173 w 1196"/>
              <a:gd name="T111" fmla="*/ 920 h 938"/>
              <a:gd name="T112" fmla="*/ 969 w 1196"/>
              <a:gd name="T113" fmla="*/ 459 h 938"/>
              <a:gd name="T114" fmla="*/ 990 w 1196"/>
              <a:gd name="T115" fmla="*/ 442 h 938"/>
              <a:gd name="T116" fmla="*/ 1025 w 1196"/>
              <a:gd name="T117" fmla="*/ 315 h 938"/>
              <a:gd name="T118" fmla="*/ 1036 w 1196"/>
              <a:gd name="T119" fmla="*/ 306 h 938"/>
              <a:gd name="T120" fmla="*/ 1138 w 1196"/>
              <a:gd name="T121" fmla="*/ 204 h 938"/>
              <a:gd name="T122" fmla="*/ 1181 w 1196"/>
              <a:gd name="T123" fmla="*/ 137 h 938"/>
              <a:gd name="T124" fmla="*/ 1179 w 1196"/>
              <a:gd name="T125" fmla="*/ 51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938">
                <a:moveTo>
                  <a:pt x="1155" y="113"/>
                </a:moveTo>
                <a:lnTo>
                  <a:pt x="1155" y="113"/>
                </a:lnTo>
                <a:cubicBezTo>
                  <a:pt x="1155" y="116"/>
                  <a:pt x="1153" y="119"/>
                  <a:pt x="1152" y="122"/>
                </a:cubicBezTo>
                <a:lnTo>
                  <a:pt x="1152" y="122"/>
                </a:lnTo>
                <a:cubicBezTo>
                  <a:pt x="1139" y="144"/>
                  <a:pt x="1126" y="165"/>
                  <a:pt x="1112" y="183"/>
                </a:cubicBezTo>
                <a:lnTo>
                  <a:pt x="1112" y="183"/>
                </a:lnTo>
                <a:cubicBezTo>
                  <a:pt x="1096" y="203"/>
                  <a:pt x="1081" y="220"/>
                  <a:pt x="1066" y="235"/>
                </a:cubicBezTo>
                <a:lnTo>
                  <a:pt x="1066" y="235"/>
                </a:lnTo>
                <a:cubicBezTo>
                  <a:pt x="1050" y="252"/>
                  <a:pt x="1033" y="266"/>
                  <a:pt x="1016" y="281"/>
                </a:cubicBezTo>
                <a:lnTo>
                  <a:pt x="1016" y="281"/>
                </a:lnTo>
                <a:cubicBezTo>
                  <a:pt x="1011" y="284"/>
                  <a:pt x="1008" y="287"/>
                  <a:pt x="1004" y="290"/>
                </a:cubicBezTo>
                <a:lnTo>
                  <a:pt x="1004" y="290"/>
                </a:lnTo>
                <a:cubicBezTo>
                  <a:pt x="991" y="300"/>
                  <a:pt x="985" y="317"/>
                  <a:pt x="988" y="334"/>
                </a:cubicBezTo>
                <a:lnTo>
                  <a:pt x="988" y="334"/>
                </a:lnTo>
                <a:cubicBezTo>
                  <a:pt x="995" y="367"/>
                  <a:pt x="987" y="398"/>
                  <a:pt x="967" y="419"/>
                </a:cubicBezTo>
                <a:lnTo>
                  <a:pt x="967" y="419"/>
                </a:lnTo>
                <a:cubicBezTo>
                  <a:pt x="966" y="420"/>
                  <a:pt x="965" y="420"/>
                  <a:pt x="964" y="420"/>
                </a:cubicBezTo>
                <a:lnTo>
                  <a:pt x="964" y="420"/>
                </a:lnTo>
                <a:cubicBezTo>
                  <a:pt x="964" y="418"/>
                  <a:pt x="963" y="416"/>
                  <a:pt x="963" y="414"/>
                </a:cubicBezTo>
                <a:lnTo>
                  <a:pt x="963" y="414"/>
                </a:lnTo>
                <a:cubicBezTo>
                  <a:pt x="962" y="410"/>
                  <a:pt x="960" y="406"/>
                  <a:pt x="960" y="401"/>
                </a:cubicBezTo>
                <a:lnTo>
                  <a:pt x="960" y="401"/>
                </a:lnTo>
                <a:cubicBezTo>
                  <a:pt x="958" y="398"/>
                  <a:pt x="958" y="394"/>
                  <a:pt x="957" y="392"/>
                </a:cubicBezTo>
                <a:lnTo>
                  <a:pt x="957" y="392"/>
                </a:lnTo>
                <a:cubicBezTo>
                  <a:pt x="956" y="388"/>
                  <a:pt x="954" y="385"/>
                  <a:pt x="953" y="381"/>
                </a:cubicBezTo>
                <a:lnTo>
                  <a:pt x="953" y="381"/>
                </a:lnTo>
                <a:cubicBezTo>
                  <a:pt x="951" y="378"/>
                  <a:pt x="951" y="374"/>
                  <a:pt x="949" y="371"/>
                </a:cubicBezTo>
                <a:lnTo>
                  <a:pt x="949" y="371"/>
                </a:lnTo>
                <a:cubicBezTo>
                  <a:pt x="947" y="368"/>
                  <a:pt x="946" y="364"/>
                  <a:pt x="944" y="361"/>
                </a:cubicBezTo>
                <a:lnTo>
                  <a:pt x="944" y="361"/>
                </a:lnTo>
                <a:cubicBezTo>
                  <a:pt x="942" y="357"/>
                  <a:pt x="940" y="353"/>
                  <a:pt x="938" y="349"/>
                </a:cubicBezTo>
                <a:lnTo>
                  <a:pt x="938" y="349"/>
                </a:lnTo>
                <a:cubicBezTo>
                  <a:pt x="935" y="345"/>
                  <a:pt x="933" y="340"/>
                  <a:pt x="930" y="336"/>
                </a:cubicBezTo>
                <a:lnTo>
                  <a:pt x="930" y="336"/>
                </a:lnTo>
                <a:cubicBezTo>
                  <a:pt x="928" y="333"/>
                  <a:pt x="927" y="330"/>
                  <a:pt x="925" y="328"/>
                </a:cubicBezTo>
                <a:lnTo>
                  <a:pt x="925" y="328"/>
                </a:lnTo>
                <a:cubicBezTo>
                  <a:pt x="923" y="324"/>
                  <a:pt x="920" y="320"/>
                  <a:pt x="917" y="317"/>
                </a:cubicBezTo>
                <a:lnTo>
                  <a:pt x="917" y="317"/>
                </a:lnTo>
                <a:cubicBezTo>
                  <a:pt x="915" y="315"/>
                  <a:pt x="914" y="313"/>
                  <a:pt x="912" y="311"/>
                </a:cubicBezTo>
                <a:lnTo>
                  <a:pt x="912" y="311"/>
                </a:lnTo>
                <a:cubicBezTo>
                  <a:pt x="907" y="305"/>
                  <a:pt x="902" y="299"/>
                  <a:pt x="898" y="294"/>
                </a:cubicBezTo>
                <a:lnTo>
                  <a:pt x="898" y="294"/>
                </a:lnTo>
                <a:cubicBezTo>
                  <a:pt x="891" y="288"/>
                  <a:pt x="885" y="283"/>
                  <a:pt x="879" y="278"/>
                </a:cubicBezTo>
                <a:lnTo>
                  <a:pt x="879" y="278"/>
                </a:lnTo>
                <a:cubicBezTo>
                  <a:pt x="879" y="277"/>
                  <a:pt x="878" y="277"/>
                  <a:pt x="878" y="277"/>
                </a:cubicBezTo>
                <a:lnTo>
                  <a:pt x="878" y="277"/>
                </a:lnTo>
                <a:cubicBezTo>
                  <a:pt x="871" y="271"/>
                  <a:pt x="865" y="267"/>
                  <a:pt x="858" y="262"/>
                </a:cubicBezTo>
                <a:lnTo>
                  <a:pt x="858" y="262"/>
                </a:lnTo>
                <a:cubicBezTo>
                  <a:pt x="858" y="262"/>
                  <a:pt x="857" y="262"/>
                  <a:pt x="856" y="262"/>
                </a:cubicBezTo>
                <a:lnTo>
                  <a:pt x="856" y="262"/>
                </a:lnTo>
                <a:cubicBezTo>
                  <a:pt x="849" y="257"/>
                  <a:pt x="842" y="253"/>
                  <a:pt x="835" y="249"/>
                </a:cubicBezTo>
                <a:lnTo>
                  <a:pt x="835" y="249"/>
                </a:lnTo>
                <a:cubicBezTo>
                  <a:pt x="835" y="249"/>
                  <a:pt x="834" y="248"/>
                  <a:pt x="834" y="248"/>
                </a:cubicBezTo>
                <a:lnTo>
                  <a:pt x="834" y="248"/>
                </a:lnTo>
                <a:cubicBezTo>
                  <a:pt x="826" y="244"/>
                  <a:pt x="818" y="241"/>
                  <a:pt x="810" y="237"/>
                </a:cubicBezTo>
                <a:lnTo>
                  <a:pt x="810" y="237"/>
                </a:lnTo>
                <a:cubicBezTo>
                  <a:pt x="837" y="221"/>
                  <a:pt x="874" y="220"/>
                  <a:pt x="909" y="236"/>
                </a:cubicBezTo>
                <a:lnTo>
                  <a:pt x="909" y="236"/>
                </a:lnTo>
                <a:cubicBezTo>
                  <a:pt x="927" y="244"/>
                  <a:pt x="948" y="240"/>
                  <a:pt x="961" y="225"/>
                </a:cubicBezTo>
                <a:lnTo>
                  <a:pt x="963" y="225"/>
                </a:lnTo>
                <a:lnTo>
                  <a:pt x="963" y="225"/>
                </a:lnTo>
                <a:cubicBezTo>
                  <a:pt x="975" y="210"/>
                  <a:pt x="988" y="194"/>
                  <a:pt x="999" y="178"/>
                </a:cubicBezTo>
                <a:lnTo>
                  <a:pt x="999" y="178"/>
                </a:lnTo>
                <a:cubicBezTo>
                  <a:pt x="1009" y="164"/>
                  <a:pt x="1018" y="147"/>
                  <a:pt x="1029" y="128"/>
                </a:cubicBezTo>
                <a:lnTo>
                  <a:pt x="1029" y="128"/>
                </a:lnTo>
                <a:cubicBezTo>
                  <a:pt x="1036" y="114"/>
                  <a:pt x="1042" y="99"/>
                  <a:pt x="1048" y="81"/>
                </a:cubicBezTo>
                <a:lnTo>
                  <a:pt x="1048" y="81"/>
                </a:lnTo>
                <a:cubicBezTo>
                  <a:pt x="1058" y="53"/>
                  <a:pt x="1087" y="35"/>
                  <a:pt x="1114" y="41"/>
                </a:cubicBezTo>
                <a:lnTo>
                  <a:pt x="1114" y="41"/>
                </a:lnTo>
                <a:cubicBezTo>
                  <a:pt x="1130" y="44"/>
                  <a:pt x="1143" y="54"/>
                  <a:pt x="1150" y="68"/>
                </a:cubicBezTo>
                <a:lnTo>
                  <a:pt x="1150" y="68"/>
                </a:lnTo>
                <a:cubicBezTo>
                  <a:pt x="1159" y="81"/>
                  <a:pt x="1160" y="98"/>
                  <a:pt x="1155" y="113"/>
                </a:cubicBezTo>
                <a:close/>
                <a:moveTo>
                  <a:pt x="874" y="617"/>
                </a:moveTo>
                <a:lnTo>
                  <a:pt x="874" y="617"/>
                </a:lnTo>
                <a:cubicBezTo>
                  <a:pt x="642" y="849"/>
                  <a:pt x="122" y="937"/>
                  <a:pt x="44" y="858"/>
                </a:cubicBezTo>
                <a:lnTo>
                  <a:pt x="44" y="858"/>
                </a:lnTo>
                <a:cubicBezTo>
                  <a:pt x="35" y="849"/>
                  <a:pt x="34" y="842"/>
                  <a:pt x="34" y="837"/>
                </a:cubicBezTo>
                <a:lnTo>
                  <a:pt x="34" y="837"/>
                </a:lnTo>
                <a:cubicBezTo>
                  <a:pt x="36" y="803"/>
                  <a:pt x="102" y="751"/>
                  <a:pt x="186" y="684"/>
                </a:cubicBezTo>
                <a:lnTo>
                  <a:pt x="186" y="684"/>
                </a:lnTo>
                <a:cubicBezTo>
                  <a:pt x="292" y="600"/>
                  <a:pt x="439" y="484"/>
                  <a:pt x="576" y="316"/>
                </a:cubicBezTo>
                <a:lnTo>
                  <a:pt x="576" y="316"/>
                </a:lnTo>
                <a:cubicBezTo>
                  <a:pt x="608" y="278"/>
                  <a:pt x="654" y="255"/>
                  <a:pt x="707" y="253"/>
                </a:cubicBezTo>
                <a:lnTo>
                  <a:pt x="707" y="253"/>
                </a:lnTo>
                <a:cubicBezTo>
                  <a:pt x="710" y="253"/>
                  <a:pt x="714" y="253"/>
                  <a:pt x="717" y="253"/>
                </a:cubicBezTo>
                <a:lnTo>
                  <a:pt x="717" y="253"/>
                </a:lnTo>
                <a:cubicBezTo>
                  <a:pt x="736" y="253"/>
                  <a:pt x="755" y="255"/>
                  <a:pt x="774" y="260"/>
                </a:cubicBezTo>
                <a:lnTo>
                  <a:pt x="774" y="260"/>
                </a:lnTo>
                <a:cubicBezTo>
                  <a:pt x="779" y="262"/>
                  <a:pt x="783" y="263"/>
                  <a:pt x="788" y="264"/>
                </a:cubicBezTo>
                <a:lnTo>
                  <a:pt x="788" y="264"/>
                </a:lnTo>
                <a:cubicBezTo>
                  <a:pt x="789" y="265"/>
                  <a:pt x="789" y="265"/>
                  <a:pt x="790" y="265"/>
                </a:cubicBezTo>
                <a:lnTo>
                  <a:pt x="790" y="265"/>
                </a:lnTo>
                <a:cubicBezTo>
                  <a:pt x="797" y="268"/>
                  <a:pt x="803" y="270"/>
                  <a:pt x="809" y="273"/>
                </a:cubicBezTo>
                <a:lnTo>
                  <a:pt x="809" y="273"/>
                </a:lnTo>
                <a:cubicBezTo>
                  <a:pt x="812" y="274"/>
                  <a:pt x="815" y="276"/>
                  <a:pt x="817" y="277"/>
                </a:cubicBezTo>
                <a:lnTo>
                  <a:pt x="817" y="277"/>
                </a:lnTo>
                <a:cubicBezTo>
                  <a:pt x="820" y="278"/>
                  <a:pt x="823" y="280"/>
                  <a:pt x="825" y="281"/>
                </a:cubicBezTo>
                <a:lnTo>
                  <a:pt x="825" y="281"/>
                </a:lnTo>
                <a:cubicBezTo>
                  <a:pt x="829" y="283"/>
                  <a:pt x="834" y="286"/>
                  <a:pt x="837" y="289"/>
                </a:cubicBezTo>
                <a:lnTo>
                  <a:pt x="837" y="289"/>
                </a:lnTo>
                <a:cubicBezTo>
                  <a:pt x="839" y="290"/>
                  <a:pt x="840" y="290"/>
                  <a:pt x="842" y="291"/>
                </a:cubicBezTo>
                <a:lnTo>
                  <a:pt x="842" y="291"/>
                </a:lnTo>
                <a:cubicBezTo>
                  <a:pt x="847" y="294"/>
                  <a:pt x="851" y="298"/>
                  <a:pt x="856" y="301"/>
                </a:cubicBezTo>
                <a:lnTo>
                  <a:pt x="856" y="301"/>
                </a:lnTo>
                <a:cubicBezTo>
                  <a:pt x="857" y="302"/>
                  <a:pt x="858" y="304"/>
                  <a:pt x="860" y="304"/>
                </a:cubicBezTo>
                <a:lnTo>
                  <a:pt x="860" y="304"/>
                </a:lnTo>
                <a:cubicBezTo>
                  <a:pt x="865" y="308"/>
                  <a:pt x="870" y="313"/>
                  <a:pt x="874" y="318"/>
                </a:cubicBezTo>
                <a:lnTo>
                  <a:pt x="874" y="318"/>
                </a:lnTo>
                <a:cubicBezTo>
                  <a:pt x="879" y="322"/>
                  <a:pt x="883" y="327"/>
                  <a:pt x="888" y="333"/>
                </a:cubicBezTo>
                <a:lnTo>
                  <a:pt x="888" y="333"/>
                </a:lnTo>
                <a:cubicBezTo>
                  <a:pt x="889" y="334"/>
                  <a:pt x="891" y="337"/>
                  <a:pt x="893" y="339"/>
                </a:cubicBezTo>
                <a:lnTo>
                  <a:pt x="893" y="339"/>
                </a:lnTo>
                <a:cubicBezTo>
                  <a:pt x="895" y="342"/>
                  <a:pt x="898" y="345"/>
                  <a:pt x="899" y="348"/>
                </a:cubicBezTo>
                <a:lnTo>
                  <a:pt x="899" y="348"/>
                </a:lnTo>
                <a:cubicBezTo>
                  <a:pt x="901" y="351"/>
                  <a:pt x="903" y="354"/>
                  <a:pt x="905" y="357"/>
                </a:cubicBezTo>
                <a:lnTo>
                  <a:pt x="905" y="357"/>
                </a:lnTo>
                <a:cubicBezTo>
                  <a:pt x="907" y="359"/>
                  <a:pt x="908" y="362"/>
                  <a:pt x="909" y="364"/>
                </a:cubicBezTo>
                <a:lnTo>
                  <a:pt x="909" y="364"/>
                </a:lnTo>
                <a:cubicBezTo>
                  <a:pt x="911" y="368"/>
                  <a:pt x="913" y="371"/>
                  <a:pt x="914" y="375"/>
                </a:cubicBezTo>
                <a:lnTo>
                  <a:pt x="914" y="375"/>
                </a:lnTo>
                <a:cubicBezTo>
                  <a:pt x="916" y="377"/>
                  <a:pt x="916" y="380"/>
                  <a:pt x="918" y="382"/>
                </a:cubicBezTo>
                <a:lnTo>
                  <a:pt x="918" y="382"/>
                </a:lnTo>
                <a:cubicBezTo>
                  <a:pt x="919" y="385"/>
                  <a:pt x="921" y="389"/>
                  <a:pt x="922" y="393"/>
                </a:cubicBezTo>
                <a:lnTo>
                  <a:pt x="922" y="393"/>
                </a:lnTo>
                <a:cubicBezTo>
                  <a:pt x="923" y="395"/>
                  <a:pt x="924" y="397"/>
                  <a:pt x="925" y="400"/>
                </a:cubicBezTo>
                <a:lnTo>
                  <a:pt x="925" y="400"/>
                </a:lnTo>
                <a:cubicBezTo>
                  <a:pt x="926" y="403"/>
                  <a:pt x="927" y="407"/>
                  <a:pt x="928" y="411"/>
                </a:cubicBezTo>
                <a:lnTo>
                  <a:pt x="928" y="411"/>
                </a:lnTo>
                <a:cubicBezTo>
                  <a:pt x="929" y="413"/>
                  <a:pt x="930" y="416"/>
                  <a:pt x="930" y="418"/>
                </a:cubicBezTo>
                <a:lnTo>
                  <a:pt x="930" y="418"/>
                </a:lnTo>
                <a:cubicBezTo>
                  <a:pt x="931" y="422"/>
                  <a:pt x="932" y="426"/>
                  <a:pt x="932" y="430"/>
                </a:cubicBezTo>
                <a:lnTo>
                  <a:pt x="932" y="430"/>
                </a:lnTo>
                <a:cubicBezTo>
                  <a:pt x="933" y="432"/>
                  <a:pt x="933" y="436"/>
                  <a:pt x="934" y="438"/>
                </a:cubicBezTo>
                <a:lnTo>
                  <a:pt x="934" y="438"/>
                </a:lnTo>
                <a:cubicBezTo>
                  <a:pt x="934" y="442"/>
                  <a:pt x="935" y="445"/>
                  <a:pt x="935" y="449"/>
                </a:cubicBezTo>
                <a:lnTo>
                  <a:pt x="935" y="449"/>
                </a:lnTo>
                <a:cubicBezTo>
                  <a:pt x="940" y="509"/>
                  <a:pt x="920" y="570"/>
                  <a:pt x="874" y="617"/>
                </a:cubicBezTo>
                <a:close/>
                <a:moveTo>
                  <a:pt x="1179" y="51"/>
                </a:moveTo>
                <a:lnTo>
                  <a:pt x="1179" y="51"/>
                </a:lnTo>
                <a:cubicBezTo>
                  <a:pt x="1167" y="30"/>
                  <a:pt x="1146" y="14"/>
                  <a:pt x="1120" y="9"/>
                </a:cubicBezTo>
                <a:lnTo>
                  <a:pt x="1120" y="9"/>
                </a:lnTo>
                <a:cubicBezTo>
                  <a:pt x="1077" y="0"/>
                  <a:pt x="1032" y="26"/>
                  <a:pt x="1017" y="71"/>
                </a:cubicBezTo>
                <a:lnTo>
                  <a:pt x="1017" y="71"/>
                </a:lnTo>
                <a:cubicBezTo>
                  <a:pt x="1012" y="87"/>
                  <a:pt x="1006" y="101"/>
                  <a:pt x="1000" y="113"/>
                </a:cubicBezTo>
                <a:lnTo>
                  <a:pt x="1000" y="113"/>
                </a:lnTo>
                <a:cubicBezTo>
                  <a:pt x="990" y="131"/>
                  <a:pt x="981" y="146"/>
                  <a:pt x="972" y="159"/>
                </a:cubicBezTo>
                <a:lnTo>
                  <a:pt x="972" y="159"/>
                </a:lnTo>
                <a:cubicBezTo>
                  <a:pt x="961" y="174"/>
                  <a:pt x="949" y="189"/>
                  <a:pt x="937" y="204"/>
                </a:cubicBezTo>
                <a:lnTo>
                  <a:pt x="937" y="204"/>
                </a:lnTo>
                <a:lnTo>
                  <a:pt x="937" y="204"/>
                </a:lnTo>
                <a:cubicBezTo>
                  <a:pt x="934" y="208"/>
                  <a:pt x="928" y="208"/>
                  <a:pt x="923" y="206"/>
                </a:cubicBezTo>
                <a:lnTo>
                  <a:pt x="923" y="206"/>
                </a:lnTo>
                <a:cubicBezTo>
                  <a:pt x="868" y="181"/>
                  <a:pt x="809" y="189"/>
                  <a:pt x="773" y="225"/>
                </a:cubicBezTo>
                <a:lnTo>
                  <a:pt x="773" y="225"/>
                </a:lnTo>
                <a:lnTo>
                  <a:pt x="772" y="226"/>
                </a:lnTo>
                <a:lnTo>
                  <a:pt x="772" y="226"/>
                </a:lnTo>
                <a:cubicBezTo>
                  <a:pt x="750" y="221"/>
                  <a:pt x="728" y="219"/>
                  <a:pt x="705" y="220"/>
                </a:cubicBezTo>
                <a:lnTo>
                  <a:pt x="705" y="220"/>
                </a:lnTo>
                <a:cubicBezTo>
                  <a:pt x="643" y="223"/>
                  <a:pt x="588" y="250"/>
                  <a:pt x="551" y="296"/>
                </a:cubicBezTo>
                <a:lnTo>
                  <a:pt x="551" y="296"/>
                </a:lnTo>
                <a:cubicBezTo>
                  <a:pt x="416" y="461"/>
                  <a:pt x="271" y="575"/>
                  <a:pt x="165" y="659"/>
                </a:cubicBezTo>
                <a:lnTo>
                  <a:pt x="165" y="659"/>
                </a:lnTo>
                <a:cubicBezTo>
                  <a:pt x="65" y="738"/>
                  <a:pt x="4" y="786"/>
                  <a:pt x="1" y="835"/>
                </a:cubicBezTo>
                <a:lnTo>
                  <a:pt x="1" y="835"/>
                </a:lnTo>
                <a:cubicBezTo>
                  <a:pt x="0" y="852"/>
                  <a:pt x="7" y="867"/>
                  <a:pt x="20" y="881"/>
                </a:cubicBezTo>
                <a:lnTo>
                  <a:pt x="20" y="881"/>
                </a:lnTo>
                <a:cubicBezTo>
                  <a:pt x="46" y="907"/>
                  <a:pt x="101" y="920"/>
                  <a:pt x="173" y="920"/>
                </a:cubicBezTo>
                <a:lnTo>
                  <a:pt x="173" y="920"/>
                </a:lnTo>
                <a:cubicBezTo>
                  <a:pt x="378" y="920"/>
                  <a:pt x="719" y="818"/>
                  <a:pt x="898" y="640"/>
                </a:cubicBezTo>
                <a:lnTo>
                  <a:pt x="898" y="640"/>
                </a:lnTo>
                <a:cubicBezTo>
                  <a:pt x="947" y="590"/>
                  <a:pt x="970" y="524"/>
                  <a:pt x="969" y="459"/>
                </a:cubicBezTo>
                <a:lnTo>
                  <a:pt x="969" y="459"/>
                </a:lnTo>
                <a:cubicBezTo>
                  <a:pt x="976" y="454"/>
                  <a:pt x="983" y="448"/>
                  <a:pt x="990" y="442"/>
                </a:cubicBezTo>
                <a:lnTo>
                  <a:pt x="990" y="442"/>
                </a:lnTo>
                <a:cubicBezTo>
                  <a:pt x="1018" y="413"/>
                  <a:pt x="1030" y="372"/>
                  <a:pt x="1021" y="327"/>
                </a:cubicBezTo>
                <a:lnTo>
                  <a:pt x="1021" y="327"/>
                </a:lnTo>
                <a:cubicBezTo>
                  <a:pt x="1019" y="323"/>
                  <a:pt x="1021" y="318"/>
                  <a:pt x="1025" y="315"/>
                </a:cubicBezTo>
                <a:lnTo>
                  <a:pt x="1025" y="315"/>
                </a:lnTo>
                <a:cubicBezTo>
                  <a:pt x="1028" y="313"/>
                  <a:pt x="1032" y="310"/>
                  <a:pt x="1036" y="306"/>
                </a:cubicBezTo>
                <a:lnTo>
                  <a:pt x="1036" y="306"/>
                </a:lnTo>
                <a:cubicBezTo>
                  <a:pt x="1054" y="292"/>
                  <a:pt x="1072" y="276"/>
                  <a:pt x="1089" y="259"/>
                </a:cubicBezTo>
                <a:lnTo>
                  <a:pt x="1089" y="259"/>
                </a:lnTo>
                <a:cubicBezTo>
                  <a:pt x="1105" y="243"/>
                  <a:pt x="1121" y="225"/>
                  <a:pt x="1138" y="204"/>
                </a:cubicBezTo>
                <a:lnTo>
                  <a:pt x="1138" y="204"/>
                </a:lnTo>
                <a:cubicBezTo>
                  <a:pt x="1153" y="184"/>
                  <a:pt x="1167" y="162"/>
                  <a:pt x="1181" y="137"/>
                </a:cubicBezTo>
                <a:lnTo>
                  <a:pt x="1181" y="137"/>
                </a:lnTo>
                <a:cubicBezTo>
                  <a:pt x="1182" y="134"/>
                  <a:pt x="1185" y="129"/>
                  <a:pt x="1187" y="123"/>
                </a:cubicBezTo>
                <a:lnTo>
                  <a:pt x="1187" y="123"/>
                </a:lnTo>
                <a:cubicBezTo>
                  <a:pt x="1195" y="99"/>
                  <a:pt x="1192" y="74"/>
                  <a:pt x="1179" y="5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3" name="Freeform 12">
            <a:extLst>
              <a:ext uri="{FF2B5EF4-FFF2-40B4-BE49-F238E27FC236}">
                <a16:creationId xmlns:a16="http://schemas.microsoft.com/office/drawing/2014/main" id="{DDD053E5-09FB-0C7E-7AA9-D756ECA728AE}"/>
              </a:ext>
            </a:extLst>
          </p:cNvPr>
          <p:cNvSpPr/>
          <p:nvPr/>
        </p:nvSpPr>
        <p:spPr>
          <a:xfrm>
            <a:off x="23607682" y="7835720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" name="Graphic 2">
            <a:extLst>
              <a:ext uri="{FF2B5EF4-FFF2-40B4-BE49-F238E27FC236}">
                <a16:creationId xmlns:a16="http://schemas.microsoft.com/office/drawing/2014/main" id="{271A931B-3E0A-ECAB-068A-7BF838A8620E}"/>
              </a:ext>
            </a:extLst>
          </p:cNvPr>
          <p:cNvSpPr/>
          <p:nvPr/>
        </p:nvSpPr>
        <p:spPr>
          <a:xfrm>
            <a:off x="23113774" y="1255585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Graphic 2">
            <a:extLst>
              <a:ext uri="{FF2B5EF4-FFF2-40B4-BE49-F238E27FC236}">
                <a16:creationId xmlns:a16="http://schemas.microsoft.com/office/drawing/2014/main" id="{7119E9FB-2B11-5E6A-AD8C-89E7AA9E35DA}"/>
              </a:ext>
            </a:extLst>
          </p:cNvPr>
          <p:cNvSpPr/>
          <p:nvPr/>
        </p:nvSpPr>
        <p:spPr>
          <a:xfrm rot="4851099">
            <a:off x="23063531" y="4779123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6" name="Graphic 2">
            <a:extLst>
              <a:ext uri="{FF2B5EF4-FFF2-40B4-BE49-F238E27FC236}">
                <a16:creationId xmlns:a16="http://schemas.microsoft.com/office/drawing/2014/main" id="{B8D41115-769C-5AED-7CC5-E50A732E9F29}"/>
              </a:ext>
            </a:extLst>
          </p:cNvPr>
          <p:cNvSpPr/>
          <p:nvPr/>
        </p:nvSpPr>
        <p:spPr>
          <a:xfrm>
            <a:off x="19965067" y="1545148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7" name="Graphic 2">
            <a:extLst>
              <a:ext uri="{FF2B5EF4-FFF2-40B4-BE49-F238E27FC236}">
                <a16:creationId xmlns:a16="http://schemas.microsoft.com/office/drawing/2014/main" id="{05D10260-7700-2A11-B993-6A3D369979BD}"/>
              </a:ext>
            </a:extLst>
          </p:cNvPr>
          <p:cNvSpPr/>
          <p:nvPr/>
        </p:nvSpPr>
        <p:spPr>
          <a:xfrm rot="4851099">
            <a:off x="19889758" y="-1334132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8" name="Graphic 2">
            <a:extLst>
              <a:ext uri="{FF2B5EF4-FFF2-40B4-BE49-F238E27FC236}">
                <a16:creationId xmlns:a16="http://schemas.microsoft.com/office/drawing/2014/main" id="{3E6E3CA7-EFE8-A2E4-02F4-76140D176756}"/>
              </a:ext>
            </a:extLst>
          </p:cNvPr>
          <p:cNvSpPr/>
          <p:nvPr/>
        </p:nvSpPr>
        <p:spPr>
          <a:xfrm rot="1173841">
            <a:off x="16354070" y="-1429857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159C3882-2C18-161C-9BCF-B3CFF808A9C2}"/>
              </a:ext>
            </a:extLst>
          </p:cNvPr>
          <p:cNvSpPr/>
          <p:nvPr/>
        </p:nvSpPr>
        <p:spPr>
          <a:xfrm>
            <a:off x="18737993" y="1109814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F537F5B0-9BB3-FE0A-5A82-16DC27CB3784}"/>
              </a:ext>
            </a:extLst>
          </p:cNvPr>
          <p:cNvSpPr/>
          <p:nvPr/>
        </p:nvSpPr>
        <p:spPr>
          <a:xfrm>
            <a:off x="21884044" y="3995677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1" name="Freeform 20">
            <a:extLst>
              <a:ext uri="{FF2B5EF4-FFF2-40B4-BE49-F238E27FC236}">
                <a16:creationId xmlns:a16="http://schemas.microsoft.com/office/drawing/2014/main" id="{9063ACF8-A455-2C14-E2AB-95881ADD5B79}"/>
              </a:ext>
            </a:extLst>
          </p:cNvPr>
          <p:cNvSpPr/>
          <p:nvPr/>
        </p:nvSpPr>
        <p:spPr>
          <a:xfrm rot="19032443">
            <a:off x="22747946" y="-264639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1DA45D1-396B-7512-DD07-A21893560F20}"/>
              </a:ext>
            </a:extLst>
          </p:cNvPr>
          <p:cNvSpPr txBox="1"/>
          <p:nvPr/>
        </p:nvSpPr>
        <p:spPr>
          <a:xfrm>
            <a:off x="4395457" y="4805452"/>
            <a:ext cx="6400800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86939DB-2EDC-C21E-7838-8A4B1250D499}"/>
              </a:ext>
            </a:extLst>
          </p:cNvPr>
          <p:cNvSpPr txBox="1"/>
          <p:nvPr/>
        </p:nvSpPr>
        <p:spPr>
          <a:xfrm>
            <a:off x="4395457" y="3511931"/>
            <a:ext cx="64008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F936251-18C0-7BE1-D09D-0FB5B30E5D21}"/>
              </a:ext>
            </a:extLst>
          </p:cNvPr>
          <p:cNvSpPr txBox="1"/>
          <p:nvPr/>
        </p:nvSpPr>
        <p:spPr>
          <a:xfrm>
            <a:off x="4395457" y="7682466"/>
            <a:ext cx="6400800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ED951C5-B6CC-7606-F8D6-976591FD8777}"/>
              </a:ext>
            </a:extLst>
          </p:cNvPr>
          <p:cNvSpPr txBox="1"/>
          <p:nvPr/>
        </p:nvSpPr>
        <p:spPr>
          <a:xfrm>
            <a:off x="4395457" y="6388945"/>
            <a:ext cx="64008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بخارست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BD2CFD1-6A51-51A3-24E2-57086BEEA13C}"/>
              </a:ext>
            </a:extLst>
          </p:cNvPr>
          <p:cNvSpPr txBox="1"/>
          <p:nvPr/>
        </p:nvSpPr>
        <p:spPr>
          <a:xfrm>
            <a:off x="4395457" y="10559481"/>
            <a:ext cx="6400800" cy="8117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0726423-621F-D1B4-5440-4AD98CFEEE93}"/>
              </a:ext>
            </a:extLst>
          </p:cNvPr>
          <p:cNvSpPr txBox="1"/>
          <p:nvPr/>
        </p:nvSpPr>
        <p:spPr>
          <a:xfrm>
            <a:off x="4395457" y="9265960"/>
            <a:ext cx="64008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هنگ کنگ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D51282A-D5A0-4C45-8413-403AD143250C}"/>
              </a:ext>
            </a:extLst>
          </p:cNvPr>
          <p:cNvSpPr txBox="1"/>
          <p:nvPr/>
        </p:nvSpPr>
        <p:spPr>
          <a:xfrm>
            <a:off x="1520859" y="1277612"/>
            <a:ext cx="2133593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نمودار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348448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Graphic 2">
            <a:extLst>
              <a:ext uri="{FF2B5EF4-FFF2-40B4-BE49-F238E27FC236}">
                <a16:creationId xmlns:a16="http://schemas.microsoft.com/office/drawing/2014/main" id="{3EB09EF2-8FC8-4D1F-E9F1-4DD9FC7A46E6}"/>
              </a:ext>
            </a:extLst>
          </p:cNvPr>
          <p:cNvSpPr/>
          <p:nvPr/>
        </p:nvSpPr>
        <p:spPr>
          <a:xfrm>
            <a:off x="2425910" y="3762218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2" name="Graphic 2">
            <a:extLst>
              <a:ext uri="{FF2B5EF4-FFF2-40B4-BE49-F238E27FC236}">
                <a16:creationId xmlns:a16="http://schemas.microsoft.com/office/drawing/2014/main" id="{6E998236-4702-594B-0A59-AAABB2D65152}"/>
              </a:ext>
            </a:extLst>
          </p:cNvPr>
          <p:cNvSpPr/>
          <p:nvPr/>
        </p:nvSpPr>
        <p:spPr>
          <a:xfrm>
            <a:off x="2366917" y="7033358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3" name="Graphic 2">
            <a:extLst>
              <a:ext uri="{FF2B5EF4-FFF2-40B4-BE49-F238E27FC236}">
                <a16:creationId xmlns:a16="http://schemas.microsoft.com/office/drawing/2014/main" id="{B47E7F54-D0ED-13AA-D1E8-3A5B8D093847}"/>
              </a:ext>
            </a:extLst>
          </p:cNvPr>
          <p:cNvSpPr/>
          <p:nvPr/>
        </p:nvSpPr>
        <p:spPr>
          <a:xfrm>
            <a:off x="2425910" y="10304499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4" name="Graphic 2">
            <a:extLst>
              <a:ext uri="{FF2B5EF4-FFF2-40B4-BE49-F238E27FC236}">
                <a16:creationId xmlns:a16="http://schemas.microsoft.com/office/drawing/2014/main" id="{DE1BE4B4-E7AF-AE35-B828-F7503CD5654D}"/>
              </a:ext>
            </a:extLst>
          </p:cNvPr>
          <p:cNvSpPr/>
          <p:nvPr/>
        </p:nvSpPr>
        <p:spPr>
          <a:xfrm>
            <a:off x="13103744" y="3762218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5" name="Graphic 2">
            <a:extLst>
              <a:ext uri="{FF2B5EF4-FFF2-40B4-BE49-F238E27FC236}">
                <a16:creationId xmlns:a16="http://schemas.microsoft.com/office/drawing/2014/main" id="{CA108380-16A7-C649-D8D8-5A1E2F8CF297}"/>
              </a:ext>
            </a:extLst>
          </p:cNvPr>
          <p:cNvSpPr/>
          <p:nvPr/>
        </p:nvSpPr>
        <p:spPr>
          <a:xfrm>
            <a:off x="13044751" y="7033358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Graphic 2">
            <a:extLst>
              <a:ext uri="{FF2B5EF4-FFF2-40B4-BE49-F238E27FC236}">
                <a16:creationId xmlns:a16="http://schemas.microsoft.com/office/drawing/2014/main" id="{1B491823-ABC7-6898-73B8-B753D69A35D8}"/>
              </a:ext>
            </a:extLst>
          </p:cNvPr>
          <p:cNvSpPr/>
          <p:nvPr/>
        </p:nvSpPr>
        <p:spPr>
          <a:xfrm>
            <a:off x="13103744" y="10304499"/>
            <a:ext cx="1698429" cy="153604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4B025F8-E099-A477-04CC-B361477C3826}"/>
              </a:ext>
            </a:extLst>
          </p:cNvPr>
          <p:cNvSpPr txBox="1"/>
          <p:nvPr/>
        </p:nvSpPr>
        <p:spPr>
          <a:xfrm>
            <a:off x="4932102" y="4419325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415000C-38DE-523D-1A71-9B6B4240B6E5}"/>
              </a:ext>
            </a:extLst>
          </p:cNvPr>
          <p:cNvSpPr txBox="1"/>
          <p:nvPr/>
        </p:nvSpPr>
        <p:spPr>
          <a:xfrm>
            <a:off x="4932102" y="3437428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توکیو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F9D23467-752E-B826-537B-EE33094692A7}"/>
              </a:ext>
            </a:extLst>
          </p:cNvPr>
          <p:cNvSpPr txBox="1"/>
          <p:nvPr/>
        </p:nvSpPr>
        <p:spPr>
          <a:xfrm>
            <a:off x="15609934" y="4419325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5DFBA1E-344C-0256-8A01-DA9F0222586A}"/>
              </a:ext>
            </a:extLst>
          </p:cNvPr>
          <p:cNvSpPr txBox="1"/>
          <p:nvPr/>
        </p:nvSpPr>
        <p:spPr>
          <a:xfrm>
            <a:off x="15609934" y="3437428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رم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F24EFE48-419F-B260-347C-708CDCC0EBA9}"/>
              </a:ext>
            </a:extLst>
          </p:cNvPr>
          <p:cNvSpPr txBox="1"/>
          <p:nvPr/>
        </p:nvSpPr>
        <p:spPr>
          <a:xfrm>
            <a:off x="4932102" y="7690465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1D96E94E-EFE4-E5FF-DE74-9FFF0E9C460C}"/>
              </a:ext>
            </a:extLst>
          </p:cNvPr>
          <p:cNvSpPr txBox="1"/>
          <p:nvPr/>
        </p:nvSpPr>
        <p:spPr>
          <a:xfrm>
            <a:off x="4932102" y="6708568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میامی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512DAEF-B9F6-54FA-6F44-F7D694E4C489}"/>
              </a:ext>
            </a:extLst>
          </p:cNvPr>
          <p:cNvSpPr txBox="1"/>
          <p:nvPr/>
        </p:nvSpPr>
        <p:spPr>
          <a:xfrm>
            <a:off x="15609934" y="7690465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5D0F399-CDB6-AC90-CE95-02585C946E63}"/>
              </a:ext>
            </a:extLst>
          </p:cNvPr>
          <p:cNvSpPr txBox="1"/>
          <p:nvPr/>
        </p:nvSpPr>
        <p:spPr>
          <a:xfrm>
            <a:off x="15609934" y="6708568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F3EF3D5-2324-AEA4-87CE-7DA0AE81E1BD}"/>
              </a:ext>
            </a:extLst>
          </p:cNvPr>
          <p:cNvSpPr txBox="1"/>
          <p:nvPr/>
        </p:nvSpPr>
        <p:spPr>
          <a:xfrm>
            <a:off x="4932102" y="10961606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491BE83-DEED-8B81-FE9C-7A094A0665A7}"/>
              </a:ext>
            </a:extLst>
          </p:cNvPr>
          <p:cNvSpPr txBox="1"/>
          <p:nvPr/>
        </p:nvSpPr>
        <p:spPr>
          <a:xfrm>
            <a:off x="4932102" y="9979709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بارسلونا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728C8BD6-3AEA-9B07-A7EE-527DC546206A}"/>
              </a:ext>
            </a:extLst>
          </p:cNvPr>
          <p:cNvSpPr txBox="1"/>
          <p:nvPr/>
        </p:nvSpPr>
        <p:spPr>
          <a:xfrm>
            <a:off x="15609934" y="10961606"/>
            <a:ext cx="64008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C987423-B2E7-A407-6CF0-388B69C7D1C3}"/>
              </a:ext>
            </a:extLst>
          </p:cNvPr>
          <p:cNvSpPr txBox="1"/>
          <p:nvPr/>
        </p:nvSpPr>
        <p:spPr>
          <a:xfrm>
            <a:off x="15609934" y="9979709"/>
            <a:ext cx="64008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بخارست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E7169C5-C263-D546-A762-B2855EAA75E5}"/>
              </a:ext>
            </a:extLst>
          </p:cNvPr>
          <p:cNvSpPr txBox="1"/>
          <p:nvPr/>
        </p:nvSpPr>
        <p:spPr>
          <a:xfrm>
            <a:off x="1520824" y="1277612"/>
            <a:ext cx="21336002" cy="132343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/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شش گزینه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378720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5967ED7-9921-BFE0-21F6-BE9952C20FAF}"/>
              </a:ext>
            </a:extLst>
          </p:cNvPr>
          <p:cNvSpPr/>
          <p:nvPr/>
        </p:nvSpPr>
        <p:spPr>
          <a:xfrm>
            <a:off x="-126" y="0"/>
            <a:ext cx="24377903" cy="13716000"/>
          </a:xfrm>
          <a:custGeom>
            <a:avLst/>
            <a:gdLst>
              <a:gd name="connsiteX0" fmla="*/ 15945897 w 24377903"/>
              <a:gd name="connsiteY0" fmla="*/ 13573320 h 13716000"/>
              <a:gd name="connsiteX1" fmla="*/ 16075730 w 24377903"/>
              <a:gd name="connsiteY1" fmla="*/ 13716000 h 13716000"/>
              <a:gd name="connsiteX2" fmla="*/ 15787213 w 24377903"/>
              <a:gd name="connsiteY2" fmla="*/ 13716000 h 13716000"/>
              <a:gd name="connsiteX3" fmla="*/ 8412257 w 24377903"/>
              <a:gd name="connsiteY3" fmla="*/ 13540181 h 13716000"/>
              <a:gd name="connsiteX4" fmla="*/ 8607117 w 24377903"/>
              <a:gd name="connsiteY4" fmla="*/ 13716000 h 13716000"/>
              <a:gd name="connsiteX5" fmla="*/ 8252827 w 24377903"/>
              <a:gd name="connsiteY5" fmla="*/ 13716000 h 13716000"/>
              <a:gd name="connsiteX6" fmla="*/ 16561905 w 24377903"/>
              <a:gd name="connsiteY6" fmla="*/ 13018868 h 13716000"/>
              <a:gd name="connsiteX7" fmla="*/ 17195693 w 24377903"/>
              <a:gd name="connsiteY7" fmla="*/ 13716000 h 13716000"/>
              <a:gd name="connsiteX8" fmla="*/ 16369439 w 24377903"/>
              <a:gd name="connsiteY8" fmla="*/ 13716000 h 13716000"/>
              <a:gd name="connsiteX9" fmla="*/ 16107870 w 24377903"/>
              <a:gd name="connsiteY9" fmla="*/ 13428017 h 13716000"/>
              <a:gd name="connsiteX10" fmla="*/ 7796255 w 24377903"/>
              <a:gd name="connsiteY10" fmla="*/ 12985726 h 13716000"/>
              <a:gd name="connsiteX11" fmla="*/ 8250292 w 24377903"/>
              <a:gd name="connsiteY11" fmla="*/ 13394875 h 13716000"/>
              <a:gd name="connsiteX12" fmla="*/ 7959346 w 24377903"/>
              <a:gd name="connsiteY12" fmla="*/ 13716000 h 13716000"/>
              <a:gd name="connsiteX13" fmla="*/ 7134269 w 24377903"/>
              <a:gd name="connsiteY13" fmla="*/ 13716000 h 13716000"/>
              <a:gd name="connsiteX14" fmla="*/ 17177915 w 24377903"/>
              <a:gd name="connsiteY14" fmla="*/ 12464412 h 13716000"/>
              <a:gd name="connsiteX15" fmla="*/ 18314435 w 24377903"/>
              <a:gd name="connsiteY15" fmla="*/ 13716000 h 13716000"/>
              <a:gd name="connsiteX16" fmla="*/ 17488177 w 24377903"/>
              <a:gd name="connsiteY16" fmla="*/ 13716000 h 13716000"/>
              <a:gd name="connsiteX17" fmla="*/ 16723881 w 24377903"/>
              <a:gd name="connsiteY17" fmla="*/ 12873562 h 13716000"/>
              <a:gd name="connsiteX18" fmla="*/ 7180246 w 24377903"/>
              <a:gd name="connsiteY18" fmla="*/ 12431275 h 13716000"/>
              <a:gd name="connsiteX19" fmla="*/ 7634281 w 24377903"/>
              <a:gd name="connsiteY19" fmla="*/ 12840424 h 13716000"/>
              <a:gd name="connsiteX20" fmla="*/ 6840866 w 24377903"/>
              <a:gd name="connsiteY20" fmla="*/ 13716000 h 13716000"/>
              <a:gd name="connsiteX21" fmla="*/ 6014638 w 24377903"/>
              <a:gd name="connsiteY21" fmla="*/ 13716000 h 13716000"/>
              <a:gd name="connsiteX22" fmla="*/ 17793917 w 24377903"/>
              <a:gd name="connsiteY22" fmla="*/ 11909957 h 13716000"/>
              <a:gd name="connsiteX23" fmla="*/ 19433047 w 24377903"/>
              <a:gd name="connsiteY23" fmla="*/ 13716000 h 13716000"/>
              <a:gd name="connsiteX24" fmla="*/ 18607851 w 24377903"/>
              <a:gd name="connsiteY24" fmla="*/ 13716000 h 13716000"/>
              <a:gd name="connsiteX25" fmla="*/ 17339881 w 24377903"/>
              <a:gd name="connsiteY25" fmla="*/ 12319106 h 13716000"/>
              <a:gd name="connsiteX26" fmla="*/ 6564241 w 24377903"/>
              <a:gd name="connsiteY26" fmla="*/ 11876819 h 13716000"/>
              <a:gd name="connsiteX27" fmla="*/ 7018276 w 24377903"/>
              <a:gd name="connsiteY27" fmla="*/ 12285969 h 13716000"/>
              <a:gd name="connsiteX28" fmla="*/ 5722372 w 24377903"/>
              <a:gd name="connsiteY28" fmla="*/ 13716000 h 13716000"/>
              <a:gd name="connsiteX29" fmla="*/ 4896081 w 24377903"/>
              <a:gd name="connsiteY29" fmla="*/ 13716000 h 13716000"/>
              <a:gd name="connsiteX30" fmla="*/ 18409927 w 24377903"/>
              <a:gd name="connsiteY30" fmla="*/ 11355506 h 13716000"/>
              <a:gd name="connsiteX31" fmla="*/ 20552781 w 24377903"/>
              <a:gd name="connsiteY31" fmla="*/ 13716000 h 13716000"/>
              <a:gd name="connsiteX32" fmla="*/ 19726435 w 24377903"/>
              <a:gd name="connsiteY32" fmla="*/ 13716000 h 13716000"/>
              <a:gd name="connsiteX33" fmla="*/ 17955891 w 24377903"/>
              <a:gd name="connsiteY33" fmla="*/ 11764655 h 13716000"/>
              <a:gd name="connsiteX34" fmla="*/ 5948239 w 24377903"/>
              <a:gd name="connsiteY34" fmla="*/ 11322364 h 13716000"/>
              <a:gd name="connsiteX35" fmla="*/ 6402271 w 24377903"/>
              <a:gd name="connsiteY35" fmla="*/ 11731513 h 13716000"/>
              <a:gd name="connsiteX36" fmla="*/ 4602709 w 24377903"/>
              <a:gd name="connsiteY36" fmla="*/ 13716000 h 13716000"/>
              <a:gd name="connsiteX37" fmla="*/ 3776366 w 24377903"/>
              <a:gd name="connsiteY37" fmla="*/ 13716000 h 13716000"/>
              <a:gd name="connsiteX38" fmla="*/ 19032305 w 24377903"/>
              <a:gd name="connsiteY38" fmla="*/ 10795952 h 13716000"/>
              <a:gd name="connsiteX39" fmla="*/ 21682785 w 24377903"/>
              <a:gd name="connsiteY39" fmla="*/ 13716000 h 13716000"/>
              <a:gd name="connsiteX40" fmla="*/ 20856321 w 24377903"/>
              <a:gd name="connsiteY40" fmla="*/ 13716000 h 13716000"/>
              <a:gd name="connsiteX41" fmla="*/ 18576995 w 24377903"/>
              <a:gd name="connsiteY41" fmla="*/ 11205102 h 13716000"/>
              <a:gd name="connsiteX42" fmla="*/ 5325851 w 24377903"/>
              <a:gd name="connsiteY42" fmla="*/ 10762814 h 13716000"/>
              <a:gd name="connsiteX43" fmla="*/ 5781159 w 24377903"/>
              <a:gd name="connsiteY43" fmla="*/ 11171963 h 13716000"/>
              <a:gd name="connsiteX44" fmla="*/ 3472827 w 24377903"/>
              <a:gd name="connsiteY44" fmla="*/ 13716000 h 13716000"/>
              <a:gd name="connsiteX45" fmla="*/ 2646377 w 24377903"/>
              <a:gd name="connsiteY45" fmla="*/ 13716000 h 13716000"/>
              <a:gd name="connsiteX46" fmla="*/ 19648315 w 24377903"/>
              <a:gd name="connsiteY46" fmla="*/ 10241500 h 13716000"/>
              <a:gd name="connsiteX47" fmla="*/ 22801341 w 24377903"/>
              <a:gd name="connsiteY47" fmla="*/ 13716000 h 13716000"/>
              <a:gd name="connsiteX48" fmla="*/ 21974887 w 24377903"/>
              <a:gd name="connsiteY48" fmla="*/ 13716000 h 13716000"/>
              <a:gd name="connsiteX49" fmla="*/ 19193005 w 24377903"/>
              <a:gd name="connsiteY49" fmla="*/ 10650649 h 13716000"/>
              <a:gd name="connsiteX50" fmla="*/ 4709846 w 24377903"/>
              <a:gd name="connsiteY50" fmla="*/ 10208359 h 13716000"/>
              <a:gd name="connsiteX51" fmla="*/ 5165156 w 24377903"/>
              <a:gd name="connsiteY51" fmla="*/ 10617508 h 13716000"/>
              <a:gd name="connsiteX52" fmla="*/ 2354288 w 24377903"/>
              <a:gd name="connsiteY52" fmla="*/ 13716000 h 13716000"/>
              <a:gd name="connsiteX53" fmla="*/ 1527843 w 24377903"/>
              <a:gd name="connsiteY53" fmla="*/ 13716000 h 13716000"/>
              <a:gd name="connsiteX54" fmla="*/ 12345514 w 24377903"/>
              <a:gd name="connsiteY54" fmla="*/ 10000597 h 13716000"/>
              <a:gd name="connsiteX55" fmla="*/ 12731953 w 24377903"/>
              <a:gd name="connsiteY55" fmla="*/ 10426317 h 13716000"/>
              <a:gd name="connsiteX56" fmla="*/ 12345514 w 24377903"/>
              <a:gd name="connsiteY56" fmla="*/ 10778106 h 13716000"/>
              <a:gd name="connsiteX57" fmla="*/ 12012640 w 24377903"/>
              <a:gd name="connsiteY57" fmla="*/ 9967458 h 13716000"/>
              <a:gd name="connsiteX58" fmla="*/ 12012640 w 24377903"/>
              <a:gd name="connsiteY58" fmla="*/ 10744967 h 13716000"/>
              <a:gd name="connsiteX59" fmla="*/ 11626201 w 24377903"/>
              <a:gd name="connsiteY59" fmla="*/ 10394451 h 13716000"/>
              <a:gd name="connsiteX60" fmla="*/ 20241367 w 24377903"/>
              <a:gd name="connsiteY60" fmla="*/ 9729108 h 13716000"/>
              <a:gd name="connsiteX61" fmla="*/ 23858665 w 24377903"/>
              <a:gd name="connsiteY61" fmla="*/ 13716000 h 13716000"/>
              <a:gd name="connsiteX62" fmla="*/ 23032231 w 24377903"/>
              <a:gd name="connsiteY62" fmla="*/ 13716000 h 13716000"/>
              <a:gd name="connsiteX63" fmla="*/ 19788605 w 24377903"/>
              <a:gd name="connsiteY63" fmla="*/ 10140805 h 13716000"/>
              <a:gd name="connsiteX64" fmla="*/ 4116799 w 24377903"/>
              <a:gd name="connsiteY64" fmla="*/ 9695966 h 13716000"/>
              <a:gd name="connsiteX65" fmla="*/ 4570829 w 24377903"/>
              <a:gd name="connsiteY65" fmla="*/ 10107663 h 13716000"/>
              <a:gd name="connsiteX66" fmla="*/ 1297025 w 24377903"/>
              <a:gd name="connsiteY66" fmla="*/ 13716000 h 13716000"/>
              <a:gd name="connsiteX67" fmla="*/ 470531 w 24377903"/>
              <a:gd name="connsiteY67" fmla="*/ 13716000 h 13716000"/>
              <a:gd name="connsiteX68" fmla="*/ 20856097 w 24377903"/>
              <a:gd name="connsiteY68" fmla="*/ 9173377 h 13716000"/>
              <a:gd name="connsiteX69" fmla="*/ 24377903 w 24377903"/>
              <a:gd name="connsiteY69" fmla="*/ 13054979 h 13716000"/>
              <a:gd name="connsiteX70" fmla="*/ 24377903 w 24377903"/>
              <a:gd name="connsiteY70" fmla="*/ 13716000 h 13716000"/>
              <a:gd name="connsiteX71" fmla="*/ 24151961 w 24377903"/>
              <a:gd name="connsiteY71" fmla="*/ 13716000 h 13716000"/>
              <a:gd name="connsiteX72" fmla="*/ 20402061 w 24377903"/>
              <a:gd name="connsiteY72" fmla="*/ 9583799 h 13716000"/>
              <a:gd name="connsiteX73" fmla="*/ 3502067 w 24377903"/>
              <a:gd name="connsiteY73" fmla="*/ 9140239 h 13716000"/>
              <a:gd name="connsiteX74" fmla="*/ 3956103 w 24377903"/>
              <a:gd name="connsiteY74" fmla="*/ 9550664 h 13716000"/>
              <a:gd name="connsiteX75" fmla="*/ 177234 w 24377903"/>
              <a:gd name="connsiteY75" fmla="*/ 13716000 h 13716000"/>
              <a:gd name="connsiteX76" fmla="*/ 0 w 24377903"/>
              <a:gd name="connsiteY76" fmla="*/ 13716000 h 13716000"/>
              <a:gd name="connsiteX77" fmla="*/ 0 w 24377903"/>
              <a:gd name="connsiteY77" fmla="*/ 13000081 h 13716000"/>
              <a:gd name="connsiteX78" fmla="*/ 12345514 w 24377903"/>
              <a:gd name="connsiteY78" fmla="*/ 8766777 h 13716000"/>
              <a:gd name="connsiteX79" fmla="*/ 13346683 w 24377903"/>
              <a:gd name="connsiteY79" fmla="*/ 9870586 h 13716000"/>
              <a:gd name="connsiteX80" fmla="*/ 12892649 w 24377903"/>
              <a:gd name="connsiteY80" fmla="*/ 10281011 h 13716000"/>
              <a:gd name="connsiteX81" fmla="*/ 12345514 w 24377903"/>
              <a:gd name="connsiteY81" fmla="*/ 9678122 h 13716000"/>
              <a:gd name="connsiteX82" fmla="*/ 12012640 w 24377903"/>
              <a:gd name="connsiteY82" fmla="*/ 8734911 h 13716000"/>
              <a:gd name="connsiteX83" fmla="*/ 12012640 w 24377903"/>
              <a:gd name="connsiteY83" fmla="*/ 9644981 h 13716000"/>
              <a:gd name="connsiteX84" fmla="*/ 11465505 w 24377903"/>
              <a:gd name="connsiteY84" fmla="*/ 10247869 h 13716000"/>
              <a:gd name="connsiteX85" fmla="*/ 11011471 w 24377903"/>
              <a:gd name="connsiteY85" fmla="*/ 9837448 h 13716000"/>
              <a:gd name="connsiteX86" fmla="*/ 21469553 w 24377903"/>
              <a:gd name="connsiteY86" fmla="*/ 8616374 h 13716000"/>
              <a:gd name="connsiteX87" fmla="*/ 24377903 w 24377903"/>
              <a:gd name="connsiteY87" fmla="*/ 11821208 h 13716000"/>
              <a:gd name="connsiteX88" fmla="*/ 24377903 w 24377903"/>
              <a:gd name="connsiteY88" fmla="*/ 12732425 h 13716000"/>
              <a:gd name="connsiteX89" fmla="*/ 21016793 w 24377903"/>
              <a:gd name="connsiteY89" fmla="*/ 9026799 h 13716000"/>
              <a:gd name="connsiteX90" fmla="*/ 2888612 w 24377903"/>
              <a:gd name="connsiteY90" fmla="*/ 8583232 h 13716000"/>
              <a:gd name="connsiteX91" fmla="*/ 3342645 w 24377903"/>
              <a:gd name="connsiteY91" fmla="*/ 8994929 h 13716000"/>
              <a:gd name="connsiteX92" fmla="*/ 0 w 24377903"/>
              <a:gd name="connsiteY92" fmla="*/ 12677701 h 13716000"/>
              <a:gd name="connsiteX93" fmla="*/ 0 w 24377903"/>
              <a:gd name="connsiteY93" fmla="*/ 11767487 h 13716000"/>
              <a:gd name="connsiteX94" fmla="*/ 22084281 w 24377903"/>
              <a:gd name="connsiteY94" fmla="*/ 8059371 h 13716000"/>
              <a:gd name="connsiteX95" fmla="*/ 24377903 w 24377903"/>
              <a:gd name="connsiteY95" fmla="*/ 10588499 h 13716000"/>
              <a:gd name="connsiteX96" fmla="*/ 24377903 w 24377903"/>
              <a:gd name="connsiteY96" fmla="*/ 11498741 h 13716000"/>
              <a:gd name="connsiteX97" fmla="*/ 21630249 w 24377903"/>
              <a:gd name="connsiteY97" fmla="*/ 8471068 h 13716000"/>
              <a:gd name="connsiteX98" fmla="*/ 2273881 w 24377903"/>
              <a:gd name="connsiteY98" fmla="*/ 8027505 h 13716000"/>
              <a:gd name="connsiteX99" fmla="*/ 2727914 w 24377903"/>
              <a:gd name="connsiteY99" fmla="*/ 8437930 h 13716000"/>
              <a:gd name="connsiteX100" fmla="*/ 0 w 24377903"/>
              <a:gd name="connsiteY100" fmla="*/ 11445017 h 13716000"/>
              <a:gd name="connsiteX101" fmla="*/ 0 w 24377903"/>
              <a:gd name="connsiteY101" fmla="*/ 10533713 h 13716000"/>
              <a:gd name="connsiteX102" fmla="*/ 12345514 w 24377903"/>
              <a:gd name="connsiteY102" fmla="*/ 7534235 h 13716000"/>
              <a:gd name="connsiteX103" fmla="*/ 13960140 w 24377903"/>
              <a:gd name="connsiteY103" fmla="*/ 9313587 h 13716000"/>
              <a:gd name="connsiteX104" fmla="*/ 13507381 w 24377903"/>
              <a:gd name="connsiteY104" fmla="*/ 9725284 h 13716000"/>
              <a:gd name="connsiteX105" fmla="*/ 12345514 w 24377903"/>
              <a:gd name="connsiteY105" fmla="*/ 8444304 h 13716000"/>
              <a:gd name="connsiteX106" fmla="*/ 22697741 w 24377903"/>
              <a:gd name="connsiteY106" fmla="*/ 7503644 h 13716000"/>
              <a:gd name="connsiteX107" fmla="*/ 24377903 w 24377903"/>
              <a:gd name="connsiteY107" fmla="*/ 9354873 h 13716000"/>
              <a:gd name="connsiteX108" fmla="*/ 24377903 w 24377903"/>
              <a:gd name="connsiteY108" fmla="*/ 10266020 h 13716000"/>
              <a:gd name="connsiteX109" fmla="*/ 22244979 w 24377903"/>
              <a:gd name="connsiteY109" fmla="*/ 7914066 h 13716000"/>
              <a:gd name="connsiteX110" fmla="*/ 12012640 w 24377903"/>
              <a:gd name="connsiteY110" fmla="*/ 7501093 h 13716000"/>
              <a:gd name="connsiteX111" fmla="*/ 12012640 w 24377903"/>
              <a:gd name="connsiteY111" fmla="*/ 8411163 h 13716000"/>
              <a:gd name="connsiteX112" fmla="*/ 10850776 w 24377903"/>
              <a:gd name="connsiteY112" fmla="*/ 9692142 h 13716000"/>
              <a:gd name="connsiteX113" fmla="*/ 10398016 w 24377903"/>
              <a:gd name="connsiteY113" fmla="*/ 9280442 h 13716000"/>
              <a:gd name="connsiteX114" fmla="*/ 1660426 w 24377903"/>
              <a:gd name="connsiteY114" fmla="*/ 7470503 h 13716000"/>
              <a:gd name="connsiteX115" fmla="*/ 2114459 w 24377903"/>
              <a:gd name="connsiteY115" fmla="*/ 7880928 h 13716000"/>
              <a:gd name="connsiteX116" fmla="*/ 0 w 24377903"/>
              <a:gd name="connsiteY116" fmla="*/ 10211257 h 13716000"/>
              <a:gd name="connsiteX117" fmla="*/ 0 w 24377903"/>
              <a:gd name="connsiteY117" fmla="*/ 9299980 h 13716000"/>
              <a:gd name="connsiteX118" fmla="*/ 21799875 w 24377903"/>
              <a:gd name="connsiteY118" fmla="*/ 7030764 h 13716000"/>
              <a:gd name="connsiteX119" fmla="*/ 22709219 w 24377903"/>
              <a:gd name="connsiteY119" fmla="*/ 7030764 h 13716000"/>
              <a:gd name="connsiteX120" fmla="*/ 15365832 w 24377903"/>
              <a:gd name="connsiteY120" fmla="*/ 13716000 h 13716000"/>
              <a:gd name="connsiteX121" fmla="*/ 14456491 w 24377903"/>
              <a:gd name="connsiteY121" fmla="*/ 13716000 h 13716000"/>
              <a:gd name="connsiteX122" fmla="*/ 20569135 w 24377903"/>
              <a:gd name="connsiteY122" fmla="*/ 7030764 h 13716000"/>
              <a:gd name="connsiteX123" fmla="*/ 21478481 w 24377903"/>
              <a:gd name="connsiteY123" fmla="*/ 7030764 h 13716000"/>
              <a:gd name="connsiteX124" fmla="*/ 14135095 w 24377903"/>
              <a:gd name="connsiteY124" fmla="*/ 13716000 h 13716000"/>
              <a:gd name="connsiteX125" fmla="*/ 13225753 w 24377903"/>
              <a:gd name="connsiteY125" fmla="*/ 13716000 h 13716000"/>
              <a:gd name="connsiteX126" fmla="*/ 19338403 w 24377903"/>
              <a:gd name="connsiteY126" fmla="*/ 7030764 h 13716000"/>
              <a:gd name="connsiteX127" fmla="*/ 20247745 w 24377903"/>
              <a:gd name="connsiteY127" fmla="*/ 7030764 h 13716000"/>
              <a:gd name="connsiteX128" fmla="*/ 12904360 w 24377903"/>
              <a:gd name="connsiteY128" fmla="*/ 13716000 h 13716000"/>
              <a:gd name="connsiteX129" fmla="*/ 12345515 w 24377903"/>
              <a:gd name="connsiteY129" fmla="*/ 13716000 h 13716000"/>
              <a:gd name="connsiteX130" fmla="*/ 12345515 w 24377903"/>
              <a:gd name="connsiteY130" fmla="*/ 13397427 h 13716000"/>
              <a:gd name="connsiteX131" fmla="*/ 15550533 w 24377903"/>
              <a:gd name="connsiteY131" fmla="*/ 7030764 h 13716000"/>
              <a:gd name="connsiteX132" fmla="*/ 16376977 w 24377903"/>
              <a:gd name="connsiteY132" fmla="*/ 7030764 h 13716000"/>
              <a:gd name="connsiteX133" fmla="*/ 16420340 w 24377903"/>
              <a:gd name="connsiteY133" fmla="*/ 7079201 h 13716000"/>
              <a:gd name="connsiteX134" fmla="*/ 15966305 w 24377903"/>
              <a:gd name="connsiteY134" fmla="*/ 7489623 h 13716000"/>
              <a:gd name="connsiteX135" fmla="*/ 23692531 w 24377903"/>
              <a:gd name="connsiteY135" fmla="*/ 7030763 h 13716000"/>
              <a:gd name="connsiteX136" fmla="*/ 24377903 w 24377903"/>
              <a:gd name="connsiteY136" fmla="*/ 7030763 h 13716000"/>
              <a:gd name="connsiteX137" fmla="*/ 24377903 w 24377903"/>
              <a:gd name="connsiteY137" fmla="*/ 7786813 h 13716000"/>
              <a:gd name="connsiteX138" fmla="*/ 23211713 w 24377903"/>
              <a:gd name="connsiteY138" fmla="*/ 7030763 h 13716000"/>
              <a:gd name="connsiteX139" fmla="*/ 23399195 w 24377903"/>
              <a:gd name="connsiteY139" fmla="*/ 7030763 h 13716000"/>
              <a:gd name="connsiteX140" fmla="*/ 24377903 w 24377903"/>
              <a:gd name="connsiteY140" fmla="*/ 8109494 h 13716000"/>
              <a:gd name="connsiteX141" fmla="*/ 24377903 w 24377903"/>
              <a:gd name="connsiteY141" fmla="*/ 9020725 h 13716000"/>
              <a:gd name="connsiteX142" fmla="*/ 22862261 w 24377903"/>
              <a:gd name="connsiteY142" fmla="*/ 7349414 h 13716000"/>
              <a:gd name="connsiteX143" fmla="*/ 18107663 w 24377903"/>
              <a:gd name="connsiteY143" fmla="*/ 7030763 h 13716000"/>
              <a:gd name="connsiteX144" fmla="*/ 19015729 w 24377903"/>
              <a:gd name="connsiteY144" fmla="*/ 7030763 h 13716000"/>
              <a:gd name="connsiteX145" fmla="*/ 12345514 w 24377903"/>
              <a:gd name="connsiteY145" fmla="*/ 13104267 h 13716000"/>
              <a:gd name="connsiteX146" fmla="*/ 12345514 w 24377903"/>
              <a:gd name="connsiteY146" fmla="*/ 12275771 h 13716000"/>
              <a:gd name="connsiteX147" fmla="*/ 16875649 w 24377903"/>
              <a:gd name="connsiteY147" fmla="*/ 7030763 h 13716000"/>
              <a:gd name="connsiteX148" fmla="*/ 17784993 w 24377903"/>
              <a:gd name="connsiteY148" fmla="*/ 7030763 h 13716000"/>
              <a:gd name="connsiteX149" fmla="*/ 12345514 w 24377903"/>
              <a:gd name="connsiteY149" fmla="*/ 11983884 h 13716000"/>
              <a:gd name="connsiteX150" fmla="*/ 12345514 w 24377903"/>
              <a:gd name="connsiteY150" fmla="*/ 11155391 h 13716000"/>
              <a:gd name="connsiteX151" fmla="*/ 14432026 w 24377903"/>
              <a:gd name="connsiteY151" fmla="*/ 7030763 h 13716000"/>
              <a:gd name="connsiteX152" fmla="*/ 15258469 w 24377903"/>
              <a:gd name="connsiteY152" fmla="*/ 7030763 h 13716000"/>
              <a:gd name="connsiteX153" fmla="*/ 15805607 w 24377903"/>
              <a:gd name="connsiteY153" fmla="*/ 7634927 h 13716000"/>
              <a:gd name="connsiteX154" fmla="*/ 15352848 w 24377903"/>
              <a:gd name="connsiteY154" fmla="*/ 8046623 h 13716000"/>
              <a:gd name="connsiteX155" fmla="*/ 13302045 w 24377903"/>
              <a:gd name="connsiteY155" fmla="*/ 7030763 h 13716000"/>
              <a:gd name="connsiteX156" fmla="*/ 14127213 w 24377903"/>
              <a:gd name="connsiteY156" fmla="*/ 7030763 h 13716000"/>
              <a:gd name="connsiteX157" fmla="*/ 15188326 w 24377903"/>
              <a:gd name="connsiteY157" fmla="*/ 8200851 h 13716000"/>
              <a:gd name="connsiteX158" fmla="*/ 14735567 w 24377903"/>
              <a:gd name="connsiteY158" fmla="*/ 8611275 h 13716000"/>
              <a:gd name="connsiteX159" fmla="*/ 12345514 w 24377903"/>
              <a:gd name="connsiteY159" fmla="*/ 7030763 h 13716000"/>
              <a:gd name="connsiteX160" fmla="*/ 13008710 w 24377903"/>
              <a:gd name="connsiteY160" fmla="*/ 7030763 h 13716000"/>
              <a:gd name="connsiteX161" fmla="*/ 14574870 w 24377903"/>
              <a:gd name="connsiteY161" fmla="*/ 8757856 h 13716000"/>
              <a:gd name="connsiteX162" fmla="*/ 14120839 w 24377903"/>
              <a:gd name="connsiteY162" fmla="*/ 9168278 h 13716000"/>
              <a:gd name="connsiteX163" fmla="*/ 12345514 w 24377903"/>
              <a:gd name="connsiteY163" fmla="*/ 7211758 h 13716000"/>
              <a:gd name="connsiteX164" fmla="*/ 7981194 w 24377903"/>
              <a:gd name="connsiteY164" fmla="*/ 6998898 h 13716000"/>
              <a:gd name="connsiteX165" fmla="*/ 8807626 w 24377903"/>
              <a:gd name="connsiteY165" fmla="*/ 6998898 h 13716000"/>
              <a:gd name="connsiteX166" fmla="*/ 8391850 w 24377903"/>
              <a:gd name="connsiteY166" fmla="*/ 7456484 h 13716000"/>
              <a:gd name="connsiteX167" fmla="*/ 7937830 w 24377903"/>
              <a:gd name="connsiteY167" fmla="*/ 7046060 h 13716000"/>
              <a:gd name="connsiteX168" fmla="*/ 4110413 w 24377903"/>
              <a:gd name="connsiteY168" fmla="*/ 6998898 h 13716000"/>
              <a:gd name="connsiteX169" fmla="*/ 5019758 w 24377903"/>
              <a:gd name="connsiteY169" fmla="*/ 6998898 h 13716000"/>
              <a:gd name="connsiteX170" fmla="*/ 12012640 w 24377903"/>
              <a:gd name="connsiteY170" fmla="*/ 13364286 h 13716000"/>
              <a:gd name="connsiteX171" fmla="*/ 12012640 w 24377903"/>
              <a:gd name="connsiteY171" fmla="*/ 13716000 h 13716000"/>
              <a:gd name="connsiteX172" fmla="*/ 11490039 w 24377903"/>
              <a:gd name="connsiteY172" fmla="*/ 13716000 h 13716000"/>
              <a:gd name="connsiteX173" fmla="*/ 2879676 w 24377903"/>
              <a:gd name="connsiteY173" fmla="*/ 6998898 h 13716000"/>
              <a:gd name="connsiteX174" fmla="*/ 3789020 w 24377903"/>
              <a:gd name="connsiteY174" fmla="*/ 6998898 h 13716000"/>
              <a:gd name="connsiteX175" fmla="*/ 11167405 w 24377903"/>
              <a:gd name="connsiteY175" fmla="*/ 13716000 h 13716000"/>
              <a:gd name="connsiteX176" fmla="*/ 10258064 w 24377903"/>
              <a:gd name="connsiteY176" fmla="*/ 13716000 h 13716000"/>
              <a:gd name="connsiteX177" fmla="*/ 1648937 w 24377903"/>
              <a:gd name="connsiteY177" fmla="*/ 6998898 h 13716000"/>
              <a:gd name="connsiteX178" fmla="*/ 2558282 w 24377903"/>
              <a:gd name="connsiteY178" fmla="*/ 6998898 h 13716000"/>
              <a:gd name="connsiteX179" fmla="*/ 9936668 w 24377903"/>
              <a:gd name="connsiteY179" fmla="*/ 13716000 h 13716000"/>
              <a:gd name="connsiteX180" fmla="*/ 9027327 w 24377903"/>
              <a:gd name="connsiteY180" fmla="*/ 13716000 h 13716000"/>
              <a:gd name="connsiteX181" fmla="*/ 11349444 w 24377903"/>
              <a:gd name="connsiteY181" fmla="*/ 6998897 h 13716000"/>
              <a:gd name="connsiteX182" fmla="*/ 12012640 w 24377903"/>
              <a:gd name="connsiteY182" fmla="*/ 6998897 h 13716000"/>
              <a:gd name="connsiteX183" fmla="*/ 12012640 w 24377903"/>
              <a:gd name="connsiteY183" fmla="*/ 7178617 h 13716000"/>
              <a:gd name="connsiteX184" fmla="*/ 10237319 w 24377903"/>
              <a:gd name="connsiteY184" fmla="*/ 9135140 h 13716000"/>
              <a:gd name="connsiteX185" fmla="*/ 9783289 w 24377903"/>
              <a:gd name="connsiteY185" fmla="*/ 8724715 h 13716000"/>
              <a:gd name="connsiteX186" fmla="*/ 10230942 w 24377903"/>
              <a:gd name="connsiteY186" fmla="*/ 6998897 h 13716000"/>
              <a:gd name="connsiteX187" fmla="*/ 11057386 w 24377903"/>
              <a:gd name="connsiteY187" fmla="*/ 6998897 h 13716000"/>
              <a:gd name="connsiteX188" fmla="*/ 9622593 w 24377903"/>
              <a:gd name="connsiteY188" fmla="*/ 8579409 h 13716000"/>
              <a:gd name="connsiteX189" fmla="*/ 9169831 w 24377903"/>
              <a:gd name="connsiteY189" fmla="*/ 8167712 h 13716000"/>
              <a:gd name="connsiteX190" fmla="*/ 9100958 w 24377903"/>
              <a:gd name="connsiteY190" fmla="*/ 6998897 h 13716000"/>
              <a:gd name="connsiteX191" fmla="*/ 9926128 w 24377903"/>
              <a:gd name="connsiteY191" fmla="*/ 6998897 h 13716000"/>
              <a:gd name="connsiteX192" fmla="*/ 9005306 w 24377903"/>
              <a:gd name="connsiteY192" fmla="*/ 8013486 h 13716000"/>
              <a:gd name="connsiteX193" fmla="*/ 8552549 w 24377903"/>
              <a:gd name="connsiteY193" fmla="*/ 7603061 h 13716000"/>
              <a:gd name="connsiteX194" fmla="*/ 6573171 w 24377903"/>
              <a:gd name="connsiteY194" fmla="*/ 6998897 h 13716000"/>
              <a:gd name="connsiteX195" fmla="*/ 7482517 w 24377903"/>
              <a:gd name="connsiteY195" fmla="*/ 6998897 h 13716000"/>
              <a:gd name="connsiteX196" fmla="*/ 12012641 w 24377903"/>
              <a:gd name="connsiteY196" fmla="*/ 11122251 h 13716000"/>
              <a:gd name="connsiteX197" fmla="*/ 12012641 w 24377903"/>
              <a:gd name="connsiteY197" fmla="*/ 11950743 h 13716000"/>
              <a:gd name="connsiteX198" fmla="*/ 5342436 w 24377903"/>
              <a:gd name="connsiteY198" fmla="*/ 6998897 h 13716000"/>
              <a:gd name="connsiteX199" fmla="*/ 6250508 w 24377903"/>
              <a:gd name="connsiteY199" fmla="*/ 6998897 h 13716000"/>
              <a:gd name="connsiteX200" fmla="*/ 12012641 w 24377903"/>
              <a:gd name="connsiteY200" fmla="*/ 12243905 h 13716000"/>
              <a:gd name="connsiteX201" fmla="*/ 12012641 w 24377903"/>
              <a:gd name="connsiteY201" fmla="*/ 13071122 h 13716000"/>
              <a:gd name="connsiteX202" fmla="*/ 958967 w 24377903"/>
              <a:gd name="connsiteY202" fmla="*/ 6998897 h 13716000"/>
              <a:gd name="connsiteX203" fmla="*/ 1146445 w 24377903"/>
              <a:gd name="connsiteY203" fmla="*/ 6998897 h 13716000"/>
              <a:gd name="connsiteX204" fmla="*/ 1497176 w 24377903"/>
              <a:gd name="connsiteY204" fmla="*/ 7316276 h 13716000"/>
              <a:gd name="connsiteX205" fmla="*/ 0 w 24377903"/>
              <a:gd name="connsiteY205" fmla="*/ 8966009 h 13716000"/>
              <a:gd name="connsiteX206" fmla="*/ 0 w 24377903"/>
              <a:gd name="connsiteY206" fmla="*/ 8054852 h 13716000"/>
              <a:gd name="connsiteX207" fmla="*/ 0 w 24377903"/>
              <a:gd name="connsiteY207" fmla="*/ 6998897 h 13716000"/>
              <a:gd name="connsiteX208" fmla="*/ 665632 w 24377903"/>
              <a:gd name="connsiteY208" fmla="*/ 6998897 h 13716000"/>
              <a:gd name="connsiteX209" fmla="*/ 0 w 24377903"/>
              <a:gd name="connsiteY209" fmla="*/ 7732235 h 13716000"/>
              <a:gd name="connsiteX210" fmla="*/ 15942073 w 24377903"/>
              <a:gd name="connsiteY210" fmla="*/ 6320811 h 13716000"/>
              <a:gd name="connsiteX211" fmla="*/ 16396107 w 24377903"/>
              <a:gd name="connsiteY211" fmla="*/ 6731235 h 13716000"/>
              <a:gd name="connsiteX212" fmla="*/ 16352745 w 24377903"/>
              <a:gd name="connsiteY212" fmla="*/ 6779669 h 13716000"/>
              <a:gd name="connsiteX213" fmla="*/ 15526301 w 24377903"/>
              <a:gd name="connsiteY213" fmla="*/ 6779669 h 13716000"/>
              <a:gd name="connsiteX214" fmla="*/ 8416083 w 24377903"/>
              <a:gd name="connsiteY214" fmla="*/ 6287670 h 13716000"/>
              <a:gd name="connsiteX215" fmla="*/ 8831858 w 24377903"/>
              <a:gd name="connsiteY215" fmla="*/ 6746528 h 13716000"/>
              <a:gd name="connsiteX216" fmla="*/ 8005432 w 24377903"/>
              <a:gd name="connsiteY216" fmla="*/ 6746528 h 13716000"/>
              <a:gd name="connsiteX217" fmla="*/ 7962065 w 24377903"/>
              <a:gd name="connsiteY217" fmla="*/ 6699369 h 13716000"/>
              <a:gd name="connsiteX218" fmla="*/ 24377903 w 24377903"/>
              <a:gd name="connsiteY218" fmla="*/ 5996889 h 13716000"/>
              <a:gd name="connsiteX219" fmla="*/ 24377903 w 24377903"/>
              <a:gd name="connsiteY219" fmla="*/ 6779669 h 13716000"/>
              <a:gd name="connsiteX220" fmla="*/ 23668299 w 24377903"/>
              <a:gd name="connsiteY220" fmla="*/ 6779669 h 13716000"/>
              <a:gd name="connsiteX221" fmla="*/ 0 w 24377903"/>
              <a:gd name="connsiteY221" fmla="*/ 5986487 h 13716000"/>
              <a:gd name="connsiteX222" fmla="*/ 689869 w 24377903"/>
              <a:gd name="connsiteY222" fmla="*/ 6746528 h 13716000"/>
              <a:gd name="connsiteX223" fmla="*/ 0 w 24377903"/>
              <a:gd name="connsiteY223" fmla="*/ 6746528 h 13716000"/>
              <a:gd name="connsiteX224" fmla="*/ 15328621 w 24377903"/>
              <a:gd name="connsiteY224" fmla="*/ 5763807 h 13716000"/>
              <a:gd name="connsiteX225" fmla="*/ 15781380 w 24377903"/>
              <a:gd name="connsiteY225" fmla="*/ 6175503 h 13716000"/>
              <a:gd name="connsiteX226" fmla="*/ 15232966 w 24377903"/>
              <a:gd name="connsiteY226" fmla="*/ 6779665 h 13716000"/>
              <a:gd name="connsiteX227" fmla="*/ 14406522 w 24377903"/>
              <a:gd name="connsiteY227" fmla="*/ 6779665 h 13716000"/>
              <a:gd name="connsiteX228" fmla="*/ 9030817 w 24377903"/>
              <a:gd name="connsiteY228" fmla="*/ 5731944 h 13716000"/>
              <a:gd name="connsiteX229" fmla="*/ 9951637 w 24377903"/>
              <a:gd name="connsiteY229" fmla="*/ 6746532 h 13716000"/>
              <a:gd name="connsiteX230" fmla="*/ 9125191 w 24377903"/>
              <a:gd name="connsiteY230" fmla="*/ 6746532 h 13716000"/>
              <a:gd name="connsiteX231" fmla="*/ 8576780 w 24377903"/>
              <a:gd name="connsiteY231" fmla="*/ 6142368 h 13716000"/>
              <a:gd name="connsiteX232" fmla="*/ 14711336 w 24377903"/>
              <a:gd name="connsiteY232" fmla="*/ 5199158 h 13716000"/>
              <a:gd name="connsiteX233" fmla="*/ 15164095 w 24377903"/>
              <a:gd name="connsiteY233" fmla="*/ 5609579 h 13716000"/>
              <a:gd name="connsiteX234" fmla="*/ 14102982 w 24377903"/>
              <a:gd name="connsiteY234" fmla="*/ 6779669 h 13716000"/>
              <a:gd name="connsiteX235" fmla="*/ 13276538 w 24377903"/>
              <a:gd name="connsiteY235" fmla="*/ 6779669 h 13716000"/>
              <a:gd name="connsiteX236" fmla="*/ 9646821 w 24377903"/>
              <a:gd name="connsiteY236" fmla="*/ 5166016 h 13716000"/>
              <a:gd name="connsiteX237" fmla="*/ 11081618 w 24377903"/>
              <a:gd name="connsiteY237" fmla="*/ 6746528 h 13716000"/>
              <a:gd name="connsiteX238" fmla="*/ 10255174 w 24377903"/>
              <a:gd name="connsiteY238" fmla="*/ 6746528 h 13716000"/>
              <a:gd name="connsiteX239" fmla="*/ 9194062 w 24377903"/>
              <a:gd name="connsiteY239" fmla="*/ 5576440 h 13716000"/>
              <a:gd name="connsiteX240" fmla="*/ 24377903 w 24377903"/>
              <a:gd name="connsiteY240" fmla="*/ 4764105 h 13716000"/>
              <a:gd name="connsiteX241" fmla="*/ 24377903 w 24377903"/>
              <a:gd name="connsiteY241" fmla="*/ 5674234 h 13716000"/>
              <a:gd name="connsiteX242" fmla="*/ 23374961 w 24377903"/>
              <a:gd name="connsiteY242" fmla="*/ 6779669 h 13716000"/>
              <a:gd name="connsiteX243" fmla="*/ 23187479 w 24377903"/>
              <a:gd name="connsiteY243" fmla="*/ 6779669 h 13716000"/>
              <a:gd name="connsiteX244" fmla="*/ 22836751 w 24377903"/>
              <a:gd name="connsiteY244" fmla="*/ 6462293 h 13716000"/>
              <a:gd name="connsiteX245" fmla="*/ 0 w 24377903"/>
              <a:gd name="connsiteY245" fmla="*/ 4752709 h 13716000"/>
              <a:gd name="connsiteX246" fmla="*/ 1521414 w 24377903"/>
              <a:gd name="connsiteY246" fmla="*/ 6429153 h 13716000"/>
              <a:gd name="connsiteX247" fmla="*/ 1170683 w 24377903"/>
              <a:gd name="connsiteY247" fmla="*/ 6746528 h 13716000"/>
              <a:gd name="connsiteX248" fmla="*/ 983205 w 24377903"/>
              <a:gd name="connsiteY248" fmla="*/ 6746528 h 13716000"/>
              <a:gd name="connsiteX249" fmla="*/ 0 w 24377903"/>
              <a:gd name="connsiteY249" fmla="*/ 5662842 h 13716000"/>
              <a:gd name="connsiteX250" fmla="*/ 14096607 w 24377903"/>
              <a:gd name="connsiteY250" fmla="*/ 4642152 h 13716000"/>
              <a:gd name="connsiteX251" fmla="*/ 14550639 w 24377903"/>
              <a:gd name="connsiteY251" fmla="*/ 5053849 h 13716000"/>
              <a:gd name="connsiteX252" fmla="*/ 12984479 w 24377903"/>
              <a:gd name="connsiteY252" fmla="*/ 6779665 h 13716000"/>
              <a:gd name="connsiteX253" fmla="*/ 12321283 w 24377903"/>
              <a:gd name="connsiteY253" fmla="*/ 6779665 h 13716000"/>
              <a:gd name="connsiteX254" fmla="*/ 12321283 w 24377903"/>
              <a:gd name="connsiteY254" fmla="*/ 6599946 h 13716000"/>
              <a:gd name="connsiteX255" fmla="*/ 10261554 w 24377903"/>
              <a:gd name="connsiteY255" fmla="*/ 4609013 h 13716000"/>
              <a:gd name="connsiteX256" fmla="*/ 12036872 w 24377903"/>
              <a:gd name="connsiteY256" fmla="*/ 6566810 h 13716000"/>
              <a:gd name="connsiteX257" fmla="*/ 12036872 w 24377903"/>
              <a:gd name="connsiteY257" fmla="*/ 6746528 h 13716000"/>
              <a:gd name="connsiteX258" fmla="*/ 11373683 w 24377903"/>
              <a:gd name="connsiteY258" fmla="*/ 6746528 h 13716000"/>
              <a:gd name="connsiteX259" fmla="*/ 9807520 w 24377903"/>
              <a:gd name="connsiteY259" fmla="*/ 5020712 h 13716000"/>
              <a:gd name="connsiteX260" fmla="*/ 13483152 w 24377903"/>
              <a:gd name="connsiteY260" fmla="*/ 4086424 h 13716000"/>
              <a:gd name="connsiteX261" fmla="*/ 13935908 w 24377903"/>
              <a:gd name="connsiteY261" fmla="*/ 4496849 h 13716000"/>
              <a:gd name="connsiteX262" fmla="*/ 12321283 w 24377903"/>
              <a:gd name="connsiteY262" fmla="*/ 6277474 h 13716000"/>
              <a:gd name="connsiteX263" fmla="*/ 12321283 w 24377903"/>
              <a:gd name="connsiteY263" fmla="*/ 5366129 h 13716000"/>
              <a:gd name="connsiteX264" fmla="*/ 10875009 w 24377903"/>
              <a:gd name="connsiteY264" fmla="*/ 4053286 h 13716000"/>
              <a:gd name="connsiteX265" fmla="*/ 12036872 w 24377903"/>
              <a:gd name="connsiteY265" fmla="*/ 5332990 h 13716000"/>
              <a:gd name="connsiteX266" fmla="*/ 12036872 w 24377903"/>
              <a:gd name="connsiteY266" fmla="*/ 6244335 h 13716000"/>
              <a:gd name="connsiteX267" fmla="*/ 10422252 w 24377903"/>
              <a:gd name="connsiteY267" fmla="*/ 4463706 h 13716000"/>
              <a:gd name="connsiteX268" fmla="*/ 12868417 w 24377903"/>
              <a:gd name="connsiteY268" fmla="*/ 3529423 h 13716000"/>
              <a:gd name="connsiteX269" fmla="*/ 13322452 w 24377903"/>
              <a:gd name="connsiteY269" fmla="*/ 3939844 h 13716000"/>
              <a:gd name="connsiteX270" fmla="*/ 12321283 w 24377903"/>
              <a:gd name="connsiteY270" fmla="*/ 5043655 h 13716000"/>
              <a:gd name="connsiteX271" fmla="*/ 12321283 w 24377903"/>
              <a:gd name="connsiteY271" fmla="*/ 4132309 h 13716000"/>
              <a:gd name="connsiteX272" fmla="*/ 24377903 w 24377903"/>
              <a:gd name="connsiteY272" fmla="*/ 3518742 h 13716000"/>
              <a:gd name="connsiteX273" fmla="*/ 24377903 w 24377903"/>
              <a:gd name="connsiteY273" fmla="*/ 4428864 h 13716000"/>
              <a:gd name="connsiteX274" fmla="*/ 22673507 w 24377903"/>
              <a:gd name="connsiteY274" fmla="*/ 6306792 h 13716000"/>
              <a:gd name="connsiteX275" fmla="*/ 22219471 w 24377903"/>
              <a:gd name="connsiteY275" fmla="*/ 5896368 h 13716000"/>
              <a:gd name="connsiteX276" fmla="*/ 0 w 24377903"/>
              <a:gd name="connsiteY276" fmla="*/ 3507342 h 13716000"/>
              <a:gd name="connsiteX277" fmla="*/ 2138696 w 24377903"/>
              <a:gd name="connsiteY277" fmla="*/ 5863225 h 13716000"/>
              <a:gd name="connsiteX278" fmla="*/ 1684663 w 24377903"/>
              <a:gd name="connsiteY278" fmla="*/ 6274922 h 13716000"/>
              <a:gd name="connsiteX279" fmla="*/ 0 w 24377903"/>
              <a:gd name="connsiteY279" fmla="*/ 4417610 h 13716000"/>
              <a:gd name="connsiteX280" fmla="*/ 11489739 w 24377903"/>
              <a:gd name="connsiteY280" fmla="*/ 3496286 h 13716000"/>
              <a:gd name="connsiteX281" fmla="*/ 12036872 w 24377903"/>
              <a:gd name="connsiteY281" fmla="*/ 4100445 h 13716000"/>
              <a:gd name="connsiteX282" fmla="*/ 12036872 w 24377903"/>
              <a:gd name="connsiteY282" fmla="*/ 5010515 h 13716000"/>
              <a:gd name="connsiteX283" fmla="*/ 11035705 w 24377903"/>
              <a:gd name="connsiteY283" fmla="*/ 3907978 h 13716000"/>
              <a:gd name="connsiteX284" fmla="*/ 12321283 w 24377903"/>
              <a:gd name="connsiteY284" fmla="*/ 3033600 h 13716000"/>
              <a:gd name="connsiteX285" fmla="*/ 12707721 w 24377903"/>
              <a:gd name="connsiteY285" fmla="*/ 3384116 h 13716000"/>
              <a:gd name="connsiteX286" fmla="*/ 12321283 w 24377903"/>
              <a:gd name="connsiteY286" fmla="*/ 3809836 h 13716000"/>
              <a:gd name="connsiteX287" fmla="*/ 12036872 w 24377903"/>
              <a:gd name="connsiteY287" fmla="*/ 3000462 h 13716000"/>
              <a:gd name="connsiteX288" fmla="*/ 12036872 w 24377903"/>
              <a:gd name="connsiteY288" fmla="*/ 3776695 h 13716000"/>
              <a:gd name="connsiteX289" fmla="*/ 11650434 w 24377903"/>
              <a:gd name="connsiteY289" fmla="*/ 3350978 h 13716000"/>
              <a:gd name="connsiteX290" fmla="*/ 24377903 w 24377903"/>
              <a:gd name="connsiteY290" fmla="*/ 2284995 h 13716000"/>
              <a:gd name="connsiteX291" fmla="*/ 24377903 w 24377903"/>
              <a:gd name="connsiteY291" fmla="*/ 3195106 h 13716000"/>
              <a:gd name="connsiteX292" fmla="*/ 22058777 w 24377903"/>
              <a:gd name="connsiteY292" fmla="*/ 5751058 h 13716000"/>
              <a:gd name="connsiteX293" fmla="*/ 21606015 w 24377903"/>
              <a:gd name="connsiteY293" fmla="*/ 5339361 h 13716000"/>
              <a:gd name="connsiteX294" fmla="*/ 0 w 24377903"/>
              <a:gd name="connsiteY294" fmla="*/ 2273695 h 13716000"/>
              <a:gd name="connsiteX295" fmla="*/ 2752152 w 24377903"/>
              <a:gd name="connsiteY295" fmla="*/ 5307499 h 13716000"/>
              <a:gd name="connsiteX296" fmla="*/ 2299395 w 24377903"/>
              <a:gd name="connsiteY296" fmla="*/ 5717921 h 13716000"/>
              <a:gd name="connsiteX297" fmla="*/ 0 w 24377903"/>
              <a:gd name="connsiteY297" fmla="*/ 3184882 h 13716000"/>
              <a:gd name="connsiteX298" fmla="*/ 12321283 w 24377903"/>
              <a:gd name="connsiteY298" fmla="*/ 1827821 h 13716000"/>
              <a:gd name="connsiteX299" fmla="*/ 17760759 w 24377903"/>
              <a:gd name="connsiteY299" fmla="*/ 6779665 h 13716000"/>
              <a:gd name="connsiteX300" fmla="*/ 16851417 w 24377903"/>
              <a:gd name="connsiteY300" fmla="*/ 6779665 h 13716000"/>
              <a:gd name="connsiteX301" fmla="*/ 12321283 w 24377903"/>
              <a:gd name="connsiteY301" fmla="*/ 2655043 h 13716000"/>
              <a:gd name="connsiteX302" fmla="*/ 12036875 w 24377903"/>
              <a:gd name="connsiteY302" fmla="*/ 1794688 h 13716000"/>
              <a:gd name="connsiteX303" fmla="*/ 12036875 w 24377903"/>
              <a:gd name="connsiteY303" fmla="*/ 2621908 h 13716000"/>
              <a:gd name="connsiteX304" fmla="*/ 7506758 w 24377903"/>
              <a:gd name="connsiteY304" fmla="*/ 6746528 h 13716000"/>
              <a:gd name="connsiteX305" fmla="*/ 6597418 w 24377903"/>
              <a:gd name="connsiteY305" fmla="*/ 6746528 h 13716000"/>
              <a:gd name="connsiteX306" fmla="*/ 24377903 w 24377903"/>
              <a:gd name="connsiteY306" fmla="*/ 1051215 h 13716000"/>
              <a:gd name="connsiteX307" fmla="*/ 24377903 w 24377903"/>
              <a:gd name="connsiteY307" fmla="*/ 1962526 h 13716000"/>
              <a:gd name="connsiteX308" fmla="*/ 21445321 w 24377903"/>
              <a:gd name="connsiteY308" fmla="*/ 5194055 h 13716000"/>
              <a:gd name="connsiteX309" fmla="*/ 20991285 w 24377903"/>
              <a:gd name="connsiteY309" fmla="*/ 4783634 h 13716000"/>
              <a:gd name="connsiteX310" fmla="*/ 0 w 24377903"/>
              <a:gd name="connsiteY310" fmla="*/ 1039829 h 13716000"/>
              <a:gd name="connsiteX311" fmla="*/ 3366883 w 24377903"/>
              <a:gd name="connsiteY311" fmla="*/ 4750496 h 13716000"/>
              <a:gd name="connsiteX312" fmla="*/ 2912848 w 24377903"/>
              <a:gd name="connsiteY312" fmla="*/ 5160917 h 13716000"/>
              <a:gd name="connsiteX313" fmla="*/ 0 w 24377903"/>
              <a:gd name="connsiteY313" fmla="*/ 1951137 h 13716000"/>
              <a:gd name="connsiteX314" fmla="*/ 12321283 w 24377903"/>
              <a:gd name="connsiteY314" fmla="*/ 706167 h 13716000"/>
              <a:gd name="connsiteX315" fmla="*/ 18991495 w 24377903"/>
              <a:gd name="connsiteY315" fmla="*/ 6779665 h 13716000"/>
              <a:gd name="connsiteX316" fmla="*/ 18082153 w 24377903"/>
              <a:gd name="connsiteY316" fmla="*/ 6779665 h 13716000"/>
              <a:gd name="connsiteX317" fmla="*/ 12321283 w 24377903"/>
              <a:gd name="connsiteY317" fmla="*/ 1534663 h 13716000"/>
              <a:gd name="connsiteX318" fmla="*/ 12036872 w 24377903"/>
              <a:gd name="connsiteY318" fmla="*/ 674308 h 13716000"/>
              <a:gd name="connsiteX319" fmla="*/ 12036872 w 24377903"/>
              <a:gd name="connsiteY319" fmla="*/ 1501529 h 13716000"/>
              <a:gd name="connsiteX320" fmla="*/ 6276018 w 24377903"/>
              <a:gd name="connsiteY320" fmla="*/ 6746532 h 13716000"/>
              <a:gd name="connsiteX321" fmla="*/ 5366675 w 24377903"/>
              <a:gd name="connsiteY321" fmla="*/ 6746532 h 13716000"/>
              <a:gd name="connsiteX322" fmla="*/ 24213423 w 24377903"/>
              <a:gd name="connsiteY322" fmla="*/ 0 h 13716000"/>
              <a:gd name="connsiteX323" fmla="*/ 24377903 w 24377903"/>
              <a:gd name="connsiteY323" fmla="*/ 0 h 13716000"/>
              <a:gd name="connsiteX324" fmla="*/ 24377903 w 24377903"/>
              <a:gd name="connsiteY324" fmla="*/ 728741 h 13716000"/>
              <a:gd name="connsiteX325" fmla="*/ 20830589 w 24377903"/>
              <a:gd name="connsiteY325" fmla="*/ 4638329 h 13716000"/>
              <a:gd name="connsiteX326" fmla="*/ 20377829 w 24377903"/>
              <a:gd name="connsiteY326" fmla="*/ 4226631 h 13716000"/>
              <a:gd name="connsiteX327" fmla="*/ 23093675 w 24377903"/>
              <a:gd name="connsiteY327" fmla="*/ 0 h 13716000"/>
              <a:gd name="connsiteX328" fmla="*/ 23920115 w 24377903"/>
              <a:gd name="connsiteY328" fmla="*/ 0 h 13716000"/>
              <a:gd name="connsiteX329" fmla="*/ 20217133 w 24377903"/>
              <a:gd name="connsiteY329" fmla="*/ 4081325 h 13716000"/>
              <a:gd name="connsiteX330" fmla="*/ 19763097 w 24377903"/>
              <a:gd name="connsiteY330" fmla="*/ 3670904 h 13716000"/>
              <a:gd name="connsiteX331" fmla="*/ 22036353 w 24377903"/>
              <a:gd name="connsiteY331" fmla="*/ 0 h 13716000"/>
              <a:gd name="connsiteX332" fmla="*/ 22862845 w 24377903"/>
              <a:gd name="connsiteY332" fmla="*/ 0 h 13716000"/>
              <a:gd name="connsiteX333" fmla="*/ 19624083 w 24377903"/>
              <a:gd name="connsiteY333" fmla="*/ 3570208 h 13716000"/>
              <a:gd name="connsiteX334" fmla="*/ 19168775 w 24377903"/>
              <a:gd name="connsiteY334" fmla="*/ 3159784 h 13716000"/>
              <a:gd name="connsiteX335" fmla="*/ 20917817 w 24377903"/>
              <a:gd name="connsiteY335" fmla="*/ 0 h 13716000"/>
              <a:gd name="connsiteX336" fmla="*/ 21744319 w 24377903"/>
              <a:gd name="connsiteY336" fmla="*/ 0 h 13716000"/>
              <a:gd name="connsiteX337" fmla="*/ 19008077 w 24377903"/>
              <a:gd name="connsiteY337" fmla="*/ 3015755 h 13716000"/>
              <a:gd name="connsiteX338" fmla="*/ 18552765 w 24377903"/>
              <a:gd name="connsiteY338" fmla="*/ 2605331 h 13716000"/>
              <a:gd name="connsiteX339" fmla="*/ 19787815 w 24377903"/>
              <a:gd name="connsiteY339" fmla="*/ 0 h 13716000"/>
              <a:gd name="connsiteX340" fmla="*/ 20614271 w 24377903"/>
              <a:gd name="connsiteY340" fmla="*/ 0 h 13716000"/>
              <a:gd name="connsiteX341" fmla="*/ 18385693 w 24377903"/>
              <a:gd name="connsiteY341" fmla="*/ 2454929 h 13716000"/>
              <a:gd name="connsiteX342" fmla="*/ 17930383 w 24377903"/>
              <a:gd name="connsiteY342" fmla="*/ 2045779 h 13716000"/>
              <a:gd name="connsiteX343" fmla="*/ 18668061 w 24377903"/>
              <a:gd name="connsiteY343" fmla="*/ 0 h 13716000"/>
              <a:gd name="connsiteX344" fmla="*/ 19494519 w 24377903"/>
              <a:gd name="connsiteY344" fmla="*/ 0 h 13716000"/>
              <a:gd name="connsiteX345" fmla="*/ 17769683 w 24377903"/>
              <a:gd name="connsiteY345" fmla="*/ 1900474 h 13716000"/>
              <a:gd name="connsiteX346" fmla="*/ 17314377 w 24377903"/>
              <a:gd name="connsiteY346" fmla="*/ 1491324 h 13716000"/>
              <a:gd name="connsiteX347" fmla="*/ 17549463 w 24377903"/>
              <a:gd name="connsiteY347" fmla="*/ 0 h 13716000"/>
              <a:gd name="connsiteX348" fmla="*/ 18375957 w 24377903"/>
              <a:gd name="connsiteY348" fmla="*/ 0 h 13716000"/>
              <a:gd name="connsiteX349" fmla="*/ 17153681 w 24377903"/>
              <a:gd name="connsiteY349" fmla="*/ 1346022 h 13716000"/>
              <a:gd name="connsiteX350" fmla="*/ 16698373 w 24377903"/>
              <a:gd name="connsiteY350" fmla="*/ 936871 h 13716000"/>
              <a:gd name="connsiteX351" fmla="*/ 16429706 w 24377903"/>
              <a:gd name="connsiteY351" fmla="*/ 0 h 13716000"/>
              <a:gd name="connsiteX352" fmla="*/ 17256219 w 24377903"/>
              <a:gd name="connsiteY352" fmla="*/ 0 h 13716000"/>
              <a:gd name="connsiteX353" fmla="*/ 16537675 w 24377903"/>
              <a:gd name="connsiteY353" fmla="*/ 791565 h 13716000"/>
              <a:gd name="connsiteX354" fmla="*/ 16082366 w 24377903"/>
              <a:gd name="connsiteY354" fmla="*/ 382416 h 13716000"/>
              <a:gd name="connsiteX355" fmla="*/ 15657959 w 24377903"/>
              <a:gd name="connsiteY355" fmla="*/ 0 h 13716000"/>
              <a:gd name="connsiteX356" fmla="*/ 16137425 w 24377903"/>
              <a:gd name="connsiteY356" fmla="*/ 0 h 13716000"/>
              <a:gd name="connsiteX357" fmla="*/ 15921666 w 24377903"/>
              <a:gd name="connsiteY357" fmla="*/ 237110 h 13716000"/>
              <a:gd name="connsiteX358" fmla="*/ 14328528 w 24377903"/>
              <a:gd name="connsiteY358" fmla="*/ 0 h 13716000"/>
              <a:gd name="connsiteX359" fmla="*/ 15237873 w 24377903"/>
              <a:gd name="connsiteY359" fmla="*/ 0 h 13716000"/>
              <a:gd name="connsiteX360" fmla="*/ 22684985 w 24377903"/>
              <a:gd name="connsiteY360" fmla="*/ 6779669 h 13716000"/>
              <a:gd name="connsiteX361" fmla="*/ 21775643 w 24377903"/>
              <a:gd name="connsiteY361" fmla="*/ 6779669 h 13716000"/>
              <a:gd name="connsiteX362" fmla="*/ 13097789 w 24377903"/>
              <a:gd name="connsiteY362" fmla="*/ 0 h 13716000"/>
              <a:gd name="connsiteX363" fmla="*/ 14007132 w 24377903"/>
              <a:gd name="connsiteY363" fmla="*/ 0 h 13716000"/>
              <a:gd name="connsiteX364" fmla="*/ 21454247 w 24377903"/>
              <a:gd name="connsiteY364" fmla="*/ 6779669 h 13716000"/>
              <a:gd name="connsiteX365" fmla="*/ 20544901 w 24377903"/>
              <a:gd name="connsiteY365" fmla="*/ 6779669 h 13716000"/>
              <a:gd name="connsiteX366" fmla="*/ 12321283 w 24377903"/>
              <a:gd name="connsiteY366" fmla="*/ 0 h 13716000"/>
              <a:gd name="connsiteX367" fmla="*/ 12775116 w 24377903"/>
              <a:gd name="connsiteY367" fmla="*/ 0 h 13716000"/>
              <a:gd name="connsiteX368" fmla="*/ 20222237 w 24377903"/>
              <a:gd name="connsiteY368" fmla="*/ 6779669 h 13716000"/>
              <a:gd name="connsiteX369" fmla="*/ 19314165 w 24377903"/>
              <a:gd name="connsiteY369" fmla="*/ 6779669 h 13716000"/>
              <a:gd name="connsiteX370" fmla="*/ 12321283 w 24377903"/>
              <a:gd name="connsiteY370" fmla="*/ 414284 h 13716000"/>
              <a:gd name="connsiteX371" fmla="*/ 11546641 w 24377903"/>
              <a:gd name="connsiteY371" fmla="*/ 0 h 13716000"/>
              <a:gd name="connsiteX372" fmla="*/ 12036872 w 24377903"/>
              <a:gd name="connsiteY372" fmla="*/ 0 h 13716000"/>
              <a:gd name="connsiteX373" fmla="*/ 12036872 w 24377903"/>
              <a:gd name="connsiteY373" fmla="*/ 381149 h 13716000"/>
              <a:gd name="connsiteX374" fmla="*/ 5044004 w 24377903"/>
              <a:gd name="connsiteY374" fmla="*/ 6746532 h 13716000"/>
              <a:gd name="connsiteX375" fmla="*/ 4135938 w 24377903"/>
              <a:gd name="connsiteY375" fmla="*/ 6746532 h 13716000"/>
              <a:gd name="connsiteX376" fmla="*/ 10315877 w 24377903"/>
              <a:gd name="connsiteY376" fmla="*/ 0 h 13716000"/>
              <a:gd name="connsiteX377" fmla="*/ 11223972 w 24377903"/>
              <a:gd name="connsiteY377" fmla="*/ 0 h 13716000"/>
              <a:gd name="connsiteX378" fmla="*/ 3813267 w 24377903"/>
              <a:gd name="connsiteY378" fmla="*/ 6746532 h 13716000"/>
              <a:gd name="connsiteX379" fmla="*/ 2903922 w 24377903"/>
              <a:gd name="connsiteY379" fmla="*/ 6746532 h 13716000"/>
              <a:gd name="connsiteX380" fmla="*/ 9083889 w 24377903"/>
              <a:gd name="connsiteY380" fmla="*/ 0 h 13716000"/>
              <a:gd name="connsiteX381" fmla="*/ 9993231 w 24377903"/>
              <a:gd name="connsiteY381" fmla="*/ 0 h 13716000"/>
              <a:gd name="connsiteX382" fmla="*/ 2582526 w 24377903"/>
              <a:gd name="connsiteY382" fmla="*/ 6746532 h 13716000"/>
              <a:gd name="connsiteX383" fmla="*/ 1673182 w 24377903"/>
              <a:gd name="connsiteY383" fmla="*/ 6746532 h 13716000"/>
              <a:gd name="connsiteX384" fmla="*/ 8250375 w 24377903"/>
              <a:gd name="connsiteY384" fmla="*/ 0 h 13716000"/>
              <a:gd name="connsiteX385" fmla="*/ 8663968 w 24377903"/>
              <a:gd name="connsiteY385" fmla="*/ 0 h 13716000"/>
              <a:gd name="connsiteX386" fmla="*/ 8436488 w 24377903"/>
              <a:gd name="connsiteY386" fmla="*/ 205251 h 13716000"/>
              <a:gd name="connsiteX387" fmla="*/ 7131827 w 24377903"/>
              <a:gd name="connsiteY387" fmla="*/ 0 h 13716000"/>
              <a:gd name="connsiteX388" fmla="*/ 7958558 w 24377903"/>
              <a:gd name="connsiteY388" fmla="*/ 0 h 13716000"/>
              <a:gd name="connsiteX389" fmla="*/ 8275794 w 24377903"/>
              <a:gd name="connsiteY389" fmla="*/ 349281 h 13716000"/>
              <a:gd name="connsiteX390" fmla="*/ 7820499 w 24377903"/>
              <a:gd name="connsiteY390" fmla="*/ 759707 h 13716000"/>
              <a:gd name="connsiteX391" fmla="*/ 6012175 w 24377903"/>
              <a:gd name="connsiteY391" fmla="*/ 0 h 13716000"/>
              <a:gd name="connsiteX392" fmla="*/ 6838806 w 24377903"/>
              <a:gd name="connsiteY392" fmla="*/ 0 h 13716000"/>
              <a:gd name="connsiteX393" fmla="*/ 7659797 w 24377903"/>
              <a:gd name="connsiteY393" fmla="*/ 903737 h 13716000"/>
              <a:gd name="connsiteX394" fmla="*/ 7204491 w 24377903"/>
              <a:gd name="connsiteY394" fmla="*/ 1314159 h 13716000"/>
              <a:gd name="connsiteX395" fmla="*/ 4893625 w 24377903"/>
              <a:gd name="connsiteY395" fmla="*/ 0 h 13716000"/>
              <a:gd name="connsiteX396" fmla="*/ 5720180 w 24377903"/>
              <a:gd name="connsiteY396" fmla="*/ 0 h 13716000"/>
              <a:gd name="connsiteX397" fmla="*/ 7043792 w 24377903"/>
              <a:gd name="connsiteY397" fmla="*/ 1458189 h 13716000"/>
              <a:gd name="connsiteX398" fmla="*/ 6588485 w 24377903"/>
              <a:gd name="connsiteY398" fmla="*/ 1868614 h 13716000"/>
              <a:gd name="connsiteX399" fmla="*/ 3773901 w 24377903"/>
              <a:gd name="connsiteY399" fmla="*/ 0 h 13716000"/>
              <a:gd name="connsiteX400" fmla="*/ 4600440 w 24377903"/>
              <a:gd name="connsiteY400" fmla="*/ 0 h 13716000"/>
              <a:gd name="connsiteX401" fmla="*/ 6427787 w 24377903"/>
              <a:gd name="connsiteY401" fmla="*/ 2012643 h 13716000"/>
              <a:gd name="connsiteX402" fmla="*/ 5972477 w 24377903"/>
              <a:gd name="connsiteY402" fmla="*/ 2423068 h 13716000"/>
              <a:gd name="connsiteX403" fmla="*/ 2643910 w 24377903"/>
              <a:gd name="connsiteY403" fmla="*/ 0 h 13716000"/>
              <a:gd name="connsiteX404" fmla="*/ 3470358 w 24377903"/>
              <a:gd name="connsiteY404" fmla="*/ 0 h 13716000"/>
              <a:gd name="connsiteX405" fmla="*/ 5805403 w 24377903"/>
              <a:gd name="connsiteY405" fmla="*/ 2573473 h 13716000"/>
              <a:gd name="connsiteX406" fmla="*/ 5350092 w 24377903"/>
              <a:gd name="connsiteY406" fmla="*/ 2982619 h 13716000"/>
              <a:gd name="connsiteX407" fmla="*/ 1525382 w 24377903"/>
              <a:gd name="connsiteY407" fmla="*/ 0 h 13716000"/>
              <a:gd name="connsiteX408" fmla="*/ 2351828 w 24377903"/>
              <a:gd name="connsiteY408" fmla="*/ 0 h 13716000"/>
              <a:gd name="connsiteX409" fmla="*/ 5189396 w 24377903"/>
              <a:gd name="connsiteY409" fmla="*/ 3127925 h 13716000"/>
              <a:gd name="connsiteX410" fmla="*/ 4734087 w 24377903"/>
              <a:gd name="connsiteY410" fmla="*/ 3537074 h 13716000"/>
              <a:gd name="connsiteX411" fmla="*/ 468118 w 24377903"/>
              <a:gd name="connsiteY411" fmla="*/ 0 h 13716000"/>
              <a:gd name="connsiteX412" fmla="*/ 1294560 w 24377903"/>
              <a:gd name="connsiteY412" fmla="*/ 0 h 13716000"/>
              <a:gd name="connsiteX413" fmla="*/ 4595069 w 24377903"/>
              <a:gd name="connsiteY413" fmla="*/ 3637771 h 13716000"/>
              <a:gd name="connsiteX414" fmla="*/ 4141036 w 24377903"/>
              <a:gd name="connsiteY414" fmla="*/ 4048188 h 13716000"/>
              <a:gd name="connsiteX415" fmla="*/ 0 w 24377903"/>
              <a:gd name="connsiteY415" fmla="*/ 0 h 13716000"/>
              <a:gd name="connsiteX416" fmla="*/ 176040 w 24377903"/>
              <a:gd name="connsiteY416" fmla="*/ 0 h 13716000"/>
              <a:gd name="connsiteX417" fmla="*/ 3980340 w 24377903"/>
              <a:gd name="connsiteY417" fmla="*/ 4193494 h 13716000"/>
              <a:gd name="connsiteX418" fmla="*/ 3527580 w 24377903"/>
              <a:gd name="connsiteY418" fmla="*/ 4605190 h 13716000"/>
              <a:gd name="connsiteX419" fmla="*/ 0 w 24377903"/>
              <a:gd name="connsiteY419" fmla="*/ 717359 h 1371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</a:cxnLst>
            <a:rect l="l" t="t" r="r" b="b"/>
            <a:pathLst>
              <a:path w="24377903" h="13716000">
                <a:moveTo>
                  <a:pt x="15945897" y="13573320"/>
                </a:moveTo>
                <a:lnTo>
                  <a:pt x="16075730" y="13716000"/>
                </a:lnTo>
                <a:lnTo>
                  <a:pt x="15787213" y="13716000"/>
                </a:lnTo>
                <a:close/>
                <a:moveTo>
                  <a:pt x="8412257" y="13540181"/>
                </a:moveTo>
                <a:lnTo>
                  <a:pt x="8607117" y="13716000"/>
                </a:lnTo>
                <a:lnTo>
                  <a:pt x="8252827" y="13716000"/>
                </a:lnTo>
                <a:close/>
                <a:moveTo>
                  <a:pt x="16561905" y="13018868"/>
                </a:moveTo>
                <a:lnTo>
                  <a:pt x="17195693" y="13716000"/>
                </a:lnTo>
                <a:lnTo>
                  <a:pt x="16369439" y="13716000"/>
                </a:lnTo>
                <a:lnTo>
                  <a:pt x="16107870" y="13428017"/>
                </a:lnTo>
                <a:close/>
                <a:moveTo>
                  <a:pt x="7796255" y="12985726"/>
                </a:moveTo>
                <a:lnTo>
                  <a:pt x="8250292" y="13394875"/>
                </a:lnTo>
                <a:lnTo>
                  <a:pt x="7959346" y="13716000"/>
                </a:lnTo>
                <a:lnTo>
                  <a:pt x="7134269" y="13716000"/>
                </a:lnTo>
                <a:close/>
                <a:moveTo>
                  <a:pt x="17177915" y="12464412"/>
                </a:moveTo>
                <a:lnTo>
                  <a:pt x="18314435" y="13716000"/>
                </a:lnTo>
                <a:lnTo>
                  <a:pt x="17488177" y="13716000"/>
                </a:lnTo>
                <a:lnTo>
                  <a:pt x="16723881" y="12873562"/>
                </a:lnTo>
                <a:close/>
                <a:moveTo>
                  <a:pt x="7180246" y="12431275"/>
                </a:moveTo>
                <a:lnTo>
                  <a:pt x="7634281" y="12840424"/>
                </a:lnTo>
                <a:lnTo>
                  <a:pt x="6840866" y="13716000"/>
                </a:lnTo>
                <a:lnTo>
                  <a:pt x="6014638" y="13716000"/>
                </a:lnTo>
                <a:close/>
                <a:moveTo>
                  <a:pt x="17793917" y="11909957"/>
                </a:moveTo>
                <a:lnTo>
                  <a:pt x="19433047" y="13716000"/>
                </a:lnTo>
                <a:lnTo>
                  <a:pt x="18607851" y="13716000"/>
                </a:lnTo>
                <a:lnTo>
                  <a:pt x="17339881" y="12319106"/>
                </a:lnTo>
                <a:close/>
                <a:moveTo>
                  <a:pt x="6564241" y="11876819"/>
                </a:moveTo>
                <a:lnTo>
                  <a:pt x="7018276" y="12285969"/>
                </a:lnTo>
                <a:lnTo>
                  <a:pt x="5722372" y="13716000"/>
                </a:lnTo>
                <a:lnTo>
                  <a:pt x="4896081" y="13716000"/>
                </a:lnTo>
                <a:close/>
                <a:moveTo>
                  <a:pt x="18409927" y="11355506"/>
                </a:moveTo>
                <a:lnTo>
                  <a:pt x="20552781" y="13716000"/>
                </a:lnTo>
                <a:lnTo>
                  <a:pt x="19726435" y="13716000"/>
                </a:lnTo>
                <a:lnTo>
                  <a:pt x="17955891" y="11764655"/>
                </a:lnTo>
                <a:close/>
                <a:moveTo>
                  <a:pt x="5948239" y="11322364"/>
                </a:moveTo>
                <a:lnTo>
                  <a:pt x="6402271" y="11731513"/>
                </a:lnTo>
                <a:lnTo>
                  <a:pt x="4602709" y="13716000"/>
                </a:lnTo>
                <a:lnTo>
                  <a:pt x="3776366" y="13716000"/>
                </a:lnTo>
                <a:close/>
                <a:moveTo>
                  <a:pt x="19032305" y="10795952"/>
                </a:moveTo>
                <a:lnTo>
                  <a:pt x="21682785" y="13716000"/>
                </a:lnTo>
                <a:lnTo>
                  <a:pt x="20856321" y="13716000"/>
                </a:lnTo>
                <a:lnTo>
                  <a:pt x="18576995" y="11205102"/>
                </a:lnTo>
                <a:close/>
                <a:moveTo>
                  <a:pt x="5325851" y="10762814"/>
                </a:moveTo>
                <a:lnTo>
                  <a:pt x="5781159" y="11171963"/>
                </a:lnTo>
                <a:lnTo>
                  <a:pt x="3472827" y="13716000"/>
                </a:lnTo>
                <a:lnTo>
                  <a:pt x="2646377" y="13716000"/>
                </a:lnTo>
                <a:close/>
                <a:moveTo>
                  <a:pt x="19648315" y="10241500"/>
                </a:moveTo>
                <a:lnTo>
                  <a:pt x="22801341" y="13716000"/>
                </a:lnTo>
                <a:lnTo>
                  <a:pt x="21974887" y="13716000"/>
                </a:lnTo>
                <a:lnTo>
                  <a:pt x="19193005" y="10650649"/>
                </a:lnTo>
                <a:close/>
                <a:moveTo>
                  <a:pt x="4709846" y="10208359"/>
                </a:moveTo>
                <a:lnTo>
                  <a:pt x="5165156" y="10617508"/>
                </a:lnTo>
                <a:lnTo>
                  <a:pt x="2354288" y="13716000"/>
                </a:lnTo>
                <a:lnTo>
                  <a:pt x="1527843" y="13716000"/>
                </a:lnTo>
                <a:close/>
                <a:moveTo>
                  <a:pt x="12345514" y="10000597"/>
                </a:moveTo>
                <a:lnTo>
                  <a:pt x="12731953" y="10426317"/>
                </a:lnTo>
                <a:lnTo>
                  <a:pt x="12345514" y="10778106"/>
                </a:lnTo>
                <a:close/>
                <a:moveTo>
                  <a:pt x="12012640" y="9967458"/>
                </a:moveTo>
                <a:lnTo>
                  <a:pt x="12012640" y="10744967"/>
                </a:lnTo>
                <a:lnTo>
                  <a:pt x="11626201" y="10394451"/>
                </a:lnTo>
                <a:close/>
                <a:moveTo>
                  <a:pt x="20241367" y="9729108"/>
                </a:moveTo>
                <a:lnTo>
                  <a:pt x="23858665" y="13716000"/>
                </a:lnTo>
                <a:lnTo>
                  <a:pt x="23032231" y="13716000"/>
                </a:lnTo>
                <a:lnTo>
                  <a:pt x="19788605" y="10140805"/>
                </a:lnTo>
                <a:close/>
                <a:moveTo>
                  <a:pt x="4116799" y="9695966"/>
                </a:moveTo>
                <a:lnTo>
                  <a:pt x="4570829" y="10107663"/>
                </a:lnTo>
                <a:lnTo>
                  <a:pt x="1297025" y="13716000"/>
                </a:lnTo>
                <a:lnTo>
                  <a:pt x="470531" y="13716000"/>
                </a:lnTo>
                <a:close/>
                <a:moveTo>
                  <a:pt x="20856097" y="9173377"/>
                </a:moveTo>
                <a:lnTo>
                  <a:pt x="24377903" y="13054979"/>
                </a:lnTo>
                <a:lnTo>
                  <a:pt x="24377903" y="13716000"/>
                </a:lnTo>
                <a:lnTo>
                  <a:pt x="24151961" y="13716000"/>
                </a:lnTo>
                <a:lnTo>
                  <a:pt x="20402061" y="9583799"/>
                </a:lnTo>
                <a:close/>
                <a:moveTo>
                  <a:pt x="3502067" y="9140239"/>
                </a:moveTo>
                <a:lnTo>
                  <a:pt x="3956103" y="9550664"/>
                </a:lnTo>
                <a:lnTo>
                  <a:pt x="177234" y="13716000"/>
                </a:lnTo>
                <a:lnTo>
                  <a:pt x="0" y="13716000"/>
                </a:lnTo>
                <a:lnTo>
                  <a:pt x="0" y="13000081"/>
                </a:lnTo>
                <a:close/>
                <a:moveTo>
                  <a:pt x="12345514" y="8766777"/>
                </a:moveTo>
                <a:lnTo>
                  <a:pt x="13346683" y="9870586"/>
                </a:lnTo>
                <a:lnTo>
                  <a:pt x="12892649" y="10281011"/>
                </a:lnTo>
                <a:lnTo>
                  <a:pt x="12345514" y="9678122"/>
                </a:lnTo>
                <a:close/>
                <a:moveTo>
                  <a:pt x="12012640" y="8734911"/>
                </a:moveTo>
                <a:lnTo>
                  <a:pt x="12012640" y="9644981"/>
                </a:lnTo>
                <a:lnTo>
                  <a:pt x="11465505" y="10247869"/>
                </a:lnTo>
                <a:lnTo>
                  <a:pt x="11011471" y="9837448"/>
                </a:lnTo>
                <a:close/>
                <a:moveTo>
                  <a:pt x="21469553" y="8616374"/>
                </a:moveTo>
                <a:lnTo>
                  <a:pt x="24377903" y="11821208"/>
                </a:lnTo>
                <a:lnTo>
                  <a:pt x="24377903" y="12732425"/>
                </a:lnTo>
                <a:lnTo>
                  <a:pt x="21016793" y="9026799"/>
                </a:lnTo>
                <a:close/>
                <a:moveTo>
                  <a:pt x="2888612" y="8583232"/>
                </a:moveTo>
                <a:lnTo>
                  <a:pt x="3342645" y="8994929"/>
                </a:lnTo>
                <a:lnTo>
                  <a:pt x="0" y="12677701"/>
                </a:lnTo>
                <a:lnTo>
                  <a:pt x="0" y="11767487"/>
                </a:lnTo>
                <a:close/>
                <a:moveTo>
                  <a:pt x="22084281" y="8059371"/>
                </a:moveTo>
                <a:lnTo>
                  <a:pt x="24377903" y="10588499"/>
                </a:lnTo>
                <a:lnTo>
                  <a:pt x="24377903" y="11498741"/>
                </a:lnTo>
                <a:lnTo>
                  <a:pt x="21630249" y="8471068"/>
                </a:lnTo>
                <a:close/>
                <a:moveTo>
                  <a:pt x="2273881" y="8027505"/>
                </a:moveTo>
                <a:lnTo>
                  <a:pt x="2727914" y="8437930"/>
                </a:lnTo>
                <a:lnTo>
                  <a:pt x="0" y="11445017"/>
                </a:lnTo>
                <a:lnTo>
                  <a:pt x="0" y="10533713"/>
                </a:lnTo>
                <a:close/>
                <a:moveTo>
                  <a:pt x="12345514" y="7534235"/>
                </a:moveTo>
                <a:lnTo>
                  <a:pt x="13960140" y="9313587"/>
                </a:lnTo>
                <a:lnTo>
                  <a:pt x="13507381" y="9725284"/>
                </a:lnTo>
                <a:lnTo>
                  <a:pt x="12345514" y="8444304"/>
                </a:lnTo>
                <a:close/>
                <a:moveTo>
                  <a:pt x="22697741" y="7503644"/>
                </a:moveTo>
                <a:lnTo>
                  <a:pt x="24377903" y="9354873"/>
                </a:lnTo>
                <a:lnTo>
                  <a:pt x="24377903" y="10266020"/>
                </a:lnTo>
                <a:lnTo>
                  <a:pt x="22244979" y="7914066"/>
                </a:lnTo>
                <a:close/>
                <a:moveTo>
                  <a:pt x="12012640" y="7501093"/>
                </a:moveTo>
                <a:lnTo>
                  <a:pt x="12012640" y="8411163"/>
                </a:lnTo>
                <a:lnTo>
                  <a:pt x="10850776" y="9692142"/>
                </a:lnTo>
                <a:lnTo>
                  <a:pt x="10398016" y="9280442"/>
                </a:lnTo>
                <a:close/>
                <a:moveTo>
                  <a:pt x="1660426" y="7470503"/>
                </a:moveTo>
                <a:lnTo>
                  <a:pt x="2114459" y="7880928"/>
                </a:lnTo>
                <a:lnTo>
                  <a:pt x="0" y="10211257"/>
                </a:lnTo>
                <a:lnTo>
                  <a:pt x="0" y="9299980"/>
                </a:lnTo>
                <a:close/>
                <a:moveTo>
                  <a:pt x="21799875" y="7030764"/>
                </a:moveTo>
                <a:lnTo>
                  <a:pt x="22709219" y="7030764"/>
                </a:lnTo>
                <a:lnTo>
                  <a:pt x="15365832" y="13716000"/>
                </a:lnTo>
                <a:lnTo>
                  <a:pt x="14456491" y="13716000"/>
                </a:lnTo>
                <a:close/>
                <a:moveTo>
                  <a:pt x="20569135" y="7030764"/>
                </a:moveTo>
                <a:lnTo>
                  <a:pt x="21478481" y="7030764"/>
                </a:lnTo>
                <a:lnTo>
                  <a:pt x="14135095" y="13716000"/>
                </a:lnTo>
                <a:lnTo>
                  <a:pt x="13225753" y="13716000"/>
                </a:lnTo>
                <a:close/>
                <a:moveTo>
                  <a:pt x="19338403" y="7030764"/>
                </a:moveTo>
                <a:lnTo>
                  <a:pt x="20247745" y="7030764"/>
                </a:lnTo>
                <a:lnTo>
                  <a:pt x="12904360" y="13716000"/>
                </a:lnTo>
                <a:lnTo>
                  <a:pt x="12345515" y="13716000"/>
                </a:lnTo>
                <a:lnTo>
                  <a:pt x="12345515" y="13397427"/>
                </a:lnTo>
                <a:close/>
                <a:moveTo>
                  <a:pt x="15550533" y="7030764"/>
                </a:moveTo>
                <a:lnTo>
                  <a:pt x="16376977" y="7030764"/>
                </a:lnTo>
                <a:lnTo>
                  <a:pt x="16420340" y="7079201"/>
                </a:lnTo>
                <a:lnTo>
                  <a:pt x="15966305" y="7489623"/>
                </a:lnTo>
                <a:close/>
                <a:moveTo>
                  <a:pt x="23692531" y="7030763"/>
                </a:moveTo>
                <a:lnTo>
                  <a:pt x="24377903" y="7030763"/>
                </a:lnTo>
                <a:lnTo>
                  <a:pt x="24377903" y="7786813"/>
                </a:lnTo>
                <a:close/>
                <a:moveTo>
                  <a:pt x="23211713" y="7030763"/>
                </a:moveTo>
                <a:lnTo>
                  <a:pt x="23399195" y="7030763"/>
                </a:lnTo>
                <a:lnTo>
                  <a:pt x="24377903" y="8109494"/>
                </a:lnTo>
                <a:lnTo>
                  <a:pt x="24377903" y="9020725"/>
                </a:lnTo>
                <a:lnTo>
                  <a:pt x="22862261" y="7349414"/>
                </a:lnTo>
                <a:close/>
                <a:moveTo>
                  <a:pt x="18107663" y="7030763"/>
                </a:moveTo>
                <a:lnTo>
                  <a:pt x="19015729" y="7030763"/>
                </a:lnTo>
                <a:lnTo>
                  <a:pt x="12345514" y="13104267"/>
                </a:lnTo>
                <a:lnTo>
                  <a:pt x="12345514" y="12275771"/>
                </a:lnTo>
                <a:close/>
                <a:moveTo>
                  <a:pt x="16875649" y="7030763"/>
                </a:moveTo>
                <a:lnTo>
                  <a:pt x="17784993" y="7030763"/>
                </a:lnTo>
                <a:lnTo>
                  <a:pt x="12345514" y="11983884"/>
                </a:lnTo>
                <a:lnTo>
                  <a:pt x="12345514" y="11155391"/>
                </a:lnTo>
                <a:close/>
                <a:moveTo>
                  <a:pt x="14432026" y="7030763"/>
                </a:moveTo>
                <a:lnTo>
                  <a:pt x="15258469" y="7030763"/>
                </a:lnTo>
                <a:lnTo>
                  <a:pt x="15805607" y="7634927"/>
                </a:lnTo>
                <a:lnTo>
                  <a:pt x="15352848" y="8046623"/>
                </a:lnTo>
                <a:close/>
                <a:moveTo>
                  <a:pt x="13302045" y="7030763"/>
                </a:moveTo>
                <a:lnTo>
                  <a:pt x="14127213" y="7030763"/>
                </a:lnTo>
                <a:lnTo>
                  <a:pt x="15188326" y="8200851"/>
                </a:lnTo>
                <a:lnTo>
                  <a:pt x="14735567" y="8611275"/>
                </a:lnTo>
                <a:close/>
                <a:moveTo>
                  <a:pt x="12345514" y="7030763"/>
                </a:moveTo>
                <a:lnTo>
                  <a:pt x="13008710" y="7030763"/>
                </a:lnTo>
                <a:lnTo>
                  <a:pt x="14574870" y="8757856"/>
                </a:lnTo>
                <a:lnTo>
                  <a:pt x="14120839" y="9168278"/>
                </a:lnTo>
                <a:lnTo>
                  <a:pt x="12345514" y="7211758"/>
                </a:lnTo>
                <a:close/>
                <a:moveTo>
                  <a:pt x="7981194" y="6998898"/>
                </a:moveTo>
                <a:lnTo>
                  <a:pt x="8807626" y="6998898"/>
                </a:lnTo>
                <a:lnTo>
                  <a:pt x="8391850" y="7456484"/>
                </a:lnTo>
                <a:lnTo>
                  <a:pt x="7937830" y="7046060"/>
                </a:lnTo>
                <a:close/>
                <a:moveTo>
                  <a:pt x="4110413" y="6998898"/>
                </a:moveTo>
                <a:lnTo>
                  <a:pt x="5019758" y="6998898"/>
                </a:lnTo>
                <a:lnTo>
                  <a:pt x="12012640" y="13364286"/>
                </a:lnTo>
                <a:lnTo>
                  <a:pt x="12012640" y="13716000"/>
                </a:lnTo>
                <a:lnTo>
                  <a:pt x="11490039" y="13716000"/>
                </a:lnTo>
                <a:close/>
                <a:moveTo>
                  <a:pt x="2879676" y="6998898"/>
                </a:moveTo>
                <a:lnTo>
                  <a:pt x="3789020" y="6998898"/>
                </a:lnTo>
                <a:lnTo>
                  <a:pt x="11167405" y="13716000"/>
                </a:lnTo>
                <a:lnTo>
                  <a:pt x="10258064" y="13716000"/>
                </a:lnTo>
                <a:close/>
                <a:moveTo>
                  <a:pt x="1648937" y="6998898"/>
                </a:moveTo>
                <a:lnTo>
                  <a:pt x="2558282" y="6998898"/>
                </a:lnTo>
                <a:lnTo>
                  <a:pt x="9936668" y="13716000"/>
                </a:lnTo>
                <a:lnTo>
                  <a:pt x="9027327" y="13716000"/>
                </a:lnTo>
                <a:close/>
                <a:moveTo>
                  <a:pt x="11349444" y="6998897"/>
                </a:moveTo>
                <a:lnTo>
                  <a:pt x="12012640" y="6998897"/>
                </a:lnTo>
                <a:lnTo>
                  <a:pt x="12012640" y="7178617"/>
                </a:lnTo>
                <a:lnTo>
                  <a:pt x="10237319" y="9135140"/>
                </a:lnTo>
                <a:lnTo>
                  <a:pt x="9783289" y="8724715"/>
                </a:lnTo>
                <a:close/>
                <a:moveTo>
                  <a:pt x="10230942" y="6998897"/>
                </a:moveTo>
                <a:lnTo>
                  <a:pt x="11057386" y="6998897"/>
                </a:lnTo>
                <a:lnTo>
                  <a:pt x="9622593" y="8579409"/>
                </a:lnTo>
                <a:lnTo>
                  <a:pt x="9169831" y="8167712"/>
                </a:lnTo>
                <a:close/>
                <a:moveTo>
                  <a:pt x="9100958" y="6998897"/>
                </a:moveTo>
                <a:lnTo>
                  <a:pt x="9926128" y="6998897"/>
                </a:lnTo>
                <a:lnTo>
                  <a:pt x="9005306" y="8013486"/>
                </a:lnTo>
                <a:lnTo>
                  <a:pt x="8552549" y="7603061"/>
                </a:lnTo>
                <a:close/>
                <a:moveTo>
                  <a:pt x="6573171" y="6998897"/>
                </a:moveTo>
                <a:lnTo>
                  <a:pt x="7482517" y="6998897"/>
                </a:lnTo>
                <a:lnTo>
                  <a:pt x="12012641" y="11122251"/>
                </a:lnTo>
                <a:lnTo>
                  <a:pt x="12012641" y="11950743"/>
                </a:lnTo>
                <a:close/>
                <a:moveTo>
                  <a:pt x="5342436" y="6998897"/>
                </a:moveTo>
                <a:lnTo>
                  <a:pt x="6250508" y="6998897"/>
                </a:lnTo>
                <a:lnTo>
                  <a:pt x="12012641" y="12243905"/>
                </a:lnTo>
                <a:lnTo>
                  <a:pt x="12012641" y="13071122"/>
                </a:lnTo>
                <a:close/>
                <a:moveTo>
                  <a:pt x="958967" y="6998897"/>
                </a:moveTo>
                <a:lnTo>
                  <a:pt x="1146445" y="6998897"/>
                </a:lnTo>
                <a:lnTo>
                  <a:pt x="1497176" y="7316276"/>
                </a:lnTo>
                <a:lnTo>
                  <a:pt x="0" y="8966009"/>
                </a:lnTo>
                <a:lnTo>
                  <a:pt x="0" y="8054852"/>
                </a:lnTo>
                <a:close/>
                <a:moveTo>
                  <a:pt x="0" y="6998897"/>
                </a:moveTo>
                <a:lnTo>
                  <a:pt x="665632" y="6998897"/>
                </a:lnTo>
                <a:lnTo>
                  <a:pt x="0" y="7732235"/>
                </a:lnTo>
                <a:close/>
                <a:moveTo>
                  <a:pt x="15942073" y="6320811"/>
                </a:moveTo>
                <a:lnTo>
                  <a:pt x="16396107" y="6731235"/>
                </a:lnTo>
                <a:lnTo>
                  <a:pt x="16352745" y="6779669"/>
                </a:lnTo>
                <a:lnTo>
                  <a:pt x="15526301" y="6779669"/>
                </a:lnTo>
                <a:close/>
                <a:moveTo>
                  <a:pt x="8416083" y="6287670"/>
                </a:moveTo>
                <a:lnTo>
                  <a:pt x="8831858" y="6746528"/>
                </a:lnTo>
                <a:lnTo>
                  <a:pt x="8005432" y="6746528"/>
                </a:lnTo>
                <a:lnTo>
                  <a:pt x="7962065" y="6699369"/>
                </a:lnTo>
                <a:close/>
                <a:moveTo>
                  <a:pt x="24377903" y="5996889"/>
                </a:moveTo>
                <a:lnTo>
                  <a:pt x="24377903" y="6779669"/>
                </a:lnTo>
                <a:lnTo>
                  <a:pt x="23668299" y="6779669"/>
                </a:lnTo>
                <a:close/>
                <a:moveTo>
                  <a:pt x="0" y="5986487"/>
                </a:moveTo>
                <a:lnTo>
                  <a:pt x="689869" y="6746528"/>
                </a:lnTo>
                <a:lnTo>
                  <a:pt x="0" y="6746528"/>
                </a:lnTo>
                <a:close/>
                <a:moveTo>
                  <a:pt x="15328621" y="5763807"/>
                </a:moveTo>
                <a:lnTo>
                  <a:pt x="15781380" y="6175503"/>
                </a:lnTo>
                <a:lnTo>
                  <a:pt x="15232966" y="6779665"/>
                </a:lnTo>
                <a:lnTo>
                  <a:pt x="14406522" y="6779665"/>
                </a:lnTo>
                <a:close/>
                <a:moveTo>
                  <a:pt x="9030817" y="5731944"/>
                </a:moveTo>
                <a:lnTo>
                  <a:pt x="9951637" y="6746532"/>
                </a:lnTo>
                <a:lnTo>
                  <a:pt x="9125191" y="6746532"/>
                </a:lnTo>
                <a:lnTo>
                  <a:pt x="8576780" y="6142368"/>
                </a:lnTo>
                <a:close/>
                <a:moveTo>
                  <a:pt x="14711336" y="5199158"/>
                </a:moveTo>
                <a:lnTo>
                  <a:pt x="15164095" y="5609579"/>
                </a:lnTo>
                <a:lnTo>
                  <a:pt x="14102982" y="6779669"/>
                </a:lnTo>
                <a:lnTo>
                  <a:pt x="13276538" y="6779669"/>
                </a:lnTo>
                <a:close/>
                <a:moveTo>
                  <a:pt x="9646821" y="5166016"/>
                </a:moveTo>
                <a:lnTo>
                  <a:pt x="11081618" y="6746528"/>
                </a:lnTo>
                <a:lnTo>
                  <a:pt x="10255174" y="6746528"/>
                </a:lnTo>
                <a:lnTo>
                  <a:pt x="9194062" y="5576440"/>
                </a:lnTo>
                <a:close/>
                <a:moveTo>
                  <a:pt x="24377903" y="4764105"/>
                </a:moveTo>
                <a:lnTo>
                  <a:pt x="24377903" y="5674234"/>
                </a:lnTo>
                <a:lnTo>
                  <a:pt x="23374961" y="6779669"/>
                </a:lnTo>
                <a:lnTo>
                  <a:pt x="23187479" y="6779669"/>
                </a:lnTo>
                <a:lnTo>
                  <a:pt x="22836751" y="6462293"/>
                </a:lnTo>
                <a:close/>
                <a:moveTo>
                  <a:pt x="0" y="4752709"/>
                </a:moveTo>
                <a:lnTo>
                  <a:pt x="1521414" y="6429153"/>
                </a:lnTo>
                <a:lnTo>
                  <a:pt x="1170683" y="6746528"/>
                </a:lnTo>
                <a:lnTo>
                  <a:pt x="983205" y="6746528"/>
                </a:lnTo>
                <a:lnTo>
                  <a:pt x="0" y="5662842"/>
                </a:lnTo>
                <a:close/>
                <a:moveTo>
                  <a:pt x="14096607" y="4642152"/>
                </a:moveTo>
                <a:lnTo>
                  <a:pt x="14550639" y="5053849"/>
                </a:lnTo>
                <a:lnTo>
                  <a:pt x="12984479" y="6779665"/>
                </a:lnTo>
                <a:lnTo>
                  <a:pt x="12321283" y="6779665"/>
                </a:lnTo>
                <a:lnTo>
                  <a:pt x="12321283" y="6599946"/>
                </a:lnTo>
                <a:close/>
                <a:moveTo>
                  <a:pt x="10261554" y="4609013"/>
                </a:moveTo>
                <a:lnTo>
                  <a:pt x="12036872" y="6566810"/>
                </a:lnTo>
                <a:lnTo>
                  <a:pt x="12036872" y="6746528"/>
                </a:lnTo>
                <a:lnTo>
                  <a:pt x="11373683" y="6746528"/>
                </a:lnTo>
                <a:lnTo>
                  <a:pt x="9807520" y="5020712"/>
                </a:lnTo>
                <a:close/>
                <a:moveTo>
                  <a:pt x="13483152" y="4086424"/>
                </a:moveTo>
                <a:lnTo>
                  <a:pt x="13935908" y="4496849"/>
                </a:lnTo>
                <a:lnTo>
                  <a:pt x="12321283" y="6277474"/>
                </a:lnTo>
                <a:lnTo>
                  <a:pt x="12321283" y="5366129"/>
                </a:lnTo>
                <a:close/>
                <a:moveTo>
                  <a:pt x="10875009" y="4053286"/>
                </a:moveTo>
                <a:lnTo>
                  <a:pt x="12036872" y="5332990"/>
                </a:lnTo>
                <a:lnTo>
                  <a:pt x="12036872" y="6244335"/>
                </a:lnTo>
                <a:lnTo>
                  <a:pt x="10422252" y="4463706"/>
                </a:lnTo>
                <a:close/>
                <a:moveTo>
                  <a:pt x="12868417" y="3529423"/>
                </a:moveTo>
                <a:lnTo>
                  <a:pt x="13322452" y="3939844"/>
                </a:lnTo>
                <a:lnTo>
                  <a:pt x="12321283" y="5043655"/>
                </a:lnTo>
                <a:lnTo>
                  <a:pt x="12321283" y="4132309"/>
                </a:lnTo>
                <a:close/>
                <a:moveTo>
                  <a:pt x="24377903" y="3518742"/>
                </a:moveTo>
                <a:lnTo>
                  <a:pt x="24377903" y="4428864"/>
                </a:lnTo>
                <a:lnTo>
                  <a:pt x="22673507" y="6306792"/>
                </a:lnTo>
                <a:lnTo>
                  <a:pt x="22219471" y="5896368"/>
                </a:lnTo>
                <a:close/>
                <a:moveTo>
                  <a:pt x="0" y="3507342"/>
                </a:moveTo>
                <a:lnTo>
                  <a:pt x="2138696" y="5863225"/>
                </a:lnTo>
                <a:lnTo>
                  <a:pt x="1684663" y="6274922"/>
                </a:lnTo>
                <a:lnTo>
                  <a:pt x="0" y="4417610"/>
                </a:lnTo>
                <a:close/>
                <a:moveTo>
                  <a:pt x="11489739" y="3496286"/>
                </a:moveTo>
                <a:lnTo>
                  <a:pt x="12036872" y="4100445"/>
                </a:lnTo>
                <a:lnTo>
                  <a:pt x="12036872" y="5010515"/>
                </a:lnTo>
                <a:lnTo>
                  <a:pt x="11035705" y="3907978"/>
                </a:lnTo>
                <a:close/>
                <a:moveTo>
                  <a:pt x="12321283" y="3033600"/>
                </a:moveTo>
                <a:lnTo>
                  <a:pt x="12707721" y="3384116"/>
                </a:lnTo>
                <a:lnTo>
                  <a:pt x="12321283" y="3809836"/>
                </a:lnTo>
                <a:close/>
                <a:moveTo>
                  <a:pt x="12036872" y="3000462"/>
                </a:moveTo>
                <a:lnTo>
                  <a:pt x="12036872" y="3776695"/>
                </a:lnTo>
                <a:lnTo>
                  <a:pt x="11650434" y="3350978"/>
                </a:lnTo>
                <a:close/>
                <a:moveTo>
                  <a:pt x="24377903" y="2284995"/>
                </a:moveTo>
                <a:lnTo>
                  <a:pt x="24377903" y="3195106"/>
                </a:lnTo>
                <a:lnTo>
                  <a:pt x="22058777" y="5751058"/>
                </a:lnTo>
                <a:lnTo>
                  <a:pt x="21606015" y="5339361"/>
                </a:lnTo>
                <a:close/>
                <a:moveTo>
                  <a:pt x="0" y="2273695"/>
                </a:moveTo>
                <a:lnTo>
                  <a:pt x="2752152" y="5307499"/>
                </a:lnTo>
                <a:lnTo>
                  <a:pt x="2299395" y="5717921"/>
                </a:lnTo>
                <a:lnTo>
                  <a:pt x="0" y="3184882"/>
                </a:lnTo>
                <a:close/>
                <a:moveTo>
                  <a:pt x="12321283" y="1827821"/>
                </a:moveTo>
                <a:lnTo>
                  <a:pt x="17760759" y="6779665"/>
                </a:lnTo>
                <a:lnTo>
                  <a:pt x="16851417" y="6779665"/>
                </a:lnTo>
                <a:lnTo>
                  <a:pt x="12321283" y="2655043"/>
                </a:lnTo>
                <a:close/>
                <a:moveTo>
                  <a:pt x="12036875" y="1794688"/>
                </a:moveTo>
                <a:lnTo>
                  <a:pt x="12036875" y="2621908"/>
                </a:lnTo>
                <a:lnTo>
                  <a:pt x="7506758" y="6746528"/>
                </a:lnTo>
                <a:lnTo>
                  <a:pt x="6597418" y="6746528"/>
                </a:lnTo>
                <a:close/>
                <a:moveTo>
                  <a:pt x="24377903" y="1051215"/>
                </a:moveTo>
                <a:lnTo>
                  <a:pt x="24377903" y="1962526"/>
                </a:lnTo>
                <a:lnTo>
                  <a:pt x="21445321" y="5194055"/>
                </a:lnTo>
                <a:lnTo>
                  <a:pt x="20991285" y="4783634"/>
                </a:lnTo>
                <a:close/>
                <a:moveTo>
                  <a:pt x="0" y="1039829"/>
                </a:moveTo>
                <a:lnTo>
                  <a:pt x="3366883" y="4750496"/>
                </a:lnTo>
                <a:lnTo>
                  <a:pt x="2912848" y="5160917"/>
                </a:lnTo>
                <a:lnTo>
                  <a:pt x="0" y="1951137"/>
                </a:lnTo>
                <a:close/>
                <a:moveTo>
                  <a:pt x="12321283" y="706167"/>
                </a:moveTo>
                <a:lnTo>
                  <a:pt x="18991495" y="6779665"/>
                </a:lnTo>
                <a:lnTo>
                  <a:pt x="18082153" y="6779665"/>
                </a:lnTo>
                <a:lnTo>
                  <a:pt x="12321283" y="1534663"/>
                </a:lnTo>
                <a:close/>
                <a:moveTo>
                  <a:pt x="12036872" y="674308"/>
                </a:moveTo>
                <a:lnTo>
                  <a:pt x="12036872" y="1501529"/>
                </a:lnTo>
                <a:lnTo>
                  <a:pt x="6276018" y="6746532"/>
                </a:lnTo>
                <a:lnTo>
                  <a:pt x="5366675" y="6746532"/>
                </a:lnTo>
                <a:close/>
                <a:moveTo>
                  <a:pt x="24213423" y="0"/>
                </a:moveTo>
                <a:lnTo>
                  <a:pt x="24377903" y="0"/>
                </a:lnTo>
                <a:lnTo>
                  <a:pt x="24377903" y="728741"/>
                </a:lnTo>
                <a:lnTo>
                  <a:pt x="20830589" y="4638329"/>
                </a:lnTo>
                <a:lnTo>
                  <a:pt x="20377829" y="4226631"/>
                </a:lnTo>
                <a:close/>
                <a:moveTo>
                  <a:pt x="23093675" y="0"/>
                </a:moveTo>
                <a:lnTo>
                  <a:pt x="23920115" y="0"/>
                </a:lnTo>
                <a:lnTo>
                  <a:pt x="20217133" y="4081325"/>
                </a:lnTo>
                <a:lnTo>
                  <a:pt x="19763097" y="3670904"/>
                </a:lnTo>
                <a:close/>
                <a:moveTo>
                  <a:pt x="22036353" y="0"/>
                </a:moveTo>
                <a:lnTo>
                  <a:pt x="22862845" y="0"/>
                </a:lnTo>
                <a:lnTo>
                  <a:pt x="19624083" y="3570208"/>
                </a:lnTo>
                <a:lnTo>
                  <a:pt x="19168775" y="3159784"/>
                </a:lnTo>
                <a:close/>
                <a:moveTo>
                  <a:pt x="20917817" y="0"/>
                </a:moveTo>
                <a:lnTo>
                  <a:pt x="21744319" y="0"/>
                </a:lnTo>
                <a:lnTo>
                  <a:pt x="19008077" y="3015755"/>
                </a:lnTo>
                <a:lnTo>
                  <a:pt x="18552765" y="2605331"/>
                </a:lnTo>
                <a:close/>
                <a:moveTo>
                  <a:pt x="19787815" y="0"/>
                </a:moveTo>
                <a:lnTo>
                  <a:pt x="20614271" y="0"/>
                </a:lnTo>
                <a:lnTo>
                  <a:pt x="18385693" y="2454929"/>
                </a:lnTo>
                <a:lnTo>
                  <a:pt x="17930383" y="2045779"/>
                </a:lnTo>
                <a:close/>
                <a:moveTo>
                  <a:pt x="18668061" y="0"/>
                </a:moveTo>
                <a:lnTo>
                  <a:pt x="19494519" y="0"/>
                </a:lnTo>
                <a:lnTo>
                  <a:pt x="17769683" y="1900474"/>
                </a:lnTo>
                <a:lnTo>
                  <a:pt x="17314377" y="1491324"/>
                </a:lnTo>
                <a:close/>
                <a:moveTo>
                  <a:pt x="17549463" y="0"/>
                </a:moveTo>
                <a:lnTo>
                  <a:pt x="18375957" y="0"/>
                </a:lnTo>
                <a:lnTo>
                  <a:pt x="17153681" y="1346022"/>
                </a:lnTo>
                <a:lnTo>
                  <a:pt x="16698373" y="936871"/>
                </a:lnTo>
                <a:close/>
                <a:moveTo>
                  <a:pt x="16429706" y="0"/>
                </a:moveTo>
                <a:lnTo>
                  <a:pt x="17256219" y="0"/>
                </a:lnTo>
                <a:lnTo>
                  <a:pt x="16537675" y="791565"/>
                </a:lnTo>
                <a:lnTo>
                  <a:pt x="16082366" y="382416"/>
                </a:lnTo>
                <a:close/>
                <a:moveTo>
                  <a:pt x="15657959" y="0"/>
                </a:moveTo>
                <a:lnTo>
                  <a:pt x="16137425" y="0"/>
                </a:lnTo>
                <a:lnTo>
                  <a:pt x="15921666" y="237110"/>
                </a:lnTo>
                <a:close/>
                <a:moveTo>
                  <a:pt x="14328528" y="0"/>
                </a:moveTo>
                <a:lnTo>
                  <a:pt x="15237873" y="0"/>
                </a:lnTo>
                <a:lnTo>
                  <a:pt x="22684985" y="6779669"/>
                </a:lnTo>
                <a:lnTo>
                  <a:pt x="21775643" y="6779669"/>
                </a:lnTo>
                <a:close/>
                <a:moveTo>
                  <a:pt x="13097789" y="0"/>
                </a:moveTo>
                <a:lnTo>
                  <a:pt x="14007132" y="0"/>
                </a:lnTo>
                <a:lnTo>
                  <a:pt x="21454247" y="6779669"/>
                </a:lnTo>
                <a:lnTo>
                  <a:pt x="20544901" y="6779669"/>
                </a:lnTo>
                <a:close/>
                <a:moveTo>
                  <a:pt x="12321283" y="0"/>
                </a:moveTo>
                <a:lnTo>
                  <a:pt x="12775116" y="0"/>
                </a:lnTo>
                <a:lnTo>
                  <a:pt x="20222237" y="6779669"/>
                </a:lnTo>
                <a:lnTo>
                  <a:pt x="19314165" y="6779669"/>
                </a:lnTo>
                <a:lnTo>
                  <a:pt x="12321283" y="414284"/>
                </a:lnTo>
                <a:close/>
                <a:moveTo>
                  <a:pt x="11546641" y="0"/>
                </a:moveTo>
                <a:lnTo>
                  <a:pt x="12036872" y="0"/>
                </a:lnTo>
                <a:lnTo>
                  <a:pt x="12036872" y="381149"/>
                </a:lnTo>
                <a:lnTo>
                  <a:pt x="5044004" y="6746532"/>
                </a:lnTo>
                <a:lnTo>
                  <a:pt x="4135938" y="6746532"/>
                </a:lnTo>
                <a:close/>
                <a:moveTo>
                  <a:pt x="10315877" y="0"/>
                </a:moveTo>
                <a:lnTo>
                  <a:pt x="11223972" y="0"/>
                </a:lnTo>
                <a:lnTo>
                  <a:pt x="3813267" y="6746532"/>
                </a:lnTo>
                <a:lnTo>
                  <a:pt x="2903922" y="6746532"/>
                </a:lnTo>
                <a:close/>
                <a:moveTo>
                  <a:pt x="9083889" y="0"/>
                </a:moveTo>
                <a:lnTo>
                  <a:pt x="9993231" y="0"/>
                </a:lnTo>
                <a:lnTo>
                  <a:pt x="2582526" y="6746532"/>
                </a:lnTo>
                <a:lnTo>
                  <a:pt x="1673182" y="6746532"/>
                </a:lnTo>
                <a:close/>
                <a:moveTo>
                  <a:pt x="8250375" y="0"/>
                </a:moveTo>
                <a:lnTo>
                  <a:pt x="8663968" y="0"/>
                </a:lnTo>
                <a:lnTo>
                  <a:pt x="8436488" y="205251"/>
                </a:lnTo>
                <a:close/>
                <a:moveTo>
                  <a:pt x="7131827" y="0"/>
                </a:moveTo>
                <a:lnTo>
                  <a:pt x="7958558" y="0"/>
                </a:lnTo>
                <a:lnTo>
                  <a:pt x="8275794" y="349281"/>
                </a:lnTo>
                <a:lnTo>
                  <a:pt x="7820499" y="759707"/>
                </a:lnTo>
                <a:close/>
                <a:moveTo>
                  <a:pt x="6012175" y="0"/>
                </a:moveTo>
                <a:lnTo>
                  <a:pt x="6838806" y="0"/>
                </a:lnTo>
                <a:lnTo>
                  <a:pt x="7659797" y="903737"/>
                </a:lnTo>
                <a:lnTo>
                  <a:pt x="7204491" y="1314159"/>
                </a:lnTo>
                <a:close/>
                <a:moveTo>
                  <a:pt x="4893625" y="0"/>
                </a:moveTo>
                <a:lnTo>
                  <a:pt x="5720180" y="0"/>
                </a:lnTo>
                <a:lnTo>
                  <a:pt x="7043792" y="1458189"/>
                </a:lnTo>
                <a:lnTo>
                  <a:pt x="6588485" y="1868614"/>
                </a:lnTo>
                <a:close/>
                <a:moveTo>
                  <a:pt x="3773901" y="0"/>
                </a:moveTo>
                <a:lnTo>
                  <a:pt x="4600440" y="0"/>
                </a:lnTo>
                <a:lnTo>
                  <a:pt x="6427787" y="2012643"/>
                </a:lnTo>
                <a:lnTo>
                  <a:pt x="5972477" y="2423068"/>
                </a:lnTo>
                <a:close/>
                <a:moveTo>
                  <a:pt x="2643910" y="0"/>
                </a:moveTo>
                <a:lnTo>
                  <a:pt x="3470358" y="0"/>
                </a:lnTo>
                <a:lnTo>
                  <a:pt x="5805403" y="2573473"/>
                </a:lnTo>
                <a:lnTo>
                  <a:pt x="5350092" y="2982619"/>
                </a:lnTo>
                <a:close/>
                <a:moveTo>
                  <a:pt x="1525382" y="0"/>
                </a:moveTo>
                <a:lnTo>
                  <a:pt x="2351828" y="0"/>
                </a:lnTo>
                <a:lnTo>
                  <a:pt x="5189396" y="3127925"/>
                </a:lnTo>
                <a:lnTo>
                  <a:pt x="4734087" y="3537074"/>
                </a:lnTo>
                <a:close/>
                <a:moveTo>
                  <a:pt x="468118" y="0"/>
                </a:moveTo>
                <a:lnTo>
                  <a:pt x="1294560" y="0"/>
                </a:lnTo>
                <a:lnTo>
                  <a:pt x="4595069" y="3637771"/>
                </a:lnTo>
                <a:lnTo>
                  <a:pt x="4141036" y="4048188"/>
                </a:lnTo>
                <a:close/>
                <a:moveTo>
                  <a:pt x="0" y="0"/>
                </a:moveTo>
                <a:lnTo>
                  <a:pt x="176040" y="0"/>
                </a:lnTo>
                <a:lnTo>
                  <a:pt x="3980340" y="4193494"/>
                </a:lnTo>
                <a:lnTo>
                  <a:pt x="3527580" y="4605190"/>
                </a:lnTo>
                <a:lnTo>
                  <a:pt x="0" y="717359"/>
                </a:lnTo>
                <a:close/>
              </a:path>
            </a:pathLst>
          </a:custGeom>
          <a:solidFill>
            <a:schemeClr val="accent1">
              <a:alpha val="34902"/>
            </a:schemeClr>
          </a:solidFill>
          <a:ln w="399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5" name="Freeform 54">
            <a:extLst>
              <a:ext uri="{FF2B5EF4-FFF2-40B4-BE49-F238E27FC236}">
                <a16:creationId xmlns:a16="http://schemas.microsoft.com/office/drawing/2014/main" id="{1247CC1B-0FDC-ED4E-BC5F-CE8F8B8698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750633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2" name="Freeform: Shape 18">
            <a:extLst>
              <a:ext uri="{FF2B5EF4-FFF2-40B4-BE49-F238E27FC236}">
                <a16:creationId xmlns:a16="http://schemas.microsoft.com/office/drawing/2014/main" id="{DBEEB4C7-3163-D337-9406-AADB5ADE694F}"/>
              </a:ext>
            </a:extLst>
          </p:cNvPr>
          <p:cNvSpPr/>
          <p:nvPr/>
        </p:nvSpPr>
        <p:spPr>
          <a:xfrm>
            <a:off x="0" y="12227279"/>
            <a:ext cx="24377650" cy="1488721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69" h="1196">
                <a:moveTo>
                  <a:pt x="0" y="1196"/>
                </a:moveTo>
                <a:lnTo>
                  <a:pt x="19569" y="1196"/>
                </a:lnTo>
                <a:lnTo>
                  <a:pt x="19569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sp>
        <p:nvSpPr>
          <p:cNvPr id="53" name="Freeform: Shape 19">
            <a:extLst>
              <a:ext uri="{FF2B5EF4-FFF2-40B4-BE49-F238E27FC236}">
                <a16:creationId xmlns:a16="http://schemas.microsoft.com/office/drawing/2014/main" id="{1FAC0341-6C8C-2FB7-E37D-8BD288459BCB}"/>
              </a:ext>
            </a:extLst>
          </p:cNvPr>
          <p:cNvSpPr/>
          <p:nvPr/>
        </p:nvSpPr>
        <p:spPr>
          <a:xfrm>
            <a:off x="0" y="12224867"/>
            <a:ext cx="24377650" cy="1128687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69" h="907">
                <a:moveTo>
                  <a:pt x="19569" y="0"/>
                </a:moveTo>
                <a:lnTo>
                  <a:pt x="0" y="0"/>
                </a:lnTo>
                <a:lnTo>
                  <a:pt x="0" y="907"/>
                </a:lnTo>
                <a:lnTo>
                  <a:pt x="19569" y="907"/>
                </a:lnTo>
                <a:close/>
              </a:path>
            </a:pathLst>
          </a:custGeom>
          <a:solidFill>
            <a:schemeClr val="accent1">
              <a:alpha val="6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sp>
        <p:nvSpPr>
          <p:cNvPr id="54" name="Freeform: Shape 20">
            <a:extLst>
              <a:ext uri="{FF2B5EF4-FFF2-40B4-BE49-F238E27FC236}">
                <a16:creationId xmlns:a16="http://schemas.microsoft.com/office/drawing/2014/main" id="{EDBB972A-8638-4B5B-B883-AB06712D4930}"/>
              </a:ext>
            </a:extLst>
          </p:cNvPr>
          <p:cNvSpPr/>
          <p:nvPr/>
        </p:nvSpPr>
        <p:spPr>
          <a:xfrm>
            <a:off x="0" y="12224867"/>
            <a:ext cx="24377650" cy="377475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9569" h="304">
                <a:moveTo>
                  <a:pt x="19569" y="0"/>
                </a:moveTo>
                <a:lnTo>
                  <a:pt x="0" y="0"/>
                </a:lnTo>
                <a:lnTo>
                  <a:pt x="0" y="304"/>
                </a:lnTo>
                <a:lnTo>
                  <a:pt x="19569" y="304"/>
                </a:lnTo>
                <a:close/>
              </a:path>
            </a:pathLst>
          </a:custGeom>
          <a:solidFill>
            <a:schemeClr val="accent1">
              <a:alpha val="60000"/>
            </a:schemeClr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EB65B97-AF83-52E0-EB94-0724E8099285}"/>
              </a:ext>
            </a:extLst>
          </p:cNvPr>
          <p:cNvGrpSpPr/>
          <p:nvPr/>
        </p:nvGrpSpPr>
        <p:grpSpPr>
          <a:xfrm>
            <a:off x="2740746" y="4566986"/>
            <a:ext cx="7608051" cy="7803638"/>
            <a:chOff x="2740746" y="4566986"/>
            <a:chExt cx="7608051" cy="7803638"/>
          </a:xfrm>
        </p:grpSpPr>
        <p:sp>
          <p:nvSpPr>
            <p:cNvPr id="8" name="Freeform: Shape 22">
              <a:extLst>
                <a:ext uri="{FF2B5EF4-FFF2-40B4-BE49-F238E27FC236}">
                  <a16:creationId xmlns:a16="http://schemas.microsoft.com/office/drawing/2014/main" id="{B90E5099-B9FD-DE5F-5DD3-AD0B193B92B5}"/>
                </a:ext>
              </a:extLst>
            </p:cNvPr>
            <p:cNvSpPr/>
            <p:nvPr/>
          </p:nvSpPr>
          <p:spPr>
            <a:xfrm>
              <a:off x="4482363" y="8147394"/>
              <a:ext cx="255387" cy="90693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6" h="729">
                  <a:moveTo>
                    <a:pt x="206" y="11"/>
                  </a:moveTo>
                  <a:lnTo>
                    <a:pt x="153" y="0"/>
                  </a:lnTo>
                  <a:lnTo>
                    <a:pt x="0" y="718"/>
                  </a:lnTo>
                  <a:lnTo>
                    <a:pt x="53" y="729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" name="Freeform: Shape 23">
              <a:extLst>
                <a:ext uri="{FF2B5EF4-FFF2-40B4-BE49-F238E27FC236}">
                  <a16:creationId xmlns:a16="http://schemas.microsoft.com/office/drawing/2014/main" id="{9259E083-CF1B-A52F-92F8-3BC370D3B34D}"/>
                </a:ext>
              </a:extLst>
            </p:cNvPr>
            <p:cNvSpPr/>
            <p:nvPr/>
          </p:nvSpPr>
          <p:spPr>
            <a:xfrm>
              <a:off x="4109872" y="8992041"/>
              <a:ext cx="509529" cy="124703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0" h="1002">
                  <a:moveTo>
                    <a:pt x="377" y="20"/>
                  </a:moveTo>
                  <a:lnTo>
                    <a:pt x="332" y="10"/>
                  </a:lnTo>
                  <a:lnTo>
                    <a:pt x="288" y="1"/>
                  </a:lnTo>
                  <a:cubicBezTo>
                    <a:pt x="276" y="-2"/>
                    <a:pt x="265" y="1"/>
                    <a:pt x="257" y="6"/>
                  </a:cubicBezTo>
                  <a:cubicBezTo>
                    <a:pt x="247" y="12"/>
                    <a:pt x="241" y="21"/>
                    <a:pt x="238" y="32"/>
                  </a:cubicBezTo>
                  <a:lnTo>
                    <a:pt x="213" y="153"/>
                  </a:lnTo>
                  <a:lnTo>
                    <a:pt x="187" y="275"/>
                  </a:lnTo>
                  <a:lnTo>
                    <a:pt x="186" y="275"/>
                  </a:lnTo>
                  <a:cubicBezTo>
                    <a:pt x="175" y="272"/>
                    <a:pt x="163" y="275"/>
                    <a:pt x="154" y="280"/>
                  </a:cubicBezTo>
                  <a:cubicBezTo>
                    <a:pt x="145" y="286"/>
                    <a:pt x="138" y="295"/>
                    <a:pt x="136" y="306"/>
                  </a:cubicBezTo>
                  <a:lnTo>
                    <a:pt x="68" y="627"/>
                  </a:lnTo>
                  <a:lnTo>
                    <a:pt x="0" y="948"/>
                  </a:lnTo>
                  <a:lnTo>
                    <a:pt x="126" y="975"/>
                  </a:lnTo>
                  <a:lnTo>
                    <a:pt x="253" y="1002"/>
                  </a:lnTo>
                  <a:lnTo>
                    <a:pt x="321" y="681"/>
                  </a:lnTo>
                  <a:lnTo>
                    <a:pt x="390" y="360"/>
                  </a:lnTo>
                  <a:cubicBezTo>
                    <a:pt x="392" y="349"/>
                    <a:pt x="390" y="337"/>
                    <a:pt x="384" y="329"/>
                  </a:cubicBezTo>
                  <a:cubicBezTo>
                    <a:pt x="378" y="320"/>
                    <a:pt x="369" y="313"/>
                    <a:pt x="358" y="311"/>
                  </a:cubicBezTo>
                  <a:lnTo>
                    <a:pt x="383" y="190"/>
                  </a:lnTo>
                  <a:lnTo>
                    <a:pt x="409" y="69"/>
                  </a:lnTo>
                  <a:cubicBezTo>
                    <a:pt x="411" y="58"/>
                    <a:pt x="409" y="47"/>
                    <a:pt x="403" y="37"/>
                  </a:cubicBezTo>
                  <a:cubicBezTo>
                    <a:pt x="397" y="29"/>
                    <a:pt x="388" y="22"/>
                    <a:pt x="377" y="2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0" name="Freeform: Shape 24">
              <a:extLst>
                <a:ext uri="{FF2B5EF4-FFF2-40B4-BE49-F238E27FC236}">
                  <a16:creationId xmlns:a16="http://schemas.microsoft.com/office/drawing/2014/main" id="{ABE6E2C2-A268-5687-E87D-D081F669EF2A}"/>
                </a:ext>
              </a:extLst>
            </p:cNvPr>
            <p:cNvSpPr/>
            <p:nvPr/>
          </p:nvSpPr>
          <p:spPr>
            <a:xfrm>
              <a:off x="3031016" y="8122478"/>
              <a:ext cx="1275691" cy="129686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25" h="1042">
                  <a:moveTo>
                    <a:pt x="463" y="910"/>
                  </a:moveTo>
                  <a:lnTo>
                    <a:pt x="1025" y="339"/>
                  </a:lnTo>
                  <a:lnTo>
                    <a:pt x="681" y="0"/>
                  </a:lnTo>
                  <a:lnTo>
                    <a:pt x="104" y="587"/>
                  </a:lnTo>
                  <a:cubicBezTo>
                    <a:pt x="80" y="612"/>
                    <a:pt x="60" y="639"/>
                    <a:pt x="44" y="668"/>
                  </a:cubicBezTo>
                  <a:cubicBezTo>
                    <a:pt x="16" y="720"/>
                    <a:pt x="1" y="778"/>
                    <a:pt x="1" y="838"/>
                  </a:cubicBezTo>
                  <a:lnTo>
                    <a:pt x="0" y="1042"/>
                  </a:lnTo>
                  <a:lnTo>
                    <a:pt x="247" y="1016"/>
                  </a:lnTo>
                  <a:cubicBezTo>
                    <a:pt x="293" y="1011"/>
                    <a:pt x="337" y="996"/>
                    <a:pt x="377" y="975"/>
                  </a:cubicBezTo>
                  <a:cubicBezTo>
                    <a:pt x="409" y="958"/>
                    <a:pt x="438" y="936"/>
                    <a:pt x="463" y="91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25">
              <a:extLst>
                <a:ext uri="{FF2B5EF4-FFF2-40B4-BE49-F238E27FC236}">
                  <a16:creationId xmlns:a16="http://schemas.microsoft.com/office/drawing/2014/main" id="{79B64812-6893-F407-3DD1-EDF83F7428B6}"/>
                </a:ext>
              </a:extLst>
            </p:cNvPr>
            <p:cNvSpPr/>
            <p:nvPr/>
          </p:nvSpPr>
          <p:spPr>
            <a:xfrm>
              <a:off x="5863946" y="5420357"/>
              <a:ext cx="2003233" cy="11947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09" h="960">
                  <a:moveTo>
                    <a:pt x="1153" y="113"/>
                  </a:moveTo>
                  <a:cubicBezTo>
                    <a:pt x="927" y="-58"/>
                    <a:pt x="610" y="-32"/>
                    <a:pt x="414" y="172"/>
                  </a:cubicBezTo>
                  <a:lnTo>
                    <a:pt x="0" y="606"/>
                  </a:lnTo>
                  <a:lnTo>
                    <a:pt x="283" y="885"/>
                  </a:lnTo>
                  <a:lnTo>
                    <a:pt x="702" y="447"/>
                  </a:lnTo>
                  <a:cubicBezTo>
                    <a:pt x="757" y="389"/>
                    <a:pt x="848" y="382"/>
                    <a:pt x="912" y="430"/>
                  </a:cubicBezTo>
                  <a:lnTo>
                    <a:pt x="1609" y="960"/>
                  </a:lnTo>
                  <a:lnTo>
                    <a:pt x="1609" y="461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26">
              <a:extLst>
                <a:ext uri="{FF2B5EF4-FFF2-40B4-BE49-F238E27FC236}">
                  <a16:creationId xmlns:a16="http://schemas.microsoft.com/office/drawing/2014/main" id="{5AF552D0-61EF-6B32-CD90-04631025D5A5}"/>
                </a:ext>
              </a:extLst>
            </p:cNvPr>
            <p:cNvSpPr/>
            <p:nvPr/>
          </p:nvSpPr>
          <p:spPr>
            <a:xfrm>
              <a:off x="3509396" y="6094330"/>
              <a:ext cx="2785587" cy="253144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37" h="2033">
                  <a:moveTo>
                    <a:pt x="2167" y="212"/>
                  </a:moveTo>
                  <a:cubicBezTo>
                    <a:pt x="2213" y="257"/>
                    <a:pt x="2237" y="318"/>
                    <a:pt x="2237" y="378"/>
                  </a:cubicBezTo>
                  <a:cubicBezTo>
                    <a:pt x="2238" y="439"/>
                    <a:pt x="2215" y="499"/>
                    <a:pt x="2170" y="546"/>
                  </a:cubicBezTo>
                  <a:lnTo>
                    <a:pt x="1525" y="1201"/>
                  </a:lnTo>
                  <a:lnTo>
                    <a:pt x="881" y="1856"/>
                  </a:lnTo>
                  <a:cubicBezTo>
                    <a:pt x="824" y="1915"/>
                    <a:pt x="757" y="1959"/>
                    <a:pt x="686" y="1988"/>
                  </a:cubicBezTo>
                  <a:cubicBezTo>
                    <a:pt x="615" y="2018"/>
                    <a:pt x="539" y="2033"/>
                    <a:pt x="463" y="2033"/>
                  </a:cubicBezTo>
                  <a:cubicBezTo>
                    <a:pt x="388" y="2034"/>
                    <a:pt x="312" y="2021"/>
                    <a:pt x="240" y="1992"/>
                  </a:cubicBezTo>
                  <a:cubicBezTo>
                    <a:pt x="168" y="1964"/>
                    <a:pt x="101" y="1921"/>
                    <a:pt x="43" y="1864"/>
                  </a:cubicBezTo>
                  <a:lnTo>
                    <a:pt x="13" y="1834"/>
                  </a:lnTo>
                  <a:cubicBezTo>
                    <a:pt x="4" y="1825"/>
                    <a:pt x="0" y="1815"/>
                    <a:pt x="0" y="1804"/>
                  </a:cubicBezTo>
                  <a:cubicBezTo>
                    <a:pt x="0" y="1794"/>
                    <a:pt x="4" y="1783"/>
                    <a:pt x="12" y="1774"/>
                  </a:cubicBezTo>
                  <a:lnTo>
                    <a:pt x="835" y="938"/>
                  </a:lnTo>
                  <a:lnTo>
                    <a:pt x="1687" y="71"/>
                  </a:lnTo>
                  <a:cubicBezTo>
                    <a:pt x="1732" y="25"/>
                    <a:pt x="1792" y="1"/>
                    <a:pt x="1853" y="0"/>
                  </a:cubicBezTo>
                  <a:cubicBezTo>
                    <a:pt x="1913" y="0"/>
                    <a:pt x="1974" y="22"/>
                    <a:pt x="2020" y="68"/>
                  </a:cubicBezTo>
                  <a:lnTo>
                    <a:pt x="2094" y="140"/>
                  </a:ln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27">
              <a:extLst>
                <a:ext uri="{FF2B5EF4-FFF2-40B4-BE49-F238E27FC236}">
                  <a16:creationId xmlns:a16="http://schemas.microsoft.com/office/drawing/2014/main" id="{FC8A352D-A3CB-FEF6-C480-4477BBF6E6D1}"/>
                </a:ext>
              </a:extLst>
            </p:cNvPr>
            <p:cNvSpPr/>
            <p:nvPr/>
          </p:nvSpPr>
          <p:spPr>
            <a:xfrm>
              <a:off x="6169165" y="5574835"/>
              <a:ext cx="639091" cy="6291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14" h="506">
                  <a:moveTo>
                    <a:pt x="499" y="490"/>
                  </a:moveTo>
                  <a:cubicBezTo>
                    <a:pt x="488" y="501"/>
                    <a:pt x="475" y="506"/>
                    <a:pt x="462" y="506"/>
                  </a:cubicBezTo>
                  <a:cubicBezTo>
                    <a:pt x="448" y="506"/>
                    <a:pt x="435" y="501"/>
                    <a:pt x="424" y="491"/>
                  </a:cubicBezTo>
                  <a:lnTo>
                    <a:pt x="220" y="290"/>
                  </a:lnTo>
                  <a:lnTo>
                    <a:pt x="16" y="91"/>
                  </a:lnTo>
                  <a:cubicBezTo>
                    <a:pt x="6" y="80"/>
                    <a:pt x="0" y="67"/>
                    <a:pt x="0" y="53"/>
                  </a:cubicBezTo>
                  <a:cubicBezTo>
                    <a:pt x="0" y="40"/>
                    <a:pt x="5" y="26"/>
                    <a:pt x="16" y="16"/>
                  </a:cubicBezTo>
                  <a:cubicBezTo>
                    <a:pt x="26" y="5"/>
                    <a:pt x="40" y="0"/>
                    <a:pt x="53" y="0"/>
                  </a:cubicBezTo>
                  <a:cubicBezTo>
                    <a:pt x="67" y="0"/>
                    <a:pt x="80" y="5"/>
                    <a:pt x="90" y="15"/>
                  </a:cubicBezTo>
                  <a:lnTo>
                    <a:pt x="294" y="216"/>
                  </a:lnTo>
                  <a:lnTo>
                    <a:pt x="498" y="416"/>
                  </a:lnTo>
                  <a:cubicBezTo>
                    <a:pt x="508" y="426"/>
                    <a:pt x="514" y="440"/>
                    <a:pt x="514" y="453"/>
                  </a:cubicBezTo>
                  <a:cubicBezTo>
                    <a:pt x="514" y="466"/>
                    <a:pt x="509" y="480"/>
                    <a:pt x="499" y="49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28">
              <a:extLst>
                <a:ext uri="{FF2B5EF4-FFF2-40B4-BE49-F238E27FC236}">
                  <a16:creationId xmlns:a16="http://schemas.microsoft.com/office/drawing/2014/main" id="{5AA407AD-80C3-2778-B786-55554F27EAFE}"/>
                </a:ext>
              </a:extLst>
            </p:cNvPr>
            <p:cNvSpPr/>
            <p:nvPr/>
          </p:nvSpPr>
          <p:spPr>
            <a:xfrm>
              <a:off x="6689906" y="5285808"/>
              <a:ext cx="377475" cy="37747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4" h="304">
                  <a:moveTo>
                    <a:pt x="304" y="152"/>
                  </a:moveTo>
                  <a:cubicBezTo>
                    <a:pt x="304" y="236"/>
                    <a:pt x="236" y="304"/>
                    <a:pt x="152" y="304"/>
                  </a:cubicBezTo>
                  <a:cubicBezTo>
                    <a:pt x="68" y="304"/>
                    <a:pt x="0" y="236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ubicBezTo>
                    <a:pt x="236" y="0"/>
                    <a:pt x="304" y="68"/>
                    <a:pt x="304" y="15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29">
              <a:extLst>
                <a:ext uri="{FF2B5EF4-FFF2-40B4-BE49-F238E27FC236}">
                  <a16:creationId xmlns:a16="http://schemas.microsoft.com/office/drawing/2014/main" id="{45CBD6CD-4EF7-3717-7987-D432B63C0CAD}"/>
                </a:ext>
              </a:extLst>
            </p:cNvPr>
            <p:cNvSpPr/>
            <p:nvPr/>
          </p:nvSpPr>
          <p:spPr>
            <a:xfrm>
              <a:off x="6782095" y="5378000"/>
              <a:ext cx="193098" cy="19309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156">
                  <a:moveTo>
                    <a:pt x="156" y="78"/>
                  </a:moveTo>
                  <a:cubicBezTo>
                    <a:pt x="156" y="121"/>
                    <a:pt x="121" y="156"/>
                    <a:pt x="78" y="156"/>
                  </a:cubicBezTo>
                  <a:cubicBezTo>
                    <a:pt x="35" y="156"/>
                    <a:pt x="0" y="121"/>
                    <a:pt x="0" y="78"/>
                  </a:cubicBezTo>
                  <a:cubicBezTo>
                    <a:pt x="0" y="35"/>
                    <a:pt x="35" y="0"/>
                    <a:pt x="78" y="0"/>
                  </a:cubicBezTo>
                  <a:cubicBezTo>
                    <a:pt x="121" y="0"/>
                    <a:pt x="156" y="35"/>
                    <a:pt x="156" y="78"/>
                  </a:cubicBezTo>
                  <a:close/>
                </a:path>
              </a:pathLst>
            </a:custGeom>
            <a:solidFill>
              <a:schemeClr val="accent6"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30">
              <a:extLst>
                <a:ext uri="{FF2B5EF4-FFF2-40B4-BE49-F238E27FC236}">
                  <a16:creationId xmlns:a16="http://schemas.microsoft.com/office/drawing/2014/main" id="{A2158512-518A-7679-A88A-ED4ACBD90AAB}"/>
                </a:ext>
              </a:extLst>
            </p:cNvPr>
            <p:cNvSpPr/>
            <p:nvPr/>
          </p:nvSpPr>
          <p:spPr>
            <a:xfrm>
              <a:off x="8086439" y="6308606"/>
              <a:ext cx="1702997" cy="15759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68" h="1266">
                  <a:moveTo>
                    <a:pt x="129" y="1029"/>
                  </a:moveTo>
                  <a:lnTo>
                    <a:pt x="129" y="0"/>
                  </a:lnTo>
                  <a:lnTo>
                    <a:pt x="0" y="0"/>
                  </a:lnTo>
                  <a:lnTo>
                    <a:pt x="0" y="1095"/>
                  </a:lnTo>
                  <a:lnTo>
                    <a:pt x="0" y="1139"/>
                  </a:lnTo>
                  <a:cubicBezTo>
                    <a:pt x="0" y="1174"/>
                    <a:pt x="14" y="1206"/>
                    <a:pt x="38" y="1228"/>
                  </a:cubicBezTo>
                  <a:cubicBezTo>
                    <a:pt x="61" y="1252"/>
                    <a:pt x="93" y="1266"/>
                    <a:pt x="129" y="1266"/>
                  </a:cubicBezTo>
                  <a:lnTo>
                    <a:pt x="1234" y="1266"/>
                  </a:lnTo>
                  <a:cubicBezTo>
                    <a:pt x="1308" y="1266"/>
                    <a:pt x="1368" y="1207"/>
                    <a:pt x="1368" y="1133"/>
                  </a:cubicBezTo>
                  <a:lnTo>
                    <a:pt x="198" y="1101"/>
                  </a:lnTo>
                  <a:cubicBezTo>
                    <a:pt x="178" y="1100"/>
                    <a:pt x="161" y="1092"/>
                    <a:pt x="148" y="1078"/>
                  </a:cubicBezTo>
                  <a:cubicBezTo>
                    <a:pt x="136" y="1065"/>
                    <a:pt x="129" y="1048"/>
                    <a:pt x="129" y="102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31">
              <a:extLst>
                <a:ext uri="{FF2B5EF4-FFF2-40B4-BE49-F238E27FC236}">
                  <a16:creationId xmlns:a16="http://schemas.microsoft.com/office/drawing/2014/main" id="{B9872821-670D-0EDF-27AD-23156B6DBB3D}"/>
                </a:ext>
              </a:extLst>
            </p:cNvPr>
            <p:cNvSpPr/>
            <p:nvPr/>
          </p:nvSpPr>
          <p:spPr>
            <a:xfrm>
              <a:off x="4484855" y="6945205"/>
              <a:ext cx="933098" cy="94555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50" h="760">
                  <a:moveTo>
                    <a:pt x="36" y="726"/>
                  </a:moveTo>
                  <a:cubicBezTo>
                    <a:pt x="13" y="703"/>
                    <a:pt x="0" y="672"/>
                    <a:pt x="0" y="641"/>
                  </a:cubicBezTo>
                  <a:cubicBezTo>
                    <a:pt x="0" y="611"/>
                    <a:pt x="11" y="580"/>
                    <a:pt x="35" y="556"/>
                  </a:cubicBezTo>
                  <a:lnTo>
                    <a:pt x="290" y="296"/>
                  </a:lnTo>
                  <a:lnTo>
                    <a:pt x="545" y="36"/>
                  </a:lnTo>
                  <a:cubicBezTo>
                    <a:pt x="568" y="13"/>
                    <a:pt x="599" y="1"/>
                    <a:pt x="629" y="0"/>
                  </a:cubicBezTo>
                  <a:cubicBezTo>
                    <a:pt x="660" y="0"/>
                    <a:pt x="690" y="11"/>
                    <a:pt x="714" y="35"/>
                  </a:cubicBezTo>
                  <a:cubicBezTo>
                    <a:pt x="738" y="58"/>
                    <a:pt x="749" y="88"/>
                    <a:pt x="750" y="119"/>
                  </a:cubicBezTo>
                  <a:cubicBezTo>
                    <a:pt x="750" y="150"/>
                    <a:pt x="739" y="181"/>
                    <a:pt x="716" y="205"/>
                  </a:cubicBezTo>
                  <a:lnTo>
                    <a:pt x="461" y="464"/>
                  </a:lnTo>
                  <a:lnTo>
                    <a:pt x="206" y="724"/>
                  </a:lnTo>
                  <a:cubicBezTo>
                    <a:pt x="182" y="748"/>
                    <a:pt x="152" y="759"/>
                    <a:pt x="122" y="760"/>
                  </a:cubicBezTo>
                  <a:cubicBezTo>
                    <a:pt x="91" y="760"/>
                    <a:pt x="60" y="749"/>
                    <a:pt x="36" y="726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32">
              <a:extLst>
                <a:ext uri="{FF2B5EF4-FFF2-40B4-BE49-F238E27FC236}">
                  <a16:creationId xmlns:a16="http://schemas.microsoft.com/office/drawing/2014/main" id="{8F6E7C6E-AED2-1D0A-6572-65990B7868C3}"/>
                </a:ext>
              </a:extLst>
            </p:cNvPr>
            <p:cNvSpPr/>
            <p:nvPr/>
          </p:nvSpPr>
          <p:spPr>
            <a:xfrm>
              <a:off x="7868422" y="5122612"/>
              <a:ext cx="216768" cy="22797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" h="1831">
                  <a:moveTo>
                    <a:pt x="88" y="1831"/>
                  </a:moveTo>
                  <a:cubicBezTo>
                    <a:pt x="63" y="1831"/>
                    <a:pt x="42" y="1821"/>
                    <a:pt x="26" y="1804"/>
                  </a:cubicBezTo>
                  <a:cubicBezTo>
                    <a:pt x="10" y="1787"/>
                    <a:pt x="0" y="1764"/>
                    <a:pt x="0" y="1737"/>
                  </a:cubicBezTo>
                  <a:lnTo>
                    <a:pt x="0" y="916"/>
                  </a:lnTo>
                  <a:lnTo>
                    <a:pt x="0" y="94"/>
                  </a:lnTo>
                  <a:cubicBezTo>
                    <a:pt x="0" y="68"/>
                    <a:pt x="10" y="45"/>
                    <a:pt x="26" y="28"/>
                  </a:cubicBezTo>
                  <a:cubicBezTo>
                    <a:pt x="42" y="11"/>
                    <a:pt x="63" y="0"/>
                    <a:pt x="88" y="0"/>
                  </a:cubicBezTo>
                  <a:cubicBezTo>
                    <a:pt x="112" y="0"/>
                    <a:pt x="134" y="11"/>
                    <a:pt x="150" y="28"/>
                  </a:cubicBezTo>
                  <a:cubicBezTo>
                    <a:pt x="165" y="45"/>
                    <a:pt x="175" y="68"/>
                    <a:pt x="175" y="94"/>
                  </a:cubicBezTo>
                  <a:lnTo>
                    <a:pt x="175" y="916"/>
                  </a:lnTo>
                  <a:lnTo>
                    <a:pt x="175" y="1737"/>
                  </a:lnTo>
                  <a:cubicBezTo>
                    <a:pt x="175" y="1764"/>
                    <a:pt x="165" y="1787"/>
                    <a:pt x="150" y="1804"/>
                  </a:cubicBezTo>
                  <a:cubicBezTo>
                    <a:pt x="134" y="1821"/>
                    <a:pt x="112" y="1831"/>
                    <a:pt x="88" y="1831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33">
              <a:extLst>
                <a:ext uri="{FF2B5EF4-FFF2-40B4-BE49-F238E27FC236}">
                  <a16:creationId xmlns:a16="http://schemas.microsoft.com/office/drawing/2014/main" id="{0317A46D-0A88-73EE-BD8B-AA3379416EE6}"/>
                </a:ext>
              </a:extLst>
            </p:cNvPr>
            <p:cNvSpPr/>
            <p:nvPr/>
          </p:nvSpPr>
          <p:spPr>
            <a:xfrm>
              <a:off x="7868422" y="5122612"/>
              <a:ext cx="216768" cy="227979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5" h="1831">
                  <a:moveTo>
                    <a:pt x="88" y="1831"/>
                  </a:moveTo>
                  <a:cubicBezTo>
                    <a:pt x="63" y="1831"/>
                    <a:pt x="42" y="1821"/>
                    <a:pt x="26" y="1804"/>
                  </a:cubicBezTo>
                  <a:cubicBezTo>
                    <a:pt x="10" y="1787"/>
                    <a:pt x="0" y="1764"/>
                    <a:pt x="0" y="1737"/>
                  </a:cubicBezTo>
                  <a:lnTo>
                    <a:pt x="0" y="916"/>
                  </a:lnTo>
                  <a:lnTo>
                    <a:pt x="0" y="94"/>
                  </a:lnTo>
                  <a:cubicBezTo>
                    <a:pt x="0" y="68"/>
                    <a:pt x="10" y="45"/>
                    <a:pt x="26" y="28"/>
                  </a:cubicBezTo>
                  <a:cubicBezTo>
                    <a:pt x="42" y="11"/>
                    <a:pt x="63" y="0"/>
                    <a:pt x="88" y="0"/>
                  </a:cubicBezTo>
                  <a:cubicBezTo>
                    <a:pt x="112" y="0"/>
                    <a:pt x="134" y="11"/>
                    <a:pt x="150" y="28"/>
                  </a:cubicBezTo>
                  <a:cubicBezTo>
                    <a:pt x="165" y="45"/>
                    <a:pt x="175" y="68"/>
                    <a:pt x="175" y="94"/>
                  </a:cubicBezTo>
                  <a:lnTo>
                    <a:pt x="175" y="916"/>
                  </a:lnTo>
                  <a:lnTo>
                    <a:pt x="175" y="1737"/>
                  </a:lnTo>
                  <a:cubicBezTo>
                    <a:pt x="175" y="1764"/>
                    <a:pt x="165" y="1787"/>
                    <a:pt x="150" y="1804"/>
                  </a:cubicBezTo>
                  <a:cubicBezTo>
                    <a:pt x="134" y="1821"/>
                    <a:pt x="112" y="1831"/>
                    <a:pt x="88" y="1831"/>
                  </a:cubicBezTo>
                  <a:close/>
                </a:path>
              </a:pathLst>
            </a:custGeom>
            <a:solidFill>
              <a:schemeClr val="accent6"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34">
              <a:extLst>
                <a:ext uri="{FF2B5EF4-FFF2-40B4-BE49-F238E27FC236}">
                  <a16:creationId xmlns:a16="http://schemas.microsoft.com/office/drawing/2014/main" id="{4C4EE132-D285-6DA2-505C-CE5AD3D798AE}"/>
                </a:ext>
              </a:extLst>
            </p:cNvPr>
            <p:cNvSpPr/>
            <p:nvPr/>
          </p:nvSpPr>
          <p:spPr>
            <a:xfrm>
              <a:off x="4596976" y="8793960"/>
              <a:ext cx="2504038" cy="2144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1" h="1722">
                  <a:moveTo>
                    <a:pt x="2011" y="1722"/>
                  </a:moveTo>
                  <a:lnTo>
                    <a:pt x="0" y="1722"/>
                  </a:lnTo>
                  <a:lnTo>
                    <a:pt x="193" y="232"/>
                  </a:lnTo>
                  <a:cubicBezTo>
                    <a:pt x="211" y="99"/>
                    <a:pt x="324" y="0"/>
                    <a:pt x="459" y="0"/>
                  </a:cubicBezTo>
                  <a:lnTo>
                    <a:pt x="1547" y="0"/>
                  </a:lnTo>
                  <a:cubicBezTo>
                    <a:pt x="1681" y="0"/>
                    <a:pt x="1794" y="98"/>
                    <a:pt x="1812" y="231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35">
              <a:extLst>
                <a:ext uri="{FF2B5EF4-FFF2-40B4-BE49-F238E27FC236}">
                  <a16:creationId xmlns:a16="http://schemas.microsoft.com/office/drawing/2014/main" id="{9CDCB22E-8A62-A6D0-76FC-8B7E618B3CC9}"/>
                </a:ext>
              </a:extLst>
            </p:cNvPr>
            <p:cNvSpPr/>
            <p:nvPr/>
          </p:nvSpPr>
          <p:spPr>
            <a:xfrm>
              <a:off x="4753942" y="9750725"/>
              <a:ext cx="2191348" cy="105269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60" h="846">
                  <a:moveTo>
                    <a:pt x="1760" y="846"/>
                  </a:moveTo>
                  <a:lnTo>
                    <a:pt x="1691" y="332"/>
                  </a:lnTo>
                  <a:lnTo>
                    <a:pt x="109" y="0"/>
                  </a:lnTo>
                  <a:lnTo>
                    <a:pt x="0" y="846"/>
                  </a:lnTo>
                  <a:close/>
                </a:path>
              </a:pathLst>
            </a:custGeom>
            <a:solidFill>
              <a:schemeClr val="accent6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36">
              <a:extLst>
                <a:ext uri="{FF2B5EF4-FFF2-40B4-BE49-F238E27FC236}">
                  <a16:creationId xmlns:a16="http://schemas.microsoft.com/office/drawing/2014/main" id="{BCE86C2D-00C1-F957-3A7A-E7ACC31FF778}"/>
                </a:ext>
              </a:extLst>
            </p:cNvPr>
            <p:cNvSpPr/>
            <p:nvPr/>
          </p:nvSpPr>
          <p:spPr>
            <a:xfrm>
              <a:off x="4889737" y="8926014"/>
              <a:ext cx="1969597" cy="123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82" h="994">
                  <a:moveTo>
                    <a:pt x="1470" y="152"/>
                  </a:moveTo>
                  <a:cubicBezTo>
                    <a:pt x="1458" y="65"/>
                    <a:pt x="1384" y="0"/>
                    <a:pt x="1297" y="0"/>
                  </a:cubicBezTo>
                  <a:lnTo>
                    <a:pt x="408" y="0"/>
                  </a:lnTo>
                  <a:lnTo>
                    <a:pt x="408" y="748"/>
                  </a:lnTo>
                  <a:lnTo>
                    <a:pt x="320" y="729"/>
                  </a:lnTo>
                  <a:lnTo>
                    <a:pt x="320" y="0"/>
                  </a:lnTo>
                  <a:lnTo>
                    <a:pt x="240" y="0"/>
                  </a:lnTo>
                  <a:cubicBezTo>
                    <a:pt x="152" y="0"/>
                    <a:pt x="78" y="66"/>
                    <a:pt x="67" y="153"/>
                  </a:cubicBezTo>
                  <a:lnTo>
                    <a:pt x="0" y="662"/>
                  </a:lnTo>
                  <a:lnTo>
                    <a:pt x="1582" y="994"/>
                  </a:ln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37">
              <a:extLst>
                <a:ext uri="{FF2B5EF4-FFF2-40B4-BE49-F238E27FC236}">
                  <a16:creationId xmlns:a16="http://schemas.microsoft.com/office/drawing/2014/main" id="{65B93784-93BD-9DF4-CF99-9F948BE1E81F}"/>
                </a:ext>
              </a:extLst>
            </p:cNvPr>
            <p:cNvSpPr/>
            <p:nvPr/>
          </p:nvSpPr>
          <p:spPr>
            <a:xfrm>
              <a:off x="5133909" y="8673118"/>
              <a:ext cx="1408990" cy="1195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2" h="97">
                  <a:moveTo>
                    <a:pt x="1132" y="97"/>
                  </a:moveTo>
                  <a:lnTo>
                    <a:pt x="566" y="97"/>
                  </a:lnTo>
                  <a:lnTo>
                    <a:pt x="0" y="97"/>
                  </a:lnTo>
                  <a:lnTo>
                    <a:pt x="0" y="74"/>
                  </a:lnTo>
                  <a:lnTo>
                    <a:pt x="0" y="51"/>
                  </a:lnTo>
                  <a:cubicBezTo>
                    <a:pt x="0" y="37"/>
                    <a:pt x="5" y="24"/>
                    <a:pt x="15" y="14"/>
                  </a:cubicBezTo>
                  <a:cubicBezTo>
                    <a:pt x="24" y="5"/>
                    <a:pt x="37" y="0"/>
                    <a:pt x="51" y="0"/>
                  </a:cubicBezTo>
                  <a:lnTo>
                    <a:pt x="566" y="0"/>
                  </a:lnTo>
                  <a:lnTo>
                    <a:pt x="1080" y="0"/>
                  </a:lnTo>
                  <a:cubicBezTo>
                    <a:pt x="1094" y="0"/>
                    <a:pt x="1107" y="5"/>
                    <a:pt x="1117" y="14"/>
                  </a:cubicBezTo>
                  <a:cubicBezTo>
                    <a:pt x="1126" y="24"/>
                    <a:pt x="1132" y="37"/>
                    <a:pt x="1132" y="51"/>
                  </a:cubicBezTo>
                  <a:lnTo>
                    <a:pt x="1132" y="74"/>
                  </a:ln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38">
              <a:extLst>
                <a:ext uri="{FF2B5EF4-FFF2-40B4-BE49-F238E27FC236}">
                  <a16:creationId xmlns:a16="http://schemas.microsoft.com/office/drawing/2014/main" id="{3912F924-563D-F1CB-39E5-2309BA2529D7}"/>
                </a:ext>
              </a:extLst>
            </p:cNvPr>
            <p:cNvSpPr/>
            <p:nvPr/>
          </p:nvSpPr>
          <p:spPr>
            <a:xfrm>
              <a:off x="6258862" y="8557260"/>
              <a:ext cx="82222" cy="1146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" h="93">
                  <a:moveTo>
                    <a:pt x="67" y="0"/>
                  </a:moveTo>
                  <a:lnTo>
                    <a:pt x="0" y="0"/>
                  </a:lnTo>
                  <a:lnTo>
                    <a:pt x="0" y="93"/>
                  </a:lnTo>
                  <a:lnTo>
                    <a:pt x="67" y="93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39">
              <a:extLst>
                <a:ext uri="{FF2B5EF4-FFF2-40B4-BE49-F238E27FC236}">
                  <a16:creationId xmlns:a16="http://schemas.microsoft.com/office/drawing/2014/main" id="{42A2B4D7-C502-1760-CA95-0FBFEAAC57BD}"/>
                </a:ext>
              </a:extLst>
            </p:cNvPr>
            <p:cNvSpPr/>
            <p:nvPr/>
          </p:nvSpPr>
          <p:spPr>
            <a:xfrm>
              <a:off x="6204048" y="8492479"/>
              <a:ext cx="193098" cy="6353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52">
                  <a:moveTo>
                    <a:pt x="130" y="52"/>
                  </a:moveTo>
                  <a:lnTo>
                    <a:pt x="78" y="52"/>
                  </a:lnTo>
                  <a:lnTo>
                    <a:pt x="26" y="52"/>
                  </a:lnTo>
                  <a:cubicBezTo>
                    <a:pt x="18" y="52"/>
                    <a:pt x="12" y="49"/>
                    <a:pt x="7" y="44"/>
                  </a:cubicBezTo>
                  <a:cubicBezTo>
                    <a:pt x="2" y="40"/>
                    <a:pt x="0" y="33"/>
                    <a:pt x="0" y="25"/>
                  </a:cubicBezTo>
                  <a:cubicBezTo>
                    <a:pt x="0" y="18"/>
                    <a:pt x="2" y="12"/>
                    <a:pt x="7" y="7"/>
                  </a:cubicBezTo>
                  <a:cubicBezTo>
                    <a:pt x="12" y="2"/>
                    <a:pt x="18" y="0"/>
                    <a:pt x="26" y="0"/>
                  </a:cubicBezTo>
                  <a:lnTo>
                    <a:pt x="78" y="0"/>
                  </a:lnTo>
                  <a:lnTo>
                    <a:pt x="130" y="0"/>
                  </a:lnTo>
                  <a:cubicBezTo>
                    <a:pt x="137" y="0"/>
                    <a:pt x="144" y="2"/>
                    <a:pt x="148" y="7"/>
                  </a:cubicBezTo>
                  <a:cubicBezTo>
                    <a:pt x="153" y="12"/>
                    <a:pt x="156" y="18"/>
                    <a:pt x="156" y="25"/>
                  </a:cubicBezTo>
                  <a:cubicBezTo>
                    <a:pt x="156" y="33"/>
                    <a:pt x="153" y="40"/>
                    <a:pt x="148" y="44"/>
                  </a:cubicBezTo>
                  <a:cubicBezTo>
                    <a:pt x="144" y="49"/>
                    <a:pt x="137" y="52"/>
                    <a:pt x="130" y="5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40">
              <a:extLst>
                <a:ext uri="{FF2B5EF4-FFF2-40B4-BE49-F238E27FC236}">
                  <a16:creationId xmlns:a16="http://schemas.microsoft.com/office/drawing/2014/main" id="{78B4DA82-B598-3207-B9C4-A29481769152}"/>
                </a:ext>
              </a:extLst>
            </p:cNvPr>
            <p:cNvSpPr/>
            <p:nvPr/>
          </p:nvSpPr>
          <p:spPr>
            <a:xfrm>
              <a:off x="6253879" y="8346721"/>
              <a:ext cx="93434" cy="14451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6" h="117">
                  <a:moveTo>
                    <a:pt x="76" y="117"/>
                  </a:moveTo>
                  <a:lnTo>
                    <a:pt x="38" y="117"/>
                  </a:lnTo>
                  <a:lnTo>
                    <a:pt x="0" y="117"/>
                  </a:lnTo>
                  <a:lnTo>
                    <a:pt x="0" y="77"/>
                  </a:lnTo>
                  <a:lnTo>
                    <a:pt x="0" y="38"/>
                  </a:lnTo>
                  <a:cubicBezTo>
                    <a:pt x="0" y="27"/>
                    <a:pt x="4" y="18"/>
                    <a:pt x="11" y="11"/>
                  </a:cubicBezTo>
                  <a:cubicBezTo>
                    <a:pt x="18" y="4"/>
                    <a:pt x="27" y="0"/>
                    <a:pt x="38" y="0"/>
                  </a:cubicBezTo>
                  <a:cubicBezTo>
                    <a:pt x="48" y="0"/>
                    <a:pt x="58" y="4"/>
                    <a:pt x="64" y="11"/>
                  </a:cubicBezTo>
                  <a:cubicBezTo>
                    <a:pt x="71" y="18"/>
                    <a:pt x="76" y="27"/>
                    <a:pt x="76" y="38"/>
                  </a:cubicBezTo>
                  <a:lnTo>
                    <a:pt x="76" y="77"/>
                  </a:ln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41">
              <a:extLst>
                <a:ext uri="{FF2B5EF4-FFF2-40B4-BE49-F238E27FC236}">
                  <a16:creationId xmlns:a16="http://schemas.microsoft.com/office/drawing/2014/main" id="{2506E459-1A81-9954-DFAB-7C0D8801E4DE}"/>
                </a:ext>
              </a:extLst>
            </p:cNvPr>
            <p:cNvSpPr/>
            <p:nvPr/>
          </p:nvSpPr>
          <p:spPr>
            <a:xfrm>
              <a:off x="5657145" y="9101671"/>
              <a:ext cx="1202189" cy="106141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66" h="853">
                  <a:moveTo>
                    <a:pt x="966" y="853"/>
                  </a:moveTo>
                  <a:cubicBezTo>
                    <a:pt x="952" y="750"/>
                    <a:pt x="925" y="541"/>
                    <a:pt x="910" y="438"/>
                  </a:cubicBezTo>
                  <a:cubicBezTo>
                    <a:pt x="881" y="478"/>
                    <a:pt x="821" y="560"/>
                    <a:pt x="792" y="600"/>
                  </a:cubicBezTo>
                  <a:cubicBezTo>
                    <a:pt x="775" y="588"/>
                    <a:pt x="742" y="564"/>
                    <a:pt x="725" y="552"/>
                  </a:cubicBezTo>
                  <a:cubicBezTo>
                    <a:pt x="736" y="537"/>
                    <a:pt x="760" y="505"/>
                    <a:pt x="771" y="490"/>
                  </a:cubicBezTo>
                  <a:cubicBezTo>
                    <a:pt x="794" y="457"/>
                    <a:pt x="749" y="421"/>
                    <a:pt x="723" y="453"/>
                  </a:cubicBezTo>
                  <a:cubicBezTo>
                    <a:pt x="710" y="472"/>
                    <a:pt x="682" y="510"/>
                    <a:pt x="668" y="528"/>
                  </a:cubicBezTo>
                  <a:cubicBezTo>
                    <a:pt x="613" y="508"/>
                    <a:pt x="534" y="523"/>
                    <a:pt x="478" y="529"/>
                  </a:cubicBezTo>
                  <a:lnTo>
                    <a:pt x="387" y="538"/>
                  </a:lnTo>
                  <a:cubicBezTo>
                    <a:pt x="370" y="506"/>
                    <a:pt x="343" y="443"/>
                    <a:pt x="326" y="410"/>
                  </a:cubicBezTo>
                  <a:cubicBezTo>
                    <a:pt x="310" y="371"/>
                    <a:pt x="261" y="367"/>
                    <a:pt x="283" y="317"/>
                  </a:cubicBezTo>
                  <a:cubicBezTo>
                    <a:pt x="285" y="314"/>
                    <a:pt x="289" y="305"/>
                    <a:pt x="291" y="301"/>
                  </a:cubicBezTo>
                  <a:cubicBezTo>
                    <a:pt x="320" y="305"/>
                    <a:pt x="343" y="306"/>
                    <a:pt x="359" y="295"/>
                  </a:cubicBezTo>
                  <a:cubicBezTo>
                    <a:pt x="395" y="272"/>
                    <a:pt x="384" y="176"/>
                    <a:pt x="382" y="128"/>
                  </a:cubicBezTo>
                  <a:cubicBezTo>
                    <a:pt x="520" y="93"/>
                    <a:pt x="577" y="35"/>
                    <a:pt x="391" y="43"/>
                  </a:cubicBezTo>
                  <a:cubicBezTo>
                    <a:pt x="374" y="44"/>
                    <a:pt x="357" y="39"/>
                    <a:pt x="344" y="27"/>
                  </a:cubicBezTo>
                  <a:cubicBezTo>
                    <a:pt x="331" y="14"/>
                    <a:pt x="312" y="6"/>
                    <a:pt x="294" y="3"/>
                  </a:cubicBezTo>
                  <a:cubicBezTo>
                    <a:pt x="257" y="-4"/>
                    <a:pt x="235" y="1"/>
                    <a:pt x="204" y="20"/>
                  </a:cubicBezTo>
                  <a:cubicBezTo>
                    <a:pt x="189" y="29"/>
                    <a:pt x="177" y="41"/>
                    <a:pt x="169" y="57"/>
                  </a:cubicBezTo>
                  <a:cubicBezTo>
                    <a:pt x="161" y="73"/>
                    <a:pt x="148" y="86"/>
                    <a:pt x="131" y="91"/>
                  </a:cubicBezTo>
                  <a:cubicBezTo>
                    <a:pt x="101" y="101"/>
                    <a:pt x="76" y="112"/>
                    <a:pt x="58" y="122"/>
                  </a:cubicBezTo>
                  <a:cubicBezTo>
                    <a:pt x="21" y="144"/>
                    <a:pt x="23" y="163"/>
                    <a:pt x="66" y="171"/>
                  </a:cubicBezTo>
                  <a:cubicBezTo>
                    <a:pt x="88" y="174"/>
                    <a:pt x="122" y="174"/>
                    <a:pt x="170" y="168"/>
                  </a:cubicBezTo>
                  <a:cubicBezTo>
                    <a:pt x="174" y="183"/>
                    <a:pt x="193" y="239"/>
                    <a:pt x="198" y="258"/>
                  </a:cubicBezTo>
                  <a:cubicBezTo>
                    <a:pt x="197" y="258"/>
                    <a:pt x="197" y="259"/>
                    <a:pt x="197" y="260"/>
                  </a:cubicBezTo>
                  <a:cubicBezTo>
                    <a:pt x="172" y="293"/>
                    <a:pt x="149" y="315"/>
                    <a:pt x="119" y="344"/>
                  </a:cubicBezTo>
                  <a:cubicBezTo>
                    <a:pt x="87" y="375"/>
                    <a:pt x="55" y="428"/>
                    <a:pt x="42" y="479"/>
                  </a:cubicBezTo>
                  <a:cubicBezTo>
                    <a:pt x="31" y="522"/>
                    <a:pt x="10" y="608"/>
                    <a:pt x="0" y="650"/>
                  </a:cubicBezTo>
                  <a:cubicBezTo>
                    <a:pt x="64" y="664"/>
                    <a:pt x="191" y="691"/>
                    <a:pt x="254" y="704"/>
                  </a:cubicBezTo>
                  <a:cubicBezTo>
                    <a:pt x="257" y="678"/>
                    <a:pt x="263" y="627"/>
                    <a:pt x="267" y="602"/>
                  </a:cubicBezTo>
                  <a:cubicBezTo>
                    <a:pt x="291" y="627"/>
                    <a:pt x="319" y="659"/>
                    <a:pt x="350" y="664"/>
                  </a:cubicBezTo>
                  <a:cubicBezTo>
                    <a:pt x="409" y="668"/>
                    <a:pt x="575" y="606"/>
                    <a:pt x="627" y="586"/>
                  </a:cubicBezTo>
                  <a:cubicBezTo>
                    <a:pt x="618" y="598"/>
                    <a:pt x="599" y="623"/>
                    <a:pt x="590" y="636"/>
                  </a:cubicBezTo>
                  <a:cubicBezTo>
                    <a:pt x="567" y="668"/>
                    <a:pt x="612" y="705"/>
                    <a:pt x="637" y="672"/>
                  </a:cubicBezTo>
                  <a:cubicBezTo>
                    <a:pt x="652" y="653"/>
                    <a:pt x="681" y="614"/>
                    <a:pt x="695" y="594"/>
                  </a:cubicBezTo>
                  <a:cubicBezTo>
                    <a:pt x="711" y="606"/>
                    <a:pt x="745" y="630"/>
                    <a:pt x="761" y="642"/>
                  </a:cubicBezTo>
                  <a:cubicBezTo>
                    <a:pt x="735" y="678"/>
                    <a:pt x="681" y="752"/>
                    <a:pt x="654" y="788"/>
                  </a:cubicBezTo>
                  <a:cubicBezTo>
                    <a:pt x="732" y="804"/>
                    <a:pt x="888" y="837"/>
                    <a:pt x="966" y="853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42">
              <a:extLst>
                <a:ext uri="{FF2B5EF4-FFF2-40B4-BE49-F238E27FC236}">
                  <a16:creationId xmlns:a16="http://schemas.microsoft.com/office/drawing/2014/main" id="{9C30AFD9-3CA3-DC9D-AAA7-8EBCDF1DD879}"/>
                </a:ext>
              </a:extLst>
            </p:cNvPr>
            <p:cNvSpPr/>
            <p:nvPr/>
          </p:nvSpPr>
          <p:spPr>
            <a:xfrm>
              <a:off x="7177011" y="9537698"/>
              <a:ext cx="320168" cy="103774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8" h="834">
                  <a:moveTo>
                    <a:pt x="238" y="344"/>
                  </a:moveTo>
                  <a:cubicBezTo>
                    <a:pt x="226" y="332"/>
                    <a:pt x="208" y="324"/>
                    <a:pt x="190" y="324"/>
                  </a:cubicBezTo>
                  <a:lnTo>
                    <a:pt x="168" y="324"/>
                  </a:lnTo>
                  <a:lnTo>
                    <a:pt x="168" y="161"/>
                  </a:lnTo>
                  <a:lnTo>
                    <a:pt x="224" y="114"/>
                  </a:lnTo>
                  <a:lnTo>
                    <a:pt x="224" y="0"/>
                  </a:lnTo>
                  <a:lnTo>
                    <a:pt x="80" y="120"/>
                  </a:lnTo>
                  <a:lnTo>
                    <a:pt x="80" y="324"/>
                  </a:lnTo>
                  <a:lnTo>
                    <a:pt x="68" y="324"/>
                  </a:lnTo>
                  <a:cubicBezTo>
                    <a:pt x="49" y="324"/>
                    <a:pt x="32" y="332"/>
                    <a:pt x="19" y="344"/>
                  </a:cubicBezTo>
                  <a:cubicBezTo>
                    <a:pt x="7" y="357"/>
                    <a:pt x="0" y="374"/>
                    <a:pt x="0" y="392"/>
                  </a:cubicBezTo>
                  <a:lnTo>
                    <a:pt x="0" y="613"/>
                  </a:lnTo>
                  <a:lnTo>
                    <a:pt x="0" y="834"/>
                  </a:lnTo>
                  <a:lnTo>
                    <a:pt x="129" y="834"/>
                  </a:lnTo>
                  <a:lnTo>
                    <a:pt x="258" y="834"/>
                  </a:lnTo>
                  <a:lnTo>
                    <a:pt x="258" y="613"/>
                  </a:lnTo>
                  <a:lnTo>
                    <a:pt x="258" y="392"/>
                  </a:lnTo>
                  <a:cubicBezTo>
                    <a:pt x="258" y="374"/>
                    <a:pt x="250" y="357"/>
                    <a:pt x="238" y="344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43">
              <a:extLst>
                <a:ext uri="{FF2B5EF4-FFF2-40B4-BE49-F238E27FC236}">
                  <a16:creationId xmlns:a16="http://schemas.microsoft.com/office/drawing/2014/main" id="{9F38D80B-DC72-0D53-53EB-45F7553815A6}"/>
                </a:ext>
              </a:extLst>
            </p:cNvPr>
            <p:cNvSpPr/>
            <p:nvPr/>
          </p:nvSpPr>
          <p:spPr>
            <a:xfrm>
              <a:off x="3026033" y="10876924"/>
              <a:ext cx="4649295" cy="6851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3" h="551">
                  <a:moveTo>
                    <a:pt x="0" y="0"/>
                  </a:moveTo>
                  <a:cubicBezTo>
                    <a:pt x="0" y="305"/>
                    <a:pt x="256" y="551"/>
                    <a:pt x="574" y="551"/>
                  </a:cubicBezTo>
                  <a:lnTo>
                    <a:pt x="1223" y="551"/>
                  </a:lnTo>
                  <a:lnTo>
                    <a:pt x="3258" y="551"/>
                  </a:lnTo>
                  <a:lnTo>
                    <a:pt x="3401" y="551"/>
                  </a:lnTo>
                  <a:cubicBezTo>
                    <a:pt x="3584" y="551"/>
                    <a:pt x="3733" y="409"/>
                    <a:pt x="3733" y="234"/>
                  </a:cubicBezTo>
                  <a:lnTo>
                    <a:pt x="3258" y="234"/>
                  </a:lnTo>
                  <a:close/>
                </a:path>
              </a:pathLst>
            </a:custGeom>
            <a:solidFill>
              <a:srgbClr val="C4C8CE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44">
              <a:extLst>
                <a:ext uri="{FF2B5EF4-FFF2-40B4-BE49-F238E27FC236}">
                  <a16:creationId xmlns:a16="http://schemas.microsoft.com/office/drawing/2014/main" id="{24F9963A-81B1-54F3-1F11-A95380F3811A}"/>
                </a:ext>
              </a:extLst>
            </p:cNvPr>
            <p:cNvSpPr/>
            <p:nvPr/>
          </p:nvSpPr>
          <p:spPr>
            <a:xfrm>
              <a:off x="3026033" y="9191368"/>
              <a:ext cx="4649295" cy="19758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3" h="1587">
                  <a:moveTo>
                    <a:pt x="3733" y="1175"/>
                  </a:moveTo>
                  <a:cubicBezTo>
                    <a:pt x="3733" y="1114"/>
                    <a:pt x="3684" y="1063"/>
                    <a:pt x="3620" y="1058"/>
                  </a:cubicBezTo>
                  <a:cubicBezTo>
                    <a:pt x="3224" y="1026"/>
                    <a:pt x="1894" y="916"/>
                    <a:pt x="1531" y="861"/>
                  </a:cubicBezTo>
                  <a:cubicBezTo>
                    <a:pt x="1156" y="804"/>
                    <a:pt x="829" y="596"/>
                    <a:pt x="770" y="238"/>
                  </a:cubicBezTo>
                  <a:cubicBezTo>
                    <a:pt x="770" y="106"/>
                    <a:pt x="659" y="0"/>
                    <a:pt x="521" y="0"/>
                  </a:cubicBezTo>
                  <a:lnTo>
                    <a:pt x="293" y="0"/>
                  </a:lnTo>
                  <a:cubicBezTo>
                    <a:pt x="131" y="0"/>
                    <a:pt x="0" y="125"/>
                    <a:pt x="0" y="281"/>
                  </a:cubicBezTo>
                  <a:lnTo>
                    <a:pt x="0" y="1353"/>
                  </a:lnTo>
                  <a:lnTo>
                    <a:pt x="3258" y="1587"/>
                  </a:lnTo>
                  <a:lnTo>
                    <a:pt x="3733" y="1587"/>
                  </a:ln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45">
              <a:extLst>
                <a:ext uri="{FF2B5EF4-FFF2-40B4-BE49-F238E27FC236}">
                  <a16:creationId xmlns:a16="http://schemas.microsoft.com/office/drawing/2014/main" id="{A8A58269-930A-13A1-60CB-4CFB5E9ECAD6}"/>
                </a:ext>
              </a:extLst>
            </p:cNvPr>
            <p:cNvSpPr/>
            <p:nvPr/>
          </p:nvSpPr>
          <p:spPr>
            <a:xfrm>
              <a:off x="3026033" y="10876924"/>
              <a:ext cx="4649295" cy="6851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33" h="551">
                  <a:moveTo>
                    <a:pt x="0" y="0"/>
                  </a:moveTo>
                  <a:cubicBezTo>
                    <a:pt x="0" y="305"/>
                    <a:pt x="256" y="551"/>
                    <a:pt x="574" y="551"/>
                  </a:cubicBezTo>
                  <a:lnTo>
                    <a:pt x="1223" y="551"/>
                  </a:lnTo>
                  <a:lnTo>
                    <a:pt x="3258" y="551"/>
                  </a:lnTo>
                  <a:lnTo>
                    <a:pt x="3401" y="551"/>
                  </a:lnTo>
                  <a:cubicBezTo>
                    <a:pt x="3584" y="551"/>
                    <a:pt x="3733" y="409"/>
                    <a:pt x="3733" y="234"/>
                  </a:cubicBezTo>
                  <a:lnTo>
                    <a:pt x="3258" y="234"/>
                  </a:lnTo>
                  <a:close/>
                </a:path>
              </a:pathLst>
            </a:custGeom>
            <a:solidFill>
              <a:srgbClr val="000000">
                <a:alpha val="7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107">
              <a:extLst>
                <a:ext uri="{FF2B5EF4-FFF2-40B4-BE49-F238E27FC236}">
                  <a16:creationId xmlns:a16="http://schemas.microsoft.com/office/drawing/2014/main" id="{EC71A622-BC8C-1D02-374A-695AF1E28961}"/>
                </a:ext>
              </a:extLst>
            </p:cNvPr>
            <p:cNvSpPr/>
            <p:nvPr/>
          </p:nvSpPr>
          <p:spPr>
            <a:xfrm>
              <a:off x="3205427" y="9689681"/>
              <a:ext cx="649058" cy="353808"/>
            </a:xfrm>
            <a:custGeom>
              <a:avLst/>
              <a:gdLst>
                <a:gd name="connsiteX0" fmla="*/ 29842 w 649058"/>
                <a:gd name="connsiteY0" fmla="*/ 294010 h 353808"/>
                <a:gd name="connsiteX1" fmla="*/ 324529 w 649058"/>
                <a:gd name="connsiteY1" fmla="*/ 294010 h 353808"/>
                <a:gd name="connsiteX2" fmla="*/ 619216 w 649058"/>
                <a:gd name="connsiteY2" fmla="*/ 294010 h 353808"/>
                <a:gd name="connsiteX3" fmla="*/ 640354 w 649058"/>
                <a:gd name="connsiteY3" fmla="*/ 302553 h 353808"/>
                <a:gd name="connsiteX4" fmla="*/ 649058 w 649058"/>
                <a:gd name="connsiteY4" fmla="*/ 323299 h 353808"/>
                <a:gd name="connsiteX5" fmla="*/ 640354 w 649058"/>
                <a:gd name="connsiteY5" fmla="*/ 344045 h 353808"/>
                <a:gd name="connsiteX6" fmla="*/ 619216 w 649058"/>
                <a:gd name="connsiteY6" fmla="*/ 353808 h 353808"/>
                <a:gd name="connsiteX7" fmla="*/ 324529 w 649058"/>
                <a:gd name="connsiteY7" fmla="*/ 353808 h 353808"/>
                <a:gd name="connsiteX8" fmla="*/ 29842 w 649058"/>
                <a:gd name="connsiteY8" fmla="*/ 353808 h 353808"/>
                <a:gd name="connsiteX9" fmla="*/ 8704 w 649058"/>
                <a:gd name="connsiteY9" fmla="*/ 344045 h 353808"/>
                <a:gd name="connsiteX10" fmla="*/ 0 w 649058"/>
                <a:gd name="connsiteY10" fmla="*/ 323299 h 353808"/>
                <a:gd name="connsiteX11" fmla="*/ 8704 w 649058"/>
                <a:gd name="connsiteY11" fmla="*/ 302553 h 353808"/>
                <a:gd name="connsiteX12" fmla="*/ 29842 w 649058"/>
                <a:gd name="connsiteY12" fmla="*/ 294010 h 353808"/>
                <a:gd name="connsiteX13" fmla="*/ 29842 w 649058"/>
                <a:gd name="connsiteY13" fmla="*/ 147007 h 353808"/>
                <a:gd name="connsiteX14" fmla="*/ 324529 w 649058"/>
                <a:gd name="connsiteY14" fmla="*/ 147007 h 353808"/>
                <a:gd name="connsiteX15" fmla="*/ 619216 w 649058"/>
                <a:gd name="connsiteY15" fmla="*/ 147007 h 353808"/>
                <a:gd name="connsiteX16" fmla="*/ 640354 w 649058"/>
                <a:gd name="connsiteY16" fmla="*/ 155550 h 353808"/>
                <a:gd name="connsiteX17" fmla="*/ 649058 w 649058"/>
                <a:gd name="connsiteY17" fmla="*/ 176296 h 353808"/>
                <a:gd name="connsiteX18" fmla="*/ 649058 w 649058"/>
                <a:gd name="connsiteY18" fmla="*/ 177516 h 353808"/>
                <a:gd name="connsiteX19" fmla="*/ 640354 w 649058"/>
                <a:gd name="connsiteY19" fmla="*/ 198262 h 353808"/>
                <a:gd name="connsiteX20" fmla="*/ 619216 w 649058"/>
                <a:gd name="connsiteY20" fmla="*/ 206805 h 353808"/>
                <a:gd name="connsiteX21" fmla="*/ 324529 w 649058"/>
                <a:gd name="connsiteY21" fmla="*/ 206805 h 353808"/>
                <a:gd name="connsiteX22" fmla="*/ 29842 w 649058"/>
                <a:gd name="connsiteY22" fmla="*/ 206805 h 353808"/>
                <a:gd name="connsiteX23" fmla="*/ 8704 w 649058"/>
                <a:gd name="connsiteY23" fmla="*/ 198262 h 353808"/>
                <a:gd name="connsiteX24" fmla="*/ 0 w 649058"/>
                <a:gd name="connsiteY24" fmla="*/ 177516 h 353808"/>
                <a:gd name="connsiteX25" fmla="*/ 0 w 649058"/>
                <a:gd name="connsiteY25" fmla="*/ 176296 h 353808"/>
                <a:gd name="connsiteX26" fmla="*/ 8704 w 649058"/>
                <a:gd name="connsiteY26" fmla="*/ 155550 h 353808"/>
                <a:gd name="connsiteX27" fmla="*/ 29842 w 649058"/>
                <a:gd name="connsiteY27" fmla="*/ 147007 h 353808"/>
                <a:gd name="connsiteX28" fmla="*/ 29842 w 649058"/>
                <a:gd name="connsiteY28" fmla="*/ 0 h 353808"/>
                <a:gd name="connsiteX29" fmla="*/ 324529 w 649058"/>
                <a:gd name="connsiteY29" fmla="*/ 0 h 353808"/>
                <a:gd name="connsiteX30" fmla="*/ 619216 w 649058"/>
                <a:gd name="connsiteY30" fmla="*/ 0 h 353808"/>
                <a:gd name="connsiteX31" fmla="*/ 640354 w 649058"/>
                <a:gd name="connsiteY31" fmla="*/ 8543 h 353808"/>
                <a:gd name="connsiteX32" fmla="*/ 649058 w 649058"/>
                <a:gd name="connsiteY32" fmla="*/ 30509 h 353808"/>
                <a:gd name="connsiteX33" fmla="*/ 640354 w 649058"/>
                <a:gd name="connsiteY33" fmla="*/ 51255 h 353808"/>
                <a:gd name="connsiteX34" fmla="*/ 619216 w 649058"/>
                <a:gd name="connsiteY34" fmla="*/ 59798 h 353808"/>
                <a:gd name="connsiteX35" fmla="*/ 324529 w 649058"/>
                <a:gd name="connsiteY35" fmla="*/ 59798 h 353808"/>
                <a:gd name="connsiteX36" fmla="*/ 29842 w 649058"/>
                <a:gd name="connsiteY36" fmla="*/ 59798 h 353808"/>
                <a:gd name="connsiteX37" fmla="*/ 8704 w 649058"/>
                <a:gd name="connsiteY37" fmla="*/ 51255 h 353808"/>
                <a:gd name="connsiteX38" fmla="*/ 0 w 649058"/>
                <a:gd name="connsiteY38" fmla="*/ 30509 h 353808"/>
                <a:gd name="connsiteX39" fmla="*/ 8704 w 649058"/>
                <a:gd name="connsiteY39" fmla="*/ 8543 h 353808"/>
                <a:gd name="connsiteX40" fmla="*/ 29842 w 649058"/>
                <a:gd name="connsiteY40" fmla="*/ 0 h 353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49058" h="353808">
                  <a:moveTo>
                    <a:pt x="29842" y="294010"/>
                  </a:moveTo>
                  <a:lnTo>
                    <a:pt x="324529" y="294010"/>
                  </a:lnTo>
                  <a:lnTo>
                    <a:pt x="619216" y="294010"/>
                  </a:lnTo>
                  <a:cubicBezTo>
                    <a:pt x="626677" y="294010"/>
                    <a:pt x="635381" y="297671"/>
                    <a:pt x="640354" y="302553"/>
                  </a:cubicBezTo>
                  <a:cubicBezTo>
                    <a:pt x="645328" y="307434"/>
                    <a:pt x="649058" y="314756"/>
                    <a:pt x="649058" y="323299"/>
                  </a:cubicBezTo>
                  <a:cubicBezTo>
                    <a:pt x="649058" y="331841"/>
                    <a:pt x="645328" y="339164"/>
                    <a:pt x="640354" y="344045"/>
                  </a:cubicBezTo>
                  <a:cubicBezTo>
                    <a:pt x="635381" y="350147"/>
                    <a:pt x="626677" y="353808"/>
                    <a:pt x="619216" y="353808"/>
                  </a:cubicBezTo>
                  <a:lnTo>
                    <a:pt x="324529" y="353808"/>
                  </a:lnTo>
                  <a:lnTo>
                    <a:pt x="29842" y="353808"/>
                  </a:lnTo>
                  <a:cubicBezTo>
                    <a:pt x="21138" y="353808"/>
                    <a:pt x="13678" y="350147"/>
                    <a:pt x="8704" y="344045"/>
                  </a:cubicBezTo>
                  <a:cubicBezTo>
                    <a:pt x="2487" y="339164"/>
                    <a:pt x="0" y="331841"/>
                    <a:pt x="0" y="323299"/>
                  </a:cubicBezTo>
                  <a:cubicBezTo>
                    <a:pt x="0" y="314756"/>
                    <a:pt x="2487" y="307434"/>
                    <a:pt x="8704" y="302553"/>
                  </a:cubicBezTo>
                  <a:cubicBezTo>
                    <a:pt x="13678" y="297671"/>
                    <a:pt x="21138" y="294010"/>
                    <a:pt x="29842" y="294010"/>
                  </a:cubicBezTo>
                  <a:close/>
                  <a:moveTo>
                    <a:pt x="29842" y="147007"/>
                  </a:moveTo>
                  <a:lnTo>
                    <a:pt x="324529" y="147007"/>
                  </a:lnTo>
                  <a:lnTo>
                    <a:pt x="619216" y="147007"/>
                  </a:lnTo>
                  <a:cubicBezTo>
                    <a:pt x="626677" y="147007"/>
                    <a:pt x="635381" y="150668"/>
                    <a:pt x="640354" y="155550"/>
                  </a:cubicBezTo>
                  <a:cubicBezTo>
                    <a:pt x="645328" y="160431"/>
                    <a:pt x="649058" y="167753"/>
                    <a:pt x="649058" y="176296"/>
                  </a:cubicBezTo>
                  <a:lnTo>
                    <a:pt x="649058" y="177516"/>
                  </a:lnTo>
                  <a:cubicBezTo>
                    <a:pt x="649058" y="184838"/>
                    <a:pt x="645328" y="192161"/>
                    <a:pt x="640354" y="198262"/>
                  </a:cubicBezTo>
                  <a:cubicBezTo>
                    <a:pt x="635381" y="203144"/>
                    <a:pt x="626677" y="206805"/>
                    <a:pt x="619216" y="206805"/>
                  </a:cubicBezTo>
                  <a:lnTo>
                    <a:pt x="324529" y="206805"/>
                  </a:lnTo>
                  <a:lnTo>
                    <a:pt x="29842" y="206805"/>
                  </a:lnTo>
                  <a:cubicBezTo>
                    <a:pt x="21138" y="206805"/>
                    <a:pt x="13678" y="203144"/>
                    <a:pt x="8704" y="198262"/>
                  </a:cubicBezTo>
                  <a:cubicBezTo>
                    <a:pt x="2487" y="192161"/>
                    <a:pt x="0" y="184838"/>
                    <a:pt x="0" y="177516"/>
                  </a:cubicBezTo>
                  <a:lnTo>
                    <a:pt x="0" y="176296"/>
                  </a:lnTo>
                  <a:cubicBezTo>
                    <a:pt x="0" y="167753"/>
                    <a:pt x="2487" y="160431"/>
                    <a:pt x="8704" y="155550"/>
                  </a:cubicBezTo>
                  <a:cubicBezTo>
                    <a:pt x="13678" y="150668"/>
                    <a:pt x="21138" y="147007"/>
                    <a:pt x="29842" y="147007"/>
                  </a:cubicBezTo>
                  <a:close/>
                  <a:moveTo>
                    <a:pt x="29842" y="0"/>
                  </a:moveTo>
                  <a:lnTo>
                    <a:pt x="324529" y="0"/>
                  </a:lnTo>
                  <a:lnTo>
                    <a:pt x="619216" y="0"/>
                  </a:lnTo>
                  <a:cubicBezTo>
                    <a:pt x="626677" y="0"/>
                    <a:pt x="635381" y="3661"/>
                    <a:pt x="640354" y="8543"/>
                  </a:cubicBezTo>
                  <a:cubicBezTo>
                    <a:pt x="645328" y="14644"/>
                    <a:pt x="649058" y="21967"/>
                    <a:pt x="649058" y="30509"/>
                  </a:cubicBezTo>
                  <a:cubicBezTo>
                    <a:pt x="649058" y="37831"/>
                    <a:pt x="645328" y="46374"/>
                    <a:pt x="640354" y="51255"/>
                  </a:cubicBezTo>
                  <a:cubicBezTo>
                    <a:pt x="635381" y="56137"/>
                    <a:pt x="626677" y="59798"/>
                    <a:pt x="619216" y="59798"/>
                  </a:cubicBezTo>
                  <a:lnTo>
                    <a:pt x="324529" y="59798"/>
                  </a:lnTo>
                  <a:lnTo>
                    <a:pt x="29842" y="59798"/>
                  </a:lnTo>
                  <a:cubicBezTo>
                    <a:pt x="21138" y="59798"/>
                    <a:pt x="13678" y="56137"/>
                    <a:pt x="8704" y="51255"/>
                  </a:cubicBezTo>
                  <a:cubicBezTo>
                    <a:pt x="2487" y="46374"/>
                    <a:pt x="0" y="37831"/>
                    <a:pt x="0" y="30509"/>
                  </a:cubicBezTo>
                  <a:cubicBezTo>
                    <a:pt x="0" y="21967"/>
                    <a:pt x="2487" y="14644"/>
                    <a:pt x="8704" y="8543"/>
                  </a:cubicBezTo>
                  <a:cubicBezTo>
                    <a:pt x="13678" y="3661"/>
                    <a:pt x="21138" y="0"/>
                    <a:pt x="29842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49">
              <a:extLst>
                <a:ext uri="{FF2B5EF4-FFF2-40B4-BE49-F238E27FC236}">
                  <a16:creationId xmlns:a16="http://schemas.microsoft.com/office/drawing/2014/main" id="{93DDA83B-A081-6BD6-6020-357017255F4C}"/>
                </a:ext>
              </a:extLst>
            </p:cNvPr>
            <p:cNvSpPr/>
            <p:nvPr/>
          </p:nvSpPr>
          <p:spPr>
            <a:xfrm>
              <a:off x="5897583" y="10666385"/>
              <a:ext cx="1878654" cy="641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09" h="516">
                  <a:moveTo>
                    <a:pt x="1426" y="516"/>
                  </a:moveTo>
                  <a:cubicBezTo>
                    <a:pt x="1459" y="516"/>
                    <a:pt x="1486" y="497"/>
                    <a:pt x="1499" y="472"/>
                  </a:cubicBezTo>
                  <a:cubicBezTo>
                    <a:pt x="1513" y="446"/>
                    <a:pt x="1513" y="414"/>
                    <a:pt x="1494" y="386"/>
                  </a:cubicBezTo>
                  <a:cubicBezTo>
                    <a:pt x="1415" y="270"/>
                    <a:pt x="1307" y="173"/>
                    <a:pt x="1181" y="106"/>
                  </a:cubicBezTo>
                  <a:cubicBezTo>
                    <a:pt x="1054" y="39"/>
                    <a:pt x="909" y="0"/>
                    <a:pt x="754" y="0"/>
                  </a:cubicBezTo>
                  <a:cubicBezTo>
                    <a:pt x="600" y="0"/>
                    <a:pt x="455" y="39"/>
                    <a:pt x="328" y="106"/>
                  </a:cubicBezTo>
                  <a:cubicBezTo>
                    <a:pt x="202" y="173"/>
                    <a:pt x="94" y="270"/>
                    <a:pt x="15" y="386"/>
                  </a:cubicBezTo>
                  <a:cubicBezTo>
                    <a:pt x="-4" y="414"/>
                    <a:pt x="-4" y="446"/>
                    <a:pt x="10" y="472"/>
                  </a:cubicBezTo>
                  <a:cubicBezTo>
                    <a:pt x="23" y="497"/>
                    <a:pt x="50" y="516"/>
                    <a:pt x="83" y="516"/>
                  </a:cubicBezTo>
                  <a:lnTo>
                    <a:pt x="754" y="51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50">
              <a:extLst>
                <a:ext uri="{FF2B5EF4-FFF2-40B4-BE49-F238E27FC236}">
                  <a16:creationId xmlns:a16="http://schemas.microsoft.com/office/drawing/2014/main" id="{67FB9A9C-4443-233E-022A-B6FBCFAD5829}"/>
                </a:ext>
              </a:extLst>
            </p:cNvPr>
            <p:cNvSpPr/>
            <p:nvPr/>
          </p:nvSpPr>
          <p:spPr>
            <a:xfrm>
              <a:off x="5926236" y="10752344"/>
              <a:ext cx="1821348" cy="5556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3" h="447">
                  <a:moveTo>
                    <a:pt x="731" y="0"/>
                  </a:moveTo>
                  <a:cubicBezTo>
                    <a:pt x="410" y="0"/>
                    <a:pt x="132" y="172"/>
                    <a:pt x="0" y="422"/>
                  </a:cubicBezTo>
                  <a:cubicBezTo>
                    <a:pt x="15" y="437"/>
                    <a:pt x="36" y="447"/>
                    <a:pt x="60" y="447"/>
                  </a:cubicBezTo>
                  <a:lnTo>
                    <a:pt x="731" y="447"/>
                  </a:lnTo>
                  <a:lnTo>
                    <a:pt x="1403" y="447"/>
                  </a:lnTo>
                  <a:cubicBezTo>
                    <a:pt x="1427" y="447"/>
                    <a:pt x="1448" y="437"/>
                    <a:pt x="1463" y="422"/>
                  </a:cubicBezTo>
                  <a:cubicBezTo>
                    <a:pt x="1331" y="172"/>
                    <a:pt x="1054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51">
              <a:extLst>
                <a:ext uri="{FF2B5EF4-FFF2-40B4-BE49-F238E27FC236}">
                  <a16:creationId xmlns:a16="http://schemas.microsoft.com/office/drawing/2014/main" id="{9A560294-C57A-3E12-F40F-F35D41D1D041}"/>
                </a:ext>
              </a:extLst>
            </p:cNvPr>
            <p:cNvSpPr/>
            <p:nvPr/>
          </p:nvSpPr>
          <p:spPr>
            <a:xfrm>
              <a:off x="6073239" y="10842041"/>
              <a:ext cx="1527341" cy="152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7" h="1228">
                  <a:moveTo>
                    <a:pt x="1173" y="533"/>
                  </a:moveTo>
                  <a:cubicBezTo>
                    <a:pt x="1170" y="512"/>
                    <a:pt x="1166" y="492"/>
                    <a:pt x="1161" y="471"/>
                  </a:cubicBezTo>
                  <a:cubicBezTo>
                    <a:pt x="1184" y="447"/>
                    <a:pt x="1193" y="410"/>
                    <a:pt x="1179" y="377"/>
                  </a:cubicBezTo>
                  <a:cubicBezTo>
                    <a:pt x="1165" y="343"/>
                    <a:pt x="1132" y="323"/>
                    <a:pt x="1098" y="323"/>
                  </a:cubicBezTo>
                  <a:cubicBezTo>
                    <a:pt x="1088" y="306"/>
                    <a:pt x="1077" y="290"/>
                    <a:pt x="1066" y="275"/>
                  </a:cubicBezTo>
                  <a:cubicBezTo>
                    <a:pt x="1079" y="243"/>
                    <a:pt x="1073" y="205"/>
                    <a:pt x="1047" y="180"/>
                  </a:cubicBezTo>
                  <a:cubicBezTo>
                    <a:pt x="1021" y="154"/>
                    <a:pt x="983" y="148"/>
                    <a:pt x="952" y="161"/>
                  </a:cubicBezTo>
                  <a:cubicBezTo>
                    <a:pt x="935" y="149"/>
                    <a:pt x="917" y="137"/>
                    <a:pt x="899" y="126"/>
                  </a:cubicBezTo>
                  <a:cubicBezTo>
                    <a:pt x="899" y="92"/>
                    <a:pt x="879" y="60"/>
                    <a:pt x="845" y="46"/>
                  </a:cubicBezTo>
                  <a:cubicBezTo>
                    <a:pt x="811" y="32"/>
                    <a:pt x="775" y="41"/>
                    <a:pt x="750" y="66"/>
                  </a:cubicBezTo>
                  <a:cubicBezTo>
                    <a:pt x="732" y="61"/>
                    <a:pt x="712" y="57"/>
                    <a:pt x="693" y="54"/>
                  </a:cubicBezTo>
                  <a:cubicBezTo>
                    <a:pt x="680" y="23"/>
                    <a:pt x="649" y="0"/>
                    <a:pt x="613" y="0"/>
                  </a:cubicBezTo>
                  <a:cubicBezTo>
                    <a:pt x="576" y="0"/>
                    <a:pt x="545" y="23"/>
                    <a:pt x="532" y="55"/>
                  </a:cubicBezTo>
                  <a:cubicBezTo>
                    <a:pt x="511" y="58"/>
                    <a:pt x="491" y="62"/>
                    <a:pt x="470" y="67"/>
                  </a:cubicBezTo>
                  <a:cubicBezTo>
                    <a:pt x="446" y="43"/>
                    <a:pt x="409" y="35"/>
                    <a:pt x="375" y="49"/>
                  </a:cubicBezTo>
                  <a:cubicBezTo>
                    <a:pt x="342" y="63"/>
                    <a:pt x="322" y="95"/>
                    <a:pt x="323" y="130"/>
                  </a:cubicBezTo>
                  <a:cubicBezTo>
                    <a:pt x="306" y="140"/>
                    <a:pt x="290" y="150"/>
                    <a:pt x="274" y="162"/>
                  </a:cubicBezTo>
                  <a:cubicBezTo>
                    <a:pt x="243" y="149"/>
                    <a:pt x="205" y="155"/>
                    <a:pt x="179" y="181"/>
                  </a:cubicBezTo>
                  <a:cubicBezTo>
                    <a:pt x="153" y="207"/>
                    <a:pt x="147" y="245"/>
                    <a:pt x="161" y="276"/>
                  </a:cubicBezTo>
                  <a:cubicBezTo>
                    <a:pt x="148" y="293"/>
                    <a:pt x="136" y="311"/>
                    <a:pt x="126" y="329"/>
                  </a:cubicBezTo>
                  <a:cubicBezTo>
                    <a:pt x="92" y="329"/>
                    <a:pt x="59" y="349"/>
                    <a:pt x="45" y="383"/>
                  </a:cubicBezTo>
                  <a:cubicBezTo>
                    <a:pt x="32" y="416"/>
                    <a:pt x="40" y="453"/>
                    <a:pt x="65" y="477"/>
                  </a:cubicBezTo>
                  <a:cubicBezTo>
                    <a:pt x="60" y="496"/>
                    <a:pt x="57" y="516"/>
                    <a:pt x="54" y="535"/>
                  </a:cubicBezTo>
                  <a:cubicBezTo>
                    <a:pt x="23" y="548"/>
                    <a:pt x="0" y="579"/>
                    <a:pt x="0" y="615"/>
                  </a:cubicBezTo>
                  <a:cubicBezTo>
                    <a:pt x="0" y="651"/>
                    <a:pt x="23" y="683"/>
                    <a:pt x="54" y="695"/>
                  </a:cubicBezTo>
                  <a:cubicBezTo>
                    <a:pt x="57" y="717"/>
                    <a:pt x="61" y="737"/>
                    <a:pt x="66" y="758"/>
                  </a:cubicBezTo>
                  <a:cubicBezTo>
                    <a:pt x="43" y="781"/>
                    <a:pt x="34" y="819"/>
                    <a:pt x="48" y="852"/>
                  </a:cubicBezTo>
                  <a:cubicBezTo>
                    <a:pt x="62" y="885"/>
                    <a:pt x="95" y="906"/>
                    <a:pt x="129" y="905"/>
                  </a:cubicBezTo>
                  <a:cubicBezTo>
                    <a:pt x="139" y="922"/>
                    <a:pt x="150" y="938"/>
                    <a:pt x="161" y="954"/>
                  </a:cubicBezTo>
                  <a:cubicBezTo>
                    <a:pt x="148" y="985"/>
                    <a:pt x="155" y="1023"/>
                    <a:pt x="180" y="1049"/>
                  </a:cubicBezTo>
                  <a:cubicBezTo>
                    <a:pt x="206" y="1074"/>
                    <a:pt x="243" y="1080"/>
                    <a:pt x="275" y="1067"/>
                  </a:cubicBezTo>
                  <a:cubicBezTo>
                    <a:pt x="292" y="1080"/>
                    <a:pt x="310" y="1092"/>
                    <a:pt x="328" y="1102"/>
                  </a:cubicBezTo>
                  <a:cubicBezTo>
                    <a:pt x="328" y="1136"/>
                    <a:pt x="348" y="1169"/>
                    <a:pt x="381" y="1183"/>
                  </a:cubicBezTo>
                  <a:cubicBezTo>
                    <a:pt x="415" y="1196"/>
                    <a:pt x="452" y="1188"/>
                    <a:pt x="476" y="1163"/>
                  </a:cubicBezTo>
                  <a:cubicBezTo>
                    <a:pt x="495" y="1167"/>
                    <a:pt x="515" y="1171"/>
                    <a:pt x="534" y="1174"/>
                  </a:cubicBezTo>
                  <a:cubicBezTo>
                    <a:pt x="547" y="1206"/>
                    <a:pt x="578" y="1228"/>
                    <a:pt x="615" y="1228"/>
                  </a:cubicBezTo>
                  <a:cubicBezTo>
                    <a:pt x="651" y="1228"/>
                    <a:pt x="682" y="1205"/>
                    <a:pt x="695" y="1174"/>
                  </a:cubicBezTo>
                  <a:cubicBezTo>
                    <a:pt x="715" y="1171"/>
                    <a:pt x="736" y="1167"/>
                    <a:pt x="757" y="1161"/>
                  </a:cubicBezTo>
                  <a:cubicBezTo>
                    <a:pt x="781" y="1186"/>
                    <a:pt x="818" y="1194"/>
                    <a:pt x="851" y="1180"/>
                  </a:cubicBezTo>
                  <a:cubicBezTo>
                    <a:pt x="885" y="1166"/>
                    <a:pt x="905" y="1133"/>
                    <a:pt x="904" y="1099"/>
                  </a:cubicBezTo>
                  <a:cubicBezTo>
                    <a:pt x="921" y="1089"/>
                    <a:pt x="937" y="1078"/>
                    <a:pt x="953" y="1067"/>
                  </a:cubicBezTo>
                  <a:cubicBezTo>
                    <a:pt x="984" y="1079"/>
                    <a:pt x="1022" y="1073"/>
                    <a:pt x="1048" y="1047"/>
                  </a:cubicBezTo>
                  <a:cubicBezTo>
                    <a:pt x="1074" y="1022"/>
                    <a:pt x="1080" y="984"/>
                    <a:pt x="1066" y="953"/>
                  </a:cubicBezTo>
                  <a:cubicBezTo>
                    <a:pt x="1079" y="936"/>
                    <a:pt x="1091" y="918"/>
                    <a:pt x="1101" y="900"/>
                  </a:cubicBezTo>
                  <a:cubicBezTo>
                    <a:pt x="1135" y="900"/>
                    <a:pt x="1168" y="880"/>
                    <a:pt x="1182" y="846"/>
                  </a:cubicBezTo>
                  <a:cubicBezTo>
                    <a:pt x="1195" y="813"/>
                    <a:pt x="1186" y="775"/>
                    <a:pt x="1162" y="752"/>
                  </a:cubicBezTo>
                  <a:cubicBezTo>
                    <a:pt x="1167" y="733"/>
                    <a:pt x="1170" y="713"/>
                    <a:pt x="1173" y="694"/>
                  </a:cubicBezTo>
                  <a:cubicBezTo>
                    <a:pt x="1205" y="681"/>
                    <a:pt x="1227" y="650"/>
                    <a:pt x="1227" y="614"/>
                  </a:cubicBezTo>
                  <a:cubicBezTo>
                    <a:pt x="1227" y="577"/>
                    <a:pt x="1205" y="546"/>
                    <a:pt x="1173" y="53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52">
              <a:extLst>
                <a:ext uri="{FF2B5EF4-FFF2-40B4-BE49-F238E27FC236}">
                  <a16:creationId xmlns:a16="http://schemas.microsoft.com/office/drawing/2014/main" id="{6193A9D1-C3E3-8D6F-806E-645B3992A042}"/>
                </a:ext>
              </a:extLst>
            </p:cNvPr>
            <p:cNvSpPr/>
            <p:nvPr/>
          </p:nvSpPr>
          <p:spPr>
            <a:xfrm>
              <a:off x="6471893" y="11240691"/>
              <a:ext cx="731280" cy="73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8" h="588">
                  <a:moveTo>
                    <a:pt x="588" y="295"/>
                  </a:moveTo>
                  <a:cubicBezTo>
                    <a:pt x="588" y="456"/>
                    <a:pt x="456" y="588"/>
                    <a:pt x="293" y="588"/>
                  </a:cubicBezTo>
                  <a:cubicBezTo>
                    <a:pt x="131" y="588"/>
                    <a:pt x="0" y="456"/>
                    <a:pt x="0" y="295"/>
                  </a:cubicBezTo>
                  <a:cubicBezTo>
                    <a:pt x="0" y="132"/>
                    <a:pt x="131" y="0"/>
                    <a:pt x="293" y="0"/>
                  </a:cubicBezTo>
                  <a:cubicBezTo>
                    <a:pt x="456" y="0"/>
                    <a:pt x="588" y="132"/>
                    <a:pt x="588" y="295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53">
              <a:extLst>
                <a:ext uri="{FF2B5EF4-FFF2-40B4-BE49-F238E27FC236}">
                  <a16:creationId xmlns:a16="http://schemas.microsoft.com/office/drawing/2014/main" id="{E118108F-63A3-0B49-538C-CF5E8683510F}"/>
                </a:ext>
              </a:extLst>
            </p:cNvPr>
            <p:cNvSpPr/>
            <p:nvPr/>
          </p:nvSpPr>
          <p:spPr>
            <a:xfrm>
              <a:off x="6525462" y="11294264"/>
              <a:ext cx="622896" cy="6241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1" h="502">
                  <a:moveTo>
                    <a:pt x="501" y="252"/>
                  </a:moveTo>
                  <a:cubicBezTo>
                    <a:pt x="501" y="390"/>
                    <a:pt x="389" y="502"/>
                    <a:pt x="250" y="502"/>
                  </a:cubicBezTo>
                  <a:cubicBezTo>
                    <a:pt x="112" y="502"/>
                    <a:pt x="0" y="390"/>
                    <a:pt x="0" y="252"/>
                  </a:cubicBezTo>
                  <a:cubicBezTo>
                    <a:pt x="0" y="113"/>
                    <a:pt x="112" y="0"/>
                    <a:pt x="250" y="0"/>
                  </a:cubicBezTo>
                  <a:cubicBezTo>
                    <a:pt x="389" y="0"/>
                    <a:pt x="501" y="113"/>
                    <a:pt x="501" y="252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105">
              <a:extLst>
                <a:ext uri="{FF2B5EF4-FFF2-40B4-BE49-F238E27FC236}">
                  <a16:creationId xmlns:a16="http://schemas.microsoft.com/office/drawing/2014/main" id="{9BF8E156-24E9-A1C1-6D56-E45D5CE6BD34}"/>
                </a:ext>
              </a:extLst>
            </p:cNvPr>
            <p:cNvSpPr/>
            <p:nvPr/>
          </p:nvSpPr>
          <p:spPr>
            <a:xfrm>
              <a:off x="6617650" y="11387698"/>
              <a:ext cx="438519" cy="438519"/>
            </a:xfrm>
            <a:custGeom>
              <a:avLst/>
              <a:gdLst>
                <a:gd name="connsiteX0" fmla="*/ 218650 w 438519"/>
                <a:gd name="connsiteY0" fmla="*/ 378721 h 438519"/>
                <a:gd name="connsiteX1" fmla="*/ 249159 w 438519"/>
                <a:gd name="connsiteY1" fmla="*/ 409230 h 438519"/>
                <a:gd name="connsiteX2" fmla="*/ 218650 w 438519"/>
                <a:gd name="connsiteY2" fmla="*/ 438519 h 438519"/>
                <a:gd name="connsiteX3" fmla="*/ 189361 w 438519"/>
                <a:gd name="connsiteY3" fmla="*/ 409230 h 438519"/>
                <a:gd name="connsiteX4" fmla="*/ 218650 w 438519"/>
                <a:gd name="connsiteY4" fmla="*/ 378721 h 438519"/>
                <a:gd name="connsiteX5" fmla="*/ 353640 w 438519"/>
                <a:gd name="connsiteY5" fmla="*/ 324211 h 438519"/>
                <a:gd name="connsiteX6" fmla="*/ 373919 w 438519"/>
                <a:gd name="connsiteY6" fmla="*/ 332445 h 438519"/>
                <a:gd name="connsiteX7" fmla="*/ 373919 w 438519"/>
                <a:gd name="connsiteY7" fmla="*/ 373919 h 438519"/>
                <a:gd name="connsiteX8" fmla="*/ 332445 w 438519"/>
                <a:gd name="connsiteY8" fmla="*/ 373919 h 438519"/>
                <a:gd name="connsiteX9" fmla="*/ 332445 w 438519"/>
                <a:gd name="connsiteY9" fmla="*/ 332445 h 438519"/>
                <a:gd name="connsiteX10" fmla="*/ 353640 w 438519"/>
                <a:gd name="connsiteY10" fmla="*/ 324211 h 438519"/>
                <a:gd name="connsiteX11" fmla="*/ 83631 w 438519"/>
                <a:gd name="connsiteY11" fmla="*/ 324211 h 438519"/>
                <a:gd name="connsiteX12" fmla="*/ 104825 w 438519"/>
                <a:gd name="connsiteY12" fmla="*/ 332445 h 438519"/>
                <a:gd name="connsiteX13" fmla="*/ 104825 w 438519"/>
                <a:gd name="connsiteY13" fmla="*/ 373919 h 438519"/>
                <a:gd name="connsiteX14" fmla="*/ 63351 w 438519"/>
                <a:gd name="connsiteY14" fmla="*/ 373919 h 438519"/>
                <a:gd name="connsiteX15" fmla="*/ 63351 w 438519"/>
                <a:gd name="connsiteY15" fmla="*/ 332445 h 438519"/>
                <a:gd name="connsiteX16" fmla="*/ 83631 w 438519"/>
                <a:gd name="connsiteY16" fmla="*/ 324211 h 438519"/>
                <a:gd name="connsiteX17" fmla="*/ 408023 w 438519"/>
                <a:gd name="connsiteY17" fmla="*/ 189360 h 438519"/>
                <a:gd name="connsiteX18" fmla="*/ 438519 w 438519"/>
                <a:gd name="connsiteY18" fmla="*/ 219856 h 438519"/>
                <a:gd name="connsiteX19" fmla="*/ 408023 w 438519"/>
                <a:gd name="connsiteY19" fmla="*/ 247912 h 438519"/>
                <a:gd name="connsiteX20" fmla="*/ 379967 w 438519"/>
                <a:gd name="connsiteY20" fmla="*/ 219856 h 438519"/>
                <a:gd name="connsiteX21" fmla="*/ 408023 w 438519"/>
                <a:gd name="connsiteY21" fmla="*/ 189360 h 438519"/>
                <a:gd name="connsiteX22" fmla="*/ 30496 w 438519"/>
                <a:gd name="connsiteY22" fmla="*/ 189360 h 438519"/>
                <a:gd name="connsiteX23" fmla="*/ 58552 w 438519"/>
                <a:gd name="connsiteY23" fmla="*/ 219856 h 438519"/>
                <a:gd name="connsiteX24" fmla="*/ 30496 w 438519"/>
                <a:gd name="connsiteY24" fmla="*/ 247912 h 438519"/>
                <a:gd name="connsiteX25" fmla="*/ 0 w 438519"/>
                <a:gd name="connsiteY25" fmla="*/ 219856 h 438519"/>
                <a:gd name="connsiteX26" fmla="*/ 30496 w 438519"/>
                <a:gd name="connsiteY26" fmla="*/ 189360 h 438519"/>
                <a:gd name="connsiteX27" fmla="*/ 218641 w 438519"/>
                <a:gd name="connsiteY27" fmla="*/ 123330 h 438519"/>
                <a:gd name="connsiteX28" fmla="*/ 315186 w 438519"/>
                <a:gd name="connsiteY28" fmla="*/ 219871 h 438519"/>
                <a:gd name="connsiteX29" fmla="*/ 218641 w 438519"/>
                <a:gd name="connsiteY29" fmla="*/ 313936 h 438519"/>
                <a:gd name="connsiteX30" fmla="*/ 123334 w 438519"/>
                <a:gd name="connsiteY30" fmla="*/ 219871 h 438519"/>
                <a:gd name="connsiteX31" fmla="*/ 218641 w 438519"/>
                <a:gd name="connsiteY31" fmla="*/ 123330 h 438519"/>
                <a:gd name="connsiteX32" fmla="*/ 353640 w 438519"/>
                <a:gd name="connsiteY32" fmla="*/ 56366 h 438519"/>
                <a:gd name="connsiteX33" fmla="*/ 373919 w 438519"/>
                <a:gd name="connsiteY33" fmla="*/ 64596 h 438519"/>
                <a:gd name="connsiteX34" fmla="*/ 373919 w 438519"/>
                <a:gd name="connsiteY34" fmla="*/ 104832 h 438519"/>
                <a:gd name="connsiteX35" fmla="*/ 332445 w 438519"/>
                <a:gd name="connsiteY35" fmla="*/ 104832 h 438519"/>
                <a:gd name="connsiteX36" fmla="*/ 332445 w 438519"/>
                <a:gd name="connsiteY36" fmla="*/ 64596 h 438519"/>
                <a:gd name="connsiteX37" fmla="*/ 353640 w 438519"/>
                <a:gd name="connsiteY37" fmla="*/ 56366 h 438519"/>
                <a:gd name="connsiteX38" fmla="*/ 83631 w 438519"/>
                <a:gd name="connsiteY38" fmla="*/ 56366 h 438519"/>
                <a:gd name="connsiteX39" fmla="*/ 104825 w 438519"/>
                <a:gd name="connsiteY39" fmla="*/ 64596 h 438519"/>
                <a:gd name="connsiteX40" fmla="*/ 104825 w 438519"/>
                <a:gd name="connsiteY40" fmla="*/ 104832 h 438519"/>
                <a:gd name="connsiteX41" fmla="*/ 63351 w 438519"/>
                <a:gd name="connsiteY41" fmla="*/ 104832 h 438519"/>
                <a:gd name="connsiteX42" fmla="*/ 63351 w 438519"/>
                <a:gd name="connsiteY42" fmla="*/ 64596 h 438519"/>
                <a:gd name="connsiteX43" fmla="*/ 83631 w 438519"/>
                <a:gd name="connsiteY43" fmla="*/ 56366 h 438519"/>
                <a:gd name="connsiteX44" fmla="*/ 218650 w 438519"/>
                <a:gd name="connsiteY44" fmla="*/ 0 h 438519"/>
                <a:gd name="connsiteX45" fmla="*/ 249159 w 438519"/>
                <a:gd name="connsiteY45" fmla="*/ 29276 h 438519"/>
                <a:gd name="connsiteX46" fmla="*/ 218650 w 438519"/>
                <a:gd name="connsiteY46" fmla="*/ 58552 h 438519"/>
                <a:gd name="connsiteX47" fmla="*/ 189361 w 438519"/>
                <a:gd name="connsiteY47" fmla="*/ 29276 h 438519"/>
                <a:gd name="connsiteX48" fmla="*/ 218650 w 438519"/>
                <a:gd name="connsiteY48" fmla="*/ 0 h 4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8519" h="438519">
                  <a:moveTo>
                    <a:pt x="218650" y="378721"/>
                  </a:moveTo>
                  <a:cubicBezTo>
                    <a:pt x="235735" y="378721"/>
                    <a:pt x="249159" y="392145"/>
                    <a:pt x="249159" y="409230"/>
                  </a:cubicBezTo>
                  <a:cubicBezTo>
                    <a:pt x="249159" y="425095"/>
                    <a:pt x="235735" y="438519"/>
                    <a:pt x="218650" y="438519"/>
                  </a:cubicBezTo>
                  <a:cubicBezTo>
                    <a:pt x="202785" y="438519"/>
                    <a:pt x="189361" y="425095"/>
                    <a:pt x="189361" y="409230"/>
                  </a:cubicBezTo>
                  <a:cubicBezTo>
                    <a:pt x="189361" y="392145"/>
                    <a:pt x="202785" y="378721"/>
                    <a:pt x="218650" y="378721"/>
                  </a:cubicBezTo>
                  <a:close/>
                  <a:moveTo>
                    <a:pt x="353640" y="324211"/>
                  </a:moveTo>
                  <a:cubicBezTo>
                    <a:pt x="361111" y="324211"/>
                    <a:pt x="368430" y="326955"/>
                    <a:pt x="373919" y="332445"/>
                  </a:cubicBezTo>
                  <a:cubicBezTo>
                    <a:pt x="386118" y="343423"/>
                    <a:pt x="386118" y="361721"/>
                    <a:pt x="373919" y="373919"/>
                  </a:cubicBezTo>
                  <a:cubicBezTo>
                    <a:pt x="362941" y="384898"/>
                    <a:pt x="344643" y="384898"/>
                    <a:pt x="332445" y="373919"/>
                  </a:cubicBezTo>
                  <a:cubicBezTo>
                    <a:pt x="321467" y="361721"/>
                    <a:pt x="321467" y="343423"/>
                    <a:pt x="332445" y="332445"/>
                  </a:cubicBezTo>
                  <a:cubicBezTo>
                    <a:pt x="338544" y="326955"/>
                    <a:pt x="346168" y="324211"/>
                    <a:pt x="353640" y="324211"/>
                  </a:cubicBezTo>
                  <a:close/>
                  <a:moveTo>
                    <a:pt x="83631" y="324211"/>
                  </a:moveTo>
                  <a:cubicBezTo>
                    <a:pt x="91102" y="324211"/>
                    <a:pt x="98726" y="326956"/>
                    <a:pt x="104825" y="332445"/>
                  </a:cubicBezTo>
                  <a:cubicBezTo>
                    <a:pt x="115804" y="343423"/>
                    <a:pt x="115804" y="361721"/>
                    <a:pt x="104825" y="373919"/>
                  </a:cubicBezTo>
                  <a:cubicBezTo>
                    <a:pt x="92627" y="384898"/>
                    <a:pt x="74330" y="384898"/>
                    <a:pt x="63351" y="373919"/>
                  </a:cubicBezTo>
                  <a:cubicBezTo>
                    <a:pt x="52372" y="361721"/>
                    <a:pt x="52372" y="343423"/>
                    <a:pt x="63351" y="332445"/>
                  </a:cubicBezTo>
                  <a:cubicBezTo>
                    <a:pt x="68841" y="326956"/>
                    <a:pt x="76160" y="324211"/>
                    <a:pt x="83631" y="324211"/>
                  </a:cubicBezTo>
                  <a:close/>
                  <a:moveTo>
                    <a:pt x="408023" y="189360"/>
                  </a:moveTo>
                  <a:cubicBezTo>
                    <a:pt x="425101" y="189360"/>
                    <a:pt x="438519" y="202778"/>
                    <a:pt x="438519" y="219856"/>
                  </a:cubicBezTo>
                  <a:cubicBezTo>
                    <a:pt x="438519" y="234494"/>
                    <a:pt x="425101" y="247912"/>
                    <a:pt x="408023" y="247912"/>
                  </a:cubicBezTo>
                  <a:cubicBezTo>
                    <a:pt x="393385" y="247912"/>
                    <a:pt x="379967" y="234494"/>
                    <a:pt x="379967" y="219856"/>
                  </a:cubicBezTo>
                  <a:cubicBezTo>
                    <a:pt x="379967" y="202778"/>
                    <a:pt x="393385" y="189360"/>
                    <a:pt x="408023" y="189360"/>
                  </a:cubicBezTo>
                  <a:close/>
                  <a:moveTo>
                    <a:pt x="30496" y="189360"/>
                  </a:moveTo>
                  <a:cubicBezTo>
                    <a:pt x="45134" y="189360"/>
                    <a:pt x="58552" y="202778"/>
                    <a:pt x="58552" y="219856"/>
                  </a:cubicBezTo>
                  <a:cubicBezTo>
                    <a:pt x="58552" y="234494"/>
                    <a:pt x="45134" y="247912"/>
                    <a:pt x="30496" y="247912"/>
                  </a:cubicBezTo>
                  <a:cubicBezTo>
                    <a:pt x="13418" y="247912"/>
                    <a:pt x="0" y="234494"/>
                    <a:pt x="0" y="219856"/>
                  </a:cubicBezTo>
                  <a:cubicBezTo>
                    <a:pt x="0" y="202778"/>
                    <a:pt x="13418" y="189360"/>
                    <a:pt x="30496" y="189360"/>
                  </a:cubicBezTo>
                  <a:close/>
                  <a:moveTo>
                    <a:pt x="218641" y="123330"/>
                  </a:moveTo>
                  <a:cubicBezTo>
                    <a:pt x="271865" y="123330"/>
                    <a:pt x="315186" y="166650"/>
                    <a:pt x="315186" y="219871"/>
                  </a:cubicBezTo>
                  <a:cubicBezTo>
                    <a:pt x="315186" y="271854"/>
                    <a:pt x="271865" y="313936"/>
                    <a:pt x="218641" y="313936"/>
                  </a:cubicBezTo>
                  <a:cubicBezTo>
                    <a:pt x="165418" y="313936"/>
                    <a:pt x="123334" y="271854"/>
                    <a:pt x="123334" y="219871"/>
                  </a:cubicBezTo>
                  <a:cubicBezTo>
                    <a:pt x="123334" y="166650"/>
                    <a:pt x="165418" y="123330"/>
                    <a:pt x="218641" y="123330"/>
                  </a:cubicBezTo>
                  <a:close/>
                  <a:moveTo>
                    <a:pt x="353640" y="56366"/>
                  </a:moveTo>
                  <a:cubicBezTo>
                    <a:pt x="361111" y="56366"/>
                    <a:pt x="368430" y="59109"/>
                    <a:pt x="373919" y="64596"/>
                  </a:cubicBezTo>
                  <a:cubicBezTo>
                    <a:pt x="386118" y="75569"/>
                    <a:pt x="386118" y="93859"/>
                    <a:pt x="373919" y="104832"/>
                  </a:cubicBezTo>
                  <a:cubicBezTo>
                    <a:pt x="362941" y="117025"/>
                    <a:pt x="344643" y="117025"/>
                    <a:pt x="332445" y="104832"/>
                  </a:cubicBezTo>
                  <a:cubicBezTo>
                    <a:pt x="321467" y="93859"/>
                    <a:pt x="321467" y="75569"/>
                    <a:pt x="332445" y="64596"/>
                  </a:cubicBezTo>
                  <a:cubicBezTo>
                    <a:pt x="338544" y="59109"/>
                    <a:pt x="346168" y="56366"/>
                    <a:pt x="353640" y="56366"/>
                  </a:cubicBezTo>
                  <a:close/>
                  <a:moveTo>
                    <a:pt x="83631" y="56366"/>
                  </a:moveTo>
                  <a:cubicBezTo>
                    <a:pt x="91102" y="56366"/>
                    <a:pt x="98726" y="59109"/>
                    <a:pt x="104825" y="64596"/>
                  </a:cubicBezTo>
                  <a:cubicBezTo>
                    <a:pt x="115804" y="75569"/>
                    <a:pt x="115804" y="93859"/>
                    <a:pt x="104825" y="104832"/>
                  </a:cubicBezTo>
                  <a:cubicBezTo>
                    <a:pt x="92627" y="117025"/>
                    <a:pt x="74330" y="117025"/>
                    <a:pt x="63351" y="104832"/>
                  </a:cubicBezTo>
                  <a:cubicBezTo>
                    <a:pt x="52372" y="93859"/>
                    <a:pt x="52372" y="75569"/>
                    <a:pt x="63351" y="64596"/>
                  </a:cubicBezTo>
                  <a:cubicBezTo>
                    <a:pt x="68841" y="59109"/>
                    <a:pt x="76160" y="56366"/>
                    <a:pt x="83631" y="56366"/>
                  </a:cubicBezTo>
                  <a:close/>
                  <a:moveTo>
                    <a:pt x="218650" y="0"/>
                  </a:moveTo>
                  <a:cubicBezTo>
                    <a:pt x="235735" y="0"/>
                    <a:pt x="249159" y="13418"/>
                    <a:pt x="249159" y="29276"/>
                  </a:cubicBezTo>
                  <a:cubicBezTo>
                    <a:pt x="249159" y="45134"/>
                    <a:pt x="235735" y="58552"/>
                    <a:pt x="218650" y="58552"/>
                  </a:cubicBezTo>
                  <a:cubicBezTo>
                    <a:pt x="202785" y="58552"/>
                    <a:pt x="189361" y="45134"/>
                    <a:pt x="189361" y="29276"/>
                  </a:cubicBezTo>
                  <a:cubicBezTo>
                    <a:pt x="189361" y="13418"/>
                    <a:pt x="202785" y="0"/>
                    <a:pt x="218650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63">
              <a:extLst>
                <a:ext uri="{FF2B5EF4-FFF2-40B4-BE49-F238E27FC236}">
                  <a16:creationId xmlns:a16="http://schemas.microsoft.com/office/drawing/2014/main" id="{BE90690C-9BE9-DF20-9079-EE913090CED8}"/>
                </a:ext>
              </a:extLst>
            </p:cNvPr>
            <p:cNvSpPr/>
            <p:nvPr/>
          </p:nvSpPr>
          <p:spPr>
            <a:xfrm>
              <a:off x="2740746" y="10666385"/>
              <a:ext cx="1877408" cy="641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08" h="516">
                  <a:moveTo>
                    <a:pt x="1425" y="516"/>
                  </a:moveTo>
                  <a:cubicBezTo>
                    <a:pt x="1459" y="516"/>
                    <a:pt x="1486" y="497"/>
                    <a:pt x="1499" y="472"/>
                  </a:cubicBezTo>
                  <a:cubicBezTo>
                    <a:pt x="1512" y="446"/>
                    <a:pt x="1513" y="414"/>
                    <a:pt x="1494" y="386"/>
                  </a:cubicBezTo>
                  <a:cubicBezTo>
                    <a:pt x="1414" y="270"/>
                    <a:pt x="1307" y="173"/>
                    <a:pt x="1180" y="106"/>
                  </a:cubicBezTo>
                  <a:cubicBezTo>
                    <a:pt x="1054" y="39"/>
                    <a:pt x="909" y="0"/>
                    <a:pt x="754" y="0"/>
                  </a:cubicBezTo>
                  <a:cubicBezTo>
                    <a:pt x="600" y="0"/>
                    <a:pt x="455" y="39"/>
                    <a:pt x="328" y="106"/>
                  </a:cubicBezTo>
                  <a:cubicBezTo>
                    <a:pt x="202" y="173"/>
                    <a:pt x="95" y="270"/>
                    <a:pt x="15" y="386"/>
                  </a:cubicBezTo>
                  <a:cubicBezTo>
                    <a:pt x="-4" y="414"/>
                    <a:pt x="-4" y="446"/>
                    <a:pt x="10" y="472"/>
                  </a:cubicBezTo>
                  <a:cubicBezTo>
                    <a:pt x="23" y="497"/>
                    <a:pt x="50" y="516"/>
                    <a:pt x="83" y="516"/>
                  </a:cubicBezTo>
                  <a:lnTo>
                    <a:pt x="754" y="516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64">
              <a:extLst>
                <a:ext uri="{FF2B5EF4-FFF2-40B4-BE49-F238E27FC236}">
                  <a16:creationId xmlns:a16="http://schemas.microsoft.com/office/drawing/2014/main" id="{A8EC64AF-0CAA-3F80-1D1D-7A513C79806A}"/>
                </a:ext>
              </a:extLst>
            </p:cNvPr>
            <p:cNvSpPr/>
            <p:nvPr/>
          </p:nvSpPr>
          <p:spPr>
            <a:xfrm>
              <a:off x="2769400" y="10752344"/>
              <a:ext cx="1820102" cy="55562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462" h="447">
                  <a:moveTo>
                    <a:pt x="731" y="0"/>
                  </a:moveTo>
                  <a:cubicBezTo>
                    <a:pt x="410" y="0"/>
                    <a:pt x="132" y="172"/>
                    <a:pt x="0" y="422"/>
                  </a:cubicBezTo>
                  <a:cubicBezTo>
                    <a:pt x="15" y="437"/>
                    <a:pt x="36" y="447"/>
                    <a:pt x="60" y="447"/>
                  </a:cubicBezTo>
                  <a:lnTo>
                    <a:pt x="731" y="447"/>
                  </a:lnTo>
                  <a:lnTo>
                    <a:pt x="1402" y="447"/>
                  </a:lnTo>
                  <a:cubicBezTo>
                    <a:pt x="1427" y="447"/>
                    <a:pt x="1448" y="437"/>
                    <a:pt x="1462" y="422"/>
                  </a:cubicBezTo>
                  <a:cubicBezTo>
                    <a:pt x="1332" y="172"/>
                    <a:pt x="1053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65">
              <a:extLst>
                <a:ext uri="{FF2B5EF4-FFF2-40B4-BE49-F238E27FC236}">
                  <a16:creationId xmlns:a16="http://schemas.microsoft.com/office/drawing/2014/main" id="{75535F8A-C1F2-B8B8-723D-441AFF40292A}"/>
                </a:ext>
              </a:extLst>
            </p:cNvPr>
            <p:cNvSpPr/>
            <p:nvPr/>
          </p:nvSpPr>
          <p:spPr>
            <a:xfrm>
              <a:off x="2915157" y="10842041"/>
              <a:ext cx="1528583" cy="152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28" h="1228">
                  <a:moveTo>
                    <a:pt x="1174" y="533"/>
                  </a:moveTo>
                  <a:cubicBezTo>
                    <a:pt x="1171" y="512"/>
                    <a:pt x="1167" y="492"/>
                    <a:pt x="1161" y="471"/>
                  </a:cubicBezTo>
                  <a:cubicBezTo>
                    <a:pt x="1186" y="447"/>
                    <a:pt x="1194" y="410"/>
                    <a:pt x="1180" y="377"/>
                  </a:cubicBezTo>
                  <a:cubicBezTo>
                    <a:pt x="1166" y="343"/>
                    <a:pt x="1134" y="323"/>
                    <a:pt x="1100" y="323"/>
                  </a:cubicBezTo>
                  <a:cubicBezTo>
                    <a:pt x="1089" y="306"/>
                    <a:pt x="1078" y="290"/>
                    <a:pt x="1067" y="275"/>
                  </a:cubicBezTo>
                  <a:cubicBezTo>
                    <a:pt x="1080" y="243"/>
                    <a:pt x="1074" y="205"/>
                    <a:pt x="1048" y="180"/>
                  </a:cubicBezTo>
                  <a:cubicBezTo>
                    <a:pt x="1022" y="154"/>
                    <a:pt x="985" y="148"/>
                    <a:pt x="953" y="161"/>
                  </a:cubicBezTo>
                  <a:cubicBezTo>
                    <a:pt x="936" y="149"/>
                    <a:pt x="918" y="137"/>
                    <a:pt x="900" y="126"/>
                  </a:cubicBezTo>
                  <a:cubicBezTo>
                    <a:pt x="900" y="92"/>
                    <a:pt x="880" y="60"/>
                    <a:pt x="846" y="46"/>
                  </a:cubicBezTo>
                  <a:cubicBezTo>
                    <a:pt x="813" y="32"/>
                    <a:pt x="775" y="41"/>
                    <a:pt x="751" y="66"/>
                  </a:cubicBezTo>
                  <a:cubicBezTo>
                    <a:pt x="733" y="61"/>
                    <a:pt x="713" y="57"/>
                    <a:pt x="694" y="54"/>
                  </a:cubicBezTo>
                  <a:cubicBezTo>
                    <a:pt x="681" y="23"/>
                    <a:pt x="650" y="0"/>
                    <a:pt x="614" y="0"/>
                  </a:cubicBezTo>
                  <a:cubicBezTo>
                    <a:pt x="577" y="0"/>
                    <a:pt x="546" y="23"/>
                    <a:pt x="534" y="55"/>
                  </a:cubicBezTo>
                  <a:cubicBezTo>
                    <a:pt x="512" y="58"/>
                    <a:pt x="492" y="62"/>
                    <a:pt x="471" y="67"/>
                  </a:cubicBezTo>
                  <a:cubicBezTo>
                    <a:pt x="447" y="43"/>
                    <a:pt x="410" y="35"/>
                    <a:pt x="377" y="49"/>
                  </a:cubicBezTo>
                  <a:cubicBezTo>
                    <a:pt x="343" y="63"/>
                    <a:pt x="323" y="95"/>
                    <a:pt x="323" y="130"/>
                  </a:cubicBezTo>
                  <a:cubicBezTo>
                    <a:pt x="307" y="140"/>
                    <a:pt x="290" y="150"/>
                    <a:pt x="275" y="162"/>
                  </a:cubicBezTo>
                  <a:cubicBezTo>
                    <a:pt x="243" y="149"/>
                    <a:pt x="205" y="155"/>
                    <a:pt x="180" y="181"/>
                  </a:cubicBezTo>
                  <a:cubicBezTo>
                    <a:pt x="155" y="207"/>
                    <a:pt x="148" y="245"/>
                    <a:pt x="161" y="276"/>
                  </a:cubicBezTo>
                  <a:cubicBezTo>
                    <a:pt x="149" y="293"/>
                    <a:pt x="137" y="311"/>
                    <a:pt x="126" y="329"/>
                  </a:cubicBezTo>
                  <a:cubicBezTo>
                    <a:pt x="92" y="329"/>
                    <a:pt x="60" y="349"/>
                    <a:pt x="46" y="383"/>
                  </a:cubicBezTo>
                  <a:cubicBezTo>
                    <a:pt x="32" y="416"/>
                    <a:pt x="41" y="453"/>
                    <a:pt x="66" y="477"/>
                  </a:cubicBezTo>
                  <a:cubicBezTo>
                    <a:pt x="61" y="496"/>
                    <a:pt x="57" y="516"/>
                    <a:pt x="55" y="535"/>
                  </a:cubicBezTo>
                  <a:cubicBezTo>
                    <a:pt x="23" y="548"/>
                    <a:pt x="0" y="579"/>
                    <a:pt x="0" y="615"/>
                  </a:cubicBezTo>
                  <a:cubicBezTo>
                    <a:pt x="0" y="651"/>
                    <a:pt x="23" y="683"/>
                    <a:pt x="55" y="695"/>
                  </a:cubicBezTo>
                  <a:cubicBezTo>
                    <a:pt x="58" y="717"/>
                    <a:pt x="62" y="737"/>
                    <a:pt x="67" y="758"/>
                  </a:cubicBezTo>
                  <a:cubicBezTo>
                    <a:pt x="43" y="781"/>
                    <a:pt x="35" y="819"/>
                    <a:pt x="49" y="852"/>
                  </a:cubicBezTo>
                  <a:cubicBezTo>
                    <a:pt x="63" y="885"/>
                    <a:pt x="95" y="906"/>
                    <a:pt x="130" y="905"/>
                  </a:cubicBezTo>
                  <a:cubicBezTo>
                    <a:pt x="140" y="922"/>
                    <a:pt x="151" y="938"/>
                    <a:pt x="162" y="954"/>
                  </a:cubicBezTo>
                  <a:cubicBezTo>
                    <a:pt x="149" y="985"/>
                    <a:pt x="155" y="1023"/>
                    <a:pt x="181" y="1049"/>
                  </a:cubicBezTo>
                  <a:cubicBezTo>
                    <a:pt x="207" y="1074"/>
                    <a:pt x="245" y="1080"/>
                    <a:pt x="276" y="1067"/>
                  </a:cubicBezTo>
                  <a:cubicBezTo>
                    <a:pt x="293" y="1080"/>
                    <a:pt x="310" y="1092"/>
                    <a:pt x="329" y="1102"/>
                  </a:cubicBezTo>
                  <a:cubicBezTo>
                    <a:pt x="329" y="1136"/>
                    <a:pt x="349" y="1169"/>
                    <a:pt x="383" y="1183"/>
                  </a:cubicBezTo>
                  <a:cubicBezTo>
                    <a:pt x="416" y="1196"/>
                    <a:pt x="454" y="1188"/>
                    <a:pt x="477" y="1163"/>
                  </a:cubicBezTo>
                  <a:cubicBezTo>
                    <a:pt x="497" y="1167"/>
                    <a:pt x="515" y="1171"/>
                    <a:pt x="535" y="1174"/>
                  </a:cubicBezTo>
                  <a:cubicBezTo>
                    <a:pt x="548" y="1206"/>
                    <a:pt x="579" y="1228"/>
                    <a:pt x="615" y="1228"/>
                  </a:cubicBezTo>
                  <a:cubicBezTo>
                    <a:pt x="651" y="1228"/>
                    <a:pt x="682" y="1205"/>
                    <a:pt x="695" y="1174"/>
                  </a:cubicBezTo>
                  <a:cubicBezTo>
                    <a:pt x="717" y="1171"/>
                    <a:pt x="737" y="1167"/>
                    <a:pt x="758" y="1161"/>
                  </a:cubicBezTo>
                  <a:cubicBezTo>
                    <a:pt x="781" y="1186"/>
                    <a:pt x="819" y="1194"/>
                    <a:pt x="852" y="1180"/>
                  </a:cubicBezTo>
                  <a:cubicBezTo>
                    <a:pt x="886" y="1166"/>
                    <a:pt x="906" y="1133"/>
                    <a:pt x="906" y="1099"/>
                  </a:cubicBezTo>
                  <a:cubicBezTo>
                    <a:pt x="922" y="1089"/>
                    <a:pt x="939" y="1078"/>
                    <a:pt x="954" y="1067"/>
                  </a:cubicBezTo>
                  <a:cubicBezTo>
                    <a:pt x="986" y="1079"/>
                    <a:pt x="1023" y="1073"/>
                    <a:pt x="1049" y="1047"/>
                  </a:cubicBezTo>
                  <a:cubicBezTo>
                    <a:pt x="1074" y="1022"/>
                    <a:pt x="1080" y="984"/>
                    <a:pt x="1067" y="953"/>
                  </a:cubicBezTo>
                  <a:cubicBezTo>
                    <a:pt x="1080" y="936"/>
                    <a:pt x="1091" y="918"/>
                    <a:pt x="1102" y="900"/>
                  </a:cubicBezTo>
                  <a:cubicBezTo>
                    <a:pt x="1137" y="900"/>
                    <a:pt x="1169" y="880"/>
                    <a:pt x="1183" y="846"/>
                  </a:cubicBezTo>
                  <a:cubicBezTo>
                    <a:pt x="1197" y="813"/>
                    <a:pt x="1188" y="775"/>
                    <a:pt x="1163" y="752"/>
                  </a:cubicBezTo>
                  <a:cubicBezTo>
                    <a:pt x="1168" y="733"/>
                    <a:pt x="1172" y="713"/>
                    <a:pt x="1174" y="694"/>
                  </a:cubicBezTo>
                  <a:cubicBezTo>
                    <a:pt x="1206" y="681"/>
                    <a:pt x="1228" y="650"/>
                    <a:pt x="1228" y="614"/>
                  </a:cubicBezTo>
                  <a:cubicBezTo>
                    <a:pt x="1228" y="577"/>
                    <a:pt x="1206" y="546"/>
                    <a:pt x="1174" y="53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66">
              <a:extLst>
                <a:ext uri="{FF2B5EF4-FFF2-40B4-BE49-F238E27FC236}">
                  <a16:creationId xmlns:a16="http://schemas.microsoft.com/office/drawing/2014/main" id="{9E0B2493-E4D5-9278-A671-101311F8226E}"/>
                </a:ext>
              </a:extLst>
            </p:cNvPr>
            <p:cNvSpPr/>
            <p:nvPr/>
          </p:nvSpPr>
          <p:spPr>
            <a:xfrm>
              <a:off x="3313811" y="11240691"/>
              <a:ext cx="732526" cy="73128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9" h="588">
                  <a:moveTo>
                    <a:pt x="589" y="295"/>
                  </a:moveTo>
                  <a:cubicBezTo>
                    <a:pt x="589" y="456"/>
                    <a:pt x="456" y="588"/>
                    <a:pt x="294" y="588"/>
                  </a:cubicBezTo>
                  <a:cubicBezTo>
                    <a:pt x="132" y="588"/>
                    <a:pt x="0" y="456"/>
                    <a:pt x="0" y="295"/>
                  </a:cubicBezTo>
                  <a:cubicBezTo>
                    <a:pt x="0" y="132"/>
                    <a:pt x="132" y="0"/>
                    <a:pt x="294" y="0"/>
                  </a:cubicBezTo>
                  <a:cubicBezTo>
                    <a:pt x="456" y="0"/>
                    <a:pt x="589" y="132"/>
                    <a:pt x="589" y="295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67">
              <a:extLst>
                <a:ext uri="{FF2B5EF4-FFF2-40B4-BE49-F238E27FC236}">
                  <a16:creationId xmlns:a16="http://schemas.microsoft.com/office/drawing/2014/main" id="{13CA8578-D745-CAE5-C6E4-E053854F3F4A}"/>
                </a:ext>
              </a:extLst>
            </p:cNvPr>
            <p:cNvSpPr/>
            <p:nvPr/>
          </p:nvSpPr>
          <p:spPr>
            <a:xfrm>
              <a:off x="3367380" y="11294264"/>
              <a:ext cx="624142" cy="62414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02" h="502">
                  <a:moveTo>
                    <a:pt x="502" y="252"/>
                  </a:moveTo>
                  <a:cubicBezTo>
                    <a:pt x="502" y="390"/>
                    <a:pt x="390" y="502"/>
                    <a:pt x="251" y="502"/>
                  </a:cubicBezTo>
                  <a:cubicBezTo>
                    <a:pt x="113" y="502"/>
                    <a:pt x="0" y="390"/>
                    <a:pt x="0" y="252"/>
                  </a:cubicBezTo>
                  <a:cubicBezTo>
                    <a:pt x="0" y="113"/>
                    <a:pt x="113" y="0"/>
                    <a:pt x="251" y="0"/>
                  </a:cubicBezTo>
                  <a:cubicBezTo>
                    <a:pt x="390" y="0"/>
                    <a:pt x="502" y="113"/>
                    <a:pt x="502" y="252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106">
              <a:extLst>
                <a:ext uri="{FF2B5EF4-FFF2-40B4-BE49-F238E27FC236}">
                  <a16:creationId xmlns:a16="http://schemas.microsoft.com/office/drawing/2014/main" id="{0D107EE4-92A5-269B-C22B-BC24F1F1F4CC}"/>
                </a:ext>
              </a:extLst>
            </p:cNvPr>
            <p:cNvSpPr/>
            <p:nvPr/>
          </p:nvSpPr>
          <p:spPr>
            <a:xfrm>
              <a:off x="3460814" y="11387698"/>
              <a:ext cx="438515" cy="438519"/>
            </a:xfrm>
            <a:custGeom>
              <a:avLst/>
              <a:gdLst>
                <a:gd name="connsiteX0" fmla="*/ 218646 w 438515"/>
                <a:gd name="connsiteY0" fmla="*/ 378721 h 438519"/>
                <a:gd name="connsiteX1" fmla="*/ 247909 w 438515"/>
                <a:gd name="connsiteY1" fmla="*/ 409230 h 438519"/>
                <a:gd name="connsiteX2" fmla="*/ 218646 w 438515"/>
                <a:gd name="connsiteY2" fmla="*/ 438519 h 438519"/>
                <a:gd name="connsiteX3" fmla="*/ 190603 w 438515"/>
                <a:gd name="connsiteY3" fmla="*/ 409230 h 438519"/>
                <a:gd name="connsiteX4" fmla="*/ 218646 w 438515"/>
                <a:gd name="connsiteY4" fmla="*/ 378721 h 438519"/>
                <a:gd name="connsiteX5" fmla="*/ 352725 w 438515"/>
                <a:gd name="connsiteY5" fmla="*/ 324211 h 438519"/>
                <a:gd name="connsiteX6" fmla="*/ 373919 w 438515"/>
                <a:gd name="connsiteY6" fmla="*/ 332445 h 438519"/>
                <a:gd name="connsiteX7" fmla="*/ 373919 w 438515"/>
                <a:gd name="connsiteY7" fmla="*/ 373919 h 438519"/>
                <a:gd name="connsiteX8" fmla="*/ 332445 w 438515"/>
                <a:gd name="connsiteY8" fmla="*/ 373919 h 438519"/>
                <a:gd name="connsiteX9" fmla="*/ 332445 w 438515"/>
                <a:gd name="connsiteY9" fmla="*/ 332445 h 438519"/>
                <a:gd name="connsiteX10" fmla="*/ 352725 w 438515"/>
                <a:gd name="connsiteY10" fmla="*/ 324211 h 438519"/>
                <a:gd name="connsiteX11" fmla="*/ 84880 w 438515"/>
                <a:gd name="connsiteY11" fmla="*/ 324211 h 438519"/>
                <a:gd name="connsiteX12" fmla="*/ 106074 w 438515"/>
                <a:gd name="connsiteY12" fmla="*/ 332445 h 438519"/>
                <a:gd name="connsiteX13" fmla="*/ 106074 w 438515"/>
                <a:gd name="connsiteY13" fmla="*/ 373919 h 438519"/>
                <a:gd name="connsiteX14" fmla="*/ 64600 w 438515"/>
                <a:gd name="connsiteY14" fmla="*/ 373919 h 438519"/>
                <a:gd name="connsiteX15" fmla="*/ 64600 w 438515"/>
                <a:gd name="connsiteY15" fmla="*/ 332445 h 438519"/>
                <a:gd name="connsiteX16" fmla="*/ 84880 w 438515"/>
                <a:gd name="connsiteY16" fmla="*/ 324211 h 438519"/>
                <a:gd name="connsiteX17" fmla="*/ 409239 w 438515"/>
                <a:gd name="connsiteY17" fmla="*/ 189360 h 438519"/>
                <a:gd name="connsiteX18" fmla="*/ 438515 w 438515"/>
                <a:gd name="connsiteY18" fmla="*/ 219856 h 438519"/>
                <a:gd name="connsiteX19" fmla="*/ 409239 w 438515"/>
                <a:gd name="connsiteY19" fmla="*/ 247912 h 438519"/>
                <a:gd name="connsiteX20" fmla="*/ 379963 w 438515"/>
                <a:gd name="connsiteY20" fmla="*/ 219856 h 438519"/>
                <a:gd name="connsiteX21" fmla="*/ 409239 w 438515"/>
                <a:gd name="connsiteY21" fmla="*/ 189360 h 438519"/>
                <a:gd name="connsiteX22" fmla="*/ 29276 w 438515"/>
                <a:gd name="connsiteY22" fmla="*/ 189360 h 438519"/>
                <a:gd name="connsiteX23" fmla="*/ 58552 w 438515"/>
                <a:gd name="connsiteY23" fmla="*/ 219856 h 438519"/>
                <a:gd name="connsiteX24" fmla="*/ 29276 w 438515"/>
                <a:gd name="connsiteY24" fmla="*/ 247912 h 438519"/>
                <a:gd name="connsiteX25" fmla="*/ 0 w 438515"/>
                <a:gd name="connsiteY25" fmla="*/ 219856 h 438519"/>
                <a:gd name="connsiteX26" fmla="*/ 29276 w 438515"/>
                <a:gd name="connsiteY26" fmla="*/ 189360 h 438519"/>
                <a:gd name="connsiteX27" fmla="*/ 218637 w 438515"/>
                <a:gd name="connsiteY27" fmla="*/ 123330 h 438519"/>
                <a:gd name="connsiteX28" fmla="*/ 315182 w 438515"/>
                <a:gd name="connsiteY28" fmla="*/ 219871 h 438519"/>
                <a:gd name="connsiteX29" fmla="*/ 218637 w 438515"/>
                <a:gd name="connsiteY29" fmla="*/ 313936 h 438519"/>
                <a:gd name="connsiteX30" fmla="*/ 123330 w 438515"/>
                <a:gd name="connsiteY30" fmla="*/ 219871 h 438519"/>
                <a:gd name="connsiteX31" fmla="*/ 218637 w 438515"/>
                <a:gd name="connsiteY31" fmla="*/ 123330 h 438519"/>
                <a:gd name="connsiteX32" fmla="*/ 352725 w 438515"/>
                <a:gd name="connsiteY32" fmla="*/ 56366 h 438519"/>
                <a:gd name="connsiteX33" fmla="*/ 373919 w 438515"/>
                <a:gd name="connsiteY33" fmla="*/ 64596 h 438519"/>
                <a:gd name="connsiteX34" fmla="*/ 373919 w 438515"/>
                <a:gd name="connsiteY34" fmla="*/ 104832 h 438519"/>
                <a:gd name="connsiteX35" fmla="*/ 332445 w 438515"/>
                <a:gd name="connsiteY35" fmla="*/ 104832 h 438519"/>
                <a:gd name="connsiteX36" fmla="*/ 332445 w 438515"/>
                <a:gd name="connsiteY36" fmla="*/ 64596 h 438519"/>
                <a:gd name="connsiteX37" fmla="*/ 352725 w 438515"/>
                <a:gd name="connsiteY37" fmla="*/ 56366 h 438519"/>
                <a:gd name="connsiteX38" fmla="*/ 84880 w 438515"/>
                <a:gd name="connsiteY38" fmla="*/ 56366 h 438519"/>
                <a:gd name="connsiteX39" fmla="*/ 106074 w 438515"/>
                <a:gd name="connsiteY39" fmla="*/ 64596 h 438519"/>
                <a:gd name="connsiteX40" fmla="*/ 106074 w 438515"/>
                <a:gd name="connsiteY40" fmla="*/ 104832 h 438519"/>
                <a:gd name="connsiteX41" fmla="*/ 64600 w 438515"/>
                <a:gd name="connsiteY41" fmla="*/ 104832 h 438519"/>
                <a:gd name="connsiteX42" fmla="*/ 64600 w 438515"/>
                <a:gd name="connsiteY42" fmla="*/ 64596 h 438519"/>
                <a:gd name="connsiteX43" fmla="*/ 84880 w 438515"/>
                <a:gd name="connsiteY43" fmla="*/ 56366 h 438519"/>
                <a:gd name="connsiteX44" fmla="*/ 218646 w 438515"/>
                <a:gd name="connsiteY44" fmla="*/ 0 h 438519"/>
                <a:gd name="connsiteX45" fmla="*/ 247909 w 438515"/>
                <a:gd name="connsiteY45" fmla="*/ 29276 h 438519"/>
                <a:gd name="connsiteX46" fmla="*/ 218646 w 438515"/>
                <a:gd name="connsiteY46" fmla="*/ 58552 h 438519"/>
                <a:gd name="connsiteX47" fmla="*/ 190603 w 438515"/>
                <a:gd name="connsiteY47" fmla="*/ 29276 h 438519"/>
                <a:gd name="connsiteX48" fmla="*/ 218646 w 438515"/>
                <a:gd name="connsiteY48" fmla="*/ 0 h 43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38515" h="438519">
                  <a:moveTo>
                    <a:pt x="218646" y="378721"/>
                  </a:moveTo>
                  <a:cubicBezTo>
                    <a:pt x="235716" y="378721"/>
                    <a:pt x="247909" y="392145"/>
                    <a:pt x="247909" y="409230"/>
                  </a:cubicBezTo>
                  <a:cubicBezTo>
                    <a:pt x="247909" y="425095"/>
                    <a:pt x="235716" y="438519"/>
                    <a:pt x="218646" y="438519"/>
                  </a:cubicBezTo>
                  <a:cubicBezTo>
                    <a:pt x="202796" y="438519"/>
                    <a:pt x="190603" y="425095"/>
                    <a:pt x="190603" y="409230"/>
                  </a:cubicBezTo>
                  <a:cubicBezTo>
                    <a:pt x="190603" y="392145"/>
                    <a:pt x="202796" y="378721"/>
                    <a:pt x="218646" y="378721"/>
                  </a:cubicBezTo>
                  <a:close/>
                  <a:moveTo>
                    <a:pt x="352725" y="324211"/>
                  </a:moveTo>
                  <a:cubicBezTo>
                    <a:pt x="360196" y="324211"/>
                    <a:pt x="367820" y="326955"/>
                    <a:pt x="373919" y="332445"/>
                  </a:cubicBezTo>
                  <a:cubicBezTo>
                    <a:pt x="384898" y="343423"/>
                    <a:pt x="384898" y="361721"/>
                    <a:pt x="373919" y="373919"/>
                  </a:cubicBezTo>
                  <a:cubicBezTo>
                    <a:pt x="361721" y="384898"/>
                    <a:pt x="343423" y="384898"/>
                    <a:pt x="332445" y="373919"/>
                  </a:cubicBezTo>
                  <a:cubicBezTo>
                    <a:pt x="321466" y="361721"/>
                    <a:pt x="321466" y="343423"/>
                    <a:pt x="332445" y="332445"/>
                  </a:cubicBezTo>
                  <a:cubicBezTo>
                    <a:pt x="337934" y="326955"/>
                    <a:pt x="345253" y="324211"/>
                    <a:pt x="352725" y="324211"/>
                  </a:cubicBezTo>
                  <a:close/>
                  <a:moveTo>
                    <a:pt x="84880" y="324211"/>
                  </a:moveTo>
                  <a:cubicBezTo>
                    <a:pt x="92351" y="324211"/>
                    <a:pt x="99975" y="326956"/>
                    <a:pt x="106074" y="332445"/>
                  </a:cubicBezTo>
                  <a:cubicBezTo>
                    <a:pt x="117053" y="343423"/>
                    <a:pt x="117053" y="361721"/>
                    <a:pt x="106074" y="373919"/>
                  </a:cubicBezTo>
                  <a:cubicBezTo>
                    <a:pt x="93876" y="384898"/>
                    <a:pt x="75578" y="384898"/>
                    <a:pt x="64600" y="373919"/>
                  </a:cubicBezTo>
                  <a:cubicBezTo>
                    <a:pt x="53621" y="361721"/>
                    <a:pt x="53621" y="343423"/>
                    <a:pt x="64600" y="332445"/>
                  </a:cubicBezTo>
                  <a:cubicBezTo>
                    <a:pt x="70089" y="326956"/>
                    <a:pt x="77408" y="324211"/>
                    <a:pt x="84880" y="324211"/>
                  </a:cubicBezTo>
                  <a:close/>
                  <a:moveTo>
                    <a:pt x="409239" y="189360"/>
                  </a:moveTo>
                  <a:cubicBezTo>
                    <a:pt x="425097" y="189360"/>
                    <a:pt x="438515" y="202778"/>
                    <a:pt x="438515" y="219856"/>
                  </a:cubicBezTo>
                  <a:cubicBezTo>
                    <a:pt x="438515" y="234494"/>
                    <a:pt x="425097" y="247912"/>
                    <a:pt x="409239" y="247912"/>
                  </a:cubicBezTo>
                  <a:cubicBezTo>
                    <a:pt x="392161" y="247912"/>
                    <a:pt x="379963" y="234494"/>
                    <a:pt x="379963" y="219856"/>
                  </a:cubicBezTo>
                  <a:cubicBezTo>
                    <a:pt x="379963" y="202778"/>
                    <a:pt x="392161" y="189360"/>
                    <a:pt x="409239" y="189360"/>
                  </a:cubicBezTo>
                  <a:close/>
                  <a:moveTo>
                    <a:pt x="29276" y="189360"/>
                  </a:moveTo>
                  <a:cubicBezTo>
                    <a:pt x="46354" y="189360"/>
                    <a:pt x="58552" y="202778"/>
                    <a:pt x="58552" y="219856"/>
                  </a:cubicBezTo>
                  <a:cubicBezTo>
                    <a:pt x="58552" y="234494"/>
                    <a:pt x="46354" y="247912"/>
                    <a:pt x="29276" y="247912"/>
                  </a:cubicBezTo>
                  <a:cubicBezTo>
                    <a:pt x="13418" y="247912"/>
                    <a:pt x="0" y="234494"/>
                    <a:pt x="0" y="219856"/>
                  </a:cubicBezTo>
                  <a:cubicBezTo>
                    <a:pt x="0" y="202778"/>
                    <a:pt x="13418" y="189360"/>
                    <a:pt x="29276" y="189360"/>
                  </a:cubicBezTo>
                  <a:close/>
                  <a:moveTo>
                    <a:pt x="218637" y="123330"/>
                  </a:moveTo>
                  <a:cubicBezTo>
                    <a:pt x="271861" y="123330"/>
                    <a:pt x="315182" y="166650"/>
                    <a:pt x="315182" y="219871"/>
                  </a:cubicBezTo>
                  <a:cubicBezTo>
                    <a:pt x="315182" y="271854"/>
                    <a:pt x="271861" y="313936"/>
                    <a:pt x="218637" y="313936"/>
                  </a:cubicBezTo>
                  <a:cubicBezTo>
                    <a:pt x="166652" y="313936"/>
                    <a:pt x="123330" y="271854"/>
                    <a:pt x="123330" y="219871"/>
                  </a:cubicBezTo>
                  <a:cubicBezTo>
                    <a:pt x="123330" y="166650"/>
                    <a:pt x="166652" y="123330"/>
                    <a:pt x="218637" y="123330"/>
                  </a:cubicBezTo>
                  <a:close/>
                  <a:moveTo>
                    <a:pt x="352725" y="56366"/>
                  </a:moveTo>
                  <a:cubicBezTo>
                    <a:pt x="360196" y="56366"/>
                    <a:pt x="367820" y="59109"/>
                    <a:pt x="373919" y="64596"/>
                  </a:cubicBezTo>
                  <a:cubicBezTo>
                    <a:pt x="384898" y="75569"/>
                    <a:pt x="384898" y="93859"/>
                    <a:pt x="373919" y="104832"/>
                  </a:cubicBezTo>
                  <a:cubicBezTo>
                    <a:pt x="361721" y="117025"/>
                    <a:pt x="343423" y="117025"/>
                    <a:pt x="332445" y="104832"/>
                  </a:cubicBezTo>
                  <a:cubicBezTo>
                    <a:pt x="321466" y="93859"/>
                    <a:pt x="321466" y="75569"/>
                    <a:pt x="332445" y="64596"/>
                  </a:cubicBezTo>
                  <a:cubicBezTo>
                    <a:pt x="337934" y="59109"/>
                    <a:pt x="345253" y="56366"/>
                    <a:pt x="352725" y="56366"/>
                  </a:cubicBezTo>
                  <a:close/>
                  <a:moveTo>
                    <a:pt x="84880" y="56366"/>
                  </a:moveTo>
                  <a:cubicBezTo>
                    <a:pt x="92351" y="56366"/>
                    <a:pt x="99975" y="59109"/>
                    <a:pt x="106074" y="64596"/>
                  </a:cubicBezTo>
                  <a:cubicBezTo>
                    <a:pt x="117053" y="75569"/>
                    <a:pt x="117053" y="93859"/>
                    <a:pt x="106074" y="104832"/>
                  </a:cubicBezTo>
                  <a:cubicBezTo>
                    <a:pt x="93876" y="117025"/>
                    <a:pt x="75578" y="117025"/>
                    <a:pt x="64600" y="104832"/>
                  </a:cubicBezTo>
                  <a:cubicBezTo>
                    <a:pt x="53621" y="93859"/>
                    <a:pt x="53621" y="75569"/>
                    <a:pt x="64600" y="64596"/>
                  </a:cubicBezTo>
                  <a:cubicBezTo>
                    <a:pt x="70089" y="59109"/>
                    <a:pt x="77408" y="56366"/>
                    <a:pt x="84880" y="56366"/>
                  </a:cubicBezTo>
                  <a:close/>
                  <a:moveTo>
                    <a:pt x="218646" y="0"/>
                  </a:moveTo>
                  <a:cubicBezTo>
                    <a:pt x="235716" y="0"/>
                    <a:pt x="247909" y="13418"/>
                    <a:pt x="247909" y="29276"/>
                  </a:cubicBezTo>
                  <a:cubicBezTo>
                    <a:pt x="247909" y="45134"/>
                    <a:pt x="235716" y="58552"/>
                    <a:pt x="218646" y="58552"/>
                  </a:cubicBezTo>
                  <a:cubicBezTo>
                    <a:pt x="202796" y="58552"/>
                    <a:pt x="190603" y="45134"/>
                    <a:pt x="190603" y="29276"/>
                  </a:cubicBezTo>
                  <a:cubicBezTo>
                    <a:pt x="190603" y="13418"/>
                    <a:pt x="202796" y="0"/>
                    <a:pt x="218646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77">
              <a:extLst>
                <a:ext uri="{FF2B5EF4-FFF2-40B4-BE49-F238E27FC236}">
                  <a16:creationId xmlns:a16="http://schemas.microsoft.com/office/drawing/2014/main" id="{18840391-90F1-3761-C199-956DEFEFC653}"/>
                </a:ext>
              </a:extLst>
            </p:cNvPr>
            <p:cNvSpPr/>
            <p:nvPr/>
          </p:nvSpPr>
          <p:spPr>
            <a:xfrm>
              <a:off x="2771891" y="9069280"/>
              <a:ext cx="595488" cy="59548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79" h="479">
                  <a:moveTo>
                    <a:pt x="479" y="239"/>
                  </a:moveTo>
                  <a:cubicBezTo>
                    <a:pt x="479" y="372"/>
                    <a:pt x="372" y="479"/>
                    <a:pt x="240" y="479"/>
                  </a:cubicBezTo>
                  <a:cubicBezTo>
                    <a:pt x="108" y="479"/>
                    <a:pt x="0" y="372"/>
                    <a:pt x="0" y="239"/>
                  </a:cubicBezTo>
                  <a:cubicBezTo>
                    <a:pt x="0" y="107"/>
                    <a:pt x="108" y="0"/>
                    <a:pt x="240" y="0"/>
                  </a:cubicBezTo>
                  <a:cubicBezTo>
                    <a:pt x="372" y="0"/>
                    <a:pt x="479" y="107"/>
                    <a:pt x="479" y="23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6" name="Freeform: Shape 78">
              <a:extLst>
                <a:ext uri="{FF2B5EF4-FFF2-40B4-BE49-F238E27FC236}">
                  <a16:creationId xmlns:a16="http://schemas.microsoft.com/office/drawing/2014/main" id="{253A96F0-FE7D-0839-EA0A-FA6B2AD8F6CB}"/>
                </a:ext>
              </a:extLst>
            </p:cNvPr>
            <p:cNvSpPr/>
            <p:nvPr/>
          </p:nvSpPr>
          <p:spPr>
            <a:xfrm>
              <a:off x="2945056" y="9242445"/>
              <a:ext cx="249158" cy="24915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1" h="201">
                  <a:moveTo>
                    <a:pt x="201" y="100"/>
                  </a:moveTo>
                  <a:cubicBezTo>
                    <a:pt x="201" y="156"/>
                    <a:pt x="156" y="201"/>
                    <a:pt x="101" y="201"/>
                  </a:cubicBezTo>
                  <a:cubicBezTo>
                    <a:pt x="45" y="201"/>
                    <a:pt x="0" y="156"/>
                    <a:pt x="0" y="100"/>
                  </a:cubicBezTo>
                  <a:cubicBezTo>
                    <a:pt x="0" y="45"/>
                    <a:pt x="45" y="0"/>
                    <a:pt x="101" y="0"/>
                  </a:cubicBezTo>
                  <a:cubicBezTo>
                    <a:pt x="156" y="0"/>
                    <a:pt x="201" y="45"/>
                    <a:pt x="201" y="100"/>
                  </a:cubicBezTo>
                  <a:close/>
                </a:path>
              </a:pathLst>
            </a:custGeom>
            <a:solidFill>
              <a:schemeClr val="accent6"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7" name="Freeform: Shape 79">
              <a:extLst>
                <a:ext uri="{FF2B5EF4-FFF2-40B4-BE49-F238E27FC236}">
                  <a16:creationId xmlns:a16="http://schemas.microsoft.com/office/drawing/2014/main" id="{58024502-6BA5-C4B7-B3AF-55A9BE83161B}"/>
                </a:ext>
              </a:extLst>
            </p:cNvPr>
            <p:cNvSpPr/>
            <p:nvPr/>
          </p:nvSpPr>
          <p:spPr>
            <a:xfrm>
              <a:off x="8247146" y="4566986"/>
              <a:ext cx="2101651" cy="315309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88" h="2532">
                  <a:moveTo>
                    <a:pt x="1658" y="31"/>
                  </a:moveTo>
                  <a:cubicBezTo>
                    <a:pt x="1640" y="12"/>
                    <a:pt x="1614" y="0"/>
                    <a:pt x="1586" y="0"/>
                  </a:cubicBezTo>
                  <a:lnTo>
                    <a:pt x="844" y="0"/>
                  </a:lnTo>
                  <a:lnTo>
                    <a:pt x="103" y="0"/>
                  </a:lnTo>
                  <a:cubicBezTo>
                    <a:pt x="74" y="0"/>
                    <a:pt x="49" y="12"/>
                    <a:pt x="30" y="31"/>
                  </a:cubicBezTo>
                  <a:cubicBezTo>
                    <a:pt x="11" y="49"/>
                    <a:pt x="0" y="75"/>
                    <a:pt x="0" y="104"/>
                  </a:cubicBezTo>
                  <a:lnTo>
                    <a:pt x="0" y="687"/>
                  </a:lnTo>
                  <a:lnTo>
                    <a:pt x="0" y="1269"/>
                  </a:lnTo>
                  <a:lnTo>
                    <a:pt x="0" y="1849"/>
                  </a:lnTo>
                  <a:lnTo>
                    <a:pt x="0" y="2428"/>
                  </a:lnTo>
                  <a:cubicBezTo>
                    <a:pt x="0" y="2457"/>
                    <a:pt x="11" y="2483"/>
                    <a:pt x="30" y="2501"/>
                  </a:cubicBezTo>
                  <a:cubicBezTo>
                    <a:pt x="49" y="2520"/>
                    <a:pt x="74" y="2532"/>
                    <a:pt x="103" y="2532"/>
                  </a:cubicBezTo>
                  <a:lnTo>
                    <a:pt x="844" y="2532"/>
                  </a:lnTo>
                  <a:lnTo>
                    <a:pt x="1586" y="2532"/>
                  </a:lnTo>
                  <a:cubicBezTo>
                    <a:pt x="1614" y="2532"/>
                    <a:pt x="1640" y="2520"/>
                    <a:pt x="1658" y="2501"/>
                  </a:cubicBezTo>
                  <a:cubicBezTo>
                    <a:pt x="1677" y="2483"/>
                    <a:pt x="1688" y="2457"/>
                    <a:pt x="1688" y="2428"/>
                  </a:cubicBezTo>
                  <a:lnTo>
                    <a:pt x="1688" y="1849"/>
                  </a:lnTo>
                  <a:lnTo>
                    <a:pt x="1688" y="1269"/>
                  </a:lnTo>
                  <a:lnTo>
                    <a:pt x="1688" y="687"/>
                  </a:lnTo>
                  <a:lnTo>
                    <a:pt x="1688" y="104"/>
                  </a:lnTo>
                  <a:cubicBezTo>
                    <a:pt x="1688" y="75"/>
                    <a:pt x="1677" y="49"/>
                    <a:pt x="1658" y="31"/>
                  </a:cubicBezTo>
                  <a:close/>
                </a:path>
              </a:pathLst>
            </a:custGeom>
            <a:solidFill>
              <a:schemeClr val="accent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8" name="Freeform: Shape 80">
              <a:extLst>
                <a:ext uri="{FF2B5EF4-FFF2-40B4-BE49-F238E27FC236}">
                  <a16:creationId xmlns:a16="http://schemas.microsoft.com/office/drawing/2014/main" id="{F334A5B1-A11D-72E9-2766-BE531D4E10E8}"/>
                </a:ext>
              </a:extLst>
            </p:cNvPr>
            <p:cNvSpPr/>
            <p:nvPr/>
          </p:nvSpPr>
          <p:spPr>
            <a:xfrm>
              <a:off x="9876642" y="6147899"/>
              <a:ext cx="472155" cy="157218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1263">
                  <a:moveTo>
                    <a:pt x="0" y="1263"/>
                  </a:moveTo>
                  <a:lnTo>
                    <a:pt x="139" y="1263"/>
                  </a:lnTo>
                  <a:lnTo>
                    <a:pt x="278" y="1263"/>
                  </a:lnTo>
                  <a:cubicBezTo>
                    <a:pt x="306" y="1263"/>
                    <a:pt x="332" y="1251"/>
                    <a:pt x="350" y="1232"/>
                  </a:cubicBezTo>
                  <a:cubicBezTo>
                    <a:pt x="369" y="1214"/>
                    <a:pt x="380" y="1188"/>
                    <a:pt x="380" y="1159"/>
                  </a:cubicBezTo>
                  <a:lnTo>
                    <a:pt x="380" y="580"/>
                  </a:lnTo>
                  <a:lnTo>
                    <a:pt x="380" y="0"/>
                  </a:lnTo>
                  <a:lnTo>
                    <a:pt x="190" y="0"/>
                  </a:lnTo>
                  <a:lnTo>
                    <a:pt x="0" y="0"/>
                  </a:lnTo>
                  <a:lnTo>
                    <a:pt x="0" y="632"/>
                  </a:ln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9" name="Freeform: Shape 81">
              <a:extLst>
                <a:ext uri="{FF2B5EF4-FFF2-40B4-BE49-F238E27FC236}">
                  <a16:creationId xmlns:a16="http://schemas.microsoft.com/office/drawing/2014/main" id="{4510BD20-7758-C588-C1E8-1651DAACE7D9}"/>
                </a:ext>
              </a:extLst>
            </p:cNvPr>
            <p:cNvSpPr/>
            <p:nvPr/>
          </p:nvSpPr>
          <p:spPr>
            <a:xfrm>
              <a:off x="9876642" y="4566986"/>
              <a:ext cx="472155" cy="157966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80" h="1269">
                  <a:moveTo>
                    <a:pt x="0" y="0"/>
                  </a:moveTo>
                  <a:lnTo>
                    <a:pt x="139" y="0"/>
                  </a:lnTo>
                  <a:lnTo>
                    <a:pt x="278" y="0"/>
                  </a:lnTo>
                  <a:cubicBezTo>
                    <a:pt x="306" y="0"/>
                    <a:pt x="332" y="12"/>
                    <a:pt x="350" y="31"/>
                  </a:cubicBezTo>
                  <a:cubicBezTo>
                    <a:pt x="369" y="49"/>
                    <a:pt x="380" y="75"/>
                    <a:pt x="380" y="104"/>
                  </a:cubicBezTo>
                  <a:lnTo>
                    <a:pt x="380" y="687"/>
                  </a:lnTo>
                  <a:lnTo>
                    <a:pt x="380" y="1269"/>
                  </a:lnTo>
                  <a:lnTo>
                    <a:pt x="190" y="1269"/>
                  </a:lnTo>
                  <a:lnTo>
                    <a:pt x="0" y="1269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82">
              <a:extLst>
                <a:ext uri="{FF2B5EF4-FFF2-40B4-BE49-F238E27FC236}">
                  <a16:creationId xmlns:a16="http://schemas.microsoft.com/office/drawing/2014/main" id="{5409BD38-6074-1021-B615-AA7B488BBB85}"/>
                </a:ext>
              </a:extLst>
            </p:cNvPr>
            <p:cNvSpPr/>
            <p:nvPr/>
          </p:nvSpPr>
          <p:spPr>
            <a:xfrm>
              <a:off x="8247146" y="6147899"/>
              <a:ext cx="2101651" cy="9717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88" h="79">
                  <a:moveTo>
                    <a:pt x="0" y="79"/>
                  </a:moveTo>
                  <a:lnTo>
                    <a:pt x="1688" y="79"/>
                  </a:lnTo>
                  <a:lnTo>
                    <a:pt x="168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102">
              <a:extLst>
                <a:ext uri="{FF2B5EF4-FFF2-40B4-BE49-F238E27FC236}">
                  <a16:creationId xmlns:a16="http://schemas.microsoft.com/office/drawing/2014/main" id="{4C40E793-6A32-F989-A948-3D09C87BEE29}"/>
                </a:ext>
              </a:extLst>
            </p:cNvPr>
            <p:cNvSpPr/>
            <p:nvPr/>
          </p:nvSpPr>
          <p:spPr>
            <a:xfrm>
              <a:off x="8476371" y="4716484"/>
              <a:ext cx="1113738" cy="2855354"/>
            </a:xfrm>
            <a:custGeom>
              <a:avLst/>
              <a:gdLst>
                <a:gd name="connsiteX0" fmla="*/ 232340 w 1113738"/>
                <a:gd name="connsiteY0" fmla="*/ 2576297 h 2855354"/>
                <a:gd name="connsiteX1" fmla="*/ 247912 w 1113738"/>
                <a:gd name="connsiteY1" fmla="*/ 2593656 h 2855354"/>
                <a:gd name="connsiteX2" fmla="*/ 247912 w 1113738"/>
                <a:gd name="connsiteY2" fmla="*/ 2824286 h 2855354"/>
                <a:gd name="connsiteX3" fmla="*/ 232340 w 1113738"/>
                <a:gd name="connsiteY3" fmla="*/ 2840405 h 2855354"/>
                <a:gd name="connsiteX4" fmla="*/ 216767 w 1113738"/>
                <a:gd name="connsiteY4" fmla="*/ 2824286 h 2855354"/>
                <a:gd name="connsiteX5" fmla="*/ 216767 w 1113738"/>
                <a:gd name="connsiteY5" fmla="*/ 2593656 h 2855354"/>
                <a:gd name="connsiteX6" fmla="*/ 232340 w 1113738"/>
                <a:gd name="connsiteY6" fmla="*/ 2576297 h 2855354"/>
                <a:gd name="connsiteX7" fmla="*/ 15572 w 1113738"/>
                <a:gd name="connsiteY7" fmla="*/ 2521482 h 2855354"/>
                <a:gd name="connsiteX8" fmla="*/ 31145 w 1113738"/>
                <a:gd name="connsiteY8" fmla="*/ 2537565 h 2855354"/>
                <a:gd name="connsiteX9" fmla="*/ 31145 w 1113738"/>
                <a:gd name="connsiteY9" fmla="*/ 2683547 h 2855354"/>
                <a:gd name="connsiteX10" fmla="*/ 15572 w 1113738"/>
                <a:gd name="connsiteY10" fmla="*/ 2699630 h 2855354"/>
                <a:gd name="connsiteX11" fmla="*/ 0 w 1113738"/>
                <a:gd name="connsiteY11" fmla="*/ 2683547 h 2855354"/>
                <a:gd name="connsiteX12" fmla="*/ 0 w 1113738"/>
                <a:gd name="connsiteY12" fmla="*/ 2537565 h 2855354"/>
                <a:gd name="connsiteX13" fmla="*/ 15572 w 1113738"/>
                <a:gd name="connsiteY13" fmla="*/ 2521482 h 2855354"/>
                <a:gd name="connsiteX14" fmla="*/ 764270 w 1113738"/>
                <a:gd name="connsiteY14" fmla="*/ 2335859 h 2855354"/>
                <a:gd name="connsiteX15" fmla="*/ 779866 w 1113738"/>
                <a:gd name="connsiteY15" fmla="*/ 2352016 h 2855354"/>
                <a:gd name="connsiteX16" fmla="*/ 779866 w 1113738"/>
                <a:gd name="connsiteY16" fmla="*/ 2837955 h 2855354"/>
                <a:gd name="connsiteX17" fmla="*/ 764270 w 1113738"/>
                <a:gd name="connsiteY17" fmla="*/ 2855354 h 2855354"/>
                <a:gd name="connsiteX18" fmla="*/ 747475 w 1113738"/>
                <a:gd name="connsiteY18" fmla="*/ 2837955 h 2855354"/>
                <a:gd name="connsiteX19" fmla="*/ 747475 w 1113738"/>
                <a:gd name="connsiteY19" fmla="*/ 2352016 h 2855354"/>
                <a:gd name="connsiteX20" fmla="*/ 764270 w 1113738"/>
                <a:gd name="connsiteY20" fmla="*/ 2335859 h 2855354"/>
                <a:gd name="connsiteX21" fmla="*/ 1096943 w 1113738"/>
                <a:gd name="connsiteY21" fmla="*/ 2151482 h 2855354"/>
                <a:gd name="connsiteX22" fmla="*/ 1113738 w 1113738"/>
                <a:gd name="connsiteY22" fmla="*/ 2167639 h 2855354"/>
                <a:gd name="connsiteX23" fmla="*/ 1113738 w 1113738"/>
                <a:gd name="connsiteY23" fmla="*/ 2661052 h 2855354"/>
                <a:gd name="connsiteX24" fmla="*/ 1096943 w 1113738"/>
                <a:gd name="connsiteY24" fmla="*/ 2678452 h 2855354"/>
                <a:gd name="connsiteX25" fmla="*/ 1081347 w 1113738"/>
                <a:gd name="connsiteY25" fmla="*/ 2661052 h 2855354"/>
                <a:gd name="connsiteX26" fmla="*/ 1081347 w 1113738"/>
                <a:gd name="connsiteY26" fmla="*/ 2167639 h 2855354"/>
                <a:gd name="connsiteX27" fmla="*/ 1096943 w 1113738"/>
                <a:gd name="connsiteY27" fmla="*/ 2151482 h 2855354"/>
                <a:gd name="connsiteX28" fmla="*/ 232340 w 1113738"/>
                <a:gd name="connsiteY28" fmla="*/ 1987038 h 2855354"/>
                <a:gd name="connsiteX29" fmla="*/ 247912 w 1113738"/>
                <a:gd name="connsiteY29" fmla="*/ 2004426 h 2855354"/>
                <a:gd name="connsiteX30" fmla="*/ 247912 w 1113738"/>
                <a:gd name="connsiteY30" fmla="*/ 2378266 h 2855354"/>
                <a:gd name="connsiteX31" fmla="*/ 232340 w 1113738"/>
                <a:gd name="connsiteY31" fmla="*/ 2394412 h 2855354"/>
                <a:gd name="connsiteX32" fmla="*/ 216767 w 1113738"/>
                <a:gd name="connsiteY32" fmla="*/ 2378266 h 2855354"/>
                <a:gd name="connsiteX33" fmla="*/ 216767 w 1113738"/>
                <a:gd name="connsiteY33" fmla="*/ 2004426 h 2855354"/>
                <a:gd name="connsiteX34" fmla="*/ 232340 w 1113738"/>
                <a:gd name="connsiteY34" fmla="*/ 1987038 h 2855354"/>
                <a:gd name="connsiteX35" fmla="*/ 486482 w 1113738"/>
                <a:gd name="connsiteY35" fmla="*/ 1815115 h 2855354"/>
                <a:gd name="connsiteX36" fmla="*/ 502054 w 1113738"/>
                <a:gd name="connsiteY36" fmla="*/ 1831284 h 2855354"/>
                <a:gd name="connsiteX37" fmla="*/ 502054 w 1113738"/>
                <a:gd name="connsiteY37" fmla="*/ 2553897 h 2855354"/>
                <a:gd name="connsiteX38" fmla="*/ 486482 w 1113738"/>
                <a:gd name="connsiteY38" fmla="*/ 2570065 h 2855354"/>
                <a:gd name="connsiteX39" fmla="*/ 470909 w 1113738"/>
                <a:gd name="connsiteY39" fmla="*/ 2553897 h 2855354"/>
                <a:gd name="connsiteX40" fmla="*/ 470909 w 1113738"/>
                <a:gd name="connsiteY40" fmla="*/ 1831284 h 2855354"/>
                <a:gd name="connsiteX41" fmla="*/ 486482 w 1113738"/>
                <a:gd name="connsiteY41" fmla="*/ 1815115 h 2855354"/>
                <a:gd name="connsiteX42" fmla="*/ 764270 w 1113738"/>
                <a:gd name="connsiteY42" fmla="*/ 1793940 h 2855354"/>
                <a:gd name="connsiteX43" fmla="*/ 779866 w 1113738"/>
                <a:gd name="connsiteY43" fmla="*/ 1810050 h 2855354"/>
                <a:gd name="connsiteX44" fmla="*/ 779866 w 1113738"/>
                <a:gd name="connsiteY44" fmla="*/ 2014530 h 2855354"/>
                <a:gd name="connsiteX45" fmla="*/ 764270 w 1113738"/>
                <a:gd name="connsiteY45" fmla="*/ 2030640 h 2855354"/>
                <a:gd name="connsiteX46" fmla="*/ 747475 w 1113738"/>
                <a:gd name="connsiteY46" fmla="*/ 2014530 h 2855354"/>
                <a:gd name="connsiteX47" fmla="*/ 747475 w 1113738"/>
                <a:gd name="connsiteY47" fmla="*/ 1810050 h 2855354"/>
                <a:gd name="connsiteX48" fmla="*/ 764270 w 1113738"/>
                <a:gd name="connsiteY48" fmla="*/ 1793940 h 2855354"/>
                <a:gd name="connsiteX49" fmla="*/ 15572 w 1113738"/>
                <a:gd name="connsiteY49" fmla="*/ 1756566 h 2855354"/>
                <a:gd name="connsiteX50" fmla="*/ 31145 w 1113738"/>
                <a:gd name="connsiteY50" fmla="*/ 1772718 h 2855354"/>
                <a:gd name="connsiteX51" fmla="*/ 31145 w 1113738"/>
                <a:gd name="connsiteY51" fmla="*/ 2205098 h 2855354"/>
                <a:gd name="connsiteX52" fmla="*/ 15572 w 1113738"/>
                <a:gd name="connsiteY52" fmla="*/ 2222492 h 2855354"/>
                <a:gd name="connsiteX53" fmla="*/ 0 w 1113738"/>
                <a:gd name="connsiteY53" fmla="*/ 2205098 h 2855354"/>
                <a:gd name="connsiteX54" fmla="*/ 0 w 1113738"/>
                <a:gd name="connsiteY54" fmla="*/ 1772718 h 2855354"/>
                <a:gd name="connsiteX55" fmla="*/ 15572 w 1113738"/>
                <a:gd name="connsiteY55" fmla="*/ 1756566 h 2855354"/>
                <a:gd name="connsiteX56" fmla="*/ 1096943 w 1113738"/>
                <a:gd name="connsiteY56" fmla="*/ 1685556 h 2855354"/>
                <a:gd name="connsiteX57" fmla="*/ 1113738 w 1113738"/>
                <a:gd name="connsiteY57" fmla="*/ 1702914 h 2855354"/>
                <a:gd name="connsiteX58" fmla="*/ 1113738 w 1113738"/>
                <a:gd name="connsiteY58" fmla="*/ 1931048 h 2855354"/>
                <a:gd name="connsiteX59" fmla="*/ 1096943 w 1113738"/>
                <a:gd name="connsiteY59" fmla="*/ 1945926 h 2855354"/>
                <a:gd name="connsiteX60" fmla="*/ 1081347 w 1113738"/>
                <a:gd name="connsiteY60" fmla="*/ 1931048 h 2855354"/>
                <a:gd name="connsiteX61" fmla="*/ 1081347 w 1113738"/>
                <a:gd name="connsiteY61" fmla="*/ 1702914 h 2855354"/>
                <a:gd name="connsiteX62" fmla="*/ 1096943 w 1113738"/>
                <a:gd name="connsiteY62" fmla="*/ 1685556 h 2855354"/>
                <a:gd name="connsiteX63" fmla="*/ 15572 w 1113738"/>
                <a:gd name="connsiteY63" fmla="*/ 1097543 h 2855354"/>
                <a:gd name="connsiteX64" fmla="*/ 31145 w 1113738"/>
                <a:gd name="connsiteY64" fmla="*/ 1114883 h 2855354"/>
                <a:gd name="connsiteX65" fmla="*/ 31145 w 1113738"/>
                <a:gd name="connsiteY65" fmla="*/ 1295717 h 2855354"/>
                <a:gd name="connsiteX66" fmla="*/ 15572 w 1113738"/>
                <a:gd name="connsiteY66" fmla="*/ 1311819 h 2855354"/>
                <a:gd name="connsiteX67" fmla="*/ 0 w 1113738"/>
                <a:gd name="connsiteY67" fmla="*/ 1295717 h 2855354"/>
                <a:gd name="connsiteX68" fmla="*/ 0 w 1113738"/>
                <a:gd name="connsiteY68" fmla="*/ 1114883 h 2855354"/>
                <a:gd name="connsiteX69" fmla="*/ 15572 w 1113738"/>
                <a:gd name="connsiteY69" fmla="*/ 1097543 h 2855354"/>
                <a:gd name="connsiteX70" fmla="*/ 764270 w 1113738"/>
                <a:gd name="connsiteY70" fmla="*/ 919394 h 2855354"/>
                <a:gd name="connsiteX71" fmla="*/ 779866 w 1113738"/>
                <a:gd name="connsiteY71" fmla="*/ 935521 h 2855354"/>
                <a:gd name="connsiteX72" fmla="*/ 779866 w 1113738"/>
                <a:gd name="connsiteY72" fmla="*/ 1199764 h 2855354"/>
                <a:gd name="connsiteX73" fmla="*/ 764270 w 1113738"/>
                <a:gd name="connsiteY73" fmla="*/ 1215892 h 2855354"/>
                <a:gd name="connsiteX74" fmla="*/ 747475 w 1113738"/>
                <a:gd name="connsiteY74" fmla="*/ 1199764 h 2855354"/>
                <a:gd name="connsiteX75" fmla="*/ 747475 w 1113738"/>
                <a:gd name="connsiteY75" fmla="*/ 935521 h 2855354"/>
                <a:gd name="connsiteX76" fmla="*/ 764270 w 1113738"/>
                <a:gd name="connsiteY76" fmla="*/ 919394 h 2855354"/>
                <a:gd name="connsiteX77" fmla="*/ 486482 w 1113738"/>
                <a:gd name="connsiteY77" fmla="*/ 393670 h 2855354"/>
                <a:gd name="connsiteX78" fmla="*/ 502054 w 1113738"/>
                <a:gd name="connsiteY78" fmla="*/ 409825 h 2855354"/>
                <a:gd name="connsiteX79" fmla="*/ 502054 w 1113738"/>
                <a:gd name="connsiteY79" fmla="*/ 883308 h 2855354"/>
                <a:gd name="connsiteX80" fmla="*/ 486482 w 1113738"/>
                <a:gd name="connsiteY80" fmla="*/ 900707 h 2855354"/>
                <a:gd name="connsiteX81" fmla="*/ 470909 w 1113738"/>
                <a:gd name="connsiteY81" fmla="*/ 883308 h 2855354"/>
                <a:gd name="connsiteX82" fmla="*/ 470909 w 1113738"/>
                <a:gd name="connsiteY82" fmla="*/ 409825 h 2855354"/>
                <a:gd name="connsiteX83" fmla="*/ 486482 w 1113738"/>
                <a:gd name="connsiteY83" fmla="*/ 393670 h 2855354"/>
                <a:gd name="connsiteX84" fmla="*/ 232340 w 1113738"/>
                <a:gd name="connsiteY84" fmla="*/ 301482 h 2855354"/>
                <a:gd name="connsiteX85" fmla="*/ 247912 w 1113738"/>
                <a:gd name="connsiteY85" fmla="*/ 317653 h 2855354"/>
                <a:gd name="connsiteX86" fmla="*/ 247912 w 1113738"/>
                <a:gd name="connsiteY86" fmla="*/ 1137431 h 2855354"/>
                <a:gd name="connsiteX87" fmla="*/ 232340 w 1113738"/>
                <a:gd name="connsiteY87" fmla="*/ 1153603 h 2855354"/>
                <a:gd name="connsiteX88" fmla="*/ 216767 w 1113738"/>
                <a:gd name="connsiteY88" fmla="*/ 1137431 h 2855354"/>
                <a:gd name="connsiteX89" fmla="*/ 216767 w 1113738"/>
                <a:gd name="connsiteY89" fmla="*/ 317653 h 2855354"/>
                <a:gd name="connsiteX90" fmla="*/ 232340 w 1113738"/>
                <a:gd name="connsiteY90" fmla="*/ 301482 h 2855354"/>
                <a:gd name="connsiteX91" fmla="*/ 15572 w 1113738"/>
                <a:gd name="connsiteY91" fmla="*/ 43603 h 2855354"/>
                <a:gd name="connsiteX92" fmla="*/ 31145 w 1113738"/>
                <a:gd name="connsiteY92" fmla="*/ 61003 h 2855354"/>
                <a:gd name="connsiteX93" fmla="*/ 31145 w 1113738"/>
                <a:gd name="connsiteY93" fmla="*/ 554416 h 2855354"/>
                <a:gd name="connsiteX94" fmla="*/ 15572 w 1113738"/>
                <a:gd name="connsiteY94" fmla="*/ 570573 h 2855354"/>
                <a:gd name="connsiteX95" fmla="*/ 0 w 1113738"/>
                <a:gd name="connsiteY95" fmla="*/ 554416 h 2855354"/>
                <a:gd name="connsiteX96" fmla="*/ 0 w 1113738"/>
                <a:gd name="connsiteY96" fmla="*/ 61003 h 2855354"/>
                <a:gd name="connsiteX97" fmla="*/ 15572 w 1113738"/>
                <a:gd name="connsiteY97" fmla="*/ 43603 h 2855354"/>
                <a:gd name="connsiteX98" fmla="*/ 764270 w 1113738"/>
                <a:gd name="connsiteY98" fmla="*/ 13704 h 2855354"/>
                <a:gd name="connsiteX99" fmla="*/ 779866 w 1113738"/>
                <a:gd name="connsiteY99" fmla="*/ 31072 h 2855354"/>
                <a:gd name="connsiteX100" fmla="*/ 779866 w 1113738"/>
                <a:gd name="connsiteY100" fmla="*/ 294079 h 2855354"/>
                <a:gd name="connsiteX101" fmla="*/ 764270 w 1113738"/>
                <a:gd name="connsiteY101" fmla="*/ 311448 h 2855354"/>
                <a:gd name="connsiteX102" fmla="*/ 747475 w 1113738"/>
                <a:gd name="connsiteY102" fmla="*/ 294079 h 2855354"/>
                <a:gd name="connsiteX103" fmla="*/ 747475 w 1113738"/>
                <a:gd name="connsiteY103" fmla="*/ 31072 h 2855354"/>
                <a:gd name="connsiteX104" fmla="*/ 764270 w 1113738"/>
                <a:gd name="connsiteY104" fmla="*/ 13704 h 2855354"/>
                <a:gd name="connsiteX105" fmla="*/ 1096943 w 1113738"/>
                <a:gd name="connsiteY105" fmla="*/ 0 h 2855354"/>
                <a:gd name="connsiteX106" fmla="*/ 1113738 w 1113738"/>
                <a:gd name="connsiteY106" fmla="*/ 16175 h 2855354"/>
                <a:gd name="connsiteX107" fmla="*/ 1113738 w 1113738"/>
                <a:gd name="connsiteY107" fmla="*/ 968002 h 2855354"/>
                <a:gd name="connsiteX108" fmla="*/ 1096943 w 1113738"/>
                <a:gd name="connsiteY108" fmla="*/ 985421 h 2855354"/>
                <a:gd name="connsiteX109" fmla="*/ 1081347 w 1113738"/>
                <a:gd name="connsiteY109" fmla="*/ 968002 h 2855354"/>
                <a:gd name="connsiteX110" fmla="*/ 1081347 w 1113738"/>
                <a:gd name="connsiteY110" fmla="*/ 16175 h 2855354"/>
                <a:gd name="connsiteX111" fmla="*/ 1096943 w 1113738"/>
                <a:gd name="connsiteY111" fmla="*/ 0 h 2855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1113738" h="2855354">
                  <a:moveTo>
                    <a:pt x="232340" y="2576297"/>
                  </a:moveTo>
                  <a:cubicBezTo>
                    <a:pt x="241923" y="2576297"/>
                    <a:pt x="247912" y="2583737"/>
                    <a:pt x="247912" y="2593656"/>
                  </a:cubicBezTo>
                  <a:lnTo>
                    <a:pt x="247912" y="2824286"/>
                  </a:lnTo>
                  <a:cubicBezTo>
                    <a:pt x="247912" y="2832966"/>
                    <a:pt x="241923" y="2840405"/>
                    <a:pt x="232340" y="2840405"/>
                  </a:cubicBezTo>
                  <a:cubicBezTo>
                    <a:pt x="223954" y="2840405"/>
                    <a:pt x="216767" y="2832966"/>
                    <a:pt x="216767" y="2824286"/>
                  </a:cubicBezTo>
                  <a:lnTo>
                    <a:pt x="216767" y="2593656"/>
                  </a:lnTo>
                  <a:cubicBezTo>
                    <a:pt x="216767" y="2583737"/>
                    <a:pt x="223954" y="2576297"/>
                    <a:pt x="232340" y="2576297"/>
                  </a:cubicBezTo>
                  <a:close/>
                  <a:moveTo>
                    <a:pt x="15572" y="2521482"/>
                  </a:moveTo>
                  <a:cubicBezTo>
                    <a:pt x="23958" y="2521482"/>
                    <a:pt x="31145" y="2528905"/>
                    <a:pt x="31145" y="2537565"/>
                  </a:cubicBezTo>
                  <a:lnTo>
                    <a:pt x="31145" y="2683547"/>
                  </a:lnTo>
                  <a:cubicBezTo>
                    <a:pt x="31145" y="2692207"/>
                    <a:pt x="23958" y="2699630"/>
                    <a:pt x="15572" y="2699630"/>
                  </a:cubicBezTo>
                  <a:cubicBezTo>
                    <a:pt x="5989" y="2699630"/>
                    <a:pt x="0" y="2692207"/>
                    <a:pt x="0" y="2683547"/>
                  </a:cubicBezTo>
                  <a:lnTo>
                    <a:pt x="0" y="2537565"/>
                  </a:lnTo>
                  <a:cubicBezTo>
                    <a:pt x="0" y="2528905"/>
                    <a:pt x="5989" y="2521482"/>
                    <a:pt x="15572" y="2521482"/>
                  </a:cubicBezTo>
                  <a:close/>
                  <a:moveTo>
                    <a:pt x="764270" y="2335859"/>
                  </a:moveTo>
                  <a:cubicBezTo>
                    <a:pt x="772668" y="2335859"/>
                    <a:pt x="779866" y="2343316"/>
                    <a:pt x="779866" y="2352016"/>
                  </a:cubicBezTo>
                  <a:lnTo>
                    <a:pt x="779866" y="2837955"/>
                  </a:lnTo>
                  <a:cubicBezTo>
                    <a:pt x="779866" y="2846655"/>
                    <a:pt x="772668" y="2855354"/>
                    <a:pt x="764270" y="2855354"/>
                  </a:cubicBezTo>
                  <a:cubicBezTo>
                    <a:pt x="754673" y="2855354"/>
                    <a:pt x="747475" y="2846655"/>
                    <a:pt x="747475" y="2837955"/>
                  </a:cubicBezTo>
                  <a:lnTo>
                    <a:pt x="747475" y="2352016"/>
                  </a:lnTo>
                  <a:cubicBezTo>
                    <a:pt x="747475" y="2343316"/>
                    <a:pt x="754673" y="2335859"/>
                    <a:pt x="764270" y="2335859"/>
                  </a:cubicBezTo>
                  <a:close/>
                  <a:moveTo>
                    <a:pt x="1096943" y="2151482"/>
                  </a:moveTo>
                  <a:cubicBezTo>
                    <a:pt x="1106540" y="2151482"/>
                    <a:pt x="1113738" y="2158939"/>
                    <a:pt x="1113738" y="2167639"/>
                  </a:cubicBezTo>
                  <a:lnTo>
                    <a:pt x="1113738" y="2661052"/>
                  </a:lnTo>
                  <a:cubicBezTo>
                    <a:pt x="1113738" y="2670995"/>
                    <a:pt x="1106540" y="2678452"/>
                    <a:pt x="1096943" y="2678452"/>
                  </a:cubicBezTo>
                  <a:cubicBezTo>
                    <a:pt x="1088545" y="2678452"/>
                    <a:pt x="1081347" y="2670995"/>
                    <a:pt x="1081347" y="2661052"/>
                  </a:cubicBezTo>
                  <a:lnTo>
                    <a:pt x="1081347" y="2167639"/>
                  </a:lnTo>
                  <a:cubicBezTo>
                    <a:pt x="1081347" y="2158939"/>
                    <a:pt x="1088545" y="2151482"/>
                    <a:pt x="1096943" y="2151482"/>
                  </a:cubicBezTo>
                  <a:close/>
                  <a:moveTo>
                    <a:pt x="232340" y="1987038"/>
                  </a:moveTo>
                  <a:cubicBezTo>
                    <a:pt x="241923" y="1987038"/>
                    <a:pt x="247912" y="1995732"/>
                    <a:pt x="247912" y="2004426"/>
                  </a:cubicBezTo>
                  <a:lnTo>
                    <a:pt x="247912" y="2378266"/>
                  </a:lnTo>
                  <a:cubicBezTo>
                    <a:pt x="247912" y="2386960"/>
                    <a:pt x="241923" y="2394412"/>
                    <a:pt x="232340" y="2394412"/>
                  </a:cubicBezTo>
                  <a:cubicBezTo>
                    <a:pt x="223954" y="2394412"/>
                    <a:pt x="216767" y="2386960"/>
                    <a:pt x="216767" y="2378266"/>
                  </a:cubicBezTo>
                  <a:lnTo>
                    <a:pt x="216767" y="2004426"/>
                  </a:lnTo>
                  <a:cubicBezTo>
                    <a:pt x="216767" y="1995732"/>
                    <a:pt x="223954" y="1987038"/>
                    <a:pt x="232340" y="1987038"/>
                  </a:cubicBezTo>
                  <a:close/>
                  <a:moveTo>
                    <a:pt x="486482" y="1815115"/>
                  </a:moveTo>
                  <a:cubicBezTo>
                    <a:pt x="494867" y="1815115"/>
                    <a:pt x="502054" y="1822578"/>
                    <a:pt x="502054" y="1831284"/>
                  </a:cubicBezTo>
                  <a:lnTo>
                    <a:pt x="502054" y="2553897"/>
                  </a:lnTo>
                  <a:cubicBezTo>
                    <a:pt x="502054" y="2562603"/>
                    <a:pt x="494867" y="2570065"/>
                    <a:pt x="486482" y="2570065"/>
                  </a:cubicBezTo>
                  <a:cubicBezTo>
                    <a:pt x="476898" y="2570065"/>
                    <a:pt x="470909" y="2562603"/>
                    <a:pt x="470909" y="2553897"/>
                  </a:cubicBezTo>
                  <a:lnTo>
                    <a:pt x="470909" y="1831284"/>
                  </a:lnTo>
                  <a:cubicBezTo>
                    <a:pt x="470909" y="1822578"/>
                    <a:pt x="476898" y="1815115"/>
                    <a:pt x="486482" y="1815115"/>
                  </a:cubicBezTo>
                  <a:close/>
                  <a:moveTo>
                    <a:pt x="764270" y="1793940"/>
                  </a:moveTo>
                  <a:cubicBezTo>
                    <a:pt x="772668" y="1793940"/>
                    <a:pt x="779866" y="1801375"/>
                    <a:pt x="779866" y="1810050"/>
                  </a:cubicBezTo>
                  <a:lnTo>
                    <a:pt x="779866" y="2014530"/>
                  </a:lnTo>
                  <a:cubicBezTo>
                    <a:pt x="779866" y="2024444"/>
                    <a:pt x="772668" y="2030640"/>
                    <a:pt x="764270" y="2030640"/>
                  </a:cubicBezTo>
                  <a:cubicBezTo>
                    <a:pt x="754673" y="2030640"/>
                    <a:pt x="747475" y="2024444"/>
                    <a:pt x="747475" y="2014530"/>
                  </a:cubicBezTo>
                  <a:lnTo>
                    <a:pt x="747475" y="1810050"/>
                  </a:lnTo>
                  <a:cubicBezTo>
                    <a:pt x="747475" y="1801375"/>
                    <a:pt x="754673" y="1793940"/>
                    <a:pt x="764270" y="1793940"/>
                  </a:cubicBezTo>
                  <a:close/>
                  <a:moveTo>
                    <a:pt x="15572" y="1756566"/>
                  </a:moveTo>
                  <a:cubicBezTo>
                    <a:pt x="23958" y="1756566"/>
                    <a:pt x="31145" y="1762778"/>
                    <a:pt x="31145" y="1772718"/>
                  </a:cubicBezTo>
                  <a:lnTo>
                    <a:pt x="31145" y="2205098"/>
                  </a:lnTo>
                  <a:cubicBezTo>
                    <a:pt x="31145" y="2215037"/>
                    <a:pt x="23958" y="2222492"/>
                    <a:pt x="15572" y="2222492"/>
                  </a:cubicBezTo>
                  <a:cubicBezTo>
                    <a:pt x="5989" y="2222492"/>
                    <a:pt x="0" y="2215037"/>
                    <a:pt x="0" y="2205098"/>
                  </a:cubicBezTo>
                  <a:lnTo>
                    <a:pt x="0" y="1772718"/>
                  </a:lnTo>
                  <a:cubicBezTo>
                    <a:pt x="0" y="1762778"/>
                    <a:pt x="5989" y="1756566"/>
                    <a:pt x="15572" y="1756566"/>
                  </a:cubicBezTo>
                  <a:close/>
                  <a:moveTo>
                    <a:pt x="1096943" y="1685556"/>
                  </a:moveTo>
                  <a:cubicBezTo>
                    <a:pt x="1106540" y="1685556"/>
                    <a:pt x="1113738" y="1692995"/>
                    <a:pt x="1113738" y="1702914"/>
                  </a:cubicBezTo>
                  <a:lnTo>
                    <a:pt x="1113738" y="1931048"/>
                  </a:lnTo>
                  <a:cubicBezTo>
                    <a:pt x="1113738" y="1939727"/>
                    <a:pt x="1106540" y="1945926"/>
                    <a:pt x="1096943" y="1945926"/>
                  </a:cubicBezTo>
                  <a:cubicBezTo>
                    <a:pt x="1088545" y="1945926"/>
                    <a:pt x="1081347" y="1939727"/>
                    <a:pt x="1081347" y="1931048"/>
                  </a:cubicBezTo>
                  <a:lnTo>
                    <a:pt x="1081347" y="1702914"/>
                  </a:lnTo>
                  <a:cubicBezTo>
                    <a:pt x="1081347" y="1692995"/>
                    <a:pt x="1088545" y="1685556"/>
                    <a:pt x="1096943" y="1685556"/>
                  </a:cubicBezTo>
                  <a:close/>
                  <a:moveTo>
                    <a:pt x="15572" y="1097543"/>
                  </a:moveTo>
                  <a:cubicBezTo>
                    <a:pt x="23958" y="1097543"/>
                    <a:pt x="31145" y="1104974"/>
                    <a:pt x="31145" y="1114883"/>
                  </a:cubicBezTo>
                  <a:lnTo>
                    <a:pt x="31145" y="1295717"/>
                  </a:lnTo>
                  <a:cubicBezTo>
                    <a:pt x="31145" y="1304387"/>
                    <a:pt x="23958" y="1311819"/>
                    <a:pt x="15572" y="1311819"/>
                  </a:cubicBezTo>
                  <a:cubicBezTo>
                    <a:pt x="5989" y="1311819"/>
                    <a:pt x="0" y="1304387"/>
                    <a:pt x="0" y="1295717"/>
                  </a:cubicBezTo>
                  <a:lnTo>
                    <a:pt x="0" y="1114883"/>
                  </a:lnTo>
                  <a:cubicBezTo>
                    <a:pt x="0" y="1104974"/>
                    <a:pt x="5989" y="1097543"/>
                    <a:pt x="15572" y="1097543"/>
                  </a:cubicBezTo>
                  <a:close/>
                  <a:moveTo>
                    <a:pt x="764270" y="919394"/>
                  </a:moveTo>
                  <a:cubicBezTo>
                    <a:pt x="772668" y="919394"/>
                    <a:pt x="779866" y="926837"/>
                    <a:pt x="779866" y="935521"/>
                  </a:cubicBezTo>
                  <a:lnTo>
                    <a:pt x="779866" y="1199764"/>
                  </a:lnTo>
                  <a:cubicBezTo>
                    <a:pt x="779866" y="1208448"/>
                    <a:pt x="772668" y="1215892"/>
                    <a:pt x="764270" y="1215892"/>
                  </a:cubicBezTo>
                  <a:cubicBezTo>
                    <a:pt x="754673" y="1215892"/>
                    <a:pt x="747475" y="1208448"/>
                    <a:pt x="747475" y="1199764"/>
                  </a:cubicBezTo>
                  <a:lnTo>
                    <a:pt x="747475" y="935521"/>
                  </a:lnTo>
                  <a:cubicBezTo>
                    <a:pt x="747475" y="926837"/>
                    <a:pt x="754673" y="919394"/>
                    <a:pt x="764270" y="919394"/>
                  </a:cubicBezTo>
                  <a:close/>
                  <a:moveTo>
                    <a:pt x="486482" y="393670"/>
                  </a:moveTo>
                  <a:cubicBezTo>
                    <a:pt x="494867" y="393670"/>
                    <a:pt x="502054" y="401126"/>
                    <a:pt x="502054" y="409825"/>
                  </a:cubicBezTo>
                  <a:lnTo>
                    <a:pt x="502054" y="883308"/>
                  </a:lnTo>
                  <a:cubicBezTo>
                    <a:pt x="502054" y="893250"/>
                    <a:pt x="494867" y="900707"/>
                    <a:pt x="486482" y="900707"/>
                  </a:cubicBezTo>
                  <a:cubicBezTo>
                    <a:pt x="476898" y="900707"/>
                    <a:pt x="470909" y="893250"/>
                    <a:pt x="470909" y="883308"/>
                  </a:cubicBezTo>
                  <a:lnTo>
                    <a:pt x="470909" y="409825"/>
                  </a:lnTo>
                  <a:cubicBezTo>
                    <a:pt x="470909" y="401126"/>
                    <a:pt x="476898" y="393670"/>
                    <a:pt x="486482" y="393670"/>
                  </a:cubicBezTo>
                  <a:close/>
                  <a:moveTo>
                    <a:pt x="232340" y="301482"/>
                  </a:moveTo>
                  <a:cubicBezTo>
                    <a:pt x="241923" y="301482"/>
                    <a:pt x="247912" y="308946"/>
                    <a:pt x="247912" y="317653"/>
                  </a:cubicBezTo>
                  <a:lnTo>
                    <a:pt x="247912" y="1137431"/>
                  </a:lnTo>
                  <a:cubicBezTo>
                    <a:pt x="247912" y="1146139"/>
                    <a:pt x="241923" y="1153603"/>
                    <a:pt x="232340" y="1153603"/>
                  </a:cubicBezTo>
                  <a:cubicBezTo>
                    <a:pt x="223954" y="1153603"/>
                    <a:pt x="216767" y="1146139"/>
                    <a:pt x="216767" y="1137431"/>
                  </a:cubicBezTo>
                  <a:lnTo>
                    <a:pt x="216767" y="317653"/>
                  </a:lnTo>
                  <a:cubicBezTo>
                    <a:pt x="216767" y="308946"/>
                    <a:pt x="223954" y="301482"/>
                    <a:pt x="232340" y="301482"/>
                  </a:cubicBezTo>
                  <a:close/>
                  <a:moveTo>
                    <a:pt x="15572" y="43603"/>
                  </a:moveTo>
                  <a:cubicBezTo>
                    <a:pt x="23958" y="43603"/>
                    <a:pt x="31145" y="51060"/>
                    <a:pt x="31145" y="61003"/>
                  </a:cubicBezTo>
                  <a:lnTo>
                    <a:pt x="31145" y="554416"/>
                  </a:lnTo>
                  <a:cubicBezTo>
                    <a:pt x="31145" y="563116"/>
                    <a:pt x="23958" y="570573"/>
                    <a:pt x="15572" y="570573"/>
                  </a:cubicBezTo>
                  <a:cubicBezTo>
                    <a:pt x="5989" y="570573"/>
                    <a:pt x="0" y="563116"/>
                    <a:pt x="0" y="554416"/>
                  </a:cubicBezTo>
                  <a:lnTo>
                    <a:pt x="0" y="61003"/>
                  </a:lnTo>
                  <a:cubicBezTo>
                    <a:pt x="0" y="51060"/>
                    <a:pt x="5989" y="43603"/>
                    <a:pt x="15572" y="43603"/>
                  </a:cubicBezTo>
                  <a:close/>
                  <a:moveTo>
                    <a:pt x="764270" y="13704"/>
                  </a:moveTo>
                  <a:cubicBezTo>
                    <a:pt x="772668" y="13704"/>
                    <a:pt x="779866" y="21147"/>
                    <a:pt x="779866" y="31072"/>
                  </a:cubicBezTo>
                  <a:lnTo>
                    <a:pt x="779866" y="294079"/>
                  </a:lnTo>
                  <a:cubicBezTo>
                    <a:pt x="779866" y="302764"/>
                    <a:pt x="772668" y="311448"/>
                    <a:pt x="764270" y="311448"/>
                  </a:cubicBezTo>
                  <a:cubicBezTo>
                    <a:pt x="754673" y="311448"/>
                    <a:pt x="747475" y="302764"/>
                    <a:pt x="747475" y="294079"/>
                  </a:cubicBezTo>
                  <a:lnTo>
                    <a:pt x="747475" y="31072"/>
                  </a:lnTo>
                  <a:cubicBezTo>
                    <a:pt x="747475" y="21147"/>
                    <a:pt x="754673" y="13704"/>
                    <a:pt x="764270" y="13704"/>
                  </a:cubicBezTo>
                  <a:close/>
                  <a:moveTo>
                    <a:pt x="1096943" y="0"/>
                  </a:moveTo>
                  <a:cubicBezTo>
                    <a:pt x="1106540" y="0"/>
                    <a:pt x="1113738" y="6221"/>
                    <a:pt x="1113738" y="16175"/>
                  </a:cubicBezTo>
                  <a:lnTo>
                    <a:pt x="1113738" y="968002"/>
                  </a:lnTo>
                  <a:cubicBezTo>
                    <a:pt x="1113738" y="977955"/>
                    <a:pt x="1106540" y="985421"/>
                    <a:pt x="1096943" y="985421"/>
                  </a:cubicBezTo>
                  <a:cubicBezTo>
                    <a:pt x="1088545" y="985421"/>
                    <a:pt x="1081347" y="977955"/>
                    <a:pt x="1081347" y="968002"/>
                  </a:cubicBezTo>
                  <a:lnTo>
                    <a:pt x="1081347" y="16175"/>
                  </a:lnTo>
                  <a:cubicBezTo>
                    <a:pt x="1081347" y="6221"/>
                    <a:pt x="1088545" y="0"/>
                    <a:pt x="1096943" y="0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86E1F7A-E787-3655-221B-7EE534F6FF00}"/>
              </a:ext>
            </a:extLst>
          </p:cNvPr>
          <p:cNvSpPr txBox="1"/>
          <p:nvPr/>
        </p:nvSpPr>
        <p:spPr>
          <a:xfrm>
            <a:off x="8085190" y="377139"/>
            <a:ext cx="13910305" cy="381796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l" rtl="1">
              <a:lnSpc>
                <a:spcPct val="150000"/>
              </a:lnSpc>
            </a:pPr>
            <a:r>
              <a:rPr lang="en-US" sz="18000" dirty="0">
                <a:solidFill>
                  <a:schemeClr val="accent3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$9,567.00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B1AAD008-DD67-AFFB-8908-CFEB032FFE52}"/>
              </a:ext>
            </a:extLst>
          </p:cNvPr>
          <p:cNvSpPr txBox="1"/>
          <p:nvPr/>
        </p:nvSpPr>
        <p:spPr>
          <a:xfrm>
            <a:off x="13539400" y="5952952"/>
            <a:ext cx="8456095" cy="370870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4000" dirty="0"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بگذارید.شما می توانید این متن را با محتوای خود جایگزین کنید و مخاطبان خود را شگفت زده کنید.</a:t>
            </a:r>
            <a:endParaRPr lang="en-US" sz="4000" dirty="0">
              <a:latin typeface="Mulish Light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145366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680B7125-F7EB-5B81-2F2F-2F9B6D147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084600"/>
            <a:ext cx="24377650" cy="1631400"/>
          </a:xfrm>
          <a:custGeom>
            <a:avLst/>
            <a:gdLst>
              <a:gd name="T0" fmla="*/ 19569 w 19570"/>
              <a:gd name="T1" fmla="*/ 1310 h 1311"/>
              <a:gd name="T2" fmla="*/ 0 w 19570"/>
              <a:gd name="T3" fmla="*/ 864 h 1311"/>
              <a:gd name="T4" fmla="*/ 30 w 19570"/>
              <a:gd name="T5" fmla="*/ 869 h 1311"/>
              <a:gd name="T6" fmla="*/ 310 w 19570"/>
              <a:gd name="T7" fmla="*/ 933 h 1311"/>
              <a:gd name="T8" fmla="*/ 719 w 19570"/>
              <a:gd name="T9" fmla="*/ 785 h 1311"/>
              <a:gd name="T10" fmla="*/ 1231 w 19570"/>
              <a:gd name="T11" fmla="*/ 795 h 1311"/>
              <a:gd name="T12" fmla="*/ 1834 w 19570"/>
              <a:gd name="T13" fmla="*/ 725 h 1311"/>
              <a:gd name="T14" fmla="*/ 2256 w 19570"/>
              <a:gd name="T15" fmla="*/ 604 h 1311"/>
              <a:gd name="T16" fmla="*/ 2735 w 19570"/>
              <a:gd name="T17" fmla="*/ 626 h 1311"/>
              <a:gd name="T18" fmla="*/ 3389 w 19570"/>
              <a:gd name="T19" fmla="*/ 490 h 1311"/>
              <a:gd name="T20" fmla="*/ 3772 w 19570"/>
              <a:gd name="T21" fmla="*/ 513 h 1311"/>
              <a:gd name="T22" fmla="*/ 5780 w 19570"/>
              <a:gd name="T23" fmla="*/ 217 h 1311"/>
              <a:gd name="T24" fmla="*/ 6191 w 19570"/>
              <a:gd name="T25" fmla="*/ 245 h 1311"/>
              <a:gd name="T26" fmla="*/ 6935 w 19570"/>
              <a:gd name="T27" fmla="*/ 502 h 1311"/>
              <a:gd name="T28" fmla="*/ 7926 w 19570"/>
              <a:gd name="T29" fmla="*/ 348 h 1311"/>
              <a:gd name="T30" fmla="*/ 8776 w 19570"/>
              <a:gd name="T31" fmla="*/ 300 h 1311"/>
              <a:gd name="T32" fmla="*/ 9441 w 19570"/>
              <a:gd name="T33" fmla="*/ 533 h 1311"/>
              <a:gd name="T34" fmla="*/ 9767 w 19570"/>
              <a:gd name="T35" fmla="*/ 437 h 1311"/>
              <a:gd name="T36" fmla="*/ 11053 w 19570"/>
              <a:gd name="T37" fmla="*/ 406 h 1311"/>
              <a:gd name="T38" fmla="*/ 11495 w 19570"/>
              <a:gd name="T39" fmla="*/ 166 h 1311"/>
              <a:gd name="T40" fmla="*/ 12198 w 19570"/>
              <a:gd name="T41" fmla="*/ 452 h 1311"/>
              <a:gd name="T42" fmla="*/ 14594 w 19570"/>
              <a:gd name="T43" fmla="*/ 187 h 1311"/>
              <a:gd name="T44" fmla="*/ 14961 w 19570"/>
              <a:gd name="T45" fmla="*/ 28 h 1311"/>
              <a:gd name="T46" fmla="*/ 15394 w 19570"/>
              <a:gd name="T47" fmla="*/ 78 h 1311"/>
              <a:gd name="T48" fmla="*/ 17032 w 19570"/>
              <a:gd name="T49" fmla="*/ 607 h 1311"/>
              <a:gd name="T50" fmla="*/ 17077 w 19570"/>
              <a:gd name="T51" fmla="*/ 624 h 1311"/>
              <a:gd name="T52" fmla="*/ 17329 w 19570"/>
              <a:gd name="T53" fmla="*/ 733 h 1311"/>
              <a:gd name="T54" fmla="*/ 17404 w 19570"/>
              <a:gd name="T55" fmla="*/ 759 h 1311"/>
              <a:gd name="T56" fmla="*/ 17612 w 19570"/>
              <a:gd name="T57" fmla="*/ 753 h 1311"/>
              <a:gd name="T58" fmla="*/ 17716 w 19570"/>
              <a:gd name="T59" fmla="*/ 754 h 1311"/>
              <a:gd name="T60" fmla="*/ 17802 w 19570"/>
              <a:gd name="T61" fmla="*/ 801 h 1311"/>
              <a:gd name="T62" fmla="*/ 18221 w 19570"/>
              <a:gd name="T63" fmla="*/ 869 h 1311"/>
              <a:gd name="T64" fmla="*/ 18398 w 19570"/>
              <a:gd name="T65" fmla="*/ 823 h 1311"/>
              <a:gd name="T66" fmla="*/ 18644 w 19570"/>
              <a:gd name="T67" fmla="*/ 858 h 1311"/>
              <a:gd name="T68" fmla="*/ 18925 w 19570"/>
              <a:gd name="T69" fmla="*/ 966 h 1311"/>
              <a:gd name="T70" fmla="*/ 19032 w 19570"/>
              <a:gd name="T71" fmla="*/ 1029 h 1311"/>
              <a:gd name="T72" fmla="*/ 19247 w 19570"/>
              <a:gd name="T73" fmla="*/ 1046 h 1311"/>
              <a:gd name="T74" fmla="*/ 19569 w 19570"/>
              <a:gd name="T75" fmla="*/ 1129 h 1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570" h="1311">
                <a:moveTo>
                  <a:pt x="19569" y="1129"/>
                </a:moveTo>
                <a:lnTo>
                  <a:pt x="19569" y="1310"/>
                </a:lnTo>
                <a:lnTo>
                  <a:pt x="0" y="1310"/>
                </a:lnTo>
                <a:lnTo>
                  <a:pt x="0" y="864"/>
                </a:lnTo>
                <a:lnTo>
                  <a:pt x="0" y="864"/>
                </a:lnTo>
                <a:cubicBezTo>
                  <a:pt x="10" y="865"/>
                  <a:pt x="20" y="867"/>
                  <a:pt x="30" y="869"/>
                </a:cubicBezTo>
                <a:lnTo>
                  <a:pt x="30" y="869"/>
                </a:lnTo>
                <a:cubicBezTo>
                  <a:pt x="124" y="888"/>
                  <a:pt x="214" y="933"/>
                  <a:pt x="310" y="933"/>
                </a:cubicBezTo>
                <a:lnTo>
                  <a:pt x="310" y="933"/>
                </a:lnTo>
                <a:cubicBezTo>
                  <a:pt x="456" y="932"/>
                  <a:pt x="579" y="826"/>
                  <a:pt x="719" y="785"/>
                </a:cubicBezTo>
                <a:lnTo>
                  <a:pt x="719" y="785"/>
                </a:lnTo>
                <a:cubicBezTo>
                  <a:pt x="884" y="737"/>
                  <a:pt x="1060" y="780"/>
                  <a:pt x="1231" y="795"/>
                </a:cubicBezTo>
                <a:lnTo>
                  <a:pt x="1231" y="795"/>
                </a:lnTo>
                <a:cubicBezTo>
                  <a:pt x="1434" y="812"/>
                  <a:pt x="1640" y="788"/>
                  <a:pt x="1834" y="725"/>
                </a:cubicBezTo>
                <a:lnTo>
                  <a:pt x="1834" y="725"/>
                </a:lnTo>
                <a:cubicBezTo>
                  <a:pt x="1973" y="680"/>
                  <a:pt x="2109" y="613"/>
                  <a:pt x="2256" y="604"/>
                </a:cubicBezTo>
                <a:lnTo>
                  <a:pt x="2256" y="604"/>
                </a:lnTo>
                <a:cubicBezTo>
                  <a:pt x="2415" y="593"/>
                  <a:pt x="2578" y="653"/>
                  <a:pt x="2735" y="626"/>
                </a:cubicBezTo>
                <a:lnTo>
                  <a:pt x="2735" y="626"/>
                </a:lnTo>
                <a:cubicBezTo>
                  <a:pt x="2879" y="557"/>
                  <a:pt x="3161" y="392"/>
                  <a:pt x="3389" y="490"/>
                </a:cubicBezTo>
                <a:lnTo>
                  <a:pt x="3389" y="490"/>
                </a:lnTo>
                <a:cubicBezTo>
                  <a:pt x="3503" y="539"/>
                  <a:pt x="3657" y="552"/>
                  <a:pt x="3772" y="513"/>
                </a:cubicBezTo>
                <a:lnTo>
                  <a:pt x="3772" y="513"/>
                </a:lnTo>
                <a:cubicBezTo>
                  <a:pt x="5125" y="41"/>
                  <a:pt x="4299" y="865"/>
                  <a:pt x="5780" y="217"/>
                </a:cubicBezTo>
                <a:lnTo>
                  <a:pt x="5780" y="217"/>
                </a:lnTo>
                <a:cubicBezTo>
                  <a:pt x="5912" y="159"/>
                  <a:pt x="6058" y="193"/>
                  <a:pt x="6191" y="245"/>
                </a:cubicBezTo>
                <a:lnTo>
                  <a:pt x="6191" y="245"/>
                </a:lnTo>
                <a:cubicBezTo>
                  <a:pt x="6324" y="297"/>
                  <a:pt x="6337" y="537"/>
                  <a:pt x="6935" y="502"/>
                </a:cubicBezTo>
                <a:lnTo>
                  <a:pt x="6935" y="502"/>
                </a:lnTo>
                <a:cubicBezTo>
                  <a:pt x="7392" y="475"/>
                  <a:pt x="7578" y="309"/>
                  <a:pt x="7926" y="348"/>
                </a:cubicBezTo>
                <a:lnTo>
                  <a:pt x="7926" y="348"/>
                </a:lnTo>
                <a:cubicBezTo>
                  <a:pt x="8210" y="380"/>
                  <a:pt x="8495" y="235"/>
                  <a:pt x="8776" y="300"/>
                </a:cubicBezTo>
                <a:lnTo>
                  <a:pt x="8776" y="300"/>
                </a:lnTo>
                <a:cubicBezTo>
                  <a:pt x="9002" y="352"/>
                  <a:pt x="9212" y="538"/>
                  <a:pt x="9441" y="533"/>
                </a:cubicBezTo>
                <a:lnTo>
                  <a:pt x="9441" y="533"/>
                </a:lnTo>
                <a:cubicBezTo>
                  <a:pt x="9552" y="532"/>
                  <a:pt x="9660" y="485"/>
                  <a:pt x="9767" y="437"/>
                </a:cubicBezTo>
                <a:lnTo>
                  <a:pt x="9767" y="437"/>
                </a:lnTo>
                <a:cubicBezTo>
                  <a:pt x="10202" y="246"/>
                  <a:pt x="10648" y="706"/>
                  <a:pt x="11053" y="406"/>
                </a:cubicBezTo>
                <a:lnTo>
                  <a:pt x="11053" y="406"/>
                </a:lnTo>
                <a:cubicBezTo>
                  <a:pt x="11164" y="323"/>
                  <a:pt x="11372" y="182"/>
                  <a:pt x="11495" y="166"/>
                </a:cubicBezTo>
                <a:lnTo>
                  <a:pt x="11495" y="166"/>
                </a:lnTo>
                <a:cubicBezTo>
                  <a:pt x="11646" y="147"/>
                  <a:pt x="11960" y="491"/>
                  <a:pt x="12198" y="452"/>
                </a:cubicBezTo>
                <a:lnTo>
                  <a:pt x="12198" y="452"/>
                </a:lnTo>
                <a:cubicBezTo>
                  <a:pt x="13752" y="199"/>
                  <a:pt x="13317" y="718"/>
                  <a:pt x="14594" y="187"/>
                </a:cubicBezTo>
                <a:lnTo>
                  <a:pt x="14594" y="187"/>
                </a:lnTo>
                <a:cubicBezTo>
                  <a:pt x="14716" y="136"/>
                  <a:pt x="14833" y="52"/>
                  <a:pt x="14961" y="28"/>
                </a:cubicBezTo>
                <a:lnTo>
                  <a:pt x="14961" y="28"/>
                </a:lnTo>
                <a:cubicBezTo>
                  <a:pt x="15105" y="0"/>
                  <a:pt x="15251" y="39"/>
                  <a:pt x="15394" y="78"/>
                </a:cubicBezTo>
                <a:lnTo>
                  <a:pt x="15394" y="78"/>
                </a:lnTo>
                <a:cubicBezTo>
                  <a:pt x="15856" y="203"/>
                  <a:pt x="16571" y="482"/>
                  <a:pt x="17032" y="607"/>
                </a:cubicBezTo>
                <a:lnTo>
                  <a:pt x="17032" y="607"/>
                </a:lnTo>
                <a:cubicBezTo>
                  <a:pt x="17046" y="611"/>
                  <a:pt x="17061" y="617"/>
                  <a:pt x="17077" y="624"/>
                </a:cubicBezTo>
                <a:lnTo>
                  <a:pt x="17077" y="624"/>
                </a:lnTo>
                <a:cubicBezTo>
                  <a:pt x="17163" y="617"/>
                  <a:pt x="17243" y="691"/>
                  <a:pt x="17329" y="733"/>
                </a:cubicBezTo>
                <a:lnTo>
                  <a:pt x="17329" y="733"/>
                </a:lnTo>
                <a:cubicBezTo>
                  <a:pt x="17356" y="737"/>
                  <a:pt x="17381" y="746"/>
                  <a:pt x="17404" y="759"/>
                </a:cubicBezTo>
                <a:lnTo>
                  <a:pt x="17404" y="759"/>
                </a:lnTo>
                <a:cubicBezTo>
                  <a:pt x="17472" y="772"/>
                  <a:pt x="17543" y="762"/>
                  <a:pt x="17612" y="753"/>
                </a:cubicBezTo>
                <a:lnTo>
                  <a:pt x="17612" y="753"/>
                </a:lnTo>
                <a:cubicBezTo>
                  <a:pt x="17646" y="749"/>
                  <a:pt x="17682" y="745"/>
                  <a:pt x="17716" y="754"/>
                </a:cubicBezTo>
                <a:lnTo>
                  <a:pt x="17716" y="754"/>
                </a:lnTo>
                <a:cubicBezTo>
                  <a:pt x="17747" y="763"/>
                  <a:pt x="17774" y="784"/>
                  <a:pt x="17802" y="801"/>
                </a:cubicBezTo>
                <a:lnTo>
                  <a:pt x="17802" y="801"/>
                </a:lnTo>
                <a:cubicBezTo>
                  <a:pt x="17926" y="877"/>
                  <a:pt x="18080" y="902"/>
                  <a:pt x="18221" y="869"/>
                </a:cubicBezTo>
                <a:lnTo>
                  <a:pt x="18221" y="869"/>
                </a:lnTo>
                <a:cubicBezTo>
                  <a:pt x="18280" y="854"/>
                  <a:pt x="18338" y="831"/>
                  <a:pt x="18398" y="823"/>
                </a:cubicBezTo>
                <a:lnTo>
                  <a:pt x="18398" y="823"/>
                </a:lnTo>
                <a:cubicBezTo>
                  <a:pt x="18481" y="814"/>
                  <a:pt x="18564" y="836"/>
                  <a:pt x="18644" y="858"/>
                </a:cubicBezTo>
                <a:lnTo>
                  <a:pt x="18644" y="858"/>
                </a:lnTo>
                <a:cubicBezTo>
                  <a:pt x="18742" y="884"/>
                  <a:pt x="18840" y="912"/>
                  <a:pt x="18925" y="966"/>
                </a:cubicBezTo>
                <a:lnTo>
                  <a:pt x="18925" y="966"/>
                </a:lnTo>
                <a:cubicBezTo>
                  <a:pt x="18961" y="988"/>
                  <a:pt x="18993" y="1014"/>
                  <a:pt x="19032" y="1029"/>
                </a:cubicBezTo>
                <a:lnTo>
                  <a:pt x="19032" y="1029"/>
                </a:lnTo>
                <a:cubicBezTo>
                  <a:pt x="19100" y="1056"/>
                  <a:pt x="19175" y="1045"/>
                  <a:pt x="19247" y="1046"/>
                </a:cubicBezTo>
                <a:lnTo>
                  <a:pt x="19247" y="1046"/>
                </a:lnTo>
                <a:cubicBezTo>
                  <a:pt x="19360" y="1047"/>
                  <a:pt x="19471" y="1075"/>
                  <a:pt x="19569" y="112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4E4ABA3-D65B-A4FF-09C0-527563F233E9}"/>
              </a:ext>
            </a:extLst>
          </p:cNvPr>
          <p:cNvGrpSpPr/>
          <p:nvPr/>
        </p:nvGrpSpPr>
        <p:grpSpPr>
          <a:xfrm>
            <a:off x="15757701" y="3832609"/>
            <a:ext cx="6640961" cy="7020109"/>
            <a:chOff x="8871091" y="3287524"/>
            <a:chExt cx="6640961" cy="7020109"/>
          </a:xfrm>
        </p:grpSpPr>
        <p:sp>
          <p:nvSpPr>
            <p:cNvPr id="3" name="Freeform 61">
              <a:extLst>
                <a:ext uri="{FF2B5EF4-FFF2-40B4-BE49-F238E27FC236}">
                  <a16:creationId xmlns:a16="http://schemas.microsoft.com/office/drawing/2014/main" id="{33148C6A-129A-363B-A6CE-DC3A74299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6159" y="7808299"/>
              <a:ext cx="4399840" cy="2499334"/>
            </a:xfrm>
            <a:custGeom>
              <a:avLst/>
              <a:gdLst>
                <a:gd name="T0" fmla="*/ 635794 w 3532"/>
                <a:gd name="T1" fmla="*/ 0 h 2005"/>
                <a:gd name="T2" fmla="*/ 312496 w 3532"/>
                <a:gd name="T3" fmla="*/ 186973 h 2005"/>
                <a:gd name="T4" fmla="*/ 0 w 3532"/>
                <a:gd name="T5" fmla="*/ 6485 h 2005"/>
                <a:gd name="T6" fmla="*/ 0 w 3532"/>
                <a:gd name="T7" fmla="*/ 354491 h 2005"/>
                <a:gd name="T8" fmla="*/ 635794 w 3532"/>
                <a:gd name="T9" fmla="*/ 721952 h 2005"/>
                <a:gd name="T10" fmla="*/ 1271227 w 3532"/>
                <a:gd name="T11" fmla="*/ 354491 h 2005"/>
                <a:gd name="T12" fmla="*/ 1271227 w 3532"/>
                <a:gd name="T13" fmla="*/ 6485 h 2005"/>
                <a:gd name="T14" fmla="*/ 958731 w 3532"/>
                <a:gd name="T15" fmla="*/ 186973 h 2005"/>
                <a:gd name="T16" fmla="*/ 635794 w 3532"/>
                <a:gd name="T17" fmla="*/ 0 h 20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32" h="2005">
                  <a:moveTo>
                    <a:pt x="1766" y="0"/>
                  </a:moveTo>
                  <a:lnTo>
                    <a:pt x="868" y="519"/>
                  </a:lnTo>
                  <a:lnTo>
                    <a:pt x="0" y="18"/>
                  </a:lnTo>
                  <a:lnTo>
                    <a:pt x="0" y="984"/>
                  </a:lnTo>
                  <a:lnTo>
                    <a:pt x="1766" y="2004"/>
                  </a:lnTo>
                  <a:lnTo>
                    <a:pt x="3531" y="984"/>
                  </a:lnTo>
                  <a:lnTo>
                    <a:pt x="3531" y="18"/>
                  </a:lnTo>
                  <a:lnTo>
                    <a:pt x="2663" y="519"/>
                  </a:lnTo>
                  <a:lnTo>
                    <a:pt x="176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" name="Freeform 62">
              <a:extLst>
                <a:ext uri="{FF2B5EF4-FFF2-40B4-BE49-F238E27FC236}">
                  <a16:creationId xmlns:a16="http://schemas.microsoft.com/office/drawing/2014/main" id="{6EB25EDF-3BF7-E817-A31F-FA2EC6FC6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5725" y="3287524"/>
              <a:ext cx="3246327" cy="4410918"/>
            </a:xfrm>
            <a:custGeom>
              <a:avLst/>
              <a:gdLst>
                <a:gd name="T0" fmla="*/ 312377 w 2604"/>
                <a:gd name="T1" fmla="*/ 727511 h 3543"/>
                <a:gd name="T2" fmla="*/ 635924 w 2604"/>
                <a:gd name="T3" fmla="*/ 913886 h 3543"/>
                <a:gd name="T4" fmla="*/ 635924 w 2604"/>
                <a:gd name="T5" fmla="*/ 1274403 h 3543"/>
                <a:gd name="T6" fmla="*/ 937853 w 2604"/>
                <a:gd name="T7" fmla="*/ 1100621 h 3543"/>
                <a:gd name="T8" fmla="*/ 937853 w 2604"/>
                <a:gd name="T9" fmla="*/ 366994 h 3543"/>
                <a:gd name="T10" fmla="*/ 301208 w 2604"/>
                <a:gd name="T11" fmla="*/ 0 h 3543"/>
                <a:gd name="T12" fmla="*/ 0 w 2604"/>
                <a:gd name="T13" fmla="*/ 174142 h 3543"/>
                <a:gd name="T14" fmla="*/ 312377 w 2604"/>
                <a:gd name="T15" fmla="*/ 354401 h 3543"/>
                <a:gd name="T16" fmla="*/ 312377 w 2604"/>
                <a:gd name="T17" fmla="*/ 727511 h 35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04" h="3543">
                  <a:moveTo>
                    <a:pt x="867" y="2022"/>
                  </a:moveTo>
                  <a:lnTo>
                    <a:pt x="1765" y="2540"/>
                  </a:lnTo>
                  <a:lnTo>
                    <a:pt x="1765" y="3542"/>
                  </a:lnTo>
                  <a:lnTo>
                    <a:pt x="2603" y="3059"/>
                  </a:lnTo>
                  <a:lnTo>
                    <a:pt x="2603" y="1020"/>
                  </a:lnTo>
                  <a:lnTo>
                    <a:pt x="836" y="0"/>
                  </a:lnTo>
                  <a:lnTo>
                    <a:pt x="0" y="484"/>
                  </a:lnTo>
                  <a:lnTo>
                    <a:pt x="867" y="985"/>
                  </a:lnTo>
                  <a:lnTo>
                    <a:pt x="867" y="20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" name="Freeform 63">
              <a:extLst>
                <a:ext uri="{FF2B5EF4-FFF2-40B4-BE49-F238E27FC236}">
                  <a16:creationId xmlns:a16="http://schemas.microsoft.com/office/drawing/2014/main" id="{79FA9CBB-6985-C3C1-0682-94645B60E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5725" y="5891228"/>
              <a:ext cx="2125768" cy="2471871"/>
            </a:xfrm>
            <a:custGeom>
              <a:avLst/>
              <a:gdLst>
                <a:gd name="T0" fmla="*/ 312406 w 1705"/>
                <a:gd name="T1" fmla="*/ 360065 h 1986"/>
                <a:gd name="T2" fmla="*/ 0 w 1705"/>
                <a:gd name="T3" fmla="*/ 540278 h 1986"/>
                <a:gd name="T4" fmla="*/ 301236 w 1705"/>
                <a:gd name="T5" fmla="*/ 714015 h 1986"/>
                <a:gd name="T6" fmla="*/ 614003 w 1705"/>
                <a:gd name="T7" fmla="*/ 533803 h 1986"/>
                <a:gd name="T8" fmla="*/ 614003 w 1705"/>
                <a:gd name="T9" fmla="*/ 173738 h 1986"/>
                <a:gd name="T10" fmla="*/ 312406 w 1705"/>
                <a:gd name="T11" fmla="*/ 0 h 1986"/>
                <a:gd name="T12" fmla="*/ 312406 w 1705"/>
                <a:gd name="T13" fmla="*/ 360065 h 19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5" h="1986">
                  <a:moveTo>
                    <a:pt x="867" y="1001"/>
                  </a:moveTo>
                  <a:lnTo>
                    <a:pt x="0" y="1502"/>
                  </a:lnTo>
                  <a:lnTo>
                    <a:pt x="836" y="1985"/>
                  </a:lnTo>
                  <a:lnTo>
                    <a:pt x="1704" y="1484"/>
                  </a:lnTo>
                  <a:lnTo>
                    <a:pt x="1704" y="483"/>
                  </a:lnTo>
                  <a:lnTo>
                    <a:pt x="867" y="0"/>
                  </a:lnTo>
                  <a:lnTo>
                    <a:pt x="867" y="1001"/>
                  </a:lnTo>
                </a:path>
              </a:pathLst>
            </a:custGeom>
            <a:solidFill>
              <a:schemeClr val="accent2"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" name="Freeform 64">
              <a:extLst>
                <a:ext uri="{FF2B5EF4-FFF2-40B4-BE49-F238E27FC236}">
                  <a16:creationId xmlns:a16="http://schemas.microsoft.com/office/drawing/2014/main" id="{C75B603D-75B1-7C22-7EB5-F4586CA5B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1091" y="3287524"/>
              <a:ext cx="3240832" cy="4410918"/>
            </a:xfrm>
            <a:custGeom>
              <a:avLst/>
              <a:gdLst>
                <a:gd name="T0" fmla="*/ 624297 w 2603"/>
                <a:gd name="T1" fmla="*/ 727511 h 3543"/>
                <a:gd name="T2" fmla="*/ 624297 w 2603"/>
                <a:gd name="T3" fmla="*/ 354401 h 3543"/>
                <a:gd name="T4" fmla="*/ 936265 w 2603"/>
                <a:gd name="T5" fmla="*/ 174142 h 3543"/>
                <a:gd name="T6" fmla="*/ 635451 w 2603"/>
                <a:gd name="T7" fmla="*/ 0 h 3543"/>
                <a:gd name="T8" fmla="*/ 0 w 2603"/>
                <a:gd name="T9" fmla="*/ 366994 h 3543"/>
                <a:gd name="T10" fmla="*/ 0 w 2603"/>
                <a:gd name="T11" fmla="*/ 1100621 h 3543"/>
                <a:gd name="T12" fmla="*/ 301174 w 2603"/>
                <a:gd name="T13" fmla="*/ 1274403 h 3543"/>
                <a:gd name="T14" fmla="*/ 301174 w 2603"/>
                <a:gd name="T15" fmla="*/ 913886 h 3543"/>
                <a:gd name="T16" fmla="*/ 624297 w 2603"/>
                <a:gd name="T17" fmla="*/ 727511 h 35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03" h="3543">
                  <a:moveTo>
                    <a:pt x="1735" y="2022"/>
                  </a:moveTo>
                  <a:lnTo>
                    <a:pt x="1735" y="985"/>
                  </a:lnTo>
                  <a:lnTo>
                    <a:pt x="2602" y="484"/>
                  </a:lnTo>
                  <a:lnTo>
                    <a:pt x="1766" y="0"/>
                  </a:lnTo>
                  <a:lnTo>
                    <a:pt x="0" y="1020"/>
                  </a:lnTo>
                  <a:lnTo>
                    <a:pt x="0" y="3059"/>
                  </a:lnTo>
                  <a:lnTo>
                    <a:pt x="837" y="3542"/>
                  </a:lnTo>
                  <a:lnTo>
                    <a:pt x="837" y="2540"/>
                  </a:lnTo>
                  <a:lnTo>
                    <a:pt x="1735" y="202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reeform 65">
              <a:extLst>
                <a:ext uri="{FF2B5EF4-FFF2-40B4-BE49-F238E27FC236}">
                  <a16:creationId xmlns:a16="http://schemas.microsoft.com/office/drawing/2014/main" id="{581B7964-D570-7272-E986-3D4CCC118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86155" y="5891228"/>
              <a:ext cx="2125765" cy="2471871"/>
            </a:xfrm>
            <a:custGeom>
              <a:avLst/>
              <a:gdLst>
                <a:gd name="T0" fmla="*/ 301596 w 1705"/>
                <a:gd name="T1" fmla="*/ 360065 h 1986"/>
                <a:gd name="T2" fmla="*/ 301596 w 1705"/>
                <a:gd name="T3" fmla="*/ 0 h 1986"/>
                <a:gd name="T4" fmla="*/ 0 w 1705"/>
                <a:gd name="T5" fmla="*/ 173738 h 1986"/>
                <a:gd name="T6" fmla="*/ 0 w 1705"/>
                <a:gd name="T7" fmla="*/ 533803 h 1986"/>
                <a:gd name="T8" fmla="*/ 312766 w 1705"/>
                <a:gd name="T9" fmla="*/ 714015 h 1986"/>
                <a:gd name="T10" fmla="*/ 614002 w 1705"/>
                <a:gd name="T11" fmla="*/ 540278 h 1986"/>
                <a:gd name="T12" fmla="*/ 301596 w 1705"/>
                <a:gd name="T13" fmla="*/ 360065 h 19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5" h="1986">
                  <a:moveTo>
                    <a:pt x="837" y="1001"/>
                  </a:moveTo>
                  <a:lnTo>
                    <a:pt x="837" y="0"/>
                  </a:lnTo>
                  <a:lnTo>
                    <a:pt x="0" y="483"/>
                  </a:lnTo>
                  <a:lnTo>
                    <a:pt x="0" y="1484"/>
                  </a:lnTo>
                  <a:lnTo>
                    <a:pt x="868" y="1985"/>
                  </a:lnTo>
                  <a:lnTo>
                    <a:pt x="1704" y="1502"/>
                  </a:lnTo>
                  <a:lnTo>
                    <a:pt x="837" y="1001"/>
                  </a:lnTo>
                </a:path>
              </a:pathLst>
            </a:custGeom>
            <a:solidFill>
              <a:schemeClr val="accent3"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reeform 66">
              <a:extLst>
                <a:ext uri="{FF2B5EF4-FFF2-40B4-BE49-F238E27FC236}">
                  <a16:creationId xmlns:a16="http://schemas.microsoft.com/office/drawing/2014/main" id="{D5BA9322-24F6-ECF3-5D11-94A1160EC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6718" y="3935700"/>
              <a:ext cx="2164217" cy="1829186"/>
            </a:xfrm>
            <a:custGeom>
              <a:avLst/>
              <a:gdLst>
                <a:gd name="T0" fmla="*/ 625115 w 1736"/>
                <a:gd name="T1" fmla="*/ 528278 h 1468"/>
                <a:gd name="T2" fmla="*/ 625115 w 1736"/>
                <a:gd name="T3" fmla="*/ 180414 h 1468"/>
                <a:gd name="T4" fmla="*/ 312738 w 1736"/>
                <a:gd name="T5" fmla="*/ 0 h 1468"/>
                <a:gd name="T6" fmla="*/ 0 w 1736"/>
                <a:gd name="T7" fmla="*/ 180414 h 1468"/>
                <a:gd name="T8" fmla="*/ 0 w 1736"/>
                <a:gd name="T9" fmla="*/ 528278 h 1468"/>
                <a:gd name="T10" fmla="*/ 312738 w 1736"/>
                <a:gd name="T11" fmla="*/ 347864 h 1468"/>
                <a:gd name="T12" fmla="*/ 625115 w 1736"/>
                <a:gd name="T13" fmla="*/ 528278 h 14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6" h="1468">
                  <a:moveTo>
                    <a:pt x="1735" y="1467"/>
                  </a:moveTo>
                  <a:lnTo>
                    <a:pt x="1735" y="501"/>
                  </a:lnTo>
                  <a:lnTo>
                    <a:pt x="868" y="0"/>
                  </a:lnTo>
                  <a:lnTo>
                    <a:pt x="0" y="501"/>
                  </a:lnTo>
                  <a:lnTo>
                    <a:pt x="0" y="1467"/>
                  </a:lnTo>
                  <a:lnTo>
                    <a:pt x="868" y="966"/>
                  </a:lnTo>
                  <a:lnTo>
                    <a:pt x="1735" y="1467"/>
                  </a:lnTo>
                </a:path>
              </a:pathLst>
            </a:custGeom>
            <a:solidFill>
              <a:schemeClr val="accent1">
                <a:alpha val="8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3599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E68F5001-BD5B-6E1A-E6B6-DDBA4704A3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57277" y="8095368"/>
            <a:ext cx="1283846" cy="1625630"/>
          </a:xfrm>
          <a:custGeom>
            <a:avLst/>
            <a:gdLst>
              <a:gd name="connsiteX0" fmla="*/ 143089 w 394146"/>
              <a:gd name="connsiteY0" fmla="*/ 456435 h 499075"/>
              <a:gd name="connsiteX1" fmla="*/ 143089 w 394146"/>
              <a:gd name="connsiteY1" fmla="*/ 467313 h 499075"/>
              <a:gd name="connsiteX2" fmla="*/ 155230 w 394146"/>
              <a:gd name="connsiteY2" fmla="*/ 485152 h 499075"/>
              <a:gd name="connsiteX3" fmla="*/ 206829 w 394146"/>
              <a:gd name="connsiteY3" fmla="*/ 485152 h 499075"/>
              <a:gd name="connsiteX4" fmla="*/ 218970 w 394146"/>
              <a:gd name="connsiteY4" fmla="*/ 467313 h 499075"/>
              <a:gd name="connsiteX5" fmla="*/ 218970 w 394146"/>
              <a:gd name="connsiteY5" fmla="*/ 456435 h 499075"/>
              <a:gd name="connsiteX6" fmla="*/ 180813 w 394146"/>
              <a:gd name="connsiteY6" fmla="*/ 460786 h 499075"/>
              <a:gd name="connsiteX7" fmla="*/ 178211 w 394146"/>
              <a:gd name="connsiteY7" fmla="*/ 460351 h 499075"/>
              <a:gd name="connsiteX8" fmla="*/ 177344 w 394146"/>
              <a:gd name="connsiteY8" fmla="*/ 460786 h 499075"/>
              <a:gd name="connsiteX9" fmla="*/ 176477 w 394146"/>
              <a:gd name="connsiteY9" fmla="*/ 460351 h 499075"/>
              <a:gd name="connsiteX10" fmla="*/ 143089 w 394146"/>
              <a:gd name="connsiteY10" fmla="*/ 456435 h 499075"/>
              <a:gd name="connsiteX11" fmla="*/ 64788 w 394146"/>
              <a:gd name="connsiteY11" fmla="*/ 229433 h 499075"/>
              <a:gd name="connsiteX12" fmla="*/ 71282 w 394146"/>
              <a:gd name="connsiteY12" fmla="*/ 236416 h 499075"/>
              <a:gd name="connsiteX13" fmla="*/ 103324 w 394146"/>
              <a:gd name="connsiteY13" fmla="*/ 342468 h 499075"/>
              <a:gd name="connsiteX14" fmla="*/ 116747 w 394146"/>
              <a:gd name="connsiteY14" fmla="*/ 323265 h 499075"/>
              <a:gd name="connsiteX15" fmla="*/ 124108 w 394146"/>
              <a:gd name="connsiteY15" fmla="*/ 315846 h 499075"/>
              <a:gd name="connsiteX16" fmla="*/ 131035 w 394146"/>
              <a:gd name="connsiteY16" fmla="*/ 323265 h 499075"/>
              <a:gd name="connsiteX17" fmla="*/ 111551 w 394146"/>
              <a:gd name="connsiteY17" fmla="*/ 354252 h 499075"/>
              <a:gd name="connsiteX18" fmla="*/ 143592 w 394146"/>
              <a:gd name="connsiteY18" fmla="*/ 389166 h 499075"/>
              <a:gd name="connsiteX19" fmla="*/ 144458 w 394146"/>
              <a:gd name="connsiteY19" fmla="*/ 399204 h 499075"/>
              <a:gd name="connsiteX20" fmla="*/ 139262 w 394146"/>
              <a:gd name="connsiteY20" fmla="*/ 401386 h 499075"/>
              <a:gd name="connsiteX21" fmla="*/ 134499 w 394146"/>
              <a:gd name="connsiteY21" fmla="*/ 399640 h 499075"/>
              <a:gd name="connsiteX22" fmla="*/ 73447 w 394146"/>
              <a:gd name="connsiteY22" fmla="*/ 315410 h 499075"/>
              <a:gd name="connsiteX23" fmla="*/ 61324 w 394146"/>
              <a:gd name="connsiteY23" fmla="*/ 317155 h 499075"/>
              <a:gd name="connsiteX24" fmla="*/ 37076 w 394146"/>
              <a:gd name="connsiteY24" fmla="*/ 306245 h 499075"/>
              <a:gd name="connsiteX25" fmla="*/ 37942 w 394146"/>
              <a:gd name="connsiteY25" fmla="*/ 296207 h 499075"/>
              <a:gd name="connsiteX26" fmla="*/ 47901 w 394146"/>
              <a:gd name="connsiteY26" fmla="*/ 297080 h 499075"/>
              <a:gd name="connsiteX27" fmla="*/ 68252 w 394146"/>
              <a:gd name="connsiteY27" fmla="*/ 302317 h 499075"/>
              <a:gd name="connsiteX28" fmla="*/ 56994 w 394146"/>
              <a:gd name="connsiteY28" fmla="*/ 235980 h 499075"/>
              <a:gd name="connsiteX29" fmla="*/ 64788 w 394146"/>
              <a:gd name="connsiteY29" fmla="*/ 229433 h 499075"/>
              <a:gd name="connsiteX30" fmla="*/ 347750 w 394146"/>
              <a:gd name="connsiteY30" fmla="*/ 193201 h 499075"/>
              <a:gd name="connsiteX31" fmla="*/ 304390 w 394146"/>
              <a:gd name="connsiteY31" fmla="*/ 228008 h 499075"/>
              <a:gd name="connsiteX32" fmla="*/ 257127 w 394146"/>
              <a:gd name="connsiteY32" fmla="*/ 260641 h 499075"/>
              <a:gd name="connsiteX33" fmla="*/ 220271 w 394146"/>
              <a:gd name="connsiteY33" fmla="*/ 388125 h 499075"/>
              <a:gd name="connsiteX34" fmla="*/ 220271 w 394146"/>
              <a:gd name="connsiteY34" fmla="*/ 388995 h 499075"/>
              <a:gd name="connsiteX35" fmla="*/ 194688 w 394146"/>
              <a:gd name="connsiteY35" fmla="*/ 445558 h 499075"/>
              <a:gd name="connsiteX36" fmla="*/ 347750 w 394146"/>
              <a:gd name="connsiteY36" fmla="*/ 278915 h 499075"/>
              <a:gd name="connsiteX37" fmla="*/ 14309 w 394146"/>
              <a:gd name="connsiteY37" fmla="*/ 120539 h 499075"/>
              <a:gd name="connsiteX38" fmla="*/ 14309 w 394146"/>
              <a:gd name="connsiteY38" fmla="*/ 278915 h 499075"/>
              <a:gd name="connsiteX39" fmla="*/ 170406 w 394146"/>
              <a:gd name="connsiteY39" fmla="*/ 445558 h 499075"/>
              <a:gd name="connsiteX40" fmla="*/ 174742 w 394146"/>
              <a:gd name="connsiteY40" fmla="*/ 359844 h 499075"/>
              <a:gd name="connsiteX41" fmla="*/ 208130 w 394146"/>
              <a:gd name="connsiteY41" fmla="*/ 205383 h 499075"/>
              <a:gd name="connsiteX42" fmla="*/ 164769 w 394146"/>
              <a:gd name="connsiteY42" fmla="*/ 167095 h 499075"/>
              <a:gd name="connsiteX43" fmla="*/ 140488 w 394146"/>
              <a:gd name="connsiteY43" fmla="*/ 180148 h 499075"/>
              <a:gd name="connsiteX44" fmla="*/ 91057 w 394146"/>
              <a:gd name="connsiteY44" fmla="*/ 200597 h 499075"/>
              <a:gd name="connsiteX45" fmla="*/ 65908 w 394146"/>
              <a:gd name="connsiteY45" fmla="*/ 182323 h 499075"/>
              <a:gd name="connsiteX46" fmla="*/ 14309 w 394146"/>
              <a:gd name="connsiteY46" fmla="*/ 120539 h 499075"/>
              <a:gd name="connsiteX47" fmla="*/ 28184 w 394146"/>
              <a:gd name="connsiteY47" fmla="*/ 114448 h 499075"/>
              <a:gd name="connsiteX48" fmla="*/ 77615 w 394146"/>
              <a:gd name="connsiteY48" fmla="*/ 174056 h 499075"/>
              <a:gd name="connsiteX49" fmla="*/ 93658 w 394146"/>
              <a:gd name="connsiteY49" fmla="*/ 186674 h 499075"/>
              <a:gd name="connsiteX50" fmla="*/ 132249 w 394146"/>
              <a:gd name="connsiteY50" fmla="*/ 168835 h 499075"/>
              <a:gd name="connsiteX51" fmla="*/ 148726 w 394146"/>
              <a:gd name="connsiteY51" fmla="*/ 157087 h 499075"/>
              <a:gd name="connsiteX52" fmla="*/ 28184 w 394146"/>
              <a:gd name="connsiteY52" fmla="*/ 114448 h 499075"/>
              <a:gd name="connsiteX53" fmla="*/ 368563 w 394146"/>
              <a:gd name="connsiteY53" fmla="*/ 109662 h 499075"/>
              <a:gd name="connsiteX54" fmla="*/ 337777 w 394146"/>
              <a:gd name="connsiteY54" fmla="*/ 112272 h 499075"/>
              <a:gd name="connsiteX55" fmla="*/ 331273 w 394146"/>
              <a:gd name="connsiteY55" fmla="*/ 113142 h 499075"/>
              <a:gd name="connsiteX56" fmla="*/ 221571 w 394146"/>
              <a:gd name="connsiteY56" fmla="*/ 210169 h 499075"/>
              <a:gd name="connsiteX57" fmla="*/ 220704 w 394146"/>
              <a:gd name="connsiteY57" fmla="*/ 211475 h 499075"/>
              <a:gd name="connsiteX58" fmla="*/ 188618 w 394146"/>
              <a:gd name="connsiteY58" fmla="*/ 360714 h 499075"/>
              <a:gd name="connsiteX59" fmla="*/ 188618 w 394146"/>
              <a:gd name="connsiteY59" fmla="*/ 361149 h 499075"/>
              <a:gd name="connsiteX60" fmla="*/ 188618 w 394146"/>
              <a:gd name="connsiteY60" fmla="*/ 362889 h 499075"/>
              <a:gd name="connsiteX61" fmla="*/ 187750 w 394146"/>
              <a:gd name="connsiteY61" fmla="*/ 388995 h 499075"/>
              <a:gd name="connsiteX62" fmla="*/ 186883 w 394146"/>
              <a:gd name="connsiteY62" fmla="*/ 391171 h 499075"/>
              <a:gd name="connsiteX63" fmla="*/ 185149 w 394146"/>
              <a:gd name="connsiteY63" fmla="*/ 435116 h 499075"/>
              <a:gd name="connsiteX64" fmla="*/ 205962 w 394146"/>
              <a:gd name="connsiteY64" fmla="*/ 388995 h 499075"/>
              <a:gd name="connsiteX65" fmla="*/ 246720 w 394146"/>
              <a:gd name="connsiteY65" fmla="*/ 251504 h 499075"/>
              <a:gd name="connsiteX66" fmla="*/ 298319 w 394146"/>
              <a:gd name="connsiteY66" fmla="*/ 214955 h 499075"/>
              <a:gd name="connsiteX67" fmla="*/ 346883 w 394146"/>
              <a:gd name="connsiteY67" fmla="*/ 152736 h 499075"/>
              <a:gd name="connsiteX68" fmla="*/ 365528 w 394146"/>
              <a:gd name="connsiteY68" fmla="*/ 133592 h 499075"/>
              <a:gd name="connsiteX69" fmla="*/ 370731 w 394146"/>
              <a:gd name="connsiteY69" fmla="*/ 132722 h 499075"/>
              <a:gd name="connsiteX70" fmla="*/ 379837 w 394146"/>
              <a:gd name="connsiteY70" fmla="*/ 120974 h 499075"/>
              <a:gd name="connsiteX71" fmla="*/ 376801 w 394146"/>
              <a:gd name="connsiteY71" fmla="*/ 112707 h 499075"/>
              <a:gd name="connsiteX72" fmla="*/ 368563 w 394146"/>
              <a:gd name="connsiteY72" fmla="*/ 109662 h 499075"/>
              <a:gd name="connsiteX73" fmla="*/ 195122 w 394146"/>
              <a:gd name="connsiteY73" fmla="*/ 87037 h 499075"/>
              <a:gd name="connsiteX74" fmla="*/ 225474 w 394146"/>
              <a:gd name="connsiteY74" fmla="*/ 171881 h 499075"/>
              <a:gd name="connsiteX75" fmla="*/ 251924 w 394146"/>
              <a:gd name="connsiteY75" fmla="*/ 138378 h 499075"/>
              <a:gd name="connsiteX76" fmla="*/ 240216 w 394146"/>
              <a:gd name="connsiteY76" fmla="*/ 118799 h 499075"/>
              <a:gd name="connsiteX77" fmla="*/ 239783 w 394146"/>
              <a:gd name="connsiteY77" fmla="*/ 118364 h 499075"/>
              <a:gd name="connsiteX78" fmla="*/ 239349 w 394146"/>
              <a:gd name="connsiteY78" fmla="*/ 117493 h 499075"/>
              <a:gd name="connsiteX79" fmla="*/ 195122 w 394146"/>
              <a:gd name="connsiteY79" fmla="*/ 87037 h 499075"/>
              <a:gd name="connsiteX80" fmla="*/ 288346 w 394146"/>
              <a:gd name="connsiteY80" fmla="*/ 73113 h 499075"/>
              <a:gd name="connsiteX81" fmla="*/ 270135 w 394146"/>
              <a:gd name="connsiteY81" fmla="*/ 77464 h 499075"/>
              <a:gd name="connsiteX82" fmla="*/ 251490 w 394146"/>
              <a:gd name="connsiteY82" fmla="*/ 90082 h 499075"/>
              <a:gd name="connsiteX83" fmla="*/ 251056 w 394146"/>
              <a:gd name="connsiteY83" fmla="*/ 109227 h 499075"/>
              <a:gd name="connsiteX84" fmla="*/ 263197 w 394146"/>
              <a:gd name="connsiteY84" fmla="*/ 128371 h 499075"/>
              <a:gd name="connsiteX85" fmla="*/ 315230 w 394146"/>
              <a:gd name="connsiteY85" fmla="*/ 102265 h 499075"/>
              <a:gd name="connsiteX86" fmla="*/ 288346 w 394146"/>
              <a:gd name="connsiteY86" fmla="*/ 73113 h 499075"/>
              <a:gd name="connsiteX87" fmla="*/ 79783 w 394146"/>
              <a:gd name="connsiteY87" fmla="*/ 67892 h 499075"/>
              <a:gd name="connsiteX88" fmla="*/ 45528 w 394146"/>
              <a:gd name="connsiteY88" fmla="*/ 103570 h 499075"/>
              <a:gd name="connsiteX89" fmla="*/ 210731 w 394146"/>
              <a:gd name="connsiteY89" fmla="*/ 187109 h 499075"/>
              <a:gd name="connsiteX90" fmla="*/ 171707 w 394146"/>
              <a:gd name="connsiteY90" fmla="*/ 80945 h 499075"/>
              <a:gd name="connsiteX91" fmla="*/ 171707 w 394146"/>
              <a:gd name="connsiteY91" fmla="*/ 80510 h 499075"/>
              <a:gd name="connsiteX92" fmla="*/ 79783 w 394146"/>
              <a:gd name="connsiteY92" fmla="*/ 67892 h 499075"/>
              <a:gd name="connsiteX93" fmla="*/ 274905 w 394146"/>
              <a:gd name="connsiteY93" fmla="*/ 33519 h 499075"/>
              <a:gd name="connsiteX94" fmla="*/ 210731 w 394146"/>
              <a:gd name="connsiteY94" fmla="*/ 78335 h 499075"/>
              <a:gd name="connsiteX95" fmla="*/ 235880 w 394146"/>
              <a:gd name="connsiteY95" fmla="*/ 93998 h 499075"/>
              <a:gd name="connsiteX96" fmla="*/ 238916 w 394146"/>
              <a:gd name="connsiteY96" fmla="*/ 83991 h 499075"/>
              <a:gd name="connsiteX97" fmla="*/ 268834 w 394146"/>
              <a:gd name="connsiteY97" fmla="*/ 63106 h 499075"/>
              <a:gd name="connsiteX98" fmla="*/ 292682 w 394146"/>
              <a:gd name="connsiteY98" fmla="*/ 51794 h 499075"/>
              <a:gd name="connsiteX99" fmla="*/ 200379 w 394146"/>
              <a:gd name="connsiteY99" fmla="*/ 28624 h 499075"/>
              <a:gd name="connsiteX100" fmla="*/ 186450 w 394146"/>
              <a:gd name="connsiteY100" fmla="*/ 31344 h 499075"/>
              <a:gd name="connsiteX101" fmla="*/ 139187 w 394146"/>
              <a:gd name="connsiteY101" fmla="*/ 45267 h 499075"/>
              <a:gd name="connsiteX102" fmla="*/ 124011 w 394146"/>
              <a:gd name="connsiteY102" fmla="*/ 45267 h 499075"/>
              <a:gd name="connsiteX103" fmla="*/ 191653 w 394146"/>
              <a:gd name="connsiteY103" fmla="*/ 71373 h 499075"/>
              <a:gd name="connsiteX104" fmla="*/ 196856 w 394146"/>
              <a:gd name="connsiteY104" fmla="*/ 73113 h 499075"/>
              <a:gd name="connsiteX105" fmla="*/ 225907 w 394146"/>
              <a:gd name="connsiteY105" fmla="*/ 38741 h 499075"/>
              <a:gd name="connsiteX106" fmla="*/ 222439 w 394146"/>
              <a:gd name="connsiteY106" fmla="*/ 37000 h 499075"/>
              <a:gd name="connsiteX107" fmla="*/ 200379 w 394146"/>
              <a:gd name="connsiteY107" fmla="*/ 28624 h 499075"/>
              <a:gd name="connsiteX108" fmla="*/ 82385 w 394146"/>
              <a:gd name="connsiteY108" fmla="*/ 20466 h 499075"/>
              <a:gd name="connsiteX109" fmla="*/ 87588 w 394146"/>
              <a:gd name="connsiteY109" fmla="*/ 54404 h 499075"/>
              <a:gd name="connsiteX110" fmla="*/ 143956 w 394146"/>
              <a:gd name="connsiteY110" fmla="*/ 71373 h 499075"/>
              <a:gd name="connsiteX111" fmla="*/ 82385 w 394146"/>
              <a:gd name="connsiteY111" fmla="*/ 20466 h 499075"/>
              <a:gd name="connsiteX112" fmla="*/ 86721 w 394146"/>
              <a:gd name="connsiteY112" fmla="*/ 452 h 499075"/>
              <a:gd name="connsiteX113" fmla="*/ 91057 w 394146"/>
              <a:gd name="connsiteY113" fmla="*/ 4368 h 499075"/>
              <a:gd name="connsiteX114" fmla="*/ 109702 w 394146"/>
              <a:gd name="connsiteY114" fmla="*/ 33955 h 499075"/>
              <a:gd name="connsiteX115" fmla="*/ 140054 w 394146"/>
              <a:gd name="connsiteY115" fmla="*/ 30909 h 499075"/>
              <a:gd name="connsiteX116" fmla="*/ 175609 w 394146"/>
              <a:gd name="connsiteY116" fmla="*/ 21772 h 499075"/>
              <a:gd name="connsiteX117" fmla="*/ 228075 w 394146"/>
              <a:gd name="connsiteY117" fmla="*/ 23947 h 499075"/>
              <a:gd name="connsiteX118" fmla="*/ 240216 w 394146"/>
              <a:gd name="connsiteY118" fmla="*/ 29168 h 499075"/>
              <a:gd name="connsiteX119" fmla="*/ 277940 w 394146"/>
              <a:gd name="connsiteY119" fmla="*/ 19596 h 499075"/>
              <a:gd name="connsiteX120" fmla="*/ 282709 w 394146"/>
              <a:gd name="connsiteY120" fmla="*/ 21772 h 499075"/>
              <a:gd name="connsiteX121" fmla="*/ 305257 w 394146"/>
              <a:gd name="connsiteY121" fmla="*/ 44397 h 499075"/>
              <a:gd name="connsiteX122" fmla="*/ 307425 w 394146"/>
              <a:gd name="connsiteY122" fmla="*/ 48748 h 499075"/>
              <a:gd name="connsiteX123" fmla="*/ 300921 w 394146"/>
              <a:gd name="connsiteY123" fmla="*/ 64847 h 499075"/>
              <a:gd name="connsiteX124" fmla="*/ 330406 w 394146"/>
              <a:gd name="connsiteY124" fmla="*/ 98784 h 499075"/>
              <a:gd name="connsiteX125" fmla="*/ 336043 w 394146"/>
              <a:gd name="connsiteY125" fmla="*/ 98349 h 499075"/>
              <a:gd name="connsiteX126" fmla="*/ 368563 w 394146"/>
              <a:gd name="connsiteY126" fmla="*/ 95303 h 499075"/>
              <a:gd name="connsiteX127" fmla="*/ 386774 w 394146"/>
              <a:gd name="connsiteY127" fmla="*/ 102700 h 499075"/>
              <a:gd name="connsiteX128" fmla="*/ 394146 w 394146"/>
              <a:gd name="connsiteY128" fmla="*/ 120974 h 499075"/>
              <a:gd name="connsiteX129" fmla="*/ 373766 w 394146"/>
              <a:gd name="connsiteY129" fmla="*/ 146645 h 499075"/>
              <a:gd name="connsiteX130" fmla="*/ 368563 w 394146"/>
              <a:gd name="connsiteY130" fmla="*/ 147515 h 499075"/>
              <a:gd name="connsiteX131" fmla="*/ 362059 w 394146"/>
              <a:gd name="connsiteY131" fmla="*/ 152736 h 499075"/>
              <a:gd name="connsiteX132" fmla="*/ 362059 w 394146"/>
              <a:gd name="connsiteY132" fmla="*/ 278915 h 499075"/>
              <a:gd name="connsiteX133" fmla="*/ 233279 w 394146"/>
              <a:gd name="connsiteY133" fmla="*/ 452520 h 499075"/>
              <a:gd name="connsiteX134" fmla="*/ 233279 w 394146"/>
              <a:gd name="connsiteY134" fmla="*/ 467313 h 499075"/>
              <a:gd name="connsiteX135" fmla="*/ 206829 w 394146"/>
              <a:gd name="connsiteY135" fmla="*/ 499075 h 499075"/>
              <a:gd name="connsiteX136" fmla="*/ 155230 w 394146"/>
              <a:gd name="connsiteY136" fmla="*/ 499075 h 499075"/>
              <a:gd name="connsiteX137" fmla="*/ 128780 w 394146"/>
              <a:gd name="connsiteY137" fmla="*/ 467313 h 499075"/>
              <a:gd name="connsiteX138" fmla="*/ 128780 w 394146"/>
              <a:gd name="connsiteY138" fmla="*/ 452520 h 499075"/>
              <a:gd name="connsiteX139" fmla="*/ 0 w 394146"/>
              <a:gd name="connsiteY139" fmla="*/ 278915 h 499075"/>
              <a:gd name="connsiteX140" fmla="*/ 0 w 394146"/>
              <a:gd name="connsiteY140" fmla="*/ 104440 h 499075"/>
              <a:gd name="connsiteX141" fmla="*/ 0 w 394146"/>
              <a:gd name="connsiteY141" fmla="*/ 103570 h 499075"/>
              <a:gd name="connsiteX142" fmla="*/ 433 w 394146"/>
              <a:gd name="connsiteY142" fmla="*/ 101395 h 499075"/>
              <a:gd name="connsiteX143" fmla="*/ 1734 w 394146"/>
              <a:gd name="connsiteY143" fmla="*/ 99654 h 499075"/>
              <a:gd name="connsiteX144" fmla="*/ 1734 w 394146"/>
              <a:gd name="connsiteY144" fmla="*/ 99219 h 499075"/>
              <a:gd name="connsiteX145" fmla="*/ 3469 w 394146"/>
              <a:gd name="connsiteY145" fmla="*/ 98349 h 499075"/>
              <a:gd name="connsiteX146" fmla="*/ 3469 w 394146"/>
              <a:gd name="connsiteY146" fmla="*/ 97914 h 499075"/>
              <a:gd name="connsiteX147" fmla="*/ 5637 w 394146"/>
              <a:gd name="connsiteY147" fmla="*/ 97479 h 499075"/>
              <a:gd name="connsiteX148" fmla="*/ 6938 w 394146"/>
              <a:gd name="connsiteY148" fmla="*/ 97044 h 499075"/>
              <a:gd name="connsiteX149" fmla="*/ 7371 w 394146"/>
              <a:gd name="connsiteY149" fmla="*/ 97044 h 499075"/>
              <a:gd name="connsiteX150" fmla="*/ 7805 w 394146"/>
              <a:gd name="connsiteY150" fmla="*/ 97044 h 499075"/>
              <a:gd name="connsiteX151" fmla="*/ 30352 w 394146"/>
              <a:gd name="connsiteY151" fmla="*/ 100525 h 499075"/>
              <a:gd name="connsiteX152" fmla="*/ 71978 w 394146"/>
              <a:gd name="connsiteY152" fmla="*/ 55709 h 499075"/>
              <a:gd name="connsiteX153" fmla="*/ 80217 w 394146"/>
              <a:gd name="connsiteY153" fmla="*/ 1322 h 499075"/>
              <a:gd name="connsiteX154" fmla="*/ 86721 w 394146"/>
              <a:gd name="connsiteY154" fmla="*/ 452 h 499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</a:cxnLst>
            <a:rect l="l" t="t" r="r" b="b"/>
            <a:pathLst>
              <a:path w="394146" h="499075">
                <a:moveTo>
                  <a:pt x="143089" y="456435"/>
                </a:moveTo>
                <a:lnTo>
                  <a:pt x="143089" y="467313"/>
                </a:lnTo>
                <a:cubicBezTo>
                  <a:pt x="143089" y="476885"/>
                  <a:pt x="148292" y="485152"/>
                  <a:pt x="155230" y="485152"/>
                </a:cubicBezTo>
                <a:lnTo>
                  <a:pt x="206829" y="485152"/>
                </a:lnTo>
                <a:cubicBezTo>
                  <a:pt x="213767" y="485152"/>
                  <a:pt x="218970" y="476885"/>
                  <a:pt x="218970" y="467313"/>
                </a:cubicBezTo>
                <a:lnTo>
                  <a:pt x="218970" y="456435"/>
                </a:lnTo>
                <a:cubicBezTo>
                  <a:pt x="206829" y="459046"/>
                  <a:pt x="194254" y="460786"/>
                  <a:pt x="180813" y="460786"/>
                </a:cubicBezTo>
                <a:cubicBezTo>
                  <a:pt x="179946" y="460786"/>
                  <a:pt x="179078" y="460786"/>
                  <a:pt x="178211" y="460351"/>
                </a:cubicBezTo>
                <a:cubicBezTo>
                  <a:pt x="177777" y="460786"/>
                  <a:pt x="177777" y="460786"/>
                  <a:pt x="177344" y="460786"/>
                </a:cubicBezTo>
                <a:cubicBezTo>
                  <a:pt x="176910" y="460786"/>
                  <a:pt x="176477" y="460786"/>
                  <a:pt x="176477" y="460351"/>
                </a:cubicBezTo>
                <a:cubicBezTo>
                  <a:pt x="165203" y="459916"/>
                  <a:pt x="153929" y="458611"/>
                  <a:pt x="143089" y="456435"/>
                </a:cubicBezTo>
                <a:close/>
                <a:moveTo>
                  <a:pt x="64788" y="229433"/>
                </a:moveTo>
                <a:cubicBezTo>
                  <a:pt x="68685" y="229433"/>
                  <a:pt x="71282" y="232925"/>
                  <a:pt x="71282" y="236416"/>
                </a:cubicBezTo>
                <a:cubicBezTo>
                  <a:pt x="71282" y="237289"/>
                  <a:pt x="69118" y="289224"/>
                  <a:pt x="103324" y="342468"/>
                </a:cubicBezTo>
                <a:cubicBezTo>
                  <a:pt x="108953" y="339849"/>
                  <a:pt x="116747" y="334612"/>
                  <a:pt x="116747" y="323265"/>
                </a:cubicBezTo>
                <a:cubicBezTo>
                  <a:pt x="116747" y="319337"/>
                  <a:pt x="119778" y="315846"/>
                  <a:pt x="124108" y="315846"/>
                </a:cubicBezTo>
                <a:cubicBezTo>
                  <a:pt x="128004" y="315846"/>
                  <a:pt x="131035" y="319337"/>
                  <a:pt x="131035" y="323265"/>
                </a:cubicBezTo>
                <a:cubicBezTo>
                  <a:pt x="131035" y="339849"/>
                  <a:pt x="121077" y="349451"/>
                  <a:pt x="111551" y="354252"/>
                </a:cubicBezTo>
                <a:cubicBezTo>
                  <a:pt x="120644" y="366035"/>
                  <a:pt x="131035" y="378255"/>
                  <a:pt x="143592" y="389166"/>
                </a:cubicBezTo>
                <a:cubicBezTo>
                  <a:pt x="146623" y="391348"/>
                  <a:pt x="147056" y="396149"/>
                  <a:pt x="144458" y="399204"/>
                </a:cubicBezTo>
                <a:cubicBezTo>
                  <a:pt x="143159" y="400513"/>
                  <a:pt x="141427" y="401386"/>
                  <a:pt x="139262" y="401386"/>
                </a:cubicBezTo>
                <a:cubicBezTo>
                  <a:pt x="137530" y="401386"/>
                  <a:pt x="135798" y="400949"/>
                  <a:pt x="134499" y="399640"/>
                </a:cubicBezTo>
                <a:cubicBezTo>
                  <a:pt x="102891" y="373018"/>
                  <a:pt x="84272" y="342904"/>
                  <a:pt x="73447" y="315410"/>
                </a:cubicBezTo>
                <a:cubicBezTo>
                  <a:pt x="69983" y="316282"/>
                  <a:pt x="65654" y="317155"/>
                  <a:pt x="61324" y="317155"/>
                </a:cubicBezTo>
                <a:cubicBezTo>
                  <a:pt x="53097" y="317155"/>
                  <a:pt x="44004" y="314537"/>
                  <a:pt x="37076" y="306245"/>
                </a:cubicBezTo>
                <a:cubicBezTo>
                  <a:pt x="34478" y="303190"/>
                  <a:pt x="34911" y="298825"/>
                  <a:pt x="37942" y="296207"/>
                </a:cubicBezTo>
                <a:cubicBezTo>
                  <a:pt x="40973" y="293588"/>
                  <a:pt x="45303" y="294025"/>
                  <a:pt x="47901" y="297080"/>
                </a:cubicBezTo>
                <a:cubicBezTo>
                  <a:pt x="53530" y="303626"/>
                  <a:pt x="62190" y="303190"/>
                  <a:pt x="68252" y="302317"/>
                </a:cubicBezTo>
                <a:cubicBezTo>
                  <a:pt x="56128" y="265657"/>
                  <a:pt x="56994" y="238162"/>
                  <a:pt x="56994" y="235980"/>
                </a:cubicBezTo>
                <a:cubicBezTo>
                  <a:pt x="57427" y="232052"/>
                  <a:pt x="60891" y="229433"/>
                  <a:pt x="64788" y="229433"/>
                </a:cubicBezTo>
                <a:close/>
                <a:moveTo>
                  <a:pt x="347750" y="193201"/>
                </a:moveTo>
                <a:cubicBezTo>
                  <a:pt x="336476" y="213215"/>
                  <a:pt x="320433" y="220612"/>
                  <a:pt x="304390" y="228008"/>
                </a:cubicBezTo>
                <a:cubicBezTo>
                  <a:pt x="288780" y="234970"/>
                  <a:pt x="273170" y="241932"/>
                  <a:pt x="257127" y="260641"/>
                </a:cubicBezTo>
                <a:cubicBezTo>
                  <a:pt x="213767" y="312418"/>
                  <a:pt x="220271" y="387255"/>
                  <a:pt x="220271" y="388125"/>
                </a:cubicBezTo>
                <a:cubicBezTo>
                  <a:pt x="220271" y="388125"/>
                  <a:pt x="220271" y="388560"/>
                  <a:pt x="220271" y="388995"/>
                </a:cubicBezTo>
                <a:cubicBezTo>
                  <a:pt x="220271" y="390301"/>
                  <a:pt x="218536" y="421193"/>
                  <a:pt x="194688" y="445558"/>
                </a:cubicBezTo>
                <a:cubicBezTo>
                  <a:pt x="280541" y="438596"/>
                  <a:pt x="347750" y="366370"/>
                  <a:pt x="347750" y="278915"/>
                </a:cubicBezTo>
                <a:close/>
                <a:moveTo>
                  <a:pt x="14309" y="120539"/>
                </a:moveTo>
                <a:lnTo>
                  <a:pt x="14309" y="278915"/>
                </a:lnTo>
                <a:cubicBezTo>
                  <a:pt x="14309" y="367675"/>
                  <a:pt x="83252" y="440337"/>
                  <a:pt x="170406" y="445558"/>
                </a:cubicBezTo>
                <a:cubicBezTo>
                  <a:pt x="171707" y="405964"/>
                  <a:pt x="174742" y="360714"/>
                  <a:pt x="174742" y="359844"/>
                </a:cubicBezTo>
                <a:cubicBezTo>
                  <a:pt x="178211" y="311983"/>
                  <a:pt x="186883" y="254550"/>
                  <a:pt x="208130" y="205383"/>
                </a:cubicBezTo>
                <a:cubicBezTo>
                  <a:pt x="195555" y="190590"/>
                  <a:pt x="180379" y="177972"/>
                  <a:pt x="164769" y="167095"/>
                </a:cubicBezTo>
                <a:cubicBezTo>
                  <a:pt x="160000" y="165789"/>
                  <a:pt x="149160" y="174056"/>
                  <a:pt x="140488" y="180148"/>
                </a:cubicBezTo>
                <a:cubicBezTo>
                  <a:pt x="125745" y="191025"/>
                  <a:pt x="108835" y="203208"/>
                  <a:pt x="91057" y="200597"/>
                </a:cubicBezTo>
                <a:cubicBezTo>
                  <a:pt x="81518" y="198857"/>
                  <a:pt x="72845" y="192765"/>
                  <a:pt x="65908" y="182323"/>
                </a:cubicBezTo>
                <a:cubicBezTo>
                  <a:pt x="46829" y="154912"/>
                  <a:pt x="26450" y="133592"/>
                  <a:pt x="14309" y="120539"/>
                </a:cubicBezTo>
                <a:close/>
                <a:moveTo>
                  <a:pt x="28184" y="114448"/>
                </a:moveTo>
                <a:cubicBezTo>
                  <a:pt x="41192" y="127936"/>
                  <a:pt x="59837" y="148820"/>
                  <a:pt x="77615" y="174056"/>
                </a:cubicBezTo>
                <a:cubicBezTo>
                  <a:pt x="82385" y="181453"/>
                  <a:pt x="88022" y="185369"/>
                  <a:pt x="93658" y="186674"/>
                </a:cubicBezTo>
                <a:cubicBezTo>
                  <a:pt x="104932" y="188414"/>
                  <a:pt x="119241" y="177972"/>
                  <a:pt x="132249" y="168835"/>
                </a:cubicBezTo>
                <a:cubicBezTo>
                  <a:pt x="137886" y="164484"/>
                  <a:pt x="143523" y="160133"/>
                  <a:pt x="148726" y="157087"/>
                </a:cubicBezTo>
                <a:cubicBezTo>
                  <a:pt x="104499" y="131852"/>
                  <a:pt x="55935" y="120104"/>
                  <a:pt x="28184" y="114448"/>
                </a:cubicBezTo>
                <a:close/>
                <a:moveTo>
                  <a:pt x="368563" y="109662"/>
                </a:moveTo>
                <a:cubicBezTo>
                  <a:pt x="359891" y="109662"/>
                  <a:pt x="349484" y="110532"/>
                  <a:pt x="337777" y="112272"/>
                </a:cubicBezTo>
                <a:lnTo>
                  <a:pt x="331273" y="113142"/>
                </a:lnTo>
                <a:cubicBezTo>
                  <a:pt x="277073" y="121409"/>
                  <a:pt x="242818" y="161003"/>
                  <a:pt x="221571" y="210169"/>
                </a:cubicBezTo>
                <a:cubicBezTo>
                  <a:pt x="221138" y="210604"/>
                  <a:pt x="221138" y="211040"/>
                  <a:pt x="220704" y="211475"/>
                </a:cubicBezTo>
                <a:cubicBezTo>
                  <a:pt x="200758" y="258901"/>
                  <a:pt x="192086" y="314158"/>
                  <a:pt x="188618" y="360714"/>
                </a:cubicBezTo>
                <a:cubicBezTo>
                  <a:pt x="188618" y="360714"/>
                  <a:pt x="188618" y="360714"/>
                  <a:pt x="188618" y="361149"/>
                </a:cubicBezTo>
                <a:cubicBezTo>
                  <a:pt x="188618" y="361149"/>
                  <a:pt x="188618" y="362019"/>
                  <a:pt x="188618" y="362889"/>
                </a:cubicBezTo>
                <a:cubicBezTo>
                  <a:pt x="188184" y="372026"/>
                  <a:pt x="187750" y="380728"/>
                  <a:pt x="187750" y="388995"/>
                </a:cubicBezTo>
                <a:cubicBezTo>
                  <a:pt x="187317" y="389865"/>
                  <a:pt x="187317" y="390301"/>
                  <a:pt x="186883" y="391171"/>
                </a:cubicBezTo>
                <a:cubicBezTo>
                  <a:pt x="186450" y="403789"/>
                  <a:pt x="185582" y="419452"/>
                  <a:pt x="185149" y="435116"/>
                </a:cubicBezTo>
                <a:cubicBezTo>
                  <a:pt x="203360" y="415971"/>
                  <a:pt x="205528" y="392041"/>
                  <a:pt x="205962" y="388995"/>
                </a:cubicBezTo>
                <a:cubicBezTo>
                  <a:pt x="205528" y="380728"/>
                  <a:pt x="200325" y="305891"/>
                  <a:pt x="246720" y="251504"/>
                </a:cubicBezTo>
                <a:cubicBezTo>
                  <a:pt x="264065" y="230619"/>
                  <a:pt x="282276" y="222352"/>
                  <a:pt x="298319" y="214955"/>
                </a:cubicBezTo>
                <a:cubicBezTo>
                  <a:pt x="321300" y="204513"/>
                  <a:pt x="338211" y="197116"/>
                  <a:pt x="346883" y="152736"/>
                </a:cubicBezTo>
                <a:cubicBezTo>
                  <a:pt x="349051" y="143164"/>
                  <a:pt x="356422" y="135768"/>
                  <a:pt x="365528" y="133592"/>
                </a:cubicBezTo>
                <a:lnTo>
                  <a:pt x="370731" y="132722"/>
                </a:lnTo>
                <a:cubicBezTo>
                  <a:pt x="376368" y="131417"/>
                  <a:pt x="379837" y="126630"/>
                  <a:pt x="379837" y="120974"/>
                </a:cubicBezTo>
                <a:cubicBezTo>
                  <a:pt x="379837" y="117929"/>
                  <a:pt x="378536" y="115318"/>
                  <a:pt x="376801" y="112707"/>
                </a:cubicBezTo>
                <a:cubicBezTo>
                  <a:pt x="374633" y="110532"/>
                  <a:pt x="371598" y="109662"/>
                  <a:pt x="368563" y="109662"/>
                </a:cubicBezTo>
                <a:close/>
                <a:moveTo>
                  <a:pt x="195122" y="87037"/>
                </a:moveTo>
                <a:cubicBezTo>
                  <a:pt x="207696" y="105311"/>
                  <a:pt x="223739" y="135768"/>
                  <a:pt x="225474" y="171881"/>
                </a:cubicBezTo>
                <a:cubicBezTo>
                  <a:pt x="232845" y="159698"/>
                  <a:pt x="241951" y="148385"/>
                  <a:pt x="251924" y="138378"/>
                </a:cubicBezTo>
                <a:cubicBezTo>
                  <a:pt x="250189" y="134027"/>
                  <a:pt x="246287" y="126630"/>
                  <a:pt x="240216" y="118799"/>
                </a:cubicBezTo>
                <a:cubicBezTo>
                  <a:pt x="240216" y="118364"/>
                  <a:pt x="239783" y="118364"/>
                  <a:pt x="239783" y="118364"/>
                </a:cubicBezTo>
                <a:cubicBezTo>
                  <a:pt x="239349" y="117929"/>
                  <a:pt x="239349" y="117929"/>
                  <a:pt x="239349" y="117493"/>
                </a:cubicBezTo>
                <a:cubicBezTo>
                  <a:pt x="230677" y="106616"/>
                  <a:pt x="216368" y="94433"/>
                  <a:pt x="195122" y="87037"/>
                </a:cubicBezTo>
                <a:close/>
                <a:moveTo>
                  <a:pt x="288346" y="73113"/>
                </a:moveTo>
                <a:cubicBezTo>
                  <a:pt x="283577" y="75289"/>
                  <a:pt x="277940" y="76594"/>
                  <a:pt x="270135" y="77464"/>
                </a:cubicBezTo>
                <a:cubicBezTo>
                  <a:pt x="261029" y="78335"/>
                  <a:pt x="254959" y="82686"/>
                  <a:pt x="251490" y="90082"/>
                </a:cubicBezTo>
                <a:cubicBezTo>
                  <a:pt x="248021" y="98349"/>
                  <a:pt x="249322" y="106181"/>
                  <a:pt x="251056" y="109227"/>
                </a:cubicBezTo>
                <a:cubicBezTo>
                  <a:pt x="256693" y="116623"/>
                  <a:pt x="260596" y="123150"/>
                  <a:pt x="263197" y="128371"/>
                </a:cubicBezTo>
                <a:cubicBezTo>
                  <a:pt x="277940" y="116623"/>
                  <a:pt x="295284" y="107486"/>
                  <a:pt x="315230" y="102265"/>
                </a:cubicBezTo>
                <a:cubicBezTo>
                  <a:pt x="307425" y="91388"/>
                  <a:pt x="298319" y="81380"/>
                  <a:pt x="288346" y="73113"/>
                </a:cubicBezTo>
                <a:close/>
                <a:moveTo>
                  <a:pt x="79783" y="67892"/>
                </a:moveTo>
                <a:cubicBezTo>
                  <a:pt x="66775" y="78335"/>
                  <a:pt x="55068" y="90082"/>
                  <a:pt x="45528" y="103570"/>
                </a:cubicBezTo>
                <a:cubicBezTo>
                  <a:pt x="89756" y="113142"/>
                  <a:pt x="162601" y="136203"/>
                  <a:pt x="210731" y="187109"/>
                </a:cubicBezTo>
                <a:cubicBezTo>
                  <a:pt x="214634" y="131852"/>
                  <a:pt x="178645" y="88777"/>
                  <a:pt x="171707" y="80945"/>
                </a:cubicBezTo>
                <a:cubicBezTo>
                  <a:pt x="171707" y="80510"/>
                  <a:pt x="171707" y="80510"/>
                  <a:pt x="171707" y="80510"/>
                </a:cubicBezTo>
                <a:cubicBezTo>
                  <a:pt x="166937" y="82250"/>
                  <a:pt x="106233" y="98349"/>
                  <a:pt x="79783" y="67892"/>
                </a:cubicBezTo>
                <a:close/>
                <a:moveTo>
                  <a:pt x="274905" y="33519"/>
                </a:moveTo>
                <a:cubicBezTo>
                  <a:pt x="241084" y="35695"/>
                  <a:pt x="218970" y="64847"/>
                  <a:pt x="210731" y="78335"/>
                </a:cubicBezTo>
                <a:cubicBezTo>
                  <a:pt x="220704" y="82250"/>
                  <a:pt x="228943" y="87907"/>
                  <a:pt x="235880" y="93998"/>
                </a:cubicBezTo>
                <a:cubicBezTo>
                  <a:pt x="236314" y="90517"/>
                  <a:pt x="237181" y="87037"/>
                  <a:pt x="238916" y="83991"/>
                </a:cubicBezTo>
                <a:cubicBezTo>
                  <a:pt x="244119" y="72243"/>
                  <a:pt x="254525" y="64847"/>
                  <a:pt x="268834" y="63106"/>
                </a:cubicBezTo>
                <a:cubicBezTo>
                  <a:pt x="284878" y="61366"/>
                  <a:pt x="291382" y="55709"/>
                  <a:pt x="292682" y="51794"/>
                </a:cubicBezTo>
                <a:close/>
                <a:moveTo>
                  <a:pt x="200379" y="28624"/>
                </a:moveTo>
                <a:cubicBezTo>
                  <a:pt x="194254" y="27319"/>
                  <a:pt x="189485" y="27863"/>
                  <a:pt x="186450" y="31344"/>
                </a:cubicBezTo>
                <a:cubicBezTo>
                  <a:pt x="172574" y="47007"/>
                  <a:pt x="155230" y="45702"/>
                  <a:pt x="139187" y="45267"/>
                </a:cubicBezTo>
                <a:cubicBezTo>
                  <a:pt x="133984" y="44832"/>
                  <a:pt x="128780" y="44832"/>
                  <a:pt x="124011" y="45267"/>
                </a:cubicBezTo>
                <a:cubicBezTo>
                  <a:pt x="140488" y="56145"/>
                  <a:pt x="162601" y="63976"/>
                  <a:pt x="191653" y="71373"/>
                </a:cubicBezTo>
                <a:cubicBezTo>
                  <a:pt x="193387" y="71808"/>
                  <a:pt x="195122" y="72243"/>
                  <a:pt x="196856" y="73113"/>
                </a:cubicBezTo>
                <a:cubicBezTo>
                  <a:pt x="201626" y="64847"/>
                  <a:pt x="211165" y="50923"/>
                  <a:pt x="225907" y="38741"/>
                </a:cubicBezTo>
                <a:cubicBezTo>
                  <a:pt x="225040" y="38306"/>
                  <a:pt x="223739" y="37870"/>
                  <a:pt x="222439" y="37000"/>
                </a:cubicBezTo>
                <a:cubicBezTo>
                  <a:pt x="213983" y="33084"/>
                  <a:pt x="206504" y="29930"/>
                  <a:pt x="200379" y="28624"/>
                </a:cubicBezTo>
                <a:close/>
                <a:moveTo>
                  <a:pt x="82385" y="20466"/>
                </a:moveTo>
                <a:cubicBezTo>
                  <a:pt x="78916" y="26993"/>
                  <a:pt x="78049" y="37870"/>
                  <a:pt x="87588" y="54404"/>
                </a:cubicBezTo>
                <a:cubicBezTo>
                  <a:pt x="97561" y="71373"/>
                  <a:pt x="123143" y="73548"/>
                  <a:pt x="143956" y="71373"/>
                </a:cubicBezTo>
                <a:cubicBezTo>
                  <a:pt x="115339" y="60060"/>
                  <a:pt x="94959" y="44832"/>
                  <a:pt x="82385" y="20466"/>
                </a:cubicBezTo>
                <a:close/>
                <a:moveTo>
                  <a:pt x="86721" y="452"/>
                </a:moveTo>
                <a:cubicBezTo>
                  <a:pt x="88455" y="887"/>
                  <a:pt x="90190" y="2192"/>
                  <a:pt x="91057" y="4368"/>
                </a:cubicBezTo>
                <a:cubicBezTo>
                  <a:pt x="95826" y="16551"/>
                  <a:pt x="101897" y="26123"/>
                  <a:pt x="109702" y="33955"/>
                </a:cubicBezTo>
                <a:cubicBezTo>
                  <a:pt x="119241" y="30474"/>
                  <a:pt x="130081" y="30474"/>
                  <a:pt x="140054" y="30909"/>
                </a:cubicBezTo>
                <a:cubicBezTo>
                  <a:pt x="154363" y="31779"/>
                  <a:pt x="166504" y="32214"/>
                  <a:pt x="175609" y="21772"/>
                </a:cubicBezTo>
                <a:cubicBezTo>
                  <a:pt x="189485" y="6543"/>
                  <a:pt x="211165" y="16115"/>
                  <a:pt x="228075" y="23947"/>
                </a:cubicBezTo>
                <a:cubicBezTo>
                  <a:pt x="232411" y="26123"/>
                  <a:pt x="236314" y="27863"/>
                  <a:pt x="240216" y="29168"/>
                </a:cubicBezTo>
                <a:cubicBezTo>
                  <a:pt x="251056" y="23512"/>
                  <a:pt x="263197" y="19596"/>
                  <a:pt x="277940" y="19596"/>
                </a:cubicBezTo>
                <a:cubicBezTo>
                  <a:pt x="279674" y="19596"/>
                  <a:pt x="281409" y="20466"/>
                  <a:pt x="282709" y="21772"/>
                </a:cubicBezTo>
                <a:lnTo>
                  <a:pt x="305257" y="44397"/>
                </a:lnTo>
                <a:cubicBezTo>
                  <a:pt x="306124" y="45702"/>
                  <a:pt x="306991" y="47007"/>
                  <a:pt x="307425" y="48748"/>
                </a:cubicBezTo>
                <a:cubicBezTo>
                  <a:pt x="307425" y="49183"/>
                  <a:pt x="307858" y="57450"/>
                  <a:pt x="300921" y="64847"/>
                </a:cubicBezTo>
                <a:cubicBezTo>
                  <a:pt x="312195" y="75289"/>
                  <a:pt x="322167" y="86166"/>
                  <a:pt x="330406" y="98784"/>
                </a:cubicBezTo>
                <a:lnTo>
                  <a:pt x="336043" y="98349"/>
                </a:lnTo>
                <a:cubicBezTo>
                  <a:pt x="348184" y="96174"/>
                  <a:pt x="359024" y="95303"/>
                  <a:pt x="368563" y="95303"/>
                </a:cubicBezTo>
                <a:cubicBezTo>
                  <a:pt x="375067" y="95303"/>
                  <a:pt x="381571" y="97914"/>
                  <a:pt x="386774" y="102700"/>
                </a:cubicBezTo>
                <a:cubicBezTo>
                  <a:pt x="391544" y="107486"/>
                  <a:pt x="394146" y="114448"/>
                  <a:pt x="394146" y="120974"/>
                </a:cubicBezTo>
                <a:cubicBezTo>
                  <a:pt x="394146" y="133592"/>
                  <a:pt x="385907" y="144034"/>
                  <a:pt x="373766" y="146645"/>
                </a:cubicBezTo>
                <a:lnTo>
                  <a:pt x="368563" y="147515"/>
                </a:lnTo>
                <a:cubicBezTo>
                  <a:pt x="365528" y="147950"/>
                  <a:pt x="363360" y="149691"/>
                  <a:pt x="362059" y="152736"/>
                </a:cubicBezTo>
                <a:lnTo>
                  <a:pt x="362059" y="278915"/>
                </a:lnTo>
                <a:cubicBezTo>
                  <a:pt x="362059" y="360714"/>
                  <a:pt x="307858" y="430330"/>
                  <a:pt x="233279" y="452520"/>
                </a:cubicBezTo>
                <a:lnTo>
                  <a:pt x="233279" y="467313"/>
                </a:lnTo>
                <a:cubicBezTo>
                  <a:pt x="233279" y="485152"/>
                  <a:pt x="221571" y="499075"/>
                  <a:pt x="206829" y="499075"/>
                </a:cubicBezTo>
                <a:lnTo>
                  <a:pt x="155230" y="499075"/>
                </a:lnTo>
                <a:cubicBezTo>
                  <a:pt x="140488" y="499075"/>
                  <a:pt x="128780" y="485152"/>
                  <a:pt x="128780" y="467313"/>
                </a:cubicBezTo>
                <a:lnTo>
                  <a:pt x="128780" y="452520"/>
                </a:lnTo>
                <a:cubicBezTo>
                  <a:pt x="54201" y="430330"/>
                  <a:pt x="0" y="360714"/>
                  <a:pt x="0" y="278915"/>
                </a:cubicBezTo>
                <a:lnTo>
                  <a:pt x="0" y="104440"/>
                </a:lnTo>
                <a:cubicBezTo>
                  <a:pt x="0" y="104005"/>
                  <a:pt x="0" y="104005"/>
                  <a:pt x="0" y="103570"/>
                </a:cubicBezTo>
                <a:cubicBezTo>
                  <a:pt x="433" y="102700"/>
                  <a:pt x="433" y="101830"/>
                  <a:pt x="433" y="101395"/>
                </a:cubicBezTo>
                <a:cubicBezTo>
                  <a:pt x="867" y="100525"/>
                  <a:pt x="1301" y="100089"/>
                  <a:pt x="1734" y="99654"/>
                </a:cubicBezTo>
                <a:cubicBezTo>
                  <a:pt x="1734" y="99219"/>
                  <a:pt x="1734" y="99219"/>
                  <a:pt x="1734" y="99219"/>
                </a:cubicBezTo>
                <a:cubicBezTo>
                  <a:pt x="2601" y="98784"/>
                  <a:pt x="2601" y="98349"/>
                  <a:pt x="3469" y="98349"/>
                </a:cubicBezTo>
                <a:cubicBezTo>
                  <a:pt x="3469" y="98349"/>
                  <a:pt x="3469" y="97914"/>
                  <a:pt x="3469" y="97914"/>
                </a:cubicBezTo>
                <a:cubicBezTo>
                  <a:pt x="4336" y="97479"/>
                  <a:pt x="4770" y="97479"/>
                  <a:pt x="5637" y="97479"/>
                </a:cubicBezTo>
                <a:cubicBezTo>
                  <a:pt x="6070" y="97044"/>
                  <a:pt x="6504" y="97044"/>
                  <a:pt x="6938" y="97044"/>
                </a:cubicBezTo>
                <a:cubicBezTo>
                  <a:pt x="7371" y="97044"/>
                  <a:pt x="7371" y="97044"/>
                  <a:pt x="7371" y="97044"/>
                </a:cubicBezTo>
                <a:lnTo>
                  <a:pt x="7805" y="97044"/>
                </a:lnTo>
                <a:cubicBezTo>
                  <a:pt x="9106" y="97479"/>
                  <a:pt x="17778" y="98349"/>
                  <a:pt x="30352" y="100525"/>
                </a:cubicBezTo>
                <a:cubicBezTo>
                  <a:pt x="41626" y="83121"/>
                  <a:pt x="55935" y="68327"/>
                  <a:pt x="71978" y="55709"/>
                </a:cubicBezTo>
                <a:cubicBezTo>
                  <a:pt x="54201" y="19596"/>
                  <a:pt x="80217" y="1322"/>
                  <a:pt x="80217" y="1322"/>
                </a:cubicBezTo>
                <a:cubicBezTo>
                  <a:pt x="81951" y="17"/>
                  <a:pt x="84553" y="-418"/>
                  <a:pt x="86721" y="45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Freeform 28">
            <a:extLst>
              <a:ext uri="{FF2B5EF4-FFF2-40B4-BE49-F238E27FC236}">
                <a16:creationId xmlns:a16="http://schemas.microsoft.com/office/drawing/2014/main" id="{07F0594A-54F4-7C37-B008-4C956D011C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14608" y="8131514"/>
            <a:ext cx="1786361" cy="1553338"/>
          </a:xfrm>
          <a:custGeom>
            <a:avLst/>
            <a:gdLst>
              <a:gd name="connsiteX0" fmla="*/ 244232 w 548420"/>
              <a:gd name="connsiteY0" fmla="*/ 307976 h 476881"/>
              <a:gd name="connsiteX1" fmla="*/ 233565 w 548420"/>
              <a:gd name="connsiteY1" fmla="*/ 322331 h 476881"/>
              <a:gd name="connsiteX2" fmla="*/ 260233 w 548420"/>
              <a:gd name="connsiteY2" fmla="*/ 382211 h 476881"/>
              <a:gd name="connsiteX3" fmla="*/ 262285 w 548420"/>
              <a:gd name="connsiteY3" fmla="*/ 312488 h 476881"/>
              <a:gd name="connsiteX4" fmla="*/ 244232 w 548420"/>
              <a:gd name="connsiteY4" fmla="*/ 307976 h 476881"/>
              <a:gd name="connsiteX5" fmla="*/ 326547 w 548420"/>
              <a:gd name="connsiteY5" fmla="*/ 306153 h 476881"/>
              <a:gd name="connsiteX6" fmla="*/ 304570 w 548420"/>
              <a:gd name="connsiteY6" fmla="*/ 353076 h 476881"/>
              <a:gd name="connsiteX7" fmla="*/ 306198 w 548420"/>
              <a:gd name="connsiteY7" fmla="*/ 351830 h 476881"/>
              <a:gd name="connsiteX8" fmla="*/ 332244 w 548420"/>
              <a:gd name="connsiteY8" fmla="*/ 337297 h 476881"/>
              <a:gd name="connsiteX9" fmla="*/ 333058 w 548420"/>
              <a:gd name="connsiteY9" fmla="*/ 327746 h 476881"/>
              <a:gd name="connsiteX10" fmla="*/ 338756 w 548420"/>
              <a:gd name="connsiteY10" fmla="*/ 311551 h 476881"/>
              <a:gd name="connsiteX11" fmla="*/ 326547 w 548420"/>
              <a:gd name="connsiteY11" fmla="*/ 306153 h 476881"/>
              <a:gd name="connsiteX12" fmla="*/ 311434 w 548420"/>
              <a:gd name="connsiteY12" fmla="*/ 304333 h 476881"/>
              <a:gd name="connsiteX13" fmla="*/ 277114 w 548420"/>
              <a:gd name="connsiteY13" fmla="*/ 313418 h 476881"/>
              <a:gd name="connsiteX14" fmla="*/ 275440 w 548420"/>
              <a:gd name="connsiteY14" fmla="*/ 384028 h 476881"/>
              <a:gd name="connsiteX15" fmla="*/ 311434 w 548420"/>
              <a:gd name="connsiteY15" fmla="*/ 304333 h 476881"/>
              <a:gd name="connsiteX16" fmla="*/ 410468 w 548420"/>
              <a:gd name="connsiteY16" fmla="*/ 293408 h 476881"/>
              <a:gd name="connsiteX17" fmla="*/ 379902 w 548420"/>
              <a:gd name="connsiteY17" fmla="*/ 309986 h 476881"/>
              <a:gd name="connsiteX18" fmla="*/ 356771 w 548420"/>
              <a:gd name="connsiteY18" fmla="*/ 313716 h 476881"/>
              <a:gd name="connsiteX19" fmla="*/ 353467 w 548420"/>
              <a:gd name="connsiteY19" fmla="*/ 313716 h 476881"/>
              <a:gd name="connsiteX20" fmla="*/ 346445 w 548420"/>
              <a:gd name="connsiteY20" fmla="*/ 329880 h 476881"/>
              <a:gd name="connsiteX21" fmla="*/ 346445 w 548420"/>
              <a:gd name="connsiteY21" fmla="*/ 331952 h 476881"/>
              <a:gd name="connsiteX22" fmla="*/ 461687 w 548420"/>
              <a:gd name="connsiteY22" fmla="*/ 338169 h 476881"/>
              <a:gd name="connsiteX23" fmla="*/ 466643 w 548420"/>
              <a:gd name="connsiteY23" fmla="*/ 346872 h 476881"/>
              <a:gd name="connsiteX24" fmla="*/ 457556 w 548420"/>
              <a:gd name="connsiteY24" fmla="*/ 351846 h 476881"/>
              <a:gd name="connsiteX25" fmla="*/ 346858 w 548420"/>
              <a:gd name="connsiteY25" fmla="*/ 346458 h 476881"/>
              <a:gd name="connsiteX26" fmla="*/ 412120 w 548420"/>
              <a:gd name="connsiteY26" fmla="*/ 392048 h 476881"/>
              <a:gd name="connsiteX27" fmla="*/ 483992 w 548420"/>
              <a:gd name="connsiteY27" fmla="*/ 389561 h 476881"/>
              <a:gd name="connsiteX28" fmla="*/ 531906 w 548420"/>
              <a:gd name="connsiteY28" fmla="*/ 365108 h 476881"/>
              <a:gd name="connsiteX29" fmla="*/ 496383 w 548420"/>
              <a:gd name="connsiteY29" fmla="*/ 324492 h 476881"/>
              <a:gd name="connsiteX30" fmla="*/ 429882 w 548420"/>
              <a:gd name="connsiteY30" fmla="*/ 295895 h 476881"/>
              <a:gd name="connsiteX31" fmla="*/ 410468 w 548420"/>
              <a:gd name="connsiteY31" fmla="*/ 293408 h 476881"/>
              <a:gd name="connsiteX32" fmla="*/ 37842 w 548420"/>
              <a:gd name="connsiteY32" fmla="*/ 109525 h 476881"/>
              <a:gd name="connsiteX33" fmla="*/ 18047 w 548420"/>
              <a:gd name="connsiteY33" fmla="*/ 114067 h 476881"/>
              <a:gd name="connsiteX34" fmla="*/ 13923 w 548420"/>
              <a:gd name="connsiteY34" fmla="*/ 125628 h 476881"/>
              <a:gd name="connsiteX35" fmla="*/ 79081 w 548420"/>
              <a:gd name="connsiteY35" fmla="*/ 294089 h 476881"/>
              <a:gd name="connsiteX36" fmla="*/ 159086 w 548420"/>
              <a:gd name="connsiteY36" fmla="*/ 338269 h 476881"/>
              <a:gd name="connsiteX37" fmla="*/ 216408 w 548420"/>
              <a:gd name="connsiteY37" fmla="*/ 320927 h 476881"/>
              <a:gd name="connsiteX38" fmla="*/ 93928 w 548420"/>
              <a:gd name="connsiteY38" fmla="*/ 200775 h 476881"/>
              <a:gd name="connsiteX39" fmla="*/ 91041 w 548420"/>
              <a:gd name="connsiteY39" fmla="*/ 190865 h 476881"/>
              <a:gd name="connsiteX40" fmla="*/ 100938 w 548420"/>
              <a:gd name="connsiteY40" fmla="*/ 188388 h 476881"/>
              <a:gd name="connsiteX41" fmla="*/ 226718 w 548420"/>
              <a:gd name="connsiteY41" fmla="*/ 310605 h 476881"/>
              <a:gd name="connsiteX42" fmla="*/ 199500 w 548420"/>
              <a:gd name="connsiteY42" fmla="*/ 173937 h 476881"/>
              <a:gd name="connsiteX43" fmla="*/ 37842 w 548420"/>
              <a:gd name="connsiteY43" fmla="*/ 109525 h 476881"/>
              <a:gd name="connsiteX44" fmla="*/ 450946 w 548420"/>
              <a:gd name="connsiteY44" fmla="*/ 93963 h 476881"/>
              <a:gd name="connsiteX45" fmla="*/ 366894 w 548420"/>
              <a:gd name="connsiteY45" fmla="*/ 140332 h 476881"/>
              <a:gd name="connsiteX46" fmla="*/ 365658 w 548420"/>
              <a:gd name="connsiteY46" fmla="*/ 138681 h 476881"/>
              <a:gd name="connsiteX47" fmla="*/ 368953 w 548420"/>
              <a:gd name="connsiteY47" fmla="*/ 194392 h 476881"/>
              <a:gd name="connsiteX48" fmla="*/ 366482 w 548420"/>
              <a:gd name="connsiteY48" fmla="*/ 210487 h 476881"/>
              <a:gd name="connsiteX49" fmla="*/ 413442 w 548420"/>
              <a:gd name="connsiteY49" fmla="*/ 150649 h 476881"/>
              <a:gd name="connsiteX50" fmla="*/ 423740 w 548420"/>
              <a:gd name="connsiteY50" fmla="*/ 149823 h 476881"/>
              <a:gd name="connsiteX51" fmla="*/ 423740 w 548420"/>
              <a:gd name="connsiteY51" fmla="*/ 159728 h 476881"/>
              <a:gd name="connsiteX52" fmla="*/ 331880 w 548420"/>
              <a:gd name="connsiteY52" fmla="*/ 293848 h 476881"/>
              <a:gd name="connsiteX53" fmla="*/ 375544 w 548420"/>
              <a:gd name="connsiteY53" fmla="*/ 297562 h 476881"/>
              <a:gd name="connsiteX54" fmla="*/ 434038 w 548420"/>
              <a:gd name="connsiteY54" fmla="*/ 249279 h 476881"/>
              <a:gd name="connsiteX55" fmla="*/ 469464 w 548420"/>
              <a:gd name="connsiteY55" fmla="*/ 165918 h 476881"/>
              <a:gd name="connsiteX56" fmla="*/ 466992 w 548420"/>
              <a:gd name="connsiteY56" fmla="*/ 97000 h 476881"/>
              <a:gd name="connsiteX57" fmla="*/ 450946 w 548420"/>
              <a:gd name="connsiteY57" fmla="*/ 93963 h 476881"/>
              <a:gd name="connsiteX58" fmla="*/ 299027 w 548420"/>
              <a:gd name="connsiteY58" fmla="*/ 14929 h 476881"/>
              <a:gd name="connsiteX59" fmla="*/ 207488 w 548420"/>
              <a:gd name="connsiteY59" fmla="*/ 161528 h 476881"/>
              <a:gd name="connsiteX60" fmla="*/ 206257 w 548420"/>
              <a:gd name="connsiteY60" fmla="*/ 161115 h 476881"/>
              <a:gd name="connsiteX61" fmla="*/ 209541 w 548420"/>
              <a:gd name="connsiteY61" fmla="*/ 164005 h 476881"/>
              <a:gd name="connsiteX62" fmla="*/ 251410 w 548420"/>
              <a:gd name="connsiteY62" fmla="*/ 296151 h 476881"/>
              <a:gd name="connsiteX63" fmla="*/ 263314 w 548420"/>
              <a:gd name="connsiteY63" fmla="*/ 299454 h 476881"/>
              <a:gd name="connsiteX64" fmla="*/ 278092 w 548420"/>
              <a:gd name="connsiteY64" fmla="*/ 100823 h 476881"/>
              <a:gd name="connsiteX65" fmla="*/ 286712 w 548420"/>
              <a:gd name="connsiteY65" fmla="*/ 95042 h 476881"/>
              <a:gd name="connsiteX66" fmla="*/ 292048 w 548420"/>
              <a:gd name="connsiteY66" fmla="*/ 103301 h 476881"/>
              <a:gd name="connsiteX67" fmla="*/ 277681 w 548420"/>
              <a:gd name="connsiteY67" fmla="*/ 300280 h 476881"/>
              <a:gd name="connsiteX68" fmla="*/ 354853 w 548420"/>
              <a:gd name="connsiteY68" fmla="*/ 192912 h 476881"/>
              <a:gd name="connsiteX69" fmla="*/ 299027 w 548420"/>
              <a:gd name="connsiteY69" fmla="*/ 14929 h 476881"/>
              <a:gd name="connsiteX70" fmla="*/ 302026 w 548420"/>
              <a:gd name="connsiteY70" fmla="*/ 202 h 476881"/>
              <a:gd name="connsiteX71" fmla="*/ 365287 w 548420"/>
              <a:gd name="connsiteY71" fmla="*/ 125056 h 476881"/>
              <a:gd name="connsiteX72" fmla="*/ 477751 w 548420"/>
              <a:gd name="connsiteY72" fmla="*/ 85367 h 476881"/>
              <a:gd name="connsiteX73" fmla="*/ 486021 w 548420"/>
              <a:gd name="connsiteY73" fmla="*/ 169292 h 476881"/>
              <a:gd name="connsiteX74" fmla="*/ 447981 w 548420"/>
              <a:gd name="connsiteY74" fmla="*/ 257352 h 476881"/>
              <a:gd name="connsiteX75" fmla="*/ 427308 w 548420"/>
              <a:gd name="connsiteY75" fmla="*/ 281744 h 476881"/>
              <a:gd name="connsiteX76" fmla="*/ 434750 w 548420"/>
              <a:gd name="connsiteY76" fmla="*/ 282984 h 476881"/>
              <a:gd name="connsiteX77" fmla="*/ 505867 w 548420"/>
              <a:gd name="connsiteY77" fmla="*/ 313578 h 476881"/>
              <a:gd name="connsiteX78" fmla="*/ 548041 w 548420"/>
              <a:gd name="connsiteY78" fmla="*/ 368563 h 476881"/>
              <a:gd name="connsiteX79" fmla="*/ 488915 w 548420"/>
              <a:gd name="connsiteY79" fmla="*/ 404531 h 476881"/>
              <a:gd name="connsiteX80" fmla="*/ 438471 w 548420"/>
              <a:gd name="connsiteY80" fmla="*/ 409079 h 476881"/>
              <a:gd name="connsiteX81" fmla="*/ 411182 w 548420"/>
              <a:gd name="connsiteY81" fmla="*/ 407012 h 476881"/>
              <a:gd name="connsiteX82" fmla="*/ 335104 w 548420"/>
              <a:gd name="connsiteY82" fmla="*/ 352440 h 476881"/>
              <a:gd name="connsiteX83" fmla="*/ 315670 w 548420"/>
              <a:gd name="connsiteY83" fmla="*/ 363602 h 476881"/>
              <a:gd name="connsiteX84" fmla="*/ 287141 w 548420"/>
              <a:gd name="connsiteY84" fmla="*/ 397090 h 476881"/>
              <a:gd name="connsiteX85" fmla="*/ 275977 w 548420"/>
              <a:gd name="connsiteY85" fmla="*/ 429750 h 476881"/>
              <a:gd name="connsiteX86" fmla="*/ 275977 w 548420"/>
              <a:gd name="connsiteY86" fmla="*/ 430991 h 476881"/>
              <a:gd name="connsiteX87" fmla="*/ 275977 w 548420"/>
              <a:gd name="connsiteY87" fmla="*/ 454556 h 476881"/>
              <a:gd name="connsiteX88" fmla="*/ 275150 w 548420"/>
              <a:gd name="connsiteY88" fmla="*/ 456623 h 476881"/>
              <a:gd name="connsiteX89" fmla="*/ 275977 w 548420"/>
              <a:gd name="connsiteY89" fmla="*/ 469439 h 476881"/>
              <a:gd name="connsiteX90" fmla="*/ 268535 w 548420"/>
              <a:gd name="connsiteY90" fmla="*/ 476881 h 476881"/>
              <a:gd name="connsiteX91" fmla="*/ 261506 w 548420"/>
              <a:gd name="connsiteY91" fmla="*/ 469439 h 476881"/>
              <a:gd name="connsiteX92" fmla="*/ 224707 w 548420"/>
              <a:gd name="connsiteY92" fmla="*/ 333422 h 476881"/>
              <a:gd name="connsiteX93" fmla="*/ 168475 w 548420"/>
              <a:gd name="connsiteY93" fmla="*/ 352853 h 476881"/>
              <a:gd name="connsiteX94" fmla="*/ 158138 w 548420"/>
              <a:gd name="connsiteY94" fmla="*/ 352853 h 476881"/>
              <a:gd name="connsiteX95" fmla="*/ 69242 w 548420"/>
              <a:gd name="connsiteY95" fmla="*/ 304482 h 476881"/>
              <a:gd name="connsiteX96" fmla="*/ 192 w 548420"/>
              <a:gd name="connsiteY96" fmla="*/ 124229 h 476881"/>
              <a:gd name="connsiteX97" fmla="*/ 10115 w 548420"/>
              <a:gd name="connsiteY97" fmla="*/ 102731 h 476881"/>
              <a:gd name="connsiteX98" fmla="*/ 195764 w 548420"/>
              <a:gd name="connsiteY98" fmla="*/ 151515 h 476881"/>
              <a:gd name="connsiteX99" fmla="*/ 302026 w 548420"/>
              <a:gd name="connsiteY99" fmla="*/ 202 h 476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548420" h="476881">
                <a:moveTo>
                  <a:pt x="244232" y="307976"/>
                </a:moveTo>
                <a:cubicBezTo>
                  <a:pt x="240950" y="312898"/>
                  <a:pt x="237258" y="317819"/>
                  <a:pt x="233565" y="322331"/>
                </a:cubicBezTo>
                <a:cubicBezTo>
                  <a:pt x="244232" y="340377"/>
                  <a:pt x="253259" y="360474"/>
                  <a:pt x="260233" y="382211"/>
                </a:cubicBezTo>
                <a:cubicBezTo>
                  <a:pt x="260644" y="361704"/>
                  <a:pt x="261054" y="337916"/>
                  <a:pt x="262285" y="312488"/>
                </a:cubicBezTo>
                <a:cubicBezTo>
                  <a:pt x="255720" y="311667"/>
                  <a:pt x="249566" y="310027"/>
                  <a:pt x="244232" y="307976"/>
                </a:cubicBezTo>
                <a:close/>
                <a:moveTo>
                  <a:pt x="326547" y="306153"/>
                </a:moveTo>
                <a:cubicBezTo>
                  <a:pt x="318000" y="322763"/>
                  <a:pt x="310675" y="338542"/>
                  <a:pt x="304570" y="353076"/>
                </a:cubicBezTo>
                <a:cubicBezTo>
                  <a:pt x="304977" y="352245"/>
                  <a:pt x="305384" y="352245"/>
                  <a:pt x="306198" y="351830"/>
                </a:cubicBezTo>
                <a:cubicBezTo>
                  <a:pt x="313930" y="345601"/>
                  <a:pt x="322884" y="340619"/>
                  <a:pt x="332244" y="337297"/>
                </a:cubicBezTo>
                <a:cubicBezTo>
                  <a:pt x="332244" y="333559"/>
                  <a:pt x="332244" y="330653"/>
                  <a:pt x="333058" y="327746"/>
                </a:cubicBezTo>
                <a:cubicBezTo>
                  <a:pt x="333872" y="321932"/>
                  <a:pt x="335907" y="316534"/>
                  <a:pt x="338756" y="311551"/>
                </a:cubicBezTo>
                <a:cubicBezTo>
                  <a:pt x="334279" y="310306"/>
                  <a:pt x="330210" y="308229"/>
                  <a:pt x="326547" y="306153"/>
                </a:cubicBezTo>
                <a:close/>
                <a:moveTo>
                  <a:pt x="311434" y="304333"/>
                </a:moveTo>
                <a:cubicBezTo>
                  <a:pt x="300971" y="309701"/>
                  <a:pt x="289670" y="313005"/>
                  <a:pt x="277114" y="313418"/>
                </a:cubicBezTo>
                <a:cubicBezTo>
                  <a:pt x="276277" y="339019"/>
                  <a:pt x="275440" y="363382"/>
                  <a:pt x="275440" y="384028"/>
                </a:cubicBezTo>
                <a:cubicBezTo>
                  <a:pt x="283811" y="362969"/>
                  <a:pt x="295530" y="335303"/>
                  <a:pt x="311434" y="304333"/>
                </a:cubicBezTo>
                <a:close/>
                <a:moveTo>
                  <a:pt x="410468" y="293408"/>
                </a:moveTo>
                <a:cubicBezTo>
                  <a:pt x="400555" y="301283"/>
                  <a:pt x="390642" y="307085"/>
                  <a:pt x="379902" y="309986"/>
                </a:cubicBezTo>
                <a:cubicBezTo>
                  <a:pt x="372054" y="312887"/>
                  <a:pt x="364206" y="313716"/>
                  <a:pt x="356771" y="313716"/>
                </a:cubicBezTo>
                <a:cubicBezTo>
                  <a:pt x="355532" y="313716"/>
                  <a:pt x="354293" y="313716"/>
                  <a:pt x="353467" y="313716"/>
                </a:cubicBezTo>
                <a:cubicBezTo>
                  <a:pt x="349749" y="318275"/>
                  <a:pt x="347271" y="324078"/>
                  <a:pt x="346445" y="329880"/>
                </a:cubicBezTo>
                <a:cubicBezTo>
                  <a:pt x="346445" y="330709"/>
                  <a:pt x="346445" y="331123"/>
                  <a:pt x="346445" y="331952"/>
                </a:cubicBezTo>
                <a:cubicBezTo>
                  <a:pt x="377424" y="324078"/>
                  <a:pt x="416251" y="325735"/>
                  <a:pt x="461687" y="338169"/>
                </a:cubicBezTo>
                <a:cubicBezTo>
                  <a:pt x="465404" y="338998"/>
                  <a:pt x="467883" y="342728"/>
                  <a:pt x="466643" y="346872"/>
                </a:cubicBezTo>
                <a:cubicBezTo>
                  <a:pt x="465404" y="350602"/>
                  <a:pt x="462100" y="353089"/>
                  <a:pt x="457556" y="351846"/>
                </a:cubicBezTo>
                <a:cubicBezTo>
                  <a:pt x="413360" y="339827"/>
                  <a:pt x="376185" y="338169"/>
                  <a:pt x="346858" y="346458"/>
                </a:cubicBezTo>
                <a:cubicBezTo>
                  <a:pt x="352228" y="368009"/>
                  <a:pt x="375772" y="385002"/>
                  <a:pt x="412120" y="392048"/>
                </a:cubicBezTo>
                <a:cubicBezTo>
                  <a:pt x="426577" y="394949"/>
                  <a:pt x="456317" y="394949"/>
                  <a:pt x="483992" y="389561"/>
                </a:cubicBezTo>
                <a:cubicBezTo>
                  <a:pt x="511666" y="384173"/>
                  <a:pt x="529841" y="374641"/>
                  <a:pt x="531906" y="365108"/>
                </a:cubicBezTo>
                <a:cubicBezTo>
                  <a:pt x="533558" y="355161"/>
                  <a:pt x="519927" y="339412"/>
                  <a:pt x="496383" y="324492"/>
                </a:cubicBezTo>
                <a:cubicBezTo>
                  <a:pt x="472426" y="309572"/>
                  <a:pt x="444752" y="298796"/>
                  <a:pt x="429882" y="295895"/>
                </a:cubicBezTo>
                <a:cubicBezTo>
                  <a:pt x="423273" y="294651"/>
                  <a:pt x="416664" y="293823"/>
                  <a:pt x="410468" y="293408"/>
                </a:cubicBezTo>
                <a:close/>
                <a:moveTo>
                  <a:pt x="37842" y="109525"/>
                </a:moveTo>
                <a:cubicBezTo>
                  <a:pt x="29182" y="109525"/>
                  <a:pt x="22171" y="110764"/>
                  <a:pt x="18047" y="114067"/>
                </a:cubicBezTo>
                <a:cubicBezTo>
                  <a:pt x="17223" y="114893"/>
                  <a:pt x="14748" y="117370"/>
                  <a:pt x="13923" y="125628"/>
                </a:cubicBezTo>
                <a:cubicBezTo>
                  <a:pt x="11449" y="165266"/>
                  <a:pt x="49389" y="264361"/>
                  <a:pt x="79081" y="294089"/>
                </a:cubicBezTo>
                <a:cubicBezTo>
                  <a:pt x="105062" y="320101"/>
                  <a:pt x="132280" y="335379"/>
                  <a:pt x="159086" y="338269"/>
                </a:cubicBezTo>
                <a:cubicBezTo>
                  <a:pt x="180530" y="340333"/>
                  <a:pt x="200325" y="334553"/>
                  <a:pt x="216408" y="320927"/>
                </a:cubicBezTo>
                <a:cubicBezTo>
                  <a:pt x="167333" y="242890"/>
                  <a:pt x="95165" y="201188"/>
                  <a:pt x="93928" y="200775"/>
                </a:cubicBezTo>
                <a:cubicBezTo>
                  <a:pt x="90628" y="199123"/>
                  <a:pt x="89391" y="194581"/>
                  <a:pt x="91041" y="190865"/>
                </a:cubicBezTo>
                <a:cubicBezTo>
                  <a:pt x="93103" y="187562"/>
                  <a:pt x="97227" y="186324"/>
                  <a:pt x="100938" y="188388"/>
                </a:cubicBezTo>
                <a:cubicBezTo>
                  <a:pt x="101763" y="188801"/>
                  <a:pt x="175581" y="231329"/>
                  <a:pt x="226718" y="310605"/>
                </a:cubicBezTo>
                <a:cubicBezTo>
                  <a:pt x="256823" y="273857"/>
                  <a:pt x="246925" y="221007"/>
                  <a:pt x="199500" y="173937"/>
                </a:cubicBezTo>
                <a:cubicBezTo>
                  <a:pt x="170633" y="145034"/>
                  <a:pt x="81556" y="109525"/>
                  <a:pt x="37842" y="109525"/>
                </a:cubicBezTo>
                <a:close/>
                <a:moveTo>
                  <a:pt x="450946" y="93963"/>
                </a:moveTo>
                <a:cubicBezTo>
                  <a:pt x="430691" y="96072"/>
                  <a:pt x="399024" y="113095"/>
                  <a:pt x="366894" y="140332"/>
                </a:cubicBezTo>
                <a:lnTo>
                  <a:pt x="365658" y="138681"/>
                </a:lnTo>
                <a:cubicBezTo>
                  <a:pt x="368953" y="160966"/>
                  <a:pt x="370189" y="181187"/>
                  <a:pt x="368953" y="194392"/>
                </a:cubicBezTo>
                <a:cubicBezTo>
                  <a:pt x="368130" y="199757"/>
                  <a:pt x="367306" y="205122"/>
                  <a:pt x="366482" y="210487"/>
                </a:cubicBezTo>
                <a:cubicBezTo>
                  <a:pt x="380487" y="190266"/>
                  <a:pt x="396141" y="170044"/>
                  <a:pt x="413442" y="150649"/>
                </a:cubicBezTo>
                <a:cubicBezTo>
                  <a:pt x="415913" y="147347"/>
                  <a:pt x="420444" y="147347"/>
                  <a:pt x="423740" y="149823"/>
                </a:cubicBezTo>
                <a:cubicBezTo>
                  <a:pt x="426623" y="152712"/>
                  <a:pt x="426623" y="156839"/>
                  <a:pt x="423740" y="159728"/>
                </a:cubicBezTo>
                <a:cubicBezTo>
                  <a:pt x="385431" y="203059"/>
                  <a:pt x="355360" y="250929"/>
                  <a:pt x="331880" y="293848"/>
                </a:cubicBezTo>
                <a:cubicBezTo>
                  <a:pt x="345062" y="301276"/>
                  <a:pt x="359891" y="302101"/>
                  <a:pt x="375544" y="297562"/>
                </a:cubicBezTo>
                <a:cubicBezTo>
                  <a:pt x="395729" y="290546"/>
                  <a:pt x="415913" y="274039"/>
                  <a:pt x="434038" y="249279"/>
                </a:cubicBezTo>
                <a:cubicBezTo>
                  <a:pt x="444748" y="234010"/>
                  <a:pt x="460401" y="200583"/>
                  <a:pt x="469464" y="165918"/>
                </a:cubicBezTo>
                <a:cubicBezTo>
                  <a:pt x="478938" y="130427"/>
                  <a:pt x="477702" y="104841"/>
                  <a:pt x="466992" y="97000"/>
                </a:cubicBezTo>
                <a:cubicBezTo>
                  <a:pt x="463182" y="94215"/>
                  <a:pt x="457698" y="93261"/>
                  <a:pt x="450946" y="93963"/>
                </a:cubicBezTo>
                <a:close/>
                <a:moveTo>
                  <a:pt x="299027" y="14929"/>
                </a:moveTo>
                <a:cubicBezTo>
                  <a:pt x="269472" y="11212"/>
                  <a:pt x="219803" y="104953"/>
                  <a:pt x="207488" y="161528"/>
                </a:cubicBezTo>
                <a:lnTo>
                  <a:pt x="206257" y="161115"/>
                </a:lnTo>
                <a:cubicBezTo>
                  <a:pt x="207488" y="161940"/>
                  <a:pt x="208720" y="162766"/>
                  <a:pt x="209541" y="164005"/>
                </a:cubicBezTo>
                <a:cubicBezTo>
                  <a:pt x="257568" y="211908"/>
                  <a:pt x="265777" y="260224"/>
                  <a:pt x="251410" y="296151"/>
                </a:cubicBezTo>
                <a:cubicBezTo>
                  <a:pt x="255515" y="297802"/>
                  <a:pt x="259210" y="299041"/>
                  <a:pt x="263314" y="299454"/>
                </a:cubicBezTo>
                <a:cubicBezTo>
                  <a:pt x="265777" y="223471"/>
                  <a:pt x="270293" y="140467"/>
                  <a:pt x="278092" y="100823"/>
                </a:cubicBezTo>
                <a:cubicBezTo>
                  <a:pt x="279323" y="96694"/>
                  <a:pt x="282607" y="94216"/>
                  <a:pt x="286712" y="95042"/>
                </a:cubicBezTo>
                <a:cubicBezTo>
                  <a:pt x="290407" y="95868"/>
                  <a:pt x="292869" y="99584"/>
                  <a:pt x="292048" y="103301"/>
                </a:cubicBezTo>
                <a:cubicBezTo>
                  <a:pt x="284660" y="142119"/>
                  <a:pt x="280144" y="224710"/>
                  <a:pt x="277681" y="300280"/>
                </a:cubicBezTo>
                <a:cubicBezTo>
                  <a:pt x="317909" y="298215"/>
                  <a:pt x="347464" y="257746"/>
                  <a:pt x="354853" y="192912"/>
                </a:cubicBezTo>
                <a:cubicBezTo>
                  <a:pt x="360600" y="140880"/>
                  <a:pt x="326119" y="18645"/>
                  <a:pt x="299027" y="14929"/>
                </a:cubicBezTo>
                <a:close/>
                <a:moveTo>
                  <a:pt x="302026" y="202"/>
                </a:moveTo>
                <a:cubicBezTo>
                  <a:pt x="331382" y="3922"/>
                  <a:pt x="354950" y="68830"/>
                  <a:pt x="365287" y="125056"/>
                </a:cubicBezTo>
                <a:cubicBezTo>
                  <a:pt x="386788" y="107692"/>
                  <a:pt x="447568" y="63456"/>
                  <a:pt x="477751" y="85367"/>
                </a:cubicBezTo>
                <a:cubicBezTo>
                  <a:pt x="498425" y="100251"/>
                  <a:pt x="493877" y="139112"/>
                  <a:pt x="486021" y="169292"/>
                </a:cubicBezTo>
                <a:cubicBezTo>
                  <a:pt x="477751" y="202366"/>
                  <a:pt x="461626" y="238334"/>
                  <a:pt x="447981" y="257352"/>
                </a:cubicBezTo>
                <a:cubicBezTo>
                  <a:pt x="441366" y="266861"/>
                  <a:pt x="434337" y="274716"/>
                  <a:pt x="427308" y="281744"/>
                </a:cubicBezTo>
                <a:cubicBezTo>
                  <a:pt x="429789" y="282158"/>
                  <a:pt x="431856" y="282571"/>
                  <a:pt x="434750" y="282984"/>
                </a:cubicBezTo>
                <a:cubicBezTo>
                  <a:pt x="453770" y="286705"/>
                  <a:pt x="482713" y="299108"/>
                  <a:pt x="505867" y="313578"/>
                </a:cubicBezTo>
                <a:cubicBezTo>
                  <a:pt x="527368" y="327221"/>
                  <a:pt x="551763" y="347479"/>
                  <a:pt x="548041" y="368563"/>
                </a:cubicBezTo>
                <a:cubicBezTo>
                  <a:pt x="543907" y="389648"/>
                  <a:pt x="513310" y="399984"/>
                  <a:pt x="488915" y="404531"/>
                </a:cubicBezTo>
                <a:cubicBezTo>
                  <a:pt x="472376" y="407839"/>
                  <a:pt x="454597" y="409079"/>
                  <a:pt x="438471" y="409079"/>
                </a:cubicBezTo>
                <a:cubicBezTo>
                  <a:pt x="428135" y="409079"/>
                  <a:pt x="419038" y="408666"/>
                  <a:pt x="411182" y="407012"/>
                </a:cubicBezTo>
                <a:cubicBezTo>
                  <a:pt x="365287" y="398743"/>
                  <a:pt x="341719" y="376005"/>
                  <a:pt x="335104" y="352440"/>
                </a:cubicBezTo>
                <a:cubicBezTo>
                  <a:pt x="328075" y="355334"/>
                  <a:pt x="321873" y="359055"/>
                  <a:pt x="315670" y="363602"/>
                </a:cubicBezTo>
                <a:cubicBezTo>
                  <a:pt x="302439" y="373524"/>
                  <a:pt x="293343" y="385100"/>
                  <a:pt x="287141" y="397090"/>
                </a:cubicBezTo>
                <a:cubicBezTo>
                  <a:pt x="280939" y="414040"/>
                  <a:pt x="277218" y="426029"/>
                  <a:pt x="275977" y="429750"/>
                </a:cubicBezTo>
                <a:cubicBezTo>
                  <a:pt x="275977" y="430164"/>
                  <a:pt x="275977" y="430577"/>
                  <a:pt x="275977" y="430991"/>
                </a:cubicBezTo>
                <a:cubicBezTo>
                  <a:pt x="275977" y="445460"/>
                  <a:pt x="275977" y="453729"/>
                  <a:pt x="275977" y="454556"/>
                </a:cubicBezTo>
                <a:cubicBezTo>
                  <a:pt x="275977" y="454969"/>
                  <a:pt x="275564" y="456209"/>
                  <a:pt x="275150" y="456623"/>
                </a:cubicBezTo>
                <a:cubicBezTo>
                  <a:pt x="275564" y="460757"/>
                  <a:pt x="275977" y="465305"/>
                  <a:pt x="275977" y="469439"/>
                </a:cubicBezTo>
                <a:cubicBezTo>
                  <a:pt x="275977" y="473160"/>
                  <a:pt x="272256" y="476881"/>
                  <a:pt x="268535" y="476881"/>
                </a:cubicBezTo>
                <a:cubicBezTo>
                  <a:pt x="264400" y="476881"/>
                  <a:pt x="261506" y="473160"/>
                  <a:pt x="261506" y="469439"/>
                </a:cubicBezTo>
                <a:cubicBezTo>
                  <a:pt x="261506" y="416521"/>
                  <a:pt x="246207" y="371044"/>
                  <a:pt x="224707" y="333422"/>
                </a:cubicBezTo>
                <a:cubicBezTo>
                  <a:pt x="208581" y="346238"/>
                  <a:pt x="189148" y="352853"/>
                  <a:pt x="168475" y="352853"/>
                </a:cubicBezTo>
                <a:cubicBezTo>
                  <a:pt x="165167" y="352853"/>
                  <a:pt x="161446" y="352853"/>
                  <a:pt x="158138" y="352853"/>
                </a:cubicBezTo>
                <a:cubicBezTo>
                  <a:pt x="128368" y="349546"/>
                  <a:pt x="97771" y="332595"/>
                  <a:pt x="69242" y="304482"/>
                </a:cubicBezTo>
                <a:cubicBezTo>
                  <a:pt x="36991" y="271822"/>
                  <a:pt x="-3116" y="167639"/>
                  <a:pt x="192" y="124229"/>
                </a:cubicBezTo>
                <a:cubicBezTo>
                  <a:pt x="1019" y="113894"/>
                  <a:pt x="4327" y="106452"/>
                  <a:pt x="10115" y="102731"/>
                </a:cubicBezTo>
                <a:cubicBezTo>
                  <a:pt x="41125" y="79993"/>
                  <a:pt x="147388" y="116374"/>
                  <a:pt x="195764" y="151515"/>
                </a:cubicBezTo>
                <a:cubicBezTo>
                  <a:pt x="209408" y="98183"/>
                  <a:pt x="259438" y="-5173"/>
                  <a:pt x="302026" y="20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sz="725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0" name="Freeform 77">
            <a:extLst>
              <a:ext uri="{FF2B5EF4-FFF2-40B4-BE49-F238E27FC236}">
                <a16:creationId xmlns:a16="http://schemas.microsoft.com/office/drawing/2014/main" id="{D77B06C3-9731-9C45-1097-8B501F411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4715" y="8065905"/>
            <a:ext cx="1397558" cy="1684557"/>
          </a:xfrm>
          <a:custGeom>
            <a:avLst/>
            <a:gdLst>
              <a:gd name="T0" fmla="*/ 910 w 986"/>
              <a:gd name="T1" fmla="*/ 627 h 1192"/>
              <a:gd name="T2" fmla="*/ 824 w 986"/>
              <a:gd name="T3" fmla="*/ 450 h 1192"/>
              <a:gd name="T4" fmla="*/ 918 w 986"/>
              <a:gd name="T5" fmla="*/ 493 h 1192"/>
              <a:gd name="T6" fmla="*/ 945 w 986"/>
              <a:gd name="T7" fmla="*/ 571 h 1192"/>
              <a:gd name="T8" fmla="*/ 778 w 986"/>
              <a:gd name="T9" fmla="*/ 663 h 1192"/>
              <a:gd name="T10" fmla="*/ 697 w 986"/>
              <a:gd name="T11" fmla="*/ 467 h 1192"/>
              <a:gd name="T12" fmla="*/ 774 w 986"/>
              <a:gd name="T13" fmla="*/ 448 h 1192"/>
              <a:gd name="T14" fmla="*/ 880 w 986"/>
              <a:gd name="T15" fmla="*/ 648 h 1192"/>
              <a:gd name="T16" fmla="*/ 818 w 986"/>
              <a:gd name="T17" fmla="*/ 663 h 1192"/>
              <a:gd name="T18" fmla="*/ 651 w 986"/>
              <a:gd name="T19" fmla="*/ 574 h 1192"/>
              <a:gd name="T20" fmla="*/ 671 w 986"/>
              <a:gd name="T21" fmla="*/ 488 h 1192"/>
              <a:gd name="T22" fmla="*/ 746 w 986"/>
              <a:gd name="T23" fmla="*/ 663 h 1192"/>
              <a:gd name="T24" fmla="*/ 651 w 986"/>
              <a:gd name="T25" fmla="*/ 574 h 1192"/>
              <a:gd name="T26" fmla="*/ 624 w 986"/>
              <a:gd name="T27" fmla="*/ 1107 h 1192"/>
              <a:gd name="T28" fmla="*/ 477 w 986"/>
              <a:gd name="T29" fmla="*/ 1158 h 1192"/>
              <a:gd name="T30" fmla="*/ 361 w 986"/>
              <a:gd name="T31" fmla="*/ 1107 h 1192"/>
              <a:gd name="T32" fmla="*/ 322 w 986"/>
              <a:gd name="T33" fmla="*/ 987 h 1192"/>
              <a:gd name="T34" fmla="*/ 367 w 986"/>
              <a:gd name="T35" fmla="*/ 578 h 1192"/>
              <a:gd name="T36" fmla="*/ 337 w 986"/>
              <a:gd name="T37" fmla="*/ 466 h 1192"/>
              <a:gd name="T38" fmla="*/ 203 w 986"/>
              <a:gd name="T39" fmla="*/ 415 h 1192"/>
              <a:gd name="T40" fmla="*/ 42 w 986"/>
              <a:gd name="T41" fmla="*/ 471 h 1192"/>
              <a:gd name="T42" fmla="*/ 34 w 986"/>
              <a:gd name="T43" fmla="*/ 483 h 1192"/>
              <a:gd name="T44" fmla="*/ 492 w 986"/>
              <a:gd name="T45" fmla="*/ 34 h 1192"/>
              <a:gd name="T46" fmla="*/ 951 w 986"/>
              <a:gd name="T47" fmla="*/ 483 h 1192"/>
              <a:gd name="T48" fmla="*/ 943 w 986"/>
              <a:gd name="T49" fmla="*/ 471 h 1192"/>
              <a:gd name="T50" fmla="*/ 782 w 986"/>
              <a:gd name="T51" fmla="*/ 415 h 1192"/>
              <a:gd name="T52" fmla="*/ 647 w 986"/>
              <a:gd name="T53" fmla="*/ 466 h 1192"/>
              <a:gd name="T54" fmla="*/ 662 w 986"/>
              <a:gd name="T55" fmla="*/ 987 h 1192"/>
              <a:gd name="T56" fmla="*/ 624 w 986"/>
              <a:gd name="T57" fmla="*/ 1107 h 1192"/>
              <a:gd name="T58" fmla="*/ 236 w 986"/>
              <a:gd name="T59" fmla="*/ 663 h 1192"/>
              <a:gd name="T60" fmla="*/ 313 w 986"/>
              <a:gd name="T61" fmla="*/ 488 h 1192"/>
              <a:gd name="T62" fmla="*/ 324 w 986"/>
              <a:gd name="T63" fmla="*/ 663 h 1192"/>
              <a:gd name="T64" fmla="*/ 102 w 986"/>
              <a:gd name="T65" fmla="*/ 646 h 1192"/>
              <a:gd name="T66" fmla="*/ 208 w 986"/>
              <a:gd name="T67" fmla="*/ 448 h 1192"/>
              <a:gd name="T68" fmla="*/ 286 w 986"/>
              <a:gd name="T69" fmla="*/ 466 h 1192"/>
              <a:gd name="T70" fmla="*/ 203 w 986"/>
              <a:gd name="T71" fmla="*/ 663 h 1192"/>
              <a:gd name="T72" fmla="*/ 166 w 986"/>
              <a:gd name="T73" fmla="*/ 663 h 1192"/>
              <a:gd name="T74" fmla="*/ 40 w 986"/>
              <a:gd name="T75" fmla="*/ 572 h 1192"/>
              <a:gd name="T76" fmla="*/ 66 w 986"/>
              <a:gd name="T77" fmla="*/ 494 h 1192"/>
              <a:gd name="T78" fmla="*/ 157 w 986"/>
              <a:gd name="T79" fmla="*/ 451 h 1192"/>
              <a:gd name="T80" fmla="*/ 73 w 986"/>
              <a:gd name="T81" fmla="*/ 625 h 1192"/>
              <a:gd name="T82" fmla="*/ 40 w 986"/>
              <a:gd name="T83" fmla="*/ 572 h 1192"/>
              <a:gd name="T84" fmla="*/ 985 w 986"/>
              <a:gd name="T85" fmla="*/ 493 h 1192"/>
              <a:gd name="T86" fmla="*/ 492 w 986"/>
              <a:gd name="T87" fmla="*/ 0 h 1192"/>
              <a:gd name="T88" fmla="*/ 0 w 986"/>
              <a:gd name="T89" fmla="*/ 530 h 1192"/>
              <a:gd name="T90" fmla="*/ 166 w 986"/>
              <a:gd name="T91" fmla="*/ 696 h 1192"/>
              <a:gd name="T92" fmla="*/ 290 w 986"/>
              <a:gd name="T93" fmla="*/ 984 h 1192"/>
              <a:gd name="T94" fmla="*/ 336 w 986"/>
              <a:gd name="T95" fmla="*/ 1129 h 1192"/>
              <a:gd name="T96" fmla="*/ 477 w 986"/>
              <a:gd name="T97" fmla="*/ 1191 h 1192"/>
              <a:gd name="T98" fmla="*/ 508 w 986"/>
              <a:gd name="T99" fmla="*/ 1191 h 1192"/>
              <a:gd name="T100" fmla="*/ 648 w 986"/>
              <a:gd name="T101" fmla="*/ 1129 h 1192"/>
              <a:gd name="T102" fmla="*/ 664 w 986"/>
              <a:gd name="T103" fmla="*/ 696 h 1192"/>
              <a:gd name="T104" fmla="*/ 818 w 986"/>
              <a:gd name="T105" fmla="*/ 696 h 1192"/>
              <a:gd name="T106" fmla="*/ 978 w 986"/>
              <a:gd name="T107" fmla="*/ 578 h 1192"/>
              <a:gd name="T108" fmla="*/ 978 w 986"/>
              <a:gd name="T109" fmla="*/ 578 h 1192"/>
              <a:gd name="T110" fmla="*/ 985 w 986"/>
              <a:gd name="T111" fmla="*/ 530 h 1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986" h="1192">
                <a:moveTo>
                  <a:pt x="910" y="627"/>
                </a:moveTo>
                <a:lnTo>
                  <a:pt x="910" y="627"/>
                </a:lnTo>
                <a:cubicBezTo>
                  <a:pt x="902" y="587"/>
                  <a:pt x="882" y="512"/>
                  <a:pt x="824" y="450"/>
                </a:cubicBezTo>
                <a:lnTo>
                  <a:pt x="824" y="450"/>
                </a:lnTo>
                <a:cubicBezTo>
                  <a:pt x="866" y="455"/>
                  <a:pt x="897" y="470"/>
                  <a:pt x="918" y="493"/>
                </a:cubicBezTo>
                <a:lnTo>
                  <a:pt x="918" y="493"/>
                </a:lnTo>
                <a:cubicBezTo>
                  <a:pt x="945" y="523"/>
                  <a:pt x="945" y="561"/>
                  <a:pt x="945" y="571"/>
                </a:cubicBezTo>
                <a:lnTo>
                  <a:pt x="945" y="571"/>
                </a:lnTo>
                <a:cubicBezTo>
                  <a:pt x="938" y="592"/>
                  <a:pt x="926" y="611"/>
                  <a:pt x="910" y="627"/>
                </a:cubicBezTo>
                <a:close/>
                <a:moveTo>
                  <a:pt x="778" y="663"/>
                </a:moveTo>
                <a:lnTo>
                  <a:pt x="778" y="663"/>
                </a:lnTo>
                <a:cubicBezTo>
                  <a:pt x="778" y="622"/>
                  <a:pt x="769" y="523"/>
                  <a:pt x="697" y="467"/>
                </a:cubicBezTo>
                <a:lnTo>
                  <a:pt x="697" y="467"/>
                </a:lnTo>
                <a:cubicBezTo>
                  <a:pt x="716" y="455"/>
                  <a:pt x="742" y="448"/>
                  <a:pt x="774" y="448"/>
                </a:cubicBezTo>
                <a:lnTo>
                  <a:pt x="774" y="448"/>
                </a:lnTo>
                <a:cubicBezTo>
                  <a:pt x="857" y="515"/>
                  <a:pt x="876" y="618"/>
                  <a:pt x="880" y="648"/>
                </a:cubicBezTo>
                <a:lnTo>
                  <a:pt x="880" y="648"/>
                </a:lnTo>
                <a:cubicBezTo>
                  <a:pt x="862" y="657"/>
                  <a:pt x="841" y="663"/>
                  <a:pt x="818" y="663"/>
                </a:cubicBezTo>
                <a:lnTo>
                  <a:pt x="778" y="663"/>
                </a:lnTo>
                <a:close/>
                <a:moveTo>
                  <a:pt x="651" y="574"/>
                </a:moveTo>
                <a:lnTo>
                  <a:pt x="651" y="574"/>
                </a:lnTo>
                <a:cubicBezTo>
                  <a:pt x="651" y="572"/>
                  <a:pt x="643" y="524"/>
                  <a:pt x="671" y="488"/>
                </a:cubicBezTo>
                <a:lnTo>
                  <a:pt x="671" y="488"/>
                </a:lnTo>
                <a:cubicBezTo>
                  <a:pt x="736" y="535"/>
                  <a:pt x="745" y="627"/>
                  <a:pt x="746" y="663"/>
                </a:cubicBezTo>
                <a:lnTo>
                  <a:pt x="660" y="663"/>
                </a:lnTo>
                <a:lnTo>
                  <a:pt x="651" y="574"/>
                </a:lnTo>
                <a:close/>
                <a:moveTo>
                  <a:pt x="624" y="1107"/>
                </a:moveTo>
                <a:lnTo>
                  <a:pt x="624" y="1107"/>
                </a:lnTo>
                <a:cubicBezTo>
                  <a:pt x="594" y="1140"/>
                  <a:pt x="553" y="1158"/>
                  <a:pt x="508" y="1158"/>
                </a:cubicBezTo>
                <a:lnTo>
                  <a:pt x="477" y="1158"/>
                </a:lnTo>
                <a:lnTo>
                  <a:pt x="477" y="1158"/>
                </a:lnTo>
                <a:cubicBezTo>
                  <a:pt x="432" y="1158"/>
                  <a:pt x="391" y="1140"/>
                  <a:pt x="361" y="1107"/>
                </a:cubicBezTo>
                <a:lnTo>
                  <a:pt x="361" y="1107"/>
                </a:lnTo>
                <a:cubicBezTo>
                  <a:pt x="332" y="1075"/>
                  <a:pt x="317" y="1031"/>
                  <a:pt x="322" y="987"/>
                </a:cubicBezTo>
                <a:lnTo>
                  <a:pt x="367" y="578"/>
                </a:lnTo>
                <a:lnTo>
                  <a:pt x="367" y="578"/>
                </a:lnTo>
                <a:cubicBezTo>
                  <a:pt x="368" y="571"/>
                  <a:pt x="376" y="511"/>
                  <a:pt x="337" y="466"/>
                </a:cubicBezTo>
                <a:lnTo>
                  <a:pt x="337" y="466"/>
                </a:lnTo>
                <a:cubicBezTo>
                  <a:pt x="310" y="432"/>
                  <a:pt x="264" y="415"/>
                  <a:pt x="203" y="415"/>
                </a:cubicBezTo>
                <a:lnTo>
                  <a:pt x="203" y="415"/>
                </a:lnTo>
                <a:cubicBezTo>
                  <a:pt x="130" y="415"/>
                  <a:pt x="75" y="434"/>
                  <a:pt x="42" y="471"/>
                </a:cubicBezTo>
                <a:lnTo>
                  <a:pt x="42" y="471"/>
                </a:lnTo>
                <a:cubicBezTo>
                  <a:pt x="39" y="475"/>
                  <a:pt x="36" y="479"/>
                  <a:pt x="34" y="483"/>
                </a:cubicBezTo>
                <a:lnTo>
                  <a:pt x="34" y="483"/>
                </a:lnTo>
                <a:cubicBezTo>
                  <a:pt x="38" y="235"/>
                  <a:pt x="242" y="34"/>
                  <a:pt x="492" y="34"/>
                </a:cubicBezTo>
                <a:lnTo>
                  <a:pt x="492" y="34"/>
                </a:lnTo>
                <a:cubicBezTo>
                  <a:pt x="742" y="34"/>
                  <a:pt x="945" y="234"/>
                  <a:pt x="951" y="483"/>
                </a:cubicBezTo>
                <a:lnTo>
                  <a:pt x="951" y="483"/>
                </a:lnTo>
                <a:cubicBezTo>
                  <a:pt x="949" y="478"/>
                  <a:pt x="945" y="475"/>
                  <a:pt x="943" y="471"/>
                </a:cubicBezTo>
                <a:lnTo>
                  <a:pt x="943" y="471"/>
                </a:lnTo>
                <a:cubicBezTo>
                  <a:pt x="909" y="434"/>
                  <a:pt x="855" y="415"/>
                  <a:pt x="782" y="415"/>
                </a:cubicBezTo>
                <a:lnTo>
                  <a:pt x="782" y="415"/>
                </a:lnTo>
                <a:cubicBezTo>
                  <a:pt x="721" y="415"/>
                  <a:pt x="676" y="432"/>
                  <a:pt x="647" y="466"/>
                </a:cubicBezTo>
                <a:lnTo>
                  <a:pt x="647" y="466"/>
                </a:lnTo>
                <a:cubicBezTo>
                  <a:pt x="609" y="511"/>
                  <a:pt x="617" y="571"/>
                  <a:pt x="618" y="578"/>
                </a:cubicBezTo>
                <a:lnTo>
                  <a:pt x="662" y="987"/>
                </a:lnTo>
                <a:lnTo>
                  <a:pt x="662" y="987"/>
                </a:lnTo>
                <a:cubicBezTo>
                  <a:pt x="667" y="1031"/>
                  <a:pt x="653" y="1075"/>
                  <a:pt x="624" y="1107"/>
                </a:cubicBezTo>
                <a:close/>
                <a:moveTo>
                  <a:pt x="236" y="663"/>
                </a:moveTo>
                <a:lnTo>
                  <a:pt x="236" y="663"/>
                </a:lnTo>
                <a:cubicBezTo>
                  <a:pt x="237" y="626"/>
                  <a:pt x="246" y="533"/>
                  <a:pt x="313" y="488"/>
                </a:cubicBezTo>
                <a:lnTo>
                  <a:pt x="313" y="488"/>
                </a:lnTo>
                <a:cubicBezTo>
                  <a:pt x="342" y="523"/>
                  <a:pt x="334" y="572"/>
                  <a:pt x="334" y="573"/>
                </a:cubicBezTo>
                <a:lnTo>
                  <a:pt x="324" y="663"/>
                </a:lnTo>
                <a:lnTo>
                  <a:pt x="236" y="663"/>
                </a:lnTo>
                <a:close/>
                <a:moveTo>
                  <a:pt x="102" y="646"/>
                </a:moveTo>
                <a:lnTo>
                  <a:pt x="102" y="646"/>
                </a:lnTo>
                <a:cubicBezTo>
                  <a:pt x="106" y="615"/>
                  <a:pt x="126" y="515"/>
                  <a:pt x="208" y="448"/>
                </a:cubicBezTo>
                <a:lnTo>
                  <a:pt x="208" y="448"/>
                </a:lnTo>
                <a:cubicBezTo>
                  <a:pt x="240" y="448"/>
                  <a:pt x="266" y="454"/>
                  <a:pt x="286" y="466"/>
                </a:cubicBezTo>
                <a:lnTo>
                  <a:pt x="286" y="466"/>
                </a:lnTo>
                <a:cubicBezTo>
                  <a:pt x="213" y="522"/>
                  <a:pt x="204" y="622"/>
                  <a:pt x="203" y="663"/>
                </a:cubicBezTo>
                <a:lnTo>
                  <a:pt x="166" y="663"/>
                </a:lnTo>
                <a:lnTo>
                  <a:pt x="166" y="663"/>
                </a:lnTo>
                <a:cubicBezTo>
                  <a:pt x="143" y="663"/>
                  <a:pt x="121" y="657"/>
                  <a:pt x="102" y="646"/>
                </a:cubicBezTo>
                <a:close/>
                <a:moveTo>
                  <a:pt x="40" y="572"/>
                </a:moveTo>
                <a:lnTo>
                  <a:pt x="40" y="572"/>
                </a:lnTo>
                <a:cubicBezTo>
                  <a:pt x="39" y="564"/>
                  <a:pt x="38" y="525"/>
                  <a:pt x="66" y="494"/>
                </a:cubicBezTo>
                <a:lnTo>
                  <a:pt x="66" y="494"/>
                </a:lnTo>
                <a:cubicBezTo>
                  <a:pt x="87" y="471"/>
                  <a:pt x="117" y="456"/>
                  <a:pt x="157" y="451"/>
                </a:cubicBezTo>
                <a:lnTo>
                  <a:pt x="157" y="451"/>
                </a:lnTo>
                <a:cubicBezTo>
                  <a:pt x="101" y="511"/>
                  <a:pt x="80" y="585"/>
                  <a:pt x="73" y="625"/>
                </a:cubicBezTo>
                <a:lnTo>
                  <a:pt x="73" y="625"/>
                </a:lnTo>
                <a:cubicBezTo>
                  <a:pt x="58" y="610"/>
                  <a:pt x="47" y="592"/>
                  <a:pt x="40" y="572"/>
                </a:cubicBezTo>
                <a:close/>
                <a:moveTo>
                  <a:pt x="985" y="493"/>
                </a:moveTo>
                <a:lnTo>
                  <a:pt x="985" y="493"/>
                </a:lnTo>
                <a:cubicBezTo>
                  <a:pt x="985" y="222"/>
                  <a:pt x="764" y="0"/>
                  <a:pt x="492" y="0"/>
                </a:cubicBezTo>
                <a:lnTo>
                  <a:pt x="492" y="0"/>
                </a:lnTo>
                <a:cubicBezTo>
                  <a:pt x="221" y="0"/>
                  <a:pt x="0" y="222"/>
                  <a:pt x="0" y="493"/>
                </a:cubicBezTo>
                <a:lnTo>
                  <a:pt x="0" y="530"/>
                </a:lnTo>
                <a:lnTo>
                  <a:pt x="0" y="530"/>
                </a:lnTo>
                <a:cubicBezTo>
                  <a:pt x="0" y="621"/>
                  <a:pt x="75" y="696"/>
                  <a:pt x="166" y="696"/>
                </a:cubicBezTo>
                <a:lnTo>
                  <a:pt x="321" y="696"/>
                </a:lnTo>
                <a:lnTo>
                  <a:pt x="290" y="984"/>
                </a:lnTo>
                <a:lnTo>
                  <a:pt x="290" y="984"/>
                </a:lnTo>
                <a:cubicBezTo>
                  <a:pt x="284" y="1036"/>
                  <a:pt x="301" y="1089"/>
                  <a:pt x="336" y="1129"/>
                </a:cubicBezTo>
                <a:lnTo>
                  <a:pt x="336" y="1129"/>
                </a:lnTo>
                <a:cubicBezTo>
                  <a:pt x="372" y="1168"/>
                  <a:pt x="423" y="1191"/>
                  <a:pt x="477" y="1191"/>
                </a:cubicBezTo>
                <a:lnTo>
                  <a:pt x="508" y="1191"/>
                </a:lnTo>
                <a:lnTo>
                  <a:pt x="508" y="1191"/>
                </a:lnTo>
                <a:cubicBezTo>
                  <a:pt x="562" y="1191"/>
                  <a:pt x="612" y="1168"/>
                  <a:pt x="648" y="1129"/>
                </a:cubicBezTo>
                <a:lnTo>
                  <a:pt x="648" y="1129"/>
                </a:lnTo>
                <a:cubicBezTo>
                  <a:pt x="683" y="1089"/>
                  <a:pt x="701" y="1037"/>
                  <a:pt x="695" y="984"/>
                </a:cubicBezTo>
                <a:lnTo>
                  <a:pt x="664" y="696"/>
                </a:lnTo>
                <a:lnTo>
                  <a:pt x="818" y="696"/>
                </a:lnTo>
                <a:lnTo>
                  <a:pt x="818" y="696"/>
                </a:lnTo>
                <a:cubicBezTo>
                  <a:pt x="893" y="696"/>
                  <a:pt x="957" y="645"/>
                  <a:pt x="977" y="578"/>
                </a:cubicBezTo>
                <a:lnTo>
                  <a:pt x="978" y="578"/>
                </a:lnTo>
                <a:lnTo>
                  <a:pt x="978" y="578"/>
                </a:lnTo>
                <a:lnTo>
                  <a:pt x="978" y="578"/>
                </a:lnTo>
                <a:lnTo>
                  <a:pt x="978" y="578"/>
                </a:lnTo>
                <a:cubicBezTo>
                  <a:pt x="982" y="562"/>
                  <a:pt x="985" y="546"/>
                  <a:pt x="985" y="530"/>
                </a:cubicBezTo>
                <a:lnTo>
                  <a:pt x="985" y="49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E93BE2D-F5BD-883A-54F9-59C8539E0588}"/>
              </a:ext>
            </a:extLst>
          </p:cNvPr>
          <p:cNvSpPr txBox="1"/>
          <p:nvPr/>
        </p:nvSpPr>
        <p:spPr>
          <a:xfrm>
            <a:off x="1978988" y="6297553"/>
            <a:ext cx="36576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9F580C2A-5557-7A64-C04C-3F803E19DD8A}"/>
              </a:ext>
            </a:extLst>
          </p:cNvPr>
          <p:cNvSpPr txBox="1"/>
          <p:nvPr/>
        </p:nvSpPr>
        <p:spPr>
          <a:xfrm>
            <a:off x="1978988" y="5004032"/>
            <a:ext cx="36576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FD3328B-8F0D-2746-B8CF-DB3E1E71AC72}"/>
              </a:ext>
            </a:extLst>
          </p:cNvPr>
          <p:cNvSpPr txBox="1"/>
          <p:nvPr/>
        </p:nvSpPr>
        <p:spPr>
          <a:xfrm>
            <a:off x="6324694" y="6297553"/>
            <a:ext cx="36576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DFE9375-A9DC-9F05-26B1-DADE026B2789}"/>
              </a:ext>
            </a:extLst>
          </p:cNvPr>
          <p:cNvSpPr txBox="1"/>
          <p:nvPr/>
        </p:nvSpPr>
        <p:spPr>
          <a:xfrm>
            <a:off x="6324694" y="5004032"/>
            <a:ext cx="36576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توکیو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DE24BE5-5E32-ACFA-462B-5F5F1B8B0F1B}"/>
              </a:ext>
            </a:extLst>
          </p:cNvPr>
          <p:cNvSpPr txBox="1"/>
          <p:nvPr/>
        </p:nvSpPr>
        <p:spPr>
          <a:xfrm>
            <a:off x="10670400" y="6297553"/>
            <a:ext cx="36576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C72016F-6F44-7D37-BA95-CBEEAF1B8924}"/>
              </a:ext>
            </a:extLst>
          </p:cNvPr>
          <p:cNvSpPr txBox="1"/>
          <p:nvPr/>
        </p:nvSpPr>
        <p:spPr>
          <a:xfrm>
            <a:off x="10670400" y="5004032"/>
            <a:ext cx="36576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D9E93F0-EF5F-CD33-1D97-58349B2BF2EB}"/>
              </a:ext>
            </a:extLst>
          </p:cNvPr>
          <p:cNvSpPr txBox="1"/>
          <p:nvPr/>
        </p:nvSpPr>
        <p:spPr>
          <a:xfrm>
            <a:off x="16345402" y="5049985"/>
            <a:ext cx="984998" cy="12100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en-US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9E92F3E6-CB49-6770-9EC0-863951601128}"/>
              </a:ext>
            </a:extLst>
          </p:cNvPr>
          <p:cNvSpPr txBox="1"/>
          <p:nvPr/>
        </p:nvSpPr>
        <p:spPr>
          <a:xfrm>
            <a:off x="20825962" y="5049985"/>
            <a:ext cx="984998" cy="12100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en-US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54B3BB3B-E520-17B8-343A-8DB69E021FB9}"/>
              </a:ext>
            </a:extLst>
          </p:cNvPr>
          <p:cNvSpPr txBox="1"/>
          <p:nvPr/>
        </p:nvSpPr>
        <p:spPr>
          <a:xfrm>
            <a:off x="18585682" y="9009209"/>
            <a:ext cx="984998" cy="12100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en-US" sz="5400" b="0" dirty="0">
                <a:solidFill>
                  <a:schemeClr val="bg1"/>
                </a:solidFill>
                <a:latin typeface="Sigmar" pitchFamily="2" charset="77"/>
                <a:cs typeface="B Nazanin" panose="00000400000000000000" pitchFamily="2" charset="-78"/>
              </a:rPr>
              <a:t>3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7E32EDA-D7E4-9845-9092-C03DCB0F242A}"/>
              </a:ext>
            </a:extLst>
          </p:cNvPr>
          <p:cNvSpPr txBox="1"/>
          <p:nvPr/>
        </p:nvSpPr>
        <p:spPr>
          <a:xfrm>
            <a:off x="1520828" y="1277612"/>
            <a:ext cx="21335994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نمودار ون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045965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13">
            <a:extLst>
              <a:ext uri="{FF2B5EF4-FFF2-40B4-BE49-F238E27FC236}">
                <a16:creationId xmlns:a16="http://schemas.microsoft.com/office/drawing/2014/main" id="{460B4BCC-D899-7AF0-6333-67550AE3214B}"/>
              </a:ext>
            </a:extLst>
          </p:cNvPr>
          <p:cNvSpPr/>
          <p:nvPr/>
        </p:nvSpPr>
        <p:spPr>
          <a:xfrm>
            <a:off x="7675821" y="2997042"/>
            <a:ext cx="9026008" cy="10718958"/>
          </a:xfrm>
          <a:custGeom>
            <a:avLst/>
            <a:gdLst>
              <a:gd name="connsiteX0" fmla="*/ 7527875 w 7771676"/>
              <a:gd name="connsiteY0" fmla="*/ 2687655 h 9229359"/>
              <a:gd name="connsiteX1" fmla="*/ 7605017 w 7771676"/>
              <a:gd name="connsiteY1" fmla="*/ 2372059 h 9229359"/>
              <a:gd name="connsiteX2" fmla="*/ 6957317 w 7771676"/>
              <a:gd name="connsiteY2" fmla="*/ 1706690 h 9229359"/>
              <a:gd name="connsiteX3" fmla="*/ 6880903 w 7771676"/>
              <a:gd name="connsiteY3" fmla="*/ 1711053 h 9229359"/>
              <a:gd name="connsiteX4" fmla="*/ 6236842 w 7771676"/>
              <a:gd name="connsiteY4" fmla="*/ 1117675 h 9229359"/>
              <a:gd name="connsiteX5" fmla="*/ 5749975 w 7771676"/>
              <a:gd name="connsiteY5" fmla="*/ 1344554 h 9229359"/>
              <a:gd name="connsiteX6" fmla="*/ 5123380 w 7771676"/>
              <a:gd name="connsiteY6" fmla="*/ 848618 h 9229359"/>
              <a:gd name="connsiteX7" fmla="*/ 5038233 w 7771676"/>
              <a:gd name="connsiteY7" fmla="*/ 854436 h 9229359"/>
              <a:gd name="connsiteX8" fmla="*/ 4779881 w 7771676"/>
              <a:gd name="connsiteY8" fmla="*/ 718453 h 9229359"/>
              <a:gd name="connsiteX9" fmla="*/ 4148191 w 7771676"/>
              <a:gd name="connsiteY9" fmla="*/ 201429 h 9229359"/>
              <a:gd name="connsiteX10" fmla="*/ 4090698 w 7771676"/>
              <a:gd name="connsiteY10" fmla="*/ 204337 h 9229359"/>
              <a:gd name="connsiteX11" fmla="*/ 3624209 w 7771676"/>
              <a:gd name="connsiteY11" fmla="*/ 0 h 9229359"/>
              <a:gd name="connsiteX12" fmla="*/ 2976509 w 7771676"/>
              <a:gd name="connsiteY12" fmla="*/ 665369 h 9229359"/>
              <a:gd name="connsiteX13" fmla="*/ 2980876 w 7771676"/>
              <a:gd name="connsiteY13" fmla="*/ 740996 h 9229359"/>
              <a:gd name="connsiteX14" fmla="*/ 2649020 w 7771676"/>
              <a:gd name="connsiteY14" fmla="*/ 647190 h 9229359"/>
              <a:gd name="connsiteX15" fmla="*/ 2022425 w 7771676"/>
              <a:gd name="connsiteY15" fmla="*/ 1143126 h 9229359"/>
              <a:gd name="connsiteX16" fmla="*/ 1535558 w 7771676"/>
              <a:gd name="connsiteY16" fmla="*/ 916246 h 9229359"/>
              <a:gd name="connsiteX17" fmla="*/ 891497 w 7771676"/>
              <a:gd name="connsiteY17" fmla="*/ 1509624 h 9229359"/>
              <a:gd name="connsiteX18" fmla="*/ 815083 w 7771676"/>
              <a:gd name="connsiteY18" fmla="*/ 1505261 h 9229359"/>
              <a:gd name="connsiteX19" fmla="*/ 167383 w 7771676"/>
              <a:gd name="connsiteY19" fmla="*/ 2170630 h 9229359"/>
              <a:gd name="connsiteX20" fmla="*/ 244525 w 7771676"/>
              <a:gd name="connsiteY20" fmla="*/ 2486226 h 9229359"/>
              <a:gd name="connsiteX21" fmla="*/ 0 w 7771676"/>
              <a:gd name="connsiteY21" fmla="*/ 3006886 h 9229359"/>
              <a:gd name="connsiteX22" fmla="*/ 647700 w 7771676"/>
              <a:gd name="connsiteY22" fmla="*/ 3672255 h 9229359"/>
              <a:gd name="connsiteX23" fmla="*/ 831094 w 7771676"/>
              <a:gd name="connsiteY23" fmla="*/ 3645350 h 9229359"/>
              <a:gd name="connsiteX24" fmla="*/ 1470061 w 7771676"/>
              <a:gd name="connsiteY24" fmla="*/ 4203096 h 9229359"/>
              <a:gd name="connsiteX25" fmla="*/ 2051535 w 7771676"/>
              <a:gd name="connsiteY25" fmla="*/ 3830780 h 9229359"/>
              <a:gd name="connsiteX26" fmla="*/ 2408862 w 7771676"/>
              <a:gd name="connsiteY26" fmla="*/ 3941312 h 9229359"/>
              <a:gd name="connsiteX27" fmla="*/ 2563873 w 7771676"/>
              <a:gd name="connsiteY27" fmla="*/ 3922405 h 9229359"/>
              <a:gd name="connsiteX28" fmla="*/ 2619910 w 7771676"/>
              <a:gd name="connsiteY28" fmla="*/ 3924587 h 9229359"/>
              <a:gd name="connsiteX29" fmla="*/ 2907373 w 7771676"/>
              <a:gd name="connsiteY29" fmla="*/ 3855505 h 9229359"/>
              <a:gd name="connsiteX30" fmla="*/ 3151170 w 7771676"/>
              <a:gd name="connsiteY30" fmla="*/ 5104072 h 9229359"/>
              <a:gd name="connsiteX31" fmla="*/ 3151170 w 7771676"/>
              <a:gd name="connsiteY31" fmla="*/ 5104072 h 9229359"/>
              <a:gd name="connsiteX32" fmla="*/ 2911011 w 7771676"/>
              <a:gd name="connsiteY32" fmla="*/ 8091324 h 9229359"/>
              <a:gd name="connsiteX33" fmla="*/ 2670125 w 7771676"/>
              <a:gd name="connsiteY33" fmla="*/ 8670886 h 9229359"/>
              <a:gd name="connsiteX34" fmla="*/ 2643926 w 7771676"/>
              <a:gd name="connsiteY34" fmla="*/ 9229359 h 9229359"/>
              <a:gd name="connsiteX35" fmla="*/ 2658481 w 7771676"/>
              <a:gd name="connsiteY35" fmla="*/ 9229359 h 9229359"/>
              <a:gd name="connsiteX36" fmla="*/ 4757320 w 7771676"/>
              <a:gd name="connsiteY36" fmla="*/ 9229359 h 9229359"/>
              <a:gd name="connsiteX37" fmla="*/ 4689640 w 7771676"/>
              <a:gd name="connsiteY37" fmla="*/ 8806868 h 9229359"/>
              <a:gd name="connsiteX38" fmla="*/ 4622686 w 7771676"/>
              <a:gd name="connsiteY38" fmla="*/ 8125502 h 9229359"/>
              <a:gd name="connsiteX39" fmla="*/ 4423282 w 7771676"/>
              <a:gd name="connsiteY39" fmla="*/ 7785908 h 9229359"/>
              <a:gd name="connsiteX40" fmla="*/ 4112531 w 7771676"/>
              <a:gd name="connsiteY40" fmla="*/ 7130720 h 9229359"/>
              <a:gd name="connsiteX41" fmla="*/ 4249349 w 7771676"/>
              <a:gd name="connsiteY41" fmla="*/ 5968688 h 9229359"/>
              <a:gd name="connsiteX42" fmla="*/ 4886133 w 7771676"/>
              <a:gd name="connsiteY42" fmla="*/ 4965908 h 9229359"/>
              <a:gd name="connsiteX43" fmla="*/ 4982196 w 7771676"/>
              <a:gd name="connsiteY43" fmla="*/ 4808110 h 9229359"/>
              <a:gd name="connsiteX44" fmla="*/ 5001118 w 7771676"/>
              <a:gd name="connsiteY44" fmla="*/ 4655402 h 9229359"/>
              <a:gd name="connsiteX45" fmla="*/ 5019311 w 7771676"/>
              <a:gd name="connsiteY45" fmla="*/ 4040935 h 9229359"/>
              <a:gd name="connsiteX46" fmla="*/ 5362811 w 7771676"/>
              <a:gd name="connsiteY46" fmla="*/ 4142013 h 9229359"/>
              <a:gd name="connsiteX47" fmla="*/ 5720137 w 7771676"/>
              <a:gd name="connsiteY47" fmla="*/ 4031482 h 9229359"/>
              <a:gd name="connsiteX48" fmla="*/ 6301612 w 7771676"/>
              <a:gd name="connsiteY48" fmla="*/ 4403798 h 9229359"/>
              <a:gd name="connsiteX49" fmla="*/ 6940579 w 7771676"/>
              <a:gd name="connsiteY49" fmla="*/ 3846051 h 9229359"/>
              <a:gd name="connsiteX50" fmla="*/ 7123973 w 7771676"/>
              <a:gd name="connsiteY50" fmla="*/ 3872957 h 9229359"/>
              <a:gd name="connsiteX51" fmla="*/ 7771673 w 7771676"/>
              <a:gd name="connsiteY51" fmla="*/ 3207588 h 9229359"/>
              <a:gd name="connsiteX52" fmla="*/ 7527875 w 7771676"/>
              <a:gd name="connsiteY52" fmla="*/ 2687655 h 9229359"/>
              <a:gd name="connsiteX53" fmla="*/ 3918949 w 7771676"/>
              <a:gd name="connsiteY53" fmla="*/ 3483916 h 9229359"/>
              <a:gd name="connsiteX54" fmla="*/ 4060861 w 7771676"/>
              <a:gd name="connsiteY54" fmla="*/ 3564633 h 9229359"/>
              <a:gd name="connsiteX55" fmla="*/ 4031751 w 7771676"/>
              <a:gd name="connsiteY55" fmla="*/ 3791513 h 9229359"/>
              <a:gd name="connsiteX56" fmla="*/ 3864368 w 7771676"/>
              <a:gd name="connsiteY56" fmla="*/ 5078620 h 9229359"/>
              <a:gd name="connsiteX57" fmla="*/ 3541973 w 7771676"/>
              <a:gd name="connsiteY57" fmla="*/ 3794421 h 9229359"/>
              <a:gd name="connsiteX58" fmla="*/ 3918949 w 7771676"/>
              <a:gd name="connsiteY58" fmla="*/ 3483916 h 9229359"/>
              <a:gd name="connsiteX59" fmla="*/ 3518685 w 7771676"/>
              <a:gd name="connsiteY59" fmla="*/ 6556248 h 9229359"/>
              <a:gd name="connsiteX60" fmla="*/ 3110416 w 7771676"/>
              <a:gd name="connsiteY60" fmla="*/ 4296175 h 9229359"/>
              <a:gd name="connsiteX61" fmla="*/ 2941577 w 7771676"/>
              <a:gd name="connsiteY61" fmla="*/ 3837325 h 9229359"/>
              <a:gd name="connsiteX62" fmla="*/ 3058018 w 7771676"/>
              <a:gd name="connsiteY62" fmla="*/ 3749336 h 9229359"/>
              <a:gd name="connsiteX63" fmla="*/ 3354941 w 7771676"/>
              <a:gd name="connsiteY63" fmla="*/ 3822782 h 9229359"/>
              <a:gd name="connsiteX64" fmla="*/ 3448093 w 7771676"/>
              <a:gd name="connsiteY64" fmla="*/ 3816237 h 9229359"/>
              <a:gd name="connsiteX65" fmla="*/ 3621298 w 7771676"/>
              <a:gd name="connsiteY65" fmla="*/ 4465608 h 9229359"/>
              <a:gd name="connsiteX66" fmla="*/ 3518685 w 7771676"/>
              <a:gd name="connsiteY66" fmla="*/ 6556248 h 9229359"/>
              <a:gd name="connsiteX67" fmla="*/ 4840284 w 7771676"/>
              <a:gd name="connsiteY67" fmla="*/ 4826289 h 9229359"/>
              <a:gd name="connsiteX68" fmla="*/ 4769692 w 7771676"/>
              <a:gd name="connsiteY68" fmla="*/ 4916459 h 9229359"/>
              <a:gd name="connsiteX69" fmla="*/ 3808330 w 7771676"/>
              <a:gd name="connsiteY69" fmla="*/ 6988920 h 9229359"/>
              <a:gd name="connsiteX70" fmla="*/ 4116898 w 7771676"/>
              <a:gd name="connsiteY70" fmla="*/ 4665582 h 9229359"/>
              <a:gd name="connsiteX71" fmla="*/ 4303931 w 7771676"/>
              <a:gd name="connsiteY71" fmla="*/ 4070023 h 9229359"/>
              <a:gd name="connsiteX72" fmla="*/ 4357784 w 7771676"/>
              <a:gd name="connsiteY72" fmla="*/ 3618444 h 9229359"/>
              <a:gd name="connsiteX73" fmla="*/ 4417460 w 7771676"/>
              <a:gd name="connsiteY73" fmla="*/ 3621353 h 9229359"/>
              <a:gd name="connsiteX74" fmla="*/ 4714383 w 7771676"/>
              <a:gd name="connsiteY74" fmla="*/ 3547908 h 9229359"/>
              <a:gd name="connsiteX75" fmla="*/ 4720205 w 7771676"/>
              <a:gd name="connsiteY75" fmla="*/ 3552998 h 9229359"/>
              <a:gd name="connsiteX76" fmla="*/ 4803896 w 7771676"/>
              <a:gd name="connsiteY76" fmla="*/ 3812601 h 9229359"/>
              <a:gd name="connsiteX77" fmla="*/ 4841740 w 7771676"/>
              <a:gd name="connsiteY77" fmla="*/ 4720848 h 9229359"/>
              <a:gd name="connsiteX78" fmla="*/ 4840284 w 7771676"/>
              <a:gd name="connsiteY78" fmla="*/ 4826289 h 9229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7771676" h="9229359">
                <a:moveTo>
                  <a:pt x="7527875" y="2687655"/>
                </a:moveTo>
                <a:cubicBezTo>
                  <a:pt x="7577362" y="2593849"/>
                  <a:pt x="7605017" y="2486226"/>
                  <a:pt x="7605017" y="2372059"/>
                </a:cubicBezTo>
                <a:cubicBezTo>
                  <a:pt x="7605017" y="2004833"/>
                  <a:pt x="7315372" y="1706690"/>
                  <a:pt x="6957317" y="1706690"/>
                </a:cubicBezTo>
                <a:cubicBezTo>
                  <a:pt x="6931118" y="1706690"/>
                  <a:pt x="6905647" y="1708144"/>
                  <a:pt x="6880903" y="1711053"/>
                </a:cubicBezTo>
                <a:cubicBezTo>
                  <a:pt x="6845971" y="1377278"/>
                  <a:pt x="6570881" y="1117675"/>
                  <a:pt x="6236842" y="1117675"/>
                </a:cubicBezTo>
                <a:cubicBezTo>
                  <a:pt x="6042532" y="1117675"/>
                  <a:pt x="5868599" y="1205663"/>
                  <a:pt x="5749975" y="1344554"/>
                </a:cubicBezTo>
                <a:cubicBezTo>
                  <a:pt x="5677200" y="1059500"/>
                  <a:pt x="5423942" y="848618"/>
                  <a:pt x="5123380" y="848618"/>
                </a:cubicBezTo>
                <a:cubicBezTo>
                  <a:pt x="5094270" y="848618"/>
                  <a:pt x="5065887" y="850800"/>
                  <a:pt x="5038233" y="854436"/>
                </a:cubicBezTo>
                <a:cubicBezTo>
                  <a:pt x="4964002" y="790444"/>
                  <a:pt x="4875944" y="743177"/>
                  <a:pt x="4779881" y="718453"/>
                </a:cubicBezTo>
                <a:cubicBezTo>
                  <a:pt x="4714383" y="422491"/>
                  <a:pt x="4456031" y="201429"/>
                  <a:pt x="4148191" y="201429"/>
                </a:cubicBezTo>
                <a:cubicBezTo>
                  <a:pt x="4129270" y="201429"/>
                  <a:pt x="4109620" y="202156"/>
                  <a:pt x="4090698" y="204337"/>
                </a:cubicBezTo>
                <a:cubicBezTo>
                  <a:pt x="3972803" y="78535"/>
                  <a:pt x="3807603" y="0"/>
                  <a:pt x="3624209" y="0"/>
                </a:cubicBezTo>
                <a:cubicBezTo>
                  <a:pt x="3266155" y="0"/>
                  <a:pt x="2976509" y="298144"/>
                  <a:pt x="2976509" y="665369"/>
                </a:cubicBezTo>
                <a:cubicBezTo>
                  <a:pt x="2976509" y="690820"/>
                  <a:pt x="2977965" y="716272"/>
                  <a:pt x="2980876" y="740996"/>
                </a:cubicBezTo>
                <a:cubicBezTo>
                  <a:pt x="2883357" y="681367"/>
                  <a:pt x="2770555" y="647190"/>
                  <a:pt x="2649020" y="647190"/>
                </a:cubicBezTo>
                <a:cubicBezTo>
                  <a:pt x="2348459" y="647190"/>
                  <a:pt x="2095200" y="857344"/>
                  <a:pt x="2022425" y="1143126"/>
                </a:cubicBezTo>
                <a:cubicBezTo>
                  <a:pt x="1903801" y="1004235"/>
                  <a:pt x="1729868" y="916246"/>
                  <a:pt x="1535558" y="916246"/>
                </a:cubicBezTo>
                <a:cubicBezTo>
                  <a:pt x="1201520" y="916246"/>
                  <a:pt x="926429" y="1175849"/>
                  <a:pt x="891497" y="1509624"/>
                </a:cubicBezTo>
                <a:cubicBezTo>
                  <a:pt x="866754" y="1506715"/>
                  <a:pt x="840555" y="1505261"/>
                  <a:pt x="815083" y="1505261"/>
                </a:cubicBezTo>
                <a:cubicBezTo>
                  <a:pt x="457029" y="1505261"/>
                  <a:pt x="167383" y="1803405"/>
                  <a:pt x="167383" y="2170630"/>
                </a:cubicBezTo>
                <a:cubicBezTo>
                  <a:pt x="167383" y="2284797"/>
                  <a:pt x="195038" y="2392420"/>
                  <a:pt x="244525" y="2486226"/>
                </a:cubicBezTo>
                <a:cubicBezTo>
                  <a:pt x="95336" y="2607665"/>
                  <a:pt x="0" y="2796004"/>
                  <a:pt x="0" y="3006886"/>
                </a:cubicBezTo>
                <a:cubicBezTo>
                  <a:pt x="0" y="3374112"/>
                  <a:pt x="289646" y="3672255"/>
                  <a:pt x="647700" y="3672255"/>
                </a:cubicBezTo>
                <a:cubicBezTo>
                  <a:pt x="711015" y="3672255"/>
                  <a:pt x="772873" y="3662802"/>
                  <a:pt x="831094" y="3645350"/>
                </a:cubicBezTo>
                <a:cubicBezTo>
                  <a:pt x="880581" y="3961673"/>
                  <a:pt x="1147666" y="4203096"/>
                  <a:pt x="1470061" y="4203096"/>
                </a:cubicBezTo>
                <a:cubicBezTo>
                  <a:pt x="1725502" y="4203096"/>
                  <a:pt x="1946011" y="4051116"/>
                  <a:pt x="2051535" y="3830780"/>
                </a:cubicBezTo>
                <a:cubicBezTo>
                  <a:pt x="2154148" y="3900590"/>
                  <a:pt x="2277139" y="3941312"/>
                  <a:pt x="2408862" y="3941312"/>
                </a:cubicBezTo>
                <a:cubicBezTo>
                  <a:pt x="2461988" y="3941312"/>
                  <a:pt x="2514386" y="3934767"/>
                  <a:pt x="2563873" y="3922405"/>
                </a:cubicBezTo>
                <a:cubicBezTo>
                  <a:pt x="2582067" y="3923859"/>
                  <a:pt x="2600989" y="3924587"/>
                  <a:pt x="2619910" y="3924587"/>
                </a:cubicBezTo>
                <a:cubicBezTo>
                  <a:pt x="2723251" y="3924587"/>
                  <a:pt x="2820770" y="3899862"/>
                  <a:pt x="2907373" y="3855505"/>
                </a:cubicBezTo>
                <a:cubicBezTo>
                  <a:pt x="3044190" y="4264907"/>
                  <a:pt x="3142437" y="4683035"/>
                  <a:pt x="3151170" y="5104072"/>
                </a:cubicBezTo>
                <a:lnTo>
                  <a:pt x="3151170" y="5104072"/>
                </a:lnTo>
                <a:cubicBezTo>
                  <a:pt x="3151170" y="5104072"/>
                  <a:pt x="3274888" y="7705919"/>
                  <a:pt x="2911011" y="8091324"/>
                </a:cubicBezTo>
                <a:cubicBezTo>
                  <a:pt x="2774194" y="8236033"/>
                  <a:pt x="2704330" y="8454186"/>
                  <a:pt x="2670125" y="8670886"/>
                </a:cubicBezTo>
                <a:cubicBezTo>
                  <a:pt x="2636648" y="8882495"/>
                  <a:pt x="2638104" y="9092650"/>
                  <a:pt x="2643926" y="9229359"/>
                </a:cubicBezTo>
                <a:lnTo>
                  <a:pt x="2658481" y="9229359"/>
                </a:lnTo>
                <a:lnTo>
                  <a:pt x="4757320" y="9229359"/>
                </a:lnTo>
                <a:cubicBezTo>
                  <a:pt x="4720205" y="9091195"/>
                  <a:pt x="4696917" y="8949395"/>
                  <a:pt x="4689640" y="8806868"/>
                </a:cubicBezTo>
                <a:cubicBezTo>
                  <a:pt x="4677995" y="8577807"/>
                  <a:pt x="4704195" y="8340020"/>
                  <a:pt x="4622686" y="8125502"/>
                </a:cubicBezTo>
                <a:cubicBezTo>
                  <a:pt x="4576110" y="8002608"/>
                  <a:pt x="4496785" y="7894985"/>
                  <a:pt x="4423282" y="7785908"/>
                </a:cubicBezTo>
                <a:cubicBezTo>
                  <a:pt x="4287920" y="7583753"/>
                  <a:pt x="4170024" y="7367053"/>
                  <a:pt x="4112531" y="7130720"/>
                </a:cubicBezTo>
                <a:cubicBezTo>
                  <a:pt x="4017923" y="6745315"/>
                  <a:pt x="4091427" y="6333005"/>
                  <a:pt x="4249349" y="5968688"/>
                </a:cubicBezTo>
                <a:cubicBezTo>
                  <a:pt x="4406544" y="5604371"/>
                  <a:pt x="4643063" y="5280049"/>
                  <a:pt x="4886133" y="4965908"/>
                </a:cubicBezTo>
                <a:cubicBezTo>
                  <a:pt x="4923976" y="4917187"/>
                  <a:pt x="4962547" y="4867011"/>
                  <a:pt x="4982196" y="4808110"/>
                </a:cubicBezTo>
                <a:cubicBezTo>
                  <a:pt x="4998206" y="4759389"/>
                  <a:pt x="4999662" y="4707032"/>
                  <a:pt x="5001118" y="4655402"/>
                </a:cubicBezTo>
                <a:cubicBezTo>
                  <a:pt x="5006940" y="4450337"/>
                  <a:pt x="5012762" y="4246000"/>
                  <a:pt x="5019311" y="4040935"/>
                </a:cubicBezTo>
                <a:cubicBezTo>
                  <a:pt x="5119014" y="4104927"/>
                  <a:pt x="5236909" y="4142013"/>
                  <a:pt x="5362811" y="4142013"/>
                </a:cubicBezTo>
                <a:cubicBezTo>
                  <a:pt x="5494534" y="4142013"/>
                  <a:pt x="5617524" y="4101291"/>
                  <a:pt x="5720137" y="4031482"/>
                </a:cubicBezTo>
                <a:cubicBezTo>
                  <a:pt x="5825661" y="4251818"/>
                  <a:pt x="6046170" y="4403798"/>
                  <a:pt x="6301612" y="4403798"/>
                </a:cubicBezTo>
                <a:cubicBezTo>
                  <a:pt x="6624006" y="4403798"/>
                  <a:pt x="6891092" y="4162374"/>
                  <a:pt x="6940579" y="3846051"/>
                </a:cubicBezTo>
                <a:cubicBezTo>
                  <a:pt x="6998799" y="3863504"/>
                  <a:pt x="7059930" y="3872957"/>
                  <a:pt x="7123973" y="3872957"/>
                </a:cubicBezTo>
                <a:cubicBezTo>
                  <a:pt x="7482027" y="3872957"/>
                  <a:pt x="7771673" y="3574813"/>
                  <a:pt x="7771673" y="3207588"/>
                </a:cubicBezTo>
                <a:cubicBezTo>
                  <a:pt x="7772400" y="2997433"/>
                  <a:pt x="7677065" y="2809094"/>
                  <a:pt x="7527875" y="2687655"/>
                </a:cubicBezTo>
                <a:close/>
                <a:moveTo>
                  <a:pt x="3918949" y="3483916"/>
                </a:moveTo>
                <a:cubicBezTo>
                  <a:pt x="3962614" y="3516639"/>
                  <a:pt x="4009918" y="3543545"/>
                  <a:pt x="4060861" y="3564633"/>
                </a:cubicBezTo>
                <a:cubicBezTo>
                  <a:pt x="4051400" y="3640260"/>
                  <a:pt x="4041939" y="3715886"/>
                  <a:pt x="4031751" y="3791513"/>
                </a:cubicBezTo>
                <a:cubicBezTo>
                  <a:pt x="3975714" y="4220549"/>
                  <a:pt x="3920405" y="4649585"/>
                  <a:pt x="3864368" y="5078620"/>
                </a:cubicBezTo>
                <a:cubicBezTo>
                  <a:pt x="3818519" y="4643040"/>
                  <a:pt x="3635125" y="4219821"/>
                  <a:pt x="3541973" y="3794421"/>
                </a:cubicBezTo>
                <a:cubicBezTo>
                  <a:pt x="3703534" y="3744246"/>
                  <a:pt x="3838169" y="3631533"/>
                  <a:pt x="3918949" y="3483916"/>
                </a:cubicBezTo>
                <a:close/>
                <a:moveTo>
                  <a:pt x="3518685" y="6556248"/>
                </a:moveTo>
                <a:cubicBezTo>
                  <a:pt x="3509224" y="5786893"/>
                  <a:pt x="3370951" y="5019719"/>
                  <a:pt x="3110416" y="4296175"/>
                </a:cubicBezTo>
                <a:cubicBezTo>
                  <a:pt x="3055106" y="4143468"/>
                  <a:pt x="2994703" y="3990760"/>
                  <a:pt x="2941577" y="3837325"/>
                </a:cubicBezTo>
                <a:cubicBezTo>
                  <a:pt x="2983787" y="3812601"/>
                  <a:pt x="3022357" y="3782787"/>
                  <a:pt x="3058018" y="3749336"/>
                </a:cubicBezTo>
                <a:cubicBezTo>
                  <a:pt x="3146803" y="3796603"/>
                  <a:pt x="3247961" y="3822782"/>
                  <a:pt x="3354941" y="3822782"/>
                </a:cubicBezTo>
                <a:cubicBezTo>
                  <a:pt x="3386234" y="3822782"/>
                  <a:pt x="3417527" y="3820600"/>
                  <a:pt x="3448093" y="3816237"/>
                </a:cubicBezTo>
                <a:cubicBezTo>
                  <a:pt x="3512135" y="4031482"/>
                  <a:pt x="3581272" y="4245273"/>
                  <a:pt x="3621298" y="4465608"/>
                </a:cubicBezTo>
                <a:cubicBezTo>
                  <a:pt x="3747200" y="5154974"/>
                  <a:pt x="3582727" y="5855248"/>
                  <a:pt x="3518685" y="6556248"/>
                </a:cubicBezTo>
                <a:close/>
                <a:moveTo>
                  <a:pt x="4840284" y="4826289"/>
                </a:moveTo>
                <a:cubicBezTo>
                  <a:pt x="4827913" y="4862648"/>
                  <a:pt x="4798074" y="4890281"/>
                  <a:pt x="4769692" y="4916459"/>
                </a:cubicBezTo>
                <a:cubicBezTo>
                  <a:pt x="4199862" y="5445119"/>
                  <a:pt x="3909488" y="6218837"/>
                  <a:pt x="3808330" y="6988920"/>
                </a:cubicBezTo>
                <a:cubicBezTo>
                  <a:pt x="3761755" y="6204294"/>
                  <a:pt x="3867279" y="5410941"/>
                  <a:pt x="4116898" y="4665582"/>
                </a:cubicBezTo>
                <a:cubicBezTo>
                  <a:pt x="4183123" y="4467790"/>
                  <a:pt x="4259537" y="4273633"/>
                  <a:pt x="4303931" y="4070023"/>
                </a:cubicBezTo>
                <a:cubicBezTo>
                  <a:pt x="4336679" y="3921678"/>
                  <a:pt x="4351962" y="3770425"/>
                  <a:pt x="4357784" y="3618444"/>
                </a:cubicBezTo>
                <a:cubicBezTo>
                  <a:pt x="4377433" y="3620626"/>
                  <a:pt x="4397083" y="3621353"/>
                  <a:pt x="4417460" y="3621353"/>
                </a:cubicBezTo>
                <a:cubicBezTo>
                  <a:pt x="4524440" y="3621353"/>
                  <a:pt x="4625597" y="3594447"/>
                  <a:pt x="4714383" y="3547908"/>
                </a:cubicBezTo>
                <a:cubicBezTo>
                  <a:pt x="4716566" y="3549362"/>
                  <a:pt x="4718022" y="3551544"/>
                  <a:pt x="4720205" y="3552998"/>
                </a:cubicBezTo>
                <a:cubicBezTo>
                  <a:pt x="4730394" y="3646804"/>
                  <a:pt x="4759504" y="3734793"/>
                  <a:pt x="4803896" y="3812601"/>
                </a:cubicBezTo>
                <a:cubicBezTo>
                  <a:pt x="4787158" y="4115835"/>
                  <a:pt x="4799530" y="4420523"/>
                  <a:pt x="4841740" y="4720848"/>
                </a:cubicBezTo>
                <a:cubicBezTo>
                  <a:pt x="4846834" y="4755753"/>
                  <a:pt x="4851928" y="4792839"/>
                  <a:pt x="4840284" y="4826289"/>
                </a:cubicBezTo>
                <a:close/>
              </a:path>
            </a:pathLst>
          </a:custGeom>
          <a:solidFill>
            <a:schemeClr val="accent2"/>
          </a:solidFill>
          <a:ln w="7278" cap="flat">
            <a:noFill/>
            <a:prstDash val="solid"/>
            <a:miter/>
          </a:ln>
        </p:spPr>
        <p:txBody>
          <a:bodyPr rtlCol="0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957BF437-65CD-A872-9B18-F7E01E097A48}"/>
              </a:ext>
            </a:extLst>
          </p:cNvPr>
          <p:cNvSpPr/>
          <p:nvPr/>
        </p:nvSpPr>
        <p:spPr>
          <a:xfrm>
            <a:off x="6088566" y="5452945"/>
            <a:ext cx="2810107" cy="2810108"/>
          </a:xfrm>
          <a:prstGeom prst="ellipse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A73AC86-FD93-C0F9-4023-D6C01E7AA557}"/>
              </a:ext>
            </a:extLst>
          </p:cNvPr>
          <p:cNvSpPr/>
          <p:nvPr/>
        </p:nvSpPr>
        <p:spPr>
          <a:xfrm>
            <a:off x="6242824" y="5607204"/>
            <a:ext cx="2501590" cy="2501591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3429618-9F10-E90F-D7FE-CF95CECF8CBD}"/>
              </a:ext>
            </a:extLst>
          </p:cNvPr>
          <p:cNvSpPr/>
          <p:nvPr/>
        </p:nvSpPr>
        <p:spPr>
          <a:xfrm>
            <a:off x="12467065" y="8536258"/>
            <a:ext cx="2810107" cy="2810108"/>
          </a:xfrm>
          <a:prstGeom prst="ellipse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6E8DB0AF-F417-A26A-CE75-B59C63B89D22}"/>
              </a:ext>
            </a:extLst>
          </p:cNvPr>
          <p:cNvSpPr/>
          <p:nvPr/>
        </p:nvSpPr>
        <p:spPr>
          <a:xfrm>
            <a:off x="12621323" y="8690517"/>
            <a:ext cx="2501590" cy="250159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C1B9C757-2B84-B9E8-5488-982C712F5FA8}"/>
              </a:ext>
            </a:extLst>
          </p:cNvPr>
          <p:cNvSpPr/>
          <p:nvPr/>
        </p:nvSpPr>
        <p:spPr>
          <a:xfrm>
            <a:off x="14741913" y="3356516"/>
            <a:ext cx="2810107" cy="2810108"/>
          </a:xfrm>
          <a:prstGeom prst="ellipse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7266D346-2B11-C127-3BD4-6DCE14BD3C0C}"/>
              </a:ext>
            </a:extLst>
          </p:cNvPr>
          <p:cNvSpPr/>
          <p:nvPr/>
        </p:nvSpPr>
        <p:spPr>
          <a:xfrm>
            <a:off x="14896171" y="3510775"/>
            <a:ext cx="2501590" cy="25015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8464891E-2595-6D94-9628-3D844AB73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8467" y="4099851"/>
            <a:ext cx="1236998" cy="1323439"/>
          </a:xfrm>
          <a:custGeom>
            <a:avLst/>
            <a:gdLst>
              <a:gd name="connsiteX0" fmla="*/ 74173 w 480340"/>
              <a:gd name="connsiteY0" fmla="*/ 368165 h 513906"/>
              <a:gd name="connsiteX1" fmla="*/ 83738 w 480340"/>
              <a:gd name="connsiteY1" fmla="*/ 372539 h 513906"/>
              <a:gd name="connsiteX2" fmla="*/ 132870 w 480340"/>
              <a:gd name="connsiteY2" fmla="*/ 422848 h 513906"/>
              <a:gd name="connsiteX3" fmla="*/ 138523 w 480340"/>
              <a:gd name="connsiteY3" fmla="*/ 431160 h 513906"/>
              <a:gd name="connsiteX4" fmla="*/ 131566 w 480340"/>
              <a:gd name="connsiteY4" fmla="*/ 437285 h 513906"/>
              <a:gd name="connsiteX5" fmla="*/ 129827 w 480340"/>
              <a:gd name="connsiteY5" fmla="*/ 436847 h 513906"/>
              <a:gd name="connsiteX6" fmla="*/ 70259 w 480340"/>
              <a:gd name="connsiteY6" fmla="*/ 377789 h 513906"/>
              <a:gd name="connsiteX7" fmla="*/ 74173 w 480340"/>
              <a:gd name="connsiteY7" fmla="*/ 368165 h 513906"/>
              <a:gd name="connsiteX8" fmla="*/ 353752 w 480340"/>
              <a:gd name="connsiteY8" fmla="*/ 122560 h 513906"/>
              <a:gd name="connsiteX9" fmla="*/ 322539 w 480340"/>
              <a:gd name="connsiteY9" fmla="*/ 132105 h 513906"/>
              <a:gd name="connsiteX10" fmla="*/ 321238 w 480340"/>
              <a:gd name="connsiteY10" fmla="*/ 133407 h 513906"/>
              <a:gd name="connsiteX11" fmla="*/ 322972 w 480340"/>
              <a:gd name="connsiteY11" fmla="*/ 141217 h 513906"/>
              <a:gd name="connsiteX12" fmla="*/ 348550 w 480340"/>
              <a:gd name="connsiteY12" fmla="*/ 182000 h 513906"/>
              <a:gd name="connsiteX13" fmla="*/ 348983 w 480340"/>
              <a:gd name="connsiteY13" fmla="*/ 182434 h 513906"/>
              <a:gd name="connsiteX14" fmla="*/ 346816 w 480340"/>
              <a:gd name="connsiteY14" fmla="*/ 201958 h 513906"/>
              <a:gd name="connsiteX15" fmla="*/ 327741 w 480340"/>
              <a:gd name="connsiteY15" fmla="*/ 207164 h 513906"/>
              <a:gd name="connsiteX16" fmla="*/ 261412 w 480340"/>
              <a:gd name="connsiteY16" fmla="*/ 184169 h 513906"/>
              <a:gd name="connsiteX17" fmla="*/ 241037 w 480340"/>
              <a:gd name="connsiteY17" fmla="*/ 185471 h 513906"/>
              <a:gd name="connsiteX18" fmla="*/ 175142 w 480340"/>
              <a:gd name="connsiteY18" fmla="*/ 218011 h 513906"/>
              <a:gd name="connsiteX19" fmla="*/ 166038 w 480340"/>
              <a:gd name="connsiteY19" fmla="*/ 220180 h 513906"/>
              <a:gd name="connsiteX20" fmla="*/ 153032 w 480340"/>
              <a:gd name="connsiteY20" fmla="*/ 215407 h 513906"/>
              <a:gd name="connsiteX21" fmla="*/ 146963 w 480340"/>
              <a:gd name="connsiteY21" fmla="*/ 193714 h 513906"/>
              <a:gd name="connsiteX22" fmla="*/ 163003 w 480340"/>
              <a:gd name="connsiteY22" fmla="*/ 144254 h 513906"/>
              <a:gd name="connsiteX23" fmla="*/ 161269 w 480340"/>
              <a:gd name="connsiteY23" fmla="*/ 140349 h 513906"/>
              <a:gd name="connsiteX24" fmla="*/ 121385 w 480340"/>
              <a:gd name="connsiteY24" fmla="*/ 124296 h 513906"/>
              <a:gd name="connsiteX25" fmla="*/ 14306 w 480340"/>
              <a:gd name="connsiteY25" fmla="*/ 296540 h 513906"/>
              <a:gd name="connsiteX26" fmla="*/ 240170 w 480340"/>
              <a:gd name="connsiteY26" fmla="*/ 499589 h 513906"/>
              <a:gd name="connsiteX27" fmla="*/ 466033 w 480340"/>
              <a:gd name="connsiteY27" fmla="*/ 296540 h 513906"/>
              <a:gd name="connsiteX28" fmla="*/ 360688 w 480340"/>
              <a:gd name="connsiteY28" fmla="*/ 125164 h 513906"/>
              <a:gd name="connsiteX29" fmla="*/ 360255 w 480340"/>
              <a:gd name="connsiteY29" fmla="*/ 125164 h 513906"/>
              <a:gd name="connsiteX30" fmla="*/ 353752 w 480340"/>
              <a:gd name="connsiteY30" fmla="*/ 122560 h 513906"/>
              <a:gd name="connsiteX31" fmla="*/ 210690 w 480340"/>
              <a:gd name="connsiteY31" fmla="*/ 14528 h 513906"/>
              <a:gd name="connsiteX32" fmla="*/ 211124 w 480340"/>
              <a:gd name="connsiteY32" fmla="*/ 86116 h 513906"/>
              <a:gd name="connsiteX33" fmla="*/ 202020 w 480340"/>
              <a:gd name="connsiteY33" fmla="*/ 90888 h 513906"/>
              <a:gd name="connsiteX34" fmla="*/ 201153 w 480340"/>
              <a:gd name="connsiteY34" fmla="*/ 90888 h 513906"/>
              <a:gd name="connsiteX35" fmla="*/ 199853 w 480340"/>
              <a:gd name="connsiteY35" fmla="*/ 90888 h 513906"/>
              <a:gd name="connsiteX36" fmla="*/ 105345 w 480340"/>
              <a:gd name="connsiteY36" fmla="*/ 102603 h 513906"/>
              <a:gd name="connsiteX37" fmla="*/ 166905 w 480340"/>
              <a:gd name="connsiteY37" fmla="*/ 127333 h 513906"/>
              <a:gd name="connsiteX38" fmla="*/ 176876 w 480340"/>
              <a:gd name="connsiteY38" fmla="*/ 149026 h 513906"/>
              <a:gd name="connsiteX39" fmla="*/ 160836 w 480340"/>
              <a:gd name="connsiteY39" fmla="*/ 198053 h 513906"/>
              <a:gd name="connsiteX40" fmla="*/ 162570 w 480340"/>
              <a:gd name="connsiteY40" fmla="*/ 204561 h 513906"/>
              <a:gd name="connsiteX41" fmla="*/ 168639 w 480340"/>
              <a:gd name="connsiteY41" fmla="*/ 205429 h 513906"/>
              <a:gd name="connsiteX42" fmla="*/ 234968 w 480340"/>
              <a:gd name="connsiteY42" fmla="*/ 172455 h 513906"/>
              <a:gd name="connsiteX43" fmla="*/ 266181 w 480340"/>
              <a:gd name="connsiteY43" fmla="*/ 170719 h 513906"/>
              <a:gd name="connsiteX44" fmla="*/ 332076 w 480340"/>
              <a:gd name="connsiteY44" fmla="*/ 193714 h 513906"/>
              <a:gd name="connsiteX45" fmla="*/ 335544 w 480340"/>
              <a:gd name="connsiteY45" fmla="*/ 192846 h 513906"/>
              <a:gd name="connsiteX46" fmla="*/ 336411 w 480340"/>
              <a:gd name="connsiteY46" fmla="*/ 189376 h 513906"/>
              <a:gd name="connsiteX47" fmla="*/ 310834 w 480340"/>
              <a:gd name="connsiteY47" fmla="*/ 149026 h 513906"/>
              <a:gd name="connsiteX48" fmla="*/ 310400 w 480340"/>
              <a:gd name="connsiteY48" fmla="*/ 148592 h 513906"/>
              <a:gd name="connsiteX49" fmla="*/ 307365 w 480340"/>
              <a:gd name="connsiteY49" fmla="*/ 128201 h 513906"/>
              <a:gd name="connsiteX50" fmla="*/ 317770 w 480340"/>
              <a:gd name="connsiteY50" fmla="*/ 119090 h 513906"/>
              <a:gd name="connsiteX51" fmla="*/ 374127 w 480340"/>
              <a:gd name="connsiteY51" fmla="*/ 101301 h 513906"/>
              <a:gd name="connsiteX52" fmla="*/ 266181 w 480340"/>
              <a:gd name="connsiteY52" fmla="*/ 93058 h 513906"/>
              <a:gd name="connsiteX53" fmla="*/ 276585 w 480340"/>
              <a:gd name="connsiteY53" fmla="*/ 121259 h 513906"/>
              <a:gd name="connsiteX54" fmla="*/ 273551 w 480340"/>
              <a:gd name="connsiteY54" fmla="*/ 131238 h 513906"/>
              <a:gd name="connsiteX55" fmla="*/ 270083 w 480340"/>
              <a:gd name="connsiteY55" fmla="*/ 131672 h 513906"/>
              <a:gd name="connsiteX56" fmla="*/ 263580 w 480340"/>
              <a:gd name="connsiteY56" fmla="*/ 128201 h 513906"/>
              <a:gd name="connsiteX57" fmla="*/ 257077 w 480340"/>
              <a:gd name="connsiteY57" fmla="*/ 31449 h 513906"/>
              <a:gd name="connsiteX58" fmla="*/ 255777 w 480340"/>
              <a:gd name="connsiteY58" fmla="*/ 27110 h 513906"/>
              <a:gd name="connsiteX59" fmla="*/ 210690 w 480340"/>
              <a:gd name="connsiteY59" fmla="*/ 14528 h 513906"/>
              <a:gd name="connsiteX60" fmla="*/ 204167 w 480340"/>
              <a:gd name="connsiteY60" fmla="*/ 1 h 513906"/>
              <a:gd name="connsiteX61" fmla="*/ 261412 w 480340"/>
              <a:gd name="connsiteY61" fmla="*/ 14094 h 513906"/>
              <a:gd name="connsiteX62" fmla="*/ 270516 w 480340"/>
              <a:gd name="connsiteY62" fmla="*/ 37089 h 513906"/>
              <a:gd name="connsiteX63" fmla="*/ 264013 w 480340"/>
              <a:gd name="connsiteY63" fmla="*/ 78740 h 513906"/>
              <a:gd name="connsiteX64" fmla="*/ 384098 w 480340"/>
              <a:gd name="connsiteY64" fmla="*/ 90021 h 513906"/>
              <a:gd name="connsiteX65" fmla="*/ 391035 w 480340"/>
              <a:gd name="connsiteY65" fmla="*/ 100000 h 513906"/>
              <a:gd name="connsiteX66" fmla="*/ 387133 w 480340"/>
              <a:gd name="connsiteY66" fmla="*/ 111280 h 513906"/>
              <a:gd name="connsiteX67" fmla="*/ 384532 w 480340"/>
              <a:gd name="connsiteY67" fmla="*/ 113015 h 513906"/>
              <a:gd name="connsiteX68" fmla="*/ 373694 w 480340"/>
              <a:gd name="connsiteY68" fmla="*/ 116486 h 513906"/>
              <a:gd name="connsiteX69" fmla="*/ 480340 w 480340"/>
              <a:gd name="connsiteY69" fmla="*/ 296540 h 513906"/>
              <a:gd name="connsiteX70" fmla="*/ 240170 w 480340"/>
              <a:gd name="connsiteY70" fmla="*/ 513906 h 513906"/>
              <a:gd name="connsiteX71" fmla="*/ 0 w 480340"/>
              <a:gd name="connsiteY71" fmla="*/ 296540 h 513906"/>
              <a:gd name="connsiteX72" fmla="*/ 104478 w 480340"/>
              <a:gd name="connsiteY72" fmla="*/ 117354 h 513906"/>
              <a:gd name="connsiteX73" fmla="*/ 96675 w 480340"/>
              <a:gd name="connsiteY73" fmla="*/ 114317 h 513906"/>
              <a:gd name="connsiteX74" fmla="*/ 88872 w 480340"/>
              <a:gd name="connsiteY74" fmla="*/ 102603 h 513906"/>
              <a:gd name="connsiteX75" fmla="*/ 96675 w 480340"/>
              <a:gd name="connsiteY75" fmla="*/ 90455 h 513906"/>
              <a:gd name="connsiteX76" fmla="*/ 198552 w 480340"/>
              <a:gd name="connsiteY76" fmla="*/ 76137 h 513906"/>
              <a:gd name="connsiteX77" fmla="*/ 193350 w 480340"/>
              <a:gd name="connsiteY77" fmla="*/ 10624 h 513906"/>
              <a:gd name="connsiteX78" fmla="*/ 193783 w 480340"/>
              <a:gd name="connsiteY78" fmla="*/ 3682 h 513906"/>
              <a:gd name="connsiteX79" fmla="*/ 198985 w 480340"/>
              <a:gd name="connsiteY79" fmla="*/ 211 h 513906"/>
              <a:gd name="connsiteX80" fmla="*/ 204167 w 480340"/>
              <a:gd name="connsiteY80" fmla="*/ 1 h 5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80340" h="513906">
                <a:moveTo>
                  <a:pt x="74173" y="368165"/>
                </a:moveTo>
                <a:cubicBezTo>
                  <a:pt x="78086" y="366852"/>
                  <a:pt x="82434" y="368602"/>
                  <a:pt x="83738" y="372539"/>
                </a:cubicBezTo>
                <a:cubicBezTo>
                  <a:pt x="83738" y="372539"/>
                  <a:pt x="101565" y="415849"/>
                  <a:pt x="132870" y="422848"/>
                </a:cubicBezTo>
                <a:cubicBezTo>
                  <a:pt x="136783" y="423723"/>
                  <a:pt x="139392" y="427223"/>
                  <a:pt x="138523" y="431160"/>
                </a:cubicBezTo>
                <a:cubicBezTo>
                  <a:pt x="137653" y="434660"/>
                  <a:pt x="134609" y="437285"/>
                  <a:pt x="131566" y="437285"/>
                </a:cubicBezTo>
                <a:cubicBezTo>
                  <a:pt x="131131" y="437285"/>
                  <a:pt x="130696" y="437285"/>
                  <a:pt x="129827" y="436847"/>
                </a:cubicBezTo>
                <a:cubicBezTo>
                  <a:pt x="91565" y="428098"/>
                  <a:pt x="71129" y="379539"/>
                  <a:pt x="70259" y="377789"/>
                </a:cubicBezTo>
                <a:cubicBezTo>
                  <a:pt x="68955" y="373852"/>
                  <a:pt x="70694" y="369915"/>
                  <a:pt x="74173" y="368165"/>
                </a:cubicBezTo>
                <a:close/>
                <a:moveTo>
                  <a:pt x="353752" y="122560"/>
                </a:moveTo>
                <a:lnTo>
                  <a:pt x="322539" y="132105"/>
                </a:lnTo>
                <a:cubicBezTo>
                  <a:pt x="321672" y="132539"/>
                  <a:pt x="321238" y="133407"/>
                  <a:pt x="321238" y="133407"/>
                </a:cubicBezTo>
                <a:cubicBezTo>
                  <a:pt x="320804" y="134275"/>
                  <a:pt x="320804" y="137312"/>
                  <a:pt x="322972" y="141217"/>
                </a:cubicBezTo>
                <a:lnTo>
                  <a:pt x="348550" y="182000"/>
                </a:lnTo>
                <a:cubicBezTo>
                  <a:pt x="348550" y="182000"/>
                  <a:pt x="348983" y="182000"/>
                  <a:pt x="348983" y="182434"/>
                </a:cubicBezTo>
                <a:cubicBezTo>
                  <a:pt x="352018" y="188942"/>
                  <a:pt x="351151" y="196751"/>
                  <a:pt x="346816" y="201958"/>
                </a:cubicBezTo>
                <a:cubicBezTo>
                  <a:pt x="341613" y="207598"/>
                  <a:pt x="334244" y="209767"/>
                  <a:pt x="327741" y="207164"/>
                </a:cubicBezTo>
                <a:lnTo>
                  <a:pt x="261412" y="184169"/>
                </a:lnTo>
                <a:cubicBezTo>
                  <a:pt x="254909" y="182000"/>
                  <a:pt x="247106" y="182434"/>
                  <a:pt x="241037" y="185471"/>
                </a:cubicBezTo>
                <a:lnTo>
                  <a:pt x="175142" y="218011"/>
                </a:lnTo>
                <a:cubicBezTo>
                  <a:pt x="172541" y="219746"/>
                  <a:pt x="169073" y="220180"/>
                  <a:pt x="166038" y="220180"/>
                </a:cubicBezTo>
                <a:cubicBezTo>
                  <a:pt x="161703" y="220180"/>
                  <a:pt x="156501" y="218444"/>
                  <a:pt x="153032" y="215407"/>
                </a:cubicBezTo>
                <a:cubicBezTo>
                  <a:pt x="146530" y="209767"/>
                  <a:pt x="144362" y="201524"/>
                  <a:pt x="146963" y="193714"/>
                </a:cubicBezTo>
                <a:lnTo>
                  <a:pt x="163003" y="144254"/>
                </a:lnTo>
                <a:cubicBezTo>
                  <a:pt x="163870" y="142952"/>
                  <a:pt x="162570" y="141217"/>
                  <a:pt x="161269" y="140349"/>
                </a:cubicBezTo>
                <a:lnTo>
                  <a:pt x="121385" y="124296"/>
                </a:lnTo>
                <a:cubicBezTo>
                  <a:pt x="54190" y="161608"/>
                  <a:pt x="14306" y="225820"/>
                  <a:pt x="14306" y="296540"/>
                </a:cubicBezTo>
                <a:cubicBezTo>
                  <a:pt x="14306" y="408477"/>
                  <a:pt x="115316" y="499589"/>
                  <a:pt x="240170" y="499589"/>
                </a:cubicBezTo>
                <a:cubicBezTo>
                  <a:pt x="364590" y="499589"/>
                  <a:pt x="466033" y="408477"/>
                  <a:pt x="466033" y="296540"/>
                </a:cubicBezTo>
                <a:cubicBezTo>
                  <a:pt x="466033" y="226688"/>
                  <a:pt x="426583" y="162476"/>
                  <a:pt x="360688" y="125164"/>
                </a:cubicBezTo>
                <a:cubicBezTo>
                  <a:pt x="360688" y="125164"/>
                  <a:pt x="360255" y="125164"/>
                  <a:pt x="360255" y="125164"/>
                </a:cubicBezTo>
                <a:cubicBezTo>
                  <a:pt x="360255" y="125164"/>
                  <a:pt x="357654" y="123428"/>
                  <a:pt x="353752" y="122560"/>
                </a:cubicBezTo>
                <a:close/>
                <a:moveTo>
                  <a:pt x="210690" y="14528"/>
                </a:moveTo>
                <a:cubicBezTo>
                  <a:pt x="221095" y="46200"/>
                  <a:pt x="211124" y="84380"/>
                  <a:pt x="211124" y="86116"/>
                </a:cubicBezTo>
                <a:cubicBezTo>
                  <a:pt x="209823" y="90021"/>
                  <a:pt x="205922" y="92190"/>
                  <a:pt x="202020" y="90888"/>
                </a:cubicBezTo>
                <a:cubicBezTo>
                  <a:pt x="202020" y="90888"/>
                  <a:pt x="201587" y="90888"/>
                  <a:pt x="201153" y="90888"/>
                </a:cubicBezTo>
                <a:cubicBezTo>
                  <a:pt x="200720" y="90888"/>
                  <a:pt x="200286" y="90888"/>
                  <a:pt x="199853" y="90888"/>
                </a:cubicBezTo>
                <a:cubicBezTo>
                  <a:pt x="159535" y="84814"/>
                  <a:pt x="124420" y="94793"/>
                  <a:pt x="105345" y="102603"/>
                </a:cubicBezTo>
                <a:lnTo>
                  <a:pt x="166905" y="127333"/>
                </a:lnTo>
                <a:cubicBezTo>
                  <a:pt x="175142" y="130804"/>
                  <a:pt x="179477" y="140349"/>
                  <a:pt x="176876" y="149026"/>
                </a:cubicBezTo>
                <a:lnTo>
                  <a:pt x="160836" y="198053"/>
                </a:lnTo>
                <a:cubicBezTo>
                  <a:pt x="159535" y="201524"/>
                  <a:pt x="161703" y="203693"/>
                  <a:pt x="162570" y="204561"/>
                </a:cubicBezTo>
                <a:cubicBezTo>
                  <a:pt x="163003" y="204995"/>
                  <a:pt x="165604" y="206730"/>
                  <a:pt x="168639" y="205429"/>
                </a:cubicBezTo>
                <a:lnTo>
                  <a:pt x="234968" y="172455"/>
                </a:lnTo>
                <a:cubicBezTo>
                  <a:pt x="244505" y="167682"/>
                  <a:pt x="255777" y="167248"/>
                  <a:pt x="266181" y="170719"/>
                </a:cubicBezTo>
                <a:lnTo>
                  <a:pt x="332076" y="193714"/>
                </a:lnTo>
                <a:cubicBezTo>
                  <a:pt x="333810" y="194582"/>
                  <a:pt x="335111" y="193714"/>
                  <a:pt x="335544" y="192846"/>
                </a:cubicBezTo>
                <a:cubicBezTo>
                  <a:pt x="336411" y="192413"/>
                  <a:pt x="336845" y="190677"/>
                  <a:pt x="336411" y="189376"/>
                </a:cubicBezTo>
                <a:lnTo>
                  <a:pt x="310834" y="149026"/>
                </a:lnTo>
                <a:cubicBezTo>
                  <a:pt x="310400" y="149026"/>
                  <a:pt x="310400" y="148592"/>
                  <a:pt x="310400" y="148592"/>
                </a:cubicBezTo>
                <a:cubicBezTo>
                  <a:pt x="306498" y="140783"/>
                  <a:pt x="305631" y="134275"/>
                  <a:pt x="307365" y="128201"/>
                </a:cubicBezTo>
                <a:cubicBezTo>
                  <a:pt x="309099" y="125164"/>
                  <a:pt x="311701" y="121259"/>
                  <a:pt x="317770" y="119090"/>
                </a:cubicBezTo>
                <a:lnTo>
                  <a:pt x="374127" y="101301"/>
                </a:lnTo>
                <a:cubicBezTo>
                  <a:pt x="348116" y="91322"/>
                  <a:pt x="297828" y="88719"/>
                  <a:pt x="266181" y="93058"/>
                </a:cubicBezTo>
                <a:cubicBezTo>
                  <a:pt x="267915" y="101735"/>
                  <a:pt x="271383" y="111280"/>
                  <a:pt x="276585" y="121259"/>
                </a:cubicBezTo>
                <a:cubicBezTo>
                  <a:pt x="278320" y="125164"/>
                  <a:pt x="277019" y="129068"/>
                  <a:pt x="273551" y="131238"/>
                </a:cubicBezTo>
                <a:cubicBezTo>
                  <a:pt x="272250" y="131238"/>
                  <a:pt x="271383" y="131672"/>
                  <a:pt x="270083" y="131672"/>
                </a:cubicBezTo>
                <a:cubicBezTo>
                  <a:pt x="267482" y="131672"/>
                  <a:pt x="264880" y="130370"/>
                  <a:pt x="263580" y="128201"/>
                </a:cubicBezTo>
                <a:cubicBezTo>
                  <a:pt x="241470" y="84814"/>
                  <a:pt x="250141" y="49237"/>
                  <a:pt x="257077" y="31449"/>
                </a:cubicBezTo>
                <a:cubicBezTo>
                  <a:pt x="258378" y="29714"/>
                  <a:pt x="257077" y="27978"/>
                  <a:pt x="255777" y="27110"/>
                </a:cubicBezTo>
                <a:cubicBezTo>
                  <a:pt x="236268" y="17999"/>
                  <a:pt x="220228" y="15396"/>
                  <a:pt x="210690" y="14528"/>
                </a:cubicBezTo>
                <a:close/>
                <a:moveTo>
                  <a:pt x="204167" y="1"/>
                </a:moveTo>
                <a:cubicBezTo>
                  <a:pt x="213373" y="-60"/>
                  <a:pt x="234101" y="1404"/>
                  <a:pt x="261412" y="14094"/>
                </a:cubicBezTo>
                <a:cubicBezTo>
                  <a:pt x="270516" y="17999"/>
                  <a:pt x="274418" y="28412"/>
                  <a:pt x="270516" y="37089"/>
                </a:cubicBezTo>
                <a:cubicBezTo>
                  <a:pt x="267048" y="46200"/>
                  <a:pt x="262713" y="60952"/>
                  <a:pt x="264013" y="78740"/>
                </a:cubicBezTo>
                <a:cubicBezTo>
                  <a:pt x="300429" y="73968"/>
                  <a:pt x="356787" y="77439"/>
                  <a:pt x="384098" y="90021"/>
                </a:cubicBezTo>
                <a:cubicBezTo>
                  <a:pt x="388000" y="92190"/>
                  <a:pt x="390601" y="95661"/>
                  <a:pt x="391035" y="100000"/>
                </a:cubicBezTo>
                <a:cubicBezTo>
                  <a:pt x="391902" y="103904"/>
                  <a:pt x="390168" y="108677"/>
                  <a:pt x="387133" y="111280"/>
                </a:cubicBezTo>
                <a:cubicBezTo>
                  <a:pt x="386266" y="112148"/>
                  <a:pt x="385399" y="112582"/>
                  <a:pt x="384532" y="113015"/>
                </a:cubicBezTo>
                <a:lnTo>
                  <a:pt x="373694" y="116486"/>
                </a:lnTo>
                <a:cubicBezTo>
                  <a:pt x="440456" y="156836"/>
                  <a:pt x="480340" y="224085"/>
                  <a:pt x="480340" y="296540"/>
                </a:cubicBezTo>
                <a:cubicBezTo>
                  <a:pt x="480340" y="416287"/>
                  <a:pt x="372393" y="513906"/>
                  <a:pt x="240170" y="513906"/>
                </a:cubicBezTo>
                <a:cubicBezTo>
                  <a:pt x="107513" y="513906"/>
                  <a:pt x="0" y="416287"/>
                  <a:pt x="0" y="296540"/>
                </a:cubicBezTo>
                <a:cubicBezTo>
                  <a:pt x="0" y="224085"/>
                  <a:pt x="39017" y="158137"/>
                  <a:pt x="104478" y="117354"/>
                </a:cubicBezTo>
                <a:lnTo>
                  <a:pt x="96675" y="114317"/>
                </a:lnTo>
                <a:cubicBezTo>
                  <a:pt x="91906" y="112148"/>
                  <a:pt x="88872" y="107809"/>
                  <a:pt x="88872" y="102603"/>
                </a:cubicBezTo>
                <a:cubicBezTo>
                  <a:pt x="88872" y="96962"/>
                  <a:pt x="91906" y="92624"/>
                  <a:pt x="96675" y="90455"/>
                </a:cubicBezTo>
                <a:cubicBezTo>
                  <a:pt x="115750" y="82645"/>
                  <a:pt x="153899" y="70497"/>
                  <a:pt x="198552" y="76137"/>
                </a:cubicBezTo>
                <a:cubicBezTo>
                  <a:pt x="201153" y="63121"/>
                  <a:pt x="205055" y="32317"/>
                  <a:pt x="193350" y="10624"/>
                </a:cubicBezTo>
                <a:cubicBezTo>
                  <a:pt x="192483" y="8454"/>
                  <a:pt x="192483" y="5851"/>
                  <a:pt x="193783" y="3682"/>
                </a:cubicBezTo>
                <a:cubicBezTo>
                  <a:pt x="195084" y="1512"/>
                  <a:pt x="196818" y="211"/>
                  <a:pt x="198985" y="211"/>
                </a:cubicBezTo>
                <a:cubicBezTo>
                  <a:pt x="199311" y="211"/>
                  <a:pt x="201099" y="21"/>
                  <a:pt x="204167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7" name="Freeform 40">
            <a:extLst>
              <a:ext uri="{FF2B5EF4-FFF2-40B4-BE49-F238E27FC236}">
                <a16:creationId xmlns:a16="http://schemas.microsoft.com/office/drawing/2014/main" id="{29A676E8-8D5D-C35E-84B1-5C370F905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2299" y="9265529"/>
            <a:ext cx="759638" cy="1351566"/>
          </a:xfrm>
          <a:custGeom>
            <a:avLst/>
            <a:gdLst>
              <a:gd name="T0" fmla="*/ 629 w 681"/>
              <a:gd name="T1" fmla="*/ 475 h 1207"/>
              <a:gd name="T2" fmla="*/ 612 w 681"/>
              <a:gd name="T3" fmla="*/ 980 h 1207"/>
              <a:gd name="T4" fmla="*/ 501 w 681"/>
              <a:gd name="T5" fmla="*/ 1125 h 1207"/>
              <a:gd name="T6" fmla="*/ 541 w 681"/>
              <a:gd name="T7" fmla="*/ 1006 h 1207"/>
              <a:gd name="T8" fmla="*/ 541 w 681"/>
              <a:gd name="T9" fmla="*/ 439 h 1207"/>
              <a:gd name="T10" fmla="*/ 424 w 681"/>
              <a:gd name="T11" fmla="*/ 258 h 1207"/>
              <a:gd name="T12" fmla="*/ 553 w 681"/>
              <a:gd name="T13" fmla="*/ 271 h 1207"/>
              <a:gd name="T14" fmla="*/ 175 w 681"/>
              <a:gd name="T15" fmla="*/ 1006 h 1207"/>
              <a:gd name="T16" fmla="*/ 175 w 681"/>
              <a:gd name="T17" fmla="*/ 439 h 1207"/>
              <a:gd name="T18" fmla="*/ 341 w 681"/>
              <a:gd name="T19" fmla="*/ 273 h 1207"/>
              <a:gd name="T20" fmla="*/ 379 w 681"/>
              <a:gd name="T21" fmla="*/ 278 h 1207"/>
              <a:gd name="T22" fmla="*/ 386 w 681"/>
              <a:gd name="T23" fmla="*/ 279 h 1207"/>
              <a:gd name="T24" fmla="*/ 507 w 681"/>
              <a:gd name="T25" fmla="*/ 1006 h 1207"/>
              <a:gd name="T26" fmla="*/ 448 w 681"/>
              <a:gd name="T27" fmla="*/ 1134 h 1207"/>
              <a:gd name="T28" fmla="*/ 443 w 681"/>
              <a:gd name="T29" fmla="*/ 1138 h 1207"/>
              <a:gd name="T30" fmla="*/ 341 w 681"/>
              <a:gd name="T31" fmla="*/ 1173 h 1207"/>
              <a:gd name="T32" fmla="*/ 175 w 681"/>
              <a:gd name="T33" fmla="*/ 1006 h 1207"/>
              <a:gd name="T34" fmla="*/ 51 w 681"/>
              <a:gd name="T35" fmla="*/ 477 h 1207"/>
              <a:gd name="T36" fmla="*/ 51 w 681"/>
              <a:gd name="T37" fmla="*/ 475 h 1207"/>
              <a:gd name="T38" fmla="*/ 127 w 681"/>
              <a:gd name="T39" fmla="*/ 271 h 1207"/>
              <a:gd name="T40" fmla="*/ 258 w 681"/>
              <a:gd name="T41" fmla="*/ 259 h 1207"/>
              <a:gd name="T42" fmla="*/ 143 w 681"/>
              <a:gd name="T43" fmla="*/ 439 h 1207"/>
              <a:gd name="T44" fmla="*/ 143 w 681"/>
              <a:gd name="T45" fmla="*/ 1006 h 1207"/>
              <a:gd name="T46" fmla="*/ 183 w 681"/>
              <a:gd name="T47" fmla="*/ 1126 h 1207"/>
              <a:gd name="T48" fmla="*/ 280 w 681"/>
              <a:gd name="T49" fmla="*/ 93 h 1207"/>
              <a:gd name="T50" fmla="*/ 274 w 681"/>
              <a:gd name="T51" fmla="*/ 90 h 1207"/>
              <a:gd name="T52" fmla="*/ 216 w 681"/>
              <a:gd name="T53" fmla="*/ 64 h 1207"/>
              <a:gd name="T54" fmla="*/ 209 w 681"/>
              <a:gd name="T55" fmla="*/ 46 h 1207"/>
              <a:gd name="T56" fmla="*/ 287 w 681"/>
              <a:gd name="T57" fmla="*/ 54 h 1207"/>
              <a:gd name="T58" fmla="*/ 293 w 681"/>
              <a:gd name="T59" fmla="*/ 55 h 1207"/>
              <a:gd name="T60" fmla="*/ 357 w 681"/>
              <a:gd name="T61" fmla="*/ 110 h 1207"/>
              <a:gd name="T62" fmla="*/ 369 w 681"/>
              <a:gd name="T63" fmla="*/ 153 h 1207"/>
              <a:gd name="T64" fmla="*/ 377 w 681"/>
              <a:gd name="T65" fmla="*/ 243 h 1207"/>
              <a:gd name="T66" fmla="*/ 341 w 681"/>
              <a:gd name="T67" fmla="*/ 240 h 1207"/>
              <a:gd name="T68" fmla="*/ 313 w 681"/>
              <a:gd name="T69" fmla="*/ 157 h 1207"/>
              <a:gd name="T70" fmla="*/ 311 w 681"/>
              <a:gd name="T71" fmla="*/ 133 h 1207"/>
              <a:gd name="T72" fmla="*/ 280 w 681"/>
              <a:gd name="T73" fmla="*/ 93 h 1207"/>
              <a:gd name="T74" fmla="*/ 569 w 681"/>
              <a:gd name="T75" fmla="*/ 242 h 1207"/>
              <a:gd name="T76" fmla="*/ 403 w 681"/>
              <a:gd name="T77" fmla="*/ 149 h 1207"/>
              <a:gd name="T78" fmla="*/ 386 w 681"/>
              <a:gd name="T79" fmla="*/ 95 h 1207"/>
              <a:gd name="T80" fmla="*/ 304 w 681"/>
              <a:gd name="T81" fmla="*/ 25 h 1207"/>
              <a:gd name="T82" fmla="*/ 295 w 681"/>
              <a:gd name="T83" fmla="*/ 22 h 1207"/>
              <a:gd name="T84" fmla="*/ 235 w 681"/>
              <a:gd name="T85" fmla="*/ 6 h 1207"/>
              <a:gd name="T86" fmla="*/ 180 w 681"/>
              <a:gd name="T87" fmla="*/ 31 h 1207"/>
              <a:gd name="T88" fmla="*/ 260 w 681"/>
              <a:gd name="T89" fmla="*/ 120 h 1207"/>
              <a:gd name="T90" fmla="*/ 263 w 681"/>
              <a:gd name="T91" fmla="*/ 121 h 1207"/>
              <a:gd name="T92" fmla="*/ 263 w 681"/>
              <a:gd name="T93" fmla="*/ 122 h 1207"/>
              <a:gd name="T94" fmla="*/ 279 w 681"/>
              <a:gd name="T95" fmla="*/ 142 h 1207"/>
              <a:gd name="T96" fmla="*/ 280 w 681"/>
              <a:gd name="T97" fmla="*/ 154 h 1207"/>
              <a:gd name="T98" fmla="*/ 274 w 681"/>
              <a:gd name="T99" fmla="*/ 230 h 1207"/>
              <a:gd name="T100" fmla="*/ 110 w 681"/>
              <a:gd name="T101" fmla="*/ 242 h 1207"/>
              <a:gd name="T102" fmla="*/ 35 w 681"/>
              <a:gd name="T103" fmla="*/ 981 h 1207"/>
              <a:gd name="T104" fmla="*/ 221 w 681"/>
              <a:gd name="T105" fmla="*/ 1164 h 1207"/>
              <a:gd name="T106" fmla="*/ 341 w 681"/>
              <a:gd name="T107" fmla="*/ 1206 h 1207"/>
              <a:gd name="T108" fmla="*/ 462 w 681"/>
              <a:gd name="T109" fmla="*/ 1164 h 1207"/>
              <a:gd name="T110" fmla="*/ 645 w 681"/>
              <a:gd name="T111" fmla="*/ 981 h 1207"/>
              <a:gd name="T112" fmla="*/ 662 w 681"/>
              <a:gd name="T113" fmla="*/ 479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81" h="1207">
                <a:moveTo>
                  <a:pt x="629" y="475"/>
                </a:moveTo>
                <a:lnTo>
                  <a:pt x="629" y="475"/>
                </a:lnTo>
                <a:cubicBezTo>
                  <a:pt x="629" y="476"/>
                  <a:pt x="629" y="477"/>
                  <a:pt x="629" y="477"/>
                </a:cubicBezTo>
                <a:lnTo>
                  <a:pt x="612" y="980"/>
                </a:lnTo>
                <a:lnTo>
                  <a:pt x="612" y="980"/>
                </a:lnTo>
                <a:cubicBezTo>
                  <a:pt x="609" y="1048"/>
                  <a:pt x="564" y="1106"/>
                  <a:pt x="501" y="1125"/>
                </a:cubicBezTo>
                <a:lnTo>
                  <a:pt x="501" y="1125"/>
                </a:lnTo>
                <a:cubicBezTo>
                  <a:pt x="525" y="1092"/>
                  <a:pt x="541" y="1050"/>
                  <a:pt x="541" y="1006"/>
                </a:cubicBezTo>
                <a:lnTo>
                  <a:pt x="541" y="439"/>
                </a:lnTo>
                <a:lnTo>
                  <a:pt x="541" y="439"/>
                </a:lnTo>
                <a:cubicBezTo>
                  <a:pt x="541" y="359"/>
                  <a:pt x="492" y="289"/>
                  <a:pt x="424" y="258"/>
                </a:cubicBezTo>
                <a:lnTo>
                  <a:pt x="424" y="258"/>
                </a:lnTo>
                <a:cubicBezTo>
                  <a:pt x="450" y="246"/>
                  <a:pt x="495" y="238"/>
                  <a:pt x="553" y="271"/>
                </a:cubicBezTo>
                <a:lnTo>
                  <a:pt x="553" y="271"/>
                </a:lnTo>
                <a:cubicBezTo>
                  <a:pt x="648" y="325"/>
                  <a:pt x="629" y="474"/>
                  <a:pt x="629" y="475"/>
                </a:cubicBezTo>
                <a:close/>
                <a:moveTo>
                  <a:pt x="175" y="1006"/>
                </a:moveTo>
                <a:lnTo>
                  <a:pt x="175" y="439"/>
                </a:lnTo>
                <a:lnTo>
                  <a:pt x="175" y="439"/>
                </a:lnTo>
                <a:cubicBezTo>
                  <a:pt x="175" y="347"/>
                  <a:pt x="250" y="273"/>
                  <a:pt x="341" y="273"/>
                </a:cubicBezTo>
                <a:lnTo>
                  <a:pt x="341" y="273"/>
                </a:lnTo>
                <a:cubicBezTo>
                  <a:pt x="355" y="273"/>
                  <a:pt x="367" y="275"/>
                  <a:pt x="379" y="278"/>
                </a:cubicBezTo>
                <a:lnTo>
                  <a:pt x="379" y="278"/>
                </a:lnTo>
                <a:cubicBezTo>
                  <a:pt x="381" y="278"/>
                  <a:pt x="383" y="279"/>
                  <a:pt x="386" y="279"/>
                </a:cubicBezTo>
                <a:lnTo>
                  <a:pt x="386" y="279"/>
                </a:lnTo>
                <a:cubicBezTo>
                  <a:pt x="456" y="299"/>
                  <a:pt x="507" y="363"/>
                  <a:pt x="507" y="439"/>
                </a:cubicBezTo>
                <a:lnTo>
                  <a:pt x="507" y="1006"/>
                </a:lnTo>
                <a:lnTo>
                  <a:pt x="507" y="1006"/>
                </a:lnTo>
                <a:cubicBezTo>
                  <a:pt x="507" y="1057"/>
                  <a:pt x="484" y="1104"/>
                  <a:pt x="448" y="1134"/>
                </a:cubicBezTo>
                <a:lnTo>
                  <a:pt x="448" y="1134"/>
                </a:lnTo>
                <a:cubicBezTo>
                  <a:pt x="446" y="1134"/>
                  <a:pt x="444" y="1136"/>
                  <a:pt x="443" y="1138"/>
                </a:cubicBezTo>
                <a:lnTo>
                  <a:pt x="443" y="1138"/>
                </a:lnTo>
                <a:cubicBezTo>
                  <a:pt x="414" y="1160"/>
                  <a:pt x="379" y="1173"/>
                  <a:pt x="341" y="1173"/>
                </a:cubicBezTo>
                <a:lnTo>
                  <a:pt x="341" y="1173"/>
                </a:lnTo>
                <a:cubicBezTo>
                  <a:pt x="250" y="1173"/>
                  <a:pt x="175" y="1098"/>
                  <a:pt x="175" y="1006"/>
                </a:cubicBezTo>
                <a:close/>
                <a:moveTo>
                  <a:pt x="68" y="980"/>
                </a:moveTo>
                <a:lnTo>
                  <a:pt x="51" y="477"/>
                </a:lnTo>
                <a:lnTo>
                  <a:pt x="51" y="477"/>
                </a:lnTo>
                <a:cubicBezTo>
                  <a:pt x="51" y="477"/>
                  <a:pt x="51" y="476"/>
                  <a:pt x="51" y="475"/>
                </a:cubicBezTo>
                <a:lnTo>
                  <a:pt x="51" y="475"/>
                </a:lnTo>
                <a:cubicBezTo>
                  <a:pt x="51" y="474"/>
                  <a:pt x="32" y="325"/>
                  <a:pt x="127" y="271"/>
                </a:cubicBezTo>
                <a:lnTo>
                  <a:pt x="127" y="271"/>
                </a:lnTo>
                <a:cubicBezTo>
                  <a:pt x="186" y="236"/>
                  <a:pt x="231" y="247"/>
                  <a:pt x="258" y="259"/>
                </a:cubicBezTo>
                <a:lnTo>
                  <a:pt x="258" y="259"/>
                </a:lnTo>
                <a:cubicBezTo>
                  <a:pt x="190" y="291"/>
                  <a:pt x="143" y="359"/>
                  <a:pt x="143" y="439"/>
                </a:cubicBezTo>
                <a:lnTo>
                  <a:pt x="143" y="1006"/>
                </a:lnTo>
                <a:lnTo>
                  <a:pt x="143" y="1006"/>
                </a:lnTo>
                <a:cubicBezTo>
                  <a:pt x="143" y="1051"/>
                  <a:pt x="158" y="1093"/>
                  <a:pt x="183" y="1126"/>
                </a:cubicBezTo>
                <a:lnTo>
                  <a:pt x="183" y="1126"/>
                </a:lnTo>
                <a:cubicBezTo>
                  <a:pt x="118" y="1108"/>
                  <a:pt x="70" y="1050"/>
                  <a:pt x="68" y="980"/>
                </a:cubicBezTo>
                <a:close/>
                <a:moveTo>
                  <a:pt x="280" y="93"/>
                </a:moveTo>
                <a:lnTo>
                  <a:pt x="280" y="93"/>
                </a:lnTo>
                <a:cubicBezTo>
                  <a:pt x="279" y="92"/>
                  <a:pt x="276" y="91"/>
                  <a:pt x="274" y="90"/>
                </a:cubicBezTo>
                <a:lnTo>
                  <a:pt x="216" y="64"/>
                </a:lnTo>
                <a:lnTo>
                  <a:pt x="216" y="64"/>
                </a:lnTo>
                <a:cubicBezTo>
                  <a:pt x="209" y="60"/>
                  <a:pt x="207" y="52"/>
                  <a:pt x="209" y="46"/>
                </a:cubicBezTo>
                <a:lnTo>
                  <a:pt x="209" y="46"/>
                </a:lnTo>
                <a:cubicBezTo>
                  <a:pt x="212" y="39"/>
                  <a:pt x="219" y="36"/>
                  <a:pt x="226" y="37"/>
                </a:cubicBezTo>
                <a:lnTo>
                  <a:pt x="287" y="54"/>
                </a:lnTo>
                <a:lnTo>
                  <a:pt x="287" y="54"/>
                </a:lnTo>
                <a:cubicBezTo>
                  <a:pt x="288" y="55"/>
                  <a:pt x="290" y="55"/>
                  <a:pt x="293" y="55"/>
                </a:cubicBezTo>
                <a:lnTo>
                  <a:pt x="293" y="55"/>
                </a:lnTo>
                <a:cubicBezTo>
                  <a:pt x="320" y="64"/>
                  <a:pt x="344" y="84"/>
                  <a:pt x="357" y="110"/>
                </a:cubicBezTo>
                <a:lnTo>
                  <a:pt x="357" y="110"/>
                </a:lnTo>
                <a:cubicBezTo>
                  <a:pt x="364" y="123"/>
                  <a:pt x="368" y="138"/>
                  <a:pt x="369" y="153"/>
                </a:cubicBezTo>
                <a:lnTo>
                  <a:pt x="377" y="243"/>
                </a:lnTo>
                <a:lnTo>
                  <a:pt x="377" y="243"/>
                </a:lnTo>
                <a:cubicBezTo>
                  <a:pt x="366" y="241"/>
                  <a:pt x="354" y="240"/>
                  <a:pt x="341" y="240"/>
                </a:cubicBezTo>
                <a:lnTo>
                  <a:pt x="341" y="240"/>
                </a:lnTo>
                <a:cubicBezTo>
                  <a:pt x="329" y="240"/>
                  <a:pt x="317" y="241"/>
                  <a:pt x="305" y="243"/>
                </a:cubicBezTo>
                <a:lnTo>
                  <a:pt x="313" y="157"/>
                </a:lnTo>
                <a:lnTo>
                  <a:pt x="313" y="157"/>
                </a:lnTo>
                <a:cubicBezTo>
                  <a:pt x="314" y="149"/>
                  <a:pt x="314" y="141"/>
                  <a:pt x="311" y="133"/>
                </a:cubicBezTo>
                <a:lnTo>
                  <a:pt x="311" y="133"/>
                </a:lnTo>
                <a:cubicBezTo>
                  <a:pt x="307" y="116"/>
                  <a:pt x="295" y="102"/>
                  <a:pt x="280" y="93"/>
                </a:cubicBezTo>
                <a:close/>
                <a:moveTo>
                  <a:pt x="569" y="242"/>
                </a:moveTo>
                <a:lnTo>
                  <a:pt x="569" y="242"/>
                </a:lnTo>
                <a:cubicBezTo>
                  <a:pt x="500" y="201"/>
                  <a:pt x="443" y="213"/>
                  <a:pt x="409" y="229"/>
                </a:cubicBezTo>
                <a:lnTo>
                  <a:pt x="403" y="149"/>
                </a:lnTo>
                <a:lnTo>
                  <a:pt x="403" y="149"/>
                </a:lnTo>
                <a:cubicBezTo>
                  <a:pt x="400" y="130"/>
                  <a:pt x="395" y="111"/>
                  <a:pt x="386" y="95"/>
                </a:cubicBezTo>
                <a:lnTo>
                  <a:pt x="386" y="95"/>
                </a:lnTo>
                <a:cubicBezTo>
                  <a:pt x="369" y="62"/>
                  <a:pt x="338" y="36"/>
                  <a:pt x="304" y="25"/>
                </a:cubicBezTo>
                <a:lnTo>
                  <a:pt x="304" y="25"/>
                </a:lnTo>
                <a:cubicBezTo>
                  <a:pt x="300" y="23"/>
                  <a:pt x="297" y="23"/>
                  <a:pt x="295" y="22"/>
                </a:cubicBezTo>
                <a:lnTo>
                  <a:pt x="235" y="6"/>
                </a:lnTo>
                <a:lnTo>
                  <a:pt x="235" y="6"/>
                </a:lnTo>
                <a:cubicBezTo>
                  <a:pt x="212" y="0"/>
                  <a:pt x="189" y="11"/>
                  <a:pt x="180" y="31"/>
                </a:cubicBezTo>
                <a:lnTo>
                  <a:pt x="180" y="31"/>
                </a:lnTo>
                <a:cubicBezTo>
                  <a:pt x="169" y="55"/>
                  <a:pt x="179" y="83"/>
                  <a:pt x="202" y="93"/>
                </a:cubicBezTo>
                <a:lnTo>
                  <a:pt x="260" y="120"/>
                </a:lnTo>
                <a:lnTo>
                  <a:pt x="260" y="120"/>
                </a:lnTo>
                <a:cubicBezTo>
                  <a:pt x="261" y="120"/>
                  <a:pt x="262" y="120"/>
                  <a:pt x="263" y="121"/>
                </a:cubicBezTo>
                <a:lnTo>
                  <a:pt x="263" y="121"/>
                </a:lnTo>
                <a:cubicBezTo>
                  <a:pt x="263" y="121"/>
                  <a:pt x="263" y="121"/>
                  <a:pt x="263" y="122"/>
                </a:cubicBezTo>
                <a:lnTo>
                  <a:pt x="263" y="122"/>
                </a:lnTo>
                <a:cubicBezTo>
                  <a:pt x="271" y="126"/>
                  <a:pt x="277" y="134"/>
                  <a:pt x="279" y="142"/>
                </a:cubicBezTo>
                <a:lnTo>
                  <a:pt x="279" y="142"/>
                </a:lnTo>
                <a:cubicBezTo>
                  <a:pt x="280" y="146"/>
                  <a:pt x="281" y="149"/>
                  <a:pt x="280" y="154"/>
                </a:cubicBezTo>
                <a:lnTo>
                  <a:pt x="274" y="230"/>
                </a:lnTo>
                <a:lnTo>
                  <a:pt x="274" y="230"/>
                </a:lnTo>
                <a:cubicBezTo>
                  <a:pt x="240" y="214"/>
                  <a:pt x="182" y="201"/>
                  <a:pt x="110" y="242"/>
                </a:cubicBezTo>
                <a:lnTo>
                  <a:pt x="110" y="242"/>
                </a:lnTo>
                <a:cubicBezTo>
                  <a:pt x="0" y="306"/>
                  <a:pt x="16" y="465"/>
                  <a:pt x="18" y="479"/>
                </a:cubicBezTo>
                <a:lnTo>
                  <a:pt x="35" y="981"/>
                </a:lnTo>
                <a:lnTo>
                  <a:pt x="35" y="981"/>
                </a:lnTo>
                <a:cubicBezTo>
                  <a:pt x="39" y="1083"/>
                  <a:pt x="121" y="1162"/>
                  <a:pt x="221" y="1164"/>
                </a:cubicBezTo>
                <a:lnTo>
                  <a:pt x="221" y="1164"/>
                </a:lnTo>
                <a:cubicBezTo>
                  <a:pt x="255" y="1190"/>
                  <a:pt x="296" y="1206"/>
                  <a:pt x="341" y="1206"/>
                </a:cubicBezTo>
                <a:lnTo>
                  <a:pt x="341" y="1206"/>
                </a:lnTo>
                <a:cubicBezTo>
                  <a:pt x="386" y="1206"/>
                  <a:pt x="428" y="1190"/>
                  <a:pt x="462" y="1164"/>
                </a:cubicBezTo>
                <a:lnTo>
                  <a:pt x="462" y="1164"/>
                </a:lnTo>
                <a:cubicBezTo>
                  <a:pt x="561" y="1161"/>
                  <a:pt x="641" y="1081"/>
                  <a:pt x="645" y="981"/>
                </a:cubicBezTo>
                <a:lnTo>
                  <a:pt x="662" y="479"/>
                </a:lnTo>
                <a:lnTo>
                  <a:pt x="662" y="479"/>
                </a:lnTo>
                <a:cubicBezTo>
                  <a:pt x="664" y="464"/>
                  <a:pt x="680" y="306"/>
                  <a:pt x="569" y="2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8" name="Freeform 78">
            <a:extLst>
              <a:ext uri="{FF2B5EF4-FFF2-40B4-BE49-F238E27FC236}">
                <a16:creationId xmlns:a16="http://schemas.microsoft.com/office/drawing/2014/main" id="{C1450F9E-5BB3-3F0A-1651-303EB5639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5235" y="6332665"/>
            <a:ext cx="1336769" cy="1050668"/>
          </a:xfrm>
          <a:custGeom>
            <a:avLst/>
            <a:gdLst>
              <a:gd name="T0" fmla="*/ 1152 w 1196"/>
              <a:gd name="T1" fmla="*/ 122 h 938"/>
              <a:gd name="T2" fmla="*/ 1112 w 1196"/>
              <a:gd name="T3" fmla="*/ 183 h 938"/>
              <a:gd name="T4" fmla="*/ 1016 w 1196"/>
              <a:gd name="T5" fmla="*/ 281 h 938"/>
              <a:gd name="T6" fmla="*/ 1004 w 1196"/>
              <a:gd name="T7" fmla="*/ 290 h 938"/>
              <a:gd name="T8" fmla="*/ 967 w 1196"/>
              <a:gd name="T9" fmla="*/ 419 h 938"/>
              <a:gd name="T10" fmla="*/ 964 w 1196"/>
              <a:gd name="T11" fmla="*/ 420 h 938"/>
              <a:gd name="T12" fmla="*/ 960 w 1196"/>
              <a:gd name="T13" fmla="*/ 401 h 938"/>
              <a:gd name="T14" fmla="*/ 957 w 1196"/>
              <a:gd name="T15" fmla="*/ 392 h 938"/>
              <a:gd name="T16" fmla="*/ 949 w 1196"/>
              <a:gd name="T17" fmla="*/ 371 h 938"/>
              <a:gd name="T18" fmla="*/ 944 w 1196"/>
              <a:gd name="T19" fmla="*/ 361 h 938"/>
              <a:gd name="T20" fmla="*/ 930 w 1196"/>
              <a:gd name="T21" fmla="*/ 336 h 938"/>
              <a:gd name="T22" fmla="*/ 925 w 1196"/>
              <a:gd name="T23" fmla="*/ 328 h 938"/>
              <a:gd name="T24" fmla="*/ 912 w 1196"/>
              <a:gd name="T25" fmla="*/ 311 h 938"/>
              <a:gd name="T26" fmla="*/ 898 w 1196"/>
              <a:gd name="T27" fmla="*/ 294 h 938"/>
              <a:gd name="T28" fmla="*/ 878 w 1196"/>
              <a:gd name="T29" fmla="*/ 277 h 938"/>
              <a:gd name="T30" fmla="*/ 858 w 1196"/>
              <a:gd name="T31" fmla="*/ 262 h 938"/>
              <a:gd name="T32" fmla="*/ 835 w 1196"/>
              <a:gd name="T33" fmla="*/ 249 h 938"/>
              <a:gd name="T34" fmla="*/ 834 w 1196"/>
              <a:gd name="T35" fmla="*/ 248 h 938"/>
              <a:gd name="T36" fmla="*/ 909 w 1196"/>
              <a:gd name="T37" fmla="*/ 236 h 938"/>
              <a:gd name="T38" fmla="*/ 963 w 1196"/>
              <a:gd name="T39" fmla="*/ 225 h 938"/>
              <a:gd name="T40" fmla="*/ 999 w 1196"/>
              <a:gd name="T41" fmla="*/ 178 h 938"/>
              <a:gd name="T42" fmla="*/ 1048 w 1196"/>
              <a:gd name="T43" fmla="*/ 81 h 938"/>
              <a:gd name="T44" fmla="*/ 1114 w 1196"/>
              <a:gd name="T45" fmla="*/ 41 h 938"/>
              <a:gd name="T46" fmla="*/ 1155 w 1196"/>
              <a:gd name="T47" fmla="*/ 113 h 938"/>
              <a:gd name="T48" fmla="*/ 44 w 1196"/>
              <a:gd name="T49" fmla="*/ 858 h 938"/>
              <a:gd name="T50" fmla="*/ 34 w 1196"/>
              <a:gd name="T51" fmla="*/ 837 h 938"/>
              <a:gd name="T52" fmla="*/ 576 w 1196"/>
              <a:gd name="T53" fmla="*/ 316 h 938"/>
              <a:gd name="T54" fmla="*/ 707 w 1196"/>
              <a:gd name="T55" fmla="*/ 253 h 938"/>
              <a:gd name="T56" fmla="*/ 774 w 1196"/>
              <a:gd name="T57" fmla="*/ 260 h 938"/>
              <a:gd name="T58" fmla="*/ 788 w 1196"/>
              <a:gd name="T59" fmla="*/ 264 h 938"/>
              <a:gd name="T60" fmla="*/ 809 w 1196"/>
              <a:gd name="T61" fmla="*/ 273 h 938"/>
              <a:gd name="T62" fmla="*/ 817 w 1196"/>
              <a:gd name="T63" fmla="*/ 277 h 938"/>
              <a:gd name="T64" fmla="*/ 837 w 1196"/>
              <a:gd name="T65" fmla="*/ 289 h 938"/>
              <a:gd name="T66" fmla="*/ 842 w 1196"/>
              <a:gd name="T67" fmla="*/ 291 h 938"/>
              <a:gd name="T68" fmla="*/ 860 w 1196"/>
              <a:gd name="T69" fmla="*/ 304 h 938"/>
              <a:gd name="T70" fmla="*/ 874 w 1196"/>
              <a:gd name="T71" fmla="*/ 318 h 938"/>
              <a:gd name="T72" fmla="*/ 893 w 1196"/>
              <a:gd name="T73" fmla="*/ 339 h 938"/>
              <a:gd name="T74" fmla="*/ 899 w 1196"/>
              <a:gd name="T75" fmla="*/ 348 h 938"/>
              <a:gd name="T76" fmla="*/ 909 w 1196"/>
              <a:gd name="T77" fmla="*/ 364 h 938"/>
              <a:gd name="T78" fmla="*/ 914 w 1196"/>
              <a:gd name="T79" fmla="*/ 375 h 938"/>
              <a:gd name="T80" fmla="*/ 922 w 1196"/>
              <a:gd name="T81" fmla="*/ 393 h 938"/>
              <a:gd name="T82" fmla="*/ 925 w 1196"/>
              <a:gd name="T83" fmla="*/ 400 h 938"/>
              <a:gd name="T84" fmla="*/ 930 w 1196"/>
              <a:gd name="T85" fmla="*/ 418 h 938"/>
              <a:gd name="T86" fmla="*/ 932 w 1196"/>
              <a:gd name="T87" fmla="*/ 430 h 938"/>
              <a:gd name="T88" fmla="*/ 935 w 1196"/>
              <a:gd name="T89" fmla="*/ 449 h 938"/>
              <a:gd name="T90" fmla="*/ 1179 w 1196"/>
              <a:gd name="T91" fmla="*/ 51 h 938"/>
              <a:gd name="T92" fmla="*/ 1120 w 1196"/>
              <a:gd name="T93" fmla="*/ 9 h 938"/>
              <a:gd name="T94" fmla="*/ 1000 w 1196"/>
              <a:gd name="T95" fmla="*/ 113 h 938"/>
              <a:gd name="T96" fmla="*/ 972 w 1196"/>
              <a:gd name="T97" fmla="*/ 159 h 938"/>
              <a:gd name="T98" fmla="*/ 937 w 1196"/>
              <a:gd name="T99" fmla="*/ 204 h 938"/>
              <a:gd name="T100" fmla="*/ 773 w 1196"/>
              <a:gd name="T101" fmla="*/ 225 h 938"/>
              <a:gd name="T102" fmla="*/ 772 w 1196"/>
              <a:gd name="T103" fmla="*/ 226 h 938"/>
              <a:gd name="T104" fmla="*/ 551 w 1196"/>
              <a:gd name="T105" fmla="*/ 296 h 938"/>
              <a:gd name="T106" fmla="*/ 165 w 1196"/>
              <a:gd name="T107" fmla="*/ 659 h 938"/>
              <a:gd name="T108" fmla="*/ 20 w 1196"/>
              <a:gd name="T109" fmla="*/ 881 h 938"/>
              <a:gd name="T110" fmla="*/ 173 w 1196"/>
              <a:gd name="T111" fmla="*/ 920 h 938"/>
              <a:gd name="T112" fmla="*/ 969 w 1196"/>
              <a:gd name="T113" fmla="*/ 459 h 938"/>
              <a:gd name="T114" fmla="*/ 990 w 1196"/>
              <a:gd name="T115" fmla="*/ 442 h 938"/>
              <a:gd name="T116" fmla="*/ 1025 w 1196"/>
              <a:gd name="T117" fmla="*/ 315 h 938"/>
              <a:gd name="T118" fmla="*/ 1036 w 1196"/>
              <a:gd name="T119" fmla="*/ 306 h 938"/>
              <a:gd name="T120" fmla="*/ 1138 w 1196"/>
              <a:gd name="T121" fmla="*/ 204 h 938"/>
              <a:gd name="T122" fmla="*/ 1181 w 1196"/>
              <a:gd name="T123" fmla="*/ 137 h 938"/>
              <a:gd name="T124" fmla="*/ 1179 w 1196"/>
              <a:gd name="T125" fmla="*/ 51 h 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96" h="938">
                <a:moveTo>
                  <a:pt x="1155" y="113"/>
                </a:moveTo>
                <a:lnTo>
                  <a:pt x="1155" y="113"/>
                </a:lnTo>
                <a:cubicBezTo>
                  <a:pt x="1155" y="116"/>
                  <a:pt x="1153" y="119"/>
                  <a:pt x="1152" y="122"/>
                </a:cubicBezTo>
                <a:lnTo>
                  <a:pt x="1152" y="122"/>
                </a:lnTo>
                <a:cubicBezTo>
                  <a:pt x="1139" y="144"/>
                  <a:pt x="1126" y="165"/>
                  <a:pt x="1112" y="183"/>
                </a:cubicBezTo>
                <a:lnTo>
                  <a:pt x="1112" y="183"/>
                </a:lnTo>
                <a:cubicBezTo>
                  <a:pt x="1096" y="203"/>
                  <a:pt x="1081" y="220"/>
                  <a:pt x="1066" y="235"/>
                </a:cubicBezTo>
                <a:lnTo>
                  <a:pt x="1066" y="235"/>
                </a:lnTo>
                <a:cubicBezTo>
                  <a:pt x="1050" y="252"/>
                  <a:pt x="1033" y="266"/>
                  <a:pt x="1016" y="281"/>
                </a:cubicBezTo>
                <a:lnTo>
                  <a:pt x="1016" y="281"/>
                </a:lnTo>
                <a:cubicBezTo>
                  <a:pt x="1011" y="284"/>
                  <a:pt x="1008" y="287"/>
                  <a:pt x="1004" y="290"/>
                </a:cubicBezTo>
                <a:lnTo>
                  <a:pt x="1004" y="290"/>
                </a:lnTo>
                <a:cubicBezTo>
                  <a:pt x="991" y="300"/>
                  <a:pt x="985" y="317"/>
                  <a:pt x="988" y="334"/>
                </a:cubicBezTo>
                <a:lnTo>
                  <a:pt x="988" y="334"/>
                </a:lnTo>
                <a:cubicBezTo>
                  <a:pt x="995" y="367"/>
                  <a:pt x="987" y="398"/>
                  <a:pt x="967" y="419"/>
                </a:cubicBezTo>
                <a:lnTo>
                  <a:pt x="967" y="419"/>
                </a:lnTo>
                <a:cubicBezTo>
                  <a:pt x="966" y="420"/>
                  <a:pt x="965" y="420"/>
                  <a:pt x="964" y="420"/>
                </a:cubicBezTo>
                <a:lnTo>
                  <a:pt x="964" y="420"/>
                </a:lnTo>
                <a:cubicBezTo>
                  <a:pt x="964" y="418"/>
                  <a:pt x="963" y="416"/>
                  <a:pt x="963" y="414"/>
                </a:cubicBezTo>
                <a:lnTo>
                  <a:pt x="963" y="414"/>
                </a:lnTo>
                <a:cubicBezTo>
                  <a:pt x="962" y="410"/>
                  <a:pt x="960" y="406"/>
                  <a:pt x="960" y="401"/>
                </a:cubicBezTo>
                <a:lnTo>
                  <a:pt x="960" y="401"/>
                </a:lnTo>
                <a:cubicBezTo>
                  <a:pt x="958" y="398"/>
                  <a:pt x="958" y="394"/>
                  <a:pt x="957" y="392"/>
                </a:cubicBezTo>
                <a:lnTo>
                  <a:pt x="957" y="392"/>
                </a:lnTo>
                <a:cubicBezTo>
                  <a:pt x="956" y="388"/>
                  <a:pt x="954" y="385"/>
                  <a:pt x="953" y="381"/>
                </a:cubicBezTo>
                <a:lnTo>
                  <a:pt x="953" y="381"/>
                </a:lnTo>
                <a:cubicBezTo>
                  <a:pt x="951" y="378"/>
                  <a:pt x="951" y="374"/>
                  <a:pt x="949" y="371"/>
                </a:cubicBezTo>
                <a:lnTo>
                  <a:pt x="949" y="371"/>
                </a:lnTo>
                <a:cubicBezTo>
                  <a:pt x="947" y="368"/>
                  <a:pt x="946" y="364"/>
                  <a:pt x="944" y="361"/>
                </a:cubicBezTo>
                <a:lnTo>
                  <a:pt x="944" y="361"/>
                </a:lnTo>
                <a:cubicBezTo>
                  <a:pt x="942" y="357"/>
                  <a:pt x="940" y="353"/>
                  <a:pt x="938" y="349"/>
                </a:cubicBezTo>
                <a:lnTo>
                  <a:pt x="938" y="349"/>
                </a:lnTo>
                <a:cubicBezTo>
                  <a:pt x="935" y="345"/>
                  <a:pt x="933" y="340"/>
                  <a:pt x="930" y="336"/>
                </a:cubicBezTo>
                <a:lnTo>
                  <a:pt x="930" y="336"/>
                </a:lnTo>
                <a:cubicBezTo>
                  <a:pt x="928" y="333"/>
                  <a:pt x="927" y="330"/>
                  <a:pt x="925" y="328"/>
                </a:cubicBezTo>
                <a:lnTo>
                  <a:pt x="925" y="328"/>
                </a:lnTo>
                <a:cubicBezTo>
                  <a:pt x="923" y="324"/>
                  <a:pt x="920" y="320"/>
                  <a:pt x="917" y="317"/>
                </a:cubicBezTo>
                <a:lnTo>
                  <a:pt x="917" y="317"/>
                </a:lnTo>
                <a:cubicBezTo>
                  <a:pt x="915" y="315"/>
                  <a:pt x="914" y="313"/>
                  <a:pt x="912" y="311"/>
                </a:cubicBezTo>
                <a:lnTo>
                  <a:pt x="912" y="311"/>
                </a:lnTo>
                <a:cubicBezTo>
                  <a:pt x="907" y="305"/>
                  <a:pt x="902" y="299"/>
                  <a:pt x="898" y="294"/>
                </a:cubicBezTo>
                <a:lnTo>
                  <a:pt x="898" y="294"/>
                </a:lnTo>
                <a:cubicBezTo>
                  <a:pt x="891" y="288"/>
                  <a:pt x="885" y="283"/>
                  <a:pt x="879" y="278"/>
                </a:cubicBezTo>
                <a:lnTo>
                  <a:pt x="879" y="278"/>
                </a:lnTo>
                <a:cubicBezTo>
                  <a:pt x="879" y="277"/>
                  <a:pt x="878" y="277"/>
                  <a:pt x="878" y="277"/>
                </a:cubicBezTo>
                <a:lnTo>
                  <a:pt x="878" y="277"/>
                </a:lnTo>
                <a:cubicBezTo>
                  <a:pt x="871" y="271"/>
                  <a:pt x="865" y="267"/>
                  <a:pt x="858" y="262"/>
                </a:cubicBezTo>
                <a:lnTo>
                  <a:pt x="858" y="262"/>
                </a:lnTo>
                <a:cubicBezTo>
                  <a:pt x="858" y="262"/>
                  <a:pt x="857" y="262"/>
                  <a:pt x="856" y="262"/>
                </a:cubicBezTo>
                <a:lnTo>
                  <a:pt x="856" y="262"/>
                </a:lnTo>
                <a:cubicBezTo>
                  <a:pt x="849" y="257"/>
                  <a:pt x="842" y="253"/>
                  <a:pt x="835" y="249"/>
                </a:cubicBezTo>
                <a:lnTo>
                  <a:pt x="835" y="249"/>
                </a:lnTo>
                <a:cubicBezTo>
                  <a:pt x="835" y="249"/>
                  <a:pt x="834" y="248"/>
                  <a:pt x="834" y="248"/>
                </a:cubicBezTo>
                <a:lnTo>
                  <a:pt x="834" y="248"/>
                </a:lnTo>
                <a:cubicBezTo>
                  <a:pt x="826" y="244"/>
                  <a:pt x="818" y="241"/>
                  <a:pt x="810" y="237"/>
                </a:cubicBezTo>
                <a:lnTo>
                  <a:pt x="810" y="237"/>
                </a:lnTo>
                <a:cubicBezTo>
                  <a:pt x="837" y="221"/>
                  <a:pt x="874" y="220"/>
                  <a:pt x="909" y="236"/>
                </a:cubicBezTo>
                <a:lnTo>
                  <a:pt x="909" y="236"/>
                </a:lnTo>
                <a:cubicBezTo>
                  <a:pt x="927" y="244"/>
                  <a:pt x="948" y="240"/>
                  <a:pt x="961" y="225"/>
                </a:cubicBezTo>
                <a:lnTo>
                  <a:pt x="963" y="225"/>
                </a:lnTo>
                <a:lnTo>
                  <a:pt x="963" y="225"/>
                </a:lnTo>
                <a:cubicBezTo>
                  <a:pt x="975" y="210"/>
                  <a:pt x="988" y="194"/>
                  <a:pt x="999" y="178"/>
                </a:cubicBezTo>
                <a:lnTo>
                  <a:pt x="999" y="178"/>
                </a:lnTo>
                <a:cubicBezTo>
                  <a:pt x="1009" y="164"/>
                  <a:pt x="1018" y="147"/>
                  <a:pt x="1029" y="128"/>
                </a:cubicBezTo>
                <a:lnTo>
                  <a:pt x="1029" y="128"/>
                </a:lnTo>
                <a:cubicBezTo>
                  <a:pt x="1036" y="114"/>
                  <a:pt x="1042" y="99"/>
                  <a:pt x="1048" y="81"/>
                </a:cubicBezTo>
                <a:lnTo>
                  <a:pt x="1048" y="81"/>
                </a:lnTo>
                <a:cubicBezTo>
                  <a:pt x="1058" y="53"/>
                  <a:pt x="1087" y="35"/>
                  <a:pt x="1114" y="41"/>
                </a:cubicBezTo>
                <a:lnTo>
                  <a:pt x="1114" y="41"/>
                </a:lnTo>
                <a:cubicBezTo>
                  <a:pt x="1130" y="44"/>
                  <a:pt x="1143" y="54"/>
                  <a:pt x="1150" y="68"/>
                </a:cubicBezTo>
                <a:lnTo>
                  <a:pt x="1150" y="68"/>
                </a:lnTo>
                <a:cubicBezTo>
                  <a:pt x="1159" y="81"/>
                  <a:pt x="1160" y="98"/>
                  <a:pt x="1155" y="113"/>
                </a:cubicBezTo>
                <a:close/>
                <a:moveTo>
                  <a:pt x="874" y="617"/>
                </a:moveTo>
                <a:lnTo>
                  <a:pt x="874" y="617"/>
                </a:lnTo>
                <a:cubicBezTo>
                  <a:pt x="642" y="849"/>
                  <a:pt x="122" y="937"/>
                  <a:pt x="44" y="858"/>
                </a:cubicBezTo>
                <a:lnTo>
                  <a:pt x="44" y="858"/>
                </a:lnTo>
                <a:cubicBezTo>
                  <a:pt x="35" y="849"/>
                  <a:pt x="34" y="842"/>
                  <a:pt x="34" y="837"/>
                </a:cubicBezTo>
                <a:lnTo>
                  <a:pt x="34" y="837"/>
                </a:lnTo>
                <a:cubicBezTo>
                  <a:pt x="36" y="803"/>
                  <a:pt x="102" y="751"/>
                  <a:pt x="186" y="684"/>
                </a:cubicBezTo>
                <a:lnTo>
                  <a:pt x="186" y="684"/>
                </a:lnTo>
                <a:cubicBezTo>
                  <a:pt x="292" y="600"/>
                  <a:pt x="439" y="484"/>
                  <a:pt x="576" y="316"/>
                </a:cubicBezTo>
                <a:lnTo>
                  <a:pt x="576" y="316"/>
                </a:lnTo>
                <a:cubicBezTo>
                  <a:pt x="608" y="278"/>
                  <a:pt x="654" y="255"/>
                  <a:pt x="707" y="253"/>
                </a:cubicBezTo>
                <a:lnTo>
                  <a:pt x="707" y="253"/>
                </a:lnTo>
                <a:cubicBezTo>
                  <a:pt x="710" y="253"/>
                  <a:pt x="714" y="253"/>
                  <a:pt x="717" y="253"/>
                </a:cubicBezTo>
                <a:lnTo>
                  <a:pt x="717" y="253"/>
                </a:lnTo>
                <a:cubicBezTo>
                  <a:pt x="736" y="253"/>
                  <a:pt x="755" y="255"/>
                  <a:pt x="774" y="260"/>
                </a:cubicBezTo>
                <a:lnTo>
                  <a:pt x="774" y="260"/>
                </a:lnTo>
                <a:cubicBezTo>
                  <a:pt x="779" y="262"/>
                  <a:pt x="783" y="263"/>
                  <a:pt x="788" y="264"/>
                </a:cubicBezTo>
                <a:lnTo>
                  <a:pt x="788" y="264"/>
                </a:lnTo>
                <a:cubicBezTo>
                  <a:pt x="789" y="265"/>
                  <a:pt x="789" y="265"/>
                  <a:pt x="790" y="265"/>
                </a:cubicBezTo>
                <a:lnTo>
                  <a:pt x="790" y="265"/>
                </a:lnTo>
                <a:cubicBezTo>
                  <a:pt x="797" y="268"/>
                  <a:pt x="803" y="270"/>
                  <a:pt x="809" y="273"/>
                </a:cubicBezTo>
                <a:lnTo>
                  <a:pt x="809" y="273"/>
                </a:lnTo>
                <a:cubicBezTo>
                  <a:pt x="812" y="274"/>
                  <a:pt x="815" y="276"/>
                  <a:pt x="817" y="277"/>
                </a:cubicBezTo>
                <a:lnTo>
                  <a:pt x="817" y="277"/>
                </a:lnTo>
                <a:cubicBezTo>
                  <a:pt x="820" y="278"/>
                  <a:pt x="823" y="280"/>
                  <a:pt x="825" y="281"/>
                </a:cubicBezTo>
                <a:lnTo>
                  <a:pt x="825" y="281"/>
                </a:lnTo>
                <a:cubicBezTo>
                  <a:pt x="829" y="283"/>
                  <a:pt x="834" y="286"/>
                  <a:pt x="837" y="289"/>
                </a:cubicBezTo>
                <a:lnTo>
                  <a:pt x="837" y="289"/>
                </a:lnTo>
                <a:cubicBezTo>
                  <a:pt x="839" y="290"/>
                  <a:pt x="840" y="290"/>
                  <a:pt x="842" y="291"/>
                </a:cubicBezTo>
                <a:lnTo>
                  <a:pt x="842" y="291"/>
                </a:lnTo>
                <a:cubicBezTo>
                  <a:pt x="847" y="294"/>
                  <a:pt x="851" y="298"/>
                  <a:pt x="856" y="301"/>
                </a:cubicBezTo>
                <a:lnTo>
                  <a:pt x="856" y="301"/>
                </a:lnTo>
                <a:cubicBezTo>
                  <a:pt x="857" y="302"/>
                  <a:pt x="858" y="304"/>
                  <a:pt x="860" y="304"/>
                </a:cubicBezTo>
                <a:lnTo>
                  <a:pt x="860" y="304"/>
                </a:lnTo>
                <a:cubicBezTo>
                  <a:pt x="865" y="308"/>
                  <a:pt x="870" y="313"/>
                  <a:pt x="874" y="318"/>
                </a:cubicBezTo>
                <a:lnTo>
                  <a:pt x="874" y="318"/>
                </a:lnTo>
                <a:cubicBezTo>
                  <a:pt x="879" y="322"/>
                  <a:pt x="883" y="327"/>
                  <a:pt x="888" y="333"/>
                </a:cubicBezTo>
                <a:lnTo>
                  <a:pt x="888" y="333"/>
                </a:lnTo>
                <a:cubicBezTo>
                  <a:pt x="889" y="334"/>
                  <a:pt x="891" y="337"/>
                  <a:pt x="893" y="339"/>
                </a:cubicBezTo>
                <a:lnTo>
                  <a:pt x="893" y="339"/>
                </a:lnTo>
                <a:cubicBezTo>
                  <a:pt x="895" y="342"/>
                  <a:pt x="898" y="345"/>
                  <a:pt x="899" y="348"/>
                </a:cubicBezTo>
                <a:lnTo>
                  <a:pt x="899" y="348"/>
                </a:lnTo>
                <a:cubicBezTo>
                  <a:pt x="901" y="351"/>
                  <a:pt x="903" y="354"/>
                  <a:pt x="905" y="357"/>
                </a:cubicBezTo>
                <a:lnTo>
                  <a:pt x="905" y="357"/>
                </a:lnTo>
                <a:cubicBezTo>
                  <a:pt x="907" y="359"/>
                  <a:pt x="908" y="362"/>
                  <a:pt x="909" y="364"/>
                </a:cubicBezTo>
                <a:lnTo>
                  <a:pt x="909" y="364"/>
                </a:lnTo>
                <a:cubicBezTo>
                  <a:pt x="911" y="368"/>
                  <a:pt x="913" y="371"/>
                  <a:pt x="914" y="375"/>
                </a:cubicBezTo>
                <a:lnTo>
                  <a:pt x="914" y="375"/>
                </a:lnTo>
                <a:cubicBezTo>
                  <a:pt x="916" y="377"/>
                  <a:pt x="916" y="380"/>
                  <a:pt x="918" y="382"/>
                </a:cubicBezTo>
                <a:lnTo>
                  <a:pt x="918" y="382"/>
                </a:lnTo>
                <a:cubicBezTo>
                  <a:pt x="919" y="385"/>
                  <a:pt x="921" y="389"/>
                  <a:pt x="922" y="393"/>
                </a:cubicBezTo>
                <a:lnTo>
                  <a:pt x="922" y="393"/>
                </a:lnTo>
                <a:cubicBezTo>
                  <a:pt x="923" y="395"/>
                  <a:pt x="924" y="397"/>
                  <a:pt x="925" y="400"/>
                </a:cubicBezTo>
                <a:lnTo>
                  <a:pt x="925" y="400"/>
                </a:lnTo>
                <a:cubicBezTo>
                  <a:pt x="926" y="403"/>
                  <a:pt x="927" y="407"/>
                  <a:pt x="928" y="411"/>
                </a:cubicBezTo>
                <a:lnTo>
                  <a:pt x="928" y="411"/>
                </a:lnTo>
                <a:cubicBezTo>
                  <a:pt x="929" y="413"/>
                  <a:pt x="930" y="416"/>
                  <a:pt x="930" y="418"/>
                </a:cubicBezTo>
                <a:lnTo>
                  <a:pt x="930" y="418"/>
                </a:lnTo>
                <a:cubicBezTo>
                  <a:pt x="931" y="422"/>
                  <a:pt x="932" y="426"/>
                  <a:pt x="932" y="430"/>
                </a:cubicBezTo>
                <a:lnTo>
                  <a:pt x="932" y="430"/>
                </a:lnTo>
                <a:cubicBezTo>
                  <a:pt x="933" y="432"/>
                  <a:pt x="933" y="436"/>
                  <a:pt x="934" y="438"/>
                </a:cubicBezTo>
                <a:lnTo>
                  <a:pt x="934" y="438"/>
                </a:lnTo>
                <a:cubicBezTo>
                  <a:pt x="934" y="442"/>
                  <a:pt x="935" y="445"/>
                  <a:pt x="935" y="449"/>
                </a:cubicBezTo>
                <a:lnTo>
                  <a:pt x="935" y="449"/>
                </a:lnTo>
                <a:cubicBezTo>
                  <a:pt x="940" y="509"/>
                  <a:pt x="920" y="570"/>
                  <a:pt x="874" y="617"/>
                </a:cubicBezTo>
                <a:close/>
                <a:moveTo>
                  <a:pt x="1179" y="51"/>
                </a:moveTo>
                <a:lnTo>
                  <a:pt x="1179" y="51"/>
                </a:lnTo>
                <a:cubicBezTo>
                  <a:pt x="1167" y="30"/>
                  <a:pt x="1146" y="14"/>
                  <a:pt x="1120" y="9"/>
                </a:cubicBezTo>
                <a:lnTo>
                  <a:pt x="1120" y="9"/>
                </a:lnTo>
                <a:cubicBezTo>
                  <a:pt x="1077" y="0"/>
                  <a:pt x="1032" y="26"/>
                  <a:pt x="1017" y="71"/>
                </a:cubicBezTo>
                <a:lnTo>
                  <a:pt x="1017" y="71"/>
                </a:lnTo>
                <a:cubicBezTo>
                  <a:pt x="1012" y="87"/>
                  <a:pt x="1006" y="101"/>
                  <a:pt x="1000" y="113"/>
                </a:cubicBezTo>
                <a:lnTo>
                  <a:pt x="1000" y="113"/>
                </a:lnTo>
                <a:cubicBezTo>
                  <a:pt x="990" y="131"/>
                  <a:pt x="981" y="146"/>
                  <a:pt x="972" y="159"/>
                </a:cubicBezTo>
                <a:lnTo>
                  <a:pt x="972" y="159"/>
                </a:lnTo>
                <a:cubicBezTo>
                  <a:pt x="961" y="174"/>
                  <a:pt x="949" y="189"/>
                  <a:pt x="937" y="204"/>
                </a:cubicBezTo>
                <a:lnTo>
                  <a:pt x="937" y="204"/>
                </a:lnTo>
                <a:lnTo>
                  <a:pt x="937" y="204"/>
                </a:lnTo>
                <a:cubicBezTo>
                  <a:pt x="934" y="208"/>
                  <a:pt x="928" y="208"/>
                  <a:pt x="923" y="206"/>
                </a:cubicBezTo>
                <a:lnTo>
                  <a:pt x="923" y="206"/>
                </a:lnTo>
                <a:cubicBezTo>
                  <a:pt x="868" y="181"/>
                  <a:pt x="809" y="189"/>
                  <a:pt x="773" y="225"/>
                </a:cubicBezTo>
                <a:lnTo>
                  <a:pt x="773" y="225"/>
                </a:lnTo>
                <a:lnTo>
                  <a:pt x="772" y="226"/>
                </a:lnTo>
                <a:lnTo>
                  <a:pt x="772" y="226"/>
                </a:lnTo>
                <a:cubicBezTo>
                  <a:pt x="750" y="221"/>
                  <a:pt x="728" y="219"/>
                  <a:pt x="705" y="220"/>
                </a:cubicBezTo>
                <a:lnTo>
                  <a:pt x="705" y="220"/>
                </a:lnTo>
                <a:cubicBezTo>
                  <a:pt x="643" y="223"/>
                  <a:pt x="588" y="250"/>
                  <a:pt x="551" y="296"/>
                </a:cubicBezTo>
                <a:lnTo>
                  <a:pt x="551" y="296"/>
                </a:lnTo>
                <a:cubicBezTo>
                  <a:pt x="416" y="461"/>
                  <a:pt x="271" y="575"/>
                  <a:pt x="165" y="659"/>
                </a:cubicBezTo>
                <a:lnTo>
                  <a:pt x="165" y="659"/>
                </a:lnTo>
                <a:cubicBezTo>
                  <a:pt x="65" y="738"/>
                  <a:pt x="4" y="786"/>
                  <a:pt x="1" y="835"/>
                </a:cubicBezTo>
                <a:lnTo>
                  <a:pt x="1" y="835"/>
                </a:lnTo>
                <a:cubicBezTo>
                  <a:pt x="0" y="852"/>
                  <a:pt x="7" y="867"/>
                  <a:pt x="20" y="881"/>
                </a:cubicBezTo>
                <a:lnTo>
                  <a:pt x="20" y="881"/>
                </a:lnTo>
                <a:cubicBezTo>
                  <a:pt x="46" y="907"/>
                  <a:pt x="101" y="920"/>
                  <a:pt x="173" y="920"/>
                </a:cubicBezTo>
                <a:lnTo>
                  <a:pt x="173" y="920"/>
                </a:lnTo>
                <a:cubicBezTo>
                  <a:pt x="378" y="920"/>
                  <a:pt x="719" y="818"/>
                  <a:pt x="898" y="640"/>
                </a:cubicBezTo>
                <a:lnTo>
                  <a:pt x="898" y="640"/>
                </a:lnTo>
                <a:cubicBezTo>
                  <a:pt x="947" y="590"/>
                  <a:pt x="970" y="524"/>
                  <a:pt x="969" y="459"/>
                </a:cubicBezTo>
                <a:lnTo>
                  <a:pt x="969" y="459"/>
                </a:lnTo>
                <a:cubicBezTo>
                  <a:pt x="976" y="454"/>
                  <a:pt x="983" y="448"/>
                  <a:pt x="990" y="442"/>
                </a:cubicBezTo>
                <a:lnTo>
                  <a:pt x="990" y="442"/>
                </a:lnTo>
                <a:cubicBezTo>
                  <a:pt x="1018" y="413"/>
                  <a:pt x="1030" y="372"/>
                  <a:pt x="1021" y="327"/>
                </a:cubicBezTo>
                <a:lnTo>
                  <a:pt x="1021" y="327"/>
                </a:lnTo>
                <a:cubicBezTo>
                  <a:pt x="1019" y="323"/>
                  <a:pt x="1021" y="318"/>
                  <a:pt x="1025" y="315"/>
                </a:cubicBezTo>
                <a:lnTo>
                  <a:pt x="1025" y="315"/>
                </a:lnTo>
                <a:cubicBezTo>
                  <a:pt x="1028" y="313"/>
                  <a:pt x="1032" y="310"/>
                  <a:pt x="1036" y="306"/>
                </a:cubicBezTo>
                <a:lnTo>
                  <a:pt x="1036" y="306"/>
                </a:lnTo>
                <a:cubicBezTo>
                  <a:pt x="1054" y="292"/>
                  <a:pt x="1072" y="276"/>
                  <a:pt x="1089" y="259"/>
                </a:cubicBezTo>
                <a:lnTo>
                  <a:pt x="1089" y="259"/>
                </a:lnTo>
                <a:cubicBezTo>
                  <a:pt x="1105" y="243"/>
                  <a:pt x="1121" y="225"/>
                  <a:pt x="1138" y="204"/>
                </a:cubicBezTo>
                <a:lnTo>
                  <a:pt x="1138" y="204"/>
                </a:lnTo>
                <a:cubicBezTo>
                  <a:pt x="1153" y="184"/>
                  <a:pt x="1167" y="162"/>
                  <a:pt x="1181" y="137"/>
                </a:cubicBezTo>
                <a:lnTo>
                  <a:pt x="1181" y="137"/>
                </a:lnTo>
                <a:cubicBezTo>
                  <a:pt x="1182" y="134"/>
                  <a:pt x="1185" y="129"/>
                  <a:pt x="1187" y="123"/>
                </a:cubicBezTo>
                <a:lnTo>
                  <a:pt x="1187" y="123"/>
                </a:lnTo>
                <a:cubicBezTo>
                  <a:pt x="1195" y="99"/>
                  <a:pt x="1192" y="74"/>
                  <a:pt x="1179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0374F03-BCE4-08BF-6C26-3140F6075BEC}"/>
              </a:ext>
            </a:extLst>
          </p:cNvPr>
          <p:cNvSpPr txBox="1"/>
          <p:nvPr/>
        </p:nvSpPr>
        <p:spPr>
          <a:xfrm>
            <a:off x="16127036" y="9794112"/>
            <a:ext cx="36576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2C240F7-21B2-5A87-8B2B-D3B69D9DF3EA}"/>
              </a:ext>
            </a:extLst>
          </p:cNvPr>
          <p:cNvSpPr txBox="1"/>
          <p:nvPr/>
        </p:nvSpPr>
        <p:spPr>
          <a:xfrm>
            <a:off x="16127036" y="8812214"/>
            <a:ext cx="36576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858C133-DC20-A017-6A37-39610BAD46FC}"/>
              </a:ext>
            </a:extLst>
          </p:cNvPr>
          <p:cNvSpPr txBox="1"/>
          <p:nvPr/>
        </p:nvSpPr>
        <p:spPr>
          <a:xfrm>
            <a:off x="1835124" y="6709878"/>
            <a:ext cx="36576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1C0351-86F1-4023-C7F2-B83B2442786E}"/>
              </a:ext>
            </a:extLst>
          </p:cNvPr>
          <p:cNvSpPr txBox="1"/>
          <p:nvPr/>
        </p:nvSpPr>
        <p:spPr>
          <a:xfrm>
            <a:off x="1835124" y="5727980"/>
            <a:ext cx="36576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94F9406-E64C-6DEF-2411-F7684AEAD309}"/>
              </a:ext>
            </a:extLst>
          </p:cNvPr>
          <p:cNvSpPr txBox="1"/>
          <p:nvPr/>
        </p:nvSpPr>
        <p:spPr>
          <a:xfrm>
            <a:off x="18184316" y="4492673"/>
            <a:ext cx="3657600" cy="124341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/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ED440B1-A68A-05AB-B87F-FE07EE323118}"/>
              </a:ext>
            </a:extLst>
          </p:cNvPr>
          <p:cNvSpPr txBox="1"/>
          <p:nvPr/>
        </p:nvSpPr>
        <p:spPr>
          <a:xfrm>
            <a:off x="18184316" y="3510775"/>
            <a:ext cx="3657600" cy="92333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/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41D9868-1677-144A-BC5F-98A90D0FC8A8}"/>
              </a:ext>
            </a:extLst>
          </p:cNvPr>
          <p:cNvSpPr txBox="1"/>
          <p:nvPr/>
        </p:nvSpPr>
        <p:spPr>
          <a:xfrm>
            <a:off x="1520866" y="1277612"/>
            <a:ext cx="21335918" cy="132343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/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اینفوگرافیک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8560528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aphic 20">
            <a:extLst>
              <a:ext uri="{FF2B5EF4-FFF2-40B4-BE49-F238E27FC236}">
                <a16:creationId xmlns:a16="http://schemas.microsoft.com/office/drawing/2014/main" id="{E8FBBD60-36B1-C495-1AA9-9F45E108C98D}"/>
              </a:ext>
            </a:extLst>
          </p:cNvPr>
          <p:cNvGrpSpPr/>
          <p:nvPr/>
        </p:nvGrpSpPr>
        <p:grpSpPr>
          <a:xfrm>
            <a:off x="12544175" y="3906329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38" name="Freeform 37">
              <a:extLst>
                <a:ext uri="{FF2B5EF4-FFF2-40B4-BE49-F238E27FC236}">
                  <a16:creationId xmlns:a16="http://schemas.microsoft.com/office/drawing/2014/main" id="{35DBCE21-278D-AD82-0CDE-DB518251D9CA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FCB8C7C9-9AED-F69C-8219-5D6D5166D3C2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raphic 20">
            <a:extLst>
              <a:ext uri="{FF2B5EF4-FFF2-40B4-BE49-F238E27FC236}">
                <a16:creationId xmlns:a16="http://schemas.microsoft.com/office/drawing/2014/main" id="{61940D25-B447-9A2B-C771-788549F1046C}"/>
              </a:ext>
            </a:extLst>
          </p:cNvPr>
          <p:cNvGrpSpPr/>
          <p:nvPr/>
        </p:nvGrpSpPr>
        <p:grpSpPr>
          <a:xfrm>
            <a:off x="12544175" y="7132035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6AA22064-912D-1D29-4052-101CE39C2A2C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" name="Freeform 41">
              <a:extLst>
                <a:ext uri="{FF2B5EF4-FFF2-40B4-BE49-F238E27FC236}">
                  <a16:creationId xmlns:a16="http://schemas.microsoft.com/office/drawing/2014/main" id="{FA1E2451-7097-A963-CAD9-7AC80813640A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43" name="Graphic 20">
            <a:extLst>
              <a:ext uri="{FF2B5EF4-FFF2-40B4-BE49-F238E27FC236}">
                <a16:creationId xmlns:a16="http://schemas.microsoft.com/office/drawing/2014/main" id="{470FEC3C-A299-0C62-EB35-001D65430B68}"/>
              </a:ext>
            </a:extLst>
          </p:cNvPr>
          <p:cNvGrpSpPr/>
          <p:nvPr/>
        </p:nvGrpSpPr>
        <p:grpSpPr>
          <a:xfrm>
            <a:off x="12544175" y="10357742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44" name="Freeform 43">
              <a:extLst>
                <a:ext uri="{FF2B5EF4-FFF2-40B4-BE49-F238E27FC236}">
                  <a16:creationId xmlns:a16="http://schemas.microsoft.com/office/drawing/2014/main" id="{A88C909A-C92E-D5C8-AF3B-B174469D9D18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0EFEBA49-7E0C-C682-F5A3-7B6A3D0B17CD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aphic 20">
            <a:extLst>
              <a:ext uri="{FF2B5EF4-FFF2-40B4-BE49-F238E27FC236}">
                <a16:creationId xmlns:a16="http://schemas.microsoft.com/office/drawing/2014/main" id="{42022F10-5EF1-7038-DBE9-ACA75863A34A}"/>
              </a:ext>
            </a:extLst>
          </p:cNvPr>
          <p:cNvGrpSpPr/>
          <p:nvPr/>
        </p:nvGrpSpPr>
        <p:grpSpPr>
          <a:xfrm>
            <a:off x="2149165" y="3906329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CA29ED8D-6D47-7A7D-9BF5-0BBD5120F3AD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33716B69-C9DA-25E8-EF3D-F5817340BF77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aphic 20">
            <a:extLst>
              <a:ext uri="{FF2B5EF4-FFF2-40B4-BE49-F238E27FC236}">
                <a16:creationId xmlns:a16="http://schemas.microsoft.com/office/drawing/2014/main" id="{D3D39094-211C-F4D2-3645-7E4C2184CA82}"/>
              </a:ext>
            </a:extLst>
          </p:cNvPr>
          <p:cNvGrpSpPr/>
          <p:nvPr/>
        </p:nvGrpSpPr>
        <p:grpSpPr>
          <a:xfrm>
            <a:off x="2149165" y="7132035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D3AA8BB3-B76D-A8C9-FA03-15A6C187BDB2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id="{7D3781B7-025E-EF22-0845-A9E7BB6DA01B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aphic 20">
            <a:extLst>
              <a:ext uri="{FF2B5EF4-FFF2-40B4-BE49-F238E27FC236}">
                <a16:creationId xmlns:a16="http://schemas.microsoft.com/office/drawing/2014/main" id="{E1B2FD70-9176-395D-F4B4-DAFB9DE8A39F}"/>
              </a:ext>
            </a:extLst>
          </p:cNvPr>
          <p:cNvGrpSpPr/>
          <p:nvPr/>
        </p:nvGrpSpPr>
        <p:grpSpPr>
          <a:xfrm>
            <a:off x="2149165" y="10357742"/>
            <a:ext cx="2289019" cy="1746038"/>
            <a:chOff x="6810375" y="2756147"/>
            <a:chExt cx="7773087" cy="5929222"/>
          </a:xfrm>
          <a:solidFill>
            <a:schemeClr val="accent2"/>
          </a:solidFill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7348D98D-6EF6-65E3-3EA0-0C553C797442}"/>
                </a:ext>
              </a:extLst>
            </p:cNvPr>
            <p:cNvSpPr/>
            <p:nvPr/>
          </p:nvSpPr>
          <p:spPr>
            <a:xfrm>
              <a:off x="6810375" y="2756147"/>
              <a:ext cx="4424513" cy="4316424"/>
            </a:xfrm>
            <a:custGeom>
              <a:avLst/>
              <a:gdLst>
                <a:gd name="connsiteX0" fmla="*/ 2009819 w 4424513"/>
                <a:gd name="connsiteY0" fmla="*/ 2914899 h 4316424"/>
                <a:gd name="connsiteX1" fmla="*/ 2344789 w 4424513"/>
                <a:gd name="connsiteY1" fmla="*/ 2238205 h 4316424"/>
                <a:gd name="connsiteX2" fmla="*/ 4321592 w 4424513"/>
                <a:gd name="connsiteY2" fmla="*/ 1068433 h 4316424"/>
                <a:gd name="connsiteX3" fmla="*/ 4422015 w 4424513"/>
                <a:gd name="connsiteY3" fmla="*/ 1054679 h 4316424"/>
                <a:gd name="connsiteX4" fmla="*/ 4415136 w 4424513"/>
                <a:gd name="connsiteY4" fmla="*/ 978345 h 4316424"/>
                <a:gd name="connsiteX5" fmla="*/ 4406882 w 4424513"/>
                <a:gd name="connsiteY5" fmla="*/ 943960 h 4316424"/>
                <a:gd name="connsiteX6" fmla="*/ 4349105 w 4424513"/>
                <a:gd name="connsiteY6" fmla="*/ 787165 h 4316424"/>
                <a:gd name="connsiteX7" fmla="*/ 4346354 w 4424513"/>
                <a:gd name="connsiteY7" fmla="*/ 783039 h 4316424"/>
                <a:gd name="connsiteX8" fmla="*/ 3146790 w 4424513"/>
                <a:gd name="connsiteY8" fmla="*/ 104282 h 4316424"/>
                <a:gd name="connsiteX9" fmla="*/ 0 w 4424513"/>
                <a:gd name="connsiteY9" fmla="*/ 443317 h 4316424"/>
                <a:gd name="connsiteX10" fmla="*/ 662374 w 4424513"/>
                <a:gd name="connsiteY10" fmla="*/ 1767821 h 4316424"/>
                <a:gd name="connsiteX11" fmla="*/ 978084 w 4424513"/>
                <a:gd name="connsiteY11" fmla="*/ 3247056 h 4316424"/>
                <a:gd name="connsiteX12" fmla="*/ 2080665 w 4424513"/>
                <a:gd name="connsiteY12" fmla="*/ 4316425 h 4316424"/>
                <a:gd name="connsiteX13" fmla="*/ 1998814 w 4424513"/>
                <a:gd name="connsiteY13" fmla="*/ 3474684 h 4316424"/>
                <a:gd name="connsiteX14" fmla="*/ 2009819 w 4424513"/>
                <a:gd name="connsiteY14" fmla="*/ 2914899 h 4316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4513" h="4316424">
                  <a:moveTo>
                    <a:pt x="2009819" y="2914899"/>
                  </a:moveTo>
                  <a:cubicBezTo>
                    <a:pt x="2057967" y="2665265"/>
                    <a:pt x="2190029" y="2439700"/>
                    <a:pt x="2344789" y="2238205"/>
                  </a:cubicBezTo>
                  <a:cubicBezTo>
                    <a:pt x="2822138" y="1615840"/>
                    <a:pt x="3545728" y="1188092"/>
                    <a:pt x="4321592" y="1068433"/>
                  </a:cubicBezTo>
                  <a:cubicBezTo>
                    <a:pt x="4355296" y="1063619"/>
                    <a:pt x="4388311" y="1058805"/>
                    <a:pt x="4422015" y="1054679"/>
                  </a:cubicBezTo>
                  <a:cubicBezTo>
                    <a:pt x="4426829" y="1029234"/>
                    <a:pt x="4424766" y="1001726"/>
                    <a:pt x="4415136" y="978345"/>
                  </a:cubicBezTo>
                  <a:cubicBezTo>
                    <a:pt x="4411697" y="970780"/>
                    <a:pt x="4408946" y="957714"/>
                    <a:pt x="4406882" y="943960"/>
                  </a:cubicBezTo>
                  <a:cubicBezTo>
                    <a:pt x="4397941" y="888256"/>
                    <a:pt x="4378681" y="834616"/>
                    <a:pt x="4349105" y="787165"/>
                  </a:cubicBezTo>
                  <a:cubicBezTo>
                    <a:pt x="4348417" y="785790"/>
                    <a:pt x="4347042" y="784414"/>
                    <a:pt x="4346354" y="783039"/>
                  </a:cubicBezTo>
                  <a:cubicBezTo>
                    <a:pt x="4099425" y="391052"/>
                    <a:pt x="3609008" y="198496"/>
                    <a:pt x="3146790" y="104282"/>
                  </a:cubicBezTo>
                  <a:cubicBezTo>
                    <a:pt x="2095797" y="-110967"/>
                    <a:pt x="980148" y="9380"/>
                    <a:pt x="0" y="443317"/>
                  </a:cubicBezTo>
                  <a:cubicBezTo>
                    <a:pt x="403752" y="748654"/>
                    <a:pt x="575708" y="1269240"/>
                    <a:pt x="662374" y="1767821"/>
                  </a:cubicBezTo>
                  <a:cubicBezTo>
                    <a:pt x="749039" y="2266401"/>
                    <a:pt x="773801" y="2784236"/>
                    <a:pt x="978084" y="3247056"/>
                  </a:cubicBezTo>
                  <a:cubicBezTo>
                    <a:pt x="1189934" y="3727069"/>
                    <a:pt x="1594374" y="4118368"/>
                    <a:pt x="2080665" y="4316425"/>
                  </a:cubicBezTo>
                  <a:cubicBezTo>
                    <a:pt x="2046961" y="4036532"/>
                    <a:pt x="2019448" y="3755952"/>
                    <a:pt x="1998814" y="3474684"/>
                  </a:cubicBezTo>
                  <a:cubicBezTo>
                    <a:pt x="1985057" y="3287630"/>
                    <a:pt x="1974052" y="3098514"/>
                    <a:pt x="2009819" y="2914899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8E34A4F9-C329-FB82-D3FE-96D28FD1BAF9}"/>
                </a:ext>
              </a:extLst>
            </p:cNvPr>
            <p:cNvSpPr/>
            <p:nvPr/>
          </p:nvSpPr>
          <p:spPr>
            <a:xfrm>
              <a:off x="9085005" y="3737243"/>
              <a:ext cx="5498456" cy="4948127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grpFill/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02E02EA0-B16D-C222-003A-83E4FBC9EAF9}"/>
              </a:ext>
            </a:extLst>
          </p:cNvPr>
          <p:cNvSpPr txBox="1"/>
          <p:nvPr/>
        </p:nvSpPr>
        <p:spPr>
          <a:xfrm>
            <a:off x="4955202" y="4098393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میامی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0A6E96B-E976-1942-AF1D-85EF117B2379}"/>
              </a:ext>
            </a:extLst>
          </p:cNvPr>
          <p:cNvSpPr txBox="1"/>
          <p:nvPr/>
        </p:nvSpPr>
        <p:spPr>
          <a:xfrm>
            <a:off x="10521689" y="4112243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01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58DE5039-07E6-0D50-BE50-9B992C325E5C}"/>
              </a:ext>
            </a:extLst>
          </p:cNvPr>
          <p:cNvSpPr txBox="1"/>
          <p:nvPr/>
        </p:nvSpPr>
        <p:spPr>
          <a:xfrm>
            <a:off x="4955202" y="7324099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بخارست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F2282DB-544B-A4CA-C0E7-6F48E7671F0F}"/>
              </a:ext>
            </a:extLst>
          </p:cNvPr>
          <p:cNvSpPr txBox="1"/>
          <p:nvPr/>
        </p:nvSpPr>
        <p:spPr>
          <a:xfrm>
            <a:off x="10521689" y="7337949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02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467E5BA-0152-7F8B-D877-24918CFF21E9}"/>
              </a:ext>
            </a:extLst>
          </p:cNvPr>
          <p:cNvSpPr txBox="1"/>
          <p:nvPr/>
        </p:nvSpPr>
        <p:spPr>
          <a:xfrm>
            <a:off x="4955202" y="10549806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ونکوور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62D66051-16EF-0250-9FDC-EE2D4ADE3055}"/>
              </a:ext>
            </a:extLst>
          </p:cNvPr>
          <p:cNvSpPr txBox="1"/>
          <p:nvPr/>
        </p:nvSpPr>
        <p:spPr>
          <a:xfrm>
            <a:off x="10521689" y="10563656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03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0289215-0B67-A978-4D53-5505C10FA011}"/>
              </a:ext>
            </a:extLst>
          </p:cNvPr>
          <p:cNvSpPr txBox="1"/>
          <p:nvPr/>
        </p:nvSpPr>
        <p:spPr>
          <a:xfrm>
            <a:off x="15350212" y="4098393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بارسلونا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E0DF4DB7-21D8-1E6A-7A57-A90AA21B4C3F}"/>
              </a:ext>
            </a:extLst>
          </p:cNvPr>
          <p:cNvSpPr txBox="1"/>
          <p:nvPr/>
        </p:nvSpPr>
        <p:spPr>
          <a:xfrm>
            <a:off x="20916699" y="4112243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3BEB35C-B51E-D921-4261-E85E53A1E308}"/>
              </a:ext>
            </a:extLst>
          </p:cNvPr>
          <p:cNvSpPr txBox="1"/>
          <p:nvPr/>
        </p:nvSpPr>
        <p:spPr>
          <a:xfrm>
            <a:off x="15350212" y="7324099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هنگ کنگ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300C71C-23D4-5B68-8DE3-8F192E3ECA79}"/>
              </a:ext>
            </a:extLst>
          </p:cNvPr>
          <p:cNvSpPr txBox="1"/>
          <p:nvPr/>
        </p:nvSpPr>
        <p:spPr>
          <a:xfrm>
            <a:off x="20916699" y="7337949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05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B0D79102-9A04-51D2-80BD-CA88F3CC6143}"/>
              </a:ext>
            </a:extLst>
          </p:cNvPr>
          <p:cNvSpPr txBox="1"/>
          <p:nvPr/>
        </p:nvSpPr>
        <p:spPr>
          <a:xfrm>
            <a:off x="15350212" y="10549806"/>
            <a:ext cx="5214714" cy="13619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600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6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C3764464-2628-E1A5-0AEB-7D100591D9ED}"/>
              </a:ext>
            </a:extLst>
          </p:cNvPr>
          <p:cNvSpPr txBox="1"/>
          <p:nvPr/>
        </p:nvSpPr>
        <p:spPr>
          <a:xfrm>
            <a:off x="20916699" y="10563656"/>
            <a:ext cx="1311786" cy="133421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en-US" sz="6000" dirty="0">
                <a:solidFill>
                  <a:schemeClr val="accent2"/>
                </a:solidFill>
                <a:latin typeface="Sigmar" pitchFamily="2" charset="77"/>
                <a:cs typeface="B Nazanin" panose="00000400000000000000" pitchFamily="2" charset="-78"/>
              </a:rPr>
              <a:t>06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7DF1296-DF64-2AFB-4984-2114F6B131AC}"/>
              </a:ext>
            </a:extLst>
          </p:cNvPr>
          <p:cNvSpPr txBox="1"/>
          <p:nvPr/>
        </p:nvSpPr>
        <p:spPr>
          <a:xfrm>
            <a:off x="1520904" y="1277612"/>
            <a:ext cx="2133584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فهرست مطالب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5058827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>
            <a:extLst>
              <a:ext uri="{FF2B5EF4-FFF2-40B4-BE49-F238E27FC236}">
                <a16:creationId xmlns:a16="http://schemas.microsoft.com/office/drawing/2014/main" id="{FA6D207D-5827-1829-AECE-796F0856E2F2}"/>
              </a:ext>
            </a:extLst>
          </p:cNvPr>
          <p:cNvSpPr/>
          <p:nvPr/>
        </p:nvSpPr>
        <p:spPr>
          <a:xfrm>
            <a:off x="1520825" y="762000"/>
            <a:ext cx="21336000" cy="12656820"/>
          </a:xfrm>
          <a:prstGeom prst="roundRect">
            <a:avLst>
              <a:gd name="adj" fmla="val 4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7AA9DAEB-62F6-B800-976C-D86A4C570AFB}"/>
              </a:ext>
            </a:extLst>
          </p:cNvPr>
          <p:cNvSpPr/>
          <p:nvPr/>
        </p:nvSpPr>
        <p:spPr>
          <a:xfrm>
            <a:off x="0" y="12664370"/>
            <a:ext cx="24377650" cy="10516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CDC4290-9196-D045-396B-AE4671119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809941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id="{C66F7D35-47B0-C706-FFAE-8367C62F02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776992"/>
            <a:ext cx="24377650" cy="1939008"/>
          </a:xfrm>
          <a:custGeom>
            <a:avLst/>
            <a:gdLst>
              <a:gd name="T0" fmla="*/ 19216 w 19570"/>
              <a:gd name="T1" fmla="*/ 302 h 1555"/>
              <a:gd name="T2" fmla="*/ 18962 w 19570"/>
              <a:gd name="T3" fmla="*/ 300 h 1555"/>
              <a:gd name="T4" fmla="*/ 18690 w 19570"/>
              <a:gd name="T5" fmla="*/ 300 h 1555"/>
              <a:gd name="T6" fmla="*/ 18465 w 19570"/>
              <a:gd name="T7" fmla="*/ 155 h 1555"/>
              <a:gd name="T8" fmla="*/ 17843 w 19570"/>
              <a:gd name="T9" fmla="*/ 149 h 1555"/>
              <a:gd name="T10" fmla="*/ 17323 w 19570"/>
              <a:gd name="T11" fmla="*/ 306 h 1555"/>
              <a:gd name="T12" fmla="*/ 17061 w 19570"/>
              <a:gd name="T13" fmla="*/ 304 h 1555"/>
              <a:gd name="T14" fmla="*/ 17042 w 19570"/>
              <a:gd name="T15" fmla="*/ 68 h 1555"/>
              <a:gd name="T16" fmla="*/ 16655 w 19570"/>
              <a:gd name="T17" fmla="*/ 68 h 1555"/>
              <a:gd name="T18" fmla="*/ 16317 w 19570"/>
              <a:gd name="T19" fmla="*/ 268 h 1555"/>
              <a:gd name="T20" fmla="*/ 16072 w 19570"/>
              <a:gd name="T21" fmla="*/ 210 h 1555"/>
              <a:gd name="T22" fmla="*/ 15901 w 19570"/>
              <a:gd name="T23" fmla="*/ 23 h 1555"/>
              <a:gd name="T24" fmla="*/ 15509 w 19570"/>
              <a:gd name="T25" fmla="*/ 99 h 1555"/>
              <a:gd name="T26" fmla="*/ 15004 w 19570"/>
              <a:gd name="T27" fmla="*/ 286 h 1555"/>
              <a:gd name="T28" fmla="*/ 14802 w 19570"/>
              <a:gd name="T29" fmla="*/ 293 h 1555"/>
              <a:gd name="T30" fmla="*/ 14493 w 19570"/>
              <a:gd name="T31" fmla="*/ 196 h 1555"/>
              <a:gd name="T32" fmla="*/ 14276 w 19570"/>
              <a:gd name="T33" fmla="*/ 194 h 1555"/>
              <a:gd name="T34" fmla="*/ 14025 w 19570"/>
              <a:gd name="T35" fmla="*/ 300 h 1555"/>
              <a:gd name="T36" fmla="*/ 13348 w 19570"/>
              <a:gd name="T37" fmla="*/ 152 h 1555"/>
              <a:gd name="T38" fmla="*/ 13082 w 19570"/>
              <a:gd name="T39" fmla="*/ 305 h 1555"/>
              <a:gd name="T40" fmla="*/ 12709 w 19570"/>
              <a:gd name="T41" fmla="*/ 314 h 1555"/>
              <a:gd name="T42" fmla="*/ 12443 w 19570"/>
              <a:gd name="T43" fmla="*/ 78 h 1555"/>
              <a:gd name="T44" fmla="*/ 12200 w 19570"/>
              <a:gd name="T45" fmla="*/ 186 h 1555"/>
              <a:gd name="T46" fmla="*/ 11880 w 19570"/>
              <a:gd name="T47" fmla="*/ 302 h 1555"/>
              <a:gd name="T48" fmla="*/ 11383 w 19570"/>
              <a:gd name="T49" fmla="*/ 279 h 1555"/>
              <a:gd name="T50" fmla="*/ 10891 w 19570"/>
              <a:gd name="T51" fmla="*/ 65 h 1555"/>
              <a:gd name="T52" fmla="*/ 10552 w 19570"/>
              <a:gd name="T53" fmla="*/ 168 h 1555"/>
              <a:gd name="T54" fmla="*/ 10285 w 19570"/>
              <a:gd name="T55" fmla="*/ 274 h 1555"/>
              <a:gd name="T56" fmla="*/ 10085 w 19570"/>
              <a:gd name="T57" fmla="*/ 274 h 1555"/>
              <a:gd name="T58" fmla="*/ 9842 w 19570"/>
              <a:gd name="T59" fmla="*/ 152 h 1555"/>
              <a:gd name="T60" fmla="*/ 9486 w 19570"/>
              <a:gd name="T61" fmla="*/ 190 h 1555"/>
              <a:gd name="T62" fmla="*/ 9198 w 19570"/>
              <a:gd name="T63" fmla="*/ 300 h 1555"/>
              <a:gd name="T64" fmla="*/ 8769 w 19570"/>
              <a:gd name="T65" fmla="*/ 273 h 1555"/>
              <a:gd name="T66" fmla="*/ 8404 w 19570"/>
              <a:gd name="T67" fmla="*/ 7 h 1555"/>
              <a:gd name="T68" fmla="*/ 7831 w 19570"/>
              <a:gd name="T69" fmla="*/ 306 h 1555"/>
              <a:gd name="T70" fmla="*/ 7668 w 19570"/>
              <a:gd name="T71" fmla="*/ 199 h 1555"/>
              <a:gd name="T72" fmla="*/ 7549 w 19570"/>
              <a:gd name="T73" fmla="*/ 68 h 1555"/>
              <a:gd name="T74" fmla="*/ 7201 w 19570"/>
              <a:gd name="T75" fmla="*/ 305 h 1555"/>
              <a:gd name="T76" fmla="*/ 6824 w 19570"/>
              <a:gd name="T77" fmla="*/ 268 h 1555"/>
              <a:gd name="T78" fmla="*/ 6351 w 19570"/>
              <a:gd name="T79" fmla="*/ 210 h 1555"/>
              <a:gd name="T80" fmla="*/ 6008 w 19570"/>
              <a:gd name="T81" fmla="*/ 300 h 1555"/>
              <a:gd name="T82" fmla="*/ 5856 w 19570"/>
              <a:gd name="T83" fmla="*/ 189 h 1555"/>
              <a:gd name="T84" fmla="*/ 5511 w 19570"/>
              <a:gd name="T85" fmla="*/ 155 h 1555"/>
              <a:gd name="T86" fmla="*/ 4976 w 19570"/>
              <a:gd name="T87" fmla="*/ 315 h 1555"/>
              <a:gd name="T88" fmla="*/ 4369 w 19570"/>
              <a:gd name="T89" fmla="*/ 306 h 1555"/>
              <a:gd name="T90" fmla="*/ 4206 w 19570"/>
              <a:gd name="T91" fmla="*/ 199 h 1555"/>
              <a:gd name="T92" fmla="*/ 4087 w 19570"/>
              <a:gd name="T93" fmla="*/ 68 h 1555"/>
              <a:gd name="T94" fmla="*/ 3856 w 19570"/>
              <a:gd name="T95" fmla="*/ 209 h 1555"/>
              <a:gd name="T96" fmla="*/ 3670 w 19570"/>
              <a:gd name="T97" fmla="*/ 117 h 1555"/>
              <a:gd name="T98" fmla="*/ 3507 w 19570"/>
              <a:gd name="T99" fmla="*/ 176 h 1555"/>
              <a:gd name="T100" fmla="*/ 3248 w 19570"/>
              <a:gd name="T101" fmla="*/ 13 h 1555"/>
              <a:gd name="T102" fmla="*/ 2997 w 19570"/>
              <a:gd name="T103" fmla="*/ 305 h 1555"/>
              <a:gd name="T104" fmla="*/ 2624 w 19570"/>
              <a:gd name="T105" fmla="*/ 314 h 1555"/>
              <a:gd name="T106" fmla="*/ 2358 w 19570"/>
              <a:gd name="T107" fmla="*/ 78 h 1555"/>
              <a:gd name="T108" fmla="*/ 2115 w 19570"/>
              <a:gd name="T109" fmla="*/ 186 h 1555"/>
              <a:gd name="T110" fmla="*/ 1795 w 19570"/>
              <a:gd name="T111" fmla="*/ 302 h 1555"/>
              <a:gd name="T112" fmla="*/ 1298 w 19570"/>
              <a:gd name="T113" fmla="*/ 279 h 1555"/>
              <a:gd name="T114" fmla="*/ 806 w 19570"/>
              <a:gd name="T115" fmla="*/ 65 h 1555"/>
              <a:gd name="T116" fmla="*/ 467 w 19570"/>
              <a:gd name="T117" fmla="*/ 168 h 1555"/>
              <a:gd name="T118" fmla="*/ 200 w 19570"/>
              <a:gd name="T119" fmla="*/ 274 h 1555"/>
              <a:gd name="T120" fmla="*/ 0 w 19570"/>
              <a:gd name="T121" fmla="*/ 274 h 1555"/>
              <a:gd name="T122" fmla="*/ 5364 w 19570"/>
              <a:gd name="T123" fmla="*/ 1554 h 1555"/>
              <a:gd name="T124" fmla="*/ 19569 w 19570"/>
              <a:gd name="T125" fmla="*/ 116 h 1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70" h="1555">
                <a:moveTo>
                  <a:pt x="19525" y="99"/>
                </a:moveTo>
                <a:lnTo>
                  <a:pt x="19525" y="99"/>
                </a:lnTo>
                <a:cubicBezTo>
                  <a:pt x="19525" y="302"/>
                  <a:pt x="19325" y="302"/>
                  <a:pt x="19325" y="302"/>
                </a:cubicBezTo>
                <a:lnTo>
                  <a:pt x="19325" y="302"/>
                </a:lnTo>
                <a:cubicBezTo>
                  <a:pt x="19286" y="278"/>
                  <a:pt x="19304" y="214"/>
                  <a:pt x="19305" y="211"/>
                </a:cubicBezTo>
                <a:lnTo>
                  <a:pt x="19305" y="211"/>
                </a:lnTo>
                <a:cubicBezTo>
                  <a:pt x="19276" y="275"/>
                  <a:pt x="19216" y="302"/>
                  <a:pt x="19216" y="302"/>
                </a:cubicBezTo>
                <a:lnTo>
                  <a:pt x="19216" y="302"/>
                </a:lnTo>
                <a:cubicBezTo>
                  <a:pt x="19181" y="240"/>
                  <a:pt x="19149" y="101"/>
                  <a:pt x="19133" y="23"/>
                </a:cubicBezTo>
                <a:lnTo>
                  <a:pt x="19133" y="23"/>
                </a:lnTo>
                <a:cubicBezTo>
                  <a:pt x="19132" y="17"/>
                  <a:pt x="19115" y="17"/>
                  <a:pt x="19115" y="23"/>
                </a:cubicBezTo>
                <a:lnTo>
                  <a:pt x="19115" y="23"/>
                </a:lnTo>
                <a:cubicBezTo>
                  <a:pt x="19079" y="216"/>
                  <a:pt x="18962" y="300"/>
                  <a:pt x="18962" y="300"/>
                </a:cubicBezTo>
                <a:lnTo>
                  <a:pt x="18962" y="300"/>
                </a:lnTo>
                <a:cubicBezTo>
                  <a:pt x="18985" y="274"/>
                  <a:pt x="18962" y="210"/>
                  <a:pt x="18962" y="210"/>
                </a:cubicBezTo>
                <a:lnTo>
                  <a:pt x="18962" y="210"/>
                </a:lnTo>
                <a:cubicBezTo>
                  <a:pt x="18939" y="256"/>
                  <a:pt x="18863" y="314"/>
                  <a:pt x="18863" y="314"/>
                </a:cubicBezTo>
                <a:lnTo>
                  <a:pt x="18863" y="314"/>
                </a:lnTo>
                <a:cubicBezTo>
                  <a:pt x="18799" y="274"/>
                  <a:pt x="18811" y="189"/>
                  <a:pt x="18811" y="189"/>
                </a:cubicBezTo>
                <a:lnTo>
                  <a:pt x="18811" y="189"/>
                </a:lnTo>
                <a:cubicBezTo>
                  <a:pt x="18757" y="237"/>
                  <a:pt x="18690" y="300"/>
                  <a:pt x="18690" y="300"/>
                </a:cubicBezTo>
                <a:lnTo>
                  <a:pt x="18690" y="300"/>
                </a:lnTo>
                <a:cubicBezTo>
                  <a:pt x="18696" y="274"/>
                  <a:pt x="18662" y="189"/>
                  <a:pt x="18662" y="189"/>
                </a:cubicBezTo>
                <a:lnTo>
                  <a:pt x="18662" y="189"/>
                </a:lnTo>
                <a:cubicBezTo>
                  <a:pt x="18613" y="254"/>
                  <a:pt x="18490" y="305"/>
                  <a:pt x="18490" y="305"/>
                </a:cubicBezTo>
                <a:lnTo>
                  <a:pt x="18490" y="305"/>
                </a:lnTo>
                <a:cubicBezTo>
                  <a:pt x="18505" y="262"/>
                  <a:pt x="18465" y="155"/>
                  <a:pt x="18465" y="155"/>
                </a:cubicBezTo>
                <a:lnTo>
                  <a:pt x="18465" y="155"/>
                </a:lnTo>
                <a:cubicBezTo>
                  <a:pt x="18362" y="254"/>
                  <a:pt x="18262" y="274"/>
                  <a:pt x="18262" y="274"/>
                </a:cubicBezTo>
                <a:lnTo>
                  <a:pt x="18262" y="274"/>
                </a:lnTo>
                <a:cubicBezTo>
                  <a:pt x="18271" y="220"/>
                  <a:pt x="18224" y="152"/>
                  <a:pt x="18224" y="152"/>
                </a:cubicBezTo>
                <a:lnTo>
                  <a:pt x="18224" y="152"/>
                </a:lnTo>
                <a:cubicBezTo>
                  <a:pt x="18136" y="253"/>
                  <a:pt x="17930" y="315"/>
                  <a:pt x="17930" y="315"/>
                </a:cubicBezTo>
                <a:lnTo>
                  <a:pt x="17930" y="315"/>
                </a:lnTo>
                <a:cubicBezTo>
                  <a:pt x="17911" y="227"/>
                  <a:pt x="17843" y="149"/>
                  <a:pt x="17843" y="149"/>
                </a:cubicBezTo>
                <a:lnTo>
                  <a:pt x="17843" y="149"/>
                </a:lnTo>
                <a:cubicBezTo>
                  <a:pt x="17707" y="262"/>
                  <a:pt x="17547" y="300"/>
                  <a:pt x="17547" y="300"/>
                </a:cubicBezTo>
                <a:lnTo>
                  <a:pt x="17547" y="300"/>
                </a:lnTo>
                <a:cubicBezTo>
                  <a:pt x="17536" y="247"/>
                  <a:pt x="17499" y="96"/>
                  <a:pt x="17499" y="96"/>
                </a:cubicBezTo>
                <a:lnTo>
                  <a:pt x="17499" y="96"/>
                </a:lnTo>
                <a:cubicBezTo>
                  <a:pt x="17442" y="247"/>
                  <a:pt x="17323" y="306"/>
                  <a:pt x="17323" y="306"/>
                </a:cubicBezTo>
                <a:lnTo>
                  <a:pt x="17323" y="306"/>
                </a:lnTo>
                <a:cubicBezTo>
                  <a:pt x="17310" y="275"/>
                  <a:pt x="17296" y="194"/>
                  <a:pt x="17296" y="194"/>
                </a:cubicBezTo>
                <a:lnTo>
                  <a:pt x="17296" y="194"/>
                </a:lnTo>
                <a:cubicBezTo>
                  <a:pt x="17287" y="243"/>
                  <a:pt x="17212" y="305"/>
                  <a:pt x="17212" y="305"/>
                </a:cubicBezTo>
                <a:lnTo>
                  <a:pt x="17212" y="305"/>
                </a:lnTo>
                <a:cubicBezTo>
                  <a:pt x="17202" y="269"/>
                  <a:pt x="17160" y="199"/>
                  <a:pt x="17160" y="199"/>
                </a:cubicBezTo>
                <a:lnTo>
                  <a:pt x="17160" y="199"/>
                </a:lnTo>
                <a:cubicBezTo>
                  <a:pt x="17155" y="264"/>
                  <a:pt x="17061" y="304"/>
                  <a:pt x="17061" y="304"/>
                </a:cubicBezTo>
                <a:lnTo>
                  <a:pt x="17061" y="304"/>
                </a:lnTo>
                <a:cubicBezTo>
                  <a:pt x="17026" y="267"/>
                  <a:pt x="17071" y="206"/>
                  <a:pt x="17078" y="198"/>
                </a:cubicBezTo>
                <a:lnTo>
                  <a:pt x="17078" y="198"/>
                </a:lnTo>
                <a:cubicBezTo>
                  <a:pt x="17007" y="277"/>
                  <a:pt x="16893" y="305"/>
                  <a:pt x="16893" y="305"/>
                </a:cubicBezTo>
                <a:lnTo>
                  <a:pt x="16893" y="305"/>
                </a:lnTo>
                <a:cubicBezTo>
                  <a:pt x="16952" y="267"/>
                  <a:pt x="17039" y="74"/>
                  <a:pt x="17042" y="68"/>
                </a:cubicBezTo>
                <a:lnTo>
                  <a:pt x="17042" y="68"/>
                </a:lnTo>
                <a:cubicBezTo>
                  <a:pt x="16869" y="250"/>
                  <a:pt x="16770" y="293"/>
                  <a:pt x="16770" y="293"/>
                </a:cubicBezTo>
                <a:lnTo>
                  <a:pt x="16770" y="293"/>
                </a:lnTo>
                <a:cubicBezTo>
                  <a:pt x="16794" y="251"/>
                  <a:pt x="16809" y="211"/>
                  <a:pt x="16810" y="209"/>
                </a:cubicBezTo>
                <a:lnTo>
                  <a:pt x="16810" y="209"/>
                </a:lnTo>
                <a:cubicBezTo>
                  <a:pt x="16738" y="241"/>
                  <a:pt x="16696" y="301"/>
                  <a:pt x="16693" y="305"/>
                </a:cubicBezTo>
                <a:lnTo>
                  <a:pt x="16693" y="305"/>
                </a:lnTo>
                <a:cubicBezTo>
                  <a:pt x="16722" y="250"/>
                  <a:pt x="16655" y="68"/>
                  <a:pt x="16655" y="68"/>
                </a:cubicBezTo>
                <a:lnTo>
                  <a:pt x="16655" y="68"/>
                </a:lnTo>
                <a:cubicBezTo>
                  <a:pt x="16590" y="149"/>
                  <a:pt x="16568" y="286"/>
                  <a:pt x="16568" y="286"/>
                </a:cubicBezTo>
                <a:lnTo>
                  <a:pt x="16568" y="286"/>
                </a:lnTo>
                <a:cubicBezTo>
                  <a:pt x="16404" y="186"/>
                  <a:pt x="16453" y="65"/>
                  <a:pt x="16453" y="65"/>
                </a:cubicBezTo>
                <a:lnTo>
                  <a:pt x="16453" y="65"/>
                </a:lnTo>
                <a:cubicBezTo>
                  <a:pt x="16384" y="127"/>
                  <a:pt x="16317" y="268"/>
                  <a:pt x="16317" y="268"/>
                </a:cubicBezTo>
                <a:lnTo>
                  <a:pt x="16317" y="268"/>
                </a:lnTo>
                <a:cubicBezTo>
                  <a:pt x="16248" y="161"/>
                  <a:pt x="16202" y="13"/>
                  <a:pt x="16202" y="13"/>
                </a:cubicBezTo>
                <a:lnTo>
                  <a:pt x="16202" y="13"/>
                </a:lnTo>
                <a:cubicBezTo>
                  <a:pt x="16182" y="128"/>
                  <a:pt x="16176" y="233"/>
                  <a:pt x="16177" y="310"/>
                </a:cubicBezTo>
                <a:lnTo>
                  <a:pt x="16177" y="310"/>
                </a:lnTo>
                <a:cubicBezTo>
                  <a:pt x="16174" y="311"/>
                  <a:pt x="16173" y="312"/>
                  <a:pt x="16171" y="314"/>
                </a:cubicBezTo>
                <a:lnTo>
                  <a:pt x="16171" y="314"/>
                </a:lnTo>
                <a:cubicBezTo>
                  <a:pt x="16171" y="314"/>
                  <a:pt x="16094" y="256"/>
                  <a:pt x="16072" y="210"/>
                </a:cubicBezTo>
                <a:lnTo>
                  <a:pt x="16072" y="210"/>
                </a:lnTo>
                <a:cubicBezTo>
                  <a:pt x="16072" y="210"/>
                  <a:pt x="16049" y="273"/>
                  <a:pt x="16072" y="300"/>
                </a:cubicBezTo>
                <a:lnTo>
                  <a:pt x="16072" y="300"/>
                </a:lnTo>
                <a:cubicBezTo>
                  <a:pt x="16072" y="300"/>
                  <a:pt x="15954" y="216"/>
                  <a:pt x="15919" y="23"/>
                </a:cubicBezTo>
                <a:lnTo>
                  <a:pt x="15919" y="23"/>
                </a:lnTo>
                <a:cubicBezTo>
                  <a:pt x="15917" y="13"/>
                  <a:pt x="15903" y="13"/>
                  <a:pt x="15901" y="23"/>
                </a:cubicBezTo>
                <a:lnTo>
                  <a:pt x="15901" y="23"/>
                </a:lnTo>
                <a:cubicBezTo>
                  <a:pt x="15885" y="100"/>
                  <a:pt x="15853" y="240"/>
                  <a:pt x="15817" y="302"/>
                </a:cubicBezTo>
                <a:lnTo>
                  <a:pt x="15817" y="302"/>
                </a:lnTo>
                <a:cubicBezTo>
                  <a:pt x="15817" y="302"/>
                  <a:pt x="15757" y="275"/>
                  <a:pt x="15728" y="210"/>
                </a:cubicBezTo>
                <a:lnTo>
                  <a:pt x="15728" y="210"/>
                </a:lnTo>
                <a:cubicBezTo>
                  <a:pt x="15728" y="210"/>
                  <a:pt x="15749" y="277"/>
                  <a:pt x="15709" y="302"/>
                </a:cubicBezTo>
                <a:lnTo>
                  <a:pt x="15709" y="302"/>
                </a:lnTo>
                <a:cubicBezTo>
                  <a:pt x="15709" y="302"/>
                  <a:pt x="15509" y="302"/>
                  <a:pt x="15509" y="99"/>
                </a:cubicBezTo>
                <a:lnTo>
                  <a:pt x="15509" y="99"/>
                </a:lnTo>
                <a:cubicBezTo>
                  <a:pt x="15509" y="99"/>
                  <a:pt x="15324" y="161"/>
                  <a:pt x="15255" y="268"/>
                </a:cubicBezTo>
                <a:lnTo>
                  <a:pt x="15255" y="268"/>
                </a:lnTo>
                <a:cubicBezTo>
                  <a:pt x="15255" y="268"/>
                  <a:pt x="15188" y="127"/>
                  <a:pt x="15119" y="65"/>
                </a:cubicBezTo>
                <a:lnTo>
                  <a:pt x="15119" y="65"/>
                </a:lnTo>
                <a:cubicBezTo>
                  <a:pt x="15119" y="65"/>
                  <a:pt x="15168" y="186"/>
                  <a:pt x="15004" y="286"/>
                </a:cubicBezTo>
                <a:lnTo>
                  <a:pt x="15004" y="286"/>
                </a:lnTo>
                <a:cubicBezTo>
                  <a:pt x="15004" y="286"/>
                  <a:pt x="14959" y="149"/>
                  <a:pt x="14893" y="68"/>
                </a:cubicBezTo>
                <a:lnTo>
                  <a:pt x="14893" y="68"/>
                </a:lnTo>
                <a:cubicBezTo>
                  <a:pt x="14893" y="68"/>
                  <a:pt x="14850" y="250"/>
                  <a:pt x="14879" y="305"/>
                </a:cubicBezTo>
                <a:lnTo>
                  <a:pt x="14879" y="305"/>
                </a:lnTo>
                <a:cubicBezTo>
                  <a:pt x="14879" y="305"/>
                  <a:pt x="14836" y="241"/>
                  <a:pt x="14762" y="209"/>
                </a:cubicBezTo>
                <a:lnTo>
                  <a:pt x="14762" y="209"/>
                </a:lnTo>
                <a:cubicBezTo>
                  <a:pt x="14762" y="209"/>
                  <a:pt x="14778" y="249"/>
                  <a:pt x="14802" y="293"/>
                </a:cubicBezTo>
                <a:lnTo>
                  <a:pt x="14802" y="293"/>
                </a:lnTo>
                <a:cubicBezTo>
                  <a:pt x="14802" y="293"/>
                  <a:pt x="14704" y="250"/>
                  <a:pt x="14531" y="68"/>
                </a:cubicBezTo>
                <a:lnTo>
                  <a:pt x="14531" y="68"/>
                </a:lnTo>
                <a:cubicBezTo>
                  <a:pt x="14531" y="68"/>
                  <a:pt x="14619" y="266"/>
                  <a:pt x="14679" y="305"/>
                </a:cubicBezTo>
                <a:lnTo>
                  <a:pt x="14679" y="305"/>
                </a:lnTo>
                <a:cubicBezTo>
                  <a:pt x="14679" y="305"/>
                  <a:pt x="14565" y="277"/>
                  <a:pt x="14493" y="196"/>
                </a:cubicBezTo>
                <a:lnTo>
                  <a:pt x="14493" y="196"/>
                </a:lnTo>
                <a:cubicBezTo>
                  <a:pt x="14493" y="196"/>
                  <a:pt x="14549" y="264"/>
                  <a:pt x="14512" y="304"/>
                </a:cubicBezTo>
                <a:lnTo>
                  <a:pt x="14512" y="304"/>
                </a:lnTo>
                <a:cubicBezTo>
                  <a:pt x="14512" y="304"/>
                  <a:pt x="14417" y="263"/>
                  <a:pt x="14412" y="199"/>
                </a:cubicBezTo>
                <a:lnTo>
                  <a:pt x="14412" y="199"/>
                </a:lnTo>
                <a:cubicBezTo>
                  <a:pt x="14412" y="199"/>
                  <a:pt x="14370" y="269"/>
                  <a:pt x="14360" y="305"/>
                </a:cubicBezTo>
                <a:lnTo>
                  <a:pt x="14360" y="305"/>
                </a:lnTo>
                <a:cubicBezTo>
                  <a:pt x="14360" y="305"/>
                  <a:pt x="14285" y="243"/>
                  <a:pt x="14276" y="194"/>
                </a:cubicBezTo>
                <a:lnTo>
                  <a:pt x="14276" y="194"/>
                </a:lnTo>
                <a:cubicBezTo>
                  <a:pt x="14276" y="194"/>
                  <a:pt x="14262" y="275"/>
                  <a:pt x="14249" y="306"/>
                </a:cubicBezTo>
                <a:lnTo>
                  <a:pt x="14249" y="306"/>
                </a:lnTo>
                <a:cubicBezTo>
                  <a:pt x="14249" y="306"/>
                  <a:pt x="14130" y="247"/>
                  <a:pt x="14073" y="96"/>
                </a:cubicBezTo>
                <a:lnTo>
                  <a:pt x="14073" y="96"/>
                </a:lnTo>
                <a:cubicBezTo>
                  <a:pt x="14073" y="96"/>
                  <a:pt x="14036" y="247"/>
                  <a:pt x="14025" y="300"/>
                </a:cubicBezTo>
                <a:lnTo>
                  <a:pt x="14025" y="300"/>
                </a:lnTo>
                <a:cubicBezTo>
                  <a:pt x="14025" y="300"/>
                  <a:pt x="13764" y="233"/>
                  <a:pt x="13703" y="7"/>
                </a:cubicBezTo>
                <a:lnTo>
                  <a:pt x="13703" y="7"/>
                </a:lnTo>
                <a:cubicBezTo>
                  <a:pt x="13701" y="0"/>
                  <a:pt x="13680" y="0"/>
                  <a:pt x="13675" y="7"/>
                </a:cubicBezTo>
                <a:lnTo>
                  <a:pt x="13675" y="7"/>
                </a:lnTo>
                <a:cubicBezTo>
                  <a:pt x="13637" y="69"/>
                  <a:pt x="13561" y="206"/>
                  <a:pt x="13579" y="283"/>
                </a:cubicBezTo>
                <a:lnTo>
                  <a:pt x="13579" y="283"/>
                </a:lnTo>
                <a:cubicBezTo>
                  <a:pt x="13579" y="283"/>
                  <a:pt x="13437" y="253"/>
                  <a:pt x="13348" y="152"/>
                </a:cubicBezTo>
                <a:lnTo>
                  <a:pt x="13348" y="152"/>
                </a:lnTo>
                <a:cubicBezTo>
                  <a:pt x="13348" y="152"/>
                  <a:pt x="13302" y="220"/>
                  <a:pt x="13310" y="273"/>
                </a:cubicBezTo>
                <a:lnTo>
                  <a:pt x="13310" y="273"/>
                </a:lnTo>
                <a:cubicBezTo>
                  <a:pt x="13310" y="273"/>
                  <a:pt x="13210" y="254"/>
                  <a:pt x="13107" y="155"/>
                </a:cubicBezTo>
                <a:lnTo>
                  <a:pt x="13107" y="155"/>
                </a:lnTo>
                <a:cubicBezTo>
                  <a:pt x="13107" y="155"/>
                  <a:pt x="13067" y="262"/>
                  <a:pt x="13082" y="305"/>
                </a:cubicBezTo>
                <a:lnTo>
                  <a:pt x="13082" y="305"/>
                </a:lnTo>
                <a:cubicBezTo>
                  <a:pt x="13082" y="305"/>
                  <a:pt x="12959" y="254"/>
                  <a:pt x="12910" y="189"/>
                </a:cubicBezTo>
                <a:lnTo>
                  <a:pt x="12910" y="189"/>
                </a:lnTo>
                <a:cubicBezTo>
                  <a:pt x="12910" y="189"/>
                  <a:pt x="12876" y="273"/>
                  <a:pt x="12882" y="300"/>
                </a:cubicBezTo>
                <a:lnTo>
                  <a:pt x="12882" y="300"/>
                </a:lnTo>
                <a:cubicBezTo>
                  <a:pt x="12882" y="300"/>
                  <a:pt x="12816" y="237"/>
                  <a:pt x="12761" y="189"/>
                </a:cubicBezTo>
                <a:lnTo>
                  <a:pt x="12761" y="189"/>
                </a:lnTo>
                <a:cubicBezTo>
                  <a:pt x="12761" y="189"/>
                  <a:pt x="12774" y="273"/>
                  <a:pt x="12709" y="314"/>
                </a:cubicBezTo>
                <a:lnTo>
                  <a:pt x="12709" y="314"/>
                </a:lnTo>
                <a:cubicBezTo>
                  <a:pt x="12709" y="314"/>
                  <a:pt x="12616" y="236"/>
                  <a:pt x="12594" y="190"/>
                </a:cubicBezTo>
                <a:lnTo>
                  <a:pt x="12594" y="190"/>
                </a:lnTo>
                <a:cubicBezTo>
                  <a:pt x="12594" y="190"/>
                  <a:pt x="12570" y="253"/>
                  <a:pt x="12594" y="280"/>
                </a:cubicBezTo>
                <a:lnTo>
                  <a:pt x="12594" y="280"/>
                </a:lnTo>
                <a:cubicBezTo>
                  <a:pt x="12594" y="280"/>
                  <a:pt x="12528" y="292"/>
                  <a:pt x="12443" y="78"/>
                </a:cubicBezTo>
                <a:lnTo>
                  <a:pt x="12443" y="78"/>
                </a:lnTo>
                <a:cubicBezTo>
                  <a:pt x="12443" y="78"/>
                  <a:pt x="12376" y="182"/>
                  <a:pt x="12325" y="243"/>
                </a:cubicBezTo>
                <a:lnTo>
                  <a:pt x="12325" y="243"/>
                </a:lnTo>
                <a:cubicBezTo>
                  <a:pt x="12325" y="243"/>
                  <a:pt x="12265" y="217"/>
                  <a:pt x="12236" y="152"/>
                </a:cubicBezTo>
                <a:lnTo>
                  <a:pt x="12236" y="152"/>
                </a:lnTo>
                <a:cubicBezTo>
                  <a:pt x="12236" y="152"/>
                  <a:pt x="12219" y="224"/>
                  <a:pt x="12189" y="262"/>
                </a:cubicBezTo>
                <a:lnTo>
                  <a:pt x="12189" y="262"/>
                </a:lnTo>
                <a:cubicBezTo>
                  <a:pt x="12193" y="219"/>
                  <a:pt x="12200" y="186"/>
                  <a:pt x="12200" y="186"/>
                </a:cubicBezTo>
                <a:lnTo>
                  <a:pt x="12200" y="186"/>
                </a:lnTo>
                <a:cubicBezTo>
                  <a:pt x="12146" y="233"/>
                  <a:pt x="12081" y="297"/>
                  <a:pt x="12081" y="297"/>
                </a:cubicBezTo>
                <a:lnTo>
                  <a:pt x="12081" y="297"/>
                </a:lnTo>
                <a:cubicBezTo>
                  <a:pt x="12086" y="270"/>
                  <a:pt x="12052" y="186"/>
                  <a:pt x="12052" y="186"/>
                </a:cubicBezTo>
                <a:lnTo>
                  <a:pt x="12052" y="186"/>
                </a:lnTo>
                <a:cubicBezTo>
                  <a:pt x="12003" y="251"/>
                  <a:pt x="11880" y="302"/>
                  <a:pt x="11880" y="302"/>
                </a:cubicBezTo>
                <a:lnTo>
                  <a:pt x="11880" y="302"/>
                </a:lnTo>
                <a:cubicBezTo>
                  <a:pt x="11895" y="258"/>
                  <a:pt x="11854" y="152"/>
                  <a:pt x="11854" y="152"/>
                </a:cubicBezTo>
                <a:lnTo>
                  <a:pt x="11854" y="152"/>
                </a:lnTo>
                <a:cubicBezTo>
                  <a:pt x="11752" y="251"/>
                  <a:pt x="11652" y="270"/>
                  <a:pt x="11652" y="270"/>
                </a:cubicBezTo>
                <a:lnTo>
                  <a:pt x="11652" y="270"/>
                </a:lnTo>
                <a:cubicBezTo>
                  <a:pt x="11661" y="217"/>
                  <a:pt x="11614" y="149"/>
                  <a:pt x="11614" y="149"/>
                </a:cubicBezTo>
                <a:lnTo>
                  <a:pt x="11614" y="149"/>
                </a:lnTo>
                <a:cubicBezTo>
                  <a:pt x="11525" y="250"/>
                  <a:pt x="11383" y="279"/>
                  <a:pt x="11383" y="279"/>
                </a:cubicBezTo>
                <a:lnTo>
                  <a:pt x="11383" y="279"/>
                </a:lnTo>
                <a:cubicBezTo>
                  <a:pt x="11406" y="179"/>
                  <a:pt x="11397" y="112"/>
                  <a:pt x="11340" y="52"/>
                </a:cubicBezTo>
                <a:lnTo>
                  <a:pt x="11340" y="52"/>
                </a:lnTo>
                <a:cubicBezTo>
                  <a:pt x="11203" y="236"/>
                  <a:pt x="10939" y="270"/>
                  <a:pt x="10939" y="270"/>
                </a:cubicBezTo>
                <a:lnTo>
                  <a:pt x="10939" y="270"/>
                </a:lnTo>
                <a:cubicBezTo>
                  <a:pt x="10938" y="259"/>
                  <a:pt x="10940" y="265"/>
                  <a:pt x="10891" y="65"/>
                </a:cubicBezTo>
                <a:lnTo>
                  <a:pt x="10891" y="65"/>
                </a:lnTo>
                <a:cubicBezTo>
                  <a:pt x="10834" y="217"/>
                  <a:pt x="10715" y="275"/>
                  <a:pt x="10715" y="275"/>
                </a:cubicBezTo>
                <a:lnTo>
                  <a:pt x="10715" y="275"/>
                </a:lnTo>
                <a:cubicBezTo>
                  <a:pt x="10703" y="245"/>
                  <a:pt x="10688" y="163"/>
                  <a:pt x="10688" y="163"/>
                </a:cubicBezTo>
                <a:lnTo>
                  <a:pt x="10688" y="163"/>
                </a:lnTo>
                <a:cubicBezTo>
                  <a:pt x="10679" y="212"/>
                  <a:pt x="10604" y="274"/>
                  <a:pt x="10604" y="274"/>
                </a:cubicBezTo>
                <a:lnTo>
                  <a:pt x="10604" y="274"/>
                </a:lnTo>
                <a:cubicBezTo>
                  <a:pt x="10594" y="238"/>
                  <a:pt x="10552" y="168"/>
                  <a:pt x="10552" y="168"/>
                </a:cubicBezTo>
                <a:lnTo>
                  <a:pt x="10552" y="168"/>
                </a:lnTo>
                <a:cubicBezTo>
                  <a:pt x="10547" y="232"/>
                  <a:pt x="10452" y="273"/>
                  <a:pt x="10452" y="273"/>
                </a:cubicBezTo>
                <a:lnTo>
                  <a:pt x="10452" y="273"/>
                </a:lnTo>
                <a:cubicBezTo>
                  <a:pt x="10415" y="233"/>
                  <a:pt x="10471" y="166"/>
                  <a:pt x="10471" y="166"/>
                </a:cubicBezTo>
                <a:lnTo>
                  <a:pt x="10471" y="166"/>
                </a:lnTo>
                <a:cubicBezTo>
                  <a:pt x="10399" y="246"/>
                  <a:pt x="10285" y="274"/>
                  <a:pt x="10285" y="274"/>
                </a:cubicBezTo>
                <a:lnTo>
                  <a:pt x="10285" y="274"/>
                </a:lnTo>
                <a:cubicBezTo>
                  <a:pt x="10346" y="236"/>
                  <a:pt x="10434" y="37"/>
                  <a:pt x="10434" y="37"/>
                </a:cubicBezTo>
                <a:lnTo>
                  <a:pt x="10434" y="37"/>
                </a:lnTo>
                <a:cubicBezTo>
                  <a:pt x="10261" y="219"/>
                  <a:pt x="10162" y="261"/>
                  <a:pt x="10162" y="261"/>
                </a:cubicBezTo>
                <a:lnTo>
                  <a:pt x="10162" y="261"/>
                </a:lnTo>
                <a:cubicBezTo>
                  <a:pt x="10186" y="218"/>
                  <a:pt x="10203" y="178"/>
                  <a:pt x="10203" y="178"/>
                </a:cubicBezTo>
                <a:lnTo>
                  <a:pt x="10203" y="178"/>
                </a:lnTo>
                <a:cubicBezTo>
                  <a:pt x="10128" y="211"/>
                  <a:pt x="10085" y="274"/>
                  <a:pt x="10085" y="274"/>
                </a:cubicBezTo>
                <a:lnTo>
                  <a:pt x="10085" y="274"/>
                </a:lnTo>
                <a:cubicBezTo>
                  <a:pt x="10114" y="219"/>
                  <a:pt x="10040" y="119"/>
                  <a:pt x="10040" y="119"/>
                </a:cubicBezTo>
                <a:lnTo>
                  <a:pt x="10040" y="119"/>
                </a:lnTo>
                <a:cubicBezTo>
                  <a:pt x="9974" y="200"/>
                  <a:pt x="9907" y="279"/>
                  <a:pt x="9907" y="279"/>
                </a:cubicBezTo>
                <a:lnTo>
                  <a:pt x="9907" y="279"/>
                </a:lnTo>
                <a:cubicBezTo>
                  <a:pt x="9867" y="254"/>
                  <a:pt x="9842" y="152"/>
                  <a:pt x="9842" y="152"/>
                </a:cubicBezTo>
                <a:lnTo>
                  <a:pt x="9842" y="152"/>
                </a:lnTo>
                <a:cubicBezTo>
                  <a:pt x="9813" y="217"/>
                  <a:pt x="9754" y="243"/>
                  <a:pt x="9754" y="243"/>
                </a:cubicBezTo>
                <a:lnTo>
                  <a:pt x="9754" y="243"/>
                </a:lnTo>
                <a:cubicBezTo>
                  <a:pt x="9703" y="182"/>
                  <a:pt x="9636" y="78"/>
                  <a:pt x="9636" y="78"/>
                </a:cubicBezTo>
                <a:lnTo>
                  <a:pt x="9636" y="78"/>
                </a:lnTo>
                <a:cubicBezTo>
                  <a:pt x="9551" y="292"/>
                  <a:pt x="9486" y="280"/>
                  <a:pt x="9486" y="280"/>
                </a:cubicBezTo>
                <a:lnTo>
                  <a:pt x="9486" y="280"/>
                </a:lnTo>
                <a:cubicBezTo>
                  <a:pt x="9509" y="253"/>
                  <a:pt x="9486" y="190"/>
                  <a:pt x="9486" y="190"/>
                </a:cubicBezTo>
                <a:lnTo>
                  <a:pt x="9486" y="190"/>
                </a:lnTo>
                <a:cubicBezTo>
                  <a:pt x="9463" y="236"/>
                  <a:pt x="9371" y="314"/>
                  <a:pt x="9371" y="314"/>
                </a:cubicBezTo>
                <a:lnTo>
                  <a:pt x="9371" y="314"/>
                </a:lnTo>
                <a:cubicBezTo>
                  <a:pt x="9306" y="273"/>
                  <a:pt x="9318" y="189"/>
                  <a:pt x="9318" y="189"/>
                </a:cubicBezTo>
                <a:lnTo>
                  <a:pt x="9318" y="189"/>
                </a:lnTo>
                <a:cubicBezTo>
                  <a:pt x="9263" y="237"/>
                  <a:pt x="9198" y="300"/>
                  <a:pt x="9198" y="300"/>
                </a:cubicBezTo>
                <a:lnTo>
                  <a:pt x="9198" y="300"/>
                </a:lnTo>
                <a:cubicBezTo>
                  <a:pt x="9204" y="273"/>
                  <a:pt x="9169" y="189"/>
                  <a:pt x="9169" y="189"/>
                </a:cubicBezTo>
                <a:lnTo>
                  <a:pt x="9169" y="189"/>
                </a:lnTo>
                <a:cubicBezTo>
                  <a:pt x="9121" y="254"/>
                  <a:pt x="8998" y="305"/>
                  <a:pt x="8998" y="305"/>
                </a:cubicBezTo>
                <a:lnTo>
                  <a:pt x="8998" y="305"/>
                </a:lnTo>
                <a:cubicBezTo>
                  <a:pt x="9012" y="262"/>
                  <a:pt x="8972" y="155"/>
                  <a:pt x="8972" y="155"/>
                </a:cubicBezTo>
                <a:lnTo>
                  <a:pt x="8972" y="155"/>
                </a:lnTo>
                <a:cubicBezTo>
                  <a:pt x="8870" y="254"/>
                  <a:pt x="8769" y="273"/>
                  <a:pt x="8769" y="273"/>
                </a:cubicBezTo>
                <a:lnTo>
                  <a:pt x="8769" y="273"/>
                </a:lnTo>
                <a:cubicBezTo>
                  <a:pt x="8778" y="220"/>
                  <a:pt x="8732" y="152"/>
                  <a:pt x="8732" y="152"/>
                </a:cubicBezTo>
                <a:lnTo>
                  <a:pt x="8732" y="152"/>
                </a:lnTo>
                <a:cubicBezTo>
                  <a:pt x="8643" y="253"/>
                  <a:pt x="8501" y="283"/>
                  <a:pt x="8501" y="283"/>
                </a:cubicBezTo>
                <a:lnTo>
                  <a:pt x="8501" y="283"/>
                </a:lnTo>
                <a:cubicBezTo>
                  <a:pt x="8518" y="206"/>
                  <a:pt x="8442" y="69"/>
                  <a:pt x="8404" y="7"/>
                </a:cubicBezTo>
                <a:lnTo>
                  <a:pt x="8404" y="7"/>
                </a:lnTo>
                <a:cubicBezTo>
                  <a:pt x="8400" y="0"/>
                  <a:pt x="8379" y="0"/>
                  <a:pt x="8377" y="7"/>
                </a:cubicBezTo>
                <a:lnTo>
                  <a:pt x="8377" y="7"/>
                </a:lnTo>
                <a:cubicBezTo>
                  <a:pt x="8316" y="233"/>
                  <a:pt x="8055" y="300"/>
                  <a:pt x="8055" y="300"/>
                </a:cubicBezTo>
                <a:lnTo>
                  <a:pt x="8055" y="300"/>
                </a:lnTo>
                <a:cubicBezTo>
                  <a:pt x="8043" y="247"/>
                  <a:pt x="8006" y="96"/>
                  <a:pt x="8006" y="96"/>
                </a:cubicBezTo>
                <a:lnTo>
                  <a:pt x="8006" y="96"/>
                </a:lnTo>
                <a:cubicBezTo>
                  <a:pt x="7949" y="247"/>
                  <a:pt x="7831" y="306"/>
                  <a:pt x="7831" y="306"/>
                </a:cubicBezTo>
                <a:lnTo>
                  <a:pt x="7831" y="306"/>
                </a:lnTo>
                <a:cubicBezTo>
                  <a:pt x="7818" y="275"/>
                  <a:pt x="7804" y="194"/>
                  <a:pt x="7804" y="194"/>
                </a:cubicBezTo>
                <a:lnTo>
                  <a:pt x="7804" y="194"/>
                </a:lnTo>
                <a:cubicBezTo>
                  <a:pt x="7795" y="243"/>
                  <a:pt x="7719" y="305"/>
                  <a:pt x="7719" y="305"/>
                </a:cubicBezTo>
                <a:lnTo>
                  <a:pt x="7719" y="305"/>
                </a:lnTo>
                <a:cubicBezTo>
                  <a:pt x="7709" y="269"/>
                  <a:pt x="7668" y="199"/>
                  <a:pt x="7668" y="199"/>
                </a:cubicBezTo>
                <a:lnTo>
                  <a:pt x="7668" y="199"/>
                </a:lnTo>
                <a:cubicBezTo>
                  <a:pt x="7662" y="263"/>
                  <a:pt x="7568" y="304"/>
                  <a:pt x="7568" y="304"/>
                </a:cubicBezTo>
                <a:lnTo>
                  <a:pt x="7568" y="304"/>
                </a:lnTo>
                <a:cubicBezTo>
                  <a:pt x="7530" y="264"/>
                  <a:pt x="7586" y="196"/>
                  <a:pt x="7586" y="196"/>
                </a:cubicBezTo>
                <a:lnTo>
                  <a:pt x="7586" y="196"/>
                </a:lnTo>
                <a:cubicBezTo>
                  <a:pt x="7515" y="277"/>
                  <a:pt x="7401" y="305"/>
                  <a:pt x="7401" y="305"/>
                </a:cubicBezTo>
                <a:lnTo>
                  <a:pt x="7401" y="305"/>
                </a:lnTo>
                <a:cubicBezTo>
                  <a:pt x="7461" y="266"/>
                  <a:pt x="7549" y="68"/>
                  <a:pt x="7549" y="68"/>
                </a:cubicBezTo>
                <a:lnTo>
                  <a:pt x="7549" y="68"/>
                </a:lnTo>
                <a:cubicBezTo>
                  <a:pt x="7376" y="250"/>
                  <a:pt x="7278" y="293"/>
                  <a:pt x="7278" y="293"/>
                </a:cubicBezTo>
                <a:lnTo>
                  <a:pt x="7278" y="293"/>
                </a:lnTo>
                <a:cubicBezTo>
                  <a:pt x="7302" y="249"/>
                  <a:pt x="7317" y="209"/>
                  <a:pt x="7317" y="209"/>
                </a:cubicBezTo>
                <a:lnTo>
                  <a:pt x="7317" y="209"/>
                </a:lnTo>
                <a:cubicBezTo>
                  <a:pt x="7243" y="241"/>
                  <a:pt x="7201" y="305"/>
                  <a:pt x="7201" y="305"/>
                </a:cubicBezTo>
                <a:lnTo>
                  <a:pt x="7201" y="305"/>
                </a:lnTo>
                <a:cubicBezTo>
                  <a:pt x="7229" y="250"/>
                  <a:pt x="7186" y="68"/>
                  <a:pt x="7186" y="68"/>
                </a:cubicBezTo>
                <a:lnTo>
                  <a:pt x="7186" y="68"/>
                </a:lnTo>
                <a:cubicBezTo>
                  <a:pt x="7121" y="149"/>
                  <a:pt x="7076" y="286"/>
                  <a:pt x="7076" y="286"/>
                </a:cubicBezTo>
                <a:lnTo>
                  <a:pt x="7076" y="286"/>
                </a:lnTo>
                <a:cubicBezTo>
                  <a:pt x="6912" y="186"/>
                  <a:pt x="6960" y="65"/>
                  <a:pt x="6960" y="65"/>
                </a:cubicBezTo>
                <a:lnTo>
                  <a:pt x="6960" y="65"/>
                </a:lnTo>
                <a:cubicBezTo>
                  <a:pt x="6892" y="127"/>
                  <a:pt x="6824" y="268"/>
                  <a:pt x="6824" y="268"/>
                </a:cubicBezTo>
                <a:lnTo>
                  <a:pt x="6824" y="268"/>
                </a:lnTo>
                <a:cubicBezTo>
                  <a:pt x="6755" y="161"/>
                  <a:pt x="6571" y="99"/>
                  <a:pt x="6571" y="99"/>
                </a:cubicBezTo>
                <a:lnTo>
                  <a:pt x="6571" y="99"/>
                </a:lnTo>
                <a:cubicBezTo>
                  <a:pt x="6571" y="302"/>
                  <a:pt x="6371" y="302"/>
                  <a:pt x="6371" y="302"/>
                </a:cubicBezTo>
                <a:lnTo>
                  <a:pt x="6371" y="302"/>
                </a:lnTo>
                <a:cubicBezTo>
                  <a:pt x="6331" y="277"/>
                  <a:pt x="6351" y="210"/>
                  <a:pt x="6351" y="210"/>
                </a:cubicBezTo>
                <a:lnTo>
                  <a:pt x="6351" y="210"/>
                </a:lnTo>
                <a:cubicBezTo>
                  <a:pt x="6323" y="275"/>
                  <a:pt x="6262" y="302"/>
                  <a:pt x="6262" y="302"/>
                </a:cubicBezTo>
                <a:lnTo>
                  <a:pt x="6262" y="302"/>
                </a:lnTo>
                <a:cubicBezTo>
                  <a:pt x="6226" y="240"/>
                  <a:pt x="6195" y="101"/>
                  <a:pt x="6179" y="23"/>
                </a:cubicBezTo>
                <a:lnTo>
                  <a:pt x="6179" y="23"/>
                </a:lnTo>
                <a:cubicBezTo>
                  <a:pt x="6177" y="17"/>
                  <a:pt x="6162" y="17"/>
                  <a:pt x="6160" y="23"/>
                </a:cubicBezTo>
                <a:lnTo>
                  <a:pt x="6160" y="23"/>
                </a:lnTo>
                <a:cubicBezTo>
                  <a:pt x="6125" y="216"/>
                  <a:pt x="6008" y="300"/>
                  <a:pt x="6008" y="300"/>
                </a:cubicBezTo>
                <a:lnTo>
                  <a:pt x="6008" y="300"/>
                </a:lnTo>
                <a:cubicBezTo>
                  <a:pt x="6031" y="273"/>
                  <a:pt x="6008" y="210"/>
                  <a:pt x="6008" y="210"/>
                </a:cubicBezTo>
                <a:lnTo>
                  <a:pt x="6008" y="210"/>
                </a:lnTo>
                <a:cubicBezTo>
                  <a:pt x="5985" y="256"/>
                  <a:pt x="5909" y="314"/>
                  <a:pt x="5909" y="314"/>
                </a:cubicBezTo>
                <a:lnTo>
                  <a:pt x="5909" y="314"/>
                </a:lnTo>
                <a:cubicBezTo>
                  <a:pt x="5844" y="273"/>
                  <a:pt x="5856" y="189"/>
                  <a:pt x="5856" y="189"/>
                </a:cubicBezTo>
                <a:lnTo>
                  <a:pt x="5856" y="189"/>
                </a:lnTo>
                <a:cubicBezTo>
                  <a:pt x="5802" y="237"/>
                  <a:pt x="5737" y="300"/>
                  <a:pt x="5737" y="300"/>
                </a:cubicBezTo>
                <a:lnTo>
                  <a:pt x="5737" y="300"/>
                </a:lnTo>
                <a:cubicBezTo>
                  <a:pt x="5742" y="273"/>
                  <a:pt x="5708" y="189"/>
                  <a:pt x="5708" y="189"/>
                </a:cubicBezTo>
                <a:lnTo>
                  <a:pt x="5708" y="189"/>
                </a:lnTo>
                <a:cubicBezTo>
                  <a:pt x="5659" y="254"/>
                  <a:pt x="5537" y="305"/>
                  <a:pt x="5537" y="305"/>
                </a:cubicBezTo>
                <a:lnTo>
                  <a:pt x="5537" y="305"/>
                </a:lnTo>
                <a:cubicBezTo>
                  <a:pt x="5551" y="262"/>
                  <a:pt x="5511" y="155"/>
                  <a:pt x="5511" y="155"/>
                </a:cubicBezTo>
                <a:lnTo>
                  <a:pt x="5511" y="155"/>
                </a:lnTo>
                <a:cubicBezTo>
                  <a:pt x="5407" y="254"/>
                  <a:pt x="5308" y="273"/>
                  <a:pt x="5308" y="273"/>
                </a:cubicBezTo>
                <a:lnTo>
                  <a:pt x="5308" y="273"/>
                </a:lnTo>
                <a:cubicBezTo>
                  <a:pt x="5316" y="220"/>
                  <a:pt x="5270" y="152"/>
                  <a:pt x="5270" y="152"/>
                </a:cubicBezTo>
                <a:lnTo>
                  <a:pt x="5270" y="152"/>
                </a:lnTo>
                <a:cubicBezTo>
                  <a:pt x="5181" y="253"/>
                  <a:pt x="4976" y="315"/>
                  <a:pt x="4976" y="315"/>
                </a:cubicBezTo>
                <a:lnTo>
                  <a:pt x="4976" y="315"/>
                </a:lnTo>
                <a:cubicBezTo>
                  <a:pt x="4957" y="227"/>
                  <a:pt x="4889" y="149"/>
                  <a:pt x="4889" y="149"/>
                </a:cubicBezTo>
                <a:lnTo>
                  <a:pt x="4889" y="149"/>
                </a:lnTo>
                <a:cubicBezTo>
                  <a:pt x="4753" y="262"/>
                  <a:pt x="4594" y="300"/>
                  <a:pt x="4594" y="300"/>
                </a:cubicBezTo>
                <a:lnTo>
                  <a:pt x="4594" y="300"/>
                </a:lnTo>
                <a:cubicBezTo>
                  <a:pt x="4582" y="247"/>
                  <a:pt x="4545" y="96"/>
                  <a:pt x="4545" y="96"/>
                </a:cubicBezTo>
                <a:lnTo>
                  <a:pt x="4545" y="96"/>
                </a:lnTo>
                <a:cubicBezTo>
                  <a:pt x="4488" y="247"/>
                  <a:pt x="4369" y="306"/>
                  <a:pt x="4369" y="306"/>
                </a:cubicBezTo>
                <a:lnTo>
                  <a:pt x="4369" y="306"/>
                </a:lnTo>
                <a:cubicBezTo>
                  <a:pt x="4356" y="275"/>
                  <a:pt x="4342" y="194"/>
                  <a:pt x="4342" y="194"/>
                </a:cubicBezTo>
                <a:lnTo>
                  <a:pt x="4342" y="194"/>
                </a:lnTo>
                <a:cubicBezTo>
                  <a:pt x="4333" y="243"/>
                  <a:pt x="4258" y="305"/>
                  <a:pt x="4258" y="305"/>
                </a:cubicBezTo>
                <a:lnTo>
                  <a:pt x="4258" y="305"/>
                </a:lnTo>
                <a:cubicBezTo>
                  <a:pt x="4247" y="269"/>
                  <a:pt x="4206" y="199"/>
                  <a:pt x="4206" y="199"/>
                </a:cubicBezTo>
                <a:lnTo>
                  <a:pt x="4206" y="199"/>
                </a:lnTo>
                <a:cubicBezTo>
                  <a:pt x="4200" y="263"/>
                  <a:pt x="4106" y="304"/>
                  <a:pt x="4106" y="304"/>
                </a:cubicBezTo>
                <a:lnTo>
                  <a:pt x="4106" y="304"/>
                </a:lnTo>
                <a:cubicBezTo>
                  <a:pt x="4069" y="264"/>
                  <a:pt x="4124" y="196"/>
                  <a:pt x="4124" y="196"/>
                </a:cubicBezTo>
                <a:lnTo>
                  <a:pt x="4124" y="196"/>
                </a:lnTo>
                <a:cubicBezTo>
                  <a:pt x="4053" y="277"/>
                  <a:pt x="3939" y="305"/>
                  <a:pt x="3939" y="305"/>
                </a:cubicBezTo>
                <a:lnTo>
                  <a:pt x="3939" y="305"/>
                </a:lnTo>
                <a:cubicBezTo>
                  <a:pt x="3999" y="266"/>
                  <a:pt x="4087" y="68"/>
                  <a:pt x="4087" y="68"/>
                </a:cubicBezTo>
                <a:lnTo>
                  <a:pt x="4087" y="68"/>
                </a:lnTo>
                <a:cubicBezTo>
                  <a:pt x="3980" y="181"/>
                  <a:pt x="3901" y="241"/>
                  <a:pt x="3857" y="269"/>
                </a:cubicBezTo>
                <a:lnTo>
                  <a:pt x="3857" y="269"/>
                </a:lnTo>
                <a:cubicBezTo>
                  <a:pt x="3850" y="265"/>
                  <a:pt x="3842" y="261"/>
                  <a:pt x="3834" y="258"/>
                </a:cubicBezTo>
                <a:lnTo>
                  <a:pt x="3834" y="258"/>
                </a:lnTo>
                <a:cubicBezTo>
                  <a:pt x="3848" y="230"/>
                  <a:pt x="3856" y="209"/>
                  <a:pt x="3856" y="209"/>
                </a:cubicBezTo>
                <a:lnTo>
                  <a:pt x="3856" y="209"/>
                </a:lnTo>
                <a:cubicBezTo>
                  <a:pt x="3836" y="217"/>
                  <a:pt x="3819" y="228"/>
                  <a:pt x="3803" y="240"/>
                </a:cubicBezTo>
                <a:lnTo>
                  <a:pt x="3803" y="240"/>
                </a:lnTo>
                <a:cubicBezTo>
                  <a:pt x="3781" y="226"/>
                  <a:pt x="3758" y="210"/>
                  <a:pt x="3737" y="191"/>
                </a:cubicBezTo>
                <a:lnTo>
                  <a:pt x="3737" y="191"/>
                </a:lnTo>
                <a:cubicBezTo>
                  <a:pt x="3723" y="129"/>
                  <a:pt x="3701" y="67"/>
                  <a:pt x="3701" y="67"/>
                </a:cubicBezTo>
                <a:lnTo>
                  <a:pt x="3701" y="67"/>
                </a:lnTo>
                <a:cubicBezTo>
                  <a:pt x="3689" y="83"/>
                  <a:pt x="3678" y="100"/>
                  <a:pt x="3670" y="117"/>
                </a:cubicBezTo>
                <a:lnTo>
                  <a:pt x="3670" y="117"/>
                </a:lnTo>
                <a:cubicBezTo>
                  <a:pt x="3647" y="86"/>
                  <a:pt x="3629" y="50"/>
                  <a:pt x="3618" y="8"/>
                </a:cubicBezTo>
                <a:lnTo>
                  <a:pt x="3618" y="8"/>
                </a:lnTo>
                <a:cubicBezTo>
                  <a:pt x="3615" y="0"/>
                  <a:pt x="3594" y="0"/>
                  <a:pt x="3590" y="7"/>
                </a:cubicBezTo>
                <a:lnTo>
                  <a:pt x="3590" y="7"/>
                </a:lnTo>
                <a:cubicBezTo>
                  <a:pt x="3567" y="45"/>
                  <a:pt x="3529" y="112"/>
                  <a:pt x="3507" y="176"/>
                </a:cubicBezTo>
                <a:lnTo>
                  <a:pt x="3507" y="176"/>
                </a:lnTo>
                <a:cubicBezTo>
                  <a:pt x="3479" y="114"/>
                  <a:pt x="3499" y="65"/>
                  <a:pt x="3499" y="65"/>
                </a:cubicBezTo>
                <a:lnTo>
                  <a:pt x="3499" y="65"/>
                </a:lnTo>
                <a:cubicBezTo>
                  <a:pt x="3449" y="110"/>
                  <a:pt x="3401" y="195"/>
                  <a:pt x="3377" y="239"/>
                </a:cubicBezTo>
                <a:lnTo>
                  <a:pt x="3377" y="239"/>
                </a:lnTo>
                <a:cubicBezTo>
                  <a:pt x="3362" y="231"/>
                  <a:pt x="3345" y="221"/>
                  <a:pt x="3329" y="211"/>
                </a:cubicBezTo>
                <a:lnTo>
                  <a:pt x="3329" y="211"/>
                </a:lnTo>
                <a:cubicBezTo>
                  <a:pt x="3279" y="115"/>
                  <a:pt x="3248" y="13"/>
                  <a:pt x="3248" y="13"/>
                </a:cubicBezTo>
                <a:lnTo>
                  <a:pt x="3248" y="13"/>
                </a:lnTo>
                <a:cubicBezTo>
                  <a:pt x="3230" y="111"/>
                  <a:pt x="3224" y="201"/>
                  <a:pt x="3222" y="273"/>
                </a:cubicBezTo>
                <a:lnTo>
                  <a:pt x="3222" y="273"/>
                </a:lnTo>
                <a:cubicBezTo>
                  <a:pt x="3206" y="269"/>
                  <a:pt x="3115" y="245"/>
                  <a:pt x="3022" y="155"/>
                </a:cubicBezTo>
                <a:lnTo>
                  <a:pt x="3022" y="155"/>
                </a:lnTo>
                <a:cubicBezTo>
                  <a:pt x="3022" y="155"/>
                  <a:pt x="2982" y="262"/>
                  <a:pt x="2997" y="305"/>
                </a:cubicBezTo>
                <a:lnTo>
                  <a:pt x="2997" y="305"/>
                </a:lnTo>
                <a:cubicBezTo>
                  <a:pt x="2997" y="305"/>
                  <a:pt x="2874" y="254"/>
                  <a:pt x="2825" y="189"/>
                </a:cubicBezTo>
                <a:lnTo>
                  <a:pt x="2825" y="189"/>
                </a:lnTo>
                <a:cubicBezTo>
                  <a:pt x="2825" y="189"/>
                  <a:pt x="2791" y="274"/>
                  <a:pt x="2797" y="300"/>
                </a:cubicBezTo>
                <a:lnTo>
                  <a:pt x="2797" y="300"/>
                </a:lnTo>
                <a:cubicBezTo>
                  <a:pt x="2797" y="300"/>
                  <a:pt x="2731" y="237"/>
                  <a:pt x="2676" y="189"/>
                </a:cubicBezTo>
                <a:lnTo>
                  <a:pt x="2676" y="189"/>
                </a:lnTo>
                <a:cubicBezTo>
                  <a:pt x="2676" y="189"/>
                  <a:pt x="2689" y="274"/>
                  <a:pt x="2624" y="314"/>
                </a:cubicBezTo>
                <a:lnTo>
                  <a:pt x="2624" y="314"/>
                </a:lnTo>
                <a:cubicBezTo>
                  <a:pt x="2624" y="314"/>
                  <a:pt x="2531" y="236"/>
                  <a:pt x="2508" y="190"/>
                </a:cubicBezTo>
                <a:lnTo>
                  <a:pt x="2508" y="190"/>
                </a:lnTo>
                <a:cubicBezTo>
                  <a:pt x="2508" y="190"/>
                  <a:pt x="2485" y="253"/>
                  <a:pt x="2508" y="280"/>
                </a:cubicBezTo>
                <a:lnTo>
                  <a:pt x="2508" y="280"/>
                </a:lnTo>
                <a:cubicBezTo>
                  <a:pt x="2508" y="280"/>
                  <a:pt x="2443" y="292"/>
                  <a:pt x="2358" y="78"/>
                </a:cubicBezTo>
                <a:lnTo>
                  <a:pt x="2358" y="78"/>
                </a:lnTo>
                <a:cubicBezTo>
                  <a:pt x="2358" y="78"/>
                  <a:pt x="2291" y="182"/>
                  <a:pt x="2240" y="243"/>
                </a:cubicBezTo>
                <a:lnTo>
                  <a:pt x="2240" y="243"/>
                </a:lnTo>
                <a:cubicBezTo>
                  <a:pt x="2240" y="243"/>
                  <a:pt x="2180" y="217"/>
                  <a:pt x="2151" y="152"/>
                </a:cubicBezTo>
                <a:lnTo>
                  <a:pt x="2151" y="152"/>
                </a:lnTo>
                <a:cubicBezTo>
                  <a:pt x="2151" y="152"/>
                  <a:pt x="2134" y="224"/>
                  <a:pt x="2104" y="262"/>
                </a:cubicBezTo>
                <a:lnTo>
                  <a:pt x="2104" y="262"/>
                </a:lnTo>
                <a:cubicBezTo>
                  <a:pt x="2108" y="219"/>
                  <a:pt x="2115" y="186"/>
                  <a:pt x="2115" y="186"/>
                </a:cubicBezTo>
                <a:lnTo>
                  <a:pt x="2115" y="186"/>
                </a:lnTo>
                <a:cubicBezTo>
                  <a:pt x="2061" y="233"/>
                  <a:pt x="1995" y="297"/>
                  <a:pt x="1995" y="297"/>
                </a:cubicBezTo>
                <a:lnTo>
                  <a:pt x="1995" y="297"/>
                </a:lnTo>
                <a:cubicBezTo>
                  <a:pt x="2001" y="270"/>
                  <a:pt x="1967" y="186"/>
                  <a:pt x="1967" y="186"/>
                </a:cubicBezTo>
                <a:lnTo>
                  <a:pt x="1967" y="186"/>
                </a:lnTo>
                <a:cubicBezTo>
                  <a:pt x="1918" y="251"/>
                  <a:pt x="1795" y="302"/>
                  <a:pt x="1795" y="302"/>
                </a:cubicBezTo>
                <a:lnTo>
                  <a:pt x="1795" y="302"/>
                </a:lnTo>
                <a:cubicBezTo>
                  <a:pt x="1810" y="258"/>
                  <a:pt x="1769" y="152"/>
                  <a:pt x="1769" y="152"/>
                </a:cubicBezTo>
                <a:lnTo>
                  <a:pt x="1769" y="152"/>
                </a:lnTo>
                <a:cubicBezTo>
                  <a:pt x="1667" y="251"/>
                  <a:pt x="1566" y="270"/>
                  <a:pt x="1566" y="270"/>
                </a:cubicBezTo>
                <a:lnTo>
                  <a:pt x="1566" y="270"/>
                </a:lnTo>
                <a:cubicBezTo>
                  <a:pt x="1575" y="217"/>
                  <a:pt x="1529" y="149"/>
                  <a:pt x="1529" y="149"/>
                </a:cubicBezTo>
                <a:lnTo>
                  <a:pt x="1529" y="149"/>
                </a:lnTo>
                <a:cubicBezTo>
                  <a:pt x="1440" y="250"/>
                  <a:pt x="1298" y="279"/>
                  <a:pt x="1298" y="279"/>
                </a:cubicBezTo>
                <a:lnTo>
                  <a:pt x="1298" y="279"/>
                </a:lnTo>
                <a:cubicBezTo>
                  <a:pt x="1321" y="179"/>
                  <a:pt x="1311" y="112"/>
                  <a:pt x="1255" y="52"/>
                </a:cubicBezTo>
                <a:lnTo>
                  <a:pt x="1255" y="52"/>
                </a:lnTo>
                <a:cubicBezTo>
                  <a:pt x="1118" y="236"/>
                  <a:pt x="854" y="270"/>
                  <a:pt x="854" y="270"/>
                </a:cubicBezTo>
                <a:lnTo>
                  <a:pt x="854" y="270"/>
                </a:lnTo>
                <a:cubicBezTo>
                  <a:pt x="853" y="259"/>
                  <a:pt x="855" y="265"/>
                  <a:pt x="806" y="65"/>
                </a:cubicBezTo>
                <a:lnTo>
                  <a:pt x="806" y="65"/>
                </a:lnTo>
                <a:cubicBezTo>
                  <a:pt x="749" y="217"/>
                  <a:pt x="630" y="275"/>
                  <a:pt x="630" y="275"/>
                </a:cubicBezTo>
                <a:lnTo>
                  <a:pt x="630" y="275"/>
                </a:lnTo>
                <a:cubicBezTo>
                  <a:pt x="617" y="245"/>
                  <a:pt x="603" y="163"/>
                  <a:pt x="603" y="163"/>
                </a:cubicBezTo>
                <a:lnTo>
                  <a:pt x="603" y="163"/>
                </a:lnTo>
                <a:cubicBezTo>
                  <a:pt x="594" y="212"/>
                  <a:pt x="519" y="274"/>
                  <a:pt x="519" y="274"/>
                </a:cubicBezTo>
                <a:lnTo>
                  <a:pt x="519" y="274"/>
                </a:lnTo>
                <a:cubicBezTo>
                  <a:pt x="509" y="238"/>
                  <a:pt x="467" y="168"/>
                  <a:pt x="467" y="168"/>
                </a:cubicBezTo>
                <a:lnTo>
                  <a:pt x="467" y="168"/>
                </a:lnTo>
                <a:cubicBezTo>
                  <a:pt x="462" y="232"/>
                  <a:pt x="368" y="273"/>
                  <a:pt x="368" y="273"/>
                </a:cubicBezTo>
                <a:lnTo>
                  <a:pt x="368" y="273"/>
                </a:lnTo>
                <a:cubicBezTo>
                  <a:pt x="333" y="236"/>
                  <a:pt x="379" y="176"/>
                  <a:pt x="385" y="167"/>
                </a:cubicBezTo>
                <a:lnTo>
                  <a:pt x="385" y="167"/>
                </a:lnTo>
                <a:cubicBezTo>
                  <a:pt x="314" y="246"/>
                  <a:pt x="200" y="274"/>
                  <a:pt x="200" y="274"/>
                </a:cubicBezTo>
                <a:lnTo>
                  <a:pt x="200" y="274"/>
                </a:lnTo>
                <a:cubicBezTo>
                  <a:pt x="259" y="236"/>
                  <a:pt x="346" y="43"/>
                  <a:pt x="348" y="37"/>
                </a:cubicBezTo>
                <a:lnTo>
                  <a:pt x="348" y="37"/>
                </a:lnTo>
                <a:cubicBezTo>
                  <a:pt x="176" y="219"/>
                  <a:pt x="77" y="262"/>
                  <a:pt x="77" y="262"/>
                </a:cubicBezTo>
                <a:lnTo>
                  <a:pt x="77" y="262"/>
                </a:lnTo>
                <a:cubicBezTo>
                  <a:pt x="101" y="220"/>
                  <a:pt x="116" y="180"/>
                  <a:pt x="117" y="178"/>
                </a:cubicBezTo>
                <a:lnTo>
                  <a:pt x="117" y="178"/>
                </a:lnTo>
                <a:cubicBezTo>
                  <a:pt x="45" y="209"/>
                  <a:pt x="3" y="270"/>
                  <a:pt x="0" y="274"/>
                </a:cubicBezTo>
                <a:lnTo>
                  <a:pt x="0" y="274"/>
                </a:lnTo>
                <a:cubicBezTo>
                  <a:pt x="10" y="254"/>
                  <a:pt x="7" y="230"/>
                  <a:pt x="0" y="206"/>
                </a:cubicBezTo>
                <a:lnTo>
                  <a:pt x="0" y="1554"/>
                </a:lnTo>
                <a:lnTo>
                  <a:pt x="2580" y="1554"/>
                </a:lnTo>
                <a:lnTo>
                  <a:pt x="4320" y="1554"/>
                </a:lnTo>
                <a:lnTo>
                  <a:pt x="4877" y="1554"/>
                </a:lnTo>
                <a:lnTo>
                  <a:pt x="5364" y="1554"/>
                </a:lnTo>
                <a:lnTo>
                  <a:pt x="13228" y="1554"/>
                </a:lnTo>
                <a:lnTo>
                  <a:pt x="14705" y="1554"/>
                </a:lnTo>
                <a:lnTo>
                  <a:pt x="17831" y="1554"/>
                </a:lnTo>
                <a:lnTo>
                  <a:pt x="18233" y="1554"/>
                </a:lnTo>
                <a:lnTo>
                  <a:pt x="19569" y="1554"/>
                </a:lnTo>
                <a:lnTo>
                  <a:pt x="19569" y="116"/>
                </a:lnTo>
                <a:lnTo>
                  <a:pt x="19569" y="116"/>
                </a:lnTo>
                <a:cubicBezTo>
                  <a:pt x="19543" y="105"/>
                  <a:pt x="19525" y="99"/>
                  <a:pt x="19525" y="9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Freeform: Shape 18">
            <a:extLst>
              <a:ext uri="{FF2B5EF4-FFF2-40B4-BE49-F238E27FC236}">
                <a16:creationId xmlns:a16="http://schemas.microsoft.com/office/drawing/2014/main" id="{4ADC2A74-6780-6A73-EC19-85A0A039B34B}"/>
              </a:ext>
            </a:extLst>
          </p:cNvPr>
          <p:cNvSpPr/>
          <p:nvPr/>
        </p:nvSpPr>
        <p:spPr>
          <a:xfrm>
            <a:off x="3075706" y="12424925"/>
            <a:ext cx="18226239" cy="209282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632" h="169">
                <a:moveTo>
                  <a:pt x="14562" y="169"/>
                </a:moveTo>
                <a:lnTo>
                  <a:pt x="5557" y="169"/>
                </a:lnTo>
                <a:lnTo>
                  <a:pt x="70" y="169"/>
                </a:lnTo>
                <a:cubicBezTo>
                  <a:pt x="51" y="169"/>
                  <a:pt x="34" y="160"/>
                  <a:pt x="21" y="145"/>
                </a:cubicBezTo>
                <a:cubicBezTo>
                  <a:pt x="8" y="130"/>
                  <a:pt x="0" y="108"/>
                  <a:pt x="0" y="85"/>
                </a:cubicBezTo>
                <a:cubicBezTo>
                  <a:pt x="0" y="61"/>
                  <a:pt x="8" y="40"/>
                  <a:pt x="21" y="25"/>
                </a:cubicBezTo>
                <a:cubicBezTo>
                  <a:pt x="34" y="10"/>
                  <a:pt x="51" y="0"/>
                  <a:pt x="70" y="0"/>
                </a:cubicBezTo>
                <a:lnTo>
                  <a:pt x="5557" y="0"/>
                </a:lnTo>
                <a:lnTo>
                  <a:pt x="14562" y="0"/>
                </a:lnTo>
                <a:cubicBezTo>
                  <a:pt x="14581" y="0"/>
                  <a:pt x="14598" y="10"/>
                  <a:pt x="14611" y="25"/>
                </a:cubicBezTo>
                <a:cubicBezTo>
                  <a:pt x="14624" y="40"/>
                  <a:pt x="14632" y="61"/>
                  <a:pt x="14632" y="85"/>
                </a:cubicBezTo>
                <a:cubicBezTo>
                  <a:pt x="14632" y="108"/>
                  <a:pt x="14624" y="130"/>
                  <a:pt x="14611" y="145"/>
                </a:cubicBezTo>
                <a:cubicBezTo>
                  <a:pt x="14598" y="160"/>
                  <a:pt x="14581" y="169"/>
                  <a:pt x="14562" y="169"/>
                </a:cubicBezTo>
                <a:close/>
              </a:path>
            </a:pathLst>
          </a:custGeom>
          <a:solidFill>
            <a:schemeClr val="accent6"/>
          </a:solidFill>
          <a:ln cap="flat">
            <a:noFill/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algn="r" rtl="1" hangingPunct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u="none" strike="noStrike" kern="1200" dirty="0">
              <a:ln>
                <a:noFill/>
              </a:ln>
              <a:latin typeface="Mulish Light" pitchFamily="2" charset="77"/>
              <a:ea typeface="Microsoft YaHei" pitchFamily="2"/>
              <a:cs typeface="B Nazanin" panose="00000400000000000000" pitchFamily="2" charset="-78"/>
            </a:endParaRPr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99F4544-E17B-FC15-D125-7FB6DDAFD1B1}"/>
              </a:ext>
            </a:extLst>
          </p:cNvPr>
          <p:cNvGrpSpPr/>
          <p:nvPr/>
        </p:nvGrpSpPr>
        <p:grpSpPr>
          <a:xfrm>
            <a:off x="4038630" y="11471943"/>
            <a:ext cx="1313000" cy="1162264"/>
            <a:chOff x="5712893" y="12121089"/>
            <a:chExt cx="1313000" cy="1162264"/>
          </a:xfrm>
        </p:grpSpPr>
        <p:sp>
          <p:nvSpPr>
            <p:cNvPr id="40" name="Freeform: Shape 19">
              <a:extLst>
                <a:ext uri="{FF2B5EF4-FFF2-40B4-BE49-F238E27FC236}">
                  <a16:creationId xmlns:a16="http://schemas.microsoft.com/office/drawing/2014/main" id="{44F51DEB-6168-8E5F-2AD6-B584A6862D4F}"/>
                </a:ext>
              </a:extLst>
            </p:cNvPr>
            <p:cNvSpPr/>
            <p:nvPr/>
          </p:nvSpPr>
          <p:spPr>
            <a:xfrm>
              <a:off x="6252297" y="12887208"/>
              <a:ext cx="235443" cy="3276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264">
                  <a:moveTo>
                    <a:pt x="190" y="264"/>
                  </a:moveTo>
                  <a:lnTo>
                    <a:pt x="0" y="264"/>
                  </a:ln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20">
              <a:extLst>
                <a:ext uri="{FF2B5EF4-FFF2-40B4-BE49-F238E27FC236}">
                  <a16:creationId xmlns:a16="http://schemas.microsoft.com/office/drawing/2014/main" id="{DE5C71F1-D817-E06E-4324-870292810D99}"/>
                </a:ext>
              </a:extLst>
            </p:cNvPr>
            <p:cNvSpPr/>
            <p:nvPr/>
          </p:nvSpPr>
          <p:spPr>
            <a:xfrm>
              <a:off x="6252297" y="12747690"/>
              <a:ext cx="235443" cy="1382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112">
                  <a:moveTo>
                    <a:pt x="190" y="49"/>
                  </a:moveTo>
                  <a:lnTo>
                    <a:pt x="190" y="81"/>
                  </a:lnTo>
                  <a:lnTo>
                    <a:pt x="190" y="112"/>
                  </a:lnTo>
                  <a:lnTo>
                    <a:pt x="95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0" y="49"/>
                  </a:lnTo>
                  <a:cubicBezTo>
                    <a:pt x="0" y="36"/>
                    <a:pt x="6" y="24"/>
                    <a:pt x="15" y="15"/>
                  </a:cubicBezTo>
                  <a:cubicBezTo>
                    <a:pt x="24" y="6"/>
                    <a:pt x="36" y="0"/>
                    <a:pt x="49" y="0"/>
                  </a:cubicBezTo>
                  <a:lnTo>
                    <a:pt x="95" y="0"/>
                  </a:lnTo>
                  <a:lnTo>
                    <a:pt x="142" y="0"/>
                  </a:lnTo>
                  <a:cubicBezTo>
                    <a:pt x="155" y="0"/>
                    <a:pt x="167" y="6"/>
                    <a:pt x="176" y="15"/>
                  </a:cubicBezTo>
                  <a:cubicBezTo>
                    <a:pt x="184" y="24"/>
                    <a:pt x="190" y="36"/>
                    <a:pt x="190" y="49"/>
                  </a:cubicBezTo>
                  <a:close/>
                </a:path>
              </a:pathLst>
            </a:custGeom>
            <a:solidFill>
              <a:schemeClr val="accent6">
                <a:lumMod val="1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21">
              <a:extLst>
                <a:ext uri="{FF2B5EF4-FFF2-40B4-BE49-F238E27FC236}">
                  <a16:creationId xmlns:a16="http://schemas.microsoft.com/office/drawing/2014/main" id="{27FA5946-7179-045C-A36A-A5DACF18178D}"/>
                </a:ext>
              </a:extLst>
            </p:cNvPr>
            <p:cNvSpPr/>
            <p:nvPr/>
          </p:nvSpPr>
          <p:spPr>
            <a:xfrm>
              <a:off x="6330705" y="12747690"/>
              <a:ext cx="71006" cy="4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" h="40">
                  <a:moveTo>
                    <a:pt x="29" y="40"/>
                  </a:moveTo>
                  <a:cubicBezTo>
                    <a:pt x="21" y="40"/>
                    <a:pt x="14" y="36"/>
                    <a:pt x="9" y="31"/>
                  </a:cubicBezTo>
                  <a:cubicBezTo>
                    <a:pt x="3" y="26"/>
                    <a:pt x="0" y="19"/>
                    <a:pt x="0" y="11"/>
                  </a:cubicBezTo>
                  <a:lnTo>
                    <a:pt x="0" y="5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8" y="0"/>
                  </a:lnTo>
                  <a:lnTo>
                    <a:pt x="58" y="5"/>
                  </a:lnTo>
                  <a:lnTo>
                    <a:pt x="58" y="11"/>
                  </a:lnTo>
                  <a:cubicBezTo>
                    <a:pt x="58" y="19"/>
                    <a:pt x="55" y="26"/>
                    <a:pt x="50" y="31"/>
                  </a:cubicBezTo>
                  <a:cubicBezTo>
                    <a:pt x="44" y="36"/>
                    <a:pt x="37" y="40"/>
                    <a:pt x="29" y="4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22">
              <a:extLst>
                <a:ext uri="{FF2B5EF4-FFF2-40B4-BE49-F238E27FC236}">
                  <a16:creationId xmlns:a16="http://schemas.microsoft.com/office/drawing/2014/main" id="{F3E9AA9D-F343-EC23-AEFC-E15FED63D7E2}"/>
                </a:ext>
              </a:extLst>
            </p:cNvPr>
            <p:cNvSpPr/>
            <p:nvPr/>
          </p:nvSpPr>
          <p:spPr>
            <a:xfrm>
              <a:off x="6080383" y="13074071"/>
              <a:ext cx="579263" cy="2092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169">
                  <a:moveTo>
                    <a:pt x="466" y="169"/>
                  </a:moveTo>
                  <a:lnTo>
                    <a:pt x="0" y="169"/>
                  </a:lnTo>
                  <a:lnTo>
                    <a:pt x="0" y="0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6">
                <a:lumMod val="10000"/>
                <a:alpha val="5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116">
              <a:extLst>
                <a:ext uri="{FF2B5EF4-FFF2-40B4-BE49-F238E27FC236}">
                  <a16:creationId xmlns:a16="http://schemas.microsoft.com/office/drawing/2014/main" id="{B71C540C-0D6C-B3E0-E914-DEACF20CE342}"/>
                </a:ext>
              </a:extLst>
            </p:cNvPr>
            <p:cNvSpPr/>
            <p:nvPr/>
          </p:nvSpPr>
          <p:spPr>
            <a:xfrm>
              <a:off x="5712893" y="12121089"/>
              <a:ext cx="1313000" cy="554349"/>
            </a:xfrm>
            <a:custGeom>
              <a:avLst/>
              <a:gdLst>
                <a:gd name="connsiteX0" fmla="*/ 709420 w 1313000"/>
                <a:gd name="connsiteY0" fmla="*/ 448462 h 554349"/>
                <a:gd name="connsiteX1" fmla="*/ 723770 w 1313000"/>
                <a:gd name="connsiteY1" fmla="*/ 463237 h 554349"/>
                <a:gd name="connsiteX2" fmla="*/ 723770 w 1313000"/>
                <a:gd name="connsiteY2" fmla="*/ 538343 h 554349"/>
                <a:gd name="connsiteX3" fmla="*/ 709420 w 1313000"/>
                <a:gd name="connsiteY3" fmla="*/ 554349 h 554349"/>
                <a:gd name="connsiteX4" fmla="*/ 693873 w 1313000"/>
                <a:gd name="connsiteY4" fmla="*/ 538343 h 554349"/>
                <a:gd name="connsiteX5" fmla="*/ 693873 w 1313000"/>
                <a:gd name="connsiteY5" fmla="*/ 463237 h 554349"/>
                <a:gd name="connsiteX6" fmla="*/ 709420 w 1313000"/>
                <a:gd name="connsiteY6" fmla="*/ 448462 h 554349"/>
                <a:gd name="connsiteX7" fmla="*/ 603533 w 1313000"/>
                <a:gd name="connsiteY7" fmla="*/ 448462 h 554349"/>
                <a:gd name="connsiteX8" fmla="*/ 617884 w 1313000"/>
                <a:gd name="connsiteY8" fmla="*/ 463237 h 554349"/>
                <a:gd name="connsiteX9" fmla="*/ 617884 w 1313000"/>
                <a:gd name="connsiteY9" fmla="*/ 538343 h 554349"/>
                <a:gd name="connsiteX10" fmla="*/ 603533 w 1313000"/>
                <a:gd name="connsiteY10" fmla="*/ 554349 h 554349"/>
                <a:gd name="connsiteX11" fmla="*/ 587987 w 1313000"/>
                <a:gd name="connsiteY11" fmla="*/ 538343 h 554349"/>
                <a:gd name="connsiteX12" fmla="*/ 587987 w 1313000"/>
                <a:gd name="connsiteY12" fmla="*/ 463237 h 554349"/>
                <a:gd name="connsiteX13" fmla="*/ 603533 w 1313000"/>
                <a:gd name="connsiteY13" fmla="*/ 448462 h 554349"/>
                <a:gd name="connsiteX14" fmla="*/ 1290120 w 1313000"/>
                <a:gd name="connsiteY14" fmla="*/ 291500 h 554349"/>
                <a:gd name="connsiteX15" fmla="*/ 1306979 w 1313000"/>
                <a:gd name="connsiteY15" fmla="*/ 303812 h 554349"/>
                <a:gd name="connsiteX16" fmla="*/ 1313000 w 1313000"/>
                <a:gd name="connsiteY16" fmla="*/ 381381 h 554349"/>
                <a:gd name="connsiteX17" fmla="*/ 1297346 w 1313000"/>
                <a:gd name="connsiteY17" fmla="*/ 397387 h 554349"/>
                <a:gd name="connsiteX18" fmla="*/ 1281691 w 1313000"/>
                <a:gd name="connsiteY18" fmla="*/ 381381 h 554349"/>
                <a:gd name="connsiteX19" fmla="*/ 1276874 w 1313000"/>
                <a:gd name="connsiteY19" fmla="*/ 308737 h 554349"/>
                <a:gd name="connsiteX20" fmla="*/ 1290120 w 1313000"/>
                <a:gd name="connsiteY20" fmla="*/ 291500 h 554349"/>
                <a:gd name="connsiteX21" fmla="*/ 21622 w 1313000"/>
                <a:gd name="connsiteY21" fmla="*/ 291500 h 554349"/>
                <a:gd name="connsiteX22" fmla="*/ 33635 w 1313000"/>
                <a:gd name="connsiteY22" fmla="*/ 308737 h 554349"/>
                <a:gd name="connsiteX23" fmla="*/ 28830 w 1313000"/>
                <a:gd name="connsiteY23" fmla="*/ 381381 h 554349"/>
                <a:gd name="connsiteX24" fmla="*/ 14415 w 1313000"/>
                <a:gd name="connsiteY24" fmla="*/ 397387 h 554349"/>
                <a:gd name="connsiteX25" fmla="*/ 0 w 1313000"/>
                <a:gd name="connsiteY25" fmla="*/ 381381 h 554349"/>
                <a:gd name="connsiteX26" fmla="*/ 4805 w 1313000"/>
                <a:gd name="connsiteY26" fmla="*/ 303812 h 554349"/>
                <a:gd name="connsiteX27" fmla="*/ 10811 w 1313000"/>
                <a:gd name="connsiteY27" fmla="*/ 293962 h 554349"/>
                <a:gd name="connsiteX28" fmla="*/ 21622 w 1313000"/>
                <a:gd name="connsiteY28" fmla="*/ 291500 h 554349"/>
                <a:gd name="connsiteX29" fmla="*/ 752770 w 1313000"/>
                <a:gd name="connsiteY29" fmla="*/ 155707 h 554349"/>
                <a:gd name="connsiteX30" fmla="*/ 765023 w 1313000"/>
                <a:gd name="connsiteY30" fmla="*/ 156944 h 554349"/>
                <a:gd name="connsiteX31" fmla="*/ 772375 w 1313000"/>
                <a:gd name="connsiteY31" fmla="*/ 165601 h 554349"/>
                <a:gd name="connsiteX32" fmla="*/ 771150 w 1313000"/>
                <a:gd name="connsiteY32" fmla="*/ 177970 h 554349"/>
                <a:gd name="connsiteX33" fmla="*/ 729489 w 1313000"/>
                <a:gd name="connsiteY33" fmla="*/ 314021 h 554349"/>
                <a:gd name="connsiteX34" fmla="*/ 713560 w 1313000"/>
                <a:gd name="connsiteY34" fmla="*/ 327626 h 554349"/>
                <a:gd name="connsiteX35" fmla="*/ 712335 w 1313000"/>
                <a:gd name="connsiteY35" fmla="*/ 327626 h 554349"/>
                <a:gd name="connsiteX36" fmla="*/ 698856 w 1313000"/>
                <a:gd name="connsiteY36" fmla="*/ 310310 h 554349"/>
                <a:gd name="connsiteX37" fmla="*/ 744193 w 1313000"/>
                <a:gd name="connsiteY37" fmla="*/ 163128 h 554349"/>
                <a:gd name="connsiteX38" fmla="*/ 752770 w 1313000"/>
                <a:gd name="connsiteY38" fmla="*/ 155707 h 554349"/>
                <a:gd name="connsiteX39" fmla="*/ 557762 w 1313000"/>
                <a:gd name="connsiteY39" fmla="*/ 155707 h 554349"/>
                <a:gd name="connsiteX40" fmla="*/ 566339 w 1313000"/>
                <a:gd name="connsiteY40" fmla="*/ 163128 h 554349"/>
                <a:gd name="connsiteX41" fmla="*/ 611675 w 1313000"/>
                <a:gd name="connsiteY41" fmla="*/ 310310 h 554349"/>
                <a:gd name="connsiteX42" fmla="*/ 599422 w 1313000"/>
                <a:gd name="connsiteY42" fmla="*/ 327626 h 554349"/>
                <a:gd name="connsiteX43" fmla="*/ 596972 w 1313000"/>
                <a:gd name="connsiteY43" fmla="*/ 327626 h 554349"/>
                <a:gd name="connsiteX44" fmla="*/ 582268 w 1313000"/>
                <a:gd name="connsiteY44" fmla="*/ 314021 h 554349"/>
                <a:gd name="connsiteX45" fmla="*/ 539382 w 1313000"/>
                <a:gd name="connsiteY45" fmla="*/ 177970 h 554349"/>
                <a:gd name="connsiteX46" fmla="*/ 538157 w 1313000"/>
                <a:gd name="connsiteY46" fmla="*/ 165601 h 554349"/>
                <a:gd name="connsiteX47" fmla="*/ 545509 w 1313000"/>
                <a:gd name="connsiteY47" fmla="*/ 156944 h 554349"/>
                <a:gd name="connsiteX48" fmla="*/ 557762 w 1313000"/>
                <a:gd name="connsiteY48" fmla="*/ 155707 h 554349"/>
                <a:gd name="connsiteX49" fmla="*/ 171555 w 1313000"/>
                <a:gd name="connsiteY49" fmla="*/ 40172 h 554349"/>
                <a:gd name="connsiteX50" fmla="*/ 180657 w 1313000"/>
                <a:gd name="connsiteY50" fmla="*/ 47271 h 554349"/>
                <a:gd name="connsiteX51" fmla="*/ 175720 w 1313000"/>
                <a:gd name="connsiteY51" fmla="*/ 68259 h 554349"/>
                <a:gd name="connsiteX52" fmla="*/ 79462 w 1313000"/>
                <a:gd name="connsiteY52" fmla="*/ 169497 h 554349"/>
                <a:gd name="connsiteX53" fmla="*/ 65887 w 1313000"/>
                <a:gd name="connsiteY53" fmla="*/ 178139 h 554349"/>
                <a:gd name="connsiteX54" fmla="*/ 58482 w 1313000"/>
                <a:gd name="connsiteY54" fmla="*/ 175670 h 554349"/>
                <a:gd name="connsiteX55" fmla="*/ 52312 w 1313000"/>
                <a:gd name="connsiteY55" fmla="*/ 154681 h 554349"/>
                <a:gd name="connsiteX56" fmla="*/ 159677 w 1313000"/>
                <a:gd name="connsiteY56" fmla="*/ 42332 h 554349"/>
                <a:gd name="connsiteX57" fmla="*/ 171555 w 1313000"/>
                <a:gd name="connsiteY57" fmla="*/ 40172 h 554349"/>
                <a:gd name="connsiteX58" fmla="*/ 1140973 w 1313000"/>
                <a:gd name="connsiteY58" fmla="*/ 39863 h 554349"/>
                <a:gd name="connsiteX59" fmla="*/ 1152080 w 1313000"/>
                <a:gd name="connsiteY59" fmla="*/ 42332 h 554349"/>
                <a:gd name="connsiteX60" fmla="*/ 1258211 w 1313000"/>
                <a:gd name="connsiteY60" fmla="*/ 154681 h 554349"/>
                <a:gd name="connsiteX61" fmla="*/ 1252041 w 1313000"/>
                <a:gd name="connsiteY61" fmla="*/ 175670 h 554349"/>
                <a:gd name="connsiteX62" fmla="*/ 1244636 w 1313000"/>
                <a:gd name="connsiteY62" fmla="*/ 178139 h 554349"/>
                <a:gd name="connsiteX63" fmla="*/ 1232295 w 1313000"/>
                <a:gd name="connsiteY63" fmla="*/ 169497 h 554349"/>
                <a:gd name="connsiteX64" fmla="*/ 1136037 w 1313000"/>
                <a:gd name="connsiteY64" fmla="*/ 68259 h 554349"/>
                <a:gd name="connsiteX65" fmla="*/ 1131100 w 1313000"/>
                <a:gd name="connsiteY65" fmla="*/ 47271 h 554349"/>
                <a:gd name="connsiteX66" fmla="*/ 1140973 w 1313000"/>
                <a:gd name="connsiteY66" fmla="*/ 39863 h 554349"/>
                <a:gd name="connsiteX67" fmla="*/ 997947 w 1313000"/>
                <a:gd name="connsiteY67" fmla="*/ 0 h 554349"/>
                <a:gd name="connsiteX68" fmla="*/ 1014025 w 1313000"/>
                <a:gd name="connsiteY68" fmla="*/ 15920 h 554349"/>
                <a:gd name="connsiteX69" fmla="*/ 997947 w 1313000"/>
                <a:gd name="connsiteY69" fmla="*/ 30615 h 554349"/>
                <a:gd name="connsiteX70" fmla="*/ 865614 w 1313000"/>
                <a:gd name="connsiteY70" fmla="*/ 69803 h 554349"/>
                <a:gd name="connsiteX71" fmla="*/ 856956 w 1313000"/>
                <a:gd name="connsiteY71" fmla="*/ 72252 h 554349"/>
                <a:gd name="connsiteX72" fmla="*/ 843352 w 1313000"/>
                <a:gd name="connsiteY72" fmla="*/ 66129 h 554349"/>
                <a:gd name="connsiteX73" fmla="*/ 842115 w 1313000"/>
                <a:gd name="connsiteY73" fmla="*/ 53883 h 554349"/>
                <a:gd name="connsiteX74" fmla="*/ 848299 w 1313000"/>
                <a:gd name="connsiteY74" fmla="*/ 45311 h 554349"/>
                <a:gd name="connsiteX75" fmla="*/ 997947 w 1313000"/>
                <a:gd name="connsiteY75" fmla="*/ 0 h 554349"/>
                <a:gd name="connsiteX76" fmla="*/ 312564 w 1313000"/>
                <a:gd name="connsiteY76" fmla="*/ 0 h 554349"/>
                <a:gd name="connsiteX77" fmla="*/ 462212 w 1313000"/>
                <a:gd name="connsiteY77" fmla="*/ 45311 h 554349"/>
                <a:gd name="connsiteX78" fmla="*/ 468396 w 1313000"/>
                <a:gd name="connsiteY78" fmla="*/ 53883 h 554349"/>
                <a:gd name="connsiteX79" fmla="*/ 465922 w 1313000"/>
                <a:gd name="connsiteY79" fmla="*/ 66129 h 554349"/>
                <a:gd name="connsiteX80" fmla="*/ 453555 w 1313000"/>
                <a:gd name="connsiteY80" fmla="*/ 72252 h 554349"/>
                <a:gd name="connsiteX81" fmla="*/ 444897 w 1313000"/>
                <a:gd name="connsiteY81" fmla="*/ 69803 h 554349"/>
                <a:gd name="connsiteX82" fmla="*/ 312564 w 1313000"/>
                <a:gd name="connsiteY82" fmla="*/ 30615 h 554349"/>
                <a:gd name="connsiteX83" fmla="*/ 296486 w 1313000"/>
                <a:gd name="connsiteY83" fmla="*/ 15920 h 554349"/>
                <a:gd name="connsiteX84" fmla="*/ 312564 w 1313000"/>
                <a:gd name="connsiteY84" fmla="*/ 0 h 55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313000" h="554349">
                  <a:moveTo>
                    <a:pt x="709420" y="448462"/>
                  </a:moveTo>
                  <a:cubicBezTo>
                    <a:pt x="716595" y="448462"/>
                    <a:pt x="723770" y="454618"/>
                    <a:pt x="723770" y="463237"/>
                  </a:cubicBezTo>
                  <a:lnTo>
                    <a:pt x="723770" y="538343"/>
                  </a:lnTo>
                  <a:cubicBezTo>
                    <a:pt x="723770" y="546962"/>
                    <a:pt x="716595" y="554349"/>
                    <a:pt x="709420" y="554349"/>
                  </a:cubicBezTo>
                  <a:cubicBezTo>
                    <a:pt x="699853" y="554349"/>
                    <a:pt x="693873" y="546962"/>
                    <a:pt x="693873" y="538343"/>
                  </a:cubicBezTo>
                  <a:lnTo>
                    <a:pt x="693873" y="463237"/>
                  </a:lnTo>
                  <a:cubicBezTo>
                    <a:pt x="693873" y="454618"/>
                    <a:pt x="699853" y="448462"/>
                    <a:pt x="709420" y="448462"/>
                  </a:cubicBezTo>
                  <a:close/>
                  <a:moveTo>
                    <a:pt x="603533" y="448462"/>
                  </a:moveTo>
                  <a:cubicBezTo>
                    <a:pt x="610708" y="448462"/>
                    <a:pt x="617884" y="454618"/>
                    <a:pt x="617884" y="463237"/>
                  </a:cubicBezTo>
                  <a:lnTo>
                    <a:pt x="617884" y="538343"/>
                  </a:lnTo>
                  <a:cubicBezTo>
                    <a:pt x="617884" y="546962"/>
                    <a:pt x="610708" y="554349"/>
                    <a:pt x="603533" y="554349"/>
                  </a:cubicBezTo>
                  <a:cubicBezTo>
                    <a:pt x="595162" y="554349"/>
                    <a:pt x="587987" y="546962"/>
                    <a:pt x="587987" y="538343"/>
                  </a:cubicBezTo>
                  <a:lnTo>
                    <a:pt x="587987" y="463237"/>
                  </a:lnTo>
                  <a:cubicBezTo>
                    <a:pt x="587987" y="454618"/>
                    <a:pt x="595162" y="448462"/>
                    <a:pt x="603533" y="448462"/>
                  </a:cubicBezTo>
                  <a:close/>
                  <a:moveTo>
                    <a:pt x="1290120" y="291500"/>
                  </a:moveTo>
                  <a:cubicBezTo>
                    <a:pt x="1298550" y="289038"/>
                    <a:pt x="1305775" y="295194"/>
                    <a:pt x="1306979" y="303812"/>
                  </a:cubicBezTo>
                  <a:cubicBezTo>
                    <a:pt x="1310592" y="328437"/>
                    <a:pt x="1313000" y="355525"/>
                    <a:pt x="1313000" y="381381"/>
                  </a:cubicBezTo>
                  <a:cubicBezTo>
                    <a:pt x="1313000" y="390000"/>
                    <a:pt x="1305775" y="397387"/>
                    <a:pt x="1297346" y="397387"/>
                  </a:cubicBezTo>
                  <a:cubicBezTo>
                    <a:pt x="1288916" y="397387"/>
                    <a:pt x="1281691" y="390000"/>
                    <a:pt x="1281691" y="381381"/>
                  </a:cubicBezTo>
                  <a:cubicBezTo>
                    <a:pt x="1281691" y="356756"/>
                    <a:pt x="1280487" y="332131"/>
                    <a:pt x="1276874" y="308737"/>
                  </a:cubicBezTo>
                  <a:cubicBezTo>
                    <a:pt x="1276874" y="300119"/>
                    <a:pt x="1281691" y="292731"/>
                    <a:pt x="1290120" y="291500"/>
                  </a:cubicBezTo>
                  <a:close/>
                  <a:moveTo>
                    <a:pt x="21622" y="291500"/>
                  </a:moveTo>
                  <a:cubicBezTo>
                    <a:pt x="30031" y="292731"/>
                    <a:pt x="36037" y="300119"/>
                    <a:pt x="33635" y="308737"/>
                  </a:cubicBezTo>
                  <a:cubicBezTo>
                    <a:pt x="31232" y="332131"/>
                    <a:pt x="28830" y="356756"/>
                    <a:pt x="28830" y="381381"/>
                  </a:cubicBezTo>
                  <a:cubicBezTo>
                    <a:pt x="28830" y="390000"/>
                    <a:pt x="22824" y="397387"/>
                    <a:pt x="14415" y="397387"/>
                  </a:cubicBezTo>
                  <a:cubicBezTo>
                    <a:pt x="6006" y="397387"/>
                    <a:pt x="0" y="390000"/>
                    <a:pt x="0" y="381381"/>
                  </a:cubicBezTo>
                  <a:cubicBezTo>
                    <a:pt x="0" y="355525"/>
                    <a:pt x="1201" y="328437"/>
                    <a:pt x="4805" y="303812"/>
                  </a:cubicBezTo>
                  <a:cubicBezTo>
                    <a:pt x="4805" y="300119"/>
                    <a:pt x="7207" y="296425"/>
                    <a:pt x="10811" y="293962"/>
                  </a:cubicBezTo>
                  <a:cubicBezTo>
                    <a:pt x="13214" y="291500"/>
                    <a:pt x="16817" y="290269"/>
                    <a:pt x="21622" y="291500"/>
                  </a:cubicBezTo>
                  <a:close/>
                  <a:moveTo>
                    <a:pt x="752770" y="155707"/>
                  </a:moveTo>
                  <a:cubicBezTo>
                    <a:pt x="757671" y="154470"/>
                    <a:pt x="761347" y="154470"/>
                    <a:pt x="765023" y="156944"/>
                  </a:cubicBezTo>
                  <a:cubicBezTo>
                    <a:pt x="768699" y="158180"/>
                    <a:pt x="771150" y="161891"/>
                    <a:pt x="772375" y="165601"/>
                  </a:cubicBezTo>
                  <a:cubicBezTo>
                    <a:pt x="773600" y="169312"/>
                    <a:pt x="773600" y="174259"/>
                    <a:pt x="771150" y="177970"/>
                  </a:cubicBezTo>
                  <a:cubicBezTo>
                    <a:pt x="750319" y="217548"/>
                    <a:pt x="735616" y="263311"/>
                    <a:pt x="729489" y="314021"/>
                  </a:cubicBezTo>
                  <a:cubicBezTo>
                    <a:pt x="728264" y="321442"/>
                    <a:pt x="722137" y="327626"/>
                    <a:pt x="713560" y="327626"/>
                  </a:cubicBezTo>
                  <a:lnTo>
                    <a:pt x="712335" y="327626"/>
                  </a:lnTo>
                  <a:cubicBezTo>
                    <a:pt x="703757" y="326389"/>
                    <a:pt x="697631" y="318968"/>
                    <a:pt x="698856" y="310310"/>
                  </a:cubicBezTo>
                  <a:cubicBezTo>
                    <a:pt x="706208" y="255890"/>
                    <a:pt x="720912" y="206417"/>
                    <a:pt x="744193" y="163128"/>
                  </a:cubicBezTo>
                  <a:cubicBezTo>
                    <a:pt x="746643" y="158180"/>
                    <a:pt x="749094" y="156944"/>
                    <a:pt x="752770" y="155707"/>
                  </a:cubicBezTo>
                  <a:close/>
                  <a:moveTo>
                    <a:pt x="557762" y="155707"/>
                  </a:moveTo>
                  <a:cubicBezTo>
                    <a:pt x="561438" y="156944"/>
                    <a:pt x="565114" y="158180"/>
                    <a:pt x="566339" y="163128"/>
                  </a:cubicBezTo>
                  <a:cubicBezTo>
                    <a:pt x="589620" y="206417"/>
                    <a:pt x="605549" y="255890"/>
                    <a:pt x="611675" y="310310"/>
                  </a:cubicBezTo>
                  <a:cubicBezTo>
                    <a:pt x="612901" y="318968"/>
                    <a:pt x="606774" y="326389"/>
                    <a:pt x="599422" y="327626"/>
                  </a:cubicBezTo>
                  <a:cubicBezTo>
                    <a:pt x="598197" y="327626"/>
                    <a:pt x="598197" y="327626"/>
                    <a:pt x="596972" y="327626"/>
                  </a:cubicBezTo>
                  <a:cubicBezTo>
                    <a:pt x="589620" y="327626"/>
                    <a:pt x="583493" y="321442"/>
                    <a:pt x="582268" y="314021"/>
                  </a:cubicBezTo>
                  <a:cubicBezTo>
                    <a:pt x="574916" y="263311"/>
                    <a:pt x="561438" y="217548"/>
                    <a:pt x="539382" y="177970"/>
                  </a:cubicBezTo>
                  <a:cubicBezTo>
                    <a:pt x="538157" y="174259"/>
                    <a:pt x="536931" y="169312"/>
                    <a:pt x="538157" y="165601"/>
                  </a:cubicBezTo>
                  <a:cubicBezTo>
                    <a:pt x="539382" y="161891"/>
                    <a:pt x="541833" y="158180"/>
                    <a:pt x="545509" y="156944"/>
                  </a:cubicBezTo>
                  <a:cubicBezTo>
                    <a:pt x="549185" y="154470"/>
                    <a:pt x="554086" y="154470"/>
                    <a:pt x="557762" y="155707"/>
                  </a:cubicBezTo>
                  <a:close/>
                  <a:moveTo>
                    <a:pt x="171555" y="40172"/>
                  </a:moveTo>
                  <a:cubicBezTo>
                    <a:pt x="175412" y="41098"/>
                    <a:pt x="178806" y="43567"/>
                    <a:pt x="180657" y="47271"/>
                  </a:cubicBezTo>
                  <a:cubicBezTo>
                    <a:pt x="185593" y="53444"/>
                    <a:pt x="183125" y="63321"/>
                    <a:pt x="175720" y="68259"/>
                  </a:cubicBezTo>
                  <a:cubicBezTo>
                    <a:pt x="136230" y="91716"/>
                    <a:pt x="104143" y="126286"/>
                    <a:pt x="79462" y="169497"/>
                  </a:cubicBezTo>
                  <a:cubicBezTo>
                    <a:pt x="76994" y="175670"/>
                    <a:pt x="72057" y="178139"/>
                    <a:pt x="65887" y="178139"/>
                  </a:cubicBezTo>
                  <a:cubicBezTo>
                    <a:pt x="64653" y="178139"/>
                    <a:pt x="60950" y="178139"/>
                    <a:pt x="58482" y="175670"/>
                  </a:cubicBezTo>
                  <a:cubicBezTo>
                    <a:pt x="51078" y="171966"/>
                    <a:pt x="49844" y="162089"/>
                    <a:pt x="52312" y="154681"/>
                  </a:cubicBezTo>
                  <a:cubicBezTo>
                    <a:pt x="79462" y="106532"/>
                    <a:pt x="116484" y="69494"/>
                    <a:pt x="159677" y="42332"/>
                  </a:cubicBezTo>
                  <a:cubicBezTo>
                    <a:pt x="163380" y="39863"/>
                    <a:pt x="167699" y="39246"/>
                    <a:pt x="171555" y="40172"/>
                  </a:cubicBezTo>
                  <a:close/>
                  <a:moveTo>
                    <a:pt x="1140973" y="39863"/>
                  </a:moveTo>
                  <a:cubicBezTo>
                    <a:pt x="1144675" y="38628"/>
                    <a:pt x="1148378" y="39863"/>
                    <a:pt x="1152080" y="42332"/>
                  </a:cubicBezTo>
                  <a:cubicBezTo>
                    <a:pt x="1195273" y="69494"/>
                    <a:pt x="1231061" y="106532"/>
                    <a:pt x="1258211" y="154681"/>
                  </a:cubicBezTo>
                  <a:cubicBezTo>
                    <a:pt x="1263147" y="162089"/>
                    <a:pt x="1259445" y="171966"/>
                    <a:pt x="1252041" y="175670"/>
                  </a:cubicBezTo>
                  <a:cubicBezTo>
                    <a:pt x="1250807" y="178139"/>
                    <a:pt x="1248338" y="178139"/>
                    <a:pt x="1244636" y="178139"/>
                  </a:cubicBezTo>
                  <a:cubicBezTo>
                    <a:pt x="1239700" y="178139"/>
                    <a:pt x="1234763" y="175670"/>
                    <a:pt x="1232295" y="169497"/>
                  </a:cubicBezTo>
                  <a:cubicBezTo>
                    <a:pt x="1207614" y="126286"/>
                    <a:pt x="1174293" y="91716"/>
                    <a:pt x="1136037" y="68259"/>
                  </a:cubicBezTo>
                  <a:cubicBezTo>
                    <a:pt x="1128632" y="63321"/>
                    <a:pt x="1126164" y="53444"/>
                    <a:pt x="1131100" y="47271"/>
                  </a:cubicBezTo>
                  <a:cubicBezTo>
                    <a:pt x="1133569" y="43567"/>
                    <a:pt x="1136037" y="41098"/>
                    <a:pt x="1140973" y="39863"/>
                  </a:cubicBezTo>
                  <a:close/>
                  <a:moveTo>
                    <a:pt x="997947" y="0"/>
                  </a:moveTo>
                  <a:cubicBezTo>
                    <a:pt x="1006605" y="0"/>
                    <a:pt x="1014025" y="7348"/>
                    <a:pt x="1014025" y="15920"/>
                  </a:cubicBezTo>
                  <a:cubicBezTo>
                    <a:pt x="1014025" y="24492"/>
                    <a:pt x="1007841" y="30615"/>
                    <a:pt x="997947" y="30615"/>
                  </a:cubicBezTo>
                  <a:cubicBezTo>
                    <a:pt x="950950" y="31840"/>
                    <a:pt x="905190" y="45311"/>
                    <a:pt x="865614" y="69803"/>
                  </a:cubicBezTo>
                  <a:cubicBezTo>
                    <a:pt x="863140" y="72252"/>
                    <a:pt x="859430" y="72252"/>
                    <a:pt x="856956" y="72252"/>
                  </a:cubicBezTo>
                  <a:cubicBezTo>
                    <a:pt x="852009" y="72252"/>
                    <a:pt x="847062" y="69803"/>
                    <a:pt x="843352" y="66129"/>
                  </a:cubicBezTo>
                  <a:cubicBezTo>
                    <a:pt x="842115" y="62455"/>
                    <a:pt x="840878" y="58781"/>
                    <a:pt x="842115" y="53883"/>
                  </a:cubicBezTo>
                  <a:cubicBezTo>
                    <a:pt x="842115" y="50209"/>
                    <a:pt x="845826" y="47760"/>
                    <a:pt x="848299" y="45311"/>
                  </a:cubicBezTo>
                  <a:cubicBezTo>
                    <a:pt x="892823" y="15920"/>
                    <a:pt x="944767" y="0"/>
                    <a:pt x="997947" y="0"/>
                  </a:cubicBezTo>
                  <a:close/>
                  <a:moveTo>
                    <a:pt x="312564" y="0"/>
                  </a:moveTo>
                  <a:cubicBezTo>
                    <a:pt x="365744" y="0"/>
                    <a:pt x="417688" y="15920"/>
                    <a:pt x="462212" y="45311"/>
                  </a:cubicBezTo>
                  <a:cubicBezTo>
                    <a:pt x="464685" y="47760"/>
                    <a:pt x="467159" y="50209"/>
                    <a:pt x="468396" y="53883"/>
                  </a:cubicBezTo>
                  <a:cubicBezTo>
                    <a:pt x="469633" y="58781"/>
                    <a:pt x="468396" y="62455"/>
                    <a:pt x="465922" y="66129"/>
                  </a:cubicBezTo>
                  <a:cubicBezTo>
                    <a:pt x="463449" y="69803"/>
                    <a:pt x="458502" y="72252"/>
                    <a:pt x="453555" y="72252"/>
                  </a:cubicBezTo>
                  <a:cubicBezTo>
                    <a:pt x="449844" y="72252"/>
                    <a:pt x="447371" y="72252"/>
                    <a:pt x="444897" y="69803"/>
                  </a:cubicBezTo>
                  <a:cubicBezTo>
                    <a:pt x="405321" y="45311"/>
                    <a:pt x="359561" y="31840"/>
                    <a:pt x="312564" y="30615"/>
                  </a:cubicBezTo>
                  <a:cubicBezTo>
                    <a:pt x="303906" y="30615"/>
                    <a:pt x="296486" y="24492"/>
                    <a:pt x="296486" y="15920"/>
                  </a:cubicBezTo>
                  <a:cubicBezTo>
                    <a:pt x="296486" y="7348"/>
                    <a:pt x="303906" y="0"/>
                    <a:pt x="312564" y="0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5766837B-F59B-9DCF-16FB-8D1D780F90FC}"/>
              </a:ext>
            </a:extLst>
          </p:cNvPr>
          <p:cNvGrpSpPr/>
          <p:nvPr/>
        </p:nvGrpSpPr>
        <p:grpSpPr>
          <a:xfrm>
            <a:off x="9034426" y="11471943"/>
            <a:ext cx="1313000" cy="1162264"/>
            <a:chOff x="5712893" y="12121089"/>
            <a:chExt cx="1313000" cy="1162264"/>
          </a:xfrm>
        </p:grpSpPr>
        <p:sp>
          <p:nvSpPr>
            <p:cNvPr id="74" name="Freeform: Shape 19">
              <a:extLst>
                <a:ext uri="{FF2B5EF4-FFF2-40B4-BE49-F238E27FC236}">
                  <a16:creationId xmlns:a16="http://schemas.microsoft.com/office/drawing/2014/main" id="{CF875B5F-4117-29E9-EAB3-3DB5296B0DD0}"/>
                </a:ext>
              </a:extLst>
            </p:cNvPr>
            <p:cNvSpPr/>
            <p:nvPr/>
          </p:nvSpPr>
          <p:spPr>
            <a:xfrm>
              <a:off x="6252297" y="12887208"/>
              <a:ext cx="235443" cy="3276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264">
                  <a:moveTo>
                    <a:pt x="190" y="264"/>
                  </a:moveTo>
                  <a:lnTo>
                    <a:pt x="0" y="264"/>
                  </a:ln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5" name="Freeform: Shape 20">
              <a:extLst>
                <a:ext uri="{FF2B5EF4-FFF2-40B4-BE49-F238E27FC236}">
                  <a16:creationId xmlns:a16="http://schemas.microsoft.com/office/drawing/2014/main" id="{010CE956-CD21-25BE-9203-7ACB96F39798}"/>
                </a:ext>
              </a:extLst>
            </p:cNvPr>
            <p:cNvSpPr/>
            <p:nvPr/>
          </p:nvSpPr>
          <p:spPr>
            <a:xfrm>
              <a:off x="6252297" y="12747690"/>
              <a:ext cx="235443" cy="1382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112">
                  <a:moveTo>
                    <a:pt x="190" y="49"/>
                  </a:moveTo>
                  <a:lnTo>
                    <a:pt x="190" y="81"/>
                  </a:lnTo>
                  <a:lnTo>
                    <a:pt x="190" y="112"/>
                  </a:lnTo>
                  <a:lnTo>
                    <a:pt x="95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0" y="49"/>
                  </a:lnTo>
                  <a:cubicBezTo>
                    <a:pt x="0" y="36"/>
                    <a:pt x="6" y="24"/>
                    <a:pt x="15" y="15"/>
                  </a:cubicBezTo>
                  <a:cubicBezTo>
                    <a:pt x="24" y="6"/>
                    <a:pt x="36" y="0"/>
                    <a:pt x="49" y="0"/>
                  </a:cubicBezTo>
                  <a:lnTo>
                    <a:pt x="95" y="0"/>
                  </a:lnTo>
                  <a:lnTo>
                    <a:pt x="142" y="0"/>
                  </a:lnTo>
                  <a:cubicBezTo>
                    <a:pt x="155" y="0"/>
                    <a:pt x="167" y="6"/>
                    <a:pt x="176" y="15"/>
                  </a:cubicBezTo>
                  <a:cubicBezTo>
                    <a:pt x="184" y="24"/>
                    <a:pt x="190" y="36"/>
                    <a:pt x="190" y="49"/>
                  </a:cubicBezTo>
                  <a:close/>
                </a:path>
              </a:pathLst>
            </a:custGeom>
            <a:solidFill>
              <a:schemeClr val="accent6">
                <a:lumMod val="1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6" name="Freeform: Shape 21">
              <a:extLst>
                <a:ext uri="{FF2B5EF4-FFF2-40B4-BE49-F238E27FC236}">
                  <a16:creationId xmlns:a16="http://schemas.microsoft.com/office/drawing/2014/main" id="{80F2E101-92C4-BBB6-97C8-8C8FCFBC82FF}"/>
                </a:ext>
              </a:extLst>
            </p:cNvPr>
            <p:cNvSpPr/>
            <p:nvPr/>
          </p:nvSpPr>
          <p:spPr>
            <a:xfrm>
              <a:off x="6330705" y="12747690"/>
              <a:ext cx="71006" cy="4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" h="40">
                  <a:moveTo>
                    <a:pt x="29" y="40"/>
                  </a:moveTo>
                  <a:cubicBezTo>
                    <a:pt x="21" y="40"/>
                    <a:pt x="14" y="36"/>
                    <a:pt x="9" y="31"/>
                  </a:cubicBezTo>
                  <a:cubicBezTo>
                    <a:pt x="3" y="26"/>
                    <a:pt x="0" y="19"/>
                    <a:pt x="0" y="11"/>
                  </a:cubicBezTo>
                  <a:lnTo>
                    <a:pt x="0" y="5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8" y="0"/>
                  </a:lnTo>
                  <a:lnTo>
                    <a:pt x="58" y="5"/>
                  </a:lnTo>
                  <a:lnTo>
                    <a:pt x="58" y="11"/>
                  </a:lnTo>
                  <a:cubicBezTo>
                    <a:pt x="58" y="19"/>
                    <a:pt x="55" y="26"/>
                    <a:pt x="50" y="31"/>
                  </a:cubicBezTo>
                  <a:cubicBezTo>
                    <a:pt x="44" y="36"/>
                    <a:pt x="37" y="40"/>
                    <a:pt x="29" y="4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7" name="Freeform: Shape 22">
              <a:extLst>
                <a:ext uri="{FF2B5EF4-FFF2-40B4-BE49-F238E27FC236}">
                  <a16:creationId xmlns:a16="http://schemas.microsoft.com/office/drawing/2014/main" id="{62FA130F-9C51-013C-734E-55341724C539}"/>
                </a:ext>
              </a:extLst>
            </p:cNvPr>
            <p:cNvSpPr/>
            <p:nvPr/>
          </p:nvSpPr>
          <p:spPr>
            <a:xfrm>
              <a:off x="6080383" y="13074071"/>
              <a:ext cx="579263" cy="2092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169">
                  <a:moveTo>
                    <a:pt x="466" y="169"/>
                  </a:moveTo>
                  <a:lnTo>
                    <a:pt x="0" y="169"/>
                  </a:lnTo>
                  <a:lnTo>
                    <a:pt x="0" y="0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6">
                <a:lumMod val="10000"/>
                <a:alpha val="5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78" name="Freeform: Shape 116">
              <a:extLst>
                <a:ext uri="{FF2B5EF4-FFF2-40B4-BE49-F238E27FC236}">
                  <a16:creationId xmlns:a16="http://schemas.microsoft.com/office/drawing/2014/main" id="{FAC4721D-D3CD-A5C2-2CE8-611A350D60F6}"/>
                </a:ext>
              </a:extLst>
            </p:cNvPr>
            <p:cNvSpPr/>
            <p:nvPr/>
          </p:nvSpPr>
          <p:spPr>
            <a:xfrm>
              <a:off x="5712893" y="12121089"/>
              <a:ext cx="1313000" cy="554349"/>
            </a:xfrm>
            <a:custGeom>
              <a:avLst/>
              <a:gdLst>
                <a:gd name="connsiteX0" fmla="*/ 709420 w 1313000"/>
                <a:gd name="connsiteY0" fmla="*/ 448462 h 554349"/>
                <a:gd name="connsiteX1" fmla="*/ 723770 w 1313000"/>
                <a:gd name="connsiteY1" fmla="*/ 463237 h 554349"/>
                <a:gd name="connsiteX2" fmla="*/ 723770 w 1313000"/>
                <a:gd name="connsiteY2" fmla="*/ 538343 h 554349"/>
                <a:gd name="connsiteX3" fmla="*/ 709420 w 1313000"/>
                <a:gd name="connsiteY3" fmla="*/ 554349 h 554349"/>
                <a:gd name="connsiteX4" fmla="*/ 693873 w 1313000"/>
                <a:gd name="connsiteY4" fmla="*/ 538343 h 554349"/>
                <a:gd name="connsiteX5" fmla="*/ 693873 w 1313000"/>
                <a:gd name="connsiteY5" fmla="*/ 463237 h 554349"/>
                <a:gd name="connsiteX6" fmla="*/ 709420 w 1313000"/>
                <a:gd name="connsiteY6" fmla="*/ 448462 h 554349"/>
                <a:gd name="connsiteX7" fmla="*/ 603533 w 1313000"/>
                <a:gd name="connsiteY7" fmla="*/ 448462 h 554349"/>
                <a:gd name="connsiteX8" fmla="*/ 617884 w 1313000"/>
                <a:gd name="connsiteY8" fmla="*/ 463237 h 554349"/>
                <a:gd name="connsiteX9" fmla="*/ 617884 w 1313000"/>
                <a:gd name="connsiteY9" fmla="*/ 538343 h 554349"/>
                <a:gd name="connsiteX10" fmla="*/ 603533 w 1313000"/>
                <a:gd name="connsiteY10" fmla="*/ 554349 h 554349"/>
                <a:gd name="connsiteX11" fmla="*/ 587987 w 1313000"/>
                <a:gd name="connsiteY11" fmla="*/ 538343 h 554349"/>
                <a:gd name="connsiteX12" fmla="*/ 587987 w 1313000"/>
                <a:gd name="connsiteY12" fmla="*/ 463237 h 554349"/>
                <a:gd name="connsiteX13" fmla="*/ 603533 w 1313000"/>
                <a:gd name="connsiteY13" fmla="*/ 448462 h 554349"/>
                <a:gd name="connsiteX14" fmla="*/ 1290120 w 1313000"/>
                <a:gd name="connsiteY14" fmla="*/ 291500 h 554349"/>
                <a:gd name="connsiteX15" fmla="*/ 1306979 w 1313000"/>
                <a:gd name="connsiteY15" fmla="*/ 303812 h 554349"/>
                <a:gd name="connsiteX16" fmla="*/ 1313000 w 1313000"/>
                <a:gd name="connsiteY16" fmla="*/ 381381 h 554349"/>
                <a:gd name="connsiteX17" fmla="*/ 1297346 w 1313000"/>
                <a:gd name="connsiteY17" fmla="*/ 397387 h 554349"/>
                <a:gd name="connsiteX18" fmla="*/ 1281691 w 1313000"/>
                <a:gd name="connsiteY18" fmla="*/ 381381 h 554349"/>
                <a:gd name="connsiteX19" fmla="*/ 1276874 w 1313000"/>
                <a:gd name="connsiteY19" fmla="*/ 308737 h 554349"/>
                <a:gd name="connsiteX20" fmla="*/ 1290120 w 1313000"/>
                <a:gd name="connsiteY20" fmla="*/ 291500 h 554349"/>
                <a:gd name="connsiteX21" fmla="*/ 21622 w 1313000"/>
                <a:gd name="connsiteY21" fmla="*/ 291500 h 554349"/>
                <a:gd name="connsiteX22" fmla="*/ 33635 w 1313000"/>
                <a:gd name="connsiteY22" fmla="*/ 308737 h 554349"/>
                <a:gd name="connsiteX23" fmla="*/ 28830 w 1313000"/>
                <a:gd name="connsiteY23" fmla="*/ 381381 h 554349"/>
                <a:gd name="connsiteX24" fmla="*/ 14415 w 1313000"/>
                <a:gd name="connsiteY24" fmla="*/ 397387 h 554349"/>
                <a:gd name="connsiteX25" fmla="*/ 0 w 1313000"/>
                <a:gd name="connsiteY25" fmla="*/ 381381 h 554349"/>
                <a:gd name="connsiteX26" fmla="*/ 4805 w 1313000"/>
                <a:gd name="connsiteY26" fmla="*/ 303812 h 554349"/>
                <a:gd name="connsiteX27" fmla="*/ 10811 w 1313000"/>
                <a:gd name="connsiteY27" fmla="*/ 293962 h 554349"/>
                <a:gd name="connsiteX28" fmla="*/ 21622 w 1313000"/>
                <a:gd name="connsiteY28" fmla="*/ 291500 h 554349"/>
                <a:gd name="connsiteX29" fmla="*/ 752770 w 1313000"/>
                <a:gd name="connsiteY29" fmla="*/ 155707 h 554349"/>
                <a:gd name="connsiteX30" fmla="*/ 765023 w 1313000"/>
                <a:gd name="connsiteY30" fmla="*/ 156944 h 554349"/>
                <a:gd name="connsiteX31" fmla="*/ 772375 w 1313000"/>
                <a:gd name="connsiteY31" fmla="*/ 165601 h 554349"/>
                <a:gd name="connsiteX32" fmla="*/ 771150 w 1313000"/>
                <a:gd name="connsiteY32" fmla="*/ 177970 h 554349"/>
                <a:gd name="connsiteX33" fmla="*/ 729489 w 1313000"/>
                <a:gd name="connsiteY33" fmla="*/ 314021 h 554349"/>
                <a:gd name="connsiteX34" fmla="*/ 713560 w 1313000"/>
                <a:gd name="connsiteY34" fmla="*/ 327626 h 554349"/>
                <a:gd name="connsiteX35" fmla="*/ 712335 w 1313000"/>
                <a:gd name="connsiteY35" fmla="*/ 327626 h 554349"/>
                <a:gd name="connsiteX36" fmla="*/ 698856 w 1313000"/>
                <a:gd name="connsiteY36" fmla="*/ 310310 h 554349"/>
                <a:gd name="connsiteX37" fmla="*/ 744193 w 1313000"/>
                <a:gd name="connsiteY37" fmla="*/ 163128 h 554349"/>
                <a:gd name="connsiteX38" fmla="*/ 752770 w 1313000"/>
                <a:gd name="connsiteY38" fmla="*/ 155707 h 554349"/>
                <a:gd name="connsiteX39" fmla="*/ 557762 w 1313000"/>
                <a:gd name="connsiteY39" fmla="*/ 155707 h 554349"/>
                <a:gd name="connsiteX40" fmla="*/ 566339 w 1313000"/>
                <a:gd name="connsiteY40" fmla="*/ 163128 h 554349"/>
                <a:gd name="connsiteX41" fmla="*/ 611675 w 1313000"/>
                <a:gd name="connsiteY41" fmla="*/ 310310 h 554349"/>
                <a:gd name="connsiteX42" fmla="*/ 599422 w 1313000"/>
                <a:gd name="connsiteY42" fmla="*/ 327626 h 554349"/>
                <a:gd name="connsiteX43" fmla="*/ 596972 w 1313000"/>
                <a:gd name="connsiteY43" fmla="*/ 327626 h 554349"/>
                <a:gd name="connsiteX44" fmla="*/ 582268 w 1313000"/>
                <a:gd name="connsiteY44" fmla="*/ 314021 h 554349"/>
                <a:gd name="connsiteX45" fmla="*/ 539382 w 1313000"/>
                <a:gd name="connsiteY45" fmla="*/ 177970 h 554349"/>
                <a:gd name="connsiteX46" fmla="*/ 538157 w 1313000"/>
                <a:gd name="connsiteY46" fmla="*/ 165601 h 554349"/>
                <a:gd name="connsiteX47" fmla="*/ 545509 w 1313000"/>
                <a:gd name="connsiteY47" fmla="*/ 156944 h 554349"/>
                <a:gd name="connsiteX48" fmla="*/ 557762 w 1313000"/>
                <a:gd name="connsiteY48" fmla="*/ 155707 h 554349"/>
                <a:gd name="connsiteX49" fmla="*/ 171555 w 1313000"/>
                <a:gd name="connsiteY49" fmla="*/ 40172 h 554349"/>
                <a:gd name="connsiteX50" fmla="*/ 180657 w 1313000"/>
                <a:gd name="connsiteY50" fmla="*/ 47271 h 554349"/>
                <a:gd name="connsiteX51" fmla="*/ 175720 w 1313000"/>
                <a:gd name="connsiteY51" fmla="*/ 68259 h 554349"/>
                <a:gd name="connsiteX52" fmla="*/ 79462 w 1313000"/>
                <a:gd name="connsiteY52" fmla="*/ 169497 h 554349"/>
                <a:gd name="connsiteX53" fmla="*/ 65887 w 1313000"/>
                <a:gd name="connsiteY53" fmla="*/ 178139 h 554349"/>
                <a:gd name="connsiteX54" fmla="*/ 58482 w 1313000"/>
                <a:gd name="connsiteY54" fmla="*/ 175670 h 554349"/>
                <a:gd name="connsiteX55" fmla="*/ 52312 w 1313000"/>
                <a:gd name="connsiteY55" fmla="*/ 154681 h 554349"/>
                <a:gd name="connsiteX56" fmla="*/ 159677 w 1313000"/>
                <a:gd name="connsiteY56" fmla="*/ 42332 h 554349"/>
                <a:gd name="connsiteX57" fmla="*/ 171555 w 1313000"/>
                <a:gd name="connsiteY57" fmla="*/ 40172 h 554349"/>
                <a:gd name="connsiteX58" fmla="*/ 1140973 w 1313000"/>
                <a:gd name="connsiteY58" fmla="*/ 39863 h 554349"/>
                <a:gd name="connsiteX59" fmla="*/ 1152080 w 1313000"/>
                <a:gd name="connsiteY59" fmla="*/ 42332 h 554349"/>
                <a:gd name="connsiteX60" fmla="*/ 1258211 w 1313000"/>
                <a:gd name="connsiteY60" fmla="*/ 154681 h 554349"/>
                <a:gd name="connsiteX61" fmla="*/ 1252041 w 1313000"/>
                <a:gd name="connsiteY61" fmla="*/ 175670 h 554349"/>
                <a:gd name="connsiteX62" fmla="*/ 1244636 w 1313000"/>
                <a:gd name="connsiteY62" fmla="*/ 178139 h 554349"/>
                <a:gd name="connsiteX63" fmla="*/ 1232295 w 1313000"/>
                <a:gd name="connsiteY63" fmla="*/ 169497 h 554349"/>
                <a:gd name="connsiteX64" fmla="*/ 1136037 w 1313000"/>
                <a:gd name="connsiteY64" fmla="*/ 68259 h 554349"/>
                <a:gd name="connsiteX65" fmla="*/ 1131100 w 1313000"/>
                <a:gd name="connsiteY65" fmla="*/ 47271 h 554349"/>
                <a:gd name="connsiteX66" fmla="*/ 1140973 w 1313000"/>
                <a:gd name="connsiteY66" fmla="*/ 39863 h 554349"/>
                <a:gd name="connsiteX67" fmla="*/ 997947 w 1313000"/>
                <a:gd name="connsiteY67" fmla="*/ 0 h 554349"/>
                <a:gd name="connsiteX68" fmla="*/ 1014025 w 1313000"/>
                <a:gd name="connsiteY68" fmla="*/ 15920 h 554349"/>
                <a:gd name="connsiteX69" fmla="*/ 997947 w 1313000"/>
                <a:gd name="connsiteY69" fmla="*/ 30615 h 554349"/>
                <a:gd name="connsiteX70" fmla="*/ 865614 w 1313000"/>
                <a:gd name="connsiteY70" fmla="*/ 69803 h 554349"/>
                <a:gd name="connsiteX71" fmla="*/ 856956 w 1313000"/>
                <a:gd name="connsiteY71" fmla="*/ 72252 h 554349"/>
                <a:gd name="connsiteX72" fmla="*/ 843352 w 1313000"/>
                <a:gd name="connsiteY72" fmla="*/ 66129 h 554349"/>
                <a:gd name="connsiteX73" fmla="*/ 842115 w 1313000"/>
                <a:gd name="connsiteY73" fmla="*/ 53883 h 554349"/>
                <a:gd name="connsiteX74" fmla="*/ 848299 w 1313000"/>
                <a:gd name="connsiteY74" fmla="*/ 45311 h 554349"/>
                <a:gd name="connsiteX75" fmla="*/ 997947 w 1313000"/>
                <a:gd name="connsiteY75" fmla="*/ 0 h 554349"/>
                <a:gd name="connsiteX76" fmla="*/ 312564 w 1313000"/>
                <a:gd name="connsiteY76" fmla="*/ 0 h 554349"/>
                <a:gd name="connsiteX77" fmla="*/ 462212 w 1313000"/>
                <a:gd name="connsiteY77" fmla="*/ 45311 h 554349"/>
                <a:gd name="connsiteX78" fmla="*/ 468396 w 1313000"/>
                <a:gd name="connsiteY78" fmla="*/ 53883 h 554349"/>
                <a:gd name="connsiteX79" fmla="*/ 465922 w 1313000"/>
                <a:gd name="connsiteY79" fmla="*/ 66129 h 554349"/>
                <a:gd name="connsiteX80" fmla="*/ 453555 w 1313000"/>
                <a:gd name="connsiteY80" fmla="*/ 72252 h 554349"/>
                <a:gd name="connsiteX81" fmla="*/ 444897 w 1313000"/>
                <a:gd name="connsiteY81" fmla="*/ 69803 h 554349"/>
                <a:gd name="connsiteX82" fmla="*/ 312564 w 1313000"/>
                <a:gd name="connsiteY82" fmla="*/ 30615 h 554349"/>
                <a:gd name="connsiteX83" fmla="*/ 296486 w 1313000"/>
                <a:gd name="connsiteY83" fmla="*/ 15920 h 554349"/>
                <a:gd name="connsiteX84" fmla="*/ 312564 w 1313000"/>
                <a:gd name="connsiteY84" fmla="*/ 0 h 55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313000" h="554349">
                  <a:moveTo>
                    <a:pt x="709420" y="448462"/>
                  </a:moveTo>
                  <a:cubicBezTo>
                    <a:pt x="716595" y="448462"/>
                    <a:pt x="723770" y="454618"/>
                    <a:pt x="723770" y="463237"/>
                  </a:cubicBezTo>
                  <a:lnTo>
                    <a:pt x="723770" y="538343"/>
                  </a:lnTo>
                  <a:cubicBezTo>
                    <a:pt x="723770" y="546962"/>
                    <a:pt x="716595" y="554349"/>
                    <a:pt x="709420" y="554349"/>
                  </a:cubicBezTo>
                  <a:cubicBezTo>
                    <a:pt x="699853" y="554349"/>
                    <a:pt x="693873" y="546962"/>
                    <a:pt x="693873" y="538343"/>
                  </a:cubicBezTo>
                  <a:lnTo>
                    <a:pt x="693873" y="463237"/>
                  </a:lnTo>
                  <a:cubicBezTo>
                    <a:pt x="693873" y="454618"/>
                    <a:pt x="699853" y="448462"/>
                    <a:pt x="709420" y="448462"/>
                  </a:cubicBezTo>
                  <a:close/>
                  <a:moveTo>
                    <a:pt x="603533" y="448462"/>
                  </a:moveTo>
                  <a:cubicBezTo>
                    <a:pt x="610708" y="448462"/>
                    <a:pt x="617884" y="454618"/>
                    <a:pt x="617884" y="463237"/>
                  </a:cubicBezTo>
                  <a:lnTo>
                    <a:pt x="617884" y="538343"/>
                  </a:lnTo>
                  <a:cubicBezTo>
                    <a:pt x="617884" y="546962"/>
                    <a:pt x="610708" y="554349"/>
                    <a:pt x="603533" y="554349"/>
                  </a:cubicBezTo>
                  <a:cubicBezTo>
                    <a:pt x="595162" y="554349"/>
                    <a:pt x="587987" y="546962"/>
                    <a:pt x="587987" y="538343"/>
                  </a:cubicBezTo>
                  <a:lnTo>
                    <a:pt x="587987" y="463237"/>
                  </a:lnTo>
                  <a:cubicBezTo>
                    <a:pt x="587987" y="454618"/>
                    <a:pt x="595162" y="448462"/>
                    <a:pt x="603533" y="448462"/>
                  </a:cubicBezTo>
                  <a:close/>
                  <a:moveTo>
                    <a:pt x="1290120" y="291500"/>
                  </a:moveTo>
                  <a:cubicBezTo>
                    <a:pt x="1298550" y="289038"/>
                    <a:pt x="1305775" y="295194"/>
                    <a:pt x="1306979" y="303812"/>
                  </a:cubicBezTo>
                  <a:cubicBezTo>
                    <a:pt x="1310592" y="328437"/>
                    <a:pt x="1313000" y="355525"/>
                    <a:pt x="1313000" y="381381"/>
                  </a:cubicBezTo>
                  <a:cubicBezTo>
                    <a:pt x="1313000" y="390000"/>
                    <a:pt x="1305775" y="397387"/>
                    <a:pt x="1297346" y="397387"/>
                  </a:cubicBezTo>
                  <a:cubicBezTo>
                    <a:pt x="1288916" y="397387"/>
                    <a:pt x="1281691" y="390000"/>
                    <a:pt x="1281691" y="381381"/>
                  </a:cubicBezTo>
                  <a:cubicBezTo>
                    <a:pt x="1281691" y="356756"/>
                    <a:pt x="1280487" y="332131"/>
                    <a:pt x="1276874" y="308737"/>
                  </a:cubicBezTo>
                  <a:cubicBezTo>
                    <a:pt x="1276874" y="300119"/>
                    <a:pt x="1281691" y="292731"/>
                    <a:pt x="1290120" y="291500"/>
                  </a:cubicBezTo>
                  <a:close/>
                  <a:moveTo>
                    <a:pt x="21622" y="291500"/>
                  </a:moveTo>
                  <a:cubicBezTo>
                    <a:pt x="30031" y="292731"/>
                    <a:pt x="36037" y="300119"/>
                    <a:pt x="33635" y="308737"/>
                  </a:cubicBezTo>
                  <a:cubicBezTo>
                    <a:pt x="31232" y="332131"/>
                    <a:pt x="28830" y="356756"/>
                    <a:pt x="28830" y="381381"/>
                  </a:cubicBezTo>
                  <a:cubicBezTo>
                    <a:pt x="28830" y="390000"/>
                    <a:pt x="22824" y="397387"/>
                    <a:pt x="14415" y="397387"/>
                  </a:cubicBezTo>
                  <a:cubicBezTo>
                    <a:pt x="6006" y="397387"/>
                    <a:pt x="0" y="390000"/>
                    <a:pt x="0" y="381381"/>
                  </a:cubicBezTo>
                  <a:cubicBezTo>
                    <a:pt x="0" y="355525"/>
                    <a:pt x="1201" y="328437"/>
                    <a:pt x="4805" y="303812"/>
                  </a:cubicBezTo>
                  <a:cubicBezTo>
                    <a:pt x="4805" y="300119"/>
                    <a:pt x="7207" y="296425"/>
                    <a:pt x="10811" y="293962"/>
                  </a:cubicBezTo>
                  <a:cubicBezTo>
                    <a:pt x="13214" y="291500"/>
                    <a:pt x="16817" y="290269"/>
                    <a:pt x="21622" y="291500"/>
                  </a:cubicBezTo>
                  <a:close/>
                  <a:moveTo>
                    <a:pt x="752770" y="155707"/>
                  </a:moveTo>
                  <a:cubicBezTo>
                    <a:pt x="757671" y="154470"/>
                    <a:pt x="761347" y="154470"/>
                    <a:pt x="765023" y="156944"/>
                  </a:cubicBezTo>
                  <a:cubicBezTo>
                    <a:pt x="768699" y="158180"/>
                    <a:pt x="771150" y="161891"/>
                    <a:pt x="772375" y="165601"/>
                  </a:cubicBezTo>
                  <a:cubicBezTo>
                    <a:pt x="773600" y="169312"/>
                    <a:pt x="773600" y="174259"/>
                    <a:pt x="771150" y="177970"/>
                  </a:cubicBezTo>
                  <a:cubicBezTo>
                    <a:pt x="750319" y="217548"/>
                    <a:pt x="735616" y="263311"/>
                    <a:pt x="729489" y="314021"/>
                  </a:cubicBezTo>
                  <a:cubicBezTo>
                    <a:pt x="728264" y="321442"/>
                    <a:pt x="722137" y="327626"/>
                    <a:pt x="713560" y="327626"/>
                  </a:cubicBezTo>
                  <a:lnTo>
                    <a:pt x="712335" y="327626"/>
                  </a:lnTo>
                  <a:cubicBezTo>
                    <a:pt x="703757" y="326389"/>
                    <a:pt x="697631" y="318968"/>
                    <a:pt x="698856" y="310310"/>
                  </a:cubicBezTo>
                  <a:cubicBezTo>
                    <a:pt x="706208" y="255890"/>
                    <a:pt x="720912" y="206417"/>
                    <a:pt x="744193" y="163128"/>
                  </a:cubicBezTo>
                  <a:cubicBezTo>
                    <a:pt x="746643" y="158180"/>
                    <a:pt x="749094" y="156944"/>
                    <a:pt x="752770" y="155707"/>
                  </a:cubicBezTo>
                  <a:close/>
                  <a:moveTo>
                    <a:pt x="557762" y="155707"/>
                  </a:moveTo>
                  <a:cubicBezTo>
                    <a:pt x="561438" y="156944"/>
                    <a:pt x="565114" y="158180"/>
                    <a:pt x="566339" y="163128"/>
                  </a:cubicBezTo>
                  <a:cubicBezTo>
                    <a:pt x="589620" y="206417"/>
                    <a:pt x="605549" y="255890"/>
                    <a:pt x="611675" y="310310"/>
                  </a:cubicBezTo>
                  <a:cubicBezTo>
                    <a:pt x="612901" y="318968"/>
                    <a:pt x="606774" y="326389"/>
                    <a:pt x="599422" y="327626"/>
                  </a:cubicBezTo>
                  <a:cubicBezTo>
                    <a:pt x="598197" y="327626"/>
                    <a:pt x="598197" y="327626"/>
                    <a:pt x="596972" y="327626"/>
                  </a:cubicBezTo>
                  <a:cubicBezTo>
                    <a:pt x="589620" y="327626"/>
                    <a:pt x="583493" y="321442"/>
                    <a:pt x="582268" y="314021"/>
                  </a:cubicBezTo>
                  <a:cubicBezTo>
                    <a:pt x="574916" y="263311"/>
                    <a:pt x="561438" y="217548"/>
                    <a:pt x="539382" y="177970"/>
                  </a:cubicBezTo>
                  <a:cubicBezTo>
                    <a:pt x="538157" y="174259"/>
                    <a:pt x="536931" y="169312"/>
                    <a:pt x="538157" y="165601"/>
                  </a:cubicBezTo>
                  <a:cubicBezTo>
                    <a:pt x="539382" y="161891"/>
                    <a:pt x="541833" y="158180"/>
                    <a:pt x="545509" y="156944"/>
                  </a:cubicBezTo>
                  <a:cubicBezTo>
                    <a:pt x="549185" y="154470"/>
                    <a:pt x="554086" y="154470"/>
                    <a:pt x="557762" y="155707"/>
                  </a:cubicBezTo>
                  <a:close/>
                  <a:moveTo>
                    <a:pt x="171555" y="40172"/>
                  </a:moveTo>
                  <a:cubicBezTo>
                    <a:pt x="175412" y="41098"/>
                    <a:pt x="178806" y="43567"/>
                    <a:pt x="180657" y="47271"/>
                  </a:cubicBezTo>
                  <a:cubicBezTo>
                    <a:pt x="185593" y="53444"/>
                    <a:pt x="183125" y="63321"/>
                    <a:pt x="175720" y="68259"/>
                  </a:cubicBezTo>
                  <a:cubicBezTo>
                    <a:pt x="136230" y="91716"/>
                    <a:pt x="104143" y="126286"/>
                    <a:pt x="79462" y="169497"/>
                  </a:cubicBezTo>
                  <a:cubicBezTo>
                    <a:pt x="76994" y="175670"/>
                    <a:pt x="72057" y="178139"/>
                    <a:pt x="65887" y="178139"/>
                  </a:cubicBezTo>
                  <a:cubicBezTo>
                    <a:pt x="64653" y="178139"/>
                    <a:pt x="60950" y="178139"/>
                    <a:pt x="58482" y="175670"/>
                  </a:cubicBezTo>
                  <a:cubicBezTo>
                    <a:pt x="51078" y="171966"/>
                    <a:pt x="49844" y="162089"/>
                    <a:pt x="52312" y="154681"/>
                  </a:cubicBezTo>
                  <a:cubicBezTo>
                    <a:pt x="79462" y="106532"/>
                    <a:pt x="116484" y="69494"/>
                    <a:pt x="159677" y="42332"/>
                  </a:cubicBezTo>
                  <a:cubicBezTo>
                    <a:pt x="163380" y="39863"/>
                    <a:pt x="167699" y="39246"/>
                    <a:pt x="171555" y="40172"/>
                  </a:cubicBezTo>
                  <a:close/>
                  <a:moveTo>
                    <a:pt x="1140973" y="39863"/>
                  </a:moveTo>
                  <a:cubicBezTo>
                    <a:pt x="1144675" y="38628"/>
                    <a:pt x="1148378" y="39863"/>
                    <a:pt x="1152080" y="42332"/>
                  </a:cubicBezTo>
                  <a:cubicBezTo>
                    <a:pt x="1195273" y="69494"/>
                    <a:pt x="1231061" y="106532"/>
                    <a:pt x="1258211" y="154681"/>
                  </a:cubicBezTo>
                  <a:cubicBezTo>
                    <a:pt x="1263147" y="162089"/>
                    <a:pt x="1259445" y="171966"/>
                    <a:pt x="1252041" y="175670"/>
                  </a:cubicBezTo>
                  <a:cubicBezTo>
                    <a:pt x="1250807" y="178139"/>
                    <a:pt x="1248338" y="178139"/>
                    <a:pt x="1244636" y="178139"/>
                  </a:cubicBezTo>
                  <a:cubicBezTo>
                    <a:pt x="1239700" y="178139"/>
                    <a:pt x="1234763" y="175670"/>
                    <a:pt x="1232295" y="169497"/>
                  </a:cubicBezTo>
                  <a:cubicBezTo>
                    <a:pt x="1207614" y="126286"/>
                    <a:pt x="1174293" y="91716"/>
                    <a:pt x="1136037" y="68259"/>
                  </a:cubicBezTo>
                  <a:cubicBezTo>
                    <a:pt x="1128632" y="63321"/>
                    <a:pt x="1126164" y="53444"/>
                    <a:pt x="1131100" y="47271"/>
                  </a:cubicBezTo>
                  <a:cubicBezTo>
                    <a:pt x="1133569" y="43567"/>
                    <a:pt x="1136037" y="41098"/>
                    <a:pt x="1140973" y="39863"/>
                  </a:cubicBezTo>
                  <a:close/>
                  <a:moveTo>
                    <a:pt x="997947" y="0"/>
                  </a:moveTo>
                  <a:cubicBezTo>
                    <a:pt x="1006605" y="0"/>
                    <a:pt x="1014025" y="7348"/>
                    <a:pt x="1014025" y="15920"/>
                  </a:cubicBezTo>
                  <a:cubicBezTo>
                    <a:pt x="1014025" y="24492"/>
                    <a:pt x="1007841" y="30615"/>
                    <a:pt x="997947" y="30615"/>
                  </a:cubicBezTo>
                  <a:cubicBezTo>
                    <a:pt x="950950" y="31840"/>
                    <a:pt x="905190" y="45311"/>
                    <a:pt x="865614" y="69803"/>
                  </a:cubicBezTo>
                  <a:cubicBezTo>
                    <a:pt x="863140" y="72252"/>
                    <a:pt x="859430" y="72252"/>
                    <a:pt x="856956" y="72252"/>
                  </a:cubicBezTo>
                  <a:cubicBezTo>
                    <a:pt x="852009" y="72252"/>
                    <a:pt x="847062" y="69803"/>
                    <a:pt x="843352" y="66129"/>
                  </a:cubicBezTo>
                  <a:cubicBezTo>
                    <a:pt x="842115" y="62455"/>
                    <a:pt x="840878" y="58781"/>
                    <a:pt x="842115" y="53883"/>
                  </a:cubicBezTo>
                  <a:cubicBezTo>
                    <a:pt x="842115" y="50209"/>
                    <a:pt x="845826" y="47760"/>
                    <a:pt x="848299" y="45311"/>
                  </a:cubicBezTo>
                  <a:cubicBezTo>
                    <a:pt x="892823" y="15920"/>
                    <a:pt x="944767" y="0"/>
                    <a:pt x="997947" y="0"/>
                  </a:cubicBezTo>
                  <a:close/>
                  <a:moveTo>
                    <a:pt x="312564" y="0"/>
                  </a:moveTo>
                  <a:cubicBezTo>
                    <a:pt x="365744" y="0"/>
                    <a:pt x="417688" y="15920"/>
                    <a:pt x="462212" y="45311"/>
                  </a:cubicBezTo>
                  <a:cubicBezTo>
                    <a:pt x="464685" y="47760"/>
                    <a:pt x="467159" y="50209"/>
                    <a:pt x="468396" y="53883"/>
                  </a:cubicBezTo>
                  <a:cubicBezTo>
                    <a:pt x="469633" y="58781"/>
                    <a:pt x="468396" y="62455"/>
                    <a:pt x="465922" y="66129"/>
                  </a:cubicBezTo>
                  <a:cubicBezTo>
                    <a:pt x="463449" y="69803"/>
                    <a:pt x="458502" y="72252"/>
                    <a:pt x="453555" y="72252"/>
                  </a:cubicBezTo>
                  <a:cubicBezTo>
                    <a:pt x="449844" y="72252"/>
                    <a:pt x="447371" y="72252"/>
                    <a:pt x="444897" y="69803"/>
                  </a:cubicBezTo>
                  <a:cubicBezTo>
                    <a:pt x="405321" y="45311"/>
                    <a:pt x="359561" y="31840"/>
                    <a:pt x="312564" y="30615"/>
                  </a:cubicBezTo>
                  <a:cubicBezTo>
                    <a:pt x="303906" y="30615"/>
                    <a:pt x="296486" y="24492"/>
                    <a:pt x="296486" y="15920"/>
                  </a:cubicBezTo>
                  <a:cubicBezTo>
                    <a:pt x="296486" y="7348"/>
                    <a:pt x="303906" y="0"/>
                    <a:pt x="312564" y="0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C22121EE-96E1-0EDC-1650-B0FEA86B859D}"/>
              </a:ext>
            </a:extLst>
          </p:cNvPr>
          <p:cNvGrpSpPr/>
          <p:nvPr/>
        </p:nvGrpSpPr>
        <p:grpSpPr>
          <a:xfrm>
            <a:off x="14030222" y="11471943"/>
            <a:ext cx="1313000" cy="1162264"/>
            <a:chOff x="5712893" y="12121089"/>
            <a:chExt cx="1313000" cy="1162264"/>
          </a:xfrm>
        </p:grpSpPr>
        <p:sp>
          <p:nvSpPr>
            <p:cNvPr id="80" name="Freeform: Shape 19">
              <a:extLst>
                <a:ext uri="{FF2B5EF4-FFF2-40B4-BE49-F238E27FC236}">
                  <a16:creationId xmlns:a16="http://schemas.microsoft.com/office/drawing/2014/main" id="{0D417893-E7AC-7316-5B46-374CDA7D7A42}"/>
                </a:ext>
              </a:extLst>
            </p:cNvPr>
            <p:cNvSpPr/>
            <p:nvPr/>
          </p:nvSpPr>
          <p:spPr>
            <a:xfrm>
              <a:off x="6252297" y="12887208"/>
              <a:ext cx="235443" cy="3276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264">
                  <a:moveTo>
                    <a:pt x="190" y="264"/>
                  </a:moveTo>
                  <a:lnTo>
                    <a:pt x="0" y="264"/>
                  </a:ln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1" name="Freeform: Shape 20">
              <a:extLst>
                <a:ext uri="{FF2B5EF4-FFF2-40B4-BE49-F238E27FC236}">
                  <a16:creationId xmlns:a16="http://schemas.microsoft.com/office/drawing/2014/main" id="{400ECF54-3260-8C53-C730-27F0F0D12C7D}"/>
                </a:ext>
              </a:extLst>
            </p:cNvPr>
            <p:cNvSpPr/>
            <p:nvPr/>
          </p:nvSpPr>
          <p:spPr>
            <a:xfrm>
              <a:off x="6252297" y="12747690"/>
              <a:ext cx="235443" cy="1382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112">
                  <a:moveTo>
                    <a:pt x="190" y="49"/>
                  </a:moveTo>
                  <a:lnTo>
                    <a:pt x="190" y="81"/>
                  </a:lnTo>
                  <a:lnTo>
                    <a:pt x="190" y="112"/>
                  </a:lnTo>
                  <a:lnTo>
                    <a:pt x="95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0" y="49"/>
                  </a:lnTo>
                  <a:cubicBezTo>
                    <a:pt x="0" y="36"/>
                    <a:pt x="6" y="24"/>
                    <a:pt x="15" y="15"/>
                  </a:cubicBezTo>
                  <a:cubicBezTo>
                    <a:pt x="24" y="6"/>
                    <a:pt x="36" y="0"/>
                    <a:pt x="49" y="0"/>
                  </a:cubicBezTo>
                  <a:lnTo>
                    <a:pt x="95" y="0"/>
                  </a:lnTo>
                  <a:lnTo>
                    <a:pt x="142" y="0"/>
                  </a:lnTo>
                  <a:cubicBezTo>
                    <a:pt x="155" y="0"/>
                    <a:pt x="167" y="6"/>
                    <a:pt x="176" y="15"/>
                  </a:cubicBezTo>
                  <a:cubicBezTo>
                    <a:pt x="184" y="24"/>
                    <a:pt x="190" y="36"/>
                    <a:pt x="190" y="49"/>
                  </a:cubicBezTo>
                  <a:close/>
                </a:path>
              </a:pathLst>
            </a:custGeom>
            <a:solidFill>
              <a:schemeClr val="accent6">
                <a:lumMod val="1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2" name="Freeform: Shape 21">
              <a:extLst>
                <a:ext uri="{FF2B5EF4-FFF2-40B4-BE49-F238E27FC236}">
                  <a16:creationId xmlns:a16="http://schemas.microsoft.com/office/drawing/2014/main" id="{15224D1F-5C69-16DE-96C4-B510206039C2}"/>
                </a:ext>
              </a:extLst>
            </p:cNvPr>
            <p:cNvSpPr/>
            <p:nvPr/>
          </p:nvSpPr>
          <p:spPr>
            <a:xfrm>
              <a:off x="6330705" y="12747690"/>
              <a:ext cx="71006" cy="4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" h="40">
                  <a:moveTo>
                    <a:pt x="29" y="40"/>
                  </a:moveTo>
                  <a:cubicBezTo>
                    <a:pt x="21" y="40"/>
                    <a:pt x="14" y="36"/>
                    <a:pt x="9" y="31"/>
                  </a:cubicBezTo>
                  <a:cubicBezTo>
                    <a:pt x="3" y="26"/>
                    <a:pt x="0" y="19"/>
                    <a:pt x="0" y="11"/>
                  </a:cubicBezTo>
                  <a:lnTo>
                    <a:pt x="0" y="5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8" y="0"/>
                  </a:lnTo>
                  <a:lnTo>
                    <a:pt x="58" y="5"/>
                  </a:lnTo>
                  <a:lnTo>
                    <a:pt x="58" y="11"/>
                  </a:lnTo>
                  <a:cubicBezTo>
                    <a:pt x="58" y="19"/>
                    <a:pt x="55" y="26"/>
                    <a:pt x="50" y="31"/>
                  </a:cubicBezTo>
                  <a:cubicBezTo>
                    <a:pt x="44" y="36"/>
                    <a:pt x="37" y="40"/>
                    <a:pt x="29" y="4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3" name="Freeform: Shape 22">
              <a:extLst>
                <a:ext uri="{FF2B5EF4-FFF2-40B4-BE49-F238E27FC236}">
                  <a16:creationId xmlns:a16="http://schemas.microsoft.com/office/drawing/2014/main" id="{559DB886-5581-7A80-7BF0-DD61C2FF07AC}"/>
                </a:ext>
              </a:extLst>
            </p:cNvPr>
            <p:cNvSpPr/>
            <p:nvPr/>
          </p:nvSpPr>
          <p:spPr>
            <a:xfrm>
              <a:off x="6080383" y="13074071"/>
              <a:ext cx="579263" cy="2092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169">
                  <a:moveTo>
                    <a:pt x="466" y="169"/>
                  </a:moveTo>
                  <a:lnTo>
                    <a:pt x="0" y="169"/>
                  </a:lnTo>
                  <a:lnTo>
                    <a:pt x="0" y="0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6">
                <a:lumMod val="10000"/>
                <a:alpha val="5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4" name="Freeform: Shape 116">
              <a:extLst>
                <a:ext uri="{FF2B5EF4-FFF2-40B4-BE49-F238E27FC236}">
                  <a16:creationId xmlns:a16="http://schemas.microsoft.com/office/drawing/2014/main" id="{18B4CB79-51C2-34FB-4127-6DB09AA114E5}"/>
                </a:ext>
              </a:extLst>
            </p:cNvPr>
            <p:cNvSpPr/>
            <p:nvPr/>
          </p:nvSpPr>
          <p:spPr>
            <a:xfrm>
              <a:off x="5712893" y="12121089"/>
              <a:ext cx="1313000" cy="554349"/>
            </a:xfrm>
            <a:custGeom>
              <a:avLst/>
              <a:gdLst>
                <a:gd name="connsiteX0" fmla="*/ 709420 w 1313000"/>
                <a:gd name="connsiteY0" fmla="*/ 448462 h 554349"/>
                <a:gd name="connsiteX1" fmla="*/ 723770 w 1313000"/>
                <a:gd name="connsiteY1" fmla="*/ 463237 h 554349"/>
                <a:gd name="connsiteX2" fmla="*/ 723770 w 1313000"/>
                <a:gd name="connsiteY2" fmla="*/ 538343 h 554349"/>
                <a:gd name="connsiteX3" fmla="*/ 709420 w 1313000"/>
                <a:gd name="connsiteY3" fmla="*/ 554349 h 554349"/>
                <a:gd name="connsiteX4" fmla="*/ 693873 w 1313000"/>
                <a:gd name="connsiteY4" fmla="*/ 538343 h 554349"/>
                <a:gd name="connsiteX5" fmla="*/ 693873 w 1313000"/>
                <a:gd name="connsiteY5" fmla="*/ 463237 h 554349"/>
                <a:gd name="connsiteX6" fmla="*/ 709420 w 1313000"/>
                <a:gd name="connsiteY6" fmla="*/ 448462 h 554349"/>
                <a:gd name="connsiteX7" fmla="*/ 603533 w 1313000"/>
                <a:gd name="connsiteY7" fmla="*/ 448462 h 554349"/>
                <a:gd name="connsiteX8" fmla="*/ 617884 w 1313000"/>
                <a:gd name="connsiteY8" fmla="*/ 463237 h 554349"/>
                <a:gd name="connsiteX9" fmla="*/ 617884 w 1313000"/>
                <a:gd name="connsiteY9" fmla="*/ 538343 h 554349"/>
                <a:gd name="connsiteX10" fmla="*/ 603533 w 1313000"/>
                <a:gd name="connsiteY10" fmla="*/ 554349 h 554349"/>
                <a:gd name="connsiteX11" fmla="*/ 587987 w 1313000"/>
                <a:gd name="connsiteY11" fmla="*/ 538343 h 554349"/>
                <a:gd name="connsiteX12" fmla="*/ 587987 w 1313000"/>
                <a:gd name="connsiteY12" fmla="*/ 463237 h 554349"/>
                <a:gd name="connsiteX13" fmla="*/ 603533 w 1313000"/>
                <a:gd name="connsiteY13" fmla="*/ 448462 h 554349"/>
                <a:gd name="connsiteX14" fmla="*/ 1290120 w 1313000"/>
                <a:gd name="connsiteY14" fmla="*/ 291500 h 554349"/>
                <a:gd name="connsiteX15" fmla="*/ 1306979 w 1313000"/>
                <a:gd name="connsiteY15" fmla="*/ 303812 h 554349"/>
                <a:gd name="connsiteX16" fmla="*/ 1313000 w 1313000"/>
                <a:gd name="connsiteY16" fmla="*/ 381381 h 554349"/>
                <a:gd name="connsiteX17" fmla="*/ 1297346 w 1313000"/>
                <a:gd name="connsiteY17" fmla="*/ 397387 h 554349"/>
                <a:gd name="connsiteX18" fmla="*/ 1281691 w 1313000"/>
                <a:gd name="connsiteY18" fmla="*/ 381381 h 554349"/>
                <a:gd name="connsiteX19" fmla="*/ 1276874 w 1313000"/>
                <a:gd name="connsiteY19" fmla="*/ 308737 h 554349"/>
                <a:gd name="connsiteX20" fmla="*/ 1290120 w 1313000"/>
                <a:gd name="connsiteY20" fmla="*/ 291500 h 554349"/>
                <a:gd name="connsiteX21" fmla="*/ 21622 w 1313000"/>
                <a:gd name="connsiteY21" fmla="*/ 291500 h 554349"/>
                <a:gd name="connsiteX22" fmla="*/ 33635 w 1313000"/>
                <a:gd name="connsiteY22" fmla="*/ 308737 h 554349"/>
                <a:gd name="connsiteX23" fmla="*/ 28830 w 1313000"/>
                <a:gd name="connsiteY23" fmla="*/ 381381 h 554349"/>
                <a:gd name="connsiteX24" fmla="*/ 14415 w 1313000"/>
                <a:gd name="connsiteY24" fmla="*/ 397387 h 554349"/>
                <a:gd name="connsiteX25" fmla="*/ 0 w 1313000"/>
                <a:gd name="connsiteY25" fmla="*/ 381381 h 554349"/>
                <a:gd name="connsiteX26" fmla="*/ 4805 w 1313000"/>
                <a:gd name="connsiteY26" fmla="*/ 303812 h 554349"/>
                <a:gd name="connsiteX27" fmla="*/ 10811 w 1313000"/>
                <a:gd name="connsiteY27" fmla="*/ 293962 h 554349"/>
                <a:gd name="connsiteX28" fmla="*/ 21622 w 1313000"/>
                <a:gd name="connsiteY28" fmla="*/ 291500 h 554349"/>
                <a:gd name="connsiteX29" fmla="*/ 752770 w 1313000"/>
                <a:gd name="connsiteY29" fmla="*/ 155707 h 554349"/>
                <a:gd name="connsiteX30" fmla="*/ 765023 w 1313000"/>
                <a:gd name="connsiteY30" fmla="*/ 156944 h 554349"/>
                <a:gd name="connsiteX31" fmla="*/ 772375 w 1313000"/>
                <a:gd name="connsiteY31" fmla="*/ 165601 h 554349"/>
                <a:gd name="connsiteX32" fmla="*/ 771150 w 1313000"/>
                <a:gd name="connsiteY32" fmla="*/ 177970 h 554349"/>
                <a:gd name="connsiteX33" fmla="*/ 729489 w 1313000"/>
                <a:gd name="connsiteY33" fmla="*/ 314021 h 554349"/>
                <a:gd name="connsiteX34" fmla="*/ 713560 w 1313000"/>
                <a:gd name="connsiteY34" fmla="*/ 327626 h 554349"/>
                <a:gd name="connsiteX35" fmla="*/ 712335 w 1313000"/>
                <a:gd name="connsiteY35" fmla="*/ 327626 h 554349"/>
                <a:gd name="connsiteX36" fmla="*/ 698856 w 1313000"/>
                <a:gd name="connsiteY36" fmla="*/ 310310 h 554349"/>
                <a:gd name="connsiteX37" fmla="*/ 744193 w 1313000"/>
                <a:gd name="connsiteY37" fmla="*/ 163128 h 554349"/>
                <a:gd name="connsiteX38" fmla="*/ 752770 w 1313000"/>
                <a:gd name="connsiteY38" fmla="*/ 155707 h 554349"/>
                <a:gd name="connsiteX39" fmla="*/ 557762 w 1313000"/>
                <a:gd name="connsiteY39" fmla="*/ 155707 h 554349"/>
                <a:gd name="connsiteX40" fmla="*/ 566339 w 1313000"/>
                <a:gd name="connsiteY40" fmla="*/ 163128 h 554349"/>
                <a:gd name="connsiteX41" fmla="*/ 611675 w 1313000"/>
                <a:gd name="connsiteY41" fmla="*/ 310310 h 554349"/>
                <a:gd name="connsiteX42" fmla="*/ 599422 w 1313000"/>
                <a:gd name="connsiteY42" fmla="*/ 327626 h 554349"/>
                <a:gd name="connsiteX43" fmla="*/ 596972 w 1313000"/>
                <a:gd name="connsiteY43" fmla="*/ 327626 h 554349"/>
                <a:gd name="connsiteX44" fmla="*/ 582268 w 1313000"/>
                <a:gd name="connsiteY44" fmla="*/ 314021 h 554349"/>
                <a:gd name="connsiteX45" fmla="*/ 539382 w 1313000"/>
                <a:gd name="connsiteY45" fmla="*/ 177970 h 554349"/>
                <a:gd name="connsiteX46" fmla="*/ 538157 w 1313000"/>
                <a:gd name="connsiteY46" fmla="*/ 165601 h 554349"/>
                <a:gd name="connsiteX47" fmla="*/ 545509 w 1313000"/>
                <a:gd name="connsiteY47" fmla="*/ 156944 h 554349"/>
                <a:gd name="connsiteX48" fmla="*/ 557762 w 1313000"/>
                <a:gd name="connsiteY48" fmla="*/ 155707 h 554349"/>
                <a:gd name="connsiteX49" fmla="*/ 171555 w 1313000"/>
                <a:gd name="connsiteY49" fmla="*/ 40172 h 554349"/>
                <a:gd name="connsiteX50" fmla="*/ 180657 w 1313000"/>
                <a:gd name="connsiteY50" fmla="*/ 47271 h 554349"/>
                <a:gd name="connsiteX51" fmla="*/ 175720 w 1313000"/>
                <a:gd name="connsiteY51" fmla="*/ 68259 h 554349"/>
                <a:gd name="connsiteX52" fmla="*/ 79462 w 1313000"/>
                <a:gd name="connsiteY52" fmla="*/ 169497 h 554349"/>
                <a:gd name="connsiteX53" fmla="*/ 65887 w 1313000"/>
                <a:gd name="connsiteY53" fmla="*/ 178139 h 554349"/>
                <a:gd name="connsiteX54" fmla="*/ 58482 w 1313000"/>
                <a:gd name="connsiteY54" fmla="*/ 175670 h 554349"/>
                <a:gd name="connsiteX55" fmla="*/ 52312 w 1313000"/>
                <a:gd name="connsiteY55" fmla="*/ 154681 h 554349"/>
                <a:gd name="connsiteX56" fmla="*/ 159677 w 1313000"/>
                <a:gd name="connsiteY56" fmla="*/ 42332 h 554349"/>
                <a:gd name="connsiteX57" fmla="*/ 171555 w 1313000"/>
                <a:gd name="connsiteY57" fmla="*/ 40172 h 554349"/>
                <a:gd name="connsiteX58" fmla="*/ 1140973 w 1313000"/>
                <a:gd name="connsiteY58" fmla="*/ 39863 h 554349"/>
                <a:gd name="connsiteX59" fmla="*/ 1152080 w 1313000"/>
                <a:gd name="connsiteY59" fmla="*/ 42332 h 554349"/>
                <a:gd name="connsiteX60" fmla="*/ 1258211 w 1313000"/>
                <a:gd name="connsiteY60" fmla="*/ 154681 h 554349"/>
                <a:gd name="connsiteX61" fmla="*/ 1252041 w 1313000"/>
                <a:gd name="connsiteY61" fmla="*/ 175670 h 554349"/>
                <a:gd name="connsiteX62" fmla="*/ 1244636 w 1313000"/>
                <a:gd name="connsiteY62" fmla="*/ 178139 h 554349"/>
                <a:gd name="connsiteX63" fmla="*/ 1232295 w 1313000"/>
                <a:gd name="connsiteY63" fmla="*/ 169497 h 554349"/>
                <a:gd name="connsiteX64" fmla="*/ 1136037 w 1313000"/>
                <a:gd name="connsiteY64" fmla="*/ 68259 h 554349"/>
                <a:gd name="connsiteX65" fmla="*/ 1131100 w 1313000"/>
                <a:gd name="connsiteY65" fmla="*/ 47271 h 554349"/>
                <a:gd name="connsiteX66" fmla="*/ 1140973 w 1313000"/>
                <a:gd name="connsiteY66" fmla="*/ 39863 h 554349"/>
                <a:gd name="connsiteX67" fmla="*/ 997947 w 1313000"/>
                <a:gd name="connsiteY67" fmla="*/ 0 h 554349"/>
                <a:gd name="connsiteX68" fmla="*/ 1014025 w 1313000"/>
                <a:gd name="connsiteY68" fmla="*/ 15920 h 554349"/>
                <a:gd name="connsiteX69" fmla="*/ 997947 w 1313000"/>
                <a:gd name="connsiteY69" fmla="*/ 30615 h 554349"/>
                <a:gd name="connsiteX70" fmla="*/ 865614 w 1313000"/>
                <a:gd name="connsiteY70" fmla="*/ 69803 h 554349"/>
                <a:gd name="connsiteX71" fmla="*/ 856956 w 1313000"/>
                <a:gd name="connsiteY71" fmla="*/ 72252 h 554349"/>
                <a:gd name="connsiteX72" fmla="*/ 843352 w 1313000"/>
                <a:gd name="connsiteY72" fmla="*/ 66129 h 554349"/>
                <a:gd name="connsiteX73" fmla="*/ 842115 w 1313000"/>
                <a:gd name="connsiteY73" fmla="*/ 53883 h 554349"/>
                <a:gd name="connsiteX74" fmla="*/ 848299 w 1313000"/>
                <a:gd name="connsiteY74" fmla="*/ 45311 h 554349"/>
                <a:gd name="connsiteX75" fmla="*/ 997947 w 1313000"/>
                <a:gd name="connsiteY75" fmla="*/ 0 h 554349"/>
                <a:gd name="connsiteX76" fmla="*/ 312564 w 1313000"/>
                <a:gd name="connsiteY76" fmla="*/ 0 h 554349"/>
                <a:gd name="connsiteX77" fmla="*/ 462212 w 1313000"/>
                <a:gd name="connsiteY77" fmla="*/ 45311 h 554349"/>
                <a:gd name="connsiteX78" fmla="*/ 468396 w 1313000"/>
                <a:gd name="connsiteY78" fmla="*/ 53883 h 554349"/>
                <a:gd name="connsiteX79" fmla="*/ 465922 w 1313000"/>
                <a:gd name="connsiteY79" fmla="*/ 66129 h 554349"/>
                <a:gd name="connsiteX80" fmla="*/ 453555 w 1313000"/>
                <a:gd name="connsiteY80" fmla="*/ 72252 h 554349"/>
                <a:gd name="connsiteX81" fmla="*/ 444897 w 1313000"/>
                <a:gd name="connsiteY81" fmla="*/ 69803 h 554349"/>
                <a:gd name="connsiteX82" fmla="*/ 312564 w 1313000"/>
                <a:gd name="connsiteY82" fmla="*/ 30615 h 554349"/>
                <a:gd name="connsiteX83" fmla="*/ 296486 w 1313000"/>
                <a:gd name="connsiteY83" fmla="*/ 15920 h 554349"/>
                <a:gd name="connsiteX84" fmla="*/ 312564 w 1313000"/>
                <a:gd name="connsiteY84" fmla="*/ 0 h 55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313000" h="554349">
                  <a:moveTo>
                    <a:pt x="709420" y="448462"/>
                  </a:moveTo>
                  <a:cubicBezTo>
                    <a:pt x="716595" y="448462"/>
                    <a:pt x="723770" y="454618"/>
                    <a:pt x="723770" y="463237"/>
                  </a:cubicBezTo>
                  <a:lnTo>
                    <a:pt x="723770" y="538343"/>
                  </a:lnTo>
                  <a:cubicBezTo>
                    <a:pt x="723770" y="546962"/>
                    <a:pt x="716595" y="554349"/>
                    <a:pt x="709420" y="554349"/>
                  </a:cubicBezTo>
                  <a:cubicBezTo>
                    <a:pt x="699853" y="554349"/>
                    <a:pt x="693873" y="546962"/>
                    <a:pt x="693873" y="538343"/>
                  </a:cubicBezTo>
                  <a:lnTo>
                    <a:pt x="693873" y="463237"/>
                  </a:lnTo>
                  <a:cubicBezTo>
                    <a:pt x="693873" y="454618"/>
                    <a:pt x="699853" y="448462"/>
                    <a:pt x="709420" y="448462"/>
                  </a:cubicBezTo>
                  <a:close/>
                  <a:moveTo>
                    <a:pt x="603533" y="448462"/>
                  </a:moveTo>
                  <a:cubicBezTo>
                    <a:pt x="610708" y="448462"/>
                    <a:pt x="617884" y="454618"/>
                    <a:pt x="617884" y="463237"/>
                  </a:cubicBezTo>
                  <a:lnTo>
                    <a:pt x="617884" y="538343"/>
                  </a:lnTo>
                  <a:cubicBezTo>
                    <a:pt x="617884" y="546962"/>
                    <a:pt x="610708" y="554349"/>
                    <a:pt x="603533" y="554349"/>
                  </a:cubicBezTo>
                  <a:cubicBezTo>
                    <a:pt x="595162" y="554349"/>
                    <a:pt x="587987" y="546962"/>
                    <a:pt x="587987" y="538343"/>
                  </a:cubicBezTo>
                  <a:lnTo>
                    <a:pt x="587987" y="463237"/>
                  </a:lnTo>
                  <a:cubicBezTo>
                    <a:pt x="587987" y="454618"/>
                    <a:pt x="595162" y="448462"/>
                    <a:pt x="603533" y="448462"/>
                  </a:cubicBezTo>
                  <a:close/>
                  <a:moveTo>
                    <a:pt x="1290120" y="291500"/>
                  </a:moveTo>
                  <a:cubicBezTo>
                    <a:pt x="1298550" y="289038"/>
                    <a:pt x="1305775" y="295194"/>
                    <a:pt x="1306979" y="303812"/>
                  </a:cubicBezTo>
                  <a:cubicBezTo>
                    <a:pt x="1310592" y="328437"/>
                    <a:pt x="1313000" y="355525"/>
                    <a:pt x="1313000" y="381381"/>
                  </a:cubicBezTo>
                  <a:cubicBezTo>
                    <a:pt x="1313000" y="390000"/>
                    <a:pt x="1305775" y="397387"/>
                    <a:pt x="1297346" y="397387"/>
                  </a:cubicBezTo>
                  <a:cubicBezTo>
                    <a:pt x="1288916" y="397387"/>
                    <a:pt x="1281691" y="390000"/>
                    <a:pt x="1281691" y="381381"/>
                  </a:cubicBezTo>
                  <a:cubicBezTo>
                    <a:pt x="1281691" y="356756"/>
                    <a:pt x="1280487" y="332131"/>
                    <a:pt x="1276874" y="308737"/>
                  </a:cubicBezTo>
                  <a:cubicBezTo>
                    <a:pt x="1276874" y="300119"/>
                    <a:pt x="1281691" y="292731"/>
                    <a:pt x="1290120" y="291500"/>
                  </a:cubicBezTo>
                  <a:close/>
                  <a:moveTo>
                    <a:pt x="21622" y="291500"/>
                  </a:moveTo>
                  <a:cubicBezTo>
                    <a:pt x="30031" y="292731"/>
                    <a:pt x="36037" y="300119"/>
                    <a:pt x="33635" y="308737"/>
                  </a:cubicBezTo>
                  <a:cubicBezTo>
                    <a:pt x="31232" y="332131"/>
                    <a:pt x="28830" y="356756"/>
                    <a:pt x="28830" y="381381"/>
                  </a:cubicBezTo>
                  <a:cubicBezTo>
                    <a:pt x="28830" y="390000"/>
                    <a:pt x="22824" y="397387"/>
                    <a:pt x="14415" y="397387"/>
                  </a:cubicBezTo>
                  <a:cubicBezTo>
                    <a:pt x="6006" y="397387"/>
                    <a:pt x="0" y="390000"/>
                    <a:pt x="0" y="381381"/>
                  </a:cubicBezTo>
                  <a:cubicBezTo>
                    <a:pt x="0" y="355525"/>
                    <a:pt x="1201" y="328437"/>
                    <a:pt x="4805" y="303812"/>
                  </a:cubicBezTo>
                  <a:cubicBezTo>
                    <a:pt x="4805" y="300119"/>
                    <a:pt x="7207" y="296425"/>
                    <a:pt x="10811" y="293962"/>
                  </a:cubicBezTo>
                  <a:cubicBezTo>
                    <a:pt x="13214" y="291500"/>
                    <a:pt x="16817" y="290269"/>
                    <a:pt x="21622" y="291500"/>
                  </a:cubicBezTo>
                  <a:close/>
                  <a:moveTo>
                    <a:pt x="752770" y="155707"/>
                  </a:moveTo>
                  <a:cubicBezTo>
                    <a:pt x="757671" y="154470"/>
                    <a:pt x="761347" y="154470"/>
                    <a:pt x="765023" y="156944"/>
                  </a:cubicBezTo>
                  <a:cubicBezTo>
                    <a:pt x="768699" y="158180"/>
                    <a:pt x="771150" y="161891"/>
                    <a:pt x="772375" y="165601"/>
                  </a:cubicBezTo>
                  <a:cubicBezTo>
                    <a:pt x="773600" y="169312"/>
                    <a:pt x="773600" y="174259"/>
                    <a:pt x="771150" y="177970"/>
                  </a:cubicBezTo>
                  <a:cubicBezTo>
                    <a:pt x="750319" y="217548"/>
                    <a:pt x="735616" y="263311"/>
                    <a:pt x="729489" y="314021"/>
                  </a:cubicBezTo>
                  <a:cubicBezTo>
                    <a:pt x="728264" y="321442"/>
                    <a:pt x="722137" y="327626"/>
                    <a:pt x="713560" y="327626"/>
                  </a:cubicBezTo>
                  <a:lnTo>
                    <a:pt x="712335" y="327626"/>
                  </a:lnTo>
                  <a:cubicBezTo>
                    <a:pt x="703757" y="326389"/>
                    <a:pt x="697631" y="318968"/>
                    <a:pt x="698856" y="310310"/>
                  </a:cubicBezTo>
                  <a:cubicBezTo>
                    <a:pt x="706208" y="255890"/>
                    <a:pt x="720912" y="206417"/>
                    <a:pt x="744193" y="163128"/>
                  </a:cubicBezTo>
                  <a:cubicBezTo>
                    <a:pt x="746643" y="158180"/>
                    <a:pt x="749094" y="156944"/>
                    <a:pt x="752770" y="155707"/>
                  </a:cubicBezTo>
                  <a:close/>
                  <a:moveTo>
                    <a:pt x="557762" y="155707"/>
                  </a:moveTo>
                  <a:cubicBezTo>
                    <a:pt x="561438" y="156944"/>
                    <a:pt x="565114" y="158180"/>
                    <a:pt x="566339" y="163128"/>
                  </a:cubicBezTo>
                  <a:cubicBezTo>
                    <a:pt x="589620" y="206417"/>
                    <a:pt x="605549" y="255890"/>
                    <a:pt x="611675" y="310310"/>
                  </a:cubicBezTo>
                  <a:cubicBezTo>
                    <a:pt x="612901" y="318968"/>
                    <a:pt x="606774" y="326389"/>
                    <a:pt x="599422" y="327626"/>
                  </a:cubicBezTo>
                  <a:cubicBezTo>
                    <a:pt x="598197" y="327626"/>
                    <a:pt x="598197" y="327626"/>
                    <a:pt x="596972" y="327626"/>
                  </a:cubicBezTo>
                  <a:cubicBezTo>
                    <a:pt x="589620" y="327626"/>
                    <a:pt x="583493" y="321442"/>
                    <a:pt x="582268" y="314021"/>
                  </a:cubicBezTo>
                  <a:cubicBezTo>
                    <a:pt x="574916" y="263311"/>
                    <a:pt x="561438" y="217548"/>
                    <a:pt x="539382" y="177970"/>
                  </a:cubicBezTo>
                  <a:cubicBezTo>
                    <a:pt x="538157" y="174259"/>
                    <a:pt x="536931" y="169312"/>
                    <a:pt x="538157" y="165601"/>
                  </a:cubicBezTo>
                  <a:cubicBezTo>
                    <a:pt x="539382" y="161891"/>
                    <a:pt x="541833" y="158180"/>
                    <a:pt x="545509" y="156944"/>
                  </a:cubicBezTo>
                  <a:cubicBezTo>
                    <a:pt x="549185" y="154470"/>
                    <a:pt x="554086" y="154470"/>
                    <a:pt x="557762" y="155707"/>
                  </a:cubicBezTo>
                  <a:close/>
                  <a:moveTo>
                    <a:pt x="171555" y="40172"/>
                  </a:moveTo>
                  <a:cubicBezTo>
                    <a:pt x="175412" y="41098"/>
                    <a:pt x="178806" y="43567"/>
                    <a:pt x="180657" y="47271"/>
                  </a:cubicBezTo>
                  <a:cubicBezTo>
                    <a:pt x="185593" y="53444"/>
                    <a:pt x="183125" y="63321"/>
                    <a:pt x="175720" y="68259"/>
                  </a:cubicBezTo>
                  <a:cubicBezTo>
                    <a:pt x="136230" y="91716"/>
                    <a:pt x="104143" y="126286"/>
                    <a:pt x="79462" y="169497"/>
                  </a:cubicBezTo>
                  <a:cubicBezTo>
                    <a:pt x="76994" y="175670"/>
                    <a:pt x="72057" y="178139"/>
                    <a:pt x="65887" y="178139"/>
                  </a:cubicBezTo>
                  <a:cubicBezTo>
                    <a:pt x="64653" y="178139"/>
                    <a:pt x="60950" y="178139"/>
                    <a:pt x="58482" y="175670"/>
                  </a:cubicBezTo>
                  <a:cubicBezTo>
                    <a:pt x="51078" y="171966"/>
                    <a:pt x="49844" y="162089"/>
                    <a:pt x="52312" y="154681"/>
                  </a:cubicBezTo>
                  <a:cubicBezTo>
                    <a:pt x="79462" y="106532"/>
                    <a:pt x="116484" y="69494"/>
                    <a:pt x="159677" y="42332"/>
                  </a:cubicBezTo>
                  <a:cubicBezTo>
                    <a:pt x="163380" y="39863"/>
                    <a:pt x="167699" y="39246"/>
                    <a:pt x="171555" y="40172"/>
                  </a:cubicBezTo>
                  <a:close/>
                  <a:moveTo>
                    <a:pt x="1140973" y="39863"/>
                  </a:moveTo>
                  <a:cubicBezTo>
                    <a:pt x="1144675" y="38628"/>
                    <a:pt x="1148378" y="39863"/>
                    <a:pt x="1152080" y="42332"/>
                  </a:cubicBezTo>
                  <a:cubicBezTo>
                    <a:pt x="1195273" y="69494"/>
                    <a:pt x="1231061" y="106532"/>
                    <a:pt x="1258211" y="154681"/>
                  </a:cubicBezTo>
                  <a:cubicBezTo>
                    <a:pt x="1263147" y="162089"/>
                    <a:pt x="1259445" y="171966"/>
                    <a:pt x="1252041" y="175670"/>
                  </a:cubicBezTo>
                  <a:cubicBezTo>
                    <a:pt x="1250807" y="178139"/>
                    <a:pt x="1248338" y="178139"/>
                    <a:pt x="1244636" y="178139"/>
                  </a:cubicBezTo>
                  <a:cubicBezTo>
                    <a:pt x="1239700" y="178139"/>
                    <a:pt x="1234763" y="175670"/>
                    <a:pt x="1232295" y="169497"/>
                  </a:cubicBezTo>
                  <a:cubicBezTo>
                    <a:pt x="1207614" y="126286"/>
                    <a:pt x="1174293" y="91716"/>
                    <a:pt x="1136037" y="68259"/>
                  </a:cubicBezTo>
                  <a:cubicBezTo>
                    <a:pt x="1128632" y="63321"/>
                    <a:pt x="1126164" y="53444"/>
                    <a:pt x="1131100" y="47271"/>
                  </a:cubicBezTo>
                  <a:cubicBezTo>
                    <a:pt x="1133569" y="43567"/>
                    <a:pt x="1136037" y="41098"/>
                    <a:pt x="1140973" y="39863"/>
                  </a:cubicBezTo>
                  <a:close/>
                  <a:moveTo>
                    <a:pt x="997947" y="0"/>
                  </a:moveTo>
                  <a:cubicBezTo>
                    <a:pt x="1006605" y="0"/>
                    <a:pt x="1014025" y="7348"/>
                    <a:pt x="1014025" y="15920"/>
                  </a:cubicBezTo>
                  <a:cubicBezTo>
                    <a:pt x="1014025" y="24492"/>
                    <a:pt x="1007841" y="30615"/>
                    <a:pt x="997947" y="30615"/>
                  </a:cubicBezTo>
                  <a:cubicBezTo>
                    <a:pt x="950950" y="31840"/>
                    <a:pt x="905190" y="45311"/>
                    <a:pt x="865614" y="69803"/>
                  </a:cubicBezTo>
                  <a:cubicBezTo>
                    <a:pt x="863140" y="72252"/>
                    <a:pt x="859430" y="72252"/>
                    <a:pt x="856956" y="72252"/>
                  </a:cubicBezTo>
                  <a:cubicBezTo>
                    <a:pt x="852009" y="72252"/>
                    <a:pt x="847062" y="69803"/>
                    <a:pt x="843352" y="66129"/>
                  </a:cubicBezTo>
                  <a:cubicBezTo>
                    <a:pt x="842115" y="62455"/>
                    <a:pt x="840878" y="58781"/>
                    <a:pt x="842115" y="53883"/>
                  </a:cubicBezTo>
                  <a:cubicBezTo>
                    <a:pt x="842115" y="50209"/>
                    <a:pt x="845826" y="47760"/>
                    <a:pt x="848299" y="45311"/>
                  </a:cubicBezTo>
                  <a:cubicBezTo>
                    <a:pt x="892823" y="15920"/>
                    <a:pt x="944767" y="0"/>
                    <a:pt x="997947" y="0"/>
                  </a:cubicBezTo>
                  <a:close/>
                  <a:moveTo>
                    <a:pt x="312564" y="0"/>
                  </a:moveTo>
                  <a:cubicBezTo>
                    <a:pt x="365744" y="0"/>
                    <a:pt x="417688" y="15920"/>
                    <a:pt x="462212" y="45311"/>
                  </a:cubicBezTo>
                  <a:cubicBezTo>
                    <a:pt x="464685" y="47760"/>
                    <a:pt x="467159" y="50209"/>
                    <a:pt x="468396" y="53883"/>
                  </a:cubicBezTo>
                  <a:cubicBezTo>
                    <a:pt x="469633" y="58781"/>
                    <a:pt x="468396" y="62455"/>
                    <a:pt x="465922" y="66129"/>
                  </a:cubicBezTo>
                  <a:cubicBezTo>
                    <a:pt x="463449" y="69803"/>
                    <a:pt x="458502" y="72252"/>
                    <a:pt x="453555" y="72252"/>
                  </a:cubicBezTo>
                  <a:cubicBezTo>
                    <a:pt x="449844" y="72252"/>
                    <a:pt x="447371" y="72252"/>
                    <a:pt x="444897" y="69803"/>
                  </a:cubicBezTo>
                  <a:cubicBezTo>
                    <a:pt x="405321" y="45311"/>
                    <a:pt x="359561" y="31840"/>
                    <a:pt x="312564" y="30615"/>
                  </a:cubicBezTo>
                  <a:cubicBezTo>
                    <a:pt x="303906" y="30615"/>
                    <a:pt x="296486" y="24492"/>
                    <a:pt x="296486" y="15920"/>
                  </a:cubicBezTo>
                  <a:cubicBezTo>
                    <a:pt x="296486" y="7348"/>
                    <a:pt x="303906" y="0"/>
                    <a:pt x="312564" y="0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EE36A4C0-41E6-4A10-22D0-51594A42EB44}"/>
              </a:ext>
            </a:extLst>
          </p:cNvPr>
          <p:cNvGrpSpPr/>
          <p:nvPr/>
        </p:nvGrpSpPr>
        <p:grpSpPr>
          <a:xfrm>
            <a:off x="19026019" y="11471943"/>
            <a:ext cx="1313000" cy="1162264"/>
            <a:chOff x="5712893" y="12121089"/>
            <a:chExt cx="1313000" cy="1162264"/>
          </a:xfrm>
        </p:grpSpPr>
        <p:sp>
          <p:nvSpPr>
            <p:cNvPr id="86" name="Freeform: Shape 19">
              <a:extLst>
                <a:ext uri="{FF2B5EF4-FFF2-40B4-BE49-F238E27FC236}">
                  <a16:creationId xmlns:a16="http://schemas.microsoft.com/office/drawing/2014/main" id="{FCD91455-9E2A-0A3C-5040-F0480FD531D2}"/>
                </a:ext>
              </a:extLst>
            </p:cNvPr>
            <p:cNvSpPr/>
            <p:nvPr/>
          </p:nvSpPr>
          <p:spPr>
            <a:xfrm>
              <a:off x="6252297" y="12887208"/>
              <a:ext cx="235443" cy="32762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264">
                  <a:moveTo>
                    <a:pt x="190" y="264"/>
                  </a:moveTo>
                  <a:lnTo>
                    <a:pt x="0" y="264"/>
                  </a:lnTo>
                  <a:lnTo>
                    <a:pt x="0" y="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7" name="Freeform: Shape 20">
              <a:extLst>
                <a:ext uri="{FF2B5EF4-FFF2-40B4-BE49-F238E27FC236}">
                  <a16:creationId xmlns:a16="http://schemas.microsoft.com/office/drawing/2014/main" id="{16126DC2-C465-657F-DF7F-D3FAD36C7F45}"/>
                </a:ext>
              </a:extLst>
            </p:cNvPr>
            <p:cNvSpPr/>
            <p:nvPr/>
          </p:nvSpPr>
          <p:spPr>
            <a:xfrm>
              <a:off x="6252297" y="12747690"/>
              <a:ext cx="235443" cy="1382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90" h="112">
                  <a:moveTo>
                    <a:pt x="190" y="49"/>
                  </a:moveTo>
                  <a:lnTo>
                    <a:pt x="190" y="81"/>
                  </a:lnTo>
                  <a:lnTo>
                    <a:pt x="190" y="112"/>
                  </a:lnTo>
                  <a:lnTo>
                    <a:pt x="95" y="112"/>
                  </a:lnTo>
                  <a:lnTo>
                    <a:pt x="0" y="112"/>
                  </a:lnTo>
                  <a:lnTo>
                    <a:pt x="0" y="81"/>
                  </a:lnTo>
                  <a:lnTo>
                    <a:pt x="0" y="49"/>
                  </a:lnTo>
                  <a:cubicBezTo>
                    <a:pt x="0" y="36"/>
                    <a:pt x="6" y="24"/>
                    <a:pt x="15" y="15"/>
                  </a:cubicBezTo>
                  <a:cubicBezTo>
                    <a:pt x="24" y="6"/>
                    <a:pt x="36" y="0"/>
                    <a:pt x="49" y="0"/>
                  </a:cubicBezTo>
                  <a:lnTo>
                    <a:pt x="95" y="0"/>
                  </a:lnTo>
                  <a:lnTo>
                    <a:pt x="142" y="0"/>
                  </a:lnTo>
                  <a:cubicBezTo>
                    <a:pt x="155" y="0"/>
                    <a:pt x="167" y="6"/>
                    <a:pt x="176" y="15"/>
                  </a:cubicBezTo>
                  <a:cubicBezTo>
                    <a:pt x="184" y="24"/>
                    <a:pt x="190" y="36"/>
                    <a:pt x="190" y="49"/>
                  </a:cubicBezTo>
                  <a:close/>
                </a:path>
              </a:pathLst>
            </a:custGeom>
            <a:solidFill>
              <a:schemeClr val="accent6">
                <a:lumMod val="1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8" name="Freeform: Shape 21">
              <a:extLst>
                <a:ext uri="{FF2B5EF4-FFF2-40B4-BE49-F238E27FC236}">
                  <a16:creationId xmlns:a16="http://schemas.microsoft.com/office/drawing/2014/main" id="{AF34C74E-584A-597B-C3C0-F6773D874A7A}"/>
                </a:ext>
              </a:extLst>
            </p:cNvPr>
            <p:cNvSpPr/>
            <p:nvPr/>
          </p:nvSpPr>
          <p:spPr>
            <a:xfrm>
              <a:off x="6330705" y="12747690"/>
              <a:ext cx="71006" cy="48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" h="40">
                  <a:moveTo>
                    <a:pt x="29" y="40"/>
                  </a:moveTo>
                  <a:cubicBezTo>
                    <a:pt x="21" y="40"/>
                    <a:pt x="14" y="36"/>
                    <a:pt x="9" y="31"/>
                  </a:cubicBezTo>
                  <a:cubicBezTo>
                    <a:pt x="3" y="26"/>
                    <a:pt x="0" y="19"/>
                    <a:pt x="0" y="11"/>
                  </a:cubicBezTo>
                  <a:lnTo>
                    <a:pt x="0" y="5"/>
                  </a:lnTo>
                  <a:lnTo>
                    <a:pt x="0" y="0"/>
                  </a:lnTo>
                  <a:lnTo>
                    <a:pt x="29" y="0"/>
                  </a:lnTo>
                  <a:lnTo>
                    <a:pt x="58" y="0"/>
                  </a:lnTo>
                  <a:lnTo>
                    <a:pt x="58" y="5"/>
                  </a:lnTo>
                  <a:lnTo>
                    <a:pt x="58" y="11"/>
                  </a:lnTo>
                  <a:cubicBezTo>
                    <a:pt x="58" y="19"/>
                    <a:pt x="55" y="26"/>
                    <a:pt x="50" y="31"/>
                  </a:cubicBezTo>
                  <a:cubicBezTo>
                    <a:pt x="44" y="36"/>
                    <a:pt x="37" y="40"/>
                    <a:pt x="29" y="4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89" name="Freeform: Shape 22">
              <a:extLst>
                <a:ext uri="{FF2B5EF4-FFF2-40B4-BE49-F238E27FC236}">
                  <a16:creationId xmlns:a16="http://schemas.microsoft.com/office/drawing/2014/main" id="{3621FA90-409E-8107-DF99-84B4E835D5F6}"/>
                </a:ext>
              </a:extLst>
            </p:cNvPr>
            <p:cNvSpPr/>
            <p:nvPr/>
          </p:nvSpPr>
          <p:spPr>
            <a:xfrm>
              <a:off x="6080383" y="13074071"/>
              <a:ext cx="579263" cy="20928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66" h="169">
                  <a:moveTo>
                    <a:pt x="466" y="169"/>
                  </a:moveTo>
                  <a:lnTo>
                    <a:pt x="0" y="169"/>
                  </a:lnTo>
                  <a:lnTo>
                    <a:pt x="0" y="0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6">
                <a:lumMod val="10000"/>
                <a:alpha val="5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90" name="Freeform: Shape 116">
              <a:extLst>
                <a:ext uri="{FF2B5EF4-FFF2-40B4-BE49-F238E27FC236}">
                  <a16:creationId xmlns:a16="http://schemas.microsoft.com/office/drawing/2014/main" id="{1CD21CAA-7BAE-D1DF-61E2-658B728929F5}"/>
                </a:ext>
              </a:extLst>
            </p:cNvPr>
            <p:cNvSpPr/>
            <p:nvPr/>
          </p:nvSpPr>
          <p:spPr>
            <a:xfrm>
              <a:off x="5712893" y="12121089"/>
              <a:ext cx="1313000" cy="554349"/>
            </a:xfrm>
            <a:custGeom>
              <a:avLst/>
              <a:gdLst>
                <a:gd name="connsiteX0" fmla="*/ 709420 w 1313000"/>
                <a:gd name="connsiteY0" fmla="*/ 448462 h 554349"/>
                <a:gd name="connsiteX1" fmla="*/ 723770 w 1313000"/>
                <a:gd name="connsiteY1" fmla="*/ 463237 h 554349"/>
                <a:gd name="connsiteX2" fmla="*/ 723770 w 1313000"/>
                <a:gd name="connsiteY2" fmla="*/ 538343 h 554349"/>
                <a:gd name="connsiteX3" fmla="*/ 709420 w 1313000"/>
                <a:gd name="connsiteY3" fmla="*/ 554349 h 554349"/>
                <a:gd name="connsiteX4" fmla="*/ 693873 w 1313000"/>
                <a:gd name="connsiteY4" fmla="*/ 538343 h 554349"/>
                <a:gd name="connsiteX5" fmla="*/ 693873 w 1313000"/>
                <a:gd name="connsiteY5" fmla="*/ 463237 h 554349"/>
                <a:gd name="connsiteX6" fmla="*/ 709420 w 1313000"/>
                <a:gd name="connsiteY6" fmla="*/ 448462 h 554349"/>
                <a:gd name="connsiteX7" fmla="*/ 603533 w 1313000"/>
                <a:gd name="connsiteY7" fmla="*/ 448462 h 554349"/>
                <a:gd name="connsiteX8" fmla="*/ 617884 w 1313000"/>
                <a:gd name="connsiteY8" fmla="*/ 463237 h 554349"/>
                <a:gd name="connsiteX9" fmla="*/ 617884 w 1313000"/>
                <a:gd name="connsiteY9" fmla="*/ 538343 h 554349"/>
                <a:gd name="connsiteX10" fmla="*/ 603533 w 1313000"/>
                <a:gd name="connsiteY10" fmla="*/ 554349 h 554349"/>
                <a:gd name="connsiteX11" fmla="*/ 587987 w 1313000"/>
                <a:gd name="connsiteY11" fmla="*/ 538343 h 554349"/>
                <a:gd name="connsiteX12" fmla="*/ 587987 w 1313000"/>
                <a:gd name="connsiteY12" fmla="*/ 463237 h 554349"/>
                <a:gd name="connsiteX13" fmla="*/ 603533 w 1313000"/>
                <a:gd name="connsiteY13" fmla="*/ 448462 h 554349"/>
                <a:gd name="connsiteX14" fmla="*/ 1290120 w 1313000"/>
                <a:gd name="connsiteY14" fmla="*/ 291500 h 554349"/>
                <a:gd name="connsiteX15" fmla="*/ 1306979 w 1313000"/>
                <a:gd name="connsiteY15" fmla="*/ 303812 h 554349"/>
                <a:gd name="connsiteX16" fmla="*/ 1313000 w 1313000"/>
                <a:gd name="connsiteY16" fmla="*/ 381381 h 554349"/>
                <a:gd name="connsiteX17" fmla="*/ 1297346 w 1313000"/>
                <a:gd name="connsiteY17" fmla="*/ 397387 h 554349"/>
                <a:gd name="connsiteX18" fmla="*/ 1281691 w 1313000"/>
                <a:gd name="connsiteY18" fmla="*/ 381381 h 554349"/>
                <a:gd name="connsiteX19" fmla="*/ 1276874 w 1313000"/>
                <a:gd name="connsiteY19" fmla="*/ 308737 h 554349"/>
                <a:gd name="connsiteX20" fmla="*/ 1290120 w 1313000"/>
                <a:gd name="connsiteY20" fmla="*/ 291500 h 554349"/>
                <a:gd name="connsiteX21" fmla="*/ 21622 w 1313000"/>
                <a:gd name="connsiteY21" fmla="*/ 291500 h 554349"/>
                <a:gd name="connsiteX22" fmla="*/ 33635 w 1313000"/>
                <a:gd name="connsiteY22" fmla="*/ 308737 h 554349"/>
                <a:gd name="connsiteX23" fmla="*/ 28830 w 1313000"/>
                <a:gd name="connsiteY23" fmla="*/ 381381 h 554349"/>
                <a:gd name="connsiteX24" fmla="*/ 14415 w 1313000"/>
                <a:gd name="connsiteY24" fmla="*/ 397387 h 554349"/>
                <a:gd name="connsiteX25" fmla="*/ 0 w 1313000"/>
                <a:gd name="connsiteY25" fmla="*/ 381381 h 554349"/>
                <a:gd name="connsiteX26" fmla="*/ 4805 w 1313000"/>
                <a:gd name="connsiteY26" fmla="*/ 303812 h 554349"/>
                <a:gd name="connsiteX27" fmla="*/ 10811 w 1313000"/>
                <a:gd name="connsiteY27" fmla="*/ 293962 h 554349"/>
                <a:gd name="connsiteX28" fmla="*/ 21622 w 1313000"/>
                <a:gd name="connsiteY28" fmla="*/ 291500 h 554349"/>
                <a:gd name="connsiteX29" fmla="*/ 752770 w 1313000"/>
                <a:gd name="connsiteY29" fmla="*/ 155707 h 554349"/>
                <a:gd name="connsiteX30" fmla="*/ 765023 w 1313000"/>
                <a:gd name="connsiteY30" fmla="*/ 156944 h 554349"/>
                <a:gd name="connsiteX31" fmla="*/ 772375 w 1313000"/>
                <a:gd name="connsiteY31" fmla="*/ 165601 h 554349"/>
                <a:gd name="connsiteX32" fmla="*/ 771150 w 1313000"/>
                <a:gd name="connsiteY32" fmla="*/ 177970 h 554349"/>
                <a:gd name="connsiteX33" fmla="*/ 729489 w 1313000"/>
                <a:gd name="connsiteY33" fmla="*/ 314021 h 554349"/>
                <a:gd name="connsiteX34" fmla="*/ 713560 w 1313000"/>
                <a:gd name="connsiteY34" fmla="*/ 327626 h 554349"/>
                <a:gd name="connsiteX35" fmla="*/ 712335 w 1313000"/>
                <a:gd name="connsiteY35" fmla="*/ 327626 h 554349"/>
                <a:gd name="connsiteX36" fmla="*/ 698856 w 1313000"/>
                <a:gd name="connsiteY36" fmla="*/ 310310 h 554349"/>
                <a:gd name="connsiteX37" fmla="*/ 744193 w 1313000"/>
                <a:gd name="connsiteY37" fmla="*/ 163128 h 554349"/>
                <a:gd name="connsiteX38" fmla="*/ 752770 w 1313000"/>
                <a:gd name="connsiteY38" fmla="*/ 155707 h 554349"/>
                <a:gd name="connsiteX39" fmla="*/ 557762 w 1313000"/>
                <a:gd name="connsiteY39" fmla="*/ 155707 h 554349"/>
                <a:gd name="connsiteX40" fmla="*/ 566339 w 1313000"/>
                <a:gd name="connsiteY40" fmla="*/ 163128 h 554349"/>
                <a:gd name="connsiteX41" fmla="*/ 611675 w 1313000"/>
                <a:gd name="connsiteY41" fmla="*/ 310310 h 554349"/>
                <a:gd name="connsiteX42" fmla="*/ 599422 w 1313000"/>
                <a:gd name="connsiteY42" fmla="*/ 327626 h 554349"/>
                <a:gd name="connsiteX43" fmla="*/ 596972 w 1313000"/>
                <a:gd name="connsiteY43" fmla="*/ 327626 h 554349"/>
                <a:gd name="connsiteX44" fmla="*/ 582268 w 1313000"/>
                <a:gd name="connsiteY44" fmla="*/ 314021 h 554349"/>
                <a:gd name="connsiteX45" fmla="*/ 539382 w 1313000"/>
                <a:gd name="connsiteY45" fmla="*/ 177970 h 554349"/>
                <a:gd name="connsiteX46" fmla="*/ 538157 w 1313000"/>
                <a:gd name="connsiteY46" fmla="*/ 165601 h 554349"/>
                <a:gd name="connsiteX47" fmla="*/ 545509 w 1313000"/>
                <a:gd name="connsiteY47" fmla="*/ 156944 h 554349"/>
                <a:gd name="connsiteX48" fmla="*/ 557762 w 1313000"/>
                <a:gd name="connsiteY48" fmla="*/ 155707 h 554349"/>
                <a:gd name="connsiteX49" fmla="*/ 171555 w 1313000"/>
                <a:gd name="connsiteY49" fmla="*/ 40172 h 554349"/>
                <a:gd name="connsiteX50" fmla="*/ 180657 w 1313000"/>
                <a:gd name="connsiteY50" fmla="*/ 47271 h 554349"/>
                <a:gd name="connsiteX51" fmla="*/ 175720 w 1313000"/>
                <a:gd name="connsiteY51" fmla="*/ 68259 h 554349"/>
                <a:gd name="connsiteX52" fmla="*/ 79462 w 1313000"/>
                <a:gd name="connsiteY52" fmla="*/ 169497 h 554349"/>
                <a:gd name="connsiteX53" fmla="*/ 65887 w 1313000"/>
                <a:gd name="connsiteY53" fmla="*/ 178139 h 554349"/>
                <a:gd name="connsiteX54" fmla="*/ 58482 w 1313000"/>
                <a:gd name="connsiteY54" fmla="*/ 175670 h 554349"/>
                <a:gd name="connsiteX55" fmla="*/ 52312 w 1313000"/>
                <a:gd name="connsiteY55" fmla="*/ 154681 h 554349"/>
                <a:gd name="connsiteX56" fmla="*/ 159677 w 1313000"/>
                <a:gd name="connsiteY56" fmla="*/ 42332 h 554349"/>
                <a:gd name="connsiteX57" fmla="*/ 171555 w 1313000"/>
                <a:gd name="connsiteY57" fmla="*/ 40172 h 554349"/>
                <a:gd name="connsiteX58" fmla="*/ 1140973 w 1313000"/>
                <a:gd name="connsiteY58" fmla="*/ 39863 h 554349"/>
                <a:gd name="connsiteX59" fmla="*/ 1152080 w 1313000"/>
                <a:gd name="connsiteY59" fmla="*/ 42332 h 554349"/>
                <a:gd name="connsiteX60" fmla="*/ 1258211 w 1313000"/>
                <a:gd name="connsiteY60" fmla="*/ 154681 h 554349"/>
                <a:gd name="connsiteX61" fmla="*/ 1252041 w 1313000"/>
                <a:gd name="connsiteY61" fmla="*/ 175670 h 554349"/>
                <a:gd name="connsiteX62" fmla="*/ 1244636 w 1313000"/>
                <a:gd name="connsiteY62" fmla="*/ 178139 h 554349"/>
                <a:gd name="connsiteX63" fmla="*/ 1232295 w 1313000"/>
                <a:gd name="connsiteY63" fmla="*/ 169497 h 554349"/>
                <a:gd name="connsiteX64" fmla="*/ 1136037 w 1313000"/>
                <a:gd name="connsiteY64" fmla="*/ 68259 h 554349"/>
                <a:gd name="connsiteX65" fmla="*/ 1131100 w 1313000"/>
                <a:gd name="connsiteY65" fmla="*/ 47271 h 554349"/>
                <a:gd name="connsiteX66" fmla="*/ 1140973 w 1313000"/>
                <a:gd name="connsiteY66" fmla="*/ 39863 h 554349"/>
                <a:gd name="connsiteX67" fmla="*/ 997947 w 1313000"/>
                <a:gd name="connsiteY67" fmla="*/ 0 h 554349"/>
                <a:gd name="connsiteX68" fmla="*/ 1014025 w 1313000"/>
                <a:gd name="connsiteY68" fmla="*/ 15920 h 554349"/>
                <a:gd name="connsiteX69" fmla="*/ 997947 w 1313000"/>
                <a:gd name="connsiteY69" fmla="*/ 30615 h 554349"/>
                <a:gd name="connsiteX70" fmla="*/ 865614 w 1313000"/>
                <a:gd name="connsiteY70" fmla="*/ 69803 h 554349"/>
                <a:gd name="connsiteX71" fmla="*/ 856956 w 1313000"/>
                <a:gd name="connsiteY71" fmla="*/ 72252 h 554349"/>
                <a:gd name="connsiteX72" fmla="*/ 843352 w 1313000"/>
                <a:gd name="connsiteY72" fmla="*/ 66129 h 554349"/>
                <a:gd name="connsiteX73" fmla="*/ 842115 w 1313000"/>
                <a:gd name="connsiteY73" fmla="*/ 53883 h 554349"/>
                <a:gd name="connsiteX74" fmla="*/ 848299 w 1313000"/>
                <a:gd name="connsiteY74" fmla="*/ 45311 h 554349"/>
                <a:gd name="connsiteX75" fmla="*/ 997947 w 1313000"/>
                <a:gd name="connsiteY75" fmla="*/ 0 h 554349"/>
                <a:gd name="connsiteX76" fmla="*/ 312564 w 1313000"/>
                <a:gd name="connsiteY76" fmla="*/ 0 h 554349"/>
                <a:gd name="connsiteX77" fmla="*/ 462212 w 1313000"/>
                <a:gd name="connsiteY77" fmla="*/ 45311 h 554349"/>
                <a:gd name="connsiteX78" fmla="*/ 468396 w 1313000"/>
                <a:gd name="connsiteY78" fmla="*/ 53883 h 554349"/>
                <a:gd name="connsiteX79" fmla="*/ 465922 w 1313000"/>
                <a:gd name="connsiteY79" fmla="*/ 66129 h 554349"/>
                <a:gd name="connsiteX80" fmla="*/ 453555 w 1313000"/>
                <a:gd name="connsiteY80" fmla="*/ 72252 h 554349"/>
                <a:gd name="connsiteX81" fmla="*/ 444897 w 1313000"/>
                <a:gd name="connsiteY81" fmla="*/ 69803 h 554349"/>
                <a:gd name="connsiteX82" fmla="*/ 312564 w 1313000"/>
                <a:gd name="connsiteY82" fmla="*/ 30615 h 554349"/>
                <a:gd name="connsiteX83" fmla="*/ 296486 w 1313000"/>
                <a:gd name="connsiteY83" fmla="*/ 15920 h 554349"/>
                <a:gd name="connsiteX84" fmla="*/ 312564 w 1313000"/>
                <a:gd name="connsiteY84" fmla="*/ 0 h 554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313000" h="554349">
                  <a:moveTo>
                    <a:pt x="709420" y="448462"/>
                  </a:moveTo>
                  <a:cubicBezTo>
                    <a:pt x="716595" y="448462"/>
                    <a:pt x="723770" y="454618"/>
                    <a:pt x="723770" y="463237"/>
                  </a:cubicBezTo>
                  <a:lnTo>
                    <a:pt x="723770" y="538343"/>
                  </a:lnTo>
                  <a:cubicBezTo>
                    <a:pt x="723770" y="546962"/>
                    <a:pt x="716595" y="554349"/>
                    <a:pt x="709420" y="554349"/>
                  </a:cubicBezTo>
                  <a:cubicBezTo>
                    <a:pt x="699853" y="554349"/>
                    <a:pt x="693873" y="546962"/>
                    <a:pt x="693873" y="538343"/>
                  </a:cubicBezTo>
                  <a:lnTo>
                    <a:pt x="693873" y="463237"/>
                  </a:lnTo>
                  <a:cubicBezTo>
                    <a:pt x="693873" y="454618"/>
                    <a:pt x="699853" y="448462"/>
                    <a:pt x="709420" y="448462"/>
                  </a:cubicBezTo>
                  <a:close/>
                  <a:moveTo>
                    <a:pt x="603533" y="448462"/>
                  </a:moveTo>
                  <a:cubicBezTo>
                    <a:pt x="610708" y="448462"/>
                    <a:pt x="617884" y="454618"/>
                    <a:pt x="617884" y="463237"/>
                  </a:cubicBezTo>
                  <a:lnTo>
                    <a:pt x="617884" y="538343"/>
                  </a:lnTo>
                  <a:cubicBezTo>
                    <a:pt x="617884" y="546962"/>
                    <a:pt x="610708" y="554349"/>
                    <a:pt x="603533" y="554349"/>
                  </a:cubicBezTo>
                  <a:cubicBezTo>
                    <a:pt x="595162" y="554349"/>
                    <a:pt x="587987" y="546962"/>
                    <a:pt x="587987" y="538343"/>
                  </a:cubicBezTo>
                  <a:lnTo>
                    <a:pt x="587987" y="463237"/>
                  </a:lnTo>
                  <a:cubicBezTo>
                    <a:pt x="587987" y="454618"/>
                    <a:pt x="595162" y="448462"/>
                    <a:pt x="603533" y="448462"/>
                  </a:cubicBezTo>
                  <a:close/>
                  <a:moveTo>
                    <a:pt x="1290120" y="291500"/>
                  </a:moveTo>
                  <a:cubicBezTo>
                    <a:pt x="1298550" y="289038"/>
                    <a:pt x="1305775" y="295194"/>
                    <a:pt x="1306979" y="303812"/>
                  </a:cubicBezTo>
                  <a:cubicBezTo>
                    <a:pt x="1310592" y="328437"/>
                    <a:pt x="1313000" y="355525"/>
                    <a:pt x="1313000" y="381381"/>
                  </a:cubicBezTo>
                  <a:cubicBezTo>
                    <a:pt x="1313000" y="390000"/>
                    <a:pt x="1305775" y="397387"/>
                    <a:pt x="1297346" y="397387"/>
                  </a:cubicBezTo>
                  <a:cubicBezTo>
                    <a:pt x="1288916" y="397387"/>
                    <a:pt x="1281691" y="390000"/>
                    <a:pt x="1281691" y="381381"/>
                  </a:cubicBezTo>
                  <a:cubicBezTo>
                    <a:pt x="1281691" y="356756"/>
                    <a:pt x="1280487" y="332131"/>
                    <a:pt x="1276874" y="308737"/>
                  </a:cubicBezTo>
                  <a:cubicBezTo>
                    <a:pt x="1276874" y="300119"/>
                    <a:pt x="1281691" y="292731"/>
                    <a:pt x="1290120" y="291500"/>
                  </a:cubicBezTo>
                  <a:close/>
                  <a:moveTo>
                    <a:pt x="21622" y="291500"/>
                  </a:moveTo>
                  <a:cubicBezTo>
                    <a:pt x="30031" y="292731"/>
                    <a:pt x="36037" y="300119"/>
                    <a:pt x="33635" y="308737"/>
                  </a:cubicBezTo>
                  <a:cubicBezTo>
                    <a:pt x="31232" y="332131"/>
                    <a:pt x="28830" y="356756"/>
                    <a:pt x="28830" y="381381"/>
                  </a:cubicBezTo>
                  <a:cubicBezTo>
                    <a:pt x="28830" y="390000"/>
                    <a:pt x="22824" y="397387"/>
                    <a:pt x="14415" y="397387"/>
                  </a:cubicBezTo>
                  <a:cubicBezTo>
                    <a:pt x="6006" y="397387"/>
                    <a:pt x="0" y="390000"/>
                    <a:pt x="0" y="381381"/>
                  </a:cubicBezTo>
                  <a:cubicBezTo>
                    <a:pt x="0" y="355525"/>
                    <a:pt x="1201" y="328437"/>
                    <a:pt x="4805" y="303812"/>
                  </a:cubicBezTo>
                  <a:cubicBezTo>
                    <a:pt x="4805" y="300119"/>
                    <a:pt x="7207" y="296425"/>
                    <a:pt x="10811" y="293962"/>
                  </a:cubicBezTo>
                  <a:cubicBezTo>
                    <a:pt x="13214" y="291500"/>
                    <a:pt x="16817" y="290269"/>
                    <a:pt x="21622" y="291500"/>
                  </a:cubicBezTo>
                  <a:close/>
                  <a:moveTo>
                    <a:pt x="752770" y="155707"/>
                  </a:moveTo>
                  <a:cubicBezTo>
                    <a:pt x="757671" y="154470"/>
                    <a:pt x="761347" y="154470"/>
                    <a:pt x="765023" y="156944"/>
                  </a:cubicBezTo>
                  <a:cubicBezTo>
                    <a:pt x="768699" y="158180"/>
                    <a:pt x="771150" y="161891"/>
                    <a:pt x="772375" y="165601"/>
                  </a:cubicBezTo>
                  <a:cubicBezTo>
                    <a:pt x="773600" y="169312"/>
                    <a:pt x="773600" y="174259"/>
                    <a:pt x="771150" y="177970"/>
                  </a:cubicBezTo>
                  <a:cubicBezTo>
                    <a:pt x="750319" y="217548"/>
                    <a:pt x="735616" y="263311"/>
                    <a:pt x="729489" y="314021"/>
                  </a:cubicBezTo>
                  <a:cubicBezTo>
                    <a:pt x="728264" y="321442"/>
                    <a:pt x="722137" y="327626"/>
                    <a:pt x="713560" y="327626"/>
                  </a:cubicBezTo>
                  <a:lnTo>
                    <a:pt x="712335" y="327626"/>
                  </a:lnTo>
                  <a:cubicBezTo>
                    <a:pt x="703757" y="326389"/>
                    <a:pt x="697631" y="318968"/>
                    <a:pt x="698856" y="310310"/>
                  </a:cubicBezTo>
                  <a:cubicBezTo>
                    <a:pt x="706208" y="255890"/>
                    <a:pt x="720912" y="206417"/>
                    <a:pt x="744193" y="163128"/>
                  </a:cubicBezTo>
                  <a:cubicBezTo>
                    <a:pt x="746643" y="158180"/>
                    <a:pt x="749094" y="156944"/>
                    <a:pt x="752770" y="155707"/>
                  </a:cubicBezTo>
                  <a:close/>
                  <a:moveTo>
                    <a:pt x="557762" y="155707"/>
                  </a:moveTo>
                  <a:cubicBezTo>
                    <a:pt x="561438" y="156944"/>
                    <a:pt x="565114" y="158180"/>
                    <a:pt x="566339" y="163128"/>
                  </a:cubicBezTo>
                  <a:cubicBezTo>
                    <a:pt x="589620" y="206417"/>
                    <a:pt x="605549" y="255890"/>
                    <a:pt x="611675" y="310310"/>
                  </a:cubicBezTo>
                  <a:cubicBezTo>
                    <a:pt x="612901" y="318968"/>
                    <a:pt x="606774" y="326389"/>
                    <a:pt x="599422" y="327626"/>
                  </a:cubicBezTo>
                  <a:cubicBezTo>
                    <a:pt x="598197" y="327626"/>
                    <a:pt x="598197" y="327626"/>
                    <a:pt x="596972" y="327626"/>
                  </a:cubicBezTo>
                  <a:cubicBezTo>
                    <a:pt x="589620" y="327626"/>
                    <a:pt x="583493" y="321442"/>
                    <a:pt x="582268" y="314021"/>
                  </a:cubicBezTo>
                  <a:cubicBezTo>
                    <a:pt x="574916" y="263311"/>
                    <a:pt x="561438" y="217548"/>
                    <a:pt x="539382" y="177970"/>
                  </a:cubicBezTo>
                  <a:cubicBezTo>
                    <a:pt x="538157" y="174259"/>
                    <a:pt x="536931" y="169312"/>
                    <a:pt x="538157" y="165601"/>
                  </a:cubicBezTo>
                  <a:cubicBezTo>
                    <a:pt x="539382" y="161891"/>
                    <a:pt x="541833" y="158180"/>
                    <a:pt x="545509" y="156944"/>
                  </a:cubicBezTo>
                  <a:cubicBezTo>
                    <a:pt x="549185" y="154470"/>
                    <a:pt x="554086" y="154470"/>
                    <a:pt x="557762" y="155707"/>
                  </a:cubicBezTo>
                  <a:close/>
                  <a:moveTo>
                    <a:pt x="171555" y="40172"/>
                  </a:moveTo>
                  <a:cubicBezTo>
                    <a:pt x="175412" y="41098"/>
                    <a:pt x="178806" y="43567"/>
                    <a:pt x="180657" y="47271"/>
                  </a:cubicBezTo>
                  <a:cubicBezTo>
                    <a:pt x="185593" y="53444"/>
                    <a:pt x="183125" y="63321"/>
                    <a:pt x="175720" y="68259"/>
                  </a:cubicBezTo>
                  <a:cubicBezTo>
                    <a:pt x="136230" y="91716"/>
                    <a:pt x="104143" y="126286"/>
                    <a:pt x="79462" y="169497"/>
                  </a:cubicBezTo>
                  <a:cubicBezTo>
                    <a:pt x="76994" y="175670"/>
                    <a:pt x="72057" y="178139"/>
                    <a:pt x="65887" y="178139"/>
                  </a:cubicBezTo>
                  <a:cubicBezTo>
                    <a:pt x="64653" y="178139"/>
                    <a:pt x="60950" y="178139"/>
                    <a:pt x="58482" y="175670"/>
                  </a:cubicBezTo>
                  <a:cubicBezTo>
                    <a:pt x="51078" y="171966"/>
                    <a:pt x="49844" y="162089"/>
                    <a:pt x="52312" y="154681"/>
                  </a:cubicBezTo>
                  <a:cubicBezTo>
                    <a:pt x="79462" y="106532"/>
                    <a:pt x="116484" y="69494"/>
                    <a:pt x="159677" y="42332"/>
                  </a:cubicBezTo>
                  <a:cubicBezTo>
                    <a:pt x="163380" y="39863"/>
                    <a:pt x="167699" y="39246"/>
                    <a:pt x="171555" y="40172"/>
                  </a:cubicBezTo>
                  <a:close/>
                  <a:moveTo>
                    <a:pt x="1140973" y="39863"/>
                  </a:moveTo>
                  <a:cubicBezTo>
                    <a:pt x="1144675" y="38628"/>
                    <a:pt x="1148378" y="39863"/>
                    <a:pt x="1152080" y="42332"/>
                  </a:cubicBezTo>
                  <a:cubicBezTo>
                    <a:pt x="1195273" y="69494"/>
                    <a:pt x="1231061" y="106532"/>
                    <a:pt x="1258211" y="154681"/>
                  </a:cubicBezTo>
                  <a:cubicBezTo>
                    <a:pt x="1263147" y="162089"/>
                    <a:pt x="1259445" y="171966"/>
                    <a:pt x="1252041" y="175670"/>
                  </a:cubicBezTo>
                  <a:cubicBezTo>
                    <a:pt x="1250807" y="178139"/>
                    <a:pt x="1248338" y="178139"/>
                    <a:pt x="1244636" y="178139"/>
                  </a:cubicBezTo>
                  <a:cubicBezTo>
                    <a:pt x="1239700" y="178139"/>
                    <a:pt x="1234763" y="175670"/>
                    <a:pt x="1232295" y="169497"/>
                  </a:cubicBezTo>
                  <a:cubicBezTo>
                    <a:pt x="1207614" y="126286"/>
                    <a:pt x="1174293" y="91716"/>
                    <a:pt x="1136037" y="68259"/>
                  </a:cubicBezTo>
                  <a:cubicBezTo>
                    <a:pt x="1128632" y="63321"/>
                    <a:pt x="1126164" y="53444"/>
                    <a:pt x="1131100" y="47271"/>
                  </a:cubicBezTo>
                  <a:cubicBezTo>
                    <a:pt x="1133569" y="43567"/>
                    <a:pt x="1136037" y="41098"/>
                    <a:pt x="1140973" y="39863"/>
                  </a:cubicBezTo>
                  <a:close/>
                  <a:moveTo>
                    <a:pt x="997947" y="0"/>
                  </a:moveTo>
                  <a:cubicBezTo>
                    <a:pt x="1006605" y="0"/>
                    <a:pt x="1014025" y="7348"/>
                    <a:pt x="1014025" y="15920"/>
                  </a:cubicBezTo>
                  <a:cubicBezTo>
                    <a:pt x="1014025" y="24492"/>
                    <a:pt x="1007841" y="30615"/>
                    <a:pt x="997947" y="30615"/>
                  </a:cubicBezTo>
                  <a:cubicBezTo>
                    <a:pt x="950950" y="31840"/>
                    <a:pt x="905190" y="45311"/>
                    <a:pt x="865614" y="69803"/>
                  </a:cubicBezTo>
                  <a:cubicBezTo>
                    <a:pt x="863140" y="72252"/>
                    <a:pt x="859430" y="72252"/>
                    <a:pt x="856956" y="72252"/>
                  </a:cubicBezTo>
                  <a:cubicBezTo>
                    <a:pt x="852009" y="72252"/>
                    <a:pt x="847062" y="69803"/>
                    <a:pt x="843352" y="66129"/>
                  </a:cubicBezTo>
                  <a:cubicBezTo>
                    <a:pt x="842115" y="62455"/>
                    <a:pt x="840878" y="58781"/>
                    <a:pt x="842115" y="53883"/>
                  </a:cubicBezTo>
                  <a:cubicBezTo>
                    <a:pt x="842115" y="50209"/>
                    <a:pt x="845826" y="47760"/>
                    <a:pt x="848299" y="45311"/>
                  </a:cubicBezTo>
                  <a:cubicBezTo>
                    <a:pt x="892823" y="15920"/>
                    <a:pt x="944767" y="0"/>
                    <a:pt x="997947" y="0"/>
                  </a:cubicBezTo>
                  <a:close/>
                  <a:moveTo>
                    <a:pt x="312564" y="0"/>
                  </a:moveTo>
                  <a:cubicBezTo>
                    <a:pt x="365744" y="0"/>
                    <a:pt x="417688" y="15920"/>
                    <a:pt x="462212" y="45311"/>
                  </a:cubicBezTo>
                  <a:cubicBezTo>
                    <a:pt x="464685" y="47760"/>
                    <a:pt x="467159" y="50209"/>
                    <a:pt x="468396" y="53883"/>
                  </a:cubicBezTo>
                  <a:cubicBezTo>
                    <a:pt x="469633" y="58781"/>
                    <a:pt x="468396" y="62455"/>
                    <a:pt x="465922" y="66129"/>
                  </a:cubicBezTo>
                  <a:cubicBezTo>
                    <a:pt x="463449" y="69803"/>
                    <a:pt x="458502" y="72252"/>
                    <a:pt x="453555" y="72252"/>
                  </a:cubicBezTo>
                  <a:cubicBezTo>
                    <a:pt x="449844" y="72252"/>
                    <a:pt x="447371" y="72252"/>
                    <a:pt x="444897" y="69803"/>
                  </a:cubicBezTo>
                  <a:cubicBezTo>
                    <a:pt x="405321" y="45311"/>
                    <a:pt x="359561" y="31840"/>
                    <a:pt x="312564" y="30615"/>
                  </a:cubicBezTo>
                  <a:cubicBezTo>
                    <a:pt x="303906" y="30615"/>
                    <a:pt x="296486" y="24492"/>
                    <a:pt x="296486" y="15920"/>
                  </a:cubicBezTo>
                  <a:cubicBezTo>
                    <a:pt x="296486" y="7348"/>
                    <a:pt x="303906" y="0"/>
                    <a:pt x="312564" y="0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60" name="Freeform 16">
            <a:extLst>
              <a:ext uri="{FF2B5EF4-FFF2-40B4-BE49-F238E27FC236}">
                <a16:creationId xmlns:a16="http://schemas.microsoft.com/office/drawing/2014/main" id="{81013C67-D146-D123-E345-C0908A3605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5491" y="4118397"/>
            <a:ext cx="4059279" cy="1290868"/>
          </a:xfrm>
          <a:custGeom>
            <a:avLst/>
            <a:gdLst>
              <a:gd name="T0" fmla="*/ 1687817 w 3260"/>
              <a:gd name="T1" fmla="*/ 0 h 1037"/>
              <a:gd name="T2" fmla="*/ 62681 w 3260"/>
              <a:gd name="T3" fmla="*/ 0 h 1037"/>
              <a:gd name="T4" fmla="*/ 62681 w 3260"/>
              <a:gd name="T5" fmla="*/ 0 h 1037"/>
              <a:gd name="T6" fmla="*/ 0 w 3260"/>
              <a:gd name="T7" fmla="*/ 62661 h 1037"/>
              <a:gd name="T8" fmla="*/ 0 w 3260"/>
              <a:gd name="T9" fmla="*/ 614211 h 1037"/>
              <a:gd name="T10" fmla="*/ 0 w 3260"/>
              <a:gd name="T11" fmla="*/ 614211 h 1037"/>
              <a:gd name="T12" fmla="*/ 62681 w 3260"/>
              <a:gd name="T13" fmla="*/ 676219 h 1037"/>
              <a:gd name="T14" fmla="*/ 77045 w 3260"/>
              <a:gd name="T15" fmla="*/ 676219 h 1037"/>
              <a:gd name="T16" fmla="*/ 2043662 w 3260"/>
              <a:gd name="T17" fmla="*/ 676219 h 1037"/>
              <a:gd name="T18" fmla="*/ 2065209 w 3260"/>
              <a:gd name="T19" fmla="*/ 676219 h 1037"/>
              <a:gd name="T20" fmla="*/ 2065209 w 3260"/>
              <a:gd name="T21" fmla="*/ 676219 h 1037"/>
              <a:gd name="T22" fmla="*/ 2127890 w 3260"/>
              <a:gd name="T23" fmla="*/ 614211 h 1037"/>
              <a:gd name="T24" fmla="*/ 2127890 w 3260"/>
              <a:gd name="T25" fmla="*/ 439934 h 1037"/>
              <a:gd name="T26" fmla="*/ 2127890 w 3260"/>
              <a:gd name="T27" fmla="*/ 439934 h 1037"/>
              <a:gd name="T28" fmla="*/ 1687817 w 3260"/>
              <a:gd name="T29" fmla="*/ 0 h 10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60" h="1037">
                <a:moveTo>
                  <a:pt x="2585" y="0"/>
                </a:moveTo>
                <a:lnTo>
                  <a:pt x="96" y="0"/>
                </a:lnTo>
                <a:cubicBezTo>
                  <a:pt x="43" y="0"/>
                  <a:pt x="0" y="43"/>
                  <a:pt x="0" y="96"/>
                </a:cubicBezTo>
                <a:lnTo>
                  <a:pt x="0" y="941"/>
                </a:lnTo>
                <a:cubicBezTo>
                  <a:pt x="0" y="994"/>
                  <a:pt x="43" y="1036"/>
                  <a:pt x="96" y="1036"/>
                </a:cubicBezTo>
                <a:lnTo>
                  <a:pt x="118" y="1036"/>
                </a:lnTo>
                <a:lnTo>
                  <a:pt x="3130" y="1036"/>
                </a:lnTo>
                <a:lnTo>
                  <a:pt x="3163" y="1036"/>
                </a:lnTo>
                <a:cubicBezTo>
                  <a:pt x="3216" y="1036"/>
                  <a:pt x="3259" y="994"/>
                  <a:pt x="3259" y="941"/>
                </a:cubicBezTo>
                <a:lnTo>
                  <a:pt x="3259" y="674"/>
                </a:lnTo>
                <a:cubicBezTo>
                  <a:pt x="3259" y="302"/>
                  <a:pt x="2957" y="0"/>
                  <a:pt x="258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1" name="Freeform 27">
            <a:extLst>
              <a:ext uri="{FF2B5EF4-FFF2-40B4-BE49-F238E27FC236}">
                <a16:creationId xmlns:a16="http://schemas.microsoft.com/office/drawing/2014/main" id="{433CFFB3-B225-9F81-13BA-E2A7298AB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292" y="5409262"/>
            <a:ext cx="3751676" cy="5317269"/>
          </a:xfrm>
          <a:custGeom>
            <a:avLst/>
            <a:gdLst>
              <a:gd name="T0" fmla="*/ 985909 w 3013"/>
              <a:gd name="T1" fmla="*/ 2697351 h 4269"/>
              <a:gd name="T2" fmla="*/ 985909 w 3013"/>
              <a:gd name="T3" fmla="*/ 2697351 h 4269"/>
              <a:gd name="T4" fmla="*/ 867730 w 3013"/>
              <a:gd name="T5" fmla="*/ 2579137 h 4269"/>
              <a:gd name="T6" fmla="*/ 867730 w 3013"/>
              <a:gd name="T7" fmla="*/ 2579137 h 4269"/>
              <a:gd name="T8" fmla="*/ 985909 w 3013"/>
              <a:gd name="T9" fmla="*/ 2460924 h 4269"/>
              <a:gd name="T10" fmla="*/ 985909 w 3013"/>
              <a:gd name="T11" fmla="*/ 2460924 h 4269"/>
              <a:gd name="T12" fmla="*/ 1103434 w 3013"/>
              <a:gd name="T13" fmla="*/ 2579137 h 4269"/>
              <a:gd name="T14" fmla="*/ 1103434 w 3013"/>
              <a:gd name="T15" fmla="*/ 2579137 h 4269"/>
              <a:gd name="T16" fmla="*/ 985909 w 3013"/>
              <a:gd name="T17" fmla="*/ 2697351 h 4269"/>
              <a:gd name="T18" fmla="*/ 0 w 3013"/>
              <a:gd name="T19" fmla="*/ 0 h 4269"/>
              <a:gd name="T20" fmla="*/ 0 w 3013"/>
              <a:gd name="T21" fmla="*/ 1887492 h 4269"/>
              <a:gd name="T22" fmla="*/ 0 w 3013"/>
              <a:gd name="T23" fmla="*/ 1887492 h 4269"/>
              <a:gd name="T24" fmla="*/ 190000 w 3013"/>
              <a:gd name="T25" fmla="*/ 2078201 h 4269"/>
              <a:gd name="T26" fmla="*/ 513848 w 3013"/>
              <a:gd name="T27" fmla="*/ 2078201 h 4269"/>
              <a:gd name="T28" fmla="*/ 513848 w 3013"/>
              <a:gd name="T29" fmla="*/ 2078201 h 4269"/>
              <a:gd name="T30" fmla="*/ 839655 w 3013"/>
              <a:gd name="T31" fmla="*/ 2385163 h 4269"/>
              <a:gd name="T32" fmla="*/ 839655 w 3013"/>
              <a:gd name="T33" fmla="*/ 2385163 h 4269"/>
              <a:gd name="T34" fmla="*/ 810926 w 3013"/>
              <a:gd name="T35" fmla="*/ 2457659 h 4269"/>
              <a:gd name="T36" fmla="*/ 810926 w 3013"/>
              <a:gd name="T37" fmla="*/ 2457659 h 4269"/>
              <a:gd name="T38" fmla="*/ 773057 w 3013"/>
              <a:gd name="T39" fmla="*/ 2577831 h 4269"/>
              <a:gd name="T40" fmla="*/ 773057 w 3013"/>
              <a:gd name="T41" fmla="*/ 2577831 h 4269"/>
              <a:gd name="T42" fmla="*/ 981991 w 3013"/>
              <a:gd name="T43" fmla="*/ 2787480 h 4269"/>
              <a:gd name="T44" fmla="*/ 981991 w 3013"/>
              <a:gd name="T45" fmla="*/ 2787480 h 4269"/>
              <a:gd name="T46" fmla="*/ 982644 w 3013"/>
              <a:gd name="T47" fmla="*/ 2787480 h 4269"/>
              <a:gd name="T48" fmla="*/ 982644 w 3013"/>
              <a:gd name="T49" fmla="*/ 2787480 h 4269"/>
              <a:gd name="T50" fmla="*/ 982644 w 3013"/>
              <a:gd name="T51" fmla="*/ 2787480 h 4269"/>
              <a:gd name="T52" fmla="*/ 982644 w 3013"/>
              <a:gd name="T53" fmla="*/ 2787480 h 4269"/>
              <a:gd name="T54" fmla="*/ 1192231 w 3013"/>
              <a:gd name="T55" fmla="*/ 2577831 h 4269"/>
              <a:gd name="T56" fmla="*/ 1192231 w 3013"/>
              <a:gd name="T57" fmla="*/ 2577831 h 4269"/>
              <a:gd name="T58" fmla="*/ 1154362 w 3013"/>
              <a:gd name="T59" fmla="*/ 2457659 h 4269"/>
              <a:gd name="T60" fmla="*/ 1154362 w 3013"/>
              <a:gd name="T61" fmla="*/ 2457659 h 4269"/>
              <a:gd name="T62" fmla="*/ 1125634 w 3013"/>
              <a:gd name="T63" fmla="*/ 2385163 h 4269"/>
              <a:gd name="T64" fmla="*/ 1125634 w 3013"/>
              <a:gd name="T65" fmla="*/ 2385163 h 4269"/>
              <a:gd name="T66" fmla="*/ 1451440 w 3013"/>
              <a:gd name="T67" fmla="*/ 2078201 h 4269"/>
              <a:gd name="T68" fmla="*/ 1776594 w 3013"/>
              <a:gd name="T69" fmla="*/ 2078201 h 4269"/>
              <a:gd name="T70" fmla="*/ 1776594 w 3013"/>
              <a:gd name="T71" fmla="*/ 2078201 h 4269"/>
              <a:gd name="T72" fmla="*/ 1966594 w 3013"/>
              <a:gd name="T73" fmla="*/ 1887492 h 4269"/>
              <a:gd name="T74" fmla="*/ 1966594 w 3013"/>
              <a:gd name="T75" fmla="*/ 0 h 4269"/>
              <a:gd name="T76" fmla="*/ 0 w 3013"/>
              <a:gd name="T77" fmla="*/ 0 h 42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13" h="4269">
                <a:moveTo>
                  <a:pt x="1510" y="4130"/>
                </a:moveTo>
                <a:lnTo>
                  <a:pt x="1510" y="4130"/>
                </a:lnTo>
                <a:cubicBezTo>
                  <a:pt x="1410" y="4130"/>
                  <a:pt x="1329" y="4049"/>
                  <a:pt x="1329" y="3949"/>
                </a:cubicBezTo>
                <a:cubicBezTo>
                  <a:pt x="1329" y="3849"/>
                  <a:pt x="1410" y="3768"/>
                  <a:pt x="1510" y="3768"/>
                </a:cubicBezTo>
                <a:cubicBezTo>
                  <a:pt x="1609" y="3768"/>
                  <a:pt x="1690" y="3849"/>
                  <a:pt x="1690" y="3949"/>
                </a:cubicBezTo>
                <a:cubicBezTo>
                  <a:pt x="1690" y="4049"/>
                  <a:pt x="1609" y="4130"/>
                  <a:pt x="1510" y="4130"/>
                </a:cubicBezTo>
                <a:close/>
                <a:moveTo>
                  <a:pt x="0" y="0"/>
                </a:moveTo>
                <a:lnTo>
                  <a:pt x="0" y="2890"/>
                </a:lnTo>
                <a:cubicBezTo>
                  <a:pt x="0" y="3051"/>
                  <a:pt x="130" y="3182"/>
                  <a:pt x="291" y="3182"/>
                </a:cubicBezTo>
                <a:lnTo>
                  <a:pt x="787" y="3182"/>
                </a:lnTo>
                <a:cubicBezTo>
                  <a:pt x="868" y="3183"/>
                  <a:pt x="1330" y="3208"/>
                  <a:pt x="1286" y="3652"/>
                </a:cubicBezTo>
                <a:cubicBezTo>
                  <a:pt x="1282" y="3687"/>
                  <a:pt x="1258" y="3733"/>
                  <a:pt x="1242" y="3763"/>
                </a:cubicBezTo>
                <a:cubicBezTo>
                  <a:pt x="1205" y="3815"/>
                  <a:pt x="1184" y="3879"/>
                  <a:pt x="1184" y="3947"/>
                </a:cubicBezTo>
                <a:cubicBezTo>
                  <a:pt x="1184" y="4124"/>
                  <a:pt x="1327" y="4268"/>
                  <a:pt x="1504" y="4268"/>
                </a:cubicBezTo>
                <a:cubicBezTo>
                  <a:pt x="1505" y="4268"/>
                  <a:pt x="1505" y="4268"/>
                  <a:pt x="1505" y="4268"/>
                </a:cubicBezTo>
                <a:cubicBezTo>
                  <a:pt x="1683" y="4268"/>
                  <a:pt x="1826" y="4124"/>
                  <a:pt x="1826" y="3947"/>
                </a:cubicBezTo>
                <a:cubicBezTo>
                  <a:pt x="1826" y="3879"/>
                  <a:pt x="1805" y="3815"/>
                  <a:pt x="1768" y="3763"/>
                </a:cubicBezTo>
                <a:cubicBezTo>
                  <a:pt x="1751" y="3733"/>
                  <a:pt x="1729" y="3687"/>
                  <a:pt x="1724" y="3652"/>
                </a:cubicBezTo>
                <a:cubicBezTo>
                  <a:pt x="1680" y="3208"/>
                  <a:pt x="2143" y="3183"/>
                  <a:pt x="2223" y="3182"/>
                </a:cubicBezTo>
                <a:lnTo>
                  <a:pt x="2721" y="3182"/>
                </a:lnTo>
                <a:cubicBezTo>
                  <a:pt x="2881" y="3182"/>
                  <a:pt x="3012" y="3051"/>
                  <a:pt x="3012" y="2890"/>
                </a:cubicBezTo>
                <a:lnTo>
                  <a:pt x="30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4" name="Freeform 16">
            <a:extLst>
              <a:ext uri="{FF2B5EF4-FFF2-40B4-BE49-F238E27FC236}">
                <a16:creationId xmlns:a16="http://schemas.microsoft.com/office/drawing/2014/main" id="{7BA4DBC8-0E6D-6E5A-7FC3-41652C8BF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1287" y="4118397"/>
            <a:ext cx="4059279" cy="1290868"/>
          </a:xfrm>
          <a:custGeom>
            <a:avLst/>
            <a:gdLst>
              <a:gd name="T0" fmla="*/ 1687817 w 3260"/>
              <a:gd name="T1" fmla="*/ 0 h 1037"/>
              <a:gd name="T2" fmla="*/ 62681 w 3260"/>
              <a:gd name="T3" fmla="*/ 0 h 1037"/>
              <a:gd name="T4" fmla="*/ 62681 w 3260"/>
              <a:gd name="T5" fmla="*/ 0 h 1037"/>
              <a:gd name="T6" fmla="*/ 0 w 3260"/>
              <a:gd name="T7" fmla="*/ 62661 h 1037"/>
              <a:gd name="T8" fmla="*/ 0 w 3260"/>
              <a:gd name="T9" fmla="*/ 614211 h 1037"/>
              <a:gd name="T10" fmla="*/ 0 w 3260"/>
              <a:gd name="T11" fmla="*/ 614211 h 1037"/>
              <a:gd name="T12" fmla="*/ 62681 w 3260"/>
              <a:gd name="T13" fmla="*/ 676219 h 1037"/>
              <a:gd name="T14" fmla="*/ 77045 w 3260"/>
              <a:gd name="T15" fmla="*/ 676219 h 1037"/>
              <a:gd name="T16" fmla="*/ 2043662 w 3260"/>
              <a:gd name="T17" fmla="*/ 676219 h 1037"/>
              <a:gd name="T18" fmla="*/ 2065209 w 3260"/>
              <a:gd name="T19" fmla="*/ 676219 h 1037"/>
              <a:gd name="T20" fmla="*/ 2065209 w 3260"/>
              <a:gd name="T21" fmla="*/ 676219 h 1037"/>
              <a:gd name="T22" fmla="*/ 2127890 w 3260"/>
              <a:gd name="T23" fmla="*/ 614211 h 1037"/>
              <a:gd name="T24" fmla="*/ 2127890 w 3260"/>
              <a:gd name="T25" fmla="*/ 439934 h 1037"/>
              <a:gd name="T26" fmla="*/ 2127890 w 3260"/>
              <a:gd name="T27" fmla="*/ 439934 h 1037"/>
              <a:gd name="T28" fmla="*/ 1687817 w 3260"/>
              <a:gd name="T29" fmla="*/ 0 h 10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60" h="1037">
                <a:moveTo>
                  <a:pt x="2585" y="0"/>
                </a:moveTo>
                <a:lnTo>
                  <a:pt x="96" y="0"/>
                </a:lnTo>
                <a:cubicBezTo>
                  <a:pt x="43" y="0"/>
                  <a:pt x="0" y="43"/>
                  <a:pt x="0" y="96"/>
                </a:cubicBezTo>
                <a:lnTo>
                  <a:pt x="0" y="941"/>
                </a:lnTo>
                <a:cubicBezTo>
                  <a:pt x="0" y="994"/>
                  <a:pt x="43" y="1036"/>
                  <a:pt x="96" y="1036"/>
                </a:cubicBezTo>
                <a:lnTo>
                  <a:pt x="118" y="1036"/>
                </a:lnTo>
                <a:lnTo>
                  <a:pt x="3130" y="1036"/>
                </a:lnTo>
                <a:lnTo>
                  <a:pt x="3163" y="1036"/>
                </a:lnTo>
                <a:cubicBezTo>
                  <a:pt x="3216" y="1036"/>
                  <a:pt x="3259" y="994"/>
                  <a:pt x="3259" y="941"/>
                </a:cubicBezTo>
                <a:lnTo>
                  <a:pt x="3259" y="674"/>
                </a:lnTo>
                <a:cubicBezTo>
                  <a:pt x="3259" y="302"/>
                  <a:pt x="2957" y="0"/>
                  <a:pt x="258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5" name="Freeform 27">
            <a:extLst>
              <a:ext uri="{FF2B5EF4-FFF2-40B4-BE49-F238E27FC236}">
                <a16:creationId xmlns:a16="http://schemas.microsoft.com/office/drawing/2014/main" id="{68689BCC-C16A-74EF-F205-A4AAE3E3ED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5088" y="5409262"/>
            <a:ext cx="3751676" cy="5317269"/>
          </a:xfrm>
          <a:custGeom>
            <a:avLst/>
            <a:gdLst>
              <a:gd name="T0" fmla="*/ 985909 w 3013"/>
              <a:gd name="T1" fmla="*/ 2697351 h 4269"/>
              <a:gd name="T2" fmla="*/ 985909 w 3013"/>
              <a:gd name="T3" fmla="*/ 2697351 h 4269"/>
              <a:gd name="T4" fmla="*/ 867730 w 3013"/>
              <a:gd name="T5" fmla="*/ 2579137 h 4269"/>
              <a:gd name="T6" fmla="*/ 867730 w 3013"/>
              <a:gd name="T7" fmla="*/ 2579137 h 4269"/>
              <a:gd name="T8" fmla="*/ 985909 w 3013"/>
              <a:gd name="T9" fmla="*/ 2460924 h 4269"/>
              <a:gd name="T10" fmla="*/ 985909 w 3013"/>
              <a:gd name="T11" fmla="*/ 2460924 h 4269"/>
              <a:gd name="T12" fmla="*/ 1103434 w 3013"/>
              <a:gd name="T13" fmla="*/ 2579137 h 4269"/>
              <a:gd name="T14" fmla="*/ 1103434 w 3013"/>
              <a:gd name="T15" fmla="*/ 2579137 h 4269"/>
              <a:gd name="T16" fmla="*/ 985909 w 3013"/>
              <a:gd name="T17" fmla="*/ 2697351 h 4269"/>
              <a:gd name="T18" fmla="*/ 0 w 3013"/>
              <a:gd name="T19" fmla="*/ 0 h 4269"/>
              <a:gd name="T20" fmla="*/ 0 w 3013"/>
              <a:gd name="T21" fmla="*/ 1887492 h 4269"/>
              <a:gd name="T22" fmla="*/ 0 w 3013"/>
              <a:gd name="T23" fmla="*/ 1887492 h 4269"/>
              <a:gd name="T24" fmla="*/ 190000 w 3013"/>
              <a:gd name="T25" fmla="*/ 2078201 h 4269"/>
              <a:gd name="T26" fmla="*/ 513848 w 3013"/>
              <a:gd name="T27" fmla="*/ 2078201 h 4269"/>
              <a:gd name="T28" fmla="*/ 513848 w 3013"/>
              <a:gd name="T29" fmla="*/ 2078201 h 4269"/>
              <a:gd name="T30" fmla="*/ 839655 w 3013"/>
              <a:gd name="T31" fmla="*/ 2385163 h 4269"/>
              <a:gd name="T32" fmla="*/ 839655 w 3013"/>
              <a:gd name="T33" fmla="*/ 2385163 h 4269"/>
              <a:gd name="T34" fmla="*/ 810926 w 3013"/>
              <a:gd name="T35" fmla="*/ 2457659 h 4269"/>
              <a:gd name="T36" fmla="*/ 810926 w 3013"/>
              <a:gd name="T37" fmla="*/ 2457659 h 4269"/>
              <a:gd name="T38" fmla="*/ 773057 w 3013"/>
              <a:gd name="T39" fmla="*/ 2577831 h 4269"/>
              <a:gd name="T40" fmla="*/ 773057 w 3013"/>
              <a:gd name="T41" fmla="*/ 2577831 h 4269"/>
              <a:gd name="T42" fmla="*/ 981991 w 3013"/>
              <a:gd name="T43" fmla="*/ 2787480 h 4269"/>
              <a:gd name="T44" fmla="*/ 981991 w 3013"/>
              <a:gd name="T45" fmla="*/ 2787480 h 4269"/>
              <a:gd name="T46" fmla="*/ 982644 w 3013"/>
              <a:gd name="T47" fmla="*/ 2787480 h 4269"/>
              <a:gd name="T48" fmla="*/ 982644 w 3013"/>
              <a:gd name="T49" fmla="*/ 2787480 h 4269"/>
              <a:gd name="T50" fmla="*/ 982644 w 3013"/>
              <a:gd name="T51" fmla="*/ 2787480 h 4269"/>
              <a:gd name="T52" fmla="*/ 982644 w 3013"/>
              <a:gd name="T53" fmla="*/ 2787480 h 4269"/>
              <a:gd name="T54" fmla="*/ 1192231 w 3013"/>
              <a:gd name="T55" fmla="*/ 2577831 h 4269"/>
              <a:gd name="T56" fmla="*/ 1192231 w 3013"/>
              <a:gd name="T57" fmla="*/ 2577831 h 4269"/>
              <a:gd name="T58" fmla="*/ 1154362 w 3013"/>
              <a:gd name="T59" fmla="*/ 2457659 h 4269"/>
              <a:gd name="T60" fmla="*/ 1154362 w 3013"/>
              <a:gd name="T61" fmla="*/ 2457659 h 4269"/>
              <a:gd name="T62" fmla="*/ 1125634 w 3013"/>
              <a:gd name="T63" fmla="*/ 2385163 h 4269"/>
              <a:gd name="T64" fmla="*/ 1125634 w 3013"/>
              <a:gd name="T65" fmla="*/ 2385163 h 4269"/>
              <a:gd name="T66" fmla="*/ 1451440 w 3013"/>
              <a:gd name="T67" fmla="*/ 2078201 h 4269"/>
              <a:gd name="T68" fmla="*/ 1776594 w 3013"/>
              <a:gd name="T69" fmla="*/ 2078201 h 4269"/>
              <a:gd name="T70" fmla="*/ 1776594 w 3013"/>
              <a:gd name="T71" fmla="*/ 2078201 h 4269"/>
              <a:gd name="T72" fmla="*/ 1966594 w 3013"/>
              <a:gd name="T73" fmla="*/ 1887492 h 4269"/>
              <a:gd name="T74" fmla="*/ 1966594 w 3013"/>
              <a:gd name="T75" fmla="*/ 0 h 4269"/>
              <a:gd name="T76" fmla="*/ 0 w 3013"/>
              <a:gd name="T77" fmla="*/ 0 h 42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13" h="4269">
                <a:moveTo>
                  <a:pt x="1510" y="4130"/>
                </a:moveTo>
                <a:lnTo>
                  <a:pt x="1510" y="4130"/>
                </a:lnTo>
                <a:cubicBezTo>
                  <a:pt x="1410" y="4130"/>
                  <a:pt x="1329" y="4049"/>
                  <a:pt x="1329" y="3949"/>
                </a:cubicBezTo>
                <a:cubicBezTo>
                  <a:pt x="1329" y="3849"/>
                  <a:pt x="1410" y="3768"/>
                  <a:pt x="1510" y="3768"/>
                </a:cubicBezTo>
                <a:cubicBezTo>
                  <a:pt x="1609" y="3768"/>
                  <a:pt x="1690" y="3849"/>
                  <a:pt x="1690" y="3949"/>
                </a:cubicBezTo>
                <a:cubicBezTo>
                  <a:pt x="1690" y="4049"/>
                  <a:pt x="1609" y="4130"/>
                  <a:pt x="1510" y="4130"/>
                </a:cubicBezTo>
                <a:close/>
                <a:moveTo>
                  <a:pt x="0" y="0"/>
                </a:moveTo>
                <a:lnTo>
                  <a:pt x="0" y="2890"/>
                </a:lnTo>
                <a:cubicBezTo>
                  <a:pt x="0" y="3051"/>
                  <a:pt x="130" y="3182"/>
                  <a:pt x="291" y="3182"/>
                </a:cubicBezTo>
                <a:lnTo>
                  <a:pt x="787" y="3182"/>
                </a:lnTo>
                <a:cubicBezTo>
                  <a:pt x="868" y="3183"/>
                  <a:pt x="1330" y="3208"/>
                  <a:pt x="1286" y="3652"/>
                </a:cubicBezTo>
                <a:cubicBezTo>
                  <a:pt x="1282" y="3687"/>
                  <a:pt x="1258" y="3733"/>
                  <a:pt x="1242" y="3763"/>
                </a:cubicBezTo>
                <a:cubicBezTo>
                  <a:pt x="1205" y="3815"/>
                  <a:pt x="1184" y="3879"/>
                  <a:pt x="1184" y="3947"/>
                </a:cubicBezTo>
                <a:cubicBezTo>
                  <a:pt x="1184" y="4124"/>
                  <a:pt x="1327" y="4268"/>
                  <a:pt x="1504" y="4268"/>
                </a:cubicBezTo>
                <a:cubicBezTo>
                  <a:pt x="1505" y="4268"/>
                  <a:pt x="1505" y="4268"/>
                  <a:pt x="1505" y="4268"/>
                </a:cubicBezTo>
                <a:cubicBezTo>
                  <a:pt x="1683" y="4268"/>
                  <a:pt x="1826" y="4124"/>
                  <a:pt x="1826" y="3947"/>
                </a:cubicBezTo>
                <a:cubicBezTo>
                  <a:pt x="1826" y="3879"/>
                  <a:pt x="1805" y="3815"/>
                  <a:pt x="1768" y="3763"/>
                </a:cubicBezTo>
                <a:cubicBezTo>
                  <a:pt x="1751" y="3733"/>
                  <a:pt x="1729" y="3687"/>
                  <a:pt x="1724" y="3652"/>
                </a:cubicBezTo>
                <a:cubicBezTo>
                  <a:pt x="1680" y="3208"/>
                  <a:pt x="2143" y="3183"/>
                  <a:pt x="2223" y="3182"/>
                </a:cubicBezTo>
                <a:lnTo>
                  <a:pt x="2721" y="3182"/>
                </a:lnTo>
                <a:cubicBezTo>
                  <a:pt x="2881" y="3182"/>
                  <a:pt x="3012" y="3051"/>
                  <a:pt x="3012" y="2890"/>
                </a:cubicBezTo>
                <a:lnTo>
                  <a:pt x="30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6" name="Freeform 16">
            <a:extLst>
              <a:ext uri="{FF2B5EF4-FFF2-40B4-BE49-F238E27FC236}">
                <a16:creationId xmlns:a16="http://schemas.microsoft.com/office/drawing/2014/main" id="{E25EB7A4-193F-E7A2-F5C4-730DCC509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57083" y="4118397"/>
            <a:ext cx="4059279" cy="1290868"/>
          </a:xfrm>
          <a:custGeom>
            <a:avLst/>
            <a:gdLst>
              <a:gd name="T0" fmla="*/ 1687817 w 3260"/>
              <a:gd name="T1" fmla="*/ 0 h 1037"/>
              <a:gd name="T2" fmla="*/ 62681 w 3260"/>
              <a:gd name="T3" fmla="*/ 0 h 1037"/>
              <a:gd name="T4" fmla="*/ 62681 w 3260"/>
              <a:gd name="T5" fmla="*/ 0 h 1037"/>
              <a:gd name="T6" fmla="*/ 0 w 3260"/>
              <a:gd name="T7" fmla="*/ 62661 h 1037"/>
              <a:gd name="T8" fmla="*/ 0 w 3260"/>
              <a:gd name="T9" fmla="*/ 614211 h 1037"/>
              <a:gd name="T10" fmla="*/ 0 w 3260"/>
              <a:gd name="T11" fmla="*/ 614211 h 1037"/>
              <a:gd name="T12" fmla="*/ 62681 w 3260"/>
              <a:gd name="T13" fmla="*/ 676219 h 1037"/>
              <a:gd name="T14" fmla="*/ 77045 w 3260"/>
              <a:gd name="T15" fmla="*/ 676219 h 1037"/>
              <a:gd name="T16" fmla="*/ 2043662 w 3260"/>
              <a:gd name="T17" fmla="*/ 676219 h 1037"/>
              <a:gd name="T18" fmla="*/ 2065209 w 3260"/>
              <a:gd name="T19" fmla="*/ 676219 h 1037"/>
              <a:gd name="T20" fmla="*/ 2065209 w 3260"/>
              <a:gd name="T21" fmla="*/ 676219 h 1037"/>
              <a:gd name="T22" fmla="*/ 2127890 w 3260"/>
              <a:gd name="T23" fmla="*/ 614211 h 1037"/>
              <a:gd name="T24" fmla="*/ 2127890 w 3260"/>
              <a:gd name="T25" fmla="*/ 439934 h 1037"/>
              <a:gd name="T26" fmla="*/ 2127890 w 3260"/>
              <a:gd name="T27" fmla="*/ 439934 h 1037"/>
              <a:gd name="T28" fmla="*/ 1687817 w 3260"/>
              <a:gd name="T29" fmla="*/ 0 h 10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60" h="1037">
                <a:moveTo>
                  <a:pt x="2585" y="0"/>
                </a:moveTo>
                <a:lnTo>
                  <a:pt x="96" y="0"/>
                </a:lnTo>
                <a:cubicBezTo>
                  <a:pt x="43" y="0"/>
                  <a:pt x="0" y="43"/>
                  <a:pt x="0" y="96"/>
                </a:cubicBezTo>
                <a:lnTo>
                  <a:pt x="0" y="941"/>
                </a:lnTo>
                <a:cubicBezTo>
                  <a:pt x="0" y="994"/>
                  <a:pt x="43" y="1036"/>
                  <a:pt x="96" y="1036"/>
                </a:cubicBezTo>
                <a:lnTo>
                  <a:pt x="118" y="1036"/>
                </a:lnTo>
                <a:lnTo>
                  <a:pt x="3130" y="1036"/>
                </a:lnTo>
                <a:lnTo>
                  <a:pt x="3163" y="1036"/>
                </a:lnTo>
                <a:cubicBezTo>
                  <a:pt x="3216" y="1036"/>
                  <a:pt x="3259" y="994"/>
                  <a:pt x="3259" y="941"/>
                </a:cubicBezTo>
                <a:lnTo>
                  <a:pt x="3259" y="674"/>
                </a:lnTo>
                <a:cubicBezTo>
                  <a:pt x="3259" y="302"/>
                  <a:pt x="2957" y="0"/>
                  <a:pt x="258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7" name="Freeform 27">
            <a:extLst>
              <a:ext uri="{FF2B5EF4-FFF2-40B4-BE49-F238E27FC236}">
                <a16:creationId xmlns:a16="http://schemas.microsoft.com/office/drawing/2014/main" id="{362CEE8F-FC68-F221-24A9-C56E3198B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0884" y="5409262"/>
            <a:ext cx="3751676" cy="5317269"/>
          </a:xfrm>
          <a:custGeom>
            <a:avLst/>
            <a:gdLst>
              <a:gd name="T0" fmla="*/ 985909 w 3013"/>
              <a:gd name="T1" fmla="*/ 2697351 h 4269"/>
              <a:gd name="T2" fmla="*/ 985909 w 3013"/>
              <a:gd name="T3" fmla="*/ 2697351 h 4269"/>
              <a:gd name="T4" fmla="*/ 867730 w 3013"/>
              <a:gd name="T5" fmla="*/ 2579137 h 4269"/>
              <a:gd name="T6" fmla="*/ 867730 w 3013"/>
              <a:gd name="T7" fmla="*/ 2579137 h 4269"/>
              <a:gd name="T8" fmla="*/ 985909 w 3013"/>
              <a:gd name="T9" fmla="*/ 2460924 h 4269"/>
              <a:gd name="T10" fmla="*/ 985909 w 3013"/>
              <a:gd name="T11" fmla="*/ 2460924 h 4269"/>
              <a:gd name="T12" fmla="*/ 1103434 w 3013"/>
              <a:gd name="T13" fmla="*/ 2579137 h 4269"/>
              <a:gd name="T14" fmla="*/ 1103434 w 3013"/>
              <a:gd name="T15" fmla="*/ 2579137 h 4269"/>
              <a:gd name="T16" fmla="*/ 985909 w 3013"/>
              <a:gd name="T17" fmla="*/ 2697351 h 4269"/>
              <a:gd name="T18" fmla="*/ 0 w 3013"/>
              <a:gd name="T19" fmla="*/ 0 h 4269"/>
              <a:gd name="T20" fmla="*/ 0 w 3013"/>
              <a:gd name="T21" fmla="*/ 1887492 h 4269"/>
              <a:gd name="T22" fmla="*/ 0 w 3013"/>
              <a:gd name="T23" fmla="*/ 1887492 h 4269"/>
              <a:gd name="T24" fmla="*/ 190000 w 3013"/>
              <a:gd name="T25" fmla="*/ 2078201 h 4269"/>
              <a:gd name="T26" fmla="*/ 513848 w 3013"/>
              <a:gd name="T27" fmla="*/ 2078201 h 4269"/>
              <a:gd name="T28" fmla="*/ 513848 w 3013"/>
              <a:gd name="T29" fmla="*/ 2078201 h 4269"/>
              <a:gd name="T30" fmla="*/ 839655 w 3013"/>
              <a:gd name="T31" fmla="*/ 2385163 h 4269"/>
              <a:gd name="T32" fmla="*/ 839655 w 3013"/>
              <a:gd name="T33" fmla="*/ 2385163 h 4269"/>
              <a:gd name="T34" fmla="*/ 810926 w 3013"/>
              <a:gd name="T35" fmla="*/ 2457659 h 4269"/>
              <a:gd name="T36" fmla="*/ 810926 w 3013"/>
              <a:gd name="T37" fmla="*/ 2457659 h 4269"/>
              <a:gd name="T38" fmla="*/ 773057 w 3013"/>
              <a:gd name="T39" fmla="*/ 2577831 h 4269"/>
              <a:gd name="T40" fmla="*/ 773057 w 3013"/>
              <a:gd name="T41" fmla="*/ 2577831 h 4269"/>
              <a:gd name="T42" fmla="*/ 981991 w 3013"/>
              <a:gd name="T43" fmla="*/ 2787480 h 4269"/>
              <a:gd name="T44" fmla="*/ 981991 w 3013"/>
              <a:gd name="T45" fmla="*/ 2787480 h 4269"/>
              <a:gd name="T46" fmla="*/ 982644 w 3013"/>
              <a:gd name="T47" fmla="*/ 2787480 h 4269"/>
              <a:gd name="T48" fmla="*/ 982644 w 3013"/>
              <a:gd name="T49" fmla="*/ 2787480 h 4269"/>
              <a:gd name="T50" fmla="*/ 982644 w 3013"/>
              <a:gd name="T51" fmla="*/ 2787480 h 4269"/>
              <a:gd name="T52" fmla="*/ 982644 w 3013"/>
              <a:gd name="T53" fmla="*/ 2787480 h 4269"/>
              <a:gd name="T54" fmla="*/ 1192231 w 3013"/>
              <a:gd name="T55" fmla="*/ 2577831 h 4269"/>
              <a:gd name="T56" fmla="*/ 1192231 w 3013"/>
              <a:gd name="T57" fmla="*/ 2577831 h 4269"/>
              <a:gd name="T58" fmla="*/ 1154362 w 3013"/>
              <a:gd name="T59" fmla="*/ 2457659 h 4269"/>
              <a:gd name="T60" fmla="*/ 1154362 w 3013"/>
              <a:gd name="T61" fmla="*/ 2457659 h 4269"/>
              <a:gd name="T62" fmla="*/ 1125634 w 3013"/>
              <a:gd name="T63" fmla="*/ 2385163 h 4269"/>
              <a:gd name="T64" fmla="*/ 1125634 w 3013"/>
              <a:gd name="T65" fmla="*/ 2385163 h 4269"/>
              <a:gd name="T66" fmla="*/ 1451440 w 3013"/>
              <a:gd name="T67" fmla="*/ 2078201 h 4269"/>
              <a:gd name="T68" fmla="*/ 1776594 w 3013"/>
              <a:gd name="T69" fmla="*/ 2078201 h 4269"/>
              <a:gd name="T70" fmla="*/ 1776594 w 3013"/>
              <a:gd name="T71" fmla="*/ 2078201 h 4269"/>
              <a:gd name="T72" fmla="*/ 1966594 w 3013"/>
              <a:gd name="T73" fmla="*/ 1887492 h 4269"/>
              <a:gd name="T74" fmla="*/ 1966594 w 3013"/>
              <a:gd name="T75" fmla="*/ 0 h 4269"/>
              <a:gd name="T76" fmla="*/ 0 w 3013"/>
              <a:gd name="T77" fmla="*/ 0 h 42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13" h="4269">
                <a:moveTo>
                  <a:pt x="1510" y="4130"/>
                </a:moveTo>
                <a:lnTo>
                  <a:pt x="1510" y="4130"/>
                </a:lnTo>
                <a:cubicBezTo>
                  <a:pt x="1410" y="4130"/>
                  <a:pt x="1329" y="4049"/>
                  <a:pt x="1329" y="3949"/>
                </a:cubicBezTo>
                <a:cubicBezTo>
                  <a:pt x="1329" y="3849"/>
                  <a:pt x="1410" y="3768"/>
                  <a:pt x="1510" y="3768"/>
                </a:cubicBezTo>
                <a:cubicBezTo>
                  <a:pt x="1609" y="3768"/>
                  <a:pt x="1690" y="3849"/>
                  <a:pt x="1690" y="3949"/>
                </a:cubicBezTo>
                <a:cubicBezTo>
                  <a:pt x="1690" y="4049"/>
                  <a:pt x="1609" y="4130"/>
                  <a:pt x="1510" y="4130"/>
                </a:cubicBezTo>
                <a:close/>
                <a:moveTo>
                  <a:pt x="0" y="0"/>
                </a:moveTo>
                <a:lnTo>
                  <a:pt x="0" y="2890"/>
                </a:lnTo>
                <a:cubicBezTo>
                  <a:pt x="0" y="3051"/>
                  <a:pt x="130" y="3182"/>
                  <a:pt x="291" y="3182"/>
                </a:cubicBezTo>
                <a:lnTo>
                  <a:pt x="787" y="3182"/>
                </a:lnTo>
                <a:cubicBezTo>
                  <a:pt x="868" y="3183"/>
                  <a:pt x="1330" y="3208"/>
                  <a:pt x="1286" y="3652"/>
                </a:cubicBezTo>
                <a:cubicBezTo>
                  <a:pt x="1282" y="3687"/>
                  <a:pt x="1258" y="3733"/>
                  <a:pt x="1242" y="3763"/>
                </a:cubicBezTo>
                <a:cubicBezTo>
                  <a:pt x="1205" y="3815"/>
                  <a:pt x="1184" y="3879"/>
                  <a:pt x="1184" y="3947"/>
                </a:cubicBezTo>
                <a:cubicBezTo>
                  <a:pt x="1184" y="4124"/>
                  <a:pt x="1327" y="4268"/>
                  <a:pt x="1504" y="4268"/>
                </a:cubicBezTo>
                <a:cubicBezTo>
                  <a:pt x="1505" y="4268"/>
                  <a:pt x="1505" y="4268"/>
                  <a:pt x="1505" y="4268"/>
                </a:cubicBezTo>
                <a:cubicBezTo>
                  <a:pt x="1683" y="4268"/>
                  <a:pt x="1826" y="4124"/>
                  <a:pt x="1826" y="3947"/>
                </a:cubicBezTo>
                <a:cubicBezTo>
                  <a:pt x="1826" y="3879"/>
                  <a:pt x="1805" y="3815"/>
                  <a:pt x="1768" y="3763"/>
                </a:cubicBezTo>
                <a:cubicBezTo>
                  <a:pt x="1751" y="3733"/>
                  <a:pt x="1729" y="3687"/>
                  <a:pt x="1724" y="3652"/>
                </a:cubicBezTo>
                <a:cubicBezTo>
                  <a:pt x="1680" y="3208"/>
                  <a:pt x="2143" y="3183"/>
                  <a:pt x="2223" y="3182"/>
                </a:cubicBezTo>
                <a:lnTo>
                  <a:pt x="2721" y="3182"/>
                </a:lnTo>
                <a:cubicBezTo>
                  <a:pt x="2881" y="3182"/>
                  <a:pt x="3012" y="3051"/>
                  <a:pt x="3012" y="2890"/>
                </a:cubicBezTo>
                <a:lnTo>
                  <a:pt x="30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8" name="Freeform 16">
            <a:extLst>
              <a:ext uri="{FF2B5EF4-FFF2-40B4-BE49-F238E27FC236}">
                <a16:creationId xmlns:a16="http://schemas.microsoft.com/office/drawing/2014/main" id="{AC3D7DBB-5A6F-3DF5-990B-ABE259002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52880" y="4118397"/>
            <a:ext cx="4059279" cy="1290868"/>
          </a:xfrm>
          <a:custGeom>
            <a:avLst/>
            <a:gdLst>
              <a:gd name="T0" fmla="*/ 1687817 w 3260"/>
              <a:gd name="T1" fmla="*/ 0 h 1037"/>
              <a:gd name="T2" fmla="*/ 62681 w 3260"/>
              <a:gd name="T3" fmla="*/ 0 h 1037"/>
              <a:gd name="T4" fmla="*/ 62681 w 3260"/>
              <a:gd name="T5" fmla="*/ 0 h 1037"/>
              <a:gd name="T6" fmla="*/ 0 w 3260"/>
              <a:gd name="T7" fmla="*/ 62661 h 1037"/>
              <a:gd name="T8" fmla="*/ 0 w 3260"/>
              <a:gd name="T9" fmla="*/ 614211 h 1037"/>
              <a:gd name="T10" fmla="*/ 0 w 3260"/>
              <a:gd name="T11" fmla="*/ 614211 h 1037"/>
              <a:gd name="T12" fmla="*/ 62681 w 3260"/>
              <a:gd name="T13" fmla="*/ 676219 h 1037"/>
              <a:gd name="T14" fmla="*/ 77045 w 3260"/>
              <a:gd name="T15" fmla="*/ 676219 h 1037"/>
              <a:gd name="T16" fmla="*/ 2043662 w 3260"/>
              <a:gd name="T17" fmla="*/ 676219 h 1037"/>
              <a:gd name="T18" fmla="*/ 2065209 w 3260"/>
              <a:gd name="T19" fmla="*/ 676219 h 1037"/>
              <a:gd name="T20" fmla="*/ 2065209 w 3260"/>
              <a:gd name="T21" fmla="*/ 676219 h 1037"/>
              <a:gd name="T22" fmla="*/ 2127890 w 3260"/>
              <a:gd name="T23" fmla="*/ 614211 h 1037"/>
              <a:gd name="T24" fmla="*/ 2127890 w 3260"/>
              <a:gd name="T25" fmla="*/ 439934 h 1037"/>
              <a:gd name="T26" fmla="*/ 2127890 w 3260"/>
              <a:gd name="T27" fmla="*/ 439934 h 1037"/>
              <a:gd name="T28" fmla="*/ 1687817 w 3260"/>
              <a:gd name="T29" fmla="*/ 0 h 103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3260" h="1037">
                <a:moveTo>
                  <a:pt x="2585" y="0"/>
                </a:moveTo>
                <a:lnTo>
                  <a:pt x="96" y="0"/>
                </a:lnTo>
                <a:cubicBezTo>
                  <a:pt x="43" y="0"/>
                  <a:pt x="0" y="43"/>
                  <a:pt x="0" y="96"/>
                </a:cubicBezTo>
                <a:lnTo>
                  <a:pt x="0" y="941"/>
                </a:lnTo>
                <a:cubicBezTo>
                  <a:pt x="0" y="994"/>
                  <a:pt x="43" y="1036"/>
                  <a:pt x="96" y="1036"/>
                </a:cubicBezTo>
                <a:lnTo>
                  <a:pt x="118" y="1036"/>
                </a:lnTo>
                <a:lnTo>
                  <a:pt x="3130" y="1036"/>
                </a:lnTo>
                <a:lnTo>
                  <a:pt x="3163" y="1036"/>
                </a:lnTo>
                <a:cubicBezTo>
                  <a:pt x="3216" y="1036"/>
                  <a:pt x="3259" y="994"/>
                  <a:pt x="3259" y="941"/>
                </a:cubicBezTo>
                <a:lnTo>
                  <a:pt x="3259" y="674"/>
                </a:lnTo>
                <a:cubicBezTo>
                  <a:pt x="3259" y="302"/>
                  <a:pt x="2957" y="0"/>
                  <a:pt x="258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9" name="Freeform 27">
            <a:extLst>
              <a:ext uri="{FF2B5EF4-FFF2-40B4-BE49-F238E27FC236}">
                <a16:creationId xmlns:a16="http://schemas.microsoft.com/office/drawing/2014/main" id="{4B560269-394C-9B35-9B23-B1C468FB7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06681" y="5409262"/>
            <a:ext cx="3751676" cy="5317269"/>
          </a:xfrm>
          <a:custGeom>
            <a:avLst/>
            <a:gdLst>
              <a:gd name="T0" fmla="*/ 985909 w 3013"/>
              <a:gd name="T1" fmla="*/ 2697351 h 4269"/>
              <a:gd name="T2" fmla="*/ 985909 w 3013"/>
              <a:gd name="T3" fmla="*/ 2697351 h 4269"/>
              <a:gd name="T4" fmla="*/ 867730 w 3013"/>
              <a:gd name="T5" fmla="*/ 2579137 h 4269"/>
              <a:gd name="T6" fmla="*/ 867730 w 3013"/>
              <a:gd name="T7" fmla="*/ 2579137 h 4269"/>
              <a:gd name="T8" fmla="*/ 985909 w 3013"/>
              <a:gd name="T9" fmla="*/ 2460924 h 4269"/>
              <a:gd name="T10" fmla="*/ 985909 w 3013"/>
              <a:gd name="T11" fmla="*/ 2460924 h 4269"/>
              <a:gd name="T12" fmla="*/ 1103434 w 3013"/>
              <a:gd name="T13" fmla="*/ 2579137 h 4269"/>
              <a:gd name="T14" fmla="*/ 1103434 w 3013"/>
              <a:gd name="T15" fmla="*/ 2579137 h 4269"/>
              <a:gd name="T16" fmla="*/ 985909 w 3013"/>
              <a:gd name="T17" fmla="*/ 2697351 h 4269"/>
              <a:gd name="T18" fmla="*/ 0 w 3013"/>
              <a:gd name="T19" fmla="*/ 0 h 4269"/>
              <a:gd name="T20" fmla="*/ 0 w 3013"/>
              <a:gd name="T21" fmla="*/ 1887492 h 4269"/>
              <a:gd name="T22" fmla="*/ 0 w 3013"/>
              <a:gd name="T23" fmla="*/ 1887492 h 4269"/>
              <a:gd name="T24" fmla="*/ 190000 w 3013"/>
              <a:gd name="T25" fmla="*/ 2078201 h 4269"/>
              <a:gd name="T26" fmla="*/ 513848 w 3013"/>
              <a:gd name="T27" fmla="*/ 2078201 h 4269"/>
              <a:gd name="T28" fmla="*/ 513848 w 3013"/>
              <a:gd name="T29" fmla="*/ 2078201 h 4269"/>
              <a:gd name="T30" fmla="*/ 839655 w 3013"/>
              <a:gd name="T31" fmla="*/ 2385163 h 4269"/>
              <a:gd name="T32" fmla="*/ 839655 w 3013"/>
              <a:gd name="T33" fmla="*/ 2385163 h 4269"/>
              <a:gd name="T34" fmla="*/ 810926 w 3013"/>
              <a:gd name="T35" fmla="*/ 2457659 h 4269"/>
              <a:gd name="T36" fmla="*/ 810926 w 3013"/>
              <a:gd name="T37" fmla="*/ 2457659 h 4269"/>
              <a:gd name="T38" fmla="*/ 773057 w 3013"/>
              <a:gd name="T39" fmla="*/ 2577831 h 4269"/>
              <a:gd name="T40" fmla="*/ 773057 w 3013"/>
              <a:gd name="T41" fmla="*/ 2577831 h 4269"/>
              <a:gd name="T42" fmla="*/ 981991 w 3013"/>
              <a:gd name="T43" fmla="*/ 2787480 h 4269"/>
              <a:gd name="T44" fmla="*/ 981991 w 3013"/>
              <a:gd name="T45" fmla="*/ 2787480 h 4269"/>
              <a:gd name="T46" fmla="*/ 982644 w 3013"/>
              <a:gd name="T47" fmla="*/ 2787480 h 4269"/>
              <a:gd name="T48" fmla="*/ 982644 w 3013"/>
              <a:gd name="T49" fmla="*/ 2787480 h 4269"/>
              <a:gd name="T50" fmla="*/ 982644 w 3013"/>
              <a:gd name="T51" fmla="*/ 2787480 h 4269"/>
              <a:gd name="T52" fmla="*/ 982644 w 3013"/>
              <a:gd name="T53" fmla="*/ 2787480 h 4269"/>
              <a:gd name="T54" fmla="*/ 1192231 w 3013"/>
              <a:gd name="T55" fmla="*/ 2577831 h 4269"/>
              <a:gd name="T56" fmla="*/ 1192231 w 3013"/>
              <a:gd name="T57" fmla="*/ 2577831 h 4269"/>
              <a:gd name="T58" fmla="*/ 1154362 w 3013"/>
              <a:gd name="T59" fmla="*/ 2457659 h 4269"/>
              <a:gd name="T60" fmla="*/ 1154362 w 3013"/>
              <a:gd name="T61" fmla="*/ 2457659 h 4269"/>
              <a:gd name="T62" fmla="*/ 1125634 w 3013"/>
              <a:gd name="T63" fmla="*/ 2385163 h 4269"/>
              <a:gd name="T64" fmla="*/ 1125634 w 3013"/>
              <a:gd name="T65" fmla="*/ 2385163 h 4269"/>
              <a:gd name="T66" fmla="*/ 1451440 w 3013"/>
              <a:gd name="T67" fmla="*/ 2078201 h 4269"/>
              <a:gd name="T68" fmla="*/ 1776594 w 3013"/>
              <a:gd name="T69" fmla="*/ 2078201 h 4269"/>
              <a:gd name="T70" fmla="*/ 1776594 w 3013"/>
              <a:gd name="T71" fmla="*/ 2078201 h 4269"/>
              <a:gd name="T72" fmla="*/ 1966594 w 3013"/>
              <a:gd name="T73" fmla="*/ 1887492 h 4269"/>
              <a:gd name="T74" fmla="*/ 1966594 w 3013"/>
              <a:gd name="T75" fmla="*/ 0 h 4269"/>
              <a:gd name="T76" fmla="*/ 0 w 3013"/>
              <a:gd name="T77" fmla="*/ 0 h 426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3013" h="4269">
                <a:moveTo>
                  <a:pt x="1510" y="4130"/>
                </a:moveTo>
                <a:lnTo>
                  <a:pt x="1510" y="4130"/>
                </a:lnTo>
                <a:cubicBezTo>
                  <a:pt x="1410" y="4130"/>
                  <a:pt x="1329" y="4049"/>
                  <a:pt x="1329" y="3949"/>
                </a:cubicBezTo>
                <a:cubicBezTo>
                  <a:pt x="1329" y="3849"/>
                  <a:pt x="1410" y="3768"/>
                  <a:pt x="1510" y="3768"/>
                </a:cubicBezTo>
                <a:cubicBezTo>
                  <a:pt x="1609" y="3768"/>
                  <a:pt x="1690" y="3849"/>
                  <a:pt x="1690" y="3949"/>
                </a:cubicBezTo>
                <a:cubicBezTo>
                  <a:pt x="1690" y="4049"/>
                  <a:pt x="1609" y="4130"/>
                  <a:pt x="1510" y="4130"/>
                </a:cubicBezTo>
                <a:close/>
                <a:moveTo>
                  <a:pt x="0" y="0"/>
                </a:moveTo>
                <a:lnTo>
                  <a:pt x="0" y="2890"/>
                </a:lnTo>
                <a:cubicBezTo>
                  <a:pt x="0" y="3051"/>
                  <a:pt x="130" y="3182"/>
                  <a:pt x="291" y="3182"/>
                </a:cubicBezTo>
                <a:lnTo>
                  <a:pt x="787" y="3182"/>
                </a:lnTo>
                <a:cubicBezTo>
                  <a:pt x="868" y="3183"/>
                  <a:pt x="1330" y="3208"/>
                  <a:pt x="1286" y="3652"/>
                </a:cubicBezTo>
                <a:cubicBezTo>
                  <a:pt x="1282" y="3687"/>
                  <a:pt x="1258" y="3733"/>
                  <a:pt x="1242" y="3763"/>
                </a:cubicBezTo>
                <a:cubicBezTo>
                  <a:pt x="1205" y="3815"/>
                  <a:pt x="1184" y="3879"/>
                  <a:pt x="1184" y="3947"/>
                </a:cubicBezTo>
                <a:cubicBezTo>
                  <a:pt x="1184" y="4124"/>
                  <a:pt x="1327" y="4268"/>
                  <a:pt x="1504" y="4268"/>
                </a:cubicBezTo>
                <a:cubicBezTo>
                  <a:pt x="1505" y="4268"/>
                  <a:pt x="1505" y="4268"/>
                  <a:pt x="1505" y="4268"/>
                </a:cubicBezTo>
                <a:cubicBezTo>
                  <a:pt x="1683" y="4268"/>
                  <a:pt x="1826" y="4124"/>
                  <a:pt x="1826" y="3947"/>
                </a:cubicBezTo>
                <a:cubicBezTo>
                  <a:pt x="1826" y="3879"/>
                  <a:pt x="1805" y="3815"/>
                  <a:pt x="1768" y="3763"/>
                </a:cubicBezTo>
                <a:cubicBezTo>
                  <a:pt x="1751" y="3733"/>
                  <a:pt x="1729" y="3687"/>
                  <a:pt x="1724" y="3652"/>
                </a:cubicBezTo>
                <a:cubicBezTo>
                  <a:pt x="1680" y="3208"/>
                  <a:pt x="2143" y="3183"/>
                  <a:pt x="2223" y="3182"/>
                </a:cubicBezTo>
                <a:lnTo>
                  <a:pt x="2721" y="3182"/>
                </a:lnTo>
                <a:cubicBezTo>
                  <a:pt x="2881" y="3182"/>
                  <a:pt x="3012" y="3051"/>
                  <a:pt x="3012" y="2890"/>
                </a:cubicBezTo>
                <a:lnTo>
                  <a:pt x="30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7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sz="3599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1" name="Freeform 90">
            <a:extLst>
              <a:ext uri="{FF2B5EF4-FFF2-40B4-BE49-F238E27FC236}">
                <a16:creationId xmlns:a16="http://schemas.microsoft.com/office/drawing/2014/main" id="{D4720F02-99D0-F98E-3836-A5DE5BF7C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9179" y="3718679"/>
            <a:ext cx="1377667" cy="1384769"/>
          </a:xfrm>
          <a:custGeom>
            <a:avLst/>
            <a:gdLst>
              <a:gd name="connsiteX0" fmla="*/ 93863 w 517527"/>
              <a:gd name="connsiteY0" fmla="*/ 369106 h 520195"/>
              <a:gd name="connsiteX1" fmla="*/ 97342 w 517527"/>
              <a:gd name="connsiteY1" fmla="*/ 421206 h 520195"/>
              <a:gd name="connsiteX2" fmla="*/ 105605 w 517527"/>
              <a:gd name="connsiteY2" fmla="*/ 420338 h 520195"/>
              <a:gd name="connsiteX3" fmla="*/ 149094 w 517527"/>
              <a:gd name="connsiteY3" fmla="*/ 426416 h 520195"/>
              <a:gd name="connsiteX4" fmla="*/ 130829 w 517527"/>
              <a:gd name="connsiteY4" fmla="*/ 387341 h 520195"/>
              <a:gd name="connsiteX5" fmla="*/ 93863 w 517527"/>
              <a:gd name="connsiteY5" fmla="*/ 369106 h 520195"/>
              <a:gd name="connsiteX6" fmla="*/ 193004 w 517527"/>
              <a:gd name="connsiteY6" fmla="*/ 250385 h 520195"/>
              <a:gd name="connsiteX7" fmla="*/ 274782 w 517527"/>
              <a:gd name="connsiteY7" fmla="*/ 332019 h 520195"/>
              <a:gd name="connsiteX8" fmla="*/ 272158 w 517527"/>
              <a:gd name="connsiteY8" fmla="*/ 341623 h 520195"/>
              <a:gd name="connsiteX9" fmla="*/ 268660 w 517527"/>
              <a:gd name="connsiteY9" fmla="*/ 342060 h 520195"/>
              <a:gd name="connsiteX10" fmla="*/ 262100 w 517527"/>
              <a:gd name="connsiteY10" fmla="*/ 338567 h 520195"/>
              <a:gd name="connsiteX11" fmla="*/ 186882 w 517527"/>
              <a:gd name="connsiteY11" fmla="*/ 263045 h 520195"/>
              <a:gd name="connsiteX12" fmla="*/ 183383 w 517527"/>
              <a:gd name="connsiteY12" fmla="*/ 253878 h 520195"/>
              <a:gd name="connsiteX13" fmla="*/ 193004 w 517527"/>
              <a:gd name="connsiteY13" fmla="*/ 250385 h 520195"/>
              <a:gd name="connsiteX14" fmla="*/ 409592 w 517527"/>
              <a:gd name="connsiteY14" fmla="*/ 195006 h 520195"/>
              <a:gd name="connsiteX15" fmla="*/ 403939 w 517527"/>
              <a:gd name="connsiteY15" fmla="*/ 200650 h 520195"/>
              <a:gd name="connsiteX16" fmla="*/ 390457 w 517527"/>
              <a:gd name="connsiteY16" fmla="*/ 209768 h 520195"/>
              <a:gd name="connsiteX17" fmla="*/ 373062 w 517527"/>
              <a:gd name="connsiteY17" fmla="*/ 205426 h 520195"/>
              <a:gd name="connsiteX18" fmla="*/ 366538 w 517527"/>
              <a:gd name="connsiteY18" fmla="*/ 202821 h 520195"/>
              <a:gd name="connsiteX19" fmla="*/ 360885 w 517527"/>
              <a:gd name="connsiteY19" fmla="*/ 209768 h 520195"/>
              <a:gd name="connsiteX20" fmla="*/ 350882 w 517527"/>
              <a:gd name="connsiteY20" fmla="*/ 221490 h 520195"/>
              <a:gd name="connsiteX21" fmla="*/ 340880 w 517527"/>
              <a:gd name="connsiteY21" fmla="*/ 223227 h 520195"/>
              <a:gd name="connsiteX22" fmla="*/ 337836 w 517527"/>
              <a:gd name="connsiteY22" fmla="*/ 224095 h 520195"/>
              <a:gd name="connsiteX23" fmla="*/ 350013 w 517527"/>
              <a:gd name="connsiteY23" fmla="*/ 244935 h 520195"/>
              <a:gd name="connsiteX24" fmla="*/ 380020 w 517527"/>
              <a:gd name="connsiteY24" fmla="*/ 257960 h 520195"/>
              <a:gd name="connsiteX25" fmla="*/ 384369 w 517527"/>
              <a:gd name="connsiteY25" fmla="*/ 273590 h 520195"/>
              <a:gd name="connsiteX26" fmla="*/ 384369 w 517527"/>
              <a:gd name="connsiteY26" fmla="*/ 278366 h 520195"/>
              <a:gd name="connsiteX27" fmla="*/ 389152 w 517527"/>
              <a:gd name="connsiteY27" fmla="*/ 277498 h 520195"/>
              <a:gd name="connsiteX28" fmla="*/ 404374 w 517527"/>
              <a:gd name="connsiteY28" fmla="*/ 278800 h 520195"/>
              <a:gd name="connsiteX29" fmla="*/ 411332 w 517527"/>
              <a:gd name="connsiteY29" fmla="*/ 292693 h 520195"/>
              <a:gd name="connsiteX30" fmla="*/ 412202 w 517527"/>
              <a:gd name="connsiteY30" fmla="*/ 296601 h 520195"/>
              <a:gd name="connsiteX31" fmla="*/ 415246 w 517527"/>
              <a:gd name="connsiteY31" fmla="*/ 294430 h 520195"/>
              <a:gd name="connsiteX32" fmla="*/ 429597 w 517527"/>
              <a:gd name="connsiteY32" fmla="*/ 290523 h 520195"/>
              <a:gd name="connsiteX33" fmla="*/ 440904 w 517527"/>
              <a:gd name="connsiteY33" fmla="*/ 299206 h 520195"/>
              <a:gd name="connsiteX34" fmla="*/ 444818 w 517527"/>
              <a:gd name="connsiteY34" fmla="*/ 303113 h 520195"/>
              <a:gd name="connsiteX35" fmla="*/ 448297 w 517527"/>
              <a:gd name="connsiteY35" fmla="*/ 298338 h 520195"/>
              <a:gd name="connsiteX36" fmla="*/ 459604 w 517527"/>
              <a:gd name="connsiteY36" fmla="*/ 287484 h 520195"/>
              <a:gd name="connsiteX37" fmla="*/ 475260 w 517527"/>
              <a:gd name="connsiteY37" fmla="*/ 288352 h 520195"/>
              <a:gd name="connsiteX38" fmla="*/ 481784 w 517527"/>
              <a:gd name="connsiteY38" fmla="*/ 290089 h 520195"/>
              <a:gd name="connsiteX39" fmla="*/ 482219 w 517527"/>
              <a:gd name="connsiteY39" fmla="*/ 283142 h 520195"/>
              <a:gd name="connsiteX40" fmla="*/ 485263 w 517527"/>
              <a:gd name="connsiteY40" fmla="*/ 268815 h 520195"/>
              <a:gd name="connsiteX41" fmla="*/ 497440 w 517527"/>
              <a:gd name="connsiteY41" fmla="*/ 260131 h 520195"/>
              <a:gd name="connsiteX42" fmla="*/ 502658 w 517527"/>
              <a:gd name="connsiteY42" fmla="*/ 257526 h 520195"/>
              <a:gd name="connsiteX43" fmla="*/ 498309 w 517527"/>
              <a:gd name="connsiteY43" fmla="*/ 254053 h 520195"/>
              <a:gd name="connsiteX44" fmla="*/ 488742 w 517527"/>
              <a:gd name="connsiteY44" fmla="*/ 243198 h 520195"/>
              <a:gd name="connsiteX45" fmla="*/ 488307 w 517527"/>
              <a:gd name="connsiteY45" fmla="*/ 230173 h 520195"/>
              <a:gd name="connsiteX46" fmla="*/ 488742 w 517527"/>
              <a:gd name="connsiteY46" fmla="*/ 222793 h 520195"/>
              <a:gd name="connsiteX47" fmla="*/ 483088 w 517527"/>
              <a:gd name="connsiteY47" fmla="*/ 222793 h 520195"/>
              <a:gd name="connsiteX48" fmla="*/ 466128 w 517527"/>
              <a:gd name="connsiteY48" fmla="*/ 221056 h 520195"/>
              <a:gd name="connsiteX49" fmla="*/ 456125 w 517527"/>
              <a:gd name="connsiteY49" fmla="*/ 207163 h 520195"/>
              <a:gd name="connsiteX50" fmla="*/ 452646 w 517527"/>
              <a:gd name="connsiteY50" fmla="*/ 200650 h 520195"/>
              <a:gd name="connsiteX51" fmla="*/ 445688 w 517527"/>
              <a:gd name="connsiteY51" fmla="*/ 203690 h 520195"/>
              <a:gd name="connsiteX52" fmla="*/ 430032 w 517527"/>
              <a:gd name="connsiteY52" fmla="*/ 208465 h 520195"/>
              <a:gd name="connsiteX53" fmla="*/ 415681 w 517527"/>
              <a:gd name="connsiteY53" fmla="*/ 199782 h 520195"/>
              <a:gd name="connsiteX54" fmla="*/ 409592 w 517527"/>
              <a:gd name="connsiteY54" fmla="*/ 195006 h 520195"/>
              <a:gd name="connsiteX55" fmla="*/ 185190 w 517527"/>
              <a:gd name="connsiteY55" fmla="*/ 163312 h 520195"/>
              <a:gd name="connsiteX56" fmla="*/ 244770 w 517527"/>
              <a:gd name="connsiteY56" fmla="*/ 201953 h 520195"/>
              <a:gd name="connsiteX57" fmla="*/ 244770 w 517527"/>
              <a:gd name="connsiteY57" fmla="*/ 211939 h 520195"/>
              <a:gd name="connsiteX58" fmla="*/ 239551 w 517527"/>
              <a:gd name="connsiteY58" fmla="*/ 214109 h 520195"/>
              <a:gd name="connsiteX59" fmla="*/ 234767 w 517527"/>
              <a:gd name="connsiteY59" fmla="*/ 212373 h 520195"/>
              <a:gd name="connsiteX60" fmla="*/ 157357 w 517527"/>
              <a:gd name="connsiteY60" fmla="*/ 169391 h 520195"/>
              <a:gd name="connsiteX61" fmla="*/ 105605 w 517527"/>
              <a:gd name="connsiteY61" fmla="*/ 201953 h 520195"/>
              <a:gd name="connsiteX62" fmla="*/ 80382 w 517527"/>
              <a:gd name="connsiteY62" fmla="*/ 296601 h 520195"/>
              <a:gd name="connsiteX63" fmla="*/ 130829 w 517527"/>
              <a:gd name="connsiteY63" fmla="*/ 313533 h 520195"/>
              <a:gd name="connsiteX64" fmla="*/ 133003 w 517527"/>
              <a:gd name="connsiteY64" fmla="*/ 323519 h 520195"/>
              <a:gd name="connsiteX65" fmla="*/ 126915 w 517527"/>
              <a:gd name="connsiteY65" fmla="*/ 326558 h 520195"/>
              <a:gd name="connsiteX66" fmla="*/ 123001 w 517527"/>
              <a:gd name="connsiteY66" fmla="*/ 325690 h 520195"/>
              <a:gd name="connsiteX67" fmla="*/ 82556 w 517527"/>
              <a:gd name="connsiteY67" fmla="*/ 310928 h 520195"/>
              <a:gd name="connsiteX68" fmla="*/ 90384 w 517527"/>
              <a:gd name="connsiteY68" fmla="*/ 350871 h 520195"/>
              <a:gd name="connsiteX69" fmla="*/ 90819 w 517527"/>
              <a:gd name="connsiteY69" fmla="*/ 354779 h 520195"/>
              <a:gd name="connsiteX70" fmla="*/ 140831 w 517527"/>
              <a:gd name="connsiteY70" fmla="*/ 376921 h 520195"/>
              <a:gd name="connsiteX71" fmla="*/ 163880 w 517527"/>
              <a:gd name="connsiteY71" fmla="*/ 429455 h 520195"/>
              <a:gd name="connsiteX72" fmla="*/ 255207 w 517527"/>
              <a:gd name="connsiteY72" fmla="*/ 438572 h 520195"/>
              <a:gd name="connsiteX73" fmla="*/ 237811 w 517527"/>
              <a:gd name="connsiteY73" fmla="*/ 389946 h 520195"/>
              <a:gd name="connsiteX74" fmla="*/ 238681 w 517527"/>
              <a:gd name="connsiteY74" fmla="*/ 380394 h 520195"/>
              <a:gd name="connsiteX75" fmla="*/ 248684 w 517527"/>
              <a:gd name="connsiteY75" fmla="*/ 381263 h 520195"/>
              <a:gd name="connsiteX76" fmla="*/ 269993 w 517527"/>
              <a:gd name="connsiteY76" fmla="*/ 436402 h 520195"/>
              <a:gd name="connsiteX77" fmla="*/ 315656 w 517527"/>
              <a:gd name="connsiteY77" fmla="*/ 412088 h 520195"/>
              <a:gd name="connsiteX78" fmla="*/ 346968 w 517527"/>
              <a:gd name="connsiteY78" fmla="*/ 278366 h 520195"/>
              <a:gd name="connsiteX79" fmla="*/ 346968 w 517527"/>
              <a:gd name="connsiteY79" fmla="*/ 277498 h 520195"/>
              <a:gd name="connsiteX80" fmla="*/ 307828 w 517527"/>
              <a:gd name="connsiteY80" fmla="*/ 209768 h 520195"/>
              <a:gd name="connsiteX81" fmla="*/ 237811 w 517527"/>
              <a:gd name="connsiteY81" fmla="*/ 170259 h 520195"/>
              <a:gd name="connsiteX82" fmla="*/ 185190 w 517527"/>
              <a:gd name="connsiteY82" fmla="*/ 163312 h 520195"/>
              <a:gd name="connsiteX83" fmla="*/ 362189 w 517527"/>
              <a:gd name="connsiteY83" fmla="*/ 13960 h 520195"/>
              <a:gd name="connsiteX84" fmla="*/ 358710 w 517527"/>
              <a:gd name="connsiteY84" fmla="*/ 16131 h 520195"/>
              <a:gd name="connsiteX85" fmla="*/ 351752 w 517527"/>
              <a:gd name="connsiteY85" fmla="*/ 20038 h 520195"/>
              <a:gd name="connsiteX86" fmla="*/ 343489 w 517527"/>
              <a:gd name="connsiteY86" fmla="*/ 20907 h 520195"/>
              <a:gd name="connsiteX87" fmla="*/ 339575 w 517527"/>
              <a:gd name="connsiteY87" fmla="*/ 21341 h 520195"/>
              <a:gd name="connsiteX88" fmla="*/ 337836 w 517527"/>
              <a:gd name="connsiteY88" fmla="*/ 24380 h 520195"/>
              <a:gd name="connsiteX89" fmla="*/ 332617 w 517527"/>
              <a:gd name="connsiteY89" fmla="*/ 31327 h 520195"/>
              <a:gd name="connsiteX90" fmla="*/ 325659 w 517527"/>
              <a:gd name="connsiteY90" fmla="*/ 36102 h 520195"/>
              <a:gd name="connsiteX91" fmla="*/ 321745 w 517527"/>
              <a:gd name="connsiteY91" fmla="*/ 38273 h 520195"/>
              <a:gd name="connsiteX92" fmla="*/ 320875 w 517527"/>
              <a:gd name="connsiteY92" fmla="*/ 41747 h 520195"/>
              <a:gd name="connsiteX93" fmla="*/ 318701 w 517527"/>
              <a:gd name="connsiteY93" fmla="*/ 50430 h 520195"/>
              <a:gd name="connsiteX94" fmla="*/ 312612 w 517527"/>
              <a:gd name="connsiteY94" fmla="*/ 57811 h 520195"/>
              <a:gd name="connsiteX95" fmla="*/ 309568 w 517527"/>
              <a:gd name="connsiteY95" fmla="*/ 60416 h 520195"/>
              <a:gd name="connsiteX96" fmla="*/ 309568 w 517527"/>
              <a:gd name="connsiteY96" fmla="*/ 64757 h 520195"/>
              <a:gd name="connsiteX97" fmla="*/ 309133 w 517527"/>
              <a:gd name="connsiteY97" fmla="*/ 73875 h 520195"/>
              <a:gd name="connsiteX98" fmla="*/ 304349 w 517527"/>
              <a:gd name="connsiteY98" fmla="*/ 81690 h 520195"/>
              <a:gd name="connsiteX99" fmla="*/ 302175 w 517527"/>
              <a:gd name="connsiteY99" fmla="*/ 85163 h 520195"/>
              <a:gd name="connsiteX100" fmla="*/ 303045 w 517527"/>
              <a:gd name="connsiteY100" fmla="*/ 89070 h 520195"/>
              <a:gd name="connsiteX101" fmla="*/ 303914 w 517527"/>
              <a:gd name="connsiteY101" fmla="*/ 98622 h 520195"/>
              <a:gd name="connsiteX102" fmla="*/ 300435 w 517527"/>
              <a:gd name="connsiteY102" fmla="*/ 107305 h 520195"/>
              <a:gd name="connsiteX103" fmla="*/ 299131 w 517527"/>
              <a:gd name="connsiteY103" fmla="*/ 110779 h 520195"/>
              <a:gd name="connsiteX104" fmla="*/ 300435 w 517527"/>
              <a:gd name="connsiteY104" fmla="*/ 115120 h 520195"/>
              <a:gd name="connsiteX105" fmla="*/ 303480 w 517527"/>
              <a:gd name="connsiteY105" fmla="*/ 123369 h 520195"/>
              <a:gd name="connsiteX106" fmla="*/ 299131 w 517527"/>
              <a:gd name="connsiteY106" fmla="*/ 130316 h 520195"/>
              <a:gd name="connsiteX107" fmla="*/ 296521 w 517527"/>
              <a:gd name="connsiteY107" fmla="*/ 141604 h 520195"/>
              <a:gd name="connsiteX108" fmla="*/ 300435 w 517527"/>
              <a:gd name="connsiteY108" fmla="*/ 150722 h 520195"/>
              <a:gd name="connsiteX109" fmla="*/ 298261 w 517527"/>
              <a:gd name="connsiteY109" fmla="*/ 171127 h 520195"/>
              <a:gd name="connsiteX110" fmla="*/ 298261 w 517527"/>
              <a:gd name="connsiteY110" fmla="*/ 183718 h 520195"/>
              <a:gd name="connsiteX111" fmla="*/ 312612 w 517527"/>
              <a:gd name="connsiteY111" fmla="*/ 195006 h 520195"/>
              <a:gd name="connsiteX112" fmla="*/ 324789 w 517527"/>
              <a:gd name="connsiteY112" fmla="*/ 183718 h 520195"/>
              <a:gd name="connsiteX113" fmla="*/ 330443 w 517527"/>
              <a:gd name="connsiteY113" fmla="*/ 169391 h 520195"/>
              <a:gd name="connsiteX114" fmla="*/ 336531 w 517527"/>
              <a:gd name="connsiteY114" fmla="*/ 141170 h 520195"/>
              <a:gd name="connsiteX115" fmla="*/ 345229 w 517527"/>
              <a:gd name="connsiteY115" fmla="*/ 114252 h 520195"/>
              <a:gd name="connsiteX116" fmla="*/ 353057 w 517527"/>
              <a:gd name="connsiteY116" fmla="*/ 78216 h 520195"/>
              <a:gd name="connsiteX117" fmla="*/ 363929 w 517527"/>
              <a:gd name="connsiteY117" fmla="*/ 47391 h 520195"/>
              <a:gd name="connsiteX118" fmla="*/ 370452 w 517527"/>
              <a:gd name="connsiteY118" fmla="*/ 39576 h 520195"/>
              <a:gd name="connsiteX119" fmla="*/ 378280 w 517527"/>
              <a:gd name="connsiteY119" fmla="*/ 46088 h 520195"/>
              <a:gd name="connsiteX120" fmla="*/ 363059 w 517527"/>
              <a:gd name="connsiteY120" fmla="*/ 88202 h 520195"/>
              <a:gd name="connsiteX121" fmla="*/ 357841 w 517527"/>
              <a:gd name="connsiteY121" fmla="*/ 107305 h 520195"/>
              <a:gd name="connsiteX122" fmla="*/ 346533 w 517527"/>
              <a:gd name="connsiteY122" fmla="*/ 151590 h 520195"/>
              <a:gd name="connsiteX123" fmla="*/ 344359 w 517527"/>
              <a:gd name="connsiteY123" fmla="*/ 169391 h 520195"/>
              <a:gd name="connsiteX124" fmla="*/ 334791 w 517527"/>
              <a:gd name="connsiteY124" fmla="*/ 193270 h 520195"/>
              <a:gd name="connsiteX125" fmla="*/ 323049 w 517527"/>
              <a:gd name="connsiteY125" fmla="*/ 204992 h 520195"/>
              <a:gd name="connsiteX126" fmla="*/ 337401 w 517527"/>
              <a:gd name="connsiteY126" fmla="*/ 207163 h 520195"/>
              <a:gd name="connsiteX127" fmla="*/ 340010 w 517527"/>
              <a:gd name="connsiteY127" fmla="*/ 208465 h 520195"/>
              <a:gd name="connsiteX128" fmla="*/ 342185 w 517527"/>
              <a:gd name="connsiteY128" fmla="*/ 207163 h 520195"/>
              <a:gd name="connsiteX129" fmla="*/ 347838 w 517527"/>
              <a:gd name="connsiteY129" fmla="*/ 200650 h 520195"/>
              <a:gd name="connsiteX130" fmla="*/ 354361 w 517527"/>
              <a:gd name="connsiteY130" fmla="*/ 191967 h 520195"/>
              <a:gd name="connsiteX131" fmla="*/ 363494 w 517527"/>
              <a:gd name="connsiteY131" fmla="*/ 186323 h 520195"/>
              <a:gd name="connsiteX132" fmla="*/ 370452 w 517527"/>
              <a:gd name="connsiteY132" fmla="*/ 181547 h 520195"/>
              <a:gd name="connsiteX133" fmla="*/ 374366 w 517527"/>
              <a:gd name="connsiteY133" fmla="*/ 173732 h 520195"/>
              <a:gd name="connsiteX134" fmla="*/ 379150 w 517527"/>
              <a:gd name="connsiteY134" fmla="*/ 164181 h 520195"/>
              <a:gd name="connsiteX135" fmla="*/ 386978 w 517527"/>
              <a:gd name="connsiteY135" fmla="*/ 155932 h 520195"/>
              <a:gd name="connsiteX136" fmla="*/ 392632 w 517527"/>
              <a:gd name="connsiteY136" fmla="*/ 150287 h 520195"/>
              <a:gd name="connsiteX137" fmla="*/ 394806 w 517527"/>
              <a:gd name="connsiteY137" fmla="*/ 141604 h 520195"/>
              <a:gd name="connsiteX138" fmla="*/ 397850 w 517527"/>
              <a:gd name="connsiteY138" fmla="*/ 131184 h 520195"/>
              <a:gd name="connsiteX139" fmla="*/ 403939 w 517527"/>
              <a:gd name="connsiteY139" fmla="*/ 122067 h 520195"/>
              <a:gd name="connsiteX140" fmla="*/ 408288 w 517527"/>
              <a:gd name="connsiteY140" fmla="*/ 115120 h 520195"/>
              <a:gd name="connsiteX141" fmla="*/ 409157 w 517527"/>
              <a:gd name="connsiteY141" fmla="*/ 106003 h 520195"/>
              <a:gd name="connsiteX142" fmla="*/ 409592 w 517527"/>
              <a:gd name="connsiteY142" fmla="*/ 95583 h 520195"/>
              <a:gd name="connsiteX143" fmla="*/ 413506 w 517527"/>
              <a:gd name="connsiteY143" fmla="*/ 85163 h 520195"/>
              <a:gd name="connsiteX144" fmla="*/ 416550 w 517527"/>
              <a:gd name="connsiteY144" fmla="*/ 77782 h 520195"/>
              <a:gd name="connsiteX145" fmla="*/ 414376 w 517527"/>
              <a:gd name="connsiteY145" fmla="*/ 68665 h 520195"/>
              <a:gd name="connsiteX146" fmla="*/ 412202 w 517527"/>
              <a:gd name="connsiteY146" fmla="*/ 59547 h 520195"/>
              <a:gd name="connsiteX147" fmla="*/ 412202 w 517527"/>
              <a:gd name="connsiteY147" fmla="*/ 49562 h 520195"/>
              <a:gd name="connsiteX148" fmla="*/ 411332 w 517527"/>
              <a:gd name="connsiteY148" fmla="*/ 41312 h 520195"/>
              <a:gd name="connsiteX149" fmla="*/ 404374 w 517527"/>
              <a:gd name="connsiteY149" fmla="*/ 33932 h 520195"/>
              <a:gd name="connsiteX150" fmla="*/ 399155 w 517527"/>
              <a:gd name="connsiteY150" fmla="*/ 29590 h 520195"/>
              <a:gd name="connsiteX151" fmla="*/ 394371 w 517527"/>
              <a:gd name="connsiteY151" fmla="*/ 24380 h 520195"/>
              <a:gd name="connsiteX152" fmla="*/ 386978 w 517527"/>
              <a:gd name="connsiteY152" fmla="*/ 17868 h 520195"/>
              <a:gd name="connsiteX153" fmla="*/ 382194 w 517527"/>
              <a:gd name="connsiteY153" fmla="*/ 18302 h 520195"/>
              <a:gd name="connsiteX154" fmla="*/ 373931 w 517527"/>
              <a:gd name="connsiteY154" fmla="*/ 18736 h 520195"/>
              <a:gd name="connsiteX155" fmla="*/ 366103 w 517527"/>
              <a:gd name="connsiteY155" fmla="*/ 15263 h 520195"/>
              <a:gd name="connsiteX156" fmla="*/ 362189 w 517527"/>
              <a:gd name="connsiteY156" fmla="*/ 13960 h 520195"/>
              <a:gd name="connsiteX157" fmla="*/ 361755 w 517527"/>
              <a:gd name="connsiteY157" fmla="*/ 67 h 520195"/>
              <a:gd name="connsiteX158" fmla="*/ 372192 w 517527"/>
              <a:gd name="connsiteY158" fmla="*/ 3106 h 520195"/>
              <a:gd name="connsiteX159" fmla="*/ 376106 w 517527"/>
              <a:gd name="connsiteY159" fmla="*/ 4409 h 520195"/>
              <a:gd name="connsiteX160" fmla="*/ 380020 w 517527"/>
              <a:gd name="connsiteY160" fmla="*/ 4409 h 520195"/>
              <a:gd name="connsiteX161" fmla="*/ 391327 w 517527"/>
              <a:gd name="connsiteY161" fmla="*/ 4409 h 520195"/>
              <a:gd name="connsiteX162" fmla="*/ 405243 w 517527"/>
              <a:gd name="connsiteY162" fmla="*/ 15263 h 520195"/>
              <a:gd name="connsiteX163" fmla="*/ 409157 w 517527"/>
              <a:gd name="connsiteY163" fmla="*/ 19170 h 520195"/>
              <a:gd name="connsiteX164" fmla="*/ 413506 w 517527"/>
              <a:gd name="connsiteY164" fmla="*/ 22643 h 520195"/>
              <a:gd name="connsiteX165" fmla="*/ 424813 w 517527"/>
              <a:gd name="connsiteY165" fmla="*/ 35668 h 520195"/>
              <a:gd name="connsiteX166" fmla="*/ 426553 w 517527"/>
              <a:gd name="connsiteY166" fmla="*/ 50430 h 520195"/>
              <a:gd name="connsiteX167" fmla="*/ 426118 w 517527"/>
              <a:gd name="connsiteY167" fmla="*/ 57811 h 520195"/>
              <a:gd name="connsiteX168" fmla="*/ 427858 w 517527"/>
              <a:gd name="connsiteY168" fmla="*/ 63889 h 520195"/>
              <a:gd name="connsiteX169" fmla="*/ 430467 w 517527"/>
              <a:gd name="connsiteY169" fmla="*/ 78650 h 520195"/>
              <a:gd name="connsiteX170" fmla="*/ 426553 w 517527"/>
              <a:gd name="connsiteY170" fmla="*/ 91241 h 520195"/>
              <a:gd name="connsiteX171" fmla="*/ 423509 w 517527"/>
              <a:gd name="connsiteY171" fmla="*/ 98622 h 520195"/>
              <a:gd name="connsiteX172" fmla="*/ 423509 w 517527"/>
              <a:gd name="connsiteY172" fmla="*/ 106003 h 520195"/>
              <a:gd name="connsiteX173" fmla="*/ 422204 w 517527"/>
              <a:gd name="connsiteY173" fmla="*/ 119462 h 520195"/>
              <a:gd name="connsiteX174" fmla="*/ 415246 w 517527"/>
              <a:gd name="connsiteY174" fmla="*/ 130750 h 520195"/>
              <a:gd name="connsiteX175" fmla="*/ 410897 w 517527"/>
              <a:gd name="connsiteY175" fmla="*/ 137263 h 520195"/>
              <a:gd name="connsiteX176" fmla="*/ 409157 w 517527"/>
              <a:gd name="connsiteY176" fmla="*/ 144209 h 520195"/>
              <a:gd name="connsiteX177" fmla="*/ 405243 w 517527"/>
              <a:gd name="connsiteY177" fmla="*/ 157234 h 520195"/>
              <a:gd name="connsiteX178" fmla="*/ 396111 w 517527"/>
              <a:gd name="connsiteY178" fmla="*/ 166786 h 520195"/>
              <a:gd name="connsiteX179" fmla="*/ 390892 w 517527"/>
              <a:gd name="connsiteY179" fmla="*/ 171996 h 520195"/>
              <a:gd name="connsiteX180" fmla="*/ 387413 w 517527"/>
              <a:gd name="connsiteY180" fmla="*/ 178942 h 520195"/>
              <a:gd name="connsiteX181" fmla="*/ 381324 w 517527"/>
              <a:gd name="connsiteY181" fmla="*/ 190665 h 520195"/>
              <a:gd name="connsiteX182" fmla="*/ 379585 w 517527"/>
              <a:gd name="connsiteY182" fmla="*/ 192835 h 520195"/>
              <a:gd name="connsiteX183" fmla="*/ 380020 w 517527"/>
              <a:gd name="connsiteY183" fmla="*/ 192835 h 520195"/>
              <a:gd name="connsiteX184" fmla="*/ 387413 w 517527"/>
              <a:gd name="connsiteY184" fmla="*/ 195875 h 520195"/>
              <a:gd name="connsiteX185" fmla="*/ 393066 w 517527"/>
              <a:gd name="connsiteY185" fmla="*/ 190665 h 520195"/>
              <a:gd name="connsiteX186" fmla="*/ 409157 w 517527"/>
              <a:gd name="connsiteY186" fmla="*/ 180679 h 520195"/>
              <a:gd name="connsiteX187" fmla="*/ 425683 w 517527"/>
              <a:gd name="connsiteY187" fmla="*/ 189362 h 520195"/>
              <a:gd name="connsiteX188" fmla="*/ 431772 w 517527"/>
              <a:gd name="connsiteY188" fmla="*/ 194572 h 520195"/>
              <a:gd name="connsiteX189" fmla="*/ 438730 w 517527"/>
              <a:gd name="connsiteY189" fmla="*/ 191533 h 520195"/>
              <a:gd name="connsiteX190" fmla="*/ 457430 w 517527"/>
              <a:gd name="connsiteY190" fmla="*/ 187191 h 520195"/>
              <a:gd name="connsiteX191" fmla="*/ 469172 w 517527"/>
              <a:gd name="connsiteY191" fmla="*/ 201519 h 520195"/>
              <a:gd name="connsiteX192" fmla="*/ 473521 w 517527"/>
              <a:gd name="connsiteY192" fmla="*/ 208899 h 520195"/>
              <a:gd name="connsiteX193" fmla="*/ 481784 w 517527"/>
              <a:gd name="connsiteY193" fmla="*/ 208899 h 520195"/>
              <a:gd name="connsiteX194" fmla="*/ 498744 w 517527"/>
              <a:gd name="connsiteY194" fmla="*/ 211939 h 520195"/>
              <a:gd name="connsiteX195" fmla="*/ 502223 w 517527"/>
              <a:gd name="connsiteY195" fmla="*/ 231910 h 520195"/>
              <a:gd name="connsiteX196" fmla="*/ 502223 w 517527"/>
              <a:gd name="connsiteY196" fmla="*/ 237988 h 520195"/>
              <a:gd name="connsiteX197" fmla="*/ 507442 w 517527"/>
              <a:gd name="connsiteY197" fmla="*/ 243198 h 520195"/>
              <a:gd name="connsiteX198" fmla="*/ 517444 w 517527"/>
              <a:gd name="connsiteY198" fmla="*/ 259697 h 520195"/>
              <a:gd name="connsiteX199" fmla="*/ 503528 w 517527"/>
              <a:gd name="connsiteY199" fmla="*/ 273156 h 520195"/>
              <a:gd name="connsiteX200" fmla="*/ 497005 w 517527"/>
              <a:gd name="connsiteY200" fmla="*/ 277064 h 520195"/>
              <a:gd name="connsiteX201" fmla="*/ 496570 w 517527"/>
              <a:gd name="connsiteY201" fmla="*/ 283576 h 520195"/>
              <a:gd name="connsiteX202" fmla="*/ 490047 w 517527"/>
              <a:gd name="connsiteY202" fmla="*/ 301377 h 520195"/>
              <a:gd name="connsiteX203" fmla="*/ 471346 w 517527"/>
              <a:gd name="connsiteY203" fmla="*/ 302245 h 520195"/>
              <a:gd name="connsiteX204" fmla="*/ 464388 w 517527"/>
              <a:gd name="connsiteY204" fmla="*/ 300943 h 520195"/>
              <a:gd name="connsiteX205" fmla="*/ 460039 w 517527"/>
              <a:gd name="connsiteY205" fmla="*/ 306587 h 520195"/>
              <a:gd name="connsiteX206" fmla="*/ 444818 w 517527"/>
              <a:gd name="connsiteY206" fmla="*/ 317875 h 520195"/>
              <a:gd name="connsiteX207" fmla="*/ 444383 w 517527"/>
              <a:gd name="connsiteY207" fmla="*/ 317875 h 520195"/>
              <a:gd name="connsiteX208" fmla="*/ 429597 w 517527"/>
              <a:gd name="connsiteY208" fmla="*/ 307889 h 520195"/>
              <a:gd name="connsiteX209" fmla="*/ 426988 w 517527"/>
              <a:gd name="connsiteY209" fmla="*/ 304416 h 520195"/>
              <a:gd name="connsiteX210" fmla="*/ 422639 w 517527"/>
              <a:gd name="connsiteY210" fmla="*/ 307021 h 520195"/>
              <a:gd name="connsiteX211" fmla="*/ 405678 w 517527"/>
              <a:gd name="connsiteY211" fmla="*/ 310494 h 520195"/>
              <a:gd name="connsiteX212" fmla="*/ 397415 w 517527"/>
              <a:gd name="connsiteY212" fmla="*/ 295298 h 520195"/>
              <a:gd name="connsiteX213" fmla="*/ 396111 w 517527"/>
              <a:gd name="connsiteY213" fmla="*/ 290523 h 520195"/>
              <a:gd name="connsiteX214" fmla="*/ 391327 w 517527"/>
              <a:gd name="connsiteY214" fmla="*/ 291391 h 520195"/>
              <a:gd name="connsiteX215" fmla="*/ 374801 w 517527"/>
              <a:gd name="connsiteY215" fmla="*/ 289220 h 520195"/>
              <a:gd name="connsiteX216" fmla="*/ 370017 w 517527"/>
              <a:gd name="connsiteY216" fmla="*/ 274024 h 520195"/>
              <a:gd name="connsiteX217" fmla="*/ 370017 w 517527"/>
              <a:gd name="connsiteY217" fmla="*/ 268380 h 520195"/>
              <a:gd name="connsiteX218" fmla="*/ 356971 w 517527"/>
              <a:gd name="connsiteY218" fmla="*/ 260131 h 520195"/>
              <a:gd name="connsiteX219" fmla="*/ 360885 w 517527"/>
              <a:gd name="connsiteY219" fmla="*/ 274024 h 520195"/>
              <a:gd name="connsiteX220" fmla="*/ 325659 w 517527"/>
              <a:gd name="connsiteY220" fmla="*/ 422508 h 520195"/>
              <a:gd name="connsiteX221" fmla="*/ 239551 w 517527"/>
              <a:gd name="connsiteY221" fmla="*/ 453768 h 520195"/>
              <a:gd name="connsiteX222" fmla="*/ 156922 w 517527"/>
              <a:gd name="connsiteY222" fmla="*/ 442480 h 520195"/>
              <a:gd name="connsiteX223" fmla="*/ 88644 w 517527"/>
              <a:gd name="connsiteY223" fmla="*/ 439441 h 520195"/>
              <a:gd name="connsiteX224" fmla="*/ 42981 w 517527"/>
              <a:gd name="connsiteY224" fmla="*/ 468964 h 520195"/>
              <a:gd name="connsiteX225" fmla="*/ 14714 w 517527"/>
              <a:gd name="connsiteY225" fmla="*/ 511512 h 520195"/>
              <a:gd name="connsiteX226" fmla="*/ 9060 w 517527"/>
              <a:gd name="connsiteY226" fmla="*/ 519761 h 520195"/>
              <a:gd name="connsiteX227" fmla="*/ 7755 w 517527"/>
              <a:gd name="connsiteY227" fmla="*/ 520195 h 520195"/>
              <a:gd name="connsiteX228" fmla="*/ 797 w 517527"/>
              <a:gd name="connsiteY228" fmla="*/ 514117 h 520195"/>
              <a:gd name="connsiteX229" fmla="*/ 37328 w 517527"/>
              <a:gd name="connsiteY229" fmla="*/ 455939 h 520195"/>
              <a:gd name="connsiteX230" fmla="*/ 77772 w 517527"/>
              <a:gd name="connsiteY230" fmla="*/ 429455 h 520195"/>
              <a:gd name="connsiteX231" fmla="*/ 77337 w 517527"/>
              <a:gd name="connsiteY231" fmla="*/ 429455 h 520195"/>
              <a:gd name="connsiteX232" fmla="*/ 76468 w 517527"/>
              <a:gd name="connsiteY232" fmla="*/ 353911 h 520195"/>
              <a:gd name="connsiteX233" fmla="*/ 95603 w 517527"/>
              <a:gd name="connsiteY233" fmla="*/ 191967 h 520195"/>
              <a:gd name="connsiteX234" fmla="*/ 242160 w 517527"/>
              <a:gd name="connsiteY234" fmla="*/ 156800 h 520195"/>
              <a:gd name="connsiteX235" fmla="*/ 283040 w 517527"/>
              <a:gd name="connsiteY235" fmla="*/ 174601 h 520195"/>
              <a:gd name="connsiteX236" fmla="*/ 289563 w 517527"/>
              <a:gd name="connsiteY236" fmla="*/ 160273 h 520195"/>
              <a:gd name="connsiteX237" fmla="*/ 287824 w 517527"/>
              <a:gd name="connsiteY237" fmla="*/ 156800 h 520195"/>
              <a:gd name="connsiteX238" fmla="*/ 283040 w 517527"/>
              <a:gd name="connsiteY238" fmla="*/ 147248 h 520195"/>
              <a:gd name="connsiteX239" fmla="*/ 282170 w 517527"/>
              <a:gd name="connsiteY239" fmla="*/ 128579 h 520195"/>
              <a:gd name="connsiteX240" fmla="*/ 287824 w 517527"/>
              <a:gd name="connsiteY240" fmla="*/ 121198 h 520195"/>
              <a:gd name="connsiteX241" fmla="*/ 284779 w 517527"/>
              <a:gd name="connsiteY241" fmla="*/ 110344 h 520195"/>
              <a:gd name="connsiteX242" fmla="*/ 288258 w 517527"/>
              <a:gd name="connsiteY242" fmla="*/ 100359 h 520195"/>
              <a:gd name="connsiteX243" fmla="*/ 289998 w 517527"/>
              <a:gd name="connsiteY243" fmla="*/ 96885 h 520195"/>
              <a:gd name="connsiteX244" fmla="*/ 289563 w 517527"/>
              <a:gd name="connsiteY244" fmla="*/ 92978 h 520195"/>
              <a:gd name="connsiteX245" fmla="*/ 288258 w 517527"/>
              <a:gd name="connsiteY245" fmla="*/ 82124 h 520195"/>
              <a:gd name="connsiteX246" fmla="*/ 293477 w 517527"/>
              <a:gd name="connsiteY246" fmla="*/ 73006 h 520195"/>
              <a:gd name="connsiteX247" fmla="*/ 295217 w 517527"/>
              <a:gd name="connsiteY247" fmla="*/ 69533 h 520195"/>
              <a:gd name="connsiteX248" fmla="*/ 295217 w 517527"/>
              <a:gd name="connsiteY248" fmla="*/ 65626 h 520195"/>
              <a:gd name="connsiteX249" fmla="*/ 296521 w 517527"/>
              <a:gd name="connsiteY249" fmla="*/ 55206 h 520195"/>
              <a:gd name="connsiteX250" fmla="*/ 303045 w 517527"/>
              <a:gd name="connsiteY250" fmla="*/ 46522 h 520195"/>
              <a:gd name="connsiteX251" fmla="*/ 306089 w 517527"/>
              <a:gd name="connsiteY251" fmla="*/ 43917 h 520195"/>
              <a:gd name="connsiteX252" fmla="*/ 306524 w 517527"/>
              <a:gd name="connsiteY252" fmla="*/ 40010 h 520195"/>
              <a:gd name="connsiteX253" fmla="*/ 310003 w 517527"/>
              <a:gd name="connsiteY253" fmla="*/ 29590 h 520195"/>
              <a:gd name="connsiteX254" fmla="*/ 319570 w 517527"/>
              <a:gd name="connsiteY254" fmla="*/ 23078 h 520195"/>
              <a:gd name="connsiteX255" fmla="*/ 322615 w 517527"/>
              <a:gd name="connsiteY255" fmla="*/ 21341 h 520195"/>
              <a:gd name="connsiteX256" fmla="*/ 324789 w 517527"/>
              <a:gd name="connsiteY256" fmla="*/ 17868 h 520195"/>
              <a:gd name="connsiteX257" fmla="*/ 332182 w 517527"/>
              <a:gd name="connsiteY257" fmla="*/ 9184 h 520195"/>
              <a:gd name="connsiteX258" fmla="*/ 343489 w 517527"/>
              <a:gd name="connsiteY258" fmla="*/ 6579 h 520195"/>
              <a:gd name="connsiteX259" fmla="*/ 347403 w 517527"/>
              <a:gd name="connsiteY259" fmla="*/ 6145 h 520195"/>
              <a:gd name="connsiteX260" fmla="*/ 350882 w 517527"/>
              <a:gd name="connsiteY260" fmla="*/ 4409 h 520195"/>
              <a:gd name="connsiteX261" fmla="*/ 361755 w 517527"/>
              <a:gd name="connsiteY261" fmla="*/ 67 h 520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517527" h="520195">
                <a:moveTo>
                  <a:pt x="93863" y="369106"/>
                </a:moveTo>
                <a:cubicBezTo>
                  <a:pt x="97777" y="389078"/>
                  <a:pt x="100386" y="407313"/>
                  <a:pt x="97342" y="421206"/>
                </a:cubicBezTo>
                <a:cubicBezTo>
                  <a:pt x="99952" y="420772"/>
                  <a:pt x="102561" y="420338"/>
                  <a:pt x="105605" y="420338"/>
                </a:cubicBezTo>
                <a:cubicBezTo>
                  <a:pt x="118217" y="420338"/>
                  <a:pt x="133003" y="423377"/>
                  <a:pt x="149094" y="426416"/>
                </a:cubicBezTo>
                <a:cubicBezTo>
                  <a:pt x="147789" y="411654"/>
                  <a:pt x="141701" y="397761"/>
                  <a:pt x="130829" y="387341"/>
                </a:cubicBezTo>
                <a:cubicBezTo>
                  <a:pt x="120826" y="376921"/>
                  <a:pt x="108214" y="370843"/>
                  <a:pt x="93863" y="369106"/>
                </a:cubicBezTo>
                <a:close/>
                <a:moveTo>
                  <a:pt x="193004" y="250385"/>
                </a:moveTo>
                <a:cubicBezTo>
                  <a:pt x="195191" y="251259"/>
                  <a:pt x="243733" y="275268"/>
                  <a:pt x="274782" y="332019"/>
                </a:cubicBezTo>
                <a:cubicBezTo>
                  <a:pt x="276969" y="335075"/>
                  <a:pt x="275220" y="339440"/>
                  <a:pt x="272158" y="341623"/>
                </a:cubicBezTo>
                <a:cubicBezTo>
                  <a:pt x="270846" y="342060"/>
                  <a:pt x="269534" y="342060"/>
                  <a:pt x="268660" y="342060"/>
                </a:cubicBezTo>
                <a:cubicBezTo>
                  <a:pt x="266036" y="342060"/>
                  <a:pt x="263412" y="341187"/>
                  <a:pt x="262100" y="338567"/>
                </a:cubicBezTo>
                <a:cubicBezTo>
                  <a:pt x="233675" y="286182"/>
                  <a:pt x="187319" y="263482"/>
                  <a:pt x="186882" y="263045"/>
                </a:cubicBezTo>
                <a:cubicBezTo>
                  <a:pt x="183383" y="261736"/>
                  <a:pt x="181634" y="257370"/>
                  <a:pt x="183383" y="253878"/>
                </a:cubicBezTo>
                <a:cubicBezTo>
                  <a:pt x="185133" y="249949"/>
                  <a:pt x="189943" y="248639"/>
                  <a:pt x="193004" y="250385"/>
                </a:cubicBezTo>
                <a:close/>
                <a:moveTo>
                  <a:pt x="409592" y="195006"/>
                </a:moveTo>
                <a:cubicBezTo>
                  <a:pt x="408288" y="195440"/>
                  <a:pt x="405243" y="198914"/>
                  <a:pt x="403939" y="200650"/>
                </a:cubicBezTo>
                <a:cubicBezTo>
                  <a:pt x="400025" y="204558"/>
                  <a:pt x="396111" y="208899"/>
                  <a:pt x="390457" y="209768"/>
                </a:cubicBezTo>
                <a:cubicBezTo>
                  <a:pt x="383934" y="211070"/>
                  <a:pt x="378280" y="208031"/>
                  <a:pt x="373062" y="205426"/>
                </a:cubicBezTo>
                <a:cubicBezTo>
                  <a:pt x="370887" y="204558"/>
                  <a:pt x="367408" y="202821"/>
                  <a:pt x="366538" y="202821"/>
                </a:cubicBezTo>
                <a:cubicBezTo>
                  <a:pt x="365234" y="202821"/>
                  <a:pt x="362624" y="207597"/>
                  <a:pt x="360885" y="209768"/>
                </a:cubicBezTo>
                <a:cubicBezTo>
                  <a:pt x="358275" y="214544"/>
                  <a:pt x="355666" y="219319"/>
                  <a:pt x="350882" y="221490"/>
                </a:cubicBezTo>
                <a:cubicBezTo>
                  <a:pt x="346968" y="222793"/>
                  <a:pt x="343924" y="223227"/>
                  <a:pt x="340880" y="223227"/>
                </a:cubicBezTo>
                <a:cubicBezTo>
                  <a:pt x="340010" y="223661"/>
                  <a:pt x="338705" y="224095"/>
                  <a:pt x="337836" y="224095"/>
                </a:cubicBezTo>
                <a:cubicBezTo>
                  <a:pt x="342619" y="231042"/>
                  <a:pt x="346968" y="238423"/>
                  <a:pt x="350013" y="244935"/>
                </a:cubicBezTo>
                <a:cubicBezTo>
                  <a:pt x="366538" y="244935"/>
                  <a:pt x="378280" y="256224"/>
                  <a:pt x="380020" y="257960"/>
                </a:cubicBezTo>
                <a:cubicBezTo>
                  <a:pt x="384369" y="262302"/>
                  <a:pt x="384369" y="268380"/>
                  <a:pt x="384369" y="273590"/>
                </a:cubicBezTo>
                <a:cubicBezTo>
                  <a:pt x="384369" y="274893"/>
                  <a:pt x="384369" y="276629"/>
                  <a:pt x="384369" y="278366"/>
                </a:cubicBezTo>
                <a:cubicBezTo>
                  <a:pt x="386108" y="277932"/>
                  <a:pt x="387848" y="277498"/>
                  <a:pt x="389152" y="277498"/>
                </a:cubicBezTo>
                <a:cubicBezTo>
                  <a:pt x="394371" y="276195"/>
                  <a:pt x="400460" y="275327"/>
                  <a:pt x="404374" y="278800"/>
                </a:cubicBezTo>
                <a:cubicBezTo>
                  <a:pt x="409592" y="282274"/>
                  <a:pt x="410462" y="287918"/>
                  <a:pt x="411332" y="292693"/>
                </a:cubicBezTo>
                <a:cubicBezTo>
                  <a:pt x="411332" y="293996"/>
                  <a:pt x="411767" y="295298"/>
                  <a:pt x="412202" y="296601"/>
                </a:cubicBezTo>
                <a:cubicBezTo>
                  <a:pt x="413071" y="295733"/>
                  <a:pt x="414376" y="295298"/>
                  <a:pt x="415246" y="294430"/>
                </a:cubicBezTo>
                <a:cubicBezTo>
                  <a:pt x="419595" y="292259"/>
                  <a:pt x="424378" y="289220"/>
                  <a:pt x="429597" y="290523"/>
                </a:cubicBezTo>
                <a:cubicBezTo>
                  <a:pt x="434816" y="291391"/>
                  <a:pt x="437860" y="295298"/>
                  <a:pt x="440904" y="299206"/>
                </a:cubicBezTo>
                <a:cubicBezTo>
                  <a:pt x="442209" y="300508"/>
                  <a:pt x="443513" y="302245"/>
                  <a:pt x="444818" y="303113"/>
                </a:cubicBezTo>
                <a:cubicBezTo>
                  <a:pt x="445688" y="302245"/>
                  <a:pt x="447427" y="299640"/>
                  <a:pt x="448297" y="298338"/>
                </a:cubicBezTo>
                <a:cubicBezTo>
                  <a:pt x="451341" y="293996"/>
                  <a:pt x="454386" y="289220"/>
                  <a:pt x="459604" y="287484"/>
                </a:cubicBezTo>
                <a:cubicBezTo>
                  <a:pt x="464823" y="285747"/>
                  <a:pt x="470042" y="287484"/>
                  <a:pt x="475260" y="288352"/>
                </a:cubicBezTo>
                <a:cubicBezTo>
                  <a:pt x="477000" y="289220"/>
                  <a:pt x="480044" y="289654"/>
                  <a:pt x="481784" y="290089"/>
                </a:cubicBezTo>
                <a:cubicBezTo>
                  <a:pt x="482219" y="288786"/>
                  <a:pt x="482219" y="285313"/>
                  <a:pt x="482219" y="283142"/>
                </a:cubicBezTo>
                <a:cubicBezTo>
                  <a:pt x="482219" y="278366"/>
                  <a:pt x="482653" y="272722"/>
                  <a:pt x="485263" y="268815"/>
                </a:cubicBezTo>
                <a:cubicBezTo>
                  <a:pt x="488307" y="264473"/>
                  <a:pt x="493091" y="262302"/>
                  <a:pt x="497440" y="260131"/>
                </a:cubicBezTo>
                <a:cubicBezTo>
                  <a:pt x="499179" y="259697"/>
                  <a:pt x="501354" y="258395"/>
                  <a:pt x="502658" y="257526"/>
                </a:cubicBezTo>
                <a:cubicBezTo>
                  <a:pt x="501354" y="256658"/>
                  <a:pt x="499614" y="255355"/>
                  <a:pt x="498309" y="254053"/>
                </a:cubicBezTo>
                <a:cubicBezTo>
                  <a:pt x="494830" y="251014"/>
                  <a:pt x="490916" y="247974"/>
                  <a:pt x="488742" y="243198"/>
                </a:cubicBezTo>
                <a:cubicBezTo>
                  <a:pt x="487002" y="239291"/>
                  <a:pt x="487872" y="234515"/>
                  <a:pt x="488307" y="230173"/>
                </a:cubicBezTo>
                <a:cubicBezTo>
                  <a:pt x="488742" y="228003"/>
                  <a:pt x="489177" y="224095"/>
                  <a:pt x="488742" y="222793"/>
                </a:cubicBezTo>
                <a:cubicBezTo>
                  <a:pt x="487437" y="222359"/>
                  <a:pt x="485263" y="222793"/>
                  <a:pt x="483088" y="222793"/>
                </a:cubicBezTo>
                <a:cubicBezTo>
                  <a:pt x="477435" y="223227"/>
                  <a:pt x="471346" y="224095"/>
                  <a:pt x="466128" y="221056"/>
                </a:cubicBezTo>
                <a:cubicBezTo>
                  <a:pt x="460909" y="218017"/>
                  <a:pt x="458735" y="211939"/>
                  <a:pt x="456125" y="207163"/>
                </a:cubicBezTo>
                <a:cubicBezTo>
                  <a:pt x="455255" y="204992"/>
                  <a:pt x="453951" y="201519"/>
                  <a:pt x="452646" y="200650"/>
                </a:cubicBezTo>
                <a:cubicBezTo>
                  <a:pt x="451776" y="200650"/>
                  <a:pt x="447862" y="202821"/>
                  <a:pt x="445688" y="203690"/>
                </a:cubicBezTo>
                <a:cubicBezTo>
                  <a:pt x="440904" y="206295"/>
                  <a:pt x="435686" y="209334"/>
                  <a:pt x="430032" y="208465"/>
                </a:cubicBezTo>
                <a:cubicBezTo>
                  <a:pt x="423944" y="207597"/>
                  <a:pt x="419595" y="203690"/>
                  <a:pt x="415681" y="199782"/>
                </a:cubicBezTo>
                <a:cubicBezTo>
                  <a:pt x="413941" y="198045"/>
                  <a:pt x="410897" y="195440"/>
                  <a:pt x="409592" y="195006"/>
                </a:cubicBezTo>
                <a:close/>
                <a:moveTo>
                  <a:pt x="185190" y="163312"/>
                </a:moveTo>
                <a:cubicBezTo>
                  <a:pt x="201281" y="170693"/>
                  <a:pt x="223025" y="181981"/>
                  <a:pt x="244770" y="201953"/>
                </a:cubicBezTo>
                <a:cubicBezTo>
                  <a:pt x="247379" y="204558"/>
                  <a:pt x="247814" y="208899"/>
                  <a:pt x="244770" y="211939"/>
                </a:cubicBezTo>
                <a:cubicBezTo>
                  <a:pt x="243465" y="213241"/>
                  <a:pt x="241725" y="214109"/>
                  <a:pt x="239551" y="214109"/>
                </a:cubicBezTo>
                <a:cubicBezTo>
                  <a:pt x="237811" y="214109"/>
                  <a:pt x="236072" y="213675"/>
                  <a:pt x="234767" y="212373"/>
                </a:cubicBezTo>
                <a:cubicBezTo>
                  <a:pt x="201281" y="181547"/>
                  <a:pt x="166055" y="171561"/>
                  <a:pt x="157357" y="169391"/>
                </a:cubicBezTo>
                <a:cubicBezTo>
                  <a:pt x="138657" y="175469"/>
                  <a:pt x="120826" y="186757"/>
                  <a:pt x="105605" y="201953"/>
                </a:cubicBezTo>
                <a:cubicBezTo>
                  <a:pt x="80382" y="227569"/>
                  <a:pt x="76903" y="261868"/>
                  <a:pt x="80382" y="296601"/>
                </a:cubicBezTo>
                <a:cubicBezTo>
                  <a:pt x="90384" y="296601"/>
                  <a:pt x="109519" y="298338"/>
                  <a:pt x="130829" y="313533"/>
                </a:cubicBezTo>
                <a:cubicBezTo>
                  <a:pt x="134308" y="315704"/>
                  <a:pt x="135178" y="320480"/>
                  <a:pt x="133003" y="323519"/>
                </a:cubicBezTo>
                <a:cubicBezTo>
                  <a:pt x="131698" y="325690"/>
                  <a:pt x="129089" y="326558"/>
                  <a:pt x="126915" y="326558"/>
                </a:cubicBezTo>
                <a:cubicBezTo>
                  <a:pt x="125610" y="326558"/>
                  <a:pt x="124305" y="326124"/>
                  <a:pt x="123001" y="325690"/>
                </a:cubicBezTo>
                <a:cubicBezTo>
                  <a:pt x="105605" y="313533"/>
                  <a:pt x="90384" y="311363"/>
                  <a:pt x="82556" y="310928"/>
                </a:cubicBezTo>
                <a:cubicBezTo>
                  <a:pt x="84731" y="324387"/>
                  <a:pt x="87775" y="337846"/>
                  <a:pt x="90384" y="350871"/>
                </a:cubicBezTo>
                <a:cubicBezTo>
                  <a:pt x="90384" y="351740"/>
                  <a:pt x="90819" y="353476"/>
                  <a:pt x="90819" y="354779"/>
                </a:cubicBezTo>
                <a:cubicBezTo>
                  <a:pt x="109954" y="356081"/>
                  <a:pt x="127784" y="363896"/>
                  <a:pt x="140831" y="376921"/>
                </a:cubicBezTo>
                <a:cubicBezTo>
                  <a:pt x="155182" y="391249"/>
                  <a:pt x="163010" y="409918"/>
                  <a:pt x="163880" y="429455"/>
                </a:cubicBezTo>
                <a:cubicBezTo>
                  <a:pt x="192583" y="435099"/>
                  <a:pt x="225635" y="441612"/>
                  <a:pt x="255207" y="438572"/>
                </a:cubicBezTo>
                <a:cubicBezTo>
                  <a:pt x="256946" y="419469"/>
                  <a:pt x="243465" y="397761"/>
                  <a:pt x="237811" y="389946"/>
                </a:cubicBezTo>
                <a:cubicBezTo>
                  <a:pt x="234767" y="387341"/>
                  <a:pt x="235637" y="382999"/>
                  <a:pt x="238681" y="380394"/>
                </a:cubicBezTo>
                <a:cubicBezTo>
                  <a:pt x="241725" y="377789"/>
                  <a:pt x="246074" y="378224"/>
                  <a:pt x="248684" y="381263"/>
                </a:cubicBezTo>
                <a:cubicBezTo>
                  <a:pt x="249988" y="382565"/>
                  <a:pt x="269993" y="409049"/>
                  <a:pt x="269993" y="436402"/>
                </a:cubicBezTo>
                <a:cubicBezTo>
                  <a:pt x="286954" y="432494"/>
                  <a:pt x="302610" y="425113"/>
                  <a:pt x="315656" y="412088"/>
                </a:cubicBezTo>
                <a:cubicBezTo>
                  <a:pt x="351317" y="376487"/>
                  <a:pt x="363494" y="325256"/>
                  <a:pt x="346968" y="278366"/>
                </a:cubicBezTo>
                <a:lnTo>
                  <a:pt x="346968" y="277498"/>
                </a:lnTo>
                <a:cubicBezTo>
                  <a:pt x="346968" y="277064"/>
                  <a:pt x="338705" y="241028"/>
                  <a:pt x="307828" y="209768"/>
                </a:cubicBezTo>
                <a:cubicBezTo>
                  <a:pt x="281300" y="183284"/>
                  <a:pt x="238246" y="170693"/>
                  <a:pt x="237811" y="170259"/>
                </a:cubicBezTo>
                <a:cubicBezTo>
                  <a:pt x="220416" y="164181"/>
                  <a:pt x="202585" y="162010"/>
                  <a:pt x="185190" y="163312"/>
                </a:cubicBezTo>
                <a:close/>
                <a:moveTo>
                  <a:pt x="362189" y="13960"/>
                </a:moveTo>
                <a:cubicBezTo>
                  <a:pt x="362189" y="14394"/>
                  <a:pt x="360015" y="15263"/>
                  <a:pt x="358710" y="16131"/>
                </a:cubicBezTo>
                <a:cubicBezTo>
                  <a:pt x="356971" y="17433"/>
                  <a:pt x="354361" y="19170"/>
                  <a:pt x="351752" y="20038"/>
                </a:cubicBezTo>
                <a:cubicBezTo>
                  <a:pt x="348708" y="20907"/>
                  <a:pt x="345664" y="20907"/>
                  <a:pt x="343489" y="20907"/>
                </a:cubicBezTo>
                <a:cubicBezTo>
                  <a:pt x="342185" y="20907"/>
                  <a:pt x="340010" y="20907"/>
                  <a:pt x="339575" y="21341"/>
                </a:cubicBezTo>
                <a:cubicBezTo>
                  <a:pt x="339140" y="21775"/>
                  <a:pt x="338271" y="23512"/>
                  <a:pt x="337836" y="24380"/>
                </a:cubicBezTo>
                <a:cubicBezTo>
                  <a:pt x="336531" y="26985"/>
                  <a:pt x="334791" y="29590"/>
                  <a:pt x="332617" y="31327"/>
                </a:cubicBezTo>
                <a:cubicBezTo>
                  <a:pt x="330443" y="33932"/>
                  <a:pt x="327833" y="35234"/>
                  <a:pt x="325659" y="36102"/>
                </a:cubicBezTo>
                <a:cubicBezTo>
                  <a:pt x="324354" y="36537"/>
                  <a:pt x="322180" y="37405"/>
                  <a:pt x="321745" y="38273"/>
                </a:cubicBezTo>
                <a:cubicBezTo>
                  <a:pt x="321745" y="38707"/>
                  <a:pt x="320875" y="40444"/>
                  <a:pt x="320875" y="41747"/>
                </a:cubicBezTo>
                <a:cubicBezTo>
                  <a:pt x="320440" y="44786"/>
                  <a:pt x="320440" y="47825"/>
                  <a:pt x="318701" y="50430"/>
                </a:cubicBezTo>
                <a:cubicBezTo>
                  <a:pt x="316961" y="53469"/>
                  <a:pt x="314787" y="55640"/>
                  <a:pt x="312612" y="57811"/>
                </a:cubicBezTo>
                <a:cubicBezTo>
                  <a:pt x="311742" y="58679"/>
                  <a:pt x="309568" y="59547"/>
                  <a:pt x="309568" y="60416"/>
                </a:cubicBezTo>
                <a:cubicBezTo>
                  <a:pt x="309568" y="60850"/>
                  <a:pt x="309568" y="63455"/>
                  <a:pt x="309568" y="64757"/>
                </a:cubicBezTo>
                <a:cubicBezTo>
                  <a:pt x="310003" y="67362"/>
                  <a:pt x="310003" y="70401"/>
                  <a:pt x="309133" y="73875"/>
                </a:cubicBezTo>
                <a:cubicBezTo>
                  <a:pt x="308263" y="76914"/>
                  <a:pt x="306089" y="79953"/>
                  <a:pt x="304349" y="81690"/>
                </a:cubicBezTo>
                <a:cubicBezTo>
                  <a:pt x="303480" y="82992"/>
                  <a:pt x="302610" y="84729"/>
                  <a:pt x="302175" y="85163"/>
                </a:cubicBezTo>
                <a:cubicBezTo>
                  <a:pt x="302175" y="86031"/>
                  <a:pt x="302610" y="87768"/>
                  <a:pt x="303045" y="89070"/>
                </a:cubicBezTo>
                <a:cubicBezTo>
                  <a:pt x="303480" y="92110"/>
                  <a:pt x="304349" y="95149"/>
                  <a:pt x="303914" y="98622"/>
                </a:cubicBezTo>
                <a:cubicBezTo>
                  <a:pt x="303480" y="102095"/>
                  <a:pt x="302175" y="105134"/>
                  <a:pt x="300435" y="107305"/>
                </a:cubicBezTo>
                <a:cubicBezTo>
                  <a:pt x="300000" y="108174"/>
                  <a:pt x="299131" y="109910"/>
                  <a:pt x="299131" y="110779"/>
                </a:cubicBezTo>
                <a:cubicBezTo>
                  <a:pt x="299131" y="111647"/>
                  <a:pt x="300000" y="113384"/>
                  <a:pt x="300435" y="115120"/>
                </a:cubicBezTo>
                <a:cubicBezTo>
                  <a:pt x="301740" y="117291"/>
                  <a:pt x="303045" y="120330"/>
                  <a:pt x="303480" y="123369"/>
                </a:cubicBezTo>
                <a:cubicBezTo>
                  <a:pt x="303480" y="126408"/>
                  <a:pt x="301740" y="129013"/>
                  <a:pt x="299131" y="130316"/>
                </a:cubicBezTo>
                <a:cubicBezTo>
                  <a:pt x="296521" y="131184"/>
                  <a:pt x="293477" y="134223"/>
                  <a:pt x="296521" y="141604"/>
                </a:cubicBezTo>
                <a:cubicBezTo>
                  <a:pt x="297826" y="145512"/>
                  <a:pt x="299566" y="148551"/>
                  <a:pt x="300435" y="150722"/>
                </a:cubicBezTo>
                <a:cubicBezTo>
                  <a:pt x="303914" y="157234"/>
                  <a:pt x="306959" y="163746"/>
                  <a:pt x="298261" y="171127"/>
                </a:cubicBezTo>
                <a:cubicBezTo>
                  <a:pt x="297391" y="172430"/>
                  <a:pt x="297391" y="178074"/>
                  <a:pt x="298261" y="183718"/>
                </a:cubicBezTo>
                <a:cubicBezTo>
                  <a:pt x="303045" y="187191"/>
                  <a:pt x="307828" y="190665"/>
                  <a:pt x="312612" y="195006"/>
                </a:cubicBezTo>
                <a:lnTo>
                  <a:pt x="324789" y="183718"/>
                </a:lnTo>
                <a:cubicBezTo>
                  <a:pt x="328268" y="179376"/>
                  <a:pt x="330443" y="174601"/>
                  <a:pt x="330443" y="169391"/>
                </a:cubicBezTo>
                <a:cubicBezTo>
                  <a:pt x="330008" y="149853"/>
                  <a:pt x="333922" y="143775"/>
                  <a:pt x="336531" y="141170"/>
                </a:cubicBezTo>
                <a:cubicBezTo>
                  <a:pt x="340880" y="136828"/>
                  <a:pt x="350882" y="123803"/>
                  <a:pt x="345229" y="114252"/>
                </a:cubicBezTo>
                <a:cubicBezTo>
                  <a:pt x="335661" y="96451"/>
                  <a:pt x="351752" y="79085"/>
                  <a:pt x="353057" y="78216"/>
                </a:cubicBezTo>
                <a:cubicBezTo>
                  <a:pt x="353492" y="77782"/>
                  <a:pt x="366103" y="65626"/>
                  <a:pt x="363929" y="47391"/>
                </a:cubicBezTo>
                <a:cubicBezTo>
                  <a:pt x="363929" y="43483"/>
                  <a:pt x="366538" y="40010"/>
                  <a:pt x="370452" y="39576"/>
                </a:cubicBezTo>
                <a:cubicBezTo>
                  <a:pt x="374366" y="39142"/>
                  <a:pt x="377845" y="42181"/>
                  <a:pt x="378280" y="46088"/>
                </a:cubicBezTo>
                <a:cubicBezTo>
                  <a:pt x="380890" y="71270"/>
                  <a:pt x="363929" y="87768"/>
                  <a:pt x="363059" y="88202"/>
                </a:cubicBezTo>
                <a:cubicBezTo>
                  <a:pt x="363059" y="88202"/>
                  <a:pt x="353057" y="99056"/>
                  <a:pt x="357841" y="107305"/>
                </a:cubicBezTo>
                <a:cubicBezTo>
                  <a:pt x="366973" y="124238"/>
                  <a:pt x="354796" y="142472"/>
                  <a:pt x="346533" y="151590"/>
                </a:cubicBezTo>
                <a:cubicBezTo>
                  <a:pt x="346533" y="151590"/>
                  <a:pt x="344359" y="154629"/>
                  <a:pt x="344359" y="169391"/>
                </a:cubicBezTo>
                <a:cubicBezTo>
                  <a:pt x="344794" y="178074"/>
                  <a:pt x="340880" y="186757"/>
                  <a:pt x="334791" y="193270"/>
                </a:cubicBezTo>
                <a:lnTo>
                  <a:pt x="323049" y="204992"/>
                </a:lnTo>
                <a:cubicBezTo>
                  <a:pt x="329138" y="203255"/>
                  <a:pt x="333922" y="205860"/>
                  <a:pt x="337401" y="207163"/>
                </a:cubicBezTo>
                <a:cubicBezTo>
                  <a:pt x="338271" y="207597"/>
                  <a:pt x="339140" y="208031"/>
                  <a:pt x="340010" y="208465"/>
                </a:cubicBezTo>
                <a:cubicBezTo>
                  <a:pt x="340880" y="208031"/>
                  <a:pt x="341750" y="207597"/>
                  <a:pt x="342185" y="207163"/>
                </a:cubicBezTo>
                <a:cubicBezTo>
                  <a:pt x="344359" y="205860"/>
                  <a:pt x="345664" y="203690"/>
                  <a:pt x="347838" y="200650"/>
                </a:cubicBezTo>
                <a:cubicBezTo>
                  <a:pt x="349578" y="198045"/>
                  <a:pt x="351752" y="194572"/>
                  <a:pt x="354361" y="191967"/>
                </a:cubicBezTo>
                <a:cubicBezTo>
                  <a:pt x="356971" y="189796"/>
                  <a:pt x="360885" y="187625"/>
                  <a:pt x="363494" y="186323"/>
                </a:cubicBezTo>
                <a:cubicBezTo>
                  <a:pt x="366103" y="184586"/>
                  <a:pt x="369148" y="183284"/>
                  <a:pt x="370452" y="181547"/>
                </a:cubicBezTo>
                <a:cubicBezTo>
                  <a:pt x="372192" y="179376"/>
                  <a:pt x="373062" y="176771"/>
                  <a:pt x="374366" y="173732"/>
                </a:cubicBezTo>
                <a:cubicBezTo>
                  <a:pt x="375671" y="170693"/>
                  <a:pt x="376976" y="167220"/>
                  <a:pt x="379150" y="164181"/>
                </a:cubicBezTo>
                <a:cubicBezTo>
                  <a:pt x="381324" y="160707"/>
                  <a:pt x="384369" y="158537"/>
                  <a:pt x="386978" y="155932"/>
                </a:cubicBezTo>
                <a:cubicBezTo>
                  <a:pt x="389152" y="154195"/>
                  <a:pt x="391327" y="152024"/>
                  <a:pt x="392632" y="150287"/>
                </a:cubicBezTo>
                <a:cubicBezTo>
                  <a:pt x="393936" y="147682"/>
                  <a:pt x="394371" y="145077"/>
                  <a:pt x="394806" y="141604"/>
                </a:cubicBezTo>
                <a:cubicBezTo>
                  <a:pt x="395241" y="138131"/>
                  <a:pt x="396111" y="134658"/>
                  <a:pt x="397850" y="131184"/>
                </a:cubicBezTo>
                <a:cubicBezTo>
                  <a:pt x="399155" y="127277"/>
                  <a:pt x="401764" y="124238"/>
                  <a:pt x="403939" y="122067"/>
                </a:cubicBezTo>
                <a:cubicBezTo>
                  <a:pt x="405678" y="119462"/>
                  <a:pt x="407853" y="117291"/>
                  <a:pt x="408288" y="115120"/>
                </a:cubicBezTo>
                <a:cubicBezTo>
                  <a:pt x="409592" y="112515"/>
                  <a:pt x="409157" y="109476"/>
                  <a:pt x="409157" y="106003"/>
                </a:cubicBezTo>
                <a:cubicBezTo>
                  <a:pt x="409157" y="102964"/>
                  <a:pt x="409157" y="99056"/>
                  <a:pt x="409592" y="95583"/>
                </a:cubicBezTo>
                <a:cubicBezTo>
                  <a:pt x="410462" y="92110"/>
                  <a:pt x="412202" y="88202"/>
                  <a:pt x="413506" y="85163"/>
                </a:cubicBezTo>
                <a:cubicBezTo>
                  <a:pt x="414811" y="82558"/>
                  <a:pt x="416116" y="79953"/>
                  <a:pt x="416550" y="77782"/>
                </a:cubicBezTo>
                <a:cubicBezTo>
                  <a:pt x="416550" y="74743"/>
                  <a:pt x="415681" y="71704"/>
                  <a:pt x="414376" y="68665"/>
                </a:cubicBezTo>
                <a:cubicBezTo>
                  <a:pt x="413506" y="65626"/>
                  <a:pt x="412636" y="62586"/>
                  <a:pt x="412202" y="59547"/>
                </a:cubicBezTo>
                <a:cubicBezTo>
                  <a:pt x="411767" y="55640"/>
                  <a:pt x="411767" y="52601"/>
                  <a:pt x="412202" y="49562"/>
                </a:cubicBezTo>
                <a:cubicBezTo>
                  <a:pt x="412202" y="46522"/>
                  <a:pt x="412636" y="43049"/>
                  <a:pt x="411332" y="41312"/>
                </a:cubicBezTo>
                <a:cubicBezTo>
                  <a:pt x="410462" y="38707"/>
                  <a:pt x="407418" y="36537"/>
                  <a:pt x="404374" y="33932"/>
                </a:cubicBezTo>
                <a:cubicBezTo>
                  <a:pt x="402634" y="32629"/>
                  <a:pt x="400460" y="31327"/>
                  <a:pt x="399155" y="29590"/>
                </a:cubicBezTo>
                <a:cubicBezTo>
                  <a:pt x="397415" y="27853"/>
                  <a:pt x="396111" y="26117"/>
                  <a:pt x="394371" y="24380"/>
                </a:cubicBezTo>
                <a:cubicBezTo>
                  <a:pt x="392197" y="21341"/>
                  <a:pt x="389587" y="18736"/>
                  <a:pt x="386978" y="17868"/>
                </a:cubicBezTo>
                <a:cubicBezTo>
                  <a:pt x="386108" y="17433"/>
                  <a:pt x="383934" y="17868"/>
                  <a:pt x="382194" y="18302"/>
                </a:cubicBezTo>
                <a:cubicBezTo>
                  <a:pt x="380020" y="18302"/>
                  <a:pt x="376976" y="19170"/>
                  <a:pt x="373931" y="18736"/>
                </a:cubicBezTo>
                <a:cubicBezTo>
                  <a:pt x="370887" y="18302"/>
                  <a:pt x="367843" y="16565"/>
                  <a:pt x="366103" y="15263"/>
                </a:cubicBezTo>
                <a:cubicBezTo>
                  <a:pt x="364799" y="14828"/>
                  <a:pt x="363059" y="14394"/>
                  <a:pt x="362189" y="13960"/>
                </a:cubicBezTo>
                <a:close/>
                <a:moveTo>
                  <a:pt x="361755" y="67"/>
                </a:moveTo>
                <a:cubicBezTo>
                  <a:pt x="366103" y="-367"/>
                  <a:pt x="369583" y="1369"/>
                  <a:pt x="372192" y="3106"/>
                </a:cubicBezTo>
                <a:cubicBezTo>
                  <a:pt x="373931" y="3540"/>
                  <a:pt x="375236" y="4409"/>
                  <a:pt x="376106" y="4409"/>
                </a:cubicBezTo>
                <a:cubicBezTo>
                  <a:pt x="376976" y="4409"/>
                  <a:pt x="378715" y="4409"/>
                  <a:pt x="380020" y="4409"/>
                </a:cubicBezTo>
                <a:cubicBezTo>
                  <a:pt x="383064" y="3540"/>
                  <a:pt x="387413" y="2672"/>
                  <a:pt x="391327" y="4409"/>
                </a:cubicBezTo>
                <a:cubicBezTo>
                  <a:pt x="397850" y="6145"/>
                  <a:pt x="402199" y="11355"/>
                  <a:pt x="405243" y="15263"/>
                </a:cubicBezTo>
                <a:cubicBezTo>
                  <a:pt x="406548" y="16565"/>
                  <a:pt x="407853" y="18302"/>
                  <a:pt x="409157" y="19170"/>
                </a:cubicBezTo>
                <a:cubicBezTo>
                  <a:pt x="410462" y="20473"/>
                  <a:pt x="411332" y="21341"/>
                  <a:pt x="413506" y="22643"/>
                </a:cubicBezTo>
                <a:cubicBezTo>
                  <a:pt x="417420" y="25683"/>
                  <a:pt x="422204" y="29590"/>
                  <a:pt x="424813" y="35668"/>
                </a:cubicBezTo>
                <a:cubicBezTo>
                  <a:pt x="426553" y="40444"/>
                  <a:pt x="426553" y="45654"/>
                  <a:pt x="426553" y="50430"/>
                </a:cubicBezTo>
                <a:cubicBezTo>
                  <a:pt x="426118" y="53035"/>
                  <a:pt x="426118" y="55640"/>
                  <a:pt x="426118" y="57811"/>
                </a:cubicBezTo>
                <a:cubicBezTo>
                  <a:pt x="426553" y="59547"/>
                  <a:pt x="427423" y="61718"/>
                  <a:pt x="427858" y="63889"/>
                </a:cubicBezTo>
                <a:cubicBezTo>
                  <a:pt x="429597" y="68231"/>
                  <a:pt x="430902" y="73006"/>
                  <a:pt x="430467" y="78650"/>
                </a:cubicBezTo>
                <a:cubicBezTo>
                  <a:pt x="430467" y="83426"/>
                  <a:pt x="428292" y="87768"/>
                  <a:pt x="426553" y="91241"/>
                </a:cubicBezTo>
                <a:cubicBezTo>
                  <a:pt x="425248" y="93846"/>
                  <a:pt x="424378" y="96451"/>
                  <a:pt x="423509" y="98622"/>
                </a:cubicBezTo>
                <a:cubicBezTo>
                  <a:pt x="423509" y="100359"/>
                  <a:pt x="423509" y="102964"/>
                  <a:pt x="423509" y="106003"/>
                </a:cubicBezTo>
                <a:cubicBezTo>
                  <a:pt x="423509" y="109910"/>
                  <a:pt x="423509" y="114686"/>
                  <a:pt x="422204" y="119462"/>
                </a:cubicBezTo>
                <a:cubicBezTo>
                  <a:pt x="420464" y="124238"/>
                  <a:pt x="417420" y="127277"/>
                  <a:pt x="415246" y="130750"/>
                </a:cubicBezTo>
                <a:cubicBezTo>
                  <a:pt x="413506" y="132921"/>
                  <a:pt x="411767" y="135092"/>
                  <a:pt x="410897" y="137263"/>
                </a:cubicBezTo>
                <a:cubicBezTo>
                  <a:pt x="410027" y="138999"/>
                  <a:pt x="409592" y="141604"/>
                  <a:pt x="409157" y="144209"/>
                </a:cubicBezTo>
                <a:cubicBezTo>
                  <a:pt x="408288" y="148551"/>
                  <a:pt x="407418" y="152892"/>
                  <a:pt x="405243" y="157234"/>
                </a:cubicBezTo>
                <a:cubicBezTo>
                  <a:pt x="402634" y="161142"/>
                  <a:pt x="399155" y="164181"/>
                  <a:pt x="396111" y="166786"/>
                </a:cubicBezTo>
                <a:cubicBezTo>
                  <a:pt x="393936" y="168522"/>
                  <a:pt x="392197" y="170693"/>
                  <a:pt x="390892" y="171996"/>
                </a:cubicBezTo>
                <a:cubicBezTo>
                  <a:pt x="389587" y="173732"/>
                  <a:pt x="388718" y="176337"/>
                  <a:pt x="387413" y="178942"/>
                </a:cubicBezTo>
                <a:cubicBezTo>
                  <a:pt x="386108" y="182416"/>
                  <a:pt x="384369" y="187191"/>
                  <a:pt x="381324" y="190665"/>
                </a:cubicBezTo>
                <a:cubicBezTo>
                  <a:pt x="380890" y="191533"/>
                  <a:pt x="380020" y="191967"/>
                  <a:pt x="379585" y="192835"/>
                </a:cubicBezTo>
                <a:cubicBezTo>
                  <a:pt x="379585" y="192835"/>
                  <a:pt x="379585" y="192835"/>
                  <a:pt x="380020" y="192835"/>
                </a:cubicBezTo>
                <a:cubicBezTo>
                  <a:pt x="382194" y="193704"/>
                  <a:pt x="386108" y="195875"/>
                  <a:pt x="387413" y="195875"/>
                </a:cubicBezTo>
                <a:cubicBezTo>
                  <a:pt x="388718" y="195875"/>
                  <a:pt x="391327" y="192835"/>
                  <a:pt x="393066" y="190665"/>
                </a:cubicBezTo>
                <a:cubicBezTo>
                  <a:pt x="397415" y="186323"/>
                  <a:pt x="402199" y="181113"/>
                  <a:pt x="409157" y="180679"/>
                </a:cubicBezTo>
                <a:cubicBezTo>
                  <a:pt x="416116" y="180679"/>
                  <a:pt x="420899" y="185021"/>
                  <a:pt x="425683" y="189362"/>
                </a:cubicBezTo>
                <a:cubicBezTo>
                  <a:pt x="427423" y="191099"/>
                  <a:pt x="430467" y="194138"/>
                  <a:pt x="431772" y="194572"/>
                </a:cubicBezTo>
                <a:cubicBezTo>
                  <a:pt x="433076" y="194572"/>
                  <a:pt x="436555" y="192835"/>
                  <a:pt x="438730" y="191533"/>
                </a:cubicBezTo>
                <a:cubicBezTo>
                  <a:pt x="443948" y="188494"/>
                  <a:pt x="450907" y="185021"/>
                  <a:pt x="457430" y="187191"/>
                </a:cubicBezTo>
                <a:cubicBezTo>
                  <a:pt x="463953" y="189362"/>
                  <a:pt x="466997" y="195875"/>
                  <a:pt x="469172" y="201519"/>
                </a:cubicBezTo>
                <a:cubicBezTo>
                  <a:pt x="470477" y="203690"/>
                  <a:pt x="472216" y="207597"/>
                  <a:pt x="473521" y="208899"/>
                </a:cubicBezTo>
                <a:cubicBezTo>
                  <a:pt x="474825" y="209334"/>
                  <a:pt x="479174" y="208899"/>
                  <a:pt x="481784" y="208899"/>
                </a:cubicBezTo>
                <a:cubicBezTo>
                  <a:pt x="487437" y="208031"/>
                  <a:pt x="494395" y="207597"/>
                  <a:pt x="498744" y="211939"/>
                </a:cubicBezTo>
                <a:cubicBezTo>
                  <a:pt x="504398" y="217583"/>
                  <a:pt x="503093" y="225832"/>
                  <a:pt x="502223" y="231910"/>
                </a:cubicBezTo>
                <a:cubicBezTo>
                  <a:pt x="502223" y="234081"/>
                  <a:pt x="501789" y="237120"/>
                  <a:pt x="502223" y="237988"/>
                </a:cubicBezTo>
                <a:cubicBezTo>
                  <a:pt x="502223" y="238857"/>
                  <a:pt x="505268" y="241462"/>
                  <a:pt x="507442" y="243198"/>
                </a:cubicBezTo>
                <a:cubicBezTo>
                  <a:pt x="512226" y="247106"/>
                  <a:pt x="518314" y="252316"/>
                  <a:pt x="517444" y="259697"/>
                </a:cubicBezTo>
                <a:cubicBezTo>
                  <a:pt x="516575" y="267078"/>
                  <a:pt x="509182" y="270117"/>
                  <a:pt x="503528" y="273156"/>
                </a:cubicBezTo>
                <a:cubicBezTo>
                  <a:pt x="501354" y="274459"/>
                  <a:pt x="497875" y="276195"/>
                  <a:pt x="497005" y="277064"/>
                </a:cubicBezTo>
                <a:cubicBezTo>
                  <a:pt x="496570" y="277932"/>
                  <a:pt x="496570" y="281405"/>
                  <a:pt x="496570" y="283576"/>
                </a:cubicBezTo>
                <a:cubicBezTo>
                  <a:pt x="496135" y="289654"/>
                  <a:pt x="496135" y="297469"/>
                  <a:pt x="490047" y="301377"/>
                </a:cubicBezTo>
                <a:cubicBezTo>
                  <a:pt x="483958" y="305718"/>
                  <a:pt x="477000" y="303548"/>
                  <a:pt x="471346" y="302245"/>
                </a:cubicBezTo>
                <a:cubicBezTo>
                  <a:pt x="469172" y="301377"/>
                  <a:pt x="465693" y="300508"/>
                  <a:pt x="464388" y="300943"/>
                </a:cubicBezTo>
                <a:cubicBezTo>
                  <a:pt x="463518" y="301377"/>
                  <a:pt x="461344" y="304416"/>
                  <a:pt x="460039" y="306587"/>
                </a:cubicBezTo>
                <a:cubicBezTo>
                  <a:pt x="456560" y="311363"/>
                  <a:pt x="452211" y="317441"/>
                  <a:pt x="444818" y="317875"/>
                </a:cubicBezTo>
                <a:cubicBezTo>
                  <a:pt x="444818" y="317875"/>
                  <a:pt x="444818" y="317875"/>
                  <a:pt x="444383" y="317875"/>
                </a:cubicBezTo>
                <a:cubicBezTo>
                  <a:pt x="437860" y="317875"/>
                  <a:pt x="433511" y="312665"/>
                  <a:pt x="429597" y="307889"/>
                </a:cubicBezTo>
                <a:cubicBezTo>
                  <a:pt x="429162" y="306587"/>
                  <a:pt x="427858" y="305284"/>
                  <a:pt x="426988" y="304416"/>
                </a:cubicBezTo>
                <a:cubicBezTo>
                  <a:pt x="425683" y="304850"/>
                  <a:pt x="423509" y="306587"/>
                  <a:pt x="422639" y="307021"/>
                </a:cubicBezTo>
                <a:cubicBezTo>
                  <a:pt x="417420" y="310060"/>
                  <a:pt x="411332" y="313533"/>
                  <a:pt x="405678" y="310494"/>
                </a:cubicBezTo>
                <a:cubicBezTo>
                  <a:pt x="399590" y="307455"/>
                  <a:pt x="398285" y="300943"/>
                  <a:pt x="397415" y="295298"/>
                </a:cubicBezTo>
                <a:cubicBezTo>
                  <a:pt x="397415" y="294430"/>
                  <a:pt x="396546" y="292259"/>
                  <a:pt x="396111" y="290523"/>
                </a:cubicBezTo>
                <a:cubicBezTo>
                  <a:pt x="394806" y="290957"/>
                  <a:pt x="393066" y="291391"/>
                  <a:pt x="391327" y="291391"/>
                </a:cubicBezTo>
                <a:cubicBezTo>
                  <a:pt x="386108" y="292259"/>
                  <a:pt x="379585" y="293562"/>
                  <a:pt x="374801" y="289220"/>
                </a:cubicBezTo>
                <a:cubicBezTo>
                  <a:pt x="370017" y="285313"/>
                  <a:pt x="370017" y="279234"/>
                  <a:pt x="370017" y="274024"/>
                </a:cubicBezTo>
                <a:cubicBezTo>
                  <a:pt x="370017" y="272288"/>
                  <a:pt x="370017" y="269249"/>
                  <a:pt x="370017" y="268380"/>
                </a:cubicBezTo>
                <a:cubicBezTo>
                  <a:pt x="369583" y="268380"/>
                  <a:pt x="364364" y="262736"/>
                  <a:pt x="356971" y="260131"/>
                </a:cubicBezTo>
                <a:cubicBezTo>
                  <a:pt x="359145" y="267078"/>
                  <a:pt x="360450" y="272288"/>
                  <a:pt x="360885" y="274024"/>
                </a:cubicBezTo>
                <a:cubicBezTo>
                  <a:pt x="378715" y="326124"/>
                  <a:pt x="365234" y="382999"/>
                  <a:pt x="325659" y="422508"/>
                </a:cubicBezTo>
                <a:cubicBezTo>
                  <a:pt x="301740" y="445953"/>
                  <a:pt x="271298" y="453768"/>
                  <a:pt x="239551" y="453768"/>
                </a:cubicBezTo>
                <a:cubicBezTo>
                  <a:pt x="211718" y="453768"/>
                  <a:pt x="182581" y="447690"/>
                  <a:pt x="156922" y="442480"/>
                </a:cubicBezTo>
                <a:cubicBezTo>
                  <a:pt x="126915" y="436402"/>
                  <a:pt x="98212" y="430323"/>
                  <a:pt x="88644" y="439441"/>
                </a:cubicBezTo>
                <a:cubicBezTo>
                  <a:pt x="84731" y="442914"/>
                  <a:pt x="67335" y="458544"/>
                  <a:pt x="42981" y="468964"/>
                </a:cubicBezTo>
                <a:cubicBezTo>
                  <a:pt x="9930" y="483725"/>
                  <a:pt x="14279" y="510209"/>
                  <a:pt x="14714" y="511512"/>
                </a:cubicBezTo>
                <a:cubicBezTo>
                  <a:pt x="15148" y="515419"/>
                  <a:pt x="12974" y="518893"/>
                  <a:pt x="9060" y="519761"/>
                </a:cubicBezTo>
                <a:cubicBezTo>
                  <a:pt x="8625" y="520195"/>
                  <a:pt x="7755" y="520195"/>
                  <a:pt x="7755" y="520195"/>
                </a:cubicBezTo>
                <a:cubicBezTo>
                  <a:pt x="4276" y="520195"/>
                  <a:pt x="1232" y="517590"/>
                  <a:pt x="797" y="514117"/>
                </a:cubicBezTo>
                <a:cubicBezTo>
                  <a:pt x="-2247" y="500658"/>
                  <a:pt x="2102" y="471135"/>
                  <a:pt x="37328" y="455939"/>
                </a:cubicBezTo>
                <a:cubicBezTo>
                  <a:pt x="57767" y="447256"/>
                  <a:pt x="73423" y="433797"/>
                  <a:pt x="77772" y="429455"/>
                </a:cubicBezTo>
                <a:lnTo>
                  <a:pt x="77337" y="429455"/>
                </a:lnTo>
                <a:cubicBezTo>
                  <a:pt x="89514" y="417298"/>
                  <a:pt x="83426" y="386473"/>
                  <a:pt x="76468" y="353911"/>
                </a:cubicBezTo>
                <a:cubicBezTo>
                  <a:pt x="65161" y="301377"/>
                  <a:pt x="51244" y="235818"/>
                  <a:pt x="95603" y="191967"/>
                </a:cubicBezTo>
                <a:cubicBezTo>
                  <a:pt x="135612" y="152024"/>
                  <a:pt x="190409" y="138565"/>
                  <a:pt x="242160" y="156800"/>
                </a:cubicBezTo>
                <a:cubicBezTo>
                  <a:pt x="243465" y="157234"/>
                  <a:pt x="262165" y="162444"/>
                  <a:pt x="283040" y="174601"/>
                </a:cubicBezTo>
                <a:cubicBezTo>
                  <a:pt x="283475" y="168956"/>
                  <a:pt x="285214" y="163312"/>
                  <a:pt x="289563" y="160273"/>
                </a:cubicBezTo>
                <a:cubicBezTo>
                  <a:pt x="288693" y="159405"/>
                  <a:pt x="288258" y="158102"/>
                  <a:pt x="287824" y="156800"/>
                </a:cubicBezTo>
                <a:cubicBezTo>
                  <a:pt x="286519" y="154195"/>
                  <a:pt x="285214" y="151590"/>
                  <a:pt x="283040" y="147248"/>
                </a:cubicBezTo>
                <a:cubicBezTo>
                  <a:pt x="279561" y="138999"/>
                  <a:pt x="280865" y="132487"/>
                  <a:pt x="282170" y="128579"/>
                </a:cubicBezTo>
                <a:cubicBezTo>
                  <a:pt x="283475" y="125106"/>
                  <a:pt x="285649" y="122935"/>
                  <a:pt x="287824" y="121198"/>
                </a:cubicBezTo>
                <a:cubicBezTo>
                  <a:pt x="286519" y="118159"/>
                  <a:pt x="284779" y="114686"/>
                  <a:pt x="284779" y="110344"/>
                </a:cubicBezTo>
                <a:cubicBezTo>
                  <a:pt x="285214" y="106437"/>
                  <a:pt x="286954" y="102964"/>
                  <a:pt x="288258" y="100359"/>
                </a:cubicBezTo>
                <a:cubicBezTo>
                  <a:pt x="289128" y="99056"/>
                  <a:pt x="289998" y="97320"/>
                  <a:pt x="289998" y="96885"/>
                </a:cubicBezTo>
                <a:cubicBezTo>
                  <a:pt x="289998" y="96017"/>
                  <a:pt x="289563" y="93846"/>
                  <a:pt x="289563" y="92978"/>
                </a:cubicBezTo>
                <a:cubicBezTo>
                  <a:pt x="288258" y="89939"/>
                  <a:pt x="287389" y="86031"/>
                  <a:pt x="288258" y="82124"/>
                </a:cubicBezTo>
                <a:cubicBezTo>
                  <a:pt x="289128" y="78216"/>
                  <a:pt x="291303" y="75611"/>
                  <a:pt x="293477" y="73006"/>
                </a:cubicBezTo>
                <a:cubicBezTo>
                  <a:pt x="294347" y="71704"/>
                  <a:pt x="295217" y="70401"/>
                  <a:pt x="295217" y="69533"/>
                </a:cubicBezTo>
                <a:cubicBezTo>
                  <a:pt x="295652" y="69099"/>
                  <a:pt x="295217" y="67362"/>
                  <a:pt x="295217" y="65626"/>
                </a:cubicBezTo>
                <a:cubicBezTo>
                  <a:pt x="295217" y="62586"/>
                  <a:pt x="294782" y="58679"/>
                  <a:pt x="296521" y="55206"/>
                </a:cubicBezTo>
                <a:cubicBezTo>
                  <a:pt x="297826" y="51298"/>
                  <a:pt x="300870" y="48693"/>
                  <a:pt x="303045" y="46522"/>
                </a:cubicBezTo>
                <a:cubicBezTo>
                  <a:pt x="304349" y="45654"/>
                  <a:pt x="305654" y="44786"/>
                  <a:pt x="306089" y="43917"/>
                </a:cubicBezTo>
                <a:cubicBezTo>
                  <a:pt x="306524" y="43483"/>
                  <a:pt x="306524" y="41747"/>
                  <a:pt x="306524" y="40010"/>
                </a:cubicBezTo>
                <a:cubicBezTo>
                  <a:pt x="307394" y="36971"/>
                  <a:pt x="307394" y="33063"/>
                  <a:pt x="310003" y="29590"/>
                </a:cubicBezTo>
                <a:cubicBezTo>
                  <a:pt x="312612" y="26117"/>
                  <a:pt x="316526" y="24380"/>
                  <a:pt x="319570" y="23078"/>
                </a:cubicBezTo>
                <a:cubicBezTo>
                  <a:pt x="320440" y="22643"/>
                  <a:pt x="322180" y="21775"/>
                  <a:pt x="322615" y="21341"/>
                </a:cubicBezTo>
                <a:cubicBezTo>
                  <a:pt x="323484" y="20473"/>
                  <a:pt x="324354" y="19170"/>
                  <a:pt x="324789" y="17868"/>
                </a:cubicBezTo>
                <a:cubicBezTo>
                  <a:pt x="326529" y="14828"/>
                  <a:pt x="328268" y="11355"/>
                  <a:pt x="332182" y="9184"/>
                </a:cubicBezTo>
                <a:cubicBezTo>
                  <a:pt x="335661" y="6579"/>
                  <a:pt x="340010" y="6579"/>
                  <a:pt x="343489" y="6579"/>
                </a:cubicBezTo>
                <a:cubicBezTo>
                  <a:pt x="344794" y="6579"/>
                  <a:pt x="346533" y="6579"/>
                  <a:pt x="347403" y="6145"/>
                </a:cubicBezTo>
                <a:cubicBezTo>
                  <a:pt x="347838" y="6145"/>
                  <a:pt x="349578" y="5277"/>
                  <a:pt x="350882" y="4409"/>
                </a:cubicBezTo>
                <a:cubicBezTo>
                  <a:pt x="353492" y="2238"/>
                  <a:pt x="356971" y="67"/>
                  <a:pt x="361755" y="67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2" name="Freeform 91">
            <a:extLst>
              <a:ext uri="{FF2B5EF4-FFF2-40B4-BE49-F238E27FC236}">
                <a16:creationId xmlns:a16="http://schemas.microsoft.com/office/drawing/2014/main" id="{22C2E645-9EEA-90F1-AE21-9C4E1B5DB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2884" y="3769445"/>
            <a:ext cx="1458166" cy="1283236"/>
          </a:xfrm>
          <a:custGeom>
            <a:avLst/>
            <a:gdLst>
              <a:gd name="connsiteX0" fmla="*/ 281196 w 547767"/>
              <a:gd name="connsiteY0" fmla="*/ 233038 h 482054"/>
              <a:gd name="connsiteX1" fmla="*/ 279134 w 547767"/>
              <a:gd name="connsiteY1" fmla="*/ 235513 h 482054"/>
              <a:gd name="connsiteX2" fmla="*/ 277896 w 547767"/>
              <a:gd name="connsiteY2" fmla="*/ 235925 h 482054"/>
              <a:gd name="connsiteX3" fmla="*/ 276658 w 547767"/>
              <a:gd name="connsiteY3" fmla="*/ 237163 h 482054"/>
              <a:gd name="connsiteX4" fmla="*/ 275833 w 547767"/>
              <a:gd name="connsiteY4" fmla="*/ 237988 h 482054"/>
              <a:gd name="connsiteX5" fmla="*/ 273771 w 547767"/>
              <a:gd name="connsiteY5" fmla="*/ 239225 h 482054"/>
              <a:gd name="connsiteX6" fmla="*/ 272945 w 547767"/>
              <a:gd name="connsiteY6" fmla="*/ 239638 h 482054"/>
              <a:gd name="connsiteX7" fmla="*/ 270883 w 547767"/>
              <a:gd name="connsiteY7" fmla="*/ 240463 h 482054"/>
              <a:gd name="connsiteX8" fmla="*/ 270058 w 547767"/>
              <a:gd name="connsiteY8" fmla="*/ 240875 h 482054"/>
              <a:gd name="connsiteX9" fmla="*/ 267582 w 547767"/>
              <a:gd name="connsiteY9" fmla="*/ 241700 h 482054"/>
              <a:gd name="connsiteX10" fmla="*/ 266757 w 547767"/>
              <a:gd name="connsiteY10" fmla="*/ 241700 h 482054"/>
              <a:gd name="connsiteX11" fmla="*/ 263870 w 547767"/>
              <a:gd name="connsiteY11" fmla="*/ 242525 h 482054"/>
              <a:gd name="connsiteX12" fmla="*/ 263045 w 547767"/>
              <a:gd name="connsiteY12" fmla="*/ 242525 h 482054"/>
              <a:gd name="connsiteX13" fmla="*/ 260982 w 547767"/>
              <a:gd name="connsiteY13" fmla="*/ 242937 h 482054"/>
              <a:gd name="connsiteX14" fmla="*/ 260569 w 547767"/>
              <a:gd name="connsiteY14" fmla="*/ 242525 h 482054"/>
              <a:gd name="connsiteX15" fmla="*/ 256444 w 547767"/>
              <a:gd name="connsiteY15" fmla="*/ 242112 h 482054"/>
              <a:gd name="connsiteX16" fmla="*/ 251906 w 547767"/>
              <a:gd name="connsiteY16" fmla="*/ 240875 h 482054"/>
              <a:gd name="connsiteX17" fmla="*/ 251081 w 547767"/>
              <a:gd name="connsiteY17" fmla="*/ 240875 h 482054"/>
              <a:gd name="connsiteX18" fmla="*/ 247368 w 547767"/>
              <a:gd name="connsiteY18" fmla="*/ 238813 h 482054"/>
              <a:gd name="connsiteX19" fmla="*/ 246956 w 547767"/>
              <a:gd name="connsiteY19" fmla="*/ 238813 h 482054"/>
              <a:gd name="connsiteX20" fmla="*/ 246956 w 547767"/>
              <a:gd name="connsiteY20" fmla="*/ 302744 h 482054"/>
              <a:gd name="connsiteX21" fmla="*/ 241592 w 547767"/>
              <a:gd name="connsiteY21" fmla="*/ 309756 h 482054"/>
              <a:gd name="connsiteX22" fmla="*/ 233754 w 547767"/>
              <a:gd name="connsiteY22" fmla="*/ 306044 h 482054"/>
              <a:gd name="connsiteX23" fmla="*/ 203639 w 547767"/>
              <a:gd name="connsiteY23" fmla="*/ 249949 h 482054"/>
              <a:gd name="connsiteX24" fmla="*/ 192088 w 547767"/>
              <a:gd name="connsiteY24" fmla="*/ 251187 h 482054"/>
              <a:gd name="connsiteX25" fmla="*/ 191675 w 547767"/>
              <a:gd name="connsiteY25" fmla="*/ 253249 h 482054"/>
              <a:gd name="connsiteX26" fmla="*/ 191263 w 547767"/>
              <a:gd name="connsiteY26" fmla="*/ 254074 h 482054"/>
              <a:gd name="connsiteX27" fmla="*/ 190850 w 547767"/>
              <a:gd name="connsiteY27" fmla="*/ 256549 h 482054"/>
              <a:gd name="connsiteX28" fmla="*/ 190438 w 547767"/>
              <a:gd name="connsiteY28" fmla="*/ 257374 h 482054"/>
              <a:gd name="connsiteX29" fmla="*/ 189613 w 547767"/>
              <a:gd name="connsiteY29" fmla="*/ 260261 h 482054"/>
              <a:gd name="connsiteX30" fmla="*/ 189200 w 547767"/>
              <a:gd name="connsiteY30" fmla="*/ 260261 h 482054"/>
              <a:gd name="connsiteX31" fmla="*/ 187550 w 547767"/>
              <a:gd name="connsiteY31" fmla="*/ 263560 h 482054"/>
              <a:gd name="connsiteX32" fmla="*/ 177236 w 547767"/>
              <a:gd name="connsiteY32" fmla="*/ 272635 h 482054"/>
              <a:gd name="connsiteX33" fmla="*/ 172698 w 547767"/>
              <a:gd name="connsiteY33" fmla="*/ 274284 h 482054"/>
              <a:gd name="connsiteX34" fmla="*/ 171461 w 547767"/>
              <a:gd name="connsiteY34" fmla="*/ 274697 h 482054"/>
              <a:gd name="connsiteX35" fmla="*/ 167748 w 547767"/>
              <a:gd name="connsiteY35" fmla="*/ 275109 h 482054"/>
              <a:gd name="connsiteX36" fmla="*/ 166923 w 547767"/>
              <a:gd name="connsiteY36" fmla="*/ 275109 h 482054"/>
              <a:gd name="connsiteX37" fmla="*/ 163210 w 547767"/>
              <a:gd name="connsiteY37" fmla="*/ 275109 h 482054"/>
              <a:gd name="connsiteX38" fmla="*/ 211065 w 547767"/>
              <a:gd name="connsiteY38" fmla="*/ 349353 h 482054"/>
              <a:gd name="connsiteX39" fmla="*/ 218490 w 547767"/>
              <a:gd name="connsiteY39" fmla="*/ 378225 h 482054"/>
              <a:gd name="connsiteX40" fmla="*/ 218490 w 547767"/>
              <a:gd name="connsiteY40" fmla="*/ 442156 h 482054"/>
              <a:gd name="connsiteX41" fmla="*/ 242005 w 547767"/>
              <a:gd name="connsiteY41" fmla="*/ 465667 h 482054"/>
              <a:gd name="connsiteX42" fmla="*/ 306361 w 547767"/>
              <a:gd name="connsiteY42" fmla="*/ 465667 h 482054"/>
              <a:gd name="connsiteX43" fmla="*/ 329876 w 547767"/>
              <a:gd name="connsiteY43" fmla="*/ 442156 h 482054"/>
              <a:gd name="connsiteX44" fmla="*/ 329876 w 547767"/>
              <a:gd name="connsiteY44" fmla="*/ 378225 h 482054"/>
              <a:gd name="connsiteX45" fmla="*/ 337302 w 547767"/>
              <a:gd name="connsiteY45" fmla="*/ 349353 h 482054"/>
              <a:gd name="connsiteX46" fmla="*/ 383093 w 547767"/>
              <a:gd name="connsiteY46" fmla="*/ 277584 h 482054"/>
              <a:gd name="connsiteX47" fmla="*/ 380618 w 547767"/>
              <a:gd name="connsiteY47" fmla="*/ 276347 h 482054"/>
              <a:gd name="connsiteX48" fmla="*/ 378556 w 547767"/>
              <a:gd name="connsiteY48" fmla="*/ 275522 h 482054"/>
              <a:gd name="connsiteX49" fmla="*/ 376080 w 547767"/>
              <a:gd name="connsiteY49" fmla="*/ 273872 h 482054"/>
              <a:gd name="connsiteX50" fmla="*/ 374430 w 547767"/>
              <a:gd name="connsiteY50" fmla="*/ 272635 h 482054"/>
              <a:gd name="connsiteX51" fmla="*/ 372367 w 547767"/>
              <a:gd name="connsiteY51" fmla="*/ 269747 h 482054"/>
              <a:gd name="connsiteX52" fmla="*/ 371130 w 547767"/>
              <a:gd name="connsiteY52" fmla="*/ 268510 h 482054"/>
              <a:gd name="connsiteX53" fmla="*/ 368655 w 547767"/>
              <a:gd name="connsiteY53" fmla="*/ 263973 h 482054"/>
              <a:gd name="connsiteX54" fmla="*/ 366592 w 547767"/>
              <a:gd name="connsiteY54" fmla="*/ 258198 h 482054"/>
              <a:gd name="connsiteX55" fmla="*/ 363292 w 547767"/>
              <a:gd name="connsiteY55" fmla="*/ 259023 h 482054"/>
              <a:gd name="connsiteX56" fmla="*/ 362467 w 547767"/>
              <a:gd name="connsiteY56" fmla="*/ 259023 h 482054"/>
              <a:gd name="connsiteX57" fmla="*/ 360404 w 547767"/>
              <a:gd name="connsiteY57" fmla="*/ 259023 h 482054"/>
              <a:gd name="connsiteX58" fmla="*/ 359166 w 547767"/>
              <a:gd name="connsiteY58" fmla="*/ 259023 h 482054"/>
              <a:gd name="connsiteX59" fmla="*/ 357104 w 547767"/>
              <a:gd name="connsiteY59" fmla="*/ 259023 h 482054"/>
              <a:gd name="connsiteX60" fmla="*/ 355866 w 547767"/>
              <a:gd name="connsiteY60" fmla="*/ 258611 h 482054"/>
              <a:gd name="connsiteX61" fmla="*/ 353803 w 547767"/>
              <a:gd name="connsiteY61" fmla="*/ 258198 h 482054"/>
              <a:gd name="connsiteX62" fmla="*/ 352566 w 547767"/>
              <a:gd name="connsiteY62" fmla="*/ 257786 h 482054"/>
              <a:gd name="connsiteX63" fmla="*/ 350503 w 547767"/>
              <a:gd name="connsiteY63" fmla="*/ 257374 h 482054"/>
              <a:gd name="connsiteX64" fmla="*/ 348853 w 547767"/>
              <a:gd name="connsiteY64" fmla="*/ 256549 h 482054"/>
              <a:gd name="connsiteX65" fmla="*/ 347615 w 547767"/>
              <a:gd name="connsiteY65" fmla="*/ 255724 h 482054"/>
              <a:gd name="connsiteX66" fmla="*/ 346377 w 547767"/>
              <a:gd name="connsiteY66" fmla="*/ 255311 h 482054"/>
              <a:gd name="connsiteX67" fmla="*/ 344727 w 547767"/>
              <a:gd name="connsiteY67" fmla="*/ 254074 h 482054"/>
              <a:gd name="connsiteX68" fmla="*/ 343490 w 547767"/>
              <a:gd name="connsiteY68" fmla="*/ 253249 h 482054"/>
              <a:gd name="connsiteX69" fmla="*/ 342665 w 547767"/>
              <a:gd name="connsiteY69" fmla="*/ 252424 h 482054"/>
              <a:gd name="connsiteX70" fmla="*/ 314612 w 547767"/>
              <a:gd name="connsiteY70" fmla="*/ 306044 h 482054"/>
              <a:gd name="connsiteX71" fmla="*/ 306774 w 547767"/>
              <a:gd name="connsiteY71" fmla="*/ 309756 h 482054"/>
              <a:gd name="connsiteX72" fmla="*/ 301411 w 547767"/>
              <a:gd name="connsiteY72" fmla="*/ 302744 h 482054"/>
              <a:gd name="connsiteX73" fmla="*/ 301411 w 547767"/>
              <a:gd name="connsiteY73" fmla="*/ 240463 h 482054"/>
              <a:gd name="connsiteX74" fmla="*/ 300173 w 547767"/>
              <a:gd name="connsiteY74" fmla="*/ 240463 h 482054"/>
              <a:gd name="connsiteX75" fmla="*/ 298935 w 547767"/>
              <a:gd name="connsiteY75" fmla="*/ 240463 h 482054"/>
              <a:gd name="connsiteX76" fmla="*/ 296460 w 547767"/>
              <a:gd name="connsiteY76" fmla="*/ 240463 h 482054"/>
              <a:gd name="connsiteX77" fmla="*/ 296048 w 547767"/>
              <a:gd name="connsiteY77" fmla="*/ 240463 h 482054"/>
              <a:gd name="connsiteX78" fmla="*/ 292747 w 547767"/>
              <a:gd name="connsiteY78" fmla="*/ 239638 h 482054"/>
              <a:gd name="connsiteX79" fmla="*/ 289860 w 547767"/>
              <a:gd name="connsiteY79" fmla="*/ 238400 h 482054"/>
              <a:gd name="connsiteX80" fmla="*/ 289035 w 547767"/>
              <a:gd name="connsiteY80" fmla="*/ 238400 h 482054"/>
              <a:gd name="connsiteX81" fmla="*/ 286972 w 547767"/>
              <a:gd name="connsiteY81" fmla="*/ 237163 h 482054"/>
              <a:gd name="connsiteX82" fmla="*/ 286147 w 547767"/>
              <a:gd name="connsiteY82" fmla="*/ 236750 h 482054"/>
              <a:gd name="connsiteX83" fmla="*/ 284497 w 547767"/>
              <a:gd name="connsiteY83" fmla="*/ 235513 h 482054"/>
              <a:gd name="connsiteX84" fmla="*/ 283672 w 547767"/>
              <a:gd name="connsiteY84" fmla="*/ 235101 h 482054"/>
              <a:gd name="connsiteX85" fmla="*/ 281196 w 547767"/>
              <a:gd name="connsiteY85" fmla="*/ 233038 h 482054"/>
              <a:gd name="connsiteX86" fmla="*/ 231970 w 547767"/>
              <a:gd name="connsiteY86" fmla="*/ 227575 h 482054"/>
              <a:gd name="connsiteX87" fmla="*/ 220537 w 547767"/>
              <a:gd name="connsiteY87" fmla="*/ 228821 h 482054"/>
              <a:gd name="connsiteX88" fmla="*/ 214608 w 547767"/>
              <a:gd name="connsiteY88" fmla="*/ 242109 h 482054"/>
              <a:gd name="connsiteX89" fmla="*/ 214185 w 547767"/>
              <a:gd name="connsiteY89" fmla="*/ 242109 h 482054"/>
              <a:gd name="connsiteX90" fmla="*/ 231970 w 547767"/>
              <a:gd name="connsiteY90" fmla="*/ 274498 h 482054"/>
              <a:gd name="connsiteX91" fmla="*/ 325941 w 547767"/>
              <a:gd name="connsiteY91" fmla="*/ 222116 h 482054"/>
              <a:gd name="connsiteX92" fmla="*/ 316140 w 547767"/>
              <a:gd name="connsiteY92" fmla="*/ 235728 h 482054"/>
              <a:gd name="connsiteX93" fmla="*/ 316140 w 547767"/>
              <a:gd name="connsiteY93" fmla="*/ 274502 h 482054"/>
              <a:gd name="connsiteX94" fmla="*/ 334890 w 547767"/>
              <a:gd name="connsiteY94" fmla="*/ 239028 h 482054"/>
              <a:gd name="connsiteX95" fmla="*/ 335742 w 547767"/>
              <a:gd name="connsiteY95" fmla="*/ 223766 h 482054"/>
              <a:gd name="connsiteX96" fmla="*/ 325941 w 547767"/>
              <a:gd name="connsiteY96" fmla="*/ 222116 h 482054"/>
              <a:gd name="connsiteX97" fmla="*/ 283186 w 547767"/>
              <a:gd name="connsiteY97" fmla="*/ 64672 h 482054"/>
              <a:gd name="connsiteX98" fmla="*/ 303497 w 547767"/>
              <a:gd name="connsiteY98" fmla="*/ 72989 h 482054"/>
              <a:gd name="connsiteX99" fmla="*/ 312092 w 547767"/>
              <a:gd name="connsiteY99" fmla="*/ 93522 h 482054"/>
              <a:gd name="connsiteX100" fmla="*/ 303497 w 547767"/>
              <a:gd name="connsiteY100" fmla="*/ 114056 h 482054"/>
              <a:gd name="connsiteX101" fmla="*/ 298585 w 547767"/>
              <a:gd name="connsiteY101" fmla="*/ 116110 h 482054"/>
              <a:gd name="connsiteX102" fmla="*/ 293674 w 547767"/>
              <a:gd name="connsiteY102" fmla="*/ 114056 h 482054"/>
              <a:gd name="connsiteX103" fmla="*/ 293674 w 547767"/>
              <a:gd name="connsiteY103" fmla="*/ 104200 h 482054"/>
              <a:gd name="connsiteX104" fmla="*/ 297767 w 547767"/>
              <a:gd name="connsiteY104" fmla="*/ 93522 h 482054"/>
              <a:gd name="connsiteX105" fmla="*/ 293674 w 547767"/>
              <a:gd name="connsiteY105" fmla="*/ 82845 h 482054"/>
              <a:gd name="connsiteX106" fmla="*/ 272800 w 547767"/>
              <a:gd name="connsiteY106" fmla="*/ 82845 h 482054"/>
              <a:gd name="connsiteX107" fmla="*/ 262568 w 547767"/>
              <a:gd name="connsiteY107" fmla="*/ 82845 h 482054"/>
              <a:gd name="connsiteX108" fmla="*/ 262568 w 547767"/>
              <a:gd name="connsiteY108" fmla="*/ 72989 h 482054"/>
              <a:gd name="connsiteX109" fmla="*/ 283186 w 547767"/>
              <a:gd name="connsiteY109" fmla="*/ 64672 h 482054"/>
              <a:gd name="connsiteX110" fmla="*/ 447656 w 547767"/>
              <a:gd name="connsiteY110" fmla="*/ 57680 h 482054"/>
              <a:gd name="connsiteX111" fmla="*/ 432819 w 547767"/>
              <a:gd name="connsiteY111" fmla="*/ 67208 h 482054"/>
              <a:gd name="connsiteX112" fmla="*/ 432819 w 547767"/>
              <a:gd name="connsiteY112" fmla="*/ 68036 h 482054"/>
              <a:gd name="connsiteX113" fmla="*/ 425813 w 547767"/>
              <a:gd name="connsiteY113" fmla="*/ 74250 h 482054"/>
              <a:gd name="connsiteX114" fmla="*/ 418806 w 547767"/>
              <a:gd name="connsiteY114" fmla="*/ 68451 h 482054"/>
              <a:gd name="connsiteX115" fmla="*/ 418806 w 547767"/>
              <a:gd name="connsiteY115" fmla="*/ 67622 h 482054"/>
              <a:gd name="connsiteX116" fmla="*/ 413448 w 547767"/>
              <a:gd name="connsiteY116" fmla="*/ 59751 h 482054"/>
              <a:gd name="connsiteX117" fmla="*/ 403969 w 547767"/>
              <a:gd name="connsiteY117" fmla="*/ 58094 h 482054"/>
              <a:gd name="connsiteX118" fmla="*/ 396138 w 547767"/>
              <a:gd name="connsiteY118" fmla="*/ 63480 h 482054"/>
              <a:gd name="connsiteX119" fmla="*/ 394078 w 547767"/>
              <a:gd name="connsiteY119" fmla="*/ 72593 h 482054"/>
              <a:gd name="connsiteX120" fmla="*/ 394490 w 547767"/>
              <a:gd name="connsiteY120" fmla="*/ 73422 h 482054"/>
              <a:gd name="connsiteX121" fmla="*/ 391193 w 547767"/>
              <a:gd name="connsiteY121" fmla="*/ 81707 h 482054"/>
              <a:gd name="connsiteX122" fmla="*/ 392429 w 547767"/>
              <a:gd name="connsiteY122" fmla="*/ 86264 h 482054"/>
              <a:gd name="connsiteX123" fmla="*/ 392429 w 547767"/>
              <a:gd name="connsiteY123" fmla="*/ 87092 h 482054"/>
              <a:gd name="connsiteX124" fmla="*/ 392841 w 547767"/>
              <a:gd name="connsiteY124" fmla="*/ 91649 h 482054"/>
              <a:gd name="connsiteX125" fmla="*/ 392841 w 547767"/>
              <a:gd name="connsiteY125" fmla="*/ 92478 h 482054"/>
              <a:gd name="connsiteX126" fmla="*/ 392017 w 547767"/>
              <a:gd name="connsiteY126" fmla="*/ 96620 h 482054"/>
              <a:gd name="connsiteX127" fmla="*/ 391605 w 547767"/>
              <a:gd name="connsiteY127" fmla="*/ 97449 h 482054"/>
              <a:gd name="connsiteX128" fmla="*/ 389956 w 547767"/>
              <a:gd name="connsiteY128" fmla="*/ 102005 h 482054"/>
              <a:gd name="connsiteX129" fmla="*/ 389956 w 547767"/>
              <a:gd name="connsiteY129" fmla="*/ 102420 h 482054"/>
              <a:gd name="connsiteX130" fmla="*/ 388308 w 547767"/>
              <a:gd name="connsiteY130" fmla="*/ 104491 h 482054"/>
              <a:gd name="connsiteX131" fmla="*/ 386659 w 547767"/>
              <a:gd name="connsiteY131" fmla="*/ 107391 h 482054"/>
              <a:gd name="connsiteX132" fmla="*/ 388720 w 547767"/>
              <a:gd name="connsiteY132" fmla="*/ 109048 h 482054"/>
              <a:gd name="connsiteX133" fmla="*/ 389544 w 547767"/>
              <a:gd name="connsiteY133" fmla="*/ 109462 h 482054"/>
              <a:gd name="connsiteX134" fmla="*/ 390780 w 547767"/>
              <a:gd name="connsiteY134" fmla="*/ 111119 h 482054"/>
              <a:gd name="connsiteX135" fmla="*/ 391605 w 547767"/>
              <a:gd name="connsiteY135" fmla="*/ 111948 h 482054"/>
              <a:gd name="connsiteX136" fmla="*/ 392429 w 547767"/>
              <a:gd name="connsiteY136" fmla="*/ 112776 h 482054"/>
              <a:gd name="connsiteX137" fmla="*/ 393665 w 547767"/>
              <a:gd name="connsiteY137" fmla="*/ 114847 h 482054"/>
              <a:gd name="connsiteX138" fmla="*/ 397375 w 547767"/>
              <a:gd name="connsiteY138" fmla="*/ 131003 h 482054"/>
              <a:gd name="connsiteX139" fmla="*/ 382950 w 547767"/>
              <a:gd name="connsiteY139" fmla="*/ 152959 h 482054"/>
              <a:gd name="connsiteX140" fmla="*/ 385835 w 547767"/>
              <a:gd name="connsiteY140" fmla="*/ 158759 h 482054"/>
              <a:gd name="connsiteX141" fmla="*/ 383774 w 547767"/>
              <a:gd name="connsiteY141" fmla="*/ 179471 h 482054"/>
              <a:gd name="connsiteX142" fmla="*/ 367700 w 547767"/>
              <a:gd name="connsiteY142" fmla="*/ 192728 h 482054"/>
              <a:gd name="connsiteX143" fmla="*/ 361518 w 547767"/>
              <a:gd name="connsiteY143" fmla="*/ 193556 h 482054"/>
              <a:gd name="connsiteX144" fmla="*/ 361930 w 547767"/>
              <a:gd name="connsiteY144" fmla="*/ 196870 h 482054"/>
              <a:gd name="connsiteX145" fmla="*/ 361930 w 547767"/>
              <a:gd name="connsiteY145" fmla="*/ 197699 h 482054"/>
              <a:gd name="connsiteX146" fmla="*/ 361518 w 547767"/>
              <a:gd name="connsiteY146" fmla="*/ 200184 h 482054"/>
              <a:gd name="connsiteX147" fmla="*/ 361518 w 547767"/>
              <a:gd name="connsiteY147" fmla="*/ 201013 h 482054"/>
              <a:gd name="connsiteX148" fmla="*/ 360694 w 547767"/>
              <a:gd name="connsiteY148" fmla="*/ 203498 h 482054"/>
              <a:gd name="connsiteX149" fmla="*/ 360694 w 547767"/>
              <a:gd name="connsiteY149" fmla="*/ 204741 h 482054"/>
              <a:gd name="connsiteX150" fmla="*/ 359870 w 547767"/>
              <a:gd name="connsiteY150" fmla="*/ 206398 h 482054"/>
              <a:gd name="connsiteX151" fmla="*/ 359457 w 547767"/>
              <a:gd name="connsiteY151" fmla="*/ 207641 h 482054"/>
              <a:gd name="connsiteX152" fmla="*/ 358633 w 547767"/>
              <a:gd name="connsiteY152" fmla="*/ 209298 h 482054"/>
              <a:gd name="connsiteX153" fmla="*/ 358221 w 547767"/>
              <a:gd name="connsiteY153" fmla="*/ 210541 h 482054"/>
              <a:gd name="connsiteX154" fmla="*/ 356985 w 547767"/>
              <a:gd name="connsiteY154" fmla="*/ 212198 h 482054"/>
              <a:gd name="connsiteX155" fmla="*/ 356160 w 547767"/>
              <a:gd name="connsiteY155" fmla="*/ 213440 h 482054"/>
              <a:gd name="connsiteX156" fmla="*/ 354924 w 547767"/>
              <a:gd name="connsiteY156" fmla="*/ 215097 h 482054"/>
              <a:gd name="connsiteX157" fmla="*/ 354099 w 547767"/>
              <a:gd name="connsiteY157" fmla="*/ 215926 h 482054"/>
              <a:gd name="connsiteX158" fmla="*/ 353687 w 547767"/>
              <a:gd name="connsiteY158" fmla="*/ 215926 h 482054"/>
              <a:gd name="connsiteX159" fmla="*/ 351627 w 547767"/>
              <a:gd name="connsiteY159" fmla="*/ 223797 h 482054"/>
              <a:gd name="connsiteX160" fmla="*/ 350802 w 547767"/>
              <a:gd name="connsiteY160" fmla="*/ 224211 h 482054"/>
              <a:gd name="connsiteX161" fmla="*/ 348742 w 547767"/>
              <a:gd name="connsiteY161" fmla="*/ 237467 h 482054"/>
              <a:gd name="connsiteX162" fmla="*/ 351627 w 547767"/>
              <a:gd name="connsiteY162" fmla="*/ 241610 h 482054"/>
              <a:gd name="connsiteX163" fmla="*/ 352863 w 547767"/>
              <a:gd name="connsiteY163" fmla="*/ 242853 h 482054"/>
              <a:gd name="connsiteX164" fmla="*/ 353687 w 547767"/>
              <a:gd name="connsiteY164" fmla="*/ 243681 h 482054"/>
              <a:gd name="connsiteX165" fmla="*/ 354099 w 547767"/>
              <a:gd name="connsiteY165" fmla="*/ 243681 h 482054"/>
              <a:gd name="connsiteX166" fmla="*/ 369349 w 547767"/>
              <a:gd name="connsiteY166" fmla="*/ 241610 h 482054"/>
              <a:gd name="connsiteX167" fmla="*/ 369761 w 547767"/>
              <a:gd name="connsiteY167" fmla="*/ 241196 h 482054"/>
              <a:gd name="connsiteX168" fmla="*/ 379240 w 547767"/>
              <a:gd name="connsiteY168" fmla="*/ 239953 h 482054"/>
              <a:gd name="connsiteX169" fmla="*/ 379652 w 547767"/>
              <a:gd name="connsiteY169" fmla="*/ 240367 h 482054"/>
              <a:gd name="connsiteX170" fmla="*/ 381713 w 547767"/>
              <a:gd name="connsiteY170" fmla="*/ 248652 h 482054"/>
              <a:gd name="connsiteX171" fmla="*/ 381301 w 547767"/>
              <a:gd name="connsiteY171" fmla="*/ 249481 h 482054"/>
              <a:gd name="connsiteX172" fmla="*/ 381713 w 547767"/>
              <a:gd name="connsiteY172" fmla="*/ 259009 h 482054"/>
              <a:gd name="connsiteX173" fmla="*/ 382950 w 547767"/>
              <a:gd name="connsiteY173" fmla="*/ 261080 h 482054"/>
              <a:gd name="connsiteX174" fmla="*/ 388720 w 547767"/>
              <a:gd name="connsiteY174" fmla="*/ 265637 h 482054"/>
              <a:gd name="connsiteX175" fmla="*/ 394490 w 547767"/>
              <a:gd name="connsiteY175" fmla="*/ 266051 h 482054"/>
              <a:gd name="connsiteX176" fmla="*/ 394490 w 547767"/>
              <a:gd name="connsiteY176" fmla="*/ 266465 h 482054"/>
              <a:gd name="connsiteX177" fmla="*/ 398611 w 547767"/>
              <a:gd name="connsiteY177" fmla="*/ 265222 h 482054"/>
              <a:gd name="connsiteX178" fmla="*/ 405205 w 547767"/>
              <a:gd name="connsiteY178" fmla="*/ 258594 h 482054"/>
              <a:gd name="connsiteX179" fmla="*/ 405205 w 547767"/>
              <a:gd name="connsiteY179" fmla="*/ 257352 h 482054"/>
              <a:gd name="connsiteX180" fmla="*/ 408915 w 547767"/>
              <a:gd name="connsiteY180" fmla="*/ 253209 h 482054"/>
              <a:gd name="connsiteX181" fmla="*/ 413861 w 547767"/>
              <a:gd name="connsiteY181" fmla="*/ 252795 h 482054"/>
              <a:gd name="connsiteX182" fmla="*/ 414685 w 547767"/>
              <a:gd name="connsiteY182" fmla="*/ 252795 h 482054"/>
              <a:gd name="connsiteX183" fmla="*/ 419218 w 547767"/>
              <a:gd name="connsiteY183" fmla="*/ 259837 h 482054"/>
              <a:gd name="connsiteX184" fmla="*/ 419218 w 547767"/>
              <a:gd name="connsiteY184" fmla="*/ 260666 h 482054"/>
              <a:gd name="connsiteX185" fmla="*/ 432819 w 547767"/>
              <a:gd name="connsiteY185" fmla="*/ 272265 h 482054"/>
              <a:gd name="connsiteX186" fmla="*/ 441062 w 547767"/>
              <a:gd name="connsiteY186" fmla="*/ 267708 h 482054"/>
              <a:gd name="connsiteX187" fmla="*/ 444359 w 547767"/>
              <a:gd name="connsiteY187" fmla="*/ 259009 h 482054"/>
              <a:gd name="connsiteX188" fmla="*/ 444359 w 547767"/>
              <a:gd name="connsiteY188" fmla="*/ 258180 h 482054"/>
              <a:gd name="connsiteX189" fmla="*/ 449305 w 547767"/>
              <a:gd name="connsiteY189" fmla="*/ 250723 h 482054"/>
              <a:gd name="connsiteX190" fmla="*/ 449717 w 547767"/>
              <a:gd name="connsiteY190" fmla="*/ 250723 h 482054"/>
              <a:gd name="connsiteX191" fmla="*/ 453839 w 547767"/>
              <a:gd name="connsiteY191" fmla="*/ 250723 h 482054"/>
              <a:gd name="connsiteX192" fmla="*/ 457960 w 547767"/>
              <a:gd name="connsiteY192" fmla="*/ 254452 h 482054"/>
              <a:gd name="connsiteX193" fmla="*/ 457960 w 547767"/>
              <a:gd name="connsiteY193" fmla="*/ 255280 h 482054"/>
              <a:gd name="connsiteX194" fmla="*/ 465379 w 547767"/>
              <a:gd name="connsiteY194" fmla="*/ 261494 h 482054"/>
              <a:gd name="connsiteX195" fmla="*/ 475270 w 547767"/>
              <a:gd name="connsiteY195" fmla="*/ 260666 h 482054"/>
              <a:gd name="connsiteX196" fmla="*/ 481040 w 547767"/>
              <a:gd name="connsiteY196" fmla="*/ 243681 h 482054"/>
              <a:gd name="connsiteX197" fmla="*/ 480216 w 547767"/>
              <a:gd name="connsiteY197" fmla="*/ 242853 h 482054"/>
              <a:gd name="connsiteX198" fmla="*/ 481864 w 547767"/>
              <a:gd name="connsiteY198" fmla="*/ 234153 h 482054"/>
              <a:gd name="connsiteX199" fmla="*/ 481864 w 547767"/>
              <a:gd name="connsiteY199" fmla="*/ 233739 h 482054"/>
              <a:gd name="connsiteX200" fmla="*/ 491344 w 547767"/>
              <a:gd name="connsiteY200" fmla="*/ 234153 h 482054"/>
              <a:gd name="connsiteX201" fmla="*/ 492168 w 547767"/>
              <a:gd name="connsiteY201" fmla="*/ 234567 h 482054"/>
              <a:gd name="connsiteX202" fmla="*/ 509478 w 547767"/>
              <a:gd name="connsiteY202" fmla="*/ 232910 h 482054"/>
              <a:gd name="connsiteX203" fmla="*/ 508242 w 547767"/>
              <a:gd name="connsiteY203" fmla="*/ 215097 h 482054"/>
              <a:gd name="connsiteX204" fmla="*/ 507417 w 547767"/>
              <a:gd name="connsiteY204" fmla="*/ 215097 h 482054"/>
              <a:gd name="connsiteX205" fmla="*/ 504532 w 547767"/>
              <a:gd name="connsiteY205" fmla="*/ 210126 h 482054"/>
              <a:gd name="connsiteX206" fmla="*/ 505357 w 547767"/>
              <a:gd name="connsiteY206" fmla="*/ 205569 h 482054"/>
              <a:gd name="connsiteX207" fmla="*/ 514012 w 547767"/>
              <a:gd name="connsiteY207" fmla="*/ 202255 h 482054"/>
              <a:gd name="connsiteX208" fmla="*/ 514836 w 547767"/>
              <a:gd name="connsiteY208" fmla="*/ 202255 h 482054"/>
              <a:gd name="connsiteX209" fmla="*/ 530085 w 547767"/>
              <a:gd name="connsiteY209" fmla="*/ 193556 h 482054"/>
              <a:gd name="connsiteX210" fmla="*/ 521843 w 547767"/>
              <a:gd name="connsiteY210" fmla="*/ 178229 h 482054"/>
              <a:gd name="connsiteX211" fmla="*/ 521018 w 547767"/>
              <a:gd name="connsiteY211" fmla="*/ 178229 h 482054"/>
              <a:gd name="connsiteX212" fmla="*/ 515248 w 547767"/>
              <a:gd name="connsiteY212" fmla="*/ 170358 h 482054"/>
              <a:gd name="connsiteX213" fmla="*/ 521843 w 547767"/>
              <a:gd name="connsiteY213" fmla="*/ 163730 h 482054"/>
              <a:gd name="connsiteX214" fmla="*/ 523079 w 547767"/>
              <a:gd name="connsiteY214" fmla="*/ 163730 h 482054"/>
              <a:gd name="connsiteX215" fmla="*/ 533383 w 547767"/>
              <a:gd name="connsiteY215" fmla="*/ 149231 h 482054"/>
              <a:gd name="connsiteX216" fmla="*/ 519370 w 547767"/>
              <a:gd name="connsiteY216" fmla="*/ 138460 h 482054"/>
              <a:gd name="connsiteX217" fmla="*/ 518545 w 547767"/>
              <a:gd name="connsiteY217" fmla="*/ 138874 h 482054"/>
              <a:gd name="connsiteX218" fmla="*/ 510715 w 547767"/>
              <a:gd name="connsiteY218" fmla="*/ 133903 h 482054"/>
              <a:gd name="connsiteX219" fmla="*/ 510302 w 547767"/>
              <a:gd name="connsiteY219" fmla="*/ 133489 h 482054"/>
              <a:gd name="connsiteX220" fmla="*/ 513600 w 547767"/>
              <a:gd name="connsiteY220" fmla="*/ 125204 h 482054"/>
              <a:gd name="connsiteX221" fmla="*/ 514424 w 547767"/>
              <a:gd name="connsiteY221" fmla="*/ 124790 h 482054"/>
              <a:gd name="connsiteX222" fmla="*/ 520194 w 547767"/>
              <a:gd name="connsiteY222" fmla="*/ 117333 h 482054"/>
              <a:gd name="connsiteX223" fmla="*/ 518545 w 547767"/>
              <a:gd name="connsiteY223" fmla="*/ 107805 h 482054"/>
              <a:gd name="connsiteX224" fmla="*/ 501647 w 547767"/>
              <a:gd name="connsiteY224" fmla="*/ 103248 h 482054"/>
              <a:gd name="connsiteX225" fmla="*/ 500411 w 547767"/>
              <a:gd name="connsiteY225" fmla="*/ 103662 h 482054"/>
              <a:gd name="connsiteX226" fmla="*/ 491756 w 547767"/>
              <a:gd name="connsiteY226" fmla="*/ 102834 h 482054"/>
              <a:gd name="connsiteX227" fmla="*/ 491344 w 547767"/>
              <a:gd name="connsiteY227" fmla="*/ 102420 h 482054"/>
              <a:gd name="connsiteX228" fmla="*/ 491344 w 547767"/>
              <a:gd name="connsiteY228" fmla="*/ 93306 h 482054"/>
              <a:gd name="connsiteX229" fmla="*/ 491756 w 547767"/>
              <a:gd name="connsiteY229" fmla="*/ 92892 h 482054"/>
              <a:gd name="connsiteX230" fmla="*/ 488459 w 547767"/>
              <a:gd name="connsiteY230" fmla="*/ 75079 h 482054"/>
              <a:gd name="connsiteX231" fmla="*/ 470737 w 547767"/>
              <a:gd name="connsiteY231" fmla="*/ 77979 h 482054"/>
              <a:gd name="connsiteX232" fmla="*/ 470737 w 547767"/>
              <a:gd name="connsiteY232" fmla="*/ 78807 h 482054"/>
              <a:gd name="connsiteX233" fmla="*/ 462494 w 547767"/>
              <a:gd name="connsiteY233" fmla="*/ 81707 h 482054"/>
              <a:gd name="connsiteX234" fmla="*/ 460433 w 547767"/>
              <a:gd name="connsiteY234" fmla="*/ 81293 h 482054"/>
              <a:gd name="connsiteX235" fmla="*/ 457548 w 547767"/>
              <a:gd name="connsiteY235" fmla="*/ 73422 h 482054"/>
              <a:gd name="connsiteX236" fmla="*/ 457960 w 547767"/>
              <a:gd name="connsiteY236" fmla="*/ 72179 h 482054"/>
              <a:gd name="connsiteX237" fmla="*/ 447656 w 547767"/>
              <a:gd name="connsiteY237" fmla="*/ 57680 h 482054"/>
              <a:gd name="connsiteX238" fmla="*/ 143651 w 547767"/>
              <a:gd name="connsiteY238" fmla="*/ 57680 h 482054"/>
              <a:gd name="connsiteX239" fmla="*/ 128315 w 547767"/>
              <a:gd name="connsiteY239" fmla="*/ 67208 h 482054"/>
              <a:gd name="connsiteX240" fmla="*/ 128315 w 547767"/>
              <a:gd name="connsiteY240" fmla="*/ 68036 h 482054"/>
              <a:gd name="connsiteX241" fmla="*/ 121269 w 547767"/>
              <a:gd name="connsiteY241" fmla="*/ 74250 h 482054"/>
              <a:gd name="connsiteX242" fmla="*/ 114222 w 547767"/>
              <a:gd name="connsiteY242" fmla="*/ 68451 h 482054"/>
              <a:gd name="connsiteX243" fmla="*/ 113808 w 547767"/>
              <a:gd name="connsiteY243" fmla="*/ 67622 h 482054"/>
              <a:gd name="connsiteX244" fmla="*/ 108834 w 547767"/>
              <a:gd name="connsiteY244" fmla="*/ 59751 h 482054"/>
              <a:gd name="connsiteX245" fmla="*/ 98886 w 547767"/>
              <a:gd name="connsiteY245" fmla="*/ 58094 h 482054"/>
              <a:gd name="connsiteX246" fmla="*/ 91011 w 547767"/>
              <a:gd name="connsiteY246" fmla="*/ 63480 h 482054"/>
              <a:gd name="connsiteX247" fmla="*/ 89353 w 547767"/>
              <a:gd name="connsiteY247" fmla="*/ 72593 h 482054"/>
              <a:gd name="connsiteX248" fmla="*/ 89768 w 547767"/>
              <a:gd name="connsiteY248" fmla="*/ 73422 h 482054"/>
              <a:gd name="connsiteX249" fmla="*/ 85208 w 547767"/>
              <a:gd name="connsiteY249" fmla="*/ 82121 h 482054"/>
              <a:gd name="connsiteX250" fmla="*/ 76504 w 547767"/>
              <a:gd name="connsiteY250" fmla="*/ 79221 h 482054"/>
              <a:gd name="connsiteX251" fmla="*/ 76090 w 547767"/>
              <a:gd name="connsiteY251" fmla="*/ 78393 h 482054"/>
              <a:gd name="connsiteX252" fmla="*/ 67800 w 547767"/>
              <a:gd name="connsiteY252" fmla="*/ 73422 h 482054"/>
              <a:gd name="connsiteX253" fmla="*/ 58681 w 547767"/>
              <a:gd name="connsiteY253" fmla="*/ 75907 h 482054"/>
              <a:gd name="connsiteX254" fmla="*/ 53293 w 547767"/>
              <a:gd name="connsiteY254" fmla="*/ 83778 h 482054"/>
              <a:gd name="connsiteX255" fmla="*/ 55366 w 547767"/>
              <a:gd name="connsiteY255" fmla="*/ 93306 h 482054"/>
              <a:gd name="connsiteX256" fmla="*/ 56194 w 547767"/>
              <a:gd name="connsiteY256" fmla="*/ 94135 h 482054"/>
              <a:gd name="connsiteX257" fmla="*/ 55780 w 547767"/>
              <a:gd name="connsiteY257" fmla="*/ 103248 h 482054"/>
              <a:gd name="connsiteX258" fmla="*/ 51635 w 547767"/>
              <a:gd name="connsiteY258" fmla="*/ 105734 h 482054"/>
              <a:gd name="connsiteX259" fmla="*/ 46247 w 547767"/>
              <a:gd name="connsiteY259" fmla="*/ 104491 h 482054"/>
              <a:gd name="connsiteX260" fmla="*/ 45832 w 547767"/>
              <a:gd name="connsiteY260" fmla="*/ 104077 h 482054"/>
              <a:gd name="connsiteX261" fmla="*/ 28838 w 547767"/>
              <a:gd name="connsiteY261" fmla="*/ 108634 h 482054"/>
              <a:gd name="connsiteX262" fmla="*/ 32569 w 547767"/>
              <a:gd name="connsiteY262" fmla="*/ 126032 h 482054"/>
              <a:gd name="connsiteX263" fmla="*/ 33398 w 547767"/>
              <a:gd name="connsiteY263" fmla="*/ 126447 h 482054"/>
              <a:gd name="connsiteX264" fmla="*/ 36714 w 547767"/>
              <a:gd name="connsiteY264" fmla="*/ 135146 h 482054"/>
              <a:gd name="connsiteX265" fmla="*/ 28838 w 547767"/>
              <a:gd name="connsiteY265" fmla="*/ 139703 h 482054"/>
              <a:gd name="connsiteX266" fmla="*/ 28010 w 547767"/>
              <a:gd name="connsiteY266" fmla="*/ 139288 h 482054"/>
              <a:gd name="connsiteX267" fmla="*/ 18891 w 547767"/>
              <a:gd name="connsiteY267" fmla="*/ 142188 h 482054"/>
              <a:gd name="connsiteX268" fmla="*/ 13917 w 547767"/>
              <a:gd name="connsiteY268" fmla="*/ 150473 h 482054"/>
              <a:gd name="connsiteX269" fmla="*/ 16818 w 547767"/>
              <a:gd name="connsiteY269" fmla="*/ 159587 h 482054"/>
              <a:gd name="connsiteX270" fmla="*/ 25108 w 547767"/>
              <a:gd name="connsiteY270" fmla="*/ 164558 h 482054"/>
              <a:gd name="connsiteX271" fmla="*/ 25523 w 547767"/>
              <a:gd name="connsiteY271" fmla="*/ 164972 h 482054"/>
              <a:gd name="connsiteX272" fmla="*/ 31740 w 547767"/>
              <a:gd name="connsiteY272" fmla="*/ 171186 h 482054"/>
              <a:gd name="connsiteX273" fmla="*/ 26352 w 547767"/>
              <a:gd name="connsiteY273" fmla="*/ 178643 h 482054"/>
              <a:gd name="connsiteX274" fmla="*/ 26352 w 547767"/>
              <a:gd name="connsiteY274" fmla="*/ 179057 h 482054"/>
              <a:gd name="connsiteX275" fmla="*/ 17647 w 547767"/>
              <a:gd name="connsiteY275" fmla="*/ 194385 h 482054"/>
              <a:gd name="connsiteX276" fmla="*/ 33398 w 547767"/>
              <a:gd name="connsiteY276" fmla="*/ 203498 h 482054"/>
              <a:gd name="connsiteX277" fmla="*/ 34227 w 547767"/>
              <a:gd name="connsiteY277" fmla="*/ 203084 h 482054"/>
              <a:gd name="connsiteX278" fmla="*/ 39615 w 547767"/>
              <a:gd name="connsiteY278" fmla="*/ 203498 h 482054"/>
              <a:gd name="connsiteX279" fmla="*/ 43345 w 547767"/>
              <a:gd name="connsiteY279" fmla="*/ 207227 h 482054"/>
              <a:gd name="connsiteX280" fmla="*/ 47076 w 547767"/>
              <a:gd name="connsiteY280" fmla="*/ 213855 h 482054"/>
              <a:gd name="connsiteX281" fmla="*/ 46661 w 547767"/>
              <a:gd name="connsiteY281" fmla="*/ 223797 h 482054"/>
              <a:gd name="connsiteX282" fmla="*/ 45832 w 547767"/>
              <a:gd name="connsiteY282" fmla="*/ 224211 h 482054"/>
              <a:gd name="connsiteX283" fmla="*/ 46247 w 547767"/>
              <a:gd name="connsiteY283" fmla="*/ 241610 h 482054"/>
              <a:gd name="connsiteX284" fmla="*/ 64484 w 547767"/>
              <a:gd name="connsiteY284" fmla="*/ 241610 h 482054"/>
              <a:gd name="connsiteX285" fmla="*/ 64899 w 547767"/>
              <a:gd name="connsiteY285" fmla="*/ 241196 h 482054"/>
              <a:gd name="connsiteX286" fmla="*/ 74432 w 547767"/>
              <a:gd name="connsiteY286" fmla="*/ 239953 h 482054"/>
              <a:gd name="connsiteX287" fmla="*/ 74846 w 547767"/>
              <a:gd name="connsiteY287" fmla="*/ 240367 h 482054"/>
              <a:gd name="connsiteX288" fmla="*/ 76919 w 547767"/>
              <a:gd name="connsiteY288" fmla="*/ 248652 h 482054"/>
              <a:gd name="connsiteX289" fmla="*/ 76504 w 547767"/>
              <a:gd name="connsiteY289" fmla="*/ 249481 h 482054"/>
              <a:gd name="connsiteX290" fmla="*/ 76919 w 547767"/>
              <a:gd name="connsiteY290" fmla="*/ 259009 h 482054"/>
              <a:gd name="connsiteX291" fmla="*/ 83965 w 547767"/>
              <a:gd name="connsiteY291" fmla="*/ 265637 h 482054"/>
              <a:gd name="connsiteX292" fmla="*/ 93913 w 547767"/>
              <a:gd name="connsiteY292" fmla="*/ 265222 h 482054"/>
              <a:gd name="connsiteX293" fmla="*/ 100130 w 547767"/>
              <a:gd name="connsiteY293" fmla="*/ 258594 h 482054"/>
              <a:gd name="connsiteX294" fmla="*/ 100544 w 547767"/>
              <a:gd name="connsiteY294" fmla="*/ 257352 h 482054"/>
              <a:gd name="connsiteX295" fmla="*/ 104275 w 547767"/>
              <a:gd name="connsiteY295" fmla="*/ 253209 h 482054"/>
              <a:gd name="connsiteX296" fmla="*/ 109249 w 547767"/>
              <a:gd name="connsiteY296" fmla="*/ 252795 h 482054"/>
              <a:gd name="connsiteX297" fmla="*/ 109663 w 547767"/>
              <a:gd name="connsiteY297" fmla="*/ 252795 h 482054"/>
              <a:gd name="connsiteX298" fmla="*/ 114637 w 547767"/>
              <a:gd name="connsiteY298" fmla="*/ 259837 h 482054"/>
              <a:gd name="connsiteX299" fmla="*/ 114637 w 547767"/>
              <a:gd name="connsiteY299" fmla="*/ 260666 h 482054"/>
              <a:gd name="connsiteX300" fmla="*/ 127900 w 547767"/>
              <a:gd name="connsiteY300" fmla="*/ 272265 h 482054"/>
              <a:gd name="connsiteX301" fmla="*/ 139506 w 547767"/>
              <a:gd name="connsiteY301" fmla="*/ 262323 h 482054"/>
              <a:gd name="connsiteX302" fmla="*/ 139920 w 547767"/>
              <a:gd name="connsiteY302" fmla="*/ 260666 h 482054"/>
              <a:gd name="connsiteX303" fmla="*/ 139920 w 547767"/>
              <a:gd name="connsiteY303" fmla="*/ 259009 h 482054"/>
              <a:gd name="connsiteX304" fmla="*/ 139920 w 547767"/>
              <a:gd name="connsiteY304" fmla="*/ 258594 h 482054"/>
              <a:gd name="connsiteX305" fmla="*/ 139920 w 547767"/>
              <a:gd name="connsiteY305" fmla="*/ 258180 h 482054"/>
              <a:gd name="connsiteX306" fmla="*/ 144894 w 547767"/>
              <a:gd name="connsiteY306" fmla="*/ 250723 h 482054"/>
              <a:gd name="connsiteX307" fmla="*/ 145309 w 547767"/>
              <a:gd name="connsiteY307" fmla="*/ 250723 h 482054"/>
              <a:gd name="connsiteX308" fmla="*/ 149454 w 547767"/>
              <a:gd name="connsiteY308" fmla="*/ 250723 h 482054"/>
              <a:gd name="connsiteX309" fmla="*/ 153599 w 547767"/>
              <a:gd name="connsiteY309" fmla="*/ 254452 h 482054"/>
              <a:gd name="connsiteX310" fmla="*/ 154013 w 547767"/>
              <a:gd name="connsiteY310" fmla="*/ 255280 h 482054"/>
              <a:gd name="connsiteX311" fmla="*/ 161059 w 547767"/>
              <a:gd name="connsiteY311" fmla="*/ 261494 h 482054"/>
              <a:gd name="connsiteX312" fmla="*/ 170592 w 547767"/>
              <a:gd name="connsiteY312" fmla="*/ 260666 h 482054"/>
              <a:gd name="connsiteX313" fmla="*/ 176395 w 547767"/>
              <a:gd name="connsiteY313" fmla="*/ 243681 h 482054"/>
              <a:gd name="connsiteX314" fmla="*/ 175981 w 547767"/>
              <a:gd name="connsiteY314" fmla="*/ 242853 h 482054"/>
              <a:gd name="connsiteX315" fmla="*/ 175152 w 547767"/>
              <a:gd name="connsiteY315" fmla="*/ 238296 h 482054"/>
              <a:gd name="connsiteX316" fmla="*/ 177224 w 547767"/>
              <a:gd name="connsiteY316" fmla="*/ 234153 h 482054"/>
              <a:gd name="connsiteX317" fmla="*/ 177639 w 547767"/>
              <a:gd name="connsiteY317" fmla="*/ 233739 h 482054"/>
              <a:gd name="connsiteX318" fmla="*/ 187172 w 547767"/>
              <a:gd name="connsiteY318" fmla="*/ 234153 h 482054"/>
              <a:gd name="connsiteX319" fmla="*/ 187586 w 547767"/>
              <a:gd name="connsiteY319" fmla="*/ 234567 h 482054"/>
              <a:gd name="connsiteX320" fmla="*/ 189659 w 547767"/>
              <a:gd name="connsiteY320" fmla="*/ 235810 h 482054"/>
              <a:gd name="connsiteX321" fmla="*/ 190902 w 547767"/>
              <a:gd name="connsiteY321" fmla="*/ 236639 h 482054"/>
              <a:gd name="connsiteX322" fmla="*/ 191731 w 547767"/>
              <a:gd name="connsiteY322" fmla="*/ 236639 h 482054"/>
              <a:gd name="connsiteX323" fmla="*/ 192975 w 547767"/>
              <a:gd name="connsiteY323" fmla="*/ 237053 h 482054"/>
              <a:gd name="connsiteX324" fmla="*/ 193389 w 547767"/>
              <a:gd name="connsiteY324" fmla="*/ 237053 h 482054"/>
              <a:gd name="connsiteX325" fmla="*/ 202922 w 547767"/>
              <a:gd name="connsiteY325" fmla="*/ 235396 h 482054"/>
              <a:gd name="connsiteX326" fmla="*/ 203337 w 547767"/>
              <a:gd name="connsiteY326" fmla="*/ 234982 h 482054"/>
              <a:gd name="connsiteX327" fmla="*/ 205409 w 547767"/>
              <a:gd name="connsiteY327" fmla="*/ 232910 h 482054"/>
              <a:gd name="connsiteX328" fmla="*/ 208311 w 547767"/>
              <a:gd name="connsiteY328" fmla="*/ 224211 h 482054"/>
              <a:gd name="connsiteX329" fmla="*/ 207896 w 547767"/>
              <a:gd name="connsiteY329" fmla="*/ 223797 h 482054"/>
              <a:gd name="connsiteX330" fmla="*/ 204995 w 547767"/>
              <a:gd name="connsiteY330" fmla="*/ 221311 h 482054"/>
              <a:gd name="connsiteX331" fmla="*/ 204580 w 547767"/>
              <a:gd name="connsiteY331" fmla="*/ 220897 h 482054"/>
              <a:gd name="connsiteX332" fmla="*/ 202093 w 547767"/>
              <a:gd name="connsiteY332" fmla="*/ 217583 h 482054"/>
              <a:gd name="connsiteX333" fmla="*/ 201264 w 547767"/>
              <a:gd name="connsiteY333" fmla="*/ 216340 h 482054"/>
              <a:gd name="connsiteX334" fmla="*/ 200021 w 547767"/>
              <a:gd name="connsiteY334" fmla="*/ 213855 h 482054"/>
              <a:gd name="connsiteX335" fmla="*/ 199192 w 547767"/>
              <a:gd name="connsiteY335" fmla="*/ 212612 h 482054"/>
              <a:gd name="connsiteX336" fmla="*/ 197948 w 547767"/>
              <a:gd name="connsiteY336" fmla="*/ 208469 h 482054"/>
              <a:gd name="connsiteX337" fmla="*/ 197948 w 547767"/>
              <a:gd name="connsiteY337" fmla="*/ 208055 h 482054"/>
              <a:gd name="connsiteX338" fmla="*/ 197948 w 547767"/>
              <a:gd name="connsiteY338" fmla="*/ 205569 h 482054"/>
              <a:gd name="connsiteX339" fmla="*/ 197534 w 547767"/>
              <a:gd name="connsiteY339" fmla="*/ 205569 h 482054"/>
              <a:gd name="connsiteX340" fmla="*/ 197534 w 547767"/>
              <a:gd name="connsiteY340" fmla="*/ 202255 h 482054"/>
              <a:gd name="connsiteX341" fmla="*/ 173908 w 547767"/>
              <a:gd name="connsiteY341" fmla="*/ 190242 h 482054"/>
              <a:gd name="connsiteX342" fmla="*/ 177224 w 547767"/>
              <a:gd name="connsiteY342" fmla="*/ 155859 h 482054"/>
              <a:gd name="connsiteX343" fmla="*/ 162717 w 547767"/>
              <a:gd name="connsiteY343" fmla="*/ 149231 h 482054"/>
              <a:gd name="connsiteX344" fmla="*/ 153599 w 547767"/>
              <a:gd name="connsiteY344" fmla="*/ 131003 h 482054"/>
              <a:gd name="connsiteX345" fmla="*/ 159816 w 547767"/>
              <a:gd name="connsiteY345" fmla="*/ 111533 h 482054"/>
              <a:gd name="connsiteX346" fmla="*/ 164375 w 547767"/>
              <a:gd name="connsiteY346" fmla="*/ 106977 h 482054"/>
              <a:gd name="connsiteX347" fmla="*/ 162303 w 547767"/>
              <a:gd name="connsiteY347" fmla="*/ 104491 h 482054"/>
              <a:gd name="connsiteX348" fmla="*/ 161888 w 547767"/>
              <a:gd name="connsiteY348" fmla="*/ 103248 h 482054"/>
              <a:gd name="connsiteX349" fmla="*/ 161059 w 547767"/>
              <a:gd name="connsiteY349" fmla="*/ 101591 h 482054"/>
              <a:gd name="connsiteX350" fmla="*/ 160230 w 547767"/>
              <a:gd name="connsiteY350" fmla="*/ 100348 h 482054"/>
              <a:gd name="connsiteX351" fmla="*/ 159816 w 547767"/>
              <a:gd name="connsiteY351" fmla="*/ 98691 h 482054"/>
              <a:gd name="connsiteX352" fmla="*/ 159401 w 547767"/>
              <a:gd name="connsiteY352" fmla="*/ 97034 h 482054"/>
              <a:gd name="connsiteX353" fmla="*/ 158987 w 547767"/>
              <a:gd name="connsiteY353" fmla="*/ 95377 h 482054"/>
              <a:gd name="connsiteX354" fmla="*/ 158987 w 547767"/>
              <a:gd name="connsiteY354" fmla="*/ 93720 h 482054"/>
              <a:gd name="connsiteX355" fmla="*/ 158572 w 547767"/>
              <a:gd name="connsiteY355" fmla="*/ 92063 h 482054"/>
              <a:gd name="connsiteX356" fmla="*/ 158572 w 547767"/>
              <a:gd name="connsiteY356" fmla="*/ 90406 h 482054"/>
              <a:gd name="connsiteX357" fmla="*/ 158572 w 547767"/>
              <a:gd name="connsiteY357" fmla="*/ 88335 h 482054"/>
              <a:gd name="connsiteX358" fmla="*/ 158987 w 547767"/>
              <a:gd name="connsiteY358" fmla="*/ 87092 h 482054"/>
              <a:gd name="connsiteX359" fmla="*/ 158987 w 547767"/>
              <a:gd name="connsiteY359" fmla="*/ 85021 h 482054"/>
              <a:gd name="connsiteX360" fmla="*/ 159401 w 547767"/>
              <a:gd name="connsiteY360" fmla="*/ 83778 h 482054"/>
              <a:gd name="connsiteX361" fmla="*/ 159816 w 547767"/>
              <a:gd name="connsiteY361" fmla="*/ 82121 h 482054"/>
              <a:gd name="connsiteX362" fmla="*/ 157743 w 547767"/>
              <a:gd name="connsiteY362" fmla="*/ 81707 h 482054"/>
              <a:gd name="connsiteX363" fmla="*/ 156085 w 547767"/>
              <a:gd name="connsiteY363" fmla="*/ 81293 h 482054"/>
              <a:gd name="connsiteX364" fmla="*/ 153184 w 547767"/>
              <a:gd name="connsiteY364" fmla="*/ 73422 h 482054"/>
              <a:gd name="connsiteX365" fmla="*/ 153184 w 547767"/>
              <a:gd name="connsiteY365" fmla="*/ 72179 h 482054"/>
              <a:gd name="connsiteX366" fmla="*/ 143651 w 547767"/>
              <a:gd name="connsiteY366" fmla="*/ 57680 h 482054"/>
              <a:gd name="connsiteX367" fmla="*/ 274971 w 547767"/>
              <a:gd name="connsiteY367" fmla="*/ 14562 h 482054"/>
              <a:gd name="connsiteX368" fmla="*/ 266272 w 547767"/>
              <a:gd name="connsiteY368" fmla="*/ 18283 h 482054"/>
              <a:gd name="connsiteX369" fmla="*/ 262129 w 547767"/>
              <a:gd name="connsiteY369" fmla="*/ 26966 h 482054"/>
              <a:gd name="connsiteX370" fmla="*/ 262543 w 547767"/>
              <a:gd name="connsiteY370" fmla="*/ 27793 h 482054"/>
              <a:gd name="connsiteX371" fmla="*/ 257572 w 547767"/>
              <a:gd name="connsiteY371" fmla="*/ 34822 h 482054"/>
              <a:gd name="connsiteX372" fmla="*/ 256744 w 547767"/>
              <a:gd name="connsiteY372" fmla="*/ 35236 h 482054"/>
              <a:gd name="connsiteX373" fmla="*/ 252187 w 547767"/>
              <a:gd name="connsiteY373" fmla="*/ 34822 h 482054"/>
              <a:gd name="connsiteX374" fmla="*/ 248458 w 547767"/>
              <a:gd name="connsiteY374" fmla="*/ 30687 h 482054"/>
              <a:gd name="connsiteX375" fmla="*/ 248044 w 547767"/>
              <a:gd name="connsiteY375" fmla="*/ 29860 h 482054"/>
              <a:gd name="connsiteX376" fmla="*/ 241416 w 547767"/>
              <a:gd name="connsiteY376" fmla="*/ 23245 h 482054"/>
              <a:gd name="connsiteX377" fmla="*/ 231474 w 547767"/>
              <a:gd name="connsiteY377" fmla="*/ 23658 h 482054"/>
              <a:gd name="connsiteX378" fmla="*/ 224846 w 547767"/>
              <a:gd name="connsiteY378" fmla="*/ 30687 h 482054"/>
              <a:gd name="connsiteX379" fmla="*/ 224846 w 547767"/>
              <a:gd name="connsiteY379" fmla="*/ 40197 h 482054"/>
              <a:gd name="connsiteX380" fmla="*/ 225260 w 547767"/>
              <a:gd name="connsiteY380" fmla="*/ 40611 h 482054"/>
              <a:gd name="connsiteX381" fmla="*/ 225674 w 547767"/>
              <a:gd name="connsiteY381" fmla="*/ 46399 h 482054"/>
              <a:gd name="connsiteX382" fmla="*/ 222775 w 547767"/>
              <a:gd name="connsiteY382" fmla="*/ 50120 h 482054"/>
              <a:gd name="connsiteX383" fmla="*/ 213661 w 547767"/>
              <a:gd name="connsiteY383" fmla="*/ 48880 h 482054"/>
              <a:gd name="connsiteX384" fmla="*/ 213247 w 547767"/>
              <a:gd name="connsiteY384" fmla="*/ 48466 h 482054"/>
              <a:gd name="connsiteX385" fmla="*/ 204133 w 547767"/>
              <a:gd name="connsiteY385" fmla="*/ 45159 h 482054"/>
              <a:gd name="connsiteX386" fmla="*/ 195434 w 547767"/>
              <a:gd name="connsiteY386" fmla="*/ 49293 h 482054"/>
              <a:gd name="connsiteX387" fmla="*/ 192120 w 547767"/>
              <a:gd name="connsiteY387" fmla="*/ 58390 h 482054"/>
              <a:gd name="connsiteX388" fmla="*/ 195848 w 547767"/>
              <a:gd name="connsiteY388" fmla="*/ 67072 h 482054"/>
              <a:gd name="connsiteX389" fmla="*/ 196676 w 547767"/>
              <a:gd name="connsiteY389" fmla="*/ 67486 h 482054"/>
              <a:gd name="connsiteX390" fmla="*/ 198333 w 547767"/>
              <a:gd name="connsiteY390" fmla="*/ 76169 h 482054"/>
              <a:gd name="connsiteX391" fmla="*/ 198333 w 547767"/>
              <a:gd name="connsiteY391" fmla="*/ 76996 h 482054"/>
              <a:gd name="connsiteX392" fmla="*/ 189220 w 547767"/>
              <a:gd name="connsiteY392" fmla="*/ 79476 h 482054"/>
              <a:gd name="connsiteX393" fmla="*/ 188806 w 547767"/>
              <a:gd name="connsiteY393" fmla="*/ 79063 h 482054"/>
              <a:gd name="connsiteX394" fmla="*/ 187977 w 547767"/>
              <a:gd name="connsiteY394" fmla="*/ 79063 h 482054"/>
              <a:gd name="connsiteX395" fmla="*/ 180935 w 547767"/>
              <a:gd name="connsiteY395" fmla="*/ 79476 h 482054"/>
              <a:gd name="connsiteX396" fmla="*/ 178863 w 547767"/>
              <a:gd name="connsiteY396" fmla="*/ 80303 h 482054"/>
              <a:gd name="connsiteX397" fmla="*/ 178035 w 547767"/>
              <a:gd name="connsiteY397" fmla="*/ 80303 h 482054"/>
              <a:gd name="connsiteX398" fmla="*/ 176792 w 547767"/>
              <a:gd name="connsiteY398" fmla="*/ 81544 h 482054"/>
              <a:gd name="connsiteX399" fmla="*/ 175964 w 547767"/>
              <a:gd name="connsiteY399" fmla="*/ 82371 h 482054"/>
              <a:gd name="connsiteX400" fmla="*/ 175135 w 547767"/>
              <a:gd name="connsiteY400" fmla="*/ 82784 h 482054"/>
              <a:gd name="connsiteX401" fmla="*/ 173892 w 547767"/>
              <a:gd name="connsiteY401" fmla="*/ 84024 h 482054"/>
              <a:gd name="connsiteX402" fmla="*/ 173478 w 547767"/>
              <a:gd name="connsiteY402" fmla="*/ 84851 h 482054"/>
              <a:gd name="connsiteX403" fmla="*/ 172650 w 547767"/>
              <a:gd name="connsiteY403" fmla="*/ 87332 h 482054"/>
              <a:gd name="connsiteX404" fmla="*/ 174307 w 547767"/>
              <a:gd name="connsiteY404" fmla="*/ 98496 h 482054"/>
              <a:gd name="connsiteX405" fmla="*/ 180106 w 547767"/>
              <a:gd name="connsiteY405" fmla="*/ 103457 h 482054"/>
              <a:gd name="connsiteX406" fmla="*/ 180935 w 547767"/>
              <a:gd name="connsiteY406" fmla="*/ 103457 h 482054"/>
              <a:gd name="connsiteX407" fmla="*/ 185492 w 547767"/>
              <a:gd name="connsiteY407" fmla="*/ 111313 h 482054"/>
              <a:gd name="connsiteX408" fmla="*/ 178863 w 547767"/>
              <a:gd name="connsiteY408" fmla="*/ 117102 h 482054"/>
              <a:gd name="connsiteX409" fmla="*/ 178449 w 547767"/>
              <a:gd name="connsiteY409" fmla="*/ 117102 h 482054"/>
              <a:gd name="connsiteX410" fmla="*/ 169750 w 547767"/>
              <a:gd name="connsiteY410" fmla="*/ 121650 h 482054"/>
              <a:gd name="connsiteX411" fmla="*/ 166850 w 547767"/>
              <a:gd name="connsiteY411" fmla="*/ 128679 h 482054"/>
              <a:gd name="connsiteX412" fmla="*/ 166850 w 547767"/>
              <a:gd name="connsiteY412" fmla="*/ 130746 h 482054"/>
              <a:gd name="connsiteX413" fmla="*/ 171407 w 547767"/>
              <a:gd name="connsiteY413" fmla="*/ 139429 h 482054"/>
              <a:gd name="connsiteX414" fmla="*/ 180520 w 547767"/>
              <a:gd name="connsiteY414" fmla="*/ 142323 h 482054"/>
              <a:gd name="connsiteX415" fmla="*/ 180935 w 547767"/>
              <a:gd name="connsiteY415" fmla="*/ 142323 h 482054"/>
              <a:gd name="connsiteX416" fmla="*/ 186734 w 547767"/>
              <a:gd name="connsiteY416" fmla="*/ 143977 h 482054"/>
              <a:gd name="connsiteX417" fmla="*/ 189220 w 547767"/>
              <a:gd name="connsiteY417" fmla="*/ 148939 h 482054"/>
              <a:gd name="connsiteX418" fmla="*/ 191705 w 547767"/>
              <a:gd name="connsiteY418" fmla="*/ 155554 h 482054"/>
              <a:gd name="connsiteX419" fmla="*/ 188806 w 547767"/>
              <a:gd name="connsiteY419" fmla="*/ 165477 h 482054"/>
              <a:gd name="connsiteX420" fmla="*/ 187977 w 547767"/>
              <a:gd name="connsiteY420" fmla="*/ 165891 h 482054"/>
              <a:gd name="connsiteX421" fmla="*/ 185077 w 547767"/>
              <a:gd name="connsiteY421" fmla="*/ 183256 h 482054"/>
              <a:gd name="connsiteX422" fmla="*/ 190877 w 547767"/>
              <a:gd name="connsiteY422" fmla="*/ 187804 h 482054"/>
              <a:gd name="connsiteX423" fmla="*/ 199991 w 547767"/>
              <a:gd name="connsiteY423" fmla="*/ 187804 h 482054"/>
              <a:gd name="connsiteX424" fmla="*/ 200405 w 547767"/>
              <a:gd name="connsiteY424" fmla="*/ 187804 h 482054"/>
              <a:gd name="connsiteX425" fmla="*/ 202476 w 547767"/>
              <a:gd name="connsiteY425" fmla="*/ 186564 h 482054"/>
              <a:gd name="connsiteX426" fmla="*/ 202890 w 547767"/>
              <a:gd name="connsiteY426" fmla="*/ 186564 h 482054"/>
              <a:gd name="connsiteX427" fmla="*/ 202890 w 547767"/>
              <a:gd name="connsiteY427" fmla="*/ 186150 h 482054"/>
              <a:gd name="connsiteX428" fmla="*/ 212418 w 547767"/>
              <a:gd name="connsiteY428" fmla="*/ 186977 h 482054"/>
              <a:gd name="connsiteX429" fmla="*/ 214075 w 547767"/>
              <a:gd name="connsiteY429" fmla="*/ 189045 h 482054"/>
              <a:gd name="connsiteX430" fmla="*/ 214075 w 547767"/>
              <a:gd name="connsiteY430" fmla="*/ 189458 h 482054"/>
              <a:gd name="connsiteX431" fmla="*/ 214489 w 547767"/>
              <a:gd name="connsiteY431" fmla="*/ 191112 h 482054"/>
              <a:gd name="connsiteX432" fmla="*/ 214489 w 547767"/>
              <a:gd name="connsiteY432" fmla="*/ 192352 h 482054"/>
              <a:gd name="connsiteX433" fmla="*/ 214489 w 547767"/>
              <a:gd name="connsiteY433" fmla="*/ 193593 h 482054"/>
              <a:gd name="connsiteX434" fmla="*/ 214075 w 547767"/>
              <a:gd name="connsiteY434" fmla="*/ 194833 h 482054"/>
              <a:gd name="connsiteX435" fmla="*/ 213247 w 547767"/>
              <a:gd name="connsiteY435" fmla="*/ 196074 h 482054"/>
              <a:gd name="connsiteX436" fmla="*/ 212832 w 547767"/>
              <a:gd name="connsiteY436" fmla="*/ 196487 h 482054"/>
              <a:gd name="connsiteX437" fmla="*/ 211590 w 547767"/>
              <a:gd name="connsiteY437" fmla="*/ 198968 h 482054"/>
              <a:gd name="connsiteX438" fmla="*/ 211590 w 547767"/>
              <a:gd name="connsiteY438" fmla="*/ 199795 h 482054"/>
              <a:gd name="connsiteX439" fmla="*/ 210761 w 547767"/>
              <a:gd name="connsiteY439" fmla="*/ 201035 h 482054"/>
              <a:gd name="connsiteX440" fmla="*/ 210761 w 547767"/>
              <a:gd name="connsiteY440" fmla="*/ 201862 h 482054"/>
              <a:gd name="connsiteX441" fmla="*/ 210761 w 547767"/>
              <a:gd name="connsiteY441" fmla="*/ 203930 h 482054"/>
              <a:gd name="connsiteX442" fmla="*/ 210761 w 547767"/>
              <a:gd name="connsiteY442" fmla="*/ 204343 h 482054"/>
              <a:gd name="connsiteX443" fmla="*/ 211175 w 547767"/>
              <a:gd name="connsiteY443" fmla="*/ 206410 h 482054"/>
              <a:gd name="connsiteX444" fmla="*/ 211590 w 547767"/>
              <a:gd name="connsiteY444" fmla="*/ 206824 h 482054"/>
              <a:gd name="connsiteX445" fmla="*/ 212004 w 547767"/>
              <a:gd name="connsiteY445" fmla="*/ 208478 h 482054"/>
              <a:gd name="connsiteX446" fmla="*/ 213247 w 547767"/>
              <a:gd name="connsiteY446" fmla="*/ 210545 h 482054"/>
              <a:gd name="connsiteX447" fmla="*/ 213247 w 547767"/>
              <a:gd name="connsiteY447" fmla="*/ 210958 h 482054"/>
              <a:gd name="connsiteX448" fmla="*/ 214489 w 547767"/>
              <a:gd name="connsiteY448" fmla="*/ 212199 h 482054"/>
              <a:gd name="connsiteX449" fmla="*/ 215318 w 547767"/>
              <a:gd name="connsiteY449" fmla="*/ 213026 h 482054"/>
              <a:gd name="connsiteX450" fmla="*/ 216561 w 547767"/>
              <a:gd name="connsiteY450" fmla="*/ 213853 h 482054"/>
              <a:gd name="connsiteX451" fmla="*/ 217389 w 547767"/>
              <a:gd name="connsiteY451" fmla="*/ 214680 h 482054"/>
              <a:gd name="connsiteX452" fmla="*/ 217804 w 547767"/>
              <a:gd name="connsiteY452" fmla="*/ 214680 h 482054"/>
              <a:gd name="connsiteX453" fmla="*/ 233545 w 547767"/>
              <a:gd name="connsiteY453" fmla="*/ 211372 h 482054"/>
              <a:gd name="connsiteX454" fmla="*/ 233960 w 547767"/>
              <a:gd name="connsiteY454" fmla="*/ 210958 h 482054"/>
              <a:gd name="connsiteX455" fmla="*/ 234374 w 547767"/>
              <a:gd name="connsiteY455" fmla="*/ 210131 h 482054"/>
              <a:gd name="connsiteX456" fmla="*/ 234788 w 547767"/>
              <a:gd name="connsiteY456" fmla="*/ 209305 h 482054"/>
              <a:gd name="connsiteX457" fmla="*/ 236031 w 547767"/>
              <a:gd name="connsiteY457" fmla="*/ 207651 h 482054"/>
              <a:gd name="connsiteX458" fmla="*/ 237274 w 547767"/>
              <a:gd name="connsiteY458" fmla="*/ 206824 h 482054"/>
              <a:gd name="connsiteX459" fmla="*/ 238516 w 547767"/>
              <a:gd name="connsiteY459" fmla="*/ 206410 h 482054"/>
              <a:gd name="connsiteX460" fmla="*/ 239345 w 547767"/>
              <a:gd name="connsiteY460" fmla="*/ 206410 h 482054"/>
              <a:gd name="connsiteX461" fmla="*/ 240588 w 547767"/>
              <a:gd name="connsiteY461" fmla="*/ 205583 h 482054"/>
              <a:gd name="connsiteX462" fmla="*/ 241830 w 547767"/>
              <a:gd name="connsiteY462" fmla="*/ 205997 h 482054"/>
              <a:gd name="connsiteX463" fmla="*/ 243073 w 547767"/>
              <a:gd name="connsiteY463" fmla="*/ 206410 h 482054"/>
              <a:gd name="connsiteX464" fmla="*/ 243487 w 547767"/>
              <a:gd name="connsiteY464" fmla="*/ 206410 h 482054"/>
              <a:gd name="connsiteX465" fmla="*/ 244316 w 547767"/>
              <a:gd name="connsiteY465" fmla="*/ 206824 h 482054"/>
              <a:gd name="connsiteX466" fmla="*/ 245559 w 547767"/>
              <a:gd name="connsiteY466" fmla="*/ 207651 h 482054"/>
              <a:gd name="connsiteX467" fmla="*/ 246387 w 547767"/>
              <a:gd name="connsiteY467" fmla="*/ 208891 h 482054"/>
              <a:gd name="connsiteX468" fmla="*/ 247216 w 547767"/>
              <a:gd name="connsiteY468" fmla="*/ 209718 h 482054"/>
              <a:gd name="connsiteX469" fmla="*/ 247630 w 547767"/>
              <a:gd name="connsiteY469" fmla="*/ 210958 h 482054"/>
              <a:gd name="connsiteX470" fmla="*/ 247630 w 547767"/>
              <a:gd name="connsiteY470" fmla="*/ 212199 h 482054"/>
              <a:gd name="connsiteX471" fmla="*/ 247630 w 547767"/>
              <a:gd name="connsiteY471" fmla="*/ 214266 h 482054"/>
              <a:gd name="connsiteX472" fmla="*/ 247630 w 547767"/>
              <a:gd name="connsiteY472" fmla="*/ 214680 h 482054"/>
              <a:gd name="connsiteX473" fmla="*/ 247630 w 547767"/>
              <a:gd name="connsiteY473" fmla="*/ 215507 h 482054"/>
              <a:gd name="connsiteX474" fmla="*/ 247630 w 547767"/>
              <a:gd name="connsiteY474" fmla="*/ 216333 h 482054"/>
              <a:gd name="connsiteX475" fmla="*/ 247630 w 547767"/>
              <a:gd name="connsiteY475" fmla="*/ 217987 h 482054"/>
              <a:gd name="connsiteX476" fmla="*/ 247630 w 547767"/>
              <a:gd name="connsiteY476" fmla="*/ 219228 h 482054"/>
              <a:gd name="connsiteX477" fmla="*/ 247630 w 547767"/>
              <a:gd name="connsiteY477" fmla="*/ 220468 h 482054"/>
              <a:gd name="connsiteX478" fmla="*/ 248458 w 547767"/>
              <a:gd name="connsiteY478" fmla="*/ 221295 h 482054"/>
              <a:gd name="connsiteX479" fmla="*/ 248873 w 547767"/>
              <a:gd name="connsiteY479" fmla="*/ 222535 h 482054"/>
              <a:gd name="connsiteX480" fmla="*/ 249287 w 547767"/>
              <a:gd name="connsiteY480" fmla="*/ 223776 h 482054"/>
              <a:gd name="connsiteX481" fmla="*/ 250116 w 547767"/>
              <a:gd name="connsiteY481" fmla="*/ 224603 h 482054"/>
              <a:gd name="connsiteX482" fmla="*/ 250944 w 547767"/>
              <a:gd name="connsiteY482" fmla="*/ 225430 h 482054"/>
              <a:gd name="connsiteX483" fmla="*/ 255915 w 547767"/>
              <a:gd name="connsiteY483" fmla="*/ 228737 h 482054"/>
              <a:gd name="connsiteX484" fmla="*/ 255915 w 547767"/>
              <a:gd name="connsiteY484" fmla="*/ 229151 h 482054"/>
              <a:gd name="connsiteX485" fmla="*/ 257986 w 547767"/>
              <a:gd name="connsiteY485" fmla="*/ 229564 h 482054"/>
              <a:gd name="connsiteX486" fmla="*/ 272900 w 547767"/>
              <a:gd name="connsiteY486" fmla="*/ 219228 h 482054"/>
              <a:gd name="connsiteX487" fmla="*/ 272900 w 547767"/>
              <a:gd name="connsiteY487" fmla="*/ 218401 h 482054"/>
              <a:gd name="connsiteX488" fmla="*/ 279942 w 547767"/>
              <a:gd name="connsiteY488" fmla="*/ 212199 h 482054"/>
              <a:gd name="connsiteX489" fmla="*/ 282428 w 547767"/>
              <a:gd name="connsiteY489" fmla="*/ 212199 h 482054"/>
              <a:gd name="connsiteX490" fmla="*/ 282842 w 547767"/>
              <a:gd name="connsiteY490" fmla="*/ 212612 h 482054"/>
              <a:gd name="connsiteX491" fmla="*/ 284499 w 547767"/>
              <a:gd name="connsiteY491" fmla="*/ 213439 h 482054"/>
              <a:gd name="connsiteX492" fmla="*/ 284913 w 547767"/>
              <a:gd name="connsiteY492" fmla="*/ 214266 h 482054"/>
              <a:gd name="connsiteX493" fmla="*/ 286156 w 547767"/>
              <a:gd name="connsiteY493" fmla="*/ 215507 h 482054"/>
              <a:gd name="connsiteX494" fmla="*/ 286570 w 547767"/>
              <a:gd name="connsiteY494" fmla="*/ 216333 h 482054"/>
              <a:gd name="connsiteX495" fmla="*/ 286984 w 547767"/>
              <a:gd name="connsiteY495" fmla="*/ 217987 h 482054"/>
              <a:gd name="connsiteX496" fmla="*/ 286984 w 547767"/>
              <a:gd name="connsiteY496" fmla="*/ 218401 h 482054"/>
              <a:gd name="connsiteX497" fmla="*/ 302726 w 547767"/>
              <a:gd name="connsiteY497" fmla="*/ 227084 h 482054"/>
              <a:gd name="connsiteX498" fmla="*/ 305212 w 547767"/>
              <a:gd name="connsiteY498" fmla="*/ 226257 h 482054"/>
              <a:gd name="connsiteX499" fmla="*/ 311840 w 547767"/>
              <a:gd name="connsiteY499" fmla="*/ 212199 h 482054"/>
              <a:gd name="connsiteX500" fmla="*/ 311011 w 547767"/>
              <a:gd name="connsiteY500" fmla="*/ 211372 h 482054"/>
              <a:gd name="connsiteX501" fmla="*/ 314325 w 547767"/>
              <a:gd name="connsiteY501" fmla="*/ 203103 h 482054"/>
              <a:gd name="connsiteX502" fmla="*/ 315982 w 547767"/>
              <a:gd name="connsiteY502" fmla="*/ 202276 h 482054"/>
              <a:gd name="connsiteX503" fmla="*/ 324267 w 547767"/>
              <a:gd name="connsiteY503" fmla="*/ 205170 h 482054"/>
              <a:gd name="connsiteX504" fmla="*/ 324682 w 547767"/>
              <a:gd name="connsiteY504" fmla="*/ 205583 h 482054"/>
              <a:gd name="connsiteX505" fmla="*/ 340009 w 547767"/>
              <a:gd name="connsiteY505" fmla="*/ 208891 h 482054"/>
              <a:gd name="connsiteX506" fmla="*/ 340423 w 547767"/>
              <a:gd name="connsiteY506" fmla="*/ 208891 h 482054"/>
              <a:gd name="connsiteX507" fmla="*/ 342080 w 547767"/>
              <a:gd name="connsiteY507" fmla="*/ 207651 h 482054"/>
              <a:gd name="connsiteX508" fmla="*/ 346223 w 547767"/>
              <a:gd name="connsiteY508" fmla="*/ 201862 h 482054"/>
              <a:gd name="connsiteX509" fmla="*/ 346637 w 547767"/>
              <a:gd name="connsiteY509" fmla="*/ 201449 h 482054"/>
              <a:gd name="connsiteX510" fmla="*/ 346637 w 547767"/>
              <a:gd name="connsiteY510" fmla="*/ 199795 h 482054"/>
              <a:gd name="connsiteX511" fmla="*/ 347051 w 547767"/>
              <a:gd name="connsiteY511" fmla="*/ 199381 h 482054"/>
              <a:gd name="connsiteX512" fmla="*/ 344566 w 547767"/>
              <a:gd name="connsiteY512" fmla="*/ 189872 h 482054"/>
              <a:gd name="connsiteX513" fmla="*/ 343737 w 547767"/>
              <a:gd name="connsiteY513" fmla="*/ 189458 h 482054"/>
              <a:gd name="connsiteX514" fmla="*/ 343323 w 547767"/>
              <a:gd name="connsiteY514" fmla="*/ 180362 h 482054"/>
              <a:gd name="connsiteX515" fmla="*/ 344152 w 547767"/>
              <a:gd name="connsiteY515" fmla="*/ 179535 h 482054"/>
              <a:gd name="connsiteX516" fmla="*/ 347466 w 547767"/>
              <a:gd name="connsiteY516" fmla="*/ 177881 h 482054"/>
              <a:gd name="connsiteX517" fmla="*/ 348709 w 547767"/>
              <a:gd name="connsiteY517" fmla="*/ 177468 h 482054"/>
              <a:gd name="connsiteX518" fmla="*/ 349123 w 547767"/>
              <a:gd name="connsiteY518" fmla="*/ 177468 h 482054"/>
              <a:gd name="connsiteX519" fmla="*/ 350780 w 547767"/>
              <a:gd name="connsiteY519" fmla="*/ 177881 h 482054"/>
              <a:gd name="connsiteX520" fmla="*/ 351608 w 547767"/>
              <a:gd name="connsiteY520" fmla="*/ 177881 h 482054"/>
              <a:gd name="connsiteX521" fmla="*/ 352851 w 547767"/>
              <a:gd name="connsiteY521" fmla="*/ 178295 h 482054"/>
              <a:gd name="connsiteX522" fmla="*/ 353265 w 547767"/>
              <a:gd name="connsiteY522" fmla="*/ 178708 h 482054"/>
              <a:gd name="connsiteX523" fmla="*/ 353680 w 547767"/>
              <a:gd name="connsiteY523" fmla="*/ 178708 h 482054"/>
              <a:gd name="connsiteX524" fmla="*/ 353680 w 547767"/>
              <a:gd name="connsiteY524" fmla="*/ 179122 h 482054"/>
              <a:gd name="connsiteX525" fmla="*/ 363207 w 547767"/>
              <a:gd name="connsiteY525" fmla="*/ 179949 h 482054"/>
              <a:gd name="connsiteX526" fmla="*/ 370664 w 547767"/>
              <a:gd name="connsiteY526" fmla="*/ 173747 h 482054"/>
              <a:gd name="connsiteX527" fmla="*/ 371493 w 547767"/>
              <a:gd name="connsiteY527" fmla="*/ 163823 h 482054"/>
              <a:gd name="connsiteX528" fmla="*/ 365279 w 547767"/>
              <a:gd name="connsiteY528" fmla="*/ 156381 h 482054"/>
              <a:gd name="connsiteX529" fmla="*/ 364865 w 547767"/>
              <a:gd name="connsiteY529" fmla="*/ 155967 h 482054"/>
              <a:gd name="connsiteX530" fmla="*/ 360722 w 547767"/>
              <a:gd name="connsiteY530" fmla="*/ 148112 h 482054"/>
              <a:gd name="connsiteX531" fmla="*/ 361550 w 547767"/>
              <a:gd name="connsiteY531" fmla="*/ 146044 h 482054"/>
              <a:gd name="connsiteX532" fmla="*/ 361965 w 547767"/>
              <a:gd name="connsiteY532" fmla="*/ 145631 h 482054"/>
              <a:gd name="connsiteX533" fmla="*/ 363622 w 547767"/>
              <a:gd name="connsiteY533" fmla="*/ 143977 h 482054"/>
              <a:gd name="connsiteX534" fmla="*/ 363622 w 547767"/>
              <a:gd name="connsiteY534" fmla="*/ 143564 h 482054"/>
              <a:gd name="connsiteX535" fmla="*/ 365693 w 547767"/>
              <a:gd name="connsiteY535" fmla="*/ 142737 h 482054"/>
              <a:gd name="connsiteX536" fmla="*/ 366107 w 547767"/>
              <a:gd name="connsiteY536" fmla="*/ 142737 h 482054"/>
              <a:gd name="connsiteX537" fmla="*/ 368593 w 547767"/>
              <a:gd name="connsiteY537" fmla="*/ 142323 h 482054"/>
              <a:gd name="connsiteX538" fmla="*/ 369421 w 547767"/>
              <a:gd name="connsiteY538" fmla="*/ 142737 h 482054"/>
              <a:gd name="connsiteX539" fmla="*/ 383092 w 547767"/>
              <a:gd name="connsiteY539" fmla="*/ 131160 h 482054"/>
              <a:gd name="connsiteX540" fmla="*/ 382678 w 547767"/>
              <a:gd name="connsiteY540" fmla="*/ 126198 h 482054"/>
              <a:gd name="connsiteX541" fmla="*/ 371907 w 547767"/>
              <a:gd name="connsiteY541" fmla="*/ 117515 h 482054"/>
              <a:gd name="connsiteX542" fmla="*/ 371078 w 547767"/>
              <a:gd name="connsiteY542" fmla="*/ 117515 h 482054"/>
              <a:gd name="connsiteX543" fmla="*/ 370664 w 547767"/>
              <a:gd name="connsiteY543" fmla="*/ 117515 h 482054"/>
              <a:gd name="connsiteX544" fmla="*/ 363622 w 547767"/>
              <a:gd name="connsiteY544" fmla="*/ 111313 h 482054"/>
              <a:gd name="connsiteX545" fmla="*/ 369007 w 547767"/>
              <a:gd name="connsiteY545" fmla="*/ 103457 h 482054"/>
              <a:gd name="connsiteX546" fmla="*/ 369836 w 547767"/>
              <a:gd name="connsiteY546" fmla="*/ 103457 h 482054"/>
              <a:gd name="connsiteX547" fmla="*/ 371907 w 547767"/>
              <a:gd name="connsiteY547" fmla="*/ 102217 h 482054"/>
              <a:gd name="connsiteX548" fmla="*/ 372735 w 547767"/>
              <a:gd name="connsiteY548" fmla="*/ 101803 h 482054"/>
              <a:gd name="connsiteX549" fmla="*/ 373978 w 547767"/>
              <a:gd name="connsiteY549" fmla="*/ 100977 h 482054"/>
              <a:gd name="connsiteX550" fmla="*/ 374392 w 547767"/>
              <a:gd name="connsiteY550" fmla="*/ 100150 h 482054"/>
              <a:gd name="connsiteX551" fmla="*/ 375221 w 547767"/>
              <a:gd name="connsiteY551" fmla="*/ 98909 h 482054"/>
              <a:gd name="connsiteX552" fmla="*/ 376049 w 547767"/>
              <a:gd name="connsiteY552" fmla="*/ 98082 h 482054"/>
              <a:gd name="connsiteX553" fmla="*/ 376878 w 547767"/>
              <a:gd name="connsiteY553" fmla="*/ 96842 h 482054"/>
              <a:gd name="connsiteX554" fmla="*/ 377292 w 547767"/>
              <a:gd name="connsiteY554" fmla="*/ 95602 h 482054"/>
              <a:gd name="connsiteX555" fmla="*/ 377706 w 547767"/>
              <a:gd name="connsiteY555" fmla="*/ 89813 h 482054"/>
              <a:gd name="connsiteX556" fmla="*/ 377706 w 547767"/>
              <a:gd name="connsiteY556" fmla="*/ 89400 h 482054"/>
              <a:gd name="connsiteX557" fmla="*/ 377292 w 547767"/>
              <a:gd name="connsiteY557" fmla="*/ 87332 h 482054"/>
              <a:gd name="connsiteX558" fmla="*/ 370664 w 547767"/>
              <a:gd name="connsiteY558" fmla="*/ 79890 h 482054"/>
              <a:gd name="connsiteX559" fmla="*/ 368593 w 547767"/>
              <a:gd name="connsiteY559" fmla="*/ 79063 h 482054"/>
              <a:gd name="connsiteX560" fmla="*/ 363207 w 547767"/>
              <a:gd name="connsiteY560" fmla="*/ 79063 h 482054"/>
              <a:gd name="connsiteX561" fmla="*/ 361550 w 547767"/>
              <a:gd name="connsiteY561" fmla="*/ 79063 h 482054"/>
              <a:gd name="connsiteX562" fmla="*/ 361550 w 547767"/>
              <a:gd name="connsiteY562" fmla="*/ 79476 h 482054"/>
              <a:gd name="connsiteX563" fmla="*/ 360722 w 547767"/>
              <a:gd name="connsiteY563" fmla="*/ 79476 h 482054"/>
              <a:gd name="connsiteX564" fmla="*/ 360308 w 547767"/>
              <a:gd name="connsiteY564" fmla="*/ 79476 h 482054"/>
              <a:gd name="connsiteX565" fmla="*/ 358236 w 547767"/>
              <a:gd name="connsiteY565" fmla="*/ 80303 h 482054"/>
              <a:gd name="connsiteX566" fmla="*/ 357408 w 547767"/>
              <a:gd name="connsiteY566" fmla="*/ 79890 h 482054"/>
              <a:gd name="connsiteX567" fmla="*/ 355751 w 547767"/>
              <a:gd name="connsiteY567" fmla="*/ 79890 h 482054"/>
              <a:gd name="connsiteX568" fmla="*/ 355337 w 547767"/>
              <a:gd name="connsiteY568" fmla="*/ 79476 h 482054"/>
              <a:gd name="connsiteX569" fmla="*/ 354094 w 547767"/>
              <a:gd name="connsiteY569" fmla="*/ 79063 h 482054"/>
              <a:gd name="connsiteX570" fmla="*/ 353265 w 547767"/>
              <a:gd name="connsiteY570" fmla="*/ 77822 h 482054"/>
              <a:gd name="connsiteX571" fmla="*/ 352437 w 547767"/>
              <a:gd name="connsiteY571" fmla="*/ 77409 h 482054"/>
              <a:gd name="connsiteX572" fmla="*/ 352437 w 547767"/>
              <a:gd name="connsiteY572" fmla="*/ 76996 h 482054"/>
              <a:gd name="connsiteX573" fmla="*/ 352023 w 547767"/>
              <a:gd name="connsiteY573" fmla="*/ 76996 h 482054"/>
              <a:gd name="connsiteX574" fmla="*/ 351608 w 547767"/>
              <a:gd name="connsiteY574" fmla="*/ 76582 h 482054"/>
              <a:gd name="connsiteX575" fmla="*/ 351194 w 547767"/>
              <a:gd name="connsiteY575" fmla="*/ 74928 h 482054"/>
              <a:gd name="connsiteX576" fmla="*/ 351194 w 547767"/>
              <a:gd name="connsiteY576" fmla="*/ 74101 h 482054"/>
              <a:gd name="connsiteX577" fmla="*/ 351194 w 547767"/>
              <a:gd name="connsiteY577" fmla="*/ 72861 h 482054"/>
              <a:gd name="connsiteX578" fmla="*/ 351194 w 547767"/>
              <a:gd name="connsiteY578" fmla="*/ 71621 h 482054"/>
              <a:gd name="connsiteX579" fmla="*/ 351608 w 547767"/>
              <a:gd name="connsiteY579" fmla="*/ 69967 h 482054"/>
              <a:gd name="connsiteX580" fmla="*/ 351608 w 547767"/>
              <a:gd name="connsiteY580" fmla="*/ 69553 h 482054"/>
              <a:gd name="connsiteX581" fmla="*/ 353680 w 547767"/>
              <a:gd name="connsiteY581" fmla="*/ 67486 h 482054"/>
              <a:gd name="connsiteX582" fmla="*/ 354094 w 547767"/>
              <a:gd name="connsiteY582" fmla="*/ 67072 h 482054"/>
              <a:gd name="connsiteX583" fmla="*/ 354094 w 547767"/>
              <a:gd name="connsiteY583" fmla="*/ 66659 h 482054"/>
              <a:gd name="connsiteX584" fmla="*/ 354922 w 547767"/>
              <a:gd name="connsiteY584" fmla="*/ 65832 h 482054"/>
              <a:gd name="connsiteX585" fmla="*/ 355337 w 547767"/>
              <a:gd name="connsiteY585" fmla="*/ 65419 h 482054"/>
              <a:gd name="connsiteX586" fmla="*/ 358236 w 547767"/>
              <a:gd name="connsiteY586" fmla="*/ 58390 h 482054"/>
              <a:gd name="connsiteX587" fmla="*/ 354508 w 547767"/>
              <a:gd name="connsiteY587" fmla="*/ 49293 h 482054"/>
              <a:gd name="connsiteX588" fmla="*/ 345809 w 547767"/>
              <a:gd name="connsiteY588" fmla="*/ 45159 h 482054"/>
              <a:gd name="connsiteX589" fmla="*/ 336695 w 547767"/>
              <a:gd name="connsiteY589" fmla="*/ 48466 h 482054"/>
              <a:gd name="connsiteX590" fmla="*/ 336281 w 547767"/>
              <a:gd name="connsiteY590" fmla="*/ 48880 h 482054"/>
              <a:gd name="connsiteX591" fmla="*/ 327167 w 547767"/>
              <a:gd name="connsiteY591" fmla="*/ 50120 h 482054"/>
              <a:gd name="connsiteX592" fmla="*/ 326753 w 547767"/>
              <a:gd name="connsiteY592" fmla="*/ 49707 h 482054"/>
              <a:gd name="connsiteX593" fmla="*/ 324682 w 547767"/>
              <a:gd name="connsiteY593" fmla="*/ 40611 h 482054"/>
              <a:gd name="connsiteX594" fmla="*/ 325096 w 547767"/>
              <a:gd name="connsiteY594" fmla="*/ 40197 h 482054"/>
              <a:gd name="connsiteX595" fmla="*/ 318468 w 547767"/>
              <a:gd name="connsiteY595" fmla="*/ 23658 h 482054"/>
              <a:gd name="connsiteX596" fmla="*/ 308526 w 547767"/>
              <a:gd name="connsiteY596" fmla="*/ 23245 h 482054"/>
              <a:gd name="connsiteX597" fmla="*/ 301898 w 547767"/>
              <a:gd name="connsiteY597" fmla="*/ 29860 h 482054"/>
              <a:gd name="connsiteX598" fmla="*/ 301483 w 547767"/>
              <a:gd name="connsiteY598" fmla="*/ 30687 h 482054"/>
              <a:gd name="connsiteX599" fmla="*/ 297755 w 547767"/>
              <a:gd name="connsiteY599" fmla="*/ 34822 h 482054"/>
              <a:gd name="connsiteX600" fmla="*/ 293198 w 547767"/>
              <a:gd name="connsiteY600" fmla="*/ 35236 h 482054"/>
              <a:gd name="connsiteX601" fmla="*/ 292370 w 547767"/>
              <a:gd name="connsiteY601" fmla="*/ 34822 h 482054"/>
              <a:gd name="connsiteX602" fmla="*/ 287813 w 547767"/>
              <a:gd name="connsiteY602" fmla="*/ 27793 h 482054"/>
              <a:gd name="connsiteX603" fmla="*/ 287813 w 547767"/>
              <a:gd name="connsiteY603" fmla="*/ 26966 h 482054"/>
              <a:gd name="connsiteX604" fmla="*/ 274971 w 547767"/>
              <a:gd name="connsiteY604" fmla="*/ 14562 h 482054"/>
              <a:gd name="connsiteX605" fmla="*/ 275301 w 547767"/>
              <a:gd name="connsiteY605" fmla="*/ 0 h 482054"/>
              <a:gd name="connsiteX606" fmla="*/ 298021 w 547767"/>
              <a:gd name="connsiteY606" fmla="*/ 12816 h 482054"/>
              <a:gd name="connsiteX607" fmla="*/ 303804 w 547767"/>
              <a:gd name="connsiteY607" fmla="*/ 10336 h 482054"/>
              <a:gd name="connsiteX608" fmla="*/ 324459 w 547767"/>
              <a:gd name="connsiteY608" fmla="*/ 10336 h 482054"/>
              <a:gd name="connsiteX609" fmla="*/ 340157 w 547767"/>
              <a:gd name="connsiteY609" fmla="*/ 31007 h 482054"/>
              <a:gd name="connsiteX610" fmla="*/ 346353 w 547767"/>
              <a:gd name="connsiteY610" fmla="*/ 31007 h 482054"/>
              <a:gd name="connsiteX611" fmla="*/ 364943 w 547767"/>
              <a:gd name="connsiteY611" fmla="*/ 39276 h 482054"/>
              <a:gd name="connsiteX612" fmla="*/ 371965 w 547767"/>
              <a:gd name="connsiteY612" fmla="*/ 58707 h 482054"/>
              <a:gd name="connsiteX613" fmla="*/ 371965 w 547767"/>
              <a:gd name="connsiteY613" fmla="*/ 60360 h 482054"/>
              <a:gd name="connsiteX614" fmla="*/ 381054 w 547767"/>
              <a:gd name="connsiteY614" fmla="*/ 62014 h 482054"/>
              <a:gd name="connsiteX615" fmla="*/ 383532 w 547767"/>
              <a:gd name="connsiteY615" fmla="*/ 56639 h 482054"/>
              <a:gd name="connsiteX616" fmla="*/ 400469 w 547767"/>
              <a:gd name="connsiteY616" fmla="*/ 44650 h 482054"/>
              <a:gd name="connsiteX617" fmla="*/ 421124 w 547767"/>
              <a:gd name="connsiteY617" fmla="*/ 48784 h 482054"/>
              <a:gd name="connsiteX618" fmla="*/ 425668 w 547767"/>
              <a:gd name="connsiteY618" fmla="*/ 52505 h 482054"/>
              <a:gd name="connsiteX619" fmla="*/ 450867 w 547767"/>
              <a:gd name="connsiteY619" fmla="*/ 44650 h 482054"/>
              <a:gd name="connsiteX620" fmla="*/ 470696 w 547767"/>
              <a:gd name="connsiteY620" fmla="*/ 62014 h 482054"/>
              <a:gd name="connsiteX621" fmla="*/ 496721 w 547767"/>
              <a:gd name="connsiteY621" fmla="*/ 64495 h 482054"/>
              <a:gd name="connsiteX622" fmla="*/ 508287 w 547767"/>
              <a:gd name="connsiteY622" fmla="*/ 88060 h 482054"/>
              <a:gd name="connsiteX623" fmla="*/ 531008 w 547767"/>
              <a:gd name="connsiteY623" fmla="*/ 100876 h 482054"/>
              <a:gd name="connsiteX624" fmla="*/ 533899 w 547767"/>
              <a:gd name="connsiteY624" fmla="*/ 121547 h 482054"/>
              <a:gd name="connsiteX625" fmla="*/ 531834 w 547767"/>
              <a:gd name="connsiteY625" fmla="*/ 127335 h 482054"/>
              <a:gd name="connsiteX626" fmla="*/ 547532 w 547767"/>
              <a:gd name="connsiteY626" fmla="*/ 148420 h 482054"/>
              <a:gd name="connsiteX627" fmla="*/ 538030 w 547767"/>
              <a:gd name="connsiteY627" fmla="*/ 172812 h 482054"/>
              <a:gd name="connsiteX628" fmla="*/ 543814 w 547767"/>
              <a:gd name="connsiteY628" fmla="*/ 198444 h 482054"/>
              <a:gd name="connsiteX629" fmla="*/ 525638 w 547767"/>
              <a:gd name="connsiteY629" fmla="*/ 216635 h 482054"/>
              <a:gd name="connsiteX630" fmla="*/ 520680 w 547767"/>
              <a:gd name="connsiteY630" fmla="*/ 243094 h 482054"/>
              <a:gd name="connsiteX631" fmla="*/ 496308 w 547767"/>
              <a:gd name="connsiteY631" fmla="*/ 252603 h 482054"/>
              <a:gd name="connsiteX632" fmla="*/ 481436 w 547767"/>
              <a:gd name="connsiteY632" fmla="*/ 274101 h 482054"/>
              <a:gd name="connsiteX633" fmla="*/ 460781 w 547767"/>
              <a:gd name="connsiteY633" fmla="*/ 275341 h 482054"/>
              <a:gd name="connsiteX634" fmla="*/ 455411 w 547767"/>
              <a:gd name="connsiteY634" fmla="*/ 273274 h 482054"/>
              <a:gd name="connsiteX635" fmla="*/ 451693 w 547767"/>
              <a:gd name="connsiteY635" fmla="*/ 277822 h 482054"/>
              <a:gd name="connsiteX636" fmla="*/ 433104 w 547767"/>
              <a:gd name="connsiteY636" fmla="*/ 286917 h 482054"/>
              <a:gd name="connsiteX637" fmla="*/ 431451 w 547767"/>
              <a:gd name="connsiteY637" fmla="*/ 286917 h 482054"/>
              <a:gd name="connsiteX638" fmla="*/ 409557 w 547767"/>
              <a:gd name="connsiteY638" fmla="*/ 275341 h 482054"/>
              <a:gd name="connsiteX639" fmla="*/ 399230 w 547767"/>
              <a:gd name="connsiteY639" fmla="*/ 280302 h 482054"/>
              <a:gd name="connsiteX640" fmla="*/ 349245 w 547767"/>
              <a:gd name="connsiteY640" fmla="*/ 358026 h 482054"/>
              <a:gd name="connsiteX641" fmla="*/ 343875 w 547767"/>
              <a:gd name="connsiteY641" fmla="*/ 379938 h 482054"/>
              <a:gd name="connsiteX642" fmla="*/ 343875 w 547767"/>
              <a:gd name="connsiteY642" fmla="*/ 444019 h 482054"/>
              <a:gd name="connsiteX643" fmla="*/ 306283 w 547767"/>
              <a:gd name="connsiteY643" fmla="*/ 482054 h 482054"/>
              <a:gd name="connsiteX644" fmla="*/ 241840 w 547767"/>
              <a:gd name="connsiteY644" fmla="*/ 482054 h 482054"/>
              <a:gd name="connsiteX645" fmla="*/ 204248 w 547767"/>
              <a:gd name="connsiteY645" fmla="*/ 444019 h 482054"/>
              <a:gd name="connsiteX646" fmla="*/ 204248 w 547767"/>
              <a:gd name="connsiteY646" fmla="*/ 379938 h 482054"/>
              <a:gd name="connsiteX647" fmla="*/ 198878 w 547767"/>
              <a:gd name="connsiteY647" fmla="*/ 358440 h 482054"/>
              <a:gd name="connsiteX648" fmla="*/ 147241 w 547767"/>
              <a:gd name="connsiteY648" fmla="*/ 278235 h 482054"/>
              <a:gd name="connsiteX649" fmla="*/ 128651 w 547767"/>
              <a:gd name="connsiteY649" fmla="*/ 286917 h 482054"/>
              <a:gd name="connsiteX650" fmla="*/ 126999 w 547767"/>
              <a:gd name="connsiteY650" fmla="*/ 286917 h 482054"/>
              <a:gd name="connsiteX651" fmla="*/ 104692 w 547767"/>
              <a:gd name="connsiteY651" fmla="*/ 275341 h 482054"/>
              <a:gd name="connsiteX652" fmla="*/ 99735 w 547767"/>
              <a:gd name="connsiteY652" fmla="*/ 278649 h 482054"/>
              <a:gd name="connsiteX653" fmla="*/ 79080 w 547767"/>
              <a:gd name="connsiteY653" fmla="*/ 279476 h 482054"/>
              <a:gd name="connsiteX654" fmla="*/ 64208 w 547767"/>
              <a:gd name="connsiteY654" fmla="*/ 265419 h 482054"/>
              <a:gd name="connsiteX655" fmla="*/ 62143 w 547767"/>
              <a:gd name="connsiteY655" fmla="*/ 259631 h 482054"/>
              <a:gd name="connsiteX656" fmla="*/ 36944 w 547767"/>
              <a:gd name="connsiteY656" fmla="*/ 252603 h 482054"/>
              <a:gd name="connsiteX657" fmla="*/ 28682 w 547767"/>
              <a:gd name="connsiteY657" fmla="*/ 233999 h 482054"/>
              <a:gd name="connsiteX658" fmla="*/ 32813 w 547767"/>
              <a:gd name="connsiteY658" fmla="*/ 218702 h 482054"/>
              <a:gd name="connsiteX659" fmla="*/ 4309 w 547767"/>
              <a:gd name="connsiteY659" fmla="*/ 199271 h 482054"/>
              <a:gd name="connsiteX660" fmla="*/ 10093 w 547767"/>
              <a:gd name="connsiteY660" fmla="*/ 174052 h 482054"/>
              <a:gd name="connsiteX661" fmla="*/ 5962 w 547767"/>
              <a:gd name="connsiteY661" fmla="*/ 169918 h 482054"/>
              <a:gd name="connsiteX662" fmla="*/ 178 w 547767"/>
              <a:gd name="connsiteY662" fmla="*/ 149660 h 482054"/>
              <a:gd name="connsiteX663" fmla="*/ 10506 w 547767"/>
              <a:gd name="connsiteY663" fmla="*/ 131883 h 482054"/>
              <a:gd name="connsiteX664" fmla="*/ 15463 w 547767"/>
              <a:gd name="connsiteY664" fmla="*/ 128575 h 482054"/>
              <a:gd name="connsiteX665" fmla="*/ 16289 w 547767"/>
              <a:gd name="connsiteY665" fmla="*/ 102116 h 482054"/>
              <a:gd name="connsiteX666" fmla="*/ 39422 w 547767"/>
              <a:gd name="connsiteY666" fmla="*/ 89300 h 482054"/>
              <a:gd name="connsiteX667" fmla="*/ 39422 w 547767"/>
              <a:gd name="connsiteY667" fmla="*/ 82685 h 482054"/>
              <a:gd name="connsiteX668" fmla="*/ 50576 w 547767"/>
              <a:gd name="connsiteY668" fmla="*/ 65321 h 482054"/>
              <a:gd name="connsiteX669" fmla="*/ 70405 w 547767"/>
              <a:gd name="connsiteY669" fmla="*/ 60774 h 482054"/>
              <a:gd name="connsiteX670" fmla="*/ 76188 w 547767"/>
              <a:gd name="connsiteY670" fmla="*/ 62014 h 482054"/>
              <a:gd name="connsiteX671" fmla="*/ 79080 w 547767"/>
              <a:gd name="connsiteY671" fmla="*/ 56639 h 482054"/>
              <a:gd name="connsiteX672" fmla="*/ 96430 w 547767"/>
              <a:gd name="connsiteY672" fmla="*/ 44650 h 482054"/>
              <a:gd name="connsiteX673" fmla="*/ 116258 w 547767"/>
              <a:gd name="connsiteY673" fmla="*/ 48784 h 482054"/>
              <a:gd name="connsiteX674" fmla="*/ 121216 w 547767"/>
              <a:gd name="connsiteY674" fmla="*/ 52505 h 482054"/>
              <a:gd name="connsiteX675" fmla="*/ 146001 w 547767"/>
              <a:gd name="connsiteY675" fmla="*/ 44650 h 482054"/>
              <a:gd name="connsiteX676" fmla="*/ 165830 w 547767"/>
              <a:gd name="connsiteY676" fmla="*/ 62014 h 482054"/>
              <a:gd name="connsiteX677" fmla="*/ 178636 w 547767"/>
              <a:gd name="connsiteY677" fmla="*/ 59533 h 482054"/>
              <a:gd name="connsiteX678" fmla="*/ 178223 w 547767"/>
              <a:gd name="connsiteY678" fmla="*/ 58707 h 482054"/>
              <a:gd name="connsiteX679" fmla="*/ 185659 w 547767"/>
              <a:gd name="connsiteY679" fmla="*/ 39276 h 482054"/>
              <a:gd name="connsiteX680" fmla="*/ 204248 w 547767"/>
              <a:gd name="connsiteY680" fmla="*/ 31007 h 482054"/>
              <a:gd name="connsiteX681" fmla="*/ 210031 w 547767"/>
              <a:gd name="connsiteY681" fmla="*/ 31007 h 482054"/>
              <a:gd name="connsiteX682" fmla="*/ 212097 w 547767"/>
              <a:gd name="connsiteY682" fmla="*/ 25219 h 482054"/>
              <a:gd name="connsiteX683" fmla="*/ 226142 w 547767"/>
              <a:gd name="connsiteY683" fmla="*/ 10336 h 482054"/>
              <a:gd name="connsiteX684" fmla="*/ 246797 w 547767"/>
              <a:gd name="connsiteY684" fmla="*/ 10336 h 482054"/>
              <a:gd name="connsiteX685" fmla="*/ 252580 w 547767"/>
              <a:gd name="connsiteY685" fmla="*/ 12816 h 482054"/>
              <a:gd name="connsiteX686" fmla="*/ 256298 w 547767"/>
              <a:gd name="connsiteY686" fmla="*/ 7855 h 482054"/>
              <a:gd name="connsiteX687" fmla="*/ 275301 w 547767"/>
              <a:gd name="connsiteY687" fmla="*/ 0 h 482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</a:cxnLst>
            <a:rect l="l" t="t" r="r" b="b"/>
            <a:pathLst>
              <a:path w="547767" h="482054">
                <a:moveTo>
                  <a:pt x="281196" y="233038"/>
                </a:moveTo>
                <a:cubicBezTo>
                  <a:pt x="280371" y="233863"/>
                  <a:pt x="279959" y="234688"/>
                  <a:pt x="279134" y="235513"/>
                </a:cubicBezTo>
                <a:cubicBezTo>
                  <a:pt x="278721" y="235513"/>
                  <a:pt x="278308" y="235925"/>
                  <a:pt x="277896" y="235925"/>
                </a:cubicBezTo>
                <a:cubicBezTo>
                  <a:pt x="277896" y="236338"/>
                  <a:pt x="277071" y="237163"/>
                  <a:pt x="276658" y="237163"/>
                </a:cubicBezTo>
                <a:cubicBezTo>
                  <a:pt x="276246" y="237575"/>
                  <a:pt x="275833" y="237988"/>
                  <a:pt x="275833" y="237988"/>
                </a:cubicBezTo>
                <a:cubicBezTo>
                  <a:pt x="275008" y="238400"/>
                  <a:pt x="274596" y="238813"/>
                  <a:pt x="273771" y="239225"/>
                </a:cubicBezTo>
                <a:cubicBezTo>
                  <a:pt x="273358" y="239225"/>
                  <a:pt x="273358" y="239638"/>
                  <a:pt x="272945" y="239638"/>
                </a:cubicBezTo>
                <a:cubicBezTo>
                  <a:pt x="272120" y="240050"/>
                  <a:pt x="271708" y="240463"/>
                  <a:pt x="270883" y="240463"/>
                </a:cubicBezTo>
                <a:cubicBezTo>
                  <a:pt x="270470" y="240875"/>
                  <a:pt x="270058" y="240875"/>
                  <a:pt x="270058" y="240875"/>
                </a:cubicBezTo>
                <a:cubicBezTo>
                  <a:pt x="269233" y="241287"/>
                  <a:pt x="268408" y="241700"/>
                  <a:pt x="267582" y="241700"/>
                </a:cubicBezTo>
                <a:lnTo>
                  <a:pt x="266757" y="241700"/>
                </a:lnTo>
                <a:cubicBezTo>
                  <a:pt x="265520" y="242112"/>
                  <a:pt x="264695" y="242112"/>
                  <a:pt x="263870" y="242525"/>
                </a:cubicBezTo>
                <a:cubicBezTo>
                  <a:pt x="263457" y="242525"/>
                  <a:pt x="263457" y="242525"/>
                  <a:pt x="263045" y="242525"/>
                </a:cubicBezTo>
                <a:cubicBezTo>
                  <a:pt x="262632" y="242525"/>
                  <a:pt x="261807" y="242937"/>
                  <a:pt x="260982" y="242937"/>
                </a:cubicBezTo>
                <a:cubicBezTo>
                  <a:pt x="260569" y="242937"/>
                  <a:pt x="260569" y="242525"/>
                  <a:pt x="260569" y="242525"/>
                </a:cubicBezTo>
                <a:cubicBezTo>
                  <a:pt x="258919" y="242525"/>
                  <a:pt x="257682" y="242525"/>
                  <a:pt x="256444" y="242112"/>
                </a:cubicBezTo>
                <a:cubicBezTo>
                  <a:pt x="255206" y="241700"/>
                  <a:pt x="253556" y="241700"/>
                  <a:pt x="251906" y="240875"/>
                </a:cubicBezTo>
                <a:cubicBezTo>
                  <a:pt x="251493" y="240875"/>
                  <a:pt x="251493" y="240875"/>
                  <a:pt x="251081" y="240875"/>
                </a:cubicBezTo>
                <a:cubicBezTo>
                  <a:pt x="249843" y="240050"/>
                  <a:pt x="248606" y="239638"/>
                  <a:pt x="247368" y="238813"/>
                </a:cubicBezTo>
                <a:lnTo>
                  <a:pt x="246956" y="238813"/>
                </a:lnTo>
                <a:lnTo>
                  <a:pt x="246956" y="302744"/>
                </a:lnTo>
                <a:cubicBezTo>
                  <a:pt x="246956" y="306044"/>
                  <a:pt x="244893" y="308931"/>
                  <a:pt x="241592" y="309756"/>
                </a:cubicBezTo>
                <a:cubicBezTo>
                  <a:pt x="238705" y="310581"/>
                  <a:pt x="235404" y="308931"/>
                  <a:pt x="233754" y="306044"/>
                </a:cubicBezTo>
                <a:lnTo>
                  <a:pt x="203639" y="249949"/>
                </a:lnTo>
                <a:cubicBezTo>
                  <a:pt x="199926" y="251187"/>
                  <a:pt x="195801" y="251187"/>
                  <a:pt x="192088" y="251187"/>
                </a:cubicBezTo>
                <a:cubicBezTo>
                  <a:pt x="192088" y="252011"/>
                  <a:pt x="191675" y="252424"/>
                  <a:pt x="191675" y="253249"/>
                </a:cubicBezTo>
                <a:cubicBezTo>
                  <a:pt x="191675" y="253661"/>
                  <a:pt x="191675" y="254074"/>
                  <a:pt x="191263" y="254074"/>
                </a:cubicBezTo>
                <a:cubicBezTo>
                  <a:pt x="191263" y="254899"/>
                  <a:pt x="190850" y="255724"/>
                  <a:pt x="190850" y="256549"/>
                </a:cubicBezTo>
                <a:cubicBezTo>
                  <a:pt x="190850" y="256961"/>
                  <a:pt x="190850" y="257374"/>
                  <a:pt x="190438" y="257374"/>
                </a:cubicBezTo>
                <a:cubicBezTo>
                  <a:pt x="190025" y="258198"/>
                  <a:pt x="189613" y="259023"/>
                  <a:pt x="189613" y="260261"/>
                </a:cubicBezTo>
                <a:lnTo>
                  <a:pt x="189200" y="260261"/>
                </a:lnTo>
                <a:cubicBezTo>
                  <a:pt x="188787" y="261498"/>
                  <a:pt x="188375" y="262323"/>
                  <a:pt x="187550" y="263560"/>
                </a:cubicBezTo>
                <a:cubicBezTo>
                  <a:pt x="185075" y="266860"/>
                  <a:pt x="181774" y="270572"/>
                  <a:pt x="177236" y="272635"/>
                </a:cubicBezTo>
                <a:cubicBezTo>
                  <a:pt x="175999" y="273047"/>
                  <a:pt x="174349" y="273872"/>
                  <a:pt x="172698" y="274284"/>
                </a:cubicBezTo>
                <a:cubicBezTo>
                  <a:pt x="172698" y="274284"/>
                  <a:pt x="172286" y="274284"/>
                  <a:pt x="171461" y="274697"/>
                </a:cubicBezTo>
                <a:cubicBezTo>
                  <a:pt x="170223" y="275109"/>
                  <a:pt x="168986" y="275109"/>
                  <a:pt x="167748" y="275109"/>
                </a:cubicBezTo>
                <a:cubicBezTo>
                  <a:pt x="167335" y="275109"/>
                  <a:pt x="166923" y="275109"/>
                  <a:pt x="166923" y="275109"/>
                </a:cubicBezTo>
                <a:cubicBezTo>
                  <a:pt x="165685" y="275522"/>
                  <a:pt x="164448" y="275522"/>
                  <a:pt x="163210" y="275109"/>
                </a:cubicBezTo>
                <a:lnTo>
                  <a:pt x="211065" y="349353"/>
                </a:lnTo>
                <a:cubicBezTo>
                  <a:pt x="216015" y="358427"/>
                  <a:pt x="218490" y="368326"/>
                  <a:pt x="218490" y="378225"/>
                </a:cubicBezTo>
                <a:lnTo>
                  <a:pt x="218490" y="442156"/>
                </a:lnTo>
                <a:cubicBezTo>
                  <a:pt x="218490" y="455355"/>
                  <a:pt x="229216" y="465667"/>
                  <a:pt x="242005" y="465667"/>
                </a:cubicBezTo>
                <a:lnTo>
                  <a:pt x="306361" y="465667"/>
                </a:lnTo>
                <a:cubicBezTo>
                  <a:pt x="319150" y="465667"/>
                  <a:pt x="329876" y="455355"/>
                  <a:pt x="329876" y="442156"/>
                </a:cubicBezTo>
                <a:lnTo>
                  <a:pt x="329876" y="378225"/>
                </a:lnTo>
                <a:cubicBezTo>
                  <a:pt x="329876" y="368326"/>
                  <a:pt x="332351" y="358427"/>
                  <a:pt x="337302" y="349353"/>
                </a:cubicBezTo>
                <a:lnTo>
                  <a:pt x="383093" y="277584"/>
                </a:lnTo>
                <a:cubicBezTo>
                  <a:pt x="382268" y="277172"/>
                  <a:pt x="381031" y="277172"/>
                  <a:pt x="380618" y="276347"/>
                </a:cubicBezTo>
                <a:cubicBezTo>
                  <a:pt x="379793" y="276347"/>
                  <a:pt x="378968" y="275934"/>
                  <a:pt x="378556" y="275522"/>
                </a:cubicBezTo>
                <a:cubicBezTo>
                  <a:pt x="377730" y="275109"/>
                  <a:pt x="376905" y="274284"/>
                  <a:pt x="376080" y="273872"/>
                </a:cubicBezTo>
                <a:cubicBezTo>
                  <a:pt x="375668" y="273047"/>
                  <a:pt x="375255" y="272635"/>
                  <a:pt x="374430" y="272635"/>
                </a:cubicBezTo>
                <a:cubicBezTo>
                  <a:pt x="373605" y="271810"/>
                  <a:pt x="373193" y="270572"/>
                  <a:pt x="372367" y="269747"/>
                </a:cubicBezTo>
                <a:cubicBezTo>
                  <a:pt x="371955" y="269335"/>
                  <a:pt x="371542" y="268922"/>
                  <a:pt x="371130" y="268510"/>
                </a:cubicBezTo>
                <a:cubicBezTo>
                  <a:pt x="370305" y="266860"/>
                  <a:pt x="369480" y="265623"/>
                  <a:pt x="368655" y="263973"/>
                </a:cubicBezTo>
                <a:cubicBezTo>
                  <a:pt x="367417" y="262323"/>
                  <a:pt x="367004" y="260261"/>
                  <a:pt x="366592" y="258198"/>
                </a:cubicBezTo>
                <a:cubicBezTo>
                  <a:pt x="365767" y="258611"/>
                  <a:pt x="364529" y="258611"/>
                  <a:pt x="363292" y="259023"/>
                </a:cubicBezTo>
                <a:cubicBezTo>
                  <a:pt x="362879" y="259023"/>
                  <a:pt x="362879" y="259023"/>
                  <a:pt x="362467" y="259023"/>
                </a:cubicBezTo>
                <a:cubicBezTo>
                  <a:pt x="361641" y="259023"/>
                  <a:pt x="360816" y="259023"/>
                  <a:pt x="360404" y="259023"/>
                </a:cubicBezTo>
                <a:cubicBezTo>
                  <a:pt x="359579" y="259023"/>
                  <a:pt x="359166" y="259023"/>
                  <a:pt x="359166" y="259023"/>
                </a:cubicBezTo>
                <a:cubicBezTo>
                  <a:pt x="358341" y="259023"/>
                  <a:pt x="357516" y="259023"/>
                  <a:pt x="357104" y="259023"/>
                </a:cubicBezTo>
                <a:cubicBezTo>
                  <a:pt x="356691" y="259023"/>
                  <a:pt x="355866" y="258611"/>
                  <a:pt x="355866" y="258611"/>
                </a:cubicBezTo>
                <a:cubicBezTo>
                  <a:pt x="355041" y="258611"/>
                  <a:pt x="354628" y="258198"/>
                  <a:pt x="353803" y="258198"/>
                </a:cubicBezTo>
                <a:cubicBezTo>
                  <a:pt x="353391" y="258198"/>
                  <a:pt x="352566" y="257786"/>
                  <a:pt x="352566" y="257786"/>
                </a:cubicBezTo>
                <a:cubicBezTo>
                  <a:pt x="351741" y="257786"/>
                  <a:pt x="351328" y="257786"/>
                  <a:pt x="350503" y="257374"/>
                </a:cubicBezTo>
                <a:cubicBezTo>
                  <a:pt x="350090" y="256961"/>
                  <a:pt x="349678" y="256961"/>
                  <a:pt x="348853" y="256549"/>
                </a:cubicBezTo>
                <a:cubicBezTo>
                  <a:pt x="348853" y="256549"/>
                  <a:pt x="348028" y="256136"/>
                  <a:pt x="347615" y="255724"/>
                </a:cubicBezTo>
                <a:cubicBezTo>
                  <a:pt x="347203" y="255724"/>
                  <a:pt x="346790" y="255724"/>
                  <a:pt x="346377" y="255311"/>
                </a:cubicBezTo>
                <a:cubicBezTo>
                  <a:pt x="345552" y="254899"/>
                  <a:pt x="345140" y="254486"/>
                  <a:pt x="344727" y="254074"/>
                </a:cubicBezTo>
                <a:cubicBezTo>
                  <a:pt x="344315" y="254074"/>
                  <a:pt x="343902" y="253661"/>
                  <a:pt x="343490" y="253249"/>
                </a:cubicBezTo>
                <a:cubicBezTo>
                  <a:pt x="343490" y="252836"/>
                  <a:pt x="343077" y="252836"/>
                  <a:pt x="342665" y="252424"/>
                </a:cubicBezTo>
                <a:lnTo>
                  <a:pt x="314612" y="306044"/>
                </a:lnTo>
                <a:cubicBezTo>
                  <a:pt x="313374" y="308931"/>
                  <a:pt x="310074" y="310581"/>
                  <a:pt x="306774" y="309756"/>
                </a:cubicBezTo>
                <a:cubicBezTo>
                  <a:pt x="303473" y="308931"/>
                  <a:pt x="301411" y="306044"/>
                  <a:pt x="301411" y="302744"/>
                </a:cubicBezTo>
                <a:lnTo>
                  <a:pt x="301411" y="240463"/>
                </a:lnTo>
                <a:cubicBezTo>
                  <a:pt x="300998" y="240463"/>
                  <a:pt x="300586" y="240463"/>
                  <a:pt x="300173" y="240463"/>
                </a:cubicBezTo>
                <a:cubicBezTo>
                  <a:pt x="299761" y="240463"/>
                  <a:pt x="299348" y="240463"/>
                  <a:pt x="298935" y="240463"/>
                </a:cubicBezTo>
                <a:cubicBezTo>
                  <a:pt x="298110" y="240463"/>
                  <a:pt x="297285" y="240463"/>
                  <a:pt x="296460" y="240463"/>
                </a:cubicBezTo>
                <a:cubicBezTo>
                  <a:pt x="296460" y="240463"/>
                  <a:pt x="296460" y="240463"/>
                  <a:pt x="296048" y="240463"/>
                </a:cubicBezTo>
                <a:cubicBezTo>
                  <a:pt x="294810" y="240050"/>
                  <a:pt x="293985" y="239638"/>
                  <a:pt x="292747" y="239638"/>
                </a:cubicBezTo>
                <a:cubicBezTo>
                  <a:pt x="291922" y="239225"/>
                  <a:pt x="290685" y="238813"/>
                  <a:pt x="289860" y="238400"/>
                </a:cubicBezTo>
                <a:cubicBezTo>
                  <a:pt x="289447" y="238400"/>
                  <a:pt x="289447" y="238400"/>
                  <a:pt x="289035" y="238400"/>
                </a:cubicBezTo>
                <a:cubicBezTo>
                  <a:pt x="288209" y="237988"/>
                  <a:pt x="287797" y="237575"/>
                  <a:pt x="286972" y="237163"/>
                </a:cubicBezTo>
                <a:cubicBezTo>
                  <a:pt x="286972" y="237163"/>
                  <a:pt x="286559" y="237163"/>
                  <a:pt x="286147" y="236750"/>
                </a:cubicBezTo>
                <a:cubicBezTo>
                  <a:pt x="285734" y="236338"/>
                  <a:pt x="284909" y="235925"/>
                  <a:pt x="284497" y="235513"/>
                </a:cubicBezTo>
                <a:cubicBezTo>
                  <a:pt x="284084" y="235513"/>
                  <a:pt x="283672" y="235101"/>
                  <a:pt x="283672" y="235101"/>
                </a:cubicBezTo>
                <a:cubicBezTo>
                  <a:pt x="282434" y="234688"/>
                  <a:pt x="282021" y="233863"/>
                  <a:pt x="281196" y="233038"/>
                </a:cubicBezTo>
                <a:close/>
                <a:moveTo>
                  <a:pt x="231970" y="227575"/>
                </a:moveTo>
                <a:cubicBezTo>
                  <a:pt x="228159" y="228821"/>
                  <a:pt x="224348" y="229236"/>
                  <a:pt x="220537" y="228821"/>
                </a:cubicBezTo>
                <a:cubicBezTo>
                  <a:pt x="219690" y="233804"/>
                  <a:pt x="218419" y="237956"/>
                  <a:pt x="214608" y="242109"/>
                </a:cubicBezTo>
                <a:cubicBezTo>
                  <a:pt x="214608" y="242109"/>
                  <a:pt x="214608" y="242109"/>
                  <a:pt x="214185" y="242109"/>
                </a:cubicBezTo>
                <a:lnTo>
                  <a:pt x="231970" y="274498"/>
                </a:lnTo>
                <a:close/>
                <a:moveTo>
                  <a:pt x="325941" y="222116"/>
                </a:moveTo>
                <a:cubicBezTo>
                  <a:pt x="324236" y="227479"/>
                  <a:pt x="320827" y="232428"/>
                  <a:pt x="316140" y="235728"/>
                </a:cubicBezTo>
                <a:lnTo>
                  <a:pt x="316140" y="274502"/>
                </a:lnTo>
                <a:lnTo>
                  <a:pt x="334890" y="239028"/>
                </a:lnTo>
                <a:cubicBezTo>
                  <a:pt x="333611" y="234078"/>
                  <a:pt x="334037" y="228716"/>
                  <a:pt x="335742" y="223766"/>
                </a:cubicBezTo>
                <a:cubicBezTo>
                  <a:pt x="332333" y="223766"/>
                  <a:pt x="328924" y="222941"/>
                  <a:pt x="325941" y="222116"/>
                </a:cubicBezTo>
                <a:close/>
                <a:moveTo>
                  <a:pt x="283186" y="64672"/>
                </a:moveTo>
                <a:cubicBezTo>
                  <a:pt x="290604" y="64672"/>
                  <a:pt x="297971" y="67445"/>
                  <a:pt x="303497" y="72989"/>
                </a:cubicBezTo>
                <a:cubicBezTo>
                  <a:pt x="308817" y="78327"/>
                  <a:pt x="312092" y="85719"/>
                  <a:pt x="312092" y="93522"/>
                </a:cubicBezTo>
                <a:cubicBezTo>
                  <a:pt x="312092" y="101325"/>
                  <a:pt x="308817" y="108717"/>
                  <a:pt x="303497" y="114056"/>
                </a:cubicBezTo>
                <a:cubicBezTo>
                  <a:pt x="301860" y="115288"/>
                  <a:pt x="300222" y="116110"/>
                  <a:pt x="298585" y="116110"/>
                </a:cubicBezTo>
                <a:cubicBezTo>
                  <a:pt x="296539" y="116110"/>
                  <a:pt x="294902" y="115288"/>
                  <a:pt x="293674" y="114056"/>
                </a:cubicBezTo>
                <a:cubicBezTo>
                  <a:pt x="290809" y="111181"/>
                  <a:pt x="290809" y="106664"/>
                  <a:pt x="293674" y="104200"/>
                </a:cubicBezTo>
                <a:cubicBezTo>
                  <a:pt x="296130" y="100915"/>
                  <a:pt x="297767" y="97629"/>
                  <a:pt x="297767" y="93522"/>
                </a:cubicBezTo>
                <a:cubicBezTo>
                  <a:pt x="297767" y="89416"/>
                  <a:pt x="296130" y="86130"/>
                  <a:pt x="293674" y="82845"/>
                </a:cubicBezTo>
                <a:cubicBezTo>
                  <a:pt x="287944" y="77095"/>
                  <a:pt x="278530" y="77095"/>
                  <a:pt x="272800" y="82845"/>
                </a:cubicBezTo>
                <a:cubicBezTo>
                  <a:pt x="269935" y="85719"/>
                  <a:pt x="265433" y="85719"/>
                  <a:pt x="262568" y="82845"/>
                </a:cubicBezTo>
                <a:cubicBezTo>
                  <a:pt x="259703" y="80381"/>
                  <a:pt x="259703" y="75863"/>
                  <a:pt x="262568" y="72989"/>
                </a:cubicBezTo>
                <a:cubicBezTo>
                  <a:pt x="268298" y="67445"/>
                  <a:pt x="275768" y="64672"/>
                  <a:pt x="283186" y="64672"/>
                </a:cubicBezTo>
                <a:close/>
                <a:moveTo>
                  <a:pt x="447656" y="57680"/>
                </a:moveTo>
                <a:cubicBezTo>
                  <a:pt x="441062" y="56437"/>
                  <a:pt x="434468" y="60580"/>
                  <a:pt x="432819" y="67208"/>
                </a:cubicBezTo>
                <a:cubicBezTo>
                  <a:pt x="432819" y="67622"/>
                  <a:pt x="432819" y="68036"/>
                  <a:pt x="432819" y="68036"/>
                </a:cubicBezTo>
                <a:cubicBezTo>
                  <a:pt x="432407" y="71765"/>
                  <a:pt x="429522" y="74250"/>
                  <a:pt x="425813" y="74250"/>
                </a:cubicBezTo>
                <a:cubicBezTo>
                  <a:pt x="422516" y="74250"/>
                  <a:pt x="419218" y="71765"/>
                  <a:pt x="418806" y="68451"/>
                </a:cubicBezTo>
                <a:cubicBezTo>
                  <a:pt x="418806" y="68036"/>
                  <a:pt x="418806" y="67622"/>
                  <a:pt x="418806" y="67622"/>
                </a:cubicBezTo>
                <a:cubicBezTo>
                  <a:pt x="417982" y="64308"/>
                  <a:pt x="415921" y="61408"/>
                  <a:pt x="413448" y="59751"/>
                </a:cubicBezTo>
                <a:cubicBezTo>
                  <a:pt x="410563" y="57680"/>
                  <a:pt x="407266" y="57266"/>
                  <a:pt x="403969" y="58094"/>
                </a:cubicBezTo>
                <a:cubicBezTo>
                  <a:pt x="400672" y="58509"/>
                  <a:pt x="397787" y="60580"/>
                  <a:pt x="396138" y="63480"/>
                </a:cubicBezTo>
                <a:cubicBezTo>
                  <a:pt x="394078" y="66379"/>
                  <a:pt x="393665" y="69279"/>
                  <a:pt x="394078" y="72593"/>
                </a:cubicBezTo>
                <a:cubicBezTo>
                  <a:pt x="394078" y="73007"/>
                  <a:pt x="394078" y="73422"/>
                  <a:pt x="394490" y="73422"/>
                </a:cubicBezTo>
                <a:cubicBezTo>
                  <a:pt x="394902" y="76736"/>
                  <a:pt x="394078" y="80050"/>
                  <a:pt x="391193" y="81707"/>
                </a:cubicBezTo>
                <a:cubicBezTo>
                  <a:pt x="391605" y="82950"/>
                  <a:pt x="392017" y="84607"/>
                  <a:pt x="392429" y="86264"/>
                </a:cubicBezTo>
                <a:cubicBezTo>
                  <a:pt x="392429" y="86264"/>
                  <a:pt x="392429" y="86678"/>
                  <a:pt x="392429" y="87092"/>
                </a:cubicBezTo>
                <a:cubicBezTo>
                  <a:pt x="392841" y="88335"/>
                  <a:pt x="392841" y="89992"/>
                  <a:pt x="392841" y="91649"/>
                </a:cubicBezTo>
                <a:cubicBezTo>
                  <a:pt x="392841" y="92063"/>
                  <a:pt x="392841" y="92063"/>
                  <a:pt x="392841" y="92478"/>
                </a:cubicBezTo>
                <a:cubicBezTo>
                  <a:pt x="392429" y="93720"/>
                  <a:pt x="392429" y="94963"/>
                  <a:pt x="392017" y="96620"/>
                </a:cubicBezTo>
                <a:cubicBezTo>
                  <a:pt x="391605" y="96620"/>
                  <a:pt x="391605" y="97449"/>
                  <a:pt x="391605" y="97449"/>
                </a:cubicBezTo>
                <a:cubicBezTo>
                  <a:pt x="391193" y="99106"/>
                  <a:pt x="390368" y="100348"/>
                  <a:pt x="389956" y="102005"/>
                </a:cubicBezTo>
                <a:cubicBezTo>
                  <a:pt x="389956" y="102005"/>
                  <a:pt x="389956" y="102005"/>
                  <a:pt x="389956" y="102420"/>
                </a:cubicBezTo>
                <a:cubicBezTo>
                  <a:pt x="389544" y="102834"/>
                  <a:pt x="389132" y="103662"/>
                  <a:pt x="388308" y="104491"/>
                </a:cubicBezTo>
                <a:cubicBezTo>
                  <a:pt x="388308" y="105734"/>
                  <a:pt x="387071" y="106562"/>
                  <a:pt x="386659" y="107391"/>
                </a:cubicBezTo>
                <a:cubicBezTo>
                  <a:pt x="387071" y="107805"/>
                  <a:pt x="388308" y="108634"/>
                  <a:pt x="388720" y="109048"/>
                </a:cubicBezTo>
                <a:cubicBezTo>
                  <a:pt x="389132" y="109048"/>
                  <a:pt x="389132" y="109048"/>
                  <a:pt x="389544" y="109462"/>
                </a:cubicBezTo>
                <a:cubicBezTo>
                  <a:pt x="389544" y="109876"/>
                  <a:pt x="390368" y="110291"/>
                  <a:pt x="390780" y="111119"/>
                </a:cubicBezTo>
                <a:cubicBezTo>
                  <a:pt x="391193" y="111533"/>
                  <a:pt x="391193" y="111533"/>
                  <a:pt x="391605" y="111948"/>
                </a:cubicBezTo>
                <a:cubicBezTo>
                  <a:pt x="391605" y="112362"/>
                  <a:pt x="392017" y="112776"/>
                  <a:pt x="392429" y="112776"/>
                </a:cubicBezTo>
                <a:cubicBezTo>
                  <a:pt x="392841" y="113605"/>
                  <a:pt x="393253" y="114019"/>
                  <a:pt x="393665" y="114847"/>
                </a:cubicBezTo>
                <a:cubicBezTo>
                  <a:pt x="396550" y="119404"/>
                  <a:pt x="398199" y="125204"/>
                  <a:pt x="397375" y="131003"/>
                </a:cubicBezTo>
                <a:cubicBezTo>
                  <a:pt x="396963" y="140946"/>
                  <a:pt x="391193" y="148816"/>
                  <a:pt x="382950" y="152959"/>
                </a:cubicBezTo>
                <a:cubicBezTo>
                  <a:pt x="384186" y="155030"/>
                  <a:pt x="384598" y="156687"/>
                  <a:pt x="385835" y="158759"/>
                </a:cubicBezTo>
                <a:cubicBezTo>
                  <a:pt x="387895" y="165387"/>
                  <a:pt x="387071" y="173257"/>
                  <a:pt x="383774" y="179471"/>
                </a:cubicBezTo>
                <a:cubicBezTo>
                  <a:pt x="380065" y="185685"/>
                  <a:pt x="374295" y="190656"/>
                  <a:pt x="367700" y="192728"/>
                </a:cubicBezTo>
                <a:cubicBezTo>
                  <a:pt x="365640" y="193142"/>
                  <a:pt x="363579" y="193556"/>
                  <a:pt x="361518" y="193556"/>
                </a:cubicBezTo>
                <a:cubicBezTo>
                  <a:pt x="361930" y="194799"/>
                  <a:pt x="361930" y="195627"/>
                  <a:pt x="361930" y="196870"/>
                </a:cubicBezTo>
                <a:cubicBezTo>
                  <a:pt x="361930" y="197284"/>
                  <a:pt x="361930" y="197699"/>
                  <a:pt x="361930" y="197699"/>
                </a:cubicBezTo>
                <a:cubicBezTo>
                  <a:pt x="361930" y="198941"/>
                  <a:pt x="361930" y="199356"/>
                  <a:pt x="361518" y="200184"/>
                </a:cubicBezTo>
                <a:cubicBezTo>
                  <a:pt x="361518" y="200598"/>
                  <a:pt x="361518" y="201013"/>
                  <a:pt x="361518" y="201013"/>
                </a:cubicBezTo>
                <a:cubicBezTo>
                  <a:pt x="361106" y="201841"/>
                  <a:pt x="361106" y="202670"/>
                  <a:pt x="360694" y="203498"/>
                </a:cubicBezTo>
                <a:cubicBezTo>
                  <a:pt x="360694" y="203498"/>
                  <a:pt x="360694" y="204327"/>
                  <a:pt x="360694" y="204741"/>
                </a:cubicBezTo>
                <a:cubicBezTo>
                  <a:pt x="360694" y="205155"/>
                  <a:pt x="360282" y="205569"/>
                  <a:pt x="359870" y="206398"/>
                </a:cubicBezTo>
                <a:cubicBezTo>
                  <a:pt x="359870" y="206812"/>
                  <a:pt x="359457" y="207227"/>
                  <a:pt x="359457" y="207641"/>
                </a:cubicBezTo>
                <a:cubicBezTo>
                  <a:pt x="359457" y="208055"/>
                  <a:pt x="359045" y="208884"/>
                  <a:pt x="358633" y="209298"/>
                </a:cubicBezTo>
                <a:cubicBezTo>
                  <a:pt x="358633" y="209712"/>
                  <a:pt x="358221" y="210126"/>
                  <a:pt x="358221" y="210541"/>
                </a:cubicBezTo>
                <a:cubicBezTo>
                  <a:pt x="357397" y="211369"/>
                  <a:pt x="357397" y="211369"/>
                  <a:pt x="356985" y="212198"/>
                </a:cubicBezTo>
                <a:cubicBezTo>
                  <a:pt x="356572" y="212612"/>
                  <a:pt x="356160" y="212612"/>
                  <a:pt x="356160" y="213440"/>
                </a:cubicBezTo>
                <a:cubicBezTo>
                  <a:pt x="355748" y="213855"/>
                  <a:pt x="355336" y="214269"/>
                  <a:pt x="354924" y="215097"/>
                </a:cubicBezTo>
                <a:cubicBezTo>
                  <a:pt x="354512" y="215097"/>
                  <a:pt x="354099" y="215512"/>
                  <a:pt x="354099" y="215926"/>
                </a:cubicBezTo>
                <a:cubicBezTo>
                  <a:pt x="354099" y="215926"/>
                  <a:pt x="354099" y="215926"/>
                  <a:pt x="353687" y="215926"/>
                </a:cubicBezTo>
                <a:cubicBezTo>
                  <a:pt x="354512" y="218826"/>
                  <a:pt x="354099" y="221725"/>
                  <a:pt x="351627" y="223797"/>
                </a:cubicBezTo>
                <a:cubicBezTo>
                  <a:pt x="351627" y="223797"/>
                  <a:pt x="351627" y="224211"/>
                  <a:pt x="350802" y="224211"/>
                </a:cubicBezTo>
                <a:cubicBezTo>
                  <a:pt x="347917" y="227525"/>
                  <a:pt x="347093" y="232910"/>
                  <a:pt x="348742" y="237467"/>
                </a:cubicBezTo>
                <a:cubicBezTo>
                  <a:pt x="349154" y="239124"/>
                  <a:pt x="350390" y="240367"/>
                  <a:pt x="351627" y="241610"/>
                </a:cubicBezTo>
                <a:cubicBezTo>
                  <a:pt x="352039" y="242438"/>
                  <a:pt x="352451" y="242438"/>
                  <a:pt x="352863" y="242853"/>
                </a:cubicBezTo>
                <a:cubicBezTo>
                  <a:pt x="352863" y="242853"/>
                  <a:pt x="353275" y="243681"/>
                  <a:pt x="353687" y="243681"/>
                </a:cubicBezTo>
                <a:lnTo>
                  <a:pt x="354099" y="243681"/>
                </a:lnTo>
                <a:cubicBezTo>
                  <a:pt x="358633" y="246581"/>
                  <a:pt x="365227" y="246167"/>
                  <a:pt x="369349" y="241610"/>
                </a:cubicBezTo>
                <a:cubicBezTo>
                  <a:pt x="369349" y="241610"/>
                  <a:pt x="369761" y="241196"/>
                  <a:pt x="369761" y="241196"/>
                </a:cubicBezTo>
                <a:cubicBezTo>
                  <a:pt x="372234" y="238296"/>
                  <a:pt x="376355" y="237881"/>
                  <a:pt x="379240" y="239953"/>
                </a:cubicBezTo>
                <a:cubicBezTo>
                  <a:pt x="379240" y="239953"/>
                  <a:pt x="379240" y="240367"/>
                  <a:pt x="379652" y="240367"/>
                </a:cubicBezTo>
                <a:cubicBezTo>
                  <a:pt x="382125" y="242438"/>
                  <a:pt x="382950" y="245752"/>
                  <a:pt x="381713" y="248652"/>
                </a:cubicBezTo>
                <a:cubicBezTo>
                  <a:pt x="381713" y="249066"/>
                  <a:pt x="381301" y="249481"/>
                  <a:pt x="381301" y="249481"/>
                </a:cubicBezTo>
                <a:cubicBezTo>
                  <a:pt x="380065" y="252795"/>
                  <a:pt x="380065" y="256109"/>
                  <a:pt x="381713" y="259009"/>
                </a:cubicBezTo>
                <a:cubicBezTo>
                  <a:pt x="382125" y="259837"/>
                  <a:pt x="382538" y="260251"/>
                  <a:pt x="382950" y="261080"/>
                </a:cubicBezTo>
                <a:cubicBezTo>
                  <a:pt x="384598" y="263151"/>
                  <a:pt x="386659" y="264394"/>
                  <a:pt x="388720" y="265637"/>
                </a:cubicBezTo>
                <a:cubicBezTo>
                  <a:pt x="390368" y="266051"/>
                  <a:pt x="392429" y="266465"/>
                  <a:pt x="394490" y="266051"/>
                </a:cubicBezTo>
                <a:lnTo>
                  <a:pt x="394490" y="266465"/>
                </a:lnTo>
                <a:cubicBezTo>
                  <a:pt x="396138" y="266051"/>
                  <a:pt x="397375" y="265637"/>
                  <a:pt x="398611" y="265222"/>
                </a:cubicBezTo>
                <a:cubicBezTo>
                  <a:pt x="401496" y="263980"/>
                  <a:pt x="403969" y="261494"/>
                  <a:pt x="405205" y="258594"/>
                </a:cubicBezTo>
                <a:cubicBezTo>
                  <a:pt x="405205" y="258180"/>
                  <a:pt x="405205" y="257352"/>
                  <a:pt x="405205" y="257352"/>
                </a:cubicBezTo>
                <a:cubicBezTo>
                  <a:pt x="406030" y="255280"/>
                  <a:pt x="407266" y="254037"/>
                  <a:pt x="408915" y="253209"/>
                </a:cubicBezTo>
                <a:cubicBezTo>
                  <a:pt x="410563" y="252380"/>
                  <a:pt x="412212" y="251966"/>
                  <a:pt x="413861" y="252795"/>
                </a:cubicBezTo>
                <a:cubicBezTo>
                  <a:pt x="413861" y="252795"/>
                  <a:pt x="414273" y="252795"/>
                  <a:pt x="414685" y="252795"/>
                </a:cubicBezTo>
                <a:cubicBezTo>
                  <a:pt x="417158" y="253623"/>
                  <a:pt x="419218" y="256523"/>
                  <a:pt x="419218" y="259837"/>
                </a:cubicBezTo>
                <a:cubicBezTo>
                  <a:pt x="419218" y="259837"/>
                  <a:pt x="419218" y="260251"/>
                  <a:pt x="419218" y="260666"/>
                </a:cubicBezTo>
                <a:cubicBezTo>
                  <a:pt x="419631" y="267294"/>
                  <a:pt x="425813" y="272679"/>
                  <a:pt x="432819" y="272265"/>
                </a:cubicBezTo>
                <a:cubicBezTo>
                  <a:pt x="435704" y="271850"/>
                  <a:pt x="439001" y="270193"/>
                  <a:pt x="441062" y="267708"/>
                </a:cubicBezTo>
                <a:cubicBezTo>
                  <a:pt x="443535" y="265637"/>
                  <a:pt x="444359" y="262323"/>
                  <a:pt x="444359" y="259009"/>
                </a:cubicBezTo>
                <a:cubicBezTo>
                  <a:pt x="444359" y="258594"/>
                  <a:pt x="444359" y="258594"/>
                  <a:pt x="444359" y="258180"/>
                </a:cubicBezTo>
                <a:cubicBezTo>
                  <a:pt x="443947" y="254866"/>
                  <a:pt x="446008" y="251552"/>
                  <a:pt x="449305" y="250723"/>
                </a:cubicBezTo>
                <a:cubicBezTo>
                  <a:pt x="449717" y="250723"/>
                  <a:pt x="449717" y="250723"/>
                  <a:pt x="449717" y="250723"/>
                </a:cubicBezTo>
                <a:cubicBezTo>
                  <a:pt x="450954" y="250309"/>
                  <a:pt x="452190" y="250309"/>
                  <a:pt x="453839" y="250723"/>
                </a:cubicBezTo>
                <a:cubicBezTo>
                  <a:pt x="455899" y="251552"/>
                  <a:pt x="457136" y="252795"/>
                  <a:pt x="457960" y="254452"/>
                </a:cubicBezTo>
                <a:cubicBezTo>
                  <a:pt x="457960" y="254866"/>
                  <a:pt x="457960" y="254866"/>
                  <a:pt x="457960" y="255280"/>
                </a:cubicBezTo>
                <a:cubicBezTo>
                  <a:pt x="459609" y="258180"/>
                  <a:pt x="462494" y="260251"/>
                  <a:pt x="465379" y="261494"/>
                </a:cubicBezTo>
                <a:cubicBezTo>
                  <a:pt x="468676" y="262323"/>
                  <a:pt x="471973" y="262323"/>
                  <a:pt x="475270" y="260666"/>
                </a:cubicBezTo>
                <a:cubicBezTo>
                  <a:pt x="481040" y="257352"/>
                  <a:pt x="483925" y="249895"/>
                  <a:pt x="481040" y="243681"/>
                </a:cubicBezTo>
                <a:cubicBezTo>
                  <a:pt x="480628" y="243681"/>
                  <a:pt x="480628" y="242853"/>
                  <a:pt x="480216" y="242853"/>
                </a:cubicBezTo>
                <a:cubicBezTo>
                  <a:pt x="478567" y="240367"/>
                  <a:pt x="479392" y="236639"/>
                  <a:pt x="481864" y="234153"/>
                </a:cubicBezTo>
                <a:cubicBezTo>
                  <a:pt x="481864" y="234153"/>
                  <a:pt x="481864" y="234153"/>
                  <a:pt x="481864" y="233739"/>
                </a:cubicBezTo>
                <a:cubicBezTo>
                  <a:pt x="484749" y="231668"/>
                  <a:pt x="488871" y="231668"/>
                  <a:pt x="491344" y="234153"/>
                </a:cubicBezTo>
                <a:cubicBezTo>
                  <a:pt x="491344" y="234567"/>
                  <a:pt x="491756" y="234567"/>
                  <a:pt x="492168" y="234567"/>
                </a:cubicBezTo>
                <a:cubicBezTo>
                  <a:pt x="497114" y="239124"/>
                  <a:pt x="505357" y="238296"/>
                  <a:pt x="509478" y="232910"/>
                </a:cubicBezTo>
                <a:cubicBezTo>
                  <a:pt x="514012" y="227525"/>
                  <a:pt x="513187" y="219654"/>
                  <a:pt x="508242" y="215097"/>
                </a:cubicBezTo>
                <a:cubicBezTo>
                  <a:pt x="507830" y="215097"/>
                  <a:pt x="507417" y="215097"/>
                  <a:pt x="507417" y="215097"/>
                </a:cubicBezTo>
                <a:cubicBezTo>
                  <a:pt x="505769" y="213855"/>
                  <a:pt x="504945" y="211783"/>
                  <a:pt x="504532" y="210126"/>
                </a:cubicBezTo>
                <a:cubicBezTo>
                  <a:pt x="504120" y="208469"/>
                  <a:pt x="504532" y="206812"/>
                  <a:pt x="505357" y="205569"/>
                </a:cubicBezTo>
                <a:cubicBezTo>
                  <a:pt x="507005" y="202255"/>
                  <a:pt x="510715" y="201013"/>
                  <a:pt x="514012" y="202255"/>
                </a:cubicBezTo>
                <a:cubicBezTo>
                  <a:pt x="514012" y="202255"/>
                  <a:pt x="514424" y="202255"/>
                  <a:pt x="514836" y="202255"/>
                </a:cubicBezTo>
                <a:cubicBezTo>
                  <a:pt x="521430" y="204327"/>
                  <a:pt x="528025" y="200184"/>
                  <a:pt x="530085" y="193556"/>
                </a:cubicBezTo>
                <a:cubicBezTo>
                  <a:pt x="532146" y="186928"/>
                  <a:pt x="528025" y="180300"/>
                  <a:pt x="521843" y="178229"/>
                </a:cubicBezTo>
                <a:cubicBezTo>
                  <a:pt x="521430" y="178229"/>
                  <a:pt x="521018" y="178229"/>
                  <a:pt x="521018" y="178229"/>
                </a:cubicBezTo>
                <a:cubicBezTo>
                  <a:pt x="517721" y="176986"/>
                  <a:pt x="515248" y="173672"/>
                  <a:pt x="515248" y="170358"/>
                </a:cubicBezTo>
                <a:cubicBezTo>
                  <a:pt x="515660" y="166629"/>
                  <a:pt x="518545" y="164144"/>
                  <a:pt x="521843" y="163730"/>
                </a:cubicBezTo>
                <a:cubicBezTo>
                  <a:pt x="522255" y="163730"/>
                  <a:pt x="522667" y="163730"/>
                  <a:pt x="523079" y="163730"/>
                </a:cubicBezTo>
                <a:cubicBezTo>
                  <a:pt x="529261" y="162901"/>
                  <a:pt x="534207" y="156273"/>
                  <a:pt x="533383" y="149231"/>
                </a:cubicBezTo>
                <a:cubicBezTo>
                  <a:pt x="532558" y="142603"/>
                  <a:pt x="526376" y="138046"/>
                  <a:pt x="519370" y="138460"/>
                </a:cubicBezTo>
                <a:cubicBezTo>
                  <a:pt x="518958" y="138460"/>
                  <a:pt x="518545" y="138874"/>
                  <a:pt x="518545" y="138874"/>
                </a:cubicBezTo>
                <a:cubicBezTo>
                  <a:pt x="515248" y="139288"/>
                  <a:pt x="511539" y="137217"/>
                  <a:pt x="510715" y="133903"/>
                </a:cubicBezTo>
                <a:cubicBezTo>
                  <a:pt x="510715" y="133903"/>
                  <a:pt x="510715" y="133489"/>
                  <a:pt x="510302" y="133489"/>
                </a:cubicBezTo>
                <a:cubicBezTo>
                  <a:pt x="509478" y="130175"/>
                  <a:pt x="510715" y="126861"/>
                  <a:pt x="513600" y="125204"/>
                </a:cubicBezTo>
                <a:cubicBezTo>
                  <a:pt x="514012" y="125204"/>
                  <a:pt x="514424" y="125204"/>
                  <a:pt x="514424" y="124790"/>
                </a:cubicBezTo>
                <a:cubicBezTo>
                  <a:pt x="517721" y="123132"/>
                  <a:pt x="519370" y="120647"/>
                  <a:pt x="520194" y="117333"/>
                </a:cubicBezTo>
                <a:cubicBezTo>
                  <a:pt x="521018" y="113605"/>
                  <a:pt x="520606" y="110291"/>
                  <a:pt x="518545" y="107805"/>
                </a:cubicBezTo>
                <a:cubicBezTo>
                  <a:pt x="515248" y="101591"/>
                  <a:pt x="507417" y="99934"/>
                  <a:pt x="501647" y="103248"/>
                </a:cubicBezTo>
                <a:cubicBezTo>
                  <a:pt x="501235" y="103248"/>
                  <a:pt x="500823" y="103662"/>
                  <a:pt x="500411" y="103662"/>
                </a:cubicBezTo>
                <a:cubicBezTo>
                  <a:pt x="497938" y="105734"/>
                  <a:pt x="494229" y="105319"/>
                  <a:pt x="491756" y="102834"/>
                </a:cubicBezTo>
                <a:lnTo>
                  <a:pt x="491344" y="102420"/>
                </a:lnTo>
                <a:cubicBezTo>
                  <a:pt x="488871" y="99934"/>
                  <a:pt x="488871" y="96206"/>
                  <a:pt x="491344" y="93306"/>
                </a:cubicBezTo>
                <a:cubicBezTo>
                  <a:pt x="491344" y="93306"/>
                  <a:pt x="491344" y="92892"/>
                  <a:pt x="491756" y="92892"/>
                </a:cubicBezTo>
                <a:cubicBezTo>
                  <a:pt x="495465" y="87092"/>
                  <a:pt x="494229" y="79221"/>
                  <a:pt x="488459" y="75079"/>
                </a:cubicBezTo>
                <a:cubicBezTo>
                  <a:pt x="483101" y="71350"/>
                  <a:pt x="475270" y="72179"/>
                  <a:pt x="470737" y="77979"/>
                </a:cubicBezTo>
                <a:cubicBezTo>
                  <a:pt x="470737" y="78393"/>
                  <a:pt x="470737" y="78807"/>
                  <a:pt x="470737" y="78807"/>
                </a:cubicBezTo>
                <a:cubicBezTo>
                  <a:pt x="468676" y="81707"/>
                  <a:pt x="465379" y="82535"/>
                  <a:pt x="462494" y="81707"/>
                </a:cubicBezTo>
                <a:cubicBezTo>
                  <a:pt x="461669" y="81707"/>
                  <a:pt x="461257" y="81293"/>
                  <a:pt x="460433" y="81293"/>
                </a:cubicBezTo>
                <a:cubicBezTo>
                  <a:pt x="457960" y="79221"/>
                  <a:pt x="456724" y="75907"/>
                  <a:pt x="457548" y="73422"/>
                </a:cubicBezTo>
                <a:cubicBezTo>
                  <a:pt x="457548" y="73007"/>
                  <a:pt x="457960" y="72593"/>
                  <a:pt x="457960" y="72179"/>
                </a:cubicBezTo>
                <a:cubicBezTo>
                  <a:pt x="459196" y="65551"/>
                  <a:pt x="454663" y="58923"/>
                  <a:pt x="447656" y="57680"/>
                </a:cubicBezTo>
                <a:close/>
                <a:moveTo>
                  <a:pt x="143651" y="57680"/>
                </a:moveTo>
                <a:cubicBezTo>
                  <a:pt x="137019" y="56437"/>
                  <a:pt x="129973" y="60580"/>
                  <a:pt x="128315" y="67208"/>
                </a:cubicBezTo>
                <a:cubicBezTo>
                  <a:pt x="128315" y="67622"/>
                  <a:pt x="128315" y="68036"/>
                  <a:pt x="128315" y="68036"/>
                </a:cubicBezTo>
                <a:cubicBezTo>
                  <a:pt x="127900" y="71765"/>
                  <a:pt x="124999" y="74250"/>
                  <a:pt x="121269" y="74250"/>
                </a:cubicBezTo>
                <a:cubicBezTo>
                  <a:pt x="117953" y="74250"/>
                  <a:pt x="115051" y="71765"/>
                  <a:pt x="114222" y="68451"/>
                </a:cubicBezTo>
                <a:cubicBezTo>
                  <a:pt x="114222" y="68036"/>
                  <a:pt x="113808" y="67622"/>
                  <a:pt x="113808" y="67622"/>
                </a:cubicBezTo>
                <a:cubicBezTo>
                  <a:pt x="113393" y="64308"/>
                  <a:pt x="111736" y="61408"/>
                  <a:pt x="108834" y="59751"/>
                </a:cubicBezTo>
                <a:cubicBezTo>
                  <a:pt x="105933" y="57680"/>
                  <a:pt x="102202" y="57266"/>
                  <a:pt x="98886" y="58094"/>
                </a:cubicBezTo>
                <a:cubicBezTo>
                  <a:pt x="95571" y="58509"/>
                  <a:pt x="93084" y="60580"/>
                  <a:pt x="91011" y="63480"/>
                </a:cubicBezTo>
                <a:cubicBezTo>
                  <a:pt x="89353" y="66379"/>
                  <a:pt x="88524" y="69279"/>
                  <a:pt x="89353" y="72593"/>
                </a:cubicBezTo>
                <a:cubicBezTo>
                  <a:pt x="89353" y="73007"/>
                  <a:pt x="89768" y="73422"/>
                  <a:pt x="89768" y="73422"/>
                </a:cubicBezTo>
                <a:cubicBezTo>
                  <a:pt x="90597" y="76736"/>
                  <a:pt x="88524" y="80464"/>
                  <a:pt x="85208" y="82121"/>
                </a:cubicBezTo>
                <a:cubicBezTo>
                  <a:pt x="81893" y="83778"/>
                  <a:pt x="78162" y="82535"/>
                  <a:pt x="76504" y="79221"/>
                </a:cubicBezTo>
                <a:cubicBezTo>
                  <a:pt x="76504" y="79221"/>
                  <a:pt x="76090" y="78807"/>
                  <a:pt x="76090" y="78393"/>
                </a:cubicBezTo>
                <a:cubicBezTo>
                  <a:pt x="74017" y="75907"/>
                  <a:pt x="71530" y="74250"/>
                  <a:pt x="67800" y="73422"/>
                </a:cubicBezTo>
                <a:cubicBezTo>
                  <a:pt x="64484" y="73007"/>
                  <a:pt x="61168" y="73836"/>
                  <a:pt x="58681" y="75907"/>
                </a:cubicBezTo>
                <a:cubicBezTo>
                  <a:pt x="55780" y="77979"/>
                  <a:pt x="54122" y="80464"/>
                  <a:pt x="53293" y="83778"/>
                </a:cubicBezTo>
                <a:cubicBezTo>
                  <a:pt x="52879" y="87506"/>
                  <a:pt x="53293" y="90821"/>
                  <a:pt x="55366" y="93306"/>
                </a:cubicBezTo>
                <a:cubicBezTo>
                  <a:pt x="55780" y="93720"/>
                  <a:pt x="56194" y="94135"/>
                  <a:pt x="56194" y="94135"/>
                </a:cubicBezTo>
                <a:cubicBezTo>
                  <a:pt x="58267" y="97034"/>
                  <a:pt x="58267" y="101177"/>
                  <a:pt x="55780" y="103248"/>
                </a:cubicBezTo>
                <a:cubicBezTo>
                  <a:pt x="54537" y="104491"/>
                  <a:pt x="52879" y="105319"/>
                  <a:pt x="51635" y="105734"/>
                </a:cubicBezTo>
                <a:cubicBezTo>
                  <a:pt x="49977" y="105734"/>
                  <a:pt x="47905" y="105734"/>
                  <a:pt x="46247" y="104491"/>
                </a:cubicBezTo>
                <a:cubicBezTo>
                  <a:pt x="46247" y="104491"/>
                  <a:pt x="45832" y="104077"/>
                  <a:pt x="45832" y="104077"/>
                </a:cubicBezTo>
                <a:cubicBezTo>
                  <a:pt x="39615" y="100763"/>
                  <a:pt x="32154" y="102420"/>
                  <a:pt x="28838" y="108634"/>
                </a:cubicBezTo>
                <a:cubicBezTo>
                  <a:pt x="25108" y="114433"/>
                  <a:pt x="26766" y="121890"/>
                  <a:pt x="32569" y="126032"/>
                </a:cubicBezTo>
                <a:cubicBezTo>
                  <a:pt x="32983" y="126032"/>
                  <a:pt x="33398" y="126032"/>
                  <a:pt x="33398" y="126447"/>
                </a:cubicBezTo>
                <a:cubicBezTo>
                  <a:pt x="36714" y="127689"/>
                  <a:pt x="37957" y="131418"/>
                  <a:pt x="36714" y="135146"/>
                </a:cubicBezTo>
                <a:cubicBezTo>
                  <a:pt x="35470" y="138460"/>
                  <a:pt x="32569" y="140117"/>
                  <a:pt x="28838" y="139703"/>
                </a:cubicBezTo>
                <a:cubicBezTo>
                  <a:pt x="28838" y="139703"/>
                  <a:pt x="28424" y="139703"/>
                  <a:pt x="28010" y="139288"/>
                </a:cubicBezTo>
                <a:cubicBezTo>
                  <a:pt x="25108" y="138874"/>
                  <a:pt x="21792" y="140117"/>
                  <a:pt x="18891" y="142188"/>
                </a:cubicBezTo>
                <a:cubicBezTo>
                  <a:pt x="16404" y="144260"/>
                  <a:pt x="14746" y="147159"/>
                  <a:pt x="13917" y="150473"/>
                </a:cubicBezTo>
                <a:cubicBezTo>
                  <a:pt x="13917" y="154202"/>
                  <a:pt x="14746" y="157516"/>
                  <a:pt x="16818" y="159587"/>
                </a:cubicBezTo>
                <a:cubicBezTo>
                  <a:pt x="18891" y="162487"/>
                  <a:pt x="21792" y="164144"/>
                  <a:pt x="25108" y="164558"/>
                </a:cubicBezTo>
                <a:cubicBezTo>
                  <a:pt x="25108" y="164558"/>
                  <a:pt x="25108" y="164558"/>
                  <a:pt x="25523" y="164972"/>
                </a:cubicBezTo>
                <a:cubicBezTo>
                  <a:pt x="28838" y="165387"/>
                  <a:pt x="31740" y="167872"/>
                  <a:pt x="31740" y="171186"/>
                </a:cubicBezTo>
                <a:cubicBezTo>
                  <a:pt x="32154" y="174915"/>
                  <a:pt x="30082" y="177814"/>
                  <a:pt x="26352" y="178643"/>
                </a:cubicBezTo>
                <a:cubicBezTo>
                  <a:pt x="26352" y="179057"/>
                  <a:pt x="26352" y="179057"/>
                  <a:pt x="26352" y="179057"/>
                </a:cubicBezTo>
                <a:cubicBezTo>
                  <a:pt x="19720" y="181128"/>
                  <a:pt x="15989" y="187756"/>
                  <a:pt x="17647" y="194385"/>
                </a:cubicBezTo>
                <a:cubicBezTo>
                  <a:pt x="19720" y="201013"/>
                  <a:pt x="26766" y="204741"/>
                  <a:pt x="33398" y="203498"/>
                </a:cubicBezTo>
                <a:cubicBezTo>
                  <a:pt x="33398" y="203084"/>
                  <a:pt x="34227" y="203084"/>
                  <a:pt x="34227" y="203084"/>
                </a:cubicBezTo>
                <a:cubicBezTo>
                  <a:pt x="35885" y="202255"/>
                  <a:pt x="37957" y="202255"/>
                  <a:pt x="39615" y="203498"/>
                </a:cubicBezTo>
                <a:cubicBezTo>
                  <a:pt x="41273" y="204327"/>
                  <a:pt x="42516" y="205569"/>
                  <a:pt x="43345" y="207227"/>
                </a:cubicBezTo>
                <a:cubicBezTo>
                  <a:pt x="43760" y="209712"/>
                  <a:pt x="45832" y="212612"/>
                  <a:pt x="47076" y="213855"/>
                </a:cubicBezTo>
                <a:cubicBezTo>
                  <a:pt x="49563" y="216340"/>
                  <a:pt x="49563" y="220897"/>
                  <a:pt x="46661" y="223797"/>
                </a:cubicBezTo>
                <a:cubicBezTo>
                  <a:pt x="46247" y="223797"/>
                  <a:pt x="45832" y="224211"/>
                  <a:pt x="45832" y="224211"/>
                </a:cubicBezTo>
                <a:cubicBezTo>
                  <a:pt x="41273" y="229182"/>
                  <a:pt x="41273" y="237053"/>
                  <a:pt x="46247" y="241610"/>
                </a:cubicBezTo>
                <a:cubicBezTo>
                  <a:pt x="51635" y="246581"/>
                  <a:pt x="59510" y="246581"/>
                  <a:pt x="64484" y="241610"/>
                </a:cubicBezTo>
                <a:cubicBezTo>
                  <a:pt x="64484" y="241610"/>
                  <a:pt x="64899" y="241196"/>
                  <a:pt x="64899" y="241196"/>
                </a:cubicBezTo>
                <a:cubicBezTo>
                  <a:pt x="67386" y="238296"/>
                  <a:pt x="71530" y="237881"/>
                  <a:pt x="74432" y="239953"/>
                </a:cubicBezTo>
                <a:lnTo>
                  <a:pt x="74846" y="240367"/>
                </a:lnTo>
                <a:cubicBezTo>
                  <a:pt x="77333" y="242438"/>
                  <a:pt x="78162" y="245752"/>
                  <a:pt x="76919" y="248652"/>
                </a:cubicBezTo>
                <a:cubicBezTo>
                  <a:pt x="76919" y="249066"/>
                  <a:pt x="76504" y="249481"/>
                  <a:pt x="76504" y="249481"/>
                </a:cubicBezTo>
                <a:cubicBezTo>
                  <a:pt x="75261" y="252795"/>
                  <a:pt x="75675" y="256109"/>
                  <a:pt x="76919" y="259009"/>
                </a:cubicBezTo>
                <a:cubicBezTo>
                  <a:pt x="78162" y="262323"/>
                  <a:pt x="80649" y="264394"/>
                  <a:pt x="83965" y="265637"/>
                </a:cubicBezTo>
                <a:cubicBezTo>
                  <a:pt x="87281" y="266879"/>
                  <a:pt x="90597" y="266879"/>
                  <a:pt x="93913" y="265222"/>
                </a:cubicBezTo>
                <a:cubicBezTo>
                  <a:pt x="96814" y="263980"/>
                  <a:pt x="98886" y="261494"/>
                  <a:pt x="100130" y="258594"/>
                </a:cubicBezTo>
                <a:cubicBezTo>
                  <a:pt x="100544" y="258180"/>
                  <a:pt x="100544" y="257352"/>
                  <a:pt x="100544" y="257352"/>
                </a:cubicBezTo>
                <a:cubicBezTo>
                  <a:pt x="101373" y="255280"/>
                  <a:pt x="102202" y="254037"/>
                  <a:pt x="104275" y="253209"/>
                </a:cubicBezTo>
                <a:cubicBezTo>
                  <a:pt x="105933" y="252380"/>
                  <a:pt x="107591" y="251966"/>
                  <a:pt x="109249" y="252795"/>
                </a:cubicBezTo>
                <a:cubicBezTo>
                  <a:pt x="109249" y="252795"/>
                  <a:pt x="109249" y="252795"/>
                  <a:pt x="109663" y="252795"/>
                </a:cubicBezTo>
                <a:cubicBezTo>
                  <a:pt x="112564" y="253623"/>
                  <a:pt x="114637" y="256523"/>
                  <a:pt x="114637" y="259837"/>
                </a:cubicBezTo>
                <a:cubicBezTo>
                  <a:pt x="114637" y="259837"/>
                  <a:pt x="114637" y="260251"/>
                  <a:pt x="114637" y="260666"/>
                </a:cubicBezTo>
                <a:cubicBezTo>
                  <a:pt x="115051" y="267294"/>
                  <a:pt x="120854" y="272679"/>
                  <a:pt x="127900" y="272265"/>
                </a:cubicBezTo>
                <a:cubicBezTo>
                  <a:pt x="133289" y="271850"/>
                  <a:pt x="138263" y="267708"/>
                  <a:pt x="139506" y="262323"/>
                </a:cubicBezTo>
                <a:cubicBezTo>
                  <a:pt x="139920" y="261908"/>
                  <a:pt x="139920" y="261080"/>
                  <a:pt x="139920" y="260666"/>
                </a:cubicBezTo>
                <a:cubicBezTo>
                  <a:pt x="139920" y="260251"/>
                  <a:pt x="139920" y="259837"/>
                  <a:pt x="139920" y="259009"/>
                </a:cubicBezTo>
                <a:cubicBezTo>
                  <a:pt x="139920" y="258594"/>
                  <a:pt x="139920" y="258594"/>
                  <a:pt x="139920" y="258594"/>
                </a:cubicBezTo>
                <a:lnTo>
                  <a:pt x="139920" y="258180"/>
                </a:lnTo>
                <a:cubicBezTo>
                  <a:pt x="139506" y="254866"/>
                  <a:pt x="141578" y="251552"/>
                  <a:pt x="144894" y="250723"/>
                </a:cubicBezTo>
                <a:lnTo>
                  <a:pt x="145309" y="250723"/>
                </a:lnTo>
                <a:cubicBezTo>
                  <a:pt x="146552" y="250309"/>
                  <a:pt x="148210" y="250309"/>
                  <a:pt x="149454" y="250723"/>
                </a:cubicBezTo>
                <a:cubicBezTo>
                  <a:pt x="151112" y="251552"/>
                  <a:pt x="152770" y="252795"/>
                  <a:pt x="153599" y="254452"/>
                </a:cubicBezTo>
                <a:cubicBezTo>
                  <a:pt x="153599" y="254866"/>
                  <a:pt x="153599" y="254866"/>
                  <a:pt x="154013" y="255280"/>
                </a:cubicBezTo>
                <a:cubicBezTo>
                  <a:pt x="155256" y="258180"/>
                  <a:pt x="157743" y="260251"/>
                  <a:pt x="161059" y="261494"/>
                </a:cubicBezTo>
                <a:cubicBezTo>
                  <a:pt x="164375" y="262323"/>
                  <a:pt x="167691" y="262323"/>
                  <a:pt x="170592" y="260666"/>
                </a:cubicBezTo>
                <a:cubicBezTo>
                  <a:pt x="176810" y="257352"/>
                  <a:pt x="179711" y="249895"/>
                  <a:pt x="176395" y="243681"/>
                </a:cubicBezTo>
                <a:cubicBezTo>
                  <a:pt x="176395" y="243681"/>
                  <a:pt x="175981" y="242853"/>
                  <a:pt x="175981" y="242853"/>
                </a:cubicBezTo>
                <a:cubicBezTo>
                  <a:pt x="175152" y="241610"/>
                  <a:pt x="174737" y="239953"/>
                  <a:pt x="175152" y="238296"/>
                </a:cubicBezTo>
                <a:cubicBezTo>
                  <a:pt x="175152" y="236639"/>
                  <a:pt x="175981" y="235396"/>
                  <a:pt x="177224" y="234153"/>
                </a:cubicBezTo>
                <a:cubicBezTo>
                  <a:pt x="177639" y="234153"/>
                  <a:pt x="177639" y="234153"/>
                  <a:pt x="177639" y="233739"/>
                </a:cubicBezTo>
                <a:cubicBezTo>
                  <a:pt x="180540" y="231668"/>
                  <a:pt x="184685" y="231668"/>
                  <a:pt x="187172" y="234153"/>
                </a:cubicBezTo>
                <a:cubicBezTo>
                  <a:pt x="187586" y="234567"/>
                  <a:pt x="187586" y="234567"/>
                  <a:pt x="187586" y="234567"/>
                </a:cubicBezTo>
                <a:cubicBezTo>
                  <a:pt x="188415" y="235396"/>
                  <a:pt x="188830" y="235810"/>
                  <a:pt x="189659" y="235810"/>
                </a:cubicBezTo>
                <a:cubicBezTo>
                  <a:pt x="189659" y="236224"/>
                  <a:pt x="190488" y="236224"/>
                  <a:pt x="190902" y="236639"/>
                </a:cubicBezTo>
                <a:cubicBezTo>
                  <a:pt x="190902" y="236639"/>
                  <a:pt x="191317" y="236639"/>
                  <a:pt x="191731" y="236639"/>
                </a:cubicBezTo>
                <a:cubicBezTo>
                  <a:pt x="192146" y="236639"/>
                  <a:pt x="192560" y="237053"/>
                  <a:pt x="192975" y="237053"/>
                </a:cubicBezTo>
                <a:cubicBezTo>
                  <a:pt x="193389" y="237053"/>
                  <a:pt x="193389" y="237053"/>
                  <a:pt x="193389" y="237053"/>
                </a:cubicBezTo>
                <a:cubicBezTo>
                  <a:pt x="196705" y="237881"/>
                  <a:pt x="200021" y="237053"/>
                  <a:pt x="202922" y="235396"/>
                </a:cubicBezTo>
                <a:cubicBezTo>
                  <a:pt x="202922" y="234982"/>
                  <a:pt x="202922" y="234982"/>
                  <a:pt x="203337" y="234982"/>
                </a:cubicBezTo>
                <a:cubicBezTo>
                  <a:pt x="203751" y="234567"/>
                  <a:pt x="204995" y="233739"/>
                  <a:pt x="205409" y="232910"/>
                </a:cubicBezTo>
                <a:cubicBezTo>
                  <a:pt x="207482" y="230425"/>
                  <a:pt x="208311" y="227525"/>
                  <a:pt x="208311" y="224211"/>
                </a:cubicBezTo>
                <a:lnTo>
                  <a:pt x="207896" y="223797"/>
                </a:lnTo>
                <a:cubicBezTo>
                  <a:pt x="207067" y="222968"/>
                  <a:pt x="205824" y="222140"/>
                  <a:pt x="204995" y="221311"/>
                </a:cubicBezTo>
                <a:cubicBezTo>
                  <a:pt x="204995" y="221311"/>
                  <a:pt x="204995" y="220897"/>
                  <a:pt x="204580" y="220897"/>
                </a:cubicBezTo>
                <a:cubicBezTo>
                  <a:pt x="203751" y="219654"/>
                  <a:pt x="202922" y="218826"/>
                  <a:pt x="202093" y="217583"/>
                </a:cubicBezTo>
                <a:cubicBezTo>
                  <a:pt x="201679" y="217169"/>
                  <a:pt x="201264" y="216754"/>
                  <a:pt x="201264" y="216340"/>
                </a:cubicBezTo>
                <a:cubicBezTo>
                  <a:pt x="200850" y="215512"/>
                  <a:pt x="200435" y="214683"/>
                  <a:pt x="200021" y="213855"/>
                </a:cubicBezTo>
                <a:cubicBezTo>
                  <a:pt x="200021" y="213440"/>
                  <a:pt x="199606" y="212612"/>
                  <a:pt x="199192" y="212612"/>
                </a:cubicBezTo>
                <a:cubicBezTo>
                  <a:pt x="199192" y="211369"/>
                  <a:pt x="198363" y="210126"/>
                  <a:pt x="197948" y="208469"/>
                </a:cubicBezTo>
                <a:cubicBezTo>
                  <a:pt x="197948" y="208469"/>
                  <a:pt x="197948" y="208469"/>
                  <a:pt x="197948" y="208055"/>
                </a:cubicBezTo>
                <a:cubicBezTo>
                  <a:pt x="197948" y="207227"/>
                  <a:pt x="197948" y="206398"/>
                  <a:pt x="197948" y="205569"/>
                </a:cubicBezTo>
                <a:lnTo>
                  <a:pt x="197534" y="205569"/>
                </a:lnTo>
                <a:cubicBezTo>
                  <a:pt x="197534" y="204327"/>
                  <a:pt x="197534" y="203498"/>
                  <a:pt x="197534" y="202255"/>
                </a:cubicBezTo>
                <a:cubicBezTo>
                  <a:pt x="188415" y="202255"/>
                  <a:pt x="179297" y="198113"/>
                  <a:pt x="173908" y="190242"/>
                </a:cubicBezTo>
                <a:cubicBezTo>
                  <a:pt x="166862" y="179471"/>
                  <a:pt x="168105" y="164972"/>
                  <a:pt x="177224" y="155859"/>
                </a:cubicBezTo>
                <a:cubicBezTo>
                  <a:pt x="172250" y="155030"/>
                  <a:pt x="166862" y="152959"/>
                  <a:pt x="162717" y="149231"/>
                </a:cubicBezTo>
                <a:cubicBezTo>
                  <a:pt x="157329" y="144674"/>
                  <a:pt x="154013" y="138046"/>
                  <a:pt x="153599" y="131003"/>
                </a:cubicBezTo>
                <a:cubicBezTo>
                  <a:pt x="153184" y="123961"/>
                  <a:pt x="155256" y="116919"/>
                  <a:pt x="159816" y="111533"/>
                </a:cubicBezTo>
                <a:cubicBezTo>
                  <a:pt x="161059" y="109876"/>
                  <a:pt x="162717" y="108219"/>
                  <a:pt x="164375" y="106977"/>
                </a:cubicBezTo>
                <a:cubicBezTo>
                  <a:pt x="163546" y="106148"/>
                  <a:pt x="163132" y="105319"/>
                  <a:pt x="162303" y="104491"/>
                </a:cubicBezTo>
                <a:cubicBezTo>
                  <a:pt x="162303" y="104077"/>
                  <a:pt x="162303" y="103662"/>
                  <a:pt x="161888" y="103248"/>
                </a:cubicBezTo>
                <a:cubicBezTo>
                  <a:pt x="161474" y="102834"/>
                  <a:pt x="161059" y="102420"/>
                  <a:pt x="161059" y="101591"/>
                </a:cubicBezTo>
                <a:cubicBezTo>
                  <a:pt x="160645" y="101177"/>
                  <a:pt x="160645" y="100763"/>
                  <a:pt x="160230" y="100348"/>
                </a:cubicBezTo>
                <a:cubicBezTo>
                  <a:pt x="159816" y="99934"/>
                  <a:pt x="159816" y="99106"/>
                  <a:pt x="159816" y="98691"/>
                </a:cubicBezTo>
                <a:cubicBezTo>
                  <a:pt x="159401" y="97863"/>
                  <a:pt x="159401" y="97449"/>
                  <a:pt x="159401" y="97034"/>
                </a:cubicBezTo>
                <a:cubicBezTo>
                  <a:pt x="158987" y="96620"/>
                  <a:pt x="158987" y="95792"/>
                  <a:pt x="158987" y="95377"/>
                </a:cubicBezTo>
                <a:cubicBezTo>
                  <a:pt x="158987" y="94963"/>
                  <a:pt x="158987" y="94135"/>
                  <a:pt x="158987" y="93720"/>
                </a:cubicBezTo>
                <a:cubicBezTo>
                  <a:pt x="158572" y="92892"/>
                  <a:pt x="158572" y="92478"/>
                  <a:pt x="158572" y="92063"/>
                </a:cubicBezTo>
                <a:cubicBezTo>
                  <a:pt x="158572" y="91649"/>
                  <a:pt x="158572" y="90821"/>
                  <a:pt x="158572" y="90406"/>
                </a:cubicBezTo>
                <a:cubicBezTo>
                  <a:pt x="158572" y="89578"/>
                  <a:pt x="158572" y="89163"/>
                  <a:pt x="158572" y="88335"/>
                </a:cubicBezTo>
                <a:cubicBezTo>
                  <a:pt x="158572" y="88335"/>
                  <a:pt x="158572" y="87506"/>
                  <a:pt x="158987" y="87092"/>
                </a:cubicBezTo>
                <a:cubicBezTo>
                  <a:pt x="158987" y="86264"/>
                  <a:pt x="158987" y="85849"/>
                  <a:pt x="158987" y="85021"/>
                </a:cubicBezTo>
                <a:cubicBezTo>
                  <a:pt x="158987" y="84607"/>
                  <a:pt x="158987" y="83778"/>
                  <a:pt x="159401" y="83778"/>
                </a:cubicBezTo>
                <a:cubicBezTo>
                  <a:pt x="159401" y="82950"/>
                  <a:pt x="159401" y="82535"/>
                  <a:pt x="159816" y="82121"/>
                </a:cubicBezTo>
                <a:cubicBezTo>
                  <a:pt x="158987" y="82121"/>
                  <a:pt x="158572" y="82121"/>
                  <a:pt x="157743" y="81707"/>
                </a:cubicBezTo>
                <a:cubicBezTo>
                  <a:pt x="157329" y="81707"/>
                  <a:pt x="156500" y="81293"/>
                  <a:pt x="156085" y="81293"/>
                </a:cubicBezTo>
                <a:cubicBezTo>
                  <a:pt x="153599" y="79221"/>
                  <a:pt x="152355" y="75907"/>
                  <a:pt x="153184" y="73422"/>
                </a:cubicBezTo>
                <a:cubicBezTo>
                  <a:pt x="153184" y="73007"/>
                  <a:pt x="153184" y="72593"/>
                  <a:pt x="153184" y="72179"/>
                </a:cubicBezTo>
                <a:cubicBezTo>
                  <a:pt x="154427" y="65551"/>
                  <a:pt x="150283" y="58923"/>
                  <a:pt x="143651" y="57680"/>
                </a:cubicBezTo>
                <a:close/>
                <a:moveTo>
                  <a:pt x="274971" y="14562"/>
                </a:moveTo>
                <a:cubicBezTo>
                  <a:pt x="271657" y="14562"/>
                  <a:pt x="268343" y="15803"/>
                  <a:pt x="266272" y="18283"/>
                </a:cubicBezTo>
                <a:cubicBezTo>
                  <a:pt x="263786" y="20764"/>
                  <a:pt x="262543" y="23658"/>
                  <a:pt x="262129" y="26966"/>
                </a:cubicBezTo>
                <a:cubicBezTo>
                  <a:pt x="262129" y="27380"/>
                  <a:pt x="262543" y="27380"/>
                  <a:pt x="262543" y="27793"/>
                </a:cubicBezTo>
                <a:cubicBezTo>
                  <a:pt x="262543" y="31101"/>
                  <a:pt x="260472" y="33995"/>
                  <a:pt x="257572" y="34822"/>
                </a:cubicBezTo>
                <a:cubicBezTo>
                  <a:pt x="257158" y="34822"/>
                  <a:pt x="256744" y="35236"/>
                  <a:pt x="256744" y="35236"/>
                </a:cubicBezTo>
                <a:cubicBezTo>
                  <a:pt x="255501" y="35649"/>
                  <a:pt x="253844" y="35649"/>
                  <a:pt x="252187" y="34822"/>
                </a:cubicBezTo>
                <a:cubicBezTo>
                  <a:pt x="250530" y="33995"/>
                  <a:pt x="248873" y="32341"/>
                  <a:pt x="248458" y="30687"/>
                </a:cubicBezTo>
                <a:lnTo>
                  <a:pt x="248044" y="29860"/>
                </a:lnTo>
                <a:cubicBezTo>
                  <a:pt x="246801" y="26966"/>
                  <a:pt x="244316" y="24485"/>
                  <a:pt x="241416" y="23245"/>
                </a:cubicBezTo>
                <a:cubicBezTo>
                  <a:pt x="238102" y="22005"/>
                  <a:pt x="234788" y="22005"/>
                  <a:pt x="231474" y="23658"/>
                </a:cubicBezTo>
                <a:cubicBezTo>
                  <a:pt x="228574" y="24899"/>
                  <a:pt x="225674" y="27380"/>
                  <a:pt x="224846" y="30687"/>
                </a:cubicBezTo>
                <a:cubicBezTo>
                  <a:pt x="223603" y="33582"/>
                  <a:pt x="223603" y="36889"/>
                  <a:pt x="224846" y="40197"/>
                </a:cubicBezTo>
                <a:cubicBezTo>
                  <a:pt x="225260" y="40197"/>
                  <a:pt x="225260" y="40611"/>
                  <a:pt x="225260" y="40611"/>
                </a:cubicBezTo>
                <a:cubicBezTo>
                  <a:pt x="226089" y="42264"/>
                  <a:pt x="226503" y="44745"/>
                  <a:pt x="225674" y="46399"/>
                </a:cubicBezTo>
                <a:cubicBezTo>
                  <a:pt x="225260" y="48053"/>
                  <a:pt x="224017" y="49293"/>
                  <a:pt x="222775" y="50120"/>
                </a:cubicBezTo>
                <a:cubicBezTo>
                  <a:pt x="219875" y="51774"/>
                  <a:pt x="216147" y="51774"/>
                  <a:pt x="213661" y="48880"/>
                </a:cubicBezTo>
                <a:lnTo>
                  <a:pt x="213247" y="48466"/>
                </a:lnTo>
                <a:cubicBezTo>
                  <a:pt x="210761" y="45986"/>
                  <a:pt x="207447" y="44745"/>
                  <a:pt x="204133" y="45159"/>
                </a:cubicBezTo>
                <a:cubicBezTo>
                  <a:pt x="200819" y="45572"/>
                  <a:pt x="197919" y="46813"/>
                  <a:pt x="195434" y="49293"/>
                </a:cubicBezTo>
                <a:cubicBezTo>
                  <a:pt x="193362" y="51774"/>
                  <a:pt x="192120" y="55082"/>
                  <a:pt x="192120" y="58390"/>
                </a:cubicBezTo>
                <a:cubicBezTo>
                  <a:pt x="192120" y="61697"/>
                  <a:pt x="193777" y="64592"/>
                  <a:pt x="195848" y="67072"/>
                </a:cubicBezTo>
                <a:lnTo>
                  <a:pt x="196676" y="67486"/>
                </a:lnTo>
                <a:cubicBezTo>
                  <a:pt x="199162" y="69553"/>
                  <a:pt x="199991" y="73274"/>
                  <a:pt x="198333" y="76169"/>
                </a:cubicBezTo>
                <a:cubicBezTo>
                  <a:pt x="198333" y="76169"/>
                  <a:pt x="198333" y="76582"/>
                  <a:pt x="198333" y="76996"/>
                </a:cubicBezTo>
                <a:cubicBezTo>
                  <a:pt x="196262" y="79476"/>
                  <a:pt x="192534" y="80717"/>
                  <a:pt x="189220" y="79476"/>
                </a:cubicBezTo>
                <a:cubicBezTo>
                  <a:pt x="189220" y="79476"/>
                  <a:pt x="188806" y="79476"/>
                  <a:pt x="188806" y="79063"/>
                </a:cubicBezTo>
                <a:cubicBezTo>
                  <a:pt x="188391" y="79063"/>
                  <a:pt x="187977" y="79063"/>
                  <a:pt x="187977" y="79063"/>
                </a:cubicBezTo>
                <a:cubicBezTo>
                  <a:pt x="185492" y="78649"/>
                  <a:pt x="183006" y="78649"/>
                  <a:pt x="180935" y="79476"/>
                </a:cubicBezTo>
                <a:cubicBezTo>
                  <a:pt x="179692" y="79476"/>
                  <a:pt x="179278" y="79890"/>
                  <a:pt x="178863" y="80303"/>
                </a:cubicBezTo>
                <a:cubicBezTo>
                  <a:pt x="178449" y="80303"/>
                  <a:pt x="178449" y="80303"/>
                  <a:pt x="178035" y="80303"/>
                </a:cubicBezTo>
                <a:cubicBezTo>
                  <a:pt x="177621" y="80717"/>
                  <a:pt x="177206" y="81130"/>
                  <a:pt x="176792" y="81544"/>
                </a:cubicBezTo>
                <a:cubicBezTo>
                  <a:pt x="176378" y="81544"/>
                  <a:pt x="176378" y="81957"/>
                  <a:pt x="175964" y="82371"/>
                </a:cubicBezTo>
                <a:cubicBezTo>
                  <a:pt x="175549" y="82371"/>
                  <a:pt x="175135" y="82784"/>
                  <a:pt x="175135" y="82784"/>
                </a:cubicBezTo>
                <a:cubicBezTo>
                  <a:pt x="174721" y="83611"/>
                  <a:pt x="174307" y="83611"/>
                  <a:pt x="173892" y="84024"/>
                </a:cubicBezTo>
                <a:cubicBezTo>
                  <a:pt x="173892" y="84438"/>
                  <a:pt x="173892" y="84851"/>
                  <a:pt x="173478" y="84851"/>
                </a:cubicBezTo>
                <a:cubicBezTo>
                  <a:pt x="173064" y="85678"/>
                  <a:pt x="173064" y="86505"/>
                  <a:pt x="172650" y="87332"/>
                </a:cubicBezTo>
                <a:cubicBezTo>
                  <a:pt x="171407" y="91467"/>
                  <a:pt x="171821" y="95602"/>
                  <a:pt x="174307" y="98496"/>
                </a:cubicBezTo>
                <a:cubicBezTo>
                  <a:pt x="175549" y="100977"/>
                  <a:pt x="177621" y="102217"/>
                  <a:pt x="180106" y="103457"/>
                </a:cubicBezTo>
                <a:cubicBezTo>
                  <a:pt x="180520" y="103457"/>
                  <a:pt x="180520" y="103457"/>
                  <a:pt x="180935" y="103457"/>
                </a:cubicBezTo>
                <a:cubicBezTo>
                  <a:pt x="183835" y="104284"/>
                  <a:pt x="185906" y="108005"/>
                  <a:pt x="185492" y="111313"/>
                </a:cubicBezTo>
                <a:cubicBezTo>
                  <a:pt x="185077" y="114621"/>
                  <a:pt x="182177" y="117102"/>
                  <a:pt x="178863" y="117102"/>
                </a:cubicBezTo>
                <a:lnTo>
                  <a:pt x="178449" y="117102"/>
                </a:lnTo>
                <a:cubicBezTo>
                  <a:pt x="175135" y="117515"/>
                  <a:pt x="171821" y="119169"/>
                  <a:pt x="169750" y="121650"/>
                </a:cubicBezTo>
                <a:cubicBezTo>
                  <a:pt x="168507" y="123717"/>
                  <a:pt x="167264" y="125785"/>
                  <a:pt x="166850" y="128679"/>
                </a:cubicBezTo>
                <a:cubicBezTo>
                  <a:pt x="166850" y="129506"/>
                  <a:pt x="166850" y="129919"/>
                  <a:pt x="166850" y="130746"/>
                </a:cubicBezTo>
                <a:cubicBezTo>
                  <a:pt x="167264" y="134467"/>
                  <a:pt x="168507" y="137362"/>
                  <a:pt x="171407" y="139429"/>
                </a:cubicBezTo>
                <a:cubicBezTo>
                  <a:pt x="173892" y="141910"/>
                  <a:pt x="176792" y="142737"/>
                  <a:pt x="180520" y="142323"/>
                </a:cubicBezTo>
                <a:lnTo>
                  <a:pt x="180935" y="142323"/>
                </a:lnTo>
                <a:cubicBezTo>
                  <a:pt x="183006" y="142323"/>
                  <a:pt x="185077" y="142737"/>
                  <a:pt x="186734" y="143977"/>
                </a:cubicBezTo>
                <a:cubicBezTo>
                  <a:pt x="187977" y="145217"/>
                  <a:pt x="188806" y="146871"/>
                  <a:pt x="189220" y="148939"/>
                </a:cubicBezTo>
                <a:cubicBezTo>
                  <a:pt x="189220" y="151006"/>
                  <a:pt x="190877" y="153900"/>
                  <a:pt x="191705" y="155554"/>
                </a:cubicBezTo>
                <a:cubicBezTo>
                  <a:pt x="193777" y="158862"/>
                  <a:pt x="192534" y="162996"/>
                  <a:pt x="188806" y="165477"/>
                </a:cubicBezTo>
                <a:cubicBezTo>
                  <a:pt x="188806" y="165477"/>
                  <a:pt x="188391" y="165477"/>
                  <a:pt x="187977" y="165891"/>
                </a:cubicBezTo>
                <a:cubicBezTo>
                  <a:pt x="182592" y="169198"/>
                  <a:pt x="180935" y="177054"/>
                  <a:pt x="185077" y="183256"/>
                </a:cubicBezTo>
                <a:cubicBezTo>
                  <a:pt x="186734" y="185324"/>
                  <a:pt x="188806" y="186977"/>
                  <a:pt x="190877" y="187804"/>
                </a:cubicBezTo>
                <a:cubicBezTo>
                  <a:pt x="193777" y="189045"/>
                  <a:pt x="197091" y="189045"/>
                  <a:pt x="199991" y="187804"/>
                </a:cubicBezTo>
                <a:lnTo>
                  <a:pt x="200405" y="187804"/>
                </a:lnTo>
                <a:cubicBezTo>
                  <a:pt x="201233" y="187391"/>
                  <a:pt x="201648" y="186977"/>
                  <a:pt x="202476" y="186564"/>
                </a:cubicBezTo>
                <a:lnTo>
                  <a:pt x="202890" y="186564"/>
                </a:lnTo>
                <a:cubicBezTo>
                  <a:pt x="202890" y="186150"/>
                  <a:pt x="202890" y="186150"/>
                  <a:pt x="202890" y="186150"/>
                </a:cubicBezTo>
                <a:cubicBezTo>
                  <a:pt x="206204" y="184083"/>
                  <a:pt x="209933" y="184497"/>
                  <a:pt x="212418" y="186977"/>
                </a:cubicBezTo>
                <a:cubicBezTo>
                  <a:pt x="213247" y="187391"/>
                  <a:pt x="213661" y="188218"/>
                  <a:pt x="214075" y="189045"/>
                </a:cubicBezTo>
                <a:cubicBezTo>
                  <a:pt x="214075" y="189045"/>
                  <a:pt x="214075" y="189458"/>
                  <a:pt x="214075" y="189458"/>
                </a:cubicBezTo>
                <a:cubicBezTo>
                  <a:pt x="214489" y="190285"/>
                  <a:pt x="214489" y="190699"/>
                  <a:pt x="214489" y="191112"/>
                </a:cubicBezTo>
                <a:cubicBezTo>
                  <a:pt x="214489" y="191526"/>
                  <a:pt x="214489" y="191939"/>
                  <a:pt x="214489" y="192352"/>
                </a:cubicBezTo>
                <a:cubicBezTo>
                  <a:pt x="214489" y="192766"/>
                  <a:pt x="214489" y="193179"/>
                  <a:pt x="214489" y="193593"/>
                </a:cubicBezTo>
                <a:cubicBezTo>
                  <a:pt x="214489" y="194006"/>
                  <a:pt x="214075" y="194420"/>
                  <a:pt x="214075" y="194833"/>
                </a:cubicBezTo>
                <a:cubicBezTo>
                  <a:pt x="213661" y="195247"/>
                  <a:pt x="213661" y="195660"/>
                  <a:pt x="213247" y="196074"/>
                </a:cubicBezTo>
                <a:cubicBezTo>
                  <a:pt x="213247" y="196074"/>
                  <a:pt x="213247" y="196074"/>
                  <a:pt x="212832" y="196487"/>
                </a:cubicBezTo>
                <a:cubicBezTo>
                  <a:pt x="212004" y="197314"/>
                  <a:pt x="212004" y="198141"/>
                  <a:pt x="211590" y="198968"/>
                </a:cubicBezTo>
                <a:cubicBezTo>
                  <a:pt x="211590" y="198968"/>
                  <a:pt x="211590" y="199381"/>
                  <a:pt x="211590" y="199795"/>
                </a:cubicBezTo>
                <a:cubicBezTo>
                  <a:pt x="211175" y="199795"/>
                  <a:pt x="211175" y="200622"/>
                  <a:pt x="210761" y="201035"/>
                </a:cubicBezTo>
                <a:cubicBezTo>
                  <a:pt x="210761" y="201449"/>
                  <a:pt x="210761" y="201862"/>
                  <a:pt x="210761" y="201862"/>
                </a:cubicBezTo>
                <a:cubicBezTo>
                  <a:pt x="210761" y="202689"/>
                  <a:pt x="210761" y="203103"/>
                  <a:pt x="210761" y="203930"/>
                </a:cubicBezTo>
                <a:cubicBezTo>
                  <a:pt x="210761" y="203930"/>
                  <a:pt x="210761" y="204343"/>
                  <a:pt x="210761" y="204343"/>
                </a:cubicBezTo>
                <a:cubicBezTo>
                  <a:pt x="210761" y="205170"/>
                  <a:pt x="210761" y="205583"/>
                  <a:pt x="211175" y="206410"/>
                </a:cubicBezTo>
                <a:cubicBezTo>
                  <a:pt x="211175" y="206410"/>
                  <a:pt x="211175" y="206410"/>
                  <a:pt x="211590" y="206824"/>
                </a:cubicBezTo>
                <a:cubicBezTo>
                  <a:pt x="211590" y="207237"/>
                  <a:pt x="212004" y="208064"/>
                  <a:pt x="212004" y="208478"/>
                </a:cubicBezTo>
                <a:cubicBezTo>
                  <a:pt x="212418" y="209305"/>
                  <a:pt x="212832" y="210131"/>
                  <a:pt x="213247" y="210545"/>
                </a:cubicBezTo>
                <a:lnTo>
                  <a:pt x="213247" y="210958"/>
                </a:lnTo>
                <a:cubicBezTo>
                  <a:pt x="213661" y="211372"/>
                  <a:pt x="214489" y="212199"/>
                  <a:pt x="214489" y="212199"/>
                </a:cubicBezTo>
                <a:cubicBezTo>
                  <a:pt x="214904" y="212199"/>
                  <a:pt x="215318" y="212612"/>
                  <a:pt x="215318" y="213026"/>
                </a:cubicBezTo>
                <a:cubicBezTo>
                  <a:pt x="215732" y="213439"/>
                  <a:pt x="216147" y="213439"/>
                  <a:pt x="216561" y="213853"/>
                </a:cubicBezTo>
                <a:cubicBezTo>
                  <a:pt x="216975" y="214266"/>
                  <a:pt x="217389" y="214266"/>
                  <a:pt x="217389" y="214680"/>
                </a:cubicBezTo>
                <a:lnTo>
                  <a:pt x="217804" y="214680"/>
                </a:lnTo>
                <a:cubicBezTo>
                  <a:pt x="223189" y="217160"/>
                  <a:pt x="229817" y="215920"/>
                  <a:pt x="233545" y="211372"/>
                </a:cubicBezTo>
                <a:cubicBezTo>
                  <a:pt x="233545" y="210958"/>
                  <a:pt x="233545" y="210958"/>
                  <a:pt x="233960" y="210958"/>
                </a:cubicBezTo>
                <a:cubicBezTo>
                  <a:pt x="233960" y="210958"/>
                  <a:pt x="233960" y="210545"/>
                  <a:pt x="234374" y="210131"/>
                </a:cubicBezTo>
                <a:cubicBezTo>
                  <a:pt x="234374" y="210131"/>
                  <a:pt x="234788" y="209718"/>
                  <a:pt x="234788" y="209305"/>
                </a:cubicBezTo>
                <a:cubicBezTo>
                  <a:pt x="235202" y="208891"/>
                  <a:pt x="235617" y="208064"/>
                  <a:pt x="236031" y="207651"/>
                </a:cubicBezTo>
                <a:cubicBezTo>
                  <a:pt x="236445" y="207237"/>
                  <a:pt x="236859" y="207237"/>
                  <a:pt x="237274" y="206824"/>
                </a:cubicBezTo>
                <a:cubicBezTo>
                  <a:pt x="237274" y="206410"/>
                  <a:pt x="238102" y="206410"/>
                  <a:pt x="238516" y="206410"/>
                </a:cubicBezTo>
                <a:cubicBezTo>
                  <a:pt x="238516" y="206410"/>
                  <a:pt x="238931" y="206410"/>
                  <a:pt x="239345" y="206410"/>
                </a:cubicBezTo>
                <a:cubicBezTo>
                  <a:pt x="239759" y="205997"/>
                  <a:pt x="240173" y="205583"/>
                  <a:pt x="240588" y="205583"/>
                </a:cubicBezTo>
                <a:cubicBezTo>
                  <a:pt x="241002" y="205583"/>
                  <a:pt x="241416" y="205997"/>
                  <a:pt x="241830" y="205997"/>
                </a:cubicBezTo>
                <a:cubicBezTo>
                  <a:pt x="242245" y="206410"/>
                  <a:pt x="242659" y="206410"/>
                  <a:pt x="243073" y="206410"/>
                </a:cubicBezTo>
                <a:cubicBezTo>
                  <a:pt x="243073" y="206410"/>
                  <a:pt x="243487" y="206410"/>
                  <a:pt x="243487" y="206410"/>
                </a:cubicBezTo>
                <a:cubicBezTo>
                  <a:pt x="243902" y="206410"/>
                  <a:pt x="244316" y="206824"/>
                  <a:pt x="244316" y="206824"/>
                </a:cubicBezTo>
                <a:cubicBezTo>
                  <a:pt x="244730" y="207237"/>
                  <a:pt x="245559" y="207237"/>
                  <a:pt x="245559" y="207651"/>
                </a:cubicBezTo>
                <a:cubicBezTo>
                  <a:pt x="245973" y="208064"/>
                  <a:pt x="246387" y="208478"/>
                  <a:pt x="246387" y="208891"/>
                </a:cubicBezTo>
                <a:cubicBezTo>
                  <a:pt x="246387" y="208891"/>
                  <a:pt x="246801" y="209305"/>
                  <a:pt x="247216" y="209718"/>
                </a:cubicBezTo>
                <a:cubicBezTo>
                  <a:pt x="247216" y="210131"/>
                  <a:pt x="247630" y="210545"/>
                  <a:pt x="247630" y="210958"/>
                </a:cubicBezTo>
                <a:cubicBezTo>
                  <a:pt x="247630" y="211372"/>
                  <a:pt x="247630" y="211785"/>
                  <a:pt x="247630" y="212199"/>
                </a:cubicBezTo>
                <a:cubicBezTo>
                  <a:pt x="248044" y="212612"/>
                  <a:pt x="248044" y="213439"/>
                  <a:pt x="247630" y="214266"/>
                </a:cubicBezTo>
                <a:lnTo>
                  <a:pt x="247630" y="214680"/>
                </a:lnTo>
                <a:cubicBezTo>
                  <a:pt x="247630" y="214680"/>
                  <a:pt x="247630" y="215093"/>
                  <a:pt x="247630" y="215507"/>
                </a:cubicBezTo>
                <a:cubicBezTo>
                  <a:pt x="247630" y="215920"/>
                  <a:pt x="247630" y="215920"/>
                  <a:pt x="247630" y="216333"/>
                </a:cubicBezTo>
                <a:cubicBezTo>
                  <a:pt x="247630" y="216747"/>
                  <a:pt x="247630" y="217574"/>
                  <a:pt x="247630" y="217987"/>
                </a:cubicBezTo>
                <a:cubicBezTo>
                  <a:pt x="247630" y="217987"/>
                  <a:pt x="247630" y="218814"/>
                  <a:pt x="247630" y="219228"/>
                </a:cubicBezTo>
                <a:cubicBezTo>
                  <a:pt x="247630" y="219228"/>
                  <a:pt x="247630" y="220055"/>
                  <a:pt x="247630" y="220468"/>
                </a:cubicBezTo>
                <a:cubicBezTo>
                  <a:pt x="248044" y="220468"/>
                  <a:pt x="248044" y="220882"/>
                  <a:pt x="248458" y="221295"/>
                </a:cubicBezTo>
                <a:cubicBezTo>
                  <a:pt x="248458" y="221709"/>
                  <a:pt x="248873" y="222122"/>
                  <a:pt x="248873" y="222535"/>
                </a:cubicBezTo>
                <a:cubicBezTo>
                  <a:pt x="248873" y="222949"/>
                  <a:pt x="248873" y="223362"/>
                  <a:pt x="249287" y="223776"/>
                </a:cubicBezTo>
                <a:cubicBezTo>
                  <a:pt x="249701" y="223776"/>
                  <a:pt x="249701" y="224189"/>
                  <a:pt x="250116" y="224603"/>
                </a:cubicBezTo>
                <a:cubicBezTo>
                  <a:pt x="250116" y="225016"/>
                  <a:pt x="250530" y="225016"/>
                  <a:pt x="250944" y="225430"/>
                </a:cubicBezTo>
                <a:cubicBezTo>
                  <a:pt x="252187" y="227084"/>
                  <a:pt x="253844" y="228324"/>
                  <a:pt x="255915" y="228737"/>
                </a:cubicBezTo>
                <a:lnTo>
                  <a:pt x="255915" y="229151"/>
                </a:lnTo>
                <a:cubicBezTo>
                  <a:pt x="256744" y="229564"/>
                  <a:pt x="257158" y="229564"/>
                  <a:pt x="257986" y="229564"/>
                </a:cubicBezTo>
                <a:cubicBezTo>
                  <a:pt x="265029" y="230805"/>
                  <a:pt x="271657" y="226257"/>
                  <a:pt x="272900" y="219228"/>
                </a:cubicBezTo>
                <a:cubicBezTo>
                  <a:pt x="272900" y="219228"/>
                  <a:pt x="272900" y="218401"/>
                  <a:pt x="272900" y="218401"/>
                </a:cubicBezTo>
                <a:cubicBezTo>
                  <a:pt x="273314" y="214680"/>
                  <a:pt x="276214" y="212199"/>
                  <a:pt x="279942" y="212199"/>
                </a:cubicBezTo>
                <a:cubicBezTo>
                  <a:pt x="280770" y="212199"/>
                  <a:pt x="281599" y="212199"/>
                  <a:pt x="282428" y="212199"/>
                </a:cubicBezTo>
                <a:lnTo>
                  <a:pt x="282842" y="212612"/>
                </a:lnTo>
                <a:cubicBezTo>
                  <a:pt x="283256" y="213026"/>
                  <a:pt x="284085" y="213439"/>
                  <a:pt x="284499" y="213439"/>
                </a:cubicBezTo>
                <a:cubicBezTo>
                  <a:pt x="284499" y="213439"/>
                  <a:pt x="284499" y="214266"/>
                  <a:pt x="284913" y="214266"/>
                </a:cubicBezTo>
                <a:cubicBezTo>
                  <a:pt x="285327" y="214680"/>
                  <a:pt x="285742" y="215093"/>
                  <a:pt x="286156" y="215507"/>
                </a:cubicBezTo>
                <a:cubicBezTo>
                  <a:pt x="286156" y="215920"/>
                  <a:pt x="286156" y="215920"/>
                  <a:pt x="286570" y="216333"/>
                </a:cubicBezTo>
                <a:cubicBezTo>
                  <a:pt x="286570" y="216747"/>
                  <a:pt x="286570" y="217160"/>
                  <a:pt x="286984" y="217987"/>
                </a:cubicBezTo>
                <a:lnTo>
                  <a:pt x="286984" y="218401"/>
                </a:lnTo>
                <a:cubicBezTo>
                  <a:pt x="289056" y="225016"/>
                  <a:pt x="296098" y="229151"/>
                  <a:pt x="302726" y="227084"/>
                </a:cubicBezTo>
                <a:cubicBezTo>
                  <a:pt x="303140" y="227084"/>
                  <a:pt x="303969" y="227084"/>
                  <a:pt x="305212" y="226257"/>
                </a:cubicBezTo>
                <a:cubicBezTo>
                  <a:pt x="310183" y="223776"/>
                  <a:pt x="313082" y="217987"/>
                  <a:pt x="311840" y="212199"/>
                </a:cubicBezTo>
                <a:cubicBezTo>
                  <a:pt x="311840" y="211785"/>
                  <a:pt x="311425" y="211372"/>
                  <a:pt x="311011" y="211372"/>
                </a:cubicBezTo>
                <a:cubicBezTo>
                  <a:pt x="310597" y="208064"/>
                  <a:pt x="311840" y="205170"/>
                  <a:pt x="314325" y="203103"/>
                </a:cubicBezTo>
                <a:cubicBezTo>
                  <a:pt x="314740" y="202689"/>
                  <a:pt x="315568" y="202276"/>
                  <a:pt x="315982" y="202276"/>
                </a:cubicBezTo>
                <a:cubicBezTo>
                  <a:pt x="318882" y="201035"/>
                  <a:pt x="322610" y="202276"/>
                  <a:pt x="324267" y="205170"/>
                </a:cubicBezTo>
                <a:cubicBezTo>
                  <a:pt x="324267" y="205170"/>
                  <a:pt x="324682" y="205583"/>
                  <a:pt x="324682" y="205583"/>
                </a:cubicBezTo>
                <a:cubicBezTo>
                  <a:pt x="328410" y="210131"/>
                  <a:pt x="335038" y="211372"/>
                  <a:pt x="340009" y="208891"/>
                </a:cubicBezTo>
                <a:lnTo>
                  <a:pt x="340423" y="208891"/>
                </a:lnTo>
                <a:cubicBezTo>
                  <a:pt x="340838" y="208478"/>
                  <a:pt x="341252" y="208064"/>
                  <a:pt x="342080" y="207651"/>
                </a:cubicBezTo>
                <a:cubicBezTo>
                  <a:pt x="344152" y="205997"/>
                  <a:pt x="345394" y="203930"/>
                  <a:pt x="346223" y="201862"/>
                </a:cubicBezTo>
                <a:cubicBezTo>
                  <a:pt x="346637" y="201449"/>
                  <a:pt x="346637" y="201449"/>
                  <a:pt x="346637" y="201449"/>
                </a:cubicBezTo>
                <a:cubicBezTo>
                  <a:pt x="346637" y="201035"/>
                  <a:pt x="346637" y="200622"/>
                  <a:pt x="346637" y="199795"/>
                </a:cubicBezTo>
                <a:cubicBezTo>
                  <a:pt x="347051" y="199795"/>
                  <a:pt x="347051" y="199381"/>
                  <a:pt x="347051" y="199381"/>
                </a:cubicBezTo>
                <a:cubicBezTo>
                  <a:pt x="347466" y="196074"/>
                  <a:pt x="346637" y="192766"/>
                  <a:pt x="344566" y="189872"/>
                </a:cubicBezTo>
                <a:cubicBezTo>
                  <a:pt x="344152" y="189458"/>
                  <a:pt x="343737" y="189458"/>
                  <a:pt x="343737" y="189458"/>
                </a:cubicBezTo>
                <a:cubicBezTo>
                  <a:pt x="341666" y="186977"/>
                  <a:pt x="341252" y="182843"/>
                  <a:pt x="343323" y="180362"/>
                </a:cubicBezTo>
                <a:cubicBezTo>
                  <a:pt x="343737" y="180362"/>
                  <a:pt x="344152" y="179949"/>
                  <a:pt x="344152" y="179535"/>
                </a:cubicBezTo>
                <a:cubicBezTo>
                  <a:pt x="344980" y="178708"/>
                  <a:pt x="346223" y="177881"/>
                  <a:pt x="347466" y="177881"/>
                </a:cubicBezTo>
                <a:cubicBezTo>
                  <a:pt x="347880" y="177881"/>
                  <a:pt x="347880" y="177468"/>
                  <a:pt x="348709" y="177468"/>
                </a:cubicBezTo>
                <a:cubicBezTo>
                  <a:pt x="348709" y="177468"/>
                  <a:pt x="348709" y="177468"/>
                  <a:pt x="349123" y="177468"/>
                </a:cubicBezTo>
                <a:cubicBezTo>
                  <a:pt x="349951" y="177468"/>
                  <a:pt x="350366" y="177468"/>
                  <a:pt x="350780" y="177881"/>
                </a:cubicBezTo>
                <a:cubicBezTo>
                  <a:pt x="351194" y="177881"/>
                  <a:pt x="351194" y="177881"/>
                  <a:pt x="351608" y="177881"/>
                </a:cubicBezTo>
                <a:cubicBezTo>
                  <a:pt x="352023" y="177881"/>
                  <a:pt x="352437" y="177881"/>
                  <a:pt x="352851" y="178295"/>
                </a:cubicBezTo>
                <a:cubicBezTo>
                  <a:pt x="353265" y="178295"/>
                  <a:pt x="353265" y="178708"/>
                  <a:pt x="353265" y="178708"/>
                </a:cubicBezTo>
                <a:cubicBezTo>
                  <a:pt x="353265" y="178708"/>
                  <a:pt x="353265" y="178708"/>
                  <a:pt x="353680" y="178708"/>
                </a:cubicBezTo>
                <a:lnTo>
                  <a:pt x="353680" y="179122"/>
                </a:lnTo>
                <a:cubicBezTo>
                  <a:pt x="356994" y="180362"/>
                  <a:pt x="359893" y="180775"/>
                  <a:pt x="363207" y="179949"/>
                </a:cubicBezTo>
                <a:cubicBezTo>
                  <a:pt x="366107" y="178708"/>
                  <a:pt x="369007" y="176641"/>
                  <a:pt x="370664" y="173747"/>
                </a:cubicBezTo>
                <a:cubicBezTo>
                  <a:pt x="372321" y="170439"/>
                  <a:pt x="372735" y="167131"/>
                  <a:pt x="371493" y="163823"/>
                </a:cubicBezTo>
                <a:cubicBezTo>
                  <a:pt x="370664" y="160516"/>
                  <a:pt x="368593" y="158035"/>
                  <a:pt x="365279" y="156381"/>
                </a:cubicBezTo>
                <a:cubicBezTo>
                  <a:pt x="365279" y="156381"/>
                  <a:pt x="364865" y="155967"/>
                  <a:pt x="364865" y="155967"/>
                </a:cubicBezTo>
                <a:cubicBezTo>
                  <a:pt x="361550" y="154727"/>
                  <a:pt x="360308" y="151419"/>
                  <a:pt x="360722" y="148112"/>
                </a:cubicBezTo>
                <a:cubicBezTo>
                  <a:pt x="361136" y="147285"/>
                  <a:pt x="361550" y="146871"/>
                  <a:pt x="361550" y="146044"/>
                </a:cubicBezTo>
                <a:cubicBezTo>
                  <a:pt x="361550" y="145631"/>
                  <a:pt x="361965" y="145631"/>
                  <a:pt x="361965" y="145631"/>
                </a:cubicBezTo>
                <a:cubicBezTo>
                  <a:pt x="362793" y="144804"/>
                  <a:pt x="362793" y="144390"/>
                  <a:pt x="363622" y="143977"/>
                </a:cubicBezTo>
                <a:lnTo>
                  <a:pt x="363622" y="143564"/>
                </a:lnTo>
                <a:cubicBezTo>
                  <a:pt x="364450" y="143564"/>
                  <a:pt x="364865" y="143150"/>
                  <a:pt x="365693" y="142737"/>
                </a:cubicBezTo>
                <a:cubicBezTo>
                  <a:pt x="366107" y="142737"/>
                  <a:pt x="366107" y="142737"/>
                  <a:pt x="366107" y="142737"/>
                </a:cubicBezTo>
                <a:cubicBezTo>
                  <a:pt x="366936" y="142323"/>
                  <a:pt x="367764" y="142323"/>
                  <a:pt x="368593" y="142323"/>
                </a:cubicBezTo>
                <a:cubicBezTo>
                  <a:pt x="369007" y="142323"/>
                  <a:pt x="369421" y="142737"/>
                  <a:pt x="369421" y="142737"/>
                </a:cubicBezTo>
                <a:cubicBezTo>
                  <a:pt x="376464" y="143150"/>
                  <a:pt x="382678" y="137775"/>
                  <a:pt x="383092" y="131160"/>
                </a:cubicBezTo>
                <a:cubicBezTo>
                  <a:pt x="383092" y="129506"/>
                  <a:pt x="383092" y="127852"/>
                  <a:pt x="382678" y="126198"/>
                </a:cubicBezTo>
                <a:cubicBezTo>
                  <a:pt x="381021" y="121650"/>
                  <a:pt x="376464" y="117929"/>
                  <a:pt x="371907" y="117515"/>
                </a:cubicBezTo>
                <a:cubicBezTo>
                  <a:pt x="371493" y="117515"/>
                  <a:pt x="371078" y="117515"/>
                  <a:pt x="371078" y="117515"/>
                </a:cubicBezTo>
                <a:cubicBezTo>
                  <a:pt x="370664" y="117515"/>
                  <a:pt x="370664" y="117515"/>
                  <a:pt x="370664" y="117515"/>
                </a:cubicBezTo>
                <a:cubicBezTo>
                  <a:pt x="367350" y="117102"/>
                  <a:pt x="364450" y="114621"/>
                  <a:pt x="363622" y="111313"/>
                </a:cubicBezTo>
                <a:cubicBezTo>
                  <a:pt x="363622" y="108005"/>
                  <a:pt x="365693" y="104284"/>
                  <a:pt x="369007" y="103457"/>
                </a:cubicBezTo>
                <a:cubicBezTo>
                  <a:pt x="369007" y="103457"/>
                  <a:pt x="369421" y="103457"/>
                  <a:pt x="369836" y="103457"/>
                </a:cubicBezTo>
                <a:cubicBezTo>
                  <a:pt x="370664" y="103044"/>
                  <a:pt x="371493" y="102630"/>
                  <a:pt x="371907" y="102217"/>
                </a:cubicBezTo>
                <a:cubicBezTo>
                  <a:pt x="372321" y="102217"/>
                  <a:pt x="372321" y="101803"/>
                  <a:pt x="372735" y="101803"/>
                </a:cubicBezTo>
                <a:cubicBezTo>
                  <a:pt x="373150" y="101390"/>
                  <a:pt x="373564" y="100977"/>
                  <a:pt x="373978" y="100977"/>
                </a:cubicBezTo>
                <a:cubicBezTo>
                  <a:pt x="373978" y="100563"/>
                  <a:pt x="373978" y="100150"/>
                  <a:pt x="374392" y="100150"/>
                </a:cubicBezTo>
                <a:cubicBezTo>
                  <a:pt x="374807" y="99736"/>
                  <a:pt x="375221" y="99323"/>
                  <a:pt x="375221" y="98909"/>
                </a:cubicBezTo>
                <a:cubicBezTo>
                  <a:pt x="375635" y="98496"/>
                  <a:pt x="375635" y="98496"/>
                  <a:pt x="376049" y="98082"/>
                </a:cubicBezTo>
                <a:cubicBezTo>
                  <a:pt x="376464" y="97669"/>
                  <a:pt x="376464" y="97255"/>
                  <a:pt x="376878" y="96842"/>
                </a:cubicBezTo>
                <a:cubicBezTo>
                  <a:pt x="376878" y="96428"/>
                  <a:pt x="376878" y="96428"/>
                  <a:pt x="377292" y="95602"/>
                </a:cubicBezTo>
                <a:cubicBezTo>
                  <a:pt x="377706" y="93948"/>
                  <a:pt x="378535" y="91880"/>
                  <a:pt x="377706" y="89813"/>
                </a:cubicBezTo>
                <a:cubicBezTo>
                  <a:pt x="377706" y="89400"/>
                  <a:pt x="377706" y="89400"/>
                  <a:pt x="377706" y="89400"/>
                </a:cubicBezTo>
                <a:cubicBezTo>
                  <a:pt x="377706" y="88986"/>
                  <a:pt x="377706" y="88159"/>
                  <a:pt x="377292" y="87332"/>
                </a:cubicBezTo>
                <a:cubicBezTo>
                  <a:pt x="376464" y="83611"/>
                  <a:pt x="373978" y="81544"/>
                  <a:pt x="370664" y="79890"/>
                </a:cubicBezTo>
                <a:cubicBezTo>
                  <a:pt x="370250" y="79476"/>
                  <a:pt x="369421" y="79063"/>
                  <a:pt x="368593" y="79063"/>
                </a:cubicBezTo>
                <a:cubicBezTo>
                  <a:pt x="366936" y="78649"/>
                  <a:pt x="364865" y="78649"/>
                  <a:pt x="363207" y="79063"/>
                </a:cubicBezTo>
                <a:cubicBezTo>
                  <a:pt x="362793" y="79063"/>
                  <a:pt x="361965" y="79063"/>
                  <a:pt x="361550" y="79063"/>
                </a:cubicBezTo>
                <a:lnTo>
                  <a:pt x="361550" y="79476"/>
                </a:lnTo>
                <a:cubicBezTo>
                  <a:pt x="361136" y="79476"/>
                  <a:pt x="360722" y="79476"/>
                  <a:pt x="360722" y="79476"/>
                </a:cubicBezTo>
                <a:cubicBezTo>
                  <a:pt x="360722" y="79476"/>
                  <a:pt x="360722" y="79476"/>
                  <a:pt x="360308" y="79476"/>
                </a:cubicBezTo>
                <a:cubicBezTo>
                  <a:pt x="359893" y="79890"/>
                  <a:pt x="359065" y="80303"/>
                  <a:pt x="358236" y="80303"/>
                </a:cubicBezTo>
                <a:cubicBezTo>
                  <a:pt x="358236" y="80303"/>
                  <a:pt x="357822" y="79890"/>
                  <a:pt x="357408" y="79890"/>
                </a:cubicBezTo>
                <a:cubicBezTo>
                  <a:pt x="356994" y="79890"/>
                  <a:pt x="356579" y="79890"/>
                  <a:pt x="355751" y="79890"/>
                </a:cubicBezTo>
                <a:cubicBezTo>
                  <a:pt x="355751" y="79476"/>
                  <a:pt x="355751" y="79476"/>
                  <a:pt x="355337" y="79476"/>
                </a:cubicBezTo>
                <a:cubicBezTo>
                  <a:pt x="354508" y="79063"/>
                  <a:pt x="354508" y="79063"/>
                  <a:pt x="354094" y="79063"/>
                </a:cubicBezTo>
                <a:cubicBezTo>
                  <a:pt x="353680" y="78649"/>
                  <a:pt x="353680" y="78236"/>
                  <a:pt x="353265" y="77822"/>
                </a:cubicBezTo>
                <a:cubicBezTo>
                  <a:pt x="352851" y="77822"/>
                  <a:pt x="352851" y="77822"/>
                  <a:pt x="352437" y="77409"/>
                </a:cubicBezTo>
                <a:cubicBezTo>
                  <a:pt x="352437" y="77409"/>
                  <a:pt x="352437" y="76996"/>
                  <a:pt x="352437" y="76996"/>
                </a:cubicBezTo>
                <a:lnTo>
                  <a:pt x="352023" y="76996"/>
                </a:lnTo>
                <a:cubicBezTo>
                  <a:pt x="352023" y="76996"/>
                  <a:pt x="351608" y="76996"/>
                  <a:pt x="351608" y="76582"/>
                </a:cubicBezTo>
                <a:cubicBezTo>
                  <a:pt x="351608" y="75755"/>
                  <a:pt x="351194" y="75755"/>
                  <a:pt x="351194" y="74928"/>
                </a:cubicBezTo>
                <a:cubicBezTo>
                  <a:pt x="351194" y="74515"/>
                  <a:pt x="351194" y="74515"/>
                  <a:pt x="351194" y="74101"/>
                </a:cubicBezTo>
                <a:cubicBezTo>
                  <a:pt x="350780" y="73688"/>
                  <a:pt x="351194" y="73274"/>
                  <a:pt x="351194" y="72861"/>
                </a:cubicBezTo>
                <a:cubicBezTo>
                  <a:pt x="351194" y="72447"/>
                  <a:pt x="351194" y="72034"/>
                  <a:pt x="351194" y="71621"/>
                </a:cubicBezTo>
                <a:cubicBezTo>
                  <a:pt x="351194" y="71207"/>
                  <a:pt x="351194" y="70794"/>
                  <a:pt x="351608" y="69967"/>
                </a:cubicBezTo>
                <a:cubicBezTo>
                  <a:pt x="351608" y="69967"/>
                  <a:pt x="351608" y="69553"/>
                  <a:pt x="351608" y="69553"/>
                </a:cubicBezTo>
                <a:cubicBezTo>
                  <a:pt x="352437" y="68726"/>
                  <a:pt x="352851" y="67899"/>
                  <a:pt x="353680" y="67486"/>
                </a:cubicBezTo>
                <a:cubicBezTo>
                  <a:pt x="353680" y="67486"/>
                  <a:pt x="353680" y="67072"/>
                  <a:pt x="354094" y="67072"/>
                </a:cubicBezTo>
                <a:lnTo>
                  <a:pt x="354094" y="66659"/>
                </a:lnTo>
                <a:cubicBezTo>
                  <a:pt x="354508" y="66659"/>
                  <a:pt x="354508" y="66245"/>
                  <a:pt x="354922" y="65832"/>
                </a:cubicBezTo>
                <a:cubicBezTo>
                  <a:pt x="354922" y="65419"/>
                  <a:pt x="355337" y="65419"/>
                  <a:pt x="355337" y="65419"/>
                </a:cubicBezTo>
                <a:cubicBezTo>
                  <a:pt x="356994" y="63351"/>
                  <a:pt x="357822" y="60870"/>
                  <a:pt x="358236" y="58390"/>
                </a:cubicBezTo>
                <a:cubicBezTo>
                  <a:pt x="358236" y="55082"/>
                  <a:pt x="356994" y="51774"/>
                  <a:pt x="354508" y="49293"/>
                </a:cubicBezTo>
                <a:cubicBezTo>
                  <a:pt x="352437" y="46813"/>
                  <a:pt x="348709" y="45572"/>
                  <a:pt x="345809" y="45159"/>
                </a:cubicBezTo>
                <a:cubicBezTo>
                  <a:pt x="342080" y="44745"/>
                  <a:pt x="339181" y="45986"/>
                  <a:pt x="336695" y="48466"/>
                </a:cubicBezTo>
                <a:cubicBezTo>
                  <a:pt x="336281" y="48466"/>
                  <a:pt x="336281" y="48880"/>
                  <a:pt x="336281" y="48880"/>
                </a:cubicBezTo>
                <a:cubicBezTo>
                  <a:pt x="333795" y="51774"/>
                  <a:pt x="330067" y="51774"/>
                  <a:pt x="327167" y="50120"/>
                </a:cubicBezTo>
                <a:cubicBezTo>
                  <a:pt x="327167" y="50120"/>
                  <a:pt x="326753" y="49707"/>
                  <a:pt x="326753" y="49707"/>
                </a:cubicBezTo>
                <a:cubicBezTo>
                  <a:pt x="323853" y="47226"/>
                  <a:pt x="323025" y="43505"/>
                  <a:pt x="324682" y="40611"/>
                </a:cubicBezTo>
                <a:cubicBezTo>
                  <a:pt x="324682" y="40611"/>
                  <a:pt x="324682" y="40197"/>
                  <a:pt x="325096" y="40197"/>
                </a:cubicBezTo>
                <a:cubicBezTo>
                  <a:pt x="327581" y="33582"/>
                  <a:pt x="324682" y="26553"/>
                  <a:pt x="318468" y="23658"/>
                </a:cubicBezTo>
                <a:cubicBezTo>
                  <a:pt x="315568" y="22005"/>
                  <a:pt x="311840" y="22005"/>
                  <a:pt x="308526" y="23245"/>
                </a:cubicBezTo>
                <a:cubicBezTo>
                  <a:pt x="305626" y="24485"/>
                  <a:pt x="303140" y="26966"/>
                  <a:pt x="301898" y="29860"/>
                </a:cubicBezTo>
                <a:cubicBezTo>
                  <a:pt x="301898" y="29860"/>
                  <a:pt x="301483" y="30687"/>
                  <a:pt x="301483" y="30687"/>
                </a:cubicBezTo>
                <a:cubicBezTo>
                  <a:pt x="300655" y="32341"/>
                  <a:pt x="299412" y="33995"/>
                  <a:pt x="297755" y="34822"/>
                </a:cubicBezTo>
                <a:cubicBezTo>
                  <a:pt x="296098" y="35649"/>
                  <a:pt x="294855" y="35649"/>
                  <a:pt x="293198" y="35236"/>
                </a:cubicBezTo>
                <a:cubicBezTo>
                  <a:pt x="292784" y="35236"/>
                  <a:pt x="292370" y="34822"/>
                  <a:pt x="292370" y="34822"/>
                </a:cubicBezTo>
                <a:cubicBezTo>
                  <a:pt x="289470" y="33995"/>
                  <a:pt x="287399" y="31101"/>
                  <a:pt x="287813" y="27793"/>
                </a:cubicBezTo>
                <a:cubicBezTo>
                  <a:pt x="287813" y="27380"/>
                  <a:pt x="287813" y="27380"/>
                  <a:pt x="287813" y="26966"/>
                </a:cubicBezTo>
                <a:cubicBezTo>
                  <a:pt x="287399" y="19937"/>
                  <a:pt x="282013" y="14562"/>
                  <a:pt x="274971" y="14562"/>
                </a:cubicBezTo>
                <a:close/>
                <a:moveTo>
                  <a:pt x="275301" y="0"/>
                </a:moveTo>
                <a:cubicBezTo>
                  <a:pt x="284802" y="0"/>
                  <a:pt x="293477" y="5375"/>
                  <a:pt x="298021" y="12816"/>
                </a:cubicBezTo>
                <a:cubicBezTo>
                  <a:pt x="300087" y="11576"/>
                  <a:pt x="301739" y="10749"/>
                  <a:pt x="303804" y="10336"/>
                </a:cubicBezTo>
                <a:cubicBezTo>
                  <a:pt x="310414" y="7028"/>
                  <a:pt x="317850" y="7442"/>
                  <a:pt x="324459" y="10336"/>
                </a:cubicBezTo>
                <a:cubicBezTo>
                  <a:pt x="333134" y="14470"/>
                  <a:pt x="338505" y="22325"/>
                  <a:pt x="340157" y="31007"/>
                </a:cubicBezTo>
                <a:cubicBezTo>
                  <a:pt x="342222" y="31007"/>
                  <a:pt x="344288" y="30594"/>
                  <a:pt x="346353" y="31007"/>
                </a:cubicBezTo>
                <a:cubicBezTo>
                  <a:pt x="353789" y="31007"/>
                  <a:pt x="360399" y="34315"/>
                  <a:pt x="364943" y="39276"/>
                </a:cubicBezTo>
                <a:cubicBezTo>
                  <a:pt x="369900" y="44650"/>
                  <a:pt x="372379" y="51678"/>
                  <a:pt x="371965" y="58707"/>
                </a:cubicBezTo>
                <a:cubicBezTo>
                  <a:pt x="371965" y="59533"/>
                  <a:pt x="371965" y="59533"/>
                  <a:pt x="371965" y="60360"/>
                </a:cubicBezTo>
                <a:cubicBezTo>
                  <a:pt x="375270" y="60774"/>
                  <a:pt x="378162" y="61187"/>
                  <a:pt x="381054" y="62014"/>
                </a:cubicBezTo>
                <a:cubicBezTo>
                  <a:pt x="381467" y="60360"/>
                  <a:pt x="382706" y="58293"/>
                  <a:pt x="383532" y="56639"/>
                </a:cubicBezTo>
                <a:cubicBezTo>
                  <a:pt x="387663" y="50438"/>
                  <a:pt x="393860" y="46304"/>
                  <a:pt x="400469" y="44650"/>
                </a:cubicBezTo>
                <a:cubicBezTo>
                  <a:pt x="407492" y="43410"/>
                  <a:pt x="414928" y="44650"/>
                  <a:pt x="421124" y="48784"/>
                </a:cubicBezTo>
                <a:cubicBezTo>
                  <a:pt x="422363" y="50025"/>
                  <a:pt x="424429" y="51265"/>
                  <a:pt x="425668" y="52505"/>
                </a:cubicBezTo>
                <a:cubicBezTo>
                  <a:pt x="431865" y="45890"/>
                  <a:pt x="441366" y="42996"/>
                  <a:pt x="450867" y="44650"/>
                </a:cubicBezTo>
                <a:cubicBezTo>
                  <a:pt x="460368" y="46717"/>
                  <a:pt x="467391" y="53332"/>
                  <a:pt x="470696" y="62014"/>
                </a:cubicBezTo>
                <a:cubicBezTo>
                  <a:pt x="478958" y="58293"/>
                  <a:pt x="488872" y="59120"/>
                  <a:pt x="496721" y="64495"/>
                </a:cubicBezTo>
                <a:cubicBezTo>
                  <a:pt x="504570" y="69869"/>
                  <a:pt x="508287" y="78964"/>
                  <a:pt x="508287" y="88060"/>
                </a:cubicBezTo>
                <a:cubicBezTo>
                  <a:pt x="517376" y="88060"/>
                  <a:pt x="525638" y="93021"/>
                  <a:pt x="531008" y="100876"/>
                </a:cubicBezTo>
                <a:cubicBezTo>
                  <a:pt x="534726" y="107491"/>
                  <a:pt x="535965" y="114519"/>
                  <a:pt x="533899" y="121547"/>
                </a:cubicBezTo>
                <a:cubicBezTo>
                  <a:pt x="533486" y="123614"/>
                  <a:pt x="532660" y="125268"/>
                  <a:pt x="531834" y="127335"/>
                </a:cubicBezTo>
                <a:cubicBezTo>
                  <a:pt x="540096" y="131056"/>
                  <a:pt x="546292" y="138911"/>
                  <a:pt x="547532" y="148420"/>
                </a:cubicBezTo>
                <a:cubicBezTo>
                  <a:pt x="548771" y="157929"/>
                  <a:pt x="545053" y="167024"/>
                  <a:pt x="538030" y="172812"/>
                </a:cubicBezTo>
                <a:cubicBezTo>
                  <a:pt x="543814" y="179427"/>
                  <a:pt x="546292" y="189349"/>
                  <a:pt x="543814" y="198444"/>
                </a:cubicBezTo>
                <a:cubicBezTo>
                  <a:pt x="541335" y="207540"/>
                  <a:pt x="533899" y="214568"/>
                  <a:pt x="525638" y="216635"/>
                </a:cubicBezTo>
                <a:cubicBezTo>
                  <a:pt x="528116" y="225317"/>
                  <a:pt x="526877" y="235239"/>
                  <a:pt x="520680" y="243094"/>
                </a:cubicBezTo>
                <a:cubicBezTo>
                  <a:pt x="514484" y="250122"/>
                  <a:pt x="504983" y="253430"/>
                  <a:pt x="496308" y="252603"/>
                </a:cubicBezTo>
                <a:cubicBezTo>
                  <a:pt x="495481" y="261285"/>
                  <a:pt x="490111" y="269553"/>
                  <a:pt x="481436" y="274101"/>
                </a:cubicBezTo>
                <a:cubicBezTo>
                  <a:pt x="475240" y="277408"/>
                  <a:pt x="467804" y="277822"/>
                  <a:pt x="460781" y="275341"/>
                </a:cubicBezTo>
                <a:cubicBezTo>
                  <a:pt x="459129" y="274928"/>
                  <a:pt x="457063" y="274101"/>
                  <a:pt x="455411" y="273274"/>
                </a:cubicBezTo>
                <a:cubicBezTo>
                  <a:pt x="454585" y="274928"/>
                  <a:pt x="453346" y="276582"/>
                  <a:pt x="451693" y="277822"/>
                </a:cubicBezTo>
                <a:cubicBezTo>
                  <a:pt x="446736" y="283610"/>
                  <a:pt x="440540" y="286504"/>
                  <a:pt x="433104" y="286917"/>
                </a:cubicBezTo>
                <a:cubicBezTo>
                  <a:pt x="432691" y="286917"/>
                  <a:pt x="432278" y="286917"/>
                  <a:pt x="431451" y="286917"/>
                </a:cubicBezTo>
                <a:cubicBezTo>
                  <a:pt x="422363" y="286917"/>
                  <a:pt x="414514" y="282370"/>
                  <a:pt x="409557" y="275341"/>
                </a:cubicBezTo>
                <a:cubicBezTo>
                  <a:pt x="406253" y="277822"/>
                  <a:pt x="402948" y="279476"/>
                  <a:pt x="399230" y="280302"/>
                </a:cubicBezTo>
                <a:lnTo>
                  <a:pt x="349245" y="358026"/>
                </a:lnTo>
                <a:cubicBezTo>
                  <a:pt x="345940" y="365055"/>
                  <a:pt x="343875" y="372496"/>
                  <a:pt x="343875" y="379938"/>
                </a:cubicBezTo>
                <a:lnTo>
                  <a:pt x="343875" y="444019"/>
                </a:lnTo>
                <a:cubicBezTo>
                  <a:pt x="343875" y="464690"/>
                  <a:pt x="327351" y="482054"/>
                  <a:pt x="306283" y="482054"/>
                </a:cubicBezTo>
                <a:lnTo>
                  <a:pt x="241840" y="482054"/>
                </a:lnTo>
                <a:cubicBezTo>
                  <a:pt x="220772" y="482054"/>
                  <a:pt x="204248" y="464690"/>
                  <a:pt x="204248" y="444019"/>
                </a:cubicBezTo>
                <a:lnTo>
                  <a:pt x="204248" y="379938"/>
                </a:lnTo>
                <a:cubicBezTo>
                  <a:pt x="204248" y="372496"/>
                  <a:pt x="202183" y="365055"/>
                  <a:pt x="198878" y="358440"/>
                </a:cubicBezTo>
                <a:lnTo>
                  <a:pt x="147241" y="278235"/>
                </a:lnTo>
                <a:cubicBezTo>
                  <a:pt x="142284" y="283610"/>
                  <a:pt x="135674" y="286504"/>
                  <a:pt x="128651" y="286917"/>
                </a:cubicBezTo>
                <a:cubicBezTo>
                  <a:pt x="128238" y="286917"/>
                  <a:pt x="127825" y="286917"/>
                  <a:pt x="126999" y="286917"/>
                </a:cubicBezTo>
                <a:cubicBezTo>
                  <a:pt x="118324" y="286917"/>
                  <a:pt x="110062" y="282370"/>
                  <a:pt x="104692" y="275341"/>
                </a:cubicBezTo>
                <a:cubicBezTo>
                  <a:pt x="103452" y="276582"/>
                  <a:pt x="101800" y="277822"/>
                  <a:pt x="99735" y="278649"/>
                </a:cubicBezTo>
                <a:cubicBezTo>
                  <a:pt x="93125" y="281956"/>
                  <a:pt x="85689" y="281956"/>
                  <a:pt x="79080" y="279476"/>
                </a:cubicBezTo>
                <a:cubicBezTo>
                  <a:pt x="72470" y="276995"/>
                  <a:pt x="67100" y="272034"/>
                  <a:pt x="64208" y="265419"/>
                </a:cubicBezTo>
                <a:cubicBezTo>
                  <a:pt x="63382" y="263765"/>
                  <a:pt x="62556" y="261698"/>
                  <a:pt x="62143" y="259631"/>
                </a:cubicBezTo>
                <a:cubicBezTo>
                  <a:pt x="53055" y="261698"/>
                  <a:pt x="43966" y="259631"/>
                  <a:pt x="36944" y="252603"/>
                </a:cubicBezTo>
                <a:cubicBezTo>
                  <a:pt x="31574" y="247642"/>
                  <a:pt x="28682" y="241027"/>
                  <a:pt x="28682" y="233999"/>
                </a:cubicBezTo>
                <a:cubicBezTo>
                  <a:pt x="28682" y="228211"/>
                  <a:pt x="30334" y="223250"/>
                  <a:pt x="32813" y="218702"/>
                </a:cubicBezTo>
                <a:cubicBezTo>
                  <a:pt x="20420" y="219942"/>
                  <a:pt x="8027" y="212087"/>
                  <a:pt x="4309" y="199271"/>
                </a:cubicBezTo>
                <a:cubicBezTo>
                  <a:pt x="1418" y="190176"/>
                  <a:pt x="3896" y="180667"/>
                  <a:pt x="10093" y="174052"/>
                </a:cubicBezTo>
                <a:cubicBezTo>
                  <a:pt x="8440" y="172812"/>
                  <a:pt x="7201" y="171158"/>
                  <a:pt x="5962" y="169918"/>
                </a:cubicBezTo>
                <a:cubicBezTo>
                  <a:pt x="1418" y="163717"/>
                  <a:pt x="-648" y="156688"/>
                  <a:pt x="178" y="149660"/>
                </a:cubicBezTo>
                <a:cubicBezTo>
                  <a:pt x="1418" y="142218"/>
                  <a:pt x="4722" y="136017"/>
                  <a:pt x="10506" y="131883"/>
                </a:cubicBezTo>
                <a:cubicBezTo>
                  <a:pt x="12158" y="130643"/>
                  <a:pt x="14224" y="129402"/>
                  <a:pt x="15463" y="128575"/>
                </a:cubicBezTo>
                <a:cubicBezTo>
                  <a:pt x="11745" y="120307"/>
                  <a:pt x="11745" y="110385"/>
                  <a:pt x="16289" y="102116"/>
                </a:cubicBezTo>
                <a:cubicBezTo>
                  <a:pt x="21659" y="93848"/>
                  <a:pt x="30334" y="89300"/>
                  <a:pt x="39422" y="89300"/>
                </a:cubicBezTo>
                <a:cubicBezTo>
                  <a:pt x="39009" y="86820"/>
                  <a:pt x="39009" y="84752"/>
                  <a:pt x="39422" y="82685"/>
                </a:cubicBezTo>
                <a:cubicBezTo>
                  <a:pt x="40662" y="75657"/>
                  <a:pt x="44380" y="69456"/>
                  <a:pt x="50576" y="65321"/>
                </a:cubicBezTo>
                <a:cubicBezTo>
                  <a:pt x="56359" y="61187"/>
                  <a:pt x="63382" y="59533"/>
                  <a:pt x="70405" y="60774"/>
                </a:cubicBezTo>
                <a:cubicBezTo>
                  <a:pt x="72470" y="60774"/>
                  <a:pt x="74536" y="61601"/>
                  <a:pt x="76188" y="62014"/>
                </a:cubicBezTo>
                <a:cubicBezTo>
                  <a:pt x="77014" y="60360"/>
                  <a:pt x="77840" y="58293"/>
                  <a:pt x="79080" y="56639"/>
                </a:cubicBezTo>
                <a:cubicBezTo>
                  <a:pt x="82798" y="50438"/>
                  <a:pt x="88994" y="46304"/>
                  <a:pt x="96430" y="44650"/>
                </a:cubicBezTo>
                <a:cubicBezTo>
                  <a:pt x="103452" y="43410"/>
                  <a:pt x="110475" y="44650"/>
                  <a:pt x="116258" y="48784"/>
                </a:cubicBezTo>
                <a:cubicBezTo>
                  <a:pt x="118324" y="50025"/>
                  <a:pt x="119563" y="51265"/>
                  <a:pt x="121216" y="52505"/>
                </a:cubicBezTo>
                <a:cubicBezTo>
                  <a:pt x="127412" y="45890"/>
                  <a:pt x="136913" y="42996"/>
                  <a:pt x="146001" y="44650"/>
                </a:cubicBezTo>
                <a:cubicBezTo>
                  <a:pt x="155503" y="46717"/>
                  <a:pt x="162938" y="53332"/>
                  <a:pt x="165830" y="62014"/>
                </a:cubicBezTo>
                <a:cubicBezTo>
                  <a:pt x="169961" y="59947"/>
                  <a:pt x="174092" y="59533"/>
                  <a:pt x="178636" y="59533"/>
                </a:cubicBezTo>
                <a:cubicBezTo>
                  <a:pt x="178223" y="59533"/>
                  <a:pt x="178223" y="59120"/>
                  <a:pt x="178223" y="58707"/>
                </a:cubicBezTo>
                <a:cubicBezTo>
                  <a:pt x="178223" y="51678"/>
                  <a:pt x="180288" y="44650"/>
                  <a:pt x="185659" y="39276"/>
                </a:cubicBezTo>
                <a:cubicBezTo>
                  <a:pt x="190616" y="34315"/>
                  <a:pt x="197225" y="31007"/>
                  <a:pt x="204248" y="31007"/>
                </a:cubicBezTo>
                <a:cubicBezTo>
                  <a:pt x="206314" y="31007"/>
                  <a:pt x="208379" y="31007"/>
                  <a:pt x="210031" y="31007"/>
                </a:cubicBezTo>
                <a:cubicBezTo>
                  <a:pt x="210445" y="29353"/>
                  <a:pt x="211271" y="27286"/>
                  <a:pt x="212097" y="25219"/>
                </a:cubicBezTo>
                <a:cubicBezTo>
                  <a:pt x="214576" y="18604"/>
                  <a:pt x="219533" y="13230"/>
                  <a:pt x="226142" y="10336"/>
                </a:cubicBezTo>
                <a:cubicBezTo>
                  <a:pt x="233165" y="7442"/>
                  <a:pt x="240188" y="7442"/>
                  <a:pt x="246797" y="10336"/>
                </a:cubicBezTo>
                <a:cubicBezTo>
                  <a:pt x="248863" y="10749"/>
                  <a:pt x="250515" y="11576"/>
                  <a:pt x="252580" y="12816"/>
                </a:cubicBezTo>
                <a:cubicBezTo>
                  <a:pt x="253407" y="11163"/>
                  <a:pt x="254646" y="9509"/>
                  <a:pt x="256298" y="7855"/>
                </a:cubicBezTo>
                <a:cubicBezTo>
                  <a:pt x="261255" y="2894"/>
                  <a:pt x="268278" y="0"/>
                  <a:pt x="275301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sz="725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3" name="Freeform 35">
            <a:extLst>
              <a:ext uri="{FF2B5EF4-FFF2-40B4-BE49-F238E27FC236}">
                <a16:creationId xmlns:a16="http://schemas.microsoft.com/office/drawing/2014/main" id="{33DA0F9C-8741-AE7D-50B0-70CC71C6A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50588" y="3788997"/>
            <a:ext cx="1177851" cy="1244133"/>
          </a:xfrm>
          <a:custGeom>
            <a:avLst/>
            <a:gdLst>
              <a:gd name="T0" fmla="*/ 521 w 1020"/>
              <a:gd name="T1" fmla="*/ 879 h 1075"/>
              <a:gd name="T2" fmla="*/ 497 w 1020"/>
              <a:gd name="T3" fmla="*/ 879 h 1075"/>
              <a:gd name="T4" fmla="*/ 394 w 1020"/>
              <a:gd name="T5" fmla="*/ 916 h 1075"/>
              <a:gd name="T6" fmla="*/ 37 w 1020"/>
              <a:gd name="T7" fmla="*/ 589 h 1075"/>
              <a:gd name="T8" fmla="*/ 372 w 1020"/>
              <a:gd name="T9" fmla="*/ 731 h 1075"/>
              <a:gd name="T10" fmla="*/ 443 w 1020"/>
              <a:gd name="T11" fmla="*/ 794 h 1075"/>
              <a:gd name="T12" fmla="*/ 401 w 1020"/>
              <a:gd name="T13" fmla="*/ 714 h 1075"/>
              <a:gd name="T14" fmla="*/ 515 w 1020"/>
              <a:gd name="T15" fmla="*/ 526 h 1075"/>
              <a:gd name="T16" fmla="*/ 570 w 1020"/>
              <a:gd name="T17" fmla="*/ 770 h 1075"/>
              <a:gd name="T18" fmla="*/ 597 w 1020"/>
              <a:gd name="T19" fmla="*/ 789 h 1075"/>
              <a:gd name="T20" fmla="*/ 654 w 1020"/>
              <a:gd name="T21" fmla="*/ 725 h 1075"/>
              <a:gd name="T22" fmla="*/ 625 w 1020"/>
              <a:gd name="T23" fmla="*/ 916 h 1075"/>
              <a:gd name="T24" fmla="*/ 206 w 1020"/>
              <a:gd name="T25" fmla="*/ 394 h 1075"/>
              <a:gd name="T26" fmla="*/ 83 w 1020"/>
              <a:gd name="T27" fmla="*/ 559 h 1075"/>
              <a:gd name="T28" fmla="*/ 303 w 1020"/>
              <a:gd name="T29" fmla="*/ 81 h 1075"/>
              <a:gd name="T30" fmla="*/ 315 w 1020"/>
              <a:gd name="T31" fmla="*/ 373 h 1075"/>
              <a:gd name="T32" fmla="*/ 276 w 1020"/>
              <a:gd name="T33" fmla="*/ 349 h 1075"/>
              <a:gd name="T34" fmla="*/ 232 w 1020"/>
              <a:gd name="T35" fmla="*/ 370 h 1075"/>
              <a:gd name="T36" fmla="*/ 509 w 1020"/>
              <a:gd name="T37" fmla="*/ 37 h 1075"/>
              <a:gd name="T38" fmla="*/ 671 w 1020"/>
              <a:gd name="T39" fmla="*/ 385 h 1075"/>
              <a:gd name="T40" fmla="*/ 501 w 1020"/>
              <a:gd name="T41" fmla="*/ 190 h 1075"/>
              <a:gd name="T42" fmla="*/ 509 w 1020"/>
              <a:gd name="T43" fmla="*/ 37 h 1075"/>
              <a:gd name="T44" fmla="*/ 792 w 1020"/>
              <a:gd name="T45" fmla="*/ 352 h 1075"/>
              <a:gd name="T46" fmla="*/ 786 w 1020"/>
              <a:gd name="T47" fmla="*/ 370 h 1075"/>
              <a:gd name="T48" fmla="*/ 742 w 1020"/>
              <a:gd name="T49" fmla="*/ 349 h 1075"/>
              <a:gd name="T50" fmla="*/ 665 w 1020"/>
              <a:gd name="T51" fmla="*/ 183 h 1075"/>
              <a:gd name="T52" fmla="*/ 645 w 1020"/>
              <a:gd name="T53" fmla="*/ 691 h 1075"/>
              <a:gd name="T54" fmla="*/ 622 w 1020"/>
              <a:gd name="T55" fmla="*/ 608 h 1075"/>
              <a:gd name="T56" fmla="*/ 872 w 1020"/>
              <a:gd name="T57" fmla="*/ 573 h 1075"/>
              <a:gd name="T58" fmla="*/ 364 w 1020"/>
              <a:gd name="T59" fmla="*/ 438 h 1075"/>
              <a:gd name="T60" fmla="*/ 654 w 1020"/>
              <a:gd name="T61" fmla="*/ 438 h 1075"/>
              <a:gd name="T62" fmla="*/ 534 w 1020"/>
              <a:gd name="T63" fmla="*/ 499 h 1075"/>
              <a:gd name="T64" fmla="*/ 422 w 1020"/>
              <a:gd name="T65" fmla="*/ 566 h 1075"/>
              <a:gd name="T66" fmla="*/ 146 w 1020"/>
              <a:gd name="T67" fmla="*/ 570 h 1075"/>
              <a:gd name="T68" fmla="*/ 237 w 1020"/>
              <a:gd name="T69" fmla="*/ 410 h 1075"/>
              <a:gd name="T70" fmla="*/ 397 w 1020"/>
              <a:gd name="T71" fmla="*/ 612 h 1075"/>
              <a:gd name="T72" fmla="*/ 860 w 1020"/>
              <a:gd name="T73" fmla="*/ 301 h 1075"/>
              <a:gd name="T74" fmla="*/ 904 w 1020"/>
              <a:gd name="T75" fmla="*/ 566 h 1075"/>
              <a:gd name="T76" fmla="*/ 860 w 1020"/>
              <a:gd name="T77" fmla="*/ 301 h 1075"/>
              <a:gd name="T78" fmla="*/ 1002 w 1020"/>
              <a:gd name="T79" fmla="*/ 556 h 1075"/>
              <a:gd name="T80" fmla="*/ 872 w 1020"/>
              <a:gd name="T81" fmla="*/ 264 h 1075"/>
              <a:gd name="T82" fmla="*/ 823 w 1020"/>
              <a:gd name="T83" fmla="*/ 297 h 1075"/>
              <a:gd name="T84" fmla="*/ 704 w 1020"/>
              <a:gd name="T85" fmla="*/ 44 h 1075"/>
              <a:gd name="T86" fmla="*/ 518 w 1020"/>
              <a:gd name="T87" fmla="*/ 4 h 1075"/>
              <a:gd name="T88" fmla="*/ 374 w 1020"/>
              <a:gd name="T89" fmla="*/ 143 h 1075"/>
              <a:gd name="T90" fmla="*/ 291 w 1020"/>
              <a:gd name="T91" fmla="*/ 44 h 1075"/>
              <a:gd name="T92" fmla="*/ 170 w 1020"/>
              <a:gd name="T93" fmla="*/ 264 h 1075"/>
              <a:gd name="T94" fmla="*/ 49 w 1020"/>
              <a:gd name="T95" fmla="*/ 557 h 1075"/>
              <a:gd name="T96" fmla="*/ 4 w 1020"/>
              <a:gd name="T97" fmla="*/ 561 h 1075"/>
              <a:gd name="T98" fmla="*/ 385 w 1020"/>
              <a:gd name="T99" fmla="*/ 949 h 1075"/>
              <a:gd name="T100" fmla="*/ 412 w 1020"/>
              <a:gd name="T101" fmla="*/ 1074 h 1075"/>
              <a:gd name="T102" fmla="*/ 432 w 1020"/>
              <a:gd name="T103" fmla="*/ 1062 h 1075"/>
              <a:gd name="T104" fmla="*/ 510 w 1020"/>
              <a:gd name="T105" fmla="*/ 914 h 1075"/>
              <a:gd name="T106" fmla="*/ 586 w 1020"/>
              <a:gd name="T107" fmla="*/ 1061 h 1075"/>
              <a:gd name="T108" fmla="*/ 605 w 1020"/>
              <a:gd name="T109" fmla="*/ 1074 h 1075"/>
              <a:gd name="T110" fmla="*/ 633 w 1020"/>
              <a:gd name="T111" fmla="*/ 949 h 10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20" h="1075">
                <a:moveTo>
                  <a:pt x="625" y="916"/>
                </a:moveTo>
                <a:lnTo>
                  <a:pt x="625" y="916"/>
                </a:lnTo>
                <a:cubicBezTo>
                  <a:pt x="578" y="915"/>
                  <a:pt x="542" y="902"/>
                  <a:pt x="521" y="879"/>
                </a:cubicBezTo>
                <a:lnTo>
                  <a:pt x="521" y="879"/>
                </a:lnTo>
                <a:cubicBezTo>
                  <a:pt x="518" y="877"/>
                  <a:pt x="514" y="874"/>
                  <a:pt x="509" y="874"/>
                </a:cubicBezTo>
                <a:lnTo>
                  <a:pt x="509" y="874"/>
                </a:lnTo>
                <a:lnTo>
                  <a:pt x="509" y="874"/>
                </a:lnTo>
                <a:cubicBezTo>
                  <a:pt x="505" y="874"/>
                  <a:pt x="501" y="877"/>
                  <a:pt x="497" y="879"/>
                </a:cubicBezTo>
                <a:lnTo>
                  <a:pt x="497" y="879"/>
                </a:lnTo>
                <a:cubicBezTo>
                  <a:pt x="471" y="907"/>
                  <a:pt x="438" y="919"/>
                  <a:pt x="395" y="916"/>
                </a:cubicBezTo>
                <a:lnTo>
                  <a:pt x="395" y="916"/>
                </a:lnTo>
                <a:cubicBezTo>
                  <a:pt x="394" y="916"/>
                  <a:pt x="394" y="916"/>
                  <a:pt x="394" y="916"/>
                </a:cubicBezTo>
                <a:lnTo>
                  <a:pt x="394" y="916"/>
                </a:lnTo>
                <a:cubicBezTo>
                  <a:pt x="394" y="916"/>
                  <a:pt x="394" y="916"/>
                  <a:pt x="394" y="916"/>
                </a:cubicBezTo>
                <a:lnTo>
                  <a:pt x="394" y="916"/>
                </a:lnTo>
                <a:cubicBezTo>
                  <a:pt x="197" y="916"/>
                  <a:pt x="64" y="680"/>
                  <a:pt x="37" y="589"/>
                </a:cubicBezTo>
                <a:lnTo>
                  <a:pt x="37" y="589"/>
                </a:lnTo>
                <a:cubicBezTo>
                  <a:pt x="219" y="595"/>
                  <a:pt x="320" y="685"/>
                  <a:pt x="359" y="720"/>
                </a:cubicBezTo>
                <a:lnTo>
                  <a:pt x="359" y="720"/>
                </a:lnTo>
                <a:cubicBezTo>
                  <a:pt x="365" y="725"/>
                  <a:pt x="369" y="729"/>
                  <a:pt x="372" y="731"/>
                </a:cubicBezTo>
                <a:lnTo>
                  <a:pt x="372" y="731"/>
                </a:lnTo>
                <a:cubicBezTo>
                  <a:pt x="382" y="740"/>
                  <a:pt x="410" y="766"/>
                  <a:pt x="420" y="787"/>
                </a:cubicBezTo>
                <a:lnTo>
                  <a:pt x="420" y="787"/>
                </a:lnTo>
                <a:cubicBezTo>
                  <a:pt x="424" y="795"/>
                  <a:pt x="434" y="798"/>
                  <a:pt x="443" y="794"/>
                </a:cubicBezTo>
                <a:lnTo>
                  <a:pt x="443" y="794"/>
                </a:lnTo>
                <a:cubicBezTo>
                  <a:pt x="450" y="790"/>
                  <a:pt x="454" y="780"/>
                  <a:pt x="450" y="772"/>
                </a:cubicBezTo>
                <a:lnTo>
                  <a:pt x="450" y="772"/>
                </a:lnTo>
                <a:cubicBezTo>
                  <a:pt x="438" y="749"/>
                  <a:pt x="414" y="726"/>
                  <a:pt x="401" y="714"/>
                </a:cubicBezTo>
                <a:lnTo>
                  <a:pt x="401" y="714"/>
                </a:lnTo>
                <a:cubicBezTo>
                  <a:pt x="414" y="628"/>
                  <a:pt x="461" y="557"/>
                  <a:pt x="503" y="526"/>
                </a:cubicBezTo>
                <a:lnTo>
                  <a:pt x="503" y="526"/>
                </a:lnTo>
                <a:cubicBezTo>
                  <a:pt x="505" y="523"/>
                  <a:pt x="509" y="522"/>
                  <a:pt x="515" y="526"/>
                </a:cubicBezTo>
                <a:lnTo>
                  <a:pt x="515" y="526"/>
                </a:lnTo>
                <a:cubicBezTo>
                  <a:pt x="565" y="560"/>
                  <a:pt x="605" y="637"/>
                  <a:pt x="616" y="714"/>
                </a:cubicBezTo>
                <a:lnTo>
                  <a:pt x="616" y="714"/>
                </a:lnTo>
                <a:cubicBezTo>
                  <a:pt x="605" y="724"/>
                  <a:pt x="589" y="742"/>
                  <a:pt x="570" y="770"/>
                </a:cubicBezTo>
                <a:lnTo>
                  <a:pt x="570" y="770"/>
                </a:lnTo>
                <a:cubicBezTo>
                  <a:pt x="565" y="778"/>
                  <a:pt x="567" y="788"/>
                  <a:pt x="575" y="793"/>
                </a:cubicBezTo>
                <a:lnTo>
                  <a:pt x="575" y="793"/>
                </a:lnTo>
                <a:cubicBezTo>
                  <a:pt x="582" y="798"/>
                  <a:pt x="592" y="796"/>
                  <a:pt x="597" y="789"/>
                </a:cubicBezTo>
                <a:lnTo>
                  <a:pt x="597" y="789"/>
                </a:lnTo>
                <a:cubicBezTo>
                  <a:pt x="624" y="749"/>
                  <a:pt x="645" y="733"/>
                  <a:pt x="646" y="732"/>
                </a:cubicBezTo>
                <a:lnTo>
                  <a:pt x="646" y="732"/>
                </a:lnTo>
                <a:cubicBezTo>
                  <a:pt x="648" y="731"/>
                  <a:pt x="651" y="728"/>
                  <a:pt x="654" y="725"/>
                </a:cubicBezTo>
                <a:lnTo>
                  <a:pt x="654" y="725"/>
                </a:lnTo>
                <a:cubicBezTo>
                  <a:pt x="763" y="640"/>
                  <a:pt x="873" y="594"/>
                  <a:pt x="981" y="589"/>
                </a:cubicBezTo>
                <a:lnTo>
                  <a:pt x="981" y="589"/>
                </a:lnTo>
                <a:cubicBezTo>
                  <a:pt x="954" y="681"/>
                  <a:pt x="821" y="916"/>
                  <a:pt x="625" y="916"/>
                </a:cubicBezTo>
                <a:close/>
                <a:moveTo>
                  <a:pt x="158" y="301"/>
                </a:moveTo>
                <a:lnTo>
                  <a:pt x="158" y="301"/>
                </a:lnTo>
                <a:cubicBezTo>
                  <a:pt x="171" y="318"/>
                  <a:pt x="190" y="348"/>
                  <a:pt x="206" y="394"/>
                </a:cubicBezTo>
                <a:lnTo>
                  <a:pt x="206" y="394"/>
                </a:lnTo>
                <a:cubicBezTo>
                  <a:pt x="174" y="429"/>
                  <a:pt x="134" y="485"/>
                  <a:pt x="115" y="564"/>
                </a:cubicBezTo>
                <a:lnTo>
                  <a:pt x="115" y="564"/>
                </a:lnTo>
                <a:cubicBezTo>
                  <a:pt x="104" y="562"/>
                  <a:pt x="94" y="560"/>
                  <a:pt x="83" y="559"/>
                </a:cubicBezTo>
                <a:lnTo>
                  <a:pt x="83" y="559"/>
                </a:lnTo>
                <a:cubicBezTo>
                  <a:pt x="85" y="417"/>
                  <a:pt x="135" y="333"/>
                  <a:pt x="158" y="301"/>
                </a:cubicBezTo>
                <a:close/>
                <a:moveTo>
                  <a:pt x="227" y="352"/>
                </a:moveTo>
                <a:lnTo>
                  <a:pt x="227" y="352"/>
                </a:lnTo>
                <a:cubicBezTo>
                  <a:pt x="227" y="202"/>
                  <a:pt x="279" y="113"/>
                  <a:pt x="303" y="81"/>
                </a:cubicBezTo>
                <a:lnTo>
                  <a:pt x="303" y="81"/>
                </a:lnTo>
                <a:cubicBezTo>
                  <a:pt x="316" y="98"/>
                  <a:pt x="337" y="132"/>
                  <a:pt x="354" y="183"/>
                </a:cubicBezTo>
                <a:lnTo>
                  <a:pt x="354" y="183"/>
                </a:lnTo>
                <a:cubicBezTo>
                  <a:pt x="331" y="234"/>
                  <a:pt x="315" y="298"/>
                  <a:pt x="315" y="373"/>
                </a:cubicBezTo>
                <a:lnTo>
                  <a:pt x="315" y="380"/>
                </a:lnTo>
                <a:lnTo>
                  <a:pt x="315" y="380"/>
                </a:lnTo>
                <a:cubicBezTo>
                  <a:pt x="294" y="361"/>
                  <a:pt x="278" y="351"/>
                  <a:pt x="276" y="349"/>
                </a:cubicBezTo>
                <a:lnTo>
                  <a:pt x="276" y="349"/>
                </a:lnTo>
                <a:cubicBezTo>
                  <a:pt x="271" y="346"/>
                  <a:pt x="264" y="346"/>
                  <a:pt x="259" y="349"/>
                </a:cubicBezTo>
                <a:lnTo>
                  <a:pt x="259" y="349"/>
                </a:lnTo>
                <a:cubicBezTo>
                  <a:pt x="257" y="350"/>
                  <a:pt x="247" y="357"/>
                  <a:pt x="232" y="370"/>
                </a:cubicBezTo>
                <a:lnTo>
                  <a:pt x="232" y="370"/>
                </a:lnTo>
                <a:cubicBezTo>
                  <a:pt x="230" y="364"/>
                  <a:pt x="228" y="359"/>
                  <a:pt x="226" y="355"/>
                </a:cubicBezTo>
                <a:lnTo>
                  <a:pt x="226" y="355"/>
                </a:lnTo>
                <a:cubicBezTo>
                  <a:pt x="226" y="354"/>
                  <a:pt x="227" y="352"/>
                  <a:pt x="227" y="352"/>
                </a:cubicBezTo>
                <a:close/>
                <a:moveTo>
                  <a:pt x="509" y="37"/>
                </a:moveTo>
                <a:lnTo>
                  <a:pt x="509" y="37"/>
                </a:lnTo>
                <a:cubicBezTo>
                  <a:pt x="544" y="63"/>
                  <a:pt x="671" y="172"/>
                  <a:pt x="671" y="373"/>
                </a:cubicBezTo>
                <a:lnTo>
                  <a:pt x="671" y="385"/>
                </a:lnTo>
                <a:lnTo>
                  <a:pt x="671" y="385"/>
                </a:lnTo>
                <a:cubicBezTo>
                  <a:pt x="619" y="255"/>
                  <a:pt x="522" y="193"/>
                  <a:pt x="518" y="190"/>
                </a:cubicBezTo>
                <a:lnTo>
                  <a:pt x="518" y="190"/>
                </a:lnTo>
                <a:cubicBezTo>
                  <a:pt x="512" y="187"/>
                  <a:pt x="506" y="187"/>
                  <a:pt x="501" y="190"/>
                </a:cubicBezTo>
                <a:lnTo>
                  <a:pt x="501" y="190"/>
                </a:lnTo>
                <a:cubicBezTo>
                  <a:pt x="496" y="193"/>
                  <a:pt x="400" y="255"/>
                  <a:pt x="348" y="385"/>
                </a:cubicBezTo>
                <a:lnTo>
                  <a:pt x="348" y="373"/>
                </a:lnTo>
                <a:lnTo>
                  <a:pt x="348" y="373"/>
                </a:lnTo>
                <a:cubicBezTo>
                  <a:pt x="348" y="172"/>
                  <a:pt x="475" y="63"/>
                  <a:pt x="509" y="37"/>
                </a:cubicBezTo>
                <a:close/>
                <a:moveTo>
                  <a:pt x="716" y="81"/>
                </a:moveTo>
                <a:lnTo>
                  <a:pt x="716" y="81"/>
                </a:lnTo>
                <a:cubicBezTo>
                  <a:pt x="740" y="113"/>
                  <a:pt x="792" y="202"/>
                  <a:pt x="792" y="352"/>
                </a:cubicBezTo>
                <a:lnTo>
                  <a:pt x="792" y="352"/>
                </a:lnTo>
                <a:cubicBezTo>
                  <a:pt x="792" y="352"/>
                  <a:pt x="793" y="354"/>
                  <a:pt x="793" y="355"/>
                </a:cubicBezTo>
                <a:lnTo>
                  <a:pt x="793" y="355"/>
                </a:lnTo>
                <a:cubicBezTo>
                  <a:pt x="791" y="359"/>
                  <a:pt x="788" y="364"/>
                  <a:pt x="786" y="370"/>
                </a:cubicBezTo>
                <a:lnTo>
                  <a:pt x="786" y="370"/>
                </a:lnTo>
                <a:cubicBezTo>
                  <a:pt x="771" y="357"/>
                  <a:pt x="761" y="350"/>
                  <a:pt x="760" y="349"/>
                </a:cubicBezTo>
                <a:lnTo>
                  <a:pt x="760" y="349"/>
                </a:lnTo>
                <a:cubicBezTo>
                  <a:pt x="754" y="346"/>
                  <a:pt x="747" y="346"/>
                  <a:pt x="742" y="349"/>
                </a:cubicBezTo>
                <a:lnTo>
                  <a:pt x="742" y="349"/>
                </a:lnTo>
                <a:cubicBezTo>
                  <a:pt x="740" y="351"/>
                  <a:pt x="724" y="361"/>
                  <a:pt x="704" y="380"/>
                </a:cubicBezTo>
                <a:lnTo>
                  <a:pt x="704" y="373"/>
                </a:lnTo>
                <a:lnTo>
                  <a:pt x="704" y="373"/>
                </a:lnTo>
                <a:cubicBezTo>
                  <a:pt x="704" y="298"/>
                  <a:pt x="688" y="235"/>
                  <a:pt x="665" y="183"/>
                </a:cubicBezTo>
                <a:lnTo>
                  <a:pt x="665" y="183"/>
                </a:lnTo>
                <a:cubicBezTo>
                  <a:pt x="682" y="132"/>
                  <a:pt x="702" y="98"/>
                  <a:pt x="716" y="81"/>
                </a:cubicBezTo>
                <a:close/>
                <a:moveTo>
                  <a:pt x="645" y="691"/>
                </a:moveTo>
                <a:lnTo>
                  <a:pt x="645" y="691"/>
                </a:lnTo>
                <a:cubicBezTo>
                  <a:pt x="640" y="663"/>
                  <a:pt x="632" y="637"/>
                  <a:pt x="621" y="612"/>
                </a:cubicBezTo>
                <a:lnTo>
                  <a:pt x="621" y="612"/>
                </a:lnTo>
                <a:cubicBezTo>
                  <a:pt x="621" y="611"/>
                  <a:pt x="622" y="610"/>
                  <a:pt x="622" y="608"/>
                </a:cubicBezTo>
                <a:lnTo>
                  <a:pt x="622" y="608"/>
                </a:lnTo>
                <a:cubicBezTo>
                  <a:pt x="640" y="478"/>
                  <a:pt x="723" y="404"/>
                  <a:pt x="751" y="384"/>
                </a:cubicBezTo>
                <a:lnTo>
                  <a:pt x="751" y="384"/>
                </a:lnTo>
                <a:cubicBezTo>
                  <a:pt x="776" y="402"/>
                  <a:pt x="846" y="464"/>
                  <a:pt x="872" y="573"/>
                </a:cubicBezTo>
                <a:lnTo>
                  <a:pt x="872" y="573"/>
                </a:lnTo>
                <a:cubicBezTo>
                  <a:pt x="796" y="594"/>
                  <a:pt x="720" y="634"/>
                  <a:pt x="645" y="691"/>
                </a:cubicBezTo>
                <a:close/>
                <a:moveTo>
                  <a:pt x="422" y="566"/>
                </a:moveTo>
                <a:lnTo>
                  <a:pt x="422" y="566"/>
                </a:lnTo>
                <a:cubicBezTo>
                  <a:pt x="410" y="514"/>
                  <a:pt x="387" y="471"/>
                  <a:pt x="364" y="438"/>
                </a:cubicBezTo>
                <a:lnTo>
                  <a:pt x="364" y="438"/>
                </a:lnTo>
                <a:cubicBezTo>
                  <a:pt x="400" y="314"/>
                  <a:pt x="482" y="244"/>
                  <a:pt x="509" y="224"/>
                </a:cubicBezTo>
                <a:lnTo>
                  <a:pt x="509" y="224"/>
                </a:lnTo>
                <a:cubicBezTo>
                  <a:pt x="536" y="244"/>
                  <a:pt x="619" y="314"/>
                  <a:pt x="654" y="438"/>
                </a:cubicBezTo>
                <a:lnTo>
                  <a:pt x="654" y="438"/>
                </a:lnTo>
                <a:cubicBezTo>
                  <a:pt x="631" y="471"/>
                  <a:pt x="609" y="513"/>
                  <a:pt x="596" y="566"/>
                </a:cubicBezTo>
                <a:lnTo>
                  <a:pt x="596" y="566"/>
                </a:lnTo>
                <a:cubicBezTo>
                  <a:pt x="579" y="538"/>
                  <a:pt x="558" y="515"/>
                  <a:pt x="534" y="499"/>
                </a:cubicBezTo>
                <a:lnTo>
                  <a:pt x="534" y="499"/>
                </a:lnTo>
                <a:cubicBezTo>
                  <a:pt x="517" y="487"/>
                  <a:pt x="498" y="487"/>
                  <a:pt x="482" y="499"/>
                </a:cubicBezTo>
                <a:lnTo>
                  <a:pt x="482" y="499"/>
                </a:lnTo>
                <a:cubicBezTo>
                  <a:pt x="460" y="517"/>
                  <a:pt x="440" y="540"/>
                  <a:pt x="422" y="566"/>
                </a:cubicBezTo>
                <a:close/>
                <a:moveTo>
                  <a:pt x="373" y="689"/>
                </a:moveTo>
                <a:lnTo>
                  <a:pt x="373" y="689"/>
                </a:lnTo>
                <a:cubicBezTo>
                  <a:pt x="336" y="656"/>
                  <a:pt x="264" y="598"/>
                  <a:pt x="146" y="570"/>
                </a:cubicBezTo>
                <a:lnTo>
                  <a:pt x="146" y="570"/>
                </a:lnTo>
                <a:cubicBezTo>
                  <a:pt x="166" y="495"/>
                  <a:pt x="206" y="443"/>
                  <a:pt x="236" y="412"/>
                </a:cubicBezTo>
                <a:lnTo>
                  <a:pt x="236" y="412"/>
                </a:lnTo>
                <a:cubicBezTo>
                  <a:pt x="236" y="411"/>
                  <a:pt x="237" y="411"/>
                  <a:pt x="237" y="410"/>
                </a:cubicBezTo>
                <a:lnTo>
                  <a:pt x="237" y="410"/>
                </a:lnTo>
                <a:cubicBezTo>
                  <a:pt x="250" y="398"/>
                  <a:pt x="261" y="389"/>
                  <a:pt x="268" y="384"/>
                </a:cubicBezTo>
                <a:lnTo>
                  <a:pt x="268" y="384"/>
                </a:lnTo>
                <a:cubicBezTo>
                  <a:pt x="296" y="405"/>
                  <a:pt x="380" y="479"/>
                  <a:pt x="397" y="612"/>
                </a:cubicBezTo>
                <a:lnTo>
                  <a:pt x="397" y="612"/>
                </a:lnTo>
                <a:lnTo>
                  <a:pt x="397" y="612"/>
                </a:lnTo>
                <a:lnTo>
                  <a:pt x="397" y="612"/>
                </a:lnTo>
                <a:cubicBezTo>
                  <a:pt x="387" y="637"/>
                  <a:pt x="378" y="663"/>
                  <a:pt x="373" y="689"/>
                </a:cubicBezTo>
                <a:close/>
                <a:moveTo>
                  <a:pt x="860" y="301"/>
                </a:moveTo>
                <a:lnTo>
                  <a:pt x="860" y="301"/>
                </a:lnTo>
                <a:cubicBezTo>
                  <a:pt x="883" y="333"/>
                  <a:pt x="934" y="417"/>
                  <a:pt x="937" y="560"/>
                </a:cubicBezTo>
                <a:lnTo>
                  <a:pt x="937" y="560"/>
                </a:lnTo>
                <a:cubicBezTo>
                  <a:pt x="925" y="562"/>
                  <a:pt x="915" y="563"/>
                  <a:pt x="904" y="566"/>
                </a:cubicBezTo>
                <a:lnTo>
                  <a:pt x="904" y="566"/>
                </a:lnTo>
                <a:cubicBezTo>
                  <a:pt x="886" y="486"/>
                  <a:pt x="846" y="429"/>
                  <a:pt x="812" y="394"/>
                </a:cubicBezTo>
                <a:lnTo>
                  <a:pt x="812" y="394"/>
                </a:lnTo>
                <a:cubicBezTo>
                  <a:pt x="828" y="348"/>
                  <a:pt x="848" y="318"/>
                  <a:pt x="860" y="301"/>
                </a:cubicBezTo>
                <a:close/>
                <a:moveTo>
                  <a:pt x="1015" y="561"/>
                </a:moveTo>
                <a:lnTo>
                  <a:pt x="1015" y="561"/>
                </a:lnTo>
                <a:cubicBezTo>
                  <a:pt x="1011" y="557"/>
                  <a:pt x="1007" y="556"/>
                  <a:pt x="1002" y="556"/>
                </a:cubicBezTo>
                <a:lnTo>
                  <a:pt x="1002" y="556"/>
                </a:lnTo>
                <a:cubicBezTo>
                  <a:pt x="991" y="556"/>
                  <a:pt x="980" y="556"/>
                  <a:pt x="969" y="557"/>
                </a:cubicBezTo>
                <a:lnTo>
                  <a:pt x="969" y="557"/>
                </a:lnTo>
                <a:cubicBezTo>
                  <a:pt x="965" y="359"/>
                  <a:pt x="876" y="268"/>
                  <a:pt x="872" y="264"/>
                </a:cubicBezTo>
                <a:lnTo>
                  <a:pt x="872" y="264"/>
                </a:lnTo>
                <a:cubicBezTo>
                  <a:pt x="865" y="257"/>
                  <a:pt x="855" y="257"/>
                  <a:pt x="849" y="264"/>
                </a:cubicBezTo>
                <a:lnTo>
                  <a:pt x="849" y="264"/>
                </a:lnTo>
                <a:cubicBezTo>
                  <a:pt x="847" y="264"/>
                  <a:pt x="837" y="276"/>
                  <a:pt x="823" y="297"/>
                </a:cubicBezTo>
                <a:lnTo>
                  <a:pt x="823" y="297"/>
                </a:lnTo>
                <a:cubicBezTo>
                  <a:pt x="809" y="127"/>
                  <a:pt x="731" y="47"/>
                  <a:pt x="728" y="44"/>
                </a:cubicBezTo>
                <a:lnTo>
                  <a:pt x="728" y="44"/>
                </a:lnTo>
                <a:cubicBezTo>
                  <a:pt x="721" y="37"/>
                  <a:pt x="711" y="37"/>
                  <a:pt x="704" y="44"/>
                </a:cubicBezTo>
                <a:lnTo>
                  <a:pt x="704" y="44"/>
                </a:lnTo>
                <a:cubicBezTo>
                  <a:pt x="702" y="45"/>
                  <a:pt x="671" y="76"/>
                  <a:pt x="644" y="143"/>
                </a:cubicBezTo>
                <a:lnTo>
                  <a:pt x="644" y="143"/>
                </a:lnTo>
                <a:cubicBezTo>
                  <a:pt x="592" y="51"/>
                  <a:pt x="522" y="7"/>
                  <a:pt x="518" y="4"/>
                </a:cubicBezTo>
                <a:lnTo>
                  <a:pt x="518" y="4"/>
                </a:lnTo>
                <a:cubicBezTo>
                  <a:pt x="512" y="0"/>
                  <a:pt x="506" y="0"/>
                  <a:pt x="501" y="4"/>
                </a:cubicBezTo>
                <a:lnTo>
                  <a:pt x="501" y="4"/>
                </a:lnTo>
                <a:cubicBezTo>
                  <a:pt x="496" y="7"/>
                  <a:pt x="426" y="51"/>
                  <a:pt x="374" y="143"/>
                </a:cubicBezTo>
                <a:lnTo>
                  <a:pt x="374" y="143"/>
                </a:lnTo>
                <a:cubicBezTo>
                  <a:pt x="348" y="76"/>
                  <a:pt x="316" y="45"/>
                  <a:pt x="315" y="44"/>
                </a:cubicBezTo>
                <a:lnTo>
                  <a:pt x="315" y="44"/>
                </a:lnTo>
                <a:cubicBezTo>
                  <a:pt x="308" y="37"/>
                  <a:pt x="297" y="37"/>
                  <a:pt x="291" y="44"/>
                </a:cubicBezTo>
                <a:lnTo>
                  <a:pt x="291" y="44"/>
                </a:lnTo>
                <a:cubicBezTo>
                  <a:pt x="287" y="47"/>
                  <a:pt x="210" y="126"/>
                  <a:pt x="196" y="297"/>
                </a:cubicBezTo>
                <a:lnTo>
                  <a:pt x="196" y="297"/>
                </a:lnTo>
                <a:cubicBezTo>
                  <a:pt x="182" y="276"/>
                  <a:pt x="171" y="264"/>
                  <a:pt x="170" y="264"/>
                </a:cubicBezTo>
                <a:lnTo>
                  <a:pt x="170" y="264"/>
                </a:lnTo>
                <a:cubicBezTo>
                  <a:pt x="164" y="258"/>
                  <a:pt x="153" y="258"/>
                  <a:pt x="147" y="264"/>
                </a:cubicBezTo>
                <a:lnTo>
                  <a:pt x="147" y="264"/>
                </a:lnTo>
                <a:cubicBezTo>
                  <a:pt x="143" y="268"/>
                  <a:pt x="54" y="359"/>
                  <a:pt x="49" y="557"/>
                </a:cubicBezTo>
                <a:lnTo>
                  <a:pt x="49" y="557"/>
                </a:lnTo>
                <a:cubicBezTo>
                  <a:pt x="39" y="556"/>
                  <a:pt x="27" y="556"/>
                  <a:pt x="16" y="556"/>
                </a:cubicBezTo>
                <a:lnTo>
                  <a:pt x="16" y="556"/>
                </a:lnTo>
                <a:cubicBezTo>
                  <a:pt x="11" y="556"/>
                  <a:pt x="6" y="557"/>
                  <a:pt x="4" y="561"/>
                </a:cubicBezTo>
                <a:lnTo>
                  <a:pt x="4" y="561"/>
                </a:lnTo>
                <a:cubicBezTo>
                  <a:pt x="1" y="565"/>
                  <a:pt x="0" y="570"/>
                  <a:pt x="0" y="575"/>
                </a:cubicBezTo>
                <a:lnTo>
                  <a:pt x="0" y="575"/>
                </a:lnTo>
                <a:cubicBezTo>
                  <a:pt x="13" y="661"/>
                  <a:pt x="159" y="942"/>
                  <a:pt x="385" y="949"/>
                </a:cubicBezTo>
                <a:lnTo>
                  <a:pt x="385" y="949"/>
                </a:lnTo>
                <a:cubicBezTo>
                  <a:pt x="411" y="987"/>
                  <a:pt x="408" y="1022"/>
                  <a:pt x="401" y="1054"/>
                </a:cubicBezTo>
                <a:lnTo>
                  <a:pt x="401" y="1054"/>
                </a:lnTo>
                <a:cubicBezTo>
                  <a:pt x="399" y="1063"/>
                  <a:pt x="404" y="1072"/>
                  <a:pt x="412" y="1074"/>
                </a:cubicBezTo>
                <a:lnTo>
                  <a:pt x="412" y="1074"/>
                </a:lnTo>
                <a:cubicBezTo>
                  <a:pt x="414" y="1074"/>
                  <a:pt x="415" y="1074"/>
                  <a:pt x="417" y="1074"/>
                </a:cubicBezTo>
                <a:lnTo>
                  <a:pt x="417" y="1074"/>
                </a:lnTo>
                <a:cubicBezTo>
                  <a:pt x="424" y="1074"/>
                  <a:pt x="431" y="1069"/>
                  <a:pt x="432" y="1062"/>
                </a:cubicBezTo>
                <a:lnTo>
                  <a:pt x="432" y="1062"/>
                </a:lnTo>
                <a:cubicBezTo>
                  <a:pt x="440" y="1031"/>
                  <a:pt x="444" y="991"/>
                  <a:pt x="423" y="949"/>
                </a:cubicBezTo>
                <a:lnTo>
                  <a:pt x="423" y="949"/>
                </a:lnTo>
                <a:cubicBezTo>
                  <a:pt x="457" y="946"/>
                  <a:pt x="485" y="934"/>
                  <a:pt x="510" y="914"/>
                </a:cubicBezTo>
                <a:lnTo>
                  <a:pt x="510" y="914"/>
                </a:lnTo>
                <a:cubicBezTo>
                  <a:pt x="531" y="932"/>
                  <a:pt x="561" y="943"/>
                  <a:pt x="597" y="947"/>
                </a:cubicBezTo>
                <a:lnTo>
                  <a:pt x="597" y="947"/>
                </a:lnTo>
                <a:cubicBezTo>
                  <a:pt x="577" y="989"/>
                  <a:pt x="580" y="1030"/>
                  <a:pt x="586" y="1061"/>
                </a:cubicBezTo>
                <a:lnTo>
                  <a:pt x="586" y="1061"/>
                </a:lnTo>
                <a:cubicBezTo>
                  <a:pt x="587" y="1069"/>
                  <a:pt x="594" y="1074"/>
                  <a:pt x="602" y="1074"/>
                </a:cubicBezTo>
                <a:lnTo>
                  <a:pt x="602" y="1074"/>
                </a:lnTo>
                <a:cubicBezTo>
                  <a:pt x="603" y="1074"/>
                  <a:pt x="604" y="1074"/>
                  <a:pt x="605" y="1074"/>
                </a:cubicBezTo>
                <a:lnTo>
                  <a:pt x="605" y="1074"/>
                </a:lnTo>
                <a:cubicBezTo>
                  <a:pt x="614" y="1072"/>
                  <a:pt x="620" y="1064"/>
                  <a:pt x="618" y="1055"/>
                </a:cubicBezTo>
                <a:lnTo>
                  <a:pt x="618" y="1055"/>
                </a:lnTo>
                <a:cubicBezTo>
                  <a:pt x="612" y="1024"/>
                  <a:pt x="610" y="987"/>
                  <a:pt x="633" y="949"/>
                </a:cubicBezTo>
                <a:lnTo>
                  <a:pt x="633" y="949"/>
                </a:lnTo>
                <a:cubicBezTo>
                  <a:pt x="860" y="942"/>
                  <a:pt x="1005" y="661"/>
                  <a:pt x="1018" y="575"/>
                </a:cubicBezTo>
                <a:lnTo>
                  <a:pt x="1018" y="575"/>
                </a:lnTo>
                <a:cubicBezTo>
                  <a:pt x="1019" y="570"/>
                  <a:pt x="1018" y="565"/>
                  <a:pt x="1015" y="561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4" name="Freeform 113">
            <a:extLst>
              <a:ext uri="{FF2B5EF4-FFF2-40B4-BE49-F238E27FC236}">
                <a16:creationId xmlns:a16="http://schemas.microsoft.com/office/drawing/2014/main" id="{5DAAD695-7389-555C-C56A-837EE7BCC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61034" y="3712512"/>
            <a:ext cx="1371608" cy="1397102"/>
          </a:xfrm>
          <a:custGeom>
            <a:avLst/>
            <a:gdLst>
              <a:gd name="T0" fmla="*/ 1151 w 1186"/>
              <a:gd name="T1" fmla="*/ 216 h 1207"/>
              <a:gd name="T2" fmla="*/ 1010 w 1186"/>
              <a:gd name="T3" fmla="*/ 309 h 1207"/>
              <a:gd name="T4" fmla="*/ 1078 w 1186"/>
              <a:gd name="T5" fmla="*/ 165 h 1207"/>
              <a:gd name="T6" fmla="*/ 1113 w 1186"/>
              <a:gd name="T7" fmla="*/ 165 h 1207"/>
              <a:gd name="T8" fmla="*/ 1144 w 1186"/>
              <a:gd name="T9" fmla="*/ 195 h 1207"/>
              <a:gd name="T10" fmla="*/ 1030 w 1186"/>
              <a:gd name="T11" fmla="*/ 595 h 1207"/>
              <a:gd name="T12" fmla="*/ 995 w 1186"/>
              <a:gd name="T13" fmla="*/ 626 h 1207"/>
              <a:gd name="T14" fmla="*/ 764 w 1186"/>
              <a:gd name="T15" fmla="*/ 779 h 1207"/>
              <a:gd name="T16" fmla="*/ 661 w 1186"/>
              <a:gd name="T17" fmla="*/ 634 h 1207"/>
              <a:gd name="T18" fmla="*/ 638 w 1186"/>
              <a:gd name="T19" fmla="*/ 634 h 1207"/>
              <a:gd name="T20" fmla="*/ 638 w 1186"/>
              <a:gd name="T21" fmla="*/ 657 h 1207"/>
              <a:gd name="T22" fmla="*/ 344 w 1186"/>
              <a:gd name="T23" fmla="*/ 1059 h 1207"/>
              <a:gd name="T24" fmla="*/ 266 w 1186"/>
              <a:gd name="T25" fmla="*/ 967 h 1207"/>
              <a:gd name="T26" fmla="*/ 243 w 1186"/>
              <a:gd name="T27" fmla="*/ 967 h 1207"/>
              <a:gd name="T28" fmla="*/ 243 w 1186"/>
              <a:gd name="T29" fmla="*/ 991 h 1207"/>
              <a:gd name="T30" fmla="*/ 316 w 1186"/>
              <a:gd name="T31" fmla="*/ 1077 h 1207"/>
              <a:gd name="T32" fmla="*/ 207 w 1186"/>
              <a:gd name="T33" fmla="*/ 1150 h 1207"/>
              <a:gd name="T34" fmla="*/ 205 w 1186"/>
              <a:gd name="T35" fmla="*/ 1151 h 1207"/>
              <a:gd name="T36" fmla="*/ 75 w 1186"/>
              <a:gd name="T37" fmla="*/ 1144 h 1207"/>
              <a:gd name="T38" fmla="*/ 68 w 1186"/>
              <a:gd name="T39" fmla="*/ 1013 h 1207"/>
              <a:gd name="T40" fmla="*/ 286 w 1186"/>
              <a:gd name="T41" fmla="*/ 686 h 1207"/>
              <a:gd name="T42" fmla="*/ 370 w 1186"/>
              <a:gd name="T43" fmla="*/ 758 h 1207"/>
              <a:gd name="T44" fmla="*/ 381 w 1186"/>
              <a:gd name="T45" fmla="*/ 762 h 1207"/>
              <a:gd name="T46" fmla="*/ 393 w 1186"/>
              <a:gd name="T47" fmla="*/ 758 h 1207"/>
              <a:gd name="T48" fmla="*/ 393 w 1186"/>
              <a:gd name="T49" fmla="*/ 734 h 1207"/>
              <a:gd name="T50" fmla="*/ 304 w 1186"/>
              <a:gd name="T51" fmla="*/ 659 h 1207"/>
              <a:gd name="T52" fmla="*/ 564 w 1186"/>
              <a:gd name="T53" fmla="*/ 267 h 1207"/>
              <a:gd name="T54" fmla="*/ 703 w 1186"/>
              <a:gd name="T55" fmla="*/ 364 h 1207"/>
              <a:gd name="T56" fmla="*/ 715 w 1186"/>
              <a:gd name="T57" fmla="*/ 368 h 1207"/>
              <a:gd name="T58" fmla="*/ 727 w 1186"/>
              <a:gd name="T59" fmla="*/ 364 h 1207"/>
              <a:gd name="T60" fmla="*/ 727 w 1186"/>
              <a:gd name="T61" fmla="*/ 340 h 1207"/>
              <a:gd name="T62" fmla="*/ 593 w 1186"/>
              <a:gd name="T63" fmla="*/ 223 h 1207"/>
              <a:gd name="T64" fmla="*/ 623 w 1186"/>
              <a:gd name="T65" fmla="*/ 188 h 1207"/>
              <a:gd name="T66" fmla="*/ 731 w 1186"/>
              <a:gd name="T67" fmla="*/ 149 h 1207"/>
              <a:gd name="T68" fmla="*/ 854 w 1186"/>
              <a:gd name="T69" fmla="*/ 200 h 1207"/>
              <a:gd name="T70" fmla="*/ 1019 w 1186"/>
              <a:gd name="T71" fmla="*/ 364 h 1207"/>
              <a:gd name="T72" fmla="*/ 1020 w 1186"/>
              <a:gd name="T73" fmla="*/ 46 h 1207"/>
              <a:gd name="T74" fmla="*/ 1054 w 1186"/>
              <a:gd name="T75" fmla="*/ 46 h 1207"/>
              <a:gd name="T76" fmla="*/ 1084 w 1186"/>
              <a:gd name="T77" fmla="*/ 76 h 1207"/>
              <a:gd name="T78" fmla="*/ 948 w 1186"/>
              <a:gd name="T79" fmla="*/ 248 h 1207"/>
              <a:gd name="T80" fmla="*/ 1020 w 1186"/>
              <a:gd name="T81" fmla="*/ 46 h 1207"/>
              <a:gd name="T82" fmla="*/ 1136 w 1186"/>
              <a:gd name="T83" fmla="*/ 141 h 1207"/>
              <a:gd name="T84" fmla="*/ 1114 w 1186"/>
              <a:gd name="T85" fmla="*/ 127 h 1207"/>
              <a:gd name="T86" fmla="*/ 1108 w 1186"/>
              <a:gd name="T87" fmla="*/ 53 h 1207"/>
              <a:gd name="T88" fmla="*/ 1077 w 1186"/>
              <a:gd name="T89" fmla="*/ 23 h 1207"/>
              <a:gd name="T90" fmla="*/ 996 w 1186"/>
              <a:gd name="T91" fmla="*/ 23 h 1207"/>
              <a:gd name="T92" fmla="*/ 873 w 1186"/>
              <a:gd name="T93" fmla="*/ 173 h 1207"/>
              <a:gd name="T94" fmla="*/ 602 w 1186"/>
              <a:gd name="T95" fmla="*/ 162 h 1207"/>
              <a:gd name="T96" fmla="*/ 566 w 1186"/>
              <a:gd name="T97" fmla="*/ 205 h 1207"/>
              <a:gd name="T98" fmla="*/ 42 w 1186"/>
              <a:gd name="T99" fmla="*/ 993 h 1207"/>
              <a:gd name="T100" fmla="*/ 51 w 1186"/>
              <a:gd name="T101" fmla="*/ 1167 h 1207"/>
              <a:gd name="T102" fmla="*/ 144 w 1186"/>
              <a:gd name="T103" fmla="*/ 1206 h 1207"/>
              <a:gd name="T104" fmla="*/ 1013 w 1186"/>
              <a:gd name="T105" fmla="*/ 653 h 1207"/>
              <a:gd name="T106" fmla="*/ 1056 w 1186"/>
              <a:gd name="T107" fmla="*/ 617 h 1207"/>
              <a:gd name="T108" fmla="*/ 1042 w 1186"/>
              <a:gd name="T109" fmla="*/ 341 h 1207"/>
              <a:gd name="T110" fmla="*/ 1155 w 1186"/>
              <a:gd name="T111" fmla="*/ 261 h 1207"/>
              <a:gd name="T112" fmla="*/ 1183 w 1186"/>
              <a:gd name="T113" fmla="*/ 220 h 1207"/>
              <a:gd name="T114" fmla="*/ 1167 w 1186"/>
              <a:gd name="T115" fmla="*/ 172 h 1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186" h="1207">
                <a:moveTo>
                  <a:pt x="1151" y="216"/>
                </a:moveTo>
                <a:lnTo>
                  <a:pt x="1151" y="216"/>
                </a:lnTo>
                <a:cubicBezTo>
                  <a:pt x="1149" y="222"/>
                  <a:pt x="1145" y="228"/>
                  <a:pt x="1138" y="232"/>
                </a:cubicBezTo>
                <a:lnTo>
                  <a:pt x="1010" y="309"/>
                </a:lnTo>
                <a:lnTo>
                  <a:pt x="972" y="271"/>
                </a:lnTo>
                <a:lnTo>
                  <a:pt x="1078" y="165"/>
                </a:lnTo>
                <a:lnTo>
                  <a:pt x="1078" y="165"/>
                </a:lnTo>
                <a:cubicBezTo>
                  <a:pt x="1087" y="155"/>
                  <a:pt x="1103" y="155"/>
                  <a:pt x="1113" y="165"/>
                </a:cubicBezTo>
                <a:lnTo>
                  <a:pt x="1144" y="195"/>
                </a:lnTo>
                <a:lnTo>
                  <a:pt x="1144" y="195"/>
                </a:lnTo>
                <a:cubicBezTo>
                  <a:pt x="1149" y="200"/>
                  <a:pt x="1151" y="208"/>
                  <a:pt x="1151" y="216"/>
                </a:cubicBezTo>
                <a:close/>
                <a:moveTo>
                  <a:pt x="1030" y="595"/>
                </a:moveTo>
                <a:lnTo>
                  <a:pt x="1030" y="595"/>
                </a:lnTo>
                <a:cubicBezTo>
                  <a:pt x="1021" y="605"/>
                  <a:pt x="1010" y="616"/>
                  <a:pt x="995" y="626"/>
                </a:cubicBezTo>
                <a:lnTo>
                  <a:pt x="764" y="779"/>
                </a:lnTo>
                <a:lnTo>
                  <a:pt x="764" y="779"/>
                </a:lnTo>
                <a:cubicBezTo>
                  <a:pt x="757" y="751"/>
                  <a:pt x="731" y="705"/>
                  <a:pt x="661" y="634"/>
                </a:cubicBezTo>
                <a:lnTo>
                  <a:pt x="661" y="634"/>
                </a:lnTo>
                <a:cubicBezTo>
                  <a:pt x="654" y="628"/>
                  <a:pt x="644" y="628"/>
                  <a:pt x="638" y="634"/>
                </a:cubicBezTo>
                <a:lnTo>
                  <a:pt x="638" y="634"/>
                </a:lnTo>
                <a:cubicBezTo>
                  <a:pt x="631" y="640"/>
                  <a:pt x="631" y="651"/>
                  <a:pt x="638" y="657"/>
                </a:cubicBezTo>
                <a:lnTo>
                  <a:pt x="638" y="657"/>
                </a:lnTo>
                <a:cubicBezTo>
                  <a:pt x="733" y="752"/>
                  <a:pt x="734" y="792"/>
                  <a:pt x="734" y="799"/>
                </a:cubicBezTo>
                <a:lnTo>
                  <a:pt x="344" y="1059"/>
                </a:lnTo>
                <a:lnTo>
                  <a:pt x="344" y="1059"/>
                </a:lnTo>
                <a:cubicBezTo>
                  <a:pt x="325" y="1032"/>
                  <a:pt x="300" y="1001"/>
                  <a:pt x="266" y="967"/>
                </a:cubicBezTo>
                <a:lnTo>
                  <a:pt x="266" y="967"/>
                </a:lnTo>
                <a:cubicBezTo>
                  <a:pt x="260" y="961"/>
                  <a:pt x="249" y="961"/>
                  <a:pt x="243" y="967"/>
                </a:cubicBezTo>
                <a:lnTo>
                  <a:pt x="243" y="967"/>
                </a:lnTo>
                <a:cubicBezTo>
                  <a:pt x="237" y="974"/>
                  <a:pt x="237" y="984"/>
                  <a:pt x="243" y="991"/>
                </a:cubicBezTo>
                <a:lnTo>
                  <a:pt x="243" y="991"/>
                </a:lnTo>
                <a:cubicBezTo>
                  <a:pt x="275" y="1023"/>
                  <a:pt x="300" y="1052"/>
                  <a:pt x="316" y="1077"/>
                </a:cubicBezTo>
                <a:lnTo>
                  <a:pt x="207" y="1150"/>
                </a:lnTo>
                <a:lnTo>
                  <a:pt x="207" y="1150"/>
                </a:lnTo>
                <a:cubicBezTo>
                  <a:pt x="207" y="1150"/>
                  <a:pt x="206" y="1151"/>
                  <a:pt x="205" y="1151"/>
                </a:cubicBezTo>
                <a:lnTo>
                  <a:pt x="205" y="1151"/>
                </a:lnTo>
                <a:cubicBezTo>
                  <a:pt x="166" y="1182"/>
                  <a:pt x="110" y="1179"/>
                  <a:pt x="75" y="1144"/>
                </a:cubicBezTo>
                <a:lnTo>
                  <a:pt x="75" y="1144"/>
                </a:lnTo>
                <a:cubicBezTo>
                  <a:pt x="39" y="1109"/>
                  <a:pt x="36" y="1052"/>
                  <a:pt x="68" y="1013"/>
                </a:cubicBezTo>
                <a:lnTo>
                  <a:pt x="68" y="1013"/>
                </a:lnTo>
                <a:cubicBezTo>
                  <a:pt x="68" y="1013"/>
                  <a:pt x="69" y="1013"/>
                  <a:pt x="69" y="1011"/>
                </a:cubicBezTo>
                <a:lnTo>
                  <a:pt x="286" y="686"/>
                </a:lnTo>
                <a:lnTo>
                  <a:pt x="286" y="686"/>
                </a:lnTo>
                <a:cubicBezTo>
                  <a:pt x="310" y="702"/>
                  <a:pt x="339" y="726"/>
                  <a:pt x="370" y="758"/>
                </a:cubicBezTo>
                <a:lnTo>
                  <a:pt x="370" y="758"/>
                </a:lnTo>
                <a:cubicBezTo>
                  <a:pt x="373" y="761"/>
                  <a:pt x="377" y="762"/>
                  <a:pt x="381" y="762"/>
                </a:cubicBezTo>
                <a:lnTo>
                  <a:pt x="381" y="762"/>
                </a:lnTo>
                <a:cubicBezTo>
                  <a:pt x="385" y="762"/>
                  <a:pt x="390" y="761"/>
                  <a:pt x="393" y="758"/>
                </a:cubicBezTo>
                <a:lnTo>
                  <a:pt x="393" y="758"/>
                </a:lnTo>
                <a:cubicBezTo>
                  <a:pt x="399" y="752"/>
                  <a:pt x="399" y="740"/>
                  <a:pt x="393" y="734"/>
                </a:cubicBezTo>
                <a:lnTo>
                  <a:pt x="393" y="734"/>
                </a:lnTo>
                <a:cubicBezTo>
                  <a:pt x="360" y="701"/>
                  <a:pt x="330" y="676"/>
                  <a:pt x="304" y="659"/>
                </a:cubicBezTo>
                <a:lnTo>
                  <a:pt x="564" y="267"/>
                </a:lnTo>
                <a:lnTo>
                  <a:pt x="564" y="267"/>
                </a:lnTo>
                <a:cubicBezTo>
                  <a:pt x="576" y="267"/>
                  <a:pt x="616" y="276"/>
                  <a:pt x="703" y="364"/>
                </a:cubicBezTo>
                <a:lnTo>
                  <a:pt x="703" y="364"/>
                </a:lnTo>
                <a:cubicBezTo>
                  <a:pt x="707" y="366"/>
                  <a:pt x="711" y="368"/>
                  <a:pt x="715" y="368"/>
                </a:cubicBezTo>
                <a:lnTo>
                  <a:pt x="715" y="368"/>
                </a:lnTo>
                <a:cubicBezTo>
                  <a:pt x="720" y="368"/>
                  <a:pt x="724" y="366"/>
                  <a:pt x="727" y="364"/>
                </a:cubicBezTo>
                <a:lnTo>
                  <a:pt x="727" y="364"/>
                </a:lnTo>
                <a:cubicBezTo>
                  <a:pt x="733" y="357"/>
                  <a:pt x="733" y="346"/>
                  <a:pt x="727" y="340"/>
                </a:cubicBezTo>
                <a:lnTo>
                  <a:pt x="727" y="340"/>
                </a:lnTo>
                <a:cubicBezTo>
                  <a:pt x="657" y="270"/>
                  <a:pt x="612" y="245"/>
                  <a:pt x="584" y="236"/>
                </a:cubicBezTo>
                <a:lnTo>
                  <a:pt x="593" y="223"/>
                </a:lnTo>
                <a:lnTo>
                  <a:pt x="593" y="223"/>
                </a:lnTo>
                <a:cubicBezTo>
                  <a:pt x="603" y="209"/>
                  <a:pt x="613" y="197"/>
                  <a:pt x="623" y="188"/>
                </a:cubicBezTo>
                <a:lnTo>
                  <a:pt x="623" y="188"/>
                </a:lnTo>
                <a:cubicBezTo>
                  <a:pt x="654" y="162"/>
                  <a:pt x="692" y="149"/>
                  <a:pt x="731" y="149"/>
                </a:cubicBezTo>
                <a:lnTo>
                  <a:pt x="731" y="149"/>
                </a:lnTo>
                <a:cubicBezTo>
                  <a:pt x="775" y="149"/>
                  <a:pt x="820" y="166"/>
                  <a:pt x="854" y="200"/>
                </a:cubicBezTo>
                <a:lnTo>
                  <a:pt x="1019" y="364"/>
                </a:lnTo>
                <a:lnTo>
                  <a:pt x="1019" y="364"/>
                </a:lnTo>
                <a:cubicBezTo>
                  <a:pt x="1082" y="427"/>
                  <a:pt x="1086" y="529"/>
                  <a:pt x="1030" y="595"/>
                </a:cubicBezTo>
                <a:close/>
                <a:moveTo>
                  <a:pt x="1020" y="46"/>
                </a:moveTo>
                <a:lnTo>
                  <a:pt x="1020" y="46"/>
                </a:lnTo>
                <a:cubicBezTo>
                  <a:pt x="1029" y="37"/>
                  <a:pt x="1044" y="37"/>
                  <a:pt x="1054" y="46"/>
                </a:cubicBezTo>
                <a:lnTo>
                  <a:pt x="1084" y="76"/>
                </a:lnTo>
                <a:lnTo>
                  <a:pt x="1084" y="76"/>
                </a:lnTo>
                <a:cubicBezTo>
                  <a:pt x="1094" y="86"/>
                  <a:pt x="1094" y="102"/>
                  <a:pt x="1084" y="111"/>
                </a:cubicBezTo>
                <a:lnTo>
                  <a:pt x="948" y="248"/>
                </a:lnTo>
                <a:lnTo>
                  <a:pt x="896" y="196"/>
                </a:lnTo>
                <a:lnTo>
                  <a:pt x="1020" y="46"/>
                </a:lnTo>
                <a:close/>
                <a:moveTo>
                  <a:pt x="1167" y="172"/>
                </a:moveTo>
                <a:lnTo>
                  <a:pt x="1136" y="141"/>
                </a:lnTo>
                <a:lnTo>
                  <a:pt x="1136" y="141"/>
                </a:lnTo>
                <a:cubicBezTo>
                  <a:pt x="1130" y="134"/>
                  <a:pt x="1122" y="130"/>
                  <a:pt x="1114" y="127"/>
                </a:cubicBezTo>
                <a:lnTo>
                  <a:pt x="1114" y="127"/>
                </a:lnTo>
                <a:cubicBezTo>
                  <a:pt x="1130" y="105"/>
                  <a:pt x="1128" y="74"/>
                  <a:pt x="1108" y="53"/>
                </a:cubicBezTo>
                <a:lnTo>
                  <a:pt x="1077" y="23"/>
                </a:lnTo>
                <a:lnTo>
                  <a:pt x="1077" y="23"/>
                </a:lnTo>
                <a:cubicBezTo>
                  <a:pt x="1055" y="0"/>
                  <a:pt x="1019" y="0"/>
                  <a:pt x="996" y="23"/>
                </a:cubicBezTo>
                <a:lnTo>
                  <a:pt x="996" y="23"/>
                </a:lnTo>
                <a:cubicBezTo>
                  <a:pt x="996" y="23"/>
                  <a:pt x="996" y="24"/>
                  <a:pt x="995" y="24"/>
                </a:cubicBezTo>
                <a:lnTo>
                  <a:pt x="873" y="173"/>
                </a:lnTo>
                <a:lnTo>
                  <a:pt x="873" y="173"/>
                </a:lnTo>
                <a:cubicBezTo>
                  <a:pt x="798" y="102"/>
                  <a:pt x="680" y="97"/>
                  <a:pt x="602" y="162"/>
                </a:cubicBezTo>
                <a:lnTo>
                  <a:pt x="602" y="162"/>
                </a:lnTo>
                <a:cubicBezTo>
                  <a:pt x="589" y="174"/>
                  <a:pt x="577" y="188"/>
                  <a:pt x="566" y="205"/>
                </a:cubicBezTo>
                <a:lnTo>
                  <a:pt x="42" y="993"/>
                </a:lnTo>
                <a:lnTo>
                  <a:pt x="42" y="993"/>
                </a:lnTo>
                <a:cubicBezTo>
                  <a:pt x="0" y="1045"/>
                  <a:pt x="4" y="1120"/>
                  <a:pt x="51" y="1167"/>
                </a:cubicBezTo>
                <a:lnTo>
                  <a:pt x="51" y="1167"/>
                </a:lnTo>
                <a:cubicBezTo>
                  <a:pt x="77" y="1192"/>
                  <a:pt x="110" y="1206"/>
                  <a:pt x="144" y="1206"/>
                </a:cubicBezTo>
                <a:lnTo>
                  <a:pt x="144" y="1206"/>
                </a:lnTo>
                <a:cubicBezTo>
                  <a:pt x="172" y="1206"/>
                  <a:pt x="202" y="1196"/>
                  <a:pt x="225" y="1177"/>
                </a:cubicBezTo>
                <a:lnTo>
                  <a:pt x="1013" y="653"/>
                </a:lnTo>
                <a:lnTo>
                  <a:pt x="1013" y="653"/>
                </a:lnTo>
                <a:cubicBezTo>
                  <a:pt x="1031" y="641"/>
                  <a:pt x="1044" y="629"/>
                  <a:pt x="1056" y="617"/>
                </a:cubicBezTo>
                <a:lnTo>
                  <a:pt x="1056" y="617"/>
                </a:lnTo>
                <a:cubicBezTo>
                  <a:pt x="1123" y="537"/>
                  <a:pt x="1116" y="416"/>
                  <a:pt x="1042" y="341"/>
                </a:cubicBezTo>
                <a:lnTo>
                  <a:pt x="1034" y="333"/>
                </a:lnTo>
                <a:lnTo>
                  <a:pt x="1155" y="261"/>
                </a:lnTo>
                <a:lnTo>
                  <a:pt x="1155" y="261"/>
                </a:lnTo>
                <a:cubicBezTo>
                  <a:pt x="1170" y="251"/>
                  <a:pt x="1181" y="236"/>
                  <a:pt x="1183" y="220"/>
                </a:cubicBezTo>
                <a:lnTo>
                  <a:pt x="1183" y="220"/>
                </a:lnTo>
                <a:cubicBezTo>
                  <a:pt x="1185" y="202"/>
                  <a:pt x="1179" y="184"/>
                  <a:pt x="1167" y="172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BC36EEA-9EF0-43B8-22E0-823D62650352}"/>
              </a:ext>
            </a:extLst>
          </p:cNvPr>
          <p:cNvSpPr txBox="1"/>
          <p:nvPr/>
        </p:nvSpPr>
        <p:spPr>
          <a:xfrm>
            <a:off x="3167557" y="7466032"/>
            <a:ext cx="329184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solidFill>
                  <a:schemeClr val="tx2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tx2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46808A5C-A643-4B6D-2EF3-B720A0954658}"/>
              </a:ext>
            </a:extLst>
          </p:cNvPr>
          <p:cNvSpPr txBox="1"/>
          <p:nvPr/>
        </p:nvSpPr>
        <p:spPr>
          <a:xfrm>
            <a:off x="3081528" y="6084712"/>
            <a:ext cx="329184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1354309D-953B-1EDF-4EB8-879A8739F21D}"/>
              </a:ext>
            </a:extLst>
          </p:cNvPr>
          <p:cNvSpPr txBox="1"/>
          <p:nvPr/>
        </p:nvSpPr>
        <p:spPr>
          <a:xfrm>
            <a:off x="8077324" y="7466032"/>
            <a:ext cx="329184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solidFill>
                  <a:schemeClr val="tx2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tx2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4B36CBD2-FC9C-9BF1-55BB-E5E9935A696F}"/>
              </a:ext>
            </a:extLst>
          </p:cNvPr>
          <p:cNvSpPr txBox="1"/>
          <p:nvPr/>
        </p:nvSpPr>
        <p:spPr>
          <a:xfrm>
            <a:off x="7921855" y="5871429"/>
            <a:ext cx="329184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4D152FD2-A583-EC52-A15E-F1D88123E0FA}"/>
              </a:ext>
            </a:extLst>
          </p:cNvPr>
          <p:cNvSpPr txBox="1"/>
          <p:nvPr/>
        </p:nvSpPr>
        <p:spPr>
          <a:xfrm>
            <a:off x="13073120" y="7466032"/>
            <a:ext cx="329184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solidFill>
                  <a:schemeClr val="tx2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tx2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B22ABBBA-5719-4F6D-5D56-1F47091492CB}"/>
              </a:ext>
            </a:extLst>
          </p:cNvPr>
          <p:cNvSpPr txBox="1"/>
          <p:nvPr/>
        </p:nvSpPr>
        <p:spPr>
          <a:xfrm>
            <a:off x="13002114" y="5926842"/>
            <a:ext cx="329184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پاریس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49847DE-E745-7BE0-1A18-C0DE18262D49}"/>
              </a:ext>
            </a:extLst>
          </p:cNvPr>
          <p:cNvSpPr txBox="1"/>
          <p:nvPr/>
        </p:nvSpPr>
        <p:spPr>
          <a:xfrm>
            <a:off x="17995966" y="7466032"/>
            <a:ext cx="329184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solidFill>
                  <a:schemeClr val="tx2"/>
                </a:solidFill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solidFill>
                <a:schemeClr val="tx2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55A390FF-0C84-4677-4497-AF5D3A7472BD}"/>
              </a:ext>
            </a:extLst>
          </p:cNvPr>
          <p:cNvSpPr txBox="1"/>
          <p:nvPr/>
        </p:nvSpPr>
        <p:spPr>
          <a:xfrm>
            <a:off x="18068917" y="5977557"/>
            <a:ext cx="329184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توکیو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1668E730-9331-3347-9F0F-07860BF788ED}"/>
              </a:ext>
            </a:extLst>
          </p:cNvPr>
          <p:cNvSpPr txBox="1"/>
          <p:nvPr/>
        </p:nvSpPr>
        <p:spPr>
          <a:xfrm>
            <a:off x="1520904" y="1277612"/>
            <a:ext cx="2133584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فرآیند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495045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aphic 3">
            <a:extLst>
              <a:ext uri="{FF2B5EF4-FFF2-40B4-BE49-F238E27FC236}">
                <a16:creationId xmlns:a16="http://schemas.microsoft.com/office/drawing/2014/main" id="{D3B811DA-8ED0-F336-2089-F0DE163EAFE4}"/>
              </a:ext>
            </a:extLst>
          </p:cNvPr>
          <p:cNvGrpSpPr/>
          <p:nvPr/>
        </p:nvGrpSpPr>
        <p:grpSpPr>
          <a:xfrm>
            <a:off x="0" y="0"/>
            <a:ext cx="24377650" cy="13716000"/>
            <a:chOff x="2991008" y="753903"/>
            <a:chExt cx="7770376" cy="4371975"/>
          </a:xfrm>
          <a:solidFill>
            <a:srgbClr val="000000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827E972E-E7BF-B4B4-D7A6-BB0D0DB4AC50}"/>
                </a:ext>
              </a:extLst>
            </p:cNvPr>
            <p:cNvSpPr/>
            <p:nvPr/>
          </p:nvSpPr>
          <p:spPr>
            <a:xfrm>
              <a:off x="4220637" y="2341804"/>
              <a:ext cx="2598978" cy="2784074"/>
            </a:xfrm>
            <a:custGeom>
              <a:avLst/>
              <a:gdLst>
                <a:gd name="connsiteX0" fmla="*/ 2550915 w 2598978"/>
                <a:gd name="connsiteY0" fmla="*/ 601730 h 2784074"/>
                <a:gd name="connsiteX1" fmla="*/ 2590992 w 2598978"/>
                <a:gd name="connsiteY1" fmla="*/ 259259 h 2784074"/>
                <a:gd name="connsiteX2" fmla="*/ 2591801 w 2598978"/>
                <a:gd name="connsiteY2" fmla="*/ 195299 h 2784074"/>
                <a:gd name="connsiteX3" fmla="*/ 2546867 w 2598978"/>
                <a:gd name="connsiteY3" fmla="*/ 173844 h 2784074"/>
                <a:gd name="connsiteX4" fmla="*/ 301372 w 2598978"/>
                <a:gd name="connsiteY4" fmla="*/ 10704 h 2784074"/>
                <a:gd name="connsiteX5" fmla="*/ 267772 w 2598978"/>
                <a:gd name="connsiteY5" fmla="*/ 19205 h 2784074"/>
                <a:gd name="connsiteX6" fmla="*/ 249961 w 2598978"/>
                <a:gd name="connsiteY6" fmla="*/ 54829 h 2784074"/>
                <a:gd name="connsiteX7" fmla="*/ 15574 w 2598978"/>
                <a:gd name="connsiteY7" fmla="*/ 2759381 h 2784074"/>
                <a:gd name="connsiteX8" fmla="*/ 168593 w 2598978"/>
                <a:gd name="connsiteY8" fmla="*/ 2784075 h 2784074"/>
                <a:gd name="connsiteX9" fmla="*/ 2486550 w 2598978"/>
                <a:gd name="connsiteY9" fmla="*/ 2784075 h 2784074"/>
                <a:gd name="connsiteX10" fmla="*/ 2550915 w 2598978"/>
                <a:gd name="connsiteY10" fmla="*/ 601730 h 278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98978" h="2784074">
                  <a:moveTo>
                    <a:pt x="2550915" y="601730"/>
                  </a:moveTo>
                  <a:cubicBezTo>
                    <a:pt x="2553344" y="486359"/>
                    <a:pt x="2557392" y="369773"/>
                    <a:pt x="2590992" y="259259"/>
                  </a:cubicBezTo>
                  <a:cubicBezTo>
                    <a:pt x="2597469" y="238209"/>
                    <a:pt x="2604755" y="213110"/>
                    <a:pt x="2591801" y="195299"/>
                  </a:cubicBezTo>
                  <a:cubicBezTo>
                    <a:pt x="2581681" y="181535"/>
                    <a:pt x="2563464" y="177082"/>
                    <a:pt x="2546867" y="173844"/>
                  </a:cubicBezTo>
                  <a:cubicBezTo>
                    <a:pt x="1808489" y="29730"/>
                    <a:pt x="1052704" y="-25324"/>
                    <a:pt x="301372" y="10704"/>
                  </a:cubicBezTo>
                  <a:cubicBezTo>
                    <a:pt x="289632" y="11109"/>
                    <a:pt x="277083" y="12323"/>
                    <a:pt x="267772" y="19205"/>
                  </a:cubicBezTo>
                  <a:cubicBezTo>
                    <a:pt x="256843" y="27301"/>
                    <a:pt x="253199" y="41875"/>
                    <a:pt x="249961" y="54829"/>
                  </a:cubicBezTo>
                  <a:cubicBezTo>
                    <a:pt x="42697" y="938939"/>
                    <a:pt x="-36646" y="1852601"/>
                    <a:pt x="15574" y="2759381"/>
                  </a:cubicBezTo>
                  <a:lnTo>
                    <a:pt x="168593" y="2784075"/>
                  </a:lnTo>
                  <a:lnTo>
                    <a:pt x="2486550" y="2784075"/>
                  </a:lnTo>
                  <a:cubicBezTo>
                    <a:pt x="2578037" y="2064723"/>
                    <a:pt x="2536342" y="1329583"/>
                    <a:pt x="2550915" y="601730"/>
                  </a:cubicBezTo>
                  <a:close/>
                </a:path>
              </a:pathLst>
            </a:custGeom>
            <a:solidFill>
              <a:schemeClr val="accent1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CDE1F002-CEFB-F630-9627-A9C48AE26063}"/>
                </a:ext>
              </a:extLst>
            </p:cNvPr>
            <p:cNvSpPr/>
            <p:nvPr/>
          </p:nvSpPr>
          <p:spPr>
            <a:xfrm>
              <a:off x="7112313" y="2573907"/>
              <a:ext cx="1549713" cy="2551971"/>
            </a:xfrm>
            <a:custGeom>
              <a:avLst/>
              <a:gdLst>
                <a:gd name="connsiteX0" fmla="*/ 1089847 w 1549713"/>
                <a:gd name="connsiteY0" fmla="*/ 330360 h 2551971"/>
                <a:gd name="connsiteX1" fmla="*/ 1034387 w 1549713"/>
                <a:gd name="connsiteY1" fmla="*/ 240087 h 2551971"/>
                <a:gd name="connsiteX2" fmla="*/ 921444 w 1549713"/>
                <a:gd name="connsiteY2" fmla="*/ 191105 h 2551971"/>
                <a:gd name="connsiteX3" fmla="*/ 101294 w 1549713"/>
                <a:gd name="connsiteY3" fmla="*/ 1247 h 2551971"/>
                <a:gd name="connsiteX4" fmla="*/ 32881 w 1549713"/>
                <a:gd name="connsiteY4" fmla="*/ 55088 h 2551971"/>
                <a:gd name="connsiteX5" fmla="*/ 91 w 1549713"/>
                <a:gd name="connsiteY5" fmla="*/ 2551971 h 2551971"/>
                <a:gd name="connsiteX6" fmla="*/ 1549714 w 1549713"/>
                <a:gd name="connsiteY6" fmla="*/ 2551971 h 2551971"/>
                <a:gd name="connsiteX7" fmla="*/ 1444462 w 1549713"/>
                <a:gd name="connsiteY7" fmla="*/ 1320531 h 2551971"/>
                <a:gd name="connsiteX8" fmla="*/ 1089847 w 1549713"/>
                <a:gd name="connsiteY8" fmla="*/ 330360 h 255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9713" h="2551971">
                  <a:moveTo>
                    <a:pt x="1089847" y="330360"/>
                  </a:moveTo>
                  <a:cubicBezTo>
                    <a:pt x="1075678" y="297570"/>
                    <a:pt x="1060700" y="263971"/>
                    <a:pt x="1034387" y="240087"/>
                  </a:cubicBezTo>
                  <a:cubicBezTo>
                    <a:pt x="1003621" y="212155"/>
                    <a:pt x="961926" y="201225"/>
                    <a:pt x="921444" y="191105"/>
                  </a:cubicBezTo>
                  <a:cubicBezTo>
                    <a:pt x="649006" y="123501"/>
                    <a:pt x="375757" y="60350"/>
                    <a:pt x="101294" y="1247"/>
                  </a:cubicBezTo>
                  <a:cubicBezTo>
                    <a:pt x="66885" y="-6039"/>
                    <a:pt x="34095" y="19464"/>
                    <a:pt x="32881" y="55088"/>
                  </a:cubicBezTo>
                  <a:cubicBezTo>
                    <a:pt x="9807" y="886977"/>
                    <a:pt x="-1123" y="1719677"/>
                    <a:pt x="91" y="2551971"/>
                  </a:cubicBezTo>
                  <a:lnTo>
                    <a:pt x="1549714" y="2551971"/>
                  </a:lnTo>
                  <a:cubicBezTo>
                    <a:pt x="1527854" y="2139062"/>
                    <a:pt x="1532711" y="1723725"/>
                    <a:pt x="1444462" y="1320531"/>
                  </a:cubicBezTo>
                  <a:cubicBezTo>
                    <a:pt x="1370381" y="977655"/>
                    <a:pt x="1229507" y="652591"/>
                    <a:pt x="1089847" y="330360"/>
                  </a:cubicBezTo>
                  <a:close/>
                </a:path>
              </a:pathLst>
            </a:custGeom>
            <a:solidFill>
              <a:schemeClr val="accent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856F577E-E0A0-01F1-02A1-C29DE0D4D0A1}"/>
                </a:ext>
              </a:extLst>
            </p:cNvPr>
            <p:cNvSpPr/>
            <p:nvPr/>
          </p:nvSpPr>
          <p:spPr>
            <a:xfrm>
              <a:off x="8582490" y="3016536"/>
              <a:ext cx="1852659" cy="2109342"/>
            </a:xfrm>
            <a:custGeom>
              <a:avLst/>
              <a:gdLst>
                <a:gd name="connsiteX0" fmla="*/ 1625921 w 1852659"/>
                <a:gd name="connsiteY0" fmla="*/ 884380 h 2109342"/>
                <a:gd name="connsiteX1" fmla="*/ 1370079 w 1852659"/>
                <a:gd name="connsiteY1" fmla="*/ 532598 h 2109342"/>
                <a:gd name="connsiteX2" fmla="*/ 947455 w 1852659"/>
                <a:gd name="connsiteY2" fmla="*/ 316428 h 2109342"/>
                <a:gd name="connsiteX3" fmla="*/ 429295 w 1852659"/>
                <a:gd name="connsiteY3" fmla="*/ 128190 h 2109342"/>
                <a:gd name="connsiteX4" fmla="*/ 142688 w 1852659"/>
                <a:gd name="connsiteY4" fmla="*/ 24963 h 2109342"/>
                <a:gd name="connsiteX5" fmla="*/ 49985 w 1852659"/>
                <a:gd name="connsiteY5" fmla="*/ 269 h 2109342"/>
                <a:gd name="connsiteX6" fmla="*/ 3432 w 1852659"/>
                <a:gd name="connsiteY6" fmla="*/ 62205 h 2109342"/>
                <a:gd name="connsiteX7" fmla="*/ 288420 w 1852659"/>
                <a:gd name="connsiteY7" fmla="*/ 2109342 h 2109342"/>
                <a:gd name="connsiteX8" fmla="*/ 1849782 w 1852659"/>
                <a:gd name="connsiteY8" fmla="*/ 2109342 h 2109342"/>
                <a:gd name="connsiteX9" fmla="*/ 1625921 w 1852659"/>
                <a:gd name="connsiteY9" fmla="*/ 884380 h 210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2659" h="2109342">
                  <a:moveTo>
                    <a:pt x="1625921" y="884380"/>
                  </a:moveTo>
                  <a:cubicBezTo>
                    <a:pt x="1561960" y="752816"/>
                    <a:pt x="1481808" y="626514"/>
                    <a:pt x="1370079" y="532598"/>
                  </a:cubicBezTo>
                  <a:cubicBezTo>
                    <a:pt x="1248230" y="430180"/>
                    <a:pt x="1096426" y="371887"/>
                    <a:pt x="947455" y="316428"/>
                  </a:cubicBezTo>
                  <a:cubicBezTo>
                    <a:pt x="775004" y="252467"/>
                    <a:pt x="602150" y="190126"/>
                    <a:pt x="429295" y="128190"/>
                  </a:cubicBezTo>
                  <a:cubicBezTo>
                    <a:pt x="333759" y="93781"/>
                    <a:pt x="238223" y="59372"/>
                    <a:pt x="142688" y="24963"/>
                  </a:cubicBezTo>
                  <a:cubicBezTo>
                    <a:pt x="113136" y="14438"/>
                    <a:pt x="81156" y="3508"/>
                    <a:pt x="49985" y="269"/>
                  </a:cubicBezTo>
                  <a:cubicBezTo>
                    <a:pt x="15981" y="-3374"/>
                    <a:pt x="-9522" y="30630"/>
                    <a:pt x="3432" y="62205"/>
                  </a:cubicBezTo>
                  <a:cubicBezTo>
                    <a:pt x="263727" y="704643"/>
                    <a:pt x="311089" y="1413065"/>
                    <a:pt x="288420" y="2109342"/>
                  </a:cubicBezTo>
                  <a:lnTo>
                    <a:pt x="1849782" y="2109342"/>
                  </a:lnTo>
                  <a:cubicBezTo>
                    <a:pt x="1866784" y="1685099"/>
                    <a:pt x="1810515" y="1264094"/>
                    <a:pt x="1625921" y="884380"/>
                  </a:cubicBezTo>
                  <a:close/>
                </a:path>
              </a:pathLst>
            </a:custGeom>
            <a:solidFill>
              <a:schemeClr val="accent1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2823B8D-88E4-0492-B3B8-22F474F7AD01}"/>
                </a:ext>
              </a:extLst>
            </p:cNvPr>
            <p:cNvSpPr/>
            <p:nvPr/>
          </p:nvSpPr>
          <p:spPr>
            <a:xfrm>
              <a:off x="8191635" y="753903"/>
              <a:ext cx="2569749" cy="3072931"/>
            </a:xfrm>
            <a:custGeom>
              <a:avLst/>
              <a:gdLst>
                <a:gd name="connsiteX0" fmla="*/ 0 w 2569749"/>
                <a:gd name="connsiteY0" fmla="*/ 0 h 3072931"/>
                <a:gd name="connsiteX1" fmla="*/ 165164 w 2569749"/>
                <a:gd name="connsiteY1" fmla="*/ 561880 h 3072931"/>
                <a:gd name="connsiteX2" fmla="*/ 425053 w 2569749"/>
                <a:gd name="connsiteY2" fmla="*/ 1768626 h 3072931"/>
                <a:gd name="connsiteX3" fmla="*/ 501968 w 2569749"/>
                <a:gd name="connsiteY3" fmla="*/ 1855661 h 3072931"/>
                <a:gd name="connsiteX4" fmla="*/ 1382030 w 2569749"/>
                <a:gd name="connsiteY4" fmla="*/ 2077093 h 3072931"/>
                <a:gd name="connsiteX5" fmla="*/ 1750409 w 2569749"/>
                <a:gd name="connsiteY5" fmla="*/ 2228898 h 3072931"/>
                <a:gd name="connsiteX6" fmla="*/ 2200561 w 2569749"/>
                <a:gd name="connsiteY6" fmla="*/ 2604564 h 3072931"/>
                <a:gd name="connsiteX7" fmla="*/ 2569750 w 2569749"/>
                <a:gd name="connsiteY7" fmla="*/ 3072932 h 3072931"/>
                <a:gd name="connsiteX8" fmla="*/ 2569750 w 2569749"/>
                <a:gd name="connsiteY8" fmla="*/ 0 h 3072931"/>
                <a:gd name="connsiteX9" fmla="*/ 0 w 2569749"/>
                <a:gd name="connsiteY9" fmla="*/ 0 h 307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9749" h="3072931">
                  <a:moveTo>
                    <a:pt x="0" y="0"/>
                  </a:moveTo>
                  <a:cubicBezTo>
                    <a:pt x="81772" y="173260"/>
                    <a:pt x="120230" y="372832"/>
                    <a:pt x="165164" y="561880"/>
                  </a:cubicBezTo>
                  <a:cubicBezTo>
                    <a:pt x="260699" y="963049"/>
                    <a:pt x="404813" y="1358146"/>
                    <a:pt x="425053" y="1768626"/>
                  </a:cubicBezTo>
                  <a:cubicBezTo>
                    <a:pt x="427077" y="1811941"/>
                    <a:pt x="459462" y="1847969"/>
                    <a:pt x="501968" y="1855661"/>
                  </a:cubicBezTo>
                  <a:cubicBezTo>
                    <a:pt x="799910" y="1909096"/>
                    <a:pt x="1094208" y="1982772"/>
                    <a:pt x="1382030" y="2077093"/>
                  </a:cubicBezTo>
                  <a:cubicBezTo>
                    <a:pt x="1508332" y="2118384"/>
                    <a:pt x="1634228" y="2164128"/>
                    <a:pt x="1750409" y="2228898"/>
                  </a:cubicBezTo>
                  <a:cubicBezTo>
                    <a:pt x="1921645" y="2324838"/>
                    <a:pt x="2067378" y="2460046"/>
                    <a:pt x="2200561" y="2604564"/>
                  </a:cubicBezTo>
                  <a:cubicBezTo>
                    <a:pt x="2335364" y="2750701"/>
                    <a:pt x="2458831" y="2907768"/>
                    <a:pt x="2569750" y="3072932"/>
                  </a:cubicBezTo>
                  <a:lnTo>
                    <a:pt x="25697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34867269-428E-6D90-15A5-4729156A71CA}"/>
                </a:ext>
              </a:extLst>
            </p:cNvPr>
            <p:cNvSpPr/>
            <p:nvPr/>
          </p:nvSpPr>
          <p:spPr>
            <a:xfrm>
              <a:off x="6498304" y="753903"/>
              <a:ext cx="1708274" cy="1674854"/>
            </a:xfrm>
            <a:custGeom>
              <a:avLst/>
              <a:gdLst>
                <a:gd name="connsiteX0" fmla="*/ 548521 w 1708274"/>
                <a:gd name="connsiteY0" fmla="*/ 1505903 h 1674854"/>
                <a:gd name="connsiteX1" fmla="*/ 599932 w 1708274"/>
                <a:gd name="connsiteY1" fmla="*/ 1524524 h 1674854"/>
                <a:gd name="connsiteX2" fmla="*/ 1629370 w 1708274"/>
                <a:gd name="connsiteY2" fmla="*/ 1674305 h 1674854"/>
                <a:gd name="connsiteX3" fmla="*/ 1704261 w 1708274"/>
                <a:gd name="connsiteY3" fmla="*/ 1613583 h 1674854"/>
                <a:gd name="connsiteX4" fmla="*/ 1455706 w 1708274"/>
                <a:gd name="connsiteY4" fmla="*/ 0 h 1674854"/>
                <a:gd name="connsiteX5" fmla="*/ 0 w 1708274"/>
                <a:gd name="connsiteY5" fmla="*/ 0 h 1674854"/>
                <a:gd name="connsiteX6" fmla="*/ 523018 w 1708274"/>
                <a:gd name="connsiteY6" fmla="*/ 1457730 h 1674854"/>
                <a:gd name="connsiteX7" fmla="*/ 548521 w 1708274"/>
                <a:gd name="connsiteY7" fmla="*/ 1505903 h 1674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274" h="1674854">
                  <a:moveTo>
                    <a:pt x="548521" y="1505903"/>
                  </a:moveTo>
                  <a:cubicBezTo>
                    <a:pt x="562284" y="1518047"/>
                    <a:pt x="581715" y="1521690"/>
                    <a:pt x="599932" y="1524524"/>
                  </a:cubicBezTo>
                  <a:cubicBezTo>
                    <a:pt x="941999" y="1580793"/>
                    <a:pt x="1285280" y="1630990"/>
                    <a:pt x="1629370" y="1674305"/>
                  </a:cubicBezTo>
                  <a:cubicBezTo>
                    <a:pt x="1667018" y="1679162"/>
                    <a:pt x="1701427" y="1651230"/>
                    <a:pt x="1704261" y="1613583"/>
                  </a:cubicBezTo>
                  <a:cubicBezTo>
                    <a:pt x="1743527" y="1072753"/>
                    <a:pt x="1482423" y="544473"/>
                    <a:pt x="1455706" y="0"/>
                  </a:cubicBezTo>
                  <a:lnTo>
                    <a:pt x="0" y="0"/>
                  </a:lnTo>
                  <a:cubicBezTo>
                    <a:pt x="195524" y="478084"/>
                    <a:pt x="370403" y="964263"/>
                    <a:pt x="523018" y="1457730"/>
                  </a:cubicBezTo>
                  <a:cubicBezTo>
                    <a:pt x="528685" y="1475137"/>
                    <a:pt x="534353" y="1493758"/>
                    <a:pt x="548521" y="1505903"/>
                  </a:cubicBezTo>
                  <a:close/>
                </a:path>
              </a:pathLst>
            </a:custGeom>
            <a:solidFill>
              <a:schemeClr val="accent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B488FF5B-48E9-695F-5CB7-CFDB2AF5A835}"/>
                </a:ext>
              </a:extLst>
            </p:cNvPr>
            <p:cNvSpPr/>
            <p:nvPr/>
          </p:nvSpPr>
          <p:spPr>
            <a:xfrm>
              <a:off x="2991008" y="753903"/>
              <a:ext cx="3635507" cy="1336723"/>
            </a:xfrm>
            <a:custGeom>
              <a:avLst/>
              <a:gdLst>
                <a:gd name="connsiteX0" fmla="*/ 625435 w 3635507"/>
                <a:gd name="connsiteY0" fmla="*/ 1183672 h 1336723"/>
                <a:gd name="connsiteX1" fmla="*/ 884920 w 3635507"/>
                <a:gd name="connsiteY1" fmla="*/ 1190554 h 1336723"/>
                <a:gd name="connsiteX2" fmla="*/ 2722364 w 3635507"/>
                <a:gd name="connsiteY2" fmla="*/ 1285280 h 1336723"/>
                <a:gd name="connsiteX3" fmla="*/ 3559516 w 3635507"/>
                <a:gd name="connsiteY3" fmla="*/ 1294590 h 1336723"/>
                <a:gd name="connsiteX4" fmla="*/ 3621048 w 3635507"/>
                <a:gd name="connsiteY4" fmla="*/ 1260586 h 1336723"/>
                <a:gd name="connsiteX5" fmla="*/ 3634812 w 3635507"/>
                <a:gd name="connsiteY5" fmla="*/ 1186506 h 1336723"/>
                <a:gd name="connsiteX6" fmla="*/ 3426738 w 3635507"/>
                <a:gd name="connsiteY6" fmla="*/ 553379 h 1336723"/>
                <a:gd name="connsiteX7" fmla="*/ 3164419 w 3635507"/>
                <a:gd name="connsiteY7" fmla="*/ 0 h 1336723"/>
                <a:gd name="connsiteX8" fmla="*/ 0 w 3635507"/>
                <a:gd name="connsiteY8" fmla="*/ 0 h 1336723"/>
                <a:gd name="connsiteX9" fmla="*/ 0 w 3635507"/>
                <a:gd name="connsiteY9" fmla="*/ 309682 h 1336723"/>
                <a:gd name="connsiteX10" fmla="*/ 490633 w 3635507"/>
                <a:gd name="connsiteY10" fmla="*/ 1071134 h 1336723"/>
                <a:gd name="connsiteX11" fmla="*/ 625435 w 3635507"/>
                <a:gd name="connsiteY11" fmla="*/ 1183672 h 133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35507" h="1336723">
                  <a:moveTo>
                    <a:pt x="625435" y="1183672"/>
                  </a:moveTo>
                  <a:cubicBezTo>
                    <a:pt x="705993" y="1219295"/>
                    <a:pt x="798290" y="1203508"/>
                    <a:pt x="884920" y="1190554"/>
                  </a:cubicBezTo>
                  <a:cubicBezTo>
                    <a:pt x="1494163" y="1101090"/>
                    <a:pt x="2113931" y="1191363"/>
                    <a:pt x="2722364" y="1285280"/>
                  </a:cubicBezTo>
                  <a:cubicBezTo>
                    <a:pt x="3000470" y="1328190"/>
                    <a:pt x="3288697" y="1371100"/>
                    <a:pt x="3559516" y="1294590"/>
                  </a:cubicBezTo>
                  <a:cubicBezTo>
                    <a:pt x="3582591" y="1288113"/>
                    <a:pt x="3606880" y="1279612"/>
                    <a:pt x="3621048" y="1260586"/>
                  </a:cubicBezTo>
                  <a:cubicBezTo>
                    <a:pt x="3636431" y="1239941"/>
                    <a:pt x="3636431" y="1212009"/>
                    <a:pt x="3634812" y="1186506"/>
                  </a:cubicBezTo>
                  <a:cubicBezTo>
                    <a:pt x="3619834" y="963454"/>
                    <a:pt x="3522274" y="755380"/>
                    <a:pt x="3426738" y="553379"/>
                  </a:cubicBezTo>
                  <a:cubicBezTo>
                    <a:pt x="3339299" y="369189"/>
                    <a:pt x="3251859" y="184595"/>
                    <a:pt x="3164419" y="0"/>
                  </a:cubicBezTo>
                  <a:lnTo>
                    <a:pt x="0" y="0"/>
                  </a:lnTo>
                  <a:lnTo>
                    <a:pt x="0" y="309682"/>
                  </a:lnTo>
                  <a:cubicBezTo>
                    <a:pt x="124277" y="586169"/>
                    <a:pt x="290251" y="843629"/>
                    <a:pt x="490633" y="1071134"/>
                  </a:cubicBezTo>
                  <a:cubicBezTo>
                    <a:pt x="529495" y="1115663"/>
                    <a:pt x="571595" y="1159788"/>
                    <a:pt x="625435" y="1183672"/>
                  </a:cubicBezTo>
                  <a:close/>
                </a:path>
              </a:pathLst>
            </a:custGeom>
            <a:solidFill>
              <a:schemeClr val="accent2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101F69AC-4353-2DC4-E9DC-DFF891847677}"/>
                </a:ext>
              </a:extLst>
            </p:cNvPr>
            <p:cNvSpPr/>
            <p:nvPr/>
          </p:nvSpPr>
          <p:spPr>
            <a:xfrm>
              <a:off x="2991008" y="2256071"/>
              <a:ext cx="1088473" cy="2869807"/>
            </a:xfrm>
            <a:custGeom>
              <a:avLst/>
              <a:gdLst>
                <a:gd name="connsiteX0" fmla="*/ 935522 w 1088473"/>
                <a:gd name="connsiteY0" fmla="*/ 2249635 h 2869807"/>
                <a:gd name="connsiteX1" fmla="*/ 1088136 w 1088473"/>
                <a:gd name="connsiteY1" fmla="*/ 164446 h 2869807"/>
                <a:gd name="connsiteX2" fmla="*/ 1063847 w 1088473"/>
                <a:gd name="connsiteY2" fmla="*/ 76196 h 2869807"/>
                <a:gd name="connsiteX3" fmla="*/ 1010007 w 1088473"/>
                <a:gd name="connsiteY3" fmla="*/ 59194 h 2869807"/>
                <a:gd name="connsiteX4" fmla="*/ 0 w 1088473"/>
                <a:gd name="connsiteY4" fmla="*/ 92 h 2869807"/>
                <a:gd name="connsiteX5" fmla="*/ 0 w 1088473"/>
                <a:gd name="connsiteY5" fmla="*/ 2869808 h 2869807"/>
                <a:gd name="connsiteX6" fmla="*/ 903542 w 1088473"/>
                <a:gd name="connsiteY6" fmla="*/ 2869808 h 2869807"/>
                <a:gd name="connsiteX7" fmla="*/ 935522 w 1088473"/>
                <a:gd name="connsiteY7" fmla="*/ 2249635 h 286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8473" h="2869807">
                  <a:moveTo>
                    <a:pt x="935522" y="2249635"/>
                  </a:moveTo>
                  <a:cubicBezTo>
                    <a:pt x="940379" y="1552548"/>
                    <a:pt x="1059799" y="861128"/>
                    <a:pt x="1088136" y="164446"/>
                  </a:cubicBezTo>
                  <a:cubicBezTo>
                    <a:pt x="1089351" y="132870"/>
                    <a:pt x="1088541" y="96032"/>
                    <a:pt x="1063847" y="76196"/>
                  </a:cubicBezTo>
                  <a:cubicBezTo>
                    <a:pt x="1048869" y="64052"/>
                    <a:pt x="1029033" y="61218"/>
                    <a:pt x="1010007" y="59194"/>
                  </a:cubicBezTo>
                  <a:cubicBezTo>
                    <a:pt x="674822" y="18308"/>
                    <a:pt x="337614" y="-1528"/>
                    <a:pt x="0" y="92"/>
                  </a:cubicBezTo>
                  <a:lnTo>
                    <a:pt x="0" y="2869808"/>
                  </a:lnTo>
                  <a:lnTo>
                    <a:pt x="903542" y="2869808"/>
                  </a:lnTo>
                  <a:cubicBezTo>
                    <a:pt x="941999" y="2667806"/>
                    <a:pt x="934307" y="2456899"/>
                    <a:pt x="935522" y="2249635"/>
                  </a:cubicBezTo>
                  <a:close/>
                </a:path>
              </a:pathLst>
            </a:custGeom>
            <a:solidFill>
              <a:schemeClr val="accent3"/>
            </a:solidFill>
            <a:ln w="404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AE5DE31-FDA2-7D8C-341D-C6CA97A97687}"/>
              </a:ext>
            </a:extLst>
          </p:cNvPr>
          <p:cNvGrpSpPr/>
          <p:nvPr/>
        </p:nvGrpSpPr>
        <p:grpSpPr>
          <a:xfrm>
            <a:off x="7140105" y="6565454"/>
            <a:ext cx="1559305" cy="1946189"/>
            <a:chOff x="20645356" y="4344173"/>
            <a:chExt cx="1559305" cy="1946189"/>
          </a:xfrm>
        </p:grpSpPr>
        <p:sp>
          <p:nvSpPr>
            <p:cNvPr id="22" name="Freeform 284">
              <a:extLst>
                <a:ext uri="{FF2B5EF4-FFF2-40B4-BE49-F238E27FC236}">
                  <a16:creationId xmlns:a16="http://schemas.microsoft.com/office/drawing/2014/main" id="{AAC94466-4C42-5C90-FAD3-F4D95AB0F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reeform 285">
              <a:extLst>
                <a:ext uri="{FF2B5EF4-FFF2-40B4-BE49-F238E27FC236}">
                  <a16:creationId xmlns:a16="http://schemas.microsoft.com/office/drawing/2014/main" id="{582D7B07-E235-565E-7EB1-A3B3C1852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reeform 286">
              <a:extLst>
                <a:ext uri="{FF2B5EF4-FFF2-40B4-BE49-F238E27FC236}">
                  <a16:creationId xmlns:a16="http://schemas.microsoft.com/office/drawing/2014/main" id="{B104A437-0527-3F27-5B84-92EB4959E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4EBFA204-94DD-F5DC-00DE-CDEE5613A6E3}"/>
              </a:ext>
            </a:extLst>
          </p:cNvPr>
          <p:cNvGrpSpPr/>
          <p:nvPr/>
        </p:nvGrpSpPr>
        <p:grpSpPr>
          <a:xfrm>
            <a:off x="14320244" y="6937513"/>
            <a:ext cx="1559305" cy="1946189"/>
            <a:chOff x="20645356" y="4344173"/>
            <a:chExt cx="1559305" cy="1946189"/>
          </a:xfrm>
        </p:grpSpPr>
        <p:sp>
          <p:nvSpPr>
            <p:cNvPr id="26" name="Freeform 284">
              <a:extLst>
                <a:ext uri="{FF2B5EF4-FFF2-40B4-BE49-F238E27FC236}">
                  <a16:creationId xmlns:a16="http://schemas.microsoft.com/office/drawing/2014/main" id="{481025D5-310C-513B-5310-3A5D760F2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285">
              <a:extLst>
                <a:ext uri="{FF2B5EF4-FFF2-40B4-BE49-F238E27FC236}">
                  <a16:creationId xmlns:a16="http://schemas.microsoft.com/office/drawing/2014/main" id="{37F138D5-228E-8F80-A029-01D5DD74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286">
              <a:extLst>
                <a:ext uri="{FF2B5EF4-FFF2-40B4-BE49-F238E27FC236}">
                  <a16:creationId xmlns:a16="http://schemas.microsoft.com/office/drawing/2014/main" id="{22F554BD-BF7C-C993-9CC8-9617B92C9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654762F2-EC9F-61AF-7B54-2526C41ED6F3}"/>
              </a:ext>
            </a:extLst>
          </p:cNvPr>
          <p:cNvGrpSpPr/>
          <p:nvPr/>
        </p:nvGrpSpPr>
        <p:grpSpPr>
          <a:xfrm>
            <a:off x="19898145" y="7292142"/>
            <a:ext cx="1559305" cy="1946189"/>
            <a:chOff x="20645356" y="4344173"/>
            <a:chExt cx="1559305" cy="1946189"/>
          </a:xfrm>
        </p:grpSpPr>
        <p:sp>
          <p:nvSpPr>
            <p:cNvPr id="30" name="Freeform 284">
              <a:extLst>
                <a:ext uri="{FF2B5EF4-FFF2-40B4-BE49-F238E27FC236}">
                  <a16:creationId xmlns:a16="http://schemas.microsoft.com/office/drawing/2014/main" id="{F474257B-DAF4-F8F0-5899-93700B6A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" name="Freeform 285">
              <a:extLst>
                <a:ext uri="{FF2B5EF4-FFF2-40B4-BE49-F238E27FC236}">
                  <a16:creationId xmlns:a16="http://schemas.microsoft.com/office/drawing/2014/main" id="{036A1DA4-9EF2-8D28-276B-C29F31EE1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" name="Freeform 286">
              <a:extLst>
                <a:ext uri="{FF2B5EF4-FFF2-40B4-BE49-F238E27FC236}">
                  <a16:creationId xmlns:a16="http://schemas.microsoft.com/office/drawing/2014/main" id="{E39583C6-8036-231A-60C1-BBBA5B296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1806F489-E0AC-7ED1-14D2-3743DEB07262}"/>
              </a:ext>
            </a:extLst>
          </p:cNvPr>
          <p:cNvGrpSpPr/>
          <p:nvPr/>
        </p:nvGrpSpPr>
        <p:grpSpPr>
          <a:xfrm>
            <a:off x="19679191" y="1270521"/>
            <a:ext cx="1559305" cy="1946189"/>
            <a:chOff x="20645356" y="4344173"/>
            <a:chExt cx="1559305" cy="1946189"/>
          </a:xfrm>
        </p:grpSpPr>
        <p:sp>
          <p:nvSpPr>
            <p:cNvPr id="34" name="Freeform 284">
              <a:extLst>
                <a:ext uri="{FF2B5EF4-FFF2-40B4-BE49-F238E27FC236}">
                  <a16:creationId xmlns:a16="http://schemas.microsoft.com/office/drawing/2014/main" id="{764817DC-CF58-A34C-2F87-F7CAFC48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" name="Freeform 285">
              <a:extLst>
                <a:ext uri="{FF2B5EF4-FFF2-40B4-BE49-F238E27FC236}">
                  <a16:creationId xmlns:a16="http://schemas.microsoft.com/office/drawing/2014/main" id="{88950097-084A-0152-D81C-53DBDC344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5357" y="4454225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" name="Freeform 286">
              <a:extLst>
                <a:ext uri="{FF2B5EF4-FFF2-40B4-BE49-F238E27FC236}">
                  <a16:creationId xmlns:a16="http://schemas.microsoft.com/office/drawing/2014/main" id="{5FB0B9CD-ED31-36F2-3648-5B8FF5AAD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37" name="Freeform 36">
            <a:extLst>
              <a:ext uri="{FF2B5EF4-FFF2-40B4-BE49-F238E27FC236}">
                <a16:creationId xmlns:a16="http://schemas.microsoft.com/office/drawing/2014/main" id="{63B55A52-1E36-4B0F-93E5-EE08F1116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65765" y="1616739"/>
            <a:ext cx="786157" cy="790210"/>
          </a:xfrm>
          <a:custGeom>
            <a:avLst/>
            <a:gdLst>
              <a:gd name="connsiteX0" fmla="*/ 93863 w 517527"/>
              <a:gd name="connsiteY0" fmla="*/ 369106 h 520195"/>
              <a:gd name="connsiteX1" fmla="*/ 97342 w 517527"/>
              <a:gd name="connsiteY1" fmla="*/ 421206 h 520195"/>
              <a:gd name="connsiteX2" fmla="*/ 105605 w 517527"/>
              <a:gd name="connsiteY2" fmla="*/ 420338 h 520195"/>
              <a:gd name="connsiteX3" fmla="*/ 149094 w 517527"/>
              <a:gd name="connsiteY3" fmla="*/ 426416 h 520195"/>
              <a:gd name="connsiteX4" fmla="*/ 130829 w 517527"/>
              <a:gd name="connsiteY4" fmla="*/ 387341 h 520195"/>
              <a:gd name="connsiteX5" fmla="*/ 93863 w 517527"/>
              <a:gd name="connsiteY5" fmla="*/ 369106 h 520195"/>
              <a:gd name="connsiteX6" fmla="*/ 193004 w 517527"/>
              <a:gd name="connsiteY6" fmla="*/ 250385 h 520195"/>
              <a:gd name="connsiteX7" fmla="*/ 274782 w 517527"/>
              <a:gd name="connsiteY7" fmla="*/ 332019 h 520195"/>
              <a:gd name="connsiteX8" fmla="*/ 272158 w 517527"/>
              <a:gd name="connsiteY8" fmla="*/ 341623 h 520195"/>
              <a:gd name="connsiteX9" fmla="*/ 268660 w 517527"/>
              <a:gd name="connsiteY9" fmla="*/ 342060 h 520195"/>
              <a:gd name="connsiteX10" fmla="*/ 262100 w 517527"/>
              <a:gd name="connsiteY10" fmla="*/ 338567 h 520195"/>
              <a:gd name="connsiteX11" fmla="*/ 186882 w 517527"/>
              <a:gd name="connsiteY11" fmla="*/ 263045 h 520195"/>
              <a:gd name="connsiteX12" fmla="*/ 183383 w 517527"/>
              <a:gd name="connsiteY12" fmla="*/ 253878 h 520195"/>
              <a:gd name="connsiteX13" fmla="*/ 193004 w 517527"/>
              <a:gd name="connsiteY13" fmla="*/ 250385 h 520195"/>
              <a:gd name="connsiteX14" fmla="*/ 409592 w 517527"/>
              <a:gd name="connsiteY14" fmla="*/ 195006 h 520195"/>
              <a:gd name="connsiteX15" fmla="*/ 403939 w 517527"/>
              <a:gd name="connsiteY15" fmla="*/ 200650 h 520195"/>
              <a:gd name="connsiteX16" fmla="*/ 390457 w 517527"/>
              <a:gd name="connsiteY16" fmla="*/ 209768 h 520195"/>
              <a:gd name="connsiteX17" fmla="*/ 373062 w 517527"/>
              <a:gd name="connsiteY17" fmla="*/ 205426 h 520195"/>
              <a:gd name="connsiteX18" fmla="*/ 366538 w 517527"/>
              <a:gd name="connsiteY18" fmla="*/ 202821 h 520195"/>
              <a:gd name="connsiteX19" fmla="*/ 360885 w 517527"/>
              <a:gd name="connsiteY19" fmla="*/ 209768 h 520195"/>
              <a:gd name="connsiteX20" fmla="*/ 350882 w 517527"/>
              <a:gd name="connsiteY20" fmla="*/ 221490 h 520195"/>
              <a:gd name="connsiteX21" fmla="*/ 340880 w 517527"/>
              <a:gd name="connsiteY21" fmla="*/ 223227 h 520195"/>
              <a:gd name="connsiteX22" fmla="*/ 337836 w 517527"/>
              <a:gd name="connsiteY22" fmla="*/ 224095 h 520195"/>
              <a:gd name="connsiteX23" fmla="*/ 350013 w 517527"/>
              <a:gd name="connsiteY23" fmla="*/ 244935 h 520195"/>
              <a:gd name="connsiteX24" fmla="*/ 380020 w 517527"/>
              <a:gd name="connsiteY24" fmla="*/ 257960 h 520195"/>
              <a:gd name="connsiteX25" fmla="*/ 384369 w 517527"/>
              <a:gd name="connsiteY25" fmla="*/ 273590 h 520195"/>
              <a:gd name="connsiteX26" fmla="*/ 384369 w 517527"/>
              <a:gd name="connsiteY26" fmla="*/ 278366 h 520195"/>
              <a:gd name="connsiteX27" fmla="*/ 389152 w 517527"/>
              <a:gd name="connsiteY27" fmla="*/ 277498 h 520195"/>
              <a:gd name="connsiteX28" fmla="*/ 404374 w 517527"/>
              <a:gd name="connsiteY28" fmla="*/ 278800 h 520195"/>
              <a:gd name="connsiteX29" fmla="*/ 411332 w 517527"/>
              <a:gd name="connsiteY29" fmla="*/ 292693 h 520195"/>
              <a:gd name="connsiteX30" fmla="*/ 412202 w 517527"/>
              <a:gd name="connsiteY30" fmla="*/ 296601 h 520195"/>
              <a:gd name="connsiteX31" fmla="*/ 415246 w 517527"/>
              <a:gd name="connsiteY31" fmla="*/ 294430 h 520195"/>
              <a:gd name="connsiteX32" fmla="*/ 429597 w 517527"/>
              <a:gd name="connsiteY32" fmla="*/ 290523 h 520195"/>
              <a:gd name="connsiteX33" fmla="*/ 440904 w 517527"/>
              <a:gd name="connsiteY33" fmla="*/ 299206 h 520195"/>
              <a:gd name="connsiteX34" fmla="*/ 444818 w 517527"/>
              <a:gd name="connsiteY34" fmla="*/ 303113 h 520195"/>
              <a:gd name="connsiteX35" fmla="*/ 448297 w 517527"/>
              <a:gd name="connsiteY35" fmla="*/ 298338 h 520195"/>
              <a:gd name="connsiteX36" fmla="*/ 459604 w 517527"/>
              <a:gd name="connsiteY36" fmla="*/ 287484 h 520195"/>
              <a:gd name="connsiteX37" fmla="*/ 475260 w 517527"/>
              <a:gd name="connsiteY37" fmla="*/ 288352 h 520195"/>
              <a:gd name="connsiteX38" fmla="*/ 481784 w 517527"/>
              <a:gd name="connsiteY38" fmla="*/ 290089 h 520195"/>
              <a:gd name="connsiteX39" fmla="*/ 482219 w 517527"/>
              <a:gd name="connsiteY39" fmla="*/ 283142 h 520195"/>
              <a:gd name="connsiteX40" fmla="*/ 485263 w 517527"/>
              <a:gd name="connsiteY40" fmla="*/ 268815 h 520195"/>
              <a:gd name="connsiteX41" fmla="*/ 497440 w 517527"/>
              <a:gd name="connsiteY41" fmla="*/ 260131 h 520195"/>
              <a:gd name="connsiteX42" fmla="*/ 502658 w 517527"/>
              <a:gd name="connsiteY42" fmla="*/ 257526 h 520195"/>
              <a:gd name="connsiteX43" fmla="*/ 498309 w 517527"/>
              <a:gd name="connsiteY43" fmla="*/ 254053 h 520195"/>
              <a:gd name="connsiteX44" fmla="*/ 488742 w 517527"/>
              <a:gd name="connsiteY44" fmla="*/ 243198 h 520195"/>
              <a:gd name="connsiteX45" fmla="*/ 488307 w 517527"/>
              <a:gd name="connsiteY45" fmla="*/ 230173 h 520195"/>
              <a:gd name="connsiteX46" fmla="*/ 488742 w 517527"/>
              <a:gd name="connsiteY46" fmla="*/ 222793 h 520195"/>
              <a:gd name="connsiteX47" fmla="*/ 483088 w 517527"/>
              <a:gd name="connsiteY47" fmla="*/ 222793 h 520195"/>
              <a:gd name="connsiteX48" fmla="*/ 466128 w 517527"/>
              <a:gd name="connsiteY48" fmla="*/ 221056 h 520195"/>
              <a:gd name="connsiteX49" fmla="*/ 456125 w 517527"/>
              <a:gd name="connsiteY49" fmla="*/ 207163 h 520195"/>
              <a:gd name="connsiteX50" fmla="*/ 452646 w 517527"/>
              <a:gd name="connsiteY50" fmla="*/ 200650 h 520195"/>
              <a:gd name="connsiteX51" fmla="*/ 445688 w 517527"/>
              <a:gd name="connsiteY51" fmla="*/ 203690 h 520195"/>
              <a:gd name="connsiteX52" fmla="*/ 430032 w 517527"/>
              <a:gd name="connsiteY52" fmla="*/ 208465 h 520195"/>
              <a:gd name="connsiteX53" fmla="*/ 415681 w 517527"/>
              <a:gd name="connsiteY53" fmla="*/ 199782 h 520195"/>
              <a:gd name="connsiteX54" fmla="*/ 409592 w 517527"/>
              <a:gd name="connsiteY54" fmla="*/ 195006 h 520195"/>
              <a:gd name="connsiteX55" fmla="*/ 185190 w 517527"/>
              <a:gd name="connsiteY55" fmla="*/ 163312 h 520195"/>
              <a:gd name="connsiteX56" fmla="*/ 244770 w 517527"/>
              <a:gd name="connsiteY56" fmla="*/ 201953 h 520195"/>
              <a:gd name="connsiteX57" fmla="*/ 244770 w 517527"/>
              <a:gd name="connsiteY57" fmla="*/ 211939 h 520195"/>
              <a:gd name="connsiteX58" fmla="*/ 239551 w 517527"/>
              <a:gd name="connsiteY58" fmla="*/ 214109 h 520195"/>
              <a:gd name="connsiteX59" fmla="*/ 234767 w 517527"/>
              <a:gd name="connsiteY59" fmla="*/ 212373 h 520195"/>
              <a:gd name="connsiteX60" fmla="*/ 157357 w 517527"/>
              <a:gd name="connsiteY60" fmla="*/ 169391 h 520195"/>
              <a:gd name="connsiteX61" fmla="*/ 105605 w 517527"/>
              <a:gd name="connsiteY61" fmla="*/ 201953 h 520195"/>
              <a:gd name="connsiteX62" fmla="*/ 80382 w 517527"/>
              <a:gd name="connsiteY62" fmla="*/ 296601 h 520195"/>
              <a:gd name="connsiteX63" fmla="*/ 130829 w 517527"/>
              <a:gd name="connsiteY63" fmla="*/ 313533 h 520195"/>
              <a:gd name="connsiteX64" fmla="*/ 133003 w 517527"/>
              <a:gd name="connsiteY64" fmla="*/ 323519 h 520195"/>
              <a:gd name="connsiteX65" fmla="*/ 126915 w 517527"/>
              <a:gd name="connsiteY65" fmla="*/ 326558 h 520195"/>
              <a:gd name="connsiteX66" fmla="*/ 123001 w 517527"/>
              <a:gd name="connsiteY66" fmla="*/ 325690 h 520195"/>
              <a:gd name="connsiteX67" fmla="*/ 82556 w 517527"/>
              <a:gd name="connsiteY67" fmla="*/ 310928 h 520195"/>
              <a:gd name="connsiteX68" fmla="*/ 90384 w 517527"/>
              <a:gd name="connsiteY68" fmla="*/ 350871 h 520195"/>
              <a:gd name="connsiteX69" fmla="*/ 90819 w 517527"/>
              <a:gd name="connsiteY69" fmla="*/ 354779 h 520195"/>
              <a:gd name="connsiteX70" fmla="*/ 140831 w 517527"/>
              <a:gd name="connsiteY70" fmla="*/ 376921 h 520195"/>
              <a:gd name="connsiteX71" fmla="*/ 163880 w 517527"/>
              <a:gd name="connsiteY71" fmla="*/ 429455 h 520195"/>
              <a:gd name="connsiteX72" fmla="*/ 255207 w 517527"/>
              <a:gd name="connsiteY72" fmla="*/ 438572 h 520195"/>
              <a:gd name="connsiteX73" fmla="*/ 237811 w 517527"/>
              <a:gd name="connsiteY73" fmla="*/ 389946 h 520195"/>
              <a:gd name="connsiteX74" fmla="*/ 238681 w 517527"/>
              <a:gd name="connsiteY74" fmla="*/ 380394 h 520195"/>
              <a:gd name="connsiteX75" fmla="*/ 248684 w 517527"/>
              <a:gd name="connsiteY75" fmla="*/ 381263 h 520195"/>
              <a:gd name="connsiteX76" fmla="*/ 269993 w 517527"/>
              <a:gd name="connsiteY76" fmla="*/ 436402 h 520195"/>
              <a:gd name="connsiteX77" fmla="*/ 315656 w 517527"/>
              <a:gd name="connsiteY77" fmla="*/ 412088 h 520195"/>
              <a:gd name="connsiteX78" fmla="*/ 346968 w 517527"/>
              <a:gd name="connsiteY78" fmla="*/ 278366 h 520195"/>
              <a:gd name="connsiteX79" fmla="*/ 346968 w 517527"/>
              <a:gd name="connsiteY79" fmla="*/ 277498 h 520195"/>
              <a:gd name="connsiteX80" fmla="*/ 307828 w 517527"/>
              <a:gd name="connsiteY80" fmla="*/ 209768 h 520195"/>
              <a:gd name="connsiteX81" fmla="*/ 237811 w 517527"/>
              <a:gd name="connsiteY81" fmla="*/ 170259 h 520195"/>
              <a:gd name="connsiteX82" fmla="*/ 185190 w 517527"/>
              <a:gd name="connsiteY82" fmla="*/ 163312 h 520195"/>
              <a:gd name="connsiteX83" fmla="*/ 362189 w 517527"/>
              <a:gd name="connsiteY83" fmla="*/ 13960 h 520195"/>
              <a:gd name="connsiteX84" fmla="*/ 358710 w 517527"/>
              <a:gd name="connsiteY84" fmla="*/ 16131 h 520195"/>
              <a:gd name="connsiteX85" fmla="*/ 351752 w 517527"/>
              <a:gd name="connsiteY85" fmla="*/ 20038 h 520195"/>
              <a:gd name="connsiteX86" fmla="*/ 343489 w 517527"/>
              <a:gd name="connsiteY86" fmla="*/ 20907 h 520195"/>
              <a:gd name="connsiteX87" fmla="*/ 339575 w 517527"/>
              <a:gd name="connsiteY87" fmla="*/ 21341 h 520195"/>
              <a:gd name="connsiteX88" fmla="*/ 337836 w 517527"/>
              <a:gd name="connsiteY88" fmla="*/ 24380 h 520195"/>
              <a:gd name="connsiteX89" fmla="*/ 332617 w 517527"/>
              <a:gd name="connsiteY89" fmla="*/ 31327 h 520195"/>
              <a:gd name="connsiteX90" fmla="*/ 325659 w 517527"/>
              <a:gd name="connsiteY90" fmla="*/ 36102 h 520195"/>
              <a:gd name="connsiteX91" fmla="*/ 321745 w 517527"/>
              <a:gd name="connsiteY91" fmla="*/ 38273 h 520195"/>
              <a:gd name="connsiteX92" fmla="*/ 320875 w 517527"/>
              <a:gd name="connsiteY92" fmla="*/ 41747 h 520195"/>
              <a:gd name="connsiteX93" fmla="*/ 318701 w 517527"/>
              <a:gd name="connsiteY93" fmla="*/ 50430 h 520195"/>
              <a:gd name="connsiteX94" fmla="*/ 312612 w 517527"/>
              <a:gd name="connsiteY94" fmla="*/ 57811 h 520195"/>
              <a:gd name="connsiteX95" fmla="*/ 309568 w 517527"/>
              <a:gd name="connsiteY95" fmla="*/ 60416 h 520195"/>
              <a:gd name="connsiteX96" fmla="*/ 309568 w 517527"/>
              <a:gd name="connsiteY96" fmla="*/ 64757 h 520195"/>
              <a:gd name="connsiteX97" fmla="*/ 309133 w 517527"/>
              <a:gd name="connsiteY97" fmla="*/ 73875 h 520195"/>
              <a:gd name="connsiteX98" fmla="*/ 304349 w 517527"/>
              <a:gd name="connsiteY98" fmla="*/ 81690 h 520195"/>
              <a:gd name="connsiteX99" fmla="*/ 302175 w 517527"/>
              <a:gd name="connsiteY99" fmla="*/ 85163 h 520195"/>
              <a:gd name="connsiteX100" fmla="*/ 303045 w 517527"/>
              <a:gd name="connsiteY100" fmla="*/ 89070 h 520195"/>
              <a:gd name="connsiteX101" fmla="*/ 303914 w 517527"/>
              <a:gd name="connsiteY101" fmla="*/ 98622 h 520195"/>
              <a:gd name="connsiteX102" fmla="*/ 300435 w 517527"/>
              <a:gd name="connsiteY102" fmla="*/ 107305 h 520195"/>
              <a:gd name="connsiteX103" fmla="*/ 299131 w 517527"/>
              <a:gd name="connsiteY103" fmla="*/ 110779 h 520195"/>
              <a:gd name="connsiteX104" fmla="*/ 300435 w 517527"/>
              <a:gd name="connsiteY104" fmla="*/ 115120 h 520195"/>
              <a:gd name="connsiteX105" fmla="*/ 303480 w 517527"/>
              <a:gd name="connsiteY105" fmla="*/ 123369 h 520195"/>
              <a:gd name="connsiteX106" fmla="*/ 299131 w 517527"/>
              <a:gd name="connsiteY106" fmla="*/ 130316 h 520195"/>
              <a:gd name="connsiteX107" fmla="*/ 296521 w 517527"/>
              <a:gd name="connsiteY107" fmla="*/ 141604 h 520195"/>
              <a:gd name="connsiteX108" fmla="*/ 300435 w 517527"/>
              <a:gd name="connsiteY108" fmla="*/ 150722 h 520195"/>
              <a:gd name="connsiteX109" fmla="*/ 298261 w 517527"/>
              <a:gd name="connsiteY109" fmla="*/ 171127 h 520195"/>
              <a:gd name="connsiteX110" fmla="*/ 298261 w 517527"/>
              <a:gd name="connsiteY110" fmla="*/ 183718 h 520195"/>
              <a:gd name="connsiteX111" fmla="*/ 312612 w 517527"/>
              <a:gd name="connsiteY111" fmla="*/ 195006 h 520195"/>
              <a:gd name="connsiteX112" fmla="*/ 324789 w 517527"/>
              <a:gd name="connsiteY112" fmla="*/ 183718 h 520195"/>
              <a:gd name="connsiteX113" fmla="*/ 330443 w 517527"/>
              <a:gd name="connsiteY113" fmla="*/ 169391 h 520195"/>
              <a:gd name="connsiteX114" fmla="*/ 336531 w 517527"/>
              <a:gd name="connsiteY114" fmla="*/ 141170 h 520195"/>
              <a:gd name="connsiteX115" fmla="*/ 345229 w 517527"/>
              <a:gd name="connsiteY115" fmla="*/ 114252 h 520195"/>
              <a:gd name="connsiteX116" fmla="*/ 353057 w 517527"/>
              <a:gd name="connsiteY116" fmla="*/ 78216 h 520195"/>
              <a:gd name="connsiteX117" fmla="*/ 363929 w 517527"/>
              <a:gd name="connsiteY117" fmla="*/ 47391 h 520195"/>
              <a:gd name="connsiteX118" fmla="*/ 370452 w 517527"/>
              <a:gd name="connsiteY118" fmla="*/ 39576 h 520195"/>
              <a:gd name="connsiteX119" fmla="*/ 378280 w 517527"/>
              <a:gd name="connsiteY119" fmla="*/ 46088 h 520195"/>
              <a:gd name="connsiteX120" fmla="*/ 363059 w 517527"/>
              <a:gd name="connsiteY120" fmla="*/ 88202 h 520195"/>
              <a:gd name="connsiteX121" fmla="*/ 357841 w 517527"/>
              <a:gd name="connsiteY121" fmla="*/ 107305 h 520195"/>
              <a:gd name="connsiteX122" fmla="*/ 346533 w 517527"/>
              <a:gd name="connsiteY122" fmla="*/ 151590 h 520195"/>
              <a:gd name="connsiteX123" fmla="*/ 344359 w 517527"/>
              <a:gd name="connsiteY123" fmla="*/ 169391 h 520195"/>
              <a:gd name="connsiteX124" fmla="*/ 334791 w 517527"/>
              <a:gd name="connsiteY124" fmla="*/ 193270 h 520195"/>
              <a:gd name="connsiteX125" fmla="*/ 323049 w 517527"/>
              <a:gd name="connsiteY125" fmla="*/ 204992 h 520195"/>
              <a:gd name="connsiteX126" fmla="*/ 337401 w 517527"/>
              <a:gd name="connsiteY126" fmla="*/ 207163 h 520195"/>
              <a:gd name="connsiteX127" fmla="*/ 340010 w 517527"/>
              <a:gd name="connsiteY127" fmla="*/ 208465 h 520195"/>
              <a:gd name="connsiteX128" fmla="*/ 342185 w 517527"/>
              <a:gd name="connsiteY128" fmla="*/ 207163 h 520195"/>
              <a:gd name="connsiteX129" fmla="*/ 347838 w 517527"/>
              <a:gd name="connsiteY129" fmla="*/ 200650 h 520195"/>
              <a:gd name="connsiteX130" fmla="*/ 354361 w 517527"/>
              <a:gd name="connsiteY130" fmla="*/ 191967 h 520195"/>
              <a:gd name="connsiteX131" fmla="*/ 363494 w 517527"/>
              <a:gd name="connsiteY131" fmla="*/ 186323 h 520195"/>
              <a:gd name="connsiteX132" fmla="*/ 370452 w 517527"/>
              <a:gd name="connsiteY132" fmla="*/ 181547 h 520195"/>
              <a:gd name="connsiteX133" fmla="*/ 374366 w 517527"/>
              <a:gd name="connsiteY133" fmla="*/ 173732 h 520195"/>
              <a:gd name="connsiteX134" fmla="*/ 379150 w 517527"/>
              <a:gd name="connsiteY134" fmla="*/ 164181 h 520195"/>
              <a:gd name="connsiteX135" fmla="*/ 386978 w 517527"/>
              <a:gd name="connsiteY135" fmla="*/ 155932 h 520195"/>
              <a:gd name="connsiteX136" fmla="*/ 392632 w 517527"/>
              <a:gd name="connsiteY136" fmla="*/ 150287 h 520195"/>
              <a:gd name="connsiteX137" fmla="*/ 394806 w 517527"/>
              <a:gd name="connsiteY137" fmla="*/ 141604 h 520195"/>
              <a:gd name="connsiteX138" fmla="*/ 397850 w 517527"/>
              <a:gd name="connsiteY138" fmla="*/ 131184 h 520195"/>
              <a:gd name="connsiteX139" fmla="*/ 403939 w 517527"/>
              <a:gd name="connsiteY139" fmla="*/ 122067 h 520195"/>
              <a:gd name="connsiteX140" fmla="*/ 408288 w 517527"/>
              <a:gd name="connsiteY140" fmla="*/ 115120 h 520195"/>
              <a:gd name="connsiteX141" fmla="*/ 409157 w 517527"/>
              <a:gd name="connsiteY141" fmla="*/ 106003 h 520195"/>
              <a:gd name="connsiteX142" fmla="*/ 409592 w 517527"/>
              <a:gd name="connsiteY142" fmla="*/ 95583 h 520195"/>
              <a:gd name="connsiteX143" fmla="*/ 413506 w 517527"/>
              <a:gd name="connsiteY143" fmla="*/ 85163 h 520195"/>
              <a:gd name="connsiteX144" fmla="*/ 416550 w 517527"/>
              <a:gd name="connsiteY144" fmla="*/ 77782 h 520195"/>
              <a:gd name="connsiteX145" fmla="*/ 414376 w 517527"/>
              <a:gd name="connsiteY145" fmla="*/ 68665 h 520195"/>
              <a:gd name="connsiteX146" fmla="*/ 412202 w 517527"/>
              <a:gd name="connsiteY146" fmla="*/ 59547 h 520195"/>
              <a:gd name="connsiteX147" fmla="*/ 412202 w 517527"/>
              <a:gd name="connsiteY147" fmla="*/ 49562 h 520195"/>
              <a:gd name="connsiteX148" fmla="*/ 411332 w 517527"/>
              <a:gd name="connsiteY148" fmla="*/ 41312 h 520195"/>
              <a:gd name="connsiteX149" fmla="*/ 404374 w 517527"/>
              <a:gd name="connsiteY149" fmla="*/ 33932 h 520195"/>
              <a:gd name="connsiteX150" fmla="*/ 399155 w 517527"/>
              <a:gd name="connsiteY150" fmla="*/ 29590 h 520195"/>
              <a:gd name="connsiteX151" fmla="*/ 394371 w 517527"/>
              <a:gd name="connsiteY151" fmla="*/ 24380 h 520195"/>
              <a:gd name="connsiteX152" fmla="*/ 386978 w 517527"/>
              <a:gd name="connsiteY152" fmla="*/ 17868 h 520195"/>
              <a:gd name="connsiteX153" fmla="*/ 382194 w 517527"/>
              <a:gd name="connsiteY153" fmla="*/ 18302 h 520195"/>
              <a:gd name="connsiteX154" fmla="*/ 373931 w 517527"/>
              <a:gd name="connsiteY154" fmla="*/ 18736 h 520195"/>
              <a:gd name="connsiteX155" fmla="*/ 366103 w 517527"/>
              <a:gd name="connsiteY155" fmla="*/ 15263 h 520195"/>
              <a:gd name="connsiteX156" fmla="*/ 362189 w 517527"/>
              <a:gd name="connsiteY156" fmla="*/ 13960 h 520195"/>
              <a:gd name="connsiteX157" fmla="*/ 361755 w 517527"/>
              <a:gd name="connsiteY157" fmla="*/ 67 h 520195"/>
              <a:gd name="connsiteX158" fmla="*/ 372192 w 517527"/>
              <a:gd name="connsiteY158" fmla="*/ 3106 h 520195"/>
              <a:gd name="connsiteX159" fmla="*/ 376106 w 517527"/>
              <a:gd name="connsiteY159" fmla="*/ 4409 h 520195"/>
              <a:gd name="connsiteX160" fmla="*/ 380020 w 517527"/>
              <a:gd name="connsiteY160" fmla="*/ 4409 h 520195"/>
              <a:gd name="connsiteX161" fmla="*/ 391327 w 517527"/>
              <a:gd name="connsiteY161" fmla="*/ 4409 h 520195"/>
              <a:gd name="connsiteX162" fmla="*/ 405243 w 517527"/>
              <a:gd name="connsiteY162" fmla="*/ 15263 h 520195"/>
              <a:gd name="connsiteX163" fmla="*/ 409157 w 517527"/>
              <a:gd name="connsiteY163" fmla="*/ 19170 h 520195"/>
              <a:gd name="connsiteX164" fmla="*/ 413506 w 517527"/>
              <a:gd name="connsiteY164" fmla="*/ 22643 h 520195"/>
              <a:gd name="connsiteX165" fmla="*/ 424813 w 517527"/>
              <a:gd name="connsiteY165" fmla="*/ 35668 h 520195"/>
              <a:gd name="connsiteX166" fmla="*/ 426553 w 517527"/>
              <a:gd name="connsiteY166" fmla="*/ 50430 h 520195"/>
              <a:gd name="connsiteX167" fmla="*/ 426118 w 517527"/>
              <a:gd name="connsiteY167" fmla="*/ 57811 h 520195"/>
              <a:gd name="connsiteX168" fmla="*/ 427858 w 517527"/>
              <a:gd name="connsiteY168" fmla="*/ 63889 h 520195"/>
              <a:gd name="connsiteX169" fmla="*/ 430467 w 517527"/>
              <a:gd name="connsiteY169" fmla="*/ 78650 h 520195"/>
              <a:gd name="connsiteX170" fmla="*/ 426553 w 517527"/>
              <a:gd name="connsiteY170" fmla="*/ 91241 h 520195"/>
              <a:gd name="connsiteX171" fmla="*/ 423509 w 517527"/>
              <a:gd name="connsiteY171" fmla="*/ 98622 h 520195"/>
              <a:gd name="connsiteX172" fmla="*/ 423509 w 517527"/>
              <a:gd name="connsiteY172" fmla="*/ 106003 h 520195"/>
              <a:gd name="connsiteX173" fmla="*/ 422204 w 517527"/>
              <a:gd name="connsiteY173" fmla="*/ 119462 h 520195"/>
              <a:gd name="connsiteX174" fmla="*/ 415246 w 517527"/>
              <a:gd name="connsiteY174" fmla="*/ 130750 h 520195"/>
              <a:gd name="connsiteX175" fmla="*/ 410897 w 517527"/>
              <a:gd name="connsiteY175" fmla="*/ 137263 h 520195"/>
              <a:gd name="connsiteX176" fmla="*/ 409157 w 517527"/>
              <a:gd name="connsiteY176" fmla="*/ 144209 h 520195"/>
              <a:gd name="connsiteX177" fmla="*/ 405243 w 517527"/>
              <a:gd name="connsiteY177" fmla="*/ 157234 h 520195"/>
              <a:gd name="connsiteX178" fmla="*/ 396111 w 517527"/>
              <a:gd name="connsiteY178" fmla="*/ 166786 h 520195"/>
              <a:gd name="connsiteX179" fmla="*/ 390892 w 517527"/>
              <a:gd name="connsiteY179" fmla="*/ 171996 h 520195"/>
              <a:gd name="connsiteX180" fmla="*/ 387413 w 517527"/>
              <a:gd name="connsiteY180" fmla="*/ 178942 h 520195"/>
              <a:gd name="connsiteX181" fmla="*/ 381324 w 517527"/>
              <a:gd name="connsiteY181" fmla="*/ 190665 h 520195"/>
              <a:gd name="connsiteX182" fmla="*/ 379585 w 517527"/>
              <a:gd name="connsiteY182" fmla="*/ 192835 h 520195"/>
              <a:gd name="connsiteX183" fmla="*/ 380020 w 517527"/>
              <a:gd name="connsiteY183" fmla="*/ 192835 h 520195"/>
              <a:gd name="connsiteX184" fmla="*/ 387413 w 517527"/>
              <a:gd name="connsiteY184" fmla="*/ 195875 h 520195"/>
              <a:gd name="connsiteX185" fmla="*/ 393066 w 517527"/>
              <a:gd name="connsiteY185" fmla="*/ 190665 h 520195"/>
              <a:gd name="connsiteX186" fmla="*/ 409157 w 517527"/>
              <a:gd name="connsiteY186" fmla="*/ 180679 h 520195"/>
              <a:gd name="connsiteX187" fmla="*/ 425683 w 517527"/>
              <a:gd name="connsiteY187" fmla="*/ 189362 h 520195"/>
              <a:gd name="connsiteX188" fmla="*/ 431772 w 517527"/>
              <a:gd name="connsiteY188" fmla="*/ 194572 h 520195"/>
              <a:gd name="connsiteX189" fmla="*/ 438730 w 517527"/>
              <a:gd name="connsiteY189" fmla="*/ 191533 h 520195"/>
              <a:gd name="connsiteX190" fmla="*/ 457430 w 517527"/>
              <a:gd name="connsiteY190" fmla="*/ 187191 h 520195"/>
              <a:gd name="connsiteX191" fmla="*/ 469172 w 517527"/>
              <a:gd name="connsiteY191" fmla="*/ 201519 h 520195"/>
              <a:gd name="connsiteX192" fmla="*/ 473521 w 517527"/>
              <a:gd name="connsiteY192" fmla="*/ 208899 h 520195"/>
              <a:gd name="connsiteX193" fmla="*/ 481784 w 517527"/>
              <a:gd name="connsiteY193" fmla="*/ 208899 h 520195"/>
              <a:gd name="connsiteX194" fmla="*/ 498744 w 517527"/>
              <a:gd name="connsiteY194" fmla="*/ 211939 h 520195"/>
              <a:gd name="connsiteX195" fmla="*/ 502223 w 517527"/>
              <a:gd name="connsiteY195" fmla="*/ 231910 h 520195"/>
              <a:gd name="connsiteX196" fmla="*/ 502223 w 517527"/>
              <a:gd name="connsiteY196" fmla="*/ 237988 h 520195"/>
              <a:gd name="connsiteX197" fmla="*/ 507442 w 517527"/>
              <a:gd name="connsiteY197" fmla="*/ 243198 h 520195"/>
              <a:gd name="connsiteX198" fmla="*/ 517444 w 517527"/>
              <a:gd name="connsiteY198" fmla="*/ 259697 h 520195"/>
              <a:gd name="connsiteX199" fmla="*/ 503528 w 517527"/>
              <a:gd name="connsiteY199" fmla="*/ 273156 h 520195"/>
              <a:gd name="connsiteX200" fmla="*/ 497005 w 517527"/>
              <a:gd name="connsiteY200" fmla="*/ 277064 h 520195"/>
              <a:gd name="connsiteX201" fmla="*/ 496570 w 517527"/>
              <a:gd name="connsiteY201" fmla="*/ 283576 h 520195"/>
              <a:gd name="connsiteX202" fmla="*/ 490047 w 517527"/>
              <a:gd name="connsiteY202" fmla="*/ 301377 h 520195"/>
              <a:gd name="connsiteX203" fmla="*/ 471346 w 517527"/>
              <a:gd name="connsiteY203" fmla="*/ 302245 h 520195"/>
              <a:gd name="connsiteX204" fmla="*/ 464388 w 517527"/>
              <a:gd name="connsiteY204" fmla="*/ 300943 h 520195"/>
              <a:gd name="connsiteX205" fmla="*/ 460039 w 517527"/>
              <a:gd name="connsiteY205" fmla="*/ 306587 h 520195"/>
              <a:gd name="connsiteX206" fmla="*/ 444818 w 517527"/>
              <a:gd name="connsiteY206" fmla="*/ 317875 h 520195"/>
              <a:gd name="connsiteX207" fmla="*/ 444383 w 517527"/>
              <a:gd name="connsiteY207" fmla="*/ 317875 h 520195"/>
              <a:gd name="connsiteX208" fmla="*/ 429597 w 517527"/>
              <a:gd name="connsiteY208" fmla="*/ 307889 h 520195"/>
              <a:gd name="connsiteX209" fmla="*/ 426988 w 517527"/>
              <a:gd name="connsiteY209" fmla="*/ 304416 h 520195"/>
              <a:gd name="connsiteX210" fmla="*/ 422639 w 517527"/>
              <a:gd name="connsiteY210" fmla="*/ 307021 h 520195"/>
              <a:gd name="connsiteX211" fmla="*/ 405678 w 517527"/>
              <a:gd name="connsiteY211" fmla="*/ 310494 h 520195"/>
              <a:gd name="connsiteX212" fmla="*/ 397415 w 517527"/>
              <a:gd name="connsiteY212" fmla="*/ 295298 h 520195"/>
              <a:gd name="connsiteX213" fmla="*/ 396111 w 517527"/>
              <a:gd name="connsiteY213" fmla="*/ 290523 h 520195"/>
              <a:gd name="connsiteX214" fmla="*/ 391327 w 517527"/>
              <a:gd name="connsiteY214" fmla="*/ 291391 h 520195"/>
              <a:gd name="connsiteX215" fmla="*/ 374801 w 517527"/>
              <a:gd name="connsiteY215" fmla="*/ 289220 h 520195"/>
              <a:gd name="connsiteX216" fmla="*/ 370017 w 517527"/>
              <a:gd name="connsiteY216" fmla="*/ 274024 h 520195"/>
              <a:gd name="connsiteX217" fmla="*/ 370017 w 517527"/>
              <a:gd name="connsiteY217" fmla="*/ 268380 h 520195"/>
              <a:gd name="connsiteX218" fmla="*/ 356971 w 517527"/>
              <a:gd name="connsiteY218" fmla="*/ 260131 h 520195"/>
              <a:gd name="connsiteX219" fmla="*/ 360885 w 517527"/>
              <a:gd name="connsiteY219" fmla="*/ 274024 h 520195"/>
              <a:gd name="connsiteX220" fmla="*/ 325659 w 517527"/>
              <a:gd name="connsiteY220" fmla="*/ 422508 h 520195"/>
              <a:gd name="connsiteX221" fmla="*/ 239551 w 517527"/>
              <a:gd name="connsiteY221" fmla="*/ 453768 h 520195"/>
              <a:gd name="connsiteX222" fmla="*/ 156922 w 517527"/>
              <a:gd name="connsiteY222" fmla="*/ 442480 h 520195"/>
              <a:gd name="connsiteX223" fmla="*/ 88644 w 517527"/>
              <a:gd name="connsiteY223" fmla="*/ 439441 h 520195"/>
              <a:gd name="connsiteX224" fmla="*/ 42981 w 517527"/>
              <a:gd name="connsiteY224" fmla="*/ 468964 h 520195"/>
              <a:gd name="connsiteX225" fmla="*/ 14714 w 517527"/>
              <a:gd name="connsiteY225" fmla="*/ 511512 h 520195"/>
              <a:gd name="connsiteX226" fmla="*/ 9060 w 517527"/>
              <a:gd name="connsiteY226" fmla="*/ 519761 h 520195"/>
              <a:gd name="connsiteX227" fmla="*/ 7755 w 517527"/>
              <a:gd name="connsiteY227" fmla="*/ 520195 h 520195"/>
              <a:gd name="connsiteX228" fmla="*/ 797 w 517527"/>
              <a:gd name="connsiteY228" fmla="*/ 514117 h 520195"/>
              <a:gd name="connsiteX229" fmla="*/ 37328 w 517527"/>
              <a:gd name="connsiteY229" fmla="*/ 455939 h 520195"/>
              <a:gd name="connsiteX230" fmla="*/ 77772 w 517527"/>
              <a:gd name="connsiteY230" fmla="*/ 429455 h 520195"/>
              <a:gd name="connsiteX231" fmla="*/ 77337 w 517527"/>
              <a:gd name="connsiteY231" fmla="*/ 429455 h 520195"/>
              <a:gd name="connsiteX232" fmla="*/ 76468 w 517527"/>
              <a:gd name="connsiteY232" fmla="*/ 353911 h 520195"/>
              <a:gd name="connsiteX233" fmla="*/ 95603 w 517527"/>
              <a:gd name="connsiteY233" fmla="*/ 191967 h 520195"/>
              <a:gd name="connsiteX234" fmla="*/ 242160 w 517527"/>
              <a:gd name="connsiteY234" fmla="*/ 156800 h 520195"/>
              <a:gd name="connsiteX235" fmla="*/ 283040 w 517527"/>
              <a:gd name="connsiteY235" fmla="*/ 174601 h 520195"/>
              <a:gd name="connsiteX236" fmla="*/ 289563 w 517527"/>
              <a:gd name="connsiteY236" fmla="*/ 160273 h 520195"/>
              <a:gd name="connsiteX237" fmla="*/ 287824 w 517527"/>
              <a:gd name="connsiteY237" fmla="*/ 156800 h 520195"/>
              <a:gd name="connsiteX238" fmla="*/ 283040 w 517527"/>
              <a:gd name="connsiteY238" fmla="*/ 147248 h 520195"/>
              <a:gd name="connsiteX239" fmla="*/ 282170 w 517527"/>
              <a:gd name="connsiteY239" fmla="*/ 128579 h 520195"/>
              <a:gd name="connsiteX240" fmla="*/ 287824 w 517527"/>
              <a:gd name="connsiteY240" fmla="*/ 121198 h 520195"/>
              <a:gd name="connsiteX241" fmla="*/ 284779 w 517527"/>
              <a:gd name="connsiteY241" fmla="*/ 110344 h 520195"/>
              <a:gd name="connsiteX242" fmla="*/ 288258 w 517527"/>
              <a:gd name="connsiteY242" fmla="*/ 100359 h 520195"/>
              <a:gd name="connsiteX243" fmla="*/ 289998 w 517527"/>
              <a:gd name="connsiteY243" fmla="*/ 96885 h 520195"/>
              <a:gd name="connsiteX244" fmla="*/ 289563 w 517527"/>
              <a:gd name="connsiteY244" fmla="*/ 92978 h 520195"/>
              <a:gd name="connsiteX245" fmla="*/ 288258 w 517527"/>
              <a:gd name="connsiteY245" fmla="*/ 82124 h 520195"/>
              <a:gd name="connsiteX246" fmla="*/ 293477 w 517527"/>
              <a:gd name="connsiteY246" fmla="*/ 73006 h 520195"/>
              <a:gd name="connsiteX247" fmla="*/ 295217 w 517527"/>
              <a:gd name="connsiteY247" fmla="*/ 69533 h 520195"/>
              <a:gd name="connsiteX248" fmla="*/ 295217 w 517527"/>
              <a:gd name="connsiteY248" fmla="*/ 65626 h 520195"/>
              <a:gd name="connsiteX249" fmla="*/ 296521 w 517527"/>
              <a:gd name="connsiteY249" fmla="*/ 55206 h 520195"/>
              <a:gd name="connsiteX250" fmla="*/ 303045 w 517527"/>
              <a:gd name="connsiteY250" fmla="*/ 46522 h 520195"/>
              <a:gd name="connsiteX251" fmla="*/ 306089 w 517527"/>
              <a:gd name="connsiteY251" fmla="*/ 43917 h 520195"/>
              <a:gd name="connsiteX252" fmla="*/ 306524 w 517527"/>
              <a:gd name="connsiteY252" fmla="*/ 40010 h 520195"/>
              <a:gd name="connsiteX253" fmla="*/ 310003 w 517527"/>
              <a:gd name="connsiteY253" fmla="*/ 29590 h 520195"/>
              <a:gd name="connsiteX254" fmla="*/ 319570 w 517527"/>
              <a:gd name="connsiteY254" fmla="*/ 23078 h 520195"/>
              <a:gd name="connsiteX255" fmla="*/ 322615 w 517527"/>
              <a:gd name="connsiteY255" fmla="*/ 21341 h 520195"/>
              <a:gd name="connsiteX256" fmla="*/ 324789 w 517527"/>
              <a:gd name="connsiteY256" fmla="*/ 17868 h 520195"/>
              <a:gd name="connsiteX257" fmla="*/ 332182 w 517527"/>
              <a:gd name="connsiteY257" fmla="*/ 9184 h 520195"/>
              <a:gd name="connsiteX258" fmla="*/ 343489 w 517527"/>
              <a:gd name="connsiteY258" fmla="*/ 6579 h 520195"/>
              <a:gd name="connsiteX259" fmla="*/ 347403 w 517527"/>
              <a:gd name="connsiteY259" fmla="*/ 6145 h 520195"/>
              <a:gd name="connsiteX260" fmla="*/ 350882 w 517527"/>
              <a:gd name="connsiteY260" fmla="*/ 4409 h 520195"/>
              <a:gd name="connsiteX261" fmla="*/ 361755 w 517527"/>
              <a:gd name="connsiteY261" fmla="*/ 67 h 520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517527" h="520195">
                <a:moveTo>
                  <a:pt x="93863" y="369106"/>
                </a:moveTo>
                <a:cubicBezTo>
                  <a:pt x="97777" y="389078"/>
                  <a:pt x="100386" y="407313"/>
                  <a:pt x="97342" y="421206"/>
                </a:cubicBezTo>
                <a:cubicBezTo>
                  <a:pt x="99952" y="420772"/>
                  <a:pt x="102561" y="420338"/>
                  <a:pt x="105605" y="420338"/>
                </a:cubicBezTo>
                <a:cubicBezTo>
                  <a:pt x="118217" y="420338"/>
                  <a:pt x="133003" y="423377"/>
                  <a:pt x="149094" y="426416"/>
                </a:cubicBezTo>
                <a:cubicBezTo>
                  <a:pt x="147789" y="411654"/>
                  <a:pt x="141701" y="397761"/>
                  <a:pt x="130829" y="387341"/>
                </a:cubicBezTo>
                <a:cubicBezTo>
                  <a:pt x="120826" y="376921"/>
                  <a:pt x="108214" y="370843"/>
                  <a:pt x="93863" y="369106"/>
                </a:cubicBezTo>
                <a:close/>
                <a:moveTo>
                  <a:pt x="193004" y="250385"/>
                </a:moveTo>
                <a:cubicBezTo>
                  <a:pt x="195191" y="251259"/>
                  <a:pt x="243733" y="275268"/>
                  <a:pt x="274782" y="332019"/>
                </a:cubicBezTo>
                <a:cubicBezTo>
                  <a:pt x="276969" y="335075"/>
                  <a:pt x="275220" y="339440"/>
                  <a:pt x="272158" y="341623"/>
                </a:cubicBezTo>
                <a:cubicBezTo>
                  <a:pt x="270846" y="342060"/>
                  <a:pt x="269534" y="342060"/>
                  <a:pt x="268660" y="342060"/>
                </a:cubicBezTo>
                <a:cubicBezTo>
                  <a:pt x="266036" y="342060"/>
                  <a:pt x="263412" y="341187"/>
                  <a:pt x="262100" y="338567"/>
                </a:cubicBezTo>
                <a:cubicBezTo>
                  <a:pt x="233675" y="286182"/>
                  <a:pt x="187319" y="263482"/>
                  <a:pt x="186882" y="263045"/>
                </a:cubicBezTo>
                <a:cubicBezTo>
                  <a:pt x="183383" y="261736"/>
                  <a:pt x="181634" y="257370"/>
                  <a:pt x="183383" y="253878"/>
                </a:cubicBezTo>
                <a:cubicBezTo>
                  <a:pt x="185133" y="249949"/>
                  <a:pt x="189943" y="248639"/>
                  <a:pt x="193004" y="250385"/>
                </a:cubicBezTo>
                <a:close/>
                <a:moveTo>
                  <a:pt x="409592" y="195006"/>
                </a:moveTo>
                <a:cubicBezTo>
                  <a:pt x="408288" y="195440"/>
                  <a:pt x="405243" y="198914"/>
                  <a:pt x="403939" y="200650"/>
                </a:cubicBezTo>
                <a:cubicBezTo>
                  <a:pt x="400025" y="204558"/>
                  <a:pt x="396111" y="208899"/>
                  <a:pt x="390457" y="209768"/>
                </a:cubicBezTo>
                <a:cubicBezTo>
                  <a:pt x="383934" y="211070"/>
                  <a:pt x="378280" y="208031"/>
                  <a:pt x="373062" y="205426"/>
                </a:cubicBezTo>
                <a:cubicBezTo>
                  <a:pt x="370887" y="204558"/>
                  <a:pt x="367408" y="202821"/>
                  <a:pt x="366538" y="202821"/>
                </a:cubicBezTo>
                <a:cubicBezTo>
                  <a:pt x="365234" y="202821"/>
                  <a:pt x="362624" y="207597"/>
                  <a:pt x="360885" y="209768"/>
                </a:cubicBezTo>
                <a:cubicBezTo>
                  <a:pt x="358275" y="214544"/>
                  <a:pt x="355666" y="219319"/>
                  <a:pt x="350882" y="221490"/>
                </a:cubicBezTo>
                <a:cubicBezTo>
                  <a:pt x="346968" y="222793"/>
                  <a:pt x="343924" y="223227"/>
                  <a:pt x="340880" y="223227"/>
                </a:cubicBezTo>
                <a:cubicBezTo>
                  <a:pt x="340010" y="223661"/>
                  <a:pt x="338705" y="224095"/>
                  <a:pt x="337836" y="224095"/>
                </a:cubicBezTo>
                <a:cubicBezTo>
                  <a:pt x="342619" y="231042"/>
                  <a:pt x="346968" y="238423"/>
                  <a:pt x="350013" y="244935"/>
                </a:cubicBezTo>
                <a:cubicBezTo>
                  <a:pt x="366538" y="244935"/>
                  <a:pt x="378280" y="256224"/>
                  <a:pt x="380020" y="257960"/>
                </a:cubicBezTo>
                <a:cubicBezTo>
                  <a:pt x="384369" y="262302"/>
                  <a:pt x="384369" y="268380"/>
                  <a:pt x="384369" y="273590"/>
                </a:cubicBezTo>
                <a:cubicBezTo>
                  <a:pt x="384369" y="274893"/>
                  <a:pt x="384369" y="276629"/>
                  <a:pt x="384369" y="278366"/>
                </a:cubicBezTo>
                <a:cubicBezTo>
                  <a:pt x="386108" y="277932"/>
                  <a:pt x="387848" y="277498"/>
                  <a:pt x="389152" y="277498"/>
                </a:cubicBezTo>
                <a:cubicBezTo>
                  <a:pt x="394371" y="276195"/>
                  <a:pt x="400460" y="275327"/>
                  <a:pt x="404374" y="278800"/>
                </a:cubicBezTo>
                <a:cubicBezTo>
                  <a:pt x="409592" y="282274"/>
                  <a:pt x="410462" y="287918"/>
                  <a:pt x="411332" y="292693"/>
                </a:cubicBezTo>
                <a:cubicBezTo>
                  <a:pt x="411332" y="293996"/>
                  <a:pt x="411767" y="295298"/>
                  <a:pt x="412202" y="296601"/>
                </a:cubicBezTo>
                <a:cubicBezTo>
                  <a:pt x="413071" y="295733"/>
                  <a:pt x="414376" y="295298"/>
                  <a:pt x="415246" y="294430"/>
                </a:cubicBezTo>
                <a:cubicBezTo>
                  <a:pt x="419595" y="292259"/>
                  <a:pt x="424378" y="289220"/>
                  <a:pt x="429597" y="290523"/>
                </a:cubicBezTo>
                <a:cubicBezTo>
                  <a:pt x="434816" y="291391"/>
                  <a:pt x="437860" y="295298"/>
                  <a:pt x="440904" y="299206"/>
                </a:cubicBezTo>
                <a:cubicBezTo>
                  <a:pt x="442209" y="300508"/>
                  <a:pt x="443513" y="302245"/>
                  <a:pt x="444818" y="303113"/>
                </a:cubicBezTo>
                <a:cubicBezTo>
                  <a:pt x="445688" y="302245"/>
                  <a:pt x="447427" y="299640"/>
                  <a:pt x="448297" y="298338"/>
                </a:cubicBezTo>
                <a:cubicBezTo>
                  <a:pt x="451341" y="293996"/>
                  <a:pt x="454386" y="289220"/>
                  <a:pt x="459604" y="287484"/>
                </a:cubicBezTo>
                <a:cubicBezTo>
                  <a:pt x="464823" y="285747"/>
                  <a:pt x="470042" y="287484"/>
                  <a:pt x="475260" y="288352"/>
                </a:cubicBezTo>
                <a:cubicBezTo>
                  <a:pt x="477000" y="289220"/>
                  <a:pt x="480044" y="289654"/>
                  <a:pt x="481784" y="290089"/>
                </a:cubicBezTo>
                <a:cubicBezTo>
                  <a:pt x="482219" y="288786"/>
                  <a:pt x="482219" y="285313"/>
                  <a:pt x="482219" y="283142"/>
                </a:cubicBezTo>
                <a:cubicBezTo>
                  <a:pt x="482219" y="278366"/>
                  <a:pt x="482653" y="272722"/>
                  <a:pt x="485263" y="268815"/>
                </a:cubicBezTo>
                <a:cubicBezTo>
                  <a:pt x="488307" y="264473"/>
                  <a:pt x="493091" y="262302"/>
                  <a:pt x="497440" y="260131"/>
                </a:cubicBezTo>
                <a:cubicBezTo>
                  <a:pt x="499179" y="259697"/>
                  <a:pt x="501354" y="258395"/>
                  <a:pt x="502658" y="257526"/>
                </a:cubicBezTo>
                <a:cubicBezTo>
                  <a:pt x="501354" y="256658"/>
                  <a:pt x="499614" y="255355"/>
                  <a:pt x="498309" y="254053"/>
                </a:cubicBezTo>
                <a:cubicBezTo>
                  <a:pt x="494830" y="251014"/>
                  <a:pt x="490916" y="247974"/>
                  <a:pt x="488742" y="243198"/>
                </a:cubicBezTo>
                <a:cubicBezTo>
                  <a:pt x="487002" y="239291"/>
                  <a:pt x="487872" y="234515"/>
                  <a:pt x="488307" y="230173"/>
                </a:cubicBezTo>
                <a:cubicBezTo>
                  <a:pt x="488742" y="228003"/>
                  <a:pt x="489177" y="224095"/>
                  <a:pt x="488742" y="222793"/>
                </a:cubicBezTo>
                <a:cubicBezTo>
                  <a:pt x="487437" y="222359"/>
                  <a:pt x="485263" y="222793"/>
                  <a:pt x="483088" y="222793"/>
                </a:cubicBezTo>
                <a:cubicBezTo>
                  <a:pt x="477435" y="223227"/>
                  <a:pt x="471346" y="224095"/>
                  <a:pt x="466128" y="221056"/>
                </a:cubicBezTo>
                <a:cubicBezTo>
                  <a:pt x="460909" y="218017"/>
                  <a:pt x="458735" y="211939"/>
                  <a:pt x="456125" y="207163"/>
                </a:cubicBezTo>
                <a:cubicBezTo>
                  <a:pt x="455255" y="204992"/>
                  <a:pt x="453951" y="201519"/>
                  <a:pt x="452646" y="200650"/>
                </a:cubicBezTo>
                <a:cubicBezTo>
                  <a:pt x="451776" y="200650"/>
                  <a:pt x="447862" y="202821"/>
                  <a:pt x="445688" y="203690"/>
                </a:cubicBezTo>
                <a:cubicBezTo>
                  <a:pt x="440904" y="206295"/>
                  <a:pt x="435686" y="209334"/>
                  <a:pt x="430032" y="208465"/>
                </a:cubicBezTo>
                <a:cubicBezTo>
                  <a:pt x="423944" y="207597"/>
                  <a:pt x="419595" y="203690"/>
                  <a:pt x="415681" y="199782"/>
                </a:cubicBezTo>
                <a:cubicBezTo>
                  <a:pt x="413941" y="198045"/>
                  <a:pt x="410897" y="195440"/>
                  <a:pt x="409592" y="195006"/>
                </a:cubicBezTo>
                <a:close/>
                <a:moveTo>
                  <a:pt x="185190" y="163312"/>
                </a:moveTo>
                <a:cubicBezTo>
                  <a:pt x="201281" y="170693"/>
                  <a:pt x="223025" y="181981"/>
                  <a:pt x="244770" y="201953"/>
                </a:cubicBezTo>
                <a:cubicBezTo>
                  <a:pt x="247379" y="204558"/>
                  <a:pt x="247814" y="208899"/>
                  <a:pt x="244770" y="211939"/>
                </a:cubicBezTo>
                <a:cubicBezTo>
                  <a:pt x="243465" y="213241"/>
                  <a:pt x="241725" y="214109"/>
                  <a:pt x="239551" y="214109"/>
                </a:cubicBezTo>
                <a:cubicBezTo>
                  <a:pt x="237811" y="214109"/>
                  <a:pt x="236072" y="213675"/>
                  <a:pt x="234767" y="212373"/>
                </a:cubicBezTo>
                <a:cubicBezTo>
                  <a:pt x="201281" y="181547"/>
                  <a:pt x="166055" y="171561"/>
                  <a:pt x="157357" y="169391"/>
                </a:cubicBezTo>
                <a:cubicBezTo>
                  <a:pt x="138657" y="175469"/>
                  <a:pt x="120826" y="186757"/>
                  <a:pt x="105605" y="201953"/>
                </a:cubicBezTo>
                <a:cubicBezTo>
                  <a:pt x="80382" y="227569"/>
                  <a:pt x="76903" y="261868"/>
                  <a:pt x="80382" y="296601"/>
                </a:cubicBezTo>
                <a:cubicBezTo>
                  <a:pt x="90384" y="296601"/>
                  <a:pt x="109519" y="298338"/>
                  <a:pt x="130829" y="313533"/>
                </a:cubicBezTo>
                <a:cubicBezTo>
                  <a:pt x="134308" y="315704"/>
                  <a:pt x="135178" y="320480"/>
                  <a:pt x="133003" y="323519"/>
                </a:cubicBezTo>
                <a:cubicBezTo>
                  <a:pt x="131698" y="325690"/>
                  <a:pt x="129089" y="326558"/>
                  <a:pt x="126915" y="326558"/>
                </a:cubicBezTo>
                <a:cubicBezTo>
                  <a:pt x="125610" y="326558"/>
                  <a:pt x="124305" y="326124"/>
                  <a:pt x="123001" y="325690"/>
                </a:cubicBezTo>
                <a:cubicBezTo>
                  <a:pt x="105605" y="313533"/>
                  <a:pt x="90384" y="311363"/>
                  <a:pt x="82556" y="310928"/>
                </a:cubicBezTo>
                <a:cubicBezTo>
                  <a:pt x="84731" y="324387"/>
                  <a:pt x="87775" y="337846"/>
                  <a:pt x="90384" y="350871"/>
                </a:cubicBezTo>
                <a:cubicBezTo>
                  <a:pt x="90384" y="351740"/>
                  <a:pt x="90819" y="353476"/>
                  <a:pt x="90819" y="354779"/>
                </a:cubicBezTo>
                <a:cubicBezTo>
                  <a:pt x="109954" y="356081"/>
                  <a:pt x="127784" y="363896"/>
                  <a:pt x="140831" y="376921"/>
                </a:cubicBezTo>
                <a:cubicBezTo>
                  <a:pt x="155182" y="391249"/>
                  <a:pt x="163010" y="409918"/>
                  <a:pt x="163880" y="429455"/>
                </a:cubicBezTo>
                <a:cubicBezTo>
                  <a:pt x="192583" y="435099"/>
                  <a:pt x="225635" y="441612"/>
                  <a:pt x="255207" y="438572"/>
                </a:cubicBezTo>
                <a:cubicBezTo>
                  <a:pt x="256946" y="419469"/>
                  <a:pt x="243465" y="397761"/>
                  <a:pt x="237811" y="389946"/>
                </a:cubicBezTo>
                <a:cubicBezTo>
                  <a:pt x="234767" y="387341"/>
                  <a:pt x="235637" y="382999"/>
                  <a:pt x="238681" y="380394"/>
                </a:cubicBezTo>
                <a:cubicBezTo>
                  <a:pt x="241725" y="377789"/>
                  <a:pt x="246074" y="378224"/>
                  <a:pt x="248684" y="381263"/>
                </a:cubicBezTo>
                <a:cubicBezTo>
                  <a:pt x="249988" y="382565"/>
                  <a:pt x="269993" y="409049"/>
                  <a:pt x="269993" y="436402"/>
                </a:cubicBezTo>
                <a:cubicBezTo>
                  <a:pt x="286954" y="432494"/>
                  <a:pt x="302610" y="425113"/>
                  <a:pt x="315656" y="412088"/>
                </a:cubicBezTo>
                <a:cubicBezTo>
                  <a:pt x="351317" y="376487"/>
                  <a:pt x="363494" y="325256"/>
                  <a:pt x="346968" y="278366"/>
                </a:cubicBezTo>
                <a:lnTo>
                  <a:pt x="346968" y="277498"/>
                </a:lnTo>
                <a:cubicBezTo>
                  <a:pt x="346968" y="277064"/>
                  <a:pt x="338705" y="241028"/>
                  <a:pt x="307828" y="209768"/>
                </a:cubicBezTo>
                <a:cubicBezTo>
                  <a:pt x="281300" y="183284"/>
                  <a:pt x="238246" y="170693"/>
                  <a:pt x="237811" y="170259"/>
                </a:cubicBezTo>
                <a:cubicBezTo>
                  <a:pt x="220416" y="164181"/>
                  <a:pt x="202585" y="162010"/>
                  <a:pt x="185190" y="163312"/>
                </a:cubicBezTo>
                <a:close/>
                <a:moveTo>
                  <a:pt x="362189" y="13960"/>
                </a:moveTo>
                <a:cubicBezTo>
                  <a:pt x="362189" y="14394"/>
                  <a:pt x="360015" y="15263"/>
                  <a:pt x="358710" y="16131"/>
                </a:cubicBezTo>
                <a:cubicBezTo>
                  <a:pt x="356971" y="17433"/>
                  <a:pt x="354361" y="19170"/>
                  <a:pt x="351752" y="20038"/>
                </a:cubicBezTo>
                <a:cubicBezTo>
                  <a:pt x="348708" y="20907"/>
                  <a:pt x="345664" y="20907"/>
                  <a:pt x="343489" y="20907"/>
                </a:cubicBezTo>
                <a:cubicBezTo>
                  <a:pt x="342185" y="20907"/>
                  <a:pt x="340010" y="20907"/>
                  <a:pt x="339575" y="21341"/>
                </a:cubicBezTo>
                <a:cubicBezTo>
                  <a:pt x="339140" y="21775"/>
                  <a:pt x="338271" y="23512"/>
                  <a:pt x="337836" y="24380"/>
                </a:cubicBezTo>
                <a:cubicBezTo>
                  <a:pt x="336531" y="26985"/>
                  <a:pt x="334791" y="29590"/>
                  <a:pt x="332617" y="31327"/>
                </a:cubicBezTo>
                <a:cubicBezTo>
                  <a:pt x="330443" y="33932"/>
                  <a:pt x="327833" y="35234"/>
                  <a:pt x="325659" y="36102"/>
                </a:cubicBezTo>
                <a:cubicBezTo>
                  <a:pt x="324354" y="36537"/>
                  <a:pt x="322180" y="37405"/>
                  <a:pt x="321745" y="38273"/>
                </a:cubicBezTo>
                <a:cubicBezTo>
                  <a:pt x="321745" y="38707"/>
                  <a:pt x="320875" y="40444"/>
                  <a:pt x="320875" y="41747"/>
                </a:cubicBezTo>
                <a:cubicBezTo>
                  <a:pt x="320440" y="44786"/>
                  <a:pt x="320440" y="47825"/>
                  <a:pt x="318701" y="50430"/>
                </a:cubicBezTo>
                <a:cubicBezTo>
                  <a:pt x="316961" y="53469"/>
                  <a:pt x="314787" y="55640"/>
                  <a:pt x="312612" y="57811"/>
                </a:cubicBezTo>
                <a:cubicBezTo>
                  <a:pt x="311742" y="58679"/>
                  <a:pt x="309568" y="59547"/>
                  <a:pt x="309568" y="60416"/>
                </a:cubicBezTo>
                <a:cubicBezTo>
                  <a:pt x="309568" y="60850"/>
                  <a:pt x="309568" y="63455"/>
                  <a:pt x="309568" y="64757"/>
                </a:cubicBezTo>
                <a:cubicBezTo>
                  <a:pt x="310003" y="67362"/>
                  <a:pt x="310003" y="70401"/>
                  <a:pt x="309133" y="73875"/>
                </a:cubicBezTo>
                <a:cubicBezTo>
                  <a:pt x="308263" y="76914"/>
                  <a:pt x="306089" y="79953"/>
                  <a:pt x="304349" y="81690"/>
                </a:cubicBezTo>
                <a:cubicBezTo>
                  <a:pt x="303480" y="82992"/>
                  <a:pt x="302610" y="84729"/>
                  <a:pt x="302175" y="85163"/>
                </a:cubicBezTo>
                <a:cubicBezTo>
                  <a:pt x="302175" y="86031"/>
                  <a:pt x="302610" y="87768"/>
                  <a:pt x="303045" y="89070"/>
                </a:cubicBezTo>
                <a:cubicBezTo>
                  <a:pt x="303480" y="92110"/>
                  <a:pt x="304349" y="95149"/>
                  <a:pt x="303914" y="98622"/>
                </a:cubicBezTo>
                <a:cubicBezTo>
                  <a:pt x="303480" y="102095"/>
                  <a:pt x="302175" y="105134"/>
                  <a:pt x="300435" y="107305"/>
                </a:cubicBezTo>
                <a:cubicBezTo>
                  <a:pt x="300000" y="108174"/>
                  <a:pt x="299131" y="109910"/>
                  <a:pt x="299131" y="110779"/>
                </a:cubicBezTo>
                <a:cubicBezTo>
                  <a:pt x="299131" y="111647"/>
                  <a:pt x="300000" y="113384"/>
                  <a:pt x="300435" y="115120"/>
                </a:cubicBezTo>
                <a:cubicBezTo>
                  <a:pt x="301740" y="117291"/>
                  <a:pt x="303045" y="120330"/>
                  <a:pt x="303480" y="123369"/>
                </a:cubicBezTo>
                <a:cubicBezTo>
                  <a:pt x="303480" y="126408"/>
                  <a:pt x="301740" y="129013"/>
                  <a:pt x="299131" y="130316"/>
                </a:cubicBezTo>
                <a:cubicBezTo>
                  <a:pt x="296521" y="131184"/>
                  <a:pt x="293477" y="134223"/>
                  <a:pt x="296521" y="141604"/>
                </a:cubicBezTo>
                <a:cubicBezTo>
                  <a:pt x="297826" y="145512"/>
                  <a:pt x="299566" y="148551"/>
                  <a:pt x="300435" y="150722"/>
                </a:cubicBezTo>
                <a:cubicBezTo>
                  <a:pt x="303914" y="157234"/>
                  <a:pt x="306959" y="163746"/>
                  <a:pt x="298261" y="171127"/>
                </a:cubicBezTo>
                <a:cubicBezTo>
                  <a:pt x="297391" y="172430"/>
                  <a:pt x="297391" y="178074"/>
                  <a:pt x="298261" y="183718"/>
                </a:cubicBezTo>
                <a:cubicBezTo>
                  <a:pt x="303045" y="187191"/>
                  <a:pt x="307828" y="190665"/>
                  <a:pt x="312612" y="195006"/>
                </a:cubicBezTo>
                <a:lnTo>
                  <a:pt x="324789" y="183718"/>
                </a:lnTo>
                <a:cubicBezTo>
                  <a:pt x="328268" y="179376"/>
                  <a:pt x="330443" y="174601"/>
                  <a:pt x="330443" y="169391"/>
                </a:cubicBezTo>
                <a:cubicBezTo>
                  <a:pt x="330008" y="149853"/>
                  <a:pt x="333922" y="143775"/>
                  <a:pt x="336531" y="141170"/>
                </a:cubicBezTo>
                <a:cubicBezTo>
                  <a:pt x="340880" y="136828"/>
                  <a:pt x="350882" y="123803"/>
                  <a:pt x="345229" y="114252"/>
                </a:cubicBezTo>
                <a:cubicBezTo>
                  <a:pt x="335661" y="96451"/>
                  <a:pt x="351752" y="79085"/>
                  <a:pt x="353057" y="78216"/>
                </a:cubicBezTo>
                <a:cubicBezTo>
                  <a:pt x="353492" y="77782"/>
                  <a:pt x="366103" y="65626"/>
                  <a:pt x="363929" y="47391"/>
                </a:cubicBezTo>
                <a:cubicBezTo>
                  <a:pt x="363929" y="43483"/>
                  <a:pt x="366538" y="40010"/>
                  <a:pt x="370452" y="39576"/>
                </a:cubicBezTo>
                <a:cubicBezTo>
                  <a:pt x="374366" y="39142"/>
                  <a:pt x="377845" y="42181"/>
                  <a:pt x="378280" y="46088"/>
                </a:cubicBezTo>
                <a:cubicBezTo>
                  <a:pt x="380890" y="71270"/>
                  <a:pt x="363929" y="87768"/>
                  <a:pt x="363059" y="88202"/>
                </a:cubicBezTo>
                <a:cubicBezTo>
                  <a:pt x="363059" y="88202"/>
                  <a:pt x="353057" y="99056"/>
                  <a:pt x="357841" y="107305"/>
                </a:cubicBezTo>
                <a:cubicBezTo>
                  <a:pt x="366973" y="124238"/>
                  <a:pt x="354796" y="142472"/>
                  <a:pt x="346533" y="151590"/>
                </a:cubicBezTo>
                <a:cubicBezTo>
                  <a:pt x="346533" y="151590"/>
                  <a:pt x="344359" y="154629"/>
                  <a:pt x="344359" y="169391"/>
                </a:cubicBezTo>
                <a:cubicBezTo>
                  <a:pt x="344794" y="178074"/>
                  <a:pt x="340880" y="186757"/>
                  <a:pt x="334791" y="193270"/>
                </a:cubicBezTo>
                <a:lnTo>
                  <a:pt x="323049" y="204992"/>
                </a:lnTo>
                <a:cubicBezTo>
                  <a:pt x="329138" y="203255"/>
                  <a:pt x="333922" y="205860"/>
                  <a:pt x="337401" y="207163"/>
                </a:cubicBezTo>
                <a:cubicBezTo>
                  <a:pt x="338271" y="207597"/>
                  <a:pt x="339140" y="208031"/>
                  <a:pt x="340010" y="208465"/>
                </a:cubicBezTo>
                <a:cubicBezTo>
                  <a:pt x="340880" y="208031"/>
                  <a:pt x="341750" y="207597"/>
                  <a:pt x="342185" y="207163"/>
                </a:cubicBezTo>
                <a:cubicBezTo>
                  <a:pt x="344359" y="205860"/>
                  <a:pt x="345664" y="203690"/>
                  <a:pt x="347838" y="200650"/>
                </a:cubicBezTo>
                <a:cubicBezTo>
                  <a:pt x="349578" y="198045"/>
                  <a:pt x="351752" y="194572"/>
                  <a:pt x="354361" y="191967"/>
                </a:cubicBezTo>
                <a:cubicBezTo>
                  <a:pt x="356971" y="189796"/>
                  <a:pt x="360885" y="187625"/>
                  <a:pt x="363494" y="186323"/>
                </a:cubicBezTo>
                <a:cubicBezTo>
                  <a:pt x="366103" y="184586"/>
                  <a:pt x="369148" y="183284"/>
                  <a:pt x="370452" y="181547"/>
                </a:cubicBezTo>
                <a:cubicBezTo>
                  <a:pt x="372192" y="179376"/>
                  <a:pt x="373062" y="176771"/>
                  <a:pt x="374366" y="173732"/>
                </a:cubicBezTo>
                <a:cubicBezTo>
                  <a:pt x="375671" y="170693"/>
                  <a:pt x="376976" y="167220"/>
                  <a:pt x="379150" y="164181"/>
                </a:cubicBezTo>
                <a:cubicBezTo>
                  <a:pt x="381324" y="160707"/>
                  <a:pt x="384369" y="158537"/>
                  <a:pt x="386978" y="155932"/>
                </a:cubicBezTo>
                <a:cubicBezTo>
                  <a:pt x="389152" y="154195"/>
                  <a:pt x="391327" y="152024"/>
                  <a:pt x="392632" y="150287"/>
                </a:cubicBezTo>
                <a:cubicBezTo>
                  <a:pt x="393936" y="147682"/>
                  <a:pt x="394371" y="145077"/>
                  <a:pt x="394806" y="141604"/>
                </a:cubicBezTo>
                <a:cubicBezTo>
                  <a:pt x="395241" y="138131"/>
                  <a:pt x="396111" y="134658"/>
                  <a:pt x="397850" y="131184"/>
                </a:cubicBezTo>
                <a:cubicBezTo>
                  <a:pt x="399155" y="127277"/>
                  <a:pt x="401764" y="124238"/>
                  <a:pt x="403939" y="122067"/>
                </a:cubicBezTo>
                <a:cubicBezTo>
                  <a:pt x="405678" y="119462"/>
                  <a:pt x="407853" y="117291"/>
                  <a:pt x="408288" y="115120"/>
                </a:cubicBezTo>
                <a:cubicBezTo>
                  <a:pt x="409592" y="112515"/>
                  <a:pt x="409157" y="109476"/>
                  <a:pt x="409157" y="106003"/>
                </a:cubicBezTo>
                <a:cubicBezTo>
                  <a:pt x="409157" y="102964"/>
                  <a:pt x="409157" y="99056"/>
                  <a:pt x="409592" y="95583"/>
                </a:cubicBezTo>
                <a:cubicBezTo>
                  <a:pt x="410462" y="92110"/>
                  <a:pt x="412202" y="88202"/>
                  <a:pt x="413506" y="85163"/>
                </a:cubicBezTo>
                <a:cubicBezTo>
                  <a:pt x="414811" y="82558"/>
                  <a:pt x="416116" y="79953"/>
                  <a:pt x="416550" y="77782"/>
                </a:cubicBezTo>
                <a:cubicBezTo>
                  <a:pt x="416550" y="74743"/>
                  <a:pt x="415681" y="71704"/>
                  <a:pt x="414376" y="68665"/>
                </a:cubicBezTo>
                <a:cubicBezTo>
                  <a:pt x="413506" y="65626"/>
                  <a:pt x="412636" y="62586"/>
                  <a:pt x="412202" y="59547"/>
                </a:cubicBezTo>
                <a:cubicBezTo>
                  <a:pt x="411767" y="55640"/>
                  <a:pt x="411767" y="52601"/>
                  <a:pt x="412202" y="49562"/>
                </a:cubicBezTo>
                <a:cubicBezTo>
                  <a:pt x="412202" y="46522"/>
                  <a:pt x="412636" y="43049"/>
                  <a:pt x="411332" y="41312"/>
                </a:cubicBezTo>
                <a:cubicBezTo>
                  <a:pt x="410462" y="38707"/>
                  <a:pt x="407418" y="36537"/>
                  <a:pt x="404374" y="33932"/>
                </a:cubicBezTo>
                <a:cubicBezTo>
                  <a:pt x="402634" y="32629"/>
                  <a:pt x="400460" y="31327"/>
                  <a:pt x="399155" y="29590"/>
                </a:cubicBezTo>
                <a:cubicBezTo>
                  <a:pt x="397415" y="27853"/>
                  <a:pt x="396111" y="26117"/>
                  <a:pt x="394371" y="24380"/>
                </a:cubicBezTo>
                <a:cubicBezTo>
                  <a:pt x="392197" y="21341"/>
                  <a:pt x="389587" y="18736"/>
                  <a:pt x="386978" y="17868"/>
                </a:cubicBezTo>
                <a:cubicBezTo>
                  <a:pt x="386108" y="17433"/>
                  <a:pt x="383934" y="17868"/>
                  <a:pt x="382194" y="18302"/>
                </a:cubicBezTo>
                <a:cubicBezTo>
                  <a:pt x="380020" y="18302"/>
                  <a:pt x="376976" y="19170"/>
                  <a:pt x="373931" y="18736"/>
                </a:cubicBezTo>
                <a:cubicBezTo>
                  <a:pt x="370887" y="18302"/>
                  <a:pt x="367843" y="16565"/>
                  <a:pt x="366103" y="15263"/>
                </a:cubicBezTo>
                <a:cubicBezTo>
                  <a:pt x="364799" y="14828"/>
                  <a:pt x="363059" y="14394"/>
                  <a:pt x="362189" y="13960"/>
                </a:cubicBezTo>
                <a:close/>
                <a:moveTo>
                  <a:pt x="361755" y="67"/>
                </a:moveTo>
                <a:cubicBezTo>
                  <a:pt x="366103" y="-367"/>
                  <a:pt x="369583" y="1369"/>
                  <a:pt x="372192" y="3106"/>
                </a:cubicBezTo>
                <a:cubicBezTo>
                  <a:pt x="373931" y="3540"/>
                  <a:pt x="375236" y="4409"/>
                  <a:pt x="376106" y="4409"/>
                </a:cubicBezTo>
                <a:cubicBezTo>
                  <a:pt x="376976" y="4409"/>
                  <a:pt x="378715" y="4409"/>
                  <a:pt x="380020" y="4409"/>
                </a:cubicBezTo>
                <a:cubicBezTo>
                  <a:pt x="383064" y="3540"/>
                  <a:pt x="387413" y="2672"/>
                  <a:pt x="391327" y="4409"/>
                </a:cubicBezTo>
                <a:cubicBezTo>
                  <a:pt x="397850" y="6145"/>
                  <a:pt x="402199" y="11355"/>
                  <a:pt x="405243" y="15263"/>
                </a:cubicBezTo>
                <a:cubicBezTo>
                  <a:pt x="406548" y="16565"/>
                  <a:pt x="407853" y="18302"/>
                  <a:pt x="409157" y="19170"/>
                </a:cubicBezTo>
                <a:cubicBezTo>
                  <a:pt x="410462" y="20473"/>
                  <a:pt x="411332" y="21341"/>
                  <a:pt x="413506" y="22643"/>
                </a:cubicBezTo>
                <a:cubicBezTo>
                  <a:pt x="417420" y="25683"/>
                  <a:pt x="422204" y="29590"/>
                  <a:pt x="424813" y="35668"/>
                </a:cubicBezTo>
                <a:cubicBezTo>
                  <a:pt x="426553" y="40444"/>
                  <a:pt x="426553" y="45654"/>
                  <a:pt x="426553" y="50430"/>
                </a:cubicBezTo>
                <a:cubicBezTo>
                  <a:pt x="426118" y="53035"/>
                  <a:pt x="426118" y="55640"/>
                  <a:pt x="426118" y="57811"/>
                </a:cubicBezTo>
                <a:cubicBezTo>
                  <a:pt x="426553" y="59547"/>
                  <a:pt x="427423" y="61718"/>
                  <a:pt x="427858" y="63889"/>
                </a:cubicBezTo>
                <a:cubicBezTo>
                  <a:pt x="429597" y="68231"/>
                  <a:pt x="430902" y="73006"/>
                  <a:pt x="430467" y="78650"/>
                </a:cubicBezTo>
                <a:cubicBezTo>
                  <a:pt x="430467" y="83426"/>
                  <a:pt x="428292" y="87768"/>
                  <a:pt x="426553" y="91241"/>
                </a:cubicBezTo>
                <a:cubicBezTo>
                  <a:pt x="425248" y="93846"/>
                  <a:pt x="424378" y="96451"/>
                  <a:pt x="423509" y="98622"/>
                </a:cubicBezTo>
                <a:cubicBezTo>
                  <a:pt x="423509" y="100359"/>
                  <a:pt x="423509" y="102964"/>
                  <a:pt x="423509" y="106003"/>
                </a:cubicBezTo>
                <a:cubicBezTo>
                  <a:pt x="423509" y="109910"/>
                  <a:pt x="423509" y="114686"/>
                  <a:pt x="422204" y="119462"/>
                </a:cubicBezTo>
                <a:cubicBezTo>
                  <a:pt x="420464" y="124238"/>
                  <a:pt x="417420" y="127277"/>
                  <a:pt x="415246" y="130750"/>
                </a:cubicBezTo>
                <a:cubicBezTo>
                  <a:pt x="413506" y="132921"/>
                  <a:pt x="411767" y="135092"/>
                  <a:pt x="410897" y="137263"/>
                </a:cubicBezTo>
                <a:cubicBezTo>
                  <a:pt x="410027" y="138999"/>
                  <a:pt x="409592" y="141604"/>
                  <a:pt x="409157" y="144209"/>
                </a:cubicBezTo>
                <a:cubicBezTo>
                  <a:pt x="408288" y="148551"/>
                  <a:pt x="407418" y="152892"/>
                  <a:pt x="405243" y="157234"/>
                </a:cubicBezTo>
                <a:cubicBezTo>
                  <a:pt x="402634" y="161142"/>
                  <a:pt x="399155" y="164181"/>
                  <a:pt x="396111" y="166786"/>
                </a:cubicBezTo>
                <a:cubicBezTo>
                  <a:pt x="393936" y="168522"/>
                  <a:pt x="392197" y="170693"/>
                  <a:pt x="390892" y="171996"/>
                </a:cubicBezTo>
                <a:cubicBezTo>
                  <a:pt x="389587" y="173732"/>
                  <a:pt x="388718" y="176337"/>
                  <a:pt x="387413" y="178942"/>
                </a:cubicBezTo>
                <a:cubicBezTo>
                  <a:pt x="386108" y="182416"/>
                  <a:pt x="384369" y="187191"/>
                  <a:pt x="381324" y="190665"/>
                </a:cubicBezTo>
                <a:cubicBezTo>
                  <a:pt x="380890" y="191533"/>
                  <a:pt x="380020" y="191967"/>
                  <a:pt x="379585" y="192835"/>
                </a:cubicBezTo>
                <a:cubicBezTo>
                  <a:pt x="379585" y="192835"/>
                  <a:pt x="379585" y="192835"/>
                  <a:pt x="380020" y="192835"/>
                </a:cubicBezTo>
                <a:cubicBezTo>
                  <a:pt x="382194" y="193704"/>
                  <a:pt x="386108" y="195875"/>
                  <a:pt x="387413" y="195875"/>
                </a:cubicBezTo>
                <a:cubicBezTo>
                  <a:pt x="388718" y="195875"/>
                  <a:pt x="391327" y="192835"/>
                  <a:pt x="393066" y="190665"/>
                </a:cubicBezTo>
                <a:cubicBezTo>
                  <a:pt x="397415" y="186323"/>
                  <a:pt x="402199" y="181113"/>
                  <a:pt x="409157" y="180679"/>
                </a:cubicBezTo>
                <a:cubicBezTo>
                  <a:pt x="416116" y="180679"/>
                  <a:pt x="420899" y="185021"/>
                  <a:pt x="425683" y="189362"/>
                </a:cubicBezTo>
                <a:cubicBezTo>
                  <a:pt x="427423" y="191099"/>
                  <a:pt x="430467" y="194138"/>
                  <a:pt x="431772" y="194572"/>
                </a:cubicBezTo>
                <a:cubicBezTo>
                  <a:pt x="433076" y="194572"/>
                  <a:pt x="436555" y="192835"/>
                  <a:pt x="438730" y="191533"/>
                </a:cubicBezTo>
                <a:cubicBezTo>
                  <a:pt x="443948" y="188494"/>
                  <a:pt x="450907" y="185021"/>
                  <a:pt x="457430" y="187191"/>
                </a:cubicBezTo>
                <a:cubicBezTo>
                  <a:pt x="463953" y="189362"/>
                  <a:pt x="466997" y="195875"/>
                  <a:pt x="469172" y="201519"/>
                </a:cubicBezTo>
                <a:cubicBezTo>
                  <a:pt x="470477" y="203690"/>
                  <a:pt x="472216" y="207597"/>
                  <a:pt x="473521" y="208899"/>
                </a:cubicBezTo>
                <a:cubicBezTo>
                  <a:pt x="474825" y="209334"/>
                  <a:pt x="479174" y="208899"/>
                  <a:pt x="481784" y="208899"/>
                </a:cubicBezTo>
                <a:cubicBezTo>
                  <a:pt x="487437" y="208031"/>
                  <a:pt x="494395" y="207597"/>
                  <a:pt x="498744" y="211939"/>
                </a:cubicBezTo>
                <a:cubicBezTo>
                  <a:pt x="504398" y="217583"/>
                  <a:pt x="503093" y="225832"/>
                  <a:pt x="502223" y="231910"/>
                </a:cubicBezTo>
                <a:cubicBezTo>
                  <a:pt x="502223" y="234081"/>
                  <a:pt x="501789" y="237120"/>
                  <a:pt x="502223" y="237988"/>
                </a:cubicBezTo>
                <a:cubicBezTo>
                  <a:pt x="502223" y="238857"/>
                  <a:pt x="505268" y="241462"/>
                  <a:pt x="507442" y="243198"/>
                </a:cubicBezTo>
                <a:cubicBezTo>
                  <a:pt x="512226" y="247106"/>
                  <a:pt x="518314" y="252316"/>
                  <a:pt x="517444" y="259697"/>
                </a:cubicBezTo>
                <a:cubicBezTo>
                  <a:pt x="516575" y="267078"/>
                  <a:pt x="509182" y="270117"/>
                  <a:pt x="503528" y="273156"/>
                </a:cubicBezTo>
                <a:cubicBezTo>
                  <a:pt x="501354" y="274459"/>
                  <a:pt x="497875" y="276195"/>
                  <a:pt x="497005" y="277064"/>
                </a:cubicBezTo>
                <a:cubicBezTo>
                  <a:pt x="496570" y="277932"/>
                  <a:pt x="496570" y="281405"/>
                  <a:pt x="496570" y="283576"/>
                </a:cubicBezTo>
                <a:cubicBezTo>
                  <a:pt x="496135" y="289654"/>
                  <a:pt x="496135" y="297469"/>
                  <a:pt x="490047" y="301377"/>
                </a:cubicBezTo>
                <a:cubicBezTo>
                  <a:pt x="483958" y="305718"/>
                  <a:pt x="477000" y="303548"/>
                  <a:pt x="471346" y="302245"/>
                </a:cubicBezTo>
                <a:cubicBezTo>
                  <a:pt x="469172" y="301377"/>
                  <a:pt x="465693" y="300508"/>
                  <a:pt x="464388" y="300943"/>
                </a:cubicBezTo>
                <a:cubicBezTo>
                  <a:pt x="463518" y="301377"/>
                  <a:pt x="461344" y="304416"/>
                  <a:pt x="460039" y="306587"/>
                </a:cubicBezTo>
                <a:cubicBezTo>
                  <a:pt x="456560" y="311363"/>
                  <a:pt x="452211" y="317441"/>
                  <a:pt x="444818" y="317875"/>
                </a:cubicBezTo>
                <a:cubicBezTo>
                  <a:pt x="444818" y="317875"/>
                  <a:pt x="444818" y="317875"/>
                  <a:pt x="444383" y="317875"/>
                </a:cubicBezTo>
                <a:cubicBezTo>
                  <a:pt x="437860" y="317875"/>
                  <a:pt x="433511" y="312665"/>
                  <a:pt x="429597" y="307889"/>
                </a:cubicBezTo>
                <a:cubicBezTo>
                  <a:pt x="429162" y="306587"/>
                  <a:pt x="427858" y="305284"/>
                  <a:pt x="426988" y="304416"/>
                </a:cubicBezTo>
                <a:cubicBezTo>
                  <a:pt x="425683" y="304850"/>
                  <a:pt x="423509" y="306587"/>
                  <a:pt x="422639" y="307021"/>
                </a:cubicBezTo>
                <a:cubicBezTo>
                  <a:pt x="417420" y="310060"/>
                  <a:pt x="411332" y="313533"/>
                  <a:pt x="405678" y="310494"/>
                </a:cubicBezTo>
                <a:cubicBezTo>
                  <a:pt x="399590" y="307455"/>
                  <a:pt x="398285" y="300943"/>
                  <a:pt x="397415" y="295298"/>
                </a:cubicBezTo>
                <a:cubicBezTo>
                  <a:pt x="397415" y="294430"/>
                  <a:pt x="396546" y="292259"/>
                  <a:pt x="396111" y="290523"/>
                </a:cubicBezTo>
                <a:cubicBezTo>
                  <a:pt x="394806" y="290957"/>
                  <a:pt x="393066" y="291391"/>
                  <a:pt x="391327" y="291391"/>
                </a:cubicBezTo>
                <a:cubicBezTo>
                  <a:pt x="386108" y="292259"/>
                  <a:pt x="379585" y="293562"/>
                  <a:pt x="374801" y="289220"/>
                </a:cubicBezTo>
                <a:cubicBezTo>
                  <a:pt x="370017" y="285313"/>
                  <a:pt x="370017" y="279234"/>
                  <a:pt x="370017" y="274024"/>
                </a:cubicBezTo>
                <a:cubicBezTo>
                  <a:pt x="370017" y="272288"/>
                  <a:pt x="370017" y="269249"/>
                  <a:pt x="370017" y="268380"/>
                </a:cubicBezTo>
                <a:cubicBezTo>
                  <a:pt x="369583" y="268380"/>
                  <a:pt x="364364" y="262736"/>
                  <a:pt x="356971" y="260131"/>
                </a:cubicBezTo>
                <a:cubicBezTo>
                  <a:pt x="359145" y="267078"/>
                  <a:pt x="360450" y="272288"/>
                  <a:pt x="360885" y="274024"/>
                </a:cubicBezTo>
                <a:cubicBezTo>
                  <a:pt x="378715" y="326124"/>
                  <a:pt x="365234" y="382999"/>
                  <a:pt x="325659" y="422508"/>
                </a:cubicBezTo>
                <a:cubicBezTo>
                  <a:pt x="301740" y="445953"/>
                  <a:pt x="271298" y="453768"/>
                  <a:pt x="239551" y="453768"/>
                </a:cubicBezTo>
                <a:cubicBezTo>
                  <a:pt x="211718" y="453768"/>
                  <a:pt x="182581" y="447690"/>
                  <a:pt x="156922" y="442480"/>
                </a:cubicBezTo>
                <a:cubicBezTo>
                  <a:pt x="126915" y="436402"/>
                  <a:pt x="98212" y="430323"/>
                  <a:pt x="88644" y="439441"/>
                </a:cubicBezTo>
                <a:cubicBezTo>
                  <a:pt x="84731" y="442914"/>
                  <a:pt x="67335" y="458544"/>
                  <a:pt x="42981" y="468964"/>
                </a:cubicBezTo>
                <a:cubicBezTo>
                  <a:pt x="9930" y="483725"/>
                  <a:pt x="14279" y="510209"/>
                  <a:pt x="14714" y="511512"/>
                </a:cubicBezTo>
                <a:cubicBezTo>
                  <a:pt x="15148" y="515419"/>
                  <a:pt x="12974" y="518893"/>
                  <a:pt x="9060" y="519761"/>
                </a:cubicBezTo>
                <a:cubicBezTo>
                  <a:pt x="8625" y="520195"/>
                  <a:pt x="7755" y="520195"/>
                  <a:pt x="7755" y="520195"/>
                </a:cubicBezTo>
                <a:cubicBezTo>
                  <a:pt x="4276" y="520195"/>
                  <a:pt x="1232" y="517590"/>
                  <a:pt x="797" y="514117"/>
                </a:cubicBezTo>
                <a:cubicBezTo>
                  <a:pt x="-2247" y="500658"/>
                  <a:pt x="2102" y="471135"/>
                  <a:pt x="37328" y="455939"/>
                </a:cubicBezTo>
                <a:cubicBezTo>
                  <a:pt x="57767" y="447256"/>
                  <a:pt x="73423" y="433797"/>
                  <a:pt x="77772" y="429455"/>
                </a:cubicBezTo>
                <a:lnTo>
                  <a:pt x="77337" y="429455"/>
                </a:lnTo>
                <a:cubicBezTo>
                  <a:pt x="89514" y="417298"/>
                  <a:pt x="83426" y="386473"/>
                  <a:pt x="76468" y="353911"/>
                </a:cubicBezTo>
                <a:cubicBezTo>
                  <a:pt x="65161" y="301377"/>
                  <a:pt x="51244" y="235818"/>
                  <a:pt x="95603" y="191967"/>
                </a:cubicBezTo>
                <a:cubicBezTo>
                  <a:pt x="135612" y="152024"/>
                  <a:pt x="190409" y="138565"/>
                  <a:pt x="242160" y="156800"/>
                </a:cubicBezTo>
                <a:cubicBezTo>
                  <a:pt x="243465" y="157234"/>
                  <a:pt x="262165" y="162444"/>
                  <a:pt x="283040" y="174601"/>
                </a:cubicBezTo>
                <a:cubicBezTo>
                  <a:pt x="283475" y="168956"/>
                  <a:pt x="285214" y="163312"/>
                  <a:pt x="289563" y="160273"/>
                </a:cubicBezTo>
                <a:cubicBezTo>
                  <a:pt x="288693" y="159405"/>
                  <a:pt x="288258" y="158102"/>
                  <a:pt x="287824" y="156800"/>
                </a:cubicBezTo>
                <a:cubicBezTo>
                  <a:pt x="286519" y="154195"/>
                  <a:pt x="285214" y="151590"/>
                  <a:pt x="283040" y="147248"/>
                </a:cubicBezTo>
                <a:cubicBezTo>
                  <a:pt x="279561" y="138999"/>
                  <a:pt x="280865" y="132487"/>
                  <a:pt x="282170" y="128579"/>
                </a:cubicBezTo>
                <a:cubicBezTo>
                  <a:pt x="283475" y="125106"/>
                  <a:pt x="285649" y="122935"/>
                  <a:pt x="287824" y="121198"/>
                </a:cubicBezTo>
                <a:cubicBezTo>
                  <a:pt x="286519" y="118159"/>
                  <a:pt x="284779" y="114686"/>
                  <a:pt x="284779" y="110344"/>
                </a:cubicBezTo>
                <a:cubicBezTo>
                  <a:pt x="285214" y="106437"/>
                  <a:pt x="286954" y="102964"/>
                  <a:pt x="288258" y="100359"/>
                </a:cubicBezTo>
                <a:cubicBezTo>
                  <a:pt x="289128" y="99056"/>
                  <a:pt x="289998" y="97320"/>
                  <a:pt x="289998" y="96885"/>
                </a:cubicBezTo>
                <a:cubicBezTo>
                  <a:pt x="289998" y="96017"/>
                  <a:pt x="289563" y="93846"/>
                  <a:pt x="289563" y="92978"/>
                </a:cubicBezTo>
                <a:cubicBezTo>
                  <a:pt x="288258" y="89939"/>
                  <a:pt x="287389" y="86031"/>
                  <a:pt x="288258" y="82124"/>
                </a:cubicBezTo>
                <a:cubicBezTo>
                  <a:pt x="289128" y="78216"/>
                  <a:pt x="291303" y="75611"/>
                  <a:pt x="293477" y="73006"/>
                </a:cubicBezTo>
                <a:cubicBezTo>
                  <a:pt x="294347" y="71704"/>
                  <a:pt x="295217" y="70401"/>
                  <a:pt x="295217" y="69533"/>
                </a:cubicBezTo>
                <a:cubicBezTo>
                  <a:pt x="295652" y="69099"/>
                  <a:pt x="295217" y="67362"/>
                  <a:pt x="295217" y="65626"/>
                </a:cubicBezTo>
                <a:cubicBezTo>
                  <a:pt x="295217" y="62586"/>
                  <a:pt x="294782" y="58679"/>
                  <a:pt x="296521" y="55206"/>
                </a:cubicBezTo>
                <a:cubicBezTo>
                  <a:pt x="297826" y="51298"/>
                  <a:pt x="300870" y="48693"/>
                  <a:pt x="303045" y="46522"/>
                </a:cubicBezTo>
                <a:cubicBezTo>
                  <a:pt x="304349" y="45654"/>
                  <a:pt x="305654" y="44786"/>
                  <a:pt x="306089" y="43917"/>
                </a:cubicBezTo>
                <a:cubicBezTo>
                  <a:pt x="306524" y="43483"/>
                  <a:pt x="306524" y="41747"/>
                  <a:pt x="306524" y="40010"/>
                </a:cubicBezTo>
                <a:cubicBezTo>
                  <a:pt x="307394" y="36971"/>
                  <a:pt x="307394" y="33063"/>
                  <a:pt x="310003" y="29590"/>
                </a:cubicBezTo>
                <a:cubicBezTo>
                  <a:pt x="312612" y="26117"/>
                  <a:pt x="316526" y="24380"/>
                  <a:pt x="319570" y="23078"/>
                </a:cubicBezTo>
                <a:cubicBezTo>
                  <a:pt x="320440" y="22643"/>
                  <a:pt x="322180" y="21775"/>
                  <a:pt x="322615" y="21341"/>
                </a:cubicBezTo>
                <a:cubicBezTo>
                  <a:pt x="323484" y="20473"/>
                  <a:pt x="324354" y="19170"/>
                  <a:pt x="324789" y="17868"/>
                </a:cubicBezTo>
                <a:cubicBezTo>
                  <a:pt x="326529" y="14828"/>
                  <a:pt x="328268" y="11355"/>
                  <a:pt x="332182" y="9184"/>
                </a:cubicBezTo>
                <a:cubicBezTo>
                  <a:pt x="335661" y="6579"/>
                  <a:pt x="340010" y="6579"/>
                  <a:pt x="343489" y="6579"/>
                </a:cubicBezTo>
                <a:cubicBezTo>
                  <a:pt x="344794" y="6579"/>
                  <a:pt x="346533" y="6579"/>
                  <a:pt x="347403" y="6145"/>
                </a:cubicBezTo>
                <a:cubicBezTo>
                  <a:pt x="347838" y="6145"/>
                  <a:pt x="349578" y="5277"/>
                  <a:pt x="350882" y="4409"/>
                </a:cubicBezTo>
                <a:cubicBezTo>
                  <a:pt x="353492" y="2238"/>
                  <a:pt x="356971" y="67"/>
                  <a:pt x="361755" y="6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8" name="Freeform 37">
            <a:extLst>
              <a:ext uri="{FF2B5EF4-FFF2-40B4-BE49-F238E27FC236}">
                <a16:creationId xmlns:a16="http://schemas.microsoft.com/office/drawing/2014/main" id="{178A5D9F-8AC9-376E-E85A-0E2619F14B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12964" y="7681834"/>
            <a:ext cx="729667" cy="780656"/>
          </a:xfrm>
          <a:custGeom>
            <a:avLst/>
            <a:gdLst>
              <a:gd name="connsiteX0" fmla="*/ 74173 w 480340"/>
              <a:gd name="connsiteY0" fmla="*/ 368165 h 513906"/>
              <a:gd name="connsiteX1" fmla="*/ 83738 w 480340"/>
              <a:gd name="connsiteY1" fmla="*/ 372539 h 513906"/>
              <a:gd name="connsiteX2" fmla="*/ 132870 w 480340"/>
              <a:gd name="connsiteY2" fmla="*/ 422848 h 513906"/>
              <a:gd name="connsiteX3" fmla="*/ 138523 w 480340"/>
              <a:gd name="connsiteY3" fmla="*/ 431160 h 513906"/>
              <a:gd name="connsiteX4" fmla="*/ 131566 w 480340"/>
              <a:gd name="connsiteY4" fmla="*/ 437285 h 513906"/>
              <a:gd name="connsiteX5" fmla="*/ 129827 w 480340"/>
              <a:gd name="connsiteY5" fmla="*/ 436847 h 513906"/>
              <a:gd name="connsiteX6" fmla="*/ 70259 w 480340"/>
              <a:gd name="connsiteY6" fmla="*/ 377789 h 513906"/>
              <a:gd name="connsiteX7" fmla="*/ 74173 w 480340"/>
              <a:gd name="connsiteY7" fmla="*/ 368165 h 513906"/>
              <a:gd name="connsiteX8" fmla="*/ 353752 w 480340"/>
              <a:gd name="connsiteY8" fmla="*/ 122560 h 513906"/>
              <a:gd name="connsiteX9" fmla="*/ 322539 w 480340"/>
              <a:gd name="connsiteY9" fmla="*/ 132105 h 513906"/>
              <a:gd name="connsiteX10" fmla="*/ 321238 w 480340"/>
              <a:gd name="connsiteY10" fmla="*/ 133407 h 513906"/>
              <a:gd name="connsiteX11" fmla="*/ 322972 w 480340"/>
              <a:gd name="connsiteY11" fmla="*/ 141217 h 513906"/>
              <a:gd name="connsiteX12" fmla="*/ 348550 w 480340"/>
              <a:gd name="connsiteY12" fmla="*/ 182000 h 513906"/>
              <a:gd name="connsiteX13" fmla="*/ 348983 w 480340"/>
              <a:gd name="connsiteY13" fmla="*/ 182434 h 513906"/>
              <a:gd name="connsiteX14" fmla="*/ 346816 w 480340"/>
              <a:gd name="connsiteY14" fmla="*/ 201958 h 513906"/>
              <a:gd name="connsiteX15" fmla="*/ 327741 w 480340"/>
              <a:gd name="connsiteY15" fmla="*/ 207164 h 513906"/>
              <a:gd name="connsiteX16" fmla="*/ 261412 w 480340"/>
              <a:gd name="connsiteY16" fmla="*/ 184169 h 513906"/>
              <a:gd name="connsiteX17" fmla="*/ 241037 w 480340"/>
              <a:gd name="connsiteY17" fmla="*/ 185471 h 513906"/>
              <a:gd name="connsiteX18" fmla="*/ 175142 w 480340"/>
              <a:gd name="connsiteY18" fmla="*/ 218011 h 513906"/>
              <a:gd name="connsiteX19" fmla="*/ 166038 w 480340"/>
              <a:gd name="connsiteY19" fmla="*/ 220180 h 513906"/>
              <a:gd name="connsiteX20" fmla="*/ 153032 w 480340"/>
              <a:gd name="connsiteY20" fmla="*/ 215407 h 513906"/>
              <a:gd name="connsiteX21" fmla="*/ 146963 w 480340"/>
              <a:gd name="connsiteY21" fmla="*/ 193714 h 513906"/>
              <a:gd name="connsiteX22" fmla="*/ 163003 w 480340"/>
              <a:gd name="connsiteY22" fmla="*/ 144254 h 513906"/>
              <a:gd name="connsiteX23" fmla="*/ 161269 w 480340"/>
              <a:gd name="connsiteY23" fmla="*/ 140349 h 513906"/>
              <a:gd name="connsiteX24" fmla="*/ 121385 w 480340"/>
              <a:gd name="connsiteY24" fmla="*/ 124296 h 513906"/>
              <a:gd name="connsiteX25" fmla="*/ 14306 w 480340"/>
              <a:gd name="connsiteY25" fmla="*/ 296540 h 513906"/>
              <a:gd name="connsiteX26" fmla="*/ 240170 w 480340"/>
              <a:gd name="connsiteY26" fmla="*/ 499589 h 513906"/>
              <a:gd name="connsiteX27" fmla="*/ 466033 w 480340"/>
              <a:gd name="connsiteY27" fmla="*/ 296540 h 513906"/>
              <a:gd name="connsiteX28" fmla="*/ 360688 w 480340"/>
              <a:gd name="connsiteY28" fmla="*/ 125164 h 513906"/>
              <a:gd name="connsiteX29" fmla="*/ 360255 w 480340"/>
              <a:gd name="connsiteY29" fmla="*/ 125164 h 513906"/>
              <a:gd name="connsiteX30" fmla="*/ 353752 w 480340"/>
              <a:gd name="connsiteY30" fmla="*/ 122560 h 513906"/>
              <a:gd name="connsiteX31" fmla="*/ 210690 w 480340"/>
              <a:gd name="connsiteY31" fmla="*/ 14528 h 513906"/>
              <a:gd name="connsiteX32" fmla="*/ 211124 w 480340"/>
              <a:gd name="connsiteY32" fmla="*/ 86116 h 513906"/>
              <a:gd name="connsiteX33" fmla="*/ 202020 w 480340"/>
              <a:gd name="connsiteY33" fmla="*/ 90888 h 513906"/>
              <a:gd name="connsiteX34" fmla="*/ 201153 w 480340"/>
              <a:gd name="connsiteY34" fmla="*/ 90888 h 513906"/>
              <a:gd name="connsiteX35" fmla="*/ 199853 w 480340"/>
              <a:gd name="connsiteY35" fmla="*/ 90888 h 513906"/>
              <a:gd name="connsiteX36" fmla="*/ 105345 w 480340"/>
              <a:gd name="connsiteY36" fmla="*/ 102603 h 513906"/>
              <a:gd name="connsiteX37" fmla="*/ 166905 w 480340"/>
              <a:gd name="connsiteY37" fmla="*/ 127333 h 513906"/>
              <a:gd name="connsiteX38" fmla="*/ 176876 w 480340"/>
              <a:gd name="connsiteY38" fmla="*/ 149026 h 513906"/>
              <a:gd name="connsiteX39" fmla="*/ 160836 w 480340"/>
              <a:gd name="connsiteY39" fmla="*/ 198053 h 513906"/>
              <a:gd name="connsiteX40" fmla="*/ 162570 w 480340"/>
              <a:gd name="connsiteY40" fmla="*/ 204561 h 513906"/>
              <a:gd name="connsiteX41" fmla="*/ 168639 w 480340"/>
              <a:gd name="connsiteY41" fmla="*/ 205429 h 513906"/>
              <a:gd name="connsiteX42" fmla="*/ 234968 w 480340"/>
              <a:gd name="connsiteY42" fmla="*/ 172455 h 513906"/>
              <a:gd name="connsiteX43" fmla="*/ 266181 w 480340"/>
              <a:gd name="connsiteY43" fmla="*/ 170719 h 513906"/>
              <a:gd name="connsiteX44" fmla="*/ 332076 w 480340"/>
              <a:gd name="connsiteY44" fmla="*/ 193714 h 513906"/>
              <a:gd name="connsiteX45" fmla="*/ 335544 w 480340"/>
              <a:gd name="connsiteY45" fmla="*/ 192846 h 513906"/>
              <a:gd name="connsiteX46" fmla="*/ 336411 w 480340"/>
              <a:gd name="connsiteY46" fmla="*/ 189376 h 513906"/>
              <a:gd name="connsiteX47" fmla="*/ 310834 w 480340"/>
              <a:gd name="connsiteY47" fmla="*/ 149026 h 513906"/>
              <a:gd name="connsiteX48" fmla="*/ 310400 w 480340"/>
              <a:gd name="connsiteY48" fmla="*/ 148592 h 513906"/>
              <a:gd name="connsiteX49" fmla="*/ 307365 w 480340"/>
              <a:gd name="connsiteY49" fmla="*/ 128201 h 513906"/>
              <a:gd name="connsiteX50" fmla="*/ 317770 w 480340"/>
              <a:gd name="connsiteY50" fmla="*/ 119090 h 513906"/>
              <a:gd name="connsiteX51" fmla="*/ 374127 w 480340"/>
              <a:gd name="connsiteY51" fmla="*/ 101301 h 513906"/>
              <a:gd name="connsiteX52" fmla="*/ 266181 w 480340"/>
              <a:gd name="connsiteY52" fmla="*/ 93058 h 513906"/>
              <a:gd name="connsiteX53" fmla="*/ 276585 w 480340"/>
              <a:gd name="connsiteY53" fmla="*/ 121259 h 513906"/>
              <a:gd name="connsiteX54" fmla="*/ 273551 w 480340"/>
              <a:gd name="connsiteY54" fmla="*/ 131238 h 513906"/>
              <a:gd name="connsiteX55" fmla="*/ 270083 w 480340"/>
              <a:gd name="connsiteY55" fmla="*/ 131672 h 513906"/>
              <a:gd name="connsiteX56" fmla="*/ 263580 w 480340"/>
              <a:gd name="connsiteY56" fmla="*/ 128201 h 513906"/>
              <a:gd name="connsiteX57" fmla="*/ 257077 w 480340"/>
              <a:gd name="connsiteY57" fmla="*/ 31449 h 513906"/>
              <a:gd name="connsiteX58" fmla="*/ 255777 w 480340"/>
              <a:gd name="connsiteY58" fmla="*/ 27110 h 513906"/>
              <a:gd name="connsiteX59" fmla="*/ 210690 w 480340"/>
              <a:gd name="connsiteY59" fmla="*/ 14528 h 513906"/>
              <a:gd name="connsiteX60" fmla="*/ 204167 w 480340"/>
              <a:gd name="connsiteY60" fmla="*/ 1 h 513906"/>
              <a:gd name="connsiteX61" fmla="*/ 261412 w 480340"/>
              <a:gd name="connsiteY61" fmla="*/ 14094 h 513906"/>
              <a:gd name="connsiteX62" fmla="*/ 270516 w 480340"/>
              <a:gd name="connsiteY62" fmla="*/ 37089 h 513906"/>
              <a:gd name="connsiteX63" fmla="*/ 264013 w 480340"/>
              <a:gd name="connsiteY63" fmla="*/ 78740 h 513906"/>
              <a:gd name="connsiteX64" fmla="*/ 384098 w 480340"/>
              <a:gd name="connsiteY64" fmla="*/ 90021 h 513906"/>
              <a:gd name="connsiteX65" fmla="*/ 391035 w 480340"/>
              <a:gd name="connsiteY65" fmla="*/ 100000 h 513906"/>
              <a:gd name="connsiteX66" fmla="*/ 387133 w 480340"/>
              <a:gd name="connsiteY66" fmla="*/ 111280 h 513906"/>
              <a:gd name="connsiteX67" fmla="*/ 384532 w 480340"/>
              <a:gd name="connsiteY67" fmla="*/ 113015 h 513906"/>
              <a:gd name="connsiteX68" fmla="*/ 373694 w 480340"/>
              <a:gd name="connsiteY68" fmla="*/ 116486 h 513906"/>
              <a:gd name="connsiteX69" fmla="*/ 480340 w 480340"/>
              <a:gd name="connsiteY69" fmla="*/ 296540 h 513906"/>
              <a:gd name="connsiteX70" fmla="*/ 240170 w 480340"/>
              <a:gd name="connsiteY70" fmla="*/ 513906 h 513906"/>
              <a:gd name="connsiteX71" fmla="*/ 0 w 480340"/>
              <a:gd name="connsiteY71" fmla="*/ 296540 h 513906"/>
              <a:gd name="connsiteX72" fmla="*/ 104478 w 480340"/>
              <a:gd name="connsiteY72" fmla="*/ 117354 h 513906"/>
              <a:gd name="connsiteX73" fmla="*/ 96675 w 480340"/>
              <a:gd name="connsiteY73" fmla="*/ 114317 h 513906"/>
              <a:gd name="connsiteX74" fmla="*/ 88872 w 480340"/>
              <a:gd name="connsiteY74" fmla="*/ 102603 h 513906"/>
              <a:gd name="connsiteX75" fmla="*/ 96675 w 480340"/>
              <a:gd name="connsiteY75" fmla="*/ 90455 h 513906"/>
              <a:gd name="connsiteX76" fmla="*/ 198552 w 480340"/>
              <a:gd name="connsiteY76" fmla="*/ 76137 h 513906"/>
              <a:gd name="connsiteX77" fmla="*/ 193350 w 480340"/>
              <a:gd name="connsiteY77" fmla="*/ 10624 h 513906"/>
              <a:gd name="connsiteX78" fmla="*/ 193783 w 480340"/>
              <a:gd name="connsiteY78" fmla="*/ 3682 h 513906"/>
              <a:gd name="connsiteX79" fmla="*/ 198985 w 480340"/>
              <a:gd name="connsiteY79" fmla="*/ 211 h 513906"/>
              <a:gd name="connsiteX80" fmla="*/ 204167 w 480340"/>
              <a:gd name="connsiteY80" fmla="*/ 1 h 5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480340" h="513906">
                <a:moveTo>
                  <a:pt x="74173" y="368165"/>
                </a:moveTo>
                <a:cubicBezTo>
                  <a:pt x="78086" y="366852"/>
                  <a:pt x="82434" y="368602"/>
                  <a:pt x="83738" y="372539"/>
                </a:cubicBezTo>
                <a:cubicBezTo>
                  <a:pt x="83738" y="372539"/>
                  <a:pt x="101565" y="415849"/>
                  <a:pt x="132870" y="422848"/>
                </a:cubicBezTo>
                <a:cubicBezTo>
                  <a:pt x="136783" y="423723"/>
                  <a:pt x="139392" y="427223"/>
                  <a:pt x="138523" y="431160"/>
                </a:cubicBezTo>
                <a:cubicBezTo>
                  <a:pt x="137653" y="434660"/>
                  <a:pt x="134609" y="437285"/>
                  <a:pt x="131566" y="437285"/>
                </a:cubicBezTo>
                <a:cubicBezTo>
                  <a:pt x="131131" y="437285"/>
                  <a:pt x="130696" y="437285"/>
                  <a:pt x="129827" y="436847"/>
                </a:cubicBezTo>
                <a:cubicBezTo>
                  <a:pt x="91565" y="428098"/>
                  <a:pt x="71129" y="379539"/>
                  <a:pt x="70259" y="377789"/>
                </a:cubicBezTo>
                <a:cubicBezTo>
                  <a:pt x="68955" y="373852"/>
                  <a:pt x="70694" y="369915"/>
                  <a:pt x="74173" y="368165"/>
                </a:cubicBezTo>
                <a:close/>
                <a:moveTo>
                  <a:pt x="353752" y="122560"/>
                </a:moveTo>
                <a:lnTo>
                  <a:pt x="322539" y="132105"/>
                </a:lnTo>
                <a:cubicBezTo>
                  <a:pt x="321672" y="132539"/>
                  <a:pt x="321238" y="133407"/>
                  <a:pt x="321238" y="133407"/>
                </a:cubicBezTo>
                <a:cubicBezTo>
                  <a:pt x="320804" y="134275"/>
                  <a:pt x="320804" y="137312"/>
                  <a:pt x="322972" y="141217"/>
                </a:cubicBezTo>
                <a:lnTo>
                  <a:pt x="348550" y="182000"/>
                </a:lnTo>
                <a:cubicBezTo>
                  <a:pt x="348550" y="182000"/>
                  <a:pt x="348983" y="182000"/>
                  <a:pt x="348983" y="182434"/>
                </a:cubicBezTo>
                <a:cubicBezTo>
                  <a:pt x="352018" y="188942"/>
                  <a:pt x="351151" y="196751"/>
                  <a:pt x="346816" y="201958"/>
                </a:cubicBezTo>
                <a:cubicBezTo>
                  <a:pt x="341613" y="207598"/>
                  <a:pt x="334244" y="209767"/>
                  <a:pt x="327741" y="207164"/>
                </a:cubicBezTo>
                <a:lnTo>
                  <a:pt x="261412" y="184169"/>
                </a:lnTo>
                <a:cubicBezTo>
                  <a:pt x="254909" y="182000"/>
                  <a:pt x="247106" y="182434"/>
                  <a:pt x="241037" y="185471"/>
                </a:cubicBezTo>
                <a:lnTo>
                  <a:pt x="175142" y="218011"/>
                </a:lnTo>
                <a:cubicBezTo>
                  <a:pt x="172541" y="219746"/>
                  <a:pt x="169073" y="220180"/>
                  <a:pt x="166038" y="220180"/>
                </a:cubicBezTo>
                <a:cubicBezTo>
                  <a:pt x="161703" y="220180"/>
                  <a:pt x="156501" y="218444"/>
                  <a:pt x="153032" y="215407"/>
                </a:cubicBezTo>
                <a:cubicBezTo>
                  <a:pt x="146530" y="209767"/>
                  <a:pt x="144362" y="201524"/>
                  <a:pt x="146963" y="193714"/>
                </a:cubicBezTo>
                <a:lnTo>
                  <a:pt x="163003" y="144254"/>
                </a:lnTo>
                <a:cubicBezTo>
                  <a:pt x="163870" y="142952"/>
                  <a:pt x="162570" y="141217"/>
                  <a:pt x="161269" y="140349"/>
                </a:cubicBezTo>
                <a:lnTo>
                  <a:pt x="121385" y="124296"/>
                </a:lnTo>
                <a:cubicBezTo>
                  <a:pt x="54190" y="161608"/>
                  <a:pt x="14306" y="225820"/>
                  <a:pt x="14306" y="296540"/>
                </a:cubicBezTo>
                <a:cubicBezTo>
                  <a:pt x="14306" y="408477"/>
                  <a:pt x="115316" y="499589"/>
                  <a:pt x="240170" y="499589"/>
                </a:cubicBezTo>
                <a:cubicBezTo>
                  <a:pt x="364590" y="499589"/>
                  <a:pt x="466033" y="408477"/>
                  <a:pt x="466033" y="296540"/>
                </a:cubicBezTo>
                <a:cubicBezTo>
                  <a:pt x="466033" y="226688"/>
                  <a:pt x="426583" y="162476"/>
                  <a:pt x="360688" y="125164"/>
                </a:cubicBezTo>
                <a:cubicBezTo>
                  <a:pt x="360688" y="125164"/>
                  <a:pt x="360255" y="125164"/>
                  <a:pt x="360255" y="125164"/>
                </a:cubicBezTo>
                <a:cubicBezTo>
                  <a:pt x="360255" y="125164"/>
                  <a:pt x="357654" y="123428"/>
                  <a:pt x="353752" y="122560"/>
                </a:cubicBezTo>
                <a:close/>
                <a:moveTo>
                  <a:pt x="210690" y="14528"/>
                </a:moveTo>
                <a:cubicBezTo>
                  <a:pt x="221095" y="46200"/>
                  <a:pt x="211124" y="84380"/>
                  <a:pt x="211124" y="86116"/>
                </a:cubicBezTo>
                <a:cubicBezTo>
                  <a:pt x="209823" y="90021"/>
                  <a:pt x="205922" y="92190"/>
                  <a:pt x="202020" y="90888"/>
                </a:cubicBezTo>
                <a:cubicBezTo>
                  <a:pt x="202020" y="90888"/>
                  <a:pt x="201587" y="90888"/>
                  <a:pt x="201153" y="90888"/>
                </a:cubicBezTo>
                <a:cubicBezTo>
                  <a:pt x="200720" y="90888"/>
                  <a:pt x="200286" y="90888"/>
                  <a:pt x="199853" y="90888"/>
                </a:cubicBezTo>
                <a:cubicBezTo>
                  <a:pt x="159535" y="84814"/>
                  <a:pt x="124420" y="94793"/>
                  <a:pt x="105345" y="102603"/>
                </a:cubicBezTo>
                <a:lnTo>
                  <a:pt x="166905" y="127333"/>
                </a:lnTo>
                <a:cubicBezTo>
                  <a:pt x="175142" y="130804"/>
                  <a:pt x="179477" y="140349"/>
                  <a:pt x="176876" y="149026"/>
                </a:cubicBezTo>
                <a:lnTo>
                  <a:pt x="160836" y="198053"/>
                </a:lnTo>
                <a:cubicBezTo>
                  <a:pt x="159535" y="201524"/>
                  <a:pt x="161703" y="203693"/>
                  <a:pt x="162570" y="204561"/>
                </a:cubicBezTo>
                <a:cubicBezTo>
                  <a:pt x="163003" y="204995"/>
                  <a:pt x="165604" y="206730"/>
                  <a:pt x="168639" y="205429"/>
                </a:cubicBezTo>
                <a:lnTo>
                  <a:pt x="234968" y="172455"/>
                </a:lnTo>
                <a:cubicBezTo>
                  <a:pt x="244505" y="167682"/>
                  <a:pt x="255777" y="167248"/>
                  <a:pt x="266181" y="170719"/>
                </a:cubicBezTo>
                <a:lnTo>
                  <a:pt x="332076" y="193714"/>
                </a:lnTo>
                <a:cubicBezTo>
                  <a:pt x="333810" y="194582"/>
                  <a:pt x="335111" y="193714"/>
                  <a:pt x="335544" y="192846"/>
                </a:cubicBezTo>
                <a:cubicBezTo>
                  <a:pt x="336411" y="192413"/>
                  <a:pt x="336845" y="190677"/>
                  <a:pt x="336411" y="189376"/>
                </a:cubicBezTo>
                <a:lnTo>
                  <a:pt x="310834" y="149026"/>
                </a:lnTo>
                <a:cubicBezTo>
                  <a:pt x="310400" y="149026"/>
                  <a:pt x="310400" y="148592"/>
                  <a:pt x="310400" y="148592"/>
                </a:cubicBezTo>
                <a:cubicBezTo>
                  <a:pt x="306498" y="140783"/>
                  <a:pt x="305631" y="134275"/>
                  <a:pt x="307365" y="128201"/>
                </a:cubicBezTo>
                <a:cubicBezTo>
                  <a:pt x="309099" y="125164"/>
                  <a:pt x="311701" y="121259"/>
                  <a:pt x="317770" y="119090"/>
                </a:cubicBezTo>
                <a:lnTo>
                  <a:pt x="374127" y="101301"/>
                </a:lnTo>
                <a:cubicBezTo>
                  <a:pt x="348116" y="91322"/>
                  <a:pt x="297828" y="88719"/>
                  <a:pt x="266181" y="93058"/>
                </a:cubicBezTo>
                <a:cubicBezTo>
                  <a:pt x="267915" y="101735"/>
                  <a:pt x="271383" y="111280"/>
                  <a:pt x="276585" y="121259"/>
                </a:cubicBezTo>
                <a:cubicBezTo>
                  <a:pt x="278320" y="125164"/>
                  <a:pt x="277019" y="129068"/>
                  <a:pt x="273551" y="131238"/>
                </a:cubicBezTo>
                <a:cubicBezTo>
                  <a:pt x="272250" y="131238"/>
                  <a:pt x="271383" y="131672"/>
                  <a:pt x="270083" y="131672"/>
                </a:cubicBezTo>
                <a:cubicBezTo>
                  <a:pt x="267482" y="131672"/>
                  <a:pt x="264880" y="130370"/>
                  <a:pt x="263580" y="128201"/>
                </a:cubicBezTo>
                <a:cubicBezTo>
                  <a:pt x="241470" y="84814"/>
                  <a:pt x="250141" y="49237"/>
                  <a:pt x="257077" y="31449"/>
                </a:cubicBezTo>
                <a:cubicBezTo>
                  <a:pt x="258378" y="29714"/>
                  <a:pt x="257077" y="27978"/>
                  <a:pt x="255777" y="27110"/>
                </a:cubicBezTo>
                <a:cubicBezTo>
                  <a:pt x="236268" y="17999"/>
                  <a:pt x="220228" y="15396"/>
                  <a:pt x="210690" y="14528"/>
                </a:cubicBezTo>
                <a:close/>
                <a:moveTo>
                  <a:pt x="204167" y="1"/>
                </a:moveTo>
                <a:cubicBezTo>
                  <a:pt x="213373" y="-60"/>
                  <a:pt x="234101" y="1404"/>
                  <a:pt x="261412" y="14094"/>
                </a:cubicBezTo>
                <a:cubicBezTo>
                  <a:pt x="270516" y="17999"/>
                  <a:pt x="274418" y="28412"/>
                  <a:pt x="270516" y="37089"/>
                </a:cubicBezTo>
                <a:cubicBezTo>
                  <a:pt x="267048" y="46200"/>
                  <a:pt x="262713" y="60952"/>
                  <a:pt x="264013" y="78740"/>
                </a:cubicBezTo>
                <a:cubicBezTo>
                  <a:pt x="300429" y="73968"/>
                  <a:pt x="356787" y="77439"/>
                  <a:pt x="384098" y="90021"/>
                </a:cubicBezTo>
                <a:cubicBezTo>
                  <a:pt x="388000" y="92190"/>
                  <a:pt x="390601" y="95661"/>
                  <a:pt x="391035" y="100000"/>
                </a:cubicBezTo>
                <a:cubicBezTo>
                  <a:pt x="391902" y="103904"/>
                  <a:pt x="390168" y="108677"/>
                  <a:pt x="387133" y="111280"/>
                </a:cubicBezTo>
                <a:cubicBezTo>
                  <a:pt x="386266" y="112148"/>
                  <a:pt x="385399" y="112582"/>
                  <a:pt x="384532" y="113015"/>
                </a:cubicBezTo>
                <a:lnTo>
                  <a:pt x="373694" y="116486"/>
                </a:lnTo>
                <a:cubicBezTo>
                  <a:pt x="440456" y="156836"/>
                  <a:pt x="480340" y="224085"/>
                  <a:pt x="480340" y="296540"/>
                </a:cubicBezTo>
                <a:cubicBezTo>
                  <a:pt x="480340" y="416287"/>
                  <a:pt x="372393" y="513906"/>
                  <a:pt x="240170" y="513906"/>
                </a:cubicBezTo>
                <a:cubicBezTo>
                  <a:pt x="107513" y="513906"/>
                  <a:pt x="0" y="416287"/>
                  <a:pt x="0" y="296540"/>
                </a:cubicBezTo>
                <a:cubicBezTo>
                  <a:pt x="0" y="224085"/>
                  <a:pt x="39017" y="158137"/>
                  <a:pt x="104478" y="117354"/>
                </a:cubicBezTo>
                <a:lnTo>
                  <a:pt x="96675" y="114317"/>
                </a:lnTo>
                <a:cubicBezTo>
                  <a:pt x="91906" y="112148"/>
                  <a:pt x="88872" y="107809"/>
                  <a:pt x="88872" y="102603"/>
                </a:cubicBezTo>
                <a:cubicBezTo>
                  <a:pt x="88872" y="96962"/>
                  <a:pt x="91906" y="92624"/>
                  <a:pt x="96675" y="90455"/>
                </a:cubicBezTo>
                <a:cubicBezTo>
                  <a:pt x="115750" y="82645"/>
                  <a:pt x="153899" y="70497"/>
                  <a:pt x="198552" y="76137"/>
                </a:cubicBezTo>
                <a:cubicBezTo>
                  <a:pt x="201153" y="63121"/>
                  <a:pt x="205055" y="32317"/>
                  <a:pt x="193350" y="10624"/>
                </a:cubicBezTo>
                <a:cubicBezTo>
                  <a:pt x="192483" y="8454"/>
                  <a:pt x="192483" y="5851"/>
                  <a:pt x="193783" y="3682"/>
                </a:cubicBezTo>
                <a:cubicBezTo>
                  <a:pt x="195084" y="1512"/>
                  <a:pt x="196818" y="211"/>
                  <a:pt x="198985" y="211"/>
                </a:cubicBezTo>
                <a:cubicBezTo>
                  <a:pt x="199311" y="211"/>
                  <a:pt x="201099" y="21"/>
                  <a:pt x="20416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C54760F6-28BF-74FB-12EF-34CEA03B5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20111" y="7336825"/>
            <a:ext cx="559571" cy="839179"/>
          </a:xfrm>
          <a:custGeom>
            <a:avLst/>
            <a:gdLst>
              <a:gd name="connsiteX0" fmla="*/ 168481 w 368366"/>
              <a:gd name="connsiteY0" fmla="*/ 469634 h 552432"/>
              <a:gd name="connsiteX1" fmla="*/ 168481 w 368366"/>
              <a:gd name="connsiteY1" fmla="*/ 537905 h 552432"/>
              <a:gd name="connsiteX2" fmla="*/ 184120 w 368366"/>
              <a:gd name="connsiteY2" fmla="*/ 535296 h 552432"/>
              <a:gd name="connsiteX3" fmla="*/ 200194 w 368366"/>
              <a:gd name="connsiteY3" fmla="*/ 537905 h 552432"/>
              <a:gd name="connsiteX4" fmla="*/ 200194 w 368366"/>
              <a:gd name="connsiteY4" fmla="*/ 469634 h 552432"/>
              <a:gd name="connsiteX5" fmla="*/ 184986 w 368366"/>
              <a:gd name="connsiteY5" fmla="*/ 48319 h 552432"/>
              <a:gd name="connsiteX6" fmla="*/ 192774 w 368366"/>
              <a:gd name="connsiteY6" fmla="*/ 54835 h 552432"/>
              <a:gd name="connsiteX7" fmla="*/ 195803 w 368366"/>
              <a:gd name="connsiteY7" fmla="*/ 118266 h 552432"/>
              <a:gd name="connsiteX8" fmla="*/ 207917 w 368366"/>
              <a:gd name="connsiteY8" fmla="*/ 93936 h 552432"/>
              <a:gd name="connsiteX9" fmla="*/ 215705 w 368366"/>
              <a:gd name="connsiteY9" fmla="*/ 88288 h 552432"/>
              <a:gd name="connsiteX10" fmla="*/ 221762 w 368366"/>
              <a:gd name="connsiteY10" fmla="*/ 96543 h 552432"/>
              <a:gd name="connsiteX11" fmla="*/ 195803 w 368366"/>
              <a:gd name="connsiteY11" fmla="*/ 135209 h 552432"/>
              <a:gd name="connsiteX12" fmla="*/ 196235 w 368366"/>
              <a:gd name="connsiteY12" fmla="*/ 225141 h 552432"/>
              <a:gd name="connsiteX13" fmla="*/ 245992 w 368366"/>
              <a:gd name="connsiteY13" fmla="*/ 154760 h 552432"/>
              <a:gd name="connsiteX14" fmla="*/ 253780 w 368366"/>
              <a:gd name="connsiteY14" fmla="*/ 148243 h 552432"/>
              <a:gd name="connsiteX15" fmla="*/ 259837 w 368366"/>
              <a:gd name="connsiteY15" fmla="*/ 156063 h 552432"/>
              <a:gd name="connsiteX16" fmla="*/ 195803 w 368366"/>
              <a:gd name="connsiteY16" fmla="*/ 239478 h 552432"/>
              <a:gd name="connsiteX17" fmla="*/ 191043 w 368366"/>
              <a:gd name="connsiteY17" fmla="*/ 336361 h 552432"/>
              <a:gd name="connsiteX18" fmla="*/ 261135 w 368366"/>
              <a:gd name="connsiteY18" fmla="*/ 253815 h 552432"/>
              <a:gd name="connsiteX19" fmla="*/ 268923 w 368366"/>
              <a:gd name="connsiteY19" fmla="*/ 246863 h 552432"/>
              <a:gd name="connsiteX20" fmla="*/ 275413 w 368366"/>
              <a:gd name="connsiteY20" fmla="*/ 254249 h 552432"/>
              <a:gd name="connsiteX21" fmla="*/ 189745 w 368366"/>
              <a:gd name="connsiteY21" fmla="*/ 350698 h 552432"/>
              <a:gd name="connsiteX22" fmla="*/ 187582 w 368366"/>
              <a:gd name="connsiteY22" fmla="*/ 372420 h 552432"/>
              <a:gd name="connsiteX23" fmla="*/ 187582 w 368366"/>
              <a:gd name="connsiteY23" fmla="*/ 386757 h 552432"/>
              <a:gd name="connsiteX24" fmla="*/ 180659 w 368366"/>
              <a:gd name="connsiteY24" fmla="*/ 394143 h 552432"/>
              <a:gd name="connsiteX25" fmla="*/ 173304 w 368366"/>
              <a:gd name="connsiteY25" fmla="*/ 387192 h 552432"/>
              <a:gd name="connsiteX26" fmla="*/ 173737 w 368366"/>
              <a:gd name="connsiteY26" fmla="*/ 371117 h 552432"/>
              <a:gd name="connsiteX27" fmla="*/ 175900 w 368366"/>
              <a:gd name="connsiteY27" fmla="*/ 350698 h 552432"/>
              <a:gd name="connsiteX28" fmla="*/ 129815 w 368366"/>
              <a:gd name="connsiteY28" fmla="*/ 330774 h 552432"/>
              <a:gd name="connsiteX29" fmla="*/ 106191 w 368366"/>
              <a:gd name="connsiteY29" fmla="*/ 295713 h 552432"/>
              <a:gd name="connsiteX30" fmla="*/ 104781 w 368366"/>
              <a:gd name="connsiteY30" fmla="*/ 293621 h 552432"/>
              <a:gd name="connsiteX31" fmla="*/ 92396 w 368366"/>
              <a:gd name="connsiteY31" fmla="*/ 240781 h 552432"/>
              <a:gd name="connsiteX32" fmla="*/ 99319 w 368366"/>
              <a:gd name="connsiteY32" fmla="*/ 233395 h 552432"/>
              <a:gd name="connsiteX33" fmla="*/ 106241 w 368366"/>
              <a:gd name="connsiteY33" fmla="*/ 239912 h 552432"/>
              <a:gd name="connsiteX34" fmla="*/ 108256 w 368366"/>
              <a:gd name="connsiteY34" fmla="*/ 255715 h 552432"/>
              <a:gd name="connsiteX35" fmla="*/ 112814 w 368366"/>
              <a:gd name="connsiteY35" fmla="*/ 271800 h 552432"/>
              <a:gd name="connsiteX36" fmla="*/ 117166 w 368366"/>
              <a:gd name="connsiteY36" fmla="*/ 287159 h 552432"/>
              <a:gd name="connsiteX37" fmla="*/ 176765 w 368366"/>
              <a:gd name="connsiteY37" fmla="*/ 336361 h 552432"/>
              <a:gd name="connsiteX38" fmla="*/ 181525 w 368366"/>
              <a:gd name="connsiteY38" fmla="*/ 239912 h 552432"/>
              <a:gd name="connsiteX39" fmla="*/ 149278 w 368366"/>
              <a:gd name="connsiteY39" fmla="*/ 227537 h 552432"/>
              <a:gd name="connsiteX40" fmla="*/ 131112 w 368366"/>
              <a:gd name="connsiteY40" fmla="*/ 205735 h 552432"/>
              <a:gd name="connsiteX41" fmla="*/ 128956 w 368366"/>
              <a:gd name="connsiteY41" fmla="*/ 203147 h 552432"/>
              <a:gd name="connsiteX42" fmla="*/ 115327 w 368366"/>
              <a:gd name="connsiteY42" fmla="*/ 147808 h 552432"/>
              <a:gd name="connsiteX43" fmla="*/ 122683 w 368366"/>
              <a:gd name="connsiteY43" fmla="*/ 140857 h 552432"/>
              <a:gd name="connsiteX44" fmla="*/ 129605 w 368366"/>
              <a:gd name="connsiteY44" fmla="*/ 147808 h 552432"/>
              <a:gd name="connsiteX45" fmla="*/ 136474 w 368366"/>
              <a:gd name="connsiteY45" fmla="*/ 185714 h 552432"/>
              <a:gd name="connsiteX46" fmla="*/ 136600 w 368366"/>
              <a:gd name="connsiteY46" fmla="*/ 185922 h 552432"/>
              <a:gd name="connsiteX47" fmla="*/ 152056 w 368366"/>
              <a:gd name="connsiteY47" fmla="*/ 211469 h 552432"/>
              <a:gd name="connsiteX48" fmla="*/ 181957 w 368366"/>
              <a:gd name="connsiteY48" fmla="*/ 225575 h 552432"/>
              <a:gd name="connsiteX49" fmla="*/ 181525 w 368366"/>
              <a:gd name="connsiteY49" fmla="*/ 136947 h 552432"/>
              <a:gd name="connsiteX50" fmla="*/ 165029 w 368366"/>
              <a:gd name="connsiteY50" fmla="*/ 126941 h 552432"/>
              <a:gd name="connsiteX51" fmla="*/ 157054 w 368366"/>
              <a:gd name="connsiteY51" fmla="*/ 112072 h 552432"/>
              <a:gd name="connsiteX52" fmla="*/ 154375 w 368366"/>
              <a:gd name="connsiteY52" fmla="*/ 107078 h 552432"/>
              <a:gd name="connsiteX53" fmla="*/ 146046 w 368366"/>
              <a:gd name="connsiteY53" fmla="*/ 71345 h 552432"/>
              <a:gd name="connsiteX54" fmla="*/ 152536 w 368366"/>
              <a:gd name="connsiteY54" fmla="*/ 63525 h 552432"/>
              <a:gd name="connsiteX55" fmla="*/ 160324 w 368366"/>
              <a:gd name="connsiteY55" fmla="*/ 70041 h 552432"/>
              <a:gd name="connsiteX56" fmla="*/ 164146 w 368366"/>
              <a:gd name="connsiteY56" fmla="*/ 86466 h 552432"/>
              <a:gd name="connsiteX57" fmla="*/ 167680 w 368366"/>
              <a:gd name="connsiteY57" fmla="*/ 101648 h 552432"/>
              <a:gd name="connsiteX58" fmla="*/ 181525 w 368366"/>
              <a:gd name="connsiteY58" fmla="*/ 122176 h 552432"/>
              <a:gd name="connsiteX59" fmla="*/ 178496 w 368366"/>
              <a:gd name="connsiteY59" fmla="*/ 55704 h 552432"/>
              <a:gd name="connsiteX60" fmla="*/ 184986 w 368366"/>
              <a:gd name="connsiteY60" fmla="*/ 48319 h 552432"/>
              <a:gd name="connsiteX61" fmla="*/ 287080 w 368366"/>
              <a:gd name="connsiteY61" fmla="*/ 24351 h 552432"/>
              <a:gd name="connsiteX62" fmla="*/ 243202 w 368366"/>
              <a:gd name="connsiteY62" fmla="*/ 44789 h 552432"/>
              <a:gd name="connsiteX63" fmla="*/ 307063 w 368366"/>
              <a:gd name="connsiteY63" fmla="*/ 254820 h 552432"/>
              <a:gd name="connsiteX64" fmla="*/ 242768 w 368366"/>
              <a:gd name="connsiteY64" fmla="*/ 373098 h 552432"/>
              <a:gd name="connsiteX65" fmla="*/ 214530 w 368366"/>
              <a:gd name="connsiteY65" fmla="*/ 416148 h 552432"/>
              <a:gd name="connsiteX66" fmla="*/ 214530 w 368366"/>
              <a:gd name="connsiteY66" fmla="*/ 455284 h 552432"/>
              <a:gd name="connsiteX67" fmla="*/ 217571 w 368366"/>
              <a:gd name="connsiteY67" fmla="*/ 455284 h 552432"/>
              <a:gd name="connsiteX68" fmla="*/ 284039 w 368366"/>
              <a:gd name="connsiteY68" fmla="*/ 373533 h 552432"/>
              <a:gd name="connsiteX69" fmla="*/ 346162 w 368366"/>
              <a:gd name="connsiteY69" fmla="*/ 284824 h 552432"/>
              <a:gd name="connsiteX70" fmla="*/ 346596 w 368366"/>
              <a:gd name="connsiteY70" fmla="*/ 281780 h 552432"/>
              <a:gd name="connsiteX71" fmla="*/ 337473 w 368366"/>
              <a:gd name="connsiteY71" fmla="*/ 98710 h 552432"/>
              <a:gd name="connsiteX72" fmla="*/ 287080 w 368366"/>
              <a:gd name="connsiteY72" fmla="*/ 24351 h 552432"/>
              <a:gd name="connsiteX73" fmla="*/ 81161 w 368366"/>
              <a:gd name="connsiteY73" fmla="*/ 24351 h 552432"/>
              <a:gd name="connsiteX74" fmla="*/ 31202 w 368366"/>
              <a:gd name="connsiteY74" fmla="*/ 98710 h 552432"/>
              <a:gd name="connsiteX75" fmla="*/ 22079 w 368366"/>
              <a:gd name="connsiteY75" fmla="*/ 281780 h 552432"/>
              <a:gd name="connsiteX76" fmla="*/ 22513 w 368366"/>
              <a:gd name="connsiteY76" fmla="*/ 284824 h 552432"/>
              <a:gd name="connsiteX77" fmla="*/ 84636 w 368366"/>
              <a:gd name="connsiteY77" fmla="*/ 373533 h 552432"/>
              <a:gd name="connsiteX78" fmla="*/ 151104 w 368366"/>
              <a:gd name="connsiteY78" fmla="*/ 455284 h 552432"/>
              <a:gd name="connsiteX79" fmla="*/ 154145 w 368366"/>
              <a:gd name="connsiteY79" fmla="*/ 455284 h 552432"/>
              <a:gd name="connsiteX80" fmla="*/ 154145 w 368366"/>
              <a:gd name="connsiteY80" fmla="*/ 412669 h 552432"/>
              <a:gd name="connsiteX81" fmla="*/ 129817 w 368366"/>
              <a:gd name="connsiteY81" fmla="*/ 371359 h 552432"/>
              <a:gd name="connsiteX82" fmla="*/ 99366 w 368366"/>
              <a:gd name="connsiteY82" fmla="*/ 348380 h 552432"/>
              <a:gd name="connsiteX83" fmla="*/ 93773 w 368366"/>
              <a:gd name="connsiteY83" fmla="*/ 340548 h 552432"/>
              <a:gd name="connsiteX84" fmla="*/ 78120 w 368366"/>
              <a:gd name="connsiteY84" fmla="*/ 318634 h 552432"/>
              <a:gd name="connsiteX85" fmla="*/ 61612 w 368366"/>
              <a:gd name="connsiteY85" fmla="*/ 254820 h 552432"/>
              <a:gd name="connsiteX86" fmla="*/ 125907 w 368366"/>
              <a:gd name="connsiteY86" fmla="*/ 44789 h 552432"/>
              <a:gd name="connsiteX87" fmla="*/ 81161 w 368366"/>
              <a:gd name="connsiteY87" fmla="*/ 24351 h 552432"/>
              <a:gd name="connsiteX88" fmla="*/ 184120 w 368366"/>
              <a:gd name="connsiteY88" fmla="*/ 14350 h 552432"/>
              <a:gd name="connsiteX89" fmla="*/ 141546 w 368366"/>
              <a:gd name="connsiteY89" fmla="*/ 46528 h 552432"/>
              <a:gd name="connsiteX90" fmla="*/ 140678 w 368366"/>
              <a:gd name="connsiteY90" fmla="*/ 47833 h 552432"/>
              <a:gd name="connsiteX91" fmla="*/ 139809 w 368366"/>
              <a:gd name="connsiteY91" fmla="*/ 48703 h 552432"/>
              <a:gd name="connsiteX92" fmla="*/ 75948 w 368366"/>
              <a:gd name="connsiteY92" fmla="*/ 254820 h 552432"/>
              <a:gd name="connsiteX93" fmla="*/ 90447 w 368366"/>
              <a:gd name="connsiteY93" fmla="*/ 311676 h 552432"/>
              <a:gd name="connsiteX94" fmla="*/ 98570 w 368366"/>
              <a:gd name="connsiteY94" fmla="*/ 323227 h 552432"/>
              <a:gd name="connsiteX95" fmla="*/ 109121 w 368366"/>
              <a:gd name="connsiteY95" fmla="*/ 338229 h 552432"/>
              <a:gd name="connsiteX96" fmla="*/ 135899 w 368366"/>
              <a:gd name="connsiteY96" fmla="*/ 358748 h 552432"/>
              <a:gd name="connsiteX97" fmla="*/ 168481 w 368366"/>
              <a:gd name="connsiteY97" fmla="*/ 412669 h 552432"/>
              <a:gd name="connsiteX98" fmla="*/ 168481 w 368366"/>
              <a:gd name="connsiteY98" fmla="*/ 455284 h 552432"/>
              <a:gd name="connsiteX99" fmla="*/ 200194 w 368366"/>
              <a:gd name="connsiteY99" fmla="*/ 455284 h 552432"/>
              <a:gd name="connsiteX100" fmla="*/ 200194 w 368366"/>
              <a:gd name="connsiteY100" fmla="*/ 416148 h 552432"/>
              <a:gd name="connsiteX101" fmla="*/ 236686 w 368366"/>
              <a:gd name="connsiteY101" fmla="*/ 360053 h 552432"/>
              <a:gd name="connsiteX102" fmla="*/ 293162 w 368366"/>
              <a:gd name="connsiteY102" fmla="*/ 254820 h 552432"/>
              <a:gd name="connsiteX103" fmla="*/ 229301 w 368366"/>
              <a:gd name="connsiteY103" fmla="*/ 48703 h 552432"/>
              <a:gd name="connsiteX104" fmla="*/ 227998 w 368366"/>
              <a:gd name="connsiteY104" fmla="*/ 47833 h 552432"/>
              <a:gd name="connsiteX105" fmla="*/ 227129 w 368366"/>
              <a:gd name="connsiteY105" fmla="*/ 46093 h 552432"/>
              <a:gd name="connsiteX106" fmla="*/ 184120 w 368366"/>
              <a:gd name="connsiteY106" fmla="*/ 14350 h 552432"/>
              <a:gd name="connsiteX107" fmla="*/ 184120 w 368366"/>
              <a:gd name="connsiteY107" fmla="*/ 0 h 552432"/>
              <a:gd name="connsiteX108" fmla="*/ 234079 w 368366"/>
              <a:gd name="connsiteY108" fmla="*/ 33483 h 552432"/>
              <a:gd name="connsiteX109" fmla="*/ 290121 w 368366"/>
              <a:gd name="connsiteY109" fmla="*/ 10436 h 552432"/>
              <a:gd name="connsiteX110" fmla="*/ 350506 w 368366"/>
              <a:gd name="connsiteY110" fmla="*/ 93927 h 552432"/>
              <a:gd name="connsiteX111" fmla="*/ 360498 w 368366"/>
              <a:gd name="connsiteY111" fmla="*/ 284390 h 552432"/>
              <a:gd name="connsiteX112" fmla="*/ 360063 w 368366"/>
              <a:gd name="connsiteY112" fmla="*/ 287433 h 552432"/>
              <a:gd name="connsiteX113" fmla="*/ 284907 w 368366"/>
              <a:gd name="connsiteY113" fmla="*/ 387883 h 552432"/>
              <a:gd name="connsiteX114" fmla="*/ 232342 w 368366"/>
              <a:gd name="connsiteY114" fmla="*/ 455284 h 552432"/>
              <a:gd name="connsiteX115" fmla="*/ 234514 w 368366"/>
              <a:gd name="connsiteY115" fmla="*/ 455284 h 552432"/>
              <a:gd name="connsiteX116" fmla="*/ 241465 w 368366"/>
              <a:gd name="connsiteY116" fmla="*/ 462676 h 552432"/>
              <a:gd name="connsiteX117" fmla="*/ 234514 w 368366"/>
              <a:gd name="connsiteY117" fmla="*/ 469634 h 552432"/>
              <a:gd name="connsiteX118" fmla="*/ 227563 w 368366"/>
              <a:gd name="connsiteY118" fmla="*/ 469634 h 552432"/>
              <a:gd name="connsiteX119" fmla="*/ 214530 w 368366"/>
              <a:gd name="connsiteY119" fmla="*/ 537470 h 552432"/>
              <a:gd name="connsiteX120" fmla="*/ 214530 w 368366"/>
              <a:gd name="connsiteY120" fmla="*/ 539209 h 552432"/>
              <a:gd name="connsiteX121" fmla="*/ 209317 w 368366"/>
              <a:gd name="connsiteY121" fmla="*/ 550080 h 552432"/>
              <a:gd name="connsiteX122" fmla="*/ 201932 w 368366"/>
              <a:gd name="connsiteY122" fmla="*/ 552255 h 552432"/>
              <a:gd name="connsiteX123" fmla="*/ 197588 w 368366"/>
              <a:gd name="connsiteY123" fmla="*/ 551820 h 552432"/>
              <a:gd name="connsiteX124" fmla="*/ 171088 w 368366"/>
              <a:gd name="connsiteY124" fmla="*/ 551820 h 552432"/>
              <a:gd name="connsiteX125" fmla="*/ 159792 w 368366"/>
              <a:gd name="connsiteY125" fmla="*/ 550080 h 552432"/>
              <a:gd name="connsiteX126" fmla="*/ 154145 w 368366"/>
              <a:gd name="connsiteY126" fmla="*/ 539209 h 552432"/>
              <a:gd name="connsiteX127" fmla="*/ 154145 w 368366"/>
              <a:gd name="connsiteY127" fmla="*/ 538774 h 552432"/>
              <a:gd name="connsiteX128" fmla="*/ 153710 w 368366"/>
              <a:gd name="connsiteY128" fmla="*/ 537470 h 552432"/>
              <a:gd name="connsiteX129" fmla="*/ 140678 w 368366"/>
              <a:gd name="connsiteY129" fmla="*/ 469634 h 552432"/>
              <a:gd name="connsiteX130" fmla="*/ 134596 w 368366"/>
              <a:gd name="connsiteY130" fmla="*/ 469634 h 552432"/>
              <a:gd name="connsiteX131" fmla="*/ 127210 w 368366"/>
              <a:gd name="connsiteY131" fmla="*/ 462676 h 552432"/>
              <a:gd name="connsiteX132" fmla="*/ 134596 w 368366"/>
              <a:gd name="connsiteY132" fmla="*/ 455284 h 552432"/>
              <a:gd name="connsiteX133" fmla="*/ 135899 w 368366"/>
              <a:gd name="connsiteY133" fmla="*/ 455284 h 552432"/>
              <a:gd name="connsiteX134" fmla="*/ 83333 w 368366"/>
              <a:gd name="connsiteY134" fmla="*/ 387883 h 552432"/>
              <a:gd name="connsiteX135" fmla="*/ 8612 w 368366"/>
              <a:gd name="connsiteY135" fmla="*/ 287433 h 552432"/>
              <a:gd name="connsiteX136" fmla="*/ 7743 w 368366"/>
              <a:gd name="connsiteY136" fmla="*/ 284390 h 552432"/>
              <a:gd name="connsiteX137" fmla="*/ 17735 w 368366"/>
              <a:gd name="connsiteY137" fmla="*/ 93927 h 552432"/>
              <a:gd name="connsiteX138" fmla="*/ 78554 w 368366"/>
              <a:gd name="connsiteY138" fmla="*/ 10436 h 552432"/>
              <a:gd name="connsiteX139" fmla="*/ 134596 w 368366"/>
              <a:gd name="connsiteY139" fmla="*/ 33483 h 552432"/>
              <a:gd name="connsiteX140" fmla="*/ 184120 w 368366"/>
              <a:gd name="connsiteY140" fmla="*/ 0 h 55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368366" h="552432">
                <a:moveTo>
                  <a:pt x="168481" y="469634"/>
                </a:moveTo>
                <a:lnTo>
                  <a:pt x="168481" y="537905"/>
                </a:lnTo>
                <a:cubicBezTo>
                  <a:pt x="173694" y="536165"/>
                  <a:pt x="178907" y="535296"/>
                  <a:pt x="184120" y="535296"/>
                </a:cubicBezTo>
                <a:cubicBezTo>
                  <a:pt x="189768" y="535296"/>
                  <a:pt x="195415" y="536165"/>
                  <a:pt x="200194" y="537905"/>
                </a:cubicBezTo>
                <a:lnTo>
                  <a:pt x="200194" y="469634"/>
                </a:lnTo>
                <a:close/>
                <a:moveTo>
                  <a:pt x="184986" y="48319"/>
                </a:moveTo>
                <a:cubicBezTo>
                  <a:pt x="188880" y="47884"/>
                  <a:pt x="192341" y="50925"/>
                  <a:pt x="192774" y="54835"/>
                </a:cubicBezTo>
                <a:cubicBezTo>
                  <a:pt x="193639" y="76558"/>
                  <a:pt x="194937" y="97846"/>
                  <a:pt x="195803" y="118266"/>
                </a:cubicBezTo>
                <a:cubicBezTo>
                  <a:pt x="204023" y="110445"/>
                  <a:pt x="207917" y="94371"/>
                  <a:pt x="207917" y="93936"/>
                </a:cubicBezTo>
                <a:cubicBezTo>
                  <a:pt x="208350" y="90026"/>
                  <a:pt x="212244" y="87419"/>
                  <a:pt x="215705" y="88288"/>
                </a:cubicBezTo>
                <a:cubicBezTo>
                  <a:pt x="220032" y="89157"/>
                  <a:pt x="222195" y="92633"/>
                  <a:pt x="221762" y="96543"/>
                </a:cubicBezTo>
                <a:cubicBezTo>
                  <a:pt x="221330" y="98281"/>
                  <a:pt x="215273" y="126520"/>
                  <a:pt x="195803" y="135209"/>
                </a:cubicBezTo>
                <a:cubicBezTo>
                  <a:pt x="196668" y="165621"/>
                  <a:pt x="196668" y="195598"/>
                  <a:pt x="196235" y="225141"/>
                </a:cubicBezTo>
                <a:cubicBezTo>
                  <a:pt x="239069" y="218190"/>
                  <a:pt x="245992" y="157801"/>
                  <a:pt x="245992" y="154760"/>
                </a:cubicBezTo>
                <a:cubicBezTo>
                  <a:pt x="246424" y="151284"/>
                  <a:pt x="249886" y="148243"/>
                  <a:pt x="253780" y="148243"/>
                </a:cubicBezTo>
                <a:cubicBezTo>
                  <a:pt x="257674" y="149112"/>
                  <a:pt x="260270" y="152153"/>
                  <a:pt x="259837" y="156063"/>
                </a:cubicBezTo>
                <a:cubicBezTo>
                  <a:pt x="257674" y="184302"/>
                  <a:pt x="240800" y="234264"/>
                  <a:pt x="195803" y="239478"/>
                </a:cubicBezTo>
                <a:cubicBezTo>
                  <a:pt x="195370" y="272931"/>
                  <a:pt x="193639" y="305080"/>
                  <a:pt x="191043" y="336361"/>
                </a:cubicBezTo>
                <a:cubicBezTo>
                  <a:pt x="256376" y="331582"/>
                  <a:pt x="261135" y="256856"/>
                  <a:pt x="261135" y="253815"/>
                </a:cubicBezTo>
                <a:cubicBezTo>
                  <a:pt x="261568" y="249905"/>
                  <a:pt x="265029" y="246429"/>
                  <a:pt x="268923" y="246863"/>
                </a:cubicBezTo>
                <a:cubicBezTo>
                  <a:pt x="272817" y="246863"/>
                  <a:pt x="275845" y="250339"/>
                  <a:pt x="275413" y="254249"/>
                </a:cubicBezTo>
                <a:cubicBezTo>
                  <a:pt x="275413" y="255118"/>
                  <a:pt x="270221" y="346787"/>
                  <a:pt x="189745" y="350698"/>
                </a:cubicBezTo>
                <a:cubicBezTo>
                  <a:pt x="189313" y="357649"/>
                  <a:pt x="188447" y="365034"/>
                  <a:pt x="187582" y="372420"/>
                </a:cubicBezTo>
                <a:cubicBezTo>
                  <a:pt x="187582" y="372420"/>
                  <a:pt x="187149" y="378068"/>
                  <a:pt x="187582" y="386757"/>
                </a:cubicBezTo>
                <a:cubicBezTo>
                  <a:pt x="187582" y="390667"/>
                  <a:pt x="184553" y="394143"/>
                  <a:pt x="180659" y="394143"/>
                </a:cubicBezTo>
                <a:cubicBezTo>
                  <a:pt x="176765" y="394143"/>
                  <a:pt x="173304" y="391102"/>
                  <a:pt x="173304" y="387192"/>
                </a:cubicBezTo>
                <a:cubicBezTo>
                  <a:pt x="172871" y="377199"/>
                  <a:pt x="173737" y="371117"/>
                  <a:pt x="173737" y="371117"/>
                </a:cubicBezTo>
                <a:cubicBezTo>
                  <a:pt x="174602" y="363731"/>
                  <a:pt x="175035" y="357214"/>
                  <a:pt x="175900" y="350698"/>
                </a:cubicBezTo>
                <a:cubicBezTo>
                  <a:pt x="156322" y="348960"/>
                  <a:pt x="141314" y="341303"/>
                  <a:pt x="129815" y="330774"/>
                </a:cubicBezTo>
                <a:lnTo>
                  <a:pt x="106191" y="295713"/>
                </a:lnTo>
                <a:lnTo>
                  <a:pt x="104781" y="293621"/>
                </a:lnTo>
                <a:cubicBezTo>
                  <a:pt x="93694" y="267174"/>
                  <a:pt x="92396" y="241433"/>
                  <a:pt x="92396" y="240781"/>
                </a:cubicBezTo>
                <a:cubicBezTo>
                  <a:pt x="92396" y="236871"/>
                  <a:pt x="95425" y="233395"/>
                  <a:pt x="99319" y="233395"/>
                </a:cubicBezTo>
                <a:cubicBezTo>
                  <a:pt x="103213" y="232961"/>
                  <a:pt x="106241" y="236002"/>
                  <a:pt x="106241" y="239912"/>
                </a:cubicBezTo>
                <a:cubicBezTo>
                  <a:pt x="106349" y="240890"/>
                  <a:pt x="106728" y="246999"/>
                  <a:pt x="108256" y="255715"/>
                </a:cubicBezTo>
                <a:lnTo>
                  <a:pt x="112814" y="271800"/>
                </a:lnTo>
                <a:lnTo>
                  <a:pt x="117166" y="287159"/>
                </a:lnTo>
                <a:cubicBezTo>
                  <a:pt x="126577" y="309968"/>
                  <a:pt x="144099" y="333102"/>
                  <a:pt x="176765" y="336361"/>
                </a:cubicBezTo>
                <a:cubicBezTo>
                  <a:pt x="179361" y="305080"/>
                  <a:pt x="181092" y="272931"/>
                  <a:pt x="181525" y="239912"/>
                </a:cubicBezTo>
                <a:cubicBezTo>
                  <a:pt x="168545" y="238609"/>
                  <a:pt x="157918" y="234074"/>
                  <a:pt x="149278" y="227537"/>
                </a:cubicBezTo>
                <a:lnTo>
                  <a:pt x="131112" y="205735"/>
                </a:lnTo>
                <a:lnTo>
                  <a:pt x="128956" y="203147"/>
                </a:lnTo>
                <a:cubicBezTo>
                  <a:pt x="118897" y="184520"/>
                  <a:pt x="115327" y="162797"/>
                  <a:pt x="115327" y="147808"/>
                </a:cubicBezTo>
                <a:cubicBezTo>
                  <a:pt x="115327" y="143898"/>
                  <a:pt x="118356" y="140857"/>
                  <a:pt x="122683" y="140857"/>
                </a:cubicBezTo>
                <a:cubicBezTo>
                  <a:pt x="126576" y="140857"/>
                  <a:pt x="129605" y="143898"/>
                  <a:pt x="129605" y="147808"/>
                </a:cubicBezTo>
                <a:cubicBezTo>
                  <a:pt x="129605" y="149329"/>
                  <a:pt x="129821" y="167359"/>
                  <a:pt x="136474" y="185714"/>
                </a:cubicBezTo>
                <a:lnTo>
                  <a:pt x="136600" y="185922"/>
                </a:lnTo>
                <a:lnTo>
                  <a:pt x="152056" y="211469"/>
                </a:lnTo>
                <a:cubicBezTo>
                  <a:pt x="159378" y="218787"/>
                  <a:pt x="169086" y="224163"/>
                  <a:pt x="181957" y="225575"/>
                </a:cubicBezTo>
                <a:cubicBezTo>
                  <a:pt x="182823" y="196467"/>
                  <a:pt x="182823" y="167359"/>
                  <a:pt x="181525" y="136947"/>
                </a:cubicBezTo>
                <a:cubicBezTo>
                  <a:pt x="174927" y="136187"/>
                  <a:pt x="169491" y="132385"/>
                  <a:pt x="165029" y="126941"/>
                </a:cubicBezTo>
                <a:lnTo>
                  <a:pt x="157054" y="112072"/>
                </a:lnTo>
                <a:lnTo>
                  <a:pt x="154375" y="107078"/>
                </a:lnTo>
                <a:cubicBezTo>
                  <a:pt x="148967" y="92416"/>
                  <a:pt x="146695" y="76775"/>
                  <a:pt x="146046" y="71345"/>
                </a:cubicBezTo>
                <a:cubicBezTo>
                  <a:pt x="145614" y="67435"/>
                  <a:pt x="148642" y="64393"/>
                  <a:pt x="152536" y="63525"/>
                </a:cubicBezTo>
                <a:cubicBezTo>
                  <a:pt x="156430" y="63525"/>
                  <a:pt x="159459" y="66131"/>
                  <a:pt x="160324" y="70041"/>
                </a:cubicBezTo>
                <a:lnTo>
                  <a:pt x="164146" y="86466"/>
                </a:lnTo>
                <a:lnTo>
                  <a:pt x="167680" y="101648"/>
                </a:lnTo>
                <a:cubicBezTo>
                  <a:pt x="171357" y="111640"/>
                  <a:pt x="176117" y="119786"/>
                  <a:pt x="181525" y="122176"/>
                </a:cubicBezTo>
                <a:cubicBezTo>
                  <a:pt x="180659" y="100887"/>
                  <a:pt x="179794" y="78296"/>
                  <a:pt x="178496" y="55704"/>
                </a:cubicBezTo>
                <a:cubicBezTo>
                  <a:pt x="178063" y="51794"/>
                  <a:pt x="181092" y="48319"/>
                  <a:pt x="184986" y="48319"/>
                </a:cubicBezTo>
                <a:close/>
                <a:moveTo>
                  <a:pt x="287080" y="24351"/>
                </a:moveTo>
                <a:cubicBezTo>
                  <a:pt x="279694" y="23047"/>
                  <a:pt x="263621" y="28700"/>
                  <a:pt x="243202" y="44789"/>
                </a:cubicBezTo>
                <a:cubicBezTo>
                  <a:pt x="275785" y="87839"/>
                  <a:pt x="307063" y="160893"/>
                  <a:pt x="307063" y="254820"/>
                </a:cubicBezTo>
                <a:cubicBezTo>
                  <a:pt x="307063" y="281346"/>
                  <a:pt x="300981" y="345703"/>
                  <a:pt x="242768" y="373098"/>
                </a:cubicBezTo>
                <a:cubicBezTo>
                  <a:pt x="225391" y="381360"/>
                  <a:pt x="214530" y="397884"/>
                  <a:pt x="214530" y="416148"/>
                </a:cubicBezTo>
                <a:lnTo>
                  <a:pt x="214530" y="455284"/>
                </a:lnTo>
                <a:lnTo>
                  <a:pt x="217571" y="455284"/>
                </a:lnTo>
                <a:cubicBezTo>
                  <a:pt x="232776" y="413974"/>
                  <a:pt x="257104" y="375707"/>
                  <a:pt x="284039" y="373533"/>
                </a:cubicBezTo>
                <a:cubicBezTo>
                  <a:pt x="328785" y="370489"/>
                  <a:pt x="338342" y="323091"/>
                  <a:pt x="346162" y="284824"/>
                </a:cubicBezTo>
                <a:lnTo>
                  <a:pt x="346596" y="281780"/>
                </a:lnTo>
                <a:cubicBezTo>
                  <a:pt x="359629" y="218293"/>
                  <a:pt x="355719" y="153066"/>
                  <a:pt x="337473" y="98710"/>
                </a:cubicBezTo>
                <a:cubicBezTo>
                  <a:pt x="320965" y="51312"/>
                  <a:pt x="297940" y="26525"/>
                  <a:pt x="287080" y="24351"/>
                </a:cubicBezTo>
                <a:close/>
                <a:moveTo>
                  <a:pt x="81161" y="24351"/>
                </a:moveTo>
                <a:cubicBezTo>
                  <a:pt x="70300" y="26525"/>
                  <a:pt x="47710" y="51312"/>
                  <a:pt x="31202" y="98710"/>
                </a:cubicBezTo>
                <a:cubicBezTo>
                  <a:pt x="12521" y="153066"/>
                  <a:pt x="9480" y="218293"/>
                  <a:pt x="22079" y="281780"/>
                </a:cubicBezTo>
                <a:lnTo>
                  <a:pt x="22513" y="284824"/>
                </a:lnTo>
                <a:cubicBezTo>
                  <a:pt x="30333" y="323091"/>
                  <a:pt x="39890" y="370489"/>
                  <a:pt x="84636" y="373533"/>
                </a:cubicBezTo>
                <a:cubicBezTo>
                  <a:pt x="111571" y="375707"/>
                  <a:pt x="135899" y="413974"/>
                  <a:pt x="151104" y="455284"/>
                </a:cubicBezTo>
                <a:lnTo>
                  <a:pt x="154145" y="455284"/>
                </a:lnTo>
                <a:lnTo>
                  <a:pt x="154145" y="412669"/>
                </a:lnTo>
                <a:cubicBezTo>
                  <a:pt x="154145" y="395710"/>
                  <a:pt x="144587" y="379621"/>
                  <a:pt x="129817" y="371359"/>
                </a:cubicBezTo>
                <a:cubicBezTo>
                  <a:pt x="118087" y="365271"/>
                  <a:pt x="107960" y="357389"/>
                  <a:pt x="99366" y="348380"/>
                </a:cubicBezTo>
                <a:lnTo>
                  <a:pt x="93773" y="340548"/>
                </a:lnTo>
                <a:lnTo>
                  <a:pt x="78120" y="318634"/>
                </a:lnTo>
                <a:cubicBezTo>
                  <a:pt x="66933" y="297435"/>
                  <a:pt x="61612" y="274388"/>
                  <a:pt x="61612" y="254820"/>
                </a:cubicBezTo>
                <a:cubicBezTo>
                  <a:pt x="61612" y="160893"/>
                  <a:pt x="92456" y="87839"/>
                  <a:pt x="125907" y="44789"/>
                </a:cubicBezTo>
                <a:cubicBezTo>
                  <a:pt x="105055" y="28700"/>
                  <a:pt x="88981" y="23047"/>
                  <a:pt x="81161" y="24351"/>
                </a:cubicBezTo>
                <a:close/>
                <a:moveTo>
                  <a:pt x="184120" y="14350"/>
                </a:moveTo>
                <a:cubicBezTo>
                  <a:pt x="174997" y="14350"/>
                  <a:pt x="158924" y="25221"/>
                  <a:pt x="141546" y="46528"/>
                </a:cubicBezTo>
                <a:cubicBezTo>
                  <a:pt x="141112" y="47398"/>
                  <a:pt x="140678" y="47398"/>
                  <a:pt x="140678" y="47833"/>
                </a:cubicBezTo>
                <a:cubicBezTo>
                  <a:pt x="140243" y="48268"/>
                  <a:pt x="139809" y="48703"/>
                  <a:pt x="139809" y="48703"/>
                </a:cubicBezTo>
                <a:cubicBezTo>
                  <a:pt x="108964" y="87404"/>
                  <a:pt x="75948" y="157849"/>
                  <a:pt x="75948" y="254820"/>
                </a:cubicBezTo>
                <a:cubicBezTo>
                  <a:pt x="75948" y="272214"/>
                  <a:pt x="80618" y="292760"/>
                  <a:pt x="90447" y="311676"/>
                </a:cubicBezTo>
                <a:lnTo>
                  <a:pt x="98570" y="323227"/>
                </a:lnTo>
                <a:lnTo>
                  <a:pt x="109121" y="338229"/>
                </a:lnTo>
                <a:cubicBezTo>
                  <a:pt x="116676" y="346274"/>
                  <a:pt x="125581" y="353313"/>
                  <a:pt x="135899" y="358748"/>
                </a:cubicBezTo>
                <a:cubicBezTo>
                  <a:pt x="155883" y="369619"/>
                  <a:pt x="168481" y="390057"/>
                  <a:pt x="168481" y="412669"/>
                </a:cubicBezTo>
                <a:lnTo>
                  <a:pt x="168481" y="455284"/>
                </a:lnTo>
                <a:lnTo>
                  <a:pt x="200194" y="455284"/>
                </a:lnTo>
                <a:lnTo>
                  <a:pt x="200194" y="416148"/>
                </a:lnTo>
                <a:cubicBezTo>
                  <a:pt x="200194" y="392231"/>
                  <a:pt x="214530" y="370489"/>
                  <a:pt x="236686" y="360053"/>
                </a:cubicBezTo>
                <a:cubicBezTo>
                  <a:pt x="287514" y="336136"/>
                  <a:pt x="293162" y="278737"/>
                  <a:pt x="293162" y="254820"/>
                </a:cubicBezTo>
                <a:cubicBezTo>
                  <a:pt x="293162" y="158284"/>
                  <a:pt x="259711" y="87839"/>
                  <a:pt x="229301" y="48703"/>
                </a:cubicBezTo>
                <a:cubicBezTo>
                  <a:pt x="228432" y="48703"/>
                  <a:pt x="228432" y="48703"/>
                  <a:pt x="227998" y="47833"/>
                </a:cubicBezTo>
                <a:cubicBezTo>
                  <a:pt x="227563" y="47398"/>
                  <a:pt x="227129" y="46963"/>
                  <a:pt x="227129" y="46093"/>
                </a:cubicBezTo>
                <a:cubicBezTo>
                  <a:pt x="209752" y="25221"/>
                  <a:pt x="193678" y="14350"/>
                  <a:pt x="184120" y="14350"/>
                </a:cubicBezTo>
                <a:close/>
                <a:moveTo>
                  <a:pt x="184120" y="0"/>
                </a:moveTo>
                <a:cubicBezTo>
                  <a:pt x="196719" y="0"/>
                  <a:pt x="215399" y="11741"/>
                  <a:pt x="234079" y="33483"/>
                </a:cubicBezTo>
                <a:cubicBezTo>
                  <a:pt x="256235" y="16524"/>
                  <a:pt x="276653" y="8262"/>
                  <a:pt x="290121" y="10436"/>
                </a:cubicBezTo>
                <a:cubicBezTo>
                  <a:pt x="310539" y="14785"/>
                  <a:pt x="335301" y="48268"/>
                  <a:pt x="350506" y="93927"/>
                </a:cubicBezTo>
                <a:cubicBezTo>
                  <a:pt x="370490" y="150457"/>
                  <a:pt x="373531" y="218293"/>
                  <a:pt x="360498" y="284390"/>
                </a:cubicBezTo>
                <a:lnTo>
                  <a:pt x="360063" y="287433"/>
                </a:lnTo>
                <a:cubicBezTo>
                  <a:pt x="352678" y="325700"/>
                  <a:pt x="340949" y="383534"/>
                  <a:pt x="284907" y="387883"/>
                </a:cubicBezTo>
                <a:cubicBezTo>
                  <a:pt x="265793" y="389622"/>
                  <a:pt x="246678" y="420062"/>
                  <a:pt x="232342" y="455284"/>
                </a:cubicBezTo>
                <a:lnTo>
                  <a:pt x="234514" y="455284"/>
                </a:lnTo>
                <a:cubicBezTo>
                  <a:pt x="238424" y="455284"/>
                  <a:pt x="241465" y="458763"/>
                  <a:pt x="241465" y="462676"/>
                </a:cubicBezTo>
                <a:cubicBezTo>
                  <a:pt x="241465" y="466590"/>
                  <a:pt x="238424" y="469634"/>
                  <a:pt x="234514" y="469634"/>
                </a:cubicBezTo>
                <a:lnTo>
                  <a:pt x="227563" y="469634"/>
                </a:lnTo>
                <a:cubicBezTo>
                  <a:pt x="219309" y="493985"/>
                  <a:pt x="214530" y="518772"/>
                  <a:pt x="214530" y="537470"/>
                </a:cubicBezTo>
                <a:lnTo>
                  <a:pt x="214530" y="539209"/>
                </a:lnTo>
                <a:cubicBezTo>
                  <a:pt x="214530" y="543558"/>
                  <a:pt x="212358" y="547471"/>
                  <a:pt x="209317" y="550080"/>
                </a:cubicBezTo>
                <a:cubicBezTo>
                  <a:pt x="207145" y="551820"/>
                  <a:pt x="204104" y="552255"/>
                  <a:pt x="201932" y="552255"/>
                </a:cubicBezTo>
                <a:cubicBezTo>
                  <a:pt x="200194" y="552255"/>
                  <a:pt x="199325" y="552255"/>
                  <a:pt x="197588" y="551820"/>
                </a:cubicBezTo>
                <a:cubicBezTo>
                  <a:pt x="189333" y="549211"/>
                  <a:pt x="179776" y="549211"/>
                  <a:pt x="171088" y="551820"/>
                </a:cubicBezTo>
                <a:cubicBezTo>
                  <a:pt x="167178" y="553124"/>
                  <a:pt x="162833" y="552255"/>
                  <a:pt x="159792" y="550080"/>
                </a:cubicBezTo>
                <a:cubicBezTo>
                  <a:pt x="155883" y="547471"/>
                  <a:pt x="154145" y="543558"/>
                  <a:pt x="154145" y="539209"/>
                </a:cubicBezTo>
                <a:lnTo>
                  <a:pt x="154145" y="538774"/>
                </a:lnTo>
                <a:cubicBezTo>
                  <a:pt x="153710" y="538774"/>
                  <a:pt x="153710" y="537905"/>
                  <a:pt x="153710" y="537470"/>
                </a:cubicBezTo>
                <a:cubicBezTo>
                  <a:pt x="153710" y="518772"/>
                  <a:pt x="148932" y="493985"/>
                  <a:pt x="140678" y="469634"/>
                </a:cubicBezTo>
                <a:lnTo>
                  <a:pt x="134596" y="469634"/>
                </a:lnTo>
                <a:cubicBezTo>
                  <a:pt x="130686" y="469634"/>
                  <a:pt x="127210" y="466590"/>
                  <a:pt x="127210" y="462676"/>
                </a:cubicBezTo>
                <a:cubicBezTo>
                  <a:pt x="127210" y="458763"/>
                  <a:pt x="130686" y="455284"/>
                  <a:pt x="134596" y="455284"/>
                </a:cubicBezTo>
                <a:lnTo>
                  <a:pt x="135899" y="455284"/>
                </a:lnTo>
                <a:cubicBezTo>
                  <a:pt x="122432" y="420062"/>
                  <a:pt x="102448" y="389622"/>
                  <a:pt x="83333" y="387883"/>
                </a:cubicBezTo>
                <a:cubicBezTo>
                  <a:pt x="27726" y="383534"/>
                  <a:pt x="15997" y="325700"/>
                  <a:pt x="8612" y="287433"/>
                </a:cubicBezTo>
                <a:lnTo>
                  <a:pt x="7743" y="284390"/>
                </a:lnTo>
                <a:cubicBezTo>
                  <a:pt x="-5290" y="218293"/>
                  <a:pt x="-1815" y="150457"/>
                  <a:pt x="17735" y="93927"/>
                </a:cubicBezTo>
                <a:cubicBezTo>
                  <a:pt x="33374" y="48268"/>
                  <a:pt x="58136" y="14785"/>
                  <a:pt x="78554" y="10436"/>
                </a:cubicBezTo>
                <a:cubicBezTo>
                  <a:pt x="92022" y="7827"/>
                  <a:pt x="112440" y="16524"/>
                  <a:pt x="134596" y="33483"/>
                </a:cubicBezTo>
                <a:cubicBezTo>
                  <a:pt x="153276" y="11741"/>
                  <a:pt x="171956" y="0"/>
                  <a:pt x="18412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1C294320-FFCD-3F5A-C8EA-37D3A263A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3711" y="7017478"/>
            <a:ext cx="832093" cy="732270"/>
          </a:xfrm>
          <a:custGeom>
            <a:avLst/>
            <a:gdLst>
              <a:gd name="connsiteX0" fmla="*/ 281196 w 547767"/>
              <a:gd name="connsiteY0" fmla="*/ 233038 h 482054"/>
              <a:gd name="connsiteX1" fmla="*/ 279134 w 547767"/>
              <a:gd name="connsiteY1" fmla="*/ 235513 h 482054"/>
              <a:gd name="connsiteX2" fmla="*/ 277896 w 547767"/>
              <a:gd name="connsiteY2" fmla="*/ 235925 h 482054"/>
              <a:gd name="connsiteX3" fmla="*/ 276658 w 547767"/>
              <a:gd name="connsiteY3" fmla="*/ 237163 h 482054"/>
              <a:gd name="connsiteX4" fmla="*/ 275833 w 547767"/>
              <a:gd name="connsiteY4" fmla="*/ 237988 h 482054"/>
              <a:gd name="connsiteX5" fmla="*/ 273771 w 547767"/>
              <a:gd name="connsiteY5" fmla="*/ 239225 h 482054"/>
              <a:gd name="connsiteX6" fmla="*/ 272945 w 547767"/>
              <a:gd name="connsiteY6" fmla="*/ 239638 h 482054"/>
              <a:gd name="connsiteX7" fmla="*/ 270883 w 547767"/>
              <a:gd name="connsiteY7" fmla="*/ 240463 h 482054"/>
              <a:gd name="connsiteX8" fmla="*/ 270058 w 547767"/>
              <a:gd name="connsiteY8" fmla="*/ 240875 h 482054"/>
              <a:gd name="connsiteX9" fmla="*/ 267582 w 547767"/>
              <a:gd name="connsiteY9" fmla="*/ 241700 h 482054"/>
              <a:gd name="connsiteX10" fmla="*/ 266757 w 547767"/>
              <a:gd name="connsiteY10" fmla="*/ 241700 h 482054"/>
              <a:gd name="connsiteX11" fmla="*/ 263870 w 547767"/>
              <a:gd name="connsiteY11" fmla="*/ 242525 h 482054"/>
              <a:gd name="connsiteX12" fmla="*/ 263045 w 547767"/>
              <a:gd name="connsiteY12" fmla="*/ 242525 h 482054"/>
              <a:gd name="connsiteX13" fmla="*/ 260982 w 547767"/>
              <a:gd name="connsiteY13" fmla="*/ 242937 h 482054"/>
              <a:gd name="connsiteX14" fmla="*/ 260569 w 547767"/>
              <a:gd name="connsiteY14" fmla="*/ 242525 h 482054"/>
              <a:gd name="connsiteX15" fmla="*/ 256444 w 547767"/>
              <a:gd name="connsiteY15" fmla="*/ 242112 h 482054"/>
              <a:gd name="connsiteX16" fmla="*/ 251906 w 547767"/>
              <a:gd name="connsiteY16" fmla="*/ 240875 h 482054"/>
              <a:gd name="connsiteX17" fmla="*/ 251081 w 547767"/>
              <a:gd name="connsiteY17" fmla="*/ 240875 h 482054"/>
              <a:gd name="connsiteX18" fmla="*/ 247368 w 547767"/>
              <a:gd name="connsiteY18" fmla="*/ 238813 h 482054"/>
              <a:gd name="connsiteX19" fmla="*/ 246956 w 547767"/>
              <a:gd name="connsiteY19" fmla="*/ 238813 h 482054"/>
              <a:gd name="connsiteX20" fmla="*/ 246956 w 547767"/>
              <a:gd name="connsiteY20" fmla="*/ 302744 h 482054"/>
              <a:gd name="connsiteX21" fmla="*/ 241592 w 547767"/>
              <a:gd name="connsiteY21" fmla="*/ 309756 h 482054"/>
              <a:gd name="connsiteX22" fmla="*/ 233754 w 547767"/>
              <a:gd name="connsiteY22" fmla="*/ 306044 h 482054"/>
              <a:gd name="connsiteX23" fmla="*/ 203639 w 547767"/>
              <a:gd name="connsiteY23" fmla="*/ 249949 h 482054"/>
              <a:gd name="connsiteX24" fmla="*/ 192088 w 547767"/>
              <a:gd name="connsiteY24" fmla="*/ 251187 h 482054"/>
              <a:gd name="connsiteX25" fmla="*/ 191675 w 547767"/>
              <a:gd name="connsiteY25" fmla="*/ 253249 h 482054"/>
              <a:gd name="connsiteX26" fmla="*/ 191263 w 547767"/>
              <a:gd name="connsiteY26" fmla="*/ 254074 h 482054"/>
              <a:gd name="connsiteX27" fmla="*/ 190850 w 547767"/>
              <a:gd name="connsiteY27" fmla="*/ 256549 h 482054"/>
              <a:gd name="connsiteX28" fmla="*/ 190438 w 547767"/>
              <a:gd name="connsiteY28" fmla="*/ 257374 h 482054"/>
              <a:gd name="connsiteX29" fmla="*/ 189613 w 547767"/>
              <a:gd name="connsiteY29" fmla="*/ 260261 h 482054"/>
              <a:gd name="connsiteX30" fmla="*/ 189200 w 547767"/>
              <a:gd name="connsiteY30" fmla="*/ 260261 h 482054"/>
              <a:gd name="connsiteX31" fmla="*/ 187550 w 547767"/>
              <a:gd name="connsiteY31" fmla="*/ 263560 h 482054"/>
              <a:gd name="connsiteX32" fmla="*/ 177236 w 547767"/>
              <a:gd name="connsiteY32" fmla="*/ 272635 h 482054"/>
              <a:gd name="connsiteX33" fmla="*/ 172698 w 547767"/>
              <a:gd name="connsiteY33" fmla="*/ 274284 h 482054"/>
              <a:gd name="connsiteX34" fmla="*/ 171461 w 547767"/>
              <a:gd name="connsiteY34" fmla="*/ 274697 h 482054"/>
              <a:gd name="connsiteX35" fmla="*/ 167748 w 547767"/>
              <a:gd name="connsiteY35" fmla="*/ 275109 h 482054"/>
              <a:gd name="connsiteX36" fmla="*/ 166923 w 547767"/>
              <a:gd name="connsiteY36" fmla="*/ 275109 h 482054"/>
              <a:gd name="connsiteX37" fmla="*/ 163210 w 547767"/>
              <a:gd name="connsiteY37" fmla="*/ 275109 h 482054"/>
              <a:gd name="connsiteX38" fmla="*/ 211065 w 547767"/>
              <a:gd name="connsiteY38" fmla="*/ 349353 h 482054"/>
              <a:gd name="connsiteX39" fmla="*/ 218490 w 547767"/>
              <a:gd name="connsiteY39" fmla="*/ 378225 h 482054"/>
              <a:gd name="connsiteX40" fmla="*/ 218490 w 547767"/>
              <a:gd name="connsiteY40" fmla="*/ 442156 h 482054"/>
              <a:gd name="connsiteX41" fmla="*/ 242005 w 547767"/>
              <a:gd name="connsiteY41" fmla="*/ 465667 h 482054"/>
              <a:gd name="connsiteX42" fmla="*/ 306361 w 547767"/>
              <a:gd name="connsiteY42" fmla="*/ 465667 h 482054"/>
              <a:gd name="connsiteX43" fmla="*/ 329876 w 547767"/>
              <a:gd name="connsiteY43" fmla="*/ 442156 h 482054"/>
              <a:gd name="connsiteX44" fmla="*/ 329876 w 547767"/>
              <a:gd name="connsiteY44" fmla="*/ 378225 h 482054"/>
              <a:gd name="connsiteX45" fmla="*/ 337302 w 547767"/>
              <a:gd name="connsiteY45" fmla="*/ 349353 h 482054"/>
              <a:gd name="connsiteX46" fmla="*/ 383093 w 547767"/>
              <a:gd name="connsiteY46" fmla="*/ 277584 h 482054"/>
              <a:gd name="connsiteX47" fmla="*/ 380618 w 547767"/>
              <a:gd name="connsiteY47" fmla="*/ 276347 h 482054"/>
              <a:gd name="connsiteX48" fmla="*/ 378556 w 547767"/>
              <a:gd name="connsiteY48" fmla="*/ 275522 h 482054"/>
              <a:gd name="connsiteX49" fmla="*/ 376080 w 547767"/>
              <a:gd name="connsiteY49" fmla="*/ 273872 h 482054"/>
              <a:gd name="connsiteX50" fmla="*/ 374430 w 547767"/>
              <a:gd name="connsiteY50" fmla="*/ 272635 h 482054"/>
              <a:gd name="connsiteX51" fmla="*/ 372367 w 547767"/>
              <a:gd name="connsiteY51" fmla="*/ 269747 h 482054"/>
              <a:gd name="connsiteX52" fmla="*/ 371130 w 547767"/>
              <a:gd name="connsiteY52" fmla="*/ 268510 h 482054"/>
              <a:gd name="connsiteX53" fmla="*/ 368655 w 547767"/>
              <a:gd name="connsiteY53" fmla="*/ 263973 h 482054"/>
              <a:gd name="connsiteX54" fmla="*/ 366592 w 547767"/>
              <a:gd name="connsiteY54" fmla="*/ 258198 h 482054"/>
              <a:gd name="connsiteX55" fmla="*/ 363292 w 547767"/>
              <a:gd name="connsiteY55" fmla="*/ 259023 h 482054"/>
              <a:gd name="connsiteX56" fmla="*/ 362467 w 547767"/>
              <a:gd name="connsiteY56" fmla="*/ 259023 h 482054"/>
              <a:gd name="connsiteX57" fmla="*/ 360404 w 547767"/>
              <a:gd name="connsiteY57" fmla="*/ 259023 h 482054"/>
              <a:gd name="connsiteX58" fmla="*/ 359166 w 547767"/>
              <a:gd name="connsiteY58" fmla="*/ 259023 h 482054"/>
              <a:gd name="connsiteX59" fmla="*/ 357104 w 547767"/>
              <a:gd name="connsiteY59" fmla="*/ 259023 h 482054"/>
              <a:gd name="connsiteX60" fmla="*/ 355866 w 547767"/>
              <a:gd name="connsiteY60" fmla="*/ 258611 h 482054"/>
              <a:gd name="connsiteX61" fmla="*/ 353803 w 547767"/>
              <a:gd name="connsiteY61" fmla="*/ 258198 h 482054"/>
              <a:gd name="connsiteX62" fmla="*/ 352566 w 547767"/>
              <a:gd name="connsiteY62" fmla="*/ 257786 h 482054"/>
              <a:gd name="connsiteX63" fmla="*/ 350503 w 547767"/>
              <a:gd name="connsiteY63" fmla="*/ 257374 h 482054"/>
              <a:gd name="connsiteX64" fmla="*/ 348853 w 547767"/>
              <a:gd name="connsiteY64" fmla="*/ 256549 h 482054"/>
              <a:gd name="connsiteX65" fmla="*/ 347615 w 547767"/>
              <a:gd name="connsiteY65" fmla="*/ 255724 h 482054"/>
              <a:gd name="connsiteX66" fmla="*/ 346377 w 547767"/>
              <a:gd name="connsiteY66" fmla="*/ 255311 h 482054"/>
              <a:gd name="connsiteX67" fmla="*/ 344727 w 547767"/>
              <a:gd name="connsiteY67" fmla="*/ 254074 h 482054"/>
              <a:gd name="connsiteX68" fmla="*/ 343490 w 547767"/>
              <a:gd name="connsiteY68" fmla="*/ 253249 h 482054"/>
              <a:gd name="connsiteX69" fmla="*/ 342665 w 547767"/>
              <a:gd name="connsiteY69" fmla="*/ 252424 h 482054"/>
              <a:gd name="connsiteX70" fmla="*/ 314612 w 547767"/>
              <a:gd name="connsiteY70" fmla="*/ 306044 h 482054"/>
              <a:gd name="connsiteX71" fmla="*/ 306774 w 547767"/>
              <a:gd name="connsiteY71" fmla="*/ 309756 h 482054"/>
              <a:gd name="connsiteX72" fmla="*/ 301411 w 547767"/>
              <a:gd name="connsiteY72" fmla="*/ 302744 h 482054"/>
              <a:gd name="connsiteX73" fmla="*/ 301411 w 547767"/>
              <a:gd name="connsiteY73" fmla="*/ 240463 h 482054"/>
              <a:gd name="connsiteX74" fmla="*/ 300173 w 547767"/>
              <a:gd name="connsiteY74" fmla="*/ 240463 h 482054"/>
              <a:gd name="connsiteX75" fmla="*/ 298935 w 547767"/>
              <a:gd name="connsiteY75" fmla="*/ 240463 h 482054"/>
              <a:gd name="connsiteX76" fmla="*/ 296460 w 547767"/>
              <a:gd name="connsiteY76" fmla="*/ 240463 h 482054"/>
              <a:gd name="connsiteX77" fmla="*/ 296048 w 547767"/>
              <a:gd name="connsiteY77" fmla="*/ 240463 h 482054"/>
              <a:gd name="connsiteX78" fmla="*/ 292747 w 547767"/>
              <a:gd name="connsiteY78" fmla="*/ 239638 h 482054"/>
              <a:gd name="connsiteX79" fmla="*/ 289860 w 547767"/>
              <a:gd name="connsiteY79" fmla="*/ 238400 h 482054"/>
              <a:gd name="connsiteX80" fmla="*/ 289035 w 547767"/>
              <a:gd name="connsiteY80" fmla="*/ 238400 h 482054"/>
              <a:gd name="connsiteX81" fmla="*/ 286972 w 547767"/>
              <a:gd name="connsiteY81" fmla="*/ 237163 h 482054"/>
              <a:gd name="connsiteX82" fmla="*/ 286147 w 547767"/>
              <a:gd name="connsiteY82" fmla="*/ 236750 h 482054"/>
              <a:gd name="connsiteX83" fmla="*/ 284497 w 547767"/>
              <a:gd name="connsiteY83" fmla="*/ 235513 h 482054"/>
              <a:gd name="connsiteX84" fmla="*/ 283672 w 547767"/>
              <a:gd name="connsiteY84" fmla="*/ 235101 h 482054"/>
              <a:gd name="connsiteX85" fmla="*/ 281196 w 547767"/>
              <a:gd name="connsiteY85" fmla="*/ 233038 h 482054"/>
              <a:gd name="connsiteX86" fmla="*/ 231970 w 547767"/>
              <a:gd name="connsiteY86" fmla="*/ 227575 h 482054"/>
              <a:gd name="connsiteX87" fmla="*/ 220537 w 547767"/>
              <a:gd name="connsiteY87" fmla="*/ 228821 h 482054"/>
              <a:gd name="connsiteX88" fmla="*/ 214608 w 547767"/>
              <a:gd name="connsiteY88" fmla="*/ 242109 h 482054"/>
              <a:gd name="connsiteX89" fmla="*/ 214185 w 547767"/>
              <a:gd name="connsiteY89" fmla="*/ 242109 h 482054"/>
              <a:gd name="connsiteX90" fmla="*/ 231970 w 547767"/>
              <a:gd name="connsiteY90" fmla="*/ 274498 h 482054"/>
              <a:gd name="connsiteX91" fmla="*/ 325941 w 547767"/>
              <a:gd name="connsiteY91" fmla="*/ 222116 h 482054"/>
              <a:gd name="connsiteX92" fmla="*/ 316140 w 547767"/>
              <a:gd name="connsiteY92" fmla="*/ 235728 h 482054"/>
              <a:gd name="connsiteX93" fmla="*/ 316140 w 547767"/>
              <a:gd name="connsiteY93" fmla="*/ 274502 h 482054"/>
              <a:gd name="connsiteX94" fmla="*/ 334890 w 547767"/>
              <a:gd name="connsiteY94" fmla="*/ 239028 h 482054"/>
              <a:gd name="connsiteX95" fmla="*/ 335742 w 547767"/>
              <a:gd name="connsiteY95" fmla="*/ 223766 h 482054"/>
              <a:gd name="connsiteX96" fmla="*/ 325941 w 547767"/>
              <a:gd name="connsiteY96" fmla="*/ 222116 h 482054"/>
              <a:gd name="connsiteX97" fmla="*/ 283186 w 547767"/>
              <a:gd name="connsiteY97" fmla="*/ 64672 h 482054"/>
              <a:gd name="connsiteX98" fmla="*/ 303497 w 547767"/>
              <a:gd name="connsiteY98" fmla="*/ 72989 h 482054"/>
              <a:gd name="connsiteX99" fmla="*/ 312092 w 547767"/>
              <a:gd name="connsiteY99" fmla="*/ 93522 h 482054"/>
              <a:gd name="connsiteX100" fmla="*/ 303497 w 547767"/>
              <a:gd name="connsiteY100" fmla="*/ 114056 h 482054"/>
              <a:gd name="connsiteX101" fmla="*/ 298585 w 547767"/>
              <a:gd name="connsiteY101" fmla="*/ 116110 h 482054"/>
              <a:gd name="connsiteX102" fmla="*/ 293674 w 547767"/>
              <a:gd name="connsiteY102" fmla="*/ 114056 h 482054"/>
              <a:gd name="connsiteX103" fmla="*/ 293674 w 547767"/>
              <a:gd name="connsiteY103" fmla="*/ 104200 h 482054"/>
              <a:gd name="connsiteX104" fmla="*/ 297767 w 547767"/>
              <a:gd name="connsiteY104" fmla="*/ 93522 h 482054"/>
              <a:gd name="connsiteX105" fmla="*/ 293674 w 547767"/>
              <a:gd name="connsiteY105" fmla="*/ 82845 h 482054"/>
              <a:gd name="connsiteX106" fmla="*/ 272800 w 547767"/>
              <a:gd name="connsiteY106" fmla="*/ 82845 h 482054"/>
              <a:gd name="connsiteX107" fmla="*/ 262568 w 547767"/>
              <a:gd name="connsiteY107" fmla="*/ 82845 h 482054"/>
              <a:gd name="connsiteX108" fmla="*/ 262568 w 547767"/>
              <a:gd name="connsiteY108" fmla="*/ 72989 h 482054"/>
              <a:gd name="connsiteX109" fmla="*/ 283186 w 547767"/>
              <a:gd name="connsiteY109" fmla="*/ 64672 h 482054"/>
              <a:gd name="connsiteX110" fmla="*/ 447656 w 547767"/>
              <a:gd name="connsiteY110" fmla="*/ 57680 h 482054"/>
              <a:gd name="connsiteX111" fmla="*/ 432819 w 547767"/>
              <a:gd name="connsiteY111" fmla="*/ 67208 h 482054"/>
              <a:gd name="connsiteX112" fmla="*/ 432819 w 547767"/>
              <a:gd name="connsiteY112" fmla="*/ 68036 h 482054"/>
              <a:gd name="connsiteX113" fmla="*/ 425813 w 547767"/>
              <a:gd name="connsiteY113" fmla="*/ 74250 h 482054"/>
              <a:gd name="connsiteX114" fmla="*/ 418806 w 547767"/>
              <a:gd name="connsiteY114" fmla="*/ 68451 h 482054"/>
              <a:gd name="connsiteX115" fmla="*/ 418806 w 547767"/>
              <a:gd name="connsiteY115" fmla="*/ 67622 h 482054"/>
              <a:gd name="connsiteX116" fmla="*/ 413448 w 547767"/>
              <a:gd name="connsiteY116" fmla="*/ 59751 h 482054"/>
              <a:gd name="connsiteX117" fmla="*/ 403969 w 547767"/>
              <a:gd name="connsiteY117" fmla="*/ 58094 h 482054"/>
              <a:gd name="connsiteX118" fmla="*/ 396138 w 547767"/>
              <a:gd name="connsiteY118" fmla="*/ 63480 h 482054"/>
              <a:gd name="connsiteX119" fmla="*/ 394078 w 547767"/>
              <a:gd name="connsiteY119" fmla="*/ 72593 h 482054"/>
              <a:gd name="connsiteX120" fmla="*/ 394490 w 547767"/>
              <a:gd name="connsiteY120" fmla="*/ 73422 h 482054"/>
              <a:gd name="connsiteX121" fmla="*/ 391193 w 547767"/>
              <a:gd name="connsiteY121" fmla="*/ 81707 h 482054"/>
              <a:gd name="connsiteX122" fmla="*/ 392429 w 547767"/>
              <a:gd name="connsiteY122" fmla="*/ 86264 h 482054"/>
              <a:gd name="connsiteX123" fmla="*/ 392429 w 547767"/>
              <a:gd name="connsiteY123" fmla="*/ 87092 h 482054"/>
              <a:gd name="connsiteX124" fmla="*/ 392841 w 547767"/>
              <a:gd name="connsiteY124" fmla="*/ 91649 h 482054"/>
              <a:gd name="connsiteX125" fmla="*/ 392841 w 547767"/>
              <a:gd name="connsiteY125" fmla="*/ 92478 h 482054"/>
              <a:gd name="connsiteX126" fmla="*/ 392017 w 547767"/>
              <a:gd name="connsiteY126" fmla="*/ 96620 h 482054"/>
              <a:gd name="connsiteX127" fmla="*/ 391605 w 547767"/>
              <a:gd name="connsiteY127" fmla="*/ 97449 h 482054"/>
              <a:gd name="connsiteX128" fmla="*/ 389956 w 547767"/>
              <a:gd name="connsiteY128" fmla="*/ 102005 h 482054"/>
              <a:gd name="connsiteX129" fmla="*/ 389956 w 547767"/>
              <a:gd name="connsiteY129" fmla="*/ 102420 h 482054"/>
              <a:gd name="connsiteX130" fmla="*/ 388308 w 547767"/>
              <a:gd name="connsiteY130" fmla="*/ 104491 h 482054"/>
              <a:gd name="connsiteX131" fmla="*/ 386659 w 547767"/>
              <a:gd name="connsiteY131" fmla="*/ 107391 h 482054"/>
              <a:gd name="connsiteX132" fmla="*/ 388720 w 547767"/>
              <a:gd name="connsiteY132" fmla="*/ 109048 h 482054"/>
              <a:gd name="connsiteX133" fmla="*/ 389544 w 547767"/>
              <a:gd name="connsiteY133" fmla="*/ 109462 h 482054"/>
              <a:gd name="connsiteX134" fmla="*/ 390780 w 547767"/>
              <a:gd name="connsiteY134" fmla="*/ 111119 h 482054"/>
              <a:gd name="connsiteX135" fmla="*/ 391605 w 547767"/>
              <a:gd name="connsiteY135" fmla="*/ 111948 h 482054"/>
              <a:gd name="connsiteX136" fmla="*/ 392429 w 547767"/>
              <a:gd name="connsiteY136" fmla="*/ 112776 h 482054"/>
              <a:gd name="connsiteX137" fmla="*/ 393665 w 547767"/>
              <a:gd name="connsiteY137" fmla="*/ 114847 h 482054"/>
              <a:gd name="connsiteX138" fmla="*/ 397375 w 547767"/>
              <a:gd name="connsiteY138" fmla="*/ 131003 h 482054"/>
              <a:gd name="connsiteX139" fmla="*/ 382950 w 547767"/>
              <a:gd name="connsiteY139" fmla="*/ 152959 h 482054"/>
              <a:gd name="connsiteX140" fmla="*/ 385835 w 547767"/>
              <a:gd name="connsiteY140" fmla="*/ 158759 h 482054"/>
              <a:gd name="connsiteX141" fmla="*/ 383774 w 547767"/>
              <a:gd name="connsiteY141" fmla="*/ 179471 h 482054"/>
              <a:gd name="connsiteX142" fmla="*/ 367700 w 547767"/>
              <a:gd name="connsiteY142" fmla="*/ 192728 h 482054"/>
              <a:gd name="connsiteX143" fmla="*/ 361518 w 547767"/>
              <a:gd name="connsiteY143" fmla="*/ 193556 h 482054"/>
              <a:gd name="connsiteX144" fmla="*/ 361930 w 547767"/>
              <a:gd name="connsiteY144" fmla="*/ 196870 h 482054"/>
              <a:gd name="connsiteX145" fmla="*/ 361930 w 547767"/>
              <a:gd name="connsiteY145" fmla="*/ 197699 h 482054"/>
              <a:gd name="connsiteX146" fmla="*/ 361518 w 547767"/>
              <a:gd name="connsiteY146" fmla="*/ 200184 h 482054"/>
              <a:gd name="connsiteX147" fmla="*/ 361518 w 547767"/>
              <a:gd name="connsiteY147" fmla="*/ 201013 h 482054"/>
              <a:gd name="connsiteX148" fmla="*/ 360694 w 547767"/>
              <a:gd name="connsiteY148" fmla="*/ 203498 h 482054"/>
              <a:gd name="connsiteX149" fmla="*/ 360694 w 547767"/>
              <a:gd name="connsiteY149" fmla="*/ 204741 h 482054"/>
              <a:gd name="connsiteX150" fmla="*/ 359870 w 547767"/>
              <a:gd name="connsiteY150" fmla="*/ 206398 h 482054"/>
              <a:gd name="connsiteX151" fmla="*/ 359457 w 547767"/>
              <a:gd name="connsiteY151" fmla="*/ 207641 h 482054"/>
              <a:gd name="connsiteX152" fmla="*/ 358633 w 547767"/>
              <a:gd name="connsiteY152" fmla="*/ 209298 h 482054"/>
              <a:gd name="connsiteX153" fmla="*/ 358221 w 547767"/>
              <a:gd name="connsiteY153" fmla="*/ 210541 h 482054"/>
              <a:gd name="connsiteX154" fmla="*/ 356985 w 547767"/>
              <a:gd name="connsiteY154" fmla="*/ 212198 h 482054"/>
              <a:gd name="connsiteX155" fmla="*/ 356160 w 547767"/>
              <a:gd name="connsiteY155" fmla="*/ 213440 h 482054"/>
              <a:gd name="connsiteX156" fmla="*/ 354924 w 547767"/>
              <a:gd name="connsiteY156" fmla="*/ 215097 h 482054"/>
              <a:gd name="connsiteX157" fmla="*/ 354099 w 547767"/>
              <a:gd name="connsiteY157" fmla="*/ 215926 h 482054"/>
              <a:gd name="connsiteX158" fmla="*/ 353687 w 547767"/>
              <a:gd name="connsiteY158" fmla="*/ 215926 h 482054"/>
              <a:gd name="connsiteX159" fmla="*/ 351627 w 547767"/>
              <a:gd name="connsiteY159" fmla="*/ 223797 h 482054"/>
              <a:gd name="connsiteX160" fmla="*/ 350802 w 547767"/>
              <a:gd name="connsiteY160" fmla="*/ 224211 h 482054"/>
              <a:gd name="connsiteX161" fmla="*/ 348742 w 547767"/>
              <a:gd name="connsiteY161" fmla="*/ 237467 h 482054"/>
              <a:gd name="connsiteX162" fmla="*/ 351627 w 547767"/>
              <a:gd name="connsiteY162" fmla="*/ 241610 h 482054"/>
              <a:gd name="connsiteX163" fmla="*/ 352863 w 547767"/>
              <a:gd name="connsiteY163" fmla="*/ 242853 h 482054"/>
              <a:gd name="connsiteX164" fmla="*/ 353687 w 547767"/>
              <a:gd name="connsiteY164" fmla="*/ 243681 h 482054"/>
              <a:gd name="connsiteX165" fmla="*/ 354099 w 547767"/>
              <a:gd name="connsiteY165" fmla="*/ 243681 h 482054"/>
              <a:gd name="connsiteX166" fmla="*/ 369349 w 547767"/>
              <a:gd name="connsiteY166" fmla="*/ 241610 h 482054"/>
              <a:gd name="connsiteX167" fmla="*/ 369761 w 547767"/>
              <a:gd name="connsiteY167" fmla="*/ 241196 h 482054"/>
              <a:gd name="connsiteX168" fmla="*/ 379240 w 547767"/>
              <a:gd name="connsiteY168" fmla="*/ 239953 h 482054"/>
              <a:gd name="connsiteX169" fmla="*/ 379652 w 547767"/>
              <a:gd name="connsiteY169" fmla="*/ 240367 h 482054"/>
              <a:gd name="connsiteX170" fmla="*/ 381713 w 547767"/>
              <a:gd name="connsiteY170" fmla="*/ 248652 h 482054"/>
              <a:gd name="connsiteX171" fmla="*/ 381301 w 547767"/>
              <a:gd name="connsiteY171" fmla="*/ 249481 h 482054"/>
              <a:gd name="connsiteX172" fmla="*/ 381713 w 547767"/>
              <a:gd name="connsiteY172" fmla="*/ 259009 h 482054"/>
              <a:gd name="connsiteX173" fmla="*/ 382950 w 547767"/>
              <a:gd name="connsiteY173" fmla="*/ 261080 h 482054"/>
              <a:gd name="connsiteX174" fmla="*/ 388720 w 547767"/>
              <a:gd name="connsiteY174" fmla="*/ 265637 h 482054"/>
              <a:gd name="connsiteX175" fmla="*/ 394490 w 547767"/>
              <a:gd name="connsiteY175" fmla="*/ 266051 h 482054"/>
              <a:gd name="connsiteX176" fmla="*/ 394490 w 547767"/>
              <a:gd name="connsiteY176" fmla="*/ 266465 h 482054"/>
              <a:gd name="connsiteX177" fmla="*/ 398611 w 547767"/>
              <a:gd name="connsiteY177" fmla="*/ 265222 h 482054"/>
              <a:gd name="connsiteX178" fmla="*/ 405205 w 547767"/>
              <a:gd name="connsiteY178" fmla="*/ 258594 h 482054"/>
              <a:gd name="connsiteX179" fmla="*/ 405205 w 547767"/>
              <a:gd name="connsiteY179" fmla="*/ 257352 h 482054"/>
              <a:gd name="connsiteX180" fmla="*/ 408915 w 547767"/>
              <a:gd name="connsiteY180" fmla="*/ 253209 h 482054"/>
              <a:gd name="connsiteX181" fmla="*/ 413861 w 547767"/>
              <a:gd name="connsiteY181" fmla="*/ 252795 h 482054"/>
              <a:gd name="connsiteX182" fmla="*/ 414685 w 547767"/>
              <a:gd name="connsiteY182" fmla="*/ 252795 h 482054"/>
              <a:gd name="connsiteX183" fmla="*/ 419218 w 547767"/>
              <a:gd name="connsiteY183" fmla="*/ 259837 h 482054"/>
              <a:gd name="connsiteX184" fmla="*/ 419218 w 547767"/>
              <a:gd name="connsiteY184" fmla="*/ 260666 h 482054"/>
              <a:gd name="connsiteX185" fmla="*/ 432819 w 547767"/>
              <a:gd name="connsiteY185" fmla="*/ 272265 h 482054"/>
              <a:gd name="connsiteX186" fmla="*/ 441062 w 547767"/>
              <a:gd name="connsiteY186" fmla="*/ 267708 h 482054"/>
              <a:gd name="connsiteX187" fmla="*/ 444359 w 547767"/>
              <a:gd name="connsiteY187" fmla="*/ 259009 h 482054"/>
              <a:gd name="connsiteX188" fmla="*/ 444359 w 547767"/>
              <a:gd name="connsiteY188" fmla="*/ 258180 h 482054"/>
              <a:gd name="connsiteX189" fmla="*/ 449305 w 547767"/>
              <a:gd name="connsiteY189" fmla="*/ 250723 h 482054"/>
              <a:gd name="connsiteX190" fmla="*/ 449717 w 547767"/>
              <a:gd name="connsiteY190" fmla="*/ 250723 h 482054"/>
              <a:gd name="connsiteX191" fmla="*/ 453839 w 547767"/>
              <a:gd name="connsiteY191" fmla="*/ 250723 h 482054"/>
              <a:gd name="connsiteX192" fmla="*/ 457960 w 547767"/>
              <a:gd name="connsiteY192" fmla="*/ 254452 h 482054"/>
              <a:gd name="connsiteX193" fmla="*/ 457960 w 547767"/>
              <a:gd name="connsiteY193" fmla="*/ 255280 h 482054"/>
              <a:gd name="connsiteX194" fmla="*/ 465379 w 547767"/>
              <a:gd name="connsiteY194" fmla="*/ 261494 h 482054"/>
              <a:gd name="connsiteX195" fmla="*/ 475270 w 547767"/>
              <a:gd name="connsiteY195" fmla="*/ 260666 h 482054"/>
              <a:gd name="connsiteX196" fmla="*/ 481040 w 547767"/>
              <a:gd name="connsiteY196" fmla="*/ 243681 h 482054"/>
              <a:gd name="connsiteX197" fmla="*/ 480216 w 547767"/>
              <a:gd name="connsiteY197" fmla="*/ 242853 h 482054"/>
              <a:gd name="connsiteX198" fmla="*/ 481864 w 547767"/>
              <a:gd name="connsiteY198" fmla="*/ 234153 h 482054"/>
              <a:gd name="connsiteX199" fmla="*/ 481864 w 547767"/>
              <a:gd name="connsiteY199" fmla="*/ 233739 h 482054"/>
              <a:gd name="connsiteX200" fmla="*/ 491344 w 547767"/>
              <a:gd name="connsiteY200" fmla="*/ 234153 h 482054"/>
              <a:gd name="connsiteX201" fmla="*/ 492168 w 547767"/>
              <a:gd name="connsiteY201" fmla="*/ 234567 h 482054"/>
              <a:gd name="connsiteX202" fmla="*/ 509478 w 547767"/>
              <a:gd name="connsiteY202" fmla="*/ 232910 h 482054"/>
              <a:gd name="connsiteX203" fmla="*/ 508242 w 547767"/>
              <a:gd name="connsiteY203" fmla="*/ 215097 h 482054"/>
              <a:gd name="connsiteX204" fmla="*/ 507417 w 547767"/>
              <a:gd name="connsiteY204" fmla="*/ 215097 h 482054"/>
              <a:gd name="connsiteX205" fmla="*/ 504532 w 547767"/>
              <a:gd name="connsiteY205" fmla="*/ 210126 h 482054"/>
              <a:gd name="connsiteX206" fmla="*/ 505357 w 547767"/>
              <a:gd name="connsiteY206" fmla="*/ 205569 h 482054"/>
              <a:gd name="connsiteX207" fmla="*/ 514012 w 547767"/>
              <a:gd name="connsiteY207" fmla="*/ 202255 h 482054"/>
              <a:gd name="connsiteX208" fmla="*/ 514836 w 547767"/>
              <a:gd name="connsiteY208" fmla="*/ 202255 h 482054"/>
              <a:gd name="connsiteX209" fmla="*/ 530085 w 547767"/>
              <a:gd name="connsiteY209" fmla="*/ 193556 h 482054"/>
              <a:gd name="connsiteX210" fmla="*/ 521843 w 547767"/>
              <a:gd name="connsiteY210" fmla="*/ 178229 h 482054"/>
              <a:gd name="connsiteX211" fmla="*/ 521018 w 547767"/>
              <a:gd name="connsiteY211" fmla="*/ 178229 h 482054"/>
              <a:gd name="connsiteX212" fmla="*/ 515248 w 547767"/>
              <a:gd name="connsiteY212" fmla="*/ 170358 h 482054"/>
              <a:gd name="connsiteX213" fmla="*/ 521843 w 547767"/>
              <a:gd name="connsiteY213" fmla="*/ 163730 h 482054"/>
              <a:gd name="connsiteX214" fmla="*/ 523079 w 547767"/>
              <a:gd name="connsiteY214" fmla="*/ 163730 h 482054"/>
              <a:gd name="connsiteX215" fmla="*/ 533383 w 547767"/>
              <a:gd name="connsiteY215" fmla="*/ 149231 h 482054"/>
              <a:gd name="connsiteX216" fmla="*/ 519370 w 547767"/>
              <a:gd name="connsiteY216" fmla="*/ 138460 h 482054"/>
              <a:gd name="connsiteX217" fmla="*/ 518545 w 547767"/>
              <a:gd name="connsiteY217" fmla="*/ 138874 h 482054"/>
              <a:gd name="connsiteX218" fmla="*/ 510715 w 547767"/>
              <a:gd name="connsiteY218" fmla="*/ 133903 h 482054"/>
              <a:gd name="connsiteX219" fmla="*/ 510302 w 547767"/>
              <a:gd name="connsiteY219" fmla="*/ 133489 h 482054"/>
              <a:gd name="connsiteX220" fmla="*/ 513600 w 547767"/>
              <a:gd name="connsiteY220" fmla="*/ 125204 h 482054"/>
              <a:gd name="connsiteX221" fmla="*/ 514424 w 547767"/>
              <a:gd name="connsiteY221" fmla="*/ 124790 h 482054"/>
              <a:gd name="connsiteX222" fmla="*/ 520194 w 547767"/>
              <a:gd name="connsiteY222" fmla="*/ 117333 h 482054"/>
              <a:gd name="connsiteX223" fmla="*/ 518545 w 547767"/>
              <a:gd name="connsiteY223" fmla="*/ 107805 h 482054"/>
              <a:gd name="connsiteX224" fmla="*/ 501647 w 547767"/>
              <a:gd name="connsiteY224" fmla="*/ 103248 h 482054"/>
              <a:gd name="connsiteX225" fmla="*/ 500411 w 547767"/>
              <a:gd name="connsiteY225" fmla="*/ 103662 h 482054"/>
              <a:gd name="connsiteX226" fmla="*/ 491756 w 547767"/>
              <a:gd name="connsiteY226" fmla="*/ 102834 h 482054"/>
              <a:gd name="connsiteX227" fmla="*/ 491344 w 547767"/>
              <a:gd name="connsiteY227" fmla="*/ 102420 h 482054"/>
              <a:gd name="connsiteX228" fmla="*/ 491344 w 547767"/>
              <a:gd name="connsiteY228" fmla="*/ 93306 h 482054"/>
              <a:gd name="connsiteX229" fmla="*/ 491756 w 547767"/>
              <a:gd name="connsiteY229" fmla="*/ 92892 h 482054"/>
              <a:gd name="connsiteX230" fmla="*/ 488459 w 547767"/>
              <a:gd name="connsiteY230" fmla="*/ 75079 h 482054"/>
              <a:gd name="connsiteX231" fmla="*/ 470737 w 547767"/>
              <a:gd name="connsiteY231" fmla="*/ 77979 h 482054"/>
              <a:gd name="connsiteX232" fmla="*/ 470737 w 547767"/>
              <a:gd name="connsiteY232" fmla="*/ 78807 h 482054"/>
              <a:gd name="connsiteX233" fmla="*/ 462494 w 547767"/>
              <a:gd name="connsiteY233" fmla="*/ 81707 h 482054"/>
              <a:gd name="connsiteX234" fmla="*/ 460433 w 547767"/>
              <a:gd name="connsiteY234" fmla="*/ 81293 h 482054"/>
              <a:gd name="connsiteX235" fmla="*/ 457548 w 547767"/>
              <a:gd name="connsiteY235" fmla="*/ 73422 h 482054"/>
              <a:gd name="connsiteX236" fmla="*/ 457960 w 547767"/>
              <a:gd name="connsiteY236" fmla="*/ 72179 h 482054"/>
              <a:gd name="connsiteX237" fmla="*/ 447656 w 547767"/>
              <a:gd name="connsiteY237" fmla="*/ 57680 h 482054"/>
              <a:gd name="connsiteX238" fmla="*/ 143651 w 547767"/>
              <a:gd name="connsiteY238" fmla="*/ 57680 h 482054"/>
              <a:gd name="connsiteX239" fmla="*/ 128315 w 547767"/>
              <a:gd name="connsiteY239" fmla="*/ 67208 h 482054"/>
              <a:gd name="connsiteX240" fmla="*/ 128315 w 547767"/>
              <a:gd name="connsiteY240" fmla="*/ 68036 h 482054"/>
              <a:gd name="connsiteX241" fmla="*/ 121269 w 547767"/>
              <a:gd name="connsiteY241" fmla="*/ 74250 h 482054"/>
              <a:gd name="connsiteX242" fmla="*/ 114222 w 547767"/>
              <a:gd name="connsiteY242" fmla="*/ 68451 h 482054"/>
              <a:gd name="connsiteX243" fmla="*/ 113808 w 547767"/>
              <a:gd name="connsiteY243" fmla="*/ 67622 h 482054"/>
              <a:gd name="connsiteX244" fmla="*/ 108834 w 547767"/>
              <a:gd name="connsiteY244" fmla="*/ 59751 h 482054"/>
              <a:gd name="connsiteX245" fmla="*/ 98886 w 547767"/>
              <a:gd name="connsiteY245" fmla="*/ 58094 h 482054"/>
              <a:gd name="connsiteX246" fmla="*/ 91011 w 547767"/>
              <a:gd name="connsiteY246" fmla="*/ 63480 h 482054"/>
              <a:gd name="connsiteX247" fmla="*/ 89353 w 547767"/>
              <a:gd name="connsiteY247" fmla="*/ 72593 h 482054"/>
              <a:gd name="connsiteX248" fmla="*/ 89768 w 547767"/>
              <a:gd name="connsiteY248" fmla="*/ 73422 h 482054"/>
              <a:gd name="connsiteX249" fmla="*/ 85208 w 547767"/>
              <a:gd name="connsiteY249" fmla="*/ 82121 h 482054"/>
              <a:gd name="connsiteX250" fmla="*/ 76504 w 547767"/>
              <a:gd name="connsiteY250" fmla="*/ 79221 h 482054"/>
              <a:gd name="connsiteX251" fmla="*/ 76090 w 547767"/>
              <a:gd name="connsiteY251" fmla="*/ 78393 h 482054"/>
              <a:gd name="connsiteX252" fmla="*/ 67800 w 547767"/>
              <a:gd name="connsiteY252" fmla="*/ 73422 h 482054"/>
              <a:gd name="connsiteX253" fmla="*/ 58681 w 547767"/>
              <a:gd name="connsiteY253" fmla="*/ 75907 h 482054"/>
              <a:gd name="connsiteX254" fmla="*/ 53293 w 547767"/>
              <a:gd name="connsiteY254" fmla="*/ 83778 h 482054"/>
              <a:gd name="connsiteX255" fmla="*/ 55366 w 547767"/>
              <a:gd name="connsiteY255" fmla="*/ 93306 h 482054"/>
              <a:gd name="connsiteX256" fmla="*/ 56194 w 547767"/>
              <a:gd name="connsiteY256" fmla="*/ 94135 h 482054"/>
              <a:gd name="connsiteX257" fmla="*/ 55780 w 547767"/>
              <a:gd name="connsiteY257" fmla="*/ 103248 h 482054"/>
              <a:gd name="connsiteX258" fmla="*/ 51635 w 547767"/>
              <a:gd name="connsiteY258" fmla="*/ 105734 h 482054"/>
              <a:gd name="connsiteX259" fmla="*/ 46247 w 547767"/>
              <a:gd name="connsiteY259" fmla="*/ 104491 h 482054"/>
              <a:gd name="connsiteX260" fmla="*/ 45832 w 547767"/>
              <a:gd name="connsiteY260" fmla="*/ 104077 h 482054"/>
              <a:gd name="connsiteX261" fmla="*/ 28838 w 547767"/>
              <a:gd name="connsiteY261" fmla="*/ 108634 h 482054"/>
              <a:gd name="connsiteX262" fmla="*/ 32569 w 547767"/>
              <a:gd name="connsiteY262" fmla="*/ 126032 h 482054"/>
              <a:gd name="connsiteX263" fmla="*/ 33398 w 547767"/>
              <a:gd name="connsiteY263" fmla="*/ 126447 h 482054"/>
              <a:gd name="connsiteX264" fmla="*/ 36714 w 547767"/>
              <a:gd name="connsiteY264" fmla="*/ 135146 h 482054"/>
              <a:gd name="connsiteX265" fmla="*/ 28838 w 547767"/>
              <a:gd name="connsiteY265" fmla="*/ 139703 h 482054"/>
              <a:gd name="connsiteX266" fmla="*/ 28010 w 547767"/>
              <a:gd name="connsiteY266" fmla="*/ 139288 h 482054"/>
              <a:gd name="connsiteX267" fmla="*/ 18891 w 547767"/>
              <a:gd name="connsiteY267" fmla="*/ 142188 h 482054"/>
              <a:gd name="connsiteX268" fmla="*/ 13917 w 547767"/>
              <a:gd name="connsiteY268" fmla="*/ 150473 h 482054"/>
              <a:gd name="connsiteX269" fmla="*/ 16818 w 547767"/>
              <a:gd name="connsiteY269" fmla="*/ 159587 h 482054"/>
              <a:gd name="connsiteX270" fmla="*/ 25108 w 547767"/>
              <a:gd name="connsiteY270" fmla="*/ 164558 h 482054"/>
              <a:gd name="connsiteX271" fmla="*/ 25523 w 547767"/>
              <a:gd name="connsiteY271" fmla="*/ 164972 h 482054"/>
              <a:gd name="connsiteX272" fmla="*/ 31740 w 547767"/>
              <a:gd name="connsiteY272" fmla="*/ 171186 h 482054"/>
              <a:gd name="connsiteX273" fmla="*/ 26352 w 547767"/>
              <a:gd name="connsiteY273" fmla="*/ 178643 h 482054"/>
              <a:gd name="connsiteX274" fmla="*/ 26352 w 547767"/>
              <a:gd name="connsiteY274" fmla="*/ 179057 h 482054"/>
              <a:gd name="connsiteX275" fmla="*/ 17647 w 547767"/>
              <a:gd name="connsiteY275" fmla="*/ 194385 h 482054"/>
              <a:gd name="connsiteX276" fmla="*/ 33398 w 547767"/>
              <a:gd name="connsiteY276" fmla="*/ 203498 h 482054"/>
              <a:gd name="connsiteX277" fmla="*/ 34227 w 547767"/>
              <a:gd name="connsiteY277" fmla="*/ 203084 h 482054"/>
              <a:gd name="connsiteX278" fmla="*/ 39615 w 547767"/>
              <a:gd name="connsiteY278" fmla="*/ 203498 h 482054"/>
              <a:gd name="connsiteX279" fmla="*/ 43345 w 547767"/>
              <a:gd name="connsiteY279" fmla="*/ 207227 h 482054"/>
              <a:gd name="connsiteX280" fmla="*/ 47076 w 547767"/>
              <a:gd name="connsiteY280" fmla="*/ 213855 h 482054"/>
              <a:gd name="connsiteX281" fmla="*/ 46661 w 547767"/>
              <a:gd name="connsiteY281" fmla="*/ 223797 h 482054"/>
              <a:gd name="connsiteX282" fmla="*/ 45832 w 547767"/>
              <a:gd name="connsiteY282" fmla="*/ 224211 h 482054"/>
              <a:gd name="connsiteX283" fmla="*/ 46247 w 547767"/>
              <a:gd name="connsiteY283" fmla="*/ 241610 h 482054"/>
              <a:gd name="connsiteX284" fmla="*/ 64484 w 547767"/>
              <a:gd name="connsiteY284" fmla="*/ 241610 h 482054"/>
              <a:gd name="connsiteX285" fmla="*/ 64899 w 547767"/>
              <a:gd name="connsiteY285" fmla="*/ 241196 h 482054"/>
              <a:gd name="connsiteX286" fmla="*/ 74432 w 547767"/>
              <a:gd name="connsiteY286" fmla="*/ 239953 h 482054"/>
              <a:gd name="connsiteX287" fmla="*/ 74846 w 547767"/>
              <a:gd name="connsiteY287" fmla="*/ 240367 h 482054"/>
              <a:gd name="connsiteX288" fmla="*/ 76919 w 547767"/>
              <a:gd name="connsiteY288" fmla="*/ 248652 h 482054"/>
              <a:gd name="connsiteX289" fmla="*/ 76504 w 547767"/>
              <a:gd name="connsiteY289" fmla="*/ 249481 h 482054"/>
              <a:gd name="connsiteX290" fmla="*/ 76919 w 547767"/>
              <a:gd name="connsiteY290" fmla="*/ 259009 h 482054"/>
              <a:gd name="connsiteX291" fmla="*/ 83965 w 547767"/>
              <a:gd name="connsiteY291" fmla="*/ 265637 h 482054"/>
              <a:gd name="connsiteX292" fmla="*/ 93913 w 547767"/>
              <a:gd name="connsiteY292" fmla="*/ 265222 h 482054"/>
              <a:gd name="connsiteX293" fmla="*/ 100130 w 547767"/>
              <a:gd name="connsiteY293" fmla="*/ 258594 h 482054"/>
              <a:gd name="connsiteX294" fmla="*/ 100544 w 547767"/>
              <a:gd name="connsiteY294" fmla="*/ 257352 h 482054"/>
              <a:gd name="connsiteX295" fmla="*/ 104275 w 547767"/>
              <a:gd name="connsiteY295" fmla="*/ 253209 h 482054"/>
              <a:gd name="connsiteX296" fmla="*/ 109249 w 547767"/>
              <a:gd name="connsiteY296" fmla="*/ 252795 h 482054"/>
              <a:gd name="connsiteX297" fmla="*/ 109663 w 547767"/>
              <a:gd name="connsiteY297" fmla="*/ 252795 h 482054"/>
              <a:gd name="connsiteX298" fmla="*/ 114637 w 547767"/>
              <a:gd name="connsiteY298" fmla="*/ 259837 h 482054"/>
              <a:gd name="connsiteX299" fmla="*/ 114637 w 547767"/>
              <a:gd name="connsiteY299" fmla="*/ 260666 h 482054"/>
              <a:gd name="connsiteX300" fmla="*/ 127900 w 547767"/>
              <a:gd name="connsiteY300" fmla="*/ 272265 h 482054"/>
              <a:gd name="connsiteX301" fmla="*/ 139506 w 547767"/>
              <a:gd name="connsiteY301" fmla="*/ 262323 h 482054"/>
              <a:gd name="connsiteX302" fmla="*/ 139920 w 547767"/>
              <a:gd name="connsiteY302" fmla="*/ 260666 h 482054"/>
              <a:gd name="connsiteX303" fmla="*/ 139920 w 547767"/>
              <a:gd name="connsiteY303" fmla="*/ 259009 h 482054"/>
              <a:gd name="connsiteX304" fmla="*/ 139920 w 547767"/>
              <a:gd name="connsiteY304" fmla="*/ 258594 h 482054"/>
              <a:gd name="connsiteX305" fmla="*/ 139920 w 547767"/>
              <a:gd name="connsiteY305" fmla="*/ 258180 h 482054"/>
              <a:gd name="connsiteX306" fmla="*/ 144894 w 547767"/>
              <a:gd name="connsiteY306" fmla="*/ 250723 h 482054"/>
              <a:gd name="connsiteX307" fmla="*/ 145309 w 547767"/>
              <a:gd name="connsiteY307" fmla="*/ 250723 h 482054"/>
              <a:gd name="connsiteX308" fmla="*/ 149454 w 547767"/>
              <a:gd name="connsiteY308" fmla="*/ 250723 h 482054"/>
              <a:gd name="connsiteX309" fmla="*/ 153599 w 547767"/>
              <a:gd name="connsiteY309" fmla="*/ 254452 h 482054"/>
              <a:gd name="connsiteX310" fmla="*/ 154013 w 547767"/>
              <a:gd name="connsiteY310" fmla="*/ 255280 h 482054"/>
              <a:gd name="connsiteX311" fmla="*/ 161059 w 547767"/>
              <a:gd name="connsiteY311" fmla="*/ 261494 h 482054"/>
              <a:gd name="connsiteX312" fmla="*/ 170592 w 547767"/>
              <a:gd name="connsiteY312" fmla="*/ 260666 h 482054"/>
              <a:gd name="connsiteX313" fmla="*/ 176395 w 547767"/>
              <a:gd name="connsiteY313" fmla="*/ 243681 h 482054"/>
              <a:gd name="connsiteX314" fmla="*/ 175981 w 547767"/>
              <a:gd name="connsiteY314" fmla="*/ 242853 h 482054"/>
              <a:gd name="connsiteX315" fmla="*/ 175152 w 547767"/>
              <a:gd name="connsiteY315" fmla="*/ 238296 h 482054"/>
              <a:gd name="connsiteX316" fmla="*/ 177224 w 547767"/>
              <a:gd name="connsiteY316" fmla="*/ 234153 h 482054"/>
              <a:gd name="connsiteX317" fmla="*/ 177639 w 547767"/>
              <a:gd name="connsiteY317" fmla="*/ 233739 h 482054"/>
              <a:gd name="connsiteX318" fmla="*/ 187172 w 547767"/>
              <a:gd name="connsiteY318" fmla="*/ 234153 h 482054"/>
              <a:gd name="connsiteX319" fmla="*/ 187586 w 547767"/>
              <a:gd name="connsiteY319" fmla="*/ 234567 h 482054"/>
              <a:gd name="connsiteX320" fmla="*/ 189659 w 547767"/>
              <a:gd name="connsiteY320" fmla="*/ 235810 h 482054"/>
              <a:gd name="connsiteX321" fmla="*/ 190902 w 547767"/>
              <a:gd name="connsiteY321" fmla="*/ 236639 h 482054"/>
              <a:gd name="connsiteX322" fmla="*/ 191731 w 547767"/>
              <a:gd name="connsiteY322" fmla="*/ 236639 h 482054"/>
              <a:gd name="connsiteX323" fmla="*/ 192975 w 547767"/>
              <a:gd name="connsiteY323" fmla="*/ 237053 h 482054"/>
              <a:gd name="connsiteX324" fmla="*/ 193389 w 547767"/>
              <a:gd name="connsiteY324" fmla="*/ 237053 h 482054"/>
              <a:gd name="connsiteX325" fmla="*/ 202922 w 547767"/>
              <a:gd name="connsiteY325" fmla="*/ 235396 h 482054"/>
              <a:gd name="connsiteX326" fmla="*/ 203337 w 547767"/>
              <a:gd name="connsiteY326" fmla="*/ 234982 h 482054"/>
              <a:gd name="connsiteX327" fmla="*/ 205409 w 547767"/>
              <a:gd name="connsiteY327" fmla="*/ 232910 h 482054"/>
              <a:gd name="connsiteX328" fmla="*/ 208311 w 547767"/>
              <a:gd name="connsiteY328" fmla="*/ 224211 h 482054"/>
              <a:gd name="connsiteX329" fmla="*/ 207896 w 547767"/>
              <a:gd name="connsiteY329" fmla="*/ 223797 h 482054"/>
              <a:gd name="connsiteX330" fmla="*/ 204995 w 547767"/>
              <a:gd name="connsiteY330" fmla="*/ 221311 h 482054"/>
              <a:gd name="connsiteX331" fmla="*/ 204580 w 547767"/>
              <a:gd name="connsiteY331" fmla="*/ 220897 h 482054"/>
              <a:gd name="connsiteX332" fmla="*/ 202093 w 547767"/>
              <a:gd name="connsiteY332" fmla="*/ 217583 h 482054"/>
              <a:gd name="connsiteX333" fmla="*/ 201264 w 547767"/>
              <a:gd name="connsiteY333" fmla="*/ 216340 h 482054"/>
              <a:gd name="connsiteX334" fmla="*/ 200021 w 547767"/>
              <a:gd name="connsiteY334" fmla="*/ 213855 h 482054"/>
              <a:gd name="connsiteX335" fmla="*/ 199192 w 547767"/>
              <a:gd name="connsiteY335" fmla="*/ 212612 h 482054"/>
              <a:gd name="connsiteX336" fmla="*/ 197948 w 547767"/>
              <a:gd name="connsiteY336" fmla="*/ 208469 h 482054"/>
              <a:gd name="connsiteX337" fmla="*/ 197948 w 547767"/>
              <a:gd name="connsiteY337" fmla="*/ 208055 h 482054"/>
              <a:gd name="connsiteX338" fmla="*/ 197948 w 547767"/>
              <a:gd name="connsiteY338" fmla="*/ 205569 h 482054"/>
              <a:gd name="connsiteX339" fmla="*/ 197534 w 547767"/>
              <a:gd name="connsiteY339" fmla="*/ 205569 h 482054"/>
              <a:gd name="connsiteX340" fmla="*/ 197534 w 547767"/>
              <a:gd name="connsiteY340" fmla="*/ 202255 h 482054"/>
              <a:gd name="connsiteX341" fmla="*/ 173908 w 547767"/>
              <a:gd name="connsiteY341" fmla="*/ 190242 h 482054"/>
              <a:gd name="connsiteX342" fmla="*/ 177224 w 547767"/>
              <a:gd name="connsiteY342" fmla="*/ 155859 h 482054"/>
              <a:gd name="connsiteX343" fmla="*/ 162717 w 547767"/>
              <a:gd name="connsiteY343" fmla="*/ 149231 h 482054"/>
              <a:gd name="connsiteX344" fmla="*/ 153599 w 547767"/>
              <a:gd name="connsiteY344" fmla="*/ 131003 h 482054"/>
              <a:gd name="connsiteX345" fmla="*/ 159816 w 547767"/>
              <a:gd name="connsiteY345" fmla="*/ 111533 h 482054"/>
              <a:gd name="connsiteX346" fmla="*/ 164375 w 547767"/>
              <a:gd name="connsiteY346" fmla="*/ 106977 h 482054"/>
              <a:gd name="connsiteX347" fmla="*/ 162303 w 547767"/>
              <a:gd name="connsiteY347" fmla="*/ 104491 h 482054"/>
              <a:gd name="connsiteX348" fmla="*/ 161888 w 547767"/>
              <a:gd name="connsiteY348" fmla="*/ 103248 h 482054"/>
              <a:gd name="connsiteX349" fmla="*/ 161059 w 547767"/>
              <a:gd name="connsiteY349" fmla="*/ 101591 h 482054"/>
              <a:gd name="connsiteX350" fmla="*/ 160230 w 547767"/>
              <a:gd name="connsiteY350" fmla="*/ 100348 h 482054"/>
              <a:gd name="connsiteX351" fmla="*/ 159816 w 547767"/>
              <a:gd name="connsiteY351" fmla="*/ 98691 h 482054"/>
              <a:gd name="connsiteX352" fmla="*/ 159401 w 547767"/>
              <a:gd name="connsiteY352" fmla="*/ 97034 h 482054"/>
              <a:gd name="connsiteX353" fmla="*/ 158987 w 547767"/>
              <a:gd name="connsiteY353" fmla="*/ 95377 h 482054"/>
              <a:gd name="connsiteX354" fmla="*/ 158987 w 547767"/>
              <a:gd name="connsiteY354" fmla="*/ 93720 h 482054"/>
              <a:gd name="connsiteX355" fmla="*/ 158572 w 547767"/>
              <a:gd name="connsiteY355" fmla="*/ 92063 h 482054"/>
              <a:gd name="connsiteX356" fmla="*/ 158572 w 547767"/>
              <a:gd name="connsiteY356" fmla="*/ 90406 h 482054"/>
              <a:gd name="connsiteX357" fmla="*/ 158572 w 547767"/>
              <a:gd name="connsiteY357" fmla="*/ 88335 h 482054"/>
              <a:gd name="connsiteX358" fmla="*/ 158987 w 547767"/>
              <a:gd name="connsiteY358" fmla="*/ 87092 h 482054"/>
              <a:gd name="connsiteX359" fmla="*/ 158987 w 547767"/>
              <a:gd name="connsiteY359" fmla="*/ 85021 h 482054"/>
              <a:gd name="connsiteX360" fmla="*/ 159401 w 547767"/>
              <a:gd name="connsiteY360" fmla="*/ 83778 h 482054"/>
              <a:gd name="connsiteX361" fmla="*/ 159816 w 547767"/>
              <a:gd name="connsiteY361" fmla="*/ 82121 h 482054"/>
              <a:gd name="connsiteX362" fmla="*/ 157743 w 547767"/>
              <a:gd name="connsiteY362" fmla="*/ 81707 h 482054"/>
              <a:gd name="connsiteX363" fmla="*/ 156085 w 547767"/>
              <a:gd name="connsiteY363" fmla="*/ 81293 h 482054"/>
              <a:gd name="connsiteX364" fmla="*/ 153184 w 547767"/>
              <a:gd name="connsiteY364" fmla="*/ 73422 h 482054"/>
              <a:gd name="connsiteX365" fmla="*/ 153184 w 547767"/>
              <a:gd name="connsiteY365" fmla="*/ 72179 h 482054"/>
              <a:gd name="connsiteX366" fmla="*/ 143651 w 547767"/>
              <a:gd name="connsiteY366" fmla="*/ 57680 h 482054"/>
              <a:gd name="connsiteX367" fmla="*/ 274971 w 547767"/>
              <a:gd name="connsiteY367" fmla="*/ 14562 h 482054"/>
              <a:gd name="connsiteX368" fmla="*/ 266272 w 547767"/>
              <a:gd name="connsiteY368" fmla="*/ 18283 h 482054"/>
              <a:gd name="connsiteX369" fmla="*/ 262129 w 547767"/>
              <a:gd name="connsiteY369" fmla="*/ 26966 h 482054"/>
              <a:gd name="connsiteX370" fmla="*/ 262543 w 547767"/>
              <a:gd name="connsiteY370" fmla="*/ 27793 h 482054"/>
              <a:gd name="connsiteX371" fmla="*/ 257572 w 547767"/>
              <a:gd name="connsiteY371" fmla="*/ 34822 h 482054"/>
              <a:gd name="connsiteX372" fmla="*/ 256744 w 547767"/>
              <a:gd name="connsiteY372" fmla="*/ 35236 h 482054"/>
              <a:gd name="connsiteX373" fmla="*/ 252187 w 547767"/>
              <a:gd name="connsiteY373" fmla="*/ 34822 h 482054"/>
              <a:gd name="connsiteX374" fmla="*/ 248458 w 547767"/>
              <a:gd name="connsiteY374" fmla="*/ 30687 h 482054"/>
              <a:gd name="connsiteX375" fmla="*/ 248044 w 547767"/>
              <a:gd name="connsiteY375" fmla="*/ 29860 h 482054"/>
              <a:gd name="connsiteX376" fmla="*/ 241416 w 547767"/>
              <a:gd name="connsiteY376" fmla="*/ 23245 h 482054"/>
              <a:gd name="connsiteX377" fmla="*/ 231474 w 547767"/>
              <a:gd name="connsiteY377" fmla="*/ 23658 h 482054"/>
              <a:gd name="connsiteX378" fmla="*/ 224846 w 547767"/>
              <a:gd name="connsiteY378" fmla="*/ 30687 h 482054"/>
              <a:gd name="connsiteX379" fmla="*/ 224846 w 547767"/>
              <a:gd name="connsiteY379" fmla="*/ 40197 h 482054"/>
              <a:gd name="connsiteX380" fmla="*/ 225260 w 547767"/>
              <a:gd name="connsiteY380" fmla="*/ 40611 h 482054"/>
              <a:gd name="connsiteX381" fmla="*/ 225674 w 547767"/>
              <a:gd name="connsiteY381" fmla="*/ 46399 h 482054"/>
              <a:gd name="connsiteX382" fmla="*/ 222775 w 547767"/>
              <a:gd name="connsiteY382" fmla="*/ 50120 h 482054"/>
              <a:gd name="connsiteX383" fmla="*/ 213661 w 547767"/>
              <a:gd name="connsiteY383" fmla="*/ 48880 h 482054"/>
              <a:gd name="connsiteX384" fmla="*/ 213247 w 547767"/>
              <a:gd name="connsiteY384" fmla="*/ 48466 h 482054"/>
              <a:gd name="connsiteX385" fmla="*/ 204133 w 547767"/>
              <a:gd name="connsiteY385" fmla="*/ 45159 h 482054"/>
              <a:gd name="connsiteX386" fmla="*/ 195434 w 547767"/>
              <a:gd name="connsiteY386" fmla="*/ 49293 h 482054"/>
              <a:gd name="connsiteX387" fmla="*/ 192120 w 547767"/>
              <a:gd name="connsiteY387" fmla="*/ 58390 h 482054"/>
              <a:gd name="connsiteX388" fmla="*/ 195848 w 547767"/>
              <a:gd name="connsiteY388" fmla="*/ 67072 h 482054"/>
              <a:gd name="connsiteX389" fmla="*/ 196676 w 547767"/>
              <a:gd name="connsiteY389" fmla="*/ 67486 h 482054"/>
              <a:gd name="connsiteX390" fmla="*/ 198333 w 547767"/>
              <a:gd name="connsiteY390" fmla="*/ 76169 h 482054"/>
              <a:gd name="connsiteX391" fmla="*/ 198333 w 547767"/>
              <a:gd name="connsiteY391" fmla="*/ 76996 h 482054"/>
              <a:gd name="connsiteX392" fmla="*/ 189220 w 547767"/>
              <a:gd name="connsiteY392" fmla="*/ 79476 h 482054"/>
              <a:gd name="connsiteX393" fmla="*/ 188806 w 547767"/>
              <a:gd name="connsiteY393" fmla="*/ 79063 h 482054"/>
              <a:gd name="connsiteX394" fmla="*/ 187977 w 547767"/>
              <a:gd name="connsiteY394" fmla="*/ 79063 h 482054"/>
              <a:gd name="connsiteX395" fmla="*/ 180935 w 547767"/>
              <a:gd name="connsiteY395" fmla="*/ 79476 h 482054"/>
              <a:gd name="connsiteX396" fmla="*/ 178863 w 547767"/>
              <a:gd name="connsiteY396" fmla="*/ 80303 h 482054"/>
              <a:gd name="connsiteX397" fmla="*/ 178035 w 547767"/>
              <a:gd name="connsiteY397" fmla="*/ 80303 h 482054"/>
              <a:gd name="connsiteX398" fmla="*/ 176792 w 547767"/>
              <a:gd name="connsiteY398" fmla="*/ 81544 h 482054"/>
              <a:gd name="connsiteX399" fmla="*/ 175964 w 547767"/>
              <a:gd name="connsiteY399" fmla="*/ 82371 h 482054"/>
              <a:gd name="connsiteX400" fmla="*/ 175135 w 547767"/>
              <a:gd name="connsiteY400" fmla="*/ 82784 h 482054"/>
              <a:gd name="connsiteX401" fmla="*/ 173892 w 547767"/>
              <a:gd name="connsiteY401" fmla="*/ 84024 h 482054"/>
              <a:gd name="connsiteX402" fmla="*/ 173478 w 547767"/>
              <a:gd name="connsiteY402" fmla="*/ 84851 h 482054"/>
              <a:gd name="connsiteX403" fmla="*/ 172650 w 547767"/>
              <a:gd name="connsiteY403" fmla="*/ 87332 h 482054"/>
              <a:gd name="connsiteX404" fmla="*/ 174307 w 547767"/>
              <a:gd name="connsiteY404" fmla="*/ 98496 h 482054"/>
              <a:gd name="connsiteX405" fmla="*/ 180106 w 547767"/>
              <a:gd name="connsiteY405" fmla="*/ 103457 h 482054"/>
              <a:gd name="connsiteX406" fmla="*/ 180935 w 547767"/>
              <a:gd name="connsiteY406" fmla="*/ 103457 h 482054"/>
              <a:gd name="connsiteX407" fmla="*/ 185492 w 547767"/>
              <a:gd name="connsiteY407" fmla="*/ 111313 h 482054"/>
              <a:gd name="connsiteX408" fmla="*/ 178863 w 547767"/>
              <a:gd name="connsiteY408" fmla="*/ 117102 h 482054"/>
              <a:gd name="connsiteX409" fmla="*/ 178449 w 547767"/>
              <a:gd name="connsiteY409" fmla="*/ 117102 h 482054"/>
              <a:gd name="connsiteX410" fmla="*/ 169750 w 547767"/>
              <a:gd name="connsiteY410" fmla="*/ 121650 h 482054"/>
              <a:gd name="connsiteX411" fmla="*/ 166850 w 547767"/>
              <a:gd name="connsiteY411" fmla="*/ 128679 h 482054"/>
              <a:gd name="connsiteX412" fmla="*/ 166850 w 547767"/>
              <a:gd name="connsiteY412" fmla="*/ 130746 h 482054"/>
              <a:gd name="connsiteX413" fmla="*/ 171407 w 547767"/>
              <a:gd name="connsiteY413" fmla="*/ 139429 h 482054"/>
              <a:gd name="connsiteX414" fmla="*/ 180520 w 547767"/>
              <a:gd name="connsiteY414" fmla="*/ 142323 h 482054"/>
              <a:gd name="connsiteX415" fmla="*/ 180935 w 547767"/>
              <a:gd name="connsiteY415" fmla="*/ 142323 h 482054"/>
              <a:gd name="connsiteX416" fmla="*/ 186734 w 547767"/>
              <a:gd name="connsiteY416" fmla="*/ 143977 h 482054"/>
              <a:gd name="connsiteX417" fmla="*/ 189220 w 547767"/>
              <a:gd name="connsiteY417" fmla="*/ 148939 h 482054"/>
              <a:gd name="connsiteX418" fmla="*/ 191705 w 547767"/>
              <a:gd name="connsiteY418" fmla="*/ 155554 h 482054"/>
              <a:gd name="connsiteX419" fmla="*/ 188806 w 547767"/>
              <a:gd name="connsiteY419" fmla="*/ 165477 h 482054"/>
              <a:gd name="connsiteX420" fmla="*/ 187977 w 547767"/>
              <a:gd name="connsiteY420" fmla="*/ 165891 h 482054"/>
              <a:gd name="connsiteX421" fmla="*/ 185077 w 547767"/>
              <a:gd name="connsiteY421" fmla="*/ 183256 h 482054"/>
              <a:gd name="connsiteX422" fmla="*/ 190877 w 547767"/>
              <a:gd name="connsiteY422" fmla="*/ 187804 h 482054"/>
              <a:gd name="connsiteX423" fmla="*/ 199991 w 547767"/>
              <a:gd name="connsiteY423" fmla="*/ 187804 h 482054"/>
              <a:gd name="connsiteX424" fmla="*/ 200405 w 547767"/>
              <a:gd name="connsiteY424" fmla="*/ 187804 h 482054"/>
              <a:gd name="connsiteX425" fmla="*/ 202476 w 547767"/>
              <a:gd name="connsiteY425" fmla="*/ 186564 h 482054"/>
              <a:gd name="connsiteX426" fmla="*/ 202890 w 547767"/>
              <a:gd name="connsiteY426" fmla="*/ 186564 h 482054"/>
              <a:gd name="connsiteX427" fmla="*/ 202890 w 547767"/>
              <a:gd name="connsiteY427" fmla="*/ 186150 h 482054"/>
              <a:gd name="connsiteX428" fmla="*/ 212418 w 547767"/>
              <a:gd name="connsiteY428" fmla="*/ 186977 h 482054"/>
              <a:gd name="connsiteX429" fmla="*/ 214075 w 547767"/>
              <a:gd name="connsiteY429" fmla="*/ 189045 h 482054"/>
              <a:gd name="connsiteX430" fmla="*/ 214075 w 547767"/>
              <a:gd name="connsiteY430" fmla="*/ 189458 h 482054"/>
              <a:gd name="connsiteX431" fmla="*/ 214489 w 547767"/>
              <a:gd name="connsiteY431" fmla="*/ 191112 h 482054"/>
              <a:gd name="connsiteX432" fmla="*/ 214489 w 547767"/>
              <a:gd name="connsiteY432" fmla="*/ 192352 h 482054"/>
              <a:gd name="connsiteX433" fmla="*/ 214489 w 547767"/>
              <a:gd name="connsiteY433" fmla="*/ 193593 h 482054"/>
              <a:gd name="connsiteX434" fmla="*/ 214075 w 547767"/>
              <a:gd name="connsiteY434" fmla="*/ 194833 h 482054"/>
              <a:gd name="connsiteX435" fmla="*/ 213247 w 547767"/>
              <a:gd name="connsiteY435" fmla="*/ 196074 h 482054"/>
              <a:gd name="connsiteX436" fmla="*/ 212832 w 547767"/>
              <a:gd name="connsiteY436" fmla="*/ 196487 h 482054"/>
              <a:gd name="connsiteX437" fmla="*/ 211590 w 547767"/>
              <a:gd name="connsiteY437" fmla="*/ 198968 h 482054"/>
              <a:gd name="connsiteX438" fmla="*/ 211590 w 547767"/>
              <a:gd name="connsiteY438" fmla="*/ 199795 h 482054"/>
              <a:gd name="connsiteX439" fmla="*/ 210761 w 547767"/>
              <a:gd name="connsiteY439" fmla="*/ 201035 h 482054"/>
              <a:gd name="connsiteX440" fmla="*/ 210761 w 547767"/>
              <a:gd name="connsiteY440" fmla="*/ 201862 h 482054"/>
              <a:gd name="connsiteX441" fmla="*/ 210761 w 547767"/>
              <a:gd name="connsiteY441" fmla="*/ 203930 h 482054"/>
              <a:gd name="connsiteX442" fmla="*/ 210761 w 547767"/>
              <a:gd name="connsiteY442" fmla="*/ 204343 h 482054"/>
              <a:gd name="connsiteX443" fmla="*/ 211175 w 547767"/>
              <a:gd name="connsiteY443" fmla="*/ 206410 h 482054"/>
              <a:gd name="connsiteX444" fmla="*/ 211590 w 547767"/>
              <a:gd name="connsiteY444" fmla="*/ 206824 h 482054"/>
              <a:gd name="connsiteX445" fmla="*/ 212004 w 547767"/>
              <a:gd name="connsiteY445" fmla="*/ 208478 h 482054"/>
              <a:gd name="connsiteX446" fmla="*/ 213247 w 547767"/>
              <a:gd name="connsiteY446" fmla="*/ 210545 h 482054"/>
              <a:gd name="connsiteX447" fmla="*/ 213247 w 547767"/>
              <a:gd name="connsiteY447" fmla="*/ 210958 h 482054"/>
              <a:gd name="connsiteX448" fmla="*/ 214489 w 547767"/>
              <a:gd name="connsiteY448" fmla="*/ 212199 h 482054"/>
              <a:gd name="connsiteX449" fmla="*/ 215318 w 547767"/>
              <a:gd name="connsiteY449" fmla="*/ 213026 h 482054"/>
              <a:gd name="connsiteX450" fmla="*/ 216561 w 547767"/>
              <a:gd name="connsiteY450" fmla="*/ 213853 h 482054"/>
              <a:gd name="connsiteX451" fmla="*/ 217389 w 547767"/>
              <a:gd name="connsiteY451" fmla="*/ 214680 h 482054"/>
              <a:gd name="connsiteX452" fmla="*/ 217804 w 547767"/>
              <a:gd name="connsiteY452" fmla="*/ 214680 h 482054"/>
              <a:gd name="connsiteX453" fmla="*/ 233545 w 547767"/>
              <a:gd name="connsiteY453" fmla="*/ 211372 h 482054"/>
              <a:gd name="connsiteX454" fmla="*/ 233960 w 547767"/>
              <a:gd name="connsiteY454" fmla="*/ 210958 h 482054"/>
              <a:gd name="connsiteX455" fmla="*/ 234374 w 547767"/>
              <a:gd name="connsiteY455" fmla="*/ 210131 h 482054"/>
              <a:gd name="connsiteX456" fmla="*/ 234788 w 547767"/>
              <a:gd name="connsiteY456" fmla="*/ 209305 h 482054"/>
              <a:gd name="connsiteX457" fmla="*/ 236031 w 547767"/>
              <a:gd name="connsiteY457" fmla="*/ 207651 h 482054"/>
              <a:gd name="connsiteX458" fmla="*/ 237274 w 547767"/>
              <a:gd name="connsiteY458" fmla="*/ 206824 h 482054"/>
              <a:gd name="connsiteX459" fmla="*/ 238516 w 547767"/>
              <a:gd name="connsiteY459" fmla="*/ 206410 h 482054"/>
              <a:gd name="connsiteX460" fmla="*/ 239345 w 547767"/>
              <a:gd name="connsiteY460" fmla="*/ 206410 h 482054"/>
              <a:gd name="connsiteX461" fmla="*/ 240588 w 547767"/>
              <a:gd name="connsiteY461" fmla="*/ 205583 h 482054"/>
              <a:gd name="connsiteX462" fmla="*/ 241830 w 547767"/>
              <a:gd name="connsiteY462" fmla="*/ 205997 h 482054"/>
              <a:gd name="connsiteX463" fmla="*/ 243073 w 547767"/>
              <a:gd name="connsiteY463" fmla="*/ 206410 h 482054"/>
              <a:gd name="connsiteX464" fmla="*/ 243487 w 547767"/>
              <a:gd name="connsiteY464" fmla="*/ 206410 h 482054"/>
              <a:gd name="connsiteX465" fmla="*/ 244316 w 547767"/>
              <a:gd name="connsiteY465" fmla="*/ 206824 h 482054"/>
              <a:gd name="connsiteX466" fmla="*/ 245559 w 547767"/>
              <a:gd name="connsiteY466" fmla="*/ 207651 h 482054"/>
              <a:gd name="connsiteX467" fmla="*/ 246387 w 547767"/>
              <a:gd name="connsiteY467" fmla="*/ 208891 h 482054"/>
              <a:gd name="connsiteX468" fmla="*/ 247216 w 547767"/>
              <a:gd name="connsiteY468" fmla="*/ 209718 h 482054"/>
              <a:gd name="connsiteX469" fmla="*/ 247630 w 547767"/>
              <a:gd name="connsiteY469" fmla="*/ 210958 h 482054"/>
              <a:gd name="connsiteX470" fmla="*/ 247630 w 547767"/>
              <a:gd name="connsiteY470" fmla="*/ 212199 h 482054"/>
              <a:gd name="connsiteX471" fmla="*/ 247630 w 547767"/>
              <a:gd name="connsiteY471" fmla="*/ 214266 h 482054"/>
              <a:gd name="connsiteX472" fmla="*/ 247630 w 547767"/>
              <a:gd name="connsiteY472" fmla="*/ 214680 h 482054"/>
              <a:gd name="connsiteX473" fmla="*/ 247630 w 547767"/>
              <a:gd name="connsiteY473" fmla="*/ 215507 h 482054"/>
              <a:gd name="connsiteX474" fmla="*/ 247630 w 547767"/>
              <a:gd name="connsiteY474" fmla="*/ 216333 h 482054"/>
              <a:gd name="connsiteX475" fmla="*/ 247630 w 547767"/>
              <a:gd name="connsiteY475" fmla="*/ 217987 h 482054"/>
              <a:gd name="connsiteX476" fmla="*/ 247630 w 547767"/>
              <a:gd name="connsiteY476" fmla="*/ 219228 h 482054"/>
              <a:gd name="connsiteX477" fmla="*/ 247630 w 547767"/>
              <a:gd name="connsiteY477" fmla="*/ 220468 h 482054"/>
              <a:gd name="connsiteX478" fmla="*/ 248458 w 547767"/>
              <a:gd name="connsiteY478" fmla="*/ 221295 h 482054"/>
              <a:gd name="connsiteX479" fmla="*/ 248873 w 547767"/>
              <a:gd name="connsiteY479" fmla="*/ 222535 h 482054"/>
              <a:gd name="connsiteX480" fmla="*/ 249287 w 547767"/>
              <a:gd name="connsiteY480" fmla="*/ 223776 h 482054"/>
              <a:gd name="connsiteX481" fmla="*/ 250116 w 547767"/>
              <a:gd name="connsiteY481" fmla="*/ 224603 h 482054"/>
              <a:gd name="connsiteX482" fmla="*/ 250944 w 547767"/>
              <a:gd name="connsiteY482" fmla="*/ 225430 h 482054"/>
              <a:gd name="connsiteX483" fmla="*/ 255915 w 547767"/>
              <a:gd name="connsiteY483" fmla="*/ 228737 h 482054"/>
              <a:gd name="connsiteX484" fmla="*/ 255915 w 547767"/>
              <a:gd name="connsiteY484" fmla="*/ 229151 h 482054"/>
              <a:gd name="connsiteX485" fmla="*/ 257986 w 547767"/>
              <a:gd name="connsiteY485" fmla="*/ 229564 h 482054"/>
              <a:gd name="connsiteX486" fmla="*/ 272900 w 547767"/>
              <a:gd name="connsiteY486" fmla="*/ 219228 h 482054"/>
              <a:gd name="connsiteX487" fmla="*/ 272900 w 547767"/>
              <a:gd name="connsiteY487" fmla="*/ 218401 h 482054"/>
              <a:gd name="connsiteX488" fmla="*/ 279942 w 547767"/>
              <a:gd name="connsiteY488" fmla="*/ 212199 h 482054"/>
              <a:gd name="connsiteX489" fmla="*/ 282428 w 547767"/>
              <a:gd name="connsiteY489" fmla="*/ 212199 h 482054"/>
              <a:gd name="connsiteX490" fmla="*/ 282842 w 547767"/>
              <a:gd name="connsiteY490" fmla="*/ 212612 h 482054"/>
              <a:gd name="connsiteX491" fmla="*/ 284499 w 547767"/>
              <a:gd name="connsiteY491" fmla="*/ 213439 h 482054"/>
              <a:gd name="connsiteX492" fmla="*/ 284913 w 547767"/>
              <a:gd name="connsiteY492" fmla="*/ 214266 h 482054"/>
              <a:gd name="connsiteX493" fmla="*/ 286156 w 547767"/>
              <a:gd name="connsiteY493" fmla="*/ 215507 h 482054"/>
              <a:gd name="connsiteX494" fmla="*/ 286570 w 547767"/>
              <a:gd name="connsiteY494" fmla="*/ 216333 h 482054"/>
              <a:gd name="connsiteX495" fmla="*/ 286984 w 547767"/>
              <a:gd name="connsiteY495" fmla="*/ 217987 h 482054"/>
              <a:gd name="connsiteX496" fmla="*/ 286984 w 547767"/>
              <a:gd name="connsiteY496" fmla="*/ 218401 h 482054"/>
              <a:gd name="connsiteX497" fmla="*/ 302726 w 547767"/>
              <a:gd name="connsiteY497" fmla="*/ 227084 h 482054"/>
              <a:gd name="connsiteX498" fmla="*/ 305212 w 547767"/>
              <a:gd name="connsiteY498" fmla="*/ 226257 h 482054"/>
              <a:gd name="connsiteX499" fmla="*/ 311840 w 547767"/>
              <a:gd name="connsiteY499" fmla="*/ 212199 h 482054"/>
              <a:gd name="connsiteX500" fmla="*/ 311011 w 547767"/>
              <a:gd name="connsiteY500" fmla="*/ 211372 h 482054"/>
              <a:gd name="connsiteX501" fmla="*/ 314325 w 547767"/>
              <a:gd name="connsiteY501" fmla="*/ 203103 h 482054"/>
              <a:gd name="connsiteX502" fmla="*/ 315982 w 547767"/>
              <a:gd name="connsiteY502" fmla="*/ 202276 h 482054"/>
              <a:gd name="connsiteX503" fmla="*/ 324267 w 547767"/>
              <a:gd name="connsiteY503" fmla="*/ 205170 h 482054"/>
              <a:gd name="connsiteX504" fmla="*/ 324682 w 547767"/>
              <a:gd name="connsiteY504" fmla="*/ 205583 h 482054"/>
              <a:gd name="connsiteX505" fmla="*/ 340009 w 547767"/>
              <a:gd name="connsiteY505" fmla="*/ 208891 h 482054"/>
              <a:gd name="connsiteX506" fmla="*/ 340423 w 547767"/>
              <a:gd name="connsiteY506" fmla="*/ 208891 h 482054"/>
              <a:gd name="connsiteX507" fmla="*/ 342080 w 547767"/>
              <a:gd name="connsiteY507" fmla="*/ 207651 h 482054"/>
              <a:gd name="connsiteX508" fmla="*/ 346223 w 547767"/>
              <a:gd name="connsiteY508" fmla="*/ 201862 h 482054"/>
              <a:gd name="connsiteX509" fmla="*/ 346637 w 547767"/>
              <a:gd name="connsiteY509" fmla="*/ 201449 h 482054"/>
              <a:gd name="connsiteX510" fmla="*/ 346637 w 547767"/>
              <a:gd name="connsiteY510" fmla="*/ 199795 h 482054"/>
              <a:gd name="connsiteX511" fmla="*/ 347051 w 547767"/>
              <a:gd name="connsiteY511" fmla="*/ 199381 h 482054"/>
              <a:gd name="connsiteX512" fmla="*/ 344566 w 547767"/>
              <a:gd name="connsiteY512" fmla="*/ 189872 h 482054"/>
              <a:gd name="connsiteX513" fmla="*/ 343737 w 547767"/>
              <a:gd name="connsiteY513" fmla="*/ 189458 h 482054"/>
              <a:gd name="connsiteX514" fmla="*/ 343323 w 547767"/>
              <a:gd name="connsiteY514" fmla="*/ 180362 h 482054"/>
              <a:gd name="connsiteX515" fmla="*/ 344152 w 547767"/>
              <a:gd name="connsiteY515" fmla="*/ 179535 h 482054"/>
              <a:gd name="connsiteX516" fmla="*/ 347466 w 547767"/>
              <a:gd name="connsiteY516" fmla="*/ 177881 h 482054"/>
              <a:gd name="connsiteX517" fmla="*/ 348709 w 547767"/>
              <a:gd name="connsiteY517" fmla="*/ 177468 h 482054"/>
              <a:gd name="connsiteX518" fmla="*/ 349123 w 547767"/>
              <a:gd name="connsiteY518" fmla="*/ 177468 h 482054"/>
              <a:gd name="connsiteX519" fmla="*/ 350780 w 547767"/>
              <a:gd name="connsiteY519" fmla="*/ 177881 h 482054"/>
              <a:gd name="connsiteX520" fmla="*/ 351608 w 547767"/>
              <a:gd name="connsiteY520" fmla="*/ 177881 h 482054"/>
              <a:gd name="connsiteX521" fmla="*/ 352851 w 547767"/>
              <a:gd name="connsiteY521" fmla="*/ 178295 h 482054"/>
              <a:gd name="connsiteX522" fmla="*/ 353265 w 547767"/>
              <a:gd name="connsiteY522" fmla="*/ 178708 h 482054"/>
              <a:gd name="connsiteX523" fmla="*/ 353680 w 547767"/>
              <a:gd name="connsiteY523" fmla="*/ 178708 h 482054"/>
              <a:gd name="connsiteX524" fmla="*/ 353680 w 547767"/>
              <a:gd name="connsiteY524" fmla="*/ 179122 h 482054"/>
              <a:gd name="connsiteX525" fmla="*/ 363207 w 547767"/>
              <a:gd name="connsiteY525" fmla="*/ 179949 h 482054"/>
              <a:gd name="connsiteX526" fmla="*/ 370664 w 547767"/>
              <a:gd name="connsiteY526" fmla="*/ 173747 h 482054"/>
              <a:gd name="connsiteX527" fmla="*/ 371493 w 547767"/>
              <a:gd name="connsiteY527" fmla="*/ 163823 h 482054"/>
              <a:gd name="connsiteX528" fmla="*/ 365279 w 547767"/>
              <a:gd name="connsiteY528" fmla="*/ 156381 h 482054"/>
              <a:gd name="connsiteX529" fmla="*/ 364865 w 547767"/>
              <a:gd name="connsiteY529" fmla="*/ 155967 h 482054"/>
              <a:gd name="connsiteX530" fmla="*/ 360722 w 547767"/>
              <a:gd name="connsiteY530" fmla="*/ 148112 h 482054"/>
              <a:gd name="connsiteX531" fmla="*/ 361550 w 547767"/>
              <a:gd name="connsiteY531" fmla="*/ 146044 h 482054"/>
              <a:gd name="connsiteX532" fmla="*/ 361965 w 547767"/>
              <a:gd name="connsiteY532" fmla="*/ 145631 h 482054"/>
              <a:gd name="connsiteX533" fmla="*/ 363622 w 547767"/>
              <a:gd name="connsiteY533" fmla="*/ 143977 h 482054"/>
              <a:gd name="connsiteX534" fmla="*/ 363622 w 547767"/>
              <a:gd name="connsiteY534" fmla="*/ 143564 h 482054"/>
              <a:gd name="connsiteX535" fmla="*/ 365693 w 547767"/>
              <a:gd name="connsiteY535" fmla="*/ 142737 h 482054"/>
              <a:gd name="connsiteX536" fmla="*/ 366107 w 547767"/>
              <a:gd name="connsiteY536" fmla="*/ 142737 h 482054"/>
              <a:gd name="connsiteX537" fmla="*/ 368593 w 547767"/>
              <a:gd name="connsiteY537" fmla="*/ 142323 h 482054"/>
              <a:gd name="connsiteX538" fmla="*/ 369421 w 547767"/>
              <a:gd name="connsiteY538" fmla="*/ 142737 h 482054"/>
              <a:gd name="connsiteX539" fmla="*/ 383092 w 547767"/>
              <a:gd name="connsiteY539" fmla="*/ 131160 h 482054"/>
              <a:gd name="connsiteX540" fmla="*/ 382678 w 547767"/>
              <a:gd name="connsiteY540" fmla="*/ 126198 h 482054"/>
              <a:gd name="connsiteX541" fmla="*/ 371907 w 547767"/>
              <a:gd name="connsiteY541" fmla="*/ 117515 h 482054"/>
              <a:gd name="connsiteX542" fmla="*/ 371078 w 547767"/>
              <a:gd name="connsiteY542" fmla="*/ 117515 h 482054"/>
              <a:gd name="connsiteX543" fmla="*/ 370664 w 547767"/>
              <a:gd name="connsiteY543" fmla="*/ 117515 h 482054"/>
              <a:gd name="connsiteX544" fmla="*/ 363622 w 547767"/>
              <a:gd name="connsiteY544" fmla="*/ 111313 h 482054"/>
              <a:gd name="connsiteX545" fmla="*/ 369007 w 547767"/>
              <a:gd name="connsiteY545" fmla="*/ 103457 h 482054"/>
              <a:gd name="connsiteX546" fmla="*/ 369836 w 547767"/>
              <a:gd name="connsiteY546" fmla="*/ 103457 h 482054"/>
              <a:gd name="connsiteX547" fmla="*/ 371907 w 547767"/>
              <a:gd name="connsiteY547" fmla="*/ 102217 h 482054"/>
              <a:gd name="connsiteX548" fmla="*/ 372735 w 547767"/>
              <a:gd name="connsiteY548" fmla="*/ 101803 h 482054"/>
              <a:gd name="connsiteX549" fmla="*/ 373978 w 547767"/>
              <a:gd name="connsiteY549" fmla="*/ 100977 h 482054"/>
              <a:gd name="connsiteX550" fmla="*/ 374392 w 547767"/>
              <a:gd name="connsiteY550" fmla="*/ 100150 h 482054"/>
              <a:gd name="connsiteX551" fmla="*/ 375221 w 547767"/>
              <a:gd name="connsiteY551" fmla="*/ 98909 h 482054"/>
              <a:gd name="connsiteX552" fmla="*/ 376049 w 547767"/>
              <a:gd name="connsiteY552" fmla="*/ 98082 h 482054"/>
              <a:gd name="connsiteX553" fmla="*/ 376878 w 547767"/>
              <a:gd name="connsiteY553" fmla="*/ 96842 h 482054"/>
              <a:gd name="connsiteX554" fmla="*/ 377292 w 547767"/>
              <a:gd name="connsiteY554" fmla="*/ 95602 h 482054"/>
              <a:gd name="connsiteX555" fmla="*/ 377706 w 547767"/>
              <a:gd name="connsiteY555" fmla="*/ 89813 h 482054"/>
              <a:gd name="connsiteX556" fmla="*/ 377706 w 547767"/>
              <a:gd name="connsiteY556" fmla="*/ 89400 h 482054"/>
              <a:gd name="connsiteX557" fmla="*/ 377292 w 547767"/>
              <a:gd name="connsiteY557" fmla="*/ 87332 h 482054"/>
              <a:gd name="connsiteX558" fmla="*/ 370664 w 547767"/>
              <a:gd name="connsiteY558" fmla="*/ 79890 h 482054"/>
              <a:gd name="connsiteX559" fmla="*/ 368593 w 547767"/>
              <a:gd name="connsiteY559" fmla="*/ 79063 h 482054"/>
              <a:gd name="connsiteX560" fmla="*/ 363207 w 547767"/>
              <a:gd name="connsiteY560" fmla="*/ 79063 h 482054"/>
              <a:gd name="connsiteX561" fmla="*/ 361550 w 547767"/>
              <a:gd name="connsiteY561" fmla="*/ 79063 h 482054"/>
              <a:gd name="connsiteX562" fmla="*/ 361550 w 547767"/>
              <a:gd name="connsiteY562" fmla="*/ 79476 h 482054"/>
              <a:gd name="connsiteX563" fmla="*/ 360722 w 547767"/>
              <a:gd name="connsiteY563" fmla="*/ 79476 h 482054"/>
              <a:gd name="connsiteX564" fmla="*/ 360308 w 547767"/>
              <a:gd name="connsiteY564" fmla="*/ 79476 h 482054"/>
              <a:gd name="connsiteX565" fmla="*/ 358236 w 547767"/>
              <a:gd name="connsiteY565" fmla="*/ 80303 h 482054"/>
              <a:gd name="connsiteX566" fmla="*/ 357408 w 547767"/>
              <a:gd name="connsiteY566" fmla="*/ 79890 h 482054"/>
              <a:gd name="connsiteX567" fmla="*/ 355751 w 547767"/>
              <a:gd name="connsiteY567" fmla="*/ 79890 h 482054"/>
              <a:gd name="connsiteX568" fmla="*/ 355337 w 547767"/>
              <a:gd name="connsiteY568" fmla="*/ 79476 h 482054"/>
              <a:gd name="connsiteX569" fmla="*/ 354094 w 547767"/>
              <a:gd name="connsiteY569" fmla="*/ 79063 h 482054"/>
              <a:gd name="connsiteX570" fmla="*/ 353265 w 547767"/>
              <a:gd name="connsiteY570" fmla="*/ 77822 h 482054"/>
              <a:gd name="connsiteX571" fmla="*/ 352437 w 547767"/>
              <a:gd name="connsiteY571" fmla="*/ 77409 h 482054"/>
              <a:gd name="connsiteX572" fmla="*/ 352437 w 547767"/>
              <a:gd name="connsiteY572" fmla="*/ 76996 h 482054"/>
              <a:gd name="connsiteX573" fmla="*/ 352023 w 547767"/>
              <a:gd name="connsiteY573" fmla="*/ 76996 h 482054"/>
              <a:gd name="connsiteX574" fmla="*/ 351608 w 547767"/>
              <a:gd name="connsiteY574" fmla="*/ 76582 h 482054"/>
              <a:gd name="connsiteX575" fmla="*/ 351194 w 547767"/>
              <a:gd name="connsiteY575" fmla="*/ 74928 h 482054"/>
              <a:gd name="connsiteX576" fmla="*/ 351194 w 547767"/>
              <a:gd name="connsiteY576" fmla="*/ 74101 h 482054"/>
              <a:gd name="connsiteX577" fmla="*/ 351194 w 547767"/>
              <a:gd name="connsiteY577" fmla="*/ 72861 h 482054"/>
              <a:gd name="connsiteX578" fmla="*/ 351194 w 547767"/>
              <a:gd name="connsiteY578" fmla="*/ 71621 h 482054"/>
              <a:gd name="connsiteX579" fmla="*/ 351608 w 547767"/>
              <a:gd name="connsiteY579" fmla="*/ 69967 h 482054"/>
              <a:gd name="connsiteX580" fmla="*/ 351608 w 547767"/>
              <a:gd name="connsiteY580" fmla="*/ 69553 h 482054"/>
              <a:gd name="connsiteX581" fmla="*/ 353680 w 547767"/>
              <a:gd name="connsiteY581" fmla="*/ 67486 h 482054"/>
              <a:gd name="connsiteX582" fmla="*/ 354094 w 547767"/>
              <a:gd name="connsiteY582" fmla="*/ 67072 h 482054"/>
              <a:gd name="connsiteX583" fmla="*/ 354094 w 547767"/>
              <a:gd name="connsiteY583" fmla="*/ 66659 h 482054"/>
              <a:gd name="connsiteX584" fmla="*/ 354922 w 547767"/>
              <a:gd name="connsiteY584" fmla="*/ 65832 h 482054"/>
              <a:gd name="connsiteX585" fmla="*/ 355337 w 547767"/>
              <a:gd name="connsiteY585" fmla="*/ 65419 h 482054"/>
              <a:gd name="connsiteX586" fmla="*/ 358236 w 547767"/>
              <a:gd name="connsiteY586" fmla="*/ 58390 h 482054"/>
              <a:gd name="connsiteX587" fmla="*/ 354508 w 547767"/>
              <a:gd name="connsiteY587" fmla="*/ 49293 h 482054"/>
              <a:gd name="connsiteX588" fmla="*/ 345809 w 547767"/>
              <a:gd name="connsiteY588" fmla="*/ 45159 h 482054"/>
              <a:gd name="connsiteX589" fmla="*/ 336695 w 547767"/>
              <a:gd name="connsiteY589" fmla="*/ 48466 h 482054"/>
              <a:gd name="connsiteX590" fmla="*/ 336281 w 547767"/>
              <a:gd name="connsiteY590" fmla="*/ 48880 h 482054"/>
              <a:gd name="connsiteX591" fmla="*/ 327167 w 547767"/>
              <a:gd name="connsiteY591" fmla="*/ 50120 h 482054"/>
              <a:gd name="connsiteX592" fmla="*/ 326753 w 547767"/>
              <a:gd name="connsiteY592" fmla="*/ 49707 h 482054"/>
              <a:gd name="connsiteX593" fmla="*/ 324682 w 547767"/>
              <a:gd name="connsiteY593" fmla="*/ 40611 h 482054"/>
              <a:gd name="connsiteX594" fmla="*/ 325096 w 547767"/>
              <a:gd name="connsiteY594" fmla="*/ 40197 h 482054"/>
              <a:gd name="connsiteX595" fmla="*/ 318468 w 547767"/>
              <a:gd name="connsiteY595" fmla="*/ 23658 h 482054"/>
              <a:gd name="connsiteX596" fmla="*/ 308526 w 547767"/>
              <a:gd name="connsiteY596" fmla="*/ 23245 h 482054"/>
              <a:gd name="connsiteX597" fmla="*/ 301898 w 547767"/>
              <a:gd name="connsiteY597" fmla="*/ 29860 h 482054"/>
              <a:gd name="connsiteX598" fmla="*/ 301483 w 547767"/>
              <a:gd name="connsiteY598" fmla="*/ 30687 h 482054"/>
              <a:gd name="connsiteX599" fmla="*/ 297755 w 547767"/>
              <a:gd name="connsiteY599" fmla="*/ 34822 h 482054"/>
              <a:gd name="connsiteX600" fmla="*/ 293198 w 547767"/>
              <a:gd name="connsiteY600" fmla="*/ 35236 h 482054"/>
              <a:gd name="connsiteX601" fmla="*/ 292370 w 547767"/>
              <a:gd name="connsiteY601" fmla="*/ 34822 h 482054"/>
              <a:gd name="connsiteX602" fmla="*/ 287813 w 547767"/>
              <a:gd name="connsiteY602" fmla="*/ 27793 h 482054"/>
              <a:gd name="connsiteX603" fmla="*/ 287813 w 547767"/>
              <a:gd name="connsiteY603" fmla="*/ 26966 h 482054"/>
              <a:gd name="connsiteX604" fmla="*/ 274971 w 547767"/>
              <a:gd name="connsiteY604" fmla="*/ 14562 h 482054"/>
              <a:gd name="connsiteX605" fmla="*/ 275301 w 547767"/>
              <a:gd name="connsiteY605" fmla="*/ 0 h 482054"/>
              <a:gd name="connsiteX606" fmla="*/ 298021 w 547767"/>
              <a:gd name="connsiteY606" fmla="*/ 12816 h 482054"/>
              <a:gd name="connsiteX607" fmla="*/ 303804 w 547767"/>
              <a:gd name="connsiteY607" fmla="*/ 10336 h 482054"/>
              <a:gd name="connsiteX608" fmla="*/ 324459 w 547767"/>
              <a:gd name="connsiteY608" fmla="*/ 10336 h 482054"/>
              <a:gd name="connsiteX609" fmla="*/ 340157 w 547767"/>
              <a:gd name="connsiteY609" fmla="*/ 31007 h 482054"/>
              <a:gd name="connsiteX610" fmla="*/ 346353 w 547767"/>
              <a:gd name="connsiteY610" fmla="*/ 31007 h 482054"/>
              <a:gd name="connsiteX611" fmla="*/ 364943 w 547767"/>
              <a:gd name="connsiteY611" fmla="*/ 39276 h 482054"/>
              <a:gd name="connsiteX612" fmla="*/ 371965 w 547767"/>
              <a:gd name="connsiteY612" fmla="*/ 58707 h 482054"/>
              <a:gd name="connsiteX613" fmla="*/ 371965 w 547767"/>
              <a:gd name="connsiteY613" fmla="*/ 60360 h 482054"/>
              <a:gd name="connsiteX614" fmla="*/ 381054 w 547767"/>
              <a:gd name="connsiteY614" fmla="*/ 62014 h 482054"/>
              <a:gd name="connsiteX615" fmla="*/ 383532 w 547767"/>
              <a:gd name="connsiteY615" fmla="*/ 56639 h 482054"/>
              <a:gd name="connsiteX616" fmla="*/ 400469 w 547767"/>
              <a:gd name="connsiteY616" fmla="*/ 44650 h 482054"/>
              <a:gd name="connsiteX617" fmla="*/ 421124 w 547767"/>
              <a:gd name="connsiteY617" fmla="*/ 48784 h 482054"/>
              <a:gd name="connsiteX618" fmla="*/ 425668 w 547767"/>
              <a:gd name="connsiteY618" fmla="*/ 52505 h 482054"/>
              <a:gd name="connsiteX619" fmla="*/ 450867 w 547767"/>
              <a:gd name="connsiteY619" fmla="*/ 44650 h 482054"/>
              <a:gd name="connsiteX620" fmla="*/ 470696 w 547767"/>
              <a:gd name="connsiteY620" fmla="*/ 62014 h 482054"/>
              <a:gd name="connsiteX621" fmla="*/ 496721 w 547767"/>
              <a:gd name="connsiteY621" fmla="*/ 64495 h 482054"/>
              <a:gd name="connsiteX622" fmla="*/ 508287 w 547767"/>
              <a:gd name="connsiteY622" fmla="*/ 88060 h 482054"/>
              <a:gd name="connsiteX623" fmla="*/ 531008 w 547767"/>
              <a:gd name="connsiteY623" fmla="*/ 100876 h 482054"/>
              <a:gd name="connsiteX624" fmla="*/ 533899 w 547767"/>
              <a:gd name="connsiteY624" fmla="*/ 121547 h 482054"/>
              <a:gd name="connsiteX625" fmla="*/ 531834 w 547767"/>
              <a:gd name="connsiteY625" fmla="*/ 127335 h 482054"/>
              <a:gd name="connsiteX626" fmla="*/ 547532 w 547767"/>
              <a:gd name="connsiteY626" fmla="*/ 148420 h 482054"/>
              <a:gd name="connsiteX627" fmla="*/ 538030 w 547767"/>
              <a:gd name="connsiteY627" fmla="*/ 172812 h 482054"/>
              <a:gd name="connsiteX628" fmla="*/ 543814 w 547767"/>
              <a:gd name="connsiteY628" fmla="*/ 198444 h 482054"/>
              <a:gd name="connsiteX629" fmla="*/ 525638 w 547767"/>
              <a:gd name="connsiteY629" fmla="*/ 216635 h 482054"/>
              <a:gd name="connsiteX630" fmla="*/ 520680 w 547767"/>
              <a:gd name="connsiteY630" fmla="*/ 243094 h 482054"/>
              <a:gd name="connsiteX631" fmla="*/ 496308 w 547767"/>
              <a:gd name="connsiteY631" fmla="*/ 252603 h 482054"/>
              <a:gd name="connsiteX632" fmla="*/ 481436 w 547767"/>
              <a:gd name="connsiteY632" fmla="*/ 274101 h 482054"/>
              <a:gd name="connsiteX633" fmla="*/ 460781 w 547767"/>
              <a:gd name="connsiteY633" fmla="*/ 275341 h 482054"/>
              <a:gd name="connsiteX634" fmla="*/ 455411 w 547767"/>
              <a:gd name="connsiteY634" fmla="*/ 273274 h 482054"/>
              <a:gd name="connsiteX635" fmla="*/ 451693 w 547767"/>
              <a:gd name="connsiteY635" fmla="*/ 277822 h 482054"/>
              <a:gd name="connsiteX636" fmla="*/ 433104 w 547767"/>
              <a:gd name="connsiteY636" fmla="*/ 286917 h 482054"/>
              <a:gd name="connsiteX637" fmla="*/ 431451 w 547767"/>
              <a:gd name="connsiteY637" fmla="*/ 286917 h 482054"/>
              <a:gd name="connsiteX638" fmla="*/ 409557 w 547767"/>
              <a:gd name="connsiteY638" fmla="*/ 275341 h 482054"/>
              <a:gd name="connsiteX639" fmla="*/ 399230 w 547767"/>
              <a:gd name="connsiteY639" fmla="*/ 280302 h 482054"/>
              <a:gd name="connsiteX640" fmla="*/ 349245 w 547767"/>
              <a:gd name="connsiteY640" fmla="*/ 358026 h 482054"/>
              <a:gd name="connsiteX641" fmla="*/ 343875 w 547767"/>
              <a:gd name="connsiteY641" fmla="*/ 379938 h 482054"/>
              <a:gd name="connsiteX642" fmla="*/ 343875 w 547767"/>
              <a:gd name="connsiteY642" fmla="*/ 444019 h 482054"/>
              <a:gd name="connsiteX643" fmla="*/ 306283 w 547767"/>
              <a:gd name="connsiteY643" fmla="*/ 482054 h 482054"/>
              <a:gd name="connsiteX644" fmla="*/ 241840 w 547767"/>
              <a:gd name="connsiteY644" fmla="*/ 482054 h 482054"/>
              <a:gd name="connsiteX645" fmla="*/ 204248 w 547767"/>
              <a:gd name="connsiteY645" fmla="*/ 444019 h 482054"/>
              <a:gd name="connsiteX646" fmla="*/ 204248 w 547767"/>
              <a:gd name="connsiteY646" fmla="*/ 379938 h 482054"/>
              <a:gd name="connsiteX647" fmla="*/ 198878 w 547767"/>
              <a:gd name="connsiteY647" fmla="*/ 358440 h 482054"/>
              <a:gd name="connsiteX648" fmla="*/ 147241 w 547767"/>
              <a:gd name="connsiteY648" fmla="*/ 278235 h 482054"/>
              <a:gd name="connsiteX649" fmla="*/ 128651 w 547767"/>
              <a:gd name="connsiteY649" fmla="*/ 286917 h 482054"/>
              <a:gd name="connsiteX650" fmla="*/ 126999 w 547767"/>
              <a:gd name="connsiteY650" fmla="*/ 286917 h 482054"/>
              <a:gd name="connsiteX651" fmla="*/ 104692 w 547767"/>
              <a:gd name="connsiteY651" fmla="*/ 275341 h 482054"/>
              <a:gd name="connsiteX652" fmla="*/ 99735 w 547767"/>
              <a:gd name="connsiteY652" fmla="*/ 278649 h 482054"/>
              <a:gd name="connsiteX653" fmla="*/ 79080 w 547767"/>
              <a:gd name="connsiteY653" fmla="*/ 279476 h 482054"/>
              <a:gd name="connsiteX654" fmla="*/ 64208 w 547767"/>
              <a:gd name="connsiteY654" fmla="*/ 265419 h 482054"/>
              <a:gd name="connsiteX655" fmla="*/ 62143 w 547767"/>
              <a:gd name="connsiteY655" fmla="*/ 259631 h 482054"/>
              <a:gd name="connsiteX656" fmla="*/ 36944 w 547767"/>
              <a:gd name="connsiteY656" fmla="*/ 252603 h 482054"/>
              <a:gd name="connsiteX657" fmla="*/ 28682 w 547767"/>
              <a:gd name="connsiteY657" fmla="*/ 233999 h 482054"/>
              <a:gd name="connsiteX658" fmla="*/ 32813 w 547767"/>
              <a:gd name="connsiteY658" fmla="*/ 218702 h 482054"/>
              <a:gd name="connsiteX659" fmla="*/ 4309 w 547767"/>
              <a:gd name="connsiteY659" fmla="*/ 199271 h 482054"/>
              <a:gd name="connsiteX660" fmla="*/ 10093 w 547767"/>
              <a:gd name="connsiteY660" fmla="*/ 174052 h 482054"/>
              <a:gd name="connsiteX661" fmla="*/ 5962 w 547767"/>
              <a:gd name="connsiteY661" fmla="*/ 169918 h 482054"/>
              <a:gd name="connsiteX662" fmla="*/ 178 w 547767"/>
              <a:gd name="connsiteY662" fmla="*/ 149660 h 482054"/>
              <a:gd name="connsiteX663" fmla="*/ 10506 w 547767"/>
              <a:gd name="connsiteY663" fmla="*/ 131883 h 482054"/>
              <a:gd name="connsiteX664" fmla="*/ 15463 w 547767"/>
              <a:gd name="connsiteY664" fmla="*/ 128575 h 482054"/>
              <a:gd name="connsiteX665" fmla="*/ 16289 w 547767"/>
              <a:gd name="connsiteY665" fmla="*/ 102116 h 482054"/>
              <a:gd name="connsiteX666" fmla="*/ 39422 w 547767"/>
              <a:gd name="connsiteY666" fmla="*/ 89300 h 482054"/>
              <a:gd name="connsiteX667" fmla="*/ 39422 w 547767"/>
              <a:gd name="connsiteY667" fmla="*/ 82685 h 482054"/>
              <a:gd name="connsiteX668" fmla="*/ 50576 w 547767"/>
              <a:gd name="connsiteY668" fmla="*/ 65321 h 482054"/>
              <a:gd name="connsiteX669" fmla="*/ 70405 w 547767"/>
              <a:gd name="connsiteY669" fmla="*/ 60774 h 482054"/>
              <a:gd name="connsiteX670" fmla="*/ 76188 w 547767"/>
              <a:gd name="connsiteY670" fmla="*/ 62014 h 482054"/>
              <a:gd name="connsiteX671" fmla="*/ 79080 w 547767"/>
              <a:gd name="connsiteY671" fmla="*/ 56639 h 482054"/>
              <a:gd name="connsiteX672" fmla="*/ 96430 w 547767"/>
              <a:gd name="connsiteY672" fmla="*/ 44650 h 482054"/>
              <a:gd name="connsiteX673" fmla="*/ 116258 w 547767"/>
              <a:gd name="connsiteY673" fmla="*/ 48784 h 482054"/>
              <a:gd name="connsiteX674" fmla="*/ 121216 w 547767"/>
              <a:gd name="connsiteY674" fmla="*/ 52505 h 482054"/>
              <a:gd name="connsiteX675" fmla="*/ 146001 w 547767"/>
              <a:gd name="connsiteY675" fmla="*/ 44650 h 482054"/>
              <a:gd name="connsiteX676" fmla="*/ 165830 w 547767"/>
              <a:gd name="connsiteY676" fmla="*/ 62014 h 482054"/>
              <a:gd name="connsiteX677" fmla="*/ 178636 w 547767"/>
              <a:gd name="connsiteY677" fmla="*/ 59533 h 482054"/>
              <a:gd name="connsiteX678" fmla="*/ 178223 w 547767"/>
              <a:gd name="connsiteY678" fmla="*/ 58707 h 482054"/>
              <a:gd name="connsiteX679" fmla="*/ 185659 w 547767"/>
              <a:gd name="connsiteY679" fmla="*/ 39276 h 482054"/>
              <a:gd name="connsiteX680" fmla="*/ 204248 w 547767"/>
              <a:gd name="connsiteY680" fmla="*/ 31007 h 482054"/>
              <a:gd name="connsiteX681" fmla="*/ 210031 w 547767"/>
              <a:gd name="connsiteY681" fmla="*/ 31007 h 482054"/>
              <a:gd name="connsiteX682" fmla="*/ 212097 w 547767"/>
              <a:gd name="connsiteY682" fmla="*/ 25219 h 482054"/>
              <a:gd name="connsiteX683" fmla="*/ 226142 w 547767"/>
              <a:gd name="connsiteY683" fmla="*/ 10336 h 482054"/>
              <a:gd name="connsiteX684" fmla="*/ 246797 w 547767"/>
              <a:gd name="connsiteY684" fmla="*/ 10336 h 482054"/>
              <a:gd name="connsiteX685" fmla="*/ 252580 w 547767"/>
              <a:gd name="connsiteY685" fmla="*/ 12816 h 482054"/>
              <a:gd name="connsiteX686" fmla="*/ 256298 w 547767"/>
              <a:gd name="connsiteY686" fmla="*/ 7855 h 482054"/>
              <a:gd name="connsiteX687" fmla="*/ 275301 w 547767"/>
              <a:gd name="connsiteY687" fmla="*/ 0 h 482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</a:cxnLst>
            <a:rect l="l" t="t" r="r" b="b"/>
            <a:pathLst>
              <a:path w="547767" h="482054">
                <a:moveTo>
                  <a:pt x="281196" y="233038"/>
                </a:moveTo>
                <a:cubicBezTo>
                  <a:pt x="280371" y="233863"/>
                  <a:pt x="279959" y="234688"/>
                  <a:pt x="279134" y="235513"/>
                </a:cubicBezTo>
                <a:cubicBezTo>
                  <a:pt x="278721" y="235513"/>
                  <a:pt x="278308" y="235925"/>
                  <a:pt x="277896" y="235925"/>
                </a:cubicBezTo>
                <a:cubicBezTo>
                  <a:pt x="277896" y="236338"/>
                  <a:pt x="277071" y="237163"/>
                  <a:pt x="276658" y="237163"/>
                </a:cubicBezTo>
                <a:cubicBezTo>
                  <a:pt x="276246" y="237575"/>
                  <a:pt x="275833" y="237988"/>
                  <a:pt x="275833" y="237988"/>
                </a:cubicBezTo>
                <a:cubicBezTo>
                  <a:pt x="275008" y="238400"/>
                  <a:pt x="274596" y="238813"/>
                  <a:pt x="273771" y="239225"/>
                </a:cubicBezTo>
                <a:cubicBezTo>
                  <a:pt x="273358" y="239225"/>
                  <a:pt x="273358" y="239638"/>
                  <a:pt x="272945" y="239638"/>
                </a:cubicBezTo>
                <a:cubicBezTo>
                  <a:pt x="272120" y="240050"/>
                  <a:pt x="271708" y="240463"/>
                  <a:pt x="270883" y="240463"/>
                </a:cubicBezTo>
                <a:cubicBezTo>
                  <a:pt x="270470" y="240875"/>
                  <a:pt x="270058" y="240875"/>
                  <a:pt x="270058" y="240875"/>
                </a:cubicBezTo>
                <a:cubicBezTo>
                  <a:pt x="269233" y="241287"/>
                  <a:pt x="268408" y="241700"/>
                  <a:pt x="267582" y="241700"/>
                </a:cubicBezTo>
                <a:lnTo>
                  <a:pt x="266757" y="241700"/>
                </a:lnTo>
                <a:cubicBezTo>
                  <a:pt x="265520" y="242112"/>
                  <a:pt x="264695" y="242112"/>
                  <a:pt x="263870" y="242525"/>
                </a:cubicBezTo>
                <a:cubicBezTo>
                  <a:pt x="263457" y="242525"/>
                  <a:pt x="263457" y="242525"/>
                  <a:pt x="263045" y="242525"/>
                </a:cubicBezTo>
                <a:cubicBezTo>
                  <a:pt x="262632" y="242525"/>
                  <a:pt x="261807" y="242937"/>
                  <a:pt x="260982" y="242937"/>
                </a:cubicBezTo>
                <a:cubicBezTo>
                  <a:pt x="260569" y="242937"/>
                  <a:pt x="260569" y="242525"/>
                  <a:pt x="260569" y="242525"/>
                </a:cubicBezTo>
                <a:cubicBezTo>
                  <a:pt x="258919" y="242525"/>
                  <a:pt x="257682" y="242525"/>
                  <a:pt x="256444" y="242112"/>
                </a:cubicBezTo>
                <a:cubicBezTo>
                  <a:pt x="255206" y="241700"/>
                  <a:pt x="253556" y="241700"/>
                  <a:pt x="251906" y="240875"/>
                </a:cubicBezTo>
                <a:cubicBezTo>
                  <a:pt x="251493" y="240875"/>
                  <a:pt x="251493" y="240875"/>
                  <a:pt x="251081" y="240875"/>
                </a:cubicBezTo>
                <a:cubicBezTo>
                  <a:pt x="249843" y="240050"/>
                  <a:pt x="248606" y="239638"/>
                  <a:pt x="247368" y="238813"/>
                </a:cubicBezTo>
                <a:lnTo>
                  <a:pt x="246956" y="238813"/>
                </a:lnTo>
                <a:lnTo>
                  <a:pt x="246956" y="302744"/>
                </a:lnTo>
                <a:cubicBezTo>
                  <a:pt x="246956" y="306044"/>
                  <a:pt x="244893" y="308931"/>
                  <a:pt x="241592" y="309756"/>
                </a:cubicBezTo>
                <a:cubicBezTo>
                  <a:pt x="238705" y="310581"/>
                  <a:pt x="235404" y="308931"/>
                  <a:pt x="233754" y="306044"/>
                </a:cubicBezTo>
                <a:lnTo>
                  <a:pt x="203639" y="249949"/>
                </a:lnTo>
                <a:cubicBezTo>
                  <a:pt x="199926" y="251187"/>
                  <a:pt x="195801" y="251187"/>
                  <a:pt x="192088" y="251187"/>
                </a:cubicBezTo>
                <a:cubicBezTo>
                  <a:pt x="192088" y="252011"/>
                  <a:pt x="191675" y="252424"/>
                  <a:pt x="191675" y="253249"/>
                </a:cubicBezTo>
                <a:cubicBezTo>
                  <a:pt x="191675" y="253661"/>
                  <a:pt x="191675" y="254074"/>
                  <a:pt x="191263" y="254074"/>
                </a:cubicBezTo>
                <a:cubicBezTo>
                  <a:pt x="191263" y="254899"/>
                  <a:pt x="190850" y="255724"/>
                  <a:pt x="190850" y="256549"/>
                </a:cubicBezTo>
                <a:cubicBezTo>
                  <a:pt x="190850" y="256961"/>
                  <a:pt x="190850" y="257374"/>
                  <a:pt x="190438" y="257374"/>
                </a:cubicBezTo>
                <a:cubicBezTo>
                  <a:pt x="190025" y="258198"/>
                  <a:pt x="189613" y="259023"/>
                  <a:pt x="189613" y="260261"/>
                </a:cubicBezTo>
                <a:lnTo>
                  <a:pt x="189200" y="260261"/>
                </a:lnTo>
                <a:cubicBezTo>
                  <a:pt x="188787" y="261498"/>
                  <a:pt x="188375" y="262323"/>
                  <a:pt x="187550" y="263560"/>
                </a:cubicBezTo>
                <a:cubicBezTo>
                  <a:pt x="185075" y="266860"/>
                  <a:pt x="181774" y="270572"/>
                  <a:pt x="177236" y="272635"/>
                </a:cubicBezTo>
                <a:cubicBezTo>
                  <a:pt x="175999" y="273047"/>
                  <a:pt x="174349" y="273872"/>
                  <a:pt x="172698" y="274284"/>
                </a:cubicBezTo>
                <a:cubicBezTo>
                  <a:pt x="172698" y="274284"/>
                  <a:pt x="172286" y="274284"/>
                  <a:pt x="171461" y="274697"/>
                </a:cubicBezTo>
                <a:cubicBezTo>
                  <a:pt x="170223" y="275109"/>
                  <a:pt x="168986" y="275109"/>
                  <a:pt x="167748" y="275109"/>
                </a:cubicBezTo>
                <a:cubicBezTo>
                  <a:pt x="167335" y="275109"/>
                  <a:pt x="166923" y="275109"/>
                  <a:pt x="166923" y="275109"/>
                </a:cubicBezTo>
                <a:cubicBezTo>
                  <a:pt x="165685" y="275522"/>
                  <a:pt x="164448" y="275522"/>
                  <a:pt x="163210" y="275109"/>
                </a:cubicBezTo>
                <a:lnTo>
                  <a:pt x="211065" y="349353"/>
                </a:lnTo>
                <a:cubicBezTo>
                  <a:pt x="216015" y="358427"/>
                  <a:pt x="218490" y="368326"/>
                  <a:pt x="218490" y="378225"/>
                </a:cubicBezTo>
                <a:lnTo>
                  <a:pt x="218490" y="442156"/>
                </a:lnTo>
                <a:cubicBezTo>
                  <a:pt x="218490" y="455355"/>
                  <a:pt x="229216" y="465667"/>
                  <a:pt x="242005" y="465667"/>
                </a:cubicBezTo>
                <a:lnTo>
                  <a:pt x="306361" y="465667"/>
                </a:lnTo>
                <a:cubicBezTo>
                  <a:pt x="319150" y="465667"/>
                  <a:pt x="329876" y="455355"/>
                  <a:pt x="329876" y="442156"/>
                </a:cubicBezTo>
                <a:lnTo>
                  <a:pt x="329876" y="378225"/>
                </a:lnTo>
                <a:cubicBezTo>
                  <a:pt x="329876" y="368326"/>
                  <a:pt x="332351" y="358427"/>
                  <a:pt x="337302" y="349353"/>
                </a:cubicBezTo>
                <a:lnTo>
                  <a:pt x="383093" y="277584"/>
                </a:lnTo>
                <a:cubicBezTo>
                  <a:pt x="382268" y="277172"/>
                  <a:pt x="381031" y="277172"/>
                  <a:pt x="380618" y="276347"/>
                </a:cubicBezTo>
                <a:cubicBezTo>
                  <a:pt x="379793" y="276347"/>
                  <a:pt x="378968" y="275934"/>
                  <a:pt x="378556" y="275522"/>
                </a:cubicBezTo>
                <a:cubicBezTo>
                  <a:pt x="377730" y="275109"/>
                  <a:pt x="376905" y="274284"/>
                  <a:pt x="376080" y="273872"/>
                </a:cubicBezTo>
                <a:cubicBezTo>
                  <a:pt x="375668" y="273047"/>
                  <a:pt x="375255" y="272635"/>
                  <a:pt x="374430" y="272635"/>
                </a:cubicBezTo>
                <a:cubicBezTo>
                  <a:pt x="373605" y="271810"/>
                  <a:pt x="373193" y="270572"/>
                  <a:pt x="372367" y="269747"/>
                </a:cubicBezTo>
                <a:cubicBezTo>
                  <a:pt x="371955" y="269335"/>
                  <a:pt x="371542" y="268922"/>
                  <a:pt x="371130" y="268510"/>
                </a:cubicBezTo>
                <a:cubicBezTo>
                  <a:pt x="370305" y="266860"/>
                  <a:pt x="369480" y="265623"/>
                  <a:pt x="368655" y="263973"/>
                </a:cubicBezTo>
                <a:cubicBezTo>
                  <a:pt x="367417" y="262323"/>
                  <a:pt x="367004" y="260261"/>
                  <a:pt x="366592" y="258198"/>
                </a:cubicBezTo>
                <a:cubicBezTo>
                  <a:pt x="365767" y="258611"/>
                  <a:pt x="364529" y="258611"/>
                  <a:pt x="363292" y="259023"/>
                </a:cubicBezTo>
                <a:cubicBezTo>
                  <a:pt x="362879" y="259023"/>
                  <a:pt x="362879" y="259023"/>
                  <a:pt x="362467" y="259023"/>
                </a:cubicBezTo>
                <a:cubicBezTo>
                  <a:pt x="361641" y="259023"/>
                  <a:pt x="360816" y="259023"/>
                  <a:pt x="360404" y="259023"/>
                </a:cubicBezTo>
                <a:cubicBezTo>
                  <a:pt x="359579" y="259023"/>
                  <a:pt x="359166" y="259023"/>
                  <a:pt x="359166" y="259023"/>
                </a:cubicBezTo>
                <a:cubicBezTo>
                  <a:pt x="358341" y="259023"/>
                  <a:pt x="357516" y="259023"/>
                  <a:pt x="357104" y="259023"/>
                </a:cubicBezTo>
                <a:cubicBezTo>
                  <a:pt x="356691" y="259023"/>
                  <a:pt x="355866" y="258611"/>
                  <a:pt x="355866" y="258611"/>
                </a:cubicBezTo>
                <a:cubicBezTo>
                  <a:pt x="355041" y="258611"/>
                  <a:pt x="354628" y="258198"/>
                  <a:pt x="353803" y="258198"/>
                </a:cubicBezTo>
                <a:cubicBezTo>
                  <a:pt x="353391" y="258198"/>
                  <a:pt x="352566" y="257786"/>
                  <a:pt x="352566" y="257786"/>
                </a:cubicBezTo>
                <a:cubicBezTo>
                  <a:pt x="351741" y="257786"/>
                  <a:pt x="351328" y="257786"/>
                  <a:pt x="350503" y="257374"/>
                </a:cubicBezTo>
                <a:cubicBezTo>
                  <a:pt x="350090" y="256961"/>
                  <a:pt x="349678" y="256961"/>
                  <a:pt x="348853" y="256549"/>
                </a:cubicBezTo>
                <a:cubicBezTo>
                  <a:pt x="348853" y="256549"/>
                  <a:pt x="348028" y="256136"/>
                  <a:pt x="347615" y="255724"/>
                </a:cubicBezTo>
                <a:cubicBezTo>
                  <a:pt x="347203" y="255724"/>
                  <a:pt x="346790" y="255724"/>
                  <a:pt x="346377" y="255311"/>
                </a:cubicBezTo>
                <a:cubicBezTo>
                  <a:pt x="345552" y="254899"/>
                  <a:pt x="345140" y="254486"/>
                  <a:pt x="344727" y="254074"/>
                </a:cubicBezTo>
                <a:cubicBezTo>
                  <a:pt x="344315" y="254074"/>
                  <a:pt x="343902" y="253661"/>
                  <a:pt x="343490" y="253249"/>
                </a:cubicBezTo>
                <a:cubicBezTo>
                  <a:pt x="343490" y="252836"/>
                  <a:pt x="343077" y="252836"/>
                  <a:pt x="342665" y="252424"/>
                </a:cubicBezTo>
                <a:lnTo>
                  <a:pt x="314612" y="306044"/>
                </a:lnTo>
                <a:cubicBezTo>
                  <a:pt x="313374" y="308931"/>
                  <a:pt x="310074" y="310581"/>
                  <a:pt x="306774" y="309756"/>
                </a:cubicBezTo>
                <a:cubicBezTo>
                  <a:pt x="303473" y="308931"/>
                  <a:pt x="301411" y="306044"/>
                  <a:pt x="301411" y="302744"/>
                </a:cubicBezTo>
                <a:lnTo>
                  <a:pt x="301411" y="240463"/>
                </a:lnTo>
                <a:cubicBezTo>
                  <a:pt x="300998" y="240463"/>
                  <a:pt x="300586" y="240463"/>
                  <a:pt x="300173" y="240463"/>
                </a:cubicBezTo>
                <a:cubicBezTo>
                  <a:pt x="299761" y="240463"/>
                  <a:pt x="299348" y="240463"/>
                  <a:pt x="298935" y="240463"/>
                </a:cubicBezTo>
                <a:cubicBezTo>
                  <a:pt x="298110" y="240463"/>
                  <a:pt x="297285" y="240463"/>
                  <a:pt x="296460" y="240463"/>
                </a:cubicBezTo>
                <a:cubicBezTo>
                  <a:pt x="296460" y="240463"/>
                  <a:pt x="296460" y="240463"/>
                  <a:pt x="296048" y="240463"/>
                </a:cubicBezTo>
                <a:cubicBezTo>
                  <a:pt x="294810" y="240050"/>
                  <a:pt x="293985" y="239638"/>
                  <a:pt x="292747" y="239638"/>
                </a:cubicBezTo>
                <a:cubicBezTo>
                  <a:pt x="291922" y="239225"/>
                  <a:pt x="290685" y="238813"/>
                  <a:pt x="289860" y="238400"/>
                </a:cubicBezTo>
                <a:cubicBezTo>
                  <a:pt x="289447" y="238400"/>
                  <a:pt x="289447" y="238400"/>
                  <a:pt x="289035" y="238400"/>
                </a:cubicBezTo>
                <a:cubicBezTo>
                  <a:pt x="288209" y="237988"/>
                  <a:pt x="287797" y="237575"/>
                  <a:pt x="286972" y="237163"/>
                </a:cubicBezTo>
                <a:cubicBezTo>
                  <a:pt x="286972" y="237163"/>
                  <a:pt x="286559" y="237163"/>
                  <a:pt x="286147" y="236750"/>
                </a:cubicBezTo>
                <a:cubicBezTo>
                  <a:pt x="285734" y="236338"/>
                  <a:pt x="284909" y="235925"/>
                  <a:pt x="284497" y="235513"/>
                </a:cubicBezTo>
                <a:cubicBezTo>
                  <a:pt x="284084" y="235513"/>
                  <a:pt x="283672" y="235101"/>
                  <a:pt x="283672" y="235101"/>
                </a:cubicBezTo>
                <a:cubicBezTo>
                  <a:pt x="282434" y="234688"/>
                  <a:pt x="282021" y="233863"/>
                  <a:pt x="281196" y="233038"/>
                </a:cubicBezTo>
                <a:close/>
                <a:moveTo>
                  <a:pt x="231970" y="227575"/>
                </a:moveTo>
                <a:cubicBezTo>
                  <a:pt x="228159" y="228821"/>
                  <a:pt x="224348" y="229236"/>
                  <a:pt x="220537" y="228821"/>
                </a:cubicBezTo>
                <a:cubicBezTo>
                  <a:pt x="219690" y="233804"/>
                  <a:pt x="218419" y="237956"/>
                  <a:pt x="214608" y="242109"/>
                </a:cubicBezTo>
                <a:cubicBezTo>
                  <a:pt x="214608" y="242109"/>
                  <a:pt x="214608" y="242109"/>
                  <a:pt x="214185" y="242109"/>
                </a:cubicBezTo>
                <a:lnTo>
                  <a:pt x="231970" y="274498"/>
                </a:lnTo>
                <a:close/>
                <a:moveTo>
                  <a:pt x="325941" y="222116"/>
                </a:moveTo>
                <a:cubicBezTo>
                  <a:pt x="324236" y="227479"/>
                  <a:pt x="320827" y="232428"/>
                  <a:pt x="316140" y="235728"/>
                </a:cubicBezTo>
                <a:lnTo>
                  <a:pt x="316140" y="274502"/>
                </a:lnTo>
                <a:lnTo>
                  <a:pt x="334890" y="239028"/>
                </a:lnTo>
                <a:cubicBezTo>
                  <a:pt x="333611" y="234078"/>
                  <a:pt x="334037" y="228716"/>
                  <a:pt x="335742" y="223766"/>
                </a:cubicBezTo>
                <a:cubicBezTo>
                  <a:pt x="332333" y="223766"/>
                  <a:pt x="328924" y="222941"/>
                  <a:pt x="325941" y="222116"/>
                </a:cubicBezTo>
                <a:close/>
                <a:moveTo>
                  <a:pt x="283186" y="64672"/>
                </a:moveTo>
                <a:cubicBezTo>
                  <a:pt x="290604" y="64672"/>
                  <a:pt x="297971" y="67445"/>
                  <a:pt x="303497" y="72989"/>
                </a:cubicBezTo>
                <a:cubicBezTo>
                  <a:pt x="308817" y="78327"/>
                  <a:pt x="312092" y="85719"/>
                  <a:pt x="312092" y="93522"/>
                </a:cubicBezTo>
                <a:cubicBezTo>
                  <a:pt x="312092" y="101325"/>
                  <a:pt x="308817" y="108717"/>
                  <a:pt x="303497" y="114056"/>
                </a:cubicBezTo>
                <a:cubicBezTo>
                  <a:pt x="301860" y="115288"/>
                  <a:pt x="300222" y="116110"/>
                  <a:pt x="298585" y="116110"/>
                </a:cubicBezTo>
                <a:cubicBezTo>
                  <a:pt x="296539" y="116110"/>
                  <a:pt x="294902" y="115288"/>
                  <a:pt x="293674" y="114056"/>
                </a:cubicBezTo>
                <a:cubicBezTo>
                  <a:pt x="290809" y="111181"/>
                  <a:pt x="290809" y="106664"/>
                  <a:pt x="293674" y="104200"/>
                </a:cubicBezTo>
                <a:cubicBezTo>
                  <a:pt x="296130" y="100915"/>
                  <a:pt x="297767" y="97629"/>
                  <a:pt x="297767" y="93522"/>
                </a:cubicBezTo>
                <a:cubicBezTo>
                  <a:pt x="297767" y="89416"/>
                  <a:pt x="296130" y="86130"/>
                  <a:pt x="293674" y="82845"/>
                </a:cubicBezTo>
                <a:cubicBezTo>
                  <a:pt x="287944" y="77095"/>
                  <a:pt x="278530" y="77095"/>
                  <a:pt x="272800" y="82845"/>
                </a:cubicBezTo>
                <a:cubicBezTo>
                  <a:pt x="269935" y="85719"/>
                  <a:pt x="265433" y="85719"/>
                  <a:pt x="262568" y="82845"/>
                </a:cubicBezTo>
                <a:cubicBezTo>
                  <a:pt x="259703" y="80381"/>
                  <a:pt x="259703" y="75863"/>
                  <a:pt x="262568" y="72989"/>
                </a:cubicBezTo>
                <a:cubicBezTo>
                  <a:pt x="268298" y="67445"/>
                  <a:pt x="275768" y="64672"/>
                  <a:pt x="283186" y="64672"/>
                </a:cubicBezTo>
                <a:close/>
                <a:moveTo>
                  <a:pt x="447656" y="57680"/>
                </a:moveTo>
                <a:cubicBezTo>
                  <a:pt x="441062" y="56437"/>
                  <a:pt x="434468" y="60580"/>
                  <a:pt x="432819" y="67208"/>
                </a:cubicBezTo>
                <a:cubicBezTo>
                  <a:pt x="432819" y="67622"/>
                  <a:pt x="432819" y="68036"/>
                  <a:pt x="432819" y="68036"/>
                </a:cubicBezTo>
                <a:cubicBezTo>
                  <a:pt x="432407" y="71765"/>
                  <a:pt x="429522" y="74250"/>
                  <a:pt x="425813" y="74250"/>
                </a:cubicBezTo>
                <a:cubicBezTo>
                  <a:pt x="422516" y="74250"/>
                  <a:pt x="419218" y="71765"/>
                  <a:pt x="418806" y="68451"/>
                </a:cubicBezTo>
                <a:cubicBezTo>
                  <a:pt x="418806" y="68036"/>
                  <a:pt x="418806" y="67622"/>
                  <a:pt x="418806" y="67622"/>
                </a:cubicBezTo>
                <a:cubicBezTo>
                  <a:pt x="417982" y="64308"/>
                  <a:pt x="415921" y="61408"/>
                  <a:pt x="413448" y="59751"/>
                </a:cubicBezTo>
                <a:cubicBezTo>
                  <a:pt x="410563" y="57680"/>
                  <a:pt x="407266" y="57266"/>
                  <a:pt x="403969" y="58094"/>
                </a:cubicBezTo>
                <a:cubicBezTo>
                  <a:pt x="400672" y="58509"/>
                  <a:pt x="397787" y="60580"/>
                  <a:pt x="396138" y="63480"/>
                </a:cubicBezTo>
                <a:cubicBezTo>
                  <a:pt x="394078" y="66379"/>
                  <a:pt x="393665" y="69279"/>
                  <a:pt x="394078" y="72593"/>
                </a:cubicBezTo>
                <a:cubicBezTo>
                  <a:pt x="394078" y="73007"/>
                  <a:pt x="394078" y="73422"/>
                  <a:pt x="394490" y="73422"/>
                </a:cubicBezTo>
                <a:cubicBezTo>
                  <a:pt x="394902" y="76736"/>
                  <a:pt x="394078" y="80050"/>
                  <a:pt x="391193" y="81707"/>
                </a:cubicBezTo>
                <a:cubicBezTo>
                  <a:pt x="391605" y="82950"/>
                  <a:pt x="392017" y="84607"/>
                  <a:pt x="392429" y="86264"/>
                </a:cubicBezTo>
                <a:cubicBezTo>
                  <a:pt x="392429" y="86264"/>
                  <a:pt x="392429" y="86678"/>
                  <a:pt x="392429" y="87092"/>
                </a:cubicBezTo>
                <a:cubicBezTo>
                  <a:pt x="392841" y="88335"/>
                  <a:pt x="392841" y="89992"/>
                  <a:pt x="392841" y="91649"/>
                </a:cubicBezTo>
                <a:cubicBezTo>
                  <a:pt x="392841" y="92063"/>
                  <a:pt x="392841" y="92063"/>
                  <a:pt x="392841" y="92478"/>
                </a:cubicBezTo>
                <a:cubicBezTo>
                  <a:pt x="392429" y="93720"/>
                  <a:pt x="392429" y="94963"/>
                  <a:pt x="392017" y="96620"/>
                </a:cubicBezTo>
                <a:cubicBezTo>
                  <a:pt x="391605" y="96620"/>
                  <a:pt x="391605" y="97449"/>
                  <a:pt x="391605" y="97449"/>
                </a:cubicBezTo>
                <a:cubicBezTo>
                  <a:pt x="391193" y="99106"/>
                  <a:pt x="390368" y="100348"/>
                  <a:pt x="389956" y="102005"/>
                </a:cubicBezTo>
                <a:cubicBezTo>
                  <a:pt x="389956" y="102005"/>
                  <a:pt x="389956" y="102005"/>
                  <a:pt x="389956" y="102420"/>
                </a:cubicBezTo>
                <a:cubicBezTo>
                  <a:pt x="389544" y="102834"/>
                  <a:pt x="389132" y="103662"/>
                  <a:pt x="388308" y="104491"/>
                </a:cubicBezTo>
                <a:cubicBezTo>
                  <a:pt x="388308" y="105734"/>
                  <a:pt x="387071" y="106562"/>
                  <a:pt x="386659" y="107391"/>
                </a:cubicBezTo>
                <a:cubicBezTo>
                  <a:pt x="387071" y="107805"/>
                  <a:pt x="388308" y="108634"/>
                  <a:pt x="388720" y="109048"/>
                </a:cubicBezTo>
                <a:cubicBezTo>
                  <a:pt x="389132" y="109048"/>
                  <a:pt x="389132" y="109048"/>
                  <a:pt x="389544" y="109462"/>
                </a:cubicBezTo>
                <a:cubicBezTo>
                  <a:pt x="389544" y="109876"/>
                  <a:pt x="390368" y="110291"/>
                  <a:pt x="390780" y="111119"/>
                </a:cubicBezTo>
                <a:cubicBezTo>
                  <a:pt x="391193" y="111533"/>
                  <a:pt x="391193" y="111533"/>
                  <a:pt x="391605" y="111948"/>
                </a:cubicBezTo>
                <a:cubicBezTo>
                  <a:pt x="391605" y="112362"/>
                  <a:pt x="392017" y="112776"/>
                  <a:pt x="392429" y="112776"/>
                </a:cubicBezTo>
                <a:cubicBezTo>
                  <a:pt x="392841" y="113605"/>
                  <a:pt x="393253" y="114019"/>
                  <a:pt x="393665" y="114847"/>
                </a:cubicBezTo>
                <a:cubicBezTo>
                  <a:pt x="396550" y="119404"/>
                  <a:pt x="398199" y="125204"/>
                  <a:pt x="397375" y="131003"/>
                </a:cubicBezTo>
                <a:cubicBezTo>
                  <a:pt x="396963" y="140946"/>
                  <a:pt x="391193" y="148816"/>
                  <a:pt x="382950" y="152959"/>
                </a:cubicBezTo>
                <a:cubicBezTo>
                  <a:pt x="384186" y="155030"/>
                  <a:pt x="384598" y="156687"/>
                  <a:pt x="385835" y="158759"/>
                </a:cubicBezTo>
                <a:cubicBezTo>
                  <a:pt x="387895" y="165387"/>
                  <a:pt x="387071" y="173257"/>
                  <a:pt x="383774" y="179471"/>
                </a:cubicBezTo>
                <a:cubicBezTo>
                  <a:pt x="380065" y="185685"/>
                  <a:pt x="374295" y="190656"/>
                  <a:pt x="367700" y="192728"/>
                </a:cubicBezTo>
                <a:cubicBezTo>
                  <a:pt x="365640" y="193142"/>
                  <a:pt x="363579" y="193556"/>
                  <a:pt x="361518" y="193556"/>
                </a:cubicBezTo>
                <a:cubicBezTo>
                  <a:pt x="361930" y="194799"/>
                  <a:pt x="361930" y="195627"/>
                  <a:pt x="361930" y="196870"/>
                </a:cubicBezTo>
                <a:cubicBezTo>
                  <a:pt x="361930" y="197284"/>
                  <a:pt x="361930" y="197699"/>
                  <a:pt x="361930" y="197699"/>
                </a:cubicBezTo>
                <a:cubicBezTo>
                  <a:pt x="361930" y="198941"/>
                  <a:pt x="361930" y="199356"/>
                  <a:pt x="361518" y="200184"/>
                </a:cubicBezTo>
                <a:cubicBezTo>
                  <a:pt x="361518" y="200598"/>
                  <a:pt x="361518" y="201013"/>
                  <a:pt x="361518" y="201013"/>
                </a:cubicBezTo>
                <a:cubicBezTo>
                  <a:pt x="361106" y="201841"/>
                  <a:pt x="361106" y="202670"/>
                  <a:pt x="360694" y="203498"/>
                </a:cubicBezTo>
                <a:cubicBezTo>
                  <a:pt x="360694" y="203498"/>
                  <a:pt x="360694" y="204327"/>
                  <a:pt x="360694" y="204741"/>
                </a:cubicBezTo>
                <a:cubicBezTo>
                  <a:pt x="360694" y="205155"/>
                  <a:pt x="360282" y="205569"/>
                  <a:pt x="359870" y="206398"/>
                </a:cubicBezTo>
                <a:cubicBezTo>
                  <a:pt x="359870" y="206812"/>
                  <a:pt x="359457" y="207227"/>
                  <a:pt x="359457" y="207641"/>
                </a:cubicBezTo>
                <a:cubicBezTo>
                  <a:pt x="359457" y="208055"/>
                  <a:pt x="359045" y="208884"/>
                  <a:pt x="358633" y="209298"/>
                </a:cubicBezTo>
                <a:cubicBezTo>
                  <a:pt x="358633" y="209712"/>
                  <a:pt x="358221" y="210126"/>
                  <a:pt x="358221" y="210541"/>
                </a:cubicBezTo>
                <a:cubicBezTo>
                  <a:pt x="357397" y="211369"/>
                  <a:pt x="357397" y="211369"/>
                  <a:pt x="356985" y="212198"/>
                </a:cubicBezTo>
                <a:cubicBezTo>
                  <a:pt x="356572" y="212612"/>
                  <a:pt x="356160" y="212612"/>
                  <a:pt x="356160" y="213440"/>
                </a:cubicBezTo>
                <a:cubicBezTo>
                  <a:pt x="355748" y="213855"/>
                  <a:pt x="355336" y="214269"/>
                  <a:pt x="354924" y="215097"/>
                </a:cubicBezTo>
                <a:cubicBezTo>
                  <a:pt x="354512" y="215097"/>
                  <a:pt x="354099" y="215512"/>
                  <a:pt x="354099" y="215926"/>
                </a:cubicBezTo>
                <a:cubicBezTo>
                  <a:pt x="354099" y="215926"/>
                  <a:pt x="354099" y="215926"/>
                  <a:pt x="353687" y="215926"/>
                </a:cubicBezTo>
                <a:cubicBezTo>
                  <a:pt x="354512" y="218826"/>
                  <a:pt x="354099" y="221725"/>
                  <a:pt x="351627" y="223797"/>
                </a:cubicBezTo>
                <a:cubicBezTo>
                  <a:pt x="351627" y="223797"/>
                  <a:pt x="351627" y="224211"/>
                  <a:pt x="350802" y="224211"/>
                </a:cubicBezTo>
                <a:cubicBezTo>
                  <a:pt x="347917" y="227525"/>
                  <a:pt x="347093" y="232910"/>
                  <a:pt x="348742" y="237467"/>
                </a:cubicBezTo>
                <a:cubicBezTo>
                  <a:pt x="349154" y="239124"/>
                  <a:pt x="350390" y="240367"/>
                  <a:pt x="351627" y="241610"/>
                </a:cubicBezTo>
                <a:cubicBezTo>
                  <a:pt x="352039" y="242438"/>
                  <a:pt x="352451" y="242438"/>
                  <a:pt x="352863" y="242853"/>
                </a:cubicBezTo>
                <a:cubicBezTo>
                  <a:pt x="352863" y="242853"/>
                  <a:pt x="353275" y="243681"/>
                  <a:pt x="353687" y="243681"/>
                </a:cubicBezTo>
                <a:lnTo>
                  <a:pt x="354099" y="243681"/>
                </a:lnTo>
                <a:cubicBezTo>
                  <a:pt x="358633" y="246581"/>
                  <a:pt x="365227" y="246167"/>
                  <a:pt x="369349" y="241610"/>
                </a:cubicBezTo>
                <a:cubicBezTo>
                  <a:pt x="369349" y="241610"/>
                  <a:pt x="369761" y="241196"/>
                  <a:pt x="369761" y="241196"/>
                </a:cubicBezTo>
                <a:cubicBezTo>
                  <a:pt x="372234" y="238296"/>
                  <a:pt x="376355" y="237881"/>
                  <a:pt x="379240" y="239953"/>
                </a:cubicBezTo>
                <a:cubicBezTo>
                  <a:pt x="379240" y="239953"/>
                  <a:pt x="379240" y="240367"/>
                  <a:pt x="379652" y="240367"/>
                </a:cubicBezTo>
                <a:cubicBezTo>
                  <a:pt x="382125" y="242438"/>
                  <a:pt x="382950" y="245752"/>
                  <a:pt x="381713" y="248652"/>
                </a:cubicBezTo>
                <a:cubicBezTo>
                  <a:pt x="381713" y="249066"/>
                  <a:pt x="381301" y="249481"/>
                  <a:pt x="381301" y="249481"/>
                </a:cubicBezTo>
                <a:cubicBezTo>
                  <a:pt x="380065" y="252795"/>
                  <a:pt x="380065" y="256109"/>
                  <a:pt x="381713" y="259009"/>
                </a:cubicBezTo>
                <a:cubicBezTo>
                  <a:pt x="382125" y="259837"/>
                  <a:pt x="382538" y="260251"/>
                  <a:pt x="382950" y="261080"/>
                </a:cubicBezTo>
                <a:cubicBezTo>
                  <a:pt x="384598" y="263151"/>
                  <a:pt x="386659" y="264394"/>
                  <a:pt x="388720" y="265637"/>
                </a:cubicBezTo>
                <a:cubicBezTo>
                  <a:pt x="390368" y="266051"/>
                  <a:pt x="392429" y="266465"/>
                  <a:pt x="394490" y="266051"/>
                </a:cubicBezTo>
                <a:lnTo>
                  <a:pt x="394490" y="266465"/>
                </a:lnTo>
                <a:cubicBezTo>
                  <a:pt x="396138" y="266051"/>
                  <a:pt x="397375" y="265637"/>
                  <a:pt x="398611" y="265222"/>
                </a:cubicBezTo>
                <a:cubicBezTo>
                  <a:pt x="401496" y="263980"/>
                  <a:pt x="403969" y="261494"/>
                  <a:pt x="405205" y="258594"/>
                </a:cubicBezTo>
                <a:cubicBezTo>
                  <a:pt x="405205" y="258180"/>
                  <a:pt x="405205" y="257352"/>
                  <a:pt x="405205" y="257352"/>
                </a:cubicBezTo>
                <a:cubicBezTo>
                  <a:pt x="406030" y="255280"/>
                  <a:pt x="407266" y="254037"/>
                  <a:pt x="408915" y="253209"/>
                </a:cubicBezTo>
                <a:cubicBezTo>
                  <a:pt x="410563" y="252380"/>
                  <a:pt x="412212" y="251966"/>
                  <a:pt x="413861" y="252795"/>
                </a:cubicBezTo>
                <a:cubicBezTo>
                  <a:pt x="413861" y="252795"/>
                  <a:pt x="414273" y="252795"/>
                  <a:pt x="414685" y="252795"/>
                </a:cubicBezTo>
                <a:cubicBezTo>
                  <a:pt x="417158" y="253623"/>
                  <a:pt x="419218" y="256523"/>
                  <a:pt x="419218" y="259837"/>
                </a:cubicBezTo>
                <a:cubicBezTo>
                  <a:pt x="419218" y="259837"/>
                  <a:pt x="419218" y="260251"/>
                  <a:pt x="419218" y="260666"/>
                </a:cubicBezTo>
                <a:cubicBezTo>
                  <a:pt x="419631" y="267294"/>
                  <a:pt x="425813" y="272679"/>
                  <a:pt x="432819" y="272265"/>
                </a:cubicBezTo>
                <a:cubicBezTo>
                  <a:pt x="435704" y="271850"/>
                  <a:pt x="439001" y="270193"/>
                  <a:pt x="441062" y="267708"/>
                </a:cubicBezTo>
                <a:cubicBezTo>
                  <a:pt x="443535" y="265637"/>
                  <a:pt x="444359" y="262323"/>
                  <a:pt x="444359" y="259009"/>
                </a:cubicBezTo>
                <a:cubicBezTo>
                  <a:pt x="444359" y="258594"/>
                  <a:pt x="444359" y="258594"/>
                  <a:pt x="444359" y="258180"/>
                </a:cubicBezTo>
                <a:cubicBezTo>
                  <a:pt x="443947" y="254866"/>
                  <a:pt x="446008" y="251552"/>
                  <a:pt x="449305" y="250723"/>
                </a:cubicBezTo>
                <a:cubicBezTo>
                  <a:pt x="449717" y="250723"/>
                  <a:pt x="449717" y="250723"/>
                  <a:pt x="449717" y="250723"/>
                </a:cubicBezTo>
                <a:cubicBezTo>
                  <a:pt x="450954" y="250309"/>
                  <a:pt x="452190" y="250309"/>
                  <a:pt x="453839" y="250723"/>
                </a:cubicBezTo>
                <a:cubicBezTo>
                  <a:pt x="455899" y="251552"/>
                  <a:pt x="457136" y="252795"/>
                  <a:pt x="457960" y="254452"/>
                </a:cubicBezTo>
                <a:cubicBezTo>
                  <a:pt x="457960" y="254866"/>
                  <a:pt x="457960" y="254866"/>
                  <a:pt x="457960" y="255280"/>
                </a:cubicBezTo>
                <a:cubicBezTo>
                  <a:pt x="459609" y="258180"/>
                  <a:pt x="462494" y="260251"/>
                  <a:pt x="465379" y="261494"/>
                </a:cubicBezTo>
                <a:cubicBezTo>
                  <a:pt x="468676" y="262323"/>
                  <a:pt x="471973" y="262323"/>
                  <a:pt x="475270" y="260666"/>
                </a:cubicBezTo>
                <a:cubicBezTo>
                  <a:pt x="481040" y="257352"/>
                  <a:pt x="483925" y="249895"/>
                  <a:pt x="481040" y="243681"/>
                </a:cubicBezTo>
                <a:cubicBezTo>
                  <a:pt x="480628" y="243681"/>
                  <a:pt x="480628" y="242853"/>
                  <a:pt x="480216" y="242853"/>
                </a:cubicBezTo>
                <a:cubicBezTo>
                  <a:pt x="478567" y="240367"/>
                  <a:pt x="479392" y="236639"/>
                  <a:pt x="481864" y="234153"/>
                </a:cubicBezTo>
                <a:cubicBezTo>
                  <a:pt x="481864" y="234153"/>
                  <a:pt x="481864" y="234153"/>
                  <a:pt x="481864" y="233739"/>
                </a:cubicBezTo>
                <a:cubicBezTo>
                  <a:pt x="484749" y="231668"/>
                  <a:pt x="488871" y="231668"/>
                  <a:pt x="491344" y="234153"/>
                </a:cubicBezTo>
                <a:cubicBezTo>
                  <a:pt x="491344" y="234567"/>
                  <a:pt x="491756" y="234567"/>
                  <a:pt x="492168" y="234567"/>
                </a:cubicBezTo>
                <a:cubicBezTo>
                  <a:pt x="497114" y="239124"/>
                  <a:pt x="505357" y="238296"/>
                  <a:pt x="509478" y="232910"/>
                </a:cubicBezTo>
                <a:cubicBezTo>
                  <a:pt x="514012" y="227525"/>
                  <a:pt x="513187" y="219654"/>
                  <a:pt x="508242" y="215097"/>
                </a:cubicBezTo>
                <a:cubicBezTo>
                  <a:pt x="507830" y="215097"/>
                  <a:pt x="507417" y="215097"/>
                  <a:pt x="507417" y="215097"/>
                </a:cubicBezTo>
                <a:cubicBezTo>
                  <a:pt x="505769" y="213855"/>
                  <a:pt x="504945" y="211783"/>
                  <a:pt x="504532" y="210126"/>
                </a:cubicBezTo>
                <a:cubicBezTo>
                  <a:pt x="504120" y="208469"/>
                  <a:pt x="504532" y="206812"/>
                  <a:pt x="505357" y="205569"/>
                </a:cubicBezTo>
                <a:cubicBezTo>
                  <a:pt x="507005" y="202255"/>
                  <a:pt x="510715" y="201013"/>
                  <a:pt x="514012" y="202255"/>
                </a:cubicBezTo>
                <a:cubicBezTo>
                  <a:pt x="514012" y="202255"/>
                  <a:pt x="514424" y="202255"/>
                  <a:pt x="514836" y="202255"/>
                </a:cubicBezTo>
                <a:cubicBezTo>
                  <a:pt x="521430" y="204327"/>
                  <a:pt x="528025" y="200184"/>
                  <a:pt x="530085" y="193556"/>
                </a:cubicBezTo>
                <a:cubicBezTo>
                  <a:pt x="532146" y="186928"/>
                  <a:pt x="528025" y="180300"/>
                  <a:pt x="521843" y="178229"/>
                </a:cubicBezTo>
                <a:cubicBezTo>
                  <a:pt x="521430" y="178229"/>
                  <a:pt x="521018" y="178229"/>
                  <a:pt x="521018" y="178229"/>
                </a:cubicBezTo>
                <a:cubicBezTo>
                  <a:pt x="517721" y="176986"/>
                  <a:pt x="515248" y="173672"/>
                  <a:pt x="515248" y="170358"/>
                </a:cubicBezTo>
                <a:cubicBezTo>
                  <a:pt x="515660" y="166629"/>
                  <a:pt x="518545" y="164144"/>
                  <a:pt x="521843" y="163730"/>
                </a:cubicBezTo>
                <a:cubicBezTo>
                  <a:pt x="522255" y="163730"/>
                  <a:pt x="522667" y="163730"/>
                  <a:pt x="523079" y="163730"/>
                </a:cubicBezTo>
                <a:cubicBezTo>
                  <a:pt x="529261" y="162901"/>
                  <a:pt x="534207" y="156273"/>
                  <a:pt x="533383" y="149231"/>
                </a:cubicBezTo>
                <a:cubicBezTo>
                  <a:pt x="532558" y="142603"/>
                  <a:pt x="526376" y="138046"/>
                  <a:pt x="519370" y="138460"/>
                </a:cubicBezTo>
                <a:cubicBezTo>
                  <a:pt x="518958" y="138460"/>
                  <a:pt x="518545" y="138874"/>
                  <a:pt x="518545" y="138874"/>
                </a:cubicBezTo>
                <a:cubicBezTo>
                  <a:pt x="515248" y="139288"/>
                  <a:pt x="511539" y="137217"/>
                  <a:pt x="510715" y="133903"/>
                </a:cubicBezTo>
                <a:cubicBezTo>
                  <a:pt x="510715" y="133903"/>
                  <a:pt x="510715" y="133489"/>
                  <a:pt x="510302" y="133489"/>
                </a:cubicBezTo>
                <a:cubicBezTo>
                  <a:pt x="509478" y="130175"/>
                  <a:pt x="510715" y="126861"/>
                  <a:pt x="513600" y="125204"/>
                </a:cubicBezTo>
                <a:cubicBezTo>
                  <a:pt x="514012" y="125204"/>
                  <a:pt x="514424" y="125204"/>
                  <a:pt x="514424" y="124790"/>
                </a:cubicBezTo>
                <a:cubicBezTo>
                  <a:pt x="517721" y="123132"/>
                  <a:pt x="519370" y="120647"/>
                  <a:pt x="520194" y="117333"/>
                </a:cubicBezTo>
                <a:cubicBezTo>
                  <a:pt x="521018" y="113605"/>
                  <a:pt x="520606" y="110291"/>
                  <a:pt x="518545" y="107805"/>
                </a:cubicBezTo>
                <a:cubicBezTo>
                  <a:pt x="515248" y="101591"/>
                  <a:pt x="507417" y="99934"/>
                  <a:pt x="501647" y="103248"/>
                </a:cubicBezTo>
                <a:cubicBezTo>
                  <a:pt x="501235" y="103248"/>
                  <a:pt x="500823" y="103662"/>
                  <a:pt x="500411" y="103662"/>
                </a:cubicBezTo>
                <a:cubicBezTo>
                  <a:pt x="497938" y="105734"/>
                  <a:pt x="494229" y="105319"/>
                  <a:pt x="491756" y="102834"/>
                </a:cubicBezTo>
                <a:lnTo>
                  <a:pt x="491344" y="102420"/>
                </a:lnTo>
                <a:cubicBezTo>
                  <a:pt x="488871" y="99934"/>
                  <a:pt x="488871" y="96206"/>
                  <a:pt x="491344" y="93306"/>
                </a:cubicBezTo>
                <a:cubicBezTo>
                  <a:pt x="491344" y="93306"/>
                  <a:pt x="491344" y="92892"/>
                  <a:pt x="491756" y="92892"/>
                </a:cubicBezTo>
                <a:cubicBezTo>
                  <a:pt x="495465" y="87092"/>
                  <a:pt x="494229" y="79221"/>
                  <a:pt x="488459" y="75079"/>
                </a:cubicBezTo>
                <a:cubicBezTo>
                  <a:pt x="483101" y="71350"/>
                  <a:pt x="475270" y="72179"/>
                  <a:pt x="470737" y="77979"/>
                </a:cubicBezTo>
                <a:cubicBezTo>
                  <a:pt x="470737" y="78393"/>
                  <a:pt x="470737" y="78807"/>
                  <a:pt x="470737" y="78807"/>
                </a:cubicBezTo>
                <a:cubicBezTo>
                  <a:pt x="468676" y="81707"/>
                  <a:pt x="465379" y="82535"/>
                  <a:pt x="462494" y="81707"/>
                </a:cubicBezTo>
                <a:cubicBezTo>
                  <a:pt x="461669" y="81707"/>
                  <a:pt x="461257" y="81293"/>
                  <a:pt x="460433" y="81293"/>
                </a:cubicBezTo>
                <a:cubicBezTo>
                  <a:pt x="457960" y="79221"/>
                  <a:pt x="456724" y="75907"/>
                  <a:pt x="457548" y="73422"/>
                </a:cubicBezTo>
                <a:cubicBezTo>
                  <a:pt x="457548" y="73007"/>
                  <a:pt x="457960" y="72593"/>
                  <a:pt x="457960" y="72179"/>
                </a:cubicBezTo>
                <a:cubicBezTo>
                  <a:pt x="459196" y="65551"/>
                  <a:pt x="454663" y="58923"/>
                  <a:pt x="447656" y="57680"/>
                </a:cubicBezTo>
                <a:close/>
                <a:moveTo>
                  <a:pt x="143651" y="57680"/>
                </a:moveTo>
                <a:cubicBezTo>
                  <a:pt x="137019" y="56437"/>
                  <a:pt x="129973" y="60580"/>
                  <a:pt x="128315" y="67208"/>
                </a:cubicBezTo>
                <a:cubicBezTo>
                  <a:pt x="128315" y="67622"/>
                  <a:pt x="128315" y="68036"/>
                  <a:pt x="128315" y="68036"/>
                </a:cubicBezTo>
                <a:cubicBezTo>
                  <a:pt x="127900" y="71765"/>
                  <a:pt x="124999" y="74250"/>
                  <a:pt x="121269" y="74250"/>
                </a:cubicBezTo>
                <a:cubicBezTo>
                  <a:pt x="117953" y="74250"/>
                  <a:pt x="115051" y="71765"/>
                  <a:pt x="114222" y="68451"/>
                </a:cubicBezTo>
                <a:cubicBezTo>
                  <a:pt x="114222" y="68036"/>
                  <a:pt x="113808" y="67622"/>
                  <a:pt x="113808" y="67622"/>
                </a:cubicBezTo>
                <a:cubicBezTo>
                  <a:pt x="113393" y="64308"/>
                  <a:pt x="111736" y="61408"/>
                  <a:pt x="108834" y="59751"/>
                </a:cubicBezTo>
                <a:cubicBezTo>
                  <a:pt x="105933" y="57680"/>
                  <a:pt x="102202" y="57266"/>
                  <a:pt x="98886" y="58094"/>
                </a:cubicBezTo>
                <a:cubicBezTo>
                  <a:pt x="95571" y="58509"/>
                  <a:pt x="93084" y="60580"/>
                  <a:pt x="91011" y="63480"/>
                </a:cubicBezTo>
                <a:cubicBezTo>
                  <a:pt x="89353" y="66379"/>
                  <a:pt x="88524" y="69279"/>
                  <a:pt x="89353" y="72593"/>
                </a:cubicBezTo>
                <a:cubicBezTo>
                  <a:pt x="89353" y="73007"/>
                  <a:pt x="89768" y="73422"/>
                  <a:pt x="89768" y="73422"/>
                </a:cubicBezTo>
                <a:cubicBezTo>
                  <a:pt x="90597" y="76736"/>
                  <a:pt x="88524" y="80464"/>
                  <a:pt x="85208" y="82121"/>
                </a:cubicBezTo>
                <a:cubicBezTo>
                  <a:pt x="81893" y="83778"/>
                  <a:pt x="78162" y="82535"/>
                  <a:pt x="76504" y="79221"/>
                </a:cubicBezTo>
                <a:cubicBezTo>
                  <a:pt x="76504" y="79221"/>
                  <a:pt x="76090" y="78807"/>
                  <a:pt x="76090" y="78393"/>
                </a:cubicBezTo>
                <a:cubicBezTo>
                  <a:pt x="74017" y="75907"/>
                  <a:pt x="71530" y="74250"/>
                  <a:pt x="67800" y="73422"/>
                </a:cubicBezTo>
                <a:cubicBezTo>
                  <a:pt x="64484" y="73007"/>
                  <a:pt x="61168" y="73836"/>
                  <a:pt x="58681" y="75907"/>
                </a:cubicBezTo>
                <a:cubicBezTo>
                  <a:pt x="55780" y="77979"/>
                  <a:pt x="54122" y="80464"/>
                  <a:pt x="53293" y="83778"/>
                </a:cubicBezTo>
                <a:cubicBezTo>
                  <a:pt x="52879" y="87506"/>
                  <a:pt x="53293" y="90821"/>
                  <a:pt x="55366" y="93306"/>
                </a:cubicBezTo>
                <a:cubicBezTo>
                  <a:pt x="55780" y="93720"/>
                  <a:pt x="56194" y="94135"/>
                  <a:pt x="56194" y="94135"/>
                </a:cubicBezTo>
                <a:cubicBezTo>
                  <a:pt x="58267" y="97034"/>
                  <a:pt x="58267" y="101177"/>
                  <a:pt x="55780" y="103248"/>
                </a:cubicBezTo>
                <a:cubicBezTo>
                  <a:pt x="54537" y="104491"/>
                  <a:pt x="52879" y="105319"/>
                  <a:pt x="51635" y="105734"/>
                </a:cubicBezTo>
                <a:cubicBezTo>
                  <a:pt x="49977" y="105734"/>
                  <a:pt x="47905" y="105734"/>
                  <a:pt x="46247" y="104491"/>
                </a:cubicBezTo>
                <a:cubicBezTo>
                  <a:pt x="46247" y="104491"/>
                  <a:pt x="45832" y="104077"/>
                  <a:pt x="45832" y="104077"/>
                </a:cubicBezTo>
                <a:cubicBezTo>
                  <a:pt x="39615" y="100763"/>
                  <a:pt x="32154" y="102420"/>
                  <a:pt x="28838" y="108634"/>
                </a:cubicBezTo>
                <a:cubicBezTo>
                  <a:pt x="25108" y="114433"/>
                  <a:pt x="26766" y="121890"/>
                  <a:pt x="32569" y="126032"/>
                </a:cubicBezTo>
                <a:cubicBezTo>
                  <a:pt x="32983" y="126032"/>
                  <a:pt x="33398" y="126032"/>
                  <a:pt x="33398" y="126447"/>
                </a:cubicBezTo>
                <a:cubicBezTo>
                  <a:pt x="36714" y="127689"/>
                  <a:pt x="37957" y="131418"/>
                  <a:pt x="36714" y="135146"/>
                </a:cubicBezTo>
                <a:cubicBezTo>
                  <a:pt x="35470" y="138460"/>
                  <a:pt x="32569" y="140117"/>
                  <a:pt x="28838" y="139703"/>
                </a:cubicBezTo>
                <a:cubicBezTo>
                  <a:pt x="28838" y="139703"/>
                  <a:pt x="28424" y="139703"/>
                  <a:pt x="28010" y="139288"/>
                </a:cubicBezTo>
                <a:cubicBezTo>
                  <a:pt x="25108" y="138874"/>
                  <a:pt x="21792" y="140117"/>
                  <a:pt x="18891" y="142188"/>
                </a:cubicBezTo>
                <a:cubicBezTo>
                  <a:pt x="16404" y="144260"/>
                  <a:pt x="14746" y="147159"/>
                  <a:pt x="13917" y="150473"/>
                </a:cubicBezTo>
                <a:cubicBezTo>
                  <a:pt x="13917" y="154202"/>
                  <a:pt x="14746" y="157516"/>
                  <a:pt x="16818" y="159587"/>
                </a:cubicBezTo>
                <a:cubicBezTo>
                  <a:pt x="18891" y="162487"/>
                  <a:pt x="21792" y="164144"/>
                  <a:pt x="25108" y="164558"/>
                </a:cubicBezTo>
                <a:cubicBezTo>
                  <a:pt x="25108" y="164558"/>
                  <a:pt x="25108" y="164558"/>
                  <a:pt x="25523" y="164972"/>
                </a:cubicBezTo>
                <a:cubicBezTo>
                  <a:pt x="28838" y="165387"/>
                  <a:pt x="31740" y="167872"/>
                  <a:pt x="31740" y="171186"/>
                </a:cubicBezTo>
                <a:cubicBezTo>
                  <a:pt x="32154" y="174915"/>
                  <a:pt x="30082" y="177814"/>
                  <a:pt x="26352" y="178643"/>
                </a:cubicBezTo>
                <a:cubicBezTo>
                  <a:pt x="26352" y="179057"/>
                  <a:pt x="26352" y="179057"/>
                  <a:pt x="26352" y="179057"/>
                </a:cubicBezTo>
                <a:cubicBezTo>
                  <a:pt x="19720" y="181128"/>
                  <a:pt x="15989" y="187756"/>
                  <a:pt x="17647" y="194385"/>
                </a:cubicBezTo>
                <a:cubicBezTo>
                  <a:pt x="19720" y="201013"/>
                  <a:pt x="26766" y="204741"/>
                  <a:pt x="33398" y="203498"/>
                </a:cubicBezTo>
                <a:cubicBezTo>
                  <a:pt x="33398" y="203084"/>
                  <a:pt x="34227" y="203084"/>
                  <a:pt x="34227" y="203084"/>
                </a:cubicBezTo>
                <a:cubicBezTo>
                  <a:pt x="35885" y="202255"/>
                  <a:pt x="37957" y="202255"/>
                  <a:pt x="39615" y="203498"/>
                </a:cubicBezTo>
                <a:cubicBezTo>
                  <a:pt x="41273" y="204327"/>
                  <a:pt x="42516" y="205569"/>
                  <a:pt x="43345" y="207227"/>
                </a:cubicBezTo>
                <a:cubicBezTo>
                  <a:pt x="43760" y="209712"/>
                  <a:pt x="45832" y="212612"/>
                  <a:pt x="47076" y="213855"/>
                </a:cubicBezTo>
                <a:cubicBezTo>
                  <a:pt x="49563" y="216340"/>
                  <a:pt x="49563" y="220897"/>
                  <a:pt x="46661" y="223797"/>
                </a:cubicBezTo>
                <a:cubicBezTo>
                  <a:pt x="46247" y="223797"/>
                  <a:pt x="45832" y="224211"/>
                  <a:pt x="45832" y="224211"/>
                </a:cubicBezTo>
                <a:cubicBezTo>
                  <a:pt x="41273" y="229182"/>
                  <a:pt x="41273" y="237053"/>
                  <a:pt x="46247" y="241610"/>
                </a:cubicBezTo>
                <a:cubicBezTo>
                  <a:pt x="51635" y="246581"/>
                  <a:pt x="59510" y="246581"/>
                  <a:pt x="64484" y="241610"/>
                </a:cubicBezTo>
                <a:cubicBezTo>
                  <a:pt x="64484" y="241610"/>
                  <a:pt x="64899" y="241196"/>
                  <a:pt x="64899" y="241196"/>
                </a:cubicBezTo>
                <a:cubicBezTo>
                  <a:pt x="67386" y="238296"/>
                  <a:pt x="71530" y="237881"/>
                  <a:pt x="74432" y="239953"/>
                </a:cubicBezTo>
                <a:lnTo>
                  <a:pt x="74846" y="240367"/>
                </a:lnTo>
                <a:cubicBezTo>
                  <a:pt x="77333" y="242438"/>
                  <a:pt x="78162" y="245752"/>
                  <a:pt x="76919" y="248652"/>
                </a:cubicBezTo>
                <a:cubicBezTo>
                  <a:pt x="76919" y="249066"/>
                  <a:pt x="76504" y="249481"/>
                  <a:pt x="76504" y="249481"/>
                </a:cubicBezTo>
                <a:cubicBezTo>
                  <a:pt x="75261" y="252795"/>
                  <a:pt x="75675" y="256109"/>
                  <a:pt x="76919" y="259009"/>
                </a:cubicBezTo>
                <a:cubicBezTo>
                  <a:pt x="78162" y="262323"/>
                  <a:pt x="80649" y="264394"/>
                  <a:pt x="83965" y="265637"/>
                </a:cubicBezTo>
                <a:cubicBezTo>
                  <a:pt x="87281" y="266879"/>
                  <a:pt x="90597" y="266879"/>
                  <a:pt x="93913" y="265222"/>
                </a:cubicBezTo>
                <a:cubicBezTo>
                  <a:pt x="96814" y="263980"/>
                  <a:pt x="98886" y="261494"/>
                  <a:pt x="100130" y="258594"/>
                </a:cubicBezTo>
                <a:cubicBezTo>
                  <a:pt x="100544" y="258180"/>
                  <a:pt x="100544" y="257352"/>
                  <a:pt x="100544" y="257352"/>
                </a:cubicBezTo>
                <a:cubicBezTo>
                  <a:pt x="101373" y="255280"/>
                  <a:pt x="102202" y="254037"/>
                  <a:pt x="104275" y="253209"/>
                </a:cubicBezTo>
                <a:cubicBezTo>
                  <a:pt x="105933" y="252380"/>
                  <a:pt x="107591" y="251966"/>
                  <a:pt x="109249" y="252795"/>
                </a:cubicBezTo>
                <a:cubicBezTo>
                  <a:pt x="109249" y="252795"/>
                  <a:pt x="109249" y="252795"/>
                  <a:pt x="109663" y="252795"/>
                </a:cubicBezTo>
                <a:cubicBezTo>
                  <a:pt x="112564" y="253623"/>
                  <a:pt x="114637" y="256523"/>
                  <a:pt x="114637" y="259837"/>
                </a:cubicBezTo>
                <a:cubicBezTo>
                  <a:pt x="114637" y="259837"/>
                  <a:pt x="114637" y="260251"/>
                  <a:pt x="114637" y="260666"/>
                </a:cubicBezTo>
                <a:cubicBezTo>
                  <a:pt x="115051" y="267294"/>
                  <a:pt x="120854" y="272679"/>
                  <a:pt x="127900" y="272265"/>
                </a:cubicBezTo>
                <a:cubicBezTo>
                  <a:pt x="133289" y="271850"/>
                  <a:pt x="138263" y="267708"/>
                  <a:pt x="139506" y="262323"/>
                </a:cubicBezTo>
                <a:cubicBezTo>
                  <a:pt x="139920" y="261908"/>
                  <a:pt x="139920" y="261080"/>
                  <a:pt x="139920" y="260666"/>
                </a:cubicBezTo>
                <a:cubicBezTo>
                  <a:pt x="139920" y="260251"/>
                  <a:pt x="139920" y="259837"/>
                  <a:pt x="139920" y="259009"/>
                </a:cubicBezTo>
                <a:cubicBezTo>
                  <a:pt x="139920" y="258594"/>
                  <a:pt x="139920" y="258594"/>
                  <a:pt x="139920" y="258594"/>
                </a:cubicBezTo>
                <a:lnTo>
                  <a:pt x="139920" y="258180"/>
                </a:lnTo>
                <a:cubicBezTo>
                  <a:pt x="139506" y="254866"/>
                  <a:pt x="141578" y="251552"/>
                  <a:pt x="144894" y="250723"/>
                </a:cubicBezTo>
                <a:lnTo>
                  <a:pt x="145309" y="250723"/>
                </a:lnTo>
                <a:cubicBezTo>
                  <a:pt x="146552" y="250309"/>
                  <a:pt x="148210" y="250309"/>
                  <a:pt x="149454" y="250723"/>
                </a:cubicBezTo>
                <a:cubicBezTo>
                  <a:pt x="151112" y="251552"/>
                  <a:pt x="152770" y="252795"/>
                  <a:pt x="153599" y="254452"/>
                </a:cubicBezTo>
                <a:cubicBezTo>
                  <a:pt x="153599" y="254866"/>
                  <a:pt x="153599" y="254866"/>
                  <a:pt x="154013" y="255280"/>
                </a:cubicBezTo>
                <a:cubicBezTo>
                  <a:pt x="155256" y="258180"/>
                  <a:pt x="157743" y="260251"/>
                  <a:pt x="161059" y="261494"/>
                </a:cubicBezTo>
                <a:cubicBezTo>
                  <a:pt x="164375" y="262323"/>
                  <a:pt x="167691" y="262323"/>
                  <a:pt x="170592" y="260666"/>
                </a:cubicBezTo>
                <a:cubicBezTo>
                  <a:pt x="176810" y="257352"/>
                  <a:pt x="179711" y="249895"/>
                  <a:pt x="176395" y="243681"/>
                </a:cubicBezTo>
                <a:cubicBezTo>
                  <a:pt x="176395" y="243681"/>
                  <a:pt x="175981" y="242853"/>
                  <a:pt x="175981" y="242853"/>
                </a:cubicBezTo>
                <a:cubicBezTo>
                  <a:pt x="175152" y="241610"/>
                  <a:pt x="174737" y="239953"/>
                  <a:pt x="175152" y="238296"/>
                </a:cubicBezTo>
                <a:cubicBezTo>
                  <a:pt x="175152" y="236639"/>
                  <a:pt x="175981" y="235396"/>
                  <a:pt x="177224" y="234153"/>
                </a:cubicBezTo>
                <a:cubicBezTo>
                  <a:pt x="177639" y="234153"/>
                  <a:pt x="177639" y="234153"/>
                  <a:pt x="177639" y="233739"/>
                </a:cubicBezTo>
                <a:cubicBezTo>
                  <a:pt x="180540" y="231668"/>
                  <a:pt x="184685" y="231668"/>
                  <a:pt x="187172" y="234153"/>
                </a:cubicBezTo>
                <a:cubicBezTo>
                  <a:pt x="187586" y="234567"/>
                  <a:pt x="187586" y="234567"/>
                  <a:pt x="187586" y="234567"/>
                </a:cubicBezTo>
                <a:cubicBezTo>
                  <a:pt x="188415" y="235396"/>
                  <a:pt x="188830" y="235810"/>
                  <a:pt x="189659" y="235810"/>
                </a:cubicBezTo>
                <a:cubicBezTo>
                  <a:pt x="189659" y="236224"/>
                  <a:pt x="190488" y="236224"/>
                  <a:pt x="190902" y="236639"/>
                </a:cubicBezTo>
                <a:cubicBezTo>
                  <a:pt x="190902" y="236639"/>
                  <a:pt x="191317" y="236639"/>
                  <a:pt x="191731" y="236639"/>
                </a:cubicBezTo>
                <a:cubicBezTo>
                  <a:pt x="192146" y="236639"/>
                  <a:pt x="192560" y="237053"/>
                  <a:pt x="192975" y="237053"/>
                </a:cubicBezTo>
                <a:cubicBezTo>
                  <a:pt x="193389" y="237053"/>
                  <a:pt x="193389" y="237053"/>
                  <a:pt x="193389" y="237053"/>
                </a:cubicBezTo>
                <a:cubicBezTo>
                  <a:pt x="196705" y="237881"/>
                  <a:pt x="200021" y="237053"/>
                  <a:pt x="202922" y="235396"/>
                </a:cubicBezTo>
                <a:cubicBezTo>
                  <a:pt x="202922" y="234982"/>
                  <a:pt x="202922" y="234982"/>
                  <a:pt x="203337" y="234982"/>
                </a:cubicBezTo>
                <a:cubicBezTo>
                  <a:pt x="203751" y="234567"/>
                  <a:pt x="204995" y="233739"/>
                  <a:pt x="205409" y="232910"/>
                </a:cubicBezTo>
                <a:cubicBezTo>
                  <a:pt x="207482" y="230425"/>
                  <a:pt x="208311" y="227525"/>
                  <a:pt x="208311" y="224211"/>
                </a:cubicBezTo>
                <a:lnTo>
                  <a:pt x="207896" y="223797"/>
                </a:lnTo>
                <a:cubicBezTo>
                  <a:pt x="207067" y="222968"/>
                  <a:pt x="205824" y="222140"/>
                  <a:pt x="204995" y="221311"/>
                </a:cubicBezTo>
                <a:cubicBezTo>
                  <a:pt x="204995" y="221311"/>
                  <a:pt x="204995" y="220897"/>
                  <a:pt x="204580" y="220897"/>
                </a:cubicBezTo>
                <a:cubicBezTo>
                  <a:pt x="203751" y="219654"/>
                  <a:pt x="202922" y="218826"/>
                  <a:pt x="202093" y="217583"/>
                </a:cubicBezTo>
                <a:cubicBezTo>
                  <a:pt x="201679" y="217169"/>
                  <a:pt x="201264" y="216754"/>
                  <a:pt x="201264" y="216340"/>
                </a:cubicBezTo>
                <a:cubicBezTo>
                  <a:pt x="200850" y="215512"/>
                  <a:pt x="200435" y="214683"/>
                  <a:pt x="200021" y="213855"/>
                </a:cubicBezTo>
                <a:cubicBezTo>
                  <a:pt x="200021" y="213440"/>
                  <a:pt x="199606" y="212612"/>
                  <a:pt x="199192" y="212612"/>
                </a:cubicBezTo>
                <a:cubicBezTo>
                  <a:pt x="199192" y="211369"/>
                  <a:pt x="198363" y="210126"/>
                  <a:pt x="197948" y="208469"/>
                </a:cubicBezTo>
                <a:cubicBezTo>
                  <a:pt x="197948" y="208469"/>
                  <a:pt x="197948" y="208469"/>
                  <a:pt x="197948" y="208055"/>
                </a:cubicBezTo>
                <a:cubicBezTo>
                  <a:pt x="197948" y="207227"/>
                  <a:pt x="197948" y="206398"/>
                  <a:pt x="197948" y="205569"/>
                </a:cubicBezTo>
                <a:lnTo>
                  <a:pt x="197534" y="205569"/>
                </a:lnTo>
                <a:cubicBezTo>
                  <a:pt x="197534" y="204327"/>
                  <a:pt x="197534" y="203498"/>
                  <a:pt x="197534" y="202255"/>
                </a:cubicBezTo>
                <a:cubicBezTo>
                  <a:pt x="188415" y="202255"/>
                  <a:pt x="179297" y="198113"/>
                  <a:pt x="173908" y="190242"/>
                </a:cubicBezTo>
                <a:cubicBezTo>
                  <a:pt x="166862" y="179471"/>
                  <a:pt x="168105" y="164972"/>
                  <a:pt x="177224" y="155859"/>
                </a:cubicBezTo>
                <a:cubicBezTo>
                  <a:pt x="172250" y="155030"/>
                  <a:pt x="166862" y="152959"/>
                  <a:pt x="162717" y="149231"/>
                </a:cubicBezTo>
                <a:cubicBezTo>
                  <a:pt x="157329" y="144674"/>
                  <a:pt x="154013" y="138046"/>
                  <a:pt x="153599" y="131003"/>
                </a:cubicBezTo>
                <a:cubicBezTo>
                  <a:pt x="153184" y="123961"/>
                  <a:pt x="155256" y="116919"/>
                  <a:pt x="159816" y="111533"/>
                </a:cubicBezTo>
                <a:cubicBezTo>
                  <a:pt x="161059" y="109876"/>
                  <a:pt x="162717" y="108219"/>
                  <a:pt x="164375" y="106977"/>
                </a:cubicBezTo>
                <a:cubicBezTo>
                  <a:pt x="163546" y="106148"/>
                  <a:pt x="163132" y="105319"/>
                  <a:pt x="162303" y="104491"/>
                </a:cubicBezTo>
                <a:cubicBezTo>
                  <a:pt x="162303" y="104077"/>
                  <a:pt x="162303" y="103662"/>
                  <a:pt x="161888" y="103248"/>
                </a:cubicBezTo>
                <a:cubicBezTo>
                  <a:pt x="161474" y="102834"/>
                  <a:pt x="161059" y="102420"/>
                  <a:pt x="161059" y="101591"/>
                </a:cubicBezTo>
                <a:cubicBezTo>
                  <a:pt x="160645" y="101177"/>
                  <a:pt x="160645" y="100763"/>
                  <a:pt x="160230" y="100348"/>
                </a:cubicBezTo>
                <a:cubicBezTo>
                  <a:pt x="159816" y="99934"/>
                  <a:pt x="159816" y="99106"/>
                  <a:pt x="159816" y="98691"/>
                </a:cubicBezTo>
                <a:cubicBezTo>
                  <a:pt x="159401" y="97863"/>
                  <a:pt x="159401" y="97449"/>
                  <a:pt x="159401" y="97034"/>
                </a:cubicBezTo>
                <a:cubicBezTo>
                  <a:pt x="158987" y="96620"/>
                  <a:pt x="158987" y="95792"/>
                  <a:pt x="158987" y="95377"/>
                </a:cubicBezTo>
                <a:cubicBezTo>
                  <a:pt x="158987" y="94963"/>
                  <a:pt x="158987" y="94135"/>
                  <a:pt x="158987" y="93720"/>
                </a:cubicBezTo>
                <a:cubicBezTo>
                  <a:pt x="158572" y="92892"/>
                  <a:pt x="158572" y="92478"/>
                  <a:pt x="158572" y="92063"/>
                </a:cubicBezTo>
                <a:cubicBezTo>
                  <a:pt x="158572" y="91649"/>
                  <a:pt x="158572" y="90821"/>
                  <a:pt x="158572" y="90406"/>
                </a:cubicBezTo>
                <a:cubicBezTo>
                  <a:pt x="158572" y="89578"/>
                  <a:pt x="158572" y="89163"/>
                  <a:pt x="158572" y="88335"/>
                </a:cubicBezTo>
                <a:cubicBezTo>
                  <a:pt x="158572" y="88335"/>
                  <a:pt x="158572" y="87506"/>
                  <a:pt x="158987" y="87092"/>
                </a:cubicBezTo>
                <a:cubicBezTo>
                  <a:pt x="158987" y="86264"/>
                  <a:pt x="158987" y="85849"/>
                  <a:pt x="158987" y="85021"/>
                </a:cubicBezTo>
                <a:cubicBezTo>
                  <a:pt x="158987" y="84607"/>
                  <a:pt x="158987" y="83778"/>
                  <a:pt x="159401" y="83778"/>
                </a:cubicBezTo>
                <a:cubicBezTo>
                  <a:pt x="159401" y="82950"/>
                  <a:pt x="159401" y="82535"/>
                  <a:pt x="159816" y="82121"/>
                </a:cubicBezTo>
                <a:cubicBezTo>
                  <a:pt x="158987" y="82121"/>
                  <a:pt x="158572" y="82121"/>
                  <a:pt x="157743" y="81707"/>
                </a:cubicBezTo>
                <a:cubicBezTo>
                  <a:pt x="157329" y="81707"/>
                  <a:pt x="156500" y="81293"/>
                  <a:pt x="156085" y="81293"/>
                </a:cubicBezTo>
                <a:cubicBezTo>
                  <a:pt x="153599" y="79221"/>
                  <a:pt x="152355" y="75907"/>
                  <a:pt x="153184" y="73422"/>
                </a:cubicBezTo>
                <a:cubicBezTo>
                  <a:pt x="153184" y="73007"/>
                  <a:pt x="153184" y="72593"/>
                  <a:pt x="153184" y="72179"/>
                </a:cubicBezTo>
                <a:cubicBezTo>
                  <a:pt x="154427" y="65551"/>
                  <a:pt x="150283" y="58923"/>
                  <a:pt x="143651" y="57680"/>
                </a:cubicBezTo>
                <a:close/>
                <a:moveTo>
                  <a:pt x="274971" y="14562"/>
                </a:moveTo>
                <a:cubicBezTo>
                  <a:pt x="271657" y="14562"/>
                  <a:pt x="268343" y="15803"/>
                  <a:pt x="266272" y="18283"/>
                </a:cubicBezTo>
                <a:cubicBezTo>
                  <a:pt x="263786" y="20764"/>
                  <a:pt x="262543" y="23658"/>
                  <a:pt x="262129" y="26966"/>
                </a:cubicBezTo>
                <a:cubicBezTo>
                  <a:pt x="262129" y="27380"/>
                  <a:pt x="262543" y="27380"/>
                  <a:pt x="262543" y="27793"/>
                </a:cubicBezTo>
                <a:cubicBezTo>
                  <a:pt x="262543" y="31101"/>
                  <a:pt x="260472" y="33995"/>
                  <a:pt x="257572" y="34822"/>
                </a:cubicBezTo>
                <a:cubicBezTo>
                  <a:pt x="257158" y="34822"/>
                  <a:pt x="256744" y="35236"/>
                  <a:pt x="256744" y="35236"/>
                </a:cubicBezTo>
                <a:cubicBezTo>
                  <a:pt x="255501" y="35649"/>
                  <a:pt x="253844" y="35649"/>
                  <a:pt x="252187" y="34822"/>
                </a:cubicBezTo>
                <a:cubicBezTo>
                  <a:pt x="250530" y="33995"/>
                  <a:pt x="248873" y="32341"/>
                  <a:pt x="248458" y="30687"/>
                </a:cubicBezTo>
                <a:lnTo>
                  <a:pt x="248044" y="29860"/>
                </a:lnTo>
                <a:cubicBezTo>
                  <a:pt x="246801" y="26966"/>
                  <a:pt x="244316" y="24485"/>
                  <a:pt x="241416" y="23245"/>
                </a:cubicBezTo>
                <a:cubicBezTo>
                  <a:pt x="238102" y="22005"/>
                  <a:pt x="234788" y="22005"/>
                  <a:pt x="231474" y="23658"/>
                </a:cubicBezTo>
                <a:cubicBezTo>
                  <a:pt x="228574" y="24899"/>
                  <a:pt x="225674" y="27380"/>
                  <a:pt x="224846" y="30687"/>
                </a:cubicBezTo>
                <a:cubicBezTo>
                  <a:pt x="223603" y="33582"/>
                  <a:pt x="223603" y="36889"/>
                  <a:pt x="224846" y="40197"/>
                </a:cubicBezTo>
                <a:cubicBezTo>
                  <a:pt x="225260" y="40197"/>
                  <a:pt x="225260" y="40611"/>
                  <a:pt x="225260" y="40611"/>
                </a:cubicBezTo>
                <a:cubicBezTo>
                  <a:pt x="226089" y="42264"/>
                  <a:pt x="226503" y="44745"/>
                  <a:pt x="225674" y="46399"/>
                </a:cubicBezTo>
                <a:cubicBezTo>
                  <a:pt x="225260" y="48053"/>
                  <a:pt x="224017" y="49293"/>
                  <a:pt x="222775" y="50120"/>
                </a:cubicBezTo>
                <a:cubicBezTo>
                  <a:pt x="219875" y="51774"/>
                  <a:pt x="216147" y="51774"/>
                  <a:pt x="213661" y="48880"/>
                </a:cubicBezTo>
                <a:lnTo>
                  <a:pt x="213247" y="48466"/>
                </a:lnTo>
                <a:cubicBezTo>
                  <a:pt x="210761" y="45986"/>
                  <a:pt x="207447" y="44745"/>
                  <a:pt x="204133" y="45159"/>
                </a:cubicBezTo>
                <a:cubicBezTo>
                  <a:pt x="200819" y="45572"/>
                  <a:pt x="197919" y="46813"/>
                  <a:pt x="195434" y="49293"/>
                </a:cubicBezTo>
                <a:cubicBezTo>
                  <a:pt x="193362" y="51774"/>
                  <a:pt x="192120" y="55082"/>
                  <a:pt x="192120" y="58390"/>
                </a:cubicBezTo>
                <a:cubicBezTo>
                  <a:pt x="192120" y="61697"/>
                  <a:pt x="193777" y="64592"/>
                  <a:pt x="195848" y="67072"/>
                </a:cubicBezTo>
                <a:lnTo>
                  <a:pt x="196676" y="67486"/>
                </a:lnTo>
                <a:cubicBezTo>
                  <a:pt x="199162" y="69553"/>
                  <a:pt x="199991" y="73274"/>
                  <a:pt x="198333" y="76169"/>
                </a:cubicBezTo>
                <a:cubicBezTo>
                  <a:pt x="198333" y="76169"/>
                  <a:pt x="198333" y="76582"/>
                  <a:pt x="198333" y="76996"/>
                </a:cubicBezTo>
                <a:cubicBezTo>
                  <a:pt x="196262" y="79476"/>
                  <a:pt x="192534" y="80717"/>
                  <a:pt x="189220" y="79476"/>
                </a:cubicBezTo>
                <a:cubicBezTo>
                  <a:pt x="189220" y="79476"/>
                  <a:pt x="188806" y="79476"/>
                  <a:pt x="188806" y="79063"/>
                </a:cubicBezTo>
                <a:cubicBezTo>
                  <a:pt x="188391" y="79063"/>
                  <a:pt x="187977" y="79063"/>
                  <a:pt x="187977" y="79063"/>
                </a:cubicBezTo>
                <a:cubicBezTo>
                  <a:pt x="185492" y="78649"/>
                  <a:pt x="183006" y="78649"/>
                  <a:pt x="180935" y="79476"/>
                </a:cubicBezTo>
                <a:cubicBezTo>
                  <a:pt x="179692" y="79476"/>
                  <a:pt x="179278" y="79890"/>
                  <a:pt x="178863" y="80303"/>
                </a:cubicBezTo>
                <a:cubicBezTo>
                  <a:pt x="178449" y="80303"/>
                  <a:pt x="178449" y="80303"/>
                  <a:pt x="178035" y="80303"/>
                </a:cubicBezTo>
                <a:cubicBezTo>
                  <a:pt x="177621" y="80717"/>
                  <a:pt x="177206" y="81130"/>
                  <a:pt x="176792" y="81544"/>
                </a:cubicBezTo>
                <a:cubicBezTo>
                  <a:pt x="176378" y="81544"/>
                  <a:pt x="176378" y="81957"/>
                  <a:pt x="175964" y="82371"/>
                </a:cubicBezTo>
                <a:cubicBezTo>
                  <a:pt x="175549" y="82371"/>
                  <a:pt x="175135" y="82784"/>
                  <a:pt x="175135" y="82784"/>
                </a:cubicBezTo>
                <a:cubicBezTo>
                  <a:pt x="174721" y="83611"/>
                  <a:pt x="174307" y="83611"/>
                  <a:pt x="173892" y="84024"/>
                </a:cubicBezTo>
                <a:cubicBezTo>
                  <a:pt x="173892" y="84438"/>
                  <a:pt x="173892" y="84851"/>
                  <a:pt x="173478" y="84851"/>
                </a:cubicBezTo>
                <a:cubicBezTo>
                  <a:pt x="173064" y="85678"/>
                  <a:pt x="173064" y="86505"/>
                  <a:pt x="172650" y="87332"/>
                </a:cubicBezTo>
                <a:cubicBezTo>
                  <a:pt x="171407" y="91467"/>
                  <a:pt x="171821" y="95602"/>
                  <a:pt x="174307" y="98496"/>
                </a:cubicBezTo>
                <a:cubicBezTo>
                  <a:pt x="175549" y="100977"/>
                  <a:pt x="177621" y="102217"/>
                  <a:pt x="180106" y="103457"/>
                </a:cubicBezTo>
                <a:cubicBezTo>
                  <a:pt x="180520" y="103457"/>
                  <a:pt x="180520" y="103457"/>
                  <a:pt x="180935" y="103457"/>
                </a:cubicBezTo>
                <a:cubicBezTo>
                  <a:pt x="183835" y="104284"/>
                  <a:pt x="185906" y="108005"/>
                  <a:pt x="185492" y="111313"/>
                </a:cubicBezTo>
                <a:cubicBezTo>
                  <a:pt x="185077" y="114621"/>
                  <a:pt x="182177" y="117102"/>
                  <a:pt x="178863" y="117102"/>
                </a:cubicBezTo>
                <a:lnTo>
                  <a:pt x="178449" y="117102"/>
                </a:lnTo>
                <a:cubicBezTo>
                  <a:pt x="175135" y="117515"/>
                  <a:pt x="171821" y="119169"/>
                  <a:pt x="169750" y="121650"/>
                </a:cubicBezTo>
                <a:cubicBezTo>
                  <a:pt x="168507" y="123717"/>
                  <a:pt x="167264" y="125785"/>
                  <a:pt x="166850" y="128679"/>
                </a:cubicBezTo>
                <a:cubicBezTo>
                  <a:pt x="166850" y="129506"/>
                  <a:pt x="166850" y="129919"/>
                  <a:pt x="166850" y="130746"/>
                </a:cubicBezTo>
                <a:cubicBezTo>
                  <a:pt x="167264" y="134467"/>
                  <a:pt x="168507" y="137362"/>
                  <a:pt x="171407" y="139429"/>
                </a:cubicBezTo>
                <a:cubicBezTo>
                  <a:pt x="173892" y="141910"/>
                  <a:pt x="176792" y="142737"/>
                  <a:pt x="180520" y="142323"/>
                </a:cubicBezTo>
                <a:lnTo>
                  <a:pt x="180935" y="142323"/>
                </a:lnTo>
                <a:cubicBezTo>
                  <a:pt x="183006" y="142323"/>
                  <a:pt x="185077" y="142737"/>
                  <a:pt x="186734" y="143977"/>
                </a:cubicBezTo>
                <a:cubicBezTo>
                  <a:pt x="187977" y="145217"/>
                  <a:pt x="188806" y="146871"/>
                  <a:pt x="189220" y="148939"/>
                </a:cubicBezTo>
                <a:cubicBezTo>
                  <a:pt x="189220" y="151006"/>
                  <a:pt x="190877" y="153900"/>
                  <a:pt x="191705" y="155554"/>
                </a:cubicBezTo>
                <a:cubicBezTo>
                  <a:pt x="193777" y="158862"/>
                  <a:pt x="192534" y="162996"/>
                  <a:pt x="188806" y="165477"/>
                </a:cubicBezTo>
                <a:cubicBezTo>
                  <a:pt x="188806" y="165477"/>
                  <a:pt x="188391" y="165477"/>
                  <a:pt x="187977" y="165891"/>
                </a:cubicBezTo>
                <a:cubicBezTo>
                  <a:pt x="182592" y="169198"/>
                  <a:pt x="180935" y="177054"/>
                  <a:pt x="185077" y="183256"/>
                </a:cubicBezTo>
                <a:cubicBezTo>
                  <a:pt x="186734" y="185324"/>
                  <a:pt x="188806" y="186977"/>
                  <a:pt x="190877" y="187804"/>
                </a:cubicBezTo>
                <a:cubicBezTo>
                  <a:pt x="193777" y="189045"/>
                  <a:pt x="197091" y="189045"/>
                  <a:pt x="199991" y="187804"/>
                </a:cubicBezTo>
                <a:lnTo>
                  <a:pt x="200405" y="187804"/>
                </a:lnTo>
                <a:cubicBezTo>
                  <a:pt x="201233" y="187391"/>
                  <a:pt x="201648" y="186977"/>
                  <a:pt x="202476" y="186564"/>
                </a:cubicBezTo>
                <a:lnTo>
                  <a:pt x="202890" y="186564"/>
                </a:lnTo>
                <a:cubicBezTo>
                  <a:pt x="202890" y="186150"/>
                  <a:pt x="202890" y="186150"/>
                  <a:pt x="202890" y="186150"/>
                </a:cubicBezTo>
                <a:cubicBezTo>
                  <a:pt x="206204" y="184083"/>
                  <a:pt x="209933" y="184497"/>
                  <a:pt x="212418" y="186977"/>
                </a:cubicBezTo>
                <a:cubicBezTo>
                  <a:pt x="213247" y="187391"/>
                  <a:pt x="213661" y="188218"/>
                  <a:pt x="214075" y="189045"/>
                </a:cubicBezTo>
                <a:cubicBezTo>
                  <a:pt x="214075" y="189045"/>
                  <a:pt x="214075" y="189458"/>
                  <a:pt x="214075" y="189458"/>
                </a:cubicBezTo>
                <a:cubicBezTo>
                  <a:pt x="214489" y="190285"/>
                  <a:pt x="214489" y="190699"/>
                  <a:pt x="214489" y="191112"/>
                </a:cubicBezTo>
                <a:cubicBezTo>
                  <a:pt x="214489" y="191526"/>
                  <a:pt x="214489" y="191939"/>
                  <a:pt x="214489" y="192352"/>
                </a:cubicBezTo>
                <a:cubicBezTo>
                  <a:pt x="214489" y="192766"/>
                  <a:pt x="214489" y="193179"/>
                  <a:pt x="214489" y="193593"/>
                </a:cubicBezTo>
                <a:cubicBezTo>
                  <a:pt x="214489" y="194006"/>
                  <a:pt x="214075" y="194420"/>
                  <a:pt x="214075" y="194833"/>
                </a:cubicBezTo>
                <a:cubicBezTo>
                  <a:pt x="213661" y="195247"/>
                  <a:pt x="213661" y="195660"/>
                  <a:pt x="213247" y="196074"/>
                </a:cubicBezTo>
                <a:cubicBezTo>
                  <a:pt x="213247" y="196074"/>
                  <a:pt x="213247" y="196074"/>
                  <a:pt x="212832" y="196487"/>
                </a:cubicBezTo>
                <a:cubicBezTo>
                  <a:pt x="212004" y="197314"/>
                  <a:pt x="212004" y="198141"/>
                  <a:pt x="211590" y="198968"/>
                </a:cubicBezTo>
                <a:cubicBezTo>
                  <a:pt x="211590" y="198968"/>
                  <a:pt x="211590" y="199381"/>
                  <a:pt x="211590" y="199795"/>
                </a:cubicBezTo>
                <a:cubicBezTo>
                  <a:pt x="211175" y="199795"/>
                  <a:pt x="211175" y="200622"/>
                  <a:pt x="210761" y="201035"/>
                </a:cubicBezTo>
                <a:cubicBezTo>
                  <a:pt x="210761" y="201449"/>
                  <a:pt x="210761" y="201862"/>
                  <a:pt x="210761" y="201862"/>
                </a:cubicBezTo>
                <a:cubicBezTo>
                  <a:pt x="210761" y="202689"/>
                  <a:pt x="210761" y="203103"/>
                  <a:pt x="210761" y="203930"/>
                </a:cubicBezTo>
                <a:cubicBezTo>
                  <a:pt x="210761" y="203930"/>
                  <a:pt x="210761" y="204343"/>
                  <a:pt x="210761" y="204343"/>
                </a:cubicBezTo>
                <a:cubicBezTo>
                  <a:pt x="210761" y="205170"/>
                  <a:pt x="210761" y="205583"/>
                  <a:pt x="211175" y="206410"/>
                </a:cubicBezTo>
                <a:cubicBezTo>
                  <a:pt x="211175" y="206410"/>
                  <a:pt x="211175" y="206410"/>
                  <a:pt x="211590" y="206824"/>
                </a:cubicBezTo>
                <a:cubicBezTo>
                  <a:pt x="211590" y="207237"/>
                  <a:pt x="212004" y="208064"/>
                  <a:pt x="212004" y="208478"/>
                </a:cubicBezTo>
                <a:cubicBezTo>
                  <a:pt x="212418" y="209305"/>
                  <a:pt x="212832" y="210131"/>
                  <a:pt x="213247" y="210545"/>
                </a:cubicBezTo>
                <a:lnTo>
                  <a:pt x="213247" y="210958"/>
                </a:lnTo>
                <a:cubicBezTo>
                  <a:pt x="213661" y="211372"/>
                  <a:pt x="214489" y="212199"/>
                  <a:pt x="214489" y="212199"/>
                </a:cubicBezTo>
                <a:cubicBezTo>
                  <a:pt x="214904" y="212199"/>
                  <a:pt x="215318" y="212612"/>
                  <a:pt x="215318" y="213026"/>
                </a:cubicBezTo>
                <a:cubicBezTo>
                  <a:pt x="215732" y="213439"/>
                  <a:pt x="216147" y="213439"/>
                  <a:pt x="216561" y="213853"/>
                </a:cubicBezTo>
                <a:cubicBezTo>
                  <a:pt x="216975" y="214266"/>
                  <a:pt x="217389" y="214266"/>
                  <a:pt x="217389" y="214680"/>
                </a:cubicBezTo>
                <a:lnTo>
                  <a:pt x="217804" y="214680"/>
                </a:lnTo>
                <a:cubicBezTo>
                  <a:pt x="223189" y="217160"/>
                  <a:pt x="229817" y="215920"/>
                  <a:pt x="233545" y="211372"/>
                </a:cubicBezTo>
                <a:cubicBezTo>
                  <a:pt x="233545" y="210958"/>
                  <a:pt x="233545" y="210958"/>
                  <a:pt x="233960" y="210958"/>
                </a:cubicBezTo>
                <a:cubicBezTo>
                  <a:pt x="233960" y="210958"/>
                  <a:pt x="233960" y="210545"/>
                  <a:pt x="234374" y="210131"/>
                </a:cubicBezTo>
                <a:cubicBezTo>
                  <a:pt x="234374" y="210131"/>
                  <a:pt x="234788" y="209718"/>
                  <a:pt x="234788" y="209305"/>
                </a:cubicBezTo>
                <a:cubicBezTo>
                  <a:pt x="235202" y="208891"/>
                  <a:pt x="235617" y="208064"/>
                  <a:pt x="236031" y="207651"/>
                </a:cubicBezTo>
                <a:cubicBezTo>
                  <a:pt x="236445" y="207237"/>
                  <a:pt x="236859" y="207237"/>
                  <a:pt x="237274" y="206824"/>
                </a:cubicBezTo>
                <a:cubicBezTo>
                  <a:pt x="237274" y="206410"/>
                  <a:pt x="238102" y="206410"/>
                  <a:pt x="238516" y="206410"/>
                </a:cubicBezTo>
                <a:cubicBezTo>
                  <a:pt x="238516" y="206410"/>
                  <a:pt x="238931" y="206410"/>
                  <a:pt x="239345" y="206410"/>
                </a:cubicBezTo>
                <a:cubicBezTo>
                  <a:pt x="239759" y="205997"/>
                  <a:pt x="240173" y="205583"/>
                  <a:pt x="240588" y="205583"/>
                </a:cubicBezTo>
                <a:cubicBezTo>
                  <a:pt x="241002" y="205583"/>
                  <a:pt x="241416" y="205997"/>
                  <a:pt x="241830" y="205997"/>
                </a:cubicBezTo>
                <a:cubicBezTo>
                  <a:pt x="242245" y="206410"/>
                  <a:pt x="242659" y="206410"/>
                  <a:pt x="243073" y="206410"/>
                </a:cubicBezTo>
                <a:cubicBezTo>
                  <a:pt x="243073" y="206410"/>
                  <a:pt x="243487" y="206410"/>
                  <a:pt x="243487" y="206410"/>
                </a:cubicBezTo>
                <a:cubicBezTo>
                  <a:pt x="243902" y="206410"/>
                  <a:pt x="244316" y="206824"/>
                  <a:pt x="244316" y="206824"/>
                </a:cubicBezTo>
                <a:cubicBezTo>
                  <a:pt x="244730" y="207237"/>
                  <a:pt x="245559" y="207237"/>
                  <a:pt x="245559" y="207651"/>
                </a:cubicBezTo>
                <a:cubicBezTo>
                  <a:pt x="245973" y="208064"/>
                  <a:pt x="246387" y="208478"/>
                  <a:pt x="246387" y="208891"/>
                </a:cubicBezTo>
                <a:cubicBezTo>
                  <a:pt x="246387" y="208891"/>
                  <a:pt x="246801" y="209305"/>
                  <a:pt x="247216" y="209718"/>
                </a:cubicBezTo>
                <a:cubicBezTo>
                  <a:pt x="247216" y="210131"/>
                  <a:pt x="247630" y="210545"/>
                  <a:pt x="247630" y="210958"/>
                </a:cubicBezTo>
                <a:cubicBezTo>
                  <a:pt x="247630" y="211372"/>
                  <a:pt x="247630" y="211785"/>
                  <a:pt x="247630" y="212199"/>
                </a:cubicBezTo>
                <a:cubicBezTo>
                  <a:pt x="248044" y="212612"/>
                  <a:pt x="248044" y="213439"/>
                  <a:pt x="247630" y="214266"/>
                </a:cubicBezTo>
                <a:lnTo>
                  <a:pt x="247630" y="214680"/>
                </a:lnTo>
                <a:cubicBezTo>
                  <a:pt x="247630" y="214680"/>
                  <a:pt x="247630" y="215093"/>
                  <a:pt x="247630" y="215507"/>
                </a:cubicBezTo>
                <a:cubicBezTo>
                  <a:pt x="247630" y="215920"/>
                  <a:pt x="247630" y="215920"/>
                  <a:pt x="247630" y="216333"/>
                </a:cubicBezTo>
                <a:cubicBezTo>
                  <a:pt x="247630" y="216747"/>
                  <a:pt x="247630" y="217574"/>
                  <a:pt x="247630" y="217987"/>
                </a:cubicBezTo>
                <a:cubicBezTo>
                  <a:pt x="247630" y="217987"/>
                  <a:pt x="247630" y="218814"/>
                  <a:pt x="247630" y="219228"/>
                </a:cubicBezTo>
                <a:cubicBezTo>
                  <a:pt x="247630" y="219228"/>
                  <a:pt x="247630" y="220055"/>
                  <a:pt x="247630" y="220468"/>
                </a:cubicBezTo>
                <a:cubicBezTo>
                  <a:pt x="248044" y="220468"/>
                  <a:pt x="248044" y="220882"/>
                  <a:pt x="248458" y="221295"/>
                </a:cubicBezTo>
                <a:cubicBezTo>
                  <a:pt x="248458" y="221709"/>
                  <a:pt x="248873" y="222122"/>
                  <a:pt x="248873" y="222535"/>
                </a:cubicBezTo>
                <a:cubicBezTo>
                  <a:pt x="248873" y="222949"/>
                  <a:pt x="248873" y="223362"/>
                  <a:pt x="249287" y="223776"/>
                </a:cubicBezTo>
                <a:cubicBezTo>
                  <a:pt x="249701" y="223776"/>
                  <a:pt x="249701" y="224189"/>
                  <a:pt x="250116" y="224603"/>
                </a:cubicBezTo>
                <a:cubicBezTo>
                  <a:pt x="250116" y="225016"/>
                  <a:pt x="250530" y="225016"/>
                  <a:pt x="250944" y="225430"/>
                </a:cubicBezTo>
                <a:cubicBezTo>
                  <a:pt x="252187" y="227084"/>
                  <a:pt x="253844" y="228324"/>
                  <a:pt x="255915" y="228737"/>
                </a:cubicBezTo>
                <a:lnTo>
                  <a:pt x="255915" y="229151"/>
                </a:lnTo>
                <a:cubicBezTo>
                  <a:pt x="256744" y="229564"/>
                  <a:pt x="257158" y="229564"/>
                  <a:pt x="257986" y="229564"/>
                </a:cubicBezTo>
                <a:cubicBezTo>
                  <a:pt x="265029" y="230805"/>
                  <a:pt x="271657" y="226257"/>
                  <a:pt x="272900" y="219228"/>
                </a:cubicBezTo>
                <a:cubicBezTo>
                  <a:pt x="272900" y="219228"/>
                  <a:pt x="272900" y="218401"/>
                  <a:pt x="272900" y="218401"/>
                </a:cubicBezTo>
                <a:cubicBezTo>
                  <a:pt x="273314" y="214680"/>
                  <a:pt x="276214" y="212199"/>
                  <a:pt x="279942" y="212199"/>
                </a:cubicBezTo>
                <a:cubicBezTo>
                  <a:pt x="280770" y="212199"/>
                  <a:pt x="281599" y="212199"/>
                  <a:pt x="282428" y="212199"/>
                </a:cubicBezTo>
                <a:lnTo>
                  <a:pt x="282842" y="212612"/>
                </a:lnTo>
                <a:cubicBezTo>
                  <a:pt x="283256" y="213026"/>
                  <a:pt x="284085" y="213439"/>
                  <a:pt x="284499" y="213439"/>
                </a:cubicBezTo>
                <a:cubicBezTo>
                  <a:pt x="284499" y="213439"/>
                  <a:pt x="284499" y="214266"/>
                  <a:pt x="284913" y="214266"/>
                </a:cubicBezTo>
                <a:cubicBezTo>
                  <a:pt x="285327" y="214680"/>
                  <a:pt x="285742" y="215093"/>
                  <a:pt x="286156" y="215507"/>
                </a:cubicBezTo>
                <a:cubicBezTo>
                  <a:pt x="286156" y="215920"/>
                  <a:pt x="286156" y="215920"/>
                  <a:pt x="286570" y="216333"/>
                </a:cubicBezTo>
                <a:cubicBezTo>
                  <a:pt x="286570" y="216747"/>
                  <a:pt x="286570" y="217160"/>
                  <a:pt x="286984" y="217987"/>
                </a:cubicBezTo>
                <a:lnTo>
                  <a:pt x="286984" y="218401"/>
                </a:lnTo>
                <a:cubicBezTo>
                  <a:pt x="289056" y="225016"/>
                  <a:pt x="296098" y="229151"/>
                  <a:pt x="302726" y="227084"/>
                </a:cubicBezTo>
                <a:cubicBezTo>
                  <a:pt x="303140" y="227084"/>
                  <a:pt x="303969" y="227084"/>
                  <a:pt x="305212" y="226257"/>
                </a:cubicBezTo>
                <a:cubicBezTo>
                  <a:pt x="310183" y="223776"/>
                  <a:pt x="313082" y="217987"/>
                  <a:pt x="311840" y="212199"/>
                </a:cubicBezTo>
                <a:cubicBezTo>
                  <a:pt x="311840" y="211785"/>
                  <a:pt x="311425" y="211372"/>
                  <a:pt x="311011" y="211372"/>
                </a:cubicBezTo>
                <a:cubicBezTo>
                  <a:pt x="310597" y="208064"/>
                  <a:pt x="311840" y="205170"/>
                  <a:pt x="314325" y="203103"/>
                </a:cubicBezTo>
                <a:cubicBezTo>
                  <a:pt x="314740" y="202689"/>
                  <a:pt x="315568" y="202276"/>
                  <a:pt x="315982" y="202276"/>
                </a:cubicBezTo>
                <a:cubicBezTo>
                  <a:pt x="318882" y="201035"/>
                  <a:pt x="322610" y="202276"/>
                  <a:pt x="324267" y="205170"/>
                </a:cubicBezTo>
                <a:cubicBezTo>
                  <a:pt x="324267" y="205170"/>
                  <a:pt x="324682" y="205583"/>
                  <a:pt x="324682" y="205583"/>
                </a:cubicBezTo>
                <a:cubicBezTo>
                  <a:pt x="328410" y="210131"/>
                  <a:pt x="335038" y="211372"/>
                  <a:pt x="340009" y="208891"/>
                </a:cubicBezTo>
                <a:lnTo>
                  <a:pt x="340423" y="208891"/>
                </a:lnTo>
                <a:cubicBezTo>
                  <a:pt x="340838" y="208478"/>
                  <a:pt x="341252" y="208064"/>
                  <a:pt x="342080" y="207651"/>
                </a:cubicBezTo>
                <a:cubicBezTo>
                  <a:pt x="344152" y="205997"/>
                  <a:pt x="345394" y="203930"/>
                  <a:pt x="346223" y="201862"/>
                </a:cubicBezTo>
                <a:cubicBezTo>
                  <a:pt x="346637" y="201449"/>
                  <a:pt x="346637" y="201449"/>
                  <a:pt x="346637" y="201449"/>
                </a:cubicBezTo>
                <a:cubicBezTo>
                  <a:pt x="346637" y="201035"/>
                  <a:pt x="346637" y="200622"/>
                  <a:pt x="346637" y="199795"/>
                </a:cubicBezTo>
                <a:cubicBezTo>
                  <a:pt x="347051" y="199795"/>
                  <a:pt x="347051" y="199381"/>
                  <a:pt x="347051" y="199381"/>
                </a:cubicBezTo>
                <a:cubicBezTo>
                  <a:pt x="347466" y="196074"/>
                  <a:pt x="346637" y="192766"/>
                  <a:pt x="344566" y="189872"/>
                </a:cubicBezTo>
                <a:cubicBezTo>
                  <a:pt x="344152" y="189458"/>
                  <a:pt x="343737" y="189458"/>
                  <a:pt x="343737" y="189458"/>
                </a:cubicBezTo>
                <a:cubicBezTo>
                  <a:pt x="341666" y="186977"/>
                  <a:pt x="341252" y="182843"/>
                  <a:pt x="343323" y="180362"/>
                </a:cubicBezTo>
                <a:cubicBezTo>
                  <a:pt x="343737" y="180362"/>
                  <a:pt x="344152" y="179949"/>
                  <a:pt x="344152" y="179535"/>
                </a:cubicBezTo>
                <a:cubicBezTo>
                  <a:pt x="344980" y="178708"/>
                  <a:pt x="346223" y="177881"/>
                  <a:pt x="347466" y="177881"/>
                </a:cubicBezTo>
                <a:cubicBezTo>
                  <a:pt x="347880" y="177881"/>
                  <a:pt x="347880" y="177468"/>
                  <a:pt x="348709" y="177468"/>
                </a:cubicBezTo>
                <a:cubicBezTo>
                  <a:pt x="348709" y="177468"/>
                  <a:pt x="348709" y="177468"/>
                  <a:pt x="349123" y="177468"/>
                </a:cubicBezTo>
                <a:cubicBezTo>
                  <a:pt x="349951" y="177468"/>
                  <a:pt x="350366" y="177468"/>
                  <a:pt x="350780" y="177881"/>
                </a:cubicBezTo>
                <a:cubicBezTo>
                  <a:pt x="351194" y="177881"/>
                  <a:pt x="351194" y="177881"/>
                  <a:pt x="351608" y="177881"/>
                </a:cubicBezTo>
                <a:cubicBezTo>
                  <a:pt x="352023" y="177881"/>
                  <a:pt x="352437" y="177881"/>
                  <a:pt x="352851" y="178295"/>
                </a:cubicBezTo>
                <a:cubicBezTo>
                  <a:pt x="353265" y="178295"/>
                  <a:pt x="353265" y="178708"/>
                  <a:pt x="353265" y="178708"/>
                </a:cubicBezTo>
                <a:cubicBezTo>
                  <a:pt x="353265" y="178708"/>
                  <a:pt x="353265" y="178708"/>
                  <a:pt x="353680" y="178708"/>
                </a:cubicBezTo>
                <a:lnTo>
                  <a:pt x="353680" y="179122"/>
                </a:lnTo>
                <a:cubicBezTo>
                  <a:pt x="356994" y="180362"/>
                  <a:pt x="359893" y="180775"/>
                  <a:pt x="363207" y="179949"/>
                </a:cubicBezTo>
                <a:cubicBezTo>
                  <a:pt x="366107" y="178708"/>
                  <a:pt x="369007" y="176641"/>
                  <a:pt x="370664" y="173747"/>
                </a:cubicBezTo>
                <a:cubicBezTo>
                  <a:pt x="372321" y="170439"/>
                  <a:pt x="372735" y="167131"/>
                  <a:pt x="371493" y="163823"/>
                </a:cubicBezTo>
                <a:cubicBezTo>
                  <a:pt x="370664" y="160516"/>
                  <a:pt x="368593" y="158035"/>
                  <a:pt x="365279" y="156381"/>
                </a:cubicBezTo>
                <a:cubicBezTo>
                  <a:pt x="365279" y="156381"/>
                  <a:pt x="364865" y="155967"/>
                  <a:pt x="364865" y="155967"/>
                </a:cubicBezTo>
                <a:cubicBezTo>
                  <a:pt x="361550" y="154727"/>
                  <a:pt x="360308" y="151419"/>
                  <a:pt x="360722" y="148112"/>
                </a:cubicBezTo>
                <a:cubicBezTo>
                  <a:pt x="361136" y="147285"/>
                  <a:pt x="361550" y="146871"/>
                  <a:pt x="361550" y="146044"/>
                </a:cubicBezTo>
                <a:cubicBezTo>
                  <a:pt x="361550" y="145631"/>
                  <a:pt x="361965" y="145631"/>
                  <a:pt x="361965" y="145631"/>
                </a:cubicBezTo>
                <a:cubicBezTo>
                  <a:pt x="362793" y="144804"/>
                  <a:pt x="362793" y="144390"/>
                  <a:pt x="363622" y="143977"/>
                </a:cubicBezTo>
                <a:lnTo>
                  <a:pt x="363622" y="143564"/>
                </a:lnTo>
                <a:cubicBezTo>
                  <a:pt x="364450" y="143564"/>
                  <a:pt x="364865" y="143150"/>
                  <a:pt x="365693" y="142737"/>
                </a:cubicBezTo>
                <a:cubicBezTo>
                  <a:pt x="366107" y="142737"/>
                  <a:pt x="366107" y="142737"/>
                  <a:pt x="366107" y="142737"/>
                </a:cubicBezTo>
                <a:cubicBezTo>
                  <a:pt x="366936" y="142323"/>
                  <a:pt x="367764" y="142323"/>
                  <a:pt x="368593" y="142323"/>
                </a:cubicBezTo>
                <a:cubicBezTo>
                  <a:pt x="369007" y="142323"/>
                  <a:pt x="369421" y="142737"/>
                  <a:pt x="369421" y="142737"/>
                </a:cubicBezTo>
                <a:cubicBezTo>
                  <a:pt x="376464" y="143150"/>
                  <a:pt x="382678" y="137775"/>
                  <a:pt x="383092" y="131160"/>
                </a:cubicBezTo>
                <a:cubicBezTo>
                  <a:pt x="383092" y="129506"/>
                  <a:pt x="383092" y="127852"/>
                  <a:pt x="382678" y="126198"/>
                </a:cubicBezTo>
                <a:cubicBezTo>
                  <a:pt x="381021" y="121650"/>
                  <a:pt x="376464" y="117929"/>
                  <a:pt x="371907" y="117515"/>
                </a:cubicBezTo>
                <a:cubicBezTo>
                  <a:pt x="371493" y="117515"/>
                  <a:pt x="371078" y="117515"/>
                  <a:pt x="371078" y="117515"/>
                </a:cubicBezTo>
                <a:cubicBezTo>
                  <a:pt x="370664" y="117515"/>
                  <a:pt x="370664" y="117515"/>
                  <a:pt x="370664" y="117515"/>
                </a:cubicBezTo>
                <a:cubicBezTo>
                  <a:pt x="367350" y="117102"/>
                  <a:pt x="364450" y="114621"/>
                  <a:pt x="363622" y="111313"/>
                </a:cubicBezTo>
                <a:cubicBezTo>
                  <a:pt x="363622" y="108005"/>
                  <a:pt x="365693" y="104284"/>
                  <a:pt x="369007" y="103457"/>
                </a:cubicBezTo>
                <a:cubicBezTo>
                  <a:pt x="369007" y="103457"/>
                  <a:pt x="369421" y="103457"/>
                  <a:pt x="369836" y="103457"/>
                </a:cubicBezTo>
                <a:cubicBezTo>
                  <a:pt x="370664" y="103044"/>
                  <a:pt x="371493" y="102630"/>
                  <a:pt x="371907" y="102217"/>
                </a:cubicBezTo>
                <a:cubicBezTo>
                  <a:pt x="372321" y="102217"/>
                  <a:pt x="372321" y="101803"/>
                  <a:pt x="372735" y="101803"/>
                </a:cubicBezTo>
                <a:cubicBezTo>
                  <a:pt x="373150" y="101390"/>
                  <a:pt x="373564" y="100977"/>
                  <a:pt x="373978" y="100977"/>
                </a:cubicBezTo>
                <a:cubicBezTo>
                  <a:pt x="373978" y="100563"/>
                  <a:pt x="373978" y="100150"/>
                  <a:pt x="374392" y="100150"/>
                </a:cubicBezTo>
                <a:cubicBezTo>
                  <a:pt x="374807" y="99736"/>
                  <a:pt x="375221" y="99323"/>
                  <a:pt x="375221" y="98909"/>
                </a:cubicBezTo>
                <a:cubicBezTo>
                  <a:pt x="375635" y="98496"/>
                  <a:pt x="375635" y="98496"/>
                  <a:pt x="376049" y="98082"/>
                </a:cubicBezTo>
                <a:cubicBezTo>
                  <a:pt x="376464" y="97669"/>
                  <a:pt x="376464" y="97255"/>
                  <a:pt x="376878" y="96842"/>
                </a:cubicBezTo>
                <a:cubicBezTo>
                  <a:pt x="376878" y="96428"/>
                  <a:pt x="376878" y="96428"/>
                  <a:pt x="377292" y="95602"/>
                </a:cubicBezTo>
                <a:cubicBezTo>
                  <a:pt x="377706" y="93948"/>
                  <a:pt x="378535" y="91880"/>
                  <a:pt x="377706" y="89813"/>
                </a:cubicBezTo>
                <a:cubicBezTo>
                  <a:pt x="377706" y="89400"/>
                  <a:pt x="377706" y="89400"/>
                  <a:pt x="377706" y="89400"/>
                </a:cubicBezTo>
                <a:cubicBezTo>
                  <a:pt x="377706" y="88986"/>
                  <a:pt x="377706" y="88159"/>
                  <a:pt x="377292" y="87332"/>
                </a:cubicBezTo>
                <a:cubicBezTo>
                  <a:pt x="376464" y="83611"/>
                  <a:pt x="373978" y="81544"/>
                  <a:pt x="370664" y="79890"/>
                </a:cubicBezTo>
                <a:cubicBezTo>
                  <a:pt x="370250" y="79476"/>
                  <a:pt x="369421" y="79063"/>
                  <a:pt x="368593" y="79063"/>
                </a:cubicBezTo>
                <a:cubicBezTo>
                  <a:pt x="366936" y="78649"/>
                  <a:pt x="364865" y="78649"/>
                  <a:pt x="363207" y="79063"/>
                </a:cubicBezTo>
                <a:cubicBezTo>
                  <a:pt x="362793" y="79063"/>
                  <a:pt x="361965" y="79063"/>
                  <a:pt x="361550" y="79063"/>
                </a:cubicBezTo>
                <a:lnTo>
                  <a:pt x="361550" y="79476"/>
                </a:lnTo>
                <a:cubicBezTo>
                  <a:pt x="361136" y="79476"/>
                  <a:pt x="360722" y="79476"/>
                  <a:pt x="360722" y="79476"/>
                </a:cubicBezTo>
                <a:cubicBezTo>
                  <a:pt x="360722" y="79476"/>
                  <a:pt x="360722" y="79476"/>
                  <a:pt x="360308" y="79476"/>
                </a:cubicBezTo>
                <a:cubicBezTo>
                  <a:pt x="359893" y="79890"/>
                  <a:pt x="359065" y="80303"/>
                  <a:pt x="358236" y="80303"/>
                </a:cubicBezTo>
                <a:cubicBezTo>
                  <a:pt x="358236" y="80303"/>
                  <a:pt x="357822" y="79890"/>
                  <a:pt x="357408" y="79890"/>
                </a:cubicBezTo>
                <a:cubicBezTo>
                  <a:pt x="356994" y="79890"/>
                  <a:pt x="356579" y="79890"/>
                  <a:pt x="355751" y="79890"/>
                </a:cubicBezTo>
                <a:cubicBezTo>
                  <a:pt x="355751" y="79476"/>
                  <a:pt x="355751" y="79476"/>
                  <a:pt x="355337" y="79476"/>
                </a:cubicBezTo>
                <a:cubicBezTo>
                  <a:pt x="354508" y="79063"/>
                  <a:pt x="354508" y="79063"/>
                  <a:pt x="354094" y="79063"/>
                </a:cubicBezTo>
                <a:cubicBezTo>
                  <a:pt x="353680" y="78649"/>
                  <a:pt x="353680" y="78236"/>
                  <a:pt x="353265" y="77822"/>
                </a:cubicBezTo>
                <a:cubicBezTo>
                  <a:pt x="352851" y="77822"/>
                  <a:pt x="352851" y="77822"/>
                  <a:pt x="352437" y="77409"/>
                </a:cubicBezTo>
                <a:cubicBezTo>
                  <a:pt x="352437" y="77409"/>
                  <a:pt x="352437" y="76996"/>
                  <a:pt x="352437" y="76996"/>
                </a:cubicBezTo>
                <a:lnTo>
                  <a:pt x="352023" y="76996"/>
                </a:lnTo>
                <a:cubicBezTo>
                  <a:pt x="352023" y="76996"/>
                  <a:pt x="351608" y="76996"/>
                  <a:pt x="351608" y="76582"/>
                </a:cubicBezTo>
                <a:cubicBezTo>
                  <a:pt x="351608" y="75755"/>
                  <a:pt x="351194" y="75755"/>
                  <a:pt x="351194" y="74928"/>
                </a:cubicBezTo>
                <a:cubicBezTo>
                  <a:pt x="351194" y="74515"/>
                  <a:pt x="351194" y="74515"/>
                  <a:pt x="351194" y="74101"/>
                </a:cubicBezTo>
                <a:cubicBezTo>
                  <a:pt x="350780" y="73688"/>
                  <a:pt x="351194" y="73274"/>
                  <a:pt x="351194" y="72861"/>
                </a:cubicBezTo>
                <a:cubicBezTo>
                  <a:pt x="351194" y="72447"/>
                  <a:pt x="351194" y="72034"/>
                  <a:pt x="351194" y="71621"/>
                </a:cubicBezTo>
                <a:cubicBezTo>
                  <a:pt x="351194" y="71207"/>
                  <a:pt x="351194" y="70794"/>
                  <a:pt x="351608" y="69967"/>
                </a:cubicBezTo>
                <a:cubicBezTo>
                  <a:pt x="351608" y="69967"/>
                  <a:pt x="351608" y="69553"/>
                  <a:pt x="351608" y="69553"/>
                </a:cubicBezTo>
                <a:cubicBezTo>
                  <a:pt x="352437" y="68726"/>
                  <a:pt x="352851" y="67899"/>
                  <a:pt x="353680" y="67486"/>
                </a:cubicBezTo>
                <a:cubicBezTo>
                  <a:pt x="353680" y="67486"/>
                  <a:pt x="353680" y="67072"/>
                  <a:pt x="354094" y="67072"/>
                </a:cubicBezTo>
                <a:lnTo>
                  <a:pt x="354094" y="66659"/>
                </a:lnTo>
                <a:cubicBezTo>
                  <a:pt x="354508" y="66659"/>
                  <a:pt x="354508" y="66245"/>
                  <a:pt x="354922" y="65832"/>
                </a:cubicBezTo>
                <a:cubicBezTo>
                  <a:pt x="354922" y="65419"/>
                  <a:pt x="355337" y="65419"/>
                  <a:pt x="355337" y="65419"/>
                </a:cubicBezTo>
                <a:cubicBezTo>
                  <a:pt x="356994" y="63351"/>
                  <a:pt x="357822" y="60870"/>
                  <a:pt x="358236" y="58390"/>
                </a:cubicBezTo>
                <a:cubicBezTo>
                  <a:pt x="358236" y="55082"/>
                  <a:pt x="356994" y="51774"/>
                  <a:pt x="354508" y="49293"/>
                </a:cubicBezTo>
                <a:cubicBezTo>
                  <a:pt x="352437" y="46813"/>
                  <a:pt x="348709" y="45572"/>
                  <a:pt x="345809" y="45159"/>
                </a:cubicBezTo>
                <a:cubicBezTo>
                  <a:pt x="342080" y="44745"/>
                  <a:pt x="339181" y="45986"/>
                  <a:pt x="336695" y="48466"/>
                </a:cubicBezTo>
                <a:cubicBezTo>
                  <a:pt x="336281" y="48466"/>
                  <a:pt x="336281" y="48880"/>
                  <a:pt x="336281" y="48880"/>
                </a:cubicBezTo>
                <a:cubicBezTo>
                  <a:pt x="333795" y="51774"/>
                  <a:pt x="330067" y="51774"/>
                  <a:pt x="327167" y="50120"/>
                </a:cubicBezTo>
                <a:cubicBezTo>
                  <a:pt x="327167" y="50120"/>
                  <a:pt x="326753" y="49707"/>
                  <a:pt x="326753" y="49707"/>
                </a:cubicBezTo>
                <a:cubicBezTo>
                  <a:pt x="323853" y="47226"/>
                  <a:pt x="323025" y="43505"/>
                  <a:pt x="324682" y="40611"/>
                </a:cubicBezTo>
                <a:cubicBezTo>
                  <a:pt x="324682" y="40611"/>
                  <a:pt x="324682" y="40197"/>
                  <a:pt x="325096" y="40197"/>
                </a:cubicBezTo>
                <a:cubicBezTo>
                  <a:pt x="327581" y="33582"/>
                  <a:pt x="324682" y="26553"/>
                  <a:pt x="318468" y="23658"/>
                </a:cubicBezTo>
                <a:cubicBezTo>
                  <a:pt x="315568" y="22005"/>
                  <a:pt x="311840" y="22005"/>
                  <a:pt x="308526" y="23245"/>
                </a:cubicBezTo>
                <a:cubicBezTo>
                  <a:pt x="305626" y="24485"/>
                  <a:pt x="303140" y="26966"/>
                  <a:pt x="301898" y="29860"/>
                </a:cubicBezTo>
                <a:cubicBezTo>
                  <a:pt x="301898" y="29860"/>
                  <a:pt x="301483" y="30687"/>
                  <a:pt x="301483" y="30687"/>
                </a:cubicBezTo>
                <a:cubicBezTo>
                  <a:pt x="300655" y="32341"/>
                  <a:pt x="299412" y="33995"/>
                  <a:pt x="297755" y="34822"/>
                </a:cubicBezTo>
                <a:cubicBezTo>
                  <a:pt x="296098" y="35649"/>
                  <a:pt x="294855" y="35649"/>
                  <a:pt x="293198" y="35236"/>
                </a:cubicBezTo>
                <a:cubicBezTo>
                  <a:pt x="292784" y="35236"/>
                  <a:pt x="292370" y="34822"/>
                  <a:pt x="292370" y="34822"/>
                </a:cubicBezTo>
                <a:cubicBezTo>
                  <a:pt x="289470" y="33995"/>
                  <a:pt x="287399" y="31101"/>
                  <a:pt x="287813" y="27793"/>
                </a:cubicBezTo>
                <a:cubicBezTo>
                  <a:pt x="287813" y="27380"/>
                  <a:pt x="287813" y="27380"/>
                  <a:pt x="287813" y="26966"/>
                </a:cubicBezTo>
                <a:cubicBezTo>
                  <a:pt x="287399" y="19937"/>
                  <a:pt x="282013" y="14562"/>
                  <a:pt x="274971" y="14562"/>
                </a:cubicBezTo>
                <a:close/>
                <a:moveTo>
                  <a:pt x="275301" y="0"/>
                </a:moveTo>
                <a:cubicBezTo>
                  <a:pt x="284802" y="0"/>
                  <a:pt x="293477" y="5375"/>
                  <a:pt x="298021" y="12816"/>
                </a:cubicBezTo>
                <a:cubicBezTo>
                  <a:pt x="300087" y="11576"/>
                  <a:pt x="301739" y="10749"/>
                  <a:pt x="303804" y="10336"/>
                </a:cubicBezTo>
                <a:cubicBezTo>
                  <a:pt x="310414" y="7028"/>
                  <a:pt x="317850" y="7442"/>
                  <a:pt x="324459" y="10336"/>
                </a:cubicBezTo>
                <a:cubicBezTo>
                  <a:pt x="333134" y="14470"/>
                  <a:pt x="338505" y="22325"/>
                  <a:pt x="340157" y="31007"/>
                </a:cubicBezTo>
                <a:cubicBezTo>
                  <a:pt x="342222" y="31007"/>
                  <a:pt x="344288" y="30594"/>
                  <a:pt x="346353" y="31007"/>
                </a:cubicBezTo>
                <a:cubicBezTo>
                  <a:pt x="353789" y="31007"/>
                  <a:pt x="360399" y="34315"/>
                  <a:pt x="364943" y="39276"/>
                </a:cubicBezTo>
                <a:cubicBezTo>
                  <a:pt x="369900" y="44650"/>
                  <a:pt x="372379" y="51678"/>
                  <a:pt x="371965" y="58707"/>
                </a:cubicBezTo>
                <a:cubicBezTo>
                  <a:pt x="371965" y="59533"/>
                  <a:pt x="371965" y="59533"/>
                  <a:pt x="371965" y="60360"/>
                </a:cubicBezTo>
                <a:cubicBezTo>
                  <a:pt x="375270" y="60774"/>
                  <a:pt x="378162" y="61187"/>
                  <a:pt x="381054" y="62014"/>
                </a:cubicBezTo>
                <a:cubicBezTo>
                  <a:pt x="381467" y="60360"/>
                  <a:pt x="382706" y="58293"/>
                  <a:pt x="383532" y="56639"/>
                </a:cubicBezTo>
                <a:cubicBezTo>
                  <a:pt x="387663" y="50438"/>
                  <a:pt x="393860" y="46304"/>
                  <a:pt x="400469" y="44650"/>
                </a:cubicBezTo>
                <a:cubicBezTo>
                  <a:pt x="407492" y="43410"/>
                  <a:pt x="414928" y="44650"/>
                  <a:pt x="421124" y="48784"/>
                </a:cubicBezTo>
                <a:cubicBezTo>
                  <a:pt x="422363" y="50025"/>
                  <a:pt x="424429" y="51265"/>
                  <a:pt x="425668" y="52505"/>
                </a:cubicBezTo>
                <a:cubicBezTo>
                  <a:pt x="431865" y="45890"/>
                  <a:pt x="441366" y="42996"/>
                  <a:pt x="450867" y="44650"/>
                </a:cubicBezTo>
                <a:cubicBezTo>
                  <a:pt x="460368" y="46717"/>
                  <a:pt x="467391" y="53332"/>
                  <a:pt x="470696" y="62014"/>
                </a:cubicBezTo>
                <a:cubicBezTo>
                  <a:pt x="478958" y="58293"/>
                  <a:pt x="488872" y="59120"/>
                  <a:pt x="496721" y="64495"/>
                </a:cubicBezTo>
                <a:cubicBezTo>
                  <a:pt x="504570" y="69869"/>
                  <a:pt x="508287" y="78964"/>
                  <a:pt x="508287" y="88060"/>
                </a:cubicBezTo>
                <a:cubicBezTo>
                  <a:pt x="517376" y="88060"/>
                  <a:pt x="525638" y="93021"/>
                  <a:pt x="531008" y="100876"/>
                </a:cubicBezTo>
                <a:cubicBezTo>
                  <a:pt x="534726" y="107491"/>
                  <a:pt x="535965" y="114519"/>
                  <a:pt x="533899" y="121547"/>
                </a:cubicBezTo>
                <a:cubicBezTo>
                  <a:pt x="533486" y="123614"/>
                  <a:pt x="532660" y="125268"/>
                  <a:pt x="531834" y="127335"/>
                </a:cubicBezTo>
                <a:cubicBezTo>
                  <a:pt x="540096" y="131056"/>
                  <a:pt x="546292" y="138911"/>
                  <a:pt x="547532" y="148420"/>
                </a:cubicBezTo>
                <a:cubicBezTo>
                  <a:pt x="548771" y="157929"/>
                  <a:pt x="545053" y="167024"/>
                  <a:pt x="538030" y="172812"/>
                </a:cubicBezTo>
                <a:cubicBezTo>
                  <a:pt x="543814" y="179427"/>
                  <a:pt x="546292" y="189349"/>
                  <a:pt x="543814" y="198444"/>
                </a:cubicBezTo>
                <a:cubicBezTo>
                  <a:pt x="541335" y="207540"/>
                  <a:pt x="533899" y="214568"/>
                  <a:pt x="525638" y="216635"/>
                </a:cubicBezTo>
                <a:cubicBezTo>
                  <a:pt x="528116" y="225317"/>
                  <a:pt x="526877" y="235239"/>
                  <a:pt x="520680" y="243094"/>
                </a:cubicBezTo>
                <a:cubicBezTo>
                  <a:pt x="514484" y="250122"/>
                  <a:pt x="504983" y="253430"/>
                  <a:pt x="496308" y="252603"/>
                </a:cubicBezTo>
                <a:cubicBezTo>
                  <a:pt x="495481" y="261285"/>
                  <a:pt x="490111" y="269553"/>
                  <a:pt x="481436" y="274101"/>
                </a:cubicBezTo>
                <a:cubicBezTo>
                  <a:pt x="475240" y="277408"/>
                  <a:pt x="467804" y="277822"/>
                  <a:pt x="460781" y="275341"/>
                </a:cubicBezTo>
                <a:cubicBezTo>
                  <a:pt x="459129" y="274928"/>
                  <a:pt x="457063" y="274101"/>
                  <a:pt x="455411" y="273274"/>
                </a:cubicBezTo>
                <a:cubicBezTo>
                  <a:pt x="454585" y="274928"/>
                  <a:pt x="453346" y="276582"/>
                  <a:pt x="451693" y="277822"/>
                </a:cubicBezTo>
                <a:cubicBezTo>
                  <a:pt x="446736" y="283610"/>
                  <a:pt x="440540" y="286504"/>
                  <a:pt x="433104" y="286917"/>
                </a:cubicBezTo>
                <a:cubicBezTo>
                  <a:pt x="432691" y="286917"/>
                  <a:pt x="432278" y="286917"/>
                  <a:pt x="431451" y="286917"/>
                </a:cubicBezTo>
                <a:cubicBezTo>
                  <a:pt x="422363" y="286917"/>
                  <a:pt x="414514" y="282370"/>
                  <a:pt x="409557" y="275341"/>
                </a:cubicBezTo>
                <a:cubicBezTo>
                  <a:pt x="406253" y="277822"/>
                  <a:pt x="402948" y="279476"/>
                  <a:pt x="399230" y="280302"/>
                </a:cubicBezTo>
                <a:lnTo>
                  <a:pt x="349245" y="358026"/>
                </a:lnTo>
                <a:cubicBezTo>
                  <a:pt x="345940" y="365055"/>
                  <a:pt x="343875" y="372496"/>
                  <a:pt x="343875" y="379938"/>
                </a:cubicBezTo>
                <a:lnTo>
                  <a:pt x="343875" y="444019"/>
                </a:lnTo>
                <a:cubicBezTo>
                  <a:pt x="343875" y="464690"/>
                  <a:pt x="327351" y="482054"/>
                  <a:pt x="306283" y="482054"/>
                </a:cubicBezTo>
                <a:lnTo>
                  <a:pt x="241840" y="482054"/>
                </a:lnTo>
                <a:cubicBezTo>
                  <a:pt x="220772" y="482054"/>
                  <a:pt x="204248" y="464690"/>
                  <a:pt x="204248" y="444019"/>
                </a:cubicBezTo>
                <a:lnTo>
                  <a:pt x="204248" y="379938"/>
                </a:lnTo>
                <a:cubicBezTo>
                  <a:pt x="204248" y="372496"/>
                  <a:pt x="202183" y="365055"/>
                  <a:pt x="198878" y="358440"/>
                </a:cubicBezTo>
                <a:lnTo>
                  <a:pt x="147241" y="278235"/>
                </a:lnTo>
                <a:cubicBezTo>
                  <a:pt x="142284" y="283610"/>
                  <a:pt x="135674" y="286504"/>
                  <a:pt x="128651" y="286917"/>
                </a:cubicBezTo>
                <a:cubicBezTo>
                  <a:pt x="128238" y="286917"/>
                  <a:pt x="127825" y="286917"/>
                  <a:pt x="126999" y="286917"/>
                </a:cubicBezTo>
                <a:cubicBezTo>
                  <a:pt x="118324" y="286917"/>
                  <a:pt x="110062" y="282370"/>
                  <a:pt x="104692" y="275341"/>
                </a:cubicBezTo>
                <a:cubicBezTo>
                  <a:pt x="103452" y="276582"/>
                  <a:pt x="101800" y="277822"/>
                  <a:pt x="99735" y="278649"/>
                </a:cubicBezTo>
                <a:cubicBezTo>
                  <a:pt x="93125" y="281956"/>
                  <a:pt x="85689" y="281956"/>
                  <a:pt x="79080" y="279476"/>
                </a:cubicBezTo>
                <a:cubicBezTo>
                  <a:pt x="72470" y="276995"/>
                  <a:pt x="67100" y="272034"/>
                  <a:pt x="64208" y="265419"/>
                </a:cubicBezTo>
                <a:cubicBezTo>
                  <a:pt x="63382" y="263765"/>
                  <a:pt x="62556" y="261698"/>
                  <a:pt x="62143" y="259631"/>
                </a:cubicBezTo>
                <a:cubicBezTo>
                  <a:pt x="53055" y="261698"/>
                  <a:pt x="43966" y="259631"/>
                  <a:pt x="36944" y="252603"/>
                </a:cubicBezTo>
                <a:cubicBezTo>
                  <a:pt x="31574" y="247642"/>
                  <a:pt x="28682" y="241027"/>
                  <a:pt x="28682" y="233999"/>
                </a:cubicBezTo>
                <a:cubicBezTo>
                  <a:pt x="28682" y="228211"/>
                  <a:pt x="30334" y="223250"/>
                  <a:pt x="32813" y="218702"/>
                </a:cubicBezTo>
                <a:cubicBezTo>
                  <a:pt x="20420" y="219942"/>
                  <a:pt x="8027" y="212087"/>
                  <a:pt x="4309" y="199271"/>
                </a:cubicBezTo>
                <a:cubicBezTo>
                  <a:pt x="1418" y="190176"/>
                  <a:pt x="3896" y="180667"/>
                  <a:pt x="10093" y="174052"/>
                </a:cubicBezTo>
                <a:cubicBezTo>
                  <a:pt x="8440" y="172812"/>
                  <a:pt x="7201" y="171158"/>
                  <a:pt x="5962" y="169918"/>
                </a:cubicBezTo>
                <a:cubicBezTo>
                  <a:pt x="1418" y="163717"/>
                  <a:pt x="-648" y="156688"/>
                  <a:pt x="178" y="149660"/>
                </a:cubicBezTo>
                <a:cubicBezTo>
                  <a:pt x="1418" y="142218"/>
                  <a:pt x="4722" y="136017"/>
                  <a:pt x="10506" y="131883"/>
                </a:cubicBezTo>
                <a:cubicBezTo>
                  <a:pt x="12158" y="130643"/>
                  <a:pt x="14224" y="129402"/>
                  <a:pt x="15463" y="128575"/>
                </a:cubicBezTo>
                <a:cubicBezTo>
                  <a:pt x="11745" y="120307"/>
                  <a:pt x="11745" y="110385"/>
                  <a:pt x="16289" y="102116"/>
                </a:cubicBezTo>
                <a:cubicBezTo>
                  <a:pt x="21659" y="93848"/>
                  <a:pt x="30334" y="89300"/>
                  <a:pt x="39422" y="89300"/>
                </a:cubicBezTo>
                <a:cubicBezTo>
                  <a:pt x="39009" y="86820"/>
                  <a:pt x="39009" y="84752"/>
                  <a:pt x="39422" y="82685"/>
                </a:cubicBezTo>
                <a:cubicBezTo>
                  <a:pt x="40662" y="75657"/>
                  <a:pt x="44380" y="69456"/>
                  <a:pt x="50576" y="65321"/>
                </a:cubicBezTo>
                <a:cubicBezTo>
                  <a:pt x="56359" y="61187"/>
                  <a:pt x="63382" y="59533"/>
                  <a:pt x="70405" y="60774"/>
                </a:cubicBezTo>
                <a:cubicBezTo>
                  <a:pt x="72470" y="60774"/>
                  <a:pt x="74536" y="61601"/>
                  <a:pt x="76188" y="62014"/>
                </a:cubicBezTo>
                <a:cubicBezTo>
                  <a:pt x="77014" y="60360"/>
                  <a:pt x="77840" y="58293"/>
                  <a:pt x="79080" y="56639"/>
                </a:cubicBezTo>
                <a:cubicBezTo>
                  <a:pt x="82798" y="50438"/>
                  <a:pt x="88994" y="46304"/>
                  <a:pt x="96430" y="44650"/>
                </a:cubicBezTo>
                <a:cubicBezTo>
                  <a:pt x="103452" y="43410"/>
                  <a:pt x="110475" y="44650"/>
                  <a:pt x="116258" y="48784"/>
                </a:cubicBezTo>
                <a:cubicBezTo>
                  <a:pt x="118324" y="50025"/>
                  <a:pt x="119563" y="51265"/>
                  <a:pt x="121216" y="52505"/>
                </a:cubicBezTo>
                <a:cubicBezTo>
                  <a:pt x="127412" y="45890"/>
                  <a:pt x="136913" y="42996"/>
                  <a:pt x="146001" y="44650"/>
                </a:cubicBezTo>
                <a:cubicBezTo>
                  <a:pt x="155503" y="46717"/>
                  <a:pt x="162938" y="53332"/>
                  <a:pt x="165830" y="62014"/>
                </a:cubicBezTo>
                <a:cubicBezTo>
                  <a:pt x="169961" y="59947"/>
                  <a:pt x="174092" y="59533"/>
                  <a:pt x="178636" y="59533"/>
                </a:cubicBezTo>
                <a:cubicBezTo>
                  <a:pt x="178223" y="59533"/>
                  <a:pt x="178223" y="59120"/>
                  <a:pt x="178223" y="58707"/>
                </a:cubicBezTo>
                <a:cubicBezTo>
                  <a:pt x="178223" y="51678"/>
                  <a:pt x="180288" y="44650"/>
                  <a:pt x="185659" y="39276"/>
                </a:cubicBezTo>
                <a:cubicBezTo>
                  <a:pt x="190616" y="34315"/>
                  <a:pt x="197225" y="31007"/>
                  <a:pt x="204248" y="31007"/>
                </a:cubicBezTo>
                <a:cubicBezTo>
                  <a:pt x="206314" y="31007"/>
                  <a:pt x="208379" y="31007"/>
                  <a:pt x="210031" y="31007"/>
                </a:cubicBezTo>
                <a:cubicBezTo>
                  <a:pt x="210445" y="29353"/>
                  <a:pt x="211271" y="27286"/>
                  <a:pt x="212097" y="25219"/>
                </a:cubicBezTo>
                <a:cubicBezTo>
                  <a:pt x="214576" y="18604"/>
                  <a:pt x="219533" y="13230"/>
                  <a:pt x="226142" y="10336"/>
                </a:cubicBezTo>
                <a:cubicBezTo>
                  <a:pt x="233165" y="7442"/>
                  <a:pt x="240188" y="7442"/>
                  <a:pt x="246797" y="10336"/>
                </a:cubicBezTo>
                <a:cubicBezTo>
                  <a:pt x="248863" y="10749"/>
                  <a:pt x="250515" y="11576"/>
                  <a:pt x="252580" y="12816"/>
                </a:cubicBezTo>
                <a:cubicBezTo>
                  <a:pt x="253407" y="11163"/>
                  <a:pt x="254646" y="9509"/>
                  <a:pt x="256298" y="7855"/>
                </a:cubicBezTo>
                <a:cubicBezTo>
                  <a:pt x="261255" y="2894"/>
                  <a:pt x="268278" y="0"/>
                  <a:pt x="275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sz="725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227D9E9-8545-B4E2-3BA2-0FCDC2D28928}"/>
              </a:ext>
            </a:extLst>
          </p:cNvPr>
          <p:cNvSpPr txBox="1"/>
          <p:nvPr/>
        </p:nvSpPr>
        <p:spPr>
          <a:xfrm>
            <a:off x="6098157" y="10026326"/>
            <a:ext cx="36432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6962AAFE-80C8-1811-8D16-C470E8A8BE1D}"/>
              </a:ext>
            </a:extLst>
          </p:cNvPr>
          <p:cNvSpPr txBox="1"/>
          <p:nvPr/>
        </p:nvSpPr>
        <p:spPr>
          <a:xfrm>
            <a:off x="6098157" y="8732805"/>
            <a:ext cx="36432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بوگوتا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95C401F3-CC1D-64E1-C9CD-F21E1AEC0433}"/>
              </a:ext>
            </a:extLst>
          </p:cNvPr>
          <p:cNvSpPr txBox="1"/>
          <p:nvPr/>
        </p:nvSpPr>
        <p:spPr>
          <a:xfrm>
            <a:off x="18856197" y="11006061"/>
            <a:ext cx="36432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1CFD763-1723-794E-C19F-229EB3B947B6}"/>
              </a:ext>
            </a:extLst>
          </p:cNvPr>
          <p:cNvSpPr txBox="1"/>
          <p:nvPr/>
        </p:nvSpPr>
        <p:spPr>
          <a:xfrm>
            <a:off x="18856197" y="9712540"/>
            <a:ext cx="36432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رم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BCA222-1F13-C89F-43CB-33C3AD1986B6}"/>
              </a:ext>
            </a:extLst>
          </p:cNvPr>
          <p:cNvSpPr txBox="1"/>
          <p:nvPr/>
        </p:nvSpPr>
        <p:spPr>
          <a:xfrm>
            <a:off x="18637243" y="4560037"/>
            <a:ext cx="36432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227D235-5AF1-7C57-AE46-B4E397367EC5}"/>
              </a:ext>
            </a:extLst>
          </p:cNvPr>
          <p:cNvSpPr txBox="1"/>
          <p:nvPr/>
        </p:nvSpPr>
        <p:spPr>
          <a:xfrm>
            <a:off x="18637243" y="3266516"/>
            <a:ext cx="36432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برلین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F4207A3-01DE-E466-2320-AEDE3313C748}"/>
              </a:ext>
            </a:extLst>
          </p:cNvPr>
          <p:cNvSpPr txBox="1"/>
          <p:nvPr/>
        </p:nvSpPr>
        <p:spPr>
          <a:xfrm>
            <a:off x="13278296" y="10616173"/>
            <a:ext cx="36432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57832A0-9C75-6A74-8A49-FB2125511262}"/>
              </a:ext>
            </a:extLst>
          </p:cNvPr>
          <p:cNvSpPr txBox="1"/>
          <p:nvPr/>
        </p:nvSpPr>
        <p:spPr>
          <a:xfrm>
            <a:off x="13278296" y="9322652"/>
            <a:ext cx="36432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میامی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C39DF18-E7F9-594A-9A83-871DA9DDCF08}"/>
              </a:ext>
            </a:extLst>
          </p:cNvPr>
          <p:cNvSpPr txBox="1"/>
          <p:nvPr/>
        </p:nvSpPr>
        <p:spPr>
          <a:xfrm>
            <a:off x="1520881" y="1277612"/>
            <a:ext cx="14184466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نقشه راه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2599527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upo 1">
            <a:extLst>
              <a:ext uri="{FF2B5EF4-FFF2-40B4-BE49-F238E27FC236}">
                <a16:creationId xmlns:a16="http://schemas.microsoft.com/office/drawing/2014/main" id="{AE7D18E3-4AED-B8BB-5B8C-E235267BC267}"/>
              </a:ext>
            </a:extLst>
          </p:cNvPr>
          <p:cNvGrpSpPr/>
          <p:nvPr/>
        </p:nvGrpSpPr>
        <p:grpSpPr>
          <a:xfrm>
            <a:off x="1520824" y="2601051"/>
            <a:ext cx="16200119" cy="10321645"/>
            <a:chOff x="1500676" y="3544397"/>
            <a:chExt cx="14265521" cy="9089049"/>
          </a:xfrm>
          <a:solidFill>
            <a:schemeClr val="accent2">
              <a:alpha val="74902"/>
            </a:schemeClr>
          </a:solidFill>
        </p:grpSpPr>
        <p:sp>
          <p:nvSpPr>
            <p:cNvPr id="11" name="Freeform 2">
              <a:extLst>
                <a:ext uri="{FF2B5EF4-FFF2-40B4-BE49-F238E27FC236}">
                  <a16:creationId xmlns:a16="http://schemas.microsoft.com/office/drawing/2014/main" id="{9663777B-50CB-8080-EA57-16999078F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753" y="8033971"/>
              <a:ext cx="10990" cy="10990"/>
            </a:xfrm>
            <a:custGeom>
              <a:avLst/>
              <a:gdLst>
                <a:gd name="T0" fmla="*/ 9 w 11"/>
                <a:gd name="T1" fmla="*/ 6 h 10"/>
                <a:gd name="T2" fmla="*/ 8 w 11"/>
                <a:gd name="T3" fmla="*/ 7 h 10"/>
                <a:gd name="T4" fmla="*/ 5 w 11"/>
                <a:gd name="T5" fmla="*/ 8 h 10"/>
                <a:gd name="T6" fmla="*/ 4 w 11"/>
                <a:gd name="T7" fmla="*/ 8 h 10"/>
                <a:gd name="T8" fmla="*/ 2 w 11"/>
                <a:gd name="T9" fmla="*/ 9 h 10"/>
                <a:gd name="T10" fmla="*/ 1 w 11"/>
                <a:gd name="T11" fmla="*/ 9 h 10"/>
                <a:gd name="T12" fmla="*/ 0 w 11"/>
                <a:gd name="T13" fmla="*/ 8 h 10"/>
                <a:gd name="T14" fmla="*/ 0 w 11"/>
                <a:gd name="T15" fmla="*/ 6 h 10"/>
                <a:gd name="T16" fmla="*/ 0 w 11"/>
                <a:gd name="T17" fmla="*/ 5 h 10"/>
                <a:gd name="T18" fmla="*/ 0 w 11"/>
                <a:gd name="T19" fmla="*/ 4 h 10"/>
                <a:gd name="T20" fmla="*/ 0 w 11"/>
                <a:gd name="T21" fmla="*/ 2 h 10"/>
                <a:gd name="T22" fmla="*/ 1 w 11"/>
                <a:gd name="T23" fmla="*/ 1 h 10"/>
                <a:gd name="T24" fmla="*/ 3 w 11"/>
                <a:gd name="T25" fmla="*/ 0 h 10"/>
                <a:gd name="T26" fmla="*/ 5 w 11"/>
                <a:gd name="T27" fmla="*/ 1 h 10"/>
                <a:gd name="T28" fmla="*/ 9 w 11"/>
                <a:gd name="T29" fmla="*/ 2 h 10"/>
                <a:gd name="T30" fmla="*/ 10 w 11"/>
                <a:gd name="T31" fmla="*/ 3 h 10"/>
                <a:gd name="T32" fmla="*/ 10 w 11"/>
                <a:gd name="T33" fmla="*/ 4 h 10"/>
                <a:gd name="T34" fmla="*/ 9 w 11"/>
                <a:gd name="T35" fmla="*/ 5 h 10"/>
                <a:gd name="T36" fmla="*/ 9 w 11"/>
                <a:gd name="T3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0">
                  <a:moveTo>
                    <a:pt x="9" y="6"/>
                  </a:moveTo>
                  <a:lnTo>
                    <a:pt x="8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Freeform 3">
              <a:extLst>
                <a:ext uri="{FF2B5EF4-FFF2-40B4-BE49-F238E27FC236}">
                  <a16:creationId xmlns:a16="http://schemas.microsoft.com/office/drawing/2014/main" id="{DDA6E96D-41A4-98B5-2E43-4C5037638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753" y="8033971"/>
              <a:ext cx="10990" cy="10990"/>
            </a:xfrm>
            <a:custGeom>
              <a:avLst/>
              <a:gdLst>
                <a:gd name="T0" fmla="*/ 9 w 11"/>
                <a:gd name="T1" fmla="*/ 6 h 10"/>
                <a:gd name="T2" fmla="*/ 8 w 11"/>
                <a:gd name="T3" fmla="*/ 7 h 10"/>
                <a:gd name="T4" fmla="*/ 5 w 11"/>
                <a:gd name="T5" fmla="*/ 8 h 10"/>
                <a:gd name="T6" fmla="*/ 4 w 11"/>
                <a:gd name="T7" fmla="*/ 8 h 10"/>
                <a:gd name="T8" fmla="*/ 2 w 11"/>
                <a:gd name="T9" fmla="*/ 9 h 10"/>
                <a:gd name="T10" fmla="*/ 1 w 11"/>
                <a:gd name="T11" fmla="*/ 9 h 10"/>
                <a:gd name="T12" fmla="*/ 0 w 11"/>
                <a:gd name="T13" fmla="*/ 8 h 10"/>
                <a:gd name="T14" fmla="*/ 0 w 11"/>
                <a:gd name="T15" fmla="*/ 6 h 10"/>
                <a:gd name="T16" fmla="*/ 0 w 11"/>
                <a:gd name="T17" fmla="*/ 5 h 10"/>
                <a:gd name="T18" fmla="*/ 0 w 11"/>
                <a:gd name="T19" fmla="*/ 4 h 10"/>
                <a:gd name="T20" fmla="*/ 0 w 11"/>
                <a:gd name="T21" fmla="*/ 2 h 10"/>
                <a:gd name="T22" fmla="*/ 1 w 11"/>
                <a:gd name="T23" fmla="*/ 1 h 10"/>
                <a:gd name="T24" fmla="*/ 3 w 11"/>
                <a:gd name="T25" fmla="*/ 0 h 10"/>
                <a:gd name="T26" fmla="*/ 5 w 11"/>
                <a:gd name="T27" fmla="*/ 1 h 10"/>
                <a:gd name="T28" fmla="*/ 9 w 11"/>
                <a:gd name="T29" fmla="*/ 2 h 10"/>
                <a:gd name="T30" fmla="*/ 10 w 11"/>
                <a:gd name="T31" fmla="*/ 3 h 10"/>
                <a:gd name="T32" fmla="*/ 10 w 11"/>
                <a:gd name="T33" fmla="*/ 4 h 10"/>
                <a:gd name="T34" fmla="*/ 9 w 11"/>
                <a:gd name="T35" fmla="*/ 5 h 10"/>
                <a:gd name="T36" fmla="*/ 9 w 11"/>
                <a:gd name="T3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0">
                  <a:moveTo>
                    <a:pt x="9" y="6"/>
                  </a:moveTo>
                  <a:lnTo>
                    <a:pt x="8" y="7"/>
                  </a:lnTo>
                  <a:lnTo>
                    <a:pt x="5" y="8"/>
                  </a:lnTo>
                  <a:lnTo>
                    <a:pt x="4" y="8"/>
                  </a:lnTo>
                  <a:lnTo>
                    <a:pt x="2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9" y="2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9" y="5"/>
                  </a:lnTo>
                  <a:lnTo>
                    <a:pt x="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C99A663F-E8C7-8C0E-48B0-9E2353256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79632" y="8033971"/>
              <a:ext cx="71439" cy="159359"/>
            </a:xfrm>
            <a:custGeom>
              <a:avLst/>
              <a:gdLst>
                <a:gd name="T0" fmla="*/ 26 w 56"/>
                <a:gd name="T1" fmla="*/ 5 h 127"/>
                <a:gd name="T2" fmla="*/ 30 w 56"/>
                <a:gd name="T3" fmla="*/ 13 h 127"/>
                <a:gd name="T4" fmla="*/ 36 w 56"/>
                <a:gd name="T5" fmla="*/ 16 h 127"/>
                <a:gd name="T6" fmla="*/ 39 w 56"/>
                <a:gd name="T7" fmla="*/ 20 h 127"/>
                <a:gd name="T8" fmla="*/ 41 w 56"/>
                <a:gd name="T9" fmla="*/ 31 h 127"/>
                <a:gd name="T10" fmla="*/ 40 w 56"/>
                <a:gd name="T11" fmla="*/ 34 h 127"/>
                <a:gd name="T12" fmla="*/ 39 w 56"/>
                <a:gd name="T13" fmla="*/ 43 h 127"/>
                <a:gd name="T14" fmla="*/ 38 w 56"/>
                <a:gd name="T15" fmla="*/ 46 h 127"/>
                <a:gd name="T16" fmla="*/ 38 w 56"/>
                <a:gd name="T17" fmla="*/ 54 h 127"/>
                <a:gd name="T18" fmla="*/ 38 w 56"/>
                <a:gd name="T19" fmla="*/ 59 h 127"/>
                <a:gd name="T20" fmla="*/ 42 w 56"/>
                <a:gd name="T21" fmla="*/ 67 h 127"/>
                <a:gd name="T22" fmla="*/ 45 w 56"/>
                <a:gd name="T23" fmla="*/ 73 h 127"/>
                <a:gd name="T24" fmla="*/ 50 w 56"/>
                <a:gd name="T25" fmla="*/ 73 h 127"/>
                <a:gd name="T26" fmla="*/ 53 w 56"/>
                <a:gd name="T27" fmla="*/ 76 h 127"/>
                <a:gd name="T28" fmla="*/ 53 w 56"/>
                <a:gd name="T29" fmla="*/ 80 h 127"/>
                <a:gd name="T30" fmla="*/ 55 w 56"/>
                <a:gd name="T31" fmla="*/ 84 h 127"/>
                <a:gd name="T32" fmla="*/ 55 w 56"/>
                <a:gd name="T33" fmla="*/ 88 h 127"/>
                <a:gd name="T34" fmla="*/ 50 w 56"/>
                <a:gd name="T35" fmla="*/ 92 h 127"/>
                <a:gd name="T36" fmla="*/ 48 w 56"/>
                <a:gd name="T37" fmla="*/ 95 h 127"/>
                <a:gd name="T38" fmla="*/ 46 w 56"/>
                <a:gd name="T39" fmla="*/ 99 h 127"/>
                <a:gd name="T40" fmla="*/ 44 w 56"/>
                <a:gd name="T41" fmla="*/ 106 h 127"/>
                <a:gd name="T42" fmla="*/ 42 w 56"/>
                <a:gd name="T43" fmla="*/ 108 h 127"/>
                <a:gd name="T44" fmla="*/ 37 w 56"/>
                <a:gd name="T45" fmla="*/ 109 h 127"/>
                <a:gd name="T46" fmla="*/ 35 w 56"/>
                <a:gd name="T47" fmla="*/ 111 h 127"/>
                <a:gd name="T48" fmla="*/ 33 w 56"/>
                <a:gd name="T49" fmla="*/ 112 h 127"/>
                <a:gd name="T50" fmla="*/ 33 w 56"/>
                <a:gd name="T51" fmla="*/ 116 h 127"/>
                <a:gd name="T52" fmla="*/ 35 w 56"/>
                <a:gd name="T53" fmla="*/ 120 h 127"/>
                <a:gd name="T54" fmla="*/ 32 w 56"/>
                <a:gd name="T55" fmla="*/ 120 h 127"/>
                <a:gd name="T56" fmla="*/ 32 w 56"/>
                <a:gd name="T57" fmla="*/ 123 h 127"/>
                <a:gd name="T58" fmla="*/ 30 w 56"/>
                <a:gd name="T59" fmla="*/ 125 h 127"/>
                <a:gd name="T60" fmla="*/ 27 w 56"/>
                <a:gd name="T61" fmla="*/ 126 h 127"/>
                <a:gd name="T62" fmla="*/ 24 w 56"/>
                <a:gd name="T63" fmla="*/ 123 h 127"/>
                <a:gd name="T64" fmla="*/ 22 w 56"/>
                <a:gd name="T65" fmla="*/ 120 h 127"/>
                <a:gd name="T66" fmla="*/ 18 w 56"/>
                <a:gd name="T67" fmla="*/ 110 h 127"/>
                <a:gd name="T68" fmla="*/ 3 w 56"/>
                <a:gd name="T69" fmla="*/ 100 h 127"/>
                <a:gd name="T70" fmla="*/ 1 w 56"/>
                <a:gd name="T71" fmla="*/ 95 h 127"/>
                <a:gd name="T72" fmla="*/ 3 w 56"/>
                <a:gd name="T73" fmla="*/ 95 h 127"/>
                <a:gd name="T74" fmla="*/ 5 w 56"/>
                <a:gd name="T75" fmla="*/ 95 h 127"/>
                <a:gd name="T76" fmla="*/ 2 w 56"/>
                <a:gd name="T77" fmla="*/ 86 h 127"/>
                <a:gd name="T78" fmla="*/ 3 w 56"/>
                <a:gd name="T79" fmla="*/ 79 h 127"/>
                <a:gd name="T80" fmla="*/ 5 w 56"/>
                <a:gd name="T81" fmla="*/ 65 h 127"/>
                <a:gd name="T82" fmla="*/ 5 w 56"/>
                <a:gd name="T83" fmla="*/ 57 h 127"/>
                <a:gd name="T84" fmla="*/ 7 w 56"/>
                <a:gd name="T85" fmla="*/ 46 h 127"/>
                <a:gd name="T86" fmla="*/ 9 w 56"/>
                <a:gd name="T87" fmla="*/ 43 h 127"/>
                <a:gd name="T88" fmla="*/ 6 w 56"/>
                <a:gd name="T89" fmla="*/ 34 h 127"/>
                <a:gd name="T90" fmla="*/ 2 w 56"/>
                <a:gd name="T91" fmla="*/ 31 h 127"/>
                <a:gd name="T92" fmla="*/ 2 w 56"/>
                <a:gd name="T93" fmla="*/ 27 h 127"/>
                <a:gd name="T94" fmla="*/ 2 w 56"/>
                <a:gd name="T95" fmla="*/ 22 h 127"/>
                <a:gd name="T96" fmla="*/ 2 w 56"/>
                <a:gd name="T97" fmla="*/ 17 h 127"/>
                <a:gd name="T98" fmla="*/ 6 w 56"/>
                <a:gd name="T99" fmla="*/ 10 h 127"/>
                <a:gd name="T100" fmla="*/ 10 w 56"/>
                <a:gd name="T101" fmla="*/ 4 h 127"/>
                <a:gd name="T102" fmla="*/ 13 w 56"/>
                <a:gd name="T103" fmla="*/ 0 h 127"/>
                <a:gd name="T104" fmla="*/ 15 w 56"/>
                <a:gd name="T105" fmla="*/ 2 h 127"/>
                <a:gd name="T106" fmla="*/ 15 w 56"/>
                <a:gd name="T107" fmla="*/ 7 h 127"/>
                <a:gd name="T108" fmla="*/ 18 w 56"/>
                <a:gd name="T109" fmla="*/ 7 h 127"/>
                <a:gd name="T110" fmla="*/ 24 w 56"/>
                <a:gd name="T111" fmla="*/ 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6" h="127">
                  <a:moveTo>
                    <a:pt x="25" y="4"/>
                  </a:moveTo>
                  <a:lnTo>
                    <a:pt x="26" y="5"/>
                  </a:lnTo>
                  <a:lnTo>
                    <a:pt x="28" y="10"/>
                  </a:lnTo>
                  <a:lnTo>
                    <a:pt x="30" y="13"/>
                  </a:lnTo>
                  <a:lnTo>
                    <a:pt x="34" y="15"/>
                  </a:lnTo>
                  <a:lnTo>
                    <a:pt x="36" y="16"/>
                  </a:lnTo>
                  <a:lnTo>
                    <a:pt x="38" y="18"/>
                  </a:lnTo>
                  <a:lnTo>
                    <a:pt x="39" y="20"/>
                  </a:lnTo>
                  <a:lnTo>
                    <a:pt x="41" y="27"/>
                  </a:lnTo>
                  <a:lnTo>
                    <a:pt x="41" y="31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39" y="40"/>
                  </a:lnTo>
                  <a:lnTo>
                    <a:pt x="39" y="43"/>
                  </a:lnTo>
                  <a:lnTo>
                    <a:pt x="39" y="46"/>
                  </a:lnTo>
                  <a:lnTo>
                    <a:pt x="38" y="46"/>
                  </a:lnTo>
                  <a:lnTo>
                    <a:pt x="37" y="48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8" y="59"/>
                  </a:lnTo>
                  <a:lnTo>
                    <a:pt x="41" y="65"/>
                  </a:lnTo>
                  <a:lnTo>
                    <a:pt x="42" y="67"/>
                  </a:lnTo>
                  <a:lnTo>
                    <a:pt x="44" y="67"/>
                  </a:lnTo>
                  <a:lnTo>
                    <a:pt x="45" y="73"/>
                  </a:lnTo>
                  <a:lnTo>
                    <a:pt x="46" y="74"/>
                  </a:lnTo>
                  <a:lnTo>
                    <a:pt x="50" y="73"/>
                  </a:lnTo>
                  <a:lnTo>
                    <a:pt x="52" y="74"/>
                  </a:lnTo>
                  <a:lnTo>
                    <a:pt x="53" y="76"/>
                  </a:lnTo>
                  <a:lnTo>
                    <a:pt x="54" y="76"/>
                  </a:lnTo>
                  <a:lnTo>
                    <a:pt x="53" y="80"/>
                  </a:lnTo>
                  <a:lnTo>
                    <a:pt x="54" y="82"/>
                  </a:lnTo>
                  <a:lnTo>
                    <a:pt x="55" y="84"/>
                  </a:lnTo>
                  <a:lnTo>
                    <a:pt x="55" y="86"/>
                  </a:lnTo>
                  <a:lnTo>
                    <a:pt x="55" y="88"/>
                  </a:lnTo>
                  <a:lnTo>
                    <a:pt x="53" y="91"/>
                  </a:lnTo>
                  <a:lnTo>
                    <a:pt x="50" y="92"/>
                  </a:lnTo>
                  <a:lnTo>
                    <a:pt x="48" y="93"/>
                  </a:lnTo>
                  <a:lnTo>
                    <a:pt x="48" y="95"/>
                  </a:lnTo>
                  <a:lnTo>
                    <a:pt x="47" y="98"/>
                  </a:lnTo>
                  <a:lnTo>
                    <a:pt x="46" y="99"/>
                  </a:lnTo>
                  <a:lnTo>
                    <a:pt x="45" y="101"/>
                  </a:lnTo>
                  <a:lnTo>
                    <a:pt x="44" y="106"/>
                  </a:lnTo>
                  <a:lnTo>
                    <a:pt x="44" y="107"/>
                  </a:lnTo>
                  <a:lnTo>
                    <a:pt x="42" y="108"/>
                  </a:lnTo>
                  <a:lnTo>
                    <a:pt x="39" y="109"/>
                  </a:lnTo>
                  <a:lnTo>
                    <a:pt x="37" y="109"/>
                  </a:lnTo>
                  <a:lnTo>
                    <a:pt x="36" y="110"/>
                  </a:lnTo>
                  <a:lnTo>
                    <a:pt x="35" y="111"/>
                  </a:lnTo>
                  <a:lnTo>
                    <a:pt x="33" y="112"/>
                  </a:lnTo>
                  <a:lnTo>
                    <a:pt x="33" y="112"/>
                  </a:lnTo>
                  <a:lnTo>
                    <a:pt x="33" y="114"/>
                  </a:lnTo>
                  <a:lnTo>
                    <a:pt x="33" y="116"/>
                  </a:lnTo>
                  <a:lnTo>
                    <a:pt x="35" y="119"/>
                  </a:lnTo>
                  <a:lnTo>
                    <a:pt x="35" y="120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2" y="121"/>
                  </a:lnTo>
                  <a:lnTo>
                    <a:pt x="32" y="123"/>
                  </a:lnTo>
                  <a:lnTo>
                    <a:pt x="32" y="124"/>
                  </a:lnTo>
                  <a:lnTo>
                    <a:pt x="30" y="125"/>
                  </a:lnTo>
                  <a:lnTo>
                    <a:pt x="29" y="126"/>
                  </a:lnTo>
                  <a:lnTo>
                    <a:pt x="27" y="126"/>
                  </a:lnTo>
                  <a:lnTo>
                    <a:pt x="25" y="124"/>
                  </a:lnTo>
                  <a:lnTo>
                    <a:pt x="24" y="123"/>
                  </a:lnTo>
                  <a:lnTo>
                    <a:pt x="23" y="124"/>
                  </a:lnTo>
                  <a:lnTo>
                    <a:pt x="22" y="120"/>
                  </a:lnTo>
                  <a:lnTo>
                    <a:pt x="22" y="117"/>
                  </a:lnTo>
                  <a:lnTo>
                    <a:pt x="18" y="110"/>
                  </a:lnTo>
                  <a:lnTo>
                    <a:pt x="7" y="103"/>
                  </a:lnTo>
                  <a:lnTo>
                    <a:pt x="3" y="100"/>
                  </a:lnTo>
                  <a:lnTo>
                    <a:pt x="2" y="97"/>
                  </a:lnTo>
                  <a:lnTo>
                    <a:pt x="1" y="95"/>
                  </a:lnTo>
                  <a:lnTo>
                    <a:pt x="2" y="95"/>
                  </a:lnTo>
                  <a:lnTo>
                    <a:pt x="3" y="95"/>
                  </a:lnTo>
                  <a:lnTo>
                    <a:pt x="5" y="96"/>
                  </a:lnTo>
                  <a:lnTo>
                    <a:pt x="5" y="95"/>
                  </a:lnTo>
                  <a:lnTo>
                    <a:pt x="5" y="92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3" y="79"/>
                  </a:lnTo>
                  <a:lnTo>
                    <a:pt x="5" y="73"/>
                  </a:lnTo>
                  <a:lnTo>
                    <a:pt x="5" y="65"/>
                  </a:lnTo>
                  <a:lnTo>
                    <a:pt x="6" y="60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7" y="46"/>
                  </a:lnTo>
                  <a:lnTo>
                    <a:pt x="8" y="45"/>
                  </a:lnTo>
                  <a:lnTo>
                    <a:pt x="9" y="43"/>
                  </a:lnTo>
                  <a:lnTo>
                    <a:pt x="9" y="36"/>
                  </a:lnTo>
                  <a:lnTo>
                    <a:pt x="6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6" y="10"/>
                  </a:lnTo>
                  <a:lnTo>
                    <a:pt x="8" y="7"/>
                  </a:lnTo>
                  <a:lnTo>
                    <a:pt x="10" y="4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21" y="6"/>
                  </a:lnTo>
                  <a:lnTo>
                    <a:pt x="24" y="4"/>
                  </a:lnTo>
                  <a:lnTo>
                    <a:pt x="2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D62FEDE7-0936-77F6-4461-4FBC864E0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94968" y="7671288"/>
              <a:ext cx="302237" cy="153865"/>
            </a:xfrm>
            <a:custGeom>
              <a:avLst/>
              <a:gdLst>
                <a:gd name="T0" fmla="*/ 234 w 244"/>
                <a:gd name="T1" fmla="*/ 27 h 124"/>
                <a:gd name="T2" fmla="*/ 243 w 244"/>
                <a:gd name="T3" fmla="*/ 48 h 124"/>
                <a:gd name="T4" fmla="*/ 240 w 244"/>
                <a:gd name="T5" fmla="*/ 57 h 124"/>
                <a:gd name="T6" fmla="*/ 233 w 244"/>
                <a:gd name="T7" fmla="*/ 62 h 124"/>
                <a:gd name="T8" fmla="*/ 224 w 244"/>
                <a:gd name="T9" fmla="*/ 60 h 124"/>
                <a:gd name="T10" fmla="*/ 227 w 244"/>
                <a:gd name="T11" fmla="*/ 67 h 124"/>
                <a:gd name="T12" fmla="*/ 223 w 244"/>
                <a:gd name="T13" fmla="*/ 76 h 124"/>
                <a:gd name="T14" fmla="*/ 220 w 244"/>
                <a:gd name="T15" fmla="*/ 84 h 124"/>
                <a:gd name="T16" fmla="*/ 222 w 244"/>
                <a:gd name="T17" fmla="*/ 92 h 124"/>
                <a:gd name="T18" fmla="*/ 214 w 244"/>
                <a:gd name="T19" fmla="*/ 96 h 124"/>
                <a:gd name="T20" fmla="*/ 206 w 244"/>
                <a:gd name="T21" fmla="*/ 109 h 124"/>
                <a:gd name="T22" fmla="*/ 192 w 244"/>
                <a:gd name="T23" fmla="*/ 111 h 124"/>
                <a:gd name="T24" fmla="*/ 171 w 244"/>
                <a:gd name="T25" fmla="*/ 113 h 124"/>
                <a:gd name="T26" fmla="*/ 161 w 244"/>
                <a:gd name="T27" fmla="*/ 121 h 124"/>
                <a:gd name="T28" fmla="*/ 156 w 244"/>
                <a:gd name="T29" fmla="*/ 122 h 124"/>
                <a:gd name="T30" fmla="*/ 137 w 244"/>
                <a:gd name="T31" fmla="*/ 118 h 124"/>
                <a:gd name="T32" fmla="*/ 116 w 244"/>
                <a:gd name="T33" fmla="*/ 115 h 124"/>
                <a:gd name="T34" fmla="*/ 91 w 244"/>
                <a:gd name="T35" fmla="*/ 109 h 124"/>
                <a:gd name="T36" fmla="*/ 85 w 244"/>
                <a:gd name="T37" fmla="*/ 94 h 124"/>
                <a:gd name="T38" fmla="*/ 72 w 244"/>
                <a:gd name="T39" fmla="*/ 95 h 124"/>
                <a:gd name="T40" fmla="*/ 55 w 244"/>
                <a:gd name="T41" fmla="*/ 96 h 124"/>
                <a:gd name="T42" fmla="*/ 45 w 244"/>
                <a:gd name="T43" fmla="*/ 106 h 124"/>
                <a:gd name="T44" fmla="*/ 31 w 244"/>
                <a:gd name="T45" fmla="*/ 101 h 124"/>
                <a:gd name="T46" fmla="*/ 21 w 244"/>
                <a:gd name="T47" fmla="*/ 101 h 124"/>
                <a:gd name="T48" fmla="*/ 10 w 244"/>
                <a:gd name="T49" fmla="*/ 95 h 124"/>
                <a:gd name="T50" fmla="*/ 3 w 244"/>
                <a:gd name="T51" fmla="*/ 90 h 124"/>
                <a:gd name="T52" fmla="*/ 1 w 244"/>
                <a:gd name="T53" fmla="*/ 84 h 124"/>
                <a:gd name="T54" fmla="*/ 1 w 244"/>
                <a:gd name="T55" fmla="*/ 71 h 124"/>
                <a:gd name="T56" fmla="*/ 7 w 244"/>
                <a:gd name="T57" fmla="*/ 68 h 124"/>
                <a:gd name="T58" fmla="*/ 18 w 244"/>
                <a:gd name="T59" fmla="*/ 75 h 124"/>
                <a:gd name="T60" fmla="*/ 21 w 244"/>
                <a:gd name="T61" fmla="*/ 80 h 124"/>
                <a:gd name="T62" fmla="*/ 28 w 244"/>
                <a:gd name="T63" fmla="*/ 75 h 124"/>
                <a:gd name="T64" fmla="*/ 39 w 244"/>
                <a:gd name="T65" fmla="*/ 70 h 124"/>
                <a:gd name="T66" fmla="*/ 46 w 244"/>
                <a:gd name="T67" fmla="*/ 77 h 124"/>
                <a:gd name="T68" fmla="*/ 56 w 244"/>
                <a:gd name="T69" fmla="*/ 75 h 124"/>
                <a:gd name="T70" fmla="*/ 70 w 244"/>
                <a:gd name="T71" fmla="*/ 68 h 124"/>
                <a:gd name="T72" fmla="*/ 88 w 244"/>
                <a:gd name="T73" fmla="*/ 62 h 124"/>
                <a:gd name="T74" fmla="*/ 98 w 244"/>
                <a:gd name="T75" fmla="*/ 64 h 124"/>
                <a:gd name="T76" fmla="*/ 104 w 244"/>
                <a:gd name="T77" fmla="*/ 68 h 124"/>
                <a:gd name="T78" fmla="*/ 112 w 244"/>
                <a:gd name="T79" fmla="*/ 71 h 124"/>
                <a:gd name="T80" fmla="*/ 108 w 244"/>
                <a:gd name="T81" fmla="*/ 62 h 124"/>
                <a:gd name="T82" fmla="*/ 106 w 244"/>
                <a:gd name="T83" fmla="*/ 49 h 124"/>
                <a:gd name="T84" fmla="*/ 113 w 244"/>
                <a:gd name="T85" fmla="*/ 35 h 124"/>
                <a:gd name="T86" fmla="*/ 124 w 244"/>
                <a:gd name="T87" fmla="*/ 29 h 124"/>
                <a:gd name="T88" fmla="*/ 133 w 244"/>
                <a:gd name="T89" fmla="*/ 23 h 124"/>
                <a:gd name="T90" fmla="*/ 136 w 244"/>
                <a:gd name="T91" fmla="*/ 12 h 124"/>
                <a:gd name="T92" fmla="*/ 144 w 244"/>
                <a:gd name="T93" fmla="*/ 19 h 124"/>
                <a:gd name="T94" fmla="*/ 160 w 244"/>
                <a:gd name="T95" fmla="*/ 19 h 124"/>
                <a:gd name="T96" fmla="*/ 172 w 244"/>
                <a:gd name="T97" fmla="*/ 11 h 124"/>
                <a:gd name="T98" fmla="*/ 179 w 244"/>
                <a:gd name="T99" fmla="*/ 1 h 124"/>
                <a:gd name="T100" fmla="*/ 187 w 244"/>
                <a:gd name="T101" fmla="*/ 2 h 124"/>
                <a:gd name="T102" fmla="*/ 208 w 244"/>
                <a:gd name="T103" fmla="*/ 12 h 124"/>
                <a:gd name="T104" fmla="*/ 223 w 244"/>
                <a:gd name="T105" fmla="*/ 10 h 124"/>
                <a:gd name="T106" fmla="*/ 234 w 244"/>
                <a:gd name="T107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4" h="124">
                  <a:moveTo>
                    <a:pt x="237" y="20"/>
                  </a:moveTo>
                  <a:lnTo>
                    <a:pt x="237" y="20"/>
                  </a:lnTo>
                  <a:lnTo>
                    <a:pt x="236" y="21"/>
                  </a:lnTo>
                  <a:lnTo>
                    <a:pt x="235" y="24"/>
                  </a:lnTo>
                  <a:lnTo>
                    <a:pt x="234" y="27"/>
                  </a:lnTo>
                  <a:lnTo>
                    <a:pt x="234" y="29"/>
                  </a:lnTo>
                  <a:lnTo>
                    <a:pt x="237" y="38"/>
                  </a:lnTo>
                  <a:lnTo>
                    <a:pt x="240" y="44"/>
                  </a:lnTo>
                  <a:lnTo>
                    <a:pt x="241" y="46"/>
                  </a:lnTo>
                  <a:lnTo>
                    <a:pt x="243" y="48"/>
                  </a:lnTo>
                  <a:lnTo>
                    <a:pt x="241" y="50"/>
                  </a:lnTo>
                  <a:lnTo>
                    <a:pt x="240" y="53"/>
                  </a:lnTo>
                  <a:lnTo>
                    <a:pt x="239" y="54"/>
                  </a:lnTo>
                  <a:lnTo>
                    <a:pt x="239" y="56"/>
                  </a:lnTo>
                  <a:lnTo>
                    <a:pt x="240" y="57"/>
                  </a:lnTo>
                  <a:lnTo>
                    <a:pt x="240" y="59"/>
                  </a:lnTo>
                  <a:lnTo>
                    <a:pt x="240" y="62"/>
                  </a:lnTo>
                  <a:lnTo>
                    <a:pt x="237" y="62"/>
                  </a:lnTo>
                  <a:lnTo>
                    <a:pt x="234" y="62"/>
                  </a:lnTo>
                  <a:lnTo>
                    <a:pt x="233" y="62"/>
                  </a:lnTo>
                  <a:lnTo>
                    <a:pt x="231" y="63"/>
                  </a:lnTo>
                  <a:lnTo>
                    <a:pt x="230" y="63"/>
                  </a:lnTo>
                  <a:lnTo>
                    <a:pt x="227" y="61"/>
                  </a:lnTo>
                  <a:lnTo>
                    <a:pt x="225" y="60"/>
                  </a:lnTo>
                  <a:lnTo>
                    <a:pt x="224" y="60"/>
                  </a:lnTo>
                  <a:lnTo>
                    <a:pt x="223" y="61"/>
                  </a:lnTo>
                  <a:lnTo>
                    <a:pt x="222" y="62"/>
                  </a:lnTo>
                  <a:lnTo>
                    <a:pt x="220" y="64"/>
                  </a:lnTo>
                  <a:lnTo>
                    <a:pt x="220" y="64"/>
                  </a:lnTo>
                  <a:lnTo>
                    <a:pt x="227" y="67"/>
                  </a:lnTo>
                  <a:lnTo>
                    <a:pt x="228" y="70"/>
                  </a:lnTo>
                  <a:lnTo>
                    <a:pt x="227" y="73"/>
                  </a:lnTo>
                  <a:lnTo>
                    <a:pt x="227" y="74"/>
                  </a:lnTo>
                  <a:lnTo>
                    <a:pt x="224" y="75"/>
                  </a:lnTo>
                  <a:lnTo>
                    <a:pt x="223" y="76"/>
                  </a:lnTo>
                  <a:lnTo>
                    <a:pt x="220" y="77"/>
                  </a:lnTo>
                  <a:lnTo>
                    <a:pt x="220" y="78"/>
                  </a:lnTo>
                  <a:lnTo>
                    <a:pt x="221" y="82"/>
                  </a:lnTo>
                  <a:lnTo>
                    <a:pt x="220" y="83"/>
                  </a:lnTo>
                  <a:lnTo>
                    <a:pt x="220" y="84"/>
                  </a:lnTo>
                  <a:lnTo>
                    <a:pt x="220" y="88"/>
                  </a:lnTo>
                  <a:lnTo>
                    <a:pt x="222" y="89"/>
                  </a:lnTo>
                  <a:lnTo>
                    <a:pt x="222" y="89"/>
                  </a:lnTo>
                  <a:lnTo>
                    <a:pt x="222" y="90"/>
                  </a:lnTo>
                  <a:lnTo>
                    <a:pt x="222" y="92"/>
                  </a:lnTo>
                  <a:lnTo>
                    <a:pt x="221" y="94"/>
                  </a:lnTo>
                  <a:lnTo>
                    <a:pt x="221" y="95"/>
                  </a:lnTo>
                  <a:lnTo>
                    <a:pt x="220" y="95"/>
                  </a:lnTo>
                  <a:lnTo>
                    <a:pt x="217" y="95"/>
                  </a:lnTo>
                  <a:lnTo>
                    <a:pt x="214" y="96"/>
                  </a:lnTo>
                  <a:lnTo>
                    <a:pt x="209" y="101"/>
                  </a:lnTo>
                  <a:lnTo>
                    <a:pt x="207" y="102"/>
                  </a:lnTo>
                  <a:lnTo>
                    <a:pt x="206" y="104"/>
                  </a:lnTo>
                  <a:lnTo>
                    <a:pt x="206" y="109"/>
                  </a:lnTo>
                  <a:lnTo>
                    <a:pt x="206" y="109"/>
                  </a:lnTo>
                  <a:lnTo>
                    <a:pt x="205" y="110"/>
                  </a:lnTo>
                  <a:lnTo>
                    <a:pt x="199" y="108"/>
                  </a:lnTo>
                  <a:lnTo>
                    <a:pt x="199" y="108"/>
                  </a:lnTo>
                  <a:lnTo>
                    <a:pt x="195" y="109"/>
                  </a:lnTo>
                  <a:lnTo>
                    <a:pt x="192" y="111"/>
                  </a:lnTo>
                  <a:lnTo>
                    <a:pt x="188" y="112"/>
                  </a:lnTo>
                  <a:lnTo>
                    <a:pt x="181" y="111"/>
                  </a:lnTo>
                  <a:lnTo>
                    <a:pt x="174" y="113"/>
                  </a:lnTo>
                  <a:lnTo>
                    <a:pt x="172" y="113"/>
                  </a:lnTo>
                  <a:lnTo>
                    <a:pt x="171" y="113"/>
                  </a:lnTo>
                  <a:lnTo>
                    <a:pt x="170" y="114"/>
                  </a:lnTo>
                  <a:lnTo>
                    <a:pt x="168" y="116"/>
                  </a:lnTo>
                  <a:lnTo>
                    <a:pt x="166" y="118"/>
                  </a:lnTo>
                  <a:lnTo>
                    <a:pt x="164" y="120"/>
                  </a:lnTo>
                  <a:lnTo>
                    <a:pt x="161" y="121"/>
                  </a:lnTo>
                  <a:lnTo>
                    <a:pt x="161" y="122"/>
                  </a:lnTo>
                  <a:lnTo>
                    <a:pt x="160" y="123"/>
                  </a:lnTo>
                  <a:lnTo>
                    <a:pt x="159" y="122"/>
                  </a:lnTo>
                  <a:lnTo>
                    <a:pt x="157" y="122"/>
                  </a:lnTo>
                  <a:lnTo>
                    <a:pt x="156" y="122"/>
                  </a:lnTo>
                  <a:lnTo>
                    <a:pt x="151" y="121"/>
                  </a:lnTo>
                  <a:lnTo>
                    <a:pt x="146" y="120"/>
                  </a:lnTo>
                  <a:lnTo>
                    <a:pt x="143" y="119"/>
                  </a:lnTo>
                  <a:lnTo>
                    <a:pt x="140" y="118"/>
                  </a:lnTo>
                  <a:lnTo>
                    <a:pt x="137" y="118"/>
                  </a:lnTo>
                  <a:lnTo>
                    <a:pt x="135" y="118"/>
                  </a:lnTo>
                  <a:lnTo>
                    <a:pt x="133" y="118"/>
                  </a:lnTo>
                  <a:lnTo>
                    <a:pt x="126" y="116"/>
                  </a:lnTo>
                  <a:lnTo>
                    <a:pt x="122" y="116"/>
                  </a:lnTo>
                  <a:lnTo>
                    <a:pt x="116" y="115"/>
                  </a:lnTo>
                  <a:lnTo>
                    <a:pt x="105" y="113"/>
                  </a:lnTo>
                  <a:lnTo>
                    <a:pt x="101" y="111"/>
                  </a:lnTo>
                  <a:lnTo>
                    <a:pt x="98" y="111"/>
                  </a:lnTo>
                  <a:lnTo>
                    <a:pt x="94" y="110"/>
                  </a:lnTo>
                  <a:lnTo>
                    <a:pt x="91" y="109"/>
                  </a:lnTo>
                  <a:lnTo>
                    <a:pt x="89" y="106"/>
                  </a:lnTo>
                  <a:lnTo>
                    <a:pt x="88" y="103"/>
                  </a:lnTo>
                  <a:lnTo>
                    <a:pt x="84" y="98"/>
                  </a:lnTo>
                  <a:lnTo>
                    <a:pt x="83" y="95"/>
                  </a:lnTo>
                  <a:lnTo>
                    <a:pt x="85" y="94"/>
                  </a:lnTo>
                  <a:lnTo>
                    <a:pt x="85" y="92"/>
                  </a:lnTo>
                  <a:lnTo>
                    <a:pt x="85" y="92"/>
                  </a:lnTo>
                  <a:lnTo>
                    <a:pt x="85" y="91"/>
                  </a:lnTo>
                  <a:lnTo>
                    <a:pt x="78" y="93"/>
                  </a:lnTo>
                  <a:lnTo>
                    <a:pt x="72" y="95"/>
                  </a:lnTo>
                  <a:lnTo>
                    <a:pt x="69" y="95"/>
                  </a:lnTo>
                  <a:lnTo>
                    <a:pt x="67" y="95"/>
                  </a:lnTo>
                  <a:lnTo>
                    <a:pt x="64" y="95"/>
                  </a:lnTo>
                  <a:lnTo>
                    <a:pt x="61" y="96"/>
                  </a:lnTo>
                  <a:lnTo>
                    <a:pt x="55" y="96"/>
                  </a:lnTo>
                  <a:lnTo>
                    <a:pt x="51" y="98"/>
                  </a:lnTo>
                  <a:lnTo>
                    <a:pt x="49" y="101"/>
                  </a:lnTo>
                  <a:lnTo>
                    <a:pt x="48" y="105"/>
                  </a:lnTo>
                  <a:lnTo>
                    <a:pt x="46" y="105"/>
                  </a:lnTo>
                  <a:lnTo>
                    <a:pt x="45" y="106"/>
                  </a:lnTo>
                  <a:lnTo>
                    <a:pt x="42" y="105"/>
                  </a:lnTo>
                  <a:lnTo>
                    <a:pt x="39" y="105"/>
                  </a:lnTo>
                  <a:lnTo>
                    <a:pt x="38" y="102"/>
                  </a:lnTo>
                  <a:lnTo>
                    <a:pt x="34" y="101"/>
                  </a:lnTo>
                  <a:lnTo>
                    <a:pt x="31" y="101"/>
                  </a:lnTo>
                  <a:lnTo>
                    <a:pt x="29" y="101"/>
                  </a:lnTo>
                  <a:lnTo>
                    <a:pt x="29" y="100"/>
                  </a:lnTo>
                  <a:lnTo>
                    <a:pt x="28" y="97"/>
                  </a:lnTo>
                  <a:lnTo>
                    <a:pt x="26" y="95"/>
                  </a:lnTo>
                  <a:lnTo>
                    <a:pt x="21" y="101"/>
                  </a:lnTo>
                  <a:lnTo>
                    <a:pt x="20" y="102"/>
                  </a:lnTo>
                  <a:lnTo>
                    <a:pt x="15" y="100"/>
                  </a:lnTo>
                  <a:lnTo>
                    <a:pt x="11" y="98"/>
                  </a:lnTo>
                  <a:lnTo>
                    <a:pt x="11" y="96"/>
                  </a:lnTo>
                  <a:lnTo>
                    <a:pt x="10" y="95"/>
                  </a:lnTo>
                  <a:lnTo>
                    <a:pt x="7" y="93"/>
                  </a:lnTo>
                  <a:lnTo>
                    <a:pt x="3" y="92"/>
                  </a:lnTo>
                  <a:lnTo>
                    <a:pt x="2" y="92"/>
                  </a:lnTo>
                  <a:lnTo>
                    <a:pt x="3" y="92"/>
                  </a:lnTo>
                  <a:lnTo>
                    <a:pt x="3" y="90"/>
                  </a:lnTo>
                  <a:lnTo>
                    <a:pt x="3" y="89"/>
                  </a:lnTo>
                  <a:lnTo>
                    <a:pt x="1" y="88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1" y="84"/>
                  </a:lnTo>
                  <a:lnTo>
                    <a:pt x="1" y="83"/>
                  </a:lnTo>
                  <a:lnTo>
                    <a:pt x="0" y="83"/>
                  </a:lnTo>
                  <a:lnTo>
                    <a:pt x="3" y="77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0" y="70"/>
                  </a:lnTo>
                  <a:lnTo>
                    <a:pt x="1" y="70"/>
                  </a:lnTo>
                  <a:lnTo>
                    <a:pt x="4" y="70"/>
                  </a:lnTo>
                  <a:lnTo>
                    <a:pt x="6" y="69"/>
                  </a:lnTo>
                  <a:lnTo>
                    <a:pt x="7" y="68"/>
                  </a:lnTo>
                  <a:lnTo>
                    <a:pt x="10" y="69"/>
                  </a:lnTo>
                  <a:lnTo>
                    <a:pt x="14" y="72"/>
                  </a:lnTo>
                  <a:lnTo>
                    <a:pt x="17" y="73"/>
                  </a:lnTo>
                  <a:lnTo>
                    <a:pt x="17" y="74"/>
                  </a:lnTo>
                  <a:lnTo>
                    <a:pt x="18" y="75"/>
                  </a:lnTo>
                  <a:lnTo>
                    <a:pt x="17" y="77"/>
                  </a:lnTo>
                  <a:lnTo>
                    <a:pt x="18" y="77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1" y="80"/>
                  </a:lnTo>
                  <a:lnTo>
                    <a:pt x="21" y="82"/>
                  </a:lnTo>
                  <a:lnTo>
                    <a:pt x="23" y="82"/>
                  </a:lnTo>
                  <a:lnTo>
                    <a:pt x="25" y="80"/>
                  </a:lnTo>
                  <a:lnTo>
                    <a:pt x="27" y="78"/>
                  </a:lnTo>
                  <a:lnTo>
                    <a:pt x="28" y="75"/>
                  </a:lnTo>
                  <a:lnTo>
                    <a:pt x="29" y="70"/>
                  </a:lnTo>
                  <a:lnTo>
                    <a:pt x="29" y="69"/>
                  </a:lnTo>
                  <a:lnTo>
                    <a:pt x="31" y="70"/>
                  </a:lnTo>
                  <a:lnTo>
                    <a:pt x="36" y="69"/>
                  </a:lnTo>
                  <a:lnTo>
                    <a:pt x="39" y="70"/>
                  </a:lnTo>
                  <a:lnTo>
                    <a:pt x="43" y="70"/>
                  </a:lnTo>
                  <a:lnTo>
                    <a:pt x="43" y="72"/>
                  </a:lnTo>
                  <a:lnTo>
                    <a:pt x="44" y="73"/>
                  </a:lnTo>
                  <a:lnTo>
                    <a:pt x="45" y="75"/>
                  </a:lnTo>
                  <a:lnTo>
                    <a:pt x="46" y="77"/>
                  </a:lnTo>
                  <a:lnTo>
                    <a:pt x="49" y="77"/>
                  </a:lnTo>
                  <a:lnTo>
                    <a:pt x="51" y="76"/>
                  </a:lnTo>
                  <a:lnTo>
                    <a:pt x="53" y="75"/>
                  </a:lnTo>
                  <a:lnTo>
                    <a:pt x="54" y="76"/>
                  </a:lnTo>
                  <a:lnTo>
                    <a:pt x="56" y="75"/>
                  </a:lnTo>
                  <a:lnTo>
                    <a:pt x="59" y="73"/>
                  </a:lnTo>
                  <a:lnTo>
                    <a:pt x="59" y="72"/>
                  </a:lnTo>
                  <a:lnTo>
                    <a:pt x="62" y="72"/>
                  </a:lnTo>
                  <a:lnTo>
                    <a:pt x="66" y="69"/>
                  </a:lnTo>
                  <a:lnTo>
                    <a:pt x="70" y="68"/>
                  </a:lnTo>
                  <a:lnTo>
                    <a:pt x="85" y="66"/>
                  </a:lnTo>
                  <a:lnTo>
                    <a:pt x="85" y="65"/>
                  </a:lnTo>
                  <a:lnTo>
                    <a:pt x="85" y="62"/>
                  </a:lnTo>
                  <a:lnTo>
                    <a:pt x="86" y="61"/>
                  </a:lnTo>
                  <a:lnTo>
                    <a:pt x="88" y="62"/>
                  </a:lnTo>
                  <a:lnTo>
                    <a:pt x="91" y="63"/>
                  </a:lnTo>
                  <a:lnTo>
                    <a:pt x="93" y="64"/>
                  </a:lnTo>
                  <a:lnTo>
                    <a:pt x="94" y="65"/>
                  </a:lnTo>
                  <a:lnTo>
                    <a:pt x="96" y="66"/>
                  </a:lnTo>
                  <a:lnTo>
                    <a:pt x="98" y="64"/>
                  </a:lnTo>
                  <a:lnTo>
                    <a:pt x="101" y="64"/>
                  </a:lnTo>
                  <a:lnTo>
                    <a:pt x="103" y="65"/>
                  </a:lnTo>
                  <a:lnTo>
                    <a:pt x="104" y="67"/>
                  </a:lnTo>
                  <a:lnTo>
                    <a:pt x="104" y="67"/>
                  </a:lnTo>
                  <a:lnTo>
                    <a:pt x="104" y="68"/>
                  </a:lnTo>
                  <a:lnTo>
                    <a:pt x="105" y="70"/>
                  </a:lnTo>
                  <a:lnTo>
                    <a:pt x="107" y="72"/>
                  </a:lnTo>
                  <a:lnTo>
                    <a:pt x="109" y="73"/>
                  </a:lnTo>
                  <a:lnTo>
                    <a:pt x="112" y="73"/>
                  </a:lnTo>
                  <a:lnTo>
                    <a:pt x="112" y="71"/>
                  </a:lnTo>
                  <a:lnTo>
                    <a:pt x="112" y="68"/>
                  </a:lnTo>
                  <a:lnTo>
                    <a:pt x="113" y="64"/>
                  </a:lnTo>
                  <a:lnTo>
                    <a:pt x="112" y="62"/>
                  </a:lnTo>
                  <a:lnTo>
                    <a:pt x="110" y="62"/>
                  </a:lnTo>
                  <a:lnTo>
                    <a:pt x="108" y="62"/>
                  </a:lnTo>
                  <a:lnTo>
                    <a:pt x="108" y="61"/>
                  </a:lnTo>
                  <a:lnTo>
                    <a:pt x="108" y="60"/>
                  </a:lnTo>
                  <a:lnTo>
                    <a:pt x="109" y="57"/>
                  </a:lnTo>
                  <a:lnTo>
                    <a:pt x="109" y="53"/>
                  </a:lnTo>
                  <a:lnTo>
                    <a:pt x="106" y="49"/>
                  </a:lnTo>
                  <a:lnTo>
                    <a:pt x="103" y="45"/>
                  </a:lnTo>
                  <a:lnTo>
                    <a:pt x="103" y="43"/>
                  </a:lnTo>
                  <a:lnTo>
                    <a:pt x="105" y="40"/>
                  </a:lnTo>
                  <a:lnTo>
                    <a:pt x="108" y="38"/>
                  </a:lnTo>
                  <a:lnTo>
                    <a:pt x="113" y="35"/>
                  </a:lnTo>
                  <a:lnTo>
                    <a:pt x="115" y="34"/>
                  </a:lnTo>
                  <a:lnTo>
                    <a:pt x="118" y="34"/>
                  </a:lnTo>
                  <a:lnTo>
                    <a:pt x="121" y="32"/>
                  </a:lnTo>
                  <a:lnTo>
                    <a:pt x="122" y="31"/>
                  </a:lnTo>
                  <a:lnTo>
                    <a:pt x="124" y="29"/>
                  </a:lnTo>
                  <a:lnTo>
                    <a:pt x="125" y="21"/>
                  </a:lnTo>
                  <a:lnTo>
                    <a:pt x="126" y="21"/>
                  </a:lnTo>
                  <a:lnTo>
                    <a:pt x="126" y="20"/>
                  </a:lnTo>
                  <a:lnTo>
                    <a:pt x="132" y="23"/>
                  </a:lnTo>
                  <a:lnTo>
                    <a:pt x="133" y="23"/>
                  </a:lnTo>
                  <a:lnTo>
                    <a:pt x="134" y="22"/>
                  </a:lnTo>
                  <a:lnTo>
                    <a:pt x="136" y="20"/>
                  </a:lnTo>
                  <a:lnTo>
                    <a:pt x="136" y="18"/>
                  </a:lnTo>
                  <a:lnTo>
                    <a:pt x="136" y="15"/>
                  </a:lnTo>
                  <a:lnTo>
                    <a:pt x="136" y="12"/>
                  </a:lnTo>
                  <a:lnTo>
                    <a:pt x="136" y="11"/>
                  </a:lnTo>
                  <a:lnTo>
                    <a:pt x="138" y="12"/>
                  </a:lnTo>
                  <a:lnTo>
                    <a:pt x="140" y="14"/>
                  </a:lnTo>
                  <a:lnTo>
                    <a:pt x="142" y="15"/>
                  </a:lnTo>
                  <a:lnTo>
                    <a:pt x="144" y="19"/>
                  </a:lnTo>
                  <a:lnTo>
                    <a:pt x="149" y="20"/>
                  </a:lnTo>
                  <a:lnTo>
                    <a:pt x="154" y="20"/>
                  </a:lnTo>
                  <a:lnTo>
                    <a:pt x="156" y="18"/>
                  </a:lnTo>
                  <a:lnTo>
                    <a:pt x="158" y="18"/>
                  </a:lnTo>
                  <a:lnTo>
                    <a:pt x="160" y="19"/>
                  </a:lnTo>
                  <a:lnTo>
                    <a:pt x="165" y="20"/>
                  </a:lnTo>
                  <a:lnTo>
                    <a:pt x="165" y="16"/>
                  </a:lnTo>
                  <a:lnTo>
                    <a:pt x="168" y="12"/>
                  </a:lnTo>
                  <a:lnTo>
                    <a:pt x="169" y="11"/>
                  </a:lnTo>
                  <a:lnTo>
                    <a:pt x="172" y="11"/>
                  </a:lnTo>
                  <a:lnTo>
                    <a:pt x="172" y="9"/>
                  </a:lnTo>
                  <a:lnTo>
                    <a:pt x="174" y="1"/>
                  </a:lnTo>
                  <a:lnTo>
                    <a:pt x="174" y="0"/>
                  </a:lnTo>
                  <a:lnTo>
                    <a:pt x="177" y="0"/>
                  </a:lnTo>
                  <a:lnTo>
                    <a:pt x="179" y="1"/>
                  </a:lnTo>
                  <a:lnTo>
                    <a:pt x="180" y="3"/>
                  </a:lnTo>
                  <a:lnTo>
                    <a:pt x="181" y="3"/>
                  </a:lnTo>
                  <a:lnTo>
                    <a:pt x="182" y="2"/>
                  </a:lnTo>
                  <a:lnTo>
                    <a:pt x="184" y="1"/>
                  </a:lnTo>
                  <a:lnTo>
                    <a:pt x="187" y="2"/>
                  </a:lnTo>
                  <a:lnTo>
                    <a:pt x="193" y="5"/>
                  </a:lnTo>
                  <a:lnTo>
                    <a:pt x="197" y="7"/>
                  </a:lnTo>
                  <a:lnTo>
                    <a:pt x="199" y="7"/>
                  </a:lnTo>
                  <a:lnTo>
                    <a:pt x="201" y="7"/>
                  </a:lnTo>
                  <a:lnTo>
                    <a:pt x="208" y="12"/>
                  </a:lnTo>
                  <a:lnTo>
                    <a:pt x="213" y="13"/>
                  </a:lnTo>
                  <a:lnTo>
                    <a:pt x="218" y="13"/>
                  </a:lnTo>
                  <a:lnTo>
                    <a:pt x="220" y="11"/>
                  </a:lnTo>
                  <a:lnTo>
                    <a:pt x="222" y="10"/>
                  </a:lnTo>
                  <a:lnTo>
                    <a:pt x="223" y="10"/>
                  </a:lnTo>
                  <a:lnTo>
                    <a:pt x="225" y="10"/>
                  </a:lnTo>
                  <a:lnTo>
                    <a:pt x="229" y="13"/>
                  </a:lnTo>
                  <a:lnTo>
                    <a:pt x="231" y="14"/>
                  </a:lnTo>
                  <a:lnTo>
                    <a:pt x="233" y="14"/>
                  </a:lnTo>
                  <a:lnTo>
                    <a:pt x="234" y="14"/>
                  </a:lnTo>
                  <a:lnTo>
                    <a:pt x="236" y="18"/>
                  </a:lnTo>
                  <a:lnTo>
                    <a:pt x="237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reeform 8">
              <a:extLst>
                <a:ext uri="{FF2B5EF4-FFF2-40B4-BE49-F238E27FC236}">
                  <a16:creationId xmlns:a16="http://schemas.microsoft.com/office/drawing/2014/main" id="{873C56FB-48D8-F383-BDC4-1012F6958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6757" y="7891096"/>
              <a:ext cx="153865" cy="148368"/>
            </a:xfrm>
            <a:custGeom>
              <a:avLst/>
              <a:gdLst>
                <a:gd name="T0" fmla="*/ 47 w 124"/>
                <a:gd name="T1" fmla="*/ 5 h 121"/>
                <a:gd name="T2" fmla="*/ 55 w 124"/>
                <a:gd name="T3" fmla="*/ 7 h 121"/>
                <a:gd name="T4" fmla="*/ 61 w 124"/>
                <a:gd name="T5" fmla="*/ 5 h 121"/>
                <a:gd name="T6" fmla="*/ 68 w 124"/>
                <a:gd name="T7" fmla="*/ 9 h 121"/>
                <a:gd name="T8" fmla="*/ 76 w 124"/>
                <a:gd name="T9" fmla="*/ 7 h 121"/>
                <a:gd name="T10" fmla="*/ 83 w 124"/>
                <a:gd name="T11" fmla="*/ 7 h 121"/>
                <a:gd name="T12" fmla="*/ 93 w 124"/>
                <a:gd name="T13" fmla="*/ 9 h 121"/>
                <a:gd name="T14" fmla="*/ 97 w 124"/>
                <a:gd name="T15" fmla="*/ 15 h 121"/>
                <a:gd name="T16" fmla="*/ 102 w 124"/>
                <a:gd name="T17" fmla="*/ 19 h 121"/>
                <a:gd name="T18" fmla="*/ 108 w 124"/>
                <a:gd name="T19" fmla="*/ 17 h 121"/>
                <a:gd name="T20" fmla="*/ 115 w 124"/>
                <a:gd name="T21" fmla="*/ 18 h 121"/>
                <a:gd name="T22" fmla="*/ 113 w 124"/>
                <a:gd name="T23" fmla="*/ 26 h 121"/>
                <a:gd name="T24" fmla="*/ 108 w 124"/>
                <a:gd name="T25" fmla="*/ 35 h 121"/>
                <a:gd name="T26" fmla="*/ 108 w 124"/>
                <a:gd name="T27" fmla="*/ 42 h 121"/>
                <a:gd name="T28" fmla="*/ 115 w 124"/>
                <a:gd name="T29" fmla="*/ 47 h 121"/>
                <a:gd name="T30" fmla="*/ 123 w 124"/>
                <a:gd name="T31" fmla="*/ 55 h 121"/>
                <a:gd name="T32" fmla="*/ 118 w 124"/>
                <a:gd name="T33" fmla="*/ 58 h 121"/>
                <a:gd name="T34" fmla="*/ 112 w 124"/>
                <a:gd name="T35" fmla="*/ 58 h 121"/>
                <a:gd name="T36" fmla="*/ 115 w 124"/>
                <a:gd name="T37" fmla="*/ 64 h 121"/>
                <a:gd name="T38" fmla="*/ 119 w 124"/>
                <a:gd name="T39" fmla="*/ 75 h 121"/>
                <a:gd name="T40" fmla="*/ 115 w 124"/>
                <a:gd name="T41" fmla="*/ 75 h 121"/>
                <a:gd name="T42" fmla="*/ 110 w 124"/>
                <a:gd name="T43" fmla="*/ 77 h 121"/>
                <a:gd name="T44" fmla="*/ 107 w 124"/>
                <a:gd name="T45" fmla="*/ 78 h 121"/>
                <a:gd name="T46" fmla="*/ 102 w 124"/>
                <a:gd name="T47" fmla="*/ 78 h 121"/>
                <a:gd name="T48" fmla="*/ 105 w 124"/>
                <a:gd name="T49" fmla="*/ 85 h 121"/>
                <a:gd name="T50" fmla="*/ 102 w 124"/>
                <a:gd name="T51" fmla="*/ 86 h 121"/>
                <a:gd name="T52" fmla="*/ 96 w 124"/>
                <a:gd name="T53" fmla="*/ 88 h 121"/>
                <a:gd name="T54" fmla="*/ 92 w 124"/>
                <a:gd name="T55" fmla="*/ 94 h 121"/>
                <a:gd name="T56" fmla="*/ 88 w 124"/>
                <a:gd name="T57" fmla="*/ 100 h 121"/>
                <a:gd name="T58" fmla="*/ 87 w 124"/>
                <a:gd name="T59" fmla="*/ 107 h 121"/>
                <a:gd name="T60" fmla="*/ 89 w 124"/>
                <a:gd name="T61" fmla="*/ 116 h 121"/>
                <a:gd name="T62" fmla="*/ 87 w 124"/>
                <a:gd name="T63" fmla="*/ 120 h 121"/>
                <a:gd name="T64" fmla="*/ 82 w 124"/>
                <a:gd name="T65" fmla="*/ 118 h 121"/>
                <a:gd name="T66" fmla="*/ 69 w 124"/>
                <a:gd name="T67" fmla="*/ 109 h 121"/>
                <a:gd name="T68" fmla="*/ 64 w 124"/>
                <a:gd name="T69" fmla="*/ 104 h 121"/>
                <a:gd name="T70" fmla="*/ 61 w 124"/>
                <a:gd name="T71" fmla="*/ 102 h 121"/>
                <a:gd name="T72" fmla="*/ 60 w 124"/>
                <a:gd name="T73" fmla="*/ 99 h 121"/>
                <a:gd name="T74" fmla="*/ 49 w 124"/>
                <a:gd name="T75" fmla="*/ 86 h 121"/>
                <a:gd name="T76" fmla="*/ 43 w 124"/>
                <a:gd name="T77" fmla="*/ 78 h 121"/>
                <a:gd name="T78" fmla="*/ 30 w 124"/>
                <a:gd name="T79" fmla="*/ 65 h 121"/>
                <a:gd name="T80" fmla="*/ 20 w 124"/>
                <a:gd name="T81" fmla="*/ 54 h 121"/>
                <a:gd name="T82" fmla="*/ 14 w 124"/>
                <a:gd name="T83" fmla="*/ 41 h 121"/>
                <a:gd name="T84" fmla="*/ 10 w 124"/>
                <a:gd name="T85" fmla="*/ 33 h 121"/>
                <a:gd name="T86" fmla="*/ 0 w 124"/>
                <a:gd name="T87" fmla="*/ 19 h 121"/>
                <a:gd name="T88" fmla="*/ 3 w 124"/>
                <a:gd name="T89" fmla="*/ 3 h 121"/>
                <a:gd name="T90" fmla="*/ 9 w 124"/>
                <a:gd name="T91" fmla="*/ 4 h 121"/>
                <a:gd name="T92" fmla="*/ 18 w 124"/>
                <a:gd name="T93" fmla="*/ 12 h 121"/>
                <a:gd name="T94" fmla="*/ 25 w 124"/>
                <a:gd name="T95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4" h="121">
                  <a:moveTo>
                    <a:pt x="37" y="0"/>
                  </a:moveTo>
                  <a:lnTo>
                    <a:pt x="44" y="5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5" y="7"/>
                  </a:lnTo>
                  <a:lnTo>
                    <a:pt x="56" y="7"/>
                  </a:lnTo>
                  <a:lnTo>
                    <a:pt x="58" y="7"/>
                  </a:lnTo>
                  <a:lnTo>
                    <a:pt x="61" y="5"/>
                  </a:lnTo>
                  <a:lnTo>
                    <a:pt x="62" y="5"/>
                  </a:lnTo>
                  <a:lnTo>
                    <a:pt x="66" y="9"/>
                  </a:lnTo>
                  <a:lnTo>
                    <a:pt x="68" y="9"/>
                  </a:lnTo>
                  <a:lnTo>
                    <a:pt x="71" y="8"/>
                  </a:lnTo>
                  <a:lnTo>
                    <a:pt x="72" y="6"/>
                  </a:lnTo>
                  <a:lnTo>
                    <a:pt x="76" y="7"/>
                  </a:lnTo>
                  <a:lnTo>
                    <a:pt x="79" y="7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5" y="8"/>
                  </a:lnTo>
                  <a:lnTo>
                    <a:pt x="88" y="8"/>
                  </a:lnTo>
                  <a:lnTo>
                    <a:pt x="93" y="9"/>
                  </a:lnTo>
                  <a:lnTo>
                    <a:pt x="96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7" y="16"/>
                  </a:lnTo>
                  <a:lnTo>
                    <a:pt x="99" y="18"/>
                  </a:lnTo>
                  <a:lnTo>
                    <a:pt x="102" y="19"/>
                  </a:lnTo>
                  <a:lnTo>
                    <a:pt x="104" y="18"/>
                  </a:lnTo>
                  <a:lnTo>
                    <a:pt x="105" y="18"/>
                  </a:lnTo>
                  <a:lnTo>
                    <a:pt x="108" y="17"/>
                  </a:lnTo>
                  <a:lnTo>
                    <a:pt x="111" y="16"/>
                  </a:lnTo>
                  <a:lnTo>
                    <a:pt x="114" y="17"/>
                  </a:lnTo>
                  <a:lnTo>
                    <a:pt x="115" y="18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3" y="26"/>
                  </a:lnTo>
                  <a:lnTo>
                    <a:pt x="111" y="30"/>
                  </a:lnTo>
                  <a:lnTo>
                    <a:pt x="109" y="33"/>
                  </a:lnTo>
                  <a:lnTo>
                    <a:pt x="108" y="35"/>
                  </a:lnTo>
                  <a:lnTo>
                    <a:pt x="108" y="39"/>
                  </a:lnTo>
                  <a:lnTo>
                    <a:pt x="108" y="41"/>
                  </a:lnTo>
                  <a:lnTo>
                    <a:pt x="108" y="42"/>
                  </a:lnTo>
                  <a:lnTo>
                    <a:pt x="109" y="44"/>
                  </a:lnTo>
                  <a:lnTo>
                    <a:pt x="111" y="44"/>
                  </a:lnTo>
                  <a:lnTo>
                    <a:pt x="115" y="47"/>
                  </a:lnTo>
                  <a:lnTo>
                    <a:pt x="118" y="50"/>
                  </a:lnTo>
                  <a:lnTo>
                    <a:pt x="121" y="54"/>
                  </a:lnTo>
                  <a:lnTo>
                    <a:pt x="123" y="55"/>
                  </a:lnTo>
                  <a:lnTo>
                    <a:pt x="123" y="57"/>
                  </a:lnTo>
                  <a:lnTo>
                    <a:pt x="121" y="57"/>
                  </a:lnTo>
                  <a:lnTo>
                    <a:pt x="118" y="58"/>
                  </a:lnTo>
                  <a:lnTo>
                    <a:pt x="115" y="58"/>
                  </a:lnTo>
                  <a:lnTo>
                    <a:pt x="113" y="57"/>
                  </a:lnTo>
                  <a:lnTo>
                    <a:pt x="112" y="58"/>
                  </a:lnTo>
                  <a:lnTo>
                    <a:pt x="111" y="58"/>
                  </a:lnTo>
                  <a:lnTo>
                    <a:pt x="112" y="60"/>
                  </a:lnTo>
                  <a:lnTo>
                    <a:pt x="115" y="64"/>
                  </a:lnTo>
                  <a:lnTo>
                    <a:pt x="120" y="70"/>
                  </a:lnTo>
                  <a:lnTo>
                    <a:pt x="120" y="72"/>
                  </a:lnTo>
                  <a:lnTo>
                    <a:pt x="119" y="75"/>
                  </a:lnTo>
                  <a:lnTo>
                    <a:pt x="118" y="76"/>
                  </a:lnTo>
                  <a:lnTo>
                    <a:pt x="116" y="76"/>
                  </a:lnTo>
                  <a:lnTo>
                    <a:pt x="115" y="75"/>
                  </a:lnTo>
                  <a:lnTo>
                    <a:pt x="113" y="75"/>
                  </a:lnTo>
                  <a:lnTo>
                    <a:pt x="112" y="75"/>
                  </a:lnTo>
                  <a:lnTo>
                    <a:pt x="110" y="77"/>
                  </a:lnTo>
                  <a:lnTo>
                    <a:pt x="109" y="77"/>
                  </a:lnTo>
                  <a:lnTo>
                    <a:pt x="107" y="77"/>
                  </a:lnTo>
                  <a:lnTo>
                    <a:pt x="107" y="78"/>
                  </a:lnTo>
                  <a:lnTo>
                    <a:pt x="105" y="77"/>
                  </a:lnTo>
                  <a:lnTo>
                    <a:pt x="103" y="77"/>
                  </a:lnTo>
                  <a:lnTo>
                    <a:pt x="102" y="78"/>
                  </a:lnTo>
                  <a:lnTo>
                    <a:pt x="102" y="79"/>
                  </a:lnTo>
                  <a:lnTo>
                    <a:pt x="103" y="82"/>
                  </a:lnTo>
                  <a:lnTo>
                    <a:pt x="105" y="85"/>
                  </a:lnTo>
                  <a:lnTo>
                    <a:pt x="105" y="88"/>
                  </a:lnTo>
                  <a:lnTo>
                    <a:pt x="103" y="88"/>
                  </a:lnTo>
                  <a:lnTo>
                    <a:pt x="102" y="86"/>
                  </a:lnTo>
                  <a:lnTo>
                    <a:pt x="100" y="85"/>
                  </a:lnTo>
                  <a:lnTo>
                    <a:pt x="99" y="85"/>
                  </a:lnTo>
                  <a:lnTo>
                    <a:pt x="96" y="88"/>
                  </a:lnTo>
                  <a:lnTo>
                    <a:pt x="93" y="91"/>
                  </a:lnTo>
                  <a:lnTo>
                    <a:pt x="93" y="92"/>
                  </a:lnTo>
                  <a:lnTo>
                    <a:pt x="92" y="94"/>
                  </a:lnTo>
                  <a:lnTo>
                    <a:pt x="92" y="95"/>
                  </a:lnTo>
                  <a:lnTo>
                    <a:pt x="92" y="99"/>
                  </a:lnTo>
                  <a:lnTo>
                    <a:pt x="88" y="100"/>
                  </a:lnTo>
                  <a:lnTo>
                    <a:pt x="87" y="101"/>
                  </a:lnTo>
                  <a:lnTo>
                    <a:pt x="86" y="102"/>
                  </a:lnTo>
                  <a:lnTo>
                    <a:pt x="87" y="107"/>
                  </a:lnTo>
                  <a:lnTo>
                    <a:pt x="87" y="110"/>
                  </a:lnTo>
                  <a:lnTo>
                    <a:pt x="89" y="115"/>
                  </a:lnTo>
                  <a:lnTo>
                    <a:pt x="89" y="116"/>
                  </a:lnTo>
                  <a:lnTo>
                    <a:pt x="89" y="117"/>
                  </a:lnTo>
                  <a:lnTo>
                    <a:pt x="87" y="119"/>
                  </a:lnTo>
                  <a:lnTo>
                    <a:pt x="87" y="120"/>
                  </a:lnTo>
                  <a:lnTo>
                    <a:pt x="86" y="120"/>
                  </a:lnTo>
                  <a:lnTo>
                    <a:pt x="83" y="118"/>
                  </a:lnTo>
                  <a:lnTo>
                    <a:pt x="82" y="118"/>
                  </a:lnTo>
                  <a:lnTo>
                    <a:pt x="76" y="114"/>
                  </a:lnTo>
                  <a:lnTo>
                    <a:pt x="74" y="112"/>
                  </a:lnTo>
                  <a:lnTo>
                    <a:pt x="69" y="109"/>
                  </a:lnTo>
                  <a:lnTo>
                    <a:pt x="67" y="107"/>
                  </a:lnTo>
                  <a:lnTo>
                    <a:pt x="66" y="105"/>
                  </a:lnTo>
                  <a:lnTo>
                    <a:pt x="64" y="104"/>
                  </a:lnTo>
                  <a:lnTo>
                    <a:pt x="61" y="105"/>
                  </a:lnTo>
                  <a:lnTo>
                    <a:pt x="59" y="103"/>
                  </a:lnTo>
                  <a:lnTo>
                    <a:pt x="61" y="102"/>
                  </a:lnTo>
                  <a:lnTo>
                    <a:pt x="61" y="101"/>
                  </a:lnTo>
                  <a:lnTo>
                    <a:pt x="61" y="101"/>
                  </a:lnTo>
                  <a:lnTo>
                    <a:pt x="60" y="99"/>
                  </a:lnTo>
                  <a:lnTo>
                    <a:pt x="53" y="92"/>
                  </a:lnTo>
                  <a:lnTo>
                    <a:pt x="50" y="87"/>
                  </a:lnTo>
                  <a:lnTo>
                    <a:pt x="49" y="86"/>
                  </a:lnTo>
                  <a:lnTo>
                    <a:pt x="49" y="81"/>
                  </a:lnTo>
                  <a:lnTo>
                    <a:pt x="48" y="81"/>
                  </a:lnTo>
                  <a:lnTo>
                    <a:pt x="43" y="78"/>
                  </a:lnTo>
                  <a:lnTo>
                    <a:pt x="37" y="72"/>
                  </a:lnTo>
                  <a:lnTo>
                    <a:pt x="31" y="66"/>
                  </a:lnTo>
                  <a:lnTo>
                    <a:pt x="30" y="65"/>
                  </a:lnTo>
                  <a:lnTo>
                    <a:pt x="27" y="61"/>
                  </a:lnTo>
                  <a:lnTo>
                    <a:pt x="24" y="57"/>
                  </a:lnTo>
                  <a:lnTo>
                    <a:pt x="20" y="54"/>
                  </a:lnTo>
                  <a:lnTo>
                    <a:pt x="18" y="52"/>
                  </a:lnTo>
                  <a:lnTo>
                    <a:pt x="15" y="47"/>
                  </a:lnTo>
                  <a:lnTo>
                    <a:pt x="14" y="41"/>
                  </a:lnTo>
                  <a:lnTo>
                    <a:pt x="13" y="36"/>
                  </a:lnTo>
                  <a:lnTo>
                    <a:pt x="12" y="34"/>
                  </a:lnTo>
                  <a:lnTo>
                    <a:pt x="10" y="33"/>
                  </a:lnTo>
                  <a:lnTo>
                    <a:pt x="5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1" y="12"/>
                  </a:lnTo>
                  <a:lnTo>
                    <a:pt x="1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9" y="4"/>
                  </a:lnTo>
                  <a:lnTo>
                    <a:pt x="13" y="9"/>
                  </a:lnTo>
                  <a:lnTo>
                    <a:pt x="15" y="11"/>
                  </a:lnTo>
                  <a:lnTo>
                    <a:pt x="18" y="12"/>
                  </a:lnTo>
                  <a:lnTo>
                    <a:pt x="20" y="9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33" y="3"/>
                  </a:lnTo>
                  <a:lnTo>
                    <a:pt x="3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F78B4BE6-86E7-53E2-45EC-8C440C479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4715" y="7517423"/>
              <a:ext cx="153865" cy="120894"/>
            </a:xfrm>
            <a:custGeom>
              <a:avLst/>
              <a:gdLst>
                <a:gd name="T0" fmla="*/ 74 w 123"/>
                <a:gd name="T1" fmla="*/ 4 h 99"/>
                <a:gd name="T2" fmla="*/ 80 w 123"/>
                <a:gd name="T3" fmla="*/ 1 h 99"/>
                <a:gd name="T4" fmla="*/ 83 w 123"/>
                <a:gd name="T5" fmla="*/ 7 h 99"/>
                <a:gd name="T6" fmla="*/ 93 w 123"/>
                <a:gd name="T7" fmla="*/ 11 h 99"/>
                <a:gd name="T8" fmla="*/ 96 w 123"/>
                <a:gd name="T9" fmla="*/ 12 h 99"/>
                <a:gd name="T10" fmla="*/ 105 w 123"/>
                <a:gd name="T11" fmla="*/ 17 h 99"/>
                <a:gd name="T12" fmla="*/ 102 w 123"/>
                <a:gd name="T13" fmla="*/ 24 h 99"/>
                <a:gd name="T14" fmla="*/ 102 w 123"/>
                <a:gd name="T15" fmla="*/ 28 h 99"/>
                <a:gd name="T16" fmla="*/ 100 w 123"/>
                <a:gd name="T17" fmla="*/ 34 h 99"/>
                <a:gd name="T18" fmla="*/ 106 w 123"/>
                <a:gd name="T19" fmla="*/ 34 h 99"/>
                <a:gd name="T20" fmla="*/ 111 w 123"/>
                <a:gd name="T21" fmla="*/ 37 h 99"/>
                <a:gd name="T22" fmla="*/ 119 w 123"/>
                <a:gd name="T23" fmla="*/ 45 h 99"/>
                <a:gd name="T24" fmla="*/ 117 w 123"/>
                <a:gd name="T25" fmla="*/ 50 h 99"/>
                <a:gd name="T26" fmla="*/ 122 w 123"/>
                <a:gd name="T27" fmla="*/ 55 h 99"/>
                <a:gd name="T28" fmla="*/ 115 w 123"/>
                <a:gd name="T29" fmla="*/ 67 h 99"/>
                <a:gd name="T30" fmla="*/ 114 w 123"/>
                <a:gd name="T31" fmla="*/ 67 h 99"/>
                <a:gd name="T32" fmla="*/ 107 w 123"/>
                <a:gd name="T33" fmla="*/ 70 h 99"/>
                <a:gd name="T34" fmla="*/ 102 w 123"/>
                <a:gd name="T35" fmla="*/ 78 h 99"/>
                <a:gd name="T36" fmla="*/ 102 w 123"/>
                <a:gd name="T37" fmla="*/ 83 h 99"/>
                <a:gd name="T38" fmla="*/ 105 w 123"/>
                <a:gd name="T39" fmla="*/ 87 h 99"/>
                <a:gd name="T40" fmla="*/ 106 w 123"/>
                <a:gd name="T41" fmla="*/ 95 h 99"/>
                <a:gd name="T42" fmla="*/ 101 w 123"/>
                <a:gd name="T43" fmla="*/ 97 h 99"/>
                <a:gd name="T44" fmla="*/ 95 w 123"/>
                <a:gd name="T45" fmla="*/ 98 h 99"/>
                <a:gd name="T46" fmla="*/ 89 w 123"/>
                <a:gd name="T47" fmla="*/ 91 h 99"/>
                <a:gd name="T48" fmla="*/ 83 w 123"/>
                <a:gd name="T49" fmla="*/ 88 h 99"/>
                <a:gd name="T50" fmla="*/ 77 w 123"/>
                <a:gd name="T51" fmla="*/ 85 h 99"/>
                <a:gd name="T52" fmla="*/ 74 w 123"/>
                <a:gd name="T53" fmla="*/ 78 h 99"/>
                <a:gd name="T54" fmla="*/ 73 w 123"/>
                <a:gd name="T55" fmla="*/ 67 h 99"/>
                <a:gd name="T56" fmla="*/ 68 w 123"/>
                <a:gd name="T57" fmla="*/ 72 h 99"/>
                <a:gd name="T58" fmla="*/ 59 w 123"/>
                <a:gd name="T59" fmla="*/ 77 h 99"/>
                <a:gd name="T60" fmla="*/ 51 w 123"/>
                <a:gd name="T61" fmla="*/ 75 h 99"/>
                <a:gd name="T62" fmla="*/ 53 w 123"/>
                <a:gd name="T63" fmla="*/ 72 h 99"/>
                <a:gd name="T64" fmla="*/ 51 w 123"/>
                <a:gd name="T65" fmla="*/ 67 h 99"/>
                <a:gd name="T66" fmla="*/ 53 w 123"/>
                <a:gd name="T67" fmla="*/ 62 h 99"/>
                <a:gd name="T68" fmla="*/ 43 w 123"/>
                <a:gd name="T69" fmla="*/ 58 h 99"/>
                <a:gd name="T70" fmla="*/ 38 w 123"/>
                <a:gd name="T71" fmla="*/ 58 h 99"/>
                <a:gd name="T72" fmla="*/ 35 w 123"/>
                <a:gd name="T73" fmla="*/ 51 h 99"/>
                <a:gd name="T74" fmla="*/ 26 w 123"/>
                <a:gd name="T75" fmla="*/ 49 h 99"/>
                <a:gd name="T76" fmla="*/ 22 w 123"/>
                <a:gd name="T77" fmla="*/ 41 h 99"/>
                <a:gd name="T78" fmla="*/ 19 w 123"/>
                <a:gd name="T79" fmla="*/ 35 h 99"/>
                <a:gd name="T80" fmla="*/ 11 w 123"/>
                <a:gd name="T81" fmla="*/ 39 h 99"/>
                <a:gd name="T82" fmla="*/ 5 w 123"/>
                <a:gd name="T83" fmla="*/ 34 h 99"/>
                <a:gd name="T84" fmla="*/ 2 w 123"/>
                <a:gd name="T85" fmla="*/ 26 h 99"/>
                <a:gd name="T86" fmla="*/ 0 w 123"/>
                <a:gd name="T87" fmla="*/ 19 h 99"/>
                <a:gd name="T88" fmla="*/ 26 w 123"/>
                <a:gd name="T89" fmla="*/ 5 h 99"/>
                <a:gd name="T90" fmla="*/ 29 w 123"/>
                <a:gd name="T91" fmla="*/ 12 h 99"/>
                <a:gd name="T92" fmla="*/ 33 w 123"/>
                <a:gd name="T93" fmla="*/ 10 h 99"/>
                <a:gd name="T94" fmla="*/ 40 w 123"/>
                <a:gd name="T95" fmla="*/ 12 h 99"/>
                <a:gd name="T96" fmla="*/ 48 w 123"/>
                <a:gd name="T97" fmla="*/ 12 h 99"/>
                <a:gd name="T98" fmla="*/ 54 w 123"/>
                <a:gd name="T99" fmla="*/ 4 h 99"/>
                <a:gd name="T100" fmla="*/ 60 w 123"/>
                <a:gd name="T101" fmla="*/ 6 h 99"/>
                <a:gd name="T102" fmla="*/ 63 w 123"/>
                <a:gd name="T103" fmla="*/ 0 h 99"/>
                <a:gd name="T104" fmla="*/ 67 w 123"/>
                <a:gd name="T105" fmla="*/ 3 h 99"/>
                <a:gd name="T106" fmla="*/ 73 w 123"/>
                <a:gd name="T107" fmla="*/ 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3" h="99">
                  <a:moveTo>
                    <a:pt x="73" y="3"/>
                  </a:moveTo>
                  <a:lnTo>
                    <a:pt x="73" y="3"/>
                  </a:lnTo>
                  <a:lnTo>
                    <a:pt x="74" y="4"/>
                  </a:lnTo>
                  <a:lnTo>
                    <a:pt x="77" y="4"/>
                  </a:lnTo>
                  <a:lnTo>
                    <a:pt x="79" y="2"/>
                  </a:lnTo>
                  <a:lnTo>
                    <a:pt x="80" y="1"/>
                  </a:lnTo>
                  <a:lnTo>
                    <a:pt x="81" y="1"/>
                  </a:lnTo>
                  <a:lnTo>
                    <a:pt x="81" y="4"/>
                  </a:lnTo>
                  <a:lnTo>
                    <a:pt x="83" y="7"/>
                  </a:lnTo>
                  <a:lnTo>
                    <a:pt x="86" y="10"/>
                  </a:lnTo>
                  <a:lnTo>
                    <a:pt x="89" y="11"/>
                  </a:lnTo>
                  <a:lnTo>
                    <a:pt x="93" y="11"/>
                  </a:lnTo>
                  <a:lnTo>
                    <a:pt x="94" y="10"/>
                  </a:lnTo>
                  <a:lnTo>
                    <a:pt x="95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3" y="16"/>
                  </a:lnTo>
                  <a:lnTo>
                    <a:pt x="105" y="17"/>
                  </a:lnTo>
                  <a:lnTo>
                    <a:pt x="105" y="18"/>
                  </a:lnTo>
                  <a:lnTo>
                    <a:pt x="105" y="20"/>
                  </a:lnTo>
                  <a:lnTo>
                    <a:pt x="102" y="24"/>
                  </a:lnTo>
                  <a:lnTo>
                    <a:pt x="102" y="26"/>
                  </a:lnTo>
                  <a:lnTo>
                    <a:pt x="102" y="27"/>
                  </a:lnTo>
                  <a:lnTo>
                    <a:pt x="102" y="28"/>
                  </a:lnTo>
                  <a:lnTo>
                    <a:pt x="100" y="31"/>
                  </a:lnTo>
                  <a:lnTo>
                    <a:pt x="100" y="32"/>
                  </a:lnTo>
                  <a:lnTo>
                    <a:pt x="100" y="34"/>
                  </a:lnTo>
                  <a:lnTo>
                    <a:pt x="101" y="35"/>
                  </a:lnTo>
                  <a:lnTo>
                    <a:pt x="101" y="35"/>
                  </a:lnTo>
                  <a:lnTo>
                    <a:pt x="106" y="34"/>
                  </a:lnTo>
                  <a:lnTo>
                    <a:pt x="107" y="37"/>
                  </a:lnTo>
                  <a:lnTo>
                    <a:pt x="111" y="37"/>
                  </a:lnTo>
                  <a:lnTo>
                    <a:pt x="111" y="37"/>
                  </a:lnTo>
                  <a:lnTo>
                    <a:pt x="115" y="40"/>
                  </a:lnTo>
                  <a:lnTo>
                    <a:pt x="115" y="42"/>
                  </a:lnTo>
                  <a:lnTo>
                    <a:pt x="119" y="45"/>
                  </a:lnTo>
                  <a:lnTo>
                    <a:pt x="116" y="47"/>
                  </a:lnTo>
                  <a:lnTo>
                    <a:pt x="117" y="48"/>
                  </a:lnTo>
                  <a:lnTo>
                    <a:pt x="117" y="50"/>
                  </a:lnTo>
                  <a:lnTo>
                    <a:pt x="120" y="50"/>
                  </a:lnTo>
                  <a:lnTo>
                    <a:pt x="122" y="51"/>
                  </a:lnTo>
                  <a:lnTo>
                    <a:pt x="122" y="55"/>
                  </a:lnTo>
                  <a:lnTo>
                    <a:pt x="122" y="58"/>
                  </a:lnTo>
                  <a:lnTo>
                    <a:pt x="117" y="63"/>
                  </a:lnTo>
                  <a:lnTo>
                    <a:pt x="115" y="67"/>
                  </a:lnTo>
                  <a:lnTo>
                    <a:pt x="115" y="68"/>
                  </a:lnTo>
                  <a:lnTo>
                    <a:pt x="114" y="68"/>
                  </a:lnTo>
                  <a:lnTo>
                    <a:pt x="114" y="67"/>
                  </a:lnTo>
                  <a:lnTo>
                    <a:pt x="112" y="67"/>
                  </a:lnTo>
                  <a:lnTo>
                    <a:pt x="110" y="66"/>
                  </a:lnTo>
                  <a:lnTo>
                    <a:pt x="107" y="70"/>
                  </a:lnTo>
                  <a:lnTo>
                    <a:pt x="105" y="74"/>
                  </a:lnTo>
                  <a:lnTo>
                    <a:pt x="104" y="76"/>
                  </a:lnTo>
                  <a:lnTo>
                    <a:pt x="102" y="78"/>
                  </a:lnTo>
                  <a:lnTo>
                    <a:pt x="102" y="80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102" y="84"/>
                  </a:lnTo>
                  <a:lnTo>
                    <a:pt x="104" y="86"/>
                  </a:lnTo>
                  <a:lnTo>
                    <a:pt x="105" y="87"/>
                  </a:lnTo>
                  <a:lnTo>
                    <a:pt x="107" y="92"/>
                  </a:lnTo>
                  <a:lnTo>
                    <a:pt x="106" y="93"/>
                  </a:lnTo>
                  <a:lnTo>
                    <a:pt x="106" y="95"/>
                  </a:lnTo>
                  <a:lnTo>
                    <a:pt x="105" y="96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98" y="97"/>
                  </a:lnTo>
                  <a:lnTo>
                    <a:pt x="96" y="98"/>
                  </a:lnTo>
                  <a:lnTo>
                    <a:pt x="95" y="98"/>
                  </a:lnTo>
                  <a:lnTo>
                    <a:pt x="93" y="96"/>
                  </a:lnTo>
                  <a:lnTo>
                    <a:pt x="90" y="93"/>
                  </a:lnTo>
                  <a:lnTo>
                    <a:pt x="89" y="91"/>
                  </a:lnTo>
                  <a:lnTo>
                    <a:pt x="88" y="90"/>
                  </a:lnTo>
                  <a:lnTo>
                    <a:pt x="86" y="89"/>
                  </a:lnTo>
                  <a:lnTo>
                    <a:pt x="83" y="88"/>
                  </a:lnTo>
                  <a:lnTo>
                    <a:pt x="81" y="86"/>
                  </a:lnTo>
                  <a:lnTo>
                    <a:pt x="79" y="85"/>
                  </a:lnTo>
                  <a:lnTo>
                    <a:pt x="77" y="85"/>
                  </a:lnTo>
                  <a:lnTo>
                    <a:pt x="74" y="85"/>
                  </a:lnTo>
                  <a:lnTo>
                    <a:pt x="74" y="81"/>
                  </a:lnTo>
                  <a:lnTo>
                    <a:pt x="74" y="78"/>
                  </a:lnTo>
                  <a:lnTo>
                    <a:pt x="72" y="76"/>
                  </a:lnTo>
                  <a:lnTo>
                    <a:pt x="74" y="67"/>
                  </a:lnTo>
                  <a:lnTo>
                    <a:pt x="73" y="67"/>
                  </a:lnTo>
                  <a:lnTo>
                    <a:pt x="72" y="67"/>
                  </a:lnTo>
                  <a:lnTo>
                    <a:pt x="70" y="69"/>
                  </a:lnTo>
                  <a:lnTo>
                    <a:pt x="68" y="72"/>
                  </a:lnTo>
                  <a:lnTo>
                    <a:pt x="68" y="74"/>
                  </a:lnTo>
                  <a:lnTo>
                    <a:pt x="65" y="76"/>
                  </a:lnTo>
                  <a:lnTo>
                    <a:pt x="59" y="77"/>
                  </a:lnTo>
                  <a:lnTo>
                    <a:pt x="53" y="76"/>
                  </a:lnTo>
                  <a:lnTo>
                    <a:pt x="52" y="75"/>
                  </a:lnTo>
                  <a:lnTo>
                    <a:pt x="51" y="75"/>
                  </a:lnTo>
                  <a:lnTo>
                    <a:pt x="51" y="74"/>
                  </a:lnTo>
                  <a:lnTo>
                    <a:pt x="52" y="73"/>
                  </a:lnTo>
                  <a:lnTo>
                    <a:pt x="53" y="72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1" y="67"/>
                  </a:lnTo>
                  <a:lnTo>
                    <a:pt x="52" y="65"/>
                  </a:lnTo>
                  <a:lnTo>
                    <a:pt x="53" y="63"/>
                  </a:lnTo>
                  <a:lnTo>
                    <a:pt x="53" y="62"/>
                  </a:lnTo>
                  <a:lnTo>
                    <a:pt x="49" y="58"/>
                  </a:lnTo>
                  <a:lnTo>
                    <a:pt x="46" y="58"/>
                  </a:lnTo>
                  <a:lnTo>
                    <a:pt x="43" y="58"/>
                  </a:lnTo>
                  <a:lnTo>
                    <a:pt x="40" y="57"/>
                  </a:lnTo>
                  <a:lnTo>
                    <a:pt x="39" y="57"/>
                  </a:lnTo>
                  <a:lnTo>
                    <a:pt x="38" y="58"/>
                  </a:lnTo>
                  <a:lnTo>
                    <a:pt x="37" y="59"/>
                  </a:lnTo>
                  <a:lnTo>
                    <a:pt x="37" y="58"/>
                  </a:lnTo>
                  <a:lnTo>
                    <a:pt x="35" y="51"/>
                  </a:lnTo>
                  <a:lnTo>
                    <a:pt x="34" y="50"/>
                  </a:lnTo>
                  <a:lnTo>
                    <a:pt x="31" y="50"/>
                  </a:lnTo>
                  <a:lnTo>
                    <a:pt x="26" y="49"/>
                  </a:lnTo>
                  <a:lnTo>
                    <a:pt x="24" y="48"/>
                  </a:lnTo>
                  <a:lnTo>
                    <a:pt x="23" y="45"/>
                  </a:lnTo>
                  <a:lnTo>
                    <a:pt x="22" y="41"/>
                  </a:lnTo>
                  <a:lnTo>
                    <a:pt x="21" y="38"/>
                  </a:lnTo>
                  <a:lnTo>
                    <a:pt x="20" y="37"/>
                  </a:lnTo>
                  <a:lnTo>
                    <a:pt x="19" y="35"/>
                  </a:lnTo>
                  <a:lnTo>
                    <a:pt x="16" y="36"/>
                  </a:lnTo>
                  <a:lnTo>
                    <a:pt x="13" y="38"/>
                  </a:lnTo>
                  <a:lnTo>
                    <a:pt x="11" y="39"/>
                  </a:lnTo>
                  <a:lnTo>
                    <a:pt x="10" y="39"/>
                  </a:lnTo>
                  <a:lnTo>
                    <a:pt x="8" y="37"/>
                  </a:lnTo>
                  <a:lnTo>
                    <a:pt x="5" y="34"/>
                  </a:lnTo>
                  <a:lnTo>
                    <a:pt x="2" y="31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4" y="11"/>
                  </a:lnTo>
                  <a:lnTo>
                    <a:pt x="22" y="6"/>
                  </a:lnTo>
                  <a:lnTo>
                    <a:pt x="26" y="5"/>
                  </a:lnTo>
                  <a:lnTo>
                    <a:pt x="27" y="9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1" y="12"/>
                  </a:lnTo>
                  <a:lnTo>
                    <a:pt x="32" y="11"/>
                  </a:lnTo>
                  <a:lnTo>
                    <a:pt x="33" y="10"/>
                  </a:lnTo>
                  <a:lnTo>
                    <a:pt x="37" y="11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2" y="13"/>
                  </a:lnTo>
                  <a:lnTo>
                    <a:pt x="44" y="13"/>
                  </a:lnTo>
                  <a:lnTo>
                    <a:pt x="48" y="12"/>
                  </a:lnTo>
                  <a:lnTo>
                    <a:pt x="53" y="9"/>
                  </a:lnTo>
                  <a:lnTo>
                    <a:pt x="54" y="7"/>
                  </a:lnTo>
                  <a:lnTo>
                    <a:pt x="54" y="4"/>
                  </a:lnTo>
                  <a:lnTo>
                    <a:pt x="57" y="6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59" y="3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64" y="1"/>
                  </a:lnTo>
                  <a:lnTo>
                    <a:pt x="66" y="3"/>
                  </a:lnTo>
                  <a:lnTo>
                    <a:pt x="67" y="3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3" y="1"/>
                  </a:lnTo>
                  <a:lnTo>
                    <a:pt x="7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EDB812AA-699C-44C4-FE35-1CDE48623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0526" y="7946048"/>
              <a:ext cx="247285" cy="164856"/>
            </a:xfrm>
            <a:custGeom>
              <a:avLst/>
              <a:gdLst>
                <a:gd name="T0" fmla="*/ 194 w 199"/>
                <a:gd name="T1" fmla="*/ 37 h 131"/>
                <a:gd name="T2" fmla="*/ 181 w 199"/>
                <a:gd name="T3" fmla="*/ 43 h 131"/>
                <a:gd name="T4" fmla="*/ 176 w 199"/>
                <a:gd name="T5" fmla="*/ 54 h 131"/>
                <a:gd name="T6" fmla="*/ 171 w 199"/>
                <a:gd name="T7" fmla="*/ 67 h 131"/>
                <a:gd name="T8" fmla="*/ 170 w 199"/>
                <a:gd name="T9" fmla="*/ 83 h 131"/>
                <a:gd name="T10" fmla="*/ 180 w 199"/>
                <a:gd name="T11" fmla="*/ 99 h 131"/>
                <a:gd name="T12" fmla="*/ 173 w 199"/>
                <a:gd name="T13" fmla="*/ 99 h 131"/>
                <a:gd name="T14" fmla="*/ 166 w 199"/>
                <a:gd name="T15" fmla="*/ 100 h 131"/>
                <a:gd name="T16" fmla="*/ 159 w 199"/>
                <a:gd name="T17" fmla="*/ 97 h 131"/>
                <a:gd name="T18" fmla="*/ 154 w 199"/>
                <a:gd name="T19" fmla="*/ 94 h 131"/>
                <a:gd name="T20" fmla="*/ 144 w 199"/>
                <a:gd name="T21" fmla="*/ 98 h 131"/>
                <a:gd name="T22" fmla="*/ 135 w 199"/>
                <a:gd name="T23" fmla="*/ 99 h 131"/>
                <a:gd name="T24" fmla="*/ 132 w 199"/>
                <a:gd name="T25" fmla="*/ 104 h 131"/>
                <a:gd name="T26" fmla="*/ 126 w 199"/>
                <a:gd name="T27" fmla="*/ 107 h 131"/>
                <a:gd name="T28" fmla="*/ 122 w 199"/>
                <a:gd name="T29" fmla="*/ 108 h 131"/>
                <a:gd name="T30" fmla="*/ 118 w 199"/>
                <a:gd name="T31" fmla="*/ 111 h 131"/>
                <a:gd name="T32" fmla="*/ 120 w 199"/>
                <a:gd name="T33" fmla="*/ 118 h 131"/>
                <a:gd name="T34" fmla="*/ 118 w 199"/>
                <a:gd name="T35" fmla="*/ 126 h 131"/>
                <a:gd name="T36" fmla="*/ 107 w 199"/>
                <a:gd name="T37" fmla="*/ 127 h 131"/>
                <a:gd name="T38" fmla="*/ 96 w 199"/>
                <a:gd name="T39" fmla="*/ 129 h 131"/>
                <a:gd name="T40" fmla="*/ 84 w 199"/>
                <a:gd name="T41" fmla="*/ 125 h 131"/>
                <a:gd name="T42" fmla="*/ 77 w 199"/>
                <a:gd name="T43" fmla="*/ 125 h 131"/>
                <a:gd name="T44" fmla="*/ 70 w 199"/>
                <a:gd name="T45" fmla="*/ 120 h 131"/>
                <a:gd name="T46" fmla="*/ 65 w 199"/>
                <a:gd name="T47" fmla="*/ 118 h 131"/>
                <a:gd name="T48" fmla="*/ 54 w 199"/>
                <a:gd name="T49" fmla="*/ 118 h 131"/>
                <a:gd name="T50" fmla="*/ 51 w 199"/>
                <a:gd name="T51" fmla="*/ 121 h 131"/>
                <a:gd name="T52" fmla="*/ 41 w 199"/>
                <a:gd name="T53" fmla="*/ 124 h 131"/>
                <a:gd name="T54" fmla="*/ 32 w 199"/>
                <a:gd name="T55" fmla="*/ 124 h 131"/>
                <a:gd name="T56" fmla="*/ 21 w 199"/>
                <a:gd name="T57" fmla="*/ 126 h 131"/>
                <a:gd name="T58" fmla="*/ 19 w 199"/>
                <a:gd name="T59" fmla="*/ 115 h 131"/>
                <a:gd name="T60" fmla="*/ 20 w 199"/>
                <a:gd name="T61" fmla="*/ 108 h 131"/>
                <a:gd name="T62" fmla="*/ 15 w 199"/>
                <a:gd name="T63" fmla="*/ 98 h 131"/>
                <a:gd name="T64" fmla="*/ 7 w 199"/>
                <a:gd name="T65" fmla="*/ 93 h 131"/>
                <a:gd name="T66" fmla="*/ 2 w 199"/>
                <a:gd name="T67" fmla="*/ 83 h 131"/>
                <a:gd name="T68" fmla="*/ 5 w 199"/>
                <a:gd name="T69" fmla="*/ 77 h 131"/>
                <a:gd name="T70" fmla="*/ 2 w 199"/>
                <a:gd name="T71" fmla="*/ 71 h 131"/>
                <a:gd name="T72" fmla="*/ 2 w 199"/>
                <a:gd name="T73" fmla="*/ 64 h 131"/>
                <a:gd name="T74" fmla="*/ 6 w 199"/>
                <a:gd name="T75" fmla="*/ 60 h 131"/>
                <a:gd name="T76" fmla="*/ 15 w 199"/>
                <a:gd name="T77" fmla="*/ 54 h 131"/>
                <a:gd name="T78" fmla="*/ 19 w 199"/>
                <a:gd name="T79" fmla="*/ 48 h 131"/>
                <a:gd name="T80" fmla="*/ 14 w 199"/>
                <a:gd name="T81" fmla="*/ 42 h 131"/>
                <a:gd name="T82" fmla="*/ 6 w 199"/>
                <a:gd name="T83" fmla="*/ 35 h 131"/>
                <a:gd name="T84" fmla="*/ 2 w 199"/>
                <a:gd name="T85" fmla="*/ 26 h 131"/>
                <a:gd name="T86" fmla="*/ 0 w 199"/>
                <a:gd name="T87" fmla="*/ 20 h 131"/>
                <a:gd name="T88" fmla="*/ 2 w 199"/>
                <a:gd name="T89" fmla="*/ 11 h 131"/>
                <a:gd name="T90" fmla="*/ 8 w 199"/>
                <a:gd name="T91" fmla="*/ 4 h 131"/>
                <a:gd name="T92" fmla="*/ 11 w 199"/>
                <a:gd name="T93" fmla="*/ 0 h 131"/>
                <a:gd name="T94" fmla="*/ 21 w 199"/>
                <a:gd name="T95" fmla="*/ 8 h 131"/>
                <a:gd name="T96" fmla="*/ 17 w 199"/>
                <a:gd name="T97" fmla="*/ 11 h 131"/>
                <a:gd name="T98" fmla="*/ 16 w 199"/>
                <a:gd name="T99" fmla="*/ 17 h 131"/>
                <a:gd name="T100" fmla="*/ 38 w 199"/>
                <a:gd name="T101" fmla="*/ 17 h 131"/>
                <a:gd name="T102" fmla="*/ 66 w 199"/>
                <a:gd name="T103" fmla="*/ 20 h 131"/>
                <a:gd name="T104" fmla="*/ 100 w 199"/>
                <a:gd name="T105" fmla="*/ 25 h 131"/>
                <a:gd name="T106" fmla="*/ 113 w 199"/>
                <a:gd name="T107" fmla="*/ 17 h 131"/>
                <a:gd name="T108" fmla="*/ 143 w 199"/>
                <a:gd name="T109" fmla="*/ 4 h 131"/>
                <a:gd name="T110" fmla="*/ 161 w 199"/>
                <a:gd name="T111" fmla="*/ 10 h 131"/>
                <a:gd name="T112" fmla="*/ 170 w 199"/>
                <a:gd name="T113" fmla="*/ 12 h 131"/>
                <a:gd name="T114" fmla="*/ 178 w 199"/>
                <a:gd name="T115" fmla="*/ 14 h 131"/>
                <a:gd name="T116" fmla="*/ 192 w 199"/>
                <a:gd name="T117" fmla="*/ 2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99" h="131">
                  <a:moveTo>
                    <a:pt x="198" y="22"/>
                  </a:moveTo>
                  <a:lnTo>
                    <a:pt x="197" y="33"/>
                  </a:lnTo>
                  <a:lnTo>
                    <a:pt x="194" y="37"/>
                  </a:lnTo>
                  <a:lnTo>
                    <a:pt x="190" y="36"/>
                  </a:lnTo>
                  <a:lnTo>
                    <a:pt x="184" y="37"/>
                  </a:lnTo>
                  <a:lnTo>
                    <a:pt x="181" y="43"/>
                  </a:lnTo>
                  <a:lnTo>
                    <a:pt x="179" y="45"/>
                  </a:lnTo>
                  <a:lnTo>
                    <a:pt x="177" y="47"/>
                  </a:lnTo>
                  <a:lnTo>
                    <a:pt x="176" y="54"/>
                  </a:lnTo>
                  <a:lnTo>
                    <a:pt x="176" y="66"/>
                  </a:lnTo>
                  <a:lnTo>
                    <a:pt x="174" y="67"/>
                  </a:lnTo>
                  <a:lnTo>
                    <a:pt x="171" y="67"/>
                  </a:lnTo>
                  <a:lnTo>
                    <a:pt x="163" y="78"/>
                  </a:lnTo>
                  <a:lnTo>
                    <a:pt x="168" y="80"/>
                  </a:lnTo>
                  <a:lnTo>
                    <a:pt x="170" y="83"/>
                  </a:lnTo>
                  <a:lnTo>
                    <a:pt x="174" y="89"/>
                  </a:lnTo>
                  <a:lnTo>
                    <a:pt x="179" y="95"/>
                  </a:lnTo>
                  <a:lnTo>
                    <a:pt x="180" y="99"/>
                  </a:lnTo>
                  <a:lnTo>
                    <a:pt x="176" y="98"/>
                  </a:lnTo>
                  <a:lnTo>
                    <a:pt x="174" y="99"/>
                  </a:lnTo>
                  <a:lnTo>
                    <a:pt x="173" y="99"/>
                  </a:lnTo>
                  <a:lnTo>
                    <a:pt x="171" y="99"/>
                  </a:lnTo>
                  <a:lnTo>
                    <a:pt x="169" y="99"/>
                  </a:lnTo>
                  <a:lnTo>
                    <a:pt x="166" y="100"/>
                  </a:lnTo>
                  <a:lnTo>
                    <a:pt x="165" y="101"/>
                  </a:lnTo>
                  <a:lnTo>
                    <a:pt x="163" y="100"/>
                  </a:lnTo>
                  <a:lnTo>
                    <a:pt x="159" y="97"/>
                  </a:lnTo>
                  <a:lnTo>
                    <a:pt x="157" y="94"/>
                  </a:lnTo>
                  <a:lnTo>
                    <a:pt x="156" y="94"/>
                  </a:lnTo>
                  <a:lnTo>
                    <a:pt x="154" y="94"/>
                  </a:lnTo>
                  <a:lnTo>
                    <a:pt x="148" y="95"/>
                  </a:lnTo>
                  <a:lnTo>
                    <a:pt x="146" y="97"/>
                  </a:lnTo>
                  <a:lnTo>
                    <a:pt x="144" y="98"/>
                  </a:lnTo>
                  <a:lnTo>
                    <a:pt x="141" y="99"/>
                  </a:lnTo>
                  <a:lnTo>
                    <a:pt x="137" y="99"/>
                  </a:lnTo>
                  <a:lnTo>
                    <a:pt x="135" y="99"/>
                  </a:lnTo>
                  <a:lnTo>
                    <a:pt x="134" y="100"/>
                  </a:lnTo>
                  <a:lnTo>
                    <a:pt x="134" y="102"/>
                  </a:lnTo>
                  <a:lnTo>
                    <a:pt x="132" y="104"/>
                  </a:lnTo>
                  <a:lnTo>
                    <a:pt x="132" y="105"/>
                  </a:lnTo>
                  <a:lnTo>
                    <a:pt x="128" y="106"/>
                  </a:lnTo>
                  <a:lnTo>
                    <a:pt x="126" y="107"/>
                  </a:lnTo>
                  <a:lnTo>
                    <a:pt x="126" y="108"/>
                  </a:lnTo>
                  <a:lnTo>
                    <a:pt x="126" y="110"/>
                  </a:lnTo>
                  <a:lnTo>
                    <a:pt x="122" y="108"/>
                  </a:lnTo>
                  <a:lnTo>
                    <a:pt x="119" y="110"/>
                  </a:lnTo>
                  <a:lnTo>
                    <a:pt x="118" y="110"/>
                  </a:lnTo>
                  <a:lnTo>
                    <a:pt x="118" y="111"/>
                  </a:lnTo>
                  <a:lnTo>
                    <a:pt x="118" y="113"/>
                  </a:lnTo>
                  <a:lnTo>
                    <a:pt x="119" y="115"/>
                  </a:lnTo>
                  <a:lnTo>
                    <a:pt x="120" y="118"/>
                  </a:lnTo>
                  <a:lnTo>
                    <a:pt x="121" y="122"/>
                  </a:lnTo>
                  <a:lnTo>
                    <a:pt x="120" y="124"/>
                  </a:lnTo>
                  <a:lnTo>
                    <a:pt x="118" y="126"/>
                  </a:lnTo>
                  <a:lnTo>
                    <a:pt x="113" y="127"/>
                  </a:lnTo>
                  <a:lnTo>
                    <a:pt x="109" y="126"/>
                  </a:lnTo>
                  <a:lnTo>
                    <a:pt x="107" y="127"/>
                  </a:lnTo>
                  <a:lnTo>
                    <a:pt x="104" y="127"/>
                  </a:lnTo>
                  <a:lnTo>
                    <a:pt x="101" y="127"/>
                  </a:lnTo>
                  <a:lnTo>
                    <a:pt x="96" y="129"/>
                  </a:lnTo>
                  <a:lnTo>
                    <a:pt x="92" y="130"/>
                  </a:lnTo>
                  <a:lnTo>
                    <a:pt x="88" y="127"/>
                  </a:lnTo>
                  <a:lnTo>
                    <a:pt x="84" y="125"/>
                  </a:lnTo>
                  <a:lnTo>
                    <a:pt x="79" y="124"/>
                  </a:lnTo>
                  <a:lnTo>
                    <a:pt x="77" y="124"/>
                  </a:lnTo>
                  <a:lnTo>
                    <a:pt x="77" y="125"/>
                  </a:lnTo>
                  <a:lnTo>
                    <a:pt x="73" y="122"/>
                  </a:lnTo>
                  <a:lnTo>
                    <a:pt x="71" y="121"/>
                  </a:lnTo>
                  <a:lnTo>
                    <a:pt x="70" y="120"/>
                  </a:lnTo>
                  <a:lnTo>
                    <a:pt x="69" y="117"/>
                  </a:lnTo>
                  <a:lnTo>
                    <a:pt x="67" y="116"/>
                  </a:lnTo>
                  <a:lnTo>
                    <a:pt x="65" y="118"/>
                  </a:lnTo>
                  <a:lnTo>
                    <a:pt x="61" y="118"/>
                  </a:lnTo>
                  <a:lnTo>
                    <a:pt x="60" y="118"/>
                  </a:lnTo>
                  <a:lnTo>
                    <a:pt x="54" y="118"/>
                  </a:lnTo>
                  <a:lnTo>
                    <a:pt x="53" y="120"/>
                  </a:lnTo>
                  <a:lnTo>
                    <a:pt x="52" y="121"/>
                  </a:lnTo>
                  <a:lnTo>
                    <a:pt x="51" y="121"/>
                  </a:lnTo>
                  <a:lnTo>
                    <a:pt x="49" y="121"/>
                  </a:lnTo>
                  <a:lnTo>
                    <a:pt x="44" y="122"/>
                  </a:lnTo>
                  <a:lnTo>
                    <a:pt x="41" y="124"/>
                  </a:lnTo>
                  <a:lnTo>
                    <a:pt x="38" y="124"/>
                  </a:lnTo>
                  <a:lnTo>
                    <a:pt x="34" y="123"/>
                  </a:lnTo>
                  <a:lnTo>
                    <a:pt x="32" y="124"/>
                  </a:lnTo>
                  <a:lnTo>
                    <a:pt x="28" y="124"/>
                  </a:lnTo>
                  <a:lnTo>
                    <a:pt x="25" y="126"/>
                  </a:lnTo>
                  <a:lnTo>
                    <a:pt x="21" y="126"/>
                  </a:lnTo>
                  <a:lnTo>
                    <a:pt x="17" y="126"/>
                  </a:lnTo>
                  <a:lnTo>
                    <a:pt x="18" y="125"/>
                  </a:lnTo>
                  <a:lnTo>
                    <a:pt x="19" y="115"/>
                  </a:lnTo>
                  <a:lnTo>
                    <a:pt x="20" y="110"/>
                  </a:lnTo>
                  <a:lnTo>
                    <a:pt x="20" y="109"/>
                  </a:lnTo>
                  <a:lnTo>
                    <a:pt x="20" y="108"/>
                  </a:lnTo>
                  <a:lnTo>
                    <a:pt x="19" y="107"/>
                  </a:lnTo>
                  <a:lnTo>
                    <a:pt x="17" y="105"/>
                  </a:lnTo>
                  <a:lnTo>
                    <a:pt x="15" y="98"/>
                  </a:lnTo>
                  <a:lnTo>
                    <a:pt x="14" y="97"/>
                  </a:lnTo>
                  <a:lnTo>
                    <a:pt x="10" y="95"/>
                  </a:lnTo>
                  <a:lnTo>
                    <a:pt x="7" y="93"/>
                  </a:lnTo>
                  <a:lnTo>
                    <a:pt x="4" y="91"/>
                  </a:lnTo>
                  <a:lnTo>
                    <a:pt x="0" y="84"/>
                  </a:lnTo>
                  <a:lnTo>
                    <a:pt x="2" y="83"/>
                  </a:lnTo>
                  <a:lnTo>
                    <a:pt x="3" y="82"/>
                  </a:lnTo>
                  <a:lnTo>
                    <a:pt x="5" y="79"/>
                  </a:lnTo>
                  <a:lnTo>
                    <a:pt x="5" y="77"/>
                  </a:lnTo>
                  <a:lnTo>
                    <a:pt x="5" y="76"/>
                  </a:lnTo>
                  <a:lnTo>
                    <a:pt x="3" y="74"/>
                  </a:lnTo>
                  <a:lnTo>
                    <a:pt x="2" y="71"/>
                  </a:lnTo>
                  <a:lnTo>
                    <a:pt x="3" y="67"/>
                  </a:lnTo>
                  <a:lnTo>
                    <a:pt x="3" y="66"/>
                  </a:lnTo>
                  <a:lnTo>
                    <a:pt x="2" y="64"/>
                  </a:lnTo>
                  <a:lnTo>
                    <a:pt x="3" y="61"/>
                  </a:lnTo>
                  <a:lnTo>
                    <a:pt x="5" y="60"/>
                  </a:lnTo>
                  <a:lnTo>
                    <a:pt x="6" y="60"/>
                  </a:lnTo>
                  <a:lnTo>
                    <a:pt x="11" y="59"/>
                  </a:lnTo>
                  <a:lnTo>
                    <a:pt x="14" y="55"/>
                  </a:lnTo>
                  <a:lnTo>
                    <a:pt x="15" y="54"/>
                  </a:lnTo>
                  <a:lnTo>
                    <a:pt x="17" y="52"/>
                  </a:lnTo>
                  <a:lnTo>
                    <a:pt x="19" y="50"/>
                  </a:lnTo>
                  <a:lnTo>
                    <a:pt x="19" y="48"/>
                  </a:lnTo>
                  <a:lnTo>
                    <a:pt x="20" y="47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3" y="39"/>
                  </a:lnTo>
                  <a:lnTo>
                    <a:pt x="11" y="37"/>
                  </a:lnTo>
                  <a:lnTo>
                    <a:pt x="6" y="35"/>
                  </a:lnTo>
                  <a:lnTo>
                    <a:pt x="4" y="32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8" y="8"/>
                  </a:lnTo>
                  <a:lnTo>
                    <a:pt x="8" y="4"/>
                  </a:lnTo>
                  <a:lnTo>
                    <a:pt x="8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2"/>
                  </a:lnTo>
                  <a:lnTo>
                    <a:pt x="19" y="5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5" y="15"/>
                  </a:lnTo>
                  <a:lnTo>
                    <a:pt x="16" y="17"/>
                  </a:lnTo>
                  <a:lnTo>
                    <a:pt x="17" y="18"/>
                  </a:lnTo>
                  <a:lnTo>
                    <a:pt x="27" y="17"/>
                  </a:lnTo>
                  <a:lnTo>
                    <a:pt x="38" y="17"/>
                  </a:lnTo>
                  <a:lnTo>
                    <a:pt x="50" y="20"/>
                  </a:lnTo>
                  <a:lnTo>
                    <a:pt x="60" y="22"/>
                  </a:lnTo>
                  <a:lnTo>
                    <a:pt x="66" y="20"/>
                  </a:lnTo>
                  <a:lnTo>
                    <a:pt x="78" y="22"/>
                  </a:lnTo>
                  <a:lnTo>
                    <a:pt x="89" y="25"/>
                  </a:lnTo>
                  <a:lnTo>
                    <a:pt x="100" y="25"/>
                  </a:lnTo>
                  <a:lnTo>
                    <a:pt x="106" y="24"/>
                  </a:lnTo>
                  <a:lnTo>
                    <a:pt x="110" y="21"/>
                  </a:lnTo>
                  <a:lnTo>
                    <a:pt x="113" y="17"/>
                  </a:lnTo>
                  <a:lnTo>
                    <a:pt x="123" y="11"/>
                  </a:lnTo>
                  <a:lnTo>
                    <a:pt x="131" y="7"/>
                  </a:lnTo>
                  <a:lnTo>
                    <a:pt x="143" y="4"/>
                  </a:lnTo>
                  <a:lnTo>
                    <a:pt x="151" y="3"/>
                  </a:lnTo>
                  <a:lnTo>
                    <a:pt x="151" y="4"/>
                  </a:lnTo>
                  <a:lnTo>
                    <a:pt x="161" y="10"/>
                  </a:lnTo>
                  <a:lnTo>
                    <a:pt x="165" y="10"/>
                  </a:lnTo>
                  <a:lnTo>
                    <a:pt x="169" y="11"/>
                  </a:lnTo>
                  <a:lnTo>
                    <a:pt x="170" y="12"/>
                  </a:lnTo>
                  <a:lnTo>
                    <a:pt x="171" y="13"/>
                  </a:lnTo>
                  <a:lnTo>
                    <a:pt x="176" y="11"/>
                  </a:lnTo>
                  <a:lnTo>
                    <a:pt x="178" y="14"/>
                  </a:lnTo>
                  <a:lnTo>
                    <a:pt x="181" y="19"/>
                  </a:lnTo>
                  <a:lnTo>
                    <a:pt x="187" y="21"/>
                  </a:lnTo>
                  <a:lnTo>
                    <a:pt x="192" y="22"/>
                  </a:lnTo>
                  <a:lnTo>
                    <a:pt x="193" y="22"/>
                  </a:lnTo>
                  <a:lnTo>
                    <a:pt x="198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720310A7-A75E-D895-39D0-1771D136D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33497" y="7209692"/>
              <a:ext cx="379170" cy="329712"/>
            </a:xfrm>
            <a:custGeom>
              <a:avLst/>
              <a:gdLst>
                <a:gd name="T0" fmla="*/ 171 w 304"/>
                <a:gd name="T1" fmla="*/ 3 h 263"/>
                <a:gd name="T2" fmla="*/ 186 w 304"/>
                <a:gd name="T3" fmla="*/ 6 h 263"/>
                <a:gd name="T4" fmla="*/ 197 w 304"/>
                <a:gd name="T5" fmla="*/ 17 h 263"/>
                <a:gd name="T6" fmla="*/ 209 w 304"/>
                <a:gd name="T7" fmla="*/ 21 h 263"/>
                <a:gd name="T8" fmla="*/ 232 w 304"/>
                <a:gd name="T9" fmla="*/ 20 h 263"/>
                <a:gd name="T10" fmla="*/ 243 w 304"/>
                <a:gd name="T11" fmla="*/ 30 h 263"/>
                <a:gd name="T12" fmla="*/ 245 w 304"/>
                <a:gd name="T13" fmla="*/ 44 h 263"/>
                <a:gd name="T14" fmla="*/ 248 w 304"/>
                <a:gd name="T15" fmla="*/ 59 h 263"/>
                <a:gd name="T16" fmla="*/ 243 w 304"/>
                <a:gd name="T17" fmla="*/ 76 h 263"/>
                <a:gd name="T18" fmla="*/ 251 w 304"/>
                <a:gd name="T19" fmla="*/ 92 h 263"/>
                <a:gd name="T20" fmla="*/ 275 w 304"/>
                <a:gd name="T21" fmla="*/ 115 h 263"/>
                <a:gd name="T22" fmla="*/ 275 w 304"/>
                <a:gd name="T23" fmla="*/ 130 h 263"/>
                <a:gd name="T24" fmla="*/ 295 w 304"/>
                <a:gd name="T25" fmla="*/ 141 h 263"/>
                <a:gd name="T26" fmla="*/ 301 w 304"/>
                <a:gd name="T27" fmla="*/ 154 h 263"/>
                <a:gd name="T28" fmla="*/ 282 w 304"/>
                <a:gd name="T29" fmla="*/ 167 h 263"/>
                <a:gd name="T30" fmla="*/ 262 w 304"/>
                <a:gd name="T31" fmla="*/ 162 h 263"/>
                <a:gd name="T32" fmla="*/ 260 w 304"/>
                <a:gd name="T33" fmla="*/ 175 h 263"/>
                <a:gd name="T34" fmla="*/ 266 w 304"/>
                <a:gd name="T35" fmla="*/ 191 h 263"/>
                <a:gd name="T36" fmla="*/ 270 w 304"/>
                <a:gd name="T37" fmla="*/ 211 h 263"/>
                <a:gd name="T38" fmla="*/ 256 w 304"/>
                <a:gd name="T39" fmla="*/ 222 h 263"/>
                <a:gd name="T40" fmla="*/ 238 w 304"/>
                <a:gd name="T41" fmla="*/ 234 h 263"/>
                <a:gd name="T42" fmla="*/ 237 w 304"/>
                <a:gd name="T43" fmla="*/ 255 h 263"/>
                <a:gd name="T44" fmla="*/ 227 w 304"/>
                <a:gd name="T45" fmla="*/ 255 h 263"/>
                <a:gd name="T46" fmla="*/ 203 w 304"/>
                <a:gd name="T47" fmla="*/ 253 h 263"/>
                <a:gd name="T48" fmla="*/ 190 w 304"/>
                <a:gd name="T49" fmla="*/ 244 h 263"/>
                <a:gd name="T50" fmla="*/ 180 w 304"/>
                <a:gd name="T51" fmla="*/ 248 h 263"/>
                <a:gd name="T52" fmla="*/ 171 w 304"/>
                <a:gd name="T53" fmla="*/ 247 h 263"/>
                <a:gd name="T54" fmla="*/ 154 w 304"/>
                <a:gd name="T55" fmla="*/ 247 h 263"/>
                <a:gd name="T56" fmla="*/ 143 w 304"/>
                <a:gd name="T57" fmla="*/ 251 h 263"/>
                <a:gd name="T58" fmla="*/ 130 w 304"/>
                <a:gd name="T59" fmla="*/ 244 h 263"/>
                <a:gd name="T60" fmla="*/ 104 w 304"/>
                <a:gd name="T61" fmla="*/ 234 h 263"/>
                <a:gd name="T62" fmla="*/ 67 w 304"/>
                <a:gd name="T63" fmla="*/ 227 h 263"/>
                <a:gd name="T64" fmla="*/ 42 w 304"/>
                <a:gd name="T65" fmla="*/ 230 h 263"/>
                <a:gd name="T66" fmla="*/ 24 w 304"/>
                <a:gd name="T67" fmla="*/ 246 h 263"/>
                <a:gd name="T68" fmla="*/ 14 w 304"/>
                <a:gd name="T69" fmla="*/ 249 h 263"/>
                <a:gd name="T70" fmla="*/ 13 w 304"/>
                <a:gd name="T71" fmla="*/ 230 h 263"/>
                <a:gd name="T72" fmla="*/ 9 w 304"/>
                <a:gd name="T73" fmla="*/ 216 h 263"/>
                <a:gd name="T74" fmla="*/ 4 w 304"/>
                <a:gd name="T75" fmla="*/ 202 h 263"/>
                <a:gd name="T76" fmla="*/ 23 w 304"/>
                <a:gd name="T77" fmla="*/ 181 h 263"/>
                <a:gd name="T78" fmla="*/ 10 w 304"/>
                <a:gd name="T79" fmla="*/ 122 h 263"/>
                <a:gd name="T80" fmla="*/ 29 w 304"/>
                <a:gd name="T81" fmla="*/ 121 h 263"/>
                <a:gd name="T82" fmla="*/ 51 w 304"/>
                <a:gd name="T83" fmla="*/ 120 h 263"/>
                <a:gd name="T84" fmla="*/ 64 w 304"/>
                <a:gd name="T85" fmla="*/ 107 h 263"/>
                <a:gd name="T86" fmla="*/ 74 w 304"/>
                <a:gd name="T87" fmla="*/ 109 h 263"/>
                <a:gd name="T88" fmla="*/ 82 w 304"/>
                <a:gd name="T89" fmla="*/ 107 h 263"/>
                <a:gd name="T90" fmla="*/ 76 w 304"/>
                <a:gd name="T91" fmla="*/ 98 h 263"/>
                <a:gd name="T92" fmla="*/ 81 w 304"/>
                <a:gd name="T93" fmla="*/ 79 h 263"/>
                <a:gd name="T94" fmla="*/ 97 w 304"/>
                <a:gd name="T95" fmla="*/ 61 h 263"/>
                <a:gd name="T96" fmla="*/ 111 w 304"/>
                <a:gd name="T97" fmla="*/ 51 h 263"/>
                <a:gd name="T98" fmla="*/ 104 w 304"/>
                <a:gd name="T99" fmla="*/ 45 h 263"/>
                <a:gd name="T100" fmla="*/ 109 w 304"/>
                <a:gd name="T101" fmla="*/ 26 h 263"/>
                <a:gd name="T102" fmla="*/ 135 w 304"/>
                <a:gd name="T103" fmla="*/ 19 h 263"/>
                <a:gd name="T104" fmla="*/ 150 w 304"/>
                <a:gd name="T105" fmla="*/ 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4" h="263">
                  <a:moveTo>
                    <a:pt x="158" y="0"/>
                  </a:moveTo>
                  <a:lnTo>
                    <a:pt x="162" y="5"/>
                  </a:lnTo>
                  <a:lnTo>
                    <a:pt x="164" y="5"/>
                  </a:lnTo>
                  <a:lnTo>
                    <a:pt x="166" y="3"/>
                  </a:lnTo>
                  <a:lnTo>
                    <a:pt x="166" y="3"/>
                  </a:lnTo>
                  <a:lnTo>
                    <a:pt x="171" y="3"/>
                  </a:lnTo>
                  <a:lnTo>
                    <a:pt x="173" y="4"/>
                  </a:lnTo>
                  <a:lnTo>
                    <a:pt x="176" y="8"/>
                  </a:lnTo>
                  <a:lnTo>
                    <a:pt x="177" y="10"/>
                  </a:lnTo>
                  <a:lnTo>
                    <a:pt x="178" y="11"/>
                  </a:lnTo>
                  <a:lnTo>
                    <a:pt x="183" y="8"/>
                  </a:lnTo>
                  <a:lnTo>
                    <a:pt x="186" y="6"/>
                  </a:lnTo>
                  <a:lnTo>
                    <a:pt x="188" y="6"/>
                  </a:lnTo>
                  <a:lnTo>
                    <a:pt x="194" y="10"/>
                  </a:lnTo>
                  <a:lnTo>
                    <a:pt x="197" y="11"/>
                  </a:lnTo>
                  <a:lnTo>
                    <a:pt x="198" y="13"/>
                  </a:lnTo>
                  <a:lnTo>
                    <a:pt x="198" y="15"/>
                  </a:lnTo>
                  <a:lnTo>
                    <a:pt x="197" y="17"/>
                  </a:lnTo>
                  <a:lnTo>
                    <a:pt x="197" y="20"/>
                  </a:lnTo>
                  <a:lnTo>
                    <a:pt x="199" y="24"/>
                  </a:lnTo>
                  <a:lnTo>
                    <a:pt x="201" y="26"/>
                  </a:lnTo>
                  <a:lnTo>
                    <a:pt x="206" y="22"/>
                  </a:lnTo>
                  <a:lnTo>
                    <a:pt x="207" y="21"/>
                  </a:lnTo>
                  <a:lnTo>
                    <a:pt x="209" y="21"/>
                  </a:lnTo>
                  <a:lnTo>
                    <a:pt x="212" y="19"/>
                  </a:lnTo>
                  <a:lnTo>
                    <a:pt x="213" y="17"/>
                  </a:lnTo>
                  <a:lnTo>
                    <a:pt x="215" y="16"/>
                  </a:lnTo>
                  <a:lnTo>
                    <a:pt x="218" y="17"/>
                  </a:lnTo>
                  <a:lnTo>
                    <a:pt x="224" y="16"/>
                  </a:lnTo>
                  <a:lnTo>
                    <a:pt x="232" y="20"/>
                  </a:lnTo>
                  <a:lnTo>
                    <a:pt x="232" y="21"/>
                  </a:lnTo>
                  <a:lnTo>
                    <a:pt x="236" y="25"/>
                  </a:lnTo>
                  <a:lnTo>
                    <a:pt x="237" y="27"/>
                  </a:lnTo>
                  <a:lnTo>
                    <a:pt x="238" y="27"/>
                  </a:lnTo>
                  <a:lnTo>
                    <a:pt x="240" y="29"/>
                  </a:lnTo>
                  <a:lnTo>
                    <a:pt x="243" y="30"/>
                  </a:lnTo>
                  <a:lnTo>
                    <a:pt x="245" y="30"/>
                  </a:lnTo>
                  <a:lnTo>
                    <a:pt x="245" y="30"/>
                  </a:lnTo>
                  <a:lnTo>
                    <a:pt x="246" y="32"/>
                  </a:lnTo>
                  <a:lnTo>
                    <a:pt x="246" y="35"/>
                  </a:lnTo>
                  <a:lnTo>
                    <a:pt x="246" y="42"/>
                  </a:lnTo>
                  <a:lnTo>
                    <a:pt x="245" y="44"/>
                  </a:lnTo>
                  <a:lnTo>
                    <a:pt x="243" y="45"/>
                  </a:lnTo>
                  <a:lnTo>
                    <a:pt x="243" y="47"/>
                  </a:lnTo>
                  <a:lnTo>
                    <a:pt x="243" y="49"/>
                  </a:lnTo>
                  <a:lnTo>
                    <a:pt x="245" y="52"/>
                  </a:lnTo>
                  <a:lnTo>
                    <a:pt x="248" y="56"/>
                  </a:lnTo>
                  <a:lnTo>
                    <a:pt x="248" y="59"/>
                  </a:lnTo>
                  <a:lnTo>
                    <a:pt x="248" y="61"/>
                  </a:lnTo>
                  <a:lnTo>
                    <a:pt x="245" y="67"/>
                  </a:lnTo>
                  <a:lnTo>
                    <a:pt x="243" y="69"/>
                  </a:lnTo>
                  <a:lnTo>
                    <a:pt x="243" y="71"/>
                  </a:lnTo>
                  <a:lnTo>
                    <a:pt x="242" y="74"/>
                  </a:lnTo>
                  <a:lnTo>
                    <a:pt x="243" y="76"/>
                  </a:lnTo>
                  <a:lnTo>
                    <a:pt x="248" y="80"/>
                  </a:lnTo>
                  <a:lnTo>
                    <a:pt x="253" y="84"/>
                  </a:lnTo>
                  <a:lnTo>
                    <a:pt x="254" y="85"/>
                  </a:lnTo>
                  <a:lnTo>
                    <a:pt x="254" y="85"/>
                  </a:lnTo>
                  <a:lnTo>
                    <a:pt x="252" y="90"/>
                  </a:lnTo>
                  <a:lnTo>
                    <a:pt x="251" y="92"/>
                  </a:lnTo>
                  <a:lnTo>
                    <a:pt x="255" y="94"/>
                  </a:lnTo>
                  <a:lnTo>
                    <a:pt x="257" y="97"/>
                  </a:lnTo>
                  <a:lnTo>
                    <a:pt x="259" y="102"/>
                  </a:lnTo>
                  <a:lnTo>
                    <a:pt x="262" y="108"/>
                  </a:lnTo>
                  <a:lnTo>
                    <a:pt x="269" y="113"/>
                  </a:lnTo>
                  <a:lnTo>
                    <a:pt x="275" y="115"/>
                  </a:lnTo>
                  <a:lnTo>
                    <a:pt x="275" y="117"/>
                  </a:lnTo>
                  <a:lnTo>
                    <a:pt x="276" y="118"/>
                  </a:lnTo>
                  <a:lnTo>
                    <a:pt x="275" y="122"/>
                  </a:lnTo>
                  <a:lnTo>
                    <a:pt x="274" y="126"/>
                  </a:lnTo>
                  <a:lnTo>
                    <a:pt x="273" y="129"/>
                  </a:lnTo>
                  <a:lnTo>
                    <a:pt x="275" y="130"/>
                  </a:lnTo>
                  <a:lnTo>
                    <a:pt x="281" y="129"/>
                  </a:lnTo>
                  <a:lnTo>
                    <a:pt x="287" y="131"/>
                  </a:lnTo>
                  <a:lnTo>
                    <a:pt x="295" y="135"/>
                  </a:lnTo>
                  <a:lnTo>
                    <a:pt x="295" y="137"/>
                  </a:lnTo>
                  <a:lnTo>
                    <a:pt x="295" y="139"/>
                  </a:lnTo>
                  <a:lnTo>
                    <a:pt x="295" y="141"/>
                  </a:lnTo>
                  <a:lnTo>
                    <a:pt x="296" y="143"/>
                  </a:lnTo>
                  <a:lnTo>
                    <a:pt x="303" y="148"/>
                  </a:lnTo>
                  <a:lnTo>
                    <a:pt x="303" y="149"/>
                  </a:lnTo>
                  <a:lnTo>
                    <a:pt x="303" y="152"/>
                  </a:lnTo>
                  <a:lnTo>
                    <a:pt x="303" y="154"/>
                  </a:lnTo>
                  <a:lnTo>
                    <a:pt x="301" y="154"/>
                  </a:lnTo>
                  <a:lnTo>
                    <a:pt x="299" y="156"/>
                  </a:lnTo>
                  <a:lnTo>
                    <a:pt x="296" y="158"/>
                  </a:lnTo>
                  <a:lnTo>
                    <a:pt x="295" y="160"/>
                  </a:lnTo>
                  <a:lnTo>
                    <a:pt x="288" y="165"/>
                  </a:lnTo>
                  <a:lnTo>
                    <a:pt x="286" y="167"/>
                  </a:lnTo>
                  <a:lnTo>
                    <a:pt x="282" y="167"/>
                  </a:lnTo>
                  <a:lnTo>
                    <a:pt x="276" y="167"/>
                  </a:lnTo>
                  <a:lnTo>
                    <a:pt x="274" y="164"/>
                  </a:lnTo>
                  <a:lnTo>
                    <a:pt x="273" y="162"/>
                  </a:lnTo>
                  <a:lnTo>
                    <a:pt x="270" y="161"/>
                  </a:lnTo>
                  <a:lnTo>
                    <a:pt x="267" y="161"/>
                  </a:lnTo>
                  <a:lnTo>
                    <a:pt x="262" y="162"/>
                  </a:lnTo>
                  <a:lnTo>
                    <a:pt x="262" y="162"/>
                  </a:lnTo>
                  <a:lnTo>
                    <a:pt x="260" y="165"/>
                  </a:lnTo>
                  <a:lnTo>
                    <a:pt x="259" y="169"/>
                  </a:lnTo>
                  <a:lnTo>
                    <a:pt x="257" y="171"/>
                  </a:lnTo>
                  <a:lnTo>
                    <a:pt x="259" y="173"/>
                  </a:lnTo>
                  <a:lnTo>
                    <a:pt x="260" y="175"/>
                  </a:lnTo>
                  <a:lnTo>
                    <a:pt x="263" y="180"/>
                  </a:lnTo>
                  <a:lnTo>
                    <a:pt x="266" y="183"/>
                  </a:lnTo>
                  <a:lnTo>
                    <a:pt x="267" y="184"/>
                  </a:lnTo>
                  <a:lnTo>
                    <a:pt x="267" y="186"/>
                  </a:lnTo>
                  <a:lnTo>
                    <a:pt x="265" y="188"/>
                  </a:lnTo>
                  <a:lnTo>
                    <a:pt x="266" y="191"/>
                  </a:lnTo>
                  <a:lnTo>
                    <a:pt x="269" y="196"/>
                  </a:lnTo>
                  <a:lnTo>
                    <a:pt x="268" y="197"/>
                  </a:lnTo>
                  <a:lnTo>
                    <a:pt x="267" y="202"/>
                  </a:lnTo>
                  <a:lnTo>
                    <a:pt x="267" y="208"/>
                  </a:lnTo>
                  <a:lnTo>
                    <a:pt x="269" y="210"/>
                  </a:lnTo>
                  <a:lnTo>
                    <a:pt x="270" y="211"/>
                  </a:lnTo>
                  <a:lnTo>
                    <a:pt x="271" y="212"/>
                  </a:lnTo>
                  <a:lnTo>
                    <a:pt x="273" y="217"/>
                  </a:lnTo>
                  <a:lnTo>
                    <a:pt x="273" y="219"/>
                  </a:lnTo>
                  <a:lnTo>
                    <a:pt x="267" y="219"/>
                  </a:lnTo>
                  <a:lnTo>
                    <a:pt x="260" y="219"/>
                  </a:lnTo>
                  <a:lnTo>
                    <a:pt x="256" y="222"/>
                  </a:lnTo>
                  <a:lnTo>
                    <a:pt x="254" y="221"/>
                  </a:lnTo>
                  <a:lnTo>
                    <a:pt x="251" y="221"/>
                  </a:lnTo>
                  <a:lnTo>
                    <a:pt x="248" y="222"/>
                  </a:lnTo>
                  <a:lnTo>
                    <a:pt x="244" y="227"/>
                  </a:lnTo>
                  <a:lnTo>
                    <a:pt x="241" y="230"/>
                  </a:lnTo>
                  <a:lnTo>
                    <a:pt x="238" y="234"/>
                  </a:lnTo>
                  <a:lnTo>
                    <a:pt x="238" y="236"/>
                  </a:lnTo>
                  <a:lnTo>
                    <a:pt x="236" y="240"/>
                  </a:lnTo>
                  <a:lnTo>
                    <a:pt x="234" y="245"/>
                  </a:lnTo>
                  <a:lnTo>
                    <a:pt x="235" y="248"/>
                  </a:lnTo>
                  <a:lnTo>
                    <a:pt x="237" y="251"/>
                  </a:lnTo>
                  <a:lnTo>
                    <a:pt x="237" y="255"/>
                  </a:lnTo>
                  <a:lnTo>
                    <a:pt x="237" y="257"/>
                  </a:lnTo>
                  <a:lnTo>
                    <a:pt x="235" y="259"/>
                  </a:lnTo>
                  <a:lnTo>
                    <a:pt x="235" y="262"/>
                  </a:lnTo>
                  <a:lnTo>
                    <a:pt x="232" y="262"/>
                  </a:lnTo>
                  <a:lnTo>
                    <a:pt x="228" y="259"/>
                  </a:lnTo>
                  <a:lnTo>
                    <a:pt x="227" y="255"/>
                  </a:lnTo>
                  <a:lnTo>
                    <a:pt x="224" y="252"/>
                  </a:lnTo>
                  <a:lnTo>
                    <a:pt x="223" y="251"/>
                  </a:lnTo>
                  <a:lnTo>
                    <a:pt x="219" y="251"/>
                  </a:lnTo>
                  <a:lnTo>
                    <a:pt x="214" y="252"/>
                  </a:lnTo>
                  <a:lnTo>
                    <a:pt x="208" y="253"/>
                  </a:lnTo>
                  <a:lnTo>
                    <a:pt x="203" y="253"/>
                  </a:lnTo>
                  <a:lnTo>
                    <a:pt x="201" y="255"/>
                  </a:lnTo>
                  <a:lnTo>
                    <a:pt x="196" y="256"/>
                  </a:lnTo>
                  <a:lnTo>
                    <a:pt x="195" y="254"/>
                  </a:lnTo>
                  <a:lnTo>
                    <a:pt x="193" y="250"/>
                  </a:lnTo>
                  <a:lnTo>
                    <a:pt x="191" y="246"/>
                  </a:lnTo>
                  <a:lnTo>
                    <a:pt x="190" y="244"/>
                  </a:lnTo>
                  <a:lnTo>
                    <a:pt x="188" y="243"/>
                  </a:lnTo>
                  <a:lnTo>
                    <a:pt x="187" y="243"/>
                  </a:lnTo>
                  <a:lnTo>
                    <a:pt x="186" y="245"/>
                  </a:lnTo>
                  <a:lnTo>
                    <a:pt x="185" y="246"/>
                  </a:lnTo>
                  <a:lnTo>
                    <a:pt x="183" y="247"/>
                  </a:lnTo>
                  <a:lnTo>
                    <a:pt x="180" y="248"/>
                  </a:lnTo>
                  <a:lnTo>
                    <a:pt x="178" y="249"/>
                  </a:lnTo>
                  <a:lnTo>
                    <a:pt x="177" y="254"/>
                  </a:lnTo>
                  <a:lnTo>
                    <a:pt x="176" y="253"/>
                  </a:lnTo>
                  <a:lnTo>
                    <a:pt x="174" y="252"/>
                  </a:lnTo>
                  <a:lnTo>
                    <a:pt x="172" y="247"/>
                  </a:lnTo>
                  <a:lnTo>
                    <a:pt x="171" y="247"/>
                  </a:lnTo>
                  <a:lnTo>
                    <a:pt x="167" y="247"/>
                  </a:lnTo>
                  <a:lnTo>
                    <a:pt x="162" y="246"/>
                  </a:lnTo>
                  <a:lnTo>
                    <a:pt x="160" y="244"/>
                  </a:lnTo>
                  <a:lnTo>
                    <a:pt x="158" y="244"/>
                  </a:lnTo>
                  <a:lnTo>
                    <a:pt x="156" y="247"/>
                  </a:lnTo>
                  <a:lnTo>
                    <a:pt x="154" y="247"/>
                  </a:lnTo>
                  <a:lnTo>
                    <a:pt x="149" y="245"/>
                  </a:lnTo>
                  <a:lnTo>
                    <a:pt x="148" y="246"/>
                  </a:lnTo>
                  <a:lnTo>
                    <a:pt x="147" y="249"/>
                  </a:lnTo>
                  <a:lnTo>
                    <a:pt x="145" y="251"/>
                  </a:lnTo>
                  <a:lnTo>
                    <a:pt x="144" y="251"/>
                  </a:lnTo>
                  <a:lnTo>
                    <a:pt x="143" y="251"/>
                  </a:lnTo>
                  <a:lnTo>
                    <a:pt x="144" y="246"/>
                  </a:lnTo>
                  <a:lnTo>
                    <a:pt x="141" y="244"/>
                  </a:lnTo>
                  <a:lnTo>
                    <a:pt x="136" y="244"/>
                  </a:lnTo>
                  <a:lnTo>
                    <a:pt x="133" y="245"/>
                  </a:lnTo>
                  <a:lnTo>
                    <a:pt x="131" y="245"/>
                  </a:lnTo>
                  <a:lnTo>
                    <a:pt x="130" y="244"/>
                  </a:lnTo>
                  <a:lnTo>
                    <a:pt x="126" y="237"/>
                  </a:lnTo>
                  <a:lnTo>
                    <a:pt x="124" y="236"/>
                  </a:lnTo>
                  <a:lnTo>
                    <a:pt x="120" y="237"/>
                  </a:lnTo>
                  <a:lnTo>
                    <a:pt x="114" y="236"/>
                  </a:lnTo>
                  <a:lnTo>
                    <a:pt x="108" y="235"/>
                  </a:lnTo>
                  <a:lnTo>
                    <a:pt x="104" y="234"/>
                  </a:lnTo>
                  <a:lnTo>
                    <a:pt x="102" y="232"/>
                  </a:lnTo>
                  <a:lnTo>
                    <a:pt x="98" y="232"/>
                  </a:lnTo>
                  <a:lnTo>
                    <a:pt x="87" y="228"/>
                  </a:lnTo>
                  <a:lnTo>
                    <a:pt x="83" y="228"/>
                  </a:lnTo>
                  <a:lnTo>
                    <a:pt x="76" y="228"/>
                  </a:lnTo>
                  <a:lnTo>
                    <a:pt x="67" y="227"/>
                  </a:lnTo>
                  <a:lnTo>
                    <a:pt x="60" y="228"/>
                  </a:lnTo>
                  <a:lnTo>
                    <a:pt x="57" y="229"/>
                  </a:lnTo>
                  <a:lnTo>
                    <a:pt x="54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2" y="230"/>
                  </a:lnTo>
                  <a:lnTo>
                    <a:pt x="38" y="231"/>
                  </a:lnTo>
                  <a:lnTo>
                    <a:pt x="37" y="233"/>
                  </a:lnTo>
                  <a:lnTo>
                    <a:pt x="35" y="236"/>
                  </a:lnTo>
                  <a:lnTo>
                    <a:pt x="30" y="241"/>
                  </a:lnTo>
                  <a:lnTo>
                    <a:pt x="26" y="245"/>
                  </a:lnTo>
                  <a:lnTo>
                    <a:pt x="24" y="246"/>
                  </a:lnTo>
                  <a:lnTo>
                    <a:pt x="22" y="244"/>
                  </a:lnTo>
                  <a:lnTo>
                    <a:pt x="19" y="243"/>
                  </a:lnTo>
                  <a:lnTo>
                    <a:pt x="17" y="243"/>
                  </a:lnTo>
                  <a:lnTo>
                    <a:pt x="15" y="243"/>
                  </a:lnTo>
                  <a:lnTo>
                    <a:pt x="13" y="244"/>
                  </a:lnTo>
                  <a:lnTo>
                    <a:pt x="14" y="249"/>
                  </a:lnTo>
                  <a:lnTo>
                    <a:pt x="13" y="249"/>
                  </a:lnTo>
                  <a:lnTo>
                    <a:pt x="12" y="244"/>
                  </a:lnTo>
                  <a:lnTo>
                    <a:pt x="12" y="239"/>
                  </a:lnTo>
                  <a:lnTo>
                    <a:pt x="13" y="236"/>
                  </a:lnTo>
                  <a:lnTo>
                    <a:pt x="14" y="234"/>
                  </a:lnTo>
                  <a:lnTo>
                    <a:pt x="13" y="230"/>
                  </a:lnTo>
                  <a:lnTo>
                    <a:pt x="15" y="225"/>
                  </a:lnTo>
                  <a:lnTo>
                    <a:pt x="15" y="222"/>
                  </a:lnTo>
                  <a:lnTo>
                    <a:pt x="15" y="221"/>
                  </a:lnTo>
                  <a:lnTo>
                    <a:pt x="13" y="219"/>
                  </a:lnTo>
                  <a:lnTo>
                    <a:pt x="10" y="217"/>
                  </a:lnTo>
                  <a:lnTo>
                    <a:pt x="9" y="216"/>
                  </a:lnTo>
                  <a:lnTo>
                    <a:pt x="5" y="213"/>
                  </a:lnTo>
                  <a:lnTo>
                    <a:pt x="0" y="211"/>
                  </a:lnTo>
                  <a:lnTo>
                    <a:pt x="0" y="210"/>
                  </a:lnTo>
                  <a:lnTo>
                    <a:pt x="0" y="208"/>
                  </a:lnTo>
                  <a:lnTo>
                    <a:pt x="0" y="206"/>
                  </a:lnTo>
                  <a:lnTo>
                    <a:pt x="4" y="202"/>
                  </a:lnTo>
                  <a:lnTo>
                    <a:pt x="7" y="197"/>
                  </a:lnTo>
                  <a:lnTo>
                    <a:pt x="10" y="195"/>
                  </a:lnTo>
                  <a:lnTo>
                    <a:pt x="21" y="190"/>
                  </a:lnTo>
                  <a:lnTo>
                    <a:pt x="23" y="188"/>
                  </a:lnTo>
                  <a:lnTo>
                    <a:pt x="23" y="184"/>
                  </a:lnTo>
                  <a:lnTo>
                    <a:pt x="23" y="181"/>
                  </a:lnTo>
                  <a:lnTo>
                    <a:pt x="23" y="177"/>
                  </a:lnTo>
                  <a:lnTo>
                    <a:pt x="23" y="170"/>
                  </a:lnTo>
                  <a:lnTo>
                    <a:pt x="21" y="166"/>
                  </a:lnTo>
                  <a:lnTo>
                    <a:pt x="19" y="158"/>
                  </a:lnTo>
                  <a:lnTo>
                    <a:pt x="13" y="141"/>
                  </a:lnTo>
                  <a:lnTo>
                    <a:pt x="10" y="122"/>
                  </a:lnTo>
                  <a:lnTo>
                    <a:pt x="12" y="123"/>
                  </a:lnTo>
                  <a:lnTo>
                    <a:pt x="18" y="123"/>
                  </a:lnTo>
                  <a:lnTo>
                    <a:pt x="22" y="122"/>
                  </a:lnTo>
                  <a:lnTo>
                    <a:pt x="24" y="122"/>
                  </a:lnTo>
                  <a:lnTo>
                    <a:pt x="26" y="122"/>
                  </a:lnTo>
                  <a:lnTo>
                    <a:pt x="29" y="121"/>
                  </a:lnTo>
                  <a:lnTo>
                    <a:pt x="32" y="121"/>
                  </a:lnTo>
                  <a:lnTo>
                    <a:pt x="34" y="123"/>
                  </a:lnTo>
                  <a:lnTo>
                    <a:pt x="36" y="125"/>
                  </a:lnTo>
                  <a:lnTo>
                    <a:pt x="41" y="122"/>
                  </a:lnTo>
                  <a:lnTo>
                    <a:pt x="46" y="120"/>
                  </a:lnTo>
                  <a:lnTo>
                    <a:pt x="51" y="120"/>
                  </a:lnTo>
                  <a:lnTo>
                    <a:pt x="51" y="119"/>
                  </a:lnTo>
                  <a:lnTo>
                    <a:pt x="52" y="112"/>
                  </a:lnTo>
                  <a:lnTo>
                    <a:pt x="54" y="111"/>
                  </a:lnTo>
                  <a:lnTo>
                    <a:pt x="59" y="112"/>
                  </a:lnTo>
                  <a:lnTo>
                    <a:pt x="62" y="110"/>
                  </a:lnTo>
                  <a:lnTo>
                    <a:pt x="64" y="107"/>
                  </a:lnTo>
                  <a:lnTo>
                    <a:pt x="67" y="105"/>
                  </a:lnTo>
                  <a:lnTo>
                    <a:pt x="70" y="105"/>
                  </a:lnTo>
                  <a:lnTo>
                    <a:pt x="73" y="102"/>
                  </a:lnTo>
                  <a:lnTo>
                    <a:pt x="74" y="104"/>
                  </a:lnTo>
                  <a:lnTo>
                    <a:pt x="75" y="107"/>
                  </a:lnTo>
                  <a:lnTo>
                    <a:pt x="74" y="109"/>
                  </a:lnTo>
                  <a:lnTo>
                    <a:pt x="74" y="110"/>
                  </a:lnTo>
                  <a:lnTo>
                    <a:pt x="76" y="111"/>
                  </a:lnTo>
                  <a:lnTo>
                    <a:pt x="80" y="111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2" y="104"/>
                  </a:lnTo>
                  <a:lnTo>
                    <a:pt x="80" y="102"/>
                  </a:lnTo>
                  <a:lnTo>
                    <a:pt x="78" y="102"/>
                  </a:lnTo>
                  <a:lnTo>
                    <a:pt x="76" y="102"/>
                  </a:lnTo>
                  <a:lnTo>
                    <a:pt x="75" y="101"/>
                  </a:lnTo>
                  <a:lnTo>
                    <a:pt x="76" y="98"/>
                  </a:lnTo>
                  <a:lnTo>
                    <a:pt x="78" y="93"/>
                  </a:lnTo>
                  <a:lnTo>
                    <a:pt x="80" y="90"/>
                  </a:lnTo>
                  <a:lnTo>
                    <a:pt x="81" y="88"/>
                  </a:lnTo>
                  <a:lnTo>
                    <a:pt x="81" y="87"/>
                  </a:lnTo>
                  <a:lnTo>
                    <a:pt x="81" y="84"/>
                  </a:lnTo>
                  <a:lnTo>
                    <a:pt x="81" y="79"/>
                  </a:lnTo>
                  <a:lnTo>
                    <a:pt x="82" y="73"/>
                  </a:lnTo>
                  <a:lnTo>
                    <a:pt x="86" y="68"/>
                  </a:lnTo>
                  <a:lnTo>
                    <a:pt x="89" y="67"/>
                  </a:lnTo>
                  <a:lnTo>
                    <a:pt x="93" y="66"/>
                  </a:lnTo>
                  <a:lnTo>
                    <a:pt x="95" y="64"/>
                  </a:lnTo>
                  <a:lnTo>
                    <a:pt x="97" y="61"/>
                  </a:lnTo>
                  <a:lnTo>
                    <a:pt x="97" y="59"/>
                  </a:lnTo>
                  <a:lnTo>
                    <a:pt x="98" y="57"/>
                  </a:lnTo>
                  <a:lnTo>
                    <a:pt x="99" y="56"/>
                  </a:lnTo>
                  <a:lnTo>
                    <a:pt x="109" y="57"/>
                  </a:lnTo>
                  <a:lnTo>
                    <a:pt x="110" y="52"/>
                  </a:lnTo>
                  <a:lnTo>
                    <a:pt x="111" y="51"/>
                  </a:lnTo>
                  <a:lnTo>
                    <a:pt x="113" y="50"/>
                  </a:lnTo>
                  <a:lnTo>
                    <a:pt x="114" y="49"/>
                  </a:lnTo>
                  <a:lnTo>
                    <a:pt x="114" y="48"/>
                  </a:lnTo>
                  <a:lnTo>
                    <a:pt x="111" y="47"/>
                  </a:lnTo>
                  <a:lnTo>
                    <a:pt x="106" y="46"/>
                  </a:lnTo>
                  <a:lnTo>
                    <a:pt x="104" y="45"/>
                  </a:lnTo>
                  <a:lnTo>
                    <a:pt x="104" y="43"/>
                  </a:lnTo>
                  <a:lnTo>
                    <a:pt x="106" y="39"/>
                  </a:lnTo>
                  <a:lnTo>
                    <a:pt x="108" y="33"/>
                  </a:lnTo>
                  <a:lnTo>
                    <a:pt x="109" y="29"/>
                  </a:lnTo>
                  <a:lnTo>
                    <a:pt x="109" y="27"/>
                  </a:lnTo>
                  <a:lnTo>
                    <a:pt x="109" y="26"/>
                  </a:lnTo>
                  <a:lnTo>
                    <a:pt x="114" y="25"/>
                  </a:lnTo>
                  <a:lnTo>
                    <a:pt x="116" y="24"/>
                  </a:lnTo>
                  <a:lnTo>
                    <a:pt x="120" y="18"/>
                  </a:lnTo>
                  <a:lnTo>
                    <a:pt x="123" y="17"/>
                  </a:lnTo>
                  <a:lnTo>
                    <a:pt x="131" y="19"/>
                  </a:lnTo>
                  <a:lnTo>
                    <a:pt x="135" y="19"/>
                  </a:lnTo>
                  <a:lnTo>
                    <a:pt x="136" y="19"/>
                  </a:lnTo>
                  <a:lnTo>
                    <a:pt x="140" y="19"/>
                  </a:lnTo>
                  <a:lnTo>
                    <a:pt x="141" y="19"/>
                  </a:lnTo>
                  <a:lnTo>
                    <a:pt x="142" y="13"/>
                  </a:lnTo>
                  <a:lnTo>
                    <a:pt x="144" y="11"/>
                  </a:lnTo>
                  <a:lnTo>
                    <a:pt x="150" y="3"/>
                  </a:lnTo>
                  <a:lnTo>
                    <a:pt x="155" y="0"/>
                  </a:lnTo>
                  <a:lnTo>
                    <a:pt x="157" y="0"/>
                  </a:lnTo>
                  <a:lnTo>
                    <a:pt x="15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5D143883-026A-E7CB-D3D8-1FA6D576B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2093" y="7748221"/>
              <a:ext cx="175846" cy="109904"/>
            </a:xfrm>
            <a:custGeom>
              <a:avLst/>
              <a:gdLst>
                <a:gd name="T0" fmla="*/ 116 w 143"/>
                <a:gd name="T1" fmla="*/ 14 h 90"/>
                <a:gd name="T2" fmla="*/ 112 w 143"/>
                <a:gd name="T3" fmla="*/ 28 h 90"/>
                <a:gd name="T4" fmla="*/ 112 w 143"/>
                <a:gd name="T5" fmla="*/ 33 h 90"/>
                <a:gd name="T6" fmla="*/ 120 w 143"/>
                <a:gd name="T7" fmla="*/ 34 h 90"/>
                <a:gd name="T8" fmla="*/ 124 w 143"/>
                <a:gd name="T9" fmla="*/ 39 h 90"/>
                <a:gd name="T10" fmla="*/ 134 w 143"/>
                <a:gd name="T11" fmla="*/ 42 h 90"/>
                <a:gd name="T12" fmla="*/ 142 w 143"/>
                <a:gd name="T13" fmla="*/ 41 h 90"/>
                <a:gd name="T14" fmla="*/ 141 w 143"/>
                <a:gd name="T15" fmla="*/ 52 h 90"/>
                <a:gd name="T16" fmla="*/ 142 w 143"/>
                <a:gd name="T17" fmla="*/ 57 h 90"/>
                <a:gd name="T18" fmla="*/ 135 w 143"/>
                <a:gd name="T19" fmla="*/ 54 h 90"/>
                <a:gd name="T20" fmla="*/ 130 w 143"/>
                <a:gd name="T21" fmla="*/ 57 h 90"/>
                <a:gd name="T22" fmla="*/ 131 w 143"/>
                <a:gd name="T23" fmla="*/ 63 h 90"/>
                <a:gd name="T24" fmla="*/ 133 w 143"/>
                <a:gd name="T25" fmla="*/ 71 h 90"/>
                <a:gd name="T26" fmla="*/ 130 w 143"/>
                <a:gd name="T27" fmla="*/ 71 h 90"/>
                <a:gd name="T28" fmla="*/ 125 w 143"/>
                <a:gd name="T29" fmla="*/ 65 h 90"/>
                <a:gd name="T30" fmla="*/ 115 w 143"/>
                <a:gd name="T31" fmla="*/ 69 h 90"/>
                <a:gd name="T32" fmla="*/ 111 w 143"/>
                <a:gd name="T33" fmla="*/ 62 h 90"/>
                <a:gd name="T34" fmla="*/ 106 w 143"/>
                <a:gd name="T35" fmla="*/ 59 h 90"/>
                <a:gd name="T36" fmla="*/ 105 w 143"/>
                <a:gd name="T37" fmla="*/ 69 h 90"/>
                <a:gd name="T38" fmla="*/ 97 w 143"/>
                <a:gd name="T39" fmla="*/ 80 h 90"/>
                <a:gd name="T40" fmla="*/ 97 w 143"/>
                <a:gd name="T41" fmla="*/ 85 h 90"/>
                <a:gd name="T42" fmla="*/ 95 w 143"/>
                <a:gd name="T43" fmla="*/ 89 h 90"/>
                <a:gd name="T44" fmla="*/ 89 w 143"/>
                <a:gd name="T45" fmla="*/ 82 h 90"/>
                <a:gd name="T46" fmla="*/ 85 w 143"/>
                <a:gd name="T47" fmla="*/ 77 h 90"/>
                <a:gd name="T48" fmla="*/ 78 w 143"/>
                <a:gd name="T49" fmla="*/ 69 h 90"/>
                <a:gd name="T50" fmla="*/ 78 w 143"/>
                <a:gd name="T51" fmla="*/ 61 h 90"/>
                <a:gd name="T52" fmla="*/ 72 w 143"/>
                <a:gd name="T53" fmla="*/ 66 h 90"/>
                <a:gd name="T54" fmla="*/ 68 w 143"/>
                <a:gd name="T55" fmla="*/ 74 h 90"/>
                <a:gd name="T56" fmla="*/ 64 w 143"/>
                <a:gd name="T57" fmla="*/ 81 h 90"/>
                <a:gd name="T58" fmla="*/ 51 w 143"/>
                <a:gd name="T59" fmla="*/ 83 h 90"/>
                <a:gd name="T60" fmla="*/ 43 w 143"/>
                <a:gd name="T61" fmla="*/ 86 h 90"/>
                <a:gd name="T62" fmla="*/ 34 w 143"/>
                <a:gd name="T63" fmla="*/ 85 h 90"/>
                <a:gd name="T64" fmla="*/ 29 w 143"/>
                <a:gd name="T65" fmla="*/ 80 h 90"/>
                <a:gd name="T66" fmla="*/ 26 w 143"/>
                <a:gd name="T67" fmla="*/ 74 h 90"/>
                <a:gd name="T68" fmla="*/ 25 w 143"/>
                <a:gd name="T69" fmla="*/ 65 h 90"/>
                <a:gd name="T70" fmla="*/ 20 w 143"/>
                <a:gd name="T71" fmla="*/ 62 h 90"/>
                <a:gd name="T72" fmla="*/ 9 w 143"/>
                <a:gd name="T73" fmla="*/ 67 h 90"/>
                <a:gd name="T74" fmla="*/ 10 w 143"/>
                <a:gd name="T75" fmla="*/ 71 h 90"/>
                <a:gd name="T76" fmla="*/ 1 w 143"/>
                <a:gd name="T77" fmla="*/ 76 h 90"/>
                <a:gd name="T78" fmla="*/ 2 w 143"/>
                <a:gd name="T79" fmla="*/ 71 h 90"/>
                <a:gd name="T80" fmla="*/ 5 w 143"/>
                <a:gd name="T81" fmla="*/ 65 h 90"/>
                <a:gd name="T82" fmla="*/ 4 w 143"/>
                <a:gd name="T83" fmla="*/ 59 h 90"/>
                <a:gd name="T84" fmla="*/ 10 w 143"/>
                <a:gd name="T85" fmla="*/ 50 h 90"/>
                <a:gd name="T86" fmla="*/ 15 w 143"/>
                <a:gd name="T87" fmla="*/ 40 h 90"/>
                <a:gd name="T88" fmla="*/ 22 w 143"/>
                <a:gd name="T89" fmla="*/ 35 h 90"/>
                <a:gd name="T90" fmla="*/ 31 w 143"/>
                <a:gd name="T91" fmla="*/ 24 h 90"/>
                <a:gd name="T92" fmla="*/ 33 w 143"/>
                <a:gd name="T93" fmla="*/ 20 h 90"/>
                <a:gd name="T94" fmla="*/ 29 w 143"/>
                <a:gd name="T95" fmla="*/ 18 h 90"/>
                <a:gd name="T96" fmla="*/ 37 w 143"/>
                <a:gd name="T97" fmla="*/ 13 h 90"/>
                <a:gd name="T98" fmla="*/ 39 w 143"/>
                <a:gd name="T99" fmla="*/ 16 h 90"/>
                <a:gd name="T100" fmla="*/ 46 w 143"/>
                <a:gd name="T101" fmla="*/ 14 h 90"/>
                <a:gd name="T102" fmla="*/ 53 w 143"/>
                <a:gd name="T103" fmla="*/ 8 h 90"/>
                <a:gd name="T104" fmla="*/ 67 w 143"/>
                <a:gd name="T105" fmla="*/ 9 h 90"/>
                <a:gd name="T106" fmla="*/ 78 w 143"/>
                <a:gd name="T107" fmla="*/ 8 h 90"/>
                <a:gd name="T108" fmla="*/ 79 w 143"/>
                <a:gd name="T109" fmla="*/ 7 h 90"/>
                <a:gd name="T110" fmla="*/ 83 w 143"/>
                <a:gd name="T111" fmla="*/ 5 h 90"/>
                <a:gd name="T112" fmla="*/ 78 w 143"/>
                <a:gd name="T113" fmla="*/ 5 h 90"/>
                <a:gd name="T114" fmla="*/ 81 w 143"/>
                <a:gd name="T115" fmla="*/ 0 h 90"/>
                <a:gd name="T116" fmla="*/ 88 w 143"/>
                <a:gd name="T117" fmla="*/ 3 h 90"/>
                <a:gd name="T118" fmla="*/ 90 w 143"/>
                <a:gd name="T119" fmla="*/ 2 h 90"/>
                <a:gd name="T120" fmla="*/ 92 w 143"/>
                <a:gd name="T121" fmla="*/ 5 h 90"/>
                <a:gd name="T122" fmla="*/ 107 w 143"/>
                <a:gd name="T123" fmla="*/ 8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" h="90">
                  <a:moveTo>
                    <a:pt x="113" y="11"/>
                  </a:moveTo>
                  <a:lnTo>
                    <a:pt x="114" y="12"/>
                  </a:lnTo>
                  <a:lnTo>
                    <a:pt x="116" y="14"/>
                  </a:lnTo>
                  <a:lnTo>
                    <a:pt x="116" y="18"/>
                  </a:lnTo>
                  <a:lnTo>
                    <a:pt x="113" y="24"/>
                  </a:lnTo>
                  <a:lnTo>
                    <a:pt x="112" y="28"/>
                  </a:lnTo>
                  <a:lnTo>
                    <a:pt x="112" y="31"/>
                  </a:lnTo>
                  <a:lnTo>
                    <a:pt x="112" y="33"/>
                  </a:lnTo>
                  <a:lnTo>
                    <a:pt x="112" y="33"/>
                  </a:lnTo>
                  <a:lnTo>
                    <a:pt x="115" y="33"/>
                  </a:lnTo>
                  <a:lnTo>
                    <a:pt x="116" y="33"/>
                  </a:lnTo>
                  <a:lnTo>
                    <a:pt x="120" y="34"/>
                  </a:lnTo>
                  <a:lnTo>
                    <a:pt x="123" y="36"/>
                  </a:lnTo>
                  <a:lnTo>
                    <a:pt x="124" y="37"/>
                  </a:lnTo>
                  <a:lnTo>
                    <a:pt x="124" y="39"/>
                  </a:lnTo>
                  <a:lnTo>
                    <a:pt x="128" y="41"/>
                  </a:lnTo>
                  <a:lnTo>
                    <a:pt x="133" y="43"/>
                  </a:lnTo>
                  <a:lnTo>
                    <a:pt x="134" y="42"/>
                  </a:lnTo>
                  <a:lnTo>
                    <a:pt x="139" y="36"/>
                  </a:lnTo>
                  <a:lnTo>
                    <a:pt x="141" y="38"/>
                  </a:lnTo>
                  <a:lnTo>
                    <a:pt x="142" y="41"/>
                  </a:lnTo>
                  <a:lnTo>
                    <a:pt x="142" y="42"/>
                  </a:lnTo>
                  <a:lnTo>
                    <a:pt x="141" y="48"/>
                  </a:lnTo>
                  <a:lnTo>
                    <a:pt x="141" y="52"/>
                  </a:lnTo>
                  <a:lnTo>
                    <a:pt x="142" y="54"/>
                  </a:lnTo>
                  <a:lnTo>
                    <a:pt x="142" y="55"/>
                  </a:lnTo>
                  <a:lnTo>
                    <a:pt x="142" y="57"/>
                  </a:lnTo>
                  <a:lnTo>
                    <a:pt x="140" y="57"/>
                  </a:lnTo>
                  <a:lnTo>
                    <a:pt x="137" y="56"/>
                  </a:lnTo>
                  <a:lnTo>
                    <a:pt x="135" y="54"/>
                  </a:lnTo>
                  <a:lnTo>
                    <a:pt x="133" y="54"/>
                  </a:lnTo>
                  <a:lnTo>
                    <a:pt x="131" y="55"/>
                  </a:lnTo>
                  <a:lnTo>
                    <a:pt x="130" y="57"/>
                  </a:lnTo>
                  <a:lnTo>
                    <a:pt x="130" y="60"/>
                  </a:lnTo>
                  <a:lnTo>
                    <a:pt x="130" y="61"/>
                  </a:lnTo>
                  <a:lnTo>
                    <a:pt x="131" y="63"/>
                  </a:lnTo>
                  <a:lnTo>
                    <a:pt x="131" y="65"/>
                  </a:lnTo>
                  <a:lnTo>
                    <a:pt x="133" y="69"/>
                  </a:lnTo>
                  <a:lnTo>
                    <a:pt x="133" y="71"/>
                  </a:lnTo>
                  <a:lnTo>
                    <a:pt x="132" y="71"/>
                  </a:lnTo>
                  <a:lnTo>
                    <a:pt x="131" y="72"/>
                  </a:lnTo>
                  <a:lnTo>
                    <a:pt x="130" y="71"/>
                  </a:lnTo>
                  <a:lnTo>
                    <a:pt x="127" y="67"/>
                  </a:lnTo>
                  <a:lnTo>
                    <a:pt x="127" y="66"/>
                  </a:lnTo>
                  <a:lnTo>
                    <a:pt x="125" y="65"/>
                  </a:lnTo>
                  <a:lnTo>
                    <a:pt x="122" y="66"/>
                  </a:lnTo>
                  <a:lnTo>
                    <a:pt x="117" y="69"/>
                  </a:lnTo>
                  <a:lnTo>
                    <a:pt x="115" y="69"/>
                  </a:lnTo>
                  <a:lnTo>
                    <a:pt x="113" y="68"/>
                  </a:lnTo>
                  <a:lnTo>
                    <a:pt x="112" y="66"/>
                  </a:lnTo>
                  <a:lnTo>
                    <a:pt x="111" y="62"/>
                  </a:lnTo>
                  <a:lnTo>
                    <a:pt x="110" y="60"/>
                  </a:lnTo>
                  <a:lnTo>
                    <a:pt x="109" y="60"/>
                  </a:lnTo>
                  <a:lnTo>
                    <a:pt x="106" y="59"/>
                  </a:lnTo>
                  <a:lnTo>
                    <a:pt x="105" y="60"/>
                  </a:lnTo>
                  <a:lnTo>
                    <a:pt x="105" y="64"/>
                  </a:lnTo>
                  <a:lnTo>
                    <a:pt x="105" y="69"/>
                  </a:lnTo>
                  <a:lnTo>
                    <a:pt x="103" y="72"/>
                  </a:lnTo>
                  <a:lnTo>
                    <a:pt x="99" y="77"/>
                  </a:lnTo>
                  <a:lnTo>
                    <a:pt x="97" y="80"/>
                  </a:lnTo>
                  <a:lnTo>
                    <a:pt x="97" y="82"/>
                  </a:lnTo>
                  <a:lnTo>
                    <a:pt x="97" y="83"/>
                  </a:lnTo>
                  <a:lnTo>
                    <a:pt x="97" y="85"/>
                  </a:lnTo>
                  <a:lnTo>
                    <a:pt x="98" y="88"/>
                  </a:lnTo>
                  <a:lnTo>
                    <a:pt x="97" y="89"/>
                  </a:lnTo>
                  <a:lnTo>
                    <a:pt x="95" y="89"/>
                  </a:lnTo>
                  <a:lnTo>
                    <a:pt x="94" y="88"/>
                  </a:lnTo>
                  <a:lnTo>
                    <a:pt x="93" y="86"/>
                  </a:lnTo>
                  <a:lnTo>
                    <a:pt x="89" y="82"/>
                  </a:lnTo>
                  <a:lnTo>
                    <a:pt x="91" y="79"/>
                  </a:lnTo>
                  <a:lnTo>
                    <a:pt x="90" y="79"/>
                  </a:lnTo>
                  <a:lnTo>
                    <a:pt x="85" y="77"/>
                  </a:lnTo>
                  <a:lnTo>
                    <a:pt x="83" y="75"/>
                  </a:lnTo>
                  <a:lnTo>
                    <a:pt x="79" y="71"/>
                  </a:lnTo>
                  <a:lnTo>
                    <a:pt x="78" y="69"/>
                  </a:lnTo>
                  <a:lnTo>
                    <a:pt x="79" y="63"/>
                  </a:lnTo>
                  <a:lnTo>
                    <a:pt x="78" y="62"/>
                  </a:lnTo>
                  <a:lnTo>
                    <a:pt x="78" y="61"/>
                  </a:lnTo>
                  <a:lnTo>
                    <a:pt x="76" y="61"/>
                  </a:lnTo>
                  <a:lnTo>
                    <a:pt x="74" y="63"/>
                  </a:lnTo>
                  <a:lnTo>
                    <a:pt x="72" y="66"/>
                  </a:lnTo>
                  <a:lnTo>
                    <a:pt x="68" y="70"/>
                  </a:lnTo>
                  <a:lnTo>
                    <a:pt x="67" y="71"/>
                  </a:lnTo>
                  <a:lnTo>
                    <a:pt x="68" y="74"/>
                  </a:lnTo>
                  <a:lnTo>
                    <a:pt x="68" y="75"/>
                  </a:lnTo>
                  <a:lnTo>
                    <a:pt x="65" y="80"/>
                  </a:lnTo>
                  <a:lnTo>
                    <a:pt x="64" y="81"/>
                  </a:lnTo>
                  <a:lnTo>
                    <a:pt x="60" y="85"/>
                  </a:lnTo>
                  <a:lnTo>
                    <a:pt x="58" y="86"/>
                  </a:lnTo>
                  <a:lnTo>
                    <a:pt x="51" y="83"/>
                  </a:lnTo>
                  <a:lnTo>
                    <a:pt x="50" y="83"/>
                  </a:lnTo>
                  <a:lnTo>
                    <a:pt x="47" y="85"/>
                  </a:lnTo>
                  <a:lnTo>
                    <a:pt x="43" y="86"/>
                  </a:lnTo>
                  <a:lnTo>
                    <a:pt x="37" y="88"/>
                  </a:lnTo>
                  <a:lnTo>
                    <a:pt x="34" y="87"/>
                  </a:lnTo>
                  <a:lnTo>
                    <a:pt x="34" y="85"/>
                  </a:lnTo>
                  <a:lnTo>
                    <a:pt x="33" y="84"/>
                  </a:lnTo>
                  <a:lnTo>
                    <a:pt x="31" y="81"/>
                  </a:lnTo>
                  <a:lnTo>
                    <a:pt x="29" y="80"/>
                  </a:lnTo>
                  <a:lnTo>
                    <a:pt x="28" y="78"/>
                  </a:lnTo>
                  <a:lnTo>
                    <a:pt x="26" y="76"/>
                  </a:lnTo>
                  <a:lnTo>
                    <a:pt x="26" y="74"/>
                  </a:lnTo>
                  <a:lnTo>
                    <a:pt x="27" y="70"/>
                  </a:lnTo>
                  <a:lnTo>
                    <a:pt x="26" y="68"/>
                  </a:lnTo>
                  <a:lnTo>
                    <a:pt x="25" y="65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0" y="62"/>
                  </a:lnTo>
                  <a:lnTo>
                    <a:pt x="15" y="62"/>
                  </a:lnTo>
                  <a:lnTo>
                    <a:pt x="11" y="64"/>
                  </a:lnTo>
                  <a:lnTo>
                    <a:pt x="9" y="67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10" y="71"/>
                  </a:lnTo>
                  <a:lnTo>
                    <a:pt x="7" y="73"/>
                  </a:lnTo>
                  <a:lnTo>
                    <a:pt x="4" y="76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0" y="72"/>
                  </a:lnTo>
                  <a:lnTo>
                    <a:pt x="2" y="71"/>
                  </a:lnTo>
                  <a:lnTo>
                    <a:pt x="4" y="70"/>
                  </a:lnTo>
                  <a:lnTo>
                    <a:pt x="4" y="66"/>
                  </a:lnTo>
                  <a:lnTo>
                    <a:pt x="5" y="65"/>
                  </a:lnTo>
                  <a:lnTo>
                    <a:pt x="3" y="63"/>
                  </a:lnTo>
                  <a:lnTo>
                    <a:pt x="3" y="61"/>
                  </a:lnTo>
                  <a:lnTo>
                    <a:pt x="4" y="59"/>
                  </a:lnTo>
                  <a:lnTo>
                    <a:pt x="5" y="56"/>
                  </a:lnTo>
                  <a:lnTo>
                    <a:pt x="6" y="54"/>
                  </a:lnTo>
                  <a:lnTo>
                    <a:pt x="10" y="50"/>
                  </a:lnTo>
                  <a:lnTo>
                    <a:pt x="14" y="47"/>
                  </a:lnTo>
                  <a:lnTo>
                    <a:pt x="15" y="44"/>
                  </a:lnTo>
                  <a:lnTo>
                    <a:pt x="15" y="40"/>
                  </a:lnTo>
                  <a:lnTo>
                    <a:pt x="15" y="38"/>
                  </a:lnTo>
                  <a:lnTo>
                    <a:pt x="21" y="36"/>
                  </a:lnTo>
                  <a:lnTo>
                    <a:pt x="22" y="35"/>
                  </a:lnTo>
                  <a:lnTo>
                    <a:pt x="23" y="33"/>
                  </a:lnTo>
                  <a:lnTo>
                    <a:pt x="27" y="29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19"/>
                  </a:lnTo>
                  <a:lnTo>
                    <a:pt x="30" y="19"/>
                  </a:lnTo>
                  <a:lnTo>
                    <a:pt x="29" y="18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9" y="16"/>
                  </a:lnTo>
                  <a:lnTo>
                    <a:pt x="41" y="16"/>
                  </a:lnTo>
                  <a:lnTo>
                    <a:pt x="43" y="16"/>
                  </a:lnTo>
                  <a:lnTo>
                    <a:pt x="46" y="14"/>
                  </a:lnTo>
                  <a:lnTo>
                    <a:pt x="48" y="12"/>
                  </a:lnTo>
                  <a:lnTo>
                    <a:pt x="48" y="10"/>
                  </a:lnTo>
                  <a:lnTo>
                    <a:pt x="53" y="8"/>
                  </a:lnTo>
                  <a:lnTo>
                    <a:pt x="55" y="9"/>
                  </a:lnTo>
                  <a:lnTo>
                    <a:pt x="62" y="9"/>
                  </a:lnTo>
                  <a:lnTo>
                    <a:pt x="67" y="9"/>
                  </a:lnTo>
                  <a:lnTo>
                    <a:pt x="71" y="8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78" y="8"/>
                  </a:lnTo>
                  <a:lnTo>
                    <a:pt x="79" y="8"/>
                  </a:lnTo>
                  <a:lnTo>
                    <a:pt x="79" y="7"/>
                  </a:lnTo>
                  <a:lnTo>
                    <a:pt x="83" y="7"/>
                  </a:lnTo>
                  <a:lnTo>
                    <a:pt x="83" y="6"/>
                  </a:lnTo>
                  <a:lnTo>
                    <a:pt x="83" y="5"/>
                  </a:lnTo>
                  <a:lnTo>
                    <a:pt x="82" y="5"/>
                  </a:lnTo>
                  <a:lnTo>
                    <a:pt x="79" y="5"/>
                  </a:lnTo>
                  <a:lnTo>
                    <a:pt x="78" y="5"/>
                  </a:lnTo>
                  <a:lnTo>
                    <a:pt x="78" y="4"/>
                  </a:lnTo>
                  <a:lnTo>
                    <a:pt x="78" y="2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8" y="3"/>
                  </a:lnTo>
                  <a:lnTo>
                    <a:pt x="89" y="3"/>
                  </a:lnTo>
                  <a:lnTo>
                    <a:pt x="89" y="3"/>
                  </a:lnTo>
                  <a:lnTo>
                    <a:pt x="90" y="2"/>
                  </a:lnTo>
                  <a:lnTo>
                    <a:pt x="91" y="3"/>
                  </a:lnTo>
                  <a:lnTo>
                    <a:pt x="92" y="5"/>
                  </a:lnTo>
                  <a:lnTo>
                    <a:pt x="92" y="5"/>
                  </a:lnTo>
                  <a:lnTo>
                    <a:pt x="100" y="5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1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0750CDD5-12DC-FCC8-E50E-3262EC326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882" y="7544897"/>
              <a:ext cx="269266" cy="153865"/>
            </a:xfrm>
            <a:custGeom>
              <a:avLst/>
              <a:gdLst>
                <a:gd name="T0" fmla="*/ 92 w 216"/>
                <a:gd name="T1" fmla="*/ 6 h 122"/>
                <a:gd name="T2" fmla="*/ 101 w 216"/>
                <a:gd name="T3" fmla="*/ 4 h 122"/>
                <a:gd name="T4" fmla="*/ 105 w 216"/>
                <a:gd name="T5" fmla="*/ 12 h 122"/>
                <a:gd name="T6" fmla="*/ 119 w 216"/>
                <a:gd name="T7" fmla="*/ 17 h 122"/>
                <a:gd name="T8" fmla="*/ 125 w 216"/>
                <a:gd name="T9" fmla="*/ 22 h 122"/>
                <a:gd name="T10" fmla="*/ 138 w 216"/>
                <a:gd name="T11" fmla="*/ 23 h 122"/>
                <a:gd name="T12" fmla="*/ 136 w 216"/>
                <a:gd name="T13" fmla="*/ 27 h 122"/>
                <a:gd name="T14" fmla="*/ 131 w 216"/>
                <a:gd name="T15" fmla="*/ 33 h 122"/>
                <a:gd name="T16" fmla="*/ 140 w 216"/>
                <a:gd name="T17" fmla="*/ 40 h 122"/>
                <a:gd name="T18" fmla="*/ 147 w 216"/>
                <a:gd name="T19" fmla="*/ 47 h 122"/>
                <a:gd name="T20" fmla="*/ 156 w 216"/>
                <a:gd name="T21" fmla="*/ 41 h 122"/>
                <a:gd name="T22" fmla="*/ 152 w 216"/>
                <a:gd name="T23" fmla="*/ 31 h 122"/>
                <a:gd name="T24" fmla="*/ 171 w 216"/>
                <a:gd name="T25" fmla="*/ 39 h 122"/>
                <a:gd name="T26" fmla="*/ 179 w 216"/>
                <a:gd name="T27" fmla="*/ 37 h 122"/>
                <a:gd name="T28" fmla="*/ 175 w 216"/>
                <a:gd name="T29" fmla="*/ 45 h 122"/>
                <a:gd name="T30" fmla="*/ 181 w 216"/>
                <a:gd name="T31" fmla="*/ 52 h 122"/>
                <a:gd name="T32" fmla="*/ 188 w 216"/>
                <a:gd name="T33" fmla="*/ 51 h 122"/>
                <a:gd name="T34" fmla="*/ 192 w 216"/>
                <a:gd name="T35" fmla="*/ 53 h 122"/>
                <a:gd name="T36" fmla="*/ 199 w 216"/>
                <a:gd name="T37" fmla="*/ 56 h 122"/>
                <a:gd name="T38" fmla="*/ 206 w 216"/>
                <a:gd name="T39" fmla="*/ 61 h 122"/>
                <a:gd name="T40" fmla="*/ 215 w 216"/>
                <a:gd name="T41" fmla="*/ 76 h 122"/>
                <a:gd name="T42" fmla="*/ 207 w 216"/>
                <a:gd name="T43" fmla="*/ 77 h 122"/>
                <a:gd name="T44" fmla="*/ 200 w 216"/>
                <a:gd name="T45" fmla="*/ 83 h 122"/>
                <a:gd name="T46" fmla="*/ 192 w 216"/>
                <a:gd name="T47" fmla="*/ 92 h 122"/>
                <a:gd name="T48" fmla="*/ 186 w 216"/>
                <a:gd name="T49" fmla="*/ 100 h 122"/>
                <a:gd name="T50" fmla="*/ 180 w 216"/>
                <a:gd name="T51" fmla="*/ 106 h 122"/>
                <a:gd name="T52" fmla="*/ 162 w 216"/>
                <a:gd name="T53" fmla="*/ 108 h 122"/>
                <a:gd name="T54" fmla="*/ 155 w 216"/>
                <a:gd name="T55" fmla="*/ 121 h 122"/>
                <a:gd name="T56" fmla="*/ 149 w 216"/>
                <a:gd name="T57" fmla="*/ 115 h 122"/>
                <a:gd name="T58" fmla="*/ 140 w 216"/>
                <a:gd name="T59" fmla="*/ 111 h 122"/>
                <a:gd name="T60" fmla="*/ 126 w 216"/>
                <a:gd name="T61" fmla="*/ 113 h 122"/>
                <a:gd name="T62" fmla="*/ 111 w 216"/>
                <a:gd name="T63" fmla="*/ 106 h 122"/>
                <a:gd name="T64" fmla="*/ 99 w 216"/>
                <a:gd name="T65" fmla="*/ 104 h 122"/>
                <a:gd name="T66" fmla="*/ 92 w 216"/>
                <a:gd name="T67" fmla="*/ 101 h 122"/>
                <a:gd name="T68" fmla="*/ 87 w 216"/>
                <a:gd name="T69" fmla="*/ 112 h 122"/>
                <a:gd name="T70" fmla="*/ 78 w 216"/>
                <a:gd name="T71" fmla="*/ 120 h 122"/>
                <a:gd name="T72" fmla="*/ 67 w 216"/>
                <a:gd name="T73" fmla="*/ 121 h 122"/>
                <a:gd name="T74" fmla="*/ 56 w 216"/>
                <a:gd name="T75" fmla="*/ 113 h 122"/>
                <a:gd name="T76" fmla="*/ 46 w 216"/>
                <a:gd name="T77" fmla="*/ 103 h 122"/>
                <a:gd name="T78" fmla="*/ 40 w 216"/>
                <a:gd name="T79" fmla="*/ 98 h 122"/>
                <a:gd name="T80" fmla="*/ 30 w 216"/>
                <a:gd name="T81" fmla="*/ 88 h 122"/>
                <a:gd name="T82" fmla="*/ 19 w 216"/>
                <a:gd name="T83" fmla="*/ 81 h 122"/>
                <a:gd name="T84" fmla="*/ 12 w 216"/>
                <a:gd name="T85" fmla="*/ 68 h 122"/>
                <a:gd name="T86" fmla="*/ 12 w 216"/>
                <a:gd name="T87" fmla="*/ 61 h 122"/>
                <a:gd name="T88" fmla="*/ 12 w 216"/>
                <a:gd name="T89" fmla="*/ 54 h 122"/>
                <a:gd name="T90" fmla="*/ 3 w 216"/>
                <a:gd name="T91" fmla="*/ 45 h 122"/>
                <a:gd name="T92" fmla="*/ 0 w 216"/>
                <a:gd name="T93" fmla="*/ 37 h 122"/>
                <a:gd name="T94" fmla="*/ 4 w 216"/>
                <a:gd name="T95" fmla="*/ 40 h 122"/>
                <a:gd name="T96" fmla="*/ 11 w 216"/>
                <a:gd name="T97" fmla="*/ 35 h 122"/>
                <a:gd name="T98" fmla="*/ 21 w 216"/>
                <a:gd name="T99" fmla="*/ 31 h 122"/>
                <a:gd name="T100" fmla="*/ 29 w 216"/>
                <a:gd name="T101" fmla="*/ 29 h 122"/>
                <a:gd name="T102" fmla="*/ 37 w 216"/>
                <a:gd name="T103" fmla="*/ 23 h 122"/>
                <a:gd name="T104" fmla="*/ 42 w 216"/>
                <a:gd name="T105" fmla="*/ 22 h 122"/>
                <a:gd name="T106" fmla="*/ 47 w 216"/>
                <a:gd name="T107" fmla="*/ 17 h 122"/>
                <a:gd name="T108" fmla="*/ 64 w 216"/>
                <a:gd name="T109" fmla="*/ 11 h 122"/>
                <a:gd name="T110" fmla="*/ 71 w 216"/>
                <a:gd name="T111" fmla="*/ 4 h 122"/>
                <a:gd name="T112" fmla="*/ 71 w 216"/>
                <a:gd name="T113" fmla="*/ 0 h 122"/>
                <a:gd name="T114" fmla="*/ 78 w 216"/>
                <a:gd name="T115" fmla="*/ 4 h 122"/>
                <a:gd name="T116" fmla="*/ 82 w 216"/>
                <a:gd name="T117" fmla="*/ 11 h 122"/>
                <a:gd name="T118" fmla="*/ 86 w 216"/>
                <a:gd name="T119" fmla="*/ 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" h="122">
                  <a:moveTo>
                    <a:pt x="86" y="9"/>
                  </a:moveTo>
                  <a:lnTo>
                    <a:pt x="89" y="9"/>
                  </a:lnTo>
                  <a:lnTo>
                    <a:pt x="92" y="8"/>
                  </a:lnTo>
                  <a:lnTo>
                    <a:pt x="92" y="6"/>
                  </a:lnTo>
                  <a:lnTo>
                    <a:pt x="92" y="2"/>
                  </a:lnTo>
                  <a:lnTo>
                    <a:pt x="92" y="1"/>
                  </a:lnTo>
                  <a:lnTo>
                    <a:pt x="97" y="2"/>
                  </a:lnTo>
                  <a:lnTo>
                    <a:pt x="101" y="4"/>
                  </a:lnTo>
                  <a:lnTo>
                    <a:pt x="101" y="8"/>
                  </a:lnTo>
                  <a:lnTo>
                    <a:pt x="102" y="10"/>
                  </a:lnTo>
                  <a:lnTo>
                    <a:pt x="104" y="12"/>
                  </a:lnTo>
                  <a:lnTo>
                    <a:pt x="105" y="12"/>
                  </a:lnTo>
                  <a:lnTo>
                    <a:pt x="107" y="12"/>
                  </a:lnTo>
                  <a:lnTo>
                    <a:pt x="113" y="15"/>
                  </a:lnTo>
                  <a:lnTo>
                    <a:pt x="116" y="15"/>
                  </a:lnTo>
                  <a:lnTo>
                    <a:pt x="119" y="17"/>
                  </a:lnTo>
                  <a:lnTo>
                    <a:pt x="121" y="18"/>
                  </a:lnTo>
                  <a:lnTo>
                    <a:pt x="123" y="19"/>
                  </a:lnTo>
                  <a:lnTo>
                    <a:pt x="124" y="20"/>
                  </a:lnTo>
                  <a:lnTo>
                    <a:pt x="125" y="22"/>
                  </a:lnTo>
                  <a:lnTo>
                    <a:pt x="127" y="21"/>
                  </a:lnTo>
                  <a:lnTo>
                    <a:pt x="134" y="20"/>
                  </a:lnTo>
                  <a:lnTo>
                    <a:pt x="136" y="22"/>
                  </a:lnTo>
                  <a:lnTo>
                    <a:pt x="138" y="23"/>
                  </a:lnTo>
                  <a:lnTo>
                    <a:pt x="138" y="23"/>
                  </a:lnTo>
                  <a:lnTo>
                    <a:pt x="137" y="25"/>
                  </a:lnTo>
                  <a:lnTo>
                    <a:pt x="136" y="26"/>
                  </a:lnTo>
                  <a:lnTo>
                    <a:pt x="136" y="27"/>
                  </a:lnTo>
                  <a:lnTo>
                    <a:pt x="134" y="28"/>
                  </a:lnTo>
                  <a:lnTo>
                    <a:pt x="132" y="29"/>
                  </a:lnTo>
                  <a:lnTo>
                    <a:pt x="131" y="31"/>
                  </a:lnTo>
                  <a:lnTo>
                    <a:pt x="131" y="33"/>
                  </a:lnTo>
                  <a:lnTo>
                    <a:pt x="134" y="34"/>
                  </a:lnTo>
                  <a:lnTo>
                    <a:pt x="135" y="34"/>
                  </a:lnTo>
                  <a:lnTo>
                    <a:pt x="135" y="35"/>
                  </a:lnTo>
                  <a:lnTo>
                    <a:pt x="140" y="40"/>
                  </a:lnTo>
                  <a:lnTo>
                    <a:pt x="143" y="46"/>
                  </a:lnTo>
                  <a:lnTo>
                    <a:pt x="145" y="47"/>
                  </a:lnTo>
                  <a:lnTo>
                    <a:pt x="146" y="47"/>
                  </a:lnTo>
                  <a:lnTo>
                    <a:pt x="147" y="47"/>
                  </a:lnTo>
                  <a:lnTo>
                    <a:pt x="149" y="44"/>
                  </a:lnTo>
                  <a:lnTo>
                    <a:pt x="151" y="43"/>
                  </a:lnTo>
                  <a:lnTo>
                    <a:pt x="153" y="42"/>
                  </a:lnTo>
                  <a:lnTo>
                    <a:pt x="156" y="41"/>
                  </a:lnTo>
                  <a:lnTo>
                    <a:pt x="156" y="39"/>
                  </a:lnTo>
                  <a:lnTo>
                    <a:pt x="153" y="35"/>
                  </a:lnTo>
                  <a:lnTo>
                    <a:pt x="152" y="31"/>
                  </a:lnTo>
                  <a:lnTo>
                    <a:pt x="152" y="31"/>
                  </a:lnTo>
                  <a:lnTo>
                    <a:pt x="155" y="31"/>
                  </a:lnTo>
                  <a:lnTo>
                    <a:pt x="161" y="33"/>
                  </a:lnTo>
                  <a:lnTo>
                    <a:pt x="169" y="39"/>
                  </a:lnTo>
                  <a:lnTo>
                    <a:pt x="171" y="39"/>
                  </a:lnTo>
                  <a:lnTo>
                    <a:pt x="174" y="39"/>
                  </a:lnTo>
                  <a:lnTo>
                    <a:pt x="177" y="38"/>
                  </a:lnTo>
                  <a:lnTo>
                    <a:pt x="179" y="37"/>
                  </a:lnTo>
                  <a:lnTo>
                    <a:pt x="179" y="37"/>
                  </a:lnTo>
                  <a:lnTo>
                    <a:pt x="180" y="41"/>
                  </a:lnTo>
                  <a:lnTo>
                    <a:pt x="179" y="42"/>
                  </a:lnTo>
                  <a:lnTo>
                    <a:pt x="175" y="44"/>
                  </a:lnTo>
                  <a:lnTo>
                    <a:pt x="175" y="45"/>
                  </a:lnTo>
                  <a:lnTo>
                    <a:pt x="176" y="47"/>
                  </a:lnTo>
                  <a:lnTo>
                    <a:pt x="178" y="47"/>
                  </a:lnTo>
                  <a:lnTo>
                    <a:pt x="180" y="50"/>
                  </a:lnTo>
                  <a:lnTo>
                    <a:pt x="181" y="52"/>
                  </a:lnTo>
                  <a:lnTo>
                    <a:pt x="183" y="53"/>
                  </a:lnTo>
                  <a:lnTo>
                    <a:pt x="184" y="53"/>
                  </a:lnTo>
                  <a:lnTo>
                    <a:pt x="187" y="52"/>
                  </a:lnTo>
                  <a:lnTo>
                    <a:pt x="188" y="51"/>
                  </a:lnTo>
                  <a:lnTo>
                    <a:pt x="189" y="50"/>
                  </a:lnTo>
                  <a:lnTo>
                    <a:pt x="190" y="51"/>
                  </a:lnTo>
                  <a:lnTo>
                    <a:pt x="191" y="52"/>
                  </a:lnTo>
                  <a:lnTo>
                    <a:pt x="192" y="53"/>
                  </a:lnTo>
                  <a:lnTo>
                    <a:pt x="194" y="54"/>
                  </a:lnTo>
                  <a:lnTo>
                    <a:pt x="197" y="56"/>
                  </a:lnTo>
                  <a:lnTo>
                    <a:pt x="198" y="56"/>
                  </a:lnTo>
                  <a:lnTo>
                    <a:pt x="199" y="56"/>
                  </a:lnTo>
                  <a:lnTo>
                    <a:pt x="204" y="57"/>
                  </a:lnTo>
                  <a:lnTo>
                    <a:pt x="206" y="58"/>
                  </a:lnTo>
                  <a:lnTo>
                    <a:pt x="206" y="60"/>
                  </a:lnTo>
                  <a:lnTo>
                    <a:pt x="206" y="61"/>
                  </a:lnTo>
                  <a:lnTo>
                    <a:pt x="207" y="64"/>
                  </a:lnTo>
                  <a:lnTo>
                    <a:pt x="214" y="71"/>
                  </a:lnTo>
                  <a:lnTo>
                    <a:pt x="215" y="75"/>
                  </a:lnTo>
                  <a:lnTo>
                    <a:pt x="215" y="76"/>
                  </a:lnTo>
                  <a:lnTo>
                    <a:pt x="214" y="76"/>
                  </a:lnTo>
                  <a:lnTo>
                    <a:pt x="212" y="77"/>
                  </a:lnTo>
                  <a:lnTo>
                    <a:pt x="210" y="77"/>
                  </a:lnTo>
                  <a:lnTo>
                    <a:pt x="207" y="77"/>
                  </a:lnTo>
                  <a:lnTo>
                    <a:pt x="205" y="78"/>
                  </a:lnTo>
                  <a:lnTo>
                    <a:pt x="203" y="81"/>
                  </a:lnTo>
                  <a:lnTo>
                    <a:pt x="201" y="82"/>
                  </a:lnTo>
                  <a:lnTo>
                    <a:pt x="200" y="83"/>
                  </a:lnTo>
                  <a:lnTo>
                    <a:pt x="199" y="85"/>
                  </a:lnTo>
                  <a:lnTo>
                    <a:pt x="193" y="89"/>
                  </a:lnTo>
                  <a:lnTo>
                    <a:pt x="192" y="90"/>
                  </a:lnTo>
                  <a:lnTo>
                    <a:pt x="192" y="92"/>
                  </a:lnTo>
                  <a:lnTo>
                    <a:pt x="192" y="96"/>
                  </a:lnTo>
                  <a:lnTo>
                    <a:pt x="191" y="98"/>
                  </a:lnTo>
                  <a:lnTo>
                    <a:pt x="190" y="99"/>
                  </a:lnTo>
                  <a:lnTo>
                    <a:pt x="186" y="100"/>
                  </a:lnTo>
                  <a:lnTo>
                    <a:pt x="185" y="101"/>
                  </a:lnTo>
                  <a:lnTo>
                    <a:pt x="185" y="102"/>
                  </a:lnTo>
                  <a:lnTo>
                    <a:pt x="183" y="105"/>
                  </a:lnTo>
                  <a:lnTo>
                    <a:pt x="180" y="106"/>
                  </a:lnTo>
                  <a:lnTo>
                    <a:pt x="176" y="109"/>
                  </a:lnTo>
                  <a:lnTo>
                    <a:pt x="171" y="110"/>
                  </a:lnTo>
                  <a:lnTo>
                    <a:pt x="166" y="109"/>
                  </a:lnTo>
                  <a:lnTo>
                    <a:pt x="162" y="108"/>
                  </a:lnTo>
                  <a:lnTo>
                    <a:pt x="160" y="109"/>
                  </a:lnTo>
                  <a:lnTo>
                    <a:pt x="158" y="111"/>
                  </a:lnTo>
                  <a:lnTo>
                    <a:pt x="156" y="117"/>
                  </a:lnTo>
                  <a:lnTo>
                    <a:pt x="155" y="121"/>
                  </a:lnTo>
                  <a:lnTo>
                    <a:pt x="154" y="119"/>
                  </a:lnTo>
                  <a:lnTo>
                    <a:pt x="152" y="115"/>
                  </a:lnTo>
                  <a:lnTo>
                    <a:pt x="151" y="115"/>
                  </a:lnTo>
                  <a:lnTo>
                    <a:pt x="149" y="115"/>
                  </a:lnTo>
                  <a:lnTo>
                    <a:pt x="147" y="114"/>
                  </a:lnTo>
                  <a:lnTo>
                    <a:pt x="143" y="111"/>
                  </a:lnTo>
                  <a:lnTo>
                    <a:pt x="141" y="111"/>
                  </a:lnTo>
                  <a:lnTo>
                    <a:pt x="140" y="111"/>
                  </a:lnTo>
                  <a:lnTo>
                    <a:pt x="138" y="112"/>
                  </a:lnTo>
                  <a:lnTo>
                    <a:pt x="136" y="114"/>
                  </a:lnTo>
                  <a:lnTo>
                    <a:pt x="131" y="114"/>
                  </a:lnTo>
                  <a:lnTo>
                    <a:pt x="126" y="113"/>
                  </a:lnTo>
                  <a:lnTo>
                    <a:pt x="119" y="108"/>
                  </a:lnTo>
                  <a:lnTo>
                    <a:pt x="117" y="108"/>
                  </a:lnTo>
                  <a:lnTo>
                    <a:pt x="115" y="108"/>
                  </a:lnTo>
                  <a:lnTo>
                    <a:pt x="111" y="106"/>
                  </a:lnTo>
                  <a:lnTo>
                    <a:pt x="105" y="103"/>
                  </a:lnTo>
                  <a:lnTo>
                    <a:pt x="102" y="102"/>
                  </a:lnTo>
                  <a:lnTo>
                    <a:pt x="100" y="103"/>
                  </a:lnTo>
                  <a:lnTo>
                    <a:pt x="99" y="104"/>
                  </a:lnTo>
                  <a:lnTo>
                    <a:pt x="98" y="104"/>
                  </a:lnTo>
                  <a:lnTo>
                    <a:pt x="97" y="102"/>
                  </a:lnTo>
                  <a:lnTo>
                    <a:pt x="95" y="101"/>
                  </a:lnTo>
                  <a:lnTo>
                    <a:pt x="92" y="101"/>
                  </a:lnTo>
                  <a:lnTo>
                    <a:pt x="92" y="102"/>
                  </a:lnTo>
                  <a:lnTo>
                    <a:pt x="90" y="110"/>
                  </a:lnTo>
                  <a:lnTo>
                    <a:pt x="90" y="112"/>
                  </a:lnTo>
                  <a:lnTo>
                    <a:pt x="87" y="112"/>
                  </a:lnTo>
                  <a:lnTo>
                    <a:pt x="86" y="113"/>
                  </a:lnTo>
                  <a:lnTo>
                    <a:pt x="83" y="117"/>
                  </a:lnTo>
                  <a:lnTo>
                    <a:pt x="83" y="121"/>
                  </a:lnTo>
                  <a:lnTo>
                    <a:pt x="78" y="120"/>
                  </a:lnTo>
                  <a:lnTo>
                    <a:pt x="76" y="119"/>
                  </a:lnTo>
                  <a:lnTo>
                    <a:pt x="74" y="119"/>
                  </a:lnTo>
                  <a:lnTo>
                    <a:pt x="72" y="121"/>
                  </a:lnTo>
                  <a:lnTo>
                    <a:pt x="67" y="121"/>
                  </a:lnTo>
                  <a:lnTo>
                    <a:pt x="62" y="120"/>
                  </a:lnTo>
                  <a:lnTo>
                    <a:pt x="60" y="116"/>
                  </a:lnTo>
                  <a:lnTo>
                    <a:pt x="58" y="115"/>
                  </a:lnTo>
                  <a:lnTo>
                    <a:pt x="56" y="113"/>
                  </a:lnTo>
                  <a:lnTo>
                    <a:pt x="54" y="112"/>
                  </a:lnTo>
                  <a:lnTo>
                    <a:pt x="53" y="110"/>
                  </a:lnTo>
                  <a:lnTo>
                    <a:pt x="51" y="107"/>
                  </a:lnTo>
                  <a:lnTo>
                    <a:pt x="46" y="103"/>
                  </a:lnTo>
                  <a:lnTo>
                    <a:pt x="43" y="104"/>
                  </a:lnTo>
                  <a:lnTo>
                    <a:pt x="42" y="102"/>
                  </a:lnTo>
                  <a:lnTo>
                    <a:pt x="41" y="100"/>
                  </a:lnTo>
                  <a:lnTo>
                    <a:pt x="40" y="98"/>
                  </a:lnTo>
                  <a:lnTo>
                    <a:pt x="38" y="96"/>
                  </a:lnTo>
                  <a:lnTo>
                    <a:pt x="36" y="96"/>
                  </a:lnTo>
                  <a:lnTo>
                    <a:pt x="33" y="94"/>
                  </a:lnTo>
                  <a:lnTo>
                    <a:pt x="30" y="88"/>
                  </a:lnTo>
                  <a:lnTo>
                    <a:pt x="26" y="85"/>
                  </a:lnTo>
                  <a:lnTo>
                    <a:pt x="23" y="85"/>
                  </a:lnTo>
                  <a:lnTo>
                    <a:pt x="21" y="83"/>
                  </a:lnTo>
                  <a:lnTo>
                    <a:pt x="19" y="81"/>
                  </a:lnTo>
                  <a:lnTo>
                    <a:pt x="17" y="78"/>
                  </a:lnTo>
                  <a:lnTo>
                    <a:pt x="15" y="73"/>
                  </a:lnTo>
                  <a:lnTo>
                    <a:pt x="13" y="70"/>
                  </a:lnTo>
                  <a:lnTo>
                    <a:pt x="12" y="68"/>
                  </a:lnTo>
                  <a:lnTo>
                    <a:pt x="10" y="66"/>
                  </a:lnTo>
                  <a:lnTo>
                    <a:pt x="9" y="65"/>
                  </a:lnTo>
                  <a:lnTo>
                    <a:pt x="11" y="62"/>
                  </a:lnTo>
                  <a:lnTo>
                    <a:pt x="12" y="61"/>
                  </a:lnTo>
                  <a:lnTo>
                    <a:pt x="13" y="59"/>
                  </a:lnTo>
                  <a:lnTo>
                    <a:pt x="14" y="58"/>
                  </a:lnTo>
                  <a:lnTo>
                    <a:pt x="14" y="58"/>
                  </a:lnTo>
                  <a:lnTo>
                    <a:pt x="12" y="54"/>
                  </a:lnTo>
                  <a:lnTo>
                    <a:pt x="9" y="52"/>
                  </a:lnTo>
                  <a:lnTo>
                    <a:pt x="6" y="50"/>
                  </a:lnTo>
                  <a:lnTo>
                    <a:pt x="4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1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3" y="38"/>
                  </a:lnTo>
                  <a:lnTo>
                    <a:pt x="4" y="40"/>
                  </a:lnTo>
                  <a:lnTo>
                    <a:pt x="6" y="43"/>
                  </a:lnTo>
                  <a:lnTo>
                    <a:pt x="7" y="42"/>
                  </a:lnTo>
                  <a:lnTo>
                    <a:pt x="9" y="39"/>
                  </a:lnTo>
                  <a:lnTo>
                    <a:pt x="11" y="35"/>
                  </a:lnTo>
                  <a:lnTo>
                    <a:pt x="14" y="33"/>
                  </a:lnTo>
                  <a:lnTo>
                    <a:pt x="17" y="33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5" y="31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9" y="29"/>
                  </a:lnTo>
                  <a:lnTo>
                    <a:pt x="30" y="28"/>
                  </a:lnTo>
                  <a:lnTo>
                    <a:pt x="34" y="27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38" y="23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42" y="22"/>
                  </a:lnTo>
                  <a:lnTo>
                    <a:pt x="43" y="22"/>
                  </a:lnTo>
                  <a:lnTo>
                    <a:pt x="44" y="22"/>
                  </a:lnTo>
                  <a:lnTo>
                    <a:pt x="45" y="18"/>
                  </a:lnTo>
                  <a:lnTo>
                    <a:pt x="47" y="17"/>
                  </a:lnTo>
                  <a:lnTo>
                    <a:pt x="51" y="17"/>
                  </a:lnTo>
                  <a:lnTo>
                    <a:pt x="58" y="14"/>
                  </a:lnTo>
                  <a:lnTo>
                    <a:pt x="61" y="12"/>
                  </a:lnTo>
                  <a:lnTo>
                    <a:pt x="64" y="11"/>
                  </a:lnTo>
                  <a:lnTo>
                    <a:pt x="67" y="9"/>
                  </a:lnTo>
                  <a:lnTo>
                    <a:pt x="72" y="7"/>
                  </a:lnTo>
                  <a:lnTo>
                    <a:pt x="73" y="7"/>
                  </a:lnTo>
                  <a:lnTo>
                    <a:pt x="71" y="4"/>
                  </a:lnTo>
                  <a:lnTo>
                    <a:pt x="69" y="3"/>
                  </a:lnTo>
                  <a:lnTo>
                    <a:pt x="69" y="2"/>
                  </a:lnTo>
                  <a:lnTo>
                    <a:pt x="70" y="1"/>
                  </a:lnTo>
                  <a:lnTo>
                    <a:pt x="71" y="0"/>
                  </a:lnTo>
                  <a:lnTo>
                    <a:pt x="72" y="1"/>
                  </a:lnTo>
                  <a:lnTo>
                    <a:pt x="77" y="2"/>
                  </a:lnTo>
                  <a:lnTo>
                    <a:pt x="78" y="2"/>
                  </a:lnTo>
                  <a:lnTo>
                    <a:pt x="78" y="4"/>
                  </a:lnTo>
                  <a:lnTo>
                    <a:pt x="79" y="6"/>
                  </a:lnTo>
                  <a:lnTo>
                    <a:pt x="81" y="7"/>
                  </a:lnTo>
                  <a:lnTo>
                    <a:pt x="80" y="9"/>
                  </a:lnTo>
                  <a:lnTo>
                    <a:pt x="82" y="11"/>
                  </a:lnTo>
                  <a:lnTo>
                    <a:pt x="84" y="12"/>
                  </a:lnTo>
                  <a:lnTo>
                    <a:pt x="85" y="11"/>
                  </a:lnTo>
                  <a:lnTo>
                    <a:pt x="86" y="10"/>
                  </a:lnTo>
                  <a:lnTo>
                    <a:pt x="8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87EDDDB7-DFB4-DBBE-5C7E-97A736BBE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6600" y="7281128"/>
              <a:ext cx="362683" cy="494567"/>
            </a:xfrm>
            <a:custGeom>
              <a:avLst/>
              <a:gdLst>
                <a:gd name="T0" fmla="*/ 255 w 293"/>
                <a:gd name="T1" fmla="*/ 56 h 396"/>
                <a:gd name="T2" fmla="*/ 164 w 293"/>
                <a:gd name="T3" fmla="*/ 32 h 396"/>
                <a:gd name="T4" fmla="*/ 247 w 293"/>
                <a:gd name="T5" fmla="*/ 39 h 396"/>
                <a:gd name="T6" fmla="*/ 235 w 293"/>
                <a:gd name="T7" fmla="*/ 26 h 396"/>
                <a:gd name="T8" fmla="*/ 247 w 293"/>
                <a:gd name="T9" fmla="*/ 31 h 396"/>
                <a:gd name="T10" fmla="*/ 83 w 293"/>
                <a:gd name="T11" fmla="*/ 17 h 396"/>
                <a:gd name="T12" fmla="*/ 133 w 293"/>
                <a:gd name="T13" fmla="*/ 26 h 396"/>
                <a:gd name="T14" fmla="*/ 165 w 293"/>
                <a:gd name="T15" fmla="*/ 37 h 396"/>
                <a:gd name="T16" fmla="*/ 186 w 293"/>
                <a:gd name="T17" fmla="*/ 51 h 396"/>
                <a:gd name="T18" fmla="*/ 229 w 293"/>
                <a:gd name="T19" fmla="*/ 35 h 396"/>
                <a:gd name="T20" fmla="*/ 268 w 293"/>
                <a:gd name="T21" fmla="*/ 72 h 396"/>
                <a:gd name="T22" fmla="*/ 266 w 293"/>
                <a:gd name="T23" fmla="*/ 112 h 396"/>
                <a:gd name="T24" fmla="*/ 279 w 293"/>
                <a:gd name="T25" fmla="*/ 149 h 396"/>
                <a:gd name="T26" fmla="*/ 281 w 293"/>
                <a:gd name="T27" fmla="*/ 168 h 396"/>
                <a:gd name="T28" fmla="*/ 289 w 293"/>
                <a:gd name="T29" fmla="*/ 192 h 396"/>
                <a:gd name="T30" fmla="*/ 283 w 293"/>
                <a:gd name="T31" fmla="*/ 224 h 396"/>
                <a:gd name="T32" fmla="*/ 270 w 293"/>
                <a:gd name="T33" fmla="*/ 212 h 396"/>
                <a:gd name="T34" fmla="*/ 260 w 293"/>
                <a:gd name="T35" fmla="*/ 224 h 396"/>
                <a:gd name="T36" fmla="*/ 239 w 293"/>
                <a:gd name="T37" fmla="*/ 234 h 396"/>
                <a:gd name="T38" fmla="*/ 224 w 293"/>
                <a:gd name="T39" fmla="*/ 243 h 396"/>
                <a:gd name="T40" fmla="*/ 203 w 293"/>
                <a:gd name="T41" fmla="*/ 252 h 396"/>
                <a:gd name="T42" fmla="*/ 203 w 293"/>
                <a:gd name="T43" fmla="*/ 259 h 396"/>
                <a:gd name="T44" fmla="*/ 208 w 293"/>
                <a:gd name="T45" fmla="*/ 277 h 396"/>
                <a:gd name="T46" fmla="*/ 225 w 293"/>
                <a:gd name="T47" fmla="*/ 297 h 396"/>
                <a:gd name="T48" fmla="*/ 246 w 293"/>
                <a:gd name="T49" fmla="*/ 315 h 396"/>
                <a:gd name="T50" fmla="*/ 250 w 293"/>
                <a:gd name="T51" fmla="*/ 336 h 396"/>
                <a:gd name="T52" fmla="*/ 232 w 293"/>
                <a:gd name="T53" fmla="*/ 347 h 396"/>
                <a:gd name="T54" fmla="*/ 225 w 293"/>
                <a:gd name="T55" fmla="*/ 373 h 396"/>
                <a:gd name="T56" fmla="*/ 226 w 293"/>
                <a:gd name="T57" fmla="*/ 386 h 396"/>
                <a:gd name="T58" fmla="*/ 213 w 293"/>
                <a:gd name="T59" fmla="*/ 379 h 396"/>
                <a:gd name="T60" fmla="*/ 187 w 293"/>
                <a:gd name="T61" fmla="*/ 381 h 396"/>
                <a:gd name="T62" fmla="*/ 166 w 293"/>
                <a:gd name="T63" fmla="*/ 390 h 396"/>
                <a:gd name="T64" fmla="*/ 146 w 293"/>
                <a:gd name="T65" fmla="*/ 382 h 396"/>
                <a:gd name="T66" fmla="*/ 137 w 293"/>
                <a:gd name="T67" fmla="*/ 391 h 396"/>
                <a:gd name="T68" fmla="*/ 123 w 293"/>
                <a:gd name="T69" fmla="*/ 382 h 396"/>
                <a:gd name="T70" fmla="*/ 95 w 293"/>
                <a:gd name="T71" fmla="*/ 375 h 396"/>
                <a:gd name="T72" fmla="*/ 82 w 293"/>
                <a:gd name="T73" fmla="*/ 376 h 396"/>
                <a:gd name="T74" fmla="*/ 82 w 293"/>
                <a:gd name="T75" fmla="*/ 380 h 396"/>
                <a:gd name="T76" fmla="*/ 53 w 293"/>
                <a:gd name="T77" fmla="*/ 377 h 396"/>
                <a:gd name="T78" fmla="*/ 63 w 293"/>
                <a:gd name="T79" fmla="*/ 331 h 396"/>
                <a:gd name="T80" fmla="*/ 53 w 293"/>
                <a:gd name="T81" fmla="*/ 309 h 396"/>
                <a:gd name="T82" fmla="*/ 37 w 293"/>
                <a:gd name="T83" fmla="*/ 304 h 396"/>
                <a:gd name="T84" fmla="*/ 23 w 293"/>
                <a:gd name="T85" fmla="*/ 297 h 396"/>
                <a:gd name="T86" fmla="*/ 20 w 293"/>
                <a:gd name="T87" fmla="*/ 279 h 396"/>
                <a:gd name="T88" fmla="*/ 8 w 293"/>
                <a:gd name="T89" fmla="*/ 259 h 396"/>
                <a:gd name="T90" fmla="*/ 11 w 293"/>
                <a:gd name="T91" fmla="*/ 238 h 396"/>
                <a:gd name="T92" fmla="*/ 3 w 293"/>
                <a:gd name="T93" fmla="*/ 216 h 396"/>
                <a:gd name="T94" fmla="*/ 8 w 293"/>
                <a:gd name="T95" fmla="*/ 206 h 396"/>
                <a:gd name="T96" fmla="*/ 8 w 293"/>
                <a:gd name="T97" fmla="*/ 184 h 396"/>
                <a:gd name="T98" fmla="*/ 14 w 293"/>
                <a:gd name="T99" fmla="*/ 171 h 396"/>
                <a:gd name="T100" fmla="*/ 28 w 293"/>
                <a:gd name="T101" fmla="*/ 161 h 396"/>
                <a:gd name="T102" fmla="*/ 38 w 293"/>
                <a:gd name="T103" fmla="*/ 144 h 396"/>
                <a:gd name="T104" fmla="*/ 28 w 293"/>
                <a:gd name="T105" fmla="*/ 133 h 396"/>
                <a:gd name="T106" fmla="*/ 42 w 293"/>
                <a:gd name="T107" fmla="*/ 111 h 396"/>
                <a:gd name="T108" fmla="*/ 57 w 293"/>
                <a:gd name="T109" fmla="*/ 74 h 396"/>
                <a:gd name="T110" fmla="*/ 83 w 293"/>
                <a:gd name="T111" fmla="*/ 82 h 396"/>
                <a:gd name="T112" fmla="*/ 107 w 293"/>
                <a:gd name="T113" fmla="*/ 65 h 396"/>
                <a:gd name="T114" fmla="*/ 100 w 293"/>
                <a:gd name="T115" fmla="*/ 62 h 396"/>
                <a:gd name="T116" fmla="*/ 89 w 293"/>
                <a:gd name="T117" fmla="*/ 36 h 396"/>
                <a:gd name="T118" fmla="*/ 96 w 293"/>
                <a:gd name="T119" fmla="*/ 8 h 396"/>
                <a:gd name="T120" fmla="*/ 124 w 293"/>
                <a:gd name="T121" fmla="*/ 13 h 396"/>
                <a:gd name="T122" fmla="*/ 80 w 293"/>
                <a:gd name="T123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3" h="396">
                  <a:moveTo>
                    <a:pt x="266" y="60"/>
                  </a:moveTo>
                  <a:lnTo>
                    <a:pt x="266" y="62"/>
                  </a:lnTo>
                  <a:lnTo>
                    <a:pt x="266" y="65"/>
                  </a:lnTo>
                  <a:lnTo>
                    <a:pt x="265" y="64"/>
                  </a:lnTo>
                  <a:lnTo>
                    <a:pt x="261" y="65"/>
                  </a:lnTo>
                  <a:lnTo>
                    <a:pt x="257" y="64"/>
                  </a:lnTo>
                  <a:lnTo>
                    <a:pt x="257" y="61"/>
                  </a:lnTo>
                  <a:lnTo>
                    <a:pt x="257" y="58"/>
                  </a:lnTo>
                  <a:lnTo>
                    <a:pt x="255" y="56"/>
                  </a:lnTo>
                  <a:lnTo>
                    <a:pt x="254" y="54"/>
                  </a:lnTo>
                  <a:lnTo>
                    <a:pt x="254" y="52"/>
                  </a:lnTo>
                  <a:lnTo>
                    <a:pt x="254" y="51"/>
                  </a:lnTo>
                  <a:lnTo>
                    <a:pt x="261" y="56"/>
                  </a:lnTo>
                  <a:lnTo>
                    <a:pt x="266" y="60"/>
                  </a:lnTo>
                  <a:close/>
                  <a:moveTo>
                    <a:pt x="173" y="35"/>
                  </a:moveTo>
                  <a:lnTo>
                    <a:pt x="168" y="35"/>
                  </a:lnTo>
                  <a:lnTo>
                    <a:pt x="167" y="33"/>
                  </a:lnTo>
                  <a:lnTo>
                    <a:pt x="164" y="32"/>
                  </a:lnTo>
                  <a:lnTo>
                    <a:pt x="166" y="30"/>
                  </a:lnTo>
                  <a:lnTo>
                    <a:pt x="167" y="29"/>
                  </a:lnTo>
                  <a:lnTo>
                    <a:pt x="172" y="30"/>
                  </a:lnTo>
                  <a:lnTo>
                    <a:pt x="173" y="34"/>
                  </a:lnTo>
                  <a:lnTo>
                    <a:pt x="173" y="35"/>
                  </a:lnTo>
                  <a:close/>
                  <a:moveTo>
                    <a:pt x="250" y="36"/>
                  </a:moveTo>
                  <a:lnTo>
                    <a:pt x="251" y="40"/>
                  </a:lnTo>
                  <a:lnTo>
                    <a:pt x="250" y="42"/>
                  </a:lnTo>
                  <a:lnTo>
                    <a:pt x="247" y="39"/>
                  </a:lnTo>
                  <a:lnTo>
                    <a:pt x="243" y="39"/>
                  </a:lnTo>
                  <a:lnTo>
                    <a:pt x="241" y="44"/>
                  </a:lnTo>
                  <a:lnTo>
                    <a:pt x="239" y="45"/>
                  </a:lnTo>
                  <a:lnTo>
                    <a:pt x="234" y="40"/>
                  </a:lnTo>
                  <a:lnTo>
                    <a:pt x="233" y="38"/>
                  </a:lnTo>
                  <a:lnTo>
                    <a:pt x="233" y="36"/>
                  </a:lnTo>
                  <a:lnTo>
                    <a:pt x="233" y="30"/>
                  </a:lnTo>
                  <a:lnTo>
                    <a:pt x="233" y="28"/>
                  </a:lnTo>
                  <a:lnTo>
                    <a:pt x="235" y="26"/>
                  </a:lnTo>
                  <a:lnTo>
                    <a:pt x="235" y="23"/>
                  </a:lnTo>
                  <a:lnTo>
                    <a:pt x="238" y="19"/>
                  </a:lnTo>
                  <a:lnTo>
                    <a:pt x="241" y="19"/>
                  </a:lnTo>
                  <a:lnTo>
                    <a:pt x="242" y="22"/>
                  </a:lnTo>
                  <a:lnTo>
                    <a:pt x="244" y="24"/>
                  </a:lnTo>
                  <a:lnTo>
                    <a:pt x="248" y="26"/>
                  </a:lnTo>
                  <a:lnTo>
                    <a:pt x="249" y="28"/>
                  </a:lnTo>
                  <a:lnTo>
                    <a:pt x="249" y="29"/>
                  </a:lnTo>
                  <a:lnTo>
                    <a:pt x="247" y="31"/>
                  </a:lnTo>
                  <a:lnTo>
                    <a:pt x="246" y="32"/>
                  </a:lnTo>
                  <a:lnTo>
                    <a:pt x="247" y="35"/>
                  </a:lnTo>
                  <a:lnTo>
                    <a:pt x="250" y="36"/>
                  </a:lnTo>
                  <a:close/>
                  <a:moveTo>
                    <a:pt x="87" y="19"/>
                  </a:moveTo>
                  <a:lnTo>
                    <a:pt x="86" y="20"/>
                  </a:lnTo>
                  <a:lnTo>
                    <a:pt x="83" y="20"/>
                  </a:lnTo>
                  <a:lnTo>
                    <a:pt x="81" y="19"/>
                  </a:lnTo>
                  <a:lnTo>
                    <a:pt x="82" y="18"/>
                  </a:lnTo>
                  <a:lnTo>
                    <a:pt x="83" y="17"/>
                  </a:lnTo>
                  <a:lnTo>
                    <a:pt x="85" y="17"/>
                  </a:lnTo>
                  <a:lnTo>
                    <a:pt x="87" y="17"/>
                  </a:lnTo>
                  <a:lnTo>
                    <a:pt x="87" y="19"/>
                  </a:lnTo>
                  <a:close/>
                  <a:moveTo>
                    <a:pt x="124" y="13"/>
                  </a:moveTo>
                  <a:lnTo>
                    <a:pt x="124" y="13"/>
                  </a:lnTo>
                  <a:lnTo>
                    <a:pt x="129" y="15"/>
                  </a:lnTo>
                  <a:lnTo>
                    <a:pt x="131" y="18"/>
                  </a:lnTo>
                  <a:lnTo>
                    <a:pt x="133" y="21"/>
                  </a:lnTo>
                  <a:lnTo>
                    <a:pt x="133" y="26"/>
                  </a:lnTo>
                  <a:lnTo>
                    <a:pt x="131" y="30"/>
                  </a:lnTo>
                  <a:lnTo>
                    <a:pt x="128" y="32"/>
                  </a:lnTo>
                  <a:lnTo>
                    <a:pt x="137" y="31"/>
                  </a:lnTo>
                  <a:lnTo>
                    <a:pt x="138" y="33"/>
                  </a:lnTo>
                  <a:lnTo>
                    <a:pt x="139" y="35"/>
                  </a:lnTo>
                  <a:lnTo>
                    <a:pt x="144" y="34"/>
                  </a:lnTo>
                  <a:lnTo>
                    <a:pt x="156" y="40"/>
                  </a:lnTo>
                  <a:lnTo>
                    <a:pt x="163" y="37"/>
                  </a:lnTo>
                  <a:lnTo>
                    <a:pt x="165" y="37"/>
                  </a:lnTo>
                  <a:lnTo>
                    <a:pt x="166" y="42"/>
                  </a:lnTo>
                  <a:lnTo>
                    <a:pt x="164" y="47"/>
                  </a:lnTo>
                  <a:lnTo>
                    <a:pt x="158" y="54"/>
                  </a:lnTo>
                  <a:lnTo>
                    <a:pt x="159" y="57"/>
                  </a:lnTo>
                  <a:lnTo>
                    <a:pt x="162" y="58"/>
                  </a:lnTo>
                  <a:lnTo>
                    <a:pt x="167" y="57"/>
                  </a:lnTo>
                  <a:lnTo>
                    <a:pt x="177" y="60"/>
                  </a:lnTo>
                  <a:lnTo>
                    <a:pt x="179" y="59"/>
                  </a:lnTo>
                  <a:lnTo>
                    <a:pt x="186" y="51"/>
                  </a:lnTo>
                  <a:lnTo>
                    <a:pt x="189" y="49"/>
                  </a:lnTo>
                  <a:lnTo>
                    <a:pt x="200" y="48"/>
                  </a:lnTo>
                  <a:lnTo>
                    <a:pt x="202" y="45"/>
                  </a:lnTo>
                  <a:lnTo>
                    <a:pt x="205" y="42"/>
                  </a:lnTo>
                  <a:lnTo>
                    <a:pt x="208" y="39"/>
                  </a:lnTo>
                  <a:lnTo>
                    <a:pt x="214" y="32"/>
                  </a:lnTo>
                  <a:lnTo>
                    <a:pt x="220" y="34"/>
                  </a:lnTo>
                  <a:lnTo>
                    <a:pt x="225" y="35"/>
                  </a:lnTo>
                  <a:lnTo>
                    <a:pt x="229" y="35"/>
                  </a:lnTo>
                  <a:lnTo>
                    <a:pt x="233" y="42"/>
                  </a:lnTo>
                  <a:lnTo>
                    <a:pt x="242" y="50"/>
                  </a:lnTo>
                  <a:lnTo>
                    <a:pt x="251" y="49"/>
                  </a:lnTo>
                  <a:lnTo>
                    <a:pt x="254" y="57"/>
                  </a:lnTo>
                  <a:lnTo>
                    <a:pt x="255" y="65"/>
                  </a:lnTo>
                  <a:lnTo>
                    <a:pt x="258" y="68"/>
                  </a:lnTo>
                  <a:lnTo>
                    <a:pt x="260" y="70"/>
                  </a:lnTo>
                  <a:lnTo>
                    <a:pt x="268" y="72"/>
                  </a:lnTo>
                  <a:lnTo>
                    <a:pt x="268" y="72"/>
                  </a:lnTo>
                  <a:lnTo>
                    <a:pt x="268" y="73"/>
                  </a:lnTo>
                  <a:lnTo>
                    <a:pt x="269" y="78"/>
                  </a:lnTo>
                  <a:lnTo>
                    <a:pt x="270" y="81"/>
                  </a:lnTo>
                  <a:lnTo>
                    <a:pt x="273" y="96"/>
                  </a:lnTo>
                  <a:lnTo>
                    <a:pt x="273" y="99"/>
                  </a:lnTo>
                  <a:lnTo>
                    <a:pt x="272" y="101"/>
                  </a:lnTo>
                  <a:lnTo>
                    <a:pt x="271" y="106"/>
                  </a:lnTo>
                  <a:lnTo>
                    <a:pt x="269" y="109"/>
                  </a:lnTo>
                  <a:lnTo>
                    <a:pt x="266" y="112"/>
                  </a:lnTo>
                  <a:lnTo>
                    <a:pt x="264" y="115"/>
                  </a:lnTo>
                  <a:lnTo>
                    <a:pt x="264" y="117"/>
                  </a:lnTo>
                  <a:lnTo>
                    <a:pt x="268" y="122"/>
                  </a:lnTo>
                  <a:lnTo>
                    <a:pt x="276" y="130"/>
                  </a:lnTo>
                  <a:lnTo>
                    <a:pt x="279" y="136"/>
                  </a:lnTo>
                  <a:lnTo>
                    <a:pt x="278" y="141"/>
                  </a:lnTo>
                  <a:lnTo>
                    <a:pt x="277" y="145"/>
                  </a:lnTo>
                  <a:lnTo>
                    <a:pt x="278" y="147"/>
                  </a:lnTo>
                  <a:lnTo>
                    <a:pt x="279" y="149"/>
                  </a:lnTo>
                  <a:lnTo>
                    <a:pt x="281" y="150"/>
                  </a:lnTo>
                  <a:lnTo>
                    <a:pt x="282" y="153"/>
                  </a:lnTo>
                  <a:lnTo>
                    <a:pt x="282" y="155"/>
                  </a:lnTo>
                  <a:lnTo>
                    <a:pt x="282" y="158"/>
                  </a:lnTo>
                  <a:lnTo>
                    <a:pt x="283" y="159"/>
                  </a:lnTo>
                  <a:lnTo>
                    <a:pt x="283" y="160"/>
                  </a:lnTo>
                  <a:lnTo>
                    <a:pt x="283" y="161"/>
                  </a:lnTo>
                  <a:lnTo>
                    <a:pt x="282" y="166"/>
                  </a:lnTo>
                  <a:lnTo>
                    <a:pt x="281" y="168"/>
                  </a:lnTo>
                  <a:lnTo>
                    <a:pt x="278" y="172"/>
                  </a:lnTo>
                  <a:lnTo>
                    <a:pt x="280" y="175"/>
                  </a:lnTo>
                  <a:lnTo>
                    <a:pt x="282" y="178"/>
                  </a:lnTo>
                  <a:lnTo>
                    <a:pt x="283" y="180"/>
                  </a:lnTo>
                  <a:lnTo>
                    <a:pt x="283" y="182"/>
                  </a:lnTo>
                  <a:lnTo>
                    <a:pt x="282" y="186"/>
                  </a:lnTo>
                  <a:lnTo>
                    <a:pt x="283" y="188"/>
                  </a:lnTo>
                  <a:lnTo>
                    <a:pt x="288" y="191"/>
                  </a:lnTo>
                  <a:lnTo>
                    <a:pt x="289" y="192"/>
                  </a:lnTo>
                  <a:lnTo>
                    <a:pt x="290" y="195"/>
                  </a:lnTo>
                  <a:lnTo>
                    <a:pt x="292" y="202"/>
                  </a:lnTo>
                  <a:lnTo>
                    <a:pt x="290" y="210"/>
                  </a:lnTo>
                  <a:lnTo>
                    <a:pt x="289" y="214"/>
                  </a:lnTo>
                  <a:lnTo>
                    <a:pt x="286" y="221"/>
                  </a:lnTo>
                  <a:lnTo>
                    <a:pt x="285" y="221"/>
                  </a:lnTo>
                  <a:lnTo>
                    <a:pt x="285" y="222"/>
                  </a:lnTo>
                  <a:lnTo>
                    <a:pt x="284" y="223"/>
                  </a:lnTo>
                  <a:lnTo>
                    <a:pt x="283" y="224"/>
                  </a:lnTo>
                  <a:lnTo>
                    <a:pt x="281" y="223"/>
                  </a:lnTo>
                  <a:lnTo>
                    <a:pt x="279" y="221"/>
                  </a:lnTo>
                  <a:lnTo>
                    <a:pt x="280" y="219"/>
                  </a:lnTo>
                  <a:lnTo>
                    <a:pt x="278" y="218"/>
                  </a:lnTo>
                  <a:lnTo>
                    <a:pt x="277" y="216"/>
                  </a:lnTo>
                  <a:lnTo>
                    <a:pt x="277" y="214"/>
                  </a:lnTo>
                  <a:lnTo>
                    <a:pt x="276" y="214"/>
                  </a:lnTo>
                  <a:lnTo>
                    <a:pt x="271" y="213"/>
                  </a:lnTo>
                  <a:lnTo>
                    <a:pt x="270" y="212"/>
                  </a:lnTo>
                  <a:lnTo>
                    <a:pt x="269" y="213"/>
                  </a:lnTo>
                  <a:lnTo>
                    <a:pt x="268" y="214"/>
                  </a:lnTo>
                  <a:lnTo>
                    <a:pt x="268" y="215"/>
                  </a:lnTo>
                  <a:lnTo>
                    <a:pt x="270" y="216"/>
                  </a:lnTo>
                  <a:lnTo>
                    <a:pt x="272" y="219"/>
                  </a:lnTo>
                  <a:lnTo>
                    <a:pt x="271" y="219"/>
                  </a:lnTo>
                  <a:lnTo>
                    <a:pt x="266" y="221"/>
                  </a:lnTo>
                  <a:lnTo>
                    <a:pt x="263" y="223"/>
                  </a:lnTo>
                  <a:lnTo>
                    <a:pt x="260" y="224"/>
                  </a:lnTo>
                  <a:lnTo>
                    <a:pt x="257" y="226"/>
                  </a:lnTo>
                  <a:lnTo>
                    <a:pt x="250" y="229"/>
                  </a:lnTo>
                  <a:lnTo>
                    <a:pt x="246" y="229"/>
                  </a:lnTo>
                  <a:lnTo>
                    <a:pt x="244" y="230"/>
                  </a:lnTo>
                  <a:lnTo>
                    <a:pt x="243" y="234"/>
                  </a:lnTo>
                  <a:lnTo>
                    <a:pt x="242" y="234"/>
                  </a:lnTo>
                  <a:lnTo>
                    <a:pt x="241" y="234"/>
                  </a:lnTo>
                  <a:lnTo>
                    <a:pt x="240" y="234"/>
                  </a:lnTo>
                  <a:lnTo>
                    <a:pt x="239" y="234"/>
                  </a:lnTo>
                  <a:lnTo>
                    <a:pt x="237" y="235"/>
                  </a:lnTo>
                  <a:lnTo>
                    <a:pt x="236" y="235"/>
                  </a:lnTo>
                  <a:lnTo>
                    <a:pt x="235" y="235"/>
                  </a:lnTo>
                  <a:lnTo>
                    <a:pt x="233" y="239"/>
                  </a:lnTo>
                  <a:lnTo>
                    <a:pt x="229" y="240"/>
                  </a:lnTo>
                  <a:lnTo>
                    <a:pt x="228" y="241"/>
                  </a:lnTo>
                  <a:lnTo>
                    <a:pt x="226" y="243"/>
                  </a:lnTo>
                  <a:lnTo>
                    <a:pt x="226" y="244"/>
                  </a:lnTo>
                  <a:lnTo>
                    <a:pt x="224" y="243"/>
                  </a:lnTo>
                  <a:lnTo>
                    <a:pt x="220" y="243"/>
                  </a:lnTo>
                  <a:lnTo>
                    <a:pt x="219" y="244"/>
                  </a:lnTo>
                  <a:lnTo>
                    <a:pt x="216" y="245"/>
                  </a:lnTo>
                  <a:lnTo>
                    <a:pt x="214" y="245"/>
                  </a:lnTo>
                  <a:lnTo>
                    <a:pt x="211" y="247"/>
                  </a:lnTo>
                  <a:lnTo>
                    <a:pt x="208" y="251"/>
                  </a:lnTo>
                  <a:lnTo>
                    <a:pt x="206" y="254"/>
                  </a:lnTo>
                  <a:lnTo>
                    <a:pt x="205" y="255"/>
                  </a:lnTo>
                  <a:lnTo>
                    <a:pt x="203" y="252"/>
                  </a:lnTo>
                  <a:lnTo>
                    <a:pt x="202" y="250"/>
                  </a:lnTo>
                  <a:lnTo>
                    <a:pt x="200" y="249"/>
                  </a:lnTo>
                  <a:lnTo>
                    <a:pt x="199" y="249"/>
                  </a:lnTo>
                  <a:lnTo>
                    <a:pt x="199" y="249"/>
                  </a:lnTo>
                  <a:lnTo>
                    <a:pt x="199" y="251"/>
                  </a:lnTo>
                  <a:lnTo>
                    <a:pt x="200" y="254"/>
                  </a:lnTo>
                  <a:lnTo>
                    <a:pt x="202" y="255"/>
                  </a:lnTo>
                  <a:lnTo>
                    <a:pt x="202" y="257"/>
                  </a:lnTo>
                  <a:lnTo>
                    <a:pt x="203" y="259"/>
                  </a:lnTo>
                  <a:lnTo>
                    <a:pt x="205" y="262"/>
                  </a:lnTo>
                  <a:lnTo>
                    <a:pt x="208" y="264"/>
                  </a:lnTo>
                  <a:lnTo>
                    <a:pt x="211" y="266"/>
                  </a:lnTo>
                  <a:lnTo>
                    <a:pt x="213" y="270"/>
                  </a:lnTo>
                  <a:lnTo>
                    <a:pt x="213" y="270"/>
                  </a:lnTo>
                  <a:lnTo>
                    <a:pt x="212" y="271"/>
                  </a:lnTo>
                  <a:lnTo>
                    <a:pt x="211" y="273"/>
                  </a:lnTo>
                  <a:lnTo>
                    <a:pt x="210" y="274"/>
                  </a:lnTo>
                  <a:lnTo>
                    <a:pt x="208" y="277"/>
                  </a:lnTo>
                  <a:lnTo>
                    <a:pt x="209" y="278"/>
                  </a:lnTo>
                  <a:lnTo>
                    <a:pt x="211" y="280"/>
                  </a:lnTo>
                  <a:lnTo>
                    <a:pt x="212" y="282"/>
                  </a:lnTo>
                  <a:lnTo>
                    <a:pt x="214" y="285"/>
                  </a:lnTo>
                  <a:lnTo>
                    <a:pt x="216" y="290"/>
                  </a:lnTo>
                  <a:lnTo>
                    <a:pt x="218" y="293"/>
                  </a:lnTo>
                  <a:lnTo>
                    <a:pt x="220" y="295"/>
                  </a:lnTo>
                  <a:lnTo>
                    <a:pt x="222" y="297"/>
                  </a:lnTo>
                  <a:lnTo>
                    <a:pt x="225" y="297"/>
                  </a:lnTo>
                  <a:lnTo>
                    <a:pt x="229" y="300"/>
                  </a:lnTo>
                  <a:lnTo>
                    <a:pt x="232" y="306"/>
                  </a:lnTo>
                  <a:lnTo>
                    <a:pt x="235" y="308"/>
                  </a:lnTo>
                  <a:lnTo>
                    <a:pt x="237" y="308"/>
                  </a:lnTo>
                  <a:lnTo>
                    <a:pt x="239" y="310"/>
                  </a:lnTo>
                  <a:lnTo>
                    <a:pt x="240" y="312"/>
                  </a:lnTo>
                  <a:lnTo>
                    <a:pt x="241" y="314"/>
                  </a:lnTo>
                  <a:lnTo>
                    <a:pt x="242" y="316"/>
                  </a:lnTo>
                  <a:lnTo>
                    <a:pt x="246" y="315"/>
                  </a:lnTo>
                  <a:lnTo>
                    <a:pt x="250" y="319"/>
                  </a:lnTo>
                  <a:lnTo>
                    <a:pt x="252" y="322"/>
                  </a:lnTo>
                  <a:lnTo>
                    <a:pt x="254" y="324"/>
                  </a:lnTo>
                  <a:lnTo>
                    <a:pt x="253" y="325"/>
                  </a:lnTo>
                  <a:lnTo>
                    <a:pt x="253" y="328"/>
                  </a:lnTo>
                  <a:lnTo>
                    <a:pt x="253" y="331"/>
                  </a:lnTo>
                  <a:lnTo>
                    <a:pt x="253" y="333"/>
                  </a:lnTo>
                  <a:lnTo>
                    <a:pt x="251" y="335"/>
                  </a:lnTo>
                  <a:lnTo>
                    <a:pt x="250" y="336"/>
                  </a:lnTo>
                  <a:lnTo>
                    <a:pt x="249" y="336"/>
                  </a:lnTo>
                  <a:lnTo>
                    <a:pt x="243" y="333"/>
                  </a:lnTo>
                  <a:lnTo>
                    <a:pt x="243" y="334"/>
                  </a:lnTo>
                  <a:lnTo>
                    <a:pt x="242" y="334"/>
                  </a:lnTo>
                  <a:lnTo>
                    <a:pt x="241" y="342"/>
                  </a:lnTo>
                  <a:lnTo>
                    <a:pt x="240" y="344"/>
                  </a:lnTo>
                  <a:lnTo>
                    <a:pt x="238" y="345"/>
                  </a:lnTo>
                  <a:lnTo>
                    <a:pt x="235" y="347"/>
                  </a:lnTo>
                  <a:lnTo>
                    <a:pt x="232" y="347"/>
                  </a:lnTo>
                  <a:lnTo>
                    <a:pt x="230" y="348"/>
                  </a:lnTo>
                  <a:lnTo>
                    <a:pt x="225" y="351"/>
                  </a:lnTo>
                  <a:lnTo>
                    <a:pt x="222" y="353"/>
                  </a:lnTo>
                  <a:lnTo>
                    <a:pt x="220" y="356"/>
                  </a:lnTo>
                  <a:lnTo>
                    <a:pt x="220" y="358"/>
                  </a:lnTo>
                  <a:lnTo>
                    <a:pt x="223" y="362"/>
                  </a:lnTo>
                  <a:lnTo>
                    <a:pt x="226" y="366"/>
                  </a:lnTo>
                  <a:lnTo>
                    <a:pt x="226" y="370"/>
                  </a:lnTo>
                  <a:lnTo>
                    <a:pt x="225" y="373"/>
                  </a:lnTo>
                  <a:lnTo>
                    <a:pt x="225" y="374"/>
                  </a:lnTo>
                  <a:lnTo>
                    <a:pt x="225" y="375"/>
                  </a:lnTo>
                  <a:lnTo>
                    <a:pt x="227" y="375"/>
                  </a:lnTo>
                  <a:lnTo>
                    <a:pt x="229" y="375"/>
                  </a:lnTo>
                  <a:lnTo>
                    <a:pt x="230" y="377"/>
                  </a:lnTo>
                  <a:lnTo>
                    <a:pt x="230" y="381"/>
                  </a:lnTo>
                  <a:lnTo>
                    <a:pt x="229" y="384"/>
                  </a:lnTo>
                  <a:lnTo>
                    <a:pt x="229" y="386"/>
                  </a:lnTo>
                  <a:lnTo>
                    <a:pt x="226" y="386"/>
                  </a:lnTo>
                  <a:lnTo>
                    <a:pt x="224" y="385"/>
                  </a:lnTo>
                  <a:lnTo>
                    <a:pt x="222" y="383"/>
                  </a:lnTo>
                  <a:lnTo>
                    <a:pt x="221" y="381"/>
                  </a:lnTo>
                  <a:lnTo>
                    <a:pt x="221" y="380"/>
                  </a:lnTo>
                  <a:lnTo>
                    <a:pt x="221" y="380"/>
                  </a:lnTo>
                  <a:lnTo>
                    <a:pt x="220" y="378"/>
                  </a:lnTo>
                  <a:lnTo>
                    <a:pt x="218" y="377"/>
                  </a:lnTo>
                  <a:lnTo>
                    <a:pt x="215" y="377"/>
                  </a:lnTo>
                  <a:lnTo>
                    <a:pt x="213" y="379"/>
                  </a:lnTo>
                  <a:lnTo>
                    <a:pt x="211" y="378"/>
                  </a:lnTo>
                  <a:lnTo>
                    <a:pt x="210" y="377"/>
                  </a:lnTo>
                  <a:lnTo>
                    <a:pt x="208" y="376"/>
                  </a:lnTo>
                  <a:lnTo>
                    <a:pt x="205" y="375"/>
                  </a:lnTo>
                  <a:lnTo>
                    <a:pt x="203" y="374"/>
                  </a:lnTo>
                  <a:lnTo>
                    <a:pt x="202" y="375"/>
                  </a:lnTo>
                  <a:lnTo>
                    <a:pt x="203" y="378"/>
                  </a:lnTo>
                  <a:lnTo>
                    <a:pt x="202" y="379"/>
                  </a:lnTo>
                  <a:lnTo>
                    <a:pt x="187" y="381"/>
                  </a:lnTo>
                  <a:lnTo>
                    <a:pt x="183" y="382"/>
                  </a:lnTo>
                  <a:lnTo>
                    <a:pt x="179" y="385"/>
                  </a:lnTo>
                  <a:lnTo>
                    <a:pt x="176" y="385"/>
                  </a:lnTo>
                  <a:lnTo>
                    <a:pt x="176" y="386"/>
                  </a:lnTo>
                  <a:lnTo>
                    <a:pt x="173" y="388"/>
                  </a:lnTo>
                  <a:lnTo>
                    <a:pt x="171" y="389"/>
                  </a:lnTo>
                  <a:lnTo>
                    <a:pt x="170" y="388"/>
                  </a:lnTo>
                  <a:lnTo>
                    <a:pt x="168" y="389"/>
                  </a:lnTo>
                  <a:lnTo>
                    <a:pt x="166" y="390"/>
                  </a:lnTo>
                  <a:lnTo>
                    <a:pt x="163" y="390"/>
                  </a:lnTo>
                  <a:lnTo>
                    <a:pt x="162" y="388"/>
                  </a:lnTo>
                  <a:lnTo>
                    <a:pt x="161" y="386"/>
                  </a:lnTo>
                  <a:lnTo>
                    <a:pt x="160" y="385"/>
                  </a:lnTo>
                  <a:lnTo>
                    <a:pt x="160" y="383"/>
                  </a:lnTo>
                  <a:lnTo>
                    <a:pt x="156" y="383"/>
                  </a:lnTo>
                  <a:lnTo>
                    <a:pt x="153" y="382"/>
                  </a:lnTo>
                  <a:lnTo>
                    <a:pt x="148" y="383"/>
                  </a:lnTo>
                  <a:lnTo>
                    <a:pt x="146" y="382"/>
                  </a:lnTo>
                  <a:lnTo>
                    <a:pt x="146" y="383"/>
                  </a:lnTo>
                  <a:lnTo>
                    <a:pt x="145" y="388"/>
                  </a:lnTo>
                  <a:lnTo>
                    <a:pt x="144" y="391"/>
                  </a:lnTo>
                  <a:lnTo>
                    <a:pt x="142" y="393"/>
                  </a:lnTo>
                  <a:lnTo>
                    <a:pt x="140" y="395"/>
                  </a:lnTo>
                  <a:lnTo>
                    <a:pt x="138" y="395"/>
                  </a:lnTo>
                  <a:lnTo>
                    <a:pt x="139" y="393"/>
                  </a:lnTo>
                  <a:lnTo>
                    <a:pt x="139" y="391"/>
                  </a:lnTo>
                  <a:lnTo>
                    <a:pt x="137" y="391"/>
                  </a:lnTo>
                  <a:lnTo>
                    <a:pt x="135" y="390"/>
                  </a:lnTo>
                  <a:lnTo>
                    <a:pt x="134" y="390"/>
                  </a:lnTo>
                  <a:lnTo>
                    <a:pt x="135" y="388"/>
                  </a:lnTo>
                  <a:lnTo>
                    <a:pt x="134" y="387"/>
                  </a:lnTo>
                  <a:lnTo>
                    <a:pt x="134" y="386"/>
                  </a:lnTo>
                  <a:lnTo>
                    <a:pt x="131" y="385"/>
                  </a:lnTo>
                  <a:lnTo>
                    <a:pt x="127" y="382"/>
                  </a:lnTo>
                  <a:lnTo>
                    <a:pt x="124" y="381"/>
                  </a:lnTo>
                  <a:lnTo>
                    <a:pt x="123" y="382"/>
                  </a:lnTo>
                  <a:lnTo>
                    <a:pt x="121" y="383"/>
                  </a:lnTo>
                  <a:lnTo>
                    <a:pt x="118" y="383"/>
                  </a:lnTo>
                  <a:lnTo>
                    <a:pt x="117" y="383"/>
                  </a:lnTo>
                  <a:lnTo>
                    <a:pt x="111" y="380"/>
                  </a:lnTo>
                  <a:lnTo>
                    <a:pt x="106" y="377"/>
                  </a:lnTo>
                  <a:lnTo>
                    <a:pt x="104" y="377"/>
                  </a:lnTo>
                  <a:lnTo>
                    <a:pt x="97" y="377"/>
                  </a:lnTo>
                  <a:lnTo>
                    <a:pt x="96" y="377"/>
                  </a:lnTo>
                  <a:lnTo>
                    <a:pt x="95" y="375"/>
                  </a:lnTo>
                  <a:lnTo>
                    <a:pt x="94" y="374"/>
                  </a:lnTo>
                  <a:lnTo>
                    <a:pt x="93" y="375"/>
                  </a:lnTo>
                  <a:lnTo>
                    <a:pt x="93" y="375"/>
                  </a:lnTo>
                  <a:lnTo>
                    <a:pt x="92" y="375"/>
                  </a:lnTo>
                  <a:lnTo>
                    <a:pt x="88" y="372"/>
                  </a:lnTo>
                  <a:lnTo>
                    <a:pt x="87" y="372"/>
                  </a:lnTo>
                  <a:lnTo>
                    <a:pt x="85" y="372"/>
                  </a:lnTo>
                  <a:lnTo>
                    <a:pt x="82" y="374"/>
                  </a:lnTo>
                  <a:lnTo>
                    <a:pt x="82" y="376"/>
                  </a:lnTo>
                  <a:lnTo>
                    <a:pt x="82" y="377"/>
                  </a:lnTo>
                  <a:lnTo>
                    <a:pt x="83" y="377"/>
                  </a:lnTo>
                  <a:lnTo>
                    <a:pt x="86" y="377"/>
                  </a:lnTo>
                  <a:lnTo>
                    <a:pt x="87" y="377"/>
                  </a:lnTo>
                  <a:lnTo>
                    <a:pt x="87" y="378"/>
                  </a:lnTo>
                  <a:lnTo>
                    <a:pt x="87" y="379"/>
                  </a:lnTo>
                  <a:lnTo>
                    <a:pt x="84" y="379"/>
                  </a:lnTo>
                  <a:lnTo>
                    <a:pt x="83" y="380"/>
                  </a:lnTo>
                  <a:lnTo>
                    <a:pt x="82" y="380"/>
                  </a:lnTo>
                  <a:lnTo>
                    <a:pt x="82" y="380"/>
                  </a:lnTo>
                  <a:lnTo>
                    <a:pt x="79" y="380"/>
                  </a:lnTo>
                  <a:lnTo>
                    <a:pt x="75" y="380"/>
                  </a:lnTo>
                  <a:lnTo>
                    <a:pt x="72" y="381"/>
                  </a:lnTo>
                  <a:lnTo>
                    <a:pt x="66" y="381"/>
                  </a:lnTo>
                  <a:lnTo>
                    <a:pt x="59" y="381"/>
                  </a:lnTo>
                  <a:lnTo>
                    <a:pt x="57" y="380"/>
                  </a:lnTo>
                  <a:lnTo>
                    <a:pt x="55" y="380"/>
                  </a:lnTo>
                  <a:lnTo>
                    <a:pt x="53" y="377"/>
                  </a:lnTo>
                  <a:lnTo>
                    <a:pt x="54" y="372"/>
                  </a:lnTo>
                  <a:lnTo>
                    <a:pt x="56" y="366"/>
                  </a:lnTo>
                  <a:lnTo>
                    <a:pt x="56" y="361"/>
                  </a:lnTo>
                  <a:lnTo>
                    <a:pt x="55" y="358"/>
                  </a:lnTo>
                  <a:lnTo>
                    <a:pt x="57" y="353"/>
                  </a:lnTo>
                  <a:lnTo>
                    <a:pt x="59" y="348"/>
                  </a:lnTo>
                  <a:lnTo>
                    <a:pt x="61" y="341"/>
                  </a:lnTo>
                  <a:lnTo>
                    <a:pt x="62" y="335"/>
                  </a:lnTo>
                  <a:lnTo>
                    <a:pt x="63" y="331"/>
                  </a:lnTo>
                  <a:lnTo>
                    <a:pt x="66" y="328"/>
                  </a:lnTo>
                  <a:lnTo>
                    <a:pt x="72" y="319"/>
                  </a:lnTo>
                  <a:lnTo>
                    <a:pt x="73" y="318"/>
                  </a:lnTo>
                  <a:lnTo>
                    <a:pt x="73" y="314"/>
                  </a:lnTo>
                  <a:lnTo>
                    <a:pt x="71" y="314"/>
                  </a:lnTo>
                  <a:lnTo>
                    <a:pt x="69" y="312"/>
                  </a:lnTo>
                  <a:lnTo>
                    <a:pt x="62" y="311"/>
                  </a:lnTo>
                  <a:lnTo>
                    <a:pt x="56" y="310"/>
                  </a:lnTo>
                  <a:lnTo>
                    <a:pt x="53" y="309"/>
                  </a:lnTo>
                  <a:lnTo>
                    <a:pt x="51" y="306"/>
                  </a:lnTo>
                  <a:lnTo>
                    <a:pt x="50" y="306"/>
                  </a:lnTo>
                  <a:lnTo>
                    <a:pt x="47" y="307"/>
                  </a:lnTo>
                  <a:lnTo>
                    <a:pt x="43" y="308"/>
                  </a:lnTo>
                  <a:lnTo>
                    <a:pt x="41" y="307"/>
                  </a:lnTo>
                  <a:lnTo>
                    <a:pt x="39" y="307"/>
                  </a:lnTo>
                  <a:lnTo>
                    <a:pt x="38" y="308"/>
                  </a:lnTo>
                  <a:lnTo>
                    <a:pt x="38" y="307"/>
                  </a:lnTo>
                  <a:lnTo>
                    <a:pt x="37" y="304"/>
                  </a:lnTo>
                  <a:lnTo>
                    <a:pt x="35" y="304"/>
                  </a:lnTo>
                  <a:lnTo>
                    <a:pt x="33" y="303"/>
                  </a:lnTo>
                  <a:lnTo>
                    <a:pt x="32" y="303"/>
                  </a:lnTo>
                  <a:lnTo>
                    <a:pt x="31" y="304"/>
                  </a:lnTo>
                  <a:lnTo>
                    <a:pt x="30" y="306"/>
                  </a:lnTo>
                  <a:lnTo>
                    <a:pt x="29" y="305"/>
                  </a:lnTo>
                  <a:lnTo>
                    <a:pt x="24" y="299"/>
                  </a:lnTo>
                  <a:lnTo>
                    <a:pt x="24" y="298"/>
                  </a:lnTo>
                  <a:lnTo>
                    <a:pt x="23" y="297"/>
                  </a:lnTo>
                  <a:lnTo>
                    <a:pt x="22" y="294"/>
                  </a:lnTo>
                  <a:lnTo>
                    <a:pt x="19" y="292"/>
                  </a:lnTo>
                  <a:lnTo>
                    <a:pt x="17" y="291"/>
                  </a:lnTo>
                  <a:lnTo>
                    <a:pt x="16" y="291"/>
                  </a:lnTo>
                  <a:lnTo>
                    <a:pt x="16" y="288"/>
                  </a:lnTo>
                  <a:lnTo>
                    <a:pt x="17" y="284"/>
                  </a:lnTo>
                  <a:lnTo>
                    <a:pt x="18" y="282"/>
                  </a:lnTo>
                  <a:lnTo>
                    <a:pt x="19" y="280"/>
                  </a:lnTo>
                  <a:lnTo>
                    <a:pt x="20" y="279"/>
                  </a:lnTo>
                  <a:lnTo>
                    <a:pt x="20" y="276"/>
                  </a:lnTo>
                  <a:lnTo>
                    <a:pt x="20" y="274"/>
                  </a:lnTo>
                  <a:lnTo>
                    <a:pt x="19" y="274"/>
                  </a:lnTo>
                  <a:lnTo>
                    <a:pt x="16" y="272"/>
                  </a:lnTo>
                  <a:lnTo>
                    <a:pt x="13" y="270"/>
                  </a:lnTo>
                  <a:lnTo>
                    <a:pt x="11" y="268"/>
                  </a:lnTo>
                  <a:lnTo>
                    <a:pt x="9" y="265"/>
                  </a:lnTo>
                  <a:lnTo>
                    <a:pt x="8" y="262"/>
                  </a:lnTo>
                  <a:lnTo>
                    <a:pt x="8" y="259"/>
                  </a:lnTo>
                  <a:lnTo>
                    <a:pt x="9" y="258"/>
                  </a:lnTo>
                  <a:lnTo>
                    <a:pt x="9" y="257"/>
                  </a:lnTo>
                  <a:lnTo>
                    <a:pt x="11" y="253"/>
                  </a:lnTo>
                  <a:lnTo>
                    <a:pt x="17" y="248"/>
                  </a:lnTo>
                  <a:lnTo>
                    <a:pt x="16" y="245"/>
                  </a:lnTo>
                  <a:lnTo>
                    <a:pt x="16" y="241"/>
                  </a:lnTo>
                  <a:lnTo>
                    <a:pt x="14" y="240"/>
                  </a:lnTo>
                  <a:lnTo>
                    <a:pt x="11" y="239"/>
                  </a:lnTo>
                  <a:lnTo>
                    <a:pt x="11" y="238"/>
                  </a:lnTo>
                  <a:lnTo>
                    <a:pt x="10" y="237"/>
                  </a:lnTo>
                  <a:lnTo>
                    <a:pt x="13" y="234"/>
                  </a:lnTo>
                  <a:lnTo>
                    <a:pt x="10" y="232"/>
                  </a:lnTo>
                  <a:lnTo>
                    <a:pt x="9" y="230"/>
                  </a:lnTo>
                  <a:lnTo>
                    <a:pt x="5" y="228"/>
                  </a:lnTo>
                  <a:lnTo>
                    <a:pt x="5" y="227"/>
                  </a:lnTo>
                  <a:lnTo>
                    <a:pt x="6" y="219"/>
                  </a:lnTo>
                  <a:lnTo>
                    <a:pt x="5" y="217"/>
                  </a:lnTo>
                  <a:lnTo>
                    <a:pt x="3" y="216"/>
                  </a:lnTo>
                  <a:lnTo>
                    <a:pt x="1" y="215"/>
                  </a:lnTo>
                  <a:lnTo>
                    <a:pt x="1" y="214"/>
                  </a:lnTo>
                  <a:lnTo>
                    <a:pt x="0" y="213"/>
                  </a:lnTo>
                  <a:lnTo>
                    <a:pt x="1" y="212"/>
                  </a:lnTo>
                  <a:lnTo>
                    <a:pt x="3" y="212"/>
                  </a:lnTo>
                  <a:lnTo>
                    <a:pt x="3" y="212"/>
                  </a:lnTo>
                  <a:lnTo>
                    <a:pt x="9" y="207"/>
                  </a:lnTo>
                  <a:lnTo>
                    <a:pt x="9" y="206"/>
                  </a:lnTo>
                  <a:lnTo>
                    <a:pt x="8" y="206"/>
                  </a:lnTo>
                  <a:lnTo>
                    <a:pt x="8" y="206"/>
                  </a:lnTo>
                  <a:lnTo>
                    <a:pt x="7" y="204"/>
                  </a:lnTo>
                  <a:lnTo>
                    <a:pt x="7" y="203"/>
                  </a:lnTo>
                  <a:lnTo>
                    <a:pt x="10" y="196"/>
                  </a:lnTo>
                  <a:lnTo>
                    <a:pt x="11" y="193"/>
                  </a:lnTo>
                  <a:lnTo>
                    <a:pt x="11" y="191"/>
                  </a:lnTo>
                  <a:lnTo>
                    <a:pt x="11" y="190"/>
                  </a:lnTo>
                  <a:lnTo>
                    <a:pt x="9" y="186"/>
                  </a:lnTo>
                  <a:lnTo>
                    <a:pt x="8" y="184"/>
                  </a:lnTo>
                  <a:lnTo>
                    <a:pt x="8" y="182"/>
                  </a:lnTo>
                  <a:lnTo>
                    <a:pt x="6" y="181"/>
                  </a:lnTo>
                  <a:lnTo>
                    <a:pt x="3" y="175"/>
                  </a:lnTo>
                  <a:lnTo>
                    <a:pt x="3" y="174"/>
                  </a:lnTo>
                  <a:lnTo>
                    <a:pt x="5" y="172"/>
                  </a:lnTo>
                  <a:lnTo>
                    <a:pt x="8" y="171"/>
                  </a:lnTo>
                  <a:lnTo>
                    <a:pt x="9" y="170"/>
                  </a:lnTo>
                  <a:lnTo>
                    <a:pt x="10" y="169"/>
                  </a:lnTo>
                  <a:lnTo>
                    <a:pt x="14" y="171"/>
                  </a:lnTo>
                  <a:lnTo>
                    <a:pt x="16" y="172"/>
                  </a:lnTo>
                  <a:lnTo>
                    <a:pt x="17" y="172"/>
                  </a:lnTo>
                  <a:lnTo>
                    <a:pt x="19" y="171"/>
                  </a:lnTo>
                  <a:lnTo>
                    <a:pt x="21" y="171"/>
                  </a:lnTo>
                  <a:lnTo>
                    <a:pt x="29" y="168"/>
                  </a:lnTo>
                  <a:lnTo>
                    <a:pt x="30" y="166"/>
                  </a:lnTo>
                  <a:lnTo>
                    <a:pt x="30" y="165"/>
                  </a:lnTo>
                  <a:lnTo>
                    <a:pt x="30" y="164"/>
                  </a:lnTo>
                  <a:lnTo>
                    <a:pt x="28" y="161"/>
                  </a:lnTo>
                  <a:lnTo>
                    <a:pt x="28" y="160"/>
                  </a:lnTo>
                  <a:lnTo>
                    <a:pt x="28" y="159"/>
                  </a:lnTo>
                  <a:lnTo>
                    <a:pt x="29" y="158"/>
                  </a:lnTo>
                  <a:lnTo>
                    <a:pt x="30" y="158"/>
                  </a:lnTo>
                  <a:lnTo>
                    <a:pt x="32" y="156"/>
                  </a:lnTo>
                  <a:lnTo>
                    <a:pt x="36" y="153"/>
                  </a:lnTo>
                  <a:lnTo>
                    <a:pt x="38" y="150"/>
                  </a:lnTo>
                  <a:lnTo>
                    <a:pt x="38" y="146"/>
                  </a:lnTo>
                  <a:lnTo>
                    <a:pt x="38" y="144"/>
                  </a:lnTo>
                  <a:lnTo>
                    <a:pt x="37" y="142"/>
                  </a:lnTo>
                  <a:lnTo>
                    <a:pt x="36" y="140"/>
                  </a:lnTo>
                  <a:lnTo>
                    <a:pt x="34" y="141"/>
                  </a:lnTo>
                  <a:lnTo>
                    <a:pt x="31" y="141"/>
                  </a:lnTo>
                  <a:lnTo>
                    <a:pt x="29" y="139"/>
                  </a:lnTo>
                  <a:lnTo>
                    <a:pt x="27" y="138"/>
                  </a:lnTo>
                  <a:lnTo>
                    <a:pt x="27" y="136"/>
                  </a:lnTo>
                  <a:lnTo>
                    <a:pt x="28" y="134"/>
                  </a:lnTo>
                  <a:lnTo>
                    <a:pt x="28" y="133"/>
                  </a:lnTo>
                  <a:lnTo>
                    <a:pt x="27" y="132"/>
                  </a:lnTo>
                  <a:lnTo>
                    <a:pt x="27" y="131"/>
                  </a:lnTo>
                  <a:lnTo>
                    <a:pt x="29" y="130"/>
                  </a:lnTo>
                  <a:lnTo>
                    <a:pt x="37" y="130"/>
                  </a:lnTo>
                  <a:lnTo>
                    <a:pt x="38" y="130"/>
                  </a:lnTo>
                  <a:lnTo>
                    <a:pt x="38" y="125"/>
                  </a:lnTo>
                  <a:lnTo>
                    <a:pt x="41" y="117"/>
                  </a:lnTo>
                  <a:lnTo>
                    <a:pt x="42" y="113"/>
                  </a:lnTo>
                  <a:lnTo>
                    <a:pt x="42" y="111"/>
                  </a:lnTo>
                  <a:lnTo>
                    <a:pt x="42" y="101"/>
                  </a:lnTo>
                  <a:lnTo>
                    <a:pt x="43" y="96"/>
                  </a:lnTo>
                  <a:lnTo>
                    <a:pt x="41" y="93"/>
                  </a:lnTo>
                  <a:lnTo>
                    <a:pt x="38" y="91"/>
                  </a:lnTo>
                  <a:lnTo>
                    <a:pt x="39" y="86"/>
                  </a:lnTo>
                  <a:lnTo>
                    <a:pt x="40" y="81"/>
                  </a:lnTo>
                  <a:lnTo>
                    <a:pt x="43" y="76"/>
                  </a:lnTo>
                  <a:lnTo>
                    <a:pt x="46" y="75"/>
                  </a:lnTo>
                  <a:lnTo>
                    <a:pt x="57" y="74"/>
                  </a:lnTo>
                  <a:lnTo>
                    <a:pt x="69" y="75"/>
                  </a:lnTo>
                  <a:lnTo>
                    <a:pt x="74" y="82"/>
                  </a:lnTo>
                  <a:lnTo>
                    <a:pt x="72" y="86"/>
                  </a:lnTo>
                  <a:lnTo>
                    <a:pt x="75" y="88"/>
                  </a:lnTo>
                  <a:lnTo>
                    <a:pt x="76" y="87"/>
                  </a:lnTo>
                  <a:lnTo>
                    <a:pt x="77" y="84"/>
                  </a:lnTo>
                  <a:lnTo>
                    <a:pt x="78" y="80"/>
                  </a:lnTo>
                  <a:lnTo>
                    <a:pt x="79" y="79"/>
                  </a:lnTo>
                  <a:lnTo>
                    <a:pt x="83" y="82"/>
                  </a:lnTo>
                  <a:lnTo>
                    <a:pt x="84" y="84"/>
                  </a:lnTo>
                  <a:lnTo>
                    <a:pt x="84" y="91"/>
                  </a:lnTo>
                  <a:lnTo>
                    <a:pt x="86" y="81"/>
                  </a:lnTo>
                  <a:lnTo>
                    <a:pt x="85" y="75"/>
                  </a:lnTo>
                  <a:lnTo>
                    <a:pt x="85" y="70"/>
                  </a:lnTo>
                  <a:lnTo>
                    <a:pt x="87" y="67"/>
                  </a:lnTo>
                  <a:lnTo>
                    <a:pt x="88" y="64"/>
                  </a:lnTo>
                  <a:lnTo>
                    <a:pt x="97" y="67"/>
                  </a:lnTo>
                  <a:lnTo>
                    <a:pt x="107" y="65"/>
                  </a:lnTo>
                  <a:lnTo>
                    <a:pt x="110" y="68"/>
                  </a:lnTo>
                  <a:lnTo>
                    <a:pt x="119" y="80"/>
                  </a:lnTo>
                  <a:lnTo>
                    <a:pt x="122" y="81"/>
                  </a:lnTo>
                  <a:lnTo>
                    <a:pt x="126" y="82"/>
                  </a:lnTo>
                  <a:lnTo>
                    <a:pt x="121" y="80"/>
                  </a:lnTo>
                  <a:lnTo>
                    <a:pt x="110" y="65"/>
                  </a:lnTo>
                  <a:lnTo>
                    <a:pt x="107" y="64"/>
                  </a:lnTo>
                  <a:lnTo>
                    <a:pt x="103" y="63"/>
                  </a:lnTo>
                  <a:lnTo>
                    <a:pt x="100" y="62"/>
                  </a:lnTo>
                  <a:lnTo>
                    <a:pt x="98" y="60"/>
                  </a:lnTo>
                  <a:lnTo>
                    <a:pt x="98" y="57"/>
                  </a:lnTo>
                  <a:lnTo>
                    <a:pt x="98" y="43"/>
                  </a:lnTo>
                  <a:lnTo>
                    <a:pt x="96" y="41"/>
                  </a:lnTo>
                  <a:lnTo>
                    <a:pt x="93" y="41"/>
                  </a:lnTo>
                  <a:lnTo>
                    <a:pt x="92" y="41"/>
                  </a:lnTo>
                  <a:lnTo>
                    <a:pt x="89" y="41"/>
                  </a:lnTo>
                  <a:lnTo>
                    <a:pt x="88" y="39"/>
                  </a:lnTo>
                  <a:lnTo>
                    <a:pt x="89" y="36"/>
                  </a:lnTo>
                  <a:lnTo>
                    <a:pt x="95" y="34"/>
                  </a:lnTo>
                  <a:lnTo>
                    <a:pt x="99" y="32"/>
                  </a:lnTo>
                  <a:lnTo>
                    <a:pt x="99" y="29"/>
                  </a:lnTo>
                  <a:lnTo>
                    <a:pt x="96" y="26"/>
                  </a:lnTo>
                  <a:lnTo>
                    <a:pt x="94" y="19"/>
                  </a:lnTo>
                  <a:lnTo>
                    <a:pt x="90" y="15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6" y="8"/>
                  </a:lnTo>
                  <a:lnTo>
                    <a:pt x="98" y="8"/>
                  </a:lnTo>
                  <a:lnTo>
                    <a:pt x="106" y="12"/>
                  </a:lnTo>
                  <a:lnTo>
                    <a:pt x="109" y="13"/>
                  </a:lnTo>
                  <a:lnTo>
                    <a:pt x="111" y="13"/>
                  </a:lnTo>
                  <a:lnTo>
                    <a:pt x="116" y="12"/>
                  </a:lnTo>
                  <a:lnTo>
                    <a:pt x="120" y="11"/>
                  </a:lnTo>
                  <a:lnTo>
                    <a:pt x="121" y="12"/>
                  </a:lnTo>
                  <a:lnTo>
                    <a:pt x="123" y="13"/>
                  </a:lnTo>
                  <a:lnTo>
                    <a:pt x="124" y="13"/>
                  </a:lnTo>
                  <a:close/>
                  <a:moveTo>
                    <a:pt x="79" y="15"/>
                  </a:moveTo>
                  <a:lnTo>
                    <a:pt x="77" y="16"/>
                  </a:lnTo>
                  <a:lnTo>
                    <a:pt x="78" y="8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2" y="2"/>
                  </a:lnTo>
                  <a:lnTo>
                    <a:pt x="81" y="4"/>
                  </a:lnTo>
                  <a:lnTo>
                    <a:pt x="80" y="7"/>
                  </a:lnTo>
                  <a:lnTo>
                    <a:pt x="80" y="8"/>
                  </a:lnTo>
                  <a:lnTo>
                    <a:pt x="88" y="9"/>
                  </a:lnTo>
                  <a:lnTo>
                    <a:pt x="88" y="10"/>
                  </a:lnTo>
                  <a:lnTo>
                    <a:pt x="80" y="12"/>
                  </a:lnTo>
                  <a:lnTo>
                    <a:pt x="79" y="1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98F2A51C-9439-D565-570E-2A3EDB94B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5321" y="7347070"/>
              <a:ext cx="16484" cy="16487"/>
            </a:xfrm>
            <a:custGeom>
              <a:avLst/>
              <a:gdLst>
                <a:gd name="T0" fmla="*/ 12 w 13"/>
                <a:gd name="T1" fmla="*/ 9 h 15"/>
                <a:gd name="T2" fmla="*/ 12 w 13"/>
                <a:gd name="T3" fmla="*/ 11 h 15"/>
                <a:gd name="T4" fmla="*/ 12 w 13"/>
                <a:gd name="T5" fmla="*/ 14 h 15"/>
                <a:gd name="T6" fmla="*/ 11 w 13"/>
                <a:gd name="T7" fmla="*/ 13 h 15"/>
                <a:gd name="T8" fmla="*/ 7 w 13"/>
                <a:gd name="T9" fmla="*/ 14 h 15"/>
                <a:gd name="T10" fmla="*/ 3 w 13"/>
                <a:gd name="T11" fmla="*/ 13 h 15"/>
                <a:gd name="T12" fmla="*/ 3 w 13"/>
                <a:gd name="T13" fmla="*/ 10 h 15"/>
                <a:gd name="T14" fmla="*/ 3 w 13"/>
                <a:gd name="T15" fmla="*/ 7 h 15"/>
                <a:gd name="T16" fmla="*/ 1 w 13"/>
                <a:gd name="T17" fmla="*/ 5 h 15"/>
                <a:gd name="T18" fmla="*/ 0 w 13"/>
                <a:gd name="T19" fmla="*/ 3 h 15"/>
                <a:gd name="T20" fmla="*/ 0 w 13"/>
                <a:gd name="T21" fmla="*/ 1 h 15"/>
                <a:gd name="T22" fmla="*/ 0 w 13"/>
                <a:gd name="T23" fmla="*/ 0 h 15"/>
                <a:gd name="T24" fmla="*/ 7 w 13"/>
                <a:gd name="T25" fmla="*/ 5 h 15"/>
                <a:gd name="T26" fmla="*/ 12 w 13"/>
                <a:gd name="T2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5">
                  <a:moveTo>
                    <a:pt x="12" y="9"/>
                  </a:moveTo>
                  <a:lnTo>
                    <a:pt x="12" y="11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7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5"/>
                  </a:lnTo>
                  <a:lnTo>
                    <a:pt x="1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93B9811E-B825-2044-8655-85809F1E2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9920" y="7319596"/>
              <a:ext cx="10990" cy="10990"/>
            </a:xfrm>
            <a:custGeom>
              <a:avLst/>
              <a:gdLst>
                <a:gd name="T0" fmla="*/ 9 w 10"/>
                <a:gd name="T1" fmla="*/ 6 h 7"/>
                <a:gd name="T2" fmla="*/ 4 w 10"/>
                <a:gd name="T3" fmla="*/ 6 h 7"/>
                <a:gd name="T4" fmla="*/ 3 w 10"/>
                <a:gd name="T5" fmla="*/ 4 h 7"/>
                <a:gd name="T6" fmla="*/ 0 w 10"/>
                <a:gd name="T7" fmla="*/ 3 h 7"/>
                <a:gd name="T8" fmla="*/ 2 w 10"/>
                <a:gd name="T9" fmla="*/ 1 h 7"/>
                <a:gd name="T10" fmla="*/ 3 w 10"/>
                <a:gd name="T11" fmla="*/ 0 h 7"/>
                <a:gd name="T12" fmla="*/ 8 w 10"/>
                <a:gd name="T13" fmla="*/ 1 h 7"/>
                <a:gd name="T14" fmla="*/ 9 w 10"/>
                <a:gd name="T15" fmla="*/ 5 h 7"/>
                <a:gd name="T16" fmla="*/ 9 w 10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9" y="6"/>
                  </a:moveTo>
                  <a:lnTo>
                    <a:pt x="4" y="6"/>
                  </a:lnTo>
                  <a:lnTo>
                    <a:pt x="3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8" y="1"/>
                  </a:lnTo>
                  <a:lnTo>
                    <a:pt x="9" y="5"/>
                  </a:lnTo>
                  <a:lnTo>
                    <a:pt x="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99EBA6DD-B0DC-5D1F-B64C-2A21F20AD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843" y="7308606"/>
              <a:ext cx="21981" cy="32971"/>
            </a:xfrm>
            <a:custGeom>
              <a:avLst/>
              <a:gdLst>
                <a:gd name="T0" fmla="*/ 17 w 19"/>
                <a:gd name="T1" fmla="*/ 17 h 27"/>
                <a:gd name="T2" fmla="*/ 18 w 19"/>
                <a:gd name="T3" fmla="*/ 21 h 27"/>
                <a:gd name="T4" fmla="*/ 17 w 19"/>
                <a:gd name="T5" fmla="*/ 23 h 27"/>
                <a:gd name="T6" fmla="*/ 14 w 19"/>
                <a:gd name="T7" fmla="*/ 20 h 27"/>
                <a:gd name="T8" fmla="*/ 10 w 19"/>
                <a:gd name="T9" fmla="*/ 20 h 27"/>
                <a:gd name="T10" fmla="*/ 8 w 19"/>
                <a:gd name="T11" fmla="*/ 25 h 27"/>
                <a:gd name="T12" fmla="*/ 6 w 19"/>
                <a:gd name="T13" fmla="*/ 26 h 27"/>
                <a:gd name="T14" fmla="*/ 1 w 19"/>
                <a:gd name="T15" fmla="*/ 21 h 27"/>
                <a:gd name="T16" fmla="*/ 0 w 19"/>
                <a:gd name="T17" fmla="*/ 19 h 27"/>
                <a:gd name="T18" fmla="*/ 0 w 19"/>
                <a:gd name="T19" fmla="*/ 17 h 27"/>
                <a:gd name="T20" fmla="*/ 0 w 19"/>
                <a:gd name="T21" fmla="*/ 11 h 27"/>
                <a:gd name="T22" fmla="*/ 0 w 19"/>
                <a:gd name="T23" fmla="*/ 9 h 27"/>
                <a:gd name="T24" fmla="*/ 2 w 19"/>
                <a:gd name="T25" fmla="*/ 7 h 27"/>
                <a:gd name="T26" fmla="*/ 2 w 19"/>
                <a:gd name="T27" fmla="*/ 4 h 27"/>
                <a:gd name="T28" fmla="*/ 5 w 19"/>
                <a:gd name="T29" fmla="*/ 0 h 27"/>
                <a:gd name="T30" fmla="*/ 8 w 19"/>
                <a:gd name="T31" fmla="*/ 0 h 27"/>
                <a:gd name="T32" fmla="*/ 9 w 19"/>
                <a:gd name="T33" fmla="*/ 3 h 27"/>
                <a:gd name="T34" fmla="*/ 11 w 19"/>
                <a:gd name="T35" fmla="*/ 5 h 27"/>
                <a:gd name="T36" fmla="*/ 15 w 19"/>
                <a:gd name="T37" fmla="*/ 7 h 27"/>
                <a:gd name="T38" fmla="*/ 16 w 19"/>
                <a:gd name="T39" fmla="*/ 9 h 27"/>
                <a:gd name="T40" fmla="*/ 16 w 19"/>
                <a:gd name="T41" fmla="*/ 10 h 27"/>
                <a:gd name="T42" fmla="*/ 14 w 19"/>
                <a:gd name="T43" fmla="*/ 12 h 27"/>
                <a:gd name="T44" fmla="*/ 13 w 19"/>
                <a:gd name="T45" fmla="*/ 13 h 27"/>
                <a:gd name="T46" fmla="*/ 14 w 19"/>
                <a:gd name="T47" fmla="*/ 16 h 27"/>
                <a:gd name="T48" fmla="*/ 17 w 19"/>
                <a:gd name="T4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" h="27">
                  <a:moveTo>
                    <a:pt x="17" y="17"/>
                  </a:moveTo>
                  <a:lnTo>
                    <a:pt x="18" y="21"/>
                  </a:lnTo>
                  <a:lnTo>
                    <a:pt x="17" y="23"/>
                  </a:lnTo>
                  <a:lnTo>
                    <a:pt x="14" y="20"/>
                  </a:lnTo>
                  <a:lnTo>
                    <a:pt x="10" y="20"/>
                  </a:lnTo>
                  <a:lnTo>
                    <a:pt x="8" y="25"/>
                  </a:lnTo>
                  <a:lnTo>
                    <a:pt x="6" y="26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1"/>
                  </a:lnTo>
                  <a:lnTo>
                    <a:pt x="0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3"/>
                  </a:lnTo>
                  <a:lnTo>
                    <a:pt x="11" y="5"/>
                  </a:lnTo>
                  <a:lnTo>
                    <a:pt x="15" y="7"/>
                  </a:lnTo>
                  <a:lnTo>
                    <a:pt x="16" y="9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3" y="13"/>
                  </a:lnTo>
                  <a:lnTo>
                    <a:pt x="14" y="16"/>
                  </a:lnTo>
                  <a:lnTo>
                    <a:pt x="17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" name="Freeform 24">
              <a:extLst>
                <a:ext uri="{FF2B5EF4-FFF2-40B4-BE49-F238E27FC236}">
                  <a16:creationId xmlns:a16="http://schemas.microsoft.com/office/drawing/2014/main" id="{C3A59B19-0FFC-D729-6AB5-4C6516E58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7303109"/>
              <a:ext cx="10990" cy="5497"/>
            </a:xfrm>
            <a:custGeom>
              <a:avLst/>
              <a:gdLst>
                <a:gd name="T0" fmla="*/ 6 w 7"/>
                <a:gd name="T1" fmla="*/ 2 h 4"/>
                <a:gd name="T2" fmla="*/ 5 w 7"/>
                <a:gd name="T3" fmla="*/ 3 h 4"/>
                <a:gd name="T4" fmla="*/ 2 w 7"/>
                <a:gd name="T5" fmla="*/ 3 h 4"/>
                <a:gd name="T6" fmla="*/ 0 w 7"/>
                <a:gd name="T7" fmla="*/ 2 h 4"/>
                <a:gd name="T8" fmla="*/ 1 w 7"/>
                <a:gd name="T9" fmla="*/ 1 h 4"/>
                <a:gd name="T10" fmla="*/ 2 w 7"/>
                <a:gd name="T11" fmla="*/ 0 h 4"/>
                <a:gd name="T12" fmla="*/ 4 w 7"/>
                <a:gd name="T13" fmla="*/ 0 h 4"/>
                <a:gd name="T14" fmla="*/ 6 w 7"/>
                <a:gd name="T15" fmla="*/ 0 h 4"/>
                <a:gd name="T16" fmla="*/ 6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Freeform 26">
              <a:extLst>
                <a:ext uri="{FF2B5EF4-FFF2-40B4-BE49-F238E27FC236}">
                  <a16:creationId xmlns:a16="http://schemas.microsoft.com/office/drawing/2014/main" id="{2696F7FC-9FA6-968D-87B7-AC551ADF9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7281128"/>
              <a:ext cx="16484" cy="21981"/>
            </a:xfrm>
            <a:custGeom>
              <a:avLst/>
              <a:gdLst>
                <a:gd name="T0" fmla="*/ 2 w 12"/>
                <a:gd name="T1" fmla="*/ 15 h 17"/>
                <a:gd name="T2" fmla="*/ 0 w 12"/>
                <a:gd name="T3" fmla="*/ 16 h 17"/>
                <a:gd name="T4" fmla="*/ 1 w 12"/>
                <a:gd name="T5" fmla="*/ 8 h 17"/>
                <a:gd name="T6" fmla="*/ 5 w 12"/>
                <a:gd name="T7" fmla="*/ 0 h 17"/>
                <a:gd name="T8" fmla="*/ 6 w 12"/>
                <a:gd name="T9" fmla="*/ 0 h 17"/>
                <a:gd name="T10" fmla="*/ 5 w 12"/>
                <a:gd name="T11" fmla="*/ 2 h 17"/>
                <a:gd name="T12" fmla="*/ 4 w 12"/>
                <a:gd name="T13" fmla="*/ 4 h 17"/>
                <a:gd name="T14" fmla="*/ 3 w 12"/>
                <a:gd name="T15" fmla="*/ 7 h 17"/>
                <a:gd name="T16" fmla="*/ 3 w 12"/>
                <a:gd name="T17" fmla="*/ 8 h 17"/>
                <a:gd name="T18" fmla="*/ 11 w 12"/>
                <a:gd name="T19" fmla="*/ 9 h 17"/>
                <a:gd name="T20" fmla="*/ 11 w 12"/>
                <a:gd name="T21" fmla="*/ 10 h 17"/>
                <a:gd name="T22" fmla="*/ 3 w 12"/>
                <a:gd name="T23" fmla="*/ 12 h 17"/>
                <a:gd name="T24" fmla="*/ 2 w 12"/>
                <a:gd name="T2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7">
                  <a:moveTo>
                    <a:pt x="2" y="15"/>
                  </a:moveTo>
                  <a:lnTo>
                    <a:pt x="0" y="16"/>
                  </a:lnTo>
                  <a:lnTo>
                    <a:pt x="1" y="8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3" y="8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3" y="12"/>
                  </a:lnTo>
                  <a:lnTo>
                    <a:pt x="2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27">
              <a:extLst>
                <a:ext uri="{FF2B5EF4-FFF2-40B4-BE49-F238E27FC236}">
                  <a16:creationId xmlns:a16="http://schemas.microsoft.com/office/drawing/2014/main" id="{572D3848-9B90-B947-69B6-079DC0CDF7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4523" y="7088798"/>
              <a:ext cx="280253" cy="219808"/>
            </a:xfrm>
            <a:custGeom>
              <a:avLst/>
              <a:gdLst>
                <a:gd name="T0" fmla="*/ 116 w 225"/>
                <a:gd name="T1" fmla="*/ 170 h 178"/>
                <a:gd name="T2" fmla="*/ 94 w 225"/>
                <a:gd name="T3" fmla="*/ 169 h 178"/>
                <a:gd name="T4" fmla="*/ 76 w 225"/>
                <a:gd name="T5" fmla="*/ 166 h 178"/>
                <a:gd name="T6" fmla="*/ 69 w 225"/>
                <a:gd name="T7" fmla="*/ 160 h 178"/>
                <a:gd name="T8" fmla="*/ 141 w 225"/>
                <a:gd name="T9" fmla="*/ 159 h 178"/>
                <a:gd name="T10" fmla="*/ 128 w 225"/>
                <a:gd name="T11" fmla="*/ 159 h 178"/>
                <a:gd name="T12" fmla="*/ 134 w 225"/>
                <a:gd name="T13" fmla="*/ 154 h 178"/>
                <a:gd name="T14" fmla="*/ 62 w 225"/>
                <a:gd name="T15" fmla="*/ 163 h 178"/>
                <a:gd name="T16" fmla="*/ 53 w 225"/>
                <a:gd name="T17" fmla="*/ 153 h 178"/>
                <a:gd name="T18" fmla="*/ 84 w 225"/>
                <a:gd name="T19" fmla="*/ 171 h 178"/>
                <a:gd name="T20" fmla="*/ 84 w 225"/>
                <a:gd name="T21" fmla="*/ 159 h 178"/>
                <a:gd name="T22" fmla="*/ 85 w 225"/>
                <a:gd name="T23" fmla="*/ 168 h 178"/>
                <a:gd name="T24" fmla="*/ 210 w 225"/>
                <a:gd name="T25" fmla="*/ 151 h 178"/>
                <a:gd name="T26" fmla="*/ 222 w 225"/>
                <a:gd name="T27" fmla="*/ 156 h 178"/>
                <a:gd name="T28" fmla="*/ 85 w 225"/>
                <a:gd name="T29" fmla="*/ 142 h 178"/>
                <a:gd name="T30" fmla="*/ 68 w 225"/>
                <a:gd name="T31" fmla="*/ 152 h 178"/>
                <a:gd name="T32" fmla="*/ 56 w 225"/>
                <a:gd name="T33" fmla="*/ 128 h 178"/>
                <a:gd name="T34" fmla="*/ 76 w 225"/>
                <a:gd name="T35" fmla="*/ 126 h 178"/>
                <a:gd name="T36" fmla="*/ 142 w 225"/>
                <a:gd name="T37" fmla="*/ 126 h 178"/>
                <a:gd name="T38" fmla="*/ 145 w 225"/>
                <a:gd name="T39" fmla="*/ 121 h 178"/>
                <a:gd name="T40" fmla="*/ 77 w 225"/>
                <a:gd name="T41" fmla="*/ 109 h 178"/>
                <a:gd name="T42" fmla="*/ 81 w 225"/>
                <a:gd name="T43" fmla="*/ 108 h 178"/>
                <a:gd name="T44" fmla="*/ 141 w 225"/>
                <a:gd name="T45" fmla="*/ 120 h 178"/>
                <a:gd name="T46" fmla="*/ 131 w 225"/>
                <a:gd name="T47" fmla="*/ 131 h 178"/>
                <a:gd name="T48" fmla="*/ 127 w 225"/>
                <a:gd name="T49" fmla="*/ 147 h 178"/>
                <a:gd name="T50" fmla="*/ 120 w 225"/>
                <a:gd name="T51" fmla="*/ 169 h 178"/>
                <a:gd name="T52" fmla="*/ 113 w 225"/>
                <a:gd name="T53" fmla="*/ 147 h 178"/>
                <a:gd name="T54" fmla="*/ 98 w 225"/>
                <a:gd name="T55" fmla="*/ 138 h 178"/>
                <a:gd name="T56" fmla="*/ 95 w 225"/>
                <a:gd name="T57" fmla="*/ 121 h 178"/>
                <a:gd name="T58" fmla="*/ 101 w 225"/>
                <a:gd name="T59" fmla="*/ 116 h 178"/>
                <a:gd name="T60" fmla="*/ 112 w 225"/>
                <a:gd name="T61" fmla="*/ 103 h 178"/>
                <a:gd name="T62" fmla="*/ 118 w 225"/>
                <a:gd name="T63" fmla="*/ 118 h 178"/>
                <a:gd name="T64" fmla="*/ 121 w 225"/>
                <a:gd name="T65" fmla="*/ 104 h 178"/>
                <a:gd name="T66" fmla="*/ 137 w 225"/>
                <a:gd name="T67" fmla="*/ 95 h 178"/>
                <a:gd name="T68" fmla="*/ 141 w 225"/>
                <a:gd name="T69" fmla="*/ 106 h 178"/>
                <a:gd name="T70" fmla="*/ 90 w 225"/>
                <a:gd name="T71" fmla="*/ 25 h 178"/>
                <a:gd name="T72" fmla="*/ 52 w 225"/>
                <a:gd name="T73" fmla="*/ 167 h 178"/>
                <a:gd name="T74" fmla="*/ 39 w 225"/>
                <a:gd name="T75" fmla="*/ 167 h 178"/>
                <a:gd name="T76" fmla="*/ 18 w 225"/>
                <a:gd name="T77" fmla="*/ 162 h 178"/>
                <a:gd name="T78" fmla="*/ 18 w 225"/>
                <a:gd name="T79" fmla="*/ 148 h 178"/>
                <a:gd name="T80" fmla="*/ 2 w 225"/>
                <a:gd name="T81" fmla="*/ 106 h 178"/>
                <a:gd name="T82" fmla="*/ 4 w 225"/>
                <a:gd name="T83" fmla="*/ 65 h 178"/>
                <a:gd name="T84" fmla="*/ 18 w 225"/>
                <a:gd name="T85" fmla="*/ 73 h 178"/>
                <a:gd name="T86" fmla="*/ 31 w 225"/>
                <a:gd name="T87" fmla="*/ 56 h 178"/>
                <a:gd name="T88" fmla="*/ 32 w 225"/>
                <a:gd name="T89" fmla="*/ 41 h 178"/>
                <a:gd name="T90" fmla="*/ 11 w 225"/>
                <a:gd name="T91" fmla="*/ 63 h 178"/>
                <a:gd name="T92" fmla="*/ 10 w 225"/>
                <a:gd name="T93" fmla="*/ 44 h 178"/>
                <a:gd name="T94" fmla="*/ 38 w 225"/>
                <a:gd name="T95" fmla="*/ 35 h 178"/>
                <a:gd name="T96" fmla="*/ 68 w 225"/>
                <a:gd name="T97" fmla="*/ 7 h 178"/>
                <a:gd name="T98" fmla="*/ 74 w 225"/>
                <a:gd name="T99" fmla="*/ 10 h 178"/>
                <a:gd name="T100" fmla="*/ 71 w 225"/>
                <a:gd name="T101" fmla="*/ 42 h 178"/>
                <a:gd name="T102" fmla="*/ 73 w 225"/>
                <a:gd name="T103" fmla="*/ 69 h 178"/>
                <a:gd name="T104" fmla="*/ 89 w 225"/>
                <a:gd name="T105" fmla="*/ 80 h 178"/>
                <a:gd name="T106" fmla="*/ 74 w 225"/>
                <a:gd name="T107" fmla="*/ 85 h 178"/>
                <a:gd name="T108" fmla="*/ 65 w 225"/>
                <a:gd name="T109" fmla="*/ 109 h 178"/>
                <a:gd name="T110" fmla="*/ 61 w 225"/>
                <a:gd name="T111" fmla="*/ 114 h 178"/>
                <a:gd name="T112" fmla="*/ 49 w 225"/>
                <a:gd name="T113" fmla="*/ 126 h 178"/>
                <a:gd name="T114" fmla="*/ 49 w 225"/>
                <a:gd name="T115" fmla="*/ 145 h 178"/>
                <a:gd name="T116" fmla="*/ 51 w 225"/>
                <a:gd name="T117" fmla="*/ 157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5" h="178">
                  <a:moveTo>
                    <a:pt x="104" y="163"/>
                  </a:moveTo>
                  <a:lnTo>
                    <a:pt x="109" y="166"/>
                  </a:lnTo>
                  <a:lnTo>
                    <a:pt x="113" y="166"/>
                  </a:lnTo>
                  <a:lnTo>
                    <a:pt x="115" y="167"/>
                  </a:lnTo>
                  <a:lnTo>
                    <a:pt x="116" y="170"/>
                  </a:lnTo>
                  <a:lnTo>
                    <a:pt x="117" y="175"/>
                  </a:lnTo>
                  <a:lnTo>
                    <a:pt x="114" y="176"/>
                  </a:lnTo>
                  <a:lnTo>
                    <a:pt x="111" y="175"/>
                  </a:lnTo>
                  <a:lnTo>
                    <a:pt x="107" y="177"/>
                  </a:lnTo>
                  <a:lnTo>
                    <a:pt x="94" y="169"/>
                  </a:lnTo>
                  <a:lnTo>
                    <a:pt x="94" y="163"/>
                  </a:lnTo>
                  <a:lnTo>
                    <a:pt x="94" y="160"/>
                  </a:lnTo>
                  <a:lnTo>
                    <a:pt x="100" y="159"/>
                  </a:lnTo>
                  <a:lnTo>
                    <a:pt x="104" y="163"/>
                  </a:lnTo>
                  <a:close/>
                  <a:moveTo>
                    <a:pt x="76" y="166"/>
                  </a:moveTo>
                  <a:lnTo>
                    <a:pt x="73" y="166"/>
                  </a:lnTo>
                  <a:lnTo>
                    <a:pt x="71" y="165"/>
                  </a:lnTo>
                  <a:lnTo>
                    <a:pt x="67" y="160"/>
                  </a:lnTo>
                  <a:lnTo>
                    <a:pt x="67" y="159"/>
                  </a:lnTo>
                  <a:lnTo>
                    <a:pt x="69" y="160"/>
                  </a:lnTo>
                  <a:lnTo>
                    <a:pt x="71" y="162"/>
                  </a:lnTo>
                  <a:lnTo>
                    <a:pt x="73" y="162"/>
                  </a:lnTo>
                  <a:lnTo>
                    <a:pt x="76" y="164"/>
                  </a:lnTo>
                  <a:lnTo>
                    <a:pt x="76" y="166"/>
                  </a:lnTo>
                  <a:close/>
                  <a:moveTo>
                    <a:pt x="141" y="159"/>
                  </a:moveTo>
                  <a:lnTo>
                    <a:pt x="141" y="159"/>
                  </a:lnTo>
                  <a:lnTo>
                    <a:pt x="136" y="159"/>
                  </a:lnTo>
                  <a:lnTo>
                    <a:pt x="130" y="163"/>
                  </a:lnTo>
                  <a:lnTo>
                    <a:pt x="128" y="162"/>
                  </a:lnTo>
                  <a:lnTo>
                    <a:pt x="128" y="159"/>
                  </a:lnTo>
                  <a:lnTo>
                    <a:pt x="129" y="158"/>
                  </a:lnTo>
                  <a:lnTo>
                    <a:pt x="131" y="157"/>
                  </a:lnTo>
                  <a:lnTo>
                    <a:pt x="132" y="156"/>
                  </a:lnTo>
                  <a:lnTo>
                    <a:pt x="133" y="153"/>
                  </a:lnTo>
                  <a:lnTo>
                    <a:pt x="134" y="154"/>
                  </a:lnTo>
                  <a:lnTo>
                    <a:pt x="137" y="155"/>
                  </a:lnTo>
                  <a:lnTo>
                    <a:pt x="139" y="156"/>
                  </a:lnTo>
                  <a:lnTo>
                    <a:pt x="141" y="157"/>
                  </a:lnTo>
                  <a:lnTo>
                    <a:pt x="141" y="159"/>
                  </a:lnTo>
                  <a:close/>
                  <a:moveTo>
                    <a:pt x="62" y="163"/>
                  </a:moveTo>
                  <a:lnTo>
                    <a:pt x="59" y="164"/>
                  </a:lnTo>
                  <a:lnTo>
                    <a:pt x="57" y="162"/>
                  </a:lnTo>
                  <a:lnTo>
                    <a:pt x="54" y="162"/>
                  </a:lnTo>
                  <a:lnTo>
                    <a:pt x="53" y="153"/>
                  </a:lnTo>
                  <a:lnTo>
                    <a:pt x="53" y="153"/>
                  </a:lnTo>
                  <a:lnTo>
                    <a:pt x="55" y="154"/>
                  </a:lnTo>
                  <a:lnTo>
                    <a:pt x="60" y="158"/>
                  </a:lnTo>
                  <a:lnTo>
                    <a:pt x="62" y="162"/>
                  </a:lnTo>
                  <a:lnTo>
                    <a:pt x="62" y="163"/>
                  </a:lnTo>
                  <a:close/>
                  <a:moveTo>
                    <a:pt x="84" y="171"/>
                  </a:moveTo>
                  <a:lnTo>
                    <a:pt x="83" y="171"/>
                  </a:lnTo>
                  <a:lnTo>
                    <a:pt x="81" y="167"/>
                  </a:lnTo>
                  <a:lnTo>
                    <a:pt x="80" y="165"/>
                  </a:lnTo>
                  <a:lnTo>
                    <a:pt x="83" y="162"/>
                  </a:lnTo>
                  <a:lnTo>
                    <a:pt x="84" y="159"/>
                  </a:lnTo>
                  <a:lnTo>
                    <a:pt x="87" y="154"/>
                  </a:lnTo>
                  <a:lnTo>
                    <a:pt x="90" y="148"/>
                  </a:lnTo>
                  <a:lnTo>
                    <a:pt x="90" y="148"/>
                  </a:lnTo>
                  <a:lnTo>
                    <a:pt x="90" y="153"/>
                  </a:lnTo>
                  <a:lnTo>
                    <a:pt x="85" y="168"/>
                  </a:lnTo>
                  <a:lnTo>
                    <a:pt x="84" y="171"/>
                  </a:lnTo>
                  <a:close/>
                  <a:moveTo>
                    <a:pt x="222" y="156"/>
                  </a:moveTo>
                  <a:lnTo>
                    <a:pt x="221" y="156"/>
                  </a:lnTo>
                  <a:lnTo>
                    <a:pt x="216" y="155"/>
                  </a:lnTo>
                  <a:lnTo>
                    <a:pt x="210" y="151"/>
                  </a:lnTo>
                  <a:lnTo>
                    <a:pt x="210" y="143"/>
                  </a:lnTo>
                  <a:lnTo>
                    <a:pt x="212" y="141"/>
                  </a:lnTo>
                  <a:lnTo>
                    <a:pt x="224" y="149"/>
                  </a:lnTo>
                  <a:lnTo>
                    <a:pt x="224" y="152"/>
                  </a:lnTo>
                  <a:lnTo>
                    <a:pt x="222" y="156"/>
                  </a:lnTo>
                  <a:close/>
                  <a:moveTo>
                    <a:pt x="81" y="123"/>
                  </a:moveTo>
                  <a:lnTo>
                    <a:pt x="83" y="126"/>
                  </a:lnTo>
                  <a:lnTo>
                    <a:pt x="84" y="132"/>
                  </a:lnTo>
                  <a:lnTo>
                    <a:pt x="86" y="139"/>
                  </a:lnTo>
                  <a:lnTo>
                    <a:pt x="85" y="142"/>
                  </a:lnTo>
                  <a:lnTo>
                    <a:pt x="86" y="145"/>
                  </a:lnTo>
                  <a:lnTo>
                    <a:pt x="85" y="150"/>
                  </a:lnTo>
                  <a:lnTo>
                    <a:pt x="80" y="154"/>
                  </a:lnTo>
                  <a:lnTo>
                    <a:pt x="74" y="154"/>
                  </a:lnTo>
                  <a:lnTo>
                    <a:pt x="68" y="152"/>
                  </a:lnTo>
                  <a:lnTo>
                    <a:pt x="60" y="148"/>
                  </a:lnTo>
                  <a:lnTo>
                    <a:pt x="59" y="145"/>
                  </a:lnTo>
                  <a:lnTo>
                    <a:pt x="58" y="144"/>
                  </a:lnTo>
                  <a:lnTo>
                    <a:pt x="55" y="137"/>
                  </a:lnTo>
                  <a:lnTo>
                    <a:pt x="56" y="128"/>
                  </a:lnTo>
                  <a:lnTo>
                    <a:pt x="60" y="127"/>
                  </a:lnTo>
                  <a:lnTo>
                    <a:pt x="70" y="123"/>
                  </a:lnTo>
                  <a:lnTo>
                    <a:pt x="71" y="123"/>
                  </a:lnTo>
                  <a:lnTo>
                    <a:pt x="74" y="126"/>
                  </a:lnTo>
                  <a:lnTo>
                    <a:pt x="76" y="126"/>
                  </a:lnTo>
                  <a:lnTo>
                    <a:pt x="80" y="123"/>
                  </a:lnTo>
                  <a:lnTo>
                    <a:pt x="81" y="123"/>
                  </a:lnTo>
                  <a:close/>
                  <a:moveTo>
                    <a:pt x="146" y="123"/>
                  </a:moveTo>
                  <a:lnTo>
                    <a:pt x="142" y="126"/>
                  </a:lnTo>
                  <a:lnTo>
                    <a:pt x="142" y="126"/>
                  </a:lnTo>
                  <a:lnTo>
                    <a:pt x="141" y="123"/>
                  </a:lnTo>
                  <a:lnTo>
                    <a:pt x="142" y="121"/>
                  </a:lnTo>
                  <a:lnTo>
                    <a:pt x="143" y="119"/>
                  </a:lnTo>
                  <a:lnTo>
                    <a:pt x="144" y="119"/>
                  </a:lnTo>
                  <a:lnTo>
                    <a:pt x="145" y="121"/>
                  </a:lnTo>
                  <a:lnTo>
                    <a:pt x="146" y="123"/>
                  </a:lnTo>
                  <a:close/>
                  <a:moveTo>
                    <a:pt x="79" y="113"/>
                  </a:moveTo>
                  <a:lnTo>
                    <a:pt x="79" y="114"/>
                  </a:lnTo>
                  <a:lnTo>
                    <a:pt x="77" y="113"/>
                  </a:lnTo>
                  <a:lnTo>
                    <a:pt x="77" y="109"/>
                  </a:lnTo>
                  <a:lnTo>
                    <a:pt x="78" y="106"/>
                  </a:lnTo>
                  <a:lnTo>
                    <a:pt x="77" y="103"/>
                  </a:lnTo>
                  <a:lnTo>
                    <a:pt x="78" y="101"/>
                  </a:lnTo>
                  <a:lnTo>
                    <a:pt x="81" y="106"/>
                  </a:lnTo>
                  <a:lnTo>
                    <a:pt x="81" y="108"/>
                  </a:lnTo>
                  <a:lnTo>
                    <a:pt x="80" y="110"/>
                  </a:lnTo>
                  <a:lnTo>
                    <a:pt x="79" y="113"/>
                  </a:lnTo>
                  <a:close/>
                  <a:moveTo>
                    <a:pt x="142" y="113"/>
                  </a:moveTo>
                  <a:lnTo>
                    <a:pt x="142" y="119"/>
                  </a:lnTo>
                  <a:lnTo>
                    <a:pt x="141" y="120"/>
                  </a:lnTo>
                  <a:lnTo>
                    <a:pt x="140" y="121"/>
                  </a:lnTo>
                  <a:lnTo>
                    <a:pt x="137" y="123"/>
                  </a:lnTo>
                  <a:lnTo>
                    <a:pt x="134" y="124"/>
                  </a:lnTo>
                  <a:lnTo>
                    <a:pt x="132" y="127"/>
                  </a:lnTo>
                  <a:lnTo>
                    <a:pt x="131" y="131"/>
                  </a:lnTo>
                  <a:lnTo>
                    <a:pt x="133" y="134"/>
                  </a:lnTo>
                  <a:lnTo>
                    <a:pt x="136" y="136"/>
                  </a:lnTo>
                  <a:lnTo>
                    <a:pt x="137" y="141"/>
                  </a:lnTo>
                  <a:lnTo>
                    <a:pt x="134" y="143"/>
                  </a:lnTo>
                  <a:lnTo>
                    <a:pt x="127" y="147"/>
                  </a:lnTo>
                  <a:lnTo>
                    <a:pt x="126" y="153"/>
                  </a:lnTo>
                  <a:lnTo>
                    <a:pt x="126" y="158"/>
                  </a:lnTo>
                  <a:lnTo>
                    <a:pt x="126" y="162"/>
                  </a:lnTo>
                  <a:lnTo>
                    <a:pt x="126" y="167"/>
                  </a:lnTo>
                  <a:lnTo>
                    <a:pt x="120" y="169"/>
                  </a:lnTo>
                  <a:lnTo>
                    <a:pt x="115" y="162"/>
                  </a:lnTo>
                  <a:lnTo>
                    <a:pt x="115" y="158"/>
                  </a:lnTo>
                  <a:lnTo>
                    <a:pt x="114" y="154"/>
                  </a:lnTo>
                  <a:lnTo>
                    <a:pt x="114" y="151"/>
                  </a:lnTo>
                  <a:lnTo>
                    <a:pt x="113" y="147"/>
                  </a:lnTo>
                  <a:lnTo>
                    <a:pt x="107" y="145"/>
                  </a:lnTo>
                  <a:lnTo>
                    <a:pt x="105" y="145"/>
                  </a:lnTo>
                  <a:lnTo>
                    <a:pt x="102" y="146"/>
                  </a:lnTo>
                  <a:lnTo>
                    <a:pt x="101" y="145"/>
                  </a:lnTo>
                  <a:lnTo>
                    <a:pt x="98" y="138"/>
                  </a:lnTo>
                  <a:lnTo>
                    <a:pt x="98" y="131"/>
                  </a:lnTo>
                  <a:lnTo>
                    <a:pt x="96" y="127"/>
                  </a:lnTo>
                  <a:lnTo>
                    <a:pt x="96" y="125"/>
                  </a:lnTo>
                  <a:lnTo>
                    <a:pt x="96" y="123"/>
                  </a:lnTo>
                  <a:lnTo>
                    <a:pt x="95" y="121"/>
                  </a:lnTo>
                  <a:lnTo>
                    <a:pt x="92" y="121"/>
                  </a:lnTo>
                  <a:lnTo>
                    <a:pt x="91" y="117"/>
                  </a:lnTo>
                  <a:lnTo>
                    <a:pt x="94" y="115"/>
                  </a:lnTo>
                  <a:lnTo>
                    <a:pt x="100" y="116"/>
                  </a:lnTo>
                  <a:lnTo>
                    <a:pt x="101" y="116"/>
                  </a:lnTo>
                  <a:lnTo>
                    <a:pt x="102" y="115"/>
                  </a:lnTo>
                  <a:lnTo>
                    <a:pt x="107" y="108"/>
                  </a:lnTo>
                  <a:lnTo>
                    <a:pt x="107" y="106"/>
                  </a:lnTo>
                  <a:lnTo>
                    <a:pt x="107" y="104"/>
                  </a:lnTo>
                  <a:lnTo>
                    <a:pt x="112" y="103"/>
                  </a:lnTo>
                  <a:lnTo>
                    <a:pt x="114" y="106"/>
                  </a:lnTo>
                  <a:lnTo>
                    <a:pt x="114" y="110"/>
                  </a:lnTo>
                  <a:lnTo>
                    <a:pt x="114" y="116"/>
                  </a:lnTo>
                  <a:lnTo>
                    <a:pt x="117" y="118"/>
                  </a:lnTo>
                  <a:lnTo>
                    <a:pt x="118" y="118"/>
                  </a:lnTo>
                  <a:lnTo>
                    <a:pt x="120" y="114"/>
                  </a:lnTo>
                  <a:lnTo>
                    <a:pt x="120" y="112"/>
                  </a:lnTo>
                  <a:lnTo>
                    <a:pt x="122" y="110"/>
                  </a:lnTo>
                  <a:lnTo>
                    <a:pt x="122" y="107"/>
                  </a:lnTo>
                  <a:lnTo>
                    <a:pt x="121" y="104"/>
                  </a:lnTo>
                  <a:lnTo>
                    <a:pt x="120" y="103"/>
                  </a:lnTo>
                  <a:lnTo>
                    <a:pt x="125" y="98"/>
                  </a:lnTo>
                  <a:lnTo>
                    <a:pt x="131" y="94"/>
                  </a:lnTo>
                  <a:lnTo>
                    <a:pt x="134" y="94"/>
                  </a:lnTo>
                  <a:lnTo>
                    <a:pt x="137" y="95"/>
                  </a:lnTo>
                  <a:lnTo>
                    <a:pt x="141" y="96"/>
                  </a:lnTo>
                  <a:lnTo>
                    <a:pt x="142" y="97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41" y="106"/>
                  </a:lnTo>
                  <a:lnTo>
                    <a:pt x="142" y="113"/>
                  </a:lnTo>
                  <a:close/>
                  <a:moveTo>
                    <a:pt x="94" y="28"/>
                  </a:moveTo>
                  <a:lnTo>
                    <a:pt x="92" y="30"/>
                  </a:lnTo>
                  <a:lnTo>
                    <a:pt x="88" y="28"/>
                  </a:lnTo>
                  <a:lnTo>
                    <a:pt x="90" y="25"/>
                  </a:lnTo>
                  <a:lnTo>
                    <a:pt x="95" y="24"/>
                  </a:lnTo>
                  <a:lnTo>
                    <a:pt x="98" y="24"/>
                  </a:lnTo>
                  <a:lnTo>
                    <a:pt x="95" y="27"/>
                  </a:lnTo>
                  <a:lnTo>
                    <a:pt x="94" y="28"/>
                  </a:lnTo>
                  <a:close/>
                  <a:moveTo>
                    <a:pt x="52" y="167"/>
                  </a:moveTo>
                  <a:lnTo>
                    <a:pt x="51" y="167"/>
                  </a:lnTo>
                  <a:lnTo>
                    <a:pt x="49" y="166"/>
                  </a:lnTo>
                  <a:lnTo>
                    <a:pt x="48" y="165"/>
                  </a:lnTo>
                  <a:lnTo>
                    <a:pt x="44" y="166"/>
                  </a:lnTo>
                  <a:lnTo>
                    <a:pt x="39" y="167"/>
                  </a:lnTo>
                  <a:lnTo>
                    <a:pt x="37" y="167"/>
                  </a:lnTo>
                  <a:lnTo>
                    <a:pt x="34" y="166"/>
                  </a:lnTo>
                  <a:lnTo>
                    <a:pt x="26" y="162"/>
                  </a:lnTo>
                  <a:lnTo>
                    <a:pt x="24" y="162"/>
                  </a:lnTo>
                  <a:lnTo>
                    <a:pt x="18" y="162"/>
                  </a:lnTo>
                  <a:lnTo>
                    <a:pt x="18" y="162"/>
                  </a:lnTo>
                  <a:lnTo>
                    <a:pt x="18" y="158"/>
                  </a:lnTo>
                  <a:lnTo>
                    <a:pt x="17" y="154"/>
                  </a:lnTo>
                  <a:lnTo>
                    <a:pt x="15" y="150"/>
                  </a:lnTo>
                  <a:lnTo>
                    <a:pt x="18" y="148"/>
                  </a:lnTo>
                  <a:lnTo>
                    <a:pt x="17" y="138"/>
                  </a:lnTo>
                  <a:lnTo>
                    <a:pt x="16" y="134"/>
                  </a:lnTo>
                  <a:lnTo>
                    <a:pt x="8" y="128"/>
                  </a:lnTo>
                  <a:lnTo>
                    <a:pt x="0" y="123"/>
                  </a:lnTo>
                  <a:lnTo>
                    <a:pt x="2" y="106"/>
                  </a:lnTo>
                  <a:lnTo>
                    <a:pt x="3" y="102"/>
                  </a:lnTo>
                  <a:lnTo>
                    <a:pt x="0" y="93"/>
                  </a:lnTo>
                  <a:lnTo>
                    <a:pt x="0" y="82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11" y="68"/>
                  </a:lnTo>
                  <a:lnTo>
                    <a:pt x="14" y="69"/>
                  </a:lnTo>
                  <a:lnTo>
                    <a:pt x="16" y="71"/>
                  </a:lnTo>
                  <a:lnTo>
                    <a:pt x="18" y="73"/>
                  </a:lnTo>
                  <a:lnTo>
                    <a:pt x="20" y="69"/>
                  </a:lnTo>
                  <a:lnTo>
                    <a:pt x="20" y="65"/>
                  </a:lnTo>
                  <a:lnTo>
                    <a:pt x="25" y="58"/>
                  </a:lnTo>
                  <a:lnTo>
                    <a:pt x="28" y="56"/>
                  </a:lnTo>
                  <a:lnTo>
                    <a:pt x="31" y="56"/>
                  </a:lnTo>
                  <a:lnTo>
                    <a:pt x="33" y="58"/>
                  </a:lnTo>
                  <a:lnTo>
                    <a:pt x="35" y="60"/>
                  </a:lnTo>
                  <a:lnTo>
                    <a:pt x="35" y="54"/>
                  </a:lnTo>
                  <a:lnTo>
                    <a:pt x="37" y="43"/>
                  </a:lnTo>
                  <a:lnTo>
                    <a:pt x="32" y="41"/>
                  </a:lnTo>
                  <a:lnTo>
                    <a:pt x="28" y="43"/>
                  </a:lnTo>
                  <a:lnTo>
                    <a:pt x="24" y="50"/>
                  </a:lnTo>
                  <a:lnTo>
                    <a:pt x="21" y="59"/>
                  </a:lnTo>
                  <a:lnTo>
                    <a:pt x="16" y="60"/>
                  </a:lnTo>
                  <a:lnTo>
                    <a:pt x="11" y="63"/>
                  </a:lnTo>
                  <a:lnTo>
                    <a:pt x="8" y="60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10" y="44"/>
                  </a:lnTo>
                  <a:lnTo>
                    <a:pt x="16" y="36"/>
                  </a:lnTo>
                  <a:lnTo>
                    <a:pt x="22" y="37"/>
                  </a:lnTo>
                  <a:lnTo>
                    <a:pt x="27" y="35"/>
                  </a:lnTo>
                  <a:lnTo>
                    <a:pt x="30" y="34"/>
                  </a:lnTo>
                  <a:lnTo>
                    <a:pt x="38" y="35"/>
                  </a:lnTo>
                  <a:lnTo>
                    <a:pt x="42" y="33"/>
                  </a:lnTo>
                  <a:lnTo>
                    <a:pt x="46" y="30"/>
                  </a:lnTo>
                  <a:lnTo>
                    <a:pt x="54" y="15"/>
                  </a:lnTo>
                  <a:lnTo>
                    <a:pt x="59" y="9"/>
                  </a:lnTo>
                  <a:lnTo>
                    <a:pt x="68" y="7"/>
                  </a:lnTo>
                  <a:lnTo>
                    <a:pt x="78" y="0"/>
                  </a:lnTo>
                  <a:lnTo>
                    <a:pt x="80" y="0"/>
                  </a:lnTo>
                  <a:lnTo>
                    <a:pt x="76" y="5"/>
                  </a:lnTo>
                  <a:lnTo>
                    <a:pt x="75" y="7"/>
                  </a:lnTo>
                  <a:lnTo>
                    <a:pt x="74" y="10"/>
                  </a:lnTo>
                  <a:lnTo>
                    <a:pt x="78" y="17"/>
                  </a:lnTo>
                  <a:lnTo>
                    <a:pt x="77" y="21"/>
                  </a:lnTo>
                  <a:lnTo>
                    <a:pt x="77" y="29"/>
                  </a:lnTo>
                  <a:lnTo>
                    <a:pt x="74" y="33"/>
                  </a:lnTo>
                  <a:lnTo>
                    <a:pt x="71" y="42"/>
                  </a:lnTo>
                  <a:lnTo>
                    <a:pt x="70" y="43"/>
                  </a:lnTo>
                  <a:lnTo>
                    <a:pt x="70" y="54"/>
                  </a:lnTo>
                  <a:lnTo>
                    <a:pt x="70" y="56"/>
                  </a:lnTo>
                  <a:lnTo>
                    <a:pt x="70" y="65"/>
                  </a:lnTo>
                  <a:lnTo>
                    <a:pt x="73" y="69"/>
                  </a:lnTo>
                  <a:lnTo>
                    <a:pt x="76" y="71"/>
                  </a:lnTo>
                  <a:lnTo>
                    <a:pt x="87" y="71"/>
                  </a:lnTo>
                  <a:lnTo>
                    <a:pt x="89" y="73"/>
                  </a:lnTo>
                  <a:lnTo>
                    <a:pt x="90" y="75"/>
                  </a:lnTo>
                  <a:lnTo>
                    <a:pt x="89" y="80"/>
                  </a:lnTo>
                  <a:lnTo>
                    <a:pt x="87" y="84"/>
                  </a:lnTo>
                  <a:lnTo>
                    <a:pt x="84" y="87"/>
                  </a:lnTo>
                  <a:lnTo>
                    <a:pt x="80" y="89"/>
                  </a:lnTo>
                  <a:lnTo>
                    <a:pt x="78" y="90"/>
                  </a:lnTo>
                  <a:lnTo>
                    <a:pt x="74" y="85"/>
                  </a:lnTo>
                  <a:lnTo>
                    <a:pt x="72" y="87"/>
                  </a:lnTo>
                  <a:lnTo>
                    <a:pt x="70" y="89"/>
                  </a:lnTo>
                  <a:lnTo>
                    <a:pt x="68" y="101"/>
                  </a:lnTo>
                  <a:lnTo>
                    <a:pt x="66" y="109"/>
                  </a:lnTo>
                  <a:lnTo>
                    <a:pt x="65" y="109"/>
                  </a:lnTo>
                  <a:lnTo>
                    <a:pt x="63" y="108"/>
                  </a:lnTo>
                  <a:lnTo>
                    <a:pt x="61" y="108"/>
                  </a:lnTo>
                  <a:lnTo>
                    <a:pt x="57" y="110"/>
                  </a:lnTo>
                  <a:lnTo>
                    <a:pt x="59" y="111"/>
                  </a:lnTo>
                  <a:lnTo>
                    <a:pt x="61" y="114"/>
                  </a:lnTo>
                  <a:lnTo>
                    <a:pt x="60" y="116"/>
                  </a:lnTo>
                  <a:lnTo>
                    <a:pt x="57" y="117"/>
                  </a:lnTo>
                  <a:lnTo>
                    <a:pt x="54" y="120"/>
                  </a:lnTo>
                  <a:lnTo>
                    <a:pt x="53" y="123"/>
                  </a:lnTo>
                  <a:lnTo>
                    <a:pt x="49" y="126"/>
                  </a:lnTo>
                  <a:lnTo>
                    <a:pt x="48" y="130"/>
                  </a:lnTo>
                  <a:lnTo>
                    <a:pt x="48" y="134"/>
                  </a:lnTo>
                  <a:lnTo>
                    <a:pt x="49" y="138"/>
                  </a:lnTo>
                  <a:lnTo>
                    <a:pt x="50" y="142"/>
                  </a:lnTo>
                  <a:lnTo>
                    <a:pt x="49" y="145"/>
                  </a:lnTo>
                  <a:lnTo>
                    <a:pt x="44" y="150"/>
                  </a:lnTo>
                  <a:lnTo>
                    <a:pt x="43" y="154"/>
                  </a:lnTo>
                  <a:lnTo>
                    <a:pt x="47" y="154"/>
                  </a:lnTo>
                  <a:lnTo>
                    <a:pt x="49" y="156"/>
                  </a:lnTo>
                  <a:lnTo>
                    <a:pt x="51" y="157"/>
                  </a:lnTo>
                  <a:lnTo>
                    <a:pt x="52" y="159"/>
                  </a:lnTo>
                  <a:lnTo>
                    <a:pt x="51" y="161"/>
                  </a:lnTo>
                  <a:lnTo>
                    <a:pt x="52" y="16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28">
              <a:extLst>
                <a:ext uri="{FF2B5EF4-FFF2-40B4-BE49-F238E27FC236}">
                  <a16:creationId xmlns:a16="http://schemas.microsoft.com/office/drawing/2014/main" id="{FC36C712-DCC5-5877-49AC-3974C93B7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5417" y="7292118"/>
              <a:ext cx="27474" cy="21981"/>
            </a:xfrm>
            <a:custGeom>
              <a:avLst/>
              <a:gdLst>
                <a:gd name="T0" fmla="*/ 10 w 24"/>
                <a:gd name="T1" fmla="*/ 4 h 19"/>
                <a:gd name="T2" fmla="*/ 15 w 24"/>
                <a:gd name="T3" fmla="*/ 7 h 19"/>
                <a:gd name="T4" fmla="*/ 19 w 24"/>
                <a:gd name="T5" fmla="*/ 7 h 19"/>
                <a:gd name="T6" fmla="*/ 21 w 24"/>
                <a:gd name="T7" fmla="*/ 8 h 19"/>
                <a:gd name="T8" fmla="*/ 22 w 24"/>
                <a:gd name="T9" fmla="*/ 11 h 19"/>
                <a:gd name="T10" fmla="*/ 23 w 24"/>
                <a:gd name="T11" fmla="*/ 16 h 19"/>
                <a:gd name="T12" fmla="*/ 20 w 24"/>
                <a:gd name="T13" fmla="*/ 17 h 19"/>
                <a:gd name="T14" fmla="*/ 17 w 24"/>
                <a:gd name="T15" fmla="*/ 16 h 19"/>
                <a:gd name="T16" fmla="*/ 13 w 24"/>
                <a:gd name="T17" fmla="*/ 18 h 19"/>
                <a:gd name="T18" fmla="*/ 0 w 24"/>
                <a:gd name="T19" fmla="*/ 10 h 19"/>
                <a:gd name="T20" fmla="*/ 0 w 24"/>
                <a:gd name="T21" fmla="*/ 4 h 19"/>
                <a:gd name="T22" fmla="*/ 0 w 24"/>
                <a:gd name="T23" fmla="*/ 1 h 19"/>
                <a:gd name="T24" fmla="*/ 6 w 24"/>
                <a:gd name="T25" fmla="*/ 0 h 19"/>
                <a:gd name="T26" fmla="*/ 10 w 24"/>
                <a:gd name="T2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9">
                  <a:moveTo>
                    <a:pt x="10" y="4"/>
                  </a:moveTo>
                  <a:lnTo>
                    <a:pt x="15" y="7"/>
                  </a:lnTo>
                  <a:lnTo>
                    <a:pt x="19" y="7"/>
                  </a:lnTo>
                  <a:lnTo>
                    <a:pt x="21" y="8"/>
                  </a:lnTo>
                  <a:lnTo>
                    <a:pt x="22" y="11"/>
                  </a:lnTo>
                  <a:lnTo>
                    <a:pt x="23" y="16"/>
                  </a:lnTo>
                  <a:lnTo>
                    <a:pt x="20" y="17"/>
                  </a:lnTo>
                  <a:lnTo>
                    <a:pt x="17" y="16"/>
                  </a:lnTo>
                  <a:lnTo>
                    <a:pt x="13" y="18"/>
                  </a:lnTo>
                  <a:lnTo>
                    <a:pt x="0" y="10"/>
                  </a:lnTo>
                  <a:lnTo>
                    <a:pt x="0" y="4"/>
                  </a:lnTo>
                  <a:lnTo>
                    <a:pt x="0" y="1"/>
                  </a:lnTo>
                  <a:lnTo>
                    <a:pt x="6" y="0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29">
              <a:extLst>
                <a:ext uri="{FF2B5EF4-FFF2-40B4-BE49-F238E27FC236}">
                  <a16:creationId xmlns:a16="http://schemas.microsoft.com/office/drawing/2014/main" id="{A832DBD9-2EE5-32F0-9C41-69A40FF8C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22446" y="7292118"/>
              <a:ext cx="10990" cy="10990"/>
            </a:xfrm>
            <a:custGeom>
              <a:avLst/>
              <a:gdLst>
                <a:gd name="T0" fmla="*/ 9 w 10"/>
                <a:gd name="T1" fmla="*/ 7 h 8"/>
                <a:gd name="T2" fmla="*/ 6 w 10"/>
                <a:gd name="T3" fmla="*/ 7 h 8"/>
                <a:gd name="T4" fmla="*/ 4 w 10"/>
                <a:gd name="T5" fmla="*/ 6 h 8"/>
                <a:gd name="T6" fmla="*/ 0 w 10"/>
                <a:gd name="T7" fmla="*/ 1 h 8"/>
                <a:gd name="T8" fmla="*/ 0 w 10"/>
                <a:gd name="T9" fmla="*/ 0 h 8"/>
                <a:gd name="T10" fmla="*/ 2 w 10"/>
                <a:gd name="T11" fmla="*/ 1 h 8"/>
                <a:gd name="T12" fmla="*/ 4 w 10"/>
                <a:gd name="T13" fmla="*/ 3 h 8"/>
                <a:gd name="T14" fmla="*/ 6 w 10"/>
                <a:gd name="T15" fmla="*/ 3 h 8"/>
                <a:gd name="T16" fmla="*/ 9 w 10"/>
                <a:gd name="T17" fmla="*/ 5 h 8"/>
                <a:gd name="T18" fmla="*/ 9 w 10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8">
                  <a:moveTo>
                    <a:pt x="9" y="7"/>
                  </a:moveTo>
                  <a:lnTo>
                    <a:pt x="6" y="7"/>
                  </a:lnTo>
                  <a:lnTo>
                    <a:pt x="4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6" y="3"/>
                  </a:lnTo>
                  <a:lnTo>
                    <a:pt x="9" y="5"/>
                  </a:lnTo>
                  <a:lnTo>
                    <a:pt x="9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" name="Freeform 30">
              <a:extLst>
                <a:ext uri="{FF2B5EF4-FFF2-40B4-BE49-F238E27FC236}">
                  <a16:creationId xmlns:a16="http://schemas.microsoft.com/office/drawing/2014/main" id="{D1543BF0-CCDC-2DCD-B032-B26966917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882" y="7281128"/>
              <a:ext cx="16487" cy="10990"/>
            </a:xfrm>
            <a:custGeom>
              <a:avLst/>
              <a:gdLst>
                <a:gd name="T0" fmla="*/ 13 w 14"/>
                <a:gd name="T1" fmla="*/ 6 h 11"/>
                <a:gd name="T2" fmla="*/ 13 w 14"/>
                <a:gd name="T3" fmla="*/ 6 h 11"/>
                <a:gd name="T4" fmla="*/ 8 w 14"/>
                <a:gd name="T5" fmla="*/ 6 h 11"/>
                <a:gd name="T6" fmla="*/ 2 w 14"/>
                <a:gd name="T7" fmla="*/ 10 h 11"/>
                <a:gd name="T8" fmla="*/ 0 w 14"/>
                <a:gd name="T9" fmla="*/ 9 h 11"/>
                <a:gd name="T10" fmla="*/ 0 w 14"/>
                <a:gd name="T11" fmla="*/ 6 h 11"/>
                <a:gd name="T12" fmla="*/ 1 w 14"/>
                <a:gd name="T13" fmla="*/ 5 h 11"/>
                <a:gd name="T14" fmla="*/ 3 w 14"/>
                <a:gd name="T15" fmla="*/ 4 h 11"/>
                <a:gd name="T16" fmla="*/ 4 w 14"/>
                <a:gd name="T17" fmla="*/ 3 h 11"/>
                <a:gd name="T18" fmla="*/ 5 w 14"/>
                <a:gd name="T19" fmla="*/ 0 h 11"/>
                <a:gd name="T20" fmla="*/ 6 w 14"/>
                <a:gd name="T21" fmla="*/ 1 h 11"/>
                <a:gd name="T22" fmla="*/ 9 w 14"/>
                <a:gd name="T23" fmla="*/ 2 h 11"/>
                <a:gd name="T24" fmla="*/ 11 w 14"/>
                <a:gd name="T25" fmla="*/ 3 h 11"/>
                <a:gd name="T26" fmla="*/ 13 w 14"/>
                <a:gd name="T27" fmla="*/ 4 h 11"/>
                <a:gd name="T28" fmla="*/ 13 w 14"/>
                <a:gd name="T2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3" y="6"/>
                  </a:moveTo>
                  <a:lnTo>
                    <a:pt x="13" y="6"/>
                  </a:lnTo>
                  <a:lnTo>
                    <a:pt x="8" y="6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6" y="1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" name="Freeform 31">
              <a:extLst>
                <a:ext uri="{FF2B5EF4-FFF2-40B4-BE49-F238E27FC236}">
                  <a16:creationId xmlns:a16="http://schemas.microsoft.com/office/drawing/2014/main" id="{D0450B50-0223-D5C1-E01E-28BF2B9A1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0465" y="7281128"/>
              <a:ext cx="10990" cy="16487"/>
            </a:xfrm>
            <a:custGeom>
              <a:avLst/>
              <a:gdLst>
                <a:gd name="T0" fmla="*/ 9 w 10"/>
                <a:gd name="T1" fmla="*/ 10 h 12"/>
                <a:gd name="T2" fmla="*/ 6 w 10"/>
                <a:gd name="T3" fmla="*/ 11 h 12"/>
                <a:gd name="T4" fmla="*/ 4 w 10"/>
                <a:gd name="T5" fmla="*/ 9 h 12"/>
                <a:gd name="T6" fmla="*/ 1 w 10"/>
                <a:gd name="T7" fmla="*/ 9 h 12"/>
                <a:gd name="T8" fmla="*/ 0 w 10"/>
                <a:gd name="T9" fmla="*/ 0 h 12"/>
                <a:gd name="T10" fmla="*/ 0 w 10"/>
                <a:gd name="T11" fmla="*/ 0 h 12"/>
                <a:gd name="T12" fmla="*/ 2 w 10"/>
                <a:gd name="T13" fmla="*/ 1 h 12"/>
                <a:gd name="T14" fmla="*/ 7 w 10"/>
                <a:gd name="T15" fmla="*/ 5 h 12"/>
                <a:gd name="T16" fmla="*/ 9 w 10"/>
                <a:gd name="T17" fmla="*/ 9 h 12"/>
                <a:gd name="T18" fmla="*/ 9 w 10"/>
                <a:gd name="T1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9" y="10"/>
                  </a:moveTo>
                  <a:lnTo>
                    <a:pt x="6" y="11"/>
                  </a:lnTo>
                  <a:lnTo>
                    <a:pt x="4" y="9"/>
                  </a:lnTo>
                  <a:lnTo>
                    <a:pt x="1" y="9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7" y="5"/>
                  </a:lnTo>
                  <a:lnTo>
                    <a:pt x="9" y="9"/>
                  </a:lnTo>
                  <a:lnTo>
                    <a:pt x="9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" name="Freeform 32">
              <a:extLst>
                <a:ext uri="{FF2B5EF4-FFF2-40B4-BE49-F238E27FC236}">
                  <a16:creationId xmlns:a16="http://schemas.microsoft.com/office/drawing/2014/main" id="{F0DBD341-CD59-DC41-4F46-1C5A3AD3A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8930" y="7275635"/>
              <a:ext cx="10990" cy="27474"/>
            </a:xfrm>
            <a:custGeom>
              <a:avLst/>
              <a:gdLst>
                <a:gd name="T0" fmla="*/ 4 w 11"/>
                <a:gd name="T1" fmla="*/ 23 h 24"/>
                <a:gd name="T2" fmla="*/ 3 w 11"/>
                <a:gd name="T3" fmla="*/ 23 h 24"/>
                <a:gd name="T4" fmla="*/ 1 w 11"/>
                <a:gd name="T5" fmla="*/ 19 h 24"/>
                <a:gd name="T6" fmla="*/ 0 w 11"/>
                <a:gd name="T7" fmla="*/ 17 h 24"/>
                <a:gd name="T8" fmla="*/ 3 w 11"/>
                <a:gd name="T9" fmla="*/ 14 h 24"/>
                <a:gd name="T10" fmla="*/ 4 w 11"/>
                <a:gd name="T11" fmla="*/ 11 h 24"/>
                <a:gd name="T12" fmla="*/ 7 w 11"/>
                <a:gd name="T13" fmla="*/ 6 h 24"/>
                <a:gd name="T14" fmla="*/ 10 w 11"/>
                <a:gd name="T15" fmla="*/ 0 h 24"/>
                <a:gd name="T16" fmla="*/ 10 w 11"/>
                <a:gd name="T17" fmla="*/ 0 h 24"/>
                <a:gd name="T18" fmla="*/ 10 w 11"/>
                <a:gd name="T19" fmla="*/ 5 h 24"/>
                <a:gd name="T20" fmla="*/ 5 w 11"/>
                <a:gd name="T21" fmla="*/ 20 h 24"/>
                <a:gd name="T22" fmla="*/ 4 w 11"/>
                <a:gd name="T23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4">
                  <a:moveTo>
                    <a:pt x="4" y="23"/>
                  </a:moveTo>
                  <a:lnTo>
                    <a:pt x="3" y="23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3" y="14"/>
                  </a:lnTo>
                  <a:lnTo>
                    <a:pt x="4" y="11"/>
                  </a:lnTo>
                  <a:lnTo>
                    <a:pt x="7" y="6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5"/>
                  </a:lnTo>
                  <a:lnTo>
                    <a:pt x="5" y="20"/>
                  </a:lnTo>
                  <a:lnTo>
                    <a:pt x="4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" name="Freeform 33">
              <a:extLst>
                <a:ext uri="{FF2B5EF4-FFF2-40B4-BE49-F238E27FC236}">
                  <a16:creationId xmlns:a16="http://schemas.microsoft.com/office/drawing/2014/main" id="{B5EC0EFE-E7D6-AB41-40FD-59BD2210B0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8292" y="7264644"/>
              <a:ext cx="16484" cy="21981"/>
            </a:xfrm>
            <a:custGeom>
              <a:avLst/>
              <a:gdLst>
                <a:gd name="T0" fmla="*/ 12 w 15"/>
                <a:gd name="T1" fmla="*/ 15 h 16"/>
                <a:gd name="T2" fmla="*/ 11 w 15"/>
                <a:gd name="T3" fmla="*/ 15 h 16"/>
                <a:gd name="T4" fmla="*/ 6 w 15"/>
                <a:gd name="T5" fmla="*/ 14 h 16"/>
                <a:gd name="T6" fmla="*/ 0 w 15"/>
                <a:gd name="T7" fmla="*/ 10 h 16"/>
                <a:gd name="T8" fmla="*/ 0 w 15"/>
                <a:gd name="T9" fmla="*/ 2 h 16"/>
                <a:gd name="T10" fmla="*/ 2 w 15"/>
                <a:gd name="T11" fmla="*/ 0 h 16"/>
                <a:gd name="T12" fmla="*/ 14 w 15"/>
                <a:gd name="T13" fmla="*/ 8 h 16"/>
                <a:gd name="T14" fmla="*/ 14 w 15"/>
                <a:gd name="T15" fmla="*/ 11 h 16"/>
                <a:gd name="T16" fmla="*/ 12 w 15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6">
                  <a:moveTo>
                    <a:pt x="12" y="15"/>
                  </a:moveTo>
                  <a:lnTo>
                    <a:pt x="11" y="15"/>
                  </a:lnTo>
                  <a:lnTo>
                    <a:pt x="6" y="14"/>
                  </a:lnTo>
                  <a:lnTo>
                    <a:pt x="0" y="10"/>
                  </a:lnTo>
                  <a:lnTo>
                    <a:pt x="0" y="2"/>
                  </a:lnTo>
                  <a:lnTo>
                    <a:pt x="2" y="0"/>
                  </a:lnTo>
                  <a:lnTo>
                    <a:pt x="14" y="8"/>
                  </a:lnTo>
                  <a:lnTo>
                    <a:pt x="14" y="11"/>
                  </a:lnTo>
                  <a:lnTo>
                    <a:pt x="12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" name="Freeform 35">
              <a:extLst>
                <a:ext uri="{FF2B5EF4-FFF2-40B4-BE49-F238E27FC236}">
                  <a16:creationId xmlns:a16="http://schemas.microsoft.com/office/drawing/2014/main" id="{3D6BE54D-A46A-F3E3-6527-2C51A1330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0369" y="7237167"/>
              <a:ext cx="5493" cy="10990"/>
            </a:xfrm>
            <a:custGeom>
              <a:avLst/>
              <a:gdLst>
                <a:gd name="T0" fmla="*/ 5 w 6"/>
                <a:gd name="T1" fmla="*/ 4 h 8"/>
                <a:gd name="T2" fmla="*/ 1 w 6"/>
                <a:gd name="T3" fmla="*/ 7 h 8"/>
                <a:gd name="T4" fmla="*/ 1 w 6"/>
                <a:gd name="T5" fmla="*/ 7 h 8"/>
                <a:gd name="T6" fmla="*/ 0 w 6"/>
                <a:gd name="T7" fmla="*/ 4 h 8"/>
                <a:gd name="T8" fmla="*/ 1 w 6"/>
                <a:gd name="T9" fmla="*/ 2 h 8"/>
                <a:gd name="T10" fmla="*/ 2 w 6"/>
                <a:gd name="T11" fmla="*/ 0 h 8"/>
                <a:gd name="T12" fmla="*/ 3 w 6"/>
                <a:gd name="T13" fmla="*/ 0 h 8"/>
                <a:gd name="T14" fmla="*/ 4 w 6"/>
                <a:gd name="T15" fmla="*/ 2 h 8"/>
                <a:gd name="T16" fmla="*/ 5 w 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lnTo>
                    <a:pt x="1" y="7"/>
                  </a:ln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" name="Freeform 36">
              <a:extLst>
                <a:ext uri="{FF2B5EF4-FFF2-40B4-BE49-F238E27FC236}">
                  <a16:creationId xmlns:a16="http://schemas.microsoft.com/office/drawing/2014/main" id="{E55AD96D-5CA6-2BEC-3E4D-22534226B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3436" y="7215186"/>
              <a:ext cx="5493" cy="16487"/>
            </a:xfrm>
            <a:custGeom>
              <a:avLst/>
              <a:gdLst>
                <a:gd name="T0" fmla="*/ 2 w 5"/>
                <a:gd name="T1" fmla="*/ 12 h 14"/>
                <a:gd name="T2" fmla="*/ 2 w 5"/>
                <a:gd name="T3" fmla="*/ 13 h 14"/>
                <a:gd name="T4" fmla="*/ 0 w 5"/>
                <a:gd name="T5" fmla="*/ 12 h 14"/>
                <a:gd name="T6" fmla="*/ 0 w 5"/>
                <a:gd name="T7" fmla="*/ 8 h 14"/>
                <a:gd name="T8" fmla="*/ 1 w 5"/>
                <a:gd name="T9" fmla="*/ 5 h 14"/>
                <a:gd name="T10" fmla="*/ 0 w 5"/>
                <a:gd name="T11" fmla="*/ 2 h 14"/>
                <a:gd name="T12" fmla="*/ 1 w 5"/>
                <a:gd name="T13" fmla="*/ 0 h 14"/>
                <a:gd name="T14" fmla="*/ 4 w 5"/>
                <a:gd name="T15" fmla="*/ 5 h 14"/>
                <a:gd name="T16" fmla="*/ 4 w 5"/>
                <a:gd name="T17" fmla="*/ 7 h 14"/>
                <a:gd name="T18" fmla="*/ 3 w 5"/>
                <a:gd name="T19" fmla="*/ 9 h 14"/>
                <a:gd name="T20" fmla="*/ 2 w 5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4">
                  <a:moveTo>
                    <a:pt x="2" y="12"/>
                  </a:moveTo>
                  <a:lnTo>
                    <a:pt x="2" y="13"/>
                  </a:lnTo>
                  <a:lnTo>
                    <a:pt x="0" y="12"/>
                  </a:lnTo>
                  <a:lnTo>
                    <a:pt x="0" y="8"/>
                  </a:lnTo>
                  <a:lnTo>
                    <a:pt x="1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5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" name="Freeform 38">
              <a:extLst>
                <a:ext uri="{FF2B5EF4-FFF2-40B4-BE49-F238E27FC236}">
                  <a16:creationId xmlns:a16="http://schemas.microsoft.com/office/drawing/2014/main" id="{92DBCCB0-1DAF-3A1A-D443-B43E71B41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4427" y="7121769"/>
              <a:ext cx="10990" cy="10990"/>
            </a:xfrm>
            <a:custGeom>
              <a:avLst/>
              <a:gdLst>
                <a:gd name="T0" fmla="*/ 6 w 11"/>
                <a:gd name="T1" fmla="*/ 4 h 7"/>
                <a:gd name="T2" fmla="*/ 4 w 11"/>
                <a:gd name="T3" fmla="*/ 6 h 7"/>
                <a:gd name="T4" fmla="*/ 0 w 11"/>
                <a:gd name="T5" fmla="*/ 4 h 7"/>
                <a:gd name="T6" fmla="*/ 2 w 11"/>
                <a:gd name="T7" fmla="*/ 1 h 7"/>
                <a:gd name="T8" fmla="*/ 7 w 11"/>
                <a:gd name="T9" fmla="*/ 0 h 7"/>
                <a:gd name="T10" fmla="*/ 10 w 11"/>
                <a:gd name="T11" fmla="*/ 0 h 7"/>
                <a:gd name="T12" fmla="*/ 7 w 11"/>
                <a:gd name="T13" fmla="*/ 3 h 7"/>
                <a:gd name="T14" fmla="*/ 6 w 1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6" y="4"/>
                  </a:moveTo>
                  <a:lnTo>
                    <a:pt x="4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7" y="0"/>
                  </a:lnTo>
                  <a:lnTo>
                    <a:pt x="10" y="0"/>
                  </a:lnTo>
                  <a:lnTo>
                    <a:pt x="7" y="3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" name="Freeform 40">
              <a:extLst>
                <a:ext uri="{FF2B5EF4-FFF2-40B4-BE49-F238E27FC236}">
                  <a16:creationId xmlns:a16="http://schemas.microsoft.com/office/drawing/2014/main" id="{6A05E0F6-3AB6-4EDF-C52A-12C22DA38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4042" y="6945923"/>
              <a:ext cx="252779" cy="159359"/>
            </a:xfrm>
            <a:custGeom>
              <a:avLst/>
              <a:gdLst>
                <a:gd name="T0" fmla="*/ 30 w 201"/>
                <a:gd name="T1" fmla="*/ 63 h 129"/>
                <a:gd name="T2" fmla="*/ 40 w 201"/>
                <a:gd name="T3" fmla="*/ 74 h 129"/>
                <a:gd name="T4" fmla="*/ 33 w 201"/>
                <a:gd name="T5" fmla="*/ 81 h 129"/>
                <a:gd name="T6" fmla="*/ 16 w 201"/>
                <a:gd name="T7" fmla="*/ 87 h 129"/>
                <a:gd name="T8" fmla="*/ 7 w 201"/>
                <a:gd name="T9" fmla="*/ 104 h 129"/>
                <a:gd name="T10" fmla="*/ 9 w 201"/>
                <a:gd name="T11" fmla="*/ 93 h 129"/>
                <a:gd name="T12" fmla="*/ 0 w 201"/>
                <a:gd name="T13" fmla="*/ 84 h 129"/>
                <a:gd name="T14" fmla="*/ 3 w 201"/>
                <a:gd name="T15" fmla="*/ 79 h 129"/>
                <a:gd name="T16" fmla="*/ 5 w 201"/>
                <a:gd name="T17" fmla="*/ 69 h 129"/>
                <a:gd name="T18" fmla="*/ 13 w 201"/>
                <a:gd name="T19" fmla="*/ 69 h 129"/>
                <a:gd name="T20" fmla="*/ 24 w 201"/>
                <a:gd name="T21" fmla="*/ 63 h 129"/>
                <a:gd name="T22" fmla="*/ 40 w 201"/>
                <a:gd name="T23" fmla="*/ 60 h 129"/>
                <a:gd name="T24" fmla="*/ 47 w 201"/>
                <a:gd name="T25" fmla="*/ 67 h 129"/>
                <a:gd name="T26" fmla="*/ 29 w 201"/>
                <a:gd name="T27" fmla="*/ 50 h 129"/>
                <a:gd name="T28" fmla="*/ 20 w 201"/>
                <a:gd name="T29" fmla="*/ 55 h 129"/>
                <a:gd name="T30" fmla="*/ 7 w 201"/>
                <a:gd name="T31" fmla="*/ 42 h 129"/>
                <a:gd name="T32" fmla="*/ 25 w 201"/>
                <a:gd name="T33" fmla="*/ 34 h 129"/>
                <a:gd name="T34" fmla="*/ 33 w 201"/>
                <a:gd name="T35" fmla="*/ 40 h 129"/>
                <a:gd name="T36" fmla="*/ 196 w 201"/>
                <a:gd name="T37" fmla="*/ 9 h 129"/>
                <a:gd name="T38" fmla="*/ 200 w 201"/>
                <a:gd name="T39" fmla="*/ 17 h 129"/>
                <a:gd name="T40" fmla="*/ 194 w 201"/>
                <a:gd name="T41" fmla="*/ 21 h 129"/>
                <a:gd name="T42" fmla="*/ 183 w 201"/>
                <a:gd name="T43" fmla="*/ 42 h 129"/>
                <a:gd name="T44" fmla="*/ 177 w 201"/>
                <a:gd name="T45" fmla="*/ 56 h 129"/>
                <a:gd name="T46" fmla="*/ 179 w 201"/>
                <a:gd name="T47" fmla="*/ 84 h 129"/>
                <a:gd name="T48" fmla="*/ 185 w 201"/>
                <a:gd name="T49" fmla="*/ 104 h 129"/>
                <a:gd name="T50" fmla="*/ 188 w 201"/>
                <a:gd name="T51" fmla="*/ 109 h 129"/>
                <a:gd name="T52" fmla="*/ 180 w 201"/>
                <a:gd name="T53" fmla="*/ 116 h 129"/>
                <a:gd name="T54" fmla="*/ 175 w 201"/>
                <a:gd name="T55" fmla="*/ 128 h 129"/>
                <a:gd name="T56" fmla="*/ 162 w 201"/>
                <a:gd name="T57" fmla="*/ 123 h 129"/>
                <a:gd name="T58" fmla="*/ 146 w 201"/>
                <a:gd name="T59" fmla="*/ 127 h 129"/>
                <a:gd name="T60" fmla="*/ 133 w 201"/>
                <a:gd name="T61" fmla="*/ 111 h 129"/>
                <a:gd name="T62" fmla="*/ 121 w 201"/>
                <a:gd name="T63" fmla="*/ 105 h 129"/>
                <a:gd name="T64" fmla="*/ 109 w 201"/>
                <a:gd name="T65" fmla="*/ 98 h 129"/>
                <a:gd name="T66" fmla="*/ 106 w 201"/>
                <a:gd name="T67" fmla="*/ 98 h 129"/>
                <a:gd name="T68" fmla="*/ 93 w 201"/>
                <a:gd name="T69" fmla="*/ 101 h 129"/>
                <a:gd name="T70" fmla="*/ 79 w 201"/>
                <a:gd name="T71" fmla="*/ 105 h 129"/>
                <a:gd name="T72" fmla="*/ 85 w 201"/>
                <a:gd name="T73" fmla="*/ 81 h 129"/>
                <a:gd name="T74" fmla="*/ 77 w 201"/>
                <a:gd name="T75" fmla="*/ 80 h 129"/>
                <a:gd name="T76" fmla="*/ 61 w 201"/>
                <a:gd name="T77" fmla="*/ 79 h 129"/>
                <a:gd name="T78" fmla="*/ 52 w 201"/>
                <a:gd name="T79" fmla="*/ 60 h 129"/>
                <a:gd name="T80" fmla="*/ 53 w 201"/>
                <a:gd name="T81" fmla="*/ 53 h 129"/>
                <a:gd name="T82" fmla="*/ 52 w 201"/>
                <a:gd name="T83" fmla="*/ 42 h 129"/>
                <a:gd name="T84" fmla="*/ 53 w 201"/>
                <a:gd name="T85" fmla="*/ 33 h 129"/>
                <a:gd name="T86" fmla="*/ 71 w 201"/>
                <a:gd name="T87" fmla="*/ 21 h 129"/>
                <a:gd name="T88" fmla="*/ 87 w 201"/>
                <a:gd name="T89" fmla="*/ 11 h 129"/>
                <a:gd name="T90" fmla="*/ 116 w 201"/>
                <a:gd name="T91" fmla="*/ 2 h 129"/>
                <a:gd name="T92" fmla="*/ 146 w 201"/>
                <a:gd name="T93" fmla="*/ 5 h 129"/>
                <a:gd name="T94" fmla="*/ 174 w 201"/>
                <a:gd name="T95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1" h="129">
                  <a:moveTo>
                    <a:pt x="24" y="63"/>
                  </a:moveTo>
                  <a:lnTo>
                    <a:pt x="26" y="64"/>
                  </a:lnTo>
                  <a:lnTo>
                    <a:pt x="29" y="63"/>
                  </a:lnTo>
                  <a:lnTo>
                    <a:pt x="30" y="63"/>
                  </a:lnTo>
                  <a:lnTo>
                    <a:pt x="35" y="63"/>
                  </a:lnTo>
                  <a:lnTo>
                    <a:pt x="46" y="70"/>
                  </a:lnTo>
                  <a:lnTo>
                    <a:pt x="47" y="73"/>
                  </a:lnTo>
                  <a:lnTo>
                    <a:pt x="40" y="74"/>
                  </a:lnTo>
                  <a:lnTo>
                    <a:pt x="39" y="76"/>
                  </a:lnTo>
                  <a:lnTo>
                    <a:pt x="38" y="78"/>
                  </a:lnTo>
                  <a:lnTo>
                    <a:pt x="36" y="78"/>
                  </a:lnTo>
                  <a:lnTo>
                    <a:pt x="33" y="81"/>
                  </a:lnTo>
                  <a:lnTo>
                    <a:pt x="29" y="85"/>
                  </a:lnTo>
                  <a:lnTo>
                    <a:pt x="28" y="86"/>
                  </a:lnTo>
                  <a:lnTo>
                    <a:pt x="20" y="86"/>
                  </a:lnTo>
                  <a:lnTo>
                    <a:pt x="16" y="87"/>
                  </a:lnTo>
                  <a:lnTo>
                    <a:pt x="13" y="90"/>
                  </a:lnTo>
                  <a:lnTo>
                    <a:pt x="11" y="97"/>
                  </a:lnTo>
                  <a:lnTo>
                    <a:pt x="9" y="102"/>
                  </a:lnTo>
                  <a:lnTo>
                    <a:pt x="7" y="104"/>
                  </a:lnTo>
                  <a:lnTo>
                    <a:pt x="4" y="104"/>
                  </a:lnTo>
                  <a:lnTo>
                    <a:pt x="3" y="102"/>
                  </a:lnTo>
                  <a:lnTo>
                    <a:pt x="4" y="100"/>
                  </a:lnTo>
                  <a:lnTo>
                    <a:pt x="9" y="93"/>
                  </a:lnTo>
                  <a:lnTo>
                    <a:pt x="10" y="91"/>
                  </a:lnTo>
                  <a:lnTo>
                    <a:pt x="8" y="90"/>
                  </a:lnTo>
                  <a:lnTo>
                    <a:pt x="5" y="87"/>
                  </a:lnTo>
                  <a:lnTo>
                    <a:pt x="0" y="84"/>
                  </a:lnTo>
                  <a:lnTo>
                    <a:pt x="0" y="82"/>
                  </a:lnTo>
                  <a:lnTo>
                    <a:pt x="1" y="81"/>
                  </a:lnTo>
                  <a:lnTo>
                    <a:pt x="2" y="81"/>
                  </a:lnTo>
                  <a:lnTo>
                    <a:pt x="3" y="79"/>
                  </a:lnTo>
                  <a:lnTo>
                    <a:pt x="4" y="77"/>
                  </a:lnTo>
                  <a:lnTo>
                    <a:pt x="0" y="70"/>
                  </a:lnTo>
                  <a:lnTo>
                    <a:pt x="2" y="69"/>
                  </a:lnTo>
                  <a:lnTo>
                    <a:pt x="5" y="69"/>
                  </a:lnTo>
                  <a:lnTo>
                    <a:pt x="7" y="71"/>
                  </a:lnTo>
                  <a:lnTo>
                    <a:pt x="9" y="69"/>
                  </a:lnTo>
                  <a:lnTo>
                    <a:pt x="11" y="69"/>
                  </a:lnTo>
                  <a:lnTo>
                    <a:pt x="13" y="69"/>
                  </a:lnTo>
                  <a:lnTo>
                    <a:pt x="15" y="65"/>
                  </a:lnTo>
                  <a:lnTo>
                    <a:pt x="19" y="63"/>
                  </a:lnTo>
                  <a:lnTo>
                    <a:pt x="22" y="62"/>
                  </a:lnTo>
                  <a:lnTo>
                    <a:pt x="24" y="63"/>
                  </a:lnTo>
                  <a:close/>
                  <a:moveTo>
                    <a:pt x="47" y="67"/>
                  </a:moveTo>
                  <a:lnTo>
                    <a:pt x="44" y="68"/>
                  </a:lnTo>
                  <a:lnTo>
                    <a:pt x="38" y="63"/>
                  </a:lnTo>
                  <a:lnTo>
                    <a:pt x="40" y="60"/>
                  </a:lnTo>
                  <a:lnTo>
                    <a:pt x="41" y="59"/>
                  </a:lnTo>
                  <a:lnTo>
                    <a:pt x="47" y="61"/>
                  </a:lnTo>
                  <a:lnTo>
                    <a:pt x="47" y="65"/>
                  </a:lnTo>
                  <a:lnTo>
                    <a:pt x="47" y="67"/>
                  </a:lnTo>
                  <a:close/>
                  <a:moveTo>
                    <a:pt x="34" y="50"/>
                  </a:moveTo>
                  <a:lnTo>
                    <a:pt x="31" y="53"/>
                  </a:lnTo>
                  <a:lnTo>
                    <a:pt x="30" y="52"/>
                  </a:lnTo>
                  <a:lnTo>
                    <a:pt x="29" y="50"/>
                  </a:lnTo>
                  <a:lnTo>
                    <a:pt x="25" y="57"/>
                  </a:lnTo>
                  <a:lnTo>
                    <a:pt x="22" y="58"/>
                  </a:lnTo>
                  <a:lnTo>
                    <a:pt x="19" y="57"/>
                  </a:lnTo>
                  <a:lnTo>
                    <a:pt x="20" y="55"/>
                  </a:lnTo>
                  <a:lnTo>
                    <a:pt x="18" y="48"/>
                  </a:lnTo>
                  <a:lnTo>
                    <a:pt x="14" y="46"/>
                  </a:lnTo>
                  <a:lnTo>
                    <a:pt x="9" y="46"/>
                  </a:lnTo>
                  <a:lnTo>
                    <a:pt x="7" y="42"/>
                  </a:lnTo>
                  <a:lnTo>
                    <a:pt x="19" y="41"/>
                  </a:lnTo>
                  <a:lnTo>
                    <a:pt x="20" y="38"/>
                  </a:lnTo>
                  <a:lnTo>
                    <a:pt x="23" y="34"/>
                  </a:lnTo>
                  <a:lnTo>
                    <a:pt x="25" y="34"/>
                  </a:lnTo>
                  <a:lnTo>
                    <a:pt x="27" y="34"/>
                  </a:lnTo>
                  <a:lnTo>
                    <a:pt x="27" y="38"/>
                  </a:lnTo>
                  <a:lnTo>
                    <a:pt x="27" y="38"/>
                  </a:lnTo>
                  <a:lnTo>
                    <a:pt x="33" y="40"/>
                  </a:lnTo>
                  <a:lnTo>
                    <a:pt x="36" y="44"/>
                  </a:lnTo>
                  <a:lnTo>
                    <a:pt x="36" y="49"/>
                  </a:lnTo>
                  <a:lnTo>
                    <a:pt x="34" y="50"/>
                  </a:lnTo>
                  <a:close/>
                  <a:moveTo>
                    <a:pt x="196" y="9"/>
                  </a:moveTo>
                  <a:lnTo>
                    <a:pt x="197" y="11"/>
                  </a:lnTo>
                  <a:lnTo>
                    <a:pt x="200" y="14"/>
                  </a:lnTo>
                  <a:lnTo>
                    <a:pt x="200" y="16"/>
                  </a:lnTo>
                  <a:lnTo>
                    <a:pt x="200" y="17"/>
                  </a:lnTo>
                  <a:lnTo>
                    <a:pt x="197" y="18"/>
                  </a:lnTo>
                  <a:lnTo>
                    <a:pt x="197" y="19"/>
                  </a:lnTo>
                  <a:lnTo>
                    <a:pt x="196" y="20"/>
                  </a:lnTo>
                  <a:lnTo>
                    <a:pt x="194" y="21"/>
                  </a:lnTo>
                  <a:lnTo>
                    <a:pt x="192" y="22"/>
                  </a:lnTo>
                  <a:lnTo>
                    <a:pt x="191" y="27"/>
                  </a:lnTo>
                  <a:lnTo>
                    <a:pt x="187" y="36"/>
                  </a:lnTo>
                  <a:lnTo>
                    <a:pt x="183" y="42"/>
                  </a:lnTo>
                  <a:lnTo>
                    <a:pt x="180" y="46"/>
                  </a:lnTo>
                  <a:lnTo>
                    <a:pt x="178" y="49"/>
                  </a:lnTo>
                  <a:lnTo>
                    <a:pt x="178" y="52"/>
                  </a:lnTo>
                  <a:lnTo>
                    <a:pt x="177" y="56"/>
                  </a:lnTo>
                  <a:lnTo>
                    <a:pt x="181" y="74"/>
                  </a:lnTo>
                  <a:lnTo>
                    <a:pt x="181" y="77"/>
                  </a:lnTo>
                  <a:lnTo>
                    <a:pt x="180" y="80"/>
                  </a:lnTo>
                  <a:lnTo>
                    <a:pt x="179" y="84"/>
                  </a:lnTo>
                  <a:lnTo>
                    <a:pt x="180" y="86"/>
                  </a:lnTo>
                  <a:lnTo>
                    <a:pt x="182" y="92"/>
                  </a:lnTo>
                  <a:lnTo>
                    <a:pt x="185" y="99"/>
                  </a:lnTo>
                  <a:lnTo>
                    <a:pt x="185" y="104"/>
                  </a:lnTo>
                  <a:lnTo>
                    <a:pt x="187" y="105"/>
                  </a:lnTo>
                  <a:lnTo>
                    <a:pt x="188" y="107"/>
                  </a:lnTo>
                  <a:lnTo>
                    <a:pt x="189" y="108"/>
                  </a:lnTo>
                  <a:lnTo>
                    <a:pt x="188" y="109"/>
                  </a:lnTo>
                  <a:lnTo>
                    <a:pt x="187" y="110"/>
                  </a:lnTo>
                  <a:lnTo>
                    <a:pt x="181" y="112"/>
                  </a:lnTo>
                  <a:lnTo>
                    <a:pt x="180" y="114"/>
                  </a:lnTo>
                  <a:lnTo>
                    <a:pt x="180" y="116"/>
                  </a:lnTo>
                  <a:lnTo>
                    <a:pt x="176" y="120"/>
                  </a:lnTo>
                  <a:lnTo>
                    <a:pt x="175" y="123"/>
                  </a:lnTo>
                  <a:lnTo>
                    <a:pt x="175" y="127"/>
                  </a:lnTo>
                  <a:lnTo>
                    <a:pt x="175" y="128"/>
                  </a:lnTo>
                  <a:lnTo>
                    <a:pt x="174" y="128"/>
                  </a:lnTo>
                  <a:lnTo>
                    <a:pt x="170" y="127"/>
                  </a:lnTo>
                  <a:lnTo>
                    <a:pt x="165" y="125"/>
                  </a:lnTo>
                  <a:lnTo>
                    <a:pt x="162" y="123"/>
                  </a:lnTo>
                  <a:lnTo>
                    <a:pt x="161" y="123"/>
                  </a:lnTo>
                  <a:lnTo>
                    <a:pt x="158" y="124"/>
                  </a:lnTo>
                  <a:lnTo>
                    <a:pt x="149" y="128"/>
                  </a:lnTo>
                  <a:lnTo>
                    <a:pt x="146" y="127"/>
                  </a:lnTo>
                  <a:lnTo>
                    <a:pt x="141" y="124"/>
                  </a:lnTo>
                  <a:lnTo>
                    <a:pt x="139" y="120"/>
                  </a:lnTo>
                  <a:lnTo>
                    <a:pt x="133" y="113"/>
                  </a:lnTo>
                  <a:lnTo>
                    <a:pt x="133" y="111"/>
                  </a:lnTo>
                  <a:lnTo>
                    <a:pt x="131" y="110"/>
                  </a:lnTo>
                  <a:lnTo>
                    <a:pt x="125" y="108"/>
                  </a:lnTo>
                  <a:lnTo>
                    <a:pt x="123" y="105"/>
                  </a:lnTo>
                  <a:lnTo>
                    <a:pt x="121" y="105"/>
                  </a:lnTo>
                  <a:lnTo>
                    <a:pt x="118" y="104"/>
                  </a:lnTo>
                  <a:lnTo>
                    <a:pt x="111" y="97"/>
                  </a:lnTo>
                  <a:lnTo>
                    <a:pt x="109" y="97"/>
                  </a:lnTo>
                  <a:lnTo>
                    <a:pt x="109" y="98"/>
                  </a:lnTo>
                  <a:lnTo>
                    <a:pt x="109" y="99"/>
                  </a:lnTo>
                  <a:lnTo>
                    <a:pt x="108" y="100"/>
                  </a:lnTo>
                  <a:lnTo>
                    <a:pt x="107" y="100"/>
                  </a:lnTo>
                  <a:lnTo>
                    <a:pt x="106" y="98"/>
                  </a:lnTo>
                  <a:lnTo>
                    <a:pt x="104" y="96"/>
                  </a:lnTo>
                  <a:lnTo>
                    <a:pt x="97" y="100"/>
                  </a:lnTo>
                  <a:lnTo>
                    <a:pt x="94" y="100"/>
                  </a:lnTo>
                  <a:lnTo>
                    <a:pt x="93" y="101"/>
                  </a:lnTo>
                  <a:lnTo>
                    <a:pt x="83" y="105"/>
                  </a:lnTo>
                  <a:lnTo>
                    <a:pt x="80" y="108"/>
                  </a:lnTo>
                  <a:lnTo>
                    <a:pt x="79" y="108"/>
                  </a:lnTo>
                  <a:lnTo>
                    <a:pt x="79" y="105"/>
                  </a:lnTo>
                  <a:lnTo>
                    <a:pt x="83" y="94"/>
                  </a:lnTo>
                  <a:lnTo>
                    <a:pt x="83" y="84"/>
                  </a:lnTo>
                  <a:lnTo>
                    <a:pt x="85" y="83"/>
                  </a:lnTo>
                  <a:lnTo>
                    <a:pt x="85" y="81"/>
                  </a:lnTo>
                  <a:lnTo>
                    <a:pt x="85" y="79"/>
                  </a:lnTo>
                  <a:lnTo>
                    <a:pt x="81" y="77"/>
                  </a:lnTo>
                  <a:lnTo>
                    <a:pt x="79" y="77"/>
                  </a:lnTo>
                  <a:lnTo>
                    <a:pt x="77" y="80"/>
                  </a:lnTo>
                  <a:lnTo>
                    <a:pt x="76" y="83"/>
                  </a:lnTo>
                  <a:lnTo>
                    <a:pt x="72" y="84"/>
                  </a:lnTo>
                  <a:lnTo>
                    <a:pt x="68" y="81"/>
                  </a:lnTo>
                  <a:lnTo>
                    <a:pt x="61" y="79"/>
                  </a:lnTo>
                  <a:lnTo>
                    <a:pt x="59" y="74"/>
                  </a:lnTo>
                  <a:lnTo>
                    <a:pt x="59" y="69"/>
                  </a:lnTo>
                  <a:lnTo>
                    <a:pt x="54" y="65"/>
                  </a:lnTo>
                  <a:lnTo>
                    <a:pt x="52" y="60"/>
                  </a:lnTo>
                  <a:lnTo>
                    <a:pt x="53" y="57"/>
                  </a:lnTo>
                  <a:lnTo>
                    <a:pt x="57" y="54"/>
                  </a:lnTo>
                  <a:lnTo>
                    <a:pt x="58" y="52"/>
                  </a:lnTo>
                  <a:lnTo>
                    <a:pt x="53" y="53"/>
                  </a:lnTo>
                  <a:lnTo>
                    <a:pt x="52" y="52"/>
                  </a:lnTo>
                  <a:lnTo>
                    <a:pt x="52" y="50"/>
                  </a:lnTo>
                  <a:lnTo>
                    <a:pt x="50" y="44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51" y="38"/>
                  </a:lnTo>
                  <a:lnTo>
                    <a:pt x="52" y="35"/>
                  </a:lnTo>
                  <a:lnTo>
                    <a:pt x="53" y="33"/>
                  </a:lnTo>
                  <a:lnTo>
                    <a:pt x="52" y="27"/>
                  </a:lnTo>
                  <a:lnTo>
                    <a:pt x="57" y="24"/>
                  </a:lnTo>
                  <a:lnTo>
                    <a:pt x="61" y="22"/>
                  </a:lnTo>
                  <a:lnTo>
                    <a:pt x="71" y="21"/>
                  </a:lnTo>
                  <a:lnTo>
                    <a:pt x="70" y="16"/>
                  </a:lnTo>
                  <a:lnTo>
                    <a:pt x="74" y="16"/>
                  </a:lnTo>
                  <a:lnTo>
                    <a:pt x="81" y="10"/>
                  </a:lnTo>
                  <a:lnTo>
                    <a:pt x="87" y="11"/>
                  </a:lnTo>
                  <a:lnTo>
                    <a:pt x="96" y="7"/>
                  </a:lnTo>
                  <a:lnTo>
                    <a:pt x="114" y="7"/>
                  </a:lnTo>
                  <a:lnTo>
                    <a:pt x="117" y="5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20" y="0"/>
                  </a:lnTo>
                  <a:lnTo>
                    <a:pt x="125" y="0"/>
                  </a:lnTo>
                  <a:lnTo>
                    <a:pt x="146" y="5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3" y="11"/>
                  </a:lnTo>
                  <a:lnTo>
                    <a:pt x="174" y="11"/>
                  </a:lnTo>
                  <a:lnTo>
                    <a:pt x="192" y="14"/>
                  </a:lnTo>
                  <a:lnTo>
                    <a:pt x="196" y="10"/>
                  </a:lnTo>
                  <a:lnTo>
                    <a:pt x="196" y="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" name="Freeform 42">
              <a:extLst>
                <a:ext uri="{FF2B5EF4-FFF2-40B4-BE49-F238E27FC236}">
                  <a16:creationId xmlns:a16="http://schemas.microsoft.com/office/drawing/2014/main" id="{B6547E8B-2097-2FBE-9A02-42A9E5703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8004" y="7022856"/>
              <a:ext cx="10990" cy="10990"/>
            </a:xfrm>
            <a:custGeom>
              <a:avLst/>
              <a:gdLst>
                <a:gd name="T0" fmla="*/ 9 w 10"/>
                <a:gd name="T1" fmla="*/ 8 h 10"/>
                <a:gd name="T2" fmla="*/ 6 w 10"/>
                <a:gd name="T3" fmla="*/ 9 h 10"/>
                <a:gd name="T4" fmla="*/ 0 w 10"/>
                <a:gd name="T5" fmla="*/ 4 h 10"/>
                <a:gd name="T6" fmla="*/ 2 w 10"/>
                <a:gd name="T7" fmla="*/ 1 h 10"/>
                <a:gd name="T8" fmla="*/ 3 w 10"/>
                <a:gd name="T9" fmla="*/ 0 h 10"/>
                <a:gd name="T10" fmla="*/ 9 w 10"/>
                <a:gd name="T11" fmla="*/ 2 h 10"/>
                <a:gd name="T12" fmla="*/ 9 w 10"/>
                <a:gd name="T13" fmla="*/ 6 h 10"/>
                <a:gd name="T14" fmla="*/ 9 w 10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8"/>
                  </a:moveTo>
                  <a:lnTo>
                    <a:pt x="6" y="9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9" y="2"/>
                  </a:lnTo>
                  <a:lnTo>
                    <a:pt x="9" y="6"/>
                  </a:lnTo>
                  <a:lnTo>
                    <a:pt x="9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DC7E15B4-1E59-AC47-0530-6008D4C8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535" y="6989885"/>
              <a:ext cx="38468" cy="32971"/>
            </a:xfrm>
            <a:custGeom>
              <a:avLst/>
              <a:gdLst>
                <a:gd name="T0" fmla="*/ 27 w 30"/>
                <a:gd name="T1" fmla="*/ 16 h 25"/>
                <a:gd name="T2" fmla="*/ 24 w 30"/>
                <a:gd name="T3" fmla="*/ 19 h 25"/>
                <a:gd name="T4" fmla="*/ 23 w 30"/>
                <a:gd name="T5" fmla="*/ 18 h 25"/>
                <a:gd name="T6" fmla="*/ 22 w 30"/>
                <a:gd name="T7" fmla="*/ 16 h 25"/>
                <a:gd name="T8" fmla="*/ 18 w 30"/>
                <a:gd name="T9" fmla="*/ 23 h 25"/>
                <a:gd name="T10" fmla="*/ 15 w 30"/>
                <a:gd name="T11" fmla="*/ 24 h 25"/>
                <a:gd name="T12" fmla="*/ 12 w 30"/>
                <a:gd name="T13" fmla="*/ 23 h 25"/>
                <a:gd name="T14" fmla="*/ 13 w 30"/>
                <a:gd name="T15" fmla="*/ 21 h 25"/>
                <a:gd name="T16" fmla="*/ 11 w 30"/>
                <a:gd name="T17" fmla="*/ 14 h 25"/>
                <a:gd name="T18" fmla="*/ 7 w 30"/>
                <a:gd name="T19" fmla="*/ 12 h 25"/>
                <a:gd name="T20" fmla="*/ 2 w 30"/>
                <a:gd name="T21" fmla="*/ 12 h 25"/>
                <a:gd name="T22" fmla="*/ 0 w 30"/>
                <a:gd name="T23" fmla="*/ 8 h 25"/>
                <a:gd name="T24" fmla="*/ 12 w 30"/>
                <a:gd name="T25" fmla="*/ 7 h 25"/>
                <a:gd name="T26" fmla="*/ 13 w 30"/>
                <a:gd name="T27" fmla="*/ 4 h 25"/>
                <a:gd name="T28" fmla="*/ 16 w 30"/>
                <a:gd name="T29" fmla="*/ 0 h 25"/>
                <a:gd name="T30" fmla="*/ 18 w 30"/>
                <a:gd name="T31" fmla="*/ 0 h 25"/>
                <a:gd name="T32" fmla="*/ 20 w 30"/>
                <a:gd name="T33" fmla="*/ 0 h 25"/>
                <a:gd name="T34" fmla="*/ 20 w 30"/>
                <a:gd name="T35" fmla="*/ 4 h 25"/>
                <a:gd name="T36" fmla="*/ 20 w 30"/>
                <a:gd name="T37" fmla="*/ 4 h 25"/>
                <a:gd name="T38" fmla="*/ 26 w 30"/>
                <a:gd name="T39" fmla="*/ 6 h 25"/>
                <a:gd name="T40" fmla="*/ 29 w 30"/>
                <a:gd name="T41" fmla="*/ 10 h 25"/>
                <a:gd name="T42" fmla="*/ 29 w 30"/>
                <a:gd name="T43" fmla="*/ 15 h 25"/>
                <a:gd name="T44" fmla="*/ 27 w 30"/>
                <a:gd name="T4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25">
                  <a:moveTo>
                    <a:pt x="27" y="16"/>
                  </a:moveTo>
                  <a:lnTo>
                    <a:pt x="24" y="19"/>
                  </a:lnTo>
                  <a:lnTo>
                    <a:pt x="23" y="18"/>
                  </a:lnTo>
                  <a:lnTo>
                    <a:pt x="22" y="16"/>
                  </a:lnTo>
                  <a:lnTo>
                    <a:pt x="18" y="23"/>
                  </a:lnTo>
                  <a:lnTo>
                    <a:pt x="15" y="24"/>
                  </a:lnTo>
                  <a:lnTo>
                    <a:pt x="12" y="23"/>
                  </a:lnTo>
                  <a:lnTo>
                    <a:pt x="13" y="21"/>
                  </a:lnTo>
                  <a:lnTo>
                    <a:pt x="11" y="14"/>
                  </a:lnTo>
                  <a:lnTo>
                    <a:pt x="7" y="12"/>
                  </a:lnTo>
                  <a:lnTo>
                    <a:pt x="2" y="12"/>
                  </a:lnTo>
                  <a:lnTo>
                    <a:pt x="0" y="8"/>
                  </a:lnTo>
                  <a:lnTo>
                    <a:pt x="12" y="7"/>
                  </a:lnTo>
                  <a:lnTo>
                    <a:pt x="13" y="4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4"/>
                  </a:lnTo>
                  <a:lnTo>
                    <a:pt x="20" y="4"/>
                  </a:lnTo>
                  <a:lnTo>
                    <a:pt x="26" y="6"/>
                  </a:lnTo>
                  <a:lnTo>
                    <a:pt x="29" y="10"/>
                  </a:lnTo>
                  <a:lnTo>
                    <a:pt x="29" y="15"/>
                  </a:lnTo>
                  <a:lnTo>
                    <a:pt x="27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" name="Freeform 45">
              <a:extLst>
                <a:ext uri="{FF2B5EF4-FFF2-40B4-BE49-F238E27FC236}">
                  <a16:creationId xmlns:a16="http://schemas.microsoft.com/office/drawing/2014/main" id="{1E3CF5EB-6F1D-2C38-B2E2-8D63373B5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7622" y="7973522"/>
              <a:ext cx="538529" cy="401151"/>
            </a:xfrm>
            <a:custGeom>
              <a:avLst/>
              <a:gdLst>
                <a:gd name="T0" fmla="*/ 340 w 432"/>
                <a:gd name="T1" fmla="*/ 210 h 321"/>
                <a:gd name="T2" fmla="*/ 333 w 432"/>
                <a:gd name="T3" fmla="*/ 205 h 321"/>
                <a:gd name="T4" fmla="*/ 346 w 432"/>
                <a:gd name="T5" fmla="*/ 199 h 321"/>
                <a:gd name="T6" fmla="*/ 404 w 432"/>
                <a:gd name="T7" fmla="*/ 170 h 321"/>
                <a:gd name="T8" fmla="*/ 392 w 432"/>
                <a:gd name="T9" fmla="*/ 188 h 321"/>
                <a:gd name="T10" fmla="*/ 376 w 432"/>
                <a:gd name="T11" fmla="*/ 180 h 321"/>
                <a:gd name="T12" fmla="*/ 386 w 432"/>
                <a:gd name="T13" fmla="*/ 163 h 321"/>
                <a:gd name="T14" fmla="*/ 395 w 432"/>
                <a:gd name="T15" fmla="*/ 167 h 321"/>
                <a:gd name="T16" fmla="*/ 416 w 432"/>
                <a:gd name="T17" fmla="*/ 158 h 321"/>
                <a:gd name="T18" fmla="*/ 237 w 432"/>
                <a:gd name="T19" fmla="*/ 15 h 321"/>
                <a:gd name="T20" fmla="*/ 249 w 432"/>
                <a:gd name="T21" fmla="*/ 22 h 321"/>
                <a:gd name="T22" fmla="*/ 249 w 432"/>
                <a:gd name="T23" fmla="*/ 31 h 321"/>
                <a:gd name="T24" fmla="*/ 257 w 432"/>
                <a:gd name="T25" fmla="*/ 32 h 321"/>
                <a:gd name="T26" fmla="*/ 279 w 432"/>
                <a:gd name="T27" fmla="*/ 41 h 321"/>
                <a:gd name="T28" fmla="*/ 291 w 432"/>
                <a:gd name="T29" fmla="*/ 45 h 321"/>
                <a:gd name="T30" fmla="*/ 314 w 432"/>
                <a:gd name="T31" fmla="*/ 46 h 321"/>
                <a:gd name="T32" fmla="*/ 329 w 432"/>
                <a:gd name="T33" fmla="*/ 44 h 321"/>
                <a:gd name="T34" fmla="*/ 340 w 432"/>
                <a:gd name="T35" fmla="*/ 55 h 321"/>
                <a:gd name="T36" fmla="*/ 348 w 432"/>
                <a:gd name="T37" fmla="*/ 54 h 321"/>
                <a:gd name="T38" fmla="*/ 364 w 432"/>
                <a:gd name="T39" fmla="*/ 58 h 321"/>
                <a:gd name="T40" fmla="*/ 381 w 432"/>
                <a:gd name="T41" fmla="*/ 58 h 321"/>
                <a:gd name="T42" fmla="*/ 397 w 432"/>
                <a:gd name="T43" fmla="*/ 60 h 321"/>
                <a:gd name="T44" fmla="*/ 396 w 432"/>
                <a:gd name="T45" fmla="*/ 71 h 321"/>
                <a:gd name="T46" fmla="*/ 360 w 432"/>
                <a:gd name="T47" fmla="*/ 106 h 321"/>
                <a:gd name="T48" fmla="*/ 322 w 432"/>
                <a:gd name="T49" fmla="*/ 130 h 321"/>
                <a:gd name="T50" fmla="*/ 299 w 432"/>
                <a:gd name="T51" fmla="*/ 156 h 321"/>
                <a:gd name="T52" fmla="*/ 292 w 432"/>
                <a:gd name="T53" fmla="*/ 205 h 321"/>
                <a:gd name="T54" fmla="*/ 276 w 432"/>
                <a:gd name="T55" fmla="*/ 233 h 321"/>
                <a:gd name="T56" fmla="*/ 271 w 432"/>
                <a:gd name="T57" fmla="*/ 256 h 321"/>
                <a:gd name="T58" fmla="*/ 232 w 432"/>
                <a:gd name="T59" fmla="*/ 283 h 321"/>
                <a:gd name="T60" fmla="*/ 205 w 432"/>
                <a:gd name="T61" fmla="*/ 292 h 321"/>
                <a:gd name="T62" fmla="*/ 155 w 432"/>
                <a:gd name="T63" fmla="*/ 292 h 321"/>
                <a:gd name="T64" fmla="*/ 124 w 432"/>
                <a:gd name="T65" fmla="*/ 312 h 321"/>
                <a:gd name="T66" fmla="*/ 114 w 432"/>
                <a:gd name="T67" fmla="*/ 320 h 321"/>
                <a:gd name="T68" fmla="*/ 95 w 432"/>
                <a:gd name="T69" fmla="*/ 299 h 321"/>
                <a:gd name="T70" fmla="*/ 92 w 432"/>
                <a:gd name="T71" fmla="*/ 285 h 321"/>
                <a:gd name="T72" fmla="*/ 72 w 432"/>
                <a:gd name="T73" fmla="*/ 273 h 321"/>
                <a:gd name="T74" fmla="*/ 59 w 432"/>
                <a:gd name="T75" fmla="*/ 250 h 321"/>
                <a:gd name="T76" fmla="*/ 72 w 432"/>
                <a:gd name="T77" fmla="*/ 234 h 321"/>
                <a:gd name="T78" fmla="*/ 64 w 432"/>
                <a:gd name="T79" fmla="*/ 210 h 321"/>
                <a:gd name="T80" fmla="*/ 61 w 432"/>
                <a:gd name="T81" fmla="*/ 187 h 321"/>
                <a:gd name="T82" fmla="*/ 67 w 432"/>
                <a:gd name="T83" fmla="*/ 173 h 321"/>
                <a:gd name="T84" fmla="*/ 70 w 432"/>
                <a:gd name="T85" fmla="*/ 154 h 321"/>
                <a:gd name="T86" fmla="*/ 76 w 432"/>
                <a:gd name="T87" fmla="*/ 143 h 321"/>
                <a:gd name="T88" fmla="*/ 73 w 432"/>
                <a:gd name="T89" fmla="*/ 118 h 321"/>
                <a:gd name="T90" fmla="*/ 94 w 432"/>
                <a:gd name="T91" fmla="*/ 99 h 321"/>
                <a:gd name="T92" fmla="*/ 87 w 432"/>
                <a:gd name="T93" fmla="*/ 90 h 321"/>
                <a:gd name="T94" fmla="*/ 80 w 432"/>
                <a:gd name="T95" fmla="*/ 78 h 321"/>
                <a:gd name="T96" fmla="*/ 65 w 432"/>
                <a:gd name="T97" fmla="*/ 77 h 321"/>
                <a:gd name="T98" fmla="*/ 51 w 432"/>
                <a:gd name="T99" fmla="*/ 82 h 321"/>
                <a:gd name="T100" fmla="*/ 34 w 432"/>
                <a:gd name="T101" fmla="*/ 84 h 321"/>
                <a:gd name="T102" fmla="*/ 34 w 432"/>
                <a:gd name="T103" fmla="*/ 73 h 321"/>
                <a:gd name="T104" fmla="*/ 17 w 432"/>
                <a:gd name="T105" fmla="*/ 76 h 321"/>
                <a:gd name="T106" fmla="*/ 16 w 432"/>
                <a:gd name="T107" fmla="*/ 64 h 321"/>
                <a:gd name="T108" fmla="*/ 13 w 432"/>
                <a:gd name="T109" fmla="*/ 52 h 321"/>
                <a:gd name="T110" fmla="*/ 9 w 432"/>
                <a:gd name="T111" fmla="*/ 42 h 321"/>
                <a:gd name="T112" fmla="*/ 4 w 432"/>
                <a:gd name="T113" fmla="*/ 24 h 321"/>
                <a:gd name="T114" fmla="*/ 32 w 432"/>
                <a:gd name="T115" fmla="*/ 14 h 321"/>
                <a:gd name="T116" fmla="*/ 49 w 432"/>
                <a:gd name="T117" fmla="*/ 0 h 321"/>
                <a:gd name="T118" fmla="*/ 84 w 432"/>
                <a:gd name="T119" fmla="*/ 7 h 321"/>
                <a:gd name="T120" fmla="*/ 131 w 432"/>
                <a:gd name="T121" fmla="*/ 11 h 321"/>
                <a:gd name="T122" fmla="*/ 182 w 432"/>
                <a:gd name="T123" fmla="*/ 11 h 321"/>
                <a:gd name="T124" fmla="*/ 224 w 432"/>
                <a:gd name="T125" fmla="*/ 19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321">
                  <a:moveTo>
                    <a:pt x="344" y="214"/>
                  </a:moveTo>
                  <a:lnTo>
                    <a:pt x="344" y="215"/>
                  </a:lnTo>
                  <a:lnTo>
                    <a:pt x="342" y="214"/>
                  </a:lnTo>
                  <a:lnTo>
                    <a:pt x="338" y="214"/>
                  </a:lnTo>
                  <a:lnTo>
                    <a:pt x="338" y="212"/>
                  </a:lnTo>
                  <a:lnTo>
                    <a:pt x="339" y="211"/>
                  </a:lnTo>
                  <a:lnTo>
                    <a:pt x="340" y="210"/>
                  </a:lnTo>
                  <a:lnTo>
                    <a:pt x="342" y="212"/>
                  </a:lnTo>
                  <a:lnTo>
                    <a:pt x="344" y="213"/>
                  </a:lnTo>
                  <a:lnTo>
                    <a:pt x="344" y="214"/>
                  </a:lnTo>
                  <a:close/>
                  <a:moveTo>
                    <a:pt x="340" y="204"/>
                  </a:moveTo>
                  <a:lnTo>
                    <a:pt x="338" y="207"/>
                  </a:lnTo>
                  <a:lnTo>
                    <a:pt x="333" y="206"/>
                  </a:lnTo>
                  <a:lnTo>
                    <a:pt x="333" y="205"/>
                  </a:lnTo>
                  <a:lnTo>
                    <a:pt x="333" y="202"/>
                  </a:lnTo>
                  <a:lnTo>
                    <a:pt x="335" y="201"/>
                  </a:lnTo>
                  <a:lnTo>
                    <a:pt x="335" y="199"/>
                  </a:lnTo>
                  <a:lnTo>
                    <a:pt x="337" y="198"/>
                  </a:lnTo>
                  <a:lnTo>
                    <a:pt x="343" y="196"/>
                  </a:lnTo>
                  <a:lnTo>
                    <a:pt x="345" y="197"/>
                  </a:lnTo>
                  <a:lnTo>
                    <a:pt x="346" y="199"/>
                  </a:lnTo>
                  <a:lnTo>
                    <a:pt x="342" y="204"/>
                  </a:lnTo>
                  <a:lnTo>
                    <a:pt x="340" y="204"/>
                  </a:lnTo>
                  <a:close/>
                  <a:moveTo>
                    <a:pt x="394" y="168"/>
                  </a:moveTo>
                  <a:lnTo>
                    <a:pt x="397" y="170"/>
                  </a:lnTo>
                  <a:lnTo>
                    <a:pt x="400" y="168"/>
                  </a:lnTo>
                  <a:lnTo>
                    <a:pt x="402" y="169"/>
                  </a:lnTo>
                  <a:lnTo>
                    <a:pt x="404" y="170"/>
                  </a:lnTo>
                  <a:lnTo>
                    <a:pt x="404" y="172"/>
                  </a:lnTo>
                  <a:lnTo>
                    <a:pt x="403" y="175"/>
                  </a:lnTo>
                  <a:lnTo>
                    <a:pt x="400" y="178"/>
                  </a:lnTo>
                  <a:lnTo>
                    <a:pt x="399" y="181"/>
                  </a:lnTo>
                  <a:lnTo>
                    <a:pt x="397" y="185"/>
                  </a:lnTo>
                  <a:lnTo>
                    <a:pt x="394" y="187"/>
                  </a:lnTo>
                  <a:lnTo>
                    <a:pt x="392" y="188"/>
                  </a:lnTo>
                  <a:lnTo>
                    <a:pt x="386" y="186"/>
                  </a:lnTo>
                  <a:lnTo>
                    <a:pt x="383" y="185"/>
                  </a:lnTo>
                  <a:lnTo>
                    <a:pt x="382" y="184"/>
                  </a:lnTo>
                  <a:lnTo>
                    <a:pt x="381" y="180"/>
                  </a:lnTo>
                  <a:lnTo>
                    <a:pt x="380" y="179"/>
                  </a:lnTo>
                  <a:lnTo>
                    <a:pt x="378" y="178"/>
                  </a:lnTo>
                  <a:lnTo>
                    <a:pt x="376" y="180"/>
                  </a:lnTo>
                  <a:lnTo>
                    <a:pt x="373" y="181"/>
                  </a:lnTo>
                  <a:lnTo>
                    <a:pt x="372" y="180"/>
                  </a:lnTo>
                  <a:lnTo>
                    <a:pt x="370" y="179"/>
                  </a:lnTo>
                  <a:lnTo>
                    <a:pt x="369" y="178"/>
                  </a:lnTo>
                  <a:lnTo>
                    <a:pt x="370" y="176"/>
                  </a:lnTo>
                  <a:lnTo>
                    <a:pt x="383" y="166"/>
                  </a:lnTo>
                  <a:lnTo>
                    <a:pt x="386" y="163"/>
                  </a:lnTo>
                  <a:lnTo>
                    <a:pt x="395" y="161"/>
                  </a:lnTo>
                  <a:lnTo>
                    <a:pt x="396" y="162"/>
                  </a:lnTo>
                  <a:lnTo>
                    <a:pt x="395" y="163"/>
                  </a:lnTo>
                  <a:lnTo>
                    <a:pt x="395" y="163"/>
                  </a:lnTo>
                  <a:lnTo>
                    <a:pt x="396" y="164"/>
                  </a:lnTo>
                  <a:lnTo>
                    <a:pt x="395" y="165"/>
                  </a:lnTo>
                  <a:lnTo>
                    <a:pt x="395" y="167"/>
                  </a:lnTo>
                  <a:lnTo>
                    <a:pt x="394" y="168"/>
                  </a:lnTo>
                  <a:close/>
                  <a:moveTo>
                    <a:pt x="431" y="167"/>
                  </a:moveTo>
                  <a:lnTo>
                    <a:pt x="430" y="167"/>
                  </a:lnTo>
                  <a:lnTo>
                    <a:pt x="420" y="162"/>
                  </a:lnTo>
                  <a:lnTo>
                    <a:pt x="417" y="162"/>
                  </a:lnTo>
                  <a:lnTo>
                    <a:pt x="416" y="161"/>
                  </a:lnTo>
                  <a:lnTo>
                    <a:pt x="416" y="158"/>
                  </a:lnTo>
                  <a:lnTo>
                    <a:pt x="417" y="157"/>
                  </a:lnTo>
                  <a:lnTo>
                    <a:pt x="423" y="157"/>
                  </a:lnTo>
                  <a:lnTo>
                    <a:pt x="428" y="159"/>
                  </a:lnTo>
                  <a:lnTo>
                    <a:pt x="431" y="163"/>
                  </a:lnTo>
                  <a:lnTo>
                    <a:pt x="431" y="164"/>
                  </a:lnTo>
                  <a:lnTo>
                    <a:pt x="431" y="167"/>
                  </a:lnTo>
                  <a:close/>
                  <a:moveTo>
                    <a:pt x="237" y="15"/>
                  </a:moveTo>
                  <a:lnTo>
                    <a:pt x="237" y="17"/>
                  </a:lnTo>
                  <a:lnTo>
                    <a:pt x="238" y="19"/>
                  </a:lnTo>
                  <a:lnTo>
                    <a:pt x="239" y="19"/>
                  </a:lnTo>
                  <a:lnTo>
                    <a:pt x="242" y="20"/>
                  </a:lnTo>
                  <a:lnTo>
                    <a:pt x="244" y="20"/>
                  </a:lnTo>
                  <a:lnTo>
                    <a:pt x="247" y="21"/>
                  </a:lnTo>
                  <a:lnTo>
                    <a:pt x="249" y="22"/>
                  </a:lnTo>
                  <a:lnTo>
                    <a:pt x="249" y="24"/>
                  </a:lnTo>
                  <a:lnTo>
                    <a:pt x="249" y="26"/>
                  </a:lnTo>
                  <a:lnTo>
                    <a:pt x="247" y="28"/>
                  </a:lnTo>
                  <a:lnTo>
                    <a:pt x="247" y="30"/>
                  </a:lnTo>
                  <a:lnTo>
                    <a:pt x="247" y="30"/>
                  </a:lnTo>
                  <a:lnTo>
                    <a:pt x="249" y="31"/>
                  </a:lnTo>
                  <a:lnTo>
                    <a:pt x="249" y="31"/>
                  </a:lnTo>
                  <a:lnTo>
                    <a:pt x="250" y="31"/>
                  </a:lnTo>
                  <a:lnTo>
                    <a:pt x="251" y="30"/>
                  </a:lnTo>
                  <a:lnTo>
                    <a:pt x="252" y="28"/>
                  </a:lnTo>
                  <a:lnTo>
                    <a:pt x="252" y="28"/>
                  </a:lnTo>
                  <a:lnTo>
                    <a:pt x="252" y="29"/>
                  </a:lnTo>
                  <a:lnTo>
                    <a:pt x="253" y="30"/>
                  </a:lnTo>
                  <a:lnTo>
                    <a:pt x="257" y="32"/>
                  </a:lnTo>
                  <a:lnTo>
                    <a:pt x="264" y="35"/>
                  </a:lnTo>
                  <a:lnTo>
                    <a:pt x="267" y="35"/>
                  </a:lnTo>
                  <a:lnTo>
                    <a:pt x="269" y="35"/>
                  </a:lnTo>
                  <a:lnTo>
                    <a:pt x="270" y="36"/>
                  </a:lnTo>
                  <a:lnTo>
                    <a:pt x="275" y="41"/>
                  </a:lnTo>
                  <a:lnTo>
                    <a:pt x="276" y="41"/>
                  </a:lnTo>
                  <a:lnTo>
                    <a:pt x="279" y="41"/>
                  </a:lnTo>
                  <a:lnTo>
                    <a:pt x="281" y="41"/>
                  </a:lnTo>
                  <a:lnTo>
                    <a:pt x="283" y="40"/>
                  </a:lnTo>
                  <a:lnTo>
                    <a:pt x="284" y="40"/>
                  </a:lnTo>
                  <a:lnTo>
                    <a:pt x="286" y="41"/>
                  </a:lnTo>
                  <a:lnTo>
                    <a:pt x="287" y="42"/>
                  </a:lnTo>
                  <a:lnTo>
                    <a:pt x="290" y="44"/>
                  </a:lnTo>
                  <a:lnTo>
                    <a:pt x="291" y="45"/>
                  </a:lnTo>
                  <a:lnTo>
                    <a:pt x="292" y="46"/>
                  </a:lnTo>
                  <a:lnTo>
                    <a:pt x="301" y="45"/>
                  </a:lnTo>
                  <a:lnTo>
                    <a:pt x="302" y="46"/>
                  </a:lnTo>
                  <a:lnTo>
                    <a:pt x="303" y="46"/>
                  </a:lnTo>
                  <a:lnTo>
                    <a:pt x="306" y="45"/>
                  </a:lnTo>
                  <a:lnTo>
                    <a:pt x="310" y="46"/>
                  </a:lnTo>
                  <a:lnTo>
                    <a:pt x="314" y="46"/>
                  </a:lnTo>
                  <a:lnTo>
                    <a:pt x="314" y="45"/>
                  </a:lnTo>
                  <a:lnTo>
                    <a:pt x="315" y="41"/>
                  </a:lnTo>
                  <a:lnTo>
                    <a:pt x="315" y="40"/>
                  </a:lnTo>
                  <a:lnTo>
                    <a:pt x="316" y="39"/>
                  </a:lnTo>
                  <a:lnTo>
                    <a:pt x="318" y="40"/>
                  </a:lnTo>
                  <a:lnTo>
                    <a:pt x="326" y="42"/>
                  </a:lnTo>
                  <a:lnTo>
                    <a:pt x="329" y="44"/>
                  </a:lnTo>
                  <a:lnTo>
                    <a:pt x="332" y="45"/>
                  </a:lnTo>
                  <a:lnTo>
                    <a:pt x="335" y="45"/>
                  </a:lnTo>
                  <a:lnTo>
                    <a:pt x="337" y="46"/>
                  </a:lnTo>
                  <a:lnTo>
                    <a:pt x="339" y="50"/>
                  </a:lnTo>
                  <a:lnTo>
                    <a:pt x="339" y="52"/>
                  </a:lnTo>
                  <a:lnTo>
                    <a:pt x="339" y="53"/>
                  </a:lnTo>
                  <a:lnTo>
                    <a:pt x="340" y="55"/>
                  </a:lnTo>
                  <a:lnTo>
                    <a:pt x="339" y="56"/>
                  </a:lnTo>
                  <a:lnTo>
                    <a:pt x="340" y="57"/>
                  </a:lnTo>
                  <a:lnTo>
                    <a:pt x="341" y="57"/>
                  </a:lnTo>
                  <a:lnTo>
                    <a:pt x="343" y="57"/>
                  </a:lnTo>
                  <a:lnTo>
                    <a:pt x="344" y="56"/>
                  </a:lnTo>
                  <a:lnTo>
                    <a:pt x="347" y="55"/>
                  </a:lnTo>
                  <a:lnTo>
                    <a:pt x="348" y="54"/>
                  </a:lnTo>
                  <a:lnTo>
                    <a:pt x="353" y="56"/>
                  </a:lnTo>
                  <a:lnTo>
                    <a:pt x="355" y="58"/>
                  </a:lnTo>
                  <a:lnTo>
                    <a:pt x="356" y="59"/>
                  </a:lnTo>
                  <a:lnTo>
                    <a:pt x="357" y="60"/>
                  </a:lnTo>
                  <a:lnTo>
                    <a:pt x="359" y="61"/>
                  </a:lnTo>
                  <a:lnTo>
                    <a:pt x="360" y="59"/>
                  </a:lnTo>
                  <a:lnTo>
                    <a:pt x="364" y="58"/>
                  </a:lnTo>
                  <a:lnTo>
                    <a:pt x="370" y="59"/>
                  </a:lnTo>
                  <a:lnTo>
                    <a:pt x="376" y="61"/>
                  </a:lnTo>
                  <a:lnTo>
                    <a:pt x="378" y="61"/>
                  </a:lnTo>
                  <a:lnTo>
                    <a:pt x="378" y="60"/>
                  </a:lnTo>
                  <a:lnTo>
                    <a:pt x="379" y="59"/>
                  </a:lnTo>
                  <a:lnTo>
                    <a:pt x="380" y="58"/>
                  </a:lnTo>
                  <a:lnTo>
                    <a:pt x="381" y="58"/>
                  </a:lnTo>
                  <a:lnTo>
                    <a:pt x="384" y="57"/>
                  </a:lnTo>
                  <a:lnTo>
                    <a:pt x="386" y="56"/>
                  </a:lnTo>
                  <a:lnTo>
                    <a:pt x="389" y="56"/>
                  </a:lnTo>
                  <a:lnTo>
                    <a:pt x="391" y="56"/>
                  </a:lnTo>
                  <a:lnTo>
                    <a:pt x="394" y="57"/>
                  </a:lnTo>
                  <a:lnTo>
                    <a:pt x="396" y="57"/>
                  </a:lnTo>
                  <a:lnTo>
                    <a:pt x="397" y="60"/>
                  </a:lnTo>
                  <a:lnTo>
                    <a:pt x="398" y="61"/>
                  </a:lnTo>
                  <a:lnTo>
                    <a:pt x="399" y="63"/>
                  </a:lnTo>
                  <a:lnTo>
                    <a:pt x="396" y="65"/>
                  </a:lnTo>
                  <a:lnTo>
                    <a:pt x="395" y="65"/>
                  </a:lnTo>
                  <a:lnTo>
                    <a:pt x="394" y="69"/>
                  </a:lnTo>
                  <a:lnTo>
                    <a:pt x="395" y="70"/>
                  </a:lnTo>
                  <a:lnTo>
                    <a:pt x="396" y="71"/>
                  </a:lnTo>
                  <a:lnTo>
                    <a:pt x="397" y="72"/>
                  </a:lnTo>
                  <a:lnTo>
                    <a:pt x="397" y="78"/>
                  </a:lnTo>
                  <a:lnTo>
                    <a:pt x="394" y="82"/>
                  </a:lnTo>
                  <a:lnTo>
                    <a:pt x="389" y="86"/>
                  </a:lnTo>
                  <a:lnTo>
                    <a:pt x="367" y="99"/>
                  </a:lnTo>
                  <a:lnTo>
                    <a:pt x="362" y="105"/>
                  </a:lnTo>
                  <a:lnTo>
                    <a:pt x="360" y="106"/>
                  </a:lnTo>
                  <a:lnTo>
                    <a:pt x="344" y="110"/>
                  </a:lnTo>
                  <a:lnTo>
                    <a:pt x="332" y="114"/>
                  </a:lnTo>
                  <a:lnTo>
                    <a:pt x="327" y="116"/>
                  </a:lnTo>
                  <a:lnTo>
                    <a:pt x="320" y="123"/>
                  </a:lnTo>
                  <a:lnTo>
                    <a:pt x="316" y="126"/>
                  </a:lnTo>
                  <a:lnTo>
                    <a:pt x="320" y="126"/>
                  </a:lnTo>
                  <a:lnTo>
                    <a:pt x="322" y="130"/>
                  </a:lnTo>
                  <a:lnTo>
                    <a:pt x="321" y="131"/>
                  </a:lnTo>
                  <a:lnTo>
                    <a:pt x="317" y="134"/>
                  </a:lnTo>
                  <a:lnTo>
                    <a:pt x="315" y="134"/>
                  </a:lnTo>
                  <a:lnTo>
                    <a:pt x="314" y="134"/>
                  </a:lnTo>
                  <a:lnTo>
                    <a:pt x="313" y="134"/>
                  </a:lnTo>
                  <a:lnTo>
                    <a:pt x="305" y="146"/>
                  </a:lnTo>
                  <a:lnTo>
                    <a:pt x="299" y="156"/>
                  </a:lnTo>
                  <a:lnTo>
                    <a:pt x="295" y="159"/>
                  </a:lnTo>
                  <a:lnTo>
                    <a:pt x="291" y="165"/>
                  </a:lnTo>
                  <a:lnTo>
                    <a:pt x="283" y="180"/>
                  </a:lnTo>
                  <a:lnTo>
                    <a:pt x="283" y="184"/>
                  </a:lnTo>
                  <a:lnTo>
                    <a:pt x="287" y="198"/>
                  </a:lnTo>
                  <a:lnTo>
                    <a:pt x="290" y="202"/>
                  </a:lnTo>
                  <a:lnTo>
                    <a:pt x="292" y="205"/>
                  </a:lnTo>
                  <a:lnTo>
                    <a:pt x="299" y="208"/>
                  </a:lnTo>
                  <a:lnTo>
                    <a:pt x="301" y="210"/>
                  </a:lnTo>
                  <a:lnTo>
                    <a:pt x="298" y="213"/>
                  </a:lnTo>
                  <a:lnTo>
                    <a:pt x="292" y="218"/>
                  </a:lnTo>
                  <a:lnTo>
                    <a:pt x="281" y="224"/>
                  </a:lnTo>
                  <a:lnTo>
                    <a:pt x="277" y="229"/>
                  </a:lnTo>
                  <a:lnTo>
                    <a:pt x="276" y="233"/>
                  </a:lnTo>
                  <a:lnTo>
                    <a:pt x="273" y="235"/>
                  </a:lnTo>
                  <a:lnTo>
                    <a:pt x="272" y="242"/>
                  </a:lnTo>
                  <a:lnTo>
                    <a:pt x="270" y="246"/>
                  </a:lnTo>
                  <a:lnTo>
                    <a:pt x="270" y="247"/>
                  </a:lnTo>
                  <a:lnTo>
                    <a:pt x="268" y="251"/>
                  </a:lnTo>
                  <a:lnTo>
                    <a:pt x="268" y="253"/>
                  </a:lnTo>
                  <a:lnTo>
                    <a:pt x="271" y="256"/>
                  </a:lnTo>
                  <a:lnTo>
                    <a:pt x="269" y="258"/>
                  </a:lnTo>
                  <a:lnTo>
                    <a:pt x="268" y="258"/>
                  </a:lnTo>
                  <a:lnTo>
                    <a:pt x="264" y="259"/>
                  </a:lnTo>
                  <a:lnTo>
                    <a:pt x="252" y="259"/>
                  </a:lnTo>
                  <a:lnTo>
                    <a:pt x="242" y="266"/>
                  </a:lnTo>
                  <a:lnTo>
                    <a:pt x="237" y="272"/>
                  </a:lnTo>
                  <a:lnTo>
                    <a:pt x="232" y="283"/>
                  </a:lnTo>
                  <a:lnTo>
                    <a:pt x="227" y="290"/>
                  </a:lnTo>
                  <a:lnTo>
                    <a:pt x="224" y="291"/>
                  </a:lnTo>
                  <a:lnTo>
                    <a:pt x="220" y="288"/>
                  </a:lnTo>
                  <a:lnTo>
                    <a:pt x="216" y="288"/>
                  </a:lnTo>
                  <a:lnTo>
                    <a:pt x="211" y="289"/>
                  </a:lnTo>
                  <a:lnTo>
                    <a:pt x="209" y="291"/>
                  </a:lnTo>
                  <a:lnTo>
                    <a:pt x="205" y="292"/>
                  </a:lnTo>
                  <a:lnTo>
                    <a:pt x="201" y="291"/>
                  </a:lnTo>
                  <a:lnTo>
                    <a:pt x="194" y="291"/>
                  </a:lnTo>
                  <a:lnTo>
                    <a:pt x="190" y="291"/>
                  </a:lnTo>
                  <a:lnTo>
                    <a:pt x="184" y="293"/>
                  </a:lnTo>
                  <a:lnTo>
                    <a:pt x="180" y="292"/>
                  </a:lnTo>
                  <a:lnTo>
                    <a:pt x="172" y="291"/>
                  </a:lnTo>
                  <a:lnTo>
                    <a:pt x="155" y="292"/>
                  </a:lnTo>
                  <a:lnTo>
                    <a:pt x="153" y="293"/>
                  </a:lnTo>
                  <a:lnTo>
                    <a:pt x="151" y="296"/>
                  </a:lnTo>
                  <a:lnTo>
                    <a:pt x="145" y="301"/>
                  </a:lnTo>
                  <a:lnTo>
                    <a:pt x="137" y="301"/>
                  </a:lnTo>
                  <a:lnTo>
                    <a:pt x="129" y="304"/>
                  </a:lnTo>
                  <a:lnTo>
                    <a:pt x="127" y="306"/>
                  </a:lnTo>
                  <a:lnTo>
                    <a:pt x="124" y="312"/>
                  </a:lnTo>
                  <a:lnTo>
                    <a:pt x="123" y="316"/>
                  </a:lnTo>
                  <a:lnTo>
                    <a:pt x="123" y="316"/>
                  </a:lnTo>
                  <a:lnTo>
                    <a:pt x="122" y="314"/>
                  </a:lnTo>
                  <a:lnTo>
                    <a:pt x="121" y="315"/>
                  </a:lnTo>
                  <a:lnTo>
                    <a:pt x="120" y="318"/>
                  </a:lnTo>
                  <a:lnTo>
                    <a:pt x="117" y="319"/>
                  </a:lnTo>
                  <a:lnTo>
                    <a:pt x="114" y="320"/>
                  </a:lnTo>
                  <a:lnTo>
                    <a:pt x="109" y="318"/>
                  </a:lnTo>
                  <a:lnTo>
                    <a:pt x="104" y="314"/>
                  </a:lnTo>
                  <a:lnTo>
                    <a:pt x="102" y="313"/>
                  </a:lnTo>
                  <a:lnTo>
                    <a:pt x="97" y="308"/>
                  </a:lnTo>
                  <a:lnTo>
                    <a:pt x="96" y="304"/>
                  </a:lnTo>
                  <a:lnTo>
                    <a:pt x="95" y="300"/>
                  </a:lnTo>
                  <a:lnTo>
                    <a:pt x="95" y="299"/>
                  </a:lnTo>
                  <a:lnTo>
                    <a:pt x="95" y="297"/>
                  </a:lnTo>
                  <a:lnTo>
                    <a:pt x="91" y="296"/>
                  </a:lnTo>
                  <a:lnTo>
                    <a:pt x="90" y="292"/>
                  </a:lnTo>
                  <a:lnTo>
                    <a:pt x="92" y="288"/>
                  </a:lnTo>
                  <a:lnTo>
                    <a:pt x="95" y="285"/>
                  </a:lnTo>
                  <a:lnTo>
                    <a:pt x="96" y="285"/>
                  </a:lnTo>
                  <a:lnTo>
                    <a:pt x="92" y="285"/>
                  </a:lnTo>
                  <a:lnTo>
                    <a:pt x="90" y="288"/>
                  </a:lnTo>
                  <a:lnTo>
                    <a:pt x="87" y="283"/>
                  </a:lnTo>
                  <a:lnTo>
                    <a:pt x="75" y="273"/>
                  </a:lnTo>
                  <a:lnTo>
                    <a:pt x="75" y="272"/>
                  </a:lnTo>
                  <a:lnTo>
                    <a:pt x="75" y="271"/>
                  </a:lnTo>
                  <a:lnTo>
                    <a:pt x="73" y="273"/>
                  </a:lnTo>
                  <a:lnTo>
                    <a:pt x="72" y="273"/>
                  </a:lnTo>
                  <a:lnTo>
                    <a:pt x="66" y="273"/>
                  </a:lnTo>
                  <a:lnTo>
                    <a:pt x="58" y="274"/>
                  </a:lnTo>
                  <a:lnTo>
                    <a:pt x="56" y="264"/>
                  </a:lnTo>
                  <a:lnTo>
                    <a:pt x="55" y="261"/>
                  </a:lnTo>
                  <a:lnTo>
                    <a:pt x="55" y="258"/>
                  </a:lnTo>
                  <a:lnTo>
                    <a:pt x="57" y="252"/>
                  </a:lnTo>
                  <a:lnTo>
                    <a:pt x="59" y="250"/>
                  </a:lnTo>
                  <a:lnTo>
                    <a:pt x="61" y="245"/>
                  </a:lnTo>
                  <a:lnTo>
                    <a:pt x="65" y="241"/>
                  </a:lnTo>
                  <a:lnTo>
                    <a:pt x="69" y="240"/>
                  </a:lnTo>
                  <a:lnTo>
                    <a:pt x="71" y="240"/>
                  </a:lnTo>
                  <a:lnTo>
                    <a:pt x="72" y="236"/>
                  </a:lnTo>
                  <a:lnTo>
                    <a:pt x="72" y="234"/>
                  </a:lnTo>
                  <a:lnTo>
                    <a:pt x="72" y="234"/>
                  </a:lnTo>
                  <a:lnTo>
                    <a:pt x="67" y="234"/>
                  </a:lnTo>
                  <a:lnTo>
                    <a:pt x="60" y="223"/>
                  </a:lnTo>
                  <a:lnTo>
                    <a:pt x="60" y="221"/>
                  </a:lnTo>
                  <a:lnTo>
                    <a:pt x="61" y="219"/>
                  </a:lnTo>
                  <a:lnTo>
                    <a:pt x="62" y="215"/>
                  </a:lnTo>
                  <a:lnTo>
                    <a:pt x="62" y="212"/>
                  </a:lnTo>
                  <a:lnTo>
                    <a:pt x="64" y="210"/>
                  </a:lnTo>
                  <a:lnTo>
                    <a:pt x="67" y="208"/>
                  </a:lnTo>
                  <a:lnTo>
                    <a:pt x="69" y="204"/>
                  </a:lnTo>
                  <a:lnTo>
                    <a:pt x="71" y="201"/>
                  </a:lnTo>
                  <a:lnTo>
                    <a:pt x="71" y="198"/>
                  </a:lnTo>
                  <a:lnTo>
                    <a:pt x="69" y="197"/>
                  </a:lnTo>
                  <a:lnTo>
                    <a:pt x="66" y="195"/>
                  </a:lnTo>
                  <a:lnTo>
                    <a:pt x="61" y="187"/>
                  </a:lnTo>
                  <a:lnTo>
                    <a:pt x="60" y="182"/>
                  </a:lnTo>
                  <a:lnTo>
                    <a:pt x="60" y="181"/>
                  </a:lnTo>
                  <a:lnTo>
                    <a:pt x="57" y="179"/>
                  </a:lnTo>
                  <a:lnTo>
                    <a:pt x="54" y="175"/>
                  </a:lnTo>
                  <a:lnTo>
                    <a:pt x="54" y="174"/>
                  </a:lnTo>
                  <a:lnTo>
                    <a:pt x="56" y="173"/>
                  </a:lnTo>
                  <a:lnTo>
                    <a:pt x="67" y="173"/>
                  </a:lnTo>
                  <a:lnTo>
                    <a:pt x="69" y="172"/>
                  </a:lnTo>
                  <a:lnTo>
                    <a:pt x="70" y="171"/>
                  </a:lnTo>
                  <a:lnTo>
                    <a:pt x="72" y="168"/>
                  </a:lnTo>
                  <a:lnTo>
                    <a:pt x="74" y="162"/>
                  </a:lnTo>
                  <a:lnTo>
                    <a:pt x="74" y="159"/>
                  </a:lnTo>
                  <a:lnTo>
                    <a:pt x="74" y="157"/>
                  </a:lnTo>
                  <a:lnTo>
                    <a:pt x="70" y="154"/>
                  </a:lnTo>
                  <a:lnTo>
                    <a:pt x="70" y="153"/>
                  </a:lnTo>
                  <a:lnTo>
                    <a:pt x="71" y="151"/>
                  </a:lnTo>
                  <a:lnTo>
                    <a:pt x="72" y="149"/>
                  </a:lnTo>
                  <a:lnTo>
                    <a:pt x="75" y="147"/>
                  </a:lnTo>
                  <a:lnTo>
                    <a:pt x="77" y="146"/>
                  </a:lnTo>
                  <a:lnTo>
                    <a:pt x="77" y="145"/>
                  </a:lnTo>
                  <a:lnTo>
                    <a:pt x="76" y="143"/>
                  </a:lnTo>
                  <a:lnTo>
                    <a:pt x="75" y="141"/>
                  </a:lnTo>
                  <a:lnTo>
                    <a:pt x="76" y="140"/>
                  </a:lnTo>
                  <a:lnTo>
                    <a:pt x="77" y="134"/>
                  </a:lnTo>
                  <a:lnTo>
                    <a:pt x="77" y="133"/>
                  </a:lnTo>
                  <a:lnTo>
                    <a:pt x="76" y="128"/>
                  </a:lnTo>
                  <a:lnTo>
                    <a:pt x="75" y="123"/>
                  </a:lnTo>
                  <a:lnTo>
                    <a:pt x="73" y="118"/>
                  </a:lnTo>
                  <a:lnTo>
                    <a:pt x="74" y="116"/>
                  </a:lnTo>
                  <a:lnTo>
                    <a:pt x="75" y="116"/>
                  </a:lnTo>
                  <a:lnTo>
                    <a:pt x="78" y="113"/>
                  </a:lnTo>
                  <a:lnTo>
                    <a:pt x="81" y="109"/>
                  </a:lnTo>
                  <a:lnTo>
                    <a:pt x="85" y="105"/>
                  </a:lnTo>
                  <a:lnTo>
                    <a:pt x="90" y="102"/>
                  </a:lnTo>
                  <a:lnTo>
                    <a:pt x="94" y="99"/>
                  </a:lnTo>
                  <a:lnTo>
                    <a:pt x="95" y="96"/>
                  </a:lnTo>
                  <a:lnTo>
                    <a:pt x="96" y="96"/>
                  </a:lnTo>
                  <a:lnTo>
                    <a:pt x="96" y="94"/>
                  </a:lnTo>
                  <a:lnTo>
                    <a:pt x="95" y="93"/>
                  </a:lnTo>
                  <a:lnTo>
                    <a:pt x="93" y="91"/>
                  </a:lnTo>
                  <a:lnTo>
                    <a:pt x="90" y="90"/>
                  </a:lnTo>
                  <a:lnTo>
                    <a:pt x="87" y="90"/>
                  </a:lnTo>
                  <a:lnTo>
                    <a:pt x="85" y="89"/>
                  </a:lnTo>
                  <a:lnTo>
                    <a:pt x="85" y="88"/>
                  </a:lnTo>
                  <a:lnTo>
                    <a:pt x="85" y="84"/>
                  </a:lnTo>
                  <a:lnTo>
                    <a:pt x="85" y="81"/>
                  </a:lnTo>
                  <a:lnTo>
                    <a:pt x="85" y="80"/>
                  </a:lnTo>
                  <a:lnTo>
                    <a:pt x="84" y="78"/>
                  </a:lnTo>
                  <a:lnTo>
                    <a:pt x="80" y="78"/>
                  </a:lnTo>
                  <a:lnTo>
                    <a:pt x="78" y="78"/>
                  </a:lnTo>
                  <a:lnTo>
                    <a:pt x="76" y="77"/>
                  </a:lnTo>
                  <a:lnTo>
                    <a:pt x="75" y="78"/>
                  </a:lnTo>
                  <a:lnTo>
                    <a:pt x="70" y="78"/>
                  </a:lnTo>
                  <a:lnTo>
                    <a:pt x="67" y="77"/>
                  </a:lnTo>
                  <a:lnTo>
                    <a:pt x="66" y="77"/>
                  </a:lnTo>
                  <a:lnTo>
                    <a:pt x="65" y="77"/>
                  </a:lnTo>
                  <a:lnTo>
                    <a:pt x="64" y="78"/>
                  </a:lnTo>
                  <a:lnTo>
                    <a:pt x="64" y="79"/>
                  </a:lnTo>
                  <a:lnTo>
                    <a:pt x="64" y="80"/>
                  </a:lnTo>
                  <a:lnTo>
                    <a:pt x="63" y="82"/>
                  </a:lnTo>
                  <a:lnTo>
                    <a:pt x="58" y="83"/>
                  </a:lnTo>
                  <a:lnTo>
                    <a:pt x="55" y="83"/>
                  </a:lnTo>
                  <a:lnTo>
                    <a:pt x="51" y="82"/>
                  </a:lnTo>
                  <a:lnTo>
                    <a:pt x="50" y="81"/>
                  </a:lnTo>
                  <a:lnTo>
                    <a:pt x="49" y="80"/>
                  </a:lnTo>
                  <a:lnTo>
                    <a:pt x="43" y="82"/>
                  </a:lnTo>
                  <a:lnTo>
                    <a:pt x="42" y="81"/>
                  </a:lnTo>
                  <a:lnTo>
                    <a:pt x="39" y="82"/>
                  </a:lnTo>
                  <a:lnTo>
                    <a:pt x="36" y="84"/>
                  </a:lnTo>
                  <a:lnTo>
                    <a:pt x="34" y="84"/>
                  </a:lnTo>
                  <a:lnTo>
                    <a:pt x="34" y="83"/>
                  </a:lnTo>
                  <a:lnTo>
                    <a:pt x="33" y="83"/>
                  </a:lnTo>
                  <a:lnTo>
                    <a:pt x="32" y="80"/>
                  </a:lnTo>
                  <a:lnTo>
                    <a:pt x="32" y="79"/>
                  </a:lnTo>
                  <a:lnTo>
                    <a:pt x="35" y="75"/>
                  </a:lnTo>
                  <a:lnTo>
                    <a:pt x="34" y="74"/>
                  </a:lnTo>
                  <a:lnTo>
                    <a:pt x="34" y="73"/>
                  </a:lnTo>
                  <a:lnTo>
                    <a:pt x="33" y="71"/>
                  </a:lnTo>
                  <a:lnTo>
                    <a:pt x="32" y="70"/>
                  </a:lnTo>
                  <a:lnTo>
                    <a:pt x="31" y="70"/>
                  </a:lnTo>
                  <a:lnTo>
                    <a:pt x="29" y="71"/>
                  </a:lnTo>
                  <a:lnTo>
                    <a:pt x="22" y="73"/>
                  </a:lnTo>
                  <a:lnTo>
                    <a:pt x="21" y="73"/>
                  </a:lnTo>
                  <a:lnTo>
                    <a:pt x="17" y="76"/>
                  </a:lnTo>
                  <a:lnTo>
                    <a:pt x="14" y="78"/>
                  </a:lnTo>
                  <a:lnTo>
                    <a:pt x="12" y="79"/>
                  </a:lnTo>
                  <a:lnTo>
                    <a:pt x="11" y="78"/>
                  </a:lnTo>
                  <a:lnTo>
                    <a:pt x="11" y="71"/>
                  </a:lnTo>
                  <a:lnTo>
                    <a:pt x="14" y="67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3" y="61"/>
                  </a:lnTo>
                  <a:lnTo>
                    <a:pt x="14" y="61"/>
                  </a:lnTo>
                  <a:lnTo>
                    <a:pt x="16" y="58"/>
                  </a:lnTo>
                  <a:lnTo>
                    <a:pt x="14" y="57"/>
                  </a:lnTo>
                  <a:lnTo>
                    <a:pt x="13" y="56"/>
                  </a:lnTo>
                  <a:lnTo>
                    <a:pt x="13" y="52"/>
                  </a:lnTo>
                  <a:lnTo>
                    <a:pt x="14" y="50"/>
                  </a:lnTo>
                  <a:lnTo>
                    <a:pt x="13" y="49"/>
                  </a:lnTo>
                  <a:lnTo>
                    <a:pt x="8" y="51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9" y="43"/>
                  </a:lnTo>
                  <a:lnTo>
                    <a:pt x="9" y="42"/>
                  </a:lnTo>
                  <a:lnTo>
                    <a:pt x="6" y="41"/>
                  </a:lnTo>
                  <a:lnTo>
                    <a:pt x="3" y="39"/>
                  </a:lnTo>
                  <a:lnTo>
                    <a:pt x="1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1" y="25"/>
                  </a:lnTo>
                  <a:lnTo>
                    <a:pt x="4" y="24"/>
                  </a:lnTo>
                  <a:lnTo>
                    <a:pt x="6" y="22"/>
                  </a:lnTo>
                  <a:lnTo>
                    <a:pt x="11" y="18"/>
                  </a:lnTo>
                  <a:lnTo>
                    <a:pt x="18" y="19"/>
                  </a:lnTo>
                  <a:lnTo>
                    <a:pt x="22" y="18"/>
                  </a:lnTo>
                  <a:lnTo>
                    <a:pt x="26" y="16"/>
                  </a:lnTo>
                  <a:lnTo>
                    <a:pt x="28" y="15"/>
                  </a:lnTo>
                  <a:lnTo>
                    <a:pt x="32" y="14"/>
                  </a:lnTo>
                  <a:lnTo>
                    <a:pt x="31" y="11"/>
                  </a:lnTo>
                  <a:lnTo>
                    <a:pt x="30" y="9"/>
                  </a:lnTo>
                  <a:lnTo>
                    <a:pt x="31" y="8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4" y="2"/>
                  </a:lnTo>
                  <a:lnTo>
                    <a:pt x="49" y="0"/>
                  </a:lnTo>
                  <a:lnTo>
                    <a:pt x="52" y="1"/>
                  </a:lnTo>
                  <a:lnTo>
                    <a:pt x="55" y="0"/>
                  </a:lnTo>
                  <a:lnTo>
                    <a:pt x="58" y="3"/>
                  </a:lnTo>
                  <a:lnTo>
                    <a:pt x="63" y="7"/>
                  </a:lnTo>
                  <a:lnTo>
                    <a:pt x="69" y="9"/>
                  </a:lnTo>
                  <a:lnTo>
                    <a:pt x="74" y="7"/>
                  </a:lnTo>
                  <a:lnTo>
                    <a:pt x="84" y="7"/>
                  </a:lnTo>
                  <a:lnTo>
                    <a:pt x="88" y="8"/>
                  </a:lnTo>
                  <a:lnTo>
                    <a:pt x="96" y="6"/>
                  </a:lnTo>
                  <a:lnTo>
                    <a:pt x="101" y="7"/>
                  </a:lnTo>
                  <a:lnTo>
                    <a:pt x="108" y="4"/>
                  </a:lnTo>
                  <a:lnTo>
                    <a:pt x="113" y="8"/>
                  </a:lnTo>
                  <a:lnTo>
                    <a:pt x="124" y="9"/>
                  </a:lnTo>
                  <a:lnTo>
                    <a:pt x="131" y="11"/>
                  </a:lnTo>
                  <a:lnTo>
                    <a:pt x="150" y="15"/>
                  </a:lnTo>
                  <a:lnTo>
                    <a:pt x="157" y="15"/>
                  </a:lnTo>
                  <a:lnTo>
                    <a:pt x="166" y="13"/>
                  </a:lnTo>
                  <a:lnTo>
                    <a:pt x="170" y="11"/>
                  </a:lnTo>
                  <a:lnTo>
                    <a:pt x="174" y="12"/>
                  </a:lnTo>
                  <a:lnTo>
                    <a:pt x="179" y="10"/>
                  </a:lnTo>
                  <a:lnTo>
                    <a:pt x="182" y="11"/>
                  </a:lnTo>
                  <a:lnTo>
                    <a:pt x="185" y="13"/>
                  </a:lnTo>
                  <a:lnTo>
                    <a:pt x="197" y="17"/>
                  </a:lnTo>
                  <a:lnTo>
                    <a:pt x="200" y="14"/>
                  </a:lnTo>
                  <a:lnTo>
                    <a:pt x="202" y="13"/>
                  </a:lnTo>
                  <a:lnTo>
                    <a:pt x="211" y="15"/>
                  </a:lnTo>
                  <a:lnTo>
                    <a:pt x="219" y="19"/>
                  </a:lnTo>
                  <a:lnTo>
                    <a:pt x="224" y="19"/>
                  </a:lnTo>
                  <a:lnTo>
                    <a:pt x="230" y="18"/>
                  </a:lnTo>
                  <a:lnTo>
                    <a:pt x="236" y="15"/>
                  </a:lnTo>
                  <a:lnTo>
                    <a:pt x="237" y="1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" name="Freeform 46">
              <a:extLst>
                <a:ext uri="{FF2B5EF4-FFF2-40B4-BE49-F238E27FC236}">
                  <a16:creationId xmlns:a16="http://schemas.microsoft.com/office/drawing/2014/main" id="{C4871A16-AB52-6C2C-EAB6-C0D7EEDA2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0753" y="8237292"/>
              <a:ext cx="10990" cy="5497"/>
            </a:xfrm>
            <a:custGeom>
              <a:avLst/>
              <a:gdLst>
                <a:gd name="T0" fmla="*/ 6 w 7"/>
                <a:gd name="T1" fmla="*/ 4 h 6"/>
                <a:gd name="T2" fmla="*/ 6 w 7"/>
                <a:gd name="T3" fmla="*/ 5 h 6"/>
                <a:gd name="T4" fmla="*/ 4 w 7"/>
                <a:gd name="T5" fmla="*/ 4 h 6"/>
                <a:gd name="T6" fmla="*/ 0 w 7"/>
                <a:gd name="T7" fmla="*/ 4 h 6"/>
                <a:gd name="T8" fmla="*/ 0 w 7"/>
                <a:gd name="T9" fmla="*/ 2 h 6"/>
                <a:gd name="T10" fmla="*/ 1 w 7"/>
                <a:gd name="T11" fmla="*/ 1 h 6"/>
                <a:gd name="T12" fmla="*/ 2 w 7"/>
                <a:gd name="T13" fmla="*/ 0 h 6"/>
                <a:gd name="T14" fmla="*/ 4 w 7"/>
                <a:gd name="T15" fmla="*/ 2 h 6"/>
                <a:gd name="T16" fmla="*/ 6 w 7"/>
                <a:gd name="T17" fmla="*/ 3 h 6"/>
                <a:gd name="T18" fmla="*/ 6 w 7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4"/>
                  </a:moveTo>
                  <a:lnTo>
                    <a:pt x="6" y="5"/>
                  </a:lnTo>
                  <a:lnTo>
                    <a:pt x="4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6" y="3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" name="Freeform 47">
              <a:extLst>
                <a:ext uri="{FF2B5EF4-FFF2-40B4-BE49-F238E27FC236}">
                  <a16:creationId xmlns:a16="http://schemas.microsoft.com/office/drawing/2014/main" id="{743F1D91-E6AC-AC5A-6180-ED7F44FA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65257" y="8220808"/>
              <a:ext cx="16487" cy="16484"/>
            </a:xfrm>
            <a:custGeom>
              <a:avLst/>
              <a:gdLst>
                <a:gd name="T0" fmla="*/ 7 w 14"/>
                <a:gd name="T1" fmla="*/ 8 h 12"/>
                <a:gd name="T2" fmla="*/ 5 w 14"/>
                <a:gd name="T3" fmla="*/ 11 h 12"/>
                <a:gd name="T4" fmla="*/ 0 w 14"/>
                <a:gd name="T5" fmla="*/ 10 h 12"/>
                <a:gd name="T6" fmla="*/ 0 w 14"/>
                <a:gd name="T7" fmla="*/ 9 h 12"/>
                <a:gd name="T8" fmla="*/ 0 w 14"/>
                <a:gd name="T9" fmla="*/ 6 h 12"/>
                <a:gd name="T10" fmla="*/ 2 w 14"/>
                <a:gd name="T11" fmla="*/ 5 h 12"/>
                <a:gd name="T12" fmla="*/ 2 w 14"/>
                <a:gd name="T13" fmla="*/ 3 h 12"/>
                <a:gd name="T14" fmla="*/ 4 w 14"/>
                <a:gd name="T15" fmla="*/ 2 h 12"/>
                <a:gd name="T16" fmla="*/ 10 w 14"/>
                <a:gd name="T17" fmla="*/ 0 h 12"/>
                <a:gd name="T18" fmla="*/ 12 w 14"/>
                <a:gd name="T19" fmla="*/ 1 h 12"/>
                <a:gd name="T20" fmla="*/ 13 w 14"/>
                <a:gd name="T21" fmla="*/ 3 h 12"/>
                <a:gd name="T22" fmla="*/ 9 w 14"/>
                <a:gd name="T23" fmla="*/ 8 h 12"/>
                <a:gd name="T24" fmla="*/ 7 w 14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2">
                  <a:moveTo>
                    <a:pt x="7" y="8"/>
                  </a:moveTo>
                  <a:lnTo>
                    <a:pt x="5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3"/>
                  </a:lnTo>
                  <a:lnTo>
                    <a:pt x="4" y="2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3" y="3"/>
                  </a:lnTo>
                  <a:lnTo>
                    <a:pt x="9" y="8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" name="Freeform 49">
              <a:extLst>
                <a:ext uri="{FF2B5EF4-FFF2-40B4-BE49-F238E27FC236}">
                  <a16:creationId xmlns:a16="http://schemas.microsoft.com/office/drawing/2014/main" id="{078EB2D2-0089-1B4C-8391-1FAEF6160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9667" y="8171349"/>
              <a:ext cx="21981" cy="10990"/>
            </a:xfrm>
            <a:custGeom>
              <a:avLst/>
              <a:gdLst>
                <a:gd name="T0" fmla="*/ 15 w 16"/>
                <a:gd name="T1" fmla="*/ 10 h 11"/>
                <a:gd name="T2" fmla="*/ 14 w 16"/>
                <a:gd name="T3" fmla="*/ 10 h 11"/>
                <a:gd name="T4" fmla="*/ 4 w 16"/>
                <a:gd name="T5" fmla="*/ 5 h 11"/>
                <a:gd name="T6" fmla="*/ 1 w 16"/>
                <a:gd name="T7" fmla="*/ 5 h 11"/>
                <a:gd name="T8" fmla="*/ 0 w 16"/>
                <a:gd name="T9" fmla="*/ 4 h 11"/>
                <a:gd name="T10" fmla="*/ 0 w 16"/>
                <a:gd name="T11" fmla="*/ 1 h 11"/>
                <a:gd name="T12" fmla="*/ 1 w 16"/>
                <a:gd name="T13" fmla="*/ 0 h 11"/>
                <a:gd name="T14" fmla="*/ 7 w 16"/>
                <a:gd name="T15" fmla="*/ 0 h 11"/>
                <a:gd name="T16" fmla="*/ 12 w 16"/>
                <a:gd name="T17" fmla="*/ 2 h 11"/>
                <a:gd name="T18" fmla="*/ 15 w 16"/>
                <a:gd name="T19" fmla="*/ 6 h 11"/>
                <a:gd name="T20" fmla="*/ 15 w 16"/>
                <a:gd name="T21" fmla="*/ 7 h 11"/>
                <a:gd name="T22" fmla="*/ 15 w 16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1">
                  <a:moveTo>
                    <a:pt x="15" y="10"/>
                  </a:moveTo>
                  <a:lnTo>
                    <a:pt x="14" y="10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7" y="0"/>
                  </a:lnTo>
                  <a:lnTo>
                    <a:pt x="12" y="2"/>
                  </a:lnTo>
                  <a:lnTo>
                    <a:pt x="15" y="6"/>
                  </a:lnTo>
                  <a:lnTo>
                    <a:pt x="15" y="7"/>
                  </a:lnTo>
                  <a:lnTo>
                    <a:pt x="1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" name="Freeform 51">
              <a:extLst>
                <a:ext uri="{FF2B5EF4-FFF2-40B4-BE49-F238E27FC236}">
                  <a16:creationId xmlns:a16="http://schemas.microsoft.com/office/drawing/2014/main" id="{E8CE4255-6023-F668-C024-9FD156AC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4584" y="5962282"/>
              <a:ext cx="434122" cy="972651"/>
            </a:xfrm>
            <a:custGeom>
              <a:avLst/>
              <a:gdLst>
                <a:gd name="T0" fmla="*/ 38 w 348"/>
                <a:gd name="T1" fmla="*/ 759 h 781"/>
                <a:gd name="T2" fmla="*/ 55 w 348"/>
                <a:gd name="T3" fmla="*/ 745 h 781"/>
                <a:gd name="T4" fmla="*/ 48 w 348"/>
                <a:gd name="T5" fmla="*/ 751 h 781"/>
                <a:gd name="T6" fmla="*/ 39 w 348"/>
                <a:gd name="T7" fmla="*/ 741 h 781"/>
                <a:gd name="T8" fmla="*/ 25 w 348"/>
                <a:gd name="T9" fmla="*/ 737 h 781"/>
                <a:gd name="T10" fmla="*/ 18 w 348"/>
                <a:gd name="T11" fmla="*/ 551 h 781"/>
                <a:gd name="T12" fmla="*/ 22 w 348"/>
                <a:gd name="T13" fmla="*/ 557 h 781"/>
                <a:gd name="T14" fmla="*/ 126 w 348"/>
                <a:gd name="T15" fmla="*/ 425 h 781"/>
                <a:gd name="T16" fmla="*/ 263 w 348"/>
                <a:gd name="T17" fmla="*/ 96 h 781"/>
                <a:gd name="T18" fmla="*/ 258 w 348"/>
                <a:gd name="T19" fmla="*/ 117 h 781"/>
                <a:gd name="T20" fmla="*/ 298 w 348"/>
                <a:gd name="T21" fmla="*/ 210 h 781"/>
                <a:gd name="T22" fmla="*/ 269 w 348"/>
                <a:gd name="T23" fmla="*/ 275 h 781"/>
                <a:gd name="T24" fmla="*/ 292 w 348"/>
                <a:gd name="T25" fmla="*/ 333 h 781"/>
                <a:gd name="T26" fmla="*/ 289 w 348"/>
                <a:gd name="T27" fmla="*/ 376 h 781"/>
                <a:gd name="T28" fmla="*/ 293 w 348"/>
                <a:gd name="T29" fmla="*/ 409 h 781"/>
                <a:gd name="T30" fmla="*/ 291 w 348"/>
                <a:gd name="T31" fmla="*/ 438 h 781"/>
                <a:gd name="T32" fmla="*/ 311 w 348"/>
                <a:gd name="T33" fmla="*/ 477 h 781"/>
                <a:gd name="T34" fmla="*/ 298 w 348"/>
                <a:gd name="T35" fmla="*/ 516 h 781"/>
                <a:gd name="T36" fmla="*/ 346 w 348"/>
                <a:gd name="T37" fmla="*/ 571 h 781"/>
                <a:gd name="T38" fmla="*/ 313 w 348"/>
                <a:gd name="T39" fmla="*/ 632 h 781"/>
                <a:gd name="T40" fmla="*/ 258 w 348"/>
                <a:gd name="T41" fmla="*/ 700 h 781"/>
                <a:gd name="T42" fmla="*/ 219 w 348"/>
                <a:gd name="T43" fmla="*/ 736 h 781"/>
                <a:gd name="T44" fmla="*/ 187 w 348"/>
                <a:gd name="T45" fmla="*/ 737 h 781"/>
                <a:gd name="T46" fmla="*/ 172 w 348"/>
                <a:gd name="T47" fmla="*/ 737 h 781"/>
                <a:gd name="T48" fmla="*/ 160 w 348"/>
                <a:gd name="T49" fmla="*/ 746 h 781"/>
                <a:gd name="T50" fmla="*/ 121 w 348"/>
                <a:gd name="T51" fmla="*/ 766 h 781"/>
                <a:gd name="T52" fmla="*/ 74 w 348"/>
                <a:gd name="T53" fmla="*/ 778 h 781"/>
                <a:gd name="T54" fmla="*/ 71 w 348"/>
                <a:gd name="T55" fmla="*/ 754 h 781"/>
                <a:gd name="T56" fmla="*/ 57 w 348"/>
                <a:gd name="T57" fmla="*/ 762 h 781"/>
                <a:gd name="T58" fmla="*/ 59 w 348"/>
                <a:gd name="T59" fmla="*/ 750 h 781"/>
                <a:gd name="T60" fmla="*/ 35 w 348"/>
                <a:gd name="T61" fmla="*/ 730 h 781"/>
                <a:gd name="T62" fmla="*/ 23 w 348"/>
                <a:gd name="T63" fmla="*/ 700 h 781"/>
                <a:gd name="T64" fmla="*/ 28 w 348"/>
                <a:gd name="T65" fmla="*/ 669 h 781"/>
                <a:gd name="T66" fmla="*/ 24 w 348"/>
                <a:gd name="T67" fmla="*/ 643 h 781"/>
                <a:gd name="T68" fmla="*/ 16 w 348"/>
                <a:gd name="T69" fmla="*/ 590 h 781"/>
                <a:gd name="T70" fmla="*/ 37 w 348"/>
                <a:gd name="T71" fmla="*/ 552 h 781"/>
                <a:gd name="T72" fmla="*/ 53 w 348"/>
                <a:gd name="T73" fmla="*/ 535 h 781"/>
                <a:gd name="T74" fmla="*/ 91 w 348"/>
                <a:gd name="T75" fmla="*/ 495 h 781"/>
                <a:gd name="T76" fmla="*/ 125 w 348"/>
                <a:gd name="T77" fmla="*/ 438 h 781"/>
                <a:gd name="T78" fmla="*/ 148 w 348"/>
                <a:gd name="T79" fmla="*/ 425 h 781"/>
                <a:gd name="T80" fmla="*/ 133 w 348"/>
                <a:gd name="T81" fmla="*/ 373 h 781"/>
                <a:gd name="T82" fmla="*/ 115 w 348"/>
                <a:gd name="T83" fmla="*/ 361 h 781"/>
                <a:gd name="T84" fmla="*/ 97 w 348"/>
                <a:gd name="T85" fmla="*/ 316 h 781"/>
                <a:gd name="T86" fmla="*/ 106 w 348"/>
                <a:gd name="T87" fmla="*/ 280 h 781"/>
                <a:gd name="T88" fmla="*/ 99 w 348"/>
                <a:gd name="T89" fmla="*/ 241 h 781"/>
                <a:gd name="T90" fmla="*/ 91 w 348"/>
                <a:gd name="T91" fmla="*/ 220 h 781"/>
                <a:gd name="T92" fmla="*/ 86 w 348"/>
                <a:gd name="T93" fmla="*/ 176 h 781"/>
                <a:gd name="T94" fmla="*/ 43 w 348"/>
                <a:gd name="T95" fmla="*/ 139 h 781"/>
                <a:gd name="T96" fmla="*/ 9 w 348"/>
                <a:gd name="T97" fmla="*/ 102 h 781"/>
                <a:gd name="T98" fmla="*/ 13 w 348"/>
                <a:gd name="T99" fmla="*/ 80 h 781"/>
                <a:gd name="T100" fmla="*/ 46 w 348"/>
                <a:gd name="T101" fmla="*/ 97 h 781"/>
                <a:gd name="T102" fmla="*/ 90 w 348"/>
                <a:gd name="T103" fmla="*/ 126 h 781"/>
                <a:gd name="T104" fmla="*/ 132 w 348"/>
                <a:gd name="T105" fmla="*/ 132 h 781"/>
                <a:gd name="T106" fmla="*/ 163 w 348"/>
                <a:gd name="T107" fmla="*/ 98 h 781"/>
                <a:gd name="T108" fmla="*/ 181 w 348"/>
                <a:gd name="T109" fmla="*/ 26 h 781"/>
                <a:gd name="T110" fmla="*/ 222 w 348"/>
                <a:gd name="T111" fmla="*/ 2 h 781"/>
                <a:gd name="T112" fmla="*/ 274 w 348"/>
                <a:gd name="T113" fmla="*/ 61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8" h="781">
                  <a:moveTo>
                    <a:pt x="31" y="761"/>
                  </a:moveTo>
                  <a:lnTo>
                    <a:pt x="29" y="761"/>
                  </a:lnTo>
                  <a:lnTo>
                    <a:pt x="27" y="759"/>
                  </a:lnTo>
                  <a:lnTo>
                    <a:pt x="28" y="758"/>
                  </a:lnTo>
                  <a:lnTo>
                    <a:pt x="30" y="756"/>
                  </a:lnTo>
                  <a:lnTo>
                    <a:pt x="32" y="757"/>
                  </a:lnTo>
                  <a:lnTo>
                    <a:pt x="32" y="759"/>
                  </a:lnTo>
                  <a:lnTo>
                    <a:pt x="31" y="761"/>
                  </a:lnTo>
                  <a:close/>
                  <a:moveTo>
                    <a:pt x="38" y="759"/>
                  </a:moveTo>
                  <a:lnTo>
                    <a:pt x="35" y="761"/>
                  </a:lnTo>
                  <a:lnTo>
                    <a:pt x="34" y="760"/>
                  </a:lnTo>
                  <a:lnTo>
                    <a:pt x="34" y="756"/>
                  </a:lnTo>
                  <a:lnTo>
                    <a:pt x="36" y="755"/>
                  </a:lnTo>
                  <a:lnTo>
                    <a:pt x="39" y="755"/>
                  </a:lnTo>
                  <a:lnTo>
                    <a:pt x="38" y="759"/>
                  </a:lnTo>
                  <a:close/>
                  <a:moveTo>
                    <a:pt x="49" y="744"/>
                  </a:moveTo>
                  <a:lnTo>
                    <a:pt x="53" y="745"/>
                  </a:lnTo>
                  <a:lnTo>
                    <a:pt x="55" y="745"/>
                  </a:lnTo>
                  <a:lnTo>
                    <a:pt x="57" y="748"/>
                  </a:lnTo>
                  <a:lnTo>
                    <a:pt x="53" y="750"/>
                  </a:lnTo>
                  <a:lnTo>
                    <a:pt x="53" y="753"/>
                  </a:lnTo>
                  <a:lnTo>
                    <a:pt x="55" y="755"/>
                  </a:lnTo>
                  <a:lnTo>
                    <a:pt x="55" y="757"/>
                  </a:lnTo>
                  <a:lnTo>
                    <a:pt x="52" y="757"/>
                  </a:lnTo>
                  <a:lnTo>
                    <a:pt x="50" y="755"/>
                  </a:lnTo>
                  <a:lnTo>
                    <a:pt x="49" y="753"/>
                  </a:lnTo>
                  <a:lnTo>
                    <a:pt x="48" y="751"/>
                  </a:lnTo>
                  <a:lnTo>
                    <a:pt x="46" y="749"/>
                  </a:lnTo>
                  <a:lnTo>
                    <a:pt x="47" y="747"/>
                  </a:lnTo>
                  <a:lnTo>
                    <a:pt x="47" y="745"/>
                  </a:lnTo>
                  <a:lnTo>
                    <a:pt x="49" y="744"/>
                  </a:lnTo>
                  <a:close/>
                  <a:moveTo>
                    <a:pt x="43" y="746"/>
                  </a:moveTo>
                  <a:lnTo>
                    <a:pt x="41" y="746"/>
                  </a:lnTo>
                  <a:lnTo>
                    <a:pt x="37" y="743"/>
                  </a:lnTo>
                  <a:lnTo>
                    <a:pt x="37" y="742"/>
                  </a:lnTo>
                  <a:lnTo>
                    <a:pt x="39" y="741"/>
                  </a:lnTo>
                  <a:lnTo>
                    <a:pt x="37" y="739"/>
                  </a:lnTo>
                  <a:lnTo>
                    <a:pt x="38" y="737"/>
                  </a:lnTo>
                  <a:lnTo>
                    <a:pt x="41" y="739"/>
                  </a:lnTo>
                  <a:lnTo>
                    <a:pt x="42" y="742"/>
                  </a:lnTo>
                  <a:lnTo>
                    <a:pt x="41" y="742"/>
                  </a:lnTo>
                  <a:lnTo>
                    <a:pt x="43" y="745"/>
                  </a:lnTo>
                  <a:lnTo>
                    <a:pt x="43" y="746"/>
                  </a:lnTo>
                  <a:close/>
                  <a:moveTo>
                    <a:pt x="26" y="734"/>
                  </a:moveTo>
                  <a:lnTo>
                    <a:pt x="25" y="737"/>
                  </a:lnTo>
                  <a:lnTo>
                    <a:pt x="23" y="736"/>
                  </a:lnTo>
                  <a:lnTo>
                    <a:pt x="21" y="737"/>
                  </a:lnTo>
                  <a:lnTo>
                    <a:pt x="19" y="734"/>
                  </a:lnTo>
                  <a:lnTo>
                    <a:pt x="18" y="729"/>
                  </a:lnTo>
                  <a:lnTo>
                    <a:pt x="18" y="728"/>
                  </a:lnTo>
                  <a:lnTo>
                    <a:pt x="20" y="727"/>
                  </a:lnTo>
                  <a:lnTo>
                    <a:pt x="21" y="729"/>
                  </a:lnTo>
                  <a:lnTo>
                    <a:pt x="26" y="734"/>
                  </a:lnTo>
                  <a:close/>
                  <a:moveTo>
                    <a:pt x="18" y="551"/>
                  </a:moveTo>
                  <a:lnTo>
                    <a:pt x="18" y="553"/>
                  </a:lnTo>
                  <a:lnTo>
                    <a:pt x="20" y="552"/>
                  </a:lnTo>
                  <a:lnTo>
                    <a:pt x="23" y="550"/>
                  </a:lnTo>
                  <a:lnTo>
                    <a:pt x="25" y="551"/>
                  </a:lnTo>
                  <a:lnTo>
                    <a:pt x="25" y="554"/>
                  </a:lnTo>
                  <a:lnTo>
                    <a:pt x="23" y="554"/>
                  </a:lnTo>
                  <a:lnTo>
                    <a:pt x="23" y="554"/>
                  </a:lnTo>
                  <a:lnTo>
                    <a:pt x="22" y="556"/>
                  </a:lnTo>
                  <a:lnTo>
                    <a:pt x="22" y="557"/>
                  </a:lnTo>
                  <a:lnTo>
                    <a:pt x="20" y="558"/>
                  </a:lnTo>
                  <a:lnTo>
                    <a:pt x="16" y="554"/>
                  </a:lnTo>
                  <a:lnTo>
                    <a:pt x="14" y="549"/>
                  </a:lnTo>
                  <a:lnTo>
                    <a:pt x="19" y="549"/>
                  </a:lnTo>
                  <a:lnTo>
                    <a:pt x="18" y="550"/>
                  </a:lnTo>
                  <a:lnTo>
                    <a:pt x="18" y="551"/>
                  </a:lnTo>
                  <a:close/>
                  <a:moveTo>
                    <a:pt x="134" y="424"/>
                  </a:moveTo>
                  <a:lnTo>
                    <a:pt x="129" y="426"/>
                  </a:lnTo>
                  <a:lnTo>
                    <a:pt x="126" y="425"/>
                  </a:lnTo>
                  <a:lnTo>
                    <a:pt x="126" y="420"/>
                  </a:lnTo>
                  <a:lnTo>
                    <a:pt x="128" y="418"/>
                  </a:lnTo>
                  <a:lnTo>
                    <a:pt x="132" y="417"/>
                  </a:lnTo>
                  <a:lnTo>
                    <a:pt x="138" y="419"/>
                  </a:lnTo>
                  <a:lnTo>
                    <a:pt x="139" y="420"/>
                  </a:lnTo>
                  <a:lnTo>
                    <a:pt x="135" y="422"/>
                  </a:lnTo>
                  <a:lnTo>
                    <a:pt x="134" y="424"/>
                  </a:lnTo>
                  <a:close/>
                  <a:moveTo>
                    <a:pt x="265" y="95"/>
                  </a:moveTo>
                  <a:lnTo>
                    <a:pt x="263" y="96"/>
                  </a:lnTo>
                  <a:lnTo>
                    <a:pt x="257" y="101"/>
                  </a:lnTo>
                  <a:lnTo>
                    <a:pt x="253" y="103"/>
                  </a:lnTo>
                  <a:lnTo>
                    <a:pt x="248" y="105"/>
                  </a:lnTo>
                  <a:lnTo>
                    <a:pt x="249" y="108"/>
                  </a:lnTo>
                  <a:lnTo>
                    <a:pt x="257" y="108"/>
                  </a:lnTo>
                  <a:lnTo>
                    <a:pt x="258" y="110"/>
                  </a:lnTo>
                  <a:lnTo>
                    <a:pt x="259" y="111"/>
                  </a:lnTo>
                  <a:lnTo>
                    <a:pt x="259" y="113"/>
                  </a:lnTo>
                  <a:lnTo>
                    <a:pt x="258" y="117"/>
                  </a:lnTo>
                  <a:lnTo>
                    <a:pt x="250" y="137"/>
                  </a:lnTo>
                  <a:lnTo>
                    <a:pt x="250" y="142"/>
                  </a:lnTo>
                  <a:lnTo>
                    <a:pt x="252" y="154"/>
                  </a:lnTo>
                  <a:lnTo>
                    <a:pt x="257" y="167"/>
                  </a:lnTo>
                  <a:lnTo>
                    <a:pt x="268" y="173"/>
                  </a:lnTo>
                  <a:lnTo>
                    <a:pt x="277" y="178"/>
                  </a:lnTo>
                  <a:lnTo>
                    <a:pt x="283" y="190"/>
                  </a:lnTo>
                  <a:lnTo>
                    <a:pt x="293" y="205"/>
                  </a:lnTo>
                  <a:lnTo>
                    <a:pt x="298" y="210"/>
                  </a:lnTo>
                  <a:lnTo>
                    <a:pt x="298" y="212"/>
                  </a:lnTo>
                  <a:lnTo>
                    <a:pt x="296" y="222"/>
                  </a:lnTo>
                  <a:lnTo>
                    <a:pt x="290" y="232"/>
                  </a:lnTo>
                  <a:lnTo>
                    <a:pt x="285" y="240"/>
                  </a:lnTo>
                  <a:lnTo>
                    <a:pt x="278" y="250"/>
                  </a:lnTo>
                  <a:lnTo>
                    <a:pt x="274" y="259"/>
                  </a:lnTo>
                  <a:lnTo>
                    <a:pt x="269" y="269"/>
                  </a:lnTo>
                  <a:lnTo>
                    <a:pt x="269" y="272"/>
                  </a:lnTo>
                  <a:lnTo>
                    <a:pt x="269" y="275"/>
                  </a:lnTo>
                  <a:lnTo>
                    <a:pt x="269" y="279"/>
                  </a:lnTo>
                  <a:lnTo>
                    <a:pt x="275" y="291"/>
                  </a:lnTo>
                  <a:lnTo>
                    <a:pt x="278" y="298"/>
                  </a:lnTo>
                  <a:lnTo>
                    <a:pt x="281" y="305"/>
                  </a:lnTo>
                  <a:lnTo>
                    <a:pt x="284" y="312"/>
                  </a:lnTo>
                  <a:lnTo>
                    <a:pt x="285" y="318"/>
                  </a:lnTo>
                  <a:lnTo>
                    <a:pt x="288" y="325"/>
                  </a:lnTo>
                  <a:lnTo>
                    <a:pt x="289" y="328"/>
                  </a:lnTo>
                  <a:lnTo>
                    <a:pt x="292" y="333"/>
                  </a:lnTo>
                  <a:lnTo>
                    <a:pt x="295" y="340"/>
                  </a:lnTo>
                  <a:lnTo>
                    <a:pt x="296" y="345"/>
                  </a:lnTo>
                  <a:lnTo>
                    <a:pt x="301" y="363"/>
                  </a:lnTo>
                  <a:lnTo>
                    <a:pt x="302" y="368"/>
                  </a:lnTo>
                  <a:lnTo>
                    <a:pt x="301" y="372"/>
                  </a:lnTo>
                  <a:lnTo>
                    <a:pt x="299" y="372"/>
                  </a:lnTo>
                  <a:lnTo>
                    <a:pt x="294" y="373"/>
                  </a:lnTo>
                  <a:lnTo>
                    <a:pt x="289" y="375"/>
                  </a:lnTo>
                  <a:lnTo>
                    <a:pt x="289" y="376"/>
                  </a:lnTo>
                  <a:lnTo>
                    <a:pt x="293" y="380"/>
                  </a:lnTo>
                  <a:lnTo>
                    <a:pt x="289" y="387"/>
                  </a:lnTo>
                  <a:lnTo>
                    <a:pt x="289" y="398"/>
                  </a:lnTo>
                  <a:lnTo>
                    <a:pt x="286" y="403"/>
                  </a:lnTo>
                  <a:lnTo>
                    <a:pt x="286" y="404"/>
                  </a:lnTo>
                  <a:lnTo>
                    <a:pt x="286" y="406"/>
                  </a:lnTo>
                  <a:lnTo>
                    <a:pt x="287" y="406"/>
                  </a:lnTo>
                  <a:lnTo>
                    <a:pt x="292" y="408"/>
                  </a:lnTo>
                  <a:lnTo>
                    <a:pt x="293" y="409"/>
                  </a:lnTo>
                  <a:lnTo>
                    <a:pt x="293" y="412"/>
                  </a:lnTo>
                  <a:lnTo>
                    <a:pt x="292" y="415"/>
                  </a:lnTo>
                  <a:lnTo>
                    <a:pt x="289" y="417"/>
                  </a:lnTo>
                  <a:lnTo>
                    <a:pt x="287" y="420"/>
                  </a:lnTo>
                  <a:lnTo>
                    <a:pt x="285" y="424"/>
                  </a:lnTo>
                  <a:lnTo>
                    <a:pt x="286" y="426"/>
                  </a:lnTo>
                  <a:lnTo>
                    <a:pt x="287" y="430"/>
                  </a:lnTo>
                  <a:lnTo>
                    <a:pt x="289" y="435"/>
                  </a:lnTo>
                  <a:lnTo>
                    <a:pt x="291" y="438"/>
                  </a:lnTo>
                  <a:lnTo>
                    <a:pt x="300" y="441"/>
                  </a:lnTo>
                  <a:lnTo>
                    <a:pt x="302" y="443"/>
                  </a:lnTo>
                  <a:lnTo>
                    <a:pt x="302" y="447"/>
                  </a:lnTo>
                  <a:lnTo>
                    <a:pt x="302" y="450"/>
                  </a:lnTo>
                  <a:lnTo>
                    <a:pt x="298" y="457"/>
                  </a:lnTo>
                  <a:lnTo>
                    <a:pt x="298" y="459"/>
                  </a:lnTo>
                  <a:lnTo>
                    <a:pt x="299" y="465"/>
                  </a:lnTo>
                  <a:lnTo>
                    <a:pt x="302" y="471"/>
                  </a:lnTo>
                  <a:lnTo>
                    <a:pt x="311" y="477"/>
                  </a:lnTo>
                  <a:lnTo>
                    <a:pt x="314" y="480"/>
                  </a:lnTo>
                  <a:lnTo>
                    <a:pt x="315" y="483"/>
                  </a:lnTo>
                  <a:lnTo>
                    <a:pt x="315" y="487"/>
                  </a:lnTo>
                  <a:lnTo>
                    <a:pt x="315" y="491"/>
                  </a:lnTo>
                  <a:lnTo>
                    <a:pt x="314" y="496"/>
                  </a:lnTo>
                  <a:lnTo>
                    <a:pt x="311" y="501"/>
                  </a:lnTo>
                  <a:lnTo>
                    <a:pt x="305" y="511"/>
                  </a:lnTo>
                  <a:lnTo>
                    <a:pt x="298" y="515"/>
                  </a:lnTo>
                  <a:lnTo>
                    <a:pt x="298" y="516"/>
                  </a:lnTo>
                  <a:lnTo>
                    <a:pt x="300" y="519"/>
                  </a:lnTo>
                  <a:lnTo>
                    <a:pt x="311" y="533"/>
                  </a:lnTo>
                  <a:lnTo>
                    <a:pt x="319" y="539"/>
                  </a:lnTo>
                  <a:lnTo>
                    <a:pt x="329" y="548"/>
                  </a:lnTo>
                  <a:lnTo>
                    <a:pt x="336" y="554"/>
                  </a:lnTo>
                  <a:lnTo>
                    <a:pt x="338" y="558"/>
                  </a:lnTo>
                  <a:lnTo>
                    <a:pt x="341" y="563"/>
                  </a:lnTo>
                  <a:lnTo>
                    <a:pt x="344" y="568"/>
                  </a:lnTo>
                  <a:lnTo>
                    <a:pt x="346" y="571"/>
                  </a:lnTo>
                  <a:lnTo>
                    <a:pt x="347" y="574"/>
                  </a:lnTo>
                  <a:lnTo>
                    <a:pt x="347" y="576"/>
                  </a:lnTo>
                  <a:lnTo>
                    <a:pt x="344" y="584"/>
                  </a:lnTo>
                  <a:lnTo>
                    <a:pt x="342" y="590"/>
                  </a:lnTo>
                  <a:lnTo>
                    <a:pt x="339" y="598"/>
                  </a:lnTo>
                  <a:lnTo>
                    <a:pt x="336" y="604"/>
                  </a:lnTo>
                  <a:lnTo>
                    <a:pt x="328" y="615"/>
                  </a:lnTo>
                  <a:lnTo>
                    <a:pt x="316" y="629"/>
                  </a:lnTo>
                  <a:lnTo>
                    <a:pt x="313" y="632"/>
                  </a:lnTo>
                  <a:lnTo>
                    <a:pt x="308" y="640"/>
                  </a:lnTo>
                  <a:lnTo>
                    <a:pt x="299" y="654"/>
                  </a:lnTo>
                  <a:lnTo>
                    <a:pt x="296" y="657"/>
                  </a:lnTo>
                  <a:lnTo>
                    <a:pt x="288" y="668"/>
                  </a:lnTo>
                  <a:lnTo>
                    <a:pt x="285" y="671"/>
                  </a:lnTo>
                  <a:lnTo>
                    <a:pt x="282" y="675"/>
                  </a:lnTo>
                  <a:lnTo>
                    <a:pt x="274" y="685"/>
                  </a:lnTo>
                  <a:lnTo>
                    <a:pt x="266" y="693"/>
                  </a:lnTo>
                  <a:lnTo>
                    <a:pt x="258" y="700"/>
                  </a:lnTo>
                  <a:lnTo>
                    <a:pt x="256" y="704"/>
                  </a:lnTo>
                  <a:lnTo>
                    <a:pt x="253" y="707"/>
                  </a:lnTo>
                  <a:lnTo>
                    <a:pt x="249" y="709"/>
                  </a:lnTo>
                  <a:lnTo>
                    <a:pt x="247" y="711"/>
                  </a:lnTo>
                  <a:lnTo>
                    <a:pt x="239" y="720"/>
                  </a:lnTo>
                  <a:lnTo>
                    <a:pt x="228" y="733"/>
                  </a:lnTo>
                  <a:lnTo>
                    <a:pt x="227" y="734"/>
                  </a:lnTo>
                  <a:lnTo>
                    <a:pt x="224" y="735"/>
                  </a:lnTo>
                  <a:lnTo>
                    <a:pt x="219" y="736"/>
                  </a:lnTo>
                  <a:lnTo>
                    <a:pt x="217" y="738"/>
                  </a:lnTo>
                  <a:lnTo>
                    <a:pt x="211" y="733"/>
                  </a:lnTo>
                  <a:lnTo>
                    <a:pt x="209" y="733"/>
                  </a:lnTo>
                  <a:lnTo>
                    <a:pt x="205" y="734"/>
                  </a:lnTo>
                  <a:lnTo>
                    <a:pt x="201" y="737"/>
                  </a:lnTo>
                  <a:lnTo>
                    <a:pt x="194" y="739"/>
                  </a:lnTo>
                  <a:lnTo>
                    <a:pt x="190" y="740"/>
                  </a:lnTo>
                  <a:lnTo>
                    <a:pt x="188" y="741"/>
                  </a:lnTo>
                  <a:lnTo>
                    <a:pt x="187" y="737"/>
                  </a:lnTo>
                  <a:lnTo>
                    <a:pt x="189" y="733"/>
                  </a:lnTo>
                  <a:lnTo>
                    <a:pt x="190" y="729"/>
                  </a:lnTo>
                  <a:lnTo>
                    <a:pt x="190" y="728"/>
                  </a:lnTo>
                  <a:lnTo>
                    <a:pt x="189" y="728"/>
                  </a:lnTo>
                  <a:lnTo>
                    <a:pt x="187" y="733"/>
                  </a:lnTo>
                  <a:lnTo>
                    <a:pt x="185" y="738"/>
                  </a:lnTo>
                  <a:lnTo>
                    <a:pt x="183" y="740"/>
                  </a:lnTo>
                  <a:lnTo>
                    <a:pt x="178" y="742"/>
                  </a:lnTo>
                  <a:lnTo>
                    <a:pt x="172" y="737"/>
                  </a:lnTo>
                  <a:lnTo>
                    <a:pt x="170" y="737"/>
                  </a:lnTo>
                  <a:lnTo>
                    <a:pt x="171" y="740"/>
                  </a:lnTo>
                  <a:lnTo>
                    <a:pt x="172" y="744"/>
                  </a:lnTo>
                  <a:lnTo>
                    <a:pt x="172" y="746"/>
                  </a:lnTo>
                  <a:lnTo>
                    <a:pt x="169" y="745"/>
                  </a:lnTo>
                  <a:lnTo>
                    <a:pt x="166" y="748"/>
                  </a:lnTo>
                  <a:lnTo>
                    <a:pt x="163" y="750"/>
                  </a:lnTo>
                  <a:lnTo>
                    <a:pt x="162" y="750"/>
                  </a:lnTo>
                  <a:lnTo>
                    <a:pt x="160" y="746"/>
                  </a:lnTo>
                  <a:lnTo>
                    <a:pt x="156" y="748"/>
                  </a:lnTo>
                  <a:lnTo>
                    <a:pt x="154" y="751"/>
                  </a:lnTo>
                  <a:lnTo>
                    <a:pt x="148" y="751"/>
                  </a:lnTo>
                  <a:lnTo>
                    <a:pt x="144" y="755"/>
                  </a:lnTo>
                  <a:lnTo>
                    <a:pt x="138" y="757"/>
                  </a:lnTo>
                  <a:lnTo>
                    <a:pt x="134" y="757"/>
                  </a:lnTo>
                  <a:lnTo>
                    <a:pt x="126" y="761"/>
                  </a:lnTo>
                  <a:lnTo>
                    <a:pt x="124" y="765"/>
                  </a:lnTo>
                  <a:lnTo>
                    <a:pt x="121" y="766"/>
                  </a:lnTo>
                  <a:lnTo>
                    <a:pt x="118" y="765"/>
                  </a:lnTo>
                  <a:lnTo>
                    <a:pt x="108" y="767"/>
                  </a:lnTo>
                  <a:lnTo>
                    <a:pt x="98" y="770"/>
                  </a:lnTo>
                  <a:lnTo>
                    <a:pt x="94" y="770"/>
                  </a:lnTo>
                  <a:lnTo>
                    <a:pt x="90" y="769"/>
                  </a:lnTo>
                  <a:lnTo>
                    <a:pt x="86" y="772"/>
                  </a:lnTo>
                  <a:lnTo>
                    <a:pt x="81" y="777"/>
                  </a:lnTo>
                  <a:lnTo>
                    <a:pt x="76" y="780"/>
                  </a:lnTo>
                  <a:lnTo>
                    <a:pt x="74" y="778"/>
                  </a:lnTo>
                  <a:lnTo>
                    <a:pt x="75" y="776"/>
                  </a:lnTo>
                  <a:lnTo>
                    <a:pt x="79" y="773"/>
                  </a:lnTo>
                  <a:lnTo>
                    <a:pt x="81" y="769"/>
                  </a:lnTo>
                  <a:lnTo>
                    <a:pt x="81" y="766"/>
                  </a:lnTo>
                  <a:lnTo>
                    <a:pt x="80" y="765"/>
                  </a:lnTo>
                  <a:lnTo>
                    <a:pt x="78" y="764"/>
                  </a:lnTo>
                  <a:lnTo>
                    <a:pt x="75" y="761"/>
                  </a:lnTo>
                  <a:lnTo>
                    <a:pt x="72" y="755"/>
                  </a:lnTo>
                  <a:lnTo>
                    <a:pt x="71" y="754"/>
                  </a:lnTo>
                  <a:lnTo>
                    <a:pt x="70" y="756"/>
                  </a:lnTo>
                  <a:lnTo>
                    <a:pt x="69" y="761"/>
                  </a:lnTo>
                  <a:lnTo>
                    <a:pt x="69" y="762"/>
                  </a:lnTo>
                  <a:lnTo>
                    <a:pt x="68" y="764"/>
                  </a:lnTo>
                  <a:lnTo>
                    <a:pt x="66" y="765"/>
                  </a:lnTo>
                  <a:lnTo>
                    <a:pt x="64" y="766"/>
                  </a:lnTo>
                  <a:lnTo>
                    <a:pt x="58" y="766"/>
                  </a:lnTo>
                  <a:lnTo>
                    <a:pt x="57" y="763"/>
                  </a:lnTo>
                  <a:lnTo>
                    <a:pt x="57" y="762"/>
                  </a:lnTo>
                  <a:lnTo>
                    <a:pt x="58" y="758"/>
                  </a:lnTo>
                  <a:lnTo>
                    <a:pt x="58" y="757"/>
                  </a:lnTo>
                  <a:lnTo>
                    <a:pt x="58" y="755"/>
                  </a:lnTo>
                  <a:lnTo>
                    <a:pt x="59" y="755"/>
                  </a:lnTo>
                  <a:lnTo>
                    <a:pt x="61" y="755"/>
                  </a:lnTo>
                  <a:lnTo>
                    <a:pt x="62" y="753"/>
                  </a:lnTo>
                  <a:lnTo>
                    <a:pt x="62" y="751"/>
                  </a:lnTo>
                  <a:lnTo>
                    <a:pt x="60" y="751"/>
                  </a:lnTo>
                  <a:lnTo>
                    <a:pt x="59" y="750"/>
                  </a:lnTo>
                  <a:lnTo>
                    <a:pt x="62" y="745"/>
                  </a:lnTo>
                  <a:lnTo>
                    <a:pt x="62" y="744"/>
                  </a:lnTo>
                  <a:lnTo>
                    <a:pt x="61" y="743"/>
                  </a:lnTo>
                  <a:lnTo>
                    <a:pt x="60" y="744"/>
                  </a:lnTo>
                  <a:lnTo>
                    <a:pt x="52" y="742"/>
                  </a:lnTo>
                  <a:lnTo>
                    <a:pt x="41" y="735"/>
                  </a:lnTo>
                  <a:lnTo>
                    <a:pt x="39" y="735"/>
                  </a:lnTo>
                  <a:lnTo>
                    <a:pt x="37" y="729"/>
                  </a:lnTo>
                  <a:lnTo>
                    <a:pt x="35" y="730"/>
                  </a:lnTo>
                  <a:lnTo>
                    <a:pt x="31" y="734"/>
                  </a:lnTo>
                  <a:lnTo>
                    <a:pt x="28" y="731"/>
                  </a:lnTo>
                  <a:lnTo>
                    <a:pt x="25" y="729"/>
                  </a:lnTo>
                  <a:lnTo>
                    <a:pt x="25" y="727"/>
                  </a:lnTo>
                  <a:lnTo>
                    <a:pt x="25" y="723"/>
                  </a:lnTo>
                  <a:lnTo>
                    <a:pt x="25" y="719"/>
                  </a:lnTo>
                  <a:lnTo>
                    <a:pt x="23" y="714"/>
                  </a:lnTo>
                  <a:lnTo>
                    <a:pt x="23" y="706"/>
                  </a:lnTo>
                  <a:lnTo>
                    <a:pt x="23" y="700"/>
                  </a:lnTo>
                  <a:lnTo>
                    <a:pt x="26" y="695"/>
                  </a:lnTo>
                  <a:lnTo>
                    <a:pt x="27" y="693"/>
                  </a:lnTo>
                  <a:lnTo>
                    <a:pt x="28" y="686"/>
                  </a:lnTo>
                  <a:lnTo>
                    <a:pt x="28" y="677"/>
                  </a:lnTo>
                  <a:lnTo>
                    <a:pt x="28" y="674"/>
                  </a:lnTo>
                  <a:lnTo>
                    <a:pt x="28" y="672"/>
                  </a:lnTo>
                  <a:lnTo>
                    <a:pt x="30" y="672"/>
                  </a:lnTo>
                  <a:lnTo>
                    <a:pt x="29" y="671"/>
                  </a:lnTo>
                  <a:lnTo>
                    <a:pt x="28" y="669"/>
                  </a:lnTo>
                  <a:lnTo>
                    <a:pt x="28" y="667"/>
                  </a:lnTo>
                  <a:lnTo>
                    <a:pt x="28" y="666"/>
                  </a:lnTo>
                  <a:lnTo>
                    <a:pt x="30" y="666"/>
                  </a:lnTo>
                  <a:lnTo>
                    <a:pt x="31" y="666"/>
                  </a:lnTo>
                  <a:lnTo>
                    <a:pt x="31" y="665"/>
                  </a:lnTo>
                  <a:lnTo>
                    <a:pt x="29" y="660"/>
                  </a:lnTo>
                  <a:lnTo>
                    <a:pt x="29" y="658"/>
                  </a:lnTo>
                  <a:lnTo>
                    <a:pt x="27" y="650"/>
                  </a:lnTo>
                  <a:lnTo>
                    <a:pt x="24" y="643"/>
                  </a:lnTo>
                  <a:lnTo>
                    <a:pt x="20" y="638"/>
                  </a:lnTo>
                  <a:lnTo>
                    <a:pt x="21" y="630"/>
                  </a:lnTo>
                  <a:lnTo>
                    <a:pt x="23" y="622"/>
                  </a:lnTo>
                  <a:lnTo>
                    <a:pt x="22" y="619"/>
                  </a:lnTo>
                  <a:lnTo>
                    <a:pt x="22" y="614"/>
                  </a:lnTo>
                  <a:lnTo>
                    <a:pt x="17" y="609"/>
                  </a:lnTo>
                  <a:lnTo>
                    <a:pt x="16" y="602"/>
                  </a:lnTo>
                  <a:lnTo>
                    <a:pt x="15" y="595"/>
                  </a:lnTo>
                  <a:lnTo>
                    <a:pt x="16" y="590"/>
                  </a:lnTo>
                  <a:lnTo>
                    <a:pt x="16" y="587"/>
                  </a:lnTo>
                  <a:lnTo>
                    <a:pt x="18" y="583"/>
                  </a:lnTo>
                  <a:lnTo>
                    <a:pt x="26" y="572"/>
                  </a:lnTo>
                  <a:lnTo>
                    <a:pt x="27" y="566"/>
                  </a:lnTo>
                  <a:lnTo>
                    <a:pt x="32" y="566"/>
                  </a:lnTo>
                  <a:lnTo>
                    <a:pt x="30" y="561"/>
                  </a:lnTo>
                  <a:lnTo>
                    <a:pt x="29" y="557"/>
                  </a:lnTo>
                  <a:lnTo>
                    <a:pt x="29" y="554"/>
                  </a:lnTo>
                  <a:lnTo>
                    <a:pt x="37" y="552"/>
                  </a:lnTo>
                  <a:lnTo>
                    <a:pt x="40" y="554"/>
                  </a:lnTo>
                  <a:lnTo>
                    <a:pt x="47" y="551"/>
                  </a:lnTo>
                  <a:lnTo>
                    <a:pt x="53" y="547"/>
                  </a:lnTo>
                  <a:lnTo>
                    <a:pt x="53" y="544"/>
                  </a:lnTo>
                  <a:lnTo>
                    <a:pt x="53" y="542"/>
                  </a:lnTo>
                  <a:lnTo>
                    <a:pt x="51" y="538"/>
                  </a:lnTo>
                  <a:lnTo>
                    <a:pt x="52" y="537"/>
                  </a:lnTo>
                  <a:lnTo>
                    <a:pt x="55" y="537"/>
                  </a:lnTo>
                  <a:lnTo>
                    <a:pt x="53" y="535"/>
                  </a:lnTo>
                  <a:lnTo>
                    <a:pt x="53" y="533"/>
                  </a:lnTo>
                  <a:lnTo>
                    <a:pt x="56" y="534"/>
                  </a:lnTo>
                  <a:lnTo>
                    <a:pt x="60" y="527"/>
                  </a:lnTo>
                  <a:lnTo>
                    <a:pt x="60" y="522"/>
                  </a:lnTo>
                  <a:lnTo>
                    <a:pt x="68" y="520"/>
                  </a:lnTo>
                  <a:lnTo>
                    <a:pt x="75" y="510"/>
                  </a:lnTo>
                  <a:lnTo>
                    <a:pt x="80" y="507"/>
                  </a:lnTo>
                  <a:lnTo>
                    <a:pt x="83" y="505"/>
                  </a:lnTo>
                  <a:lnTo>
                    <a:pt x="91" y="495"/>
                  </a:lnTo>
                  <a:lnTo>
                    <a:pt x="94" y="494"/>
                  </a:lnTo>
                  <a:lnTo>
                    <a:pt x="96" y="488"/>
                  </a:lnTo>
                  <a:lnTo>
                    <a:pt x="103" y="478"/>
                  </a:lnTo>
                  <a:lnTo>
                    <a:pt x="105" y="477"/>
                  </a:lnTo>
                  <a:lnTo>
                    <a:pt x="108" y="469"/>
                  </a:lnTo>
                  <a:lnTo>
                    <a:pt x="116" y="459"/>
                  </a:lnTo>
                  <a:lnTo>
                    <a:pt x="121" y="447"/>
                  </a:lnTo>
                  <a:lnTo>
                    <a:pt x="124" y="443"/>
                  </a:lnTo>
                  <a:lnTo>
                    <a:pt x="125" y="438"/>
                  </a:lnTo>
                  <a:lnTo>
                    <a:pt x="128" y="438"/>
                  </a:lnTo>
                  <a:lnTo>
                    <a:pt x="131" y="435"/>
                  </a:lnTo>
                  <a:lnTo>
                    <a:pt x="137" y="432"/>
                  </a:lnTo>
                  <a:lnTo>
                    <a:pt x="143" y="433"/>
                  </a:lnTo>
                  <a:lnTo>
                    <a:pt x="146" y="435"/>
                  </a:lnTo>
                  <a:lnTo>
                    <a:pt x="148" y="434"/>
                  </a:lnTo>
                  <a:lnTo>
                    <a:pt x="148" y="430"/>
                  </a:lnTo>
                  <a:lnTo>
                    <a:pt x="146" y="427"/>
                  </a:lnTo>
                  <a:lnTo>
                    <a:pt x="148" y="425"/>
                  </a:lnTo>
                  <a:lnTo>
                    <a:pt x="151" y="423"/>
                  </a:lnTo>
                  <a:lnTo>
                    <a:pt x="151" y="419"/>
                  </a:lnTo>
                  <a:lnTo>
                    <a:pt x="150" y="416"/>
                  </a:lnTo>
                  <a:lnTo>
                    <a:pt x="147" y="412"/>
                  </a:lnTo>
                  <a:lnTo>
                    <a:pt x="148" y="405"/>
                  </a:lnTo>
                  <a:lnTo>
                    <a:pt x="149" y="396"/>
                  </a:lnTo>
                  <a:lnTo>
                    <a:pt x="150" y="387"/>
                  </a:lnTo>
                  <a:lnTo>
                    <a:pt x="146" y="382"/>
                  </a:lnTo>
                  <a:lnTo>
                    <a:pt x="133" y="373"/>
                  </a:lnTo>
                  <a:lnTo>
                    <a:pt x="132" y="373"/>
                  </a:lnTo>
                  <a:lnTo>
                    <a:pt x="129" y="372"/>
                  </a:lnTo>
                  <a:lnTo>
                    <a:pt x="126" y="365"/>
                  </a:lnTo>
                  <a:lnTo>
                    <a:pt x="127" y="360"/>
                  </a:lnTo>
                  <a:lnTo>
                    <a:pt x="127" y="357"/>
                  </a:lnTo>
                  <a:lnTo>
                    <a:pt x="126" y="358"/>
                  </a:lnTo>
                  <a:lnTo>
                    <a:pt x="124" y="361"/>
                  </a:lnTo>
                  <a:lnTo>
                    <a:pt x="120" y="363"/>
                  </a:lnTo>
                  <a:lnTo>
                    <a:pt x="115" y="361"/>
                  </a:lnTo>
                  <a:lnTo>
                    <a:pt x="112" y="362"/>
                  </a:lnTo>
                  <a:lnTo>
                    <a:pt x="109" y="348"/>
                  </a:lnTo>
                  <a:lnTo>
                    <a:pt x="107" y="342"/>
                  </a:lnTo>
                  <a:lnTo>
                    <a:pt x="104" y="335"/>
                  </a:lnTo>
                  <a:lnTo>
                    <a:pt x="99" y="332"/>
                  </a:lnTo>
                  <a:lnTo>
                    <a:pt x="98" y="330"/>
                  </a:lnTo>
                  <a:lnTo>
                    <a:pt x="98" y="327"/>
                  </a:lnTo>
                  <a:lnTo>
                    <a:pt x="98" y="322"/>
                  </a:lnTo>
                  <a:lnTo>
                    <a:pt x="97" y="316"/>
                  </a:lnTo>
                  <a:lnTo>
                    <a:pt x="97" y="311"/>
                  </a:lnTo>
                  <a:lnTo>
                    <a:pt x="98" y="309"/>
                  </a:lnTo>
                  <a:lnTo>
                    <a:pt x="100" y="307"/>
                  </a:lnTo>
                  <a:lnTo>
                    <a:pt x="103" y="301"/>
                  </a:lnTo>
                  <a:lnTo>
                    <a:pt x="104" y="297"/>
                  </a:lnTo>
                  <a:lnTo>
                    <a:pt x="104" y="291"/>
                  </a:lnTo>
                  <a:lnTo>
                    <a:pt x="105" y="285"/>
                  </a:lnTo>
                  <a:lnTo>
                    <a:pt x="107" y="282"/>
                  </a:lnTo>
                  <a:lnTo>
                    <a:pt x="106" y="280"/>
                  </a:lnTo>
                  <a:lnTo>
                    <a:pt x="105" y="277"/>
                  </a:lnTo>
                  <a:lnTo>
                    <a:pt x="103" y="272"/>
                  </a:lnTo>
                  <a:lnTo>
                    <a:pt x="99" y="267"/>
                  </a:lnTo>
                  <a:lnTo>
                    <a:pt x="97" y="261"/>
                  </a:lnTo>
                  <a:lnTo>
                    <a:pt x="96" y="257"/>
                  </a:lnTo>
                  <a:lnTo>
                    <a:pt x="95" y="252"/>
                  </a:lnTo>
                  <a:lnTo>
                    <a:pt x="95" y="248"/>
                  </a:lnTo>
                  <a:lnTo>
                    <a:pt x="96" y="245"/>
                  </a:lnTo>
                  <a:lnTo>
                    <a:pt x="99" y="241"/>
                  </a:lnTo>
                  <a:lnTo>
                    <a:pt x="100" y="240"/>
                  </a:lnTo>
                  <a:lnTo>
                    <a:pt x="99" y="232"/>
                  </a:lnTo>
                  <a:lnTo>
                    <a:pt x="96" y="231"/>
                  </a:lnTo>
                  <a:lnTo>
                    <a:pt x="93" y="230"/>
                  </a:lnTo>
                  <a:lnTo>
                    <a:pt x="90" y="230"/>
                  </a:lnTo>
                  <a:lnTo>
                    <a:pt x="89" y="229"/>
                  </a:lnTo>
                  <a:lnTo>
                    <a:pt x="89" y="228"/>
                  </a:lnTo>
                  <a:lnTo>
                    <a:pt x="90" y="224"/>
                  </a:lnTo>
                  <a:lnTo>
                    <a:pt x="91" y="220"/>
                  </a:lnTo>
                  <a:lnTo>
                    <a:pt x="93" y="218"/>
                  </a:lnTo>
                  <a:lnTo>
                    <a:pt x="93" y="216"/>
                  </a:lnTo>
                  <a:lnTo>
                    <a:pt x="91" y="209"/>
                  </a:lnTo>
                  <a:lnTo>
                    <a:pt x="91" y="201"/>
                  </a:lnTo>
                  <a:lnTo>
                    <a:pt x="91" y="194"/>
                  </a:lnTo>
                  <a:lnTo>
                    <a:pt x="96" y="189"/>
                  </a:lnTo>
                  <a:lnTo>
                    <a:pt x="96" y="188"/>
                  </a:lnTo>
                  <a:lnTo>
                    <a:pt x="90" y="183"/>
                  </a:lnTo>
                  <a:lnTo>
                    <a:pt x="86" y="176"/>
                  </a:lnTo>
                  <a:lnTo>
                    <a:pt x="85" y="173"/>
                  </a:lnTo>
                  <a:lnTo>
                    <a:pt x="81" y="172"/>
                  </a:lnTo>
                  <a:lnTo>
                    <a:pt x="79" y="162"/>
                  </a:lnTo>
                  <a:lnTo>
                    <a:pt x="74" y="157"/>
                  </a:lnTo>
                  <a:lnTo>
                    <a:pt x="70" y="153"/>
                  </a:lnTo>
                  <a:lnTo>
                    <a:pt x="68" y="150"/>
                  </a:lnTo>
                  <a:lnTo>
                    <a:pt x="55" y="144"/>
                  </a:lnTo>
                  <a:lnTo>
                    <a:pt x="50" y="143"/>
                  </a:lnTo>
                  <a:lnTo>
                    <a:pt x="43" y="139"/>
                  </a:lnTo>
                  <a:lnTo>
                    <a:pt x="39" y="134"/>
                  </a:lnTo>
                  <a:lnTo>
                    <a:pt x="35" y="131"/>
                  </a:lnTo>
                  <a:lnTo>
                    <a:pt x="31" y="127"/>
                  </a:lnTo>
                  <a:lnTo>
                    <a:pt x="27" y="124"/>
                  </a:lnTo>
                  <a:lnTo>
                    <a:pt x="25" y="121"/>
                  </a:lnTo>
                  <a:lnTo>
                    <a:pt x="20" y="116"/>
                  </a:lnTo>
                  <a:lnTo>
                    <a:pt x="17" y="112"/>
                  </a:lnTo>
                  <a:lnTo>
                    <a:pt x="9" y="105"/>
                  </a:lnTo>
                  <a:lnTo>
                    <a:pt x="9" y="102"/>
                  </a:lnTo>
                  <a:lnTo>
                    <a:pt x="9" y="100"/>
                  </a:lnTo>
                  <a:lnTo>
                    <a:pt x="8" y="99"/>
                  </a:lnTo>
                  <a:lnTo>
                    <a:pt x="0" y="94"/>
                  </a:lnTo>
                  <a:lnTo>
                    <a:pt x="1" y="91"/>
                  </a:lnTo>
                  <a:lnTo>
                    <a:pt x="8" y="91"/>
                  </a:lnTo>
                  <a:lnTo>
                    <a:pt x="14" y="93"/>
                  </a:lnTo>
                  <a:lnTo>
                    <a:pt x="15" y="92"/>
                  </a:lnTo>
                  <a:lnTo>
                    <a:pt x="16" y="90"/>
                  </a:lnTo>
                  <a:lnTo>
                    <a:pt x="13" y="80"/>
                  </a:lnTo>
                  <a:lnTo>
                    <a:pt x="14" y="78"/>
                  </a:lnTo>
                  <a:lnTo>
                    <a:pt x="16" y="75"/>
                  </a:lnTo>
                  <a:lnTo>
                    <a:pt x="20" y="73"/>
                  </a:lnTo>
                  <a:lnTo>
                    <a:pt x="26" y="73"/>
                  </a:lnTo>
                  <a:lnTo>
                    <a:pt x="30" y="73"/>
                  </a:lnTo>
                  <a:lnTo>
                    <a:pt x="31" y="73"/>
                  </a:lnTo>
                  <a:lnTo>
                    <a:pt x="37" y="84"/>
                  </a:lnTo>
                  <a:lnTo>
                    <a:pt x="43" y="93"/>
                  </a:lnTo>
                  <a:lnTo>
                    <a:pt x="46" y="97"/>
                  </a:lnTo>
                  <a:lnTo>
                    <a:pt x="53" y="110"/>
                  </a:lnTo>
                  <a:lnTo>
                    <a:pt x="55" y="116"/>
                  </a:lnTo>
                  <a:lnTo>
                    <a:pt x="57" y="121"/>
                  </a:lnTo>
                  <a:lnTo>
                    <a:pt x="59" y="121"/>
                  </a:lnTo>
                  <a:lnTo>
                    <a:pt x="69" y="124"/>
                  </a:lnTo>
                  <a:lnTo>
                    <a:pt x="77" y="126"/>
                  </a:lnTo>
                  <a:lnTo>
                    <a:pt x="80" y="129"/>
                  </a:lnTo>
                  <a:lnTo>
                    <a:pt x="86" y="128"/>
                  </a:lnTo>
                  <a:lnTo>
                    <a:pt x="90" y="126"/>
                  </a:lnTo>
                  <a:lnTo>
                    <a:pt x="98" y="122"/>
                  </a:lnTo>
                  <a:lnTo>
                    <a:pt x="100" y="118"/>
                  </a:lnTo>
                  <a:lnTo>
                    <a:pt x="102" y="114"/>
                  </a:lnTo>
                  <a:lnTo>
                    <a:pt x="107" y="115"/>
                  </a:lnTo>
                  <a:lnTo>
                    <a:pt x="112" y="118"/>
                  </a:lnTo>
                  <a:lnTo>
                    <a:pt x="118" y="123"/>
                  </a:lnTo>
                  <a:lnTo>
                    <a:pt x="122" y="124"/>
                  </a:lnTo>
                  <a:lnTo>
                    <a:pt x="129" y="127"/>
                  </a:lnTo>
                  <a:lnTo>
                    <a:pt x="132" y="132"/>
                  </a:lnTo>
                  <a:lnTo>
                    <a:pt x="137" y="133"/>
                  </a:lnTo>
                  <a:lnTo>
                    <a:pt x="142" y="129"/>
                  </a:lnTo>
                  <a:lnTo>
                    <a:pt x="145" y="118"/>
                  </a:lnTo>
                  <a:lnTo>
                    <a:pt x="147" y="113"/>
                  </a:lnTo>
                  <a:lnTo>
                    <a:pt x="150" y="109"/>
                  </a:lnTo>
                  <a:lnTo>
                    <a:pt x="154" y="107"/>
                  </a:lnTo>
                  <a:lnTo>
                    <a:pt x="157" y="107"/>
                  </a:lnTo>
                  <a:lnTo>
                    <a:pt x="159" y="104"/>
                  </a:lnTo>
                  <a:lnTo>
                    <a:pt x="163" y="98"/>
                  </a:lnTo>
                  <a:lnTo>
                    <a:pt x="163" y="90"/>
                  </a:lnTo>
                  <a:lnTo>
                    <a:pt x="163" y="76"/>
                  </a:lnTo>
                  <a:lnTo>
                    <a:pt x="163" y="72"/>
                  </a:lnTo>
                  <a:lnTo>
                    <a:pt x="166" y="64"/>
                  </a:lnTo>
                  <a:lnTo>
                    <a:pt x="170" y="44"/>
                  </a:lnTo>
                  <a:lnTo>
                    <a:pt x="171" y="38"/>
                  </a:lnTo>
                  <a:lnTo>
                    <a:pt x="173" y="34"/>
                  </a:lnTo>
                  <a:lnTo>
                    <a:pt x="176" y="33"/>
                  </a:lnTo>
                  <a:lnTo>
                    <a:pt x="181" y="26"/>
                  </a:lnTo>
                  <a:lnTo>
                    <a:pt x="187" y="14"/>
                  </a:lnTo>
                  <a:lnTo>
                    <a:pt x="189" y="13"/>
                  </a:lnTo>
                  <a:lnTo>
                    <a:pt x="194" y="12"/>
                  </a:lnTo>
                  <a:lnTo>
                    <a:pt x="201" y="12"/>
                  </a:lnTo>
                  <a:lnTo>
                    <a:pt x="206" y="15"/>
                  </a:lnTo>
                  <a:lnTo>
                    <a:pt x="207" y="15"/>
                  </a:lnTo>
                  <a:lnTo>
                    <a:pt x="209" y="14"/>
                  </a:lnTo>
                  <a:lnTo>
                    <a:pt x="214" y="10"/>
                  </a:lnTo>
                  <a:lnTo>
                    <a:pt x="222" y="2"/>
                  </a:lnTo>
                  <a:lnTo>
                    <a:pt x="226" y="0"/>
                  </a:lnTo>
                  <a:lnTo>
                    <a:pt x="231" y="0"/>
                  </a:lnTo>
                  <a:lnTo>
                    <a:pt x="236" y="9"/>
                  </a:lnTo>
                  <a:lnTo>
                    <a:pt x="243" y="18"/>
                  </a:lnTo>
                  <a:lnTo>
                    <a:pt x="247" y="22"/>
                  </a:lnTo>
                  <a:lnTo>
                    <a:pt x="260" y="31"/>
                  </a:lnTo>
                  <a:lnTo>
                    <a:pt x="271" y="36"/>
                  </a:lnTo>
                  <a:lnTo>
                    <a:pt x="277" y="55"/>
                  </a:lnTo>
                  <a:lnTo>
                    <a:pt x="274" y="61"/>
                  </a:lnTo>
                  <a:lnTo>
                    <a:pt x="272" y="64"/>
                  </a:lnTo>
                  <a:lnTo>
                    <a:pt x="267" y="71"/>
                  </a:lnTo>
                  <a:lnTo>
                    <a:pt x="261" y="81"/>
                  </a:lnTo>
                  <a:lnTo>
                    <a:pt x="261" y="86"/>
                  </a:lnTo>
                  <a:lnTo>
                    <a:pt x="263" y="91"/>
                  </a:lnTo>
                  <a:lnTo>
                    <a:pt x="265" y="9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" name="Freeform 52">
              <a:extLst>
                <a:ext uri="{FF2B5EF4-FFF2-40B4-BE49-F238E27FC236}">
                  <a16:creationId xmlns:a16="http://schemas.microsoft.com/office/drawing/2014/main" id="{BDB0CF43-E153-6085-B80A-E00245B31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67555" y="6901962"/>
              <a:ext cx="5497" cy="5493"/>
            </a:xfrm>
            <a:custGeom>
              <a:avLst/>
              <a:gdLst>
                <a:gd name="T0" fmla="*/ 4 w 6"/>
                <a:gd name="T1" fmla="*/ 5 h 6"/>
                <a:gd name="T2" fmla="*/ 2 w 6"/>
                <a:gd name="T3" fmla="*/ 5 h 6"/>
                <a:gd name="T4" fmla="*/ 0 w 6"/>
                <a:gd name="T5" fmla="*/ 3 h 6"/>
                <a:gd name="T6" fmla="*/ 1 w 6"/>
                <a:gd name="T7" fmla="*/ 2 h 6"/>
                <a:gd name="T8" fmla="*/ 3 w 6"/>
                <a:gd name="T9" fmla="*/ 0 h 6"/>
                <a:gd name="T10" fmla="*/ 5 w 6"/>
                <a:gd name="T11" fmla="*/ 1 h 6"/>
                <a:gd name="T12" fmla="*/ 5 w 6"/>
                <a:gd name="T13" fmla="*/ 3 h 6"/>
                <a:gd name="T14" fmla="*/ 4 w 6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" name="Freeform 53">
              <a:extLst>
                <a:ext uri="{FF2B5EF4-FFF2-40B4-BE49-F238E27FC236}">
                  <a16:creationId xmlns:a16="http://schemas.microsoft.com/office/drawing/2014/main" id="{FB811EC9-3BE5-A383-6AAD-B63655CE0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545" y="6901962"/>
              <a:ext cx="5497" cy="10990"/>
            </a:xfrm>
            <a:custGeom>
              <a:avLst/>
              <a:gdLst>
                <a:gd name="T0" fmla="*/ 4 w 6"/>
                <a:gd name="T1" fmla="*/ 4 h 7"/>
                <a:gd name="T2" fmla="*/ 1 w 6"/>
                <a:gd name="T3" fmla="*/ 6 h 7"/>
                <a:gd name="T4" fmla="*/ 0 w 6"/>
                <a:gd name="T5" fmla="*/ 5 h 7"/>
                <a:gd name="T6" fmla="*/ 0 w 6"/>
                <a:gd name="T7" fmla="*/ 1 h 7"/>
                <a:gd name="T8" fmla="*/ 2 w 6"/>
                <a:gd name="T9" fmla="*/ 0 h 7"/>
                <a:gd name="T10" fmla="*/ 5 w 6"/>
                <a:gd name="T11" fmla="*/ 0 h 7"/>
                <a:gd name="T12" fmla="*/ 4 w 6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4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8201E9E4-AB62-B510-17E9-53C199C4B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535" y="6885474"/>
              <a:ext cx="16487" cy="16487"/>
            </a:xfrm>
            <a:custGeom>
              <a:avLst/>
              <a:gdLst>
                <a:gd name="T0" fmla="*/ 3 w 12"/>
                <a:gd name="T1" fmla="*/ 0 h 14"/>
                <a:gd name="T2" fmla="*/ 7 w 12"/>
                <a:gd name="T3" fmla="*/ 1 h 14"/>
                <a:gd name="T4" fmla="*/ 9 w 12"/>
                <a:gd name="T5" fmla="*/ 1 h 14"/>
                <a:gd name="T6" fmla="*/ 11 w 12"/>
                <a:gd name="T7" fmla="*/ 4 h 14"/>
                <a:gd name="T8" fmla="*/ 7 w 12"/>
                <a:gd name="T9" fmla="*/ 6 h 14"/>
                <a:gd name="T10" fmla="*/ 7 w 12"/>
                <a:gd name="T11" fmla="*/ 9 h 14"/>
                <a:gd name="T12" fmla="*/ 9 w 12"/>
                <a:gd name="T13" fmla="*/ 11 h 14"/>
                <a:gd name="T14" fmla="*/ 9 w 12"/>
                <a:gd name="T15" fmla="*/ 13 h 14"/>
                <a:gd name="T16" fmla="*/ 6 w 12"/>
                <a:gd name="T17" fmla="*/ 13 h 14"/>
                <a:gd name="T18" fmla="*/ 4 w 12"/>
                <a:gd name="T19" fmla="*/ 11 h 14"/>
                <a:gd name="T20" fmla="*/ 3 w 12"/>
                <a:gd name="T21" fmla="*/ 9 h 14"/>
                <a:gd name="T22" fmla="*/ 2 w 12"/>
                <a:gd name="T23" fmla="*/ 7 h 14"/>
                <a:gd name="T24" fmla="*/ 0 w 12"/>
                <a:gd name="T25" fmla="*/ 5 h 14"/>
                <a:gd name="T26" fmla="*/ 1 w 12"/>
                <a:gd name="T27" fmla="*/ 3 h 14"/>
                <a:gd name="T28" fmla="*/ 1 w 12"/>
                <a:gd name="T29" fmla="*/ 1 h 14"/>
                <a:gd name="T30" fmla="*/ 3 w 12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3" y="0"/>
                  </a:moveTo>
                  <a:lnTo>
                    <a:pt x="7" y="1"/>
                  </a:lnTo>
                  <a:lnTo>
                    <a:pt x="9" y="1"/>
                  </a:lnTo>
                  <a:lnTo>
                    <a:pt x="11" y="4"/>
                  </a:lnTo>
                  <a:lnTo>
                    <a:pt x="7" y="6"/>
                  </a:lnTo>
                  <a:lnTo>
                    <a:pt x="7" y="9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3" y="9"/>
                  </a:lnTo>
                  <a:lnTo>
                    <a:pt x="2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" name="Freeform 55">
              <a:extLst>
                <a:ext uri="{FF2B5EF4-FFF2-40B4-BE49-F238E27FC236}">
                  <a16:creationId xmlns:a16="http://schemas.microsoft.com/office/drawing/2014/main" id="{BC913064-AC08-AFA1-FC14-F5617A1B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545" y="6879981"/>
              <a:ext cx="10990" cy="10990"/>
            </a:xfrm>
            <a:custGeom>
              <a:avLst/>
              <a:gdLst>
                <a:gd name="T0" fmla="*/ 6 w 7"/>
                <a:gd name="T1" fmla="*/ 9 h 10"/>
                <a:gd name="T2" fmla="*/ 4 w 7"/>
                <a:gd name="T3" fmla="*/ 9 h 10"/>
                <a:gd name="T4" fmla="*/ 0 w 7"/>
                <a:gd name="T5" fmla="*/ 6 h 10"/>
                <a:gd name="T6" fmla="*/ 0 w 7"/>
                <a:gd name="T7" fmla="*/ 5 h 10"/>
                <a:gd name="T8" fmla="*/ 2 w 7"/>
                <a:gd name="T9" fmla="*/ 4 h 10"/>
                <a:gd name="T10" fmla="*/ 0 w 7"/>
                <a:gd name="T11" fmla="*/ 2 h 10"/>
                <a:gd name="T12" fmla="*/ 1 w 7"/>
                <a:gd name="T13" fmla="*/ 0 h 10"/>
                <a:gd name="T14" fmla="*/ 4 w 7"/>
                <a:gd name="T15" fmla="*/ 2 h 10"/>
                <a:gd name="T16" fmla="*/ 5 w 7"/>
                <a:gd name="T17" fmla="*/ 5 h 10"/>
                <a:gd name="T18" fmla="*/ 4 w 7"/>
                <a:gd name="T19" fmla="*/ 5 h 10"/>
                <a:gd name="T20" fmla="*/ 6 w 7"/>
                <a:gd name="T21" fmla="*/ 8 h 10"/>
                <a:gd name="T22" fmla="*/ 6 w 7"/>
                <a:gd name="T2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6" y="9"/>
                  </a:moveTo>
                  <a:lnTo>
                    <a:pt x="4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5"/>
                  </a:lnTo>
                  <a:lnTo>
                    <a:pt x="4" y="5"/>
                  </a:lnTo>
                  <a:lnTo>
                    <a:pt x="6" y="8"/>
                  </a:lnTo>
                  <a:lnTo>
                    <a:pt x="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" name="Freeform 56">
              <a:extLst>
                <a:ext uri="{FF2B5EF4-FFF2-40B4-BE49-F238E27FC236}">
                  <a16:creationId xmlns:a16="http://schemas.microsoft.com/office/drawing/2014/main" id="{E59D790E-CD92-CA83-DA46-7AF414C85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6564" y="6868990"/>
              <a:ext cx="10990" cy="10990"/>
            </a:xfrm>
            <a:custGeom>
              <a:avLst/>
              <a:gdLst>
                <a:gd name="T0" fmla="*/ 8 w 9"/>
                <a:gd name="T1" fmla="*/ 7 h 11"/>
                <a:gd name="T2" fmla="*/ 7 w 9"/>
                <a:gd name="T3" fmla="*/ 10 h 11"/>
                <a:gd name="T4" fmla="*/ 5 w 9"/>
                <a:gd name="T5" fmla="*/ 9 h 11"/>
                <a:gd name="T6" fmla="*/ 3 w 9"/>
                <a:gd name="T7" fmla="*/ 10 h 11"/>
                <a:gd name="T8" fmla="*/ 1 w 9"/>
                <a:gd name="T9" fmla="*/ 7 h 11"/>
                <a:gd name="T10" fmla="*/ 0 w 9"/>
                <a:gd name="T11" fmla="*/ 2 h 11"/>
                <a:gd name="T12" fmla="*/ 0 w 9"/>
                <a:gd name="T13" fmla="*/ 1 h 11"/>
                <a:gd name="T14" fmla="*/ 2 w 9"/>
                <a:gd name="T15" fmla="*/ 0 h 11"/>
                <a:gd name="T16" fmla="*/ 3 w 9"/>
                <a:gd name="T17" fmla="*/ 2 h 11"/>
                <a:gd name="T18" fmla="*/ 8 w 9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1">
                  <a:moveTo>
                    <a:pt x="8" y="7"/>
                  </a:moveTo>
                  <a:lnTo>
                    <a:pt x="7" y="10"/>
                  </a:lnTo>
                  <a:lnTo>
                    <a:pt x="5" y="9"/>
                  </a:lnTo>
                  <a:lnTo>
                    <a:pt x="3" y="10"/>
                  </a:lnTo>
                  <a:lnTo>
                    <a:pt x="1" y="7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" name="Freeform 57">
              <a:extLst>
                <a:ext uri="{FF2B5EF4-FFF2-40B4-BE49-F238E27FC236}">
                  <a16:creationId xmlns:a16="http://schemas.microsoft.com/office/drawing/2014/main" id="{9602ED60-D559-EAB6-6875-7272733E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1071" y="6643686"/>
              <a:ext cx="16484" cy="10990"/>
            </a:xfrm>
            <a:custGeom>
              <a:avLst/>
              <a:gdLst>
                <a:gd name="T0" fmla="*/ 4 w 12"/>
                <a:gd name="T1" fmla="*/ 2 h 10"/>
                <a:gd name="T2" fmla="*/ 4 w 12"/>
                <a:gd name="T3" fmla="*/ 4 h 10"/>
                <a:gd name="T4" fmla="*/ 6 w 12"/>
                <a:gd name="T5" fmla="*/ 3 h 10"/>
                <a:gd name="T6" fmla="*/ 9 w 12"/>
                <a:gd name="T7" fmla="*/ 1 h 10"/>
                <a:gd name="T8" fmla="*/ 11 w 12"/>
                <a:gd name="T9" fmla="*/ 2 h 10"/>
                <a:gd name="T10" fmla="*/ 11 w 12"/>
                <a:gd name="T11" fmla="*/ 5 h 10"/>
                <a:gd name="T12" fmla="*/ 9 w 12"/>
                <a:gd name="T13" fmla="*/ 5 h 10"/>
                <a:gd name="T14" fmla="*/ 9 w 12"/>
                <a:gd name="T15" fmla="*/ 5 h 10"/>
                <a:gd name="T16" fmla="*/ 8 w 12"/>
                <a:gd name="T17" fmla="*/ 7 h 10"/>
                <a:gd name="T18" fmla="*/ 8 w 12"/>
                <a:gd name="T19" fmla="*/ 8 h 10"/>
                <a:gd name="T20" fmla="*/ 6 w 12"/>
                <a:gd name="T21" fmla="*/ 9 h 10"/>
                <a:gd name="T22" fmla="*/ 2 w 12"/>
                <a:gd name="T23" fmla="*/ 5 h 10"/>
                <a:gd name="T24" fmla="*/ 0 w 12"/>
                <a:gd name="T25" fmla="*/ 0 h 10"/>
                <a:gd name="T26" fmla="*/ 5 w 12"/>
                <a:gd name="T27" fmla="*/ 0 h 10"/>
                <a:gd name="T28" fmla="*/ 4 w 12"/>
                <a:gd name="T29" fmla="*/ 1 h 10"/>
                <a:gd name="T30" fmla="*/ 4 w 12"/>
                <a:gd name="T3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0">
                  <a:moveTo>
                    <a:pt x="4" y="2"/>
                  </a:moveTo>
                  <a:lnTo>
                    <a:pt x="4" y="4"/>
                  </a:lnTo>
                  <a:lnTo>
                    <a:pt x="6" y="3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9" y="5"/>
                  </a:lnTo>
                  <a:lnTo>
                    <a:pt x="9" y="5"/>
                  </a:lnTo>
                  <a:lnTo>
                    <a:pt x="8" y="7"/>
                  </a:lnTo>
                  <a:lnTo>
                    <a:pt x="8" y="8"/>
                  </a:lnTo>
                  <a:lnTo>
                    <a:pt x="6" y="9"/>
                  </a:lnTo>
                  <a:lnTo>
                    <a:pt x="2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" name="Freeform 58">
              <a:extLst>
                <a:ext uri="{FF2B5EF4-FFF2-40B4-BE49-F238E27FC236}">
                  <a16:creationId xmlns:a16="http://schemas.microsoft.com/office/drawing/2014/main" id="{99454251-8553-FFB0-A326-AEC9F54FF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49" y="6478830"/>
              <a:ext cx="16487" cy="10990"/>
            </a:xfrm>
            <a:custGeom>
              <a:avLst/>
              <a:gdLst>
                <a:gd name="T0" fmla="*/ 8 w 14"/>
                <a:gd name="T1" fmla="*/ 7 h 10"/>
                <a:gd name="T2" fmla="*/ 3 w 14"/>
                <a:gd name="T3" fmla="*/ 9 h 10"/>
                <a:gd name="T4" fmla="*/ 0 w 14"/>
                <a:gd name="T5" fmla="*/ 8 h 10"/>
                <a:gd name="T6" fmla="*/ 0 w 14"/>
                <a:gd name="T7" fmla="*/ 3 h 10"/>
                <a:gd name="T8" fmla="*/ 2 w 14"/>
                <a:gd name="T9" fmla="*/ 1 h 10"/>
                <a:gd name="T10" fmla="*/ 6 w 14"/>
                <a:gd name="T11" fmla="*/ 0 h 10"/>
                <a:gd name="T12" fmla="*/ 12 w 14"/>
                <a:gd name="T13" fmla="*/ 2 h 10"/>
                <a:gd name="T14" fmla="*/ 13 w 14"/>
                <a:gd name="T15" fmla="*/ 3 h 10"/>
                <a:gd name="T16" fmla="*/ 9 w 14"/>
                <a:gd name="T17" fmla="*/ 5 h 10"/>
                <a:gd name="T18" fmla="*/ 8 w 14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0">
                  <a:moveTo>
                    <a:pt x="8" y="7"/>
                  </a:moveTo>
                  <a:lnTo>
                    <a:pt x="3" y="9"/>
                  </a:lnTo>
                  <a:lnTo>
                    <a:pt x="0" y="8"/>
                  </a:ln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9" y="5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" name="Freeform 60">
              <a:extLst>
                <a:ext uri="{FF2B5EF4-FFF2-40B4-BE49-F238E27FC236}">
                  <a16:creationId xmlns:a16="http://schemas.microsoft.com/office/drawing/2014/main" id="{04DF5567-F8B9-721E-A542-D0082F0B7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061" y="6726115"/>
              <a:ext cx="43962" cy="82426"/>
            </a:xfrm>
            <a:custGeom>
              <a:avLst/>
              <a:gdLst>
                <a:gd name="T0" fmla="*/ 23 w 34"/>
                <a:gd name="T1" fmla="*/ 62 h 65"/>
                <a:gd name="T2" fmla="*/ 24 w 34"/>
                <a:gd name="T3" fmla="*/ 64 h 65"/>
                <a:gd name="T4" fmla="*/ 23 w 34"/>
                <a:gd name="T5" fmla="*/ 64 h 65"/>
                <a:gd name="T6" fmla="*/ 21 w 34"/>
                <a:gd name="T7" fmla="*/ 61 h 65"/>
                <a:gd name="T8" fmla="*/ 17 w 34"/>
                <a:gd name="T9" fmla="*/ 56 h 65"/>
                <a:gd name="T10" fmla="*/ 16 w 34"/>
                <a:gd name="T11" fmla="*/ 51 h 65"/>
                <a:gd name="T12" fmla="*/ 16 w 34"/>
                <a:gd name="T13" fmla="*/ 49 h 65"/>
                <a:gd name="T14" fmla="*/ 17 w 34"/>
                <a:gd name="T15" fmla="*/ 49 h 65"/>
                <a:gd name="T16" fmla="*/ 18 w 34"/>
                <a:gd name="T17" fmla="*/ 51 h 65"/>
                <a:gd name="T18" fmla="*/ 21 w 34"/>
                <a:gd name="T19" fmla="*/ 52 h 65"/>
                <a:gd name="T20" fmla="*/ 22 w 34"/>
                <a:gd name="T21" fmla="*/ 53 h 65"/>
                <a:gd name="T22" fmla="*/ 22 w 34"/>
                <a:gd name="T23" fmla="*/ 56 h 65"/>
                <a:gd name="T24" fmla="*/ 23 w 34"/>
                <a:gd name="T25" fmla="*/ 58 h 65"/>
                <a:gd name="T26" fmla="*/ 23 w 34"/>
                <a:gd name="T27" fmla="*/ 62 h 65"/>
                <a:gd name="T28" fmla="*/ 26 w 34"/>
                <a:gd name="T29" fmla="*/ 37 h 65"/>
                <a:gd name="T30" fmla="*/ 25 w 34"/>
                <a:gd name="T31" fmla="*/ 40 h 65"/>
                <a:gd name="T32" fmla="*/ 25 w 34"/>
                <a:gd name="T33" fmla="*/ 40 h 65"/>
                <a:gd name="T34" fmla="*/ 22 w 34"/>
                <a:gd name="T35" fmla="*/ 37 h 65"/>
                <a:gd name="T36" fmla="*/ 19 w 34"/>
                <a:gd name="T37" fmla="*/ 35 h 65"/>
                <a:gd name="T38" fmla="*/ 18 w 34"/>
                <a:gd name="T39" fmla="*/ 34 h 65"/>
                <a:gd name="T40" fmla="*/ 17 w 34"/>
                <a:gd name="T41" fmla="*/ 31 h 65"/>
                <a:gd name="T42" fmla="*/ 19 w 34"/>
                <a:gd name="T43" fmla="*/ 31 h 65"/>
                <a:gd name="T44" fmla="*/ 20 w 34"/>
                <a:gd name="T45" fmla="*/ 31 h 65"/>
                <a:gd name="T46" fmla="*/ 25 w 34"/>
                <a:gd name="T47" fmla="*/ 34 h 65"/>
                <a:gd name="T48" fmla="*/ 26 w 34"/>
                <a:gd name="T49" fmla="*/ 36 h 65"/>
                <a:gd name="T50" fmla="*/ 26 w 34"/>
                <a:gd name="T51" fmla="*/ 37 h 65"/>
                <a:gd name="T52" fmla="*/ 8 w 34"/>
                <a:gd name="T53" fmla="*/ 15 h 65"/>
                <a:gd name="T54" fmla="*/ 10 w 34"/>
                <a:gd name="T55" fmla="*/ 18 h 65"/>
                <a:gd name="T56" fmla="*/ 12 w 34"/>
                <a:gd name="T57" fmla="*/ 19 h 65"/>
                <a:gd name="T58" fmla="*/ 10 w 34"/>
                <a:gd name="T59" fmla="*/ 21 h 65"/>
                <a:gd name="T60" fmla="*/ 8 w 34"/>
                <a:gd name="T61" fmla="*/ 21 h 65"/>
                <a:gd name="T62" fmla="*/ 6 w 34"/>
                <a:gd name="T63" fmla="*/ 21 h 65"/>
                <a:gd name="T64" fmla="*/ 2 w 34"/>
                <a:gd name="T65" fmla="*/ 19 h 65"/>
                <a:gd name="T66" fmla="*/ 0 w 34"/>
                <a:gd name="T67" fmla="*/ 15 h 65"/>
                <a:gd name="T68" fmla="*/ 3 w 34"/>
                <a:gd name="T69" fmla="*/ 15 h 65"/>
                <a:gd name="T70" fmla="*/ 6 w 34"/>
                <a:gd name="T71" fmla="*/ 14 h 65"/>
                <a:gd name="T72" fmla="*/ 8 w 34"/>
                <a:gd name="T73" fmla="*/ 15 h 65"/>
                <a:gd name="T74" fmla="*/ 26 w 34"/>
                <a:gd name="T75" fmla="*/ 8 h 65"/>
                <a:gd name="T76" fmla="*/ 25 w 34"/>
                <a:gd name="T77" fmla="*/ 18 h 65"/>
                <a:gd name="T78" fmla="*/ 23 w 34"/>
                <a:gd name="T79" fmla="*/ 18 h 65"/>
                <a:gd name="T80" fmla="*/ 22 w 34"/>
                <a:gd name="T81" fmla="*/ 15 h 65"/>
                <a:gd name="T82" fmla="*/ 20 w 34"/>
                <a:gd name="T83" fmla="*/ 15 h 65"/>
                <a:gd name="T84" fmla="*/ 19 w 34"/>
                <a:gd name="T85" fmla="*/ 17 h 65"/>
                <a:gd name="T86" fmla="*/ 19 w 34"/>
                <a:gd name="T87" fmla="*/ 18 h 65"/>
                <a:gd name="T88" fmla="*/ 20 w 34"/>
                <a:gd name="T89" fmla="*/ 19 h 65"/>
                <a:gd name="T90" fmla="*/ 23 w 34"/>
                <a:gd name="T91" fmla="*/ 25 h 65"/>
                <a:gd name="T92" fmla="*/ 23 w 34"/>
                <a:gd name="T93" fmla="*/ 27 h 65"/>
                <a:gd name="T94" fmla="*/ 23 w 34"/>
                <a:gd name="T95" fmla="*/ 28 h 65"/>
                <a:gd name="T96" fmla="*/ 20 w 34"/>
                <a:gd name="T97" fmla="*/ 26 h 65"/>
                <a:gd name="T98" fmla="*/ 14 w 34"/>
                <a:gd name="T99" fmla="*/ 18 h 65"/>
                <a:gd name="T100" fmla="*/ 9 w 34"/>
                <a:gd name="T101" fmla="*/ 5 h 65"/>
                <a:gd name="T102" fmla="*/ 15 w 34"/>
                <a:gd name="T103" fmla="*/ 3 h 65"/>
                <a:gd name="T104" fmla="*/ 20 w 34"/>
                <a:gd name="T105" fmla="*/ 6 h 65"/>
                <a:gd name="T106" fmla="*/ 26 w 34"/>
                <a:gd name="T107" fmla="*/ 8 h 65"/>
                <a:gd name="T108" fmla="*/ 33 w 34"/>
                <a:gd name="T109" fmla="*/ 7 h 65"/>
                <a:gd name="T110" fmla="*/ 31 w 34"/>
                <a:gd name="T111" fmla="*/ 12 h 65"/>
                <a:gd name="T112" fmla="*/ 29 w 34"/>
                <a:gd name="T113" fmla="*/ 11 h 65"/>
                <a:gd name="T114" fmla="*/ 28 w 34"/>
                <a:gd name="T115" fmla="*/ 10 h 65"/>
                <a:gd name="T116" fmla="*/ 28 w 34"/>
                <a:gd name="T117" fmla="*/ 9 h 65"/>
                <a:gd name="T118" fmla="*/ 28 w 34"/>
                <a:gd name="T119" fmla="*/ 6 h 65"/>
                <a:gd name="T120" fmla="*/ 28 w 34"/>
                <a:gd name="T121" fmla="*/ 0 h 65"/>
                <a:gd name="T122" fmla="*/ 31 w 34"/>
                <a:gd name="T123" fmla="*/ 4 h 65"/>
                <a:gd name="T124" fmla="*/ 33 w 34"/>
                <a:gd name="T125" fmla="*/ 7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" h="65">
                  <a:moveTo>
                    <a:pt x="23" y="62"/>
                  </a:moveTo>
                  <a:lnTo>
                    <a:pt x="24" y="64"/>
                  </a:lnTo>
                  <a:lnTo>
                    <a:pt x="23" y="64"/>
                  </a:lnTo>
                  <a:lnTo>
                    <a:pt x="21" y="61"/>
                  </a:lnTo>
                  <a:lnTo>
                    <a:pt x="17" y="56"/>
                  </a:lnTo>
                  <a:lnTo>
                    <a:pt x="16" y="51"/>
                  </a:lnTo>
                  <a:lnTo>
                    <a:pt x="16" y="49"/>
                  </a:lnTo>
                  <a:lnTo>
                    <a:pt x="17" y="49"/>
                  </a:lnTo>
                  <a:lnTo>
                    <a:pt x="18" y="51"/>
                  </a:lnTo>
                  <a:lnTo>
                    <a:pt x="21" y="52"/>
                  </a:lnTo>
                  <a:lnTo>
                    <a:pt x="22" y="53"/>
                  </a:lnTo>
                  <a:lnTo>
                    <a:pt x="22" y="56"/>
                  </a:lnTo>
                  <a:lnTo>
                    <a:pt x="23" y="58"/>
                  </a:lnTo>
                  <a:lnTo>
                    <a:pt x="23" y="62"/>
                  </a:lnTo>
                  <a:close/>
                  <a:moveTo>
                    <a:pt x="26" y="37"/>
                  </a:moveTo>
                  <a:lnTo>
                    <a:pt x="25" y="40"/>
                  </a:lnTo>
                  <a:lnTo>
                    <a:pt x="25" y="40"/>
                  </a:lnTo>
                  <a:lnTo>
                    <a:pt x="22" y="37"/>
                  </a:lnTo>
                  <a:lnTo>
                    <a:pt x="19" y="35"/>
                  </a:lnTo>
                  <a:lnTo>
                    <a:pt x="18" y="34"/>
                  </a:lnTo>
                  <a:lnTo>
                    <a:pt x="17" y="31"/>
                  </a:lnTo>
                  <a:lnTo>
                    <a:pt x="19" y="31"/>
                  </a:lnTo>
                  <a:lnTo>
                    <a:pt x="20" y="31"/>
                  </a:lnTo>
                  <a:lnTo>
                    <a:pt x="25" y="34"/>
                  </a:lnTo>
                  <a:lnTo>
                    <a:pt x="26" y="36"/>
                  </a:lnTo>
                  <a:lnTo>
                    <a:pt x="26" y="37"/>
                  </a:lnTo>
                  <a:close/>
                  <a:moveTo>
                    <a:pt x="8" y="15"/>
                  </a:moveTo>
                  <a:lnTo>
                    <a:pt x="10" y="18"/>
                  </a:lnTo>
                  <a:lnTo>
                    <a:pt x="12" y="19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6" y="14"/>
                  </a:lnTo>
                  <a:lnTo>
                    <a:pt x="8" y="15"/>
                  </a:lnTo>
                  <a:close/>
                  <a:moveTo>
                    <a:pt x="26" y="8"/>
                  </a:moveTo>
                  <a:lnTo>
                    <a:pt x="25" y="18"/>
                  </a:lnTo>
                  <a:lnTo>
                    <a:pt x="23" y="18"/>
                  </a:lnTo>
                  <a:lnTo>
                    <a:pt x="22" y="15"/>
                  </a:lnTo>
                  <a:lnTo>
                    <a:pt x="20" y="15"/>
                  </a:lnTo>
                  <a:lnTo>
                    <a:pt x="19" y="17"/>
                  </a:lnTo>
                  <a:lnTo>
                    <a:pt x="19" y="18"/>
                  </a:lnTo>
                  <a:lnTo>
                    <a:pt x="20" y="19"/>
                  </a:lnTo>
                  <a:lnTo>
                    <a:pt x="23" y="25"/>
                  </a:lnTo>
                  <a:lnTo>
                    <a:pt x="23" y="27"/>
                  </a:lnTo>
                  <a:lnTo>
                    <a:pt x="23" y="28"/>
                  </a:lnTo>
                  <a:lnTo>
                    <a:pt x="20" y="26"/>
                  </a:lnTo>
                  <a:lnTo>
                    <a:pt x="14" y="18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0" y="6"/>
                  </a:lnTo>
                  <a:lnTo>
                    <a:pt x="26" y="8"/>
                  </a:lnTo>
                  <a:close/>
                  <a:moveTo>
                    <a:pt x="33" y="7"/>
                  </a:moveTo>
                  <a:lnTo>
                    <a:pt x="31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8" y="9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31" y="4"/>
                  </a:lnTo>
                  <a:lnTo>
                    <a:pt x="33" y="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" name="Freeform 61">
              <a:extLst>
                <a:ext uri="{FF2B5EF4-FFF2-40B4-BE49-F238E27FC236}">
                  <a16:creationId xmlns:a16="http://schemas.microsoft.com/office/drawing/2014/main" id="{A2E31C5E-3F24-3A6E-30EC-E2D25566B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1042" y="6786561"/>
              <a:ext cx="10990" cy="21981"/>
            </a:xfrm>
            <a:custGeom>
              <a:avLst/>
              <a:gdLst>
                <a:gd name="T0" fmla="*/ 7 w 9"/>
                <a:gd name="T1" fmla="*/ 13 h 16"/>
                <a:gd name="T2" fmla="*/ 8 w 9"/>
                <a:gd name="T3" fmla="*/ 15 h 16"/>
                <a:gd name="T4" fmla="*/ 7 w 9"/>
                <a:gd name="T5" fmla="*/ 15 h 16"/>
                <a:gd name="T6" fmla="*/ 5 w 9"/>
                <a:gd name="T7" fmla="*/ 12 h 16"/>
                <a:gd name="T8" fmla="*/ 1 w 9"/>
                <a:gd name="T9" fmla="*/ 7 h 16"/>
                <a:gd name="T10" fmla="*/ 0 w 9"/>
                <a:gd name="T11" fmla="*/ 2 h 16"/>
                <a:gd name="T12" fmla="*/ 0 w 9"/>
                <a:gd name="T13" fmla="*/ 0 h 16"/>
                <a:gd name="T14" fmla="*/ 1 w 9"/>
                <a:gd name="T15" fmla="*/ 0 h 16"/>
                <a:gd name="T16" fmla="*/ 2 w 9"/>
                <a:gd name="T17" fmla="*/ 2 h 16"/>
                <a:gd name="T18" fmla="*/ 5 w 9"/>
                <a:gd name="T19" fmla="*/ 3 h 16"/>
                <a:gd name="T20" fmla="*/ 6 w 9"/>
                <a:gd name="T21" fmla="*/ 4 h 16"/>
                <a:gd name="T22" fmla="*/ 6 w 9"/>
                <a:gd name="T23" fmla="*/ 7 h 16"/>
                <a:gd name="T24" fmla="*/ 7 w 9"/>
                <a:gd name="T25" fmla="*/ 9 h 16"/>
                <a:gd name="T26" fmla="*/ 7 w 9"/>
                <a:gd name="T2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6">
                  <a:moveTo>
                    <a:pt x="7" y="13"/>
                  </a:moveTo>
                  <a:lnTo>
                    <a:pt x="8" y="15"/>
                  </a:lnTo>
                  <a:lnTo>
                    <a:pt x="7" y="15"/>
                  </a:lnTo>
                  <a:lnTo>
                    <a:pt x="5" y="12"/>
                  </a:lnTo>
                  <a:lnTo>
                    <a:pt x="1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5" y="3"/>
                  </a:lnTo>
                  <a:lnTo>
                    <a:pt x="6" y="4"/>
                  </a:lnTo>
                  <a:lnTo>
                    <a:pt x="6" y="7"/>
                  </a:lnTo>
                  <a:lnTo>
                    <a:pt x="7" y="9"/>
                  </a:lnTo>
                  <a:lnTo>
                    <a:pt x="7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" name="Freeform 62">
              <a:extLst>
                <a:ext uri="{FF2B5EF4-FFF2-40B4-BE49-F238E27FC236}">
                  <a16:creationId xmlns:a16="http://schemas.microsoft.com/office/drawing/2014/main" id="{0F46F84C-B2A8-3A7D-02D8-F7C3E6EFF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1042" y="6764580"/>
              <a:ext cx="10990" cy="10990"/>
            </a:xfrm>
            <a:custGeom>
              <a:avLst/>
              <a:gdLst>
                <a:gd name="T0" fmla="*/ 9 w 10"/>
                <a:gd name="T1" fmla="*/ 6 h 10"/>
                <a:gd name="T2" fmla="*/ 8 w 10"/>
                <a:gd name="T3" fmla="*/ 9 h 10"/>
                <a:gd name="T4" fmla="*/ 8 w 10"/>
                <a:gd name="T5" fmla="*/ 9 h 10"/>
                <a:gd name="T6" fmla="*/ 5 w 10"/>
                <a:gd name="T7" fmla="*/ 6 h 10"/>
                <a:gd name="T8" fmla="*/ 2 w 10"/>
                <a:gd name="T9" fmla="*/ 4 h 10"/>
                <a:gd name="T10" fmla="*/ 1 w 10"/>
                <a:gd name="T11" fmla="*/ 3 h 10"/>
                <a:gd name="T12" fmla="*/ 0 w 10"/>
                <a:gd name="T13" fmla="*/ 0 h 10"/>
                <a:gd name="T14" fmla="*/ 2 w 10"/>
                <a:gd name="T15" fmla="*/ 0 h 10"/>
                <a:gd name="T16" fmla="*/ 3 w 10"/>
                <a:gd name="T17" fmla="*/ 0 h 10"/>
                <a:gd name="T18" fmla="*/ 8 w 10"/>
                <a:gd name="T19" fmla="*/ 3 h 10"/>
                <a:gd name="T20" fmla="*/ 9 w 10"/>
                <a:gd name="T21" fmla="*/ 5 h 10"/>
                <a:gd name="T22" fmla="*/ 9 w 10"/>
                <a:gd name="T2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9" y="6"/>
                  </a:moveTo>
                  <a:lnTo>
                    <a:pt x="8" y="9"/>
                  </a:lnTo>
                  <a:lnTo>
                    <a:pt x="8" y="9"/>
                  </a:lnTo>
                  <a:lnTo>
                    <a:pt x="5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3"/>
                  </a:lnTo>
                  <a:lnTo>
                    <a:pt x="9" y="5"/>
                  </a:lnTo>
                  <a:lnTo>
                    <a:pt x="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" name="Freeform 63">
              <a:extLst>
                <a:ext uri="{FF2B5EF4-FFF2-40B4-BE49-F238E27FC236}">
                  <a16:creationId xmlns:a16="http://schemas.microsoft.com/office/drawing/2014/main" id="{6EB25B0E-93F6-D786-20D9-4CB663B11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061" y="6742599"/>
              <a:ext cx="16484" cy="10990"/>
            </a:xfrm>
            <a:custGeom>
              <a:avLst/>
              <a:gdLst>
                <a:gd name="T0" fmla="*/ 8 w 13"/>
                <a:gd name="T1" fmla="*/ 1 h 8"/>
                <a:gd name="T2" fmla="*/ 10 w 13"/>
                <a:gd name="T3" fmla="*/ 4 h 8"/>
                <a:gd name="T4" fmla="*/ 12 w 13"/>
                <a:gd name="T5" fmla="*/ 5 h 8"/>
                <a:gd name="T6" fmla="*/ 10 w 13"/>
                <a:gd name="T7" fmla="*/ 7 h 8"/>
                <a:gd name="T8" fmla="*/ 8 w 13"/>
                <a:gd name="T9" fmla="*/ 7 h 8"/>
                <a:gd name="T10" fmla="*/ 6 w 13"/>
                <a:gd name="T11" fmla="*/ 7 h 8"/>
                <a:gd name="T12" fmla="*/ 2 w 13"/>
                <a:gd name="T13" fmla="*/ 5 h 8"/>
                <a:gd name="T14" fmla="*/ 0 w 13"/>
                <a:gd name="T15" fmla="*/ 1 h 8"/>
                <a:gd name="T16" fmla="*/ 3 w 13"/>
                <a:gd name="T17" fmla="*/ 1 h 8"/>
                <a:gd name="T18" fmla="*/ 6 w 13"/>
                <a:gd name="T19" fmla="*/ 0 h 8"/>
                <a:gd name="T20" fmla="*/ 8 w 13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8">
                  <a:moveTo>
                    <a:pt x="8" y="1"/>
                  </a:moveTo>
                  <a:lnTo>
                    <a:pt x="10" y="4"/>
                  </a:lnTo>
                  <a:lnTo>
                    <a:pt x="12" y="5"/>
                  </a:lnTo>
                  <a:lnTo>
                    <a:pt x="10" y="7"/>
                  </a:lnTo>
                  <a:lnTo>
                    <a:pt x="8" y="7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" name="Freeform 64">
              <a:extLst>
                <a:ext uri="{FF2B5EF4-FFF2-40B4-BE49-F238E27FC236}">
                  <a16:creationId xmlns:a16="http://schemas.microsoft.com/office/drawing/2014/main" id="{5C6DCB58-3E76-8BBF-84C3-C6062BADE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0052" y="6726115"/>
              <a:ext cx="21981" cy="32971"/>
            </a:xfrm>
            <a:custGeom>
              <a:avLst/>
              <a:gdLst>
                <a:gd name="T0" fmla="*/ 17 w 18"/>
                <a:gd name="T1" fmla="*/ 5 h 26"/>
                <a:gd name="T2" fmla="*/ 16 w 18"/>
                <a:gd name="T3" fmla="*/ 15 h 26"/>
                <a:gd name="T4" fmla="*/ 14 w 18"/>
                <a:gd name="T5" fmla="*/ 15 h 26"/>
                <a:gd name="T6" fmla="*/ 13 w 18"/>
                <a:gd name="T7" fmla="*/ 12 h 26"/>
                <a:gd name="T8" fmla="*/ 11 w 18"/>
                <a:gd name="T9" fmla="*/ 12 h 26"/>
                <a:gd name="T10" fmla="*/ 10 w 18"/>
                <a:gd name="T11" fmla="*/ 14 h 26"/>
                <a:gd name="T12" fmla="*/ 10 w 18"/>
                <a:gd name="T13" fmla="*/ 15 h 26"/>
                <a:gd name="T14" fmla="*/ 11 w 18"/>
                <a:gd name="T15" fmla="*/ 16 h 26"/>
                <a:gd name="T16" fmla="*/ 14 w 18"/>
                <a:gd name="T17" fmla="*/ 22 h 26"/>
                <a:gd name="T18" fmla="*/ 14 w 18"/>
                <a:gd name="T19" fmla="*/ 24 h 26"/>
                <a:gd name="T20" fmla="*/ 14 w 18"/>
                <a:gd name="T21" fmla="*/ 25 h 26"/>
                <a:gd name="T22" fmla="*/ 11 w 18"/>
                <a:gd name="T23" fmla="*/ 23 h 26"/>
                <a:gd name="T24" fmla="*/ 5 w 18"/>
                <a:gd name="T25" fmla="*/ 15 h 26"/>
                <a:gd name="T26" fmla="*/ 0 w 18"/>
                <a:gd name="T27" fmla="*/ 2 h 26"/>
                <a:gd name="T28" fmla="*/ 6 w 18"/>
                <a:gd name="T29" fmla="*/ 0 h 26"/>
                <a:gd name="T30" fmla="*/ 11 w 18"/>
                <a:gd name="T31" fmla="*/ 3 h 26"/>
                <a:gd name="T32" fmla="*/ 17 w 18"/>
                <a:gd name="T33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" h="26">
                  <a:moveTo>
                    <a:pt x="17" y="5"/>
                  </a:moveTo>
                  <a:lnTo>
                    <a:pt x="16" y="15"/>
                  </a:lnTo>
                  <a:lnTo>
                    <a:pt x="14" y="15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4" y="22"/>
                  </a:lnTo>
                  <a:lnTo>
                    <a:pt x="14" y="24"/>
                  </a:lnTo>
                  <a:lnTo>
                    <a:pt x="14" y="25"/>
                  </a:lnTo>
                  <a:lnTo>
                    <a:pt x="11" y="23"/>
                  </a:lnTo>
                  <a:lnTo>
                    <a:pt x="5" y="15"/>
                  </a:lnTo>
                  <a:lnTo>
                    <a:pt x="0" y="2"/>
                  </a:lnTo>
                  <a:lnTo>
                    <a:pt x="6" y="0"/>
                  </a:lnTo>
                  <a:lnTo>
                    <a:pt x="11" y="3"/>
                  </a:lnTo>
                  <a:lnTo>
                    <a:pt x="1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" name="Freeform 65">
              <a:extLst>
                <a:ext uri="{FF2B5EF4-FFF2-40B4-BE49-F238E27FC236}">
                  <a16:creationId xmlns:a16="http://schemas.microsoft.com/office/drawing/2014/main" id="{DB22C906-0DCA-A62F-7E9F-05FA30387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2032" y="6726115"/>
              <a:ext cx="5493" cy="16484"/>
            </a:xfrm>
            <a:custGeom>
              <a:avLst/>
              <a:gdLst>
                <a:gd name="T0" fmla="*/ 5 w 6"/>
                <a:gd name="T1" fmla="*/ 7 h 13"/>
                <a:gd name="T2" fmla="*/ 3 w 6"/>
                <a:gd name="T3" fmla="*/ 12 h 13"/>
                <a:gd name="T4" fmla="*/ 1 w 6"/>
                <a:gd name="T5" fmla="*/ 11 h 13"/>
                <a:gd name="T6" fmla="*/ 0 w 6"/>
                <a:gd name="T7" fmla="*/ 10 h 13"/>
                <a:gd name="T8" fmla="*/ 0 w 6"/>
                <a:gd name="T9" fmla="*/ 9 h 13"/>
                <a:gd name="T10" fmla="*/ 0 w 6"/>
                <a:gd name="T11" fmla="*/ 6 h 13"/>
                <a:gd name="T12" fmla="*/ 0 w 6"/>
                <a:gd name="T13" fmla="*/ 0 h 13"/>
                <a:gd name="T14" fmla="*/ 3 w 6"/>
                <a:gd name="T15" fmla="*/ 4 h 13"/>
                <a:gd name="T16" fmla="*/ 5 w 6"/>
                <a:gd name="T1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5" y="7"/>
                  </a:moveTo>
                  <a:lnTo>
                    <a:pt x="3" y="12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6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" name="Freeform 66">
              <a:extLst>
                <a:ext uri="{FF2B5EF4-FFF2-40B4-BE49-F238E27FC236}">
                  <a16:creationId xmlns:a16="http://schemas.microsoft.com/office/drawing/2014/main" id="{813ADCF9-6070-B732-91D8-1534F246C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23468" y="7544897"/>
              <a:ext cx="571500" cy="560510"/>
            </a:xfrm>
            <a:custGeom>
              <a:avLst/>
              <a:gdLst>
                <a:gd name="T0" fmla="*/ 451 w 457"/>
                <a:gd name="T1" fmla="*/ 432 h 448"/>
                <a:gd name="T2" fmla="*/ 434 w 457"/>
                <a:gd name="T3" fmla="*/ 434 h 448"/>
                <a:gd name="T4" fmla="*/ 428 w 457"/>
                <a:gd name="T5" fmla="*/ 421 h 448"/>
                <a:gd name="T6" fmla="*/ 425 w 457"/>
                <a:gd name="T7" fmla="*/ 405 h 448"/>
                <a:gd name="T8" fmla="*/ 447 w 457"/>
                <a:gd name="T9" fmla="*/ 390 h 448"/>
                <a:gd name="T10" fmla="*/ 454 w 457"/>
                <a:gd name="T11" fmla="*/ 384 h 448"/>
                <a:gd name="T12" fmla="*/ 243 w 457"/>
                <a:gd name="T13" fmla="*/ 19 h 448"/>
                <a:gd name="T14" fmla="*/ 263 w 457"/>
                <a:gd name="T15" fmla="*/ 30 h 448"/>
                <a:gd name="T16" fmla="*/ 281 w 457"/>
                <a:gd name="T17" fmla="*/ 38 h 448"/>
                <a:gd name="T18" fmla="*/ 283 w 457"/>
                <a:gd name="T19" fmla="*/ 55 h 448"/>
                <a:gd name="T20" fmla="*/ 306 w 457"/>
                <a:gd name="T21" fmla="*/ 47 h 448"/>
                <a:gd name="T22" fmla="*/ 320 w 457"/>
                <a:gd name="T23" fmla="*/ 70 h 448"/>
                <a:gd name="T24" fmla="*/ 339 w 457"/>
                <a:gd name="T25" fmla="*/ 79 h 448"/>
                <a:gd name="T26" fmla="*/ 355 w 457"/>
                <a:gd name="T27" fmla="*/ 81 h 448"/>
                <a:gd name="T28" fmla="*/ 371 w 457"/>
                <a:gd name="T29" fmla="*/ 93 h 448"/>
                <a:gd name="T30" fmla="*/ 389 w 457"/>
                <a:gd name="T31" fmla="*/ 96 h 448"/>
                <a:gd name="T32" fmla="*/ 401 w 457"/>
                <a:gd name="T33" fmla="*/ 121 h 448"/>
                <a:gd name="T34" fmla="*/ 393 w 457"/>
                <a:gd name="T35" fmla="*/ 170 h 448"/>
                <a:gd name="T36" fmla="*/ 379 w 457"/>
                <a:gd name="T37" fmla="*/ 175 h 448"/>
                <a:gd name="T38" fmla="*/ 369 w 457"/>
                <a:gd name="T39" fmla="*/ 191 h 448"/>
                <a:gd name="T40" fmla="*/ 347 w 457"/>
                <a:gd name="T41" fmla="*/ 218 h 448"/>
                <a:gd name="T42" fmla="*/ 343 w 457"/>
                <a:gd name="T43" fmla="*/ 238 h 448"/>
                <a:gd name="T44" fmla="*/ 367 w 457"/>
                <a:gd name="T45" fmla="*/ 225 h 448"/>
                <a:gd name="T46" fmla="*/ 375 w 457"/>
                <a:gd name="T47" fmla="*/ 246 h 448"/>
                <a:gd name="T48" fmla="*/ 379 w 457"/>
                <a:gd name="T49" fmla="*/ 270 h 448"/>
                <a:gd name="T50" fmla="*/ 363 w 457"/>
                <a:gd name="T51" fmla="*/ 284 h 448"/>
                <a:gd name="T52" fmla="*/ 376 w 457"/>
                <a:gd name="T53" fmla="*/ 302 h 448"/>
                <a:gd name="T54" fmla="*/ 374 w 457"/>
                <a:gd name="T55" fmla="*/ 321 h 448"/>
                <a:gd name="T56" fmla="*/ 391 w 457"/>
                <a:gd name="T57" fmla="*/ 338 h 448"/>
                <a:gd name="T58" fmla="*/ 383 w 457"/>
                <a:gd name="T59" fmla="*/ 347 h 448"/>
                <a:gd name="T60" fmla="*/ 344 w 457"/>
                <a:gd name="T61" fmla="*/ 373 h 448"/>
                <a:gd name="T62" fmla="*/ 310 w 457"/>
                <a:gd name="T63" fmla="*/ 359 h 448"/>
                <a:gd name="T64" fmla="*/ 291 w 457"/>
                <a:gd name="T65" fmla="*/ 358 h 448"/>
                <a:gd name="T66" fmla="*/ 253 w 457"/>
                <a:gd name="T67" fmla="*/ 374 h 448"/>
                <a:gd name="T68" fmla="*/ 242 w 457"/>
                <a:gd name="T69" fmla="*/ 402 h 448"/>
                <a:gd name="T70" fmla="*/ 217 w 457"/>
                <a:gd name="T71" fmla="*/ 406 h 448"/>
                <a:gd name="T72" fmla="*/ 202 w 457"/>
                <a:gd name="T73" fmla="*/ 394 h 448"/>
                <a:gd name="T74" fmla="*/ 174 w 457"/>
                <a:gd name="T75" fmla="*/ 384 h 448"/>
                <a:gd name="T76" fmla="*/ 150 w 457"/>
                <a:gd name="T77" fmla="*/ 391 h 448"/>
                <a:gd name="T78" fmla="*/ 133 w 457"/>
                <a:gd name="T79" fmla="*/ 386 h 448"/>
                <a:gd name="T80" fmla="*/ 109 w 457"/>
                <a:gd name="T81" fmla="*/ 375 h 448"/>
                <a:gd name="T82" fmla="*/ 105 w 457"/>
                <a:gd name="T83" fmla="*/ 366 h 448"/>
                <a:gd name="T84" fmla="*/ 112 w 457"/>
                <a:gd name="T85" fmla="*/ 309 h 448"/>
                <a:gd name="T86" fmla="*/ 122 w 457"/>
                <a:gd name="T87" fmla="*/ 269 h 448"/>
                <a:gd name="T88" fmla="*/ 124 w 457"/>
                <a:gd name="T89" fmla="*/ 265 h 448"/>
                <a:gd name="T90" fmla="*/ 116 w 457"/>
                <a:gd name="T91" fmla="*/ 233 h 448"/>
                <a:gd name="T92" fmla="*/ 87 w 457"/>
                <a:gd name="T93" fmla="*/ 197 h 448"/>
                <a:gd name="T94" fmla="*/ 89 w 457"/>
                <a:gd name="T95" fmla="*/ 184 h 448"/>
                <a:gd name="T96" fmla="*/ 64 w 457"/>
                <a:gd name="T97" fmla="*/ 174 h 448"/>
                <a:gd name="T98" fmla="*/ 46 w 457"/>
                <a:gd name="T99" fmla="*/ 165 h 448"/>
                <a:gd name="T100" fmla="*/ 2 w 457"/>
                <a:gd name="T101" fmla="*/ 149 h 448"/>
                <a:gd name="T102" fmla="*/ 9 w 457"/>
                <a:gd name="T103" fmla="*/ 137 h 448"/>
                <a:gd name="T104" fmla="*/ 0 w 457"/>
                <a:gd name="T105" fmla="*/ 129 h 448"/>
                <a:gd name="T106" fmla="*/ 63 w 457"/>
                <a:gd name="T107" fmla="*/ 123 h 448"/>
                <a:gd name="T108" fmla="*/ 108 w 457"/>
                <a:gd name="T109" fmla="*/ 120 h 448"/>
                <a:gd name="T110" fmla="*/ 101 w 457"/>
                <a:gd name="T111" fmla="*/ 71 h 448"/>
                <a:gd name="T112" fmla="*/ 146 w 457"/>
                <a:gd name="T113" fmla="*/ 89 h 448"/>
                <a:gd name="T114" fmla="*/ 171 w 457"/>
                <a:gd name="T115" fmla="*/ 61 h 448"/>
                <a:gd name="T116" fmla="*/ 205 w 457"/>
                <a:gd name="T117" fmla="*/ 10 h 448"/>
                <a:gd name="T118" fmla="*/ 237 w 457"/>
                <a:gd name="T119" fmla="*/ 14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7" h="448">
                  <a:moveTo>
                    <a:pt x="454" y="386"/>
                  </a:moveTo>
                  <a:lnTo>
                    <a:pt x="453" y="392"/>
                  </a:lnTo>
                  <a:lnTo>
                    <a:pt x="453" y="394"/>
                  </a:lnTo>
                  <a:lnTo>
                    <a:pt x="454" y="395"/>
                  </a:lnTo>
                  <a:lnTo>
                    <a:pt x="455" y="397"/>
                  </a:lnTo>
                  <a:lnTo>
                    <a:pt x="456" y="414"/>
                  </a:lnTo>
                  <a:lnTo>
                    <a:pt x="456" y="415"/>
                  </a:lnTo>
                  <a:lnTo>
                    <a:pt x="452" y="422"/>
                  </a:lnTo>
                  <a:lnTo>
                    <a:pt x="452" y="424"/>
                  </a:lnTo>
                  <a:lnTo>
                    <a:pt x="451" y="432"/>
                  </a:lnTo>
                  <a:lnTo>
                    <a:pt x="450" y="434"/>
                  </a:lnTo>
                  <a:lnTo>
                    <a:pt x="449" y="436"/>
                  </a:lnTo>
                  <a:lnTo>
                    <a:pt x="447" y="444"/>
                  </a:lnTo>
                  <a:lnTo>
                    <a:pt x="444" y="447"/>
                  </a:lnTo>
                  <a:lnTo>
                    <a:pt x="439" y="443"/>
                  </a:lnTo>
                  <a:lnTo>
                    <a:pt x="435" y="441"/>
                  </a:lnTo>
                  <a:lnTo>
                    <a:pt x="433" y="439"/>
                  </a:lnTo>
                  <a:lnTo>
                    <a:pt x="432" y="438"/>
                  </a:lnTo>
                  <a:lnTo>
                    <a:pt x="433" y="436"/>
                  </a:lnTo>
                  <a:lnTo>
                    <a:pt x="434" y="434"/>
                  </a:lnTo>
                  <a:lnTo>
                    <a:pt x="435" y="433"/>
                  </a:lnTo>
                  <a:lnTo>
                    <a:pt x="431" y="432"/>
                  </a:lnTo>
                  <a:lnTo>
                    <a:pt x="430" y="431"/>
                  </a:lnTo>
                  <a:lnTo>
                    <a:pt x="430" y="429"/>
                  </a:lnTo>
                  <a:lnTo>
                    <a:pt x="431" y="426"/>
                  </a:lnTo>
                  <a:lnTo>
                    <a:pt x="430" y="424"/>
                  </a:lnTo>
                  <a:lnTo>
                    <a:pt x="428" y="424"/>
                  </a:lnTo>
                  <a:lnTo>
                    <a:pt x="426" y="423"/>
                  </a:lnTo>
                  <a:lnTo>
                    <a:pt x="426" y="422"/>
                  </a:lnTo>
                  <a:lnTo>
                    <a:pt x="428" y="421"/>
                  </a:lnTo>
                  <a:lnTo>
                    <a:pt x="429" y="418"/>
                  </a:lnTo>
                  <a:lnTo>
                    <a:pt x="429" y="417"/>
                  </a:lnTo>
                  <a:lnTo>
                    <a:pt x="427" y="416"/>
                  </a:lnTo>
                  <a:lnTo>
                    <a:pt x="425" y="414"/>
                  </a:lnTo>
                  <a:lnTo>
                    <a:pt x="425" y="411"/>
                  </a:lnTo>
                  <a:lnTo>
                    <a:pt x="426" y="410"/>
                  </a:lnTo>
                  <a:lnTo>
                    <a:pt x="428" y="409"/>
                  </a:lnTo>
                  <a:lnTo>
                    <a:pt x="426" y="406"/>
                  </a:lnTo>
                  <a:lnTo>
                    <a:pt x="425" y="406"/>
                  </a:lnTo>
                  <a:lnTo>
                    <a:pt x="425" y="405"/>
                  </a:lnTo>
                  <a:lnTo>
                    <a:pt x="425" y="404"/>
                  </a:lnTo>
                  <a:lnTo>
                    <a:pt x="427" y="403"/>
                  </a:lnTo>
                  <a:lnTo>
                    <a:pt x="430" y="397"/>
                  </a:lnTo>
                  <a:lnTo>
                    <a:pt x="432" y="395"/>
                  </a:lnTo>
                  <a:lnTo>
                    <a:pt x="438" y="393"/>
                  </a:lnTo>
                  <a:lnTo>
                    <a:pt x="440" y="392"/>
                  </a:lnTo>
                  <a:lnTo>
                    <a:pt x="441" y="390"/>
                  </a:lnTo>
                  <a:lnTo>
                    <a:pt x="443" y="389"/>
                  </a:lnTo>
                  <a:lnTo>
                    <a:pt x="445" y="389"/>
                  </a:lnTo>
                  <a:lnTo>
                    <a:pt x="447" y="390"/>
                  </a:lnTo>
                  <a:lnTo>
                    <a:pt x="448" y="391"/>
                  </a:lnTo>
                  <a:lnTo>
                    <a:pt x="448" y="390"/>
                  </a:lnTo>
                  <a:lnTo>
                    <a:pt x="449" y="387"/>
                  </a:lnTo>
                  <a:lnTo>
                    <a:pt x="449" y="386"/>
                  </a:lnTo>
                  <a:lnTo>
                    <a:pt x="449" y="380"/>
                  </a:lnTo>
                  <a:lnTo>
                    <a:pt x="450" y="377"/>
                  </a:lnTo>
                  <a:lnTo>
                    <a:pt x="452" y="376"/>
                  </a:lnTo>
                  <a:lnTo>
                    <a:pt x="453" y="378"/>
                  </a:lnTo>
                  <a:lnTo>
                    <a:pt x="453" y="380"/>
                  </a:lnTo>
                  <a:lnTo>
                    <a:pt x="454" y="384"/>
                  </a:lnTo>
                  <a:lnTo>
                    <a:pt x="454" y="386"/>
                  </a:lnTo>
                  <a:close/>
                  <a:moveTo>
                    <a:pt x="115" y="249"/>
                  </a:moveTo>
                  <a:lnTo>
                    <a:pt x="113" y="252"/>
                  </a:lnTo>
                  <a:lnTo>
                    <a:pt x="111" y="249"/>
                  </a:lnTo>
                  <a:lnTo>
                    <a:pt x="108" y="245"/>
                  </a:lnTo>
                  <a:lnTo>
                    <a:pt x="108" y="243"/>
                  </a:lnTo>
                  <a:lnTo>
                    <a:pt x="108" y="242"/>
                  </a:lnTo>
                  <a:lnTo>
                    <a:pt x="111" y="244"/>
                  </a:lnTo>
                  <a:lnTo>
                    <a:pt x="115" y="249"/>
                  </a:lnTo>
                  <a:close/>
                  <a:moveTo>
                    <a:pt x="243" y="19"/>
                  </a:moveTo>
                  <a:lnTo>
                    <a:pt x="245" y="18"/>
                  </a:lnTo>
                  <a:lnTo>
                    <a:pt x="248" y="16"/>
                  </a:lnTo>
                  <a:lnTo>
                    <a:pt x="251" y="15"/>
                  </a:lnTo>
                  <a:lnTo>
                    <a:pt x="252" y="17"/>
                  </a:lnTo>
                  <a:lnTo>
                    <a:pt x="253" y="18"/>
                  </a:lnTo>
                  <a:lnTo>
                    <a:pt x="254" y="21"/>
                  </a:lnTo>
                  <a:lnTo>
                    <a:pt x="255" y="25"/>
                  </a:lnTo>
                  <a:lnTo>
                    <a:pt x="256" y="28"/>
                  </a:lnTo>
                  <a:lnTo>
                    <a:pt x="258" y="29"/>
                  </a:lnTo>
                  <a:lnTo>
                    <a:pt x="263" y="30"/>
                  </a:lnTo>
                  <a:lnTo>
                    <a:pt x="266" y="30"/>
                  </a:lnTo>
                  <a:lnTo>
                    <a:pt x="267" y="31"/>
                  </a:lnTo>
                  <a:lnTo>
                    <a:pt x="269" y="38"/>
                  </a:lnTo>
                  <a:lnTo>
                    <a:pt x="269" y="39"/>
                  </a:lnTo>
                  <a:lnTo>
                    <a:pt x="270" y="38"/>
                  </a:lnTo>
                  <a:lnTo>
                    <a:pt x="271" y="37"/>
                  </a:lnTo>
                  <a:lnTo>
                    <a:pt x="272" y="37"/>
                  </a:lnTo>
                  <a:lnTo>
                    <a:pt x="275" y="38"/>
                  </a:lnTo>
                  <a:lnTo>
                    <a:pt x="278" y="38"/>
                  </a:lnTo>
                  <a:lnTo>
                    <a:pt x="281" y="38"/>
                  </a:lnTo>
                  <a:lnTo>
                    <a:pt x="285" y="42"/>
                  </a:lnTo>
                  <a:lnTo>
                    <a:pt x="285" y="43"/>
                  </a:lnTo>
                  <a:lnTo>
                    <a:pt x="284" y="45"/>
                  </a:lnTo>
                  <a:lnTo>
                    <a:pt x="283" y="47"/>
                  </a:lnTo>
                  <a:lnTo>
                    <a:pt x="285" y="48"/>
                  </a:lnTo>
                  <a:lnTo>
                    <a:pt x="285" y="50"/>
                  </a:lnTo>
                  <a:lnTo>
                    <a:pt x="285" y="52"/>
                  </a:lnTo>
                  <a:lnTo>
                    <a:pt x="284" y="53"/>
                  </a:lnTo>
                  <a:lnTo>
                    <a:pt x="283" y="54"/>
                  </a:lnTo>
                  <a:lnTo>
                    <a:pt x="283" y="55"/>
                  </a:lnTo>
                  <a:lnTo>
                    <a:pt x="284" y="55"/>
                  </a:lnTo>
                  <a:lnTo>
                    <a:pt x="285" y="56"/>
                  </a:lnTo>
                  <a:lnTo>
                    <a:pt x="291" y="57"/>
                  </a:lnTo>
                  <a:lnTo>
                    <a:pt x="297" y="56"/>
                  </a:lnTo>
                  <a:lnTo>
                    <a:pt x="300" y="54"/>
                  </a:lnTo>
                  <a:lnTo>
                    <a:pt x="300" y="52"/>
                  </a:lnTo>
                  <a:lnTo>
                    <a:pt x="302" y="49"/>
                  </a:lnTo>
                  <a:lnTo>
                    <a:pt x="304" y="47"/>
                  </a:lnTo>
                  <a:lnTo>
                    <a:pt x="305" y="47"/>
                  </a:lnTo>
                  <a:lnTo>
                    <a:pt x="306" y="47"/>
                  </a:lnTo>
                  <a:lnTo>
                    <a:pt x="304" y="56"/>
                  </a:lnTo>
                  <a:lnTo>
                    <a:pt x="306" y="58"/>
                  </a:lnTo>
                  <a:lnTo>
                    <a:pt x="306" y="61"/>
                  </a:lnTo>
                  <a:lnTo>
                    <a:pt x="307" y="65"/>
                  </a:lnTo>
                  <a:lnTo>
                    <a:pt x="309" y="65"/>
                  </a:lnTo>
                  <a:lnTo>
                    <a:pt x="311" y="65"/>
                  </a:lnTo>
                  <a:lnTo>
                    <a:pt x="313" y="66"/>
                  </a:lnTo>
                  <a:lnTo>
                    <a:pt x="315" y="67"/>
                  </a:lnTo>
                  <a:lnTo>
                    <a:pt x="318" y="69"/>
                  </a:lnTo>
                  <a:lnTo>
                    <a:pt x="320" y="70"/>
                  </a:lnTo>
                  <a:lnTo>
                    <a:pt x="321" y="71"/>
                  </a:lnTo>
                  <a:lnTo>
                    <a:pt x="322" y="73"/>
                  </a:lnTo>
                  <a:lnTo>
                    <a:pt x="325" y="76"/>
                  </a:lnTo>
                  <a:lnTo>
                    <a:pt x="327" y="78"/>
                  </a:lnTo>
                  <a:lnTo>
                    <a:pt x="328" y="78"/>
                  </a:lnTo>
                  <a:lnTo>
                    <a:pt x="330" y="77"/>
                  </a:lnTo>
                  <a:lnTo>
                    <a:pt x="333" y="77"/>
                  </a:lnTo>
                  <a:lnTo>
                    <a:pt x="337" y="77"/>
                  </a:lnTo>
                  <a:lnTo>
                    <a:pt x="337" y="78"/>
                  </a:lnTo>
                  <a:lnTo>
                    <a:pt x="339" y="79"/>
                  </a:lnTo>
                  <a:lnTo>
                    <a:pt x="341" y="80"/>
                  </a:lnTo>
                  <a:lnTo>
                    <a:pt x="341" y="81"/>
                  </a:lnTo>
                  <a:lnTo>
                    <a:pt x="343" y="82"/>
                  </a:lnTo>
                  <a:lnTo>
                    <a:pt x="345" y="81"/>
                  </a:lnTo>
                  <a:lnTo>
                    <a:pt x="347" y="79"/>
                  </a:lnTo>
                  <a:lnTo>
                    <a:pt x="349" y="78"/>
                  </a:lnTo>
                  <a:lnTo>
                    <a:pt x="351" y="79"/>
                  </a:lnTo>
                  <a:lnTo>
                    <a:pt x="352" y="80"/>
                  </a:lnTo>
                  <a:lnTo>
                    <a:pt x="354" y="81"/>
                  </a:lnTo>
                  <a:lnTo>
                    <a:pt x="355" y="81"/>
                  </a:lnTo>
                  <a:lnTo>
                    <a:pt x="357" y="82"/>
                  </a:lnTo>
                  <a:lnTo>
                    <a:pt x="360" y="84"/>
                  </a:lnTo>
                  <a:lnTo>
                    <a:pt x="361" y="87"/>
                  </a:lnTo>
                  <a:lnTo>
                    <a:pt x="361" y="88"/>
                  </a:lnTo>
                  <a:lnTo>
                    <a:pt x="362" y="89"/>
                  </a:lnTo>
                  <a:lnTo>
                    <a:pt x="367" y="95"/>
                  </a:lnTo>
                  <a:lnTo>
                    <a:pt x="368" y="96"/>
                  </a:lnTo>
                  <a:lnTo>
                    <a:pt x="369" y="94"/>
                  </a:lnTo>
                  <a:lnTo>
                    <a:pt x="370" y="93"/>
                  </a:lnTo>
                  <a:lnTo>
                    <a:pt x="371" y="93"/>
                  </a:lnTo>
                  <a:lnTo>
                    <a:pt x="373" y="94"/>
                  </a:lnTo>
                  <a:lnTo>
                    <a:pt x="375" y="94"/>
                  </a:lnTo>
                  <a:lnTo>
                    <a:pt x="376" y="97"/>
                  </a:lnTo>
                  <a:lnTo>
                    <a:pt x="376" y="98"/>
                  </a:lnTo>
                  <a:lnTo>
                    <a:pt x="377" y="97"/>
                  </a:lnTo>
                  <a:lnTo>
                    <a:pt x="379" y="97"/>
                  </a:lnTo>
                  <a:lnTo>
                    <a:pt x="381" y="98"/>
                  </a:lnTo>
                  <a:lnTo>
                    <a:pt x="385" y="97"/>
                  </a:lnTo>
                  <a:lnTo>
                    <a:pt x="388" y="96"/>
                  </a:lnTo>
                  <a:lnTo>
                    <a:pt x="389" y="96"/>
                  </a:lnTo>
                  <a:lnTo>
                    <a:pt x="391" y="99"/>
                  </a:lnTo>
                  <a:lnTo>
                    <a:pt x="394" y="100"/>
                  </a:lnTo>
                  <a:lnTo>
                    <a:pt x="400" y="101"/>
                  </a:lnTo>
                  <a:lnTo>
                    <a:pt x="407" y="102"/>
                  </a:lnTo>
                  <a:lnTo>
                    <a:pt x="409" y="104"/>
                  </a:lnTo>
                  <a:lnTo>
                    <a:pt x="411" y="104"/>
                  </a:lnTo>
                  <a:lnTo>
                    <a:pt x="411" y="108"/>
                  </a:lnTo>
                  <a:lnTo>
                    <a:pt x="410" y="109"/>
                  </a:lnTo>
                  <a:lnTo>
                    <a:pt x="404" y="118"/>
                  </a:lnTo>
                  <a:lnTo>
                    <a:pt x="401" y="121"/>
                  </a:lnTo>
                  <a:lnTo>
                    <a:pt x="400" y="125"/>
                  </a:lnTo>
                  <a:lnTo>
                    <a:pt x="399" y="131"/>
                  </a:lnTo>
                  <a:lnTo>
                    <a:pt x="397" y="138"/>
                  </a:lnTo>
                  <a:lnTo>
                    <a:pt x="395" y="143"/>
                  </a:lnTo>
                  <a:lnTo>
                    <a:pt x="393" y="148"/>
                  </a:lnTo>
                  <a:lnTo>
                    <a:pt x="394" y="151"/>
                  </a:lnTo>
                  <a:lnTo>
                    <a:pt x="393" y="156"/>
                  </a:lnTo>
                  <a:lnTo>
                    <a:pt x="392" y="162"/>
                  </a:lnTo>
                  <a:lnTo>
                    <a:pt x="391" y="167"/>
                  </a:lnTo>
                  <a:lnTo>
                    <a:pt x="393" y="170"/>
                  </a:lnTo>
                  <a:lnTo>
                    <a:pt x="395" y="170"/>
                  </a:lnTo>
                  <a:lnTo>
                    <a:pt x="390" y="172"/>
                  </a:lnTo>
                  <a:lnTo>
                    <a:pt x="390" y="174"/>
                  </a:lnTo>
                  <a:lnTo>
                    <a:pt x="388" y="176"/>
                  </a:lnTo>
                  <a:lnTo>
                    <a:pt x="385" y="178"/>
                  </a:lnTo>
                  <a:lnTo>
                    <a:pt x="383" y="178"/>
                  </a:lnTo>
                  <a:lnTo>
                    <a:pt x="381" y="178"/>
                  </a:lnTo>
                  <a:lnTo>
                    <a:pt x="380" y="177"/>
                  </a:lnTo>
                  <a:lnTo>
                    <a:pt x="380" y="176"/>
                  </a:lnTo>
                  <a:lnTo>
                    <a:pt x="379" y="175"/>
                  </a:lnTo>
                  <a:lnTo>
                    <a:pt x="376" y="175"/>
                  </a:lnTo>
                  <a:lnTo>
                    <a:pt x="374" y="177"/>
                  </a:lnTo>
                  <a:lnTo>
                    <a:pt x="371" y="180"/>
                  </a:lnTo>
                  <a:lnTo>
                    <a:pt x="372" y="181"/>
                  </a:lnTo>
                  <a:lnTo>
                    <a:pt x="374" y="181"/>
                  </a:lnTo>
                  <a:lnTo>
                    <a:pt x="375" y="182"/>
                  </a:lnTo>
                  <a:lnTo>
                    <a:pt x="375" y="183"/>
                  </a:lnTo>
                  <a:lnTo>
                    <a:pt x="374" y="184"/>
                  </a:lnTo>
                  <a:lnTo>
                    <a:pt x="373" y="186"/>
                  </a:lnTo>
                  <a:lnTo>
                    <a:pt x="369" y="191"/>
                  </a:lnTo>
                  <a:lnTo>
                    <a:pt x="365" y="195"/>
                  </a:lnTo>
                  <a:lnTo>
                    <a:pt x="364" y="197"/>
                  </a:lnTo>
                  <a:lnTo>
                    <a:pt x="363" y="198"/>
                  </a:lnTo>
                  <a:lnTo>
                    <a:pt x="357" y="200"/>
                  </a:lnTo>
                  <a:lnTo>
                    <a:pt x="357" y="202"/>
                  </a:lnTo>
                  <a:lnTo>
                    <a:pt x="357" y="206"/>
                  </a:lnTo>
                  <a:lnTo>
                    <a:pt x="356" y="209"/>
                  </a:lnTo>
                  <a:lnTo>
                    <a:pt x="352" y="212"/>
                  </a:lnTo>
                  <a:lnTo>
                    <a:pt x="348" y="216"/>
                  </a:lnTo>
                  <a:lnTo>
                    <a:pt x="347" y="218"/>
                  </a:lnTo>
                  <a:lnTo>
                    <a:pt x="346" y="221"/>
                  </a:lnTo>
                  <a:lnTo>
                    <a:pt x="345" y="223"/>
                  </a:lnTo>
                  <a:lnTo>
                    <a:pt x="345" y="225"/>
                  </a:lnTo>
                  <a:lnTo>
                    <a:pt x="347" y="227"/>
                  </a:lnTo>
                  <a:lnTo>
                    <a:pt x="347" y="228"/>
                  </a:lnTo>
                  <a:lnTo>
                    <a:pt x="346" y="232"/>
                  </a:lnTo>
                  <a:lnTo>
                    <a:pt x="344" y="233"/>
                  </a:lnTo>
                  <a:lnTo>
                    <a:pt x="342" y="234"/>
                  </a:lnTo>
                  <a:lnTo>
                    <a:pt x="342" y="237"/>
                  </a:lnTo>
                  <a:lnTo>
                    <a:pt x="343" y="238"/>
                  </a:lnTo>
                  <a:lnTo>
                    <a:pt x="346" y="238"/>
                  </a:lnTo>
                  <a:lnTo>
                    <a:pt x="349" y="235"/>
                  </a:lnTo>
                  <a:lnTo>
                    <a:pt x="352" y="233"/>
                  </a:lnTo>
                  <a:lnTo>
                    <a:pt x="350" y="230"/>
                  </a:lnTo>
                  <a:lnTo>
                    <a:pt x="350" y="230"/>
                  </a:lnTo>
                  <a:lnTo>
                    <a:pt x="351" y="229"/>
                  </a:lnTo>
                  <a:lnTo>
                    <a:pt x="353" y="226"/>
                  </a:lnTo>
                  <a:lnTo>
                    <a:pt x="357" y="224"/>
                  </a:lnTo>
                  <a:lnTo>
                    <a:pt x="362" y="224"/>
                  </a:lnTo>
                  <a:lnTo>
                    <a:pt x="367" y="225"/>
                  </a:lnTo>
                  <a:lnTo>
                    <a:pt x="368" y="225"/>
                  </a:lnTo>
                  <a:lnTo>
                    <a:pt x="367" y="227"/>
                  </a:lnTo>
                  <a:lnTo>
                    <a:pt x="368" y="230"/>
                  </a:lnTo>
                  <a:lnTo>
                    <a:pt x="369" y="232"/>
                  </a:lnTo>
                  <a:lnTo>
                    <a:pt x="368" y="236"/>
                  </a:lnTo>
                  <a:lnTo>
                    <a:pt x="369" y="238"/>
                  </a:lnTo>
                  <a:lnTo>
                    <a:pt x="370" y="240"/>
                  </a:lnTo>
                  <a:lnTo>
                    <a:pt x="371" y="242"/>
                  </a:lnTo>
                  <a:lnTo>
                    <a:pt x="373" y="243"/>
                  </a:lnTo>
                  <a:lnTo>
                    <a:pt x="375" y="246"/>
                  </a:lnTo>
                  <a:lnTo>
                    <a:pt x="376" y="247"/>
                  </a:lnTo>
                  <a:lnTo>
                    <a:pt x="373" y="250"/>
                  </a:lnTo>
                  <a:lnTo>
                    <a:pt x="368" y="252"/>
                  </a:lnTo>
                  <a:lnTo>
                    <a:pt x="368" y="254"/>
                  </a:lnTo>
                  <a:lnTo>
                    <a:pt x="368" y="256"/>
                  </a:lnTo>
                  <a:lnTo>
                    <a:pt x="369" y="257"/>
                  </a:lnTo>
                  <a:lnTo>
                    <a:pt x="371" y="259"/>
                  </a:lnTo>
                  <a:lnTo>
                    <a:pt x="374" y="263"/>
                  </a:lnTo>
                  <a:lnTo>
                    <a:pt x="375" y="267"/>
                  </a:lnTo>
                  <a:lnTo>
                    <a:pt x="379" y="270"/>
                  </a:lnTo>
                  <a:lnTo>
                    <a:pt x="380" y="271"/>
                  </a:lnTo>
                  <a:lnTo>
                    <a:pt x="379" y="272"/>
                  </a:lnTo>
                  <a:lnTo>
                    <a:pt x="379" y="274"/>
                  </a:lnTo>
                  <a:lnTo>
                    <a:pt x="378" y="279"/>
                  </a:lnTo>
                  <a:lnTo>
                    <a:pt x="376" y="279"/>
                  </a:lnTo>
                  <a:lnTo>
                    <a:pt x="374" y="280"/>
                  </a:lnTo>
                  <a:lnTo>
                    <a:pt x="369" y="284"/>
                  </a:lnTo>
                  <a:lnTo>
                    <a:pt x="368" y="283"/>
                  </a:lnTo>
                  <a:lnTo>
                    <a:pt x="365" y="283"/>
                  </a:lnTo>
                  <a:lnTo>
                    <a:pt x="363" y="284"/>
                  </a:lnTo>
                  <a:lnTo>
                    <a:pt x="363" y="286"/>
                  </a:lnTo>
                  <a:lnTo>
                    <a:pt x="365" y="288"/>
                  </a:lnTo>
                  <a:lnTo>
                    <a:pt x="366" y="291"/>
                  </a:lnTo>
                  <a:lnTo>
                    <a:pt x="367" y="293"/>
                  </a:lnTo>
                  <a:lnTo>
                    <a:pt x="368" y="295"/>
                  </a:lnTo>
                  <a:lnTo>
                    <a:pt x="371" y="296"/>
                  </a:lnTo>
                  <a:lnTo>
                    <a:pt x="373" y="296"/>
                  </a:lnTo>
                  <a:lnTo>
                    <a:pt x="374" y="296"/>
                  </a:lnTo>
                  <a:lnTo>
                    <a:pt x="374" y="297"/>
                  </a:lnTo>
                  <a:lnTo>
                    <a:pt x="376" y="302"/>
                  </a:lnTo>
                  <a:lnTo>
                    <a:pt x="375" y="303"/>
                  </a:lnTo>
                  <a:lnTo>
                    <a:pt x="374" y="304"/>
                  </a:lnTo>
                  <a:lnTo>
                    <a:pt x="373" y="306"/>
                  </a:lnTo>
                  <a:lnTo>
                    <a:pt x="371" y="308"/>
                  </a:lnTo>
                  <a:lnTo>
                    <a:pt x="369" y="311"/>
                  </a:lnTo>
                  <a:lnTo>
                    <a:pt x="371" y="313"/>
                  </a:lnTo>
                  <a:lnTo>
                    <a:pt x="371" y="314"/>
                  </a:lnTo>
                  <a:lnTo>
                    <a:pt x="371" y="317"/>
                  </a:lnTo>
                  <a:lnTo>
                    <a:pt x="371" y="319"/>
                  </a:lnTo>
                  <a:lnTo>
                    <a:pt x="374" y="321"/>
                  </a:lnTo>
                  <a:lnTo>
                    <a:pt x="379" y="325"/>
                  </a:lnTo>
                  <a:lnTo>
                    <a:pt x="385" y="327"/>
                  </a:lnTo>
                  <a:lnTo>
                    <a:pt x="386" y="328"/>
                  </a:lnTo>
                  <a:lnTo>
                    <a:pt x="394" y="326"/>
                  </a:lnTo>
                  <a:lnTo>
                    <a:pt x="395" y="327"/>
                  </a:lnTo>
                  <a:lnTo>
                    <a:pt x="396" y="329"/>
                  </a:lnTo>
                  <a:lnTo>
                    <a:pt x="396" y="330"/>
                  </a:lnTo>
                  <a:lnTo>
                    <a:pt x="396" y="332"/>
                  </a:lnTo>
                  <a:lnTo>
                    <a:pt x="393" y="335"/>
                  </a:lnTo>
                  <a:lnTo>
                    <a:pt x="391" y="338"/>
                  </a:lnTo>
                  <a:lnTo>
                    <a:pt x="390" y="340"/>
                  </a:lnTo>
                  <a:lnTo>
                    <a:pt x="390" y="342"/>
                  </a:lnTo>
                  <a:lnTo>
                    <a:pt x="390" y="344"/>
                  </a:lnTo>
                  <a:lnTo>
                    <a:pt x="389" y="345"/>
                  </a:lnTo>
                  <a:lnTo>
                    <a:pt x="389" y="345"/>
                  </a:lnTo>
                  <a:lnTo>
                    <a:pt x="388" y="344"/>
                  </a:lnTo>
                  <a:lnTo>
                    <a:pt x="387" y="344"/>
                  </a:lnTo>
                  <a:lnTo>
                    <a:pt x="386" y="345"/>
                  </a:lnTo>
                  <a:lnTo>
                    <a:pt x="386" y="346"/>
                  </a:lnTo>
                  <a:lnTo>
                    <a:pt x="383" y="347"/>
                  </a:lnTo>
                  <a:lnTo>
                    <a:pt x="380" y="349"/>
                  </a:lnTo>
                  <a:lnTo>
                    <a:pt x="370" y="359"/>
                  </a:lnTo>
                  <a:lnTo>
                    <a:pt x="366" y="361"/>
                  </a:lnTo>
                  <a:lnTo>
                    <a:pt x="365" y="363"/>
                  </a:lnTo>
                  <a:lnTo>
                    <a:pt x="364" y="366"/>
                  </a:lnTo>
                  <a:lnTo>
                    <a:pt x="361" y="369"/>
                  </a:lnTo>
                  <a:lnTo>
                    <a:pt x="358" y="370"/>
                  </a:lnTo>
                  <a:lnTo>
                    <a:pt x="352" y="371"/>
                  </a:lnTo>
                  <a:lnTo>
                    <a:pt x="346" y="375"/>
                  </a:lnTo>
                  <a:lnTo>
                    <a:pt x="344" y="373"/>
                  </a:lnTo>
                  <a:lnTo>
                    <a:pt x="337" y="373"/>
                  </a:lnTo>
                  <a:lnTo>
                    <a:pt x="332" y="370"/>
                  </a:lnTo>
                  <a:lnTo>
                    <a:pt x="324" y="368"/>
                  </a:lnTo>
                  <a:lnTo>
                    <a:pt x="321" y="362"/>
                  </a:lnTo>
                  <a:lnTo>
                    <a:pt x="317" y="362"/>
                  </a:lnTo>
                  <a:lnTo>
                    <a:pt x="315" y="362"/>
                  </a:lnTo>
                  <a:lnTo>
                    <a:pt x="313" y="362"/>
                  </a:lnTo>
                  <a:lnTo>
                    <a:pt x="313" y="360"/>
                  </a:lnTo>
                  <a:lnTo>
                    <a:pt x="313" y="358"/>
                  </a:lnTo>
                  <a:lnTo>
                    <a:pt x="310" y="359"/>
                  </a:lnTo>
                  <a:lnTo>
                    <a:pt x="308" y="359"/>
                  </a:lnTo>
                  <a:lnTo>
                    <a:pt x="307" y="360"/>
                  </a:lnTo>
                  <a:lnTo>
                    <a:pt x="306" y="360"/>
                  </a:lnTo>
                  <a:lnTo>
                    <a:pt x="305" y="360"/>
                  </a:lnTo>
                  <a:lnTo>
                    <a:pt x="304" y="360"/>
                  </a:lnTo>
                  <a:lnTo>
                    <a:pt x="304" y="361"/>
                  </a:lnTo>
                  <a:lnTo>
                    <a:pt x="302" y="361"/>
                  </a:lnTo>
                  <a:lnTo>
                    <a:pt x="299" y="360"/>
                  </a:lnTo>
                  <a:lnTo>
                    <a:pt x="292" y="358"/>
                  </a:lnTo>
                  <a:lnTo>
                    <a:pt x="291" y="358"/>
                  </a:lnTo>
                  <a:lnTo>
                    <a:pt x="286" y="357"/>
                  </a:lnTo>
                  <a:lnTo>
                    <a:pt x="285" y="356"/>
                  </a:lnTo>
                  <a:lnTo>
                    <a:pt x="283" y="353"/>
                  </a:lnTo>
                  <a:lnTo>
                    <a:pt x="281" y="353"/>
                  </a:lnTo>
                  <a:lnTo>
                    <a:pt x="281" y="352"/>
                  </a:lnTo>
                  <a:lnTo>
                    <a:pt x="276" y="353"/>
                  </a:lnTo>
                  <a:lnTo>
                    <a:pt x="275" y="355"/>
                  </a:lnTo>
                  <a:lnTo>
                    <a:pt x="272" y="358"/>
                  </a:lnTo>
                  <a:lnTo>
                    <a:pt x="256" y="369"/>
                  </a:lnTo>
                  <a:lnTo>
                    <a:pt x="253" y="374"/>
                  </a:lnTo>
                  <a:lnTo>
                    <a:pt x="249" y="381"/>
                  </a:lnTo>
                  <a:lnTo>
                    <a:pt x="248" y="385"/>
                  </a:lnTo>
                  <a:lnTo>
                    <a:pt x="250" y="395"/>
                  </a:lnTo>
                  <a:lnTo>
                    <a:pt x="254" y="401"/>
                  </a:lnTo>
                  <a:lnTo>
                    <a:pt x="254" y="402"/>
                  </a:lnTo>
                  <a:lnTo>
                    <a:pt x="252" y="402"/>
                  </a:lnTo>
                  <a:lnTo>
                    <a:pt x="249" y="401"/>
                  </a:lnTo>
                  <a:lnTo>
                    <a:pt x="247" y="401"/>
                  </a:lnTo>
                  <a:lnTo>
                    <a:pt x="244" y="401"/>
                  </a:lnTo>
                  <a:lnTo>
                    <a:pt x="242" y="402"/>
                  </a:lnTo>
                  <a:lnTo>
                    <a:pt x="239" y="403"/>
                  </a:lnTo>
                  <a:lnTo>
                    <a:pt x="238" y="403"/>
                  </a:lnTo>
                  <a:lnTo>
                    <a:pt x="237" y="404"/>
                  </a:lnTo>
                  <a:lnTo>
                    <a:pt x="236" y="405"/>
                  </a:lnTo>
                  <a:lnTo>
                    <a:pt x="236" y="406"/>
                  </a:lnTo>
                  <a:lnTo>
                    <a:pt x="234" y="406"/>
                  </a:lnTo>
                  <a:lnTo>
                    <a:pt x="228" y="404"/>
                  </a:lnTo>
                  <a:lnTo>
                    <a:pt x="222" y="403"/>
                  </a:lnTo>
                  <a:lnTo>
                    <a:pt x="218" y="404"/>
                  </a:lnTo>
                  <a:lnTo>
                    <a:pt x="217" y="406"/>
                  </a:lnTo>
                  <a:lnTo>
                    <a:pt x="215" y="405"/>
                  </a:lnTo>
                  <a:lnTo>
                    <a:pt x="214" y="404"/>
                  </a:lnTo>
                  <a:lnTo>
                    <a:pt x="213" y="403"/>
                  </a:lnTo>
                  <a:lnTo>
                    <a:pt x="211" y="401"/>
                  </a:lnTo>
                  <a:lnTo>
                    <a:pt x="206" y="399"/>
                  </a:lnTo>
                  <a:lnTo>
                    <a:pt x="206" y="398"/>
                  </a:lnTo>
                  <a:lnTo>
                    <a:pt x="207" y="397"/>
                  </a:lnTo>
                  <a:lnTo>
                    <a:pt x="207" y="396"/>
                  </a:lnTo>
                  <a:lnTo>
                    <a:pt x="206" y="395"/>
                  </a:lnTo>
                  <a:lnTo>
                    <a:pt x="202" y="394"/>
                  </a:lnTo>
                  <a:lnTo>
                    <a:pt x="200" y="393"/>
                  </a:lnTo>
                  <a:lnTo>
                    <a:pt x="198" y="394"/>
                  </a:lnTo>
                  <a:lnTo>
                    <a:pt x="197" y="395"/>
                  </a:lnTo>
                  <a:lnTo>
                    <a:pt x="195" y="391"/>
                  </a:lnTo>
                  <a:lnTo>
                    <a:pt x="193" y="390"/>
                  </a:lnTo>
                  <a:lnTo>
                    <a:pt x="190" y="390"/>
                  </a:lnTo>
                  <a:lnTo>
                    <a:pt x="187" y="389"/>
                  </a:lnTo>
                  <a:lnTo>
                    <a:pt x="184" y="387"/>
                  </a:lnTo>
                  <a:lnTo>
                    <a:pt x="176" y="385"/>
                  </a:lnTo>
                  <a:lnTo>
                    <a:pt x="174" y="384"/>
                  </a:lnTo>
                  <a:lnTo>
                    <a:pt x="173" y="385"/>
                  </a:lnTo>
                  <a:lnTo>
                    <a:pt x="173" y="386"/>
                  </a:lnTo>
                  <a:lnTo>
                    <a:pt x="172" y="390"/>
                  </a:lnTo>
                  <a:lnTo>
                    <a:pt x="172" y="391"/>
                  </a:lnTo>
                  <a:lnTo>
                    <a:pt x="168" y="391"/>
                  </a:lnTo>
                  <a:lnTo>
                    <a:pt x="164" y="390"/>
                  </a:lnTo>
                  <a:lnTo>
                    <a:pt x="161" y="391"/>
                  </a:lnTo>
                  <a:lnTo>
                    <a:pt x="160" y="391"/>
                  </a:lnTo>
                  <a:lnTo>
                    <a:pt x="159" y="390"/>
                  </a:lnTo>
                  <a:lnTo>
                    <a:pt x="150" y="391"/>
                  </a:lnTo>
                  <a:lnTo>
                    <a:pt x="149" y="390"/>
                  </a:lnTo>
                  <a:lnTo>
                    <a:pt x="148" y="389"/>
                  </a:lnTo>
                  <a:lnTo>
                    <a:pt x="145" y="387"/>
                  </a:lnTo>
                  <a:lnTo>
                    <a:pt x="144" y="386"/>
                  </a:lnTo>
                  <a:lnTo>
                    <a:pt x="142" y="385"/>
                  </a:lnTo>
                  <a:lnTo>
                    <a:pt x="141" y="385"/>
                  </a:lnTo>
                  <a:lnTo>
                    <a:pt x="139" y="386"/>
                  </a:lnTo>
                  <a:lnTo>
                    <a:pt x="137" y="386"/>
                  </a:lnTo>
                  <a:lnTo>
                    <a:pt x="134" y="386"/>
                  </a:lnTo>
                  <a:lnTo>
                    <a:pt x="133" y="386"/>
                  </a:lnTo>
                  <a:lnTo>
                    <a:pt x="128" y="381"/>
                  </a:lnTo>
                  <a:lnTo>
                    <a:pt x="127" y="380"/>
                  </a:lnTo>
                  <a:lnTo>
                    <a:pt x="125" y="380"/>
                  </a:lnTo>
                  <a:lnTo>
                    <a:pt x="122" y="380"/>
                  </a:lnTo>
                  <a:lnTo>
                    <a:pt x="115" y="377"/>
                  </a:lnTo>
                  <a:lnTo>
                    <a:pt x="111" y="375"/>
                  </a:lnTo>
                  <a:lnTo>
                    <a:pt x="110" y="374"/>
                  </a:lnTo>
                  <a:lnTo>
                    <a:pt x="110" y="373"/>
                  </a:lnTo>
                  <a:lnTo>
                    <a:pt x="110" y="373"/>
                  </a:lnTo>
                  <a:lnTo>
                    <a:pt x="109" y="375"/>
                  </a:lnTo>
                  <a:lnTo>
                    <a:pt x="108" y="376"/>
                  </a:lnTo>
                  <a:lnTo>
                    <a:pt x="107" y="376"/>
                  </a:lnTo>
                  <a:lnTo>
                    <a:pt x="107" y="376"/>
                  </a:lnTo>
                  <a:lnTo>
                    <a:pt x="105" y="375"/>
                  </a:lnTo>
                  <a:lnTo>
                    <a:pt x="105" y="375"/>
                  </a:lnTo>
                  <a:lnTo>
                    <a:pt x="105" y="373"/>
                  </a:lnTo>
                  <a:lnTo>
                    <a:pt x="107" y="371"/>
                  </a:lnTo>
                  <a:lnTo>
                    <a:pt x="107" y="369"/>
                  </a:lnTo>
                  <a:lnTo>
                    <a:pt x="107" y="367"/>
                  </a:lnTo>
                  <a:lnTo>
                    <a:pt x="105" y="366"/>
                  </a:lnTo>
                  <a:lnTo>
                    <a:pt x="102" y="365"/>
                  </a:lnTo>
                  <a:lnTo>
                    <a:pt x="100" y="365"/>
                  </a:lnTo>
                  <a:lnTo>
                    <a:pt x="97" y="364"/>
                  </a:lnTo>
                  <a:lnTo>
                    <a:pt x="96" y="364"/>
                  </a:lnTo>
                  <a:lnTo>
                    <a:pt x="95" y="362"/>
                  </a:lnTo>
                  <a:lnTo>
                    <a:pt x="95" y="360"/>
                  </a:lnTo>
                  <a:lnTo>
                    <a:pt x="100" y="359"/>
                  </a:lnTo>
                  <a:lnTo>
                    <a:pt x="105" y="353"/>
                  </a:lnTo>
                  <a:lnTo>
                    <a:pt x="109" y="333"/>
                  </a:lnTo>
                  <a:lnTo>
                    <a:pt x="112" y="309"/>
                  </a:lnTo>
                  <a:lnTo>
                    <a:pt x="115" y="305"/>
                  </a:lnTo>
                  <a:lnTo>
                    <a:pt x="117" y="303"/>
                  </a:lnTo>
                  <a:lnTo>
                    <a:pt x="115" y="300"/>
                  </a:lnTo>
                  <a:lnTo>
                    <a:pt x="114" y="302"/>
                  </a:lnTo>
                  <a:lnTo>
                    <a:pt x="113" y="304"/>
                  </a:lnTo>
                  <a:lnTo>
                    <a:pt x="112" y="304"/>
                  </a:lnTo>
                  <a:lnTo>
                    <a:pt x="114" y="282"/>
                  </a:lnTo>
                  <a:lnTo>
                    <a:pt x="115" y="274"/>
                  </a:lnTo>
                  <a:lnTo>
                    <a:pt x="117" y="266"/>
                  </a:lnTo>
                  <a:lnTo>
                    <a:pt x="122" y="269"/>
                  </a:lnTo>
                  <a:lnTo>
                    <a:pt x="126" y="272"/>
                  </a:lnTo>
                  <a:lnTo>
                    <a:pt x="127" y="275"/>
                  </a:lnTo>
                  <a:lnTo>
                    <a:pt x="130" y="285"/>
                  </a:lnTo>
                  <a:lnTo>
                    <a:pt x="132" y="287"/>
                  </a:lnTo>
                  <a:lnTo>
                    <a:pt x="134" y="290"/>
                  </a:lnTo>
                  <a:lnTo>
                    <a:pt x="133" y="287"/>
                  </a:lnTo>
                  <a:lnTo>
                    <a:pt x="132" y="285"/>
                  </a:lnTo>
                  <a:lnTo>
                    <a:pt x="128" y="272"/>
                  </a:lnTo>
                  <a:lnTo>
                    <a:pt x="127" y="268"/>
                  </a:lnTo>
                  <a:lnTo>
                    <a:pt x="124" y="265"/>
                  </a:lnTo>
                  <a:lnTo>
                    <a:pt x="115" y="258"/>
                  </a:lnTo>
                  <a:lnTo>
                    <a:pt x="114" y="257"/>
                  </a:lnTo>
                  <a:lnTo>
                    <a:pt x="113" y="255"/>
                  </a:lnTo>
                  <a:lnTo>
                    <a:pt x="116" y="255"/>
                  </a:lnTo>
                  <a:lnTo>
                    <a:pt x="119" y="256"/>
                  </a:lnTo>
                  <a:lnTo>
                    <a:pt x="119" y="255"/>
                  </a:lnTo>
                  <a:lnTo>
                    <a:pt x="118" y="253"/>
                  </a:lnTo>
                  <a:lnTo>
                    <a:pt x="117" y="247"/>
                  </a:lnTo>
                  <a:lnTo>
                    <a:pt x="116" y="234"/>
                  </a:lnTo>
                  <a:lnTo>
                    <a:pt x="116" y="233"/>
                  </a:lnTo>
                  <a:lnTo>
                    <a:pt x="115" y="230"/>
                  </a:lnTo>
                  <a:lnTo>
                    <a:pt x="112" y="229"/>
                  </a:lnTo>
                  <a:lnTo>
                    <a:pt x="110" y="229"/>
                  </a:lnTo>
                  <a:lnTo>
                    <a:pt x="107" y="228"/>
                  </a:lnTo>
                  <a:lnTo>
                    <a:pt x="95" y="221"/>
                  </a:lnTo>
                  <a:lnTo>
                    <a:pt x="91" y="212"/>
                  </a:lnTo>
                  <a:lnTo>
                    <a:pt x="86" y="207"/>
                  </a:lnTo>
                  <a:lnTo>
                    <a:pt x="85" y="204"/>
                  </a:lnTo>
                  <a:lnTo>
                    <a:pt x="85" y="202"/>
                  </a:lnTo>
                  <a:lnTo>
                    <a:pt x="87" y="197"/>
                  </a:lnTo>
                  <a:lnTo>
                    <a:pt x="86" y="193"/>
                  </a:lnTo>
                  <a:lnTo>
                    <a:pt x="83" y="192"/>
                  </a:lnTo>
                  <a:lnTo>
                    <a:pt x="82" y="191"/>
                  </a:lnTo>
                  <a:lnTo>
                    <a:pt x="83" y="187"/>
                  </a:lnTo>
                  <a:lnTo>
                    <a:pt x="85" y="186"/>
                  </a:lnTo>
                  <a:lnTo>
                    <a:pt x="87" y="186"/>
                  </a:lnTo>
                  <a:lnTo>
                    <a:pt x="91" y="186"/>
                  </a:lnTo>
                  <a:lnTo>
                    <a:pt x="94" y="187"/>
                  </a:lnTo>
                  <a:lnTo>
                    <a:pt x="96" y="188"/>
                  </a:lnTo>
                  <a:lnTo>
                    <a:pt x="89" y="184"/>
                  </a:lnTo>
                  <a:lnTo>
                    <a:pt x="76" y="185"/>
                  </a:lnTo>
                  <a:lnTo>
                    <a:pt x="74" y="184"/>
                  </a:lnTo>
                  <a:lnTo>
                    <a:pt x="72" y="184"/>
                  </a:lnTo>
                  <a:lnTo>
                    <a:pt x="71" y="180"/>
                  </a:lnTo>
                  <a:lnTo>
                    <a:pt x="73" y="179"/>
                  </a:lnTo>
                  <a:lnTo>
                    <a:pt x="75" y="176"/>
                  </a:lnTo>
                  <a:lnTo>
                    <a:pt x="73" y="174"/>
                  </a:lnTo>
                  <a:lnTo>
                    <a:pt x="70" y="173"/>
                  </a:lnTo>
                  <a:lnTo>
                    <a:pt x="67" y="173"/>
                  </a:lnTo>
                  <a:lnTo>
                    <a:pt x="64" y="174"/>
                  </a:lnTo>
                  <a:lnTo>
                    <a:pt x="63" y="173"/>
                  </a:lnTo>
                  <a:lnTo>
                    <a:pt x="65" y="170"/>
                  </a:lnTo>
                  <a:lnTo>
                    <a:pt x="63" y="169"/>
                  </a:lnTo>
                  <a:lnTo>
                    <a:pt x="61" y="169"/>
                  </a:lnTo>
                  <a:lnTo>
                    <a:pt x="58" y="170"/>
                  </a:lnTo>
                  <a:lnTo>
                    <a:pt x="54" y="169"/>
                  </a:lnTo>
                  <a:lnTo>
                    <a:pt x="52" y="165"/>
                  </a:lnTo>
                  <a:lnTo>
                    <a:pt x="49" y="165"/>
                  </a:lnTo>
                  <a:lnTo>
                    <a:pt x="48" y="166"/>
                  </a:lnTo>
                  <a:lnTo>
                    <a:pt x="46" y="165"/>
                  </a:lnTo>
                  <a:lnTo>
                    <a:pt x="44" y="164"/>
                  </a:lnTo>
                  <a:lnTo>
                    <a:pt x="42" y="165"/>
                  </a:lnTo>
                  <a:lnTo>
                    <a:pt x="40" y="163"/>
                  </a:lnTo>
                  <a:lnTo>
                    <a:pt x="28" y="159"/>
                  </a:lnTo>
                  <a:lnTo>
                    <a:pt x="22" y="158"/>
                  </a:lnTo>
                  <a:lnTo>
                    <a:pt x="17" y="160"/>
                  </a:lnTo>
                  <a:lnTo>
                    <a:pt x="14" y="159"/>
                  </a:lnTo>
                  <a:lnTo>
                    <a:pt x="12" y="157"/>
                  </a:lnTo>
                  <a:lnTo>
                    <a:pt x="11" y="153"/>
                  </a:lnTo>
                  <a:lnTo>
                    <a:pt x="2" y="149"/>
                  </a:lnTo>
                  <a:lnTo>
                    <a:pt x="5" y="147"/>
                  </a:lnTo>
                  <a:lnTo>
                    <a:pt x="8" y="146"/>
                  </a:lnTo>
                  <a:lnTo>
                    <a:pt x="12" y="145"/>
                  </a:lnTo>
                  <a:lnTo>
                    <a:pt x="14" y="143"/>
                  </a:lnTo>
                  <a:lnTo>
                    <a:pt x="11" y="141"/>
                  </a:lnTo>
                  <a:lnTo>
                    <a:pt x="8" y="140"/>
                  </a:lnTo>
                  <a:lnTo>
                    <a:pt x="7" y="139"/>
                  </a:lnTo>
                  <a:lnTo>
                    <a:pt x="6" y="137"/>
                  </a:lnTo>
                  <a:lnTo>
                    <a:pt x="7" y="136"/>
                  </a:lnTo>
                  <a:lnTo>
                    <a:pt x="9" y="137"/>
                  </a:lnTo>
                  <a:lnTo>
                    <a:pt x="12" y="137"/>
                  </a:lnTo>
                  <a:lnTo>
                    <a:pt x="17" y="137"/>
                  </a:lnTo>
                  <a:lnTo>
                    <a:pt x="15" y="134"/>
                  </a:lnTo>
                  <a:lnTo>
                    <a:pt x="13" y="134"/>
                  </a:lnTo>
                  <a:lnTo>
                    <a:pt x="12" y="134"/>
                  </a:lnTo>
                  <a:lnTo>
                    <a:pt x="7" y="134"/>
                  </a:lnTo>
                  <a:lnTo>
                    <a:pt x="6" y="134"/>
                  </a:lnTo>
                  <a:lnTo>
                    <a:pt x="1" y="134"/>
                  </a:lnTo>
                  <a:lnTo>
                    <a:pt x="1" y="132"/>
                  </a:lnTo>
                  <a:lnTo>
                    <a:pt x="0" y="129"/>
                  </a:lnTo>
                  <a:lnTo>
                    <a:pt x="1" y="125"/>
                  </a:lnTo>
                  <a:lnTo>
                    <a:pt x="7" y="121"/>
                  </a:lnTo>
                  <a:lnTo>
                    <a:pt x="23" y="117"/>
                  </a:lnTo>
                  <a:lnTo>
                    <a:pt x="29" y="118"/>
                  </a:lnTo>
                  <a:lnTo>
                    <a:pt x="34" y="117"/>
                  </a:lnTo>
                  <a:lnTo>
                    <a:pt x="39" y="115"/>
                  </a:lnTo>
                  <a:lnTo>
                    <a:pt x="41" y="112"/>
                  </a:lnTo>
                  <a:lnTo>
                    <a:pt x="49" y="111"/>
                  </a:lnTo>
                  <a:lnTo>
                    <a:pt x="56" y="113"/>
                  </a:lnTo>
                  <a:lnTo>
                    <a:pt x="63" y="123"/>
                  </a:lnTo>
                  <a:lnTo>
                    <a:pt x="66" y="126"/>
                  </a:lnTo>
                  <a:lnTo>
                    <a:pt x="74" y="120"/>
                  </a:lnTo>
                  <a:lnTo>
                    <a:pt x="86" y="120"/>
                  </a:lnTo>
                  <a:lnTo>
                    <a:pt x="88" y="123"/>
                  </a:lnTo>
                  <a:lnTo>
                    <a:pt x="89" y="121"/>
                  </a:lnTo>
                  <a:lnTo>
                    <a:pt x="91" y="118"/>
                  </a:lnTo>
                  <a:lnTo>
                    <a:pt x="93" y="119"/>
                  </a:lnTo>
                  <a:lnTo>
                    <a:pt x="94" y="121"/>
                  </a:lnTo>
                  <a:lnTo>
                    <a:pt x="106" y="120"/>
                  </a:lnTo>
                  <a:lnTo>
                    <a:pt x="108" y="120"/>
                  </a:lnTo>
                  <a:lnTo>
                    <a:pt x="105" y="118"/>
                  </a:lnTo>
                  <a:lnTo>
                    <a:pt x="102" y="113"/>
                  </a:lnTo>
                  <a:lnTo>
                    <a:pt x="102" y="93"/>
                  </a:lnTo>
                  <a:lnTo>
                    <a:pt x="98" y="88"/>
                  </a:lnTo>
                  <a:lnTo>
                    <a:pt x="94" y="79"/>
                  </a:lnTo>
                  <a:lnTo>
                    <a:pt x="92" y="74"/>
                  </a:lnTo>
                  <a:lnTo>
                    <a:pt x="92" y="72"/>
                  </a:lnTo>
                  <a:lnTo>
                    <a:pt x="92" y="70"/>
                  </a:lnTo>
                  <a:lnTo>
                    <a:pt x="97" y="70"/>
                  </a:lnTo>
                  <a:lnTo>
                    <a:pt x="101" y="71"/>
                  </a:lnTo>
                  <a:lnTo>
                    <a:pt x="108" y="69"/>
                  </a:lnTo>
                  <a:lnTo>
                    <a:pt x="111" y="70"/>
                  </a:lnTo>
                  <a:lnTo>
                    <a:pt x="111" y="74"/>
                  </a:lnTo>
                  <a:lnTo>
                    <a:pt x="113" y="79"/>
                  </a:lnTo>
                  <a:lnTo>
                    <a:pt x="114" y="82"/>
                  </a:lnTo>
                  <a:lnTo>
                    <a:pt x="116" y="84"/>
                  </a:lnTo>
                  <a:lnTo>
                    <a:pt x="121" y="84"/>
                  </a:lnTo>
                  <a:lnTo>
                    <a:pt x="127" y="86"/>
                  </a:lnTo>
                  <a:lnTo>
                    <a:pt x="135" y="86"/>
                  </a:lnTo>
                  <a:lnTo>
                    <a:pt x="146" y="89"/>
                  </a:lnTo>
                  <a:lnTo>
                    <a:pt x="151" y="87"/>
                  </a:lnTo>
                  <a:lnTo>
                    <a:pt x="156" y="83"/>
                  </a:lnTo>
                  <a:lnTo>
                    <a:pt x="165" y="82"/>
                  </a:lnTo>
                  <a:lnTo>
                    <a:pt x="166" y="80"/>
                  </a:lnTo>
                  <a:lnTo>
                    <a:pt x="160" y="80"/>
                  </a:lnTo>
                  <a:lnTo>
                    <a:pt x="156" y="78"/>
                  </a:lnTo>
                  <a:lnTo>
                    <a:pt x="155" y="76"/>
                  </a:lnTo>
                  <a:lnTo>
                    <a:pt x="156" y="74"/>
                  </a:lnTo>
                  <a:lnTo>
                    <a:pt x="158" y="69"/>
                  </a:lnTo>
                  <a:lnTo>
                    <a:pt x="171" y="61"/>
                  </a:lnTo>
                  <a:lnTo>
                    <a:pt x="181" y="58"/>
                  </a:lnTo>
                  <a:lnTo>
                    <a:pt x="191" y="54"/>
                  </a:lnTo>
                  <a:lnTo>
                    <a:pt x="196" y="50"/>
                  </a:lnTo>
                  <a:lnTo>
                    <a:pt x="200" y="44"/>
                  </a:lnTo>
                  <a:lnTo>
                    <a:pt x="201" y="43"/>
                  </a:lnTo>
                  <a:lnTo>
                    <a:pt x="202" y="42"/>
                  </a:lnTo>
                  <a:lnTo>
                    <a:pt x="201" y="39"/>
                  </a:lnTo>
                  <a:lnTo>
                    <a:pt x="202" y="17"/>
                  </a:lnTo>
                  <a:lnTo>
                    <a:pt x="203" y="13"/>
                  </a:lnTo>
                  <a:lnTo>
                    <a:pt x="205" y="10"/>
                  </a:lnTo>
                  <a:lnTo>
                    <a:pt x="208" y="8"/>
                  </a:lnTo>
                  <a:lnTo>
                    <a:pt x="213" y="4"/>
                  </a:lnTo>
                  <a:lnTo>
                    <a:pt x="229" y="1"/>
                  </a:lnTo>
                  <a:lnTo>
                    <a:pt x="232" y="0"/>
                  </a:lnTo>
                  <a:lnTo>
                    <a:pt x="232" y="2"/>
                  </a:lnTo>
                  <a:lnTo>
                    <a:pt x="234" y="5"/>
                  </a:lnTo>
                  <a:lnTo>
                    <a:pt x="234" y="6"/>
                  </a:lnTo>
                  <a:lnTo>
                    <a:pt x="234" y="9"/>
                  </a:lnTo>
                  <a:lnTo>
                    <a:pt x="234" y="11"/>
                  </a:lnTo>
                  <a:lnTo>
                    <a:pt x="237" y="14"/>
                  </a:lnTo>
                  <a:lnTo>
                    <a:pt x="240" y="17"/>
                  </a:lnTo>
                  <a:lnTo>
                    <a:pt x="242" y="19"/>
                  </a:lnTo>
                  <a:lnTo>
                    <a:pt x="243" y="1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" name="Freeform 68">
              <a:extLst>
                <a:ext uri="{FF2B5EF4-FFF2-40B4-BE49-F238E27FC236}">
                  <a16:creationId xmlns:a16="http://schemas.microsoft.com/office/drawing/2014/main" id="{22A782EB-7246-6176-AD49-F6F827CBF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0850" y="7847135"/>
              <a:ext cx="10990" cy="10990"/>
            </a:xfrm>
            <a:custGeom>
              <a:avLst/>
              <a:gdLst>
                <a:gd name="T0" fmla="*/ 7 w 8"/>
                <a:gd name="T1" fmla="*/ 7 h 11"/>
                <a:gd name="T2" fmla="*/ 5 w 8"/>
                <a:gd name="T3" fmla="*/ 10 h 11"/>
                <a:gd name="T4" fmla="*/ 3 w 8"/>
                <a:gd name="T5" fmla="*/ 7 h 11"/>
                <a:gd name="T6" fmla="*/ 0 w 8"/>
                <a:gd name="T7" fmla="*/ 3 h 11"/>
                <a:gd name="T8" fmla="*/ 0 w 8"/>
                <a:gd name="T9" fmla="*/ 1 h 11"/>
                <a:gd name="T10" fmla="*/ 0 w 8"/>
                <a:gd name="T11" fmla="*/ 0 h 11"/>
                <a:gd name="T12" fmla="*/ 3 w 8"/>
                <a:gd name="T13" fmla="*/ 2 h 11"/>
                <a:gd name="T14" fmla="*/ 7 w 8"/>
                <a:gd name="T1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1">
                  <a:moveTo>
                    <a:pt x="7" y="7"/>
                  </a:moveTo>
                  <a:lnTo>
                    <a:pt x="5" y="10"/>
                  </a:lnTo>
                  <a:lnTo>
                    <a:pt x="3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" name="Freeform 70">
              <a:extLst>
                <a:ext uri="{FF2B5EF4-FFF2-40B4-BE49-F238E27FC236}">
                  <a16:creationId xmlns:a16="http://schemas.microsoft.com/office/drawing/2014/main" id="{C651DF14-1F58-23AC-426F-E6ECF16FA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91583" y="6852503"/>
              <a:ext cx="395654" cy="758337"/>
            </a:xfrm>
            <a:custGeom>
              <a:avLst/>
              <a:gdLst>
                <a:gd name="T0" fmla="*/ 225 w 316"/>
                <a:gd name="T1" fmla="*/ 20 h 610"/>
                <a:gd name="T2" fmla="*/ 226 w 316"/>
                <a:gd name="T3" fmla="*/ 28 h 610"/>
                <a:gd name="T4" fmla="*/ 212 w 316"/>
                <a:gd name="T5" fmla="*/ 40 h 610"/>
                <a:gd name="T6" fmla="*/ 216 w 316"/>
                <a:gd name="T7" fmla="*/ 13 h 610"/>
                <a:gd name="T8" fmla="*/ 173 w 316"/>
                <a:gd name="T9" fmla="*/ 104 h 610"/>
                <a:gd name="T10" fmla="*/ 169 w 316"/>
                <a:gd name="T11" fmla="*/ 122 h 610"/>
                <a:gd name="T12" fmla="*/ 163 w 316"/>
                <a:gd name="T13" fmla="*/ 109 h 610"/>
                <a:gd name="T14" fmla="*/ 159 w 316"/>
                <a:gd name="T15" fmla="*/ 128 h 610"/>
                <a:gd name="T16" fmla="*/ 132 w 316"/>
                <a:gd name="T17" fmla="*/ 178 h 610"/>
                <a:gd name="T18" fmla="*/ 169 w 316"/>
                <a:gd name="T19" fmla="*/ 194 h 610"/>
                <a:gd name="T20" fmla="*/ 177 w 316"/>
                <a:gd name="T21" fmla="*/ 261 h 610"/>
                <a:gd name="T22" fmla="*/ 153 w 316"/>
                <a:gd name="T23" fmla="*/ 291 h 610"/>
                <a:gd name="T24" fmla="*/ 211 w 316"/>
                <a:gd name="T25" fmla="*/ 334 h 610"/>
                <a:gd name="T26" fmla="*/ 263 w 316"/>
                <a:gd name="T27" fmla="*/ 425 h 610"/>
                <a:gd name="T28" fmla="*/ 267 w 316"/>
                <a:gd name="T29" fmla="*/ 455 h 610"/>
                <a:gd name="T30" fmla="*/ 314 w 316"/>
                <a:gd name="T31" fmla="*/ 474 h 610"/>
                <a:gd name="T32" fmla="*/ 295 w 316"/>
                <a:gd name="T33" fmla="*/ 520 h 610"/>
                <a:gd name="T34" fmla="*/ 292 w 316"/>
                <a:gd name="T35" fmla="*/ 542 h 610"/>
                <a:gd name="T36" fmla="*/ 253 w 316"/>
                <a:gd name="T37" fmla="*/ 570 h 610"/>
                <a:gd name="T38" fmla="*/ 196 w 316"/>
                <a:gd name="T39" fmla="*/ 580 h 610"/>
                <a:gd name="T40" fmla="*/ 136 w 316"/>
                <a:gd name="T41" fmla="*/ 596 h 610"/>
                <a:gd name="T42" fmla="*/ 83 w 316"/>
                <a:gd name="T43" fmla="*/ 606 h 610"/>
                <a:gd name="T44" fmla="*/ 123 w 316"/>
                <a:gd name="T45" fmla="*/ 559 h 610"/>
                <a:gd name="T46" fmla="*/ 172 w 316"/>
                <a:gd name="T47" fmla="*/ 531 h 610"/>
                <a:gd name="T48" fmla="*/ 120 w 316"/>
                <a:gd name="T49" fmla="*/ 523 h 610"/>
                <a:gd name="T50" fmla="*/ 128 w 316"/>
                <a:gd name="T51" fmla="*/ 492 h 610"/>
                <a:gd name="T52" fmla="*/ 110 w 316"/>
                <a:gd name="T53" fmla="*/ 467 h 610"/>
                <a:gd name="T54" fmla="*/ 159 w 316"/>
                <a:gd name="T55" fmla="*/ 437 h 610"/>
                <a:gd name="T56" fmla="*/ 163 w 316"/>
                <a:gd name="T57" fmla="*/ 409 h 610"/>
                <a:gd name="T58" fmla="*/ 162 w 316"/>
                <a:gd name="T59" fmla="*/ 351 h 610"/>
                <a:gd name="T60" fmla="*/ 116 w 316"/>
                <a:gd name="T61" fmla="*/ 363 h 610"/>
                <a:gd name="T62" fmla="*/ 110 w 316"/>
                <a:gd name="T63" fmla="*/ 318 h 610"/>
                <a:gd name="T64" fmla="*/ 98 w 316"/>
                <a:gd name="T65" fmla="*/ 293 h 610"/>
                <a:gd name="T66" fmla="*/ 87 w 316"/>
                <a:gd name="T67" fmla="*/ 296 h 610"/>
                <a:gd name="T68" fmla="*/ 82 w 316"/>
                <a:gd name="T69" fmla="*/ 304 h 610"/>
                <a:gd name="T70" fmla="*/ 76 w 316"/>
                <a:gd name="T71" fmla="*/ 262 h 610"/>
                <a:gd name="T72" fmla="*/ 79 w 316"/>
                <a:gd name="T73" fmla="*/ 216 h 610"/>
                <a:gd name="T74" fmla="*/ 91 w 316"/>
                <a:gd name="T75" fmla="*/ 182 h 610"/>
                <a:gd name="T76" fmla="*/ 98 w 316"/>
                <a:gd name="T77" fmla="*/ 146 h 610"/>
                <a:gd name="T78" fmla="*/ 156 w 316"/>
                <a:gd name="T79" fmla="*/ 137 h 610"/>
                <a:gd name="T80" fmla="*/ 43 w 316"/>
                <a:gd name="T81" fmla="*/ 186 h 610"/>
                <a:gd name="T82" fmla="*/ 36 w 316"/>
                <a:gd name="T83" fmla="*/ 172 h 610"/>
                <a:gd name="T84" fmla="*/ 51 w 316"/>
                <a:gd name="T85" fmla="*/ 153 h 610"/>
                <a:gd name="T86" fmla="*/ 27 w 316"/>
                <a:gd name="T87" fmla="*/ 196 h 610"/>
                <a:gd name="T88" fmla="*/ 71 w 316"/>
                <a:gd name="T89" fmla="*/ 232 h 610"/>
                <a:gd name="T90" fmla="*/ 50 w 316"/>
                <a:gd name="T91" fmla="*/ 207 h 610"/>
                <a:gd name="T92" fmla="*/ 23 w 316"/>
                <a:gd name="T93" fmla="*/ 222 h 610"/>
                <a:gd name="T94" fmla="*/ 24 w 316"/>
                <a:gd name="T95" fmla="*/ 237 h 610"/>
                <a:gd name="T96" fmla="*/ 50 w 316"/>
                <a:gd name="T97" fmla="*/ 259 h 610"/>
                <a:gd name="T98" fmla="*/ 70 w 316"/>
                <a:gd name="T99" fmla="*/ 262 h 610"/>
                <a:gd name="T100" fmla="*/ 76 w 316"/>
                <a:gd name="T101" fmla="*/ 286 h 610"/>
                <a:gd name="T102" fmla="*/ 58 w 316"/>
                <a:gd name="T103" fmla="*/ 306 h 610"/>
                <a:gd name="T104" fmla="*/ 90 w 316"/>
                <a:gd name="T105" fmla="*/ 322 h 610"/>
                <a:gd name="T106" fmla="*/ 73 w 316"/>
                <a:gd name="T107" fmla="*/ 354 h 610"/>
                <a:gd name="T108" fmla="*/ 79 w 316"/>
                <a:gd name="T109" fmla="*/ 374 h 610"/>
                <a:gd name="T110" fmla="*/ 56 w 316"/>
                <a:gd name="T111" fmla="*/ 400 h 610"/>
                <a:gd name="T112" fmla="*/ 30 w 316"/>
                <a:gd name="T113" fmla="*/ 387 h 610"/>
                <a:gd name="T114" fmla="*/ 1 w 316"/>
                <a:gd name="T115" fmla="*/ 378 h 610"/>
                <a:gd name="T116" fmla="*/ 22 w 316"/>
                <a:gd name="T117" fmla="*/ 356 h 610"/>
                <a:gd name="T118" fmla="*/ 131 w 316"/>
                <a:gd name="T119" fmla="*/ 441 h 610"/>
                <a:gd name="T120" fmla="*/ 220 w 316"/>
                <a:gd name="T121" fmla="*/ 581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6" h="610">
                  <a:moveTo>
                    <a:pt x="235" y="1"/>
                  </a:moveTo>
                  <a:lnTo>
                    <a:pt x="235" y="2"/>
                  </a:lnTo>
                  <a:lnTo>
                    <a:pt x="234" y="7"/>
                  </a:lnTo>
                  <a:lnTo>
                    <a:pt x="234" y="8"/>
                  </a:lnTo>
                  <a:lnTo>
                    <a:pt x="231" y="8"/>
                  </a:lnTo>
                  <a:lnTo>
                    <a:pt x="230" y="8"/>
                  </a:lnTo>
                  <a:lnTo>
                    <a:pt x="230" y="5"/>
                  </a:lnTo>
                  <a:lnTo>
                    <a:pt x="230" y="2"/>
                  </a:lnTo>
                  <a:lnTo>
                    <a:pt x="230" y="1"/>
                  </a:lnTo>
                  <a:lnTo>
                    <a:pt x="232" y="1"/>
                  </a:lnTo>
                  <a:lnTo>
                    <a:pt x="232" y="2"/>
                  </a:lnTo>
                  <a:lnTo>
                    <a:pt x="234" y="0"/>
                  </a:lnTo>
                  <a:lnTo>
                    <a:pt x="234" y="0"/>
                  </a:lnTo>
                  <a:lnTo>
                    <a:pt x="235" y="1"/>
                  </a:lnTo>
                  <a:close/>
                  <a:moveTo>
                    <a:pt x="227" y="19"/>
                  </a:moveTo>
                  <a:lnTo>
                    <a:pt x="225" y="20"/>
                  </a:lnTo>
                  <a:lnTo>
                    <a:pt x="223" y="14"/>
                  </a:lnTo>
                  <a:lnTo>
                    <a:pt x="225" y="7"/>
                  </a:lnTo>
                  <a:lnTo>
                    <a:pt x="228" y="7"/>
                  </a:lnTo>
                  <a:lnTo>
                    <a:pt x="228" y="8"/>
                  </a:lnTo>
                  <a:lnTo>
                    <a:pt x="228" y="10"/>
                  </a:lnTo>
                  <a:lnTo>
                    <a:pt x="227" y="10"/>
                  </a:lnTo>
                  <a:lnTo>
                    <a:pt x="226" y="11"/>
                  </a:lnTo>
                  <a:lnTo>
                    <a:pt x="227" y="14"/>
                  </a:lnTo>
                  <a:lnTo>
                    <a:pt x="227" y="19"/>
                  </a:lnTo>
                  <a:close/>
                  <a:moveTo>
                    <a:pt x="218" y="18"/>
                  </a:moveTo>
                  <a:lnTo>
                    <a:pt x="219" y="22"/>
                  </a:lnTo>
                  <a:lnTo>
                    <a:pt x="221" y="22"/>
                  </a:lnTo>
                  <a:lnTo>
                    <a:pt x="223" y="26"/>
                  </a:lnTo>
                  <a:lnTo>
                    <a:pt x="224" y="26"/>
                  </a:lnTo>
                  <a:lnTo>
                    <a:pt x="226" y="24"/>
                  </a:lnTo>
                  <a:lnTo>
                    <a:pt x="226" y="28"/>
                  </a:lnTo>
                  <a:lnTo>
                    <a:pt x="224" y="40"/>
                  </a:lnTo>
                  <a:lnTo>
                    <a:pt x="223" y="41"/>
                  </a:lnTo>
                  <a:lnTo>
                    <a:pt x="223" y="44"/>
                  </a:lnTo>
                  <a:lnTo>
                    <a:pt x="223" y="45"/>
                  </a:lnTo>
                  <a:lnTo>
                    <a:pt x="222" y="52"/>
                  </a:lnTo>
                  <a:lnTo>
                    <a:pt x="220" y="54"/>
                  </a:lnTo>
                  <a:lnTo>
                    <a:pt x="219" y="60"/>
                  </a:lnTo>
                  <a:lnTo>
                    <a:pt x="218" y="60"/>
                  </a:lnTo>
                  <a:lnTo>
                    <a:pt x="216" y="59"/>
                  </a:lnTo>
                  <a:lnTo>
                    <a:pt x="218" y="50"/>
                  </a:lnTo>
                  <a:lnTo>
                    <a:pt x="219" y="45"/>
                  </a:lnTo>
                  <a:lnTo>
                    <a:pt x="219" y="42"/>
                  </a:lnTo>
                  <a:lnTo>
                    <a:pt x="218" y="41"/>
                  </a:lnTo>
                  <a:lnTo>
                    <a:pt x="215" y="41"/>
                  </a:lnTo>
                  <a:lnTo>
                    <a:pt x="213" y="41"/>
                  </a:lnTo>
                  <a:lnTo>
                    <a:pt x="212" y="40"/>
                  </a:lnTo>
                  <a:lnTo>
                    <a:pt x="212" y="38"/>
                  </a:lnTo>
                  <a:lnTo>
                    <a:pt x="211" y="38"/>
                  </a:lnTo>
                  <a:lnTo>
                    <a:pt x="208" y="38"/>
                  </a:lnTo>
                  <a:lnTo>
                    <a:pt x="208" y="38"/>
                  </a:lnTo>
                  <a:lnTo>
                    <a:pt x="207" y="36"/>
                  </a:lnTo>
                  <a:lnTo>
                    <a:pt x="206" y="35"/>
                  </a:lnTo>
                  <a:lnTo>
                    <a:pt x="210" y="33"/>
                  </a:lnTo>
                  <a:lnTo>
                    <a:pt x="212" y="34"/>
                  </a:lnTo>
                  <a:lnTo>
                    <a:pt x="216" y="31"/>
                  </a:lnTo>
                  <a:lnTo>
                    <a:pt x="214" y="22"/>
                  </a:lnTo>
                  <a:lnTo>
                    <a:pt x="210" y="22"/>
                  </a:lnTo>
                  <a:lnTo>
                    <a:pt x="210" y="21"/>
                  </a:lnTo>
                  <a:lnTo>
                    <a:pt x="210" y="19"/>
                  </a:lnTo>
                  <a:lnTo>
                    <a:pt x="212" y="19"/>
                  </a:lnTo>
                  <a:lnTo>
                    <a:pt x="215" y="14"/>
                  </a:lnTo>
                  <a:lnTo>
                    <a:pt x="216" y="13"/>
                  </a:lnTo>
                  <a:lnTo>
                    <a:pt x="218" y="14"/>
                  </a:lnTo>
                  <a:lnTo>
                    <a:pt x="218" y="18"/>
                  </a:lnTo>
                  <a:close/>
                  <a:moveTo>
                    <a:pt x="173" y="104"/>
                  </a:moveTo>
                  <a:lnTo>
                    <a:pt x="170" y="105"/>
                  </a:lnTo>
                  <a:lnTo>
                    <a:pt x="169" y="104"/>
                  </a:lnTo>
                  <a:lnTo>
                    <a:pt x="169" y="100"/>
                  </a:lnTo>
                  <a:lnTo>
                    <a:pt x="166" y="98"/>
                  </a:lnTo>
                  <a:lnTo>
                    <a:pt x="164" y="97"/>
                  </a:lnTo>
                  <a:lnTo>
                    <a:pt x="163" y="95"/>
                  </a:lnTo>
                  <a:lnTo>
                    <a:pt x="163" y="94"/>
                  </a:lnTo>
                  <a:lnTo>
                    <a:pt x="165" y="94"/>
                  </a:lnTo>
                  <a:lnTo>
                    <a:pt x="169" y="98"/>
                  </a:lnTo>
                  <a:lnTo>
                    <a:pt x="170" y="100"/>
                  </a:lnTo>
                  <a:lnTo>
                    <a:pt x="173" y="101"/>
                  </a:lnTo>
                  <a:lnTo>
                    <a:pt x="173" y="102"/>
                  </a:lnTo>
                  <a:lnTo>
                    <a:pt x="173" y="104"/>
                  </a:lnTo>
                  <a:close/>
                  <a:moveTo>
                    <a:pt x="178" y="101"/>
                  </a:moveTo>
                  <a:lnTo>
                    <a:pt x="175" y="101"/>
                  </a:lnTo>
                  <a:lnTo>
                    <a:pt x="177" y="97"/>
                  </a:lnTo>
                  <a:lnTo>
                    <a:pt x="179" y="96"/>
                  </a:lnTo>
                  <a:lnTo>
                    <a:pt x="183" y="97"/>
                  </a:lnTo>
                  <a:lnTo>
                    <a:pt x="183" y="98"/>
                  </a:lnTo>
                  <a:lnTo>
                    <a:pt x="178" y="101"/>
                  </a:lnTo>
                  <a:close/>
                  <a:moveTo>
                    <a:pt x="163" y="114"/>
                  </a:moveTo>
                  <a:lnTo>
                    <a:pt x="162" y="115"/>
                  </a:lnTo>
                  <a:lnTo>
                    <a:pt x="164" y="115"/>
                  </a:lnTo>
                  <a:lnTo>
                    <a:pt x="168" y="116"/>
                  </a:lnTo>
                  <a:lnTo>
                    <a:pt x="170" y="117"/>
                  </a:lnTo>
                  <a:lnTo>
                    <a:pt x="172" y="118"/>
                  </a:lnTo>
                  <a:lnTo>
                    <a:pt x="171" y="121"/>
                  </a:lnTo>
                  <a:lnTo>
                    <a:pt x="170" y="122"/>
                  </a:lnTo>
                  <a:lnTo>
                    <a:pt x="169" y="122"/>
                  </a:lnTo>
                  <a:lnTo>
                    <a:pt x="164" y="119"/>
                  </a:lnTo>
                  <a:lnTo>
                    <a:pt x="159" y="120"/>
                  </a:lnTo>
                  <a:lnTo>
                    <a:pt x="158" y="120"/>
                  </a:lnTo>
                  <a:lnTo>
                    <a:pt x="157" y="119"/>
                  </a:lnTo>
                  <a:lnTo>
                    <a:pt x="157" y="118"/>
                  </a:lnTo>
                  <a:lnTo>
                    <a:pt x="157" y="116"/>
                  </a:lnTo>
                  <a:lnTo>
                    <a:pt x="156" y="115"/>
                  </a:lnTo>
                  <a:lnTo>
                    <a:pt x="155" y="117"/>
                  </a:lnTo>
                  <a:lnTo>
                    <a:pt x="154" y="117"/>
                  </a:lnTo>
                  <a:lnTo>
                    <a:pt x="153" y="116"/>
                  </a:lnTo>
                  <a:lnTo>
                    <a:pt x="153" y="114"/>
                  </a:lnTo>
                  <a:lnTo>
                    <a:pt x="153" y="111"/>
                  </a:lnTo>
                  <a:lnTo>
                    <a:pt x="155" y="107"/>
                  </a:lnTo>
                  <a:lnTo>
                    <a:pt x="156" y="106"/>
                  </a:lnTo>
                  <a:lnTo>
                    <a:pt x="160" y="107"/>
                  </a:lnTo>
                  <a:lnTo>
                    <a:pt x="163" y="109"/>
                  </a:lnTo>
                  <a:lnTo>
                    <a:pt x="164" y="110"/>
                  </a:lnTo>
                  <a:lnTo>
                    <a:pt x="164" y="112"/>
                  </a:lnTo>
                  <a:lnTo>
                    <a:pt x="163" y="114"/>
                  </a:lnTo>
                  <a:close/>
                  <a:moveTo>
                    <a:pt x="159" y="128"/>
                  </a:moveTo>
                  <a:lnTo>
                    <a:pt x="157" y="129"/>
                  </a:lnTo>
                  <a:lnTo>
                    <a:pt x="155" y="129"/>
                  </a:lnTo>
                  <a:lnTo>
                    <a:pt x="153" y="125"/>
                  </a:lnTo>
                  <a:lnTo>
                    <a:pt x="152" y="123"/>
                  </a:lnTo>
                  <a:lnTo>
                    <a:pt x="152" y="121"/>
                  </a:lnTo>
                  <a:lnTo>
                    <a:pt x="153" y="120"/>
                  </a:lnTo>
                  <a:lnTo>
                    <a:pt x="156" y="121"/>
                  </a:lnTo>
                  <a:lnTo>
                    <a:pt x="157" y="124"/>
                  </a:lnTo>
                  <a:lnTo>
                    <a:pt x="157" y="126"/>
                  </a:lnTo>
                  <a:lnTo>
                    <a:pt x="158" y="127"/>
                  </a:lnTo>
                  <a:lnTo>
                    <a:pt x="160" y="128"/>
                  </a:lnTo>
                  <a:lnTo>
                    <a:pt x="159" y="128"/>
                  </a:lnTo>
                  <a:close/>
                  <a:moveTo>
                    <a:pt x="166" y="131"/>
                  </a:moveTo>
                  <a:lnTo>
                    <a:pt x="166" y="131"/>
                  </a:lnTo>
                  <a:lnTo>
                    <a:pt x="165" y="130"/>
                  </a:lnTo>
                  <a:lnTo>
                    <a:pt x="163" y="126"/>
                  </a:lnTo>
                  <a:lnTo>
                    <a:pt x="166" y="125"/>
                  </a:lnTo>
                  <a:lnTo>
                    <a:pt x="167" y="126"/>
                  </a:lnTo>
                  <a:lnTo>
                    <a:pt x="167" y="128"/>
                  </a:lnTo>
                  <a:lnTo>
                    <a:pt x="166" y="131"/>
                  </a:lnTo>
                  <a:close/>
                  <a:moveTo>
                    <a:pt x="161" y="145"/>
                  </a:moveTo>
                  <a:lnTo>
                    <a:pt x="161" y="150"/>
                  </a:lnTo>
                  <a:lnTo>
                    <a:pt x="161" y="151"/>
                  </a:lnTo>
                  <a:lnTo>
                    <a:pt x="160" y="153"/>
                  </a:lnTo>
                  <a:lnTo>
                    <a:pt x="158" y="157"/>
                  </a:lnTo>
                  <a:lnTo>
                    <a:pt x="151" y="162"/>
                  </a:lnTo>
                  <a:lnTo>
                    <a:pt x="139" y="173"/>
                  </a:lnTo>
                  <a:lnTo>
                    <a:pt x="132" y="178"/>
                  </a:lnTo>
                  <a:lnTo>
                    <a:pt x="132" y="181"/>
                  </a:lnTo>
                  <a:lnTo>
                    <a:pt x="131" y="185"/>
                  </a:lnTo>
                  <a:lnTo>
                    <a:pt x="136" y="186"/>
                  </a:lnTo>
                  <a:lnTo>
                    <a:pt x="137" y="187"/>
                  </a:lnTo>
                  <a:lnTo>
                    <a:pt x="136" y="189"/>
                  </a:lnTo>
                  <a:lnTo>
                    <a:pt x="130" y="196"/>
                  </a:lnTo>
                  <a:lnTo>
                    <a:pt x="128" y="201"/>
                  </a:lnTo>
                  <a:lnTo>
                    <a:pt x="132" y="201"/>
                  </a:lnTo>
                  <a:lnTo>
                    <a:pt x="137" y="200"/>
                  </a:lnTo>
                  <a:lnTo>
                    <a:pt x="144" y="196"/>
                  </a:lnTo>
                  <a:lnTo>
                    <a:pt x="152" y="194"/>
                  </a:lnTo>
                  <a:lnTo>
                    <a:pt x="155" y="194"/>
                  </a:lnTo>
                  <a:lnTo>
                    <a:pt x="161" y="196"/>
                  </a:lnTo>
                  <a:lnTo>
                    <a:pt x="163" y="196"/>
                  </a:lnTo>
                  <a:lnTo>
                    <a:pt x="166" y="195"/>
                  </a:lnTo>
                  <a:lnTo>
                    <a:pt x="169" y="194"/>
                  </a:lnTo>
                  <a:lnTo>
                    <a:pt x="188" y="195"/>
                  </a:lnTo>
                  <a:lnTo>
                    <a:pt x="194" y="194"/>
                  </a:lnTo>
                  <a:lnTo>
                    <a:pt x="197" y="196"/>
                  </a:lnTo>
                  <a:lnTo>
                    <a:pt x="200" y="199"/>
                  </a:lnTo>
                  <a:lnTo>
                    <a:pt x="203" y="207"/>
                  </a:lnTo>
                  <a:lnTo>
                    <a:pt x="203" y="207"/>
                  </a:lnTo>
                  <a:lnTo>
                    <a:pt x="201" y="211"/>
                  </a:lnTo>
                  <a:lnTo>
                    <a:pt x="198" y="214"/>
                  </a:lnTo>
                  <a:lnTo>
                    <a:pt x="195" y="220"/>
                  </a:lnTo>
                  <a:lnTo>
                    <a:pt x="195" y="223"/>
                  </a:lnTo>
                  <a:lnTo>
                    <a:pt x="194" y="226"/>
                  </a:lnTo>
                  <a:lnTo>
                    <a:pt x="193" y="229"/>
                  </a:lnTo>
                  <a:lnTo>
                    <a:pt x="188" y="243"/>
                  </a:lnTo>
                  <a:lnTo>
                    <a:pt x="183" y="251"/>
                  </a:lnTo>
                  <a:lnTo>
                    <a:pt x="180" y="256"/>
                  </a:lnTo>
                  <a:lnTo>
                    <a:pt x="177" y="261"/>
                  </a:lnTo>
                  <a:lnTo>
                    <a:pt x="174" y="263"/>
                  </a:lnTo>
                  <a:lnTo>
                    <a:pt x="172" y="265"/>
                  </a:lnTo>
                  <a:lnTo>
                    <a:pt x="163" y="267"/>
                  </a:lnTo>
                  <a:lnTo>
                    <a:pt x="160" y="268"/>
                  </a:lnTo>
                  <a:lnTo>
                    <a:pt x="158" y="271"/>
                  </a:lnTo>
                  <a:lnTo>
                    <a:pt x="155" y="272"/>
                  </a:lnTo>
                  <a:lnTo>
                    <a:pt x="158" y="272"/>
                  </a:lnTo>
                  <a:lnTo>
                    <a:pt x="161" y="271"/>
                  </a:lnTo>
                  <a:lnTo>
                    <a:pt x="168" y="270"/>
                  </a:lnTo>
                  <a:lnTo>
                    <a:pt x="176" y="274"/>
                  </a:lnTo>
                  <a:lnTo>
                    <a:pt x="175" y="279"/>
                  </a:lnTo>
                  <a:lnTo>
                    <a:pt x="172" y="281"/>
                  </a:lnTo>
                  <a:lnTo>
                    <a:pt x="165" y="282"/>
                  </a:lnTo>
                  <a:lnTo>
                    <a:pt x="159" y="288"/>
                  </a:lnTo>
                  <a:lnTo>
                    <a:pt x="156" y="290"/>
                  </a:lnTo>
                  <a:lnTo>
                    <a:pt x="153" y="291"/>
                  </a:lnTo>
                  <a:lnTo>
                    <a:pt x="149" y="291"/>
                  </a:lnTo>
                  <a:lnTo>
                    <a:pt x="142" y="289"/>
                  </a:lnTo>
                  <a:lnTo>
                    <a:pt x="139" y="287"/>
                  </a:lnTo>
                  <a:lnTo>
                    <a:pt x="142" y="290"/>
                  </a:lnTo>
                  <a:lnTo>
                    <a:pt x="145" y="292"/>
                  </a:lnTo>
                  <a:lnTo>
                    <a:pt x="163" y="296"/>
                  </a:lnTo>
                  <a:lnTo>
                    <a:pt x="164" y="295"/>
                  </a:lnTo>
                  <a:lnTo>
                    <a:pt x="169" y="291"/>
                  </a:lnTo>
                  <a:lnTo>
                    <a:pt x="177" y="291"/>
                  </a:lnTo>
                  <a:lnTo>
                    <a:pt x="191" y="298"/>
                  </a:lnTo>
                  <a:lnTo>
                    <a:pt x="195" y="304"/>
                  </a:lnTo>
                  <a:lnTo>
                    <a:pt x="202" y="312"/>
                  </a:lnTo>
                  <a:lnTo>
                    <a:pt x="205" y="314"/>
                  </a:lnTo>
                  <a:lnTo>
                    <a:pt x="207" y="317"/>
                  </a:lnTo>
                  <a:lnTo>
                    <a:pt x="208" y="321"/>
                  </a:lnTo>
                  <a:lnTo>
                    <a:pt x="211" y="334"/>
                  </a:lnTo>
                  <a:lnTo>
                    <a:pt x="215" y="347"/>
                  </a:lnTo>
                  <a:lnTo>
                    <a:pt x="219" y="361"/>
                  </a:lnTo>
                  <a:lnTo>
                    <a:pt x="221" y="365"/>
                  </a:lnTo>
                  <a:lnTo>
                    <a:pt x="223" y="368"/>
                  </a:lnTo>
                  <a:lnTo>
                    <a:pt x="235" y="374"/>
                  </a:lnTo>
                  <a:lnTo>
                    <a:pt x="238" y="376"/>
                  </a:lnTo>
                  <a:lnTo>
                    <a:pt x="243" y="382"/>
                  </a:lnTo>
                  <a:lnTo>
                    <a:pt x="248" y="389"/>
                  </a:lnTo>
                  <a:lnTo>
                    <a:pt x="252" y="393"/>
                  </a:lnTo>
                  <a:lnTo>
                    <a:pt x="257" y="397"/>
                  </a:lnTo>
                  <a:lnTo>
                    <a:pt x="255" y="399"/>
                  </a:lnTo>
                  <a:lnTo>
                    <a:pt x="253" y="402"/>
                  </a:lnTo>
                  <a:lnTo>
                    <a:pt x="254" y="407"/>
                  </a:lnTo>
                  <a:lnTo>
                    <a:pt x="256" y="411"/>
                  </a:lnTo>
                  <a:lnTo>
                    <a:pt x="260" y="417"/>
                  </a:lnTo>
                  <a:lnTo>
                    <a:pt x="263" y="425"/>
                  </a:lnTo>
                  <a:lnTo>
                    <a:pt x="262" y="424"/>
                  </a:lnTo>
                  <a:lnTo>
                    <a:pt x="261" y="423"/>
                  </a:lnTo>
                  <a:lnTo>
                    <a:pt x="259" y="423"/>
                  </a:lnTo>
                  <a:lnTo>
                    <a:pt x="257" y="423"/>
                  </a:lnTo>
                  <a:lnTo>
                    <a:pt x="254" y="421"/>
                  </a:lnTo>
                  <a:lnTo>
                    <a:pt x="251" y="418"/>
                  </a:lnTo>
                  <a:lnTo>
                    <a:pt x="245" y="419"/>
                  </a:lnTo>
                  <a:lnTo>
                    <a:pt x="241" y="419"/>
                  </a:lnTo>
                  <a:lnTo>
                    <a:pt x="239" y="419"/>
                  </a:lnTo>
                  <a:lnTo>
                    <a:pt x="245" y="420"/>
                  </a:lnTo>
                  <a:lnTo>
                    <a:pt x="251" y="420"/>
                  </a:lnTo>
                  <a:lnTo>
                    <a:pt x="264" y="432"/>
                  </a:lnTo>
                  <a:lnTo>
                    <a:pt x="268" y="439"/>
                  </a:lnTo>
                  <a:lnTo>
                    <a:pt x="271" y="449"/>
                  </a:lnTo>
                  <a:lnTo>
                    <a:pt x="269" y="453"/>
                  </a:lnTo>
                  <a:lnTo>
                    <a:pt x="267" y="455"/>
                  </a:lnTo>
                  <a:lnTo>
                    <a:pt x="264" y="458"/>
                  </a:lnTo>
                  <a:lnTo>
                    <a:pt x="261" y="462"/>
                  </a:lnTo>
                  <a:lnTo>
                    <a:pt x="269" y="467"/>
                  </a:lnTo>
                  <a:lnTo>
                    <a:pt x="270" y="467"/>
                  </a:lnTo>
                  <a:lnTo>
                    <a:pt x="272" y="466"/>
                  </a:lnTo>
                  <a:lnTo>
                    <a:pt x="274" y="465"/>
                  </a:lnTo>
                  <a:lnTo>
                    <a:pt x="276" y="460"/>
                  </a:lnTo>
                  <a:lnTo>
                    <a:pt x="278" y="459"/>
                  </a:lnTo>
                  <a:lnTo>
                    <a:pt x="282" y="458"/>
                  </a:lnTo>
                  <a:lnTo>
                    <a:pt x="286" y="458"/>
                  </a:lnTo>
                  <a:lnTo>
                    <a:pt x="290" y="460"/>
                  </a:lnTo>
                  <a:lnTo>
                    <a:pt x="293" y="459"/>
                  </a:lnTo>
                  <a:lnTo>
                    <a:pt x="300" y="461"/>
                  </a:lnTo>
                  <a:lnTo>
                    <a:pt x="304" y="463"/>
                  </a:lnTo>
                  <a:lnTo>
                    <a:pt x="312" y="470"/>
                  </a:lnTo>
                  <a:lnTo>
                    <a:pt x="314" y="474"/>
                  </a:lnTo>
                  <a:lnTo>
                    <a:pt x="315" y="479"/>
                  </a:lnTo>
                  <a:lnTo>
                    <a:pt x="315" y="485"/>
                  </a:lnTo>
                  <a:lnTo>
                    <a:pt x="314" y="490"/>
                  </a:lnTo>
                  <a:lnTo>
                    <a:pt x="312" y="495"/>
                  </a:lnTo>
                  <a:lnTo>
                    <a:pt x="311" y="501"/>
                  </a:lnTo>
                  <a:lnTo>
                    <a:pt x="310" y="503"/>
                  </a:lnTo>
                  <a:lnTo>
                    <a:pt x="309" y="505"/>
                  </a:lnTo>
                  <a:lnTo>
                    <a:pt x="305" y="510"/>
                  </a:lnTo>
                  <a:lnTo>
                    <a:pt x="302" y="512"/>
                  </a:lnTo>
                  <a:lnTo>
                    <a:pt x="301" y="510"/>
                  </a:lnTo>
                  <a:lnTo>
                    <a:pt x="299" y="510"/>
                  </a:lnTo>
                  <a:lnTo>
                    <a:pt x="299" y="512"/>
                  </a:lnTo>
                  <a:lnTo>
                    <a:pt x="300" y="514"/>
                  </a:lnTo>
                  <a:lnTo>
                    <a:pt x="300" y="517"/>
                  </a:lnTo>
                  <a:lnTo>
                    <a:pt x="298" y="520"/>
                  </a:lnTo>
                  <a:lnTo>
                    <a:pt x="295" y="520"/>
                  </a:lnTo>
                  <a:lnTo>
                    <a:pt x="290" y="519"/>
                  </a:lnTo>
                  <a:lnTo>
                    <a:pt x="284" y="523"/>
                  </a:lnTo>
                  <a:lnTo>
                    <a:pt x="288" y="525"/>
                  </a:lnTo>
                  <a:lnTo>
                    <a:pt x="289" y="528"/>
                  </a:lnTo>
                  <a:lnTo>
                    <a:pt x="288" y="531"/>
                  </a:lnTo>
                  <a:lnTo>
                    <a:pt x="286" y="533"/>
                  </a:lnTo>
                  <a:lnTo>
                    <a:pt x="282" y="534"/>
                  </a:lnTo>
                  <a:lnTo>
                    <a:pt x="279" y="534"/>
                  </a:lnTo>
                  <a:lnTo>
                    <a:pt x="276" y="535"/>
                  </a:lnTo>
                  <a:lnTo>
                    <a:pt x="273" y="537"/>
                  </a:lnTo>
                  <a:lnTo>
                    <a:pt x="277" y="536"/>
                  </a:lnTo>
                  <a:lnTo>
                    <a:pt x="279" y="537"/>
                  </a:lnTo>
                  <a:lnTo>
                    <a:pt x="281" y="540"/>
                  </a:lnTo>
                  <a:lnTo>
                    <a:pt x="282" y="541"/>
                  </a:lnTo>
                  <a:lnTo>
                    <a:pt x="288" y="542"/>
                  </a:lnTo>
                  <a:lnTo>
                    <a:pt x="292" y="542"/>
                  </a:lnTo>
                  <a:lnTo>
                    <a:pt x="300" y="541"/>
                  </a:lnTo>
                  <a:lnTo>
                    <a:pt x="304" y="541"/>
                  </a:lnTo>
                  <a:lnTo>
                    <a:pt x="305" y="542"/>
                  </a:lnTo>
                  <a:lnTo>
                    <a:pt x="305" y="545"/>
                  </a:lnTo>
                  <a:lnTo>
                    <a:pt x="304" y="551"/>
                  </a:lnTo>
                  <a:lnTo>
                    <a:pt x="303" y="553"/>
                  </a:lnTo>
                  <a:lnTo>
                    <a:pt x="293" y="558"/>
                  </a:lnTo>
                  <a:lnTo>
                    <a:pt x="291" y="562"/>
                  </a:lnTo>
                  <a:lnTo>
                    <a:pt x="290" y="564"/>
                  </a:lnTo>
                  <a:lnTo>
                    <a:pt x="284" y="564"/>
                  </a:lnTo>
                  <a:lnTo>
                    <a:pt x="282" y="566"/>
                  </a:lnTo>
                  <a:lnTo>
                    <a:pt x="277" y="568"/>
                  </a:lnTo>
                  <a:lnTo>
                    <a:pt x="273" y="569"/>
                  </a:lnTo>
                  <a:lnTo>
                    <a:pt x="269" y="571"/>
                  </a:lnTo>
                  <a:lnTo>
                    <a:pt x="267" y="572"/>
                  </a:lnTo>
                  <a:lnTo>
                    <a:pt x="253" y="570"/>
                  </a:lnTo>
                  <a:lnTo>
                    <a:pt x="246" y="570"/>
                  </a:lnTo>
                  <a:lnTo>
                    <a:pt x="235" y="572"/>
                  </a:lnTo>
                  <a:lnTo>
                    <a:pt x="232" y="571"/>
                  </a:lnTo>
                  <a:lnTo>
                    <a:pt x="228" y="570"/>
                  </a:lnTo>
                  <a:lnTo>
                    <a:pt x="224" y="568"/>
                  </a:lnTo>
                  <a:lnTo>
                    <a:pt x="219" y="567"/>
                  </a:lnTo>
                  <a:lnTo>
                    <a:pt x="215" y="565"/>
                  </a:lnTo>
                  <a:lnTo>
                    <a:pt x="218" y="569"/>
                  </a:lnTo>
                  <a:lnTo>
                    <a:pt x="211" y="573"/>
                  </a:lnTo>
                  <a:lnTo>
                    <a:pt x="209" y="574"/>
                  </a:lnTo>
                  <a:lnTo>
                    <a:pt x="206" y="573"/>
                  </a:lnTo>
                  <a:lnTo>
                    <a:pt x="200" y="575"/>
                  </a:lnTo>
                  <a:lnTo>
                    <a:pt x="195" y="574"/>
                  </a:lnTo>
                  <a:lnTo>
                    <a:pt x="196" y="576"/>
                  </a:lnTo>
                  <a:lnTo>
                    <a:pt x="197" y="579"/>
                  </a:lnTo>
                  <a:lnTo>
                    <a:pt x="196" y="580"/>
                  </a:lnTo>
                  <a:lnTo>
                    <a:pt x="195" y="580"/>
                  </a:lnTo>
                  <a:lnTo>
                    <a:pt x="185" y="578"/>
                  </a:lnTo>
                  <a:lnTo>
                    <a:pt x="183" y="579"/>
                  </a:lnTo>
                  <a:lnTo>
                    <a:pt x="182" y="580"/>
                  </a:lnTo>
                  <a:lnTo>
                    <a:pt x="178" y="580"/>
                  </a:lnTo>
                  <a:lnTo>
                    <a:pt x="176" y="577"/>
                  </a:lnTo>
                  <a:lnTo>
                    <a:pt x="171" y="575"/>
                  </a:lnTo>
                  <a:lnTo>
                    <a:pt x="167" y="574"/>
                  </a:lnTo>
                  <a:lnTo>
                    <a:pt x="164" y="575"/>
                  </a:lnTo>
                  <a:lnTo>
                    <a:pt x="152" y="579"/>
                  </a:lnTo>
                  <a:lnTo>
                    <a:pt x="149" y="583"/>
                  </a:lnTo>
                  <a:lnTo>
                    <a:pt x="147" y="589"/>
                  </a:lnTo>
                  <a:lnTo>
                    <a:pt x="145" y="594"/>
                  </a:lnTo>
                  <a:lnTo>
                    <a:pt x="142" y="599"/>
                  </a:lnTo>
                  <a:lnTo>
                    <a:pt x="139" y="599"/>
                  </a:lnTo>
                  <a:lnTo>
                    <a:pt x="136" y="596"/>
                  </a:lnTo>
                  <a:lnTo>
                    <a:pt x="129" y="593"/>
                  </a:lnTo>
                  <a:lnTo>
                    <a:pt x="127" y="591"/>
                  </a:lnTo>
                  <a:lnTo>
                    <a:pt x="126" y="591"/>
                  </a:lnTo>
                  <a:lnTo>
                    <a:pt x="125" y="591"/>
                  </a:lnTo>
                  <a:lnTo>
                    <a:pt x="123" y="592"/>
                  </a:lnTo>
                  <a:lnTo>
                    <a:pt x="120" y="592"/>
                  </a:lnTo>
                  <a:lnTo>
                    <a:pt x="116" y="593"/>
                  </a:lnTo>
                  <a:lnTo>
                    <a:pt x="109" y="596"/>
                  </a:lnTo>
                  <a:lnTo>
                    <a:pt x="106" y="597"/>
                  </a:lnTo>
                  <a:lnTo>
                    <a:pt x="100" y="602"/>
                  </a:lnTo>
                  <a:lnTo>
                    <a:pt x="99" y="603"/>
                  </a:lnTo>
                  <a:lnTo>
                    <a:pt x="96" y="608"/>
                  </a:lnTo>
                  <a:lnTo>
                    <a:pt x="93" y="609"/>
                  </a:lnTo>
                  <a:lnTo>
                    <a:pt x="90" y="606"/>
                  </a:lnTo>
                  <a:lnTo>
                    <a:pt x="87" y="605"/>
                  </a:lnTo>
                  <a:lnTo>
                    <a:pt x="83" y="606"/>
                  </a:lnTo>
                  <a:lnTo>
                    <a:pt x="80" y="608"/>
                  </a:lnTo>
                  <a:lnTo>
                    <a:pt x="80" y="606"/>
                  </a:lnTo>
                  <a:lnTo>
                    <a:pt x="79" y="603"/>
                  </a:lnTo>
                  <a:lnTo>
                    <a:pt x="82" y="600"/>
                  </a:lnTo>
                  <a:lnTo>
                    <a:pt x="90" y="598"/>
                  </a:lnTo>
                  <a:lnTo>
                    <a:pt x="96" y="592"/>
                  </a:lnTo>
                  <a:lnTo>
                    <a:pt x="99" y="588"/>
                  </a:lnTo>
                  <a:lnTo>
                    <a:pt x="100" y="586"/>
                  </a:lnTo>
                  <a:lnTo>
                    <a:pt x="102" y="584"/>
                  </a:lnTo>
                  <a:lnTo>
                    <a:pt x="104" y="584"/>
                  </a:lnTo>
                  <a:lnTo>
                    <a:pt x="105" y="581"/>
                  </a:lnTo>
                  <a:lnTo>
                    <a:pt x="114" y="571"/>
                  </a:lnTo>
                  <a:lnTo>
                    <a:pt x="115" y="569"/>
                  </a:lnTo>
                  <a:lnTo>
                    <a:pt x="115" y="565"/>
                  </a:lnTo>
                  <a:lnTo>
                    <a:pt x="115" y="561"/>
                  </a:lnTo>
                  <a:lnTo>
                    <a:pt x="123" y="559"/>
                  </a:lnTo>
                  <a:lnTo>
                    <a:pt x="126" y="551"/>
                  </a:lnTo>
                  <a:lnTo>
                    <a:pt x="127" y="550"/>
                  </a:lnTo>
                  <a:lnTo>
                    <a:pt x="137" y="548"/>
                  </a:lnTo>
                  <a:lnTo>
                    <a:pt x="145" y="549"/>
                  </a:lnTo>
                  <a:lnTo>
                    <a:pt x="152" y="550"/>
                  </a:lnTo>
                  <a:lnTo>
                    <a:pt x="156" y="550"/>
                  </a:lnTo>
                  <a:lnTo>
                    <a:pt x="160" y="550"/>
                  </a:lnTo>
                  <a:lnTo>
                    <a:pt x="163" y="548"/>
                  </a:lnTo>
                  <a:lnTo>
                    <a:pt x="168" y="540"/>
                  </a:lnTo>
                  <a:lnTo>
                    <a:pt x="171" y="536"/>
                  </a:lnTo>
                  <a:lnTo>
                    <a:pt x="174" y="533"/>
                  </a:lnTo>
                  <a:lnTo>
                    <a:pt x="177" y="529"/>
                  </a:lnTo>
                  <a:lnTo>
                    <a:pt x="182" y="523"/>
                  </a:lnTo>
                  <a:lnTo>
                    <a:pt x="179" y="525"/>
                  </a:lnTo>
                  <a:lnTo>
                    <a:pt x="175" y="529"/>
                  </a:lnTo>
                  <a:lnTo>
                    <a:pt x="172" y="531"/>
                  </a:lnTo>
                  <a:lnTo>
                    <a:pt x="165" y="533"/>
                  </a:lnTo>
                  <a:lnTo>
                    <a:pt x="162" y="535"/>
                  </a:lnTo>
                  <a:lnTo>
                    <a:pt x="156" y="540"/>
                  </a:lnTo>
                  <a:lnTo>
                    <a:pt x="155" y="540"/>
                  </a:lnTo>
                  <a:lnTo>
                    <a:pt x="147" y="539"/>
                  </a:lnTo>
                  <a:lnTo>
                    <a:pt x="140" y="533"/>
                  </a:lnTo>
                  <a:lnTo>
                    <a:pt x="136" y="530"/>
                  </a:lnTo>
                  <a:lnTo>
                    <a:pt x="134" y="530"/>
                  </a:lnTo>
                  <a:lnTo>
                    <a:pt x="132" y="531"/>
                  </a:lnTo>
                  <a:lnTo>
                    <a:pt x="129" y="532"/>
                  </a:lnTo>
                  <a:lnTo>
                    <a:pt x="125" y="531"/>
                  </a:lnTo>
                  <a:lnTo>
                    <a:pt x="127" y="528"/>
                  </a:lnTo>
                  <a:lnTo>
                    <a:pt x="130" y="527"/>
                  </a:lnTo>
                  <a:lnTo>
                    <a:pt x="123" y="526"/>
                  </a:lnTo>
                  <a:lnTo>
                    <a:pt x="122" y="524"/>
                  </a:lnTo>
                  <a:lnTo>
                    <a:pt x="120" y="523"/>
                  </a:lnTo>
                  <a:lnTo>
                    <a:pt x="115" y="522"/>
                  </a:lnTo>
                  <a:lnTo>
                    <a:pt x="113" y="523"/>
                  </a:lnTo>
                  <a:lnTo>
                    <a:pt x="109" y="526"/>
                  </a:lnTo>
                  <a:lnTo>
                    <a:pt x="104" y="528"/>
                  </a:lnTo>
                  <a:lnTo>
                    <a:pt x="96" y="524"/>
                  </a:lnTo>
                  <a:lnTo>
                    <a:pt x="95" y="523"/>
                  </a:lnTo>
                  <a:lnTo>
                    <a:pt x="95" y="519"/>
                  </a:lnTo>
                  <a:lnTo>
                    <a:pt x="94" y="517"/>
                  </a:lnTo>
                  <a:lnTo>
                    <a:pt x="92" y="515"/>
                  </a:lnTo>
                  <a:lnTo>
                    <a:pt x="95" y="512"/>
                  </a:lnTo>
                  <a:lnTo>
                    <a:pt x="98" y="509"/>
                  </a:lnTo>
                  <a:lnTo>
                    <a:pt x="104" y="507"/>
                  </a:lnTo>
                  <a:lnTo>
                    <a:pt x="115" y="501"/>
                  </a:lnTo>
                  <a:lnTo>
                    <a:pt x="120" y="499"/>
                  </a:lnTo>
                  <a:lnTo>
                    <a:pt x="125" y="495"/>
                  </a:lnTo>
                  <a:lnTo>
                    <a:pt x="128" y="492"/>
                  </a:lnTo>
                  <a:lnTo>
                    <a:pt x="130" y="489"/>
                  </a:lnTo>
                  <a:lnTo>
                    <a:pt x="131" y="485"/>
                  </a:lnTo>
                  <a:lnTo>
                    <a:pt x="133" y="481"/>
                  </a:lnTo>
                  <a:lnTo>
                    <a:pt x="131" y="480"/>
                  </a:lnTo>
                  <a:lnTo>
                    <a:pt x="130" y="477"/>
                  </a:lnTo>
                  <a:lnTo>
                    <a:pt x="130" y="475"/>
                  </a:lnTo>
                  <a:lnTo>
                    <a:pt x="131" y="473"/>
                  </a:lnTo>
                  <a:lnTo>
                    <a:pt x="130" y="469"/>
                  </a:lnTo>
                  <a:lnTo>
                    <a:pt x="129" y="466"/>
                  </a:lnTo>
                  <a:lnTo>
                    <a:pt x="129" y="464"/>
                  </a:lnTo>
                  <a:lnTo>
                    <a:pt x="129" y="461"/>
                  </a:lnTo>
                  <a:lnTo>
                    <a:pt x="125" y="461"/>
                  </a:lnTo>
                  <a:lnTo>
                    <a:pt x="121" y="463"/>
                  </a:lnTo>
                  <a:lnTo>
                    <a:pt x="117" y="465"/>
                  </a:lnTo>
                  <a:lnTo>
                    <a:pt x="114" y="467"/>
                  </a:lnTo>
                  <a:lnTo>
                    <a:pt x="110" y="467"/>
                  </a:lnTo>
                  <a:lnTo>
                    <a:pt x="110" y="465"/>
                  </a:lnTo>
                  <a:lnTo>
                    <a:pt x="112" y="463"/>
                  </a:lnTo>
                  <a:lnTo>
                    <a:pt x="115" y="459"/>
                  </a:lnTo>
                  <a:lnTo>
                    <a:pt x="120" y="456"/>
                  </a:lnTo>
                  <a:lnTo>
                    <a:pt x="121" y="454"/>
                  </a:lnTo>
                  <a:lnTo>
                    <a:pt x="122" y="452"/>
                  </a:lnTo>
                  <a:lnTo>
                    <a:pt x="124" y="449"/>
                  </a:lnTo>
                  <a:lnTo>
                    <a:pt x="129" y="445"/>
                  </a:lnTo>
                  <a:lnTo>
                    <a:pt x="139" y="441"/>
                  </a:lnTo>
                  <a:lnTo>
                    <a:pt x="140" y="441"/>
                  </a:lnTo>
                  <a:lnTo>
                    <a:pt x="143" y="441"/>
                  </a:lnTo>
                  <a:lnTo>
                    <a:pt x="147" y="441"/>
                  </a:lnTo>
                  <a:lnTo>
                    <a:pt x="151" y="439"/>
                  </a:lnTo>
                  <a:lnTo>
                    <a:pt x="154" y="439"/>
                  </a:lnTo>
                  <a:lnTo>
                    <a:pt x="161" y="443"/>
                  </a:lnTo>
                  <a:lnTo>
                    <a:pt x="159" y="437"/>
                  </a:lnTo>
                  <a:lnTo>
                    <a:pt x="162" y="434"/>
                  </a:lnTo>
                  <a:lnTo>
                    <a:pt x="167" y="441"/>
                  </a:lnTo>
                  <a:lnTo>
                    <a:pt x="169" y="441"/>
                  </a:lnTo>
                  <a:lnTo>
                    <a:pt x="172" y="441"/>
                  </a:lnTo>
                  <a:lnTo>
                    <a:pt x="171" y="439"/>
                  </a:lnTo>
                  <a:lnTo>
                    <a:pt x="169" y="439"/>
                  </a:lnTo>
                  <a:lnTo>
                    <a:pt x="167" y="438"/>
                  </a:lnTo>
                  <a:lnTo>
                    <a:pt x="165" y="437"/>
                  </a:lnTo>
                  <a:lnTo>
                    <a:pt x="162" y="430"/>
                  </a:lnTo>
                  <a:lnTo>
                    <a:pt x="163" y="426"/>
                  </a:lnTo>
                  <a:lnTo>
                    <a:pt x="164" y="422"/>
                  </a:lnTo>
                  <a:lnTo>
                    <a:pt x="167" y="418"/>
                  </a:lnTo>
                  <a:lnTo>
                    <a:pt x="165" y="417"/>
                  </a:lnTo>
                  <a:lnTo>
                    <a:pt x="163" y="416"/>
                  </a:lnTo>
                  <a:lnTo>
                    <a:pt x="163" y="412"/>
                  </a:lnTo>
                  <a:lnTo>
                    <a:pt x="163" y="409"/>
                  </a:lnTo>
                  <a:lnTo>
                    <a:pt x="167" y="406"/>
                  </a:lnTo>
                  <a:lnTo>
                    <a:pt x="169" y="402"/>
                  </a:lnTo>
                  <a:lnTo>
                    <a:pt x="169" y="396"/>
                  </a:lnTo>
                  <a:lnTo>
                    <a:pt x="169" y="394"/>
                  </a:lnTo>
                  <a:lnTo>
                    <a:pt x="164" y="394"/>
                  </a:lnTo>
                  <a:lnTo>
                    <a:pt x="163" y="395"/>
                  </a:lnTo>
                  <a:lnTo>
                    <a:pt x="161" y="397"/>
                  </a:lnTo>
                  <a:lnTo>
                    <a:pt x="159" y="397"/>
                  </a:lnTo>
                  <a:lnTo>
                    <a:pt x="154" y="391"/>
                  </a:lnTo>
                  <a:lnTo>
                    <a:pt x="151" y="387"/>
                  </a:lnTo>
                  <a:lnTo>
                    <a:pt x="146" y="378"/>
                  </a:lnTo>
                  <a:lnTo>
                    <a:pt x="145" y="373"/>
                  </a:lnTo>
                  <a:lnTo>
                    <a:pt x="150" y="361"/>
                  </a:lnTo>
                  <a:lnTo>
                    <a:pt x="156" y="354"/>
                  </a:lnTo>
                  <a:lnTo>
                    <a:pt x="163" y="351"/>
                  </a:lnTo>
                  <a:lnTo>
                    <a:pt x="162" y="351"/>
                  </a:lnTo>
                  <a:lnTo>
                    <a:pt x="150" y="351"/>
                  </a:lnTo>
                  <a:lnTo>
                    <a:pt x="147" y="352"/>
                  </a:lnTo>
                  <a:lnTo>
                    <a:pt x="143" y="355"/>
                  </a:lnTo>
                  <a:lnTo>
                    <a:pt x="141" y="356"/>
                  </a:lnTo>
                  <a:lnTo>
                    <a:pt x="139" y="356"/>
                  </a:lnTo>
                  <a:lnTo>
                    <a:pt x="137" y="358"/>
                  </a:lnTo>
                  <a:lnTo>
                    <a:pt x="136" y="360"/>
                  </a:lnTo>
                  <a:lnTo>
                    <a:pt x="134" y="361"/>
                  </a:lnTo>
                  <a:lnTo>
                    <a:pt x="130" y="361"/>
                  </a:lnTo>
                  <a:lnTo>
                    <a:pt x="128" y="361"/>
                  </a:lnTo>
                  <a:lnTo>
                    <a:pt x="127" y="360"/>
                  </a:lnTo>
                  <a:lnTo>
                    <a:pt x="126" y="358"/>
                  </a:lnTo>
                  <a:lnTo>
                    <a:pt x="124" y="358"/>
                  </a:lnTo>
                  <a:lnTo>
                    <a:pt x="123" y="358"/>
                  </a:lnTo>
                  <a:lnTo>
                    <a:pt x="119" y="361"/>
                  </a:lnTo>
                  <a:lnTo>
                    <a:pt x="116" y="363"/>
                  </a:lnTo>
                  <a:lnTo>
                    <a:pt x="112" y="361"/>
                  </a:lnTo>
                  <a:lnTo>
                    <a:pt x="106" y="358"/>
                  </a:lnTo>
                  <a:lnTo>
                    <a:pt x="105" y="359"/>
                  </a:lnTo>
                  <a:lnTo>
                    <a:pt x="104" y="361"/>
                  </a:lnTo>
                  <a:lnTo>
                    <a:pt x="103" y="366"/>
                  </a:lnTo>
                  <a:lnTo>
                    <a:pt x="100" y="362"/>
                  </a:lnTo>
                  <a:lnTo>
                    <a:pt x="96" y="357"/>
                  </a:lnTo>
                  <a:lnTo>
                    <a:pt x="95" y="353"/>
                  </a:lnTo>
                  <a:lnTo>
                    <a:pt x="95" y="350"/>
                  </a:lnTo>
                  <a:lnTo>
                    <a:pt x="96" y="348"/>
                  </a:lnTo>
                  <a:lnTo>
                    <a:pt x="99" y="350"/>
                  </a:lnTo>
                  <a:lnTo>
                    <a:pt x="101" y="340"/>
                  </a:lnTo>
                  <a:lnTo>
                    <a:pt x="108" y="329"/>
                  </a:lnTo>
                  <a:lnTo>
                    <a:pt x="109" y="326"/>
                  </a:lnTo>
                  <a:lnTo>
                    <a:pt x="110" y="321"/>
                  </a:lnTo>
                  <a:lnTo>
                    <a:pt x="110" y="318"/>
                  </a:lnTo>
                  <a:lnTo>
                    <a:pt x="109" y="315"/>
                  </a:lnTo>
                  <a:lnTo>
                    <a:pt x="104" y="310"/>
                  </a:lnTo>
                  <a:lnTo>
                    <a:pt x="104" y="305"/>
                  </a:lnTo>
                  <a:lnTo>
                    <a:pt x="104" y="300"/>
                  </a:lnTo>
                  <a:lnTo>
                    <a:pt x="106" y="297"/>
                  </a:lnTo>
                  <a:lnTo>
                    <a:pt x="107" y="296"/>
                  </a:lnTo>
                  <a:lnTo>
                    <a:pt x="114" y="296"/>
                  </a:lnTo>
                  <a:lnTo>
                    <a:pt x="111" y="295"/>
                  </a:lnTo>
                  <a:lnTo>
                    <a:pt x="106" y="290"/>
                  </a:lnTo>
                  <a:lnTo>
                    <a:pt x="106" y="288"/>
                  </a:lnTo>
                  <a:lnTo>
                    <a:pt x="107" y="283"/>
                  </a:lnTo>
                  <a:lnTo>
                    <a:pt x="106" y="284"/>
                  </a:lnTo>
                  <a:lnTo>
                    <a:pt x="105" y="286"/>
                  </a:lnTo>
                  <a:lnTo>
                    <a:pt x="103" y="291"/>
                  </a:lnTo>
                  <a:lnTo>
                    <a:pt x="101" y="292"/>
                  </a:lnTo>
                  <a:lnTo>
                    <a:pt x="98" y="293"/>
                  </a:lnTo>
                  <a:lnTo>
                    <a:pt x="97" y="296"/>
                  </a:lnTo>
                  <a:lnTo>
                    <a:pt x="96" y="296"/>
                  </a:lnTo>
                  <a:lnTo>
                    <a:pt x="94" y="297"/>
                  </a:lnTo>
                  <a:lnTo>
                    <a:pt x="93" y="299"/>
                  </a:lnTo>
                  <a:lnTo>
                    <a:pt x="93" y="300"/>
                  </a:lnTo>
                  <a:lnTo>
                    <a:pt x="93" y="297"/>
                  </a:lnTo>
                  <a:lnTo>
                    <a:pt x="93" y="293"/>
                  </a:lnTo>
                  <a:lnTo>
                    <a:pt x="93" y="289"/>
                  </a:lnTo>
                  <a:lnTo>
                    <a:pt x="95" y="286"/>
                  </a:lnTo>
                  <a:lnTo>
                    <a:pt x="101" y="279"/>
                  </a:lnTo>
                  <a:lnTo>
                    <a:pt x="98" y="282"/>
                  </a:lnTo>
                  <a:lnTo>
                    <a:pt x="92" y="288"/>
                  </a:lnTo>
                  <a:lnTo>
                    <a:pt x="89" y="291"/>
                  </a:lnTo>
                  <a:lnTo>
                    <a:pt x="87" y="293"/>
                  </a:lnTo>
                  <a:lnTo>
                    <a:pt x="87" y="295"/>
                  </a:lnTo>
                  <a:lnTo>
                    <a:pt x="87" y="296"/>
                  </a:lnTo>
                  <a:lnTo>
                    <a:pt x="89" y="302"/>
                  </a:lnTo>
                  <a:lnTo>
                    <a:pt x="88" y="306"/>
                  </a:lnTo>
                  <a:lnTo>
                    <a:pt x="83" y="327"/>
                  </a:lnTo>
                  <a:lnTo>
                    <a:pt x="82" y="329"/>
                  </a:lnTo>
                  <a:lnTo>
                    <a:pt x="80" y="330"/>
                  </a:lnTo>
                  <a:lnTo>
                    <a:pt x="80" y="330"/>
                  </a:lnTo>
                  <a:lnTo>
                    <a:pt x="77" y="330"/>
                  </a:lnTo>
                  <a:lnTo>
                    <a:pt x="76" y="329"/>
                  </a:lnTo>
                  <a:lnTo>
                    <a:pt x="76" y="327"/>
                  </a:lnTo>
                  <a:lnTo>
                    <a:pt x="76" y="324"/>
                  </a:lnTo>
                  <a:lnTo>
                    <a:pt x="79" y="314"/>
                  </a:lnTo>
                  <a:lnTo>
                    <a:pt x="80" y="311"/>
                  </a:lnTo>
                  <a:lnTo>
                    <a:pt x="81" y="309"/>
                  </a:lnTo>
                  <a:lnTo>
                    <a:pt x="84" y="304"/>
                  </a:lnTo>
                  <a:lnTo>
                    <a:pt x="84" y="304"/>
                  </a:lnTo>
                  <a:lnTo>
                    <a:pt x="82" y="304"/>
                  </a:lnTo>
                  <a:lnTo>
                    <a:pt x="81" y="304"/>
                  </a:lnTo>
                  <a:lnTo>
                    <a:pt x="80" y="304"/>
                  </a:lnTo>
                  <a:lnTo>
                    <a:pt x="81" y="290"/>
                  </a:lnTo>
                  <a:lnTo>
                    <a:pt x="83" y="285"/>
                  </a:lnTo>
                  <a:lnTo>
                    <a:pt x="84" y="279"/>
                  </a:lnTo>
                  <a:lnTo>
                    <a:pt x="85" y="272"/>
                  </a:lnTo>
                  <a:lnTo>
                    <a:pt x="87" y="269"/>
                  </a:lnTo>
                  <a:lnTo>
                    <a:pt x="88" y="263"/>
                  </a:lnTo>
                  <a:lnTo>
                    <a:pt x="90" y="261"/>
                  </a:lnTo>
                  <a:lnTo>
                    <a:pt x="90" y="257"/>
                  </a:lnTo>
                  <a:lnTo>
                    <a:pt x="93" y="254"/>
                  </a:lnTo>
                  <a:lnTo>
                    <a:pt x="95" y="249"/>
                  </a:lnTo>
                  <a:lnTo>
                    <a:pt x="93" y="250"/>
                  </a:lnTo>
                  <a:lnTo>
                    <a:pt x="82" y="260"/>
                  </a:lnTo>
                  <a:lnTo>
                    <a:pt x="80" y="262"/>
                  </a:lnTo>
                  <a:lnTo>
                    <a:pt x="76" y="262"/>
                  </a:lnTo>
                  <a:lnTo>
                    <a:pt x="73" y="261"/>
                  </a:lnTo>
                  <a:lnTo>
                    <a:pt x="71" y="258"/>
                  </a:lnTo>
                  <a:lnTo>
                    <a:pt x="69" y="253"/>
                  </a:lnTo>
                  <a:lnTo>
                    <a:pt x="67" y="253"/>
                  </a:lnTo>
                  <a:lnTo>
                    <a:pt x="64" y="252"/>
                  </a:lnTo>
                  <a:lnTo>
                    <a:pt x="65" y="252"/>
                  </a:lnTo>
                  <a:lnTo>
                    <a:pt x="68" y="249"/>
                  </a:lnTo>
                  <a:lnTo>
                    <a:pt x="73" y="248"/>
                  </a:lnTo>
                  <a:lnTo>
                    <a:pt x="77" y="244"/>
                  </a:lnTo>
                  <a:lnTo>
                    <a:pt x="73" y="241"/>
                  </a:lnTo>
                  <a:lnTo>
                    <a:pt x="73" y="240"/>
                  </a:lnTo>
                  <a:lnTo>
                    <a:pt x="77" y="238"/>
                  </a:lnTo>
                  <a:lnTo>
                    <a:pt x="82" y="229"/>
                  </a:lnTo>
                  <a:lnTo>
                    <a:pt x="82" y="222"/>
                  </a:lnTo>
                  <a:lnTo>
                    <a:pt x="80" y="218"/>
                  </a:lnTo>
                  <a:lnTo>
                    <a:pt x="79" y="216"/>
                  </a:lnTo>
                  <a:lnTo>
                    <a:pt x="75" y="213"/>
                  </a:lnTo>
                  <a:lnTo>
                    <a:pt x="74" y="209"/>
                  </a:lnTo>
                  <a:lnTo>
                    <a:pt x="75" y="208"/>
                  </a:lnTo>
                  <a:lnTo>
                    <a:pt x="76" y="206"/>
                  </a:lnTo>
                  <a:lnTo>
                    <a:pt x="79" y="205"/>
                  </a:lnTo>
                  <a:lnTo>
                    <a:pt x="82" y="203"/>
                  </a:lnTo>
                  <a:lnTo>
                    <a:pt x="79" y="202"/>
                  </a:lnTo>
                  <a:lnTo>
                    <a:pt x="78" y="200"/>
                  </a:lnTo>
                  <a:lnTo>
                    <a:pt x="77" y="197"/>
                  </a:lnTo>
                  <a:lnTo>
                    <a:pt x="77" y="196"/>
                  </a:lnTo>
                  <a:lnTo>
                    <a:pt x="78" y="189"/>
                  </a:lnTo>
                  <a:lnTo>
                    <a:pt x="79" y="187"/>
                  </a:lnTo>
                  <a:lnTo>
                    <a:pt x="81" y="183"/>
                  </a:lnTo>
                  <a:lnTo>
                    <a:pt x="89" y="183"/>
                  </a:lnTo>
                  <a:lnTo>
                    <a:pt x="90" y="182"/>
                  </a:lnTo>
                  <a:lnTo>
                    <a:pt x="91" y="182"/>
                  </a:lnTo>
                  <a:lnTo>
                    <a:pt x="95" y="183"/>
                  </a:lnTo>
                  <a:lnTo>
                    <a:pt x="95" y="181"/>
                  </a:lnTo>
                  <a:lnTo>
                    <a:pt x="88" y="173"/>
                  </a:lnTo>
                  <a:lnTo>
                    <a:pt x="87" y="172"/>
                  </a:lnTo>
                  <a:lnTo>
                    <a:pt x="89" y="167"/>
                  </a:lnTo>
                  <a:lnTo>
                    <a:pt x="89" y="166"/>
                  </a:lnTo>
                  <a:lnTo>
                    <a:pt x="89" y="163"/>
                  </a:lnTo>
                  <a:lnTo>
                    <a:pt x="90" y="162"/>
                  </a:lnTo>
                  <a:lnTo>
                    <a:pt x="92" y="161"/>
                  </a:lnTo>
                  <a:lnTo>
                    <a:pt x="98" y="161"/>
                  </a:lnTo>
                  <a:lnTo>
                    <a:pt x="100" y="160"/>
                  </a:lnTo>
                  <a:lnTo>
                    <a:pt x="100" y="158"/>
                  </a:lnTo>
                  <a:lnTo>
                    <a:pt x="98" y="155"/>
                  </a:lnTo>
                  <a:lnTo>
                    <a:pt x="98" y="153"/>
                  </a:lnTo>
                  <a:lnTo>
                    <a:pt x="98" y="151"/>
                  </a:lnTo>
                  <a:lnTo>
                    <a:pt x="98" y="146"/>
                  </a:lnTo>
                  <a:lnTo>
                    <a:pt x="98" y="145"/>
                  </a:lnTo>
                  <a:lnTo>
                    <a:pt x="100" y="142"/>
                  </a:lnTo>
                  <a:lnTo>
                    <a:pt x="101" y="141"/>
                  </a:lnTo>
                  <a:lnTo>
                    <a:pt x="103" y="140"/>
                  </a:lnTo>
                  <a:lnTo>
                    <a:pt x="106" y="142"/>
                  </a:lnTo>
                  <a:lnTo>
                    <a:pt x="108" y="143"/>
                  </a:lnTo>
                  <a:lnTo>
                    <a:pt x="109" y="145"/>
                  </a:lnTo>
                  <a:lnTo>
                    <a:pt x="110" y="145"/>
                  </a:lnTo>
                  <a:lnTo>
                    <a:pt x="115" y="142"/>
                  </a:lnTo>
                  <a:lnTo>
                    <a:pt x="117" y="142"/>
                  </a:lnTo>
                  <a:lnTo>
                    <a:pt x="119" y="145"/>
                  </a:lnTo>
                  <a:lnTo>
                    <a:pt x="126" y="142"/>
                  </a:lnTo>
                  <a:lnTo>
                    <a:pt x="137" y="141"/>
                  </a:lnTo>
                  <a:lnTo>
                    <a:pt x="143" y="139"/>
                  </a:lnTo>
                  <a:lnTo>
                    <a:pt x="150" y="139"/>
                  </a:lnTo>
                  <a:lnTo>
                    <a:pt x="156" y="137"/>
                  </a:lnTo>
                  <a:lnTo>
                    <a:pt x="163" y="138"/>
                  </a:lnTo>
                  <a:lnTo>
                    <a:pt x="163" y="139"/>
                  </a:lnTo>
                  <a:lnTo>
                    <a:pt x="163" y="140"/>
                  </a:lnTo>
                  <a:lnTo>
                    <a:pt x="161" y="145"/>
                  </a:lnTo>
                  <a:close/>
                  <a:moveTo>
                    <a:pt x="62" y="154"/>
                  </a:moveTo>
                  <a:lnTo>
                    <a:pt x="58" y="165"/>
                  </a:lnTo>
                  <a:lnTo>
                    <a:pt x="57" y="165"/>
                  </a:lnTo>
                  <a:lnTo>
                    <a:pt x="56" y="167"/>
                  </a:lnTo>
                  <a:lnTo>
                    <a:pt x="51" y="170"/>
                  </a:lnTo>
                  <a:lnTo>
                    <a:pt x="55" y="170"/>
                  </a:lnTo>
                  <a:lnTo>
                    <a:pt x="56" y="172"/>
                  </a:lnTo>
                  <a:lnTo>
                    <a:pt x="56" y="173"/>
                  </a:lnTo>
                  <a:lnTo>
                    <a:pt x="55" y="175"/>
                  </a:lnTo>
                  <a:lnTo>
                    <a:pt x="50" y="180"/>
                  </a:lnTo>
                  <a:lnTo>
                    <a:pt x="47" y="181"/>
                  </a:lnTo>
                  <a:lnTo>
                    <a:pt x="43" y="186"/>
                  </a:lnTo>
                  <a:lnTo>
                    <a:pt x="41" y="186"/>
                  </a:lnTo>
                  <a:lnTo>
                    <a:pt x="40" y="189"/>
                  </a:lnTo>
                  <a:lnTo>
                    <a:pt x="38" y="191"/>
                  </a:lnTo>
                  <a:lnTo>
                    <a:pt x="37" y="191"/>
                  </a:lnTo>
                  <a:lnTo>
                    <a:pt x="37" y="191"/>
                  </a:lnTo>
                  <a:lnTo>
                    <a:pt x="34" y="187"/>
                  </a:lnTo>
                  <a:lnTo>
                    <a:pt x="38" y="184"/>
                  </a:lnTo>
                  <a:lnTo>
                    <a:pt x="38" y="183"/>
                  </a:lnTo>
                  <a:lnTo>
                    <a:pt x="41" y="181"/>
                  </a:lnTo>
                  <a:lnTo>
                    <a:pt x="41" y="180"/>
                  </a:lnTo>
                  <a:lnTo>
                    <a:pt x="37" y="178"/>
                  </a:lnTo>
                  <a:lnTo>
                    <a:pt x="35" y="176"/>
                  </a:lnTo>
                  <a:lnTo>
                    <a:pt x="35" y="175"/>
                  </a:lnTo>
                  <a:lnTo>
                    <a:pt x="37" y="173"/>
                  </a:lnTo>
                  <a:lnTo>
                    <a:pt x="37" y="173"/>
                  </a:lnTo>
                  <a:lnTo>
                    <a:pt x="36" y="172"/>
                  </a:lnTo>
                  <a:lnTo>
                    <a:pt x="34" y="172"/>
                  </a:lnTo>
                  <a:lnTo>
                    <a:pt x="34" y="170"/>
                  </a:lnTo>
                  <a:lnTo>
                    <a:pt x="34" y="168"/>
                  </a:lnTo>
                  <a:lnTo>
                    <a:pt x="34" y="165"/>
                  </a:lnTo>
                  <a:lnTo>
                    <a:pt x="35" y="164"/>
                  </a:lnTo>
                  <a:lnTo>
                    <a:pt x="36" y="162"/>
                  </a:lnTo>
                  <a:lnTo>
                    <a:pt x="37" y="162"/>
                  </a:lnTo>
                  <a:lnTo>
                    <a:pt x="38" y="163"/>
                  </a:lnTo>
                  <a:lnTo>
                    <a:pt x="40" y="165"/>
                  </a:lnTo>
                  <a:lnTo>
                    <a:pt x="43" y="164"/>
                  </a:lnTo>
                  <a:lnTo>
                    <a:pt x="46" y="165"/>
                  </a:lnTo>
                  <a:lnTo>
                    <a:pt x="46" y="164"/>
                  </a:lnTo>
                  <a:lnTo>
                    <a:pt x="44" y="159"/>
                  </a:lnTo>
                  <a:lnTo>
                    <a:pt x="44" y="158"/>
                  </a:lnTo>
                  <a:lnTo>
                    <a:pt x="45" y="157"/>
                  </a:lnTo>
                  <a:lnTo>
                    <a:pt x="51" y="153"/>
                  </a:lnTo>
                  <a:lnTo>
                    <a:pt x="59" y="146"/>
                  </a:lnTo>
                  <a:lnTo>
                    <a:pt x="61" y="146"/>
                  </a:lnTo>
                  <a:lnTo>
                    <a:pt x="62" y="146"/>
                  </a:lnTo>
                  <a:lnTo>
                    <a:pt x="62" y="150"/>
                  </a:lnTo>
                  <a:lnTo>
                    <a:pt x="62" y="154"/>
                  </a:lnTo>
                  <a:close/>
                  <a:moveTo>
                    <a:pt x="30" y="195"/>
                  </a:moveTo>
                  <a:lnTo>
                    <a:pt x="34" y="198"/>
                  </a:lnTo>
                  <a:lnTo>
                    <a:pt x="31" y="204"/>
                  </a:lnTo>
                  <a:lnTo>
                    <a:pt x="27" y="204"/>
                  </a:lnTo>
                  <a:lnTo>
                    <a:pt x="21" y="200"/>
                  </a:lnTo>
                  <a:lnTo>
                    <a:pt x="21" y="199"/>
                  </a:lnTo>
                  <a:lnTo>
                    <a:pt x="21" y="198"/>
                  </a:lnTo>
                  <a:lnTo>
                    <a:pt x="22" y="197"/>
                  </a:lnTo>
                  <a:lnTo>
                    <a:pt x="23" y="197"/>
                  </a:lnTo>
                  <a:lnTo>
                    <a:pt x="24" y="197"/>
                  </a:lnTo>
                  <a:lnTo>
                    <a:pt x="27" y="196"/>
                  </a:lnTo>
                  <a:lnTo>
                    <a:pt x="28" y="197"/>
                  </a:lnTo>
                  <a:lnTo>
                    <a:pt x="30" y="195"/>
                  </a:lnTo>
                  <a:close/>
                  <a:moveTo>
                    <a:pt x="64" y="205"/>
                  </a:moveTo>
                  <a:lnTo>
                    <a:pt x="64" y="208"/>
                  </a:lnTo>
                  <a:lnTo>
                    <a:pt x="63" y="211"/>
                  </a:lnTo>
                  <a:lnTo>
                    <a:pt x="64" y="214"/>
                  </a:lnTo>
                  <a:lnTo>
                    <a:pt x="65" y="217"/>
                  </a:lnTo>
                  <a:lnTo>
                    <a:pt x="66" y="218"/>
                  </a:lnTo>
                  <a:lnTo>
                    <a:pt x="67" y="219"/>
                  </a:lnTo>
                  <a:lnTo>
                    <a:pt x="73" y="220"/>
                  </a:lnTo>
                  <a:lnTo>
                    <a:pt x="78" y="219"/>
                  </a:lnTo>
                  <a:lnTo>
                    <a:pt x="79" y="220"/>
                  </a:lnTo>
                  <a:lnTo>
                    <a:pt x="79" y="222"/>
                  </a:lnTo>
                  <a:lnTo>
                    <a:pt x="78" y="224"/>
                  </a:lnTo>
                  <a:lnTo>
                    <a:pt x="75" y="227"/>
                  </a:lnTo>
                  <a:lnTo>
                    <a:pt x="71" y="232"/>
                  </a:lnTo>
                  <a:lnTo>
                    <a:pt x="70" y="233"/>
                  </a:lnTo>
                  <a:lnTo>
                    <a:pt x="69" y="233"/>
                  </a:lnTo>
                  <a:lnTo>
                    <a:pt x="68" y="232"/>
                  </a:lnTo>
                  <a:lnTo>
                    <a:pt x="68" y="224"/>
                  </a:lnTo>
                  <a:lnTo>
                    <a:pt x="63" y="225"/>
                  </a:lnTo>
                  <a:lnTo>
                    <a:pt x="61" y="224"/>
                  </a:lnTo>
                  <a:lnTo>
                    <a:pt x="58" y="224"/>
                  </a:lnTo>
                  <a:lnTo>
                    <a:pt x="57" y="221"/>
                  </a:lnTo>
                  <a:lnTo>
                    <a:pt x="55" y="216"/>
                  </a:lnTo>
                  <a:lnTo>
                    <a:pt x="47" y="214"/>
                  </a:lnTo>
                  <a:lnTo>
                    <a:pt x="45" y="211"/>
                  </a:lnTo>
                  <a:lnTo>
                    <a:pt x="45" y="209"/>
                  </a:lnTo>
                  <a:lnTo>
                    <a:pt x="45" y="208"/>
                  </a:lnTo>
                  <a:lnTo>
                    <a:pt x="46" y="206"/>
                  </a:lnTo>
                  <a:lnTo>
                    <a:pt x="48" y="207"/>
                  </a:lnTo>
                  <a:lnTo>
                    <a:pt x="50" y="207"/>
                  </a:lnTo>
                  <a:lnTo>
                    <a:pt x="50" y="205"/>
                  </a:lnTo>
                  <a:lnTo>
                    <a:pt x="50" y="205"/>
                  </a:lnTo>
                  <a:lnTo>
                    <a:pt x="50" y="203"/>
                  </a:lnTo>
                  <a:lnTo>
                    <a:pt x="49" y="202"/>
                  </a:lnTo>
                  <a:lnTo>
                    <a:pt x="57" y="200"/>
                  </a:lnTo>
                  <a:lnTo>
                    <a:pt x="57" y="196"/>
                  </a:lnTo>
                  <a:lnTo>
                    <a:pt x="59" y="196"/>
                  </a:lnTo>
                  <a:lnTo>
                    <a:pt x="61" y="197"/>
                  </a:lnTo>
                  <a:lnTo>
                    <a:pt x="63" y="201"/>
                  </a:lnTo>
                  <a:lnTo>
                    <a:pt x="64" y="205"/>
                  </a:lnTo>
                  <a:close/>
                  <a:moveTo>
                    <a:pt x="29" y="228"/>
                  </a:moveTo>
                  <a:lnTo>
                    <a:pt x="27" y="228"/>
                  </a:lnTo>
                  <a:lnTo>
                    <a:pt x="26" y="228"/>
                  </a:lnTo>
                  <a:lnTo>
                    <a:pt x="25" y="227"/>
                  </a:lnTo>
                  <a:lnTo>
                    <a:pt x="24" y="224"/>
                  </a:lnTo>
                  <a:lnTo>
                    <a:pt x="23" y="222"/>
                  </a:lnTo>
                  <a:lnTo>
                    <a:pt x="24" y="218"/>
                  </a:lnTo>
                  <a:lnTo>
                    <a:pt x="24" y="213"/>
                  </a:lnTo>
                  <a:lnTo>
                    <a:pt x="27" y="213"/>
                  </a:lnTo>
                  <a:lnTo>
                    <a:pt x="29" y="213"/>
                  </a:lnTo>
                  <a:lnTo>
                    <a:pt x="29" y="228"/>
                  </a:lnTo>
                  <a:close/>
                  <a:moveTo>
                    <a:pt x="60" y="237"/>
                  </a:moveTo>
                  <a:lnTo>
                    <a:pt x="59" y="238"/>
                  </a:lnTo>
                  <a:lnTo>
                    <a:pt x="58" y="238"/>
                  </a:lnTo>
                  <a:lnTo>
                    <a:pt x="57" y="237"/>
                  </a:lnTo>
                  <a:lnTo>
                    <a:pt x="55" y="234"/>
                  </a:lnTo>
                  <a:lnTo>
                    <a:pt x="58" y="232"/>
                  </a:lnTo>
                  <a:lnTo>
                    <a:pt x="60" y="233"/>
                  </a:lnTo>
                  <a:lnTo>
                    <a:pt x="61" y="235"/>
                  </a:lnTo>
                  <a:lnTo>
                    <a:pt x="61" y="236"/>
                  </a:lnTo>
                  <a:lnTo>
                    <a:pt x="60" y="237"/>
                  </a:lnTo>
                  <a:close/>
                  <a:moveTo>
                    <a:pt x="24" y="237"/>
                  </a:moveTo>
                  <a:lnTo>
                    <a:pt x="21" y="238"/>
                  </a:lnTo>
                  <a:lnTo>
                    <a:pt x="20" y="238"/>
                  </a:lnTo>
                  <a:lnTo>
                    <a:pt x="19" y="237"/>
                  </a:lnTo>
                  <a:lnTo>
                    <a:pt x="20" y="235"/>
                  </a:lnTo>
                  <a:lnTo>
                    <a:pt x="22" y="234"/>
                  </a:lnTo>
                  <a:lnTo>
                    <a:pt x="24" y="235"/>
                  </a:lnTo>
                  <a:lnTo>
                    <a:pt x="24" y="236"/>
                  </a:lnTo>
                  <a:lnTo>
                    <a:pt x="24" y="237"/>
                  </a:lnTo>
                  <a:close/>
                  <a:moveTo>
                    <a:pt x="50" y="259"/>
                  </a:moveTo>
                  <a:lnTo>
                    <a:pt x="48" y="260"/>
                  </a:lnTo>
                  <a:lnTo>
                    <a:pt x="48" y="259"/>
                  </a:lnTo>
                  <a:lnTo>
                    <a:pt x="51" y="255"/>
                  </a:lnTo>
                  <a:lnTo>
                    <a:pt x="52" y="254"/>
                  </a:lnTo>
                  <a:lnTo>
                    <a:pt x="53" y="255"/>
                  </a:lnTo>
                  <a:lnTo>
                    <a:pt x="52" y="257"/>
                  </a:lnTo>
                  <a:lnTo>
                    <a:pt x="50" y="259"/>
                  </a:lnTo>
                  <a:close/>
                  <a:moveTo>
                    <a:pt x="76" y="273"/>
                  </a:moveTo>
                  <a:lnTo>
                    <a:pt x="63" y="276"/>
                  </a:lnTo>
                  <a:lnTo>
                    <a:pt x="58" y="276"/>
                  </a:lnTo>
                  <a:lnTo>
                    <a:pt x="58" y="274"/>
                  </a:lnTo>
                  <a:lnTo>
                    <a:pt x="59" y="273"/>
                  </a:lnTo>
                  <a:lnTo>
                    <a:pt x="63" y="272"/>
                  </a:lnTo>
                  <a:lnTo>
                    <a:pt x="64" y="265"/>
                  </a:lnTo>
                  <a:lnTo>
                    <a:pt x="58" y="261"/>
                  </a:lnTo>
                  <a:lnTo>
                    <a:pt x="58" y="260"/>
                  </a:lnTo>
                  <a:lnTo>
                    <a:pt x="59" y="259"/>
                  </a:lnTo>
                  <a:lnTo>
                    <a:pt x="60" y="258"/>
                  </a:lnTo>
                  <a:lnTo>
                    <a:pt x="63" y="256"/>
                  </a:lnTo>
                  <a:lnTo>
                    <a:pt x="64" y="255"/>
                  </a:lnTo>
                  <a:lnTo>
                    <a:pt x="65" y="256"/>
                  </a:lnTo>
                  <a:lnTo>
                    <a:pt x="68" y="258"/>
                  </a:lnTo>
                  <a:lnTo>
                    <a:pt x="70" y="262"/>
                  </a:lnTo>
                  <a:lnTo>
                    <a:pt x="74" y="263"/>
                  </a:lnTo>
                  <a:lnTo>
                    <a:pt x="76" y="265"/>
                  </a:lnTo>
                  <a:lnTo>
                    <a:pt x="76" y="273"/>
                  </a:lnTo>
                  <a:close/>
                  <a:moveTo>
                    <a:pt x="69" y="303"/>
                  </a:moveTo>
                  <a:lnTo>
                    <a:pt x="69" y="304"/>
                  </a:lnTo>
                  <a:lnTo>
                    <a:pt x="67" y="304"/>
                  </a:lnTo>
                  <a:lnTo>
                    <a:pt x="67" y="303"/>
                  </a:lnTo>
                  <a:lnTo>
                    <a:pt x="67" y="301"/>
                  </a:lnTo>
                  <a:lnTo>
                    <a:pt x="67" y="299"/>
                  </a:lnTo>
                  <a:lnTo>
                    <a:pt x="67" y="297"/>
                  </a:lnTo>
                  <a:lnTo>
                    <a:pt x="71" y="294"/>
                  </a:lnTo>
                  <a:lnTo>
                    <a:pt x="69" y="293"/>
                  </a:lnTo>
                  <a:lnTo>
                    <a:pt x="69" y="293"/>
                  </a:lnTo>
                  <a:lnTo>
                    <a:pt x="71" y="290"/>
                  </a:lnTo>
                  <a:lnTo>
                    <a:pt x="75" y="287"/>
                  </a:lnTo>
                  <a:lnTo>
                    <a:pt x="76" y="286"/>
                  </a:lnTo>
                  <a:lnTo>
                    <a:pt x="78" y="286"/>
                  </a:lnTo>
                  <a:lnTo>
                    <a:pt x="75" y="293"/>
                  </a:lnTo>
                  <a:lnTo>
                    <a:pt x="69" y="303"/>
                  </a:lnTo>
                  <a:close/>
                  <a:moveTo>
                    <a:pt x="65" y="297"/>
                  </a:moveTo>
                  <a:lnTo>
                    <a:pt x="66" y="304"/>
                  </a:lnTo>
                  <a:lnTo>
                    <a:pt x="67" y="309"/>
                  </a:lnTo>
                  <a:lnTo>
                    <a:pt x="67" y="310"/>
                  </a:lnTo>
                  <a:lnTo>
                    <a:pt x="66" y="312"/>
                  </a:lnTo>
                  <a:lnTo>
                    <a:pt x="61" y="315"/>
                  </a:lnTo>
                  <a:lnTo>
                    <a:pt x="59" y="315"/>
                  </a:lnTo>
                  <a:lnTo>
                    <a:pt x="59" y="314"/>
                  </a:lnTo>
                  <a:lnTo>
                    <a:pt x="61" y="312"/>
                  </a:lnTo>
                  <a:lnTo>
                    <a:pt x="59" y="308"/>
                  </a:lnTo>
                  <a:lnTo>
                    <a:pt x="60" y="306"/>
                  </a:lnTo>
                  <a:lnTo>
                    <a:pt x="59" y="305"/>
                  </a:lnTo>
                  <a:lnTo>
                    <a:pt x="58" y="306"/>
                  </a:lnTo>
                  <a:lnTo>
                    <a:pt x="54" y="309"/>
                  </a:lnTo>
                  <a:lnTo>
                    <a:pt x="53" y="310"/>
                  </a:lnTo>
                  <a:lnTo>
                    <a:pt x="53" y="309"/>
                  </a:lnTo>
                  <a:lnTo>
                    <a:pt x="54" y="306"/>
                  </a:lnTo>
                  <a:lnTo>
                    <a:pt x="54" y="304"/>
                  </a:lnTo>
                  <a:lnTo>
                    <a:pt x="54" y="302"/>
                  </a:lnTo>
                  <a:lnTo>
                    <a:pt x="56" y="301"/>
                  </a:lnTo>
                  <a:lnTo>
                    <a:pt x="57" y="300"/>
                  </a:lnTo>
                  <a:lnTo>
                    <a:pt x="58" y="300"/>
                  </a:lnTo>
                  <a:lnTo>
                    <a:pt x="58" y="301"/>
                  </a:lnTo>
                  <a:lnTo>
                    <a:pt x="62" y="298"/>
                  </a:lnTo>
                  <a:lnTo>
                    <a:pt x="65" y="297"/>
                  </a:lnTo>
                  <a:close/>
                  <a:moveTo>
                    <a:pt x="97" y="324"/>
                  </a:moveTo>
                  <a:lnTo>
                    <a:pt x="93" y="324"/>
                  </a:lnTo>
                  <a:lnTo>
                    <a:pt x="92" y="323"/>
                  </a:lnTo>
                  <a:lnTo>
                    <a:pt x="90" y="322"/>
                  </a:lnTo>
                  <a:lnTo>
                    <a:pt x="88" y="314"/>
                  </a:lnTo>
                  <a:lnTo>
                    <a:pt x="89" y="312"/>
                  </a:lnTo>
                  <a:lnTo>
                    <a:pt x="90" y="311"/>
                  </a:lnTo>
                  <a:lnTo>
                    <a:pt x="90" y="309"/>
                  </a:lnTo>
                  <a:lnTo>
                    <a:pt x="93" y="309"/>
                  </a:lnTo>
                  <a:lnTo>
                    <a:pt x="95" y="311"/>
                  </a:lnTo>
                  <a:lnTo>
                    <a:pt x="95" y="312"/>
                  </a:lnTo>
                  <a:lnTo>
                    <a:pt x="97" y="317"/>
                  </a:lnTo>
                  <a:lnTo>
                    <a:pt x="98" y="322"/>
                  </a:lnTo>
                  <a:lnTo>
                    <a:pt x="97" y="324"/>
                  </a:lnTo>
                  <a:close/>
                  <a:moveTo>
                    <a:pt x="57" y="335"/>
                  </a:moveTo>
                  <a:lnTo>
                    <a:pt x="61" y="337"/>
                  </a:lnTo>
                  <a:lnTo>
                    <a:pt x="65" y="337"/>
                  </a:lnTo>
                  <a:lnTo>
                    <a:pt x="68" y="341"/>
                  </a:lnTo>
                  <a:lnTo>
                    <a:pt x="69" y="347"/>
                  </a:lnTo>
                  <a:lnTo>
                    <a:pt x="73" y="354"/>
                  </a:lnTo>
                  <a:lnTo>
                    <a:pt x="78" y="359"/>
                  </a:lnTo>
                  <a:lnTo>
                    <a:pt x="78" y="363"/>
                  </a:lnTo>
                  <a:lnTo>
                    <a:pt x="76" y="364"/>
                  </a:lnTo>
                  <a:lnTo>
                    <a:pt x="73" y="366"/>
                  </a:lnTo>
                  <a:lnTo>
                    <a:pt x="73" y="369"/>
                  </a:lnTo>
                  <a:lnTo>
                    <a:pt x="75" y="367"/>
                  </a:lnTo>
                  <a:lnTo>
                    <a:pt x="77" y="367"/>
                  </a:lnTo>
                  <a:lnTo>
                    <a:pt x="82" y="367"/>
                  </a:lnTo>
                  <a:lnTo>
                    <a:pt x="84" y="370"/>
                  </a:lnTo>
                  <a:lnTo>
                    <a:pt x="85" y="374"/>
                  </a:lnTo>
                  <a:lnTo>
                    <a:pt x="85" y="376"/>
                  </a:lnTo>
                  <a:lnTo>
                    <a:pt x="85" y="380"/>
                  </a:lnTo>
                  <a:lnTo>
                    <a:pt x="84" y="378"/>
                  </a:lnTo>
                  <a:lnTo>
                    <a:pt x="82" y="376"/>
                  </a:lnTo>
                  <a:lnTo>
                    <a:pt x="81" y="375"/>
                  </a:lnTo>
                  <a:lnTo>
                    <a:pt x="79" y="374"/>
                  </a:lnTo>
                  <a:lnTo>
                    <a:pt x="80" y="378"/>
                  </a:lnTo>
                  <a:lnTo>
                    <a:pt x="79" y="383"/>
                  </a:lnTo>
                  <a:lnTo>
                    <a:pt x="80" y="383"/>
                  </a:lnTo>
                  <a:lnTo>
                    <a:pt x="83" y="383"/>
                  </a:lnTo>
                  <a:lnTo>
                    <a:pt x="81" y="389"/>
                  </a:lnTo>
                  <a:lnTo>
                    <a:pt x="78" y="391"/>
                  </a:lnTo>
                  <a:lnTo>
                    <a:pt x="74" y="391"/>
                  </a:lnTo>
                  <a:lnTo>
                    <a:pt x="73" y="393"/>
                  </a:lnTo>
                  <a:lnTo>
                    <a:pt x="73" y="395"/>
                  </a:lnTo>
                  <a:lnTo>
                    <a:pt x="71" y="398"/>
                  </a:lnTo>
                  <a:lnTo>
                    <a:pt x="68" y="401"/>
                  </a:lnTo>
                  <a:lnTo>
                    <a:pt x="65" y="400"/>
                  </a:lnTo>
                  <a:lnTo>
                    <a:pt x="62" y="399"/>
                  </a:lnTo>
                  <a:lnTo>
                    <a:pt x="59" y="398"/>
                  </a:lnTo>
                  <a:lnTo>
                    <a:pt x="57" y="400"/>
                  </a:lnTo>
                  <a:lnTo>
                    <a:pt x="56" y="400"/>
                  </a:lnTo>
                  <a:lnTo>
                    <a:pt x="55" y="400"/>
                  </a:lnTo>
                  <a:lnTo>
                    <a:pt x="51" y="400"/>
                  </a:lnTo>
                  <a:lnTo>
                    <a:pt x="48" y="400"/>
                  </a:lnTo>
                  <a:lnTo>
                    <a:pt x="48" y="399"/>
                  </a:lnTo>
                  <a:lnTo>
                    <a:pt x="48" y="395"/>
                  </a:lnTo>
                  <a:lnTo>
                    <a:pt x="48" y="393"/>
                  </a:lnTo>
                  <a:lnTo>
                    <a:pt x="45" y="393"/>
                  </a:lnTo>
                  <a:lnTo>
                    <a:pt x="43" y="392"/>
                  </a:lnTo>
                  <a:lnTo>
                    <a:pt x="41" y="389"/>
                  </a:lnTo>
                  <a:lnTo>
                    <a:pt x="41" y="387"/>
                  </a:lnTo>
                  <a:lnTo>
                    <a:pt x="41" y="386"/>
                  </a:lnTo>
                  <a:lnTo>
                    <a:pt x="39" y="383"/>
                  </a:lnTo>
                  <a:lnTo>
                    <a:pt x="37" y="381"/>
                  </a:lnTo>
                  <a:lnTo>
                    <a:pt x="35" y="381"/>
                  </a:lnTo>
                  <a:lnTo>
                    <a:pt x="33" y="385"/>
                  </a:lnTo>
                  <a:lnTo>
                    <a:pt x="30" y="387"/>
                  </a:lnTo>
                  <a:lnTo>
                    <a:pt x="31" y="389"/>
                  </a:lnTo>
                  <a:lnTo>
                    <a:pt x="32" y="391"/>
                  </a:lnTo>
                  <a:lnTo>
                    <a:pt x="30" y="392"/>
                  </a:lnTo>
                  <a:lnTo>
                    <a:pt x="27" y="395"/>
                  </a:lnTo>
                  <a:lnTo>
                    <a:pt x="27" y="397"/>
                  </a:lnTo>
                  <a:lnTo>
                    <a:pt x="26" y="397"/>
                  </a:lnTo>
                  <a:lnTo>
                    <a:pt x="24" y="396"/>
                  </a:lnTo>
                  <a:lnTo>
                    <a:pt x="19" y="397"/>
                  </a:lnTo>
                  <a:lnTo>
                    <a:pt x="17" y="396"/>
                  </a:lnTo>
                  <a:lnTo>
                    <a:pt x="15" y="393"/>
                  </a:lnTo>
                  <a:lnTo>
                    <a:pt x="10" y="392"/>
                  </a:lnTo>
                  <a:lnTo>
                    <a:pt x="9" y="388"/>
                  </a:lnTo>
                  <a:lnTo>
                    <a:pt x="8" y="387"/>
                  </a:lnTo>
                  <a:lnTo>
                    <a:pt x="1" y="381"/>
                  </a:lnTo>
                  <a:lnTo>
                    <a:pt x="0" y="379"/>
                  </a:lnTo>
                  <a:lnTo>
                    <a:pt x="1" y="378"/>
                  </a:lnTo>
                  <a:lnTo>
                    <a:pt x="4" y="376"/>
                  </a:lnTo>
                  <a:lnTo>
                    <a:pt x="11" y="373"/>
                  </a:lnTo>
                  <a:lnTo>
                    <a:pt x="13" y="371"/>
                  </a:lnTo>
                  <a:lnTo>
                    <a:pt x="13" y="370"/>
                  </a:lnTo>
                  <a:lnTo>
                    <a:pt x="11" y="369"/>
                  </a:lnTo>
                  <a:lnTo>
                    <a:pt x="9" y="367"/>
                  </a:lnTo>
                  <a:lnTo>
                    <a:pt x="8" y="366"/>
                  </a:lnTo>
                  <a:lnTo>
                    <a:pt x="8" y="365"/>
                  </a:lnTo>
                  <a:lnTo>
                    <a:pt x="9" y="364"/>
                  </a:lnTo>
                  <a:lnTo>
                    <a:pt x="11" y="364"/>
                  </a:lnTo>
                  <a:lnTo>
                    <a:pt x="13" y="365"/>
                  </a:lnTo>
                  <a:lnTo>
                    <a:pt x="15" y="364"/>
                  </a:lnTo>
                  <a:lnTo>
                    <a:pt x="17" y="363"/>
                  </a:lnTo>
                  <a:lnTo>
                    <a:pt x="19" y="362"/>
                  </a:lnTo>
                  <a:lnTo>
                    <a:pt x="21" y="359"/>
                  </a:lnTo>
                  <a:lnTo>
                    <a:pt x="22" y="356"/>
                  </a:lnTo>
                  <a:lnTo>
                    <a:pt x="22" y="354"/>
                  </a:lnTo>
                  <a:lnTo>
                    <a:pt x="24" y="349"/>
                  </a:lnTo>
                  <a:lnTo>
                    <a:pt x="25" y="347"/>
                  </a:lnTo>
                  <a:lnTo>
                    <a:pt x="30" y="344"/>
                  </a:lnTo>
                  <a:lnTo>
                    <a:pt x="31" y="346"/>
                  </a:lnTo>
                  <a:lnTo>
                    <a:pt x="33" y="346"/>
                  </a:lnTo>
                  <a:lnTo>
                    <a:pt x="36" y="345"/>
                  </a:lnTo>
                  <a:lnTo>
                    <a:pt x="38" y="339"/>
                  </a:lnTo>
                  <a:lnTo>
                    <a:pt x="40" y="339"/>
                  </a:lnTo>
                  <a:lnTo>
                    <a:pt x="43" y="339"/>
                  </a:lnTo>
                  <a:lnTo>
                    <a:pt x="46" y="338"/>
                  </a:lnTo>
                  <a:lnTo>
                    <a:pt x="54" y="335"/>
                  </a:lnTo>
                  <a:lnTo>
                    <a:pt x="57" y="335"/>
                  </a:lnTo>
                  <a:close/>
                  <a:moveTo>
                    <a:pt x="126" y="440"/>
                  </a:moveTo>
                  <a:lnTo>
                    <a:pt x="128" y="441"/>
                  </a:lnTo>
                  <a:lnTo>
                    <a:pt x="131" y="441"/>
                  </a:lnTo>
                  <a:lnTo>
                    <a:pt x="130" y="443"/>
                  </a:lnTo>
                  <a:lnTo>
                    <a:pt x="126" y="445"/>
                  </a:lnTo>
                  <a:lnTo>
                    <a:pt x="123" y="448"/>
                  </a:lnTo>
                  <a:lnTo>
                    <a:pt x="120" y="450"/>
                  </a:lnTo>
                  <a:lnTo>
                    <a:pt x="119" y="447"/>
                  </a:lnTo>
                  <a:lnTo>
                    <a:pt x="117" y="447"/>
                  </a:lnTo>
                  <a:lnTo>
                    <a:pt x="115" y="443"/>
                  </a:lnTo>
                  <a:lnTo>
                    <a:pt x="114" y="437"/>
                  </a:lnTo>
                  <a:lnTo>
                    <a:pt x="118" y="434"/>
                  </a:lnTo>
                  <a:lnTo>
                    <a:pt x="122" y="434"/>
                  </a:lnTo>
                  <a:lnTo>
                    <a:pt x="126" y="440"/>
                  </a:lnTo>
                  <a:close/>
                  <a:moveTo>
                    <a:pt x="226" y="576"/>
                  </a:moveTo>
                  <a:lnTo>
                    <a:pt x="223" y="578"/>
                  </a:lnTo>
                  <a:lnTo>
                    <a:pt x="223" y="580"/>
                  </a:lnTo>
                  <a:lnTo>
                    <a:pt x="222" y="580"/>
                  </a:lnTo>
                  <a:lnTo>
                    <a:pt x="220" y="581"/>
                  </a:lnTo>
                  <a:lnTo>
                    <a:pt x="218" y="581"/>
                  </a:lnTo>
                  <a:lnTo>
                    <a:pt x="211" y="577"/>
                  </a:lnTo>
                  <a:lnTo>
                    <a:pt x="210" y="577"/>
                  </a:lnTo>
                  <a:lnTo>
                    <a:pt x="211" y="575"/>
                  </a:lnTo>
                  <a:lnTo>
                    <a:pt x="216" y="573"/>
                  </a:lnTo>
                  <a:lnTo>
                    <a:pt x="218" y="571"/>
                  </a:lnTo>
                  <a:lnTo>
                    <a:pt x="223" y="573"/>
                  </a:lnTo>
                  <a:lnTo>
                    <a:pt x="226" y="57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" name="Freeform 71">
              <a:extLst>
                <a:ext uri="{FF2B5EF4-FFF2-40B4-BE49-F238E27FC236}">
                  <a16:creationId xmlns:a16="http://schemas.microsoft.com/office/drawing/2014/main" id="{913D4D8C-CD72-7476-3CB1-7AFE547C41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7333" y="6852503"/>
              <a:ext cx="5497" cy="10990"/>
            </a:xfrm>
            <a:custGeom>
              <a:avLst/>
              <a:gdLst>
                <a:gd name="T0" fmla="*/ 5 w 6"/>
                <a:gd name="T1" fmla="*/ 1 h 9"/>
                <a:gd name="T2" fmla="*/ 5 w 6"/>
                <a:gd name="T3" fmla="*/ 2 h 9"/>
                <a:gd name="T4" fmla="*/ 4 w 6"/>
                <a:gd name="T5" fmla="*/ 7 h 9"/>
                <a:gd name="T6" fmla="*/ 4 w 6"/>
                <a:gd name="T7" fmla="*/ 8 h 9"/>
                <a:gd name="T8" fmla="*/ 1 w 6"/>
                <a:gd name="T9" fmla="*/ 8 h 9"/>
                <a:gd name="T10" fmla="*/ 0 w 6"/>
                <a:gd name="T11" fmla="*/ 8 h 9"/>
                <a:gd name="T12" fmla="*/ 0 w 6"/>
                <a:gd name="T13" fmla="*/ 5 h 9"/>
                <a:gd name="T14" fmla="*/ 0 w 6"/>
                <a:gd name="T15" fmla="*/ 2 h 9"/>
                <a:gd name="T16" fmla="*/ 0 w 6"/>
                <a:gd name="T17" fmla="*/ 1 h 9"/>
                <a:gd name="T18" fmla="*/ 2 w 6"/>
                <a:gd name="T19" fmla="*/ 1 h 9"/>
                <a:gd name="T20" fmla="*/ 2 w 6"/>
                <a:gd name="T21" fmla="*/ 2 h 9"/>
                <a:gd name="T22" fmla="*/ 4 w 6"/>
                <a:gd name="T23" fmla="*/ 0 h 9"/>
                <a:gd name="T24" fmla="*/ 4 w 6"/>
                <a:gd name="T25" fmla="*/ 0 h 9"/>
                <a:gd name="T26" fmla="*/ 5 w 6"/>
                <a:gd name="T2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lnTo>
                    <a:pt x="5" y="2"/>
                  </a:lnTo>
                  <a:lnTo>
                    <a:pt x="4" y="7"/>
                  </a:lnTo>
                  <a:lnTo>
                    <a:pt x="4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" name="Freeform 72">
              <a:extLst>
                <a:ext uri="{FF2B5EF4-FFF2-40B4-BE49-F238E27FC236}">
                  <a16:creationId xmlns:a16="http://schemas.microsoft.com/office/drawing/2014/main" id="{A0B42897-9C0B-D717-2CB7-3CF3C39F6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6343" y="6863493"/>
              <a:ext cx="5497" cy="16487"/>
            </a:xfrm>
            <a:custGeom>
              <a:avLst/>
              <a:gdLst>
                <a:gd name="T0" fmla="*/ 4 w 6"/>
                <a:gd name="T1" fmla="*/ 12 h 14"/>
                <a:gd name="T2" fmla="*/ 2 w 6"/>
                <a:gd name="T3" fmla="*/ 13 h 14"/>
                <a:gd name="T4" fmla="*/ 0 w 6"/>
                <a:gd name="T5" fmla="*/ 7 h 14"/>
                <a:gd name="T6" fmla="*/ 2 w 6"/>
                <a:gd name="T7" fmla="*/ 0 h 14"/>
                <a:gd name="T8" fmla="*/ 5 w 6"/>
                <a:gd name="T9" fmla="*/ 0 h 14"/>
                <a:gd name="T10" fmla="*/ 5 w 6"/>
                <a:gd name="T11" fmla="*/ 1 h 14"/>
                <a:gd name="T12" fmla="*/ 5 w 6"/>
                <a:gd name="T13" fmla="*/ 3 h 14"/>
                <a:gd name="T14" fmla="*/ 4 w 6"/>
                <a:gd name="T15" fmla="*/ 3 h 14"/>
                <a:gd name="T16" fmla="*/ 3 w 6"/>
                <a:gd name="T17" fmla="*/ 4 h 14"/>
                <a:gd name="T18" fmla="*/ 4 w 6"/>
                <a:gd name="T19" fmla="*/ 7 h 14"/>
                <a:gd name="T20" fmla="*/ 4 w 6"/>
                <a:gd name="T2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4">
                  <a:moveTo>
                    <a:pt x="4" y="12"/>
                  </a:moveTo>
                  <a:lnTo>
                    <a:pt x="2" y="13"/>
                  </a:lnTo>
                  <a:lnTo>
                    <a:pt x="0" y="7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4"/>
                  </a:lnTo>
                  <a:lnTo>
                    <a:pt x="4" y="7"/>
                  </a:lnTo>
                  <a:lnTo>
                    <a:pt x="4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" name="Freeform 73">
              <a:extLst>
                <a:ext uri="{FF2B5EF4-FFF2-40B4-BE49-F238E27FC236}">
                  <a16:creationId xmlns:a16="http://schemas.microsoft.com/office/drawing/2014/main" id="{B8848045-A8B6-919E-0BCC-B7D2D3AB6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49859" y="6868990"/>
              <a:ext cx="27474" cy="60445"/>
            </a:xfrm>
            <a:custGeom>
              <a:avLst/>
              <a:gdLst>
                <a:gd name="T0" fmla="*/ 12 w 21"/>
                <a:gd name="T1" fmla="*/ 5 h 48"/>
                <a:gd name="T2" fmla="*/ 13 w 21"/>
                <a:gd name="T3" fmla="*/ 9 h 48"/>
                <a:gd name="T4" fmla="*/ 15 w 21"/>
                <a:gd name="T5" fmla="*/ 9 h 48"/>
                <a:gd name="T6" fmla="*/ 17 w 21"/>
                <a:gd name="T7" fmla="*/ 13 h 48"/>
                <a:gd name="T8" fmla="*/ 18 w 21"/>
                <a:gd name="T9" fmla="*/ 13 h 48"/>
                <a:gd name="T10" fmla="*/ 20 w 21"/>
                <a:gd name="T11" fmla="*/ 11 h 48"/>
                <a:gd name="T12" fmla="*/ 20 w 21"/>
                <a:gd name="T13" fmla="*/ 15 h 48"/>
                <a:gd name="T14" fmla="*/ 18 w 21"/>
                <a:gd name="T15" fmla="*/ 27 h 48"/>
                <a:gd name="T16" fmla="*/ 17 w 21"/>
                <a:gd name="T17" fmla="*/ 28 h 48"/>
                <a:gd name="T18" fmla="*/ 17 w 21"/>
                <a:gd name="T19" fmla="*/ 31 h 48"/>
                <a:gd name="T20" fmla="*/ 17 w 21"/>
                <a:gd name="T21" fmla="*/ 32 h 48"/>
                <a:gd name="T22" fmla="*/ 16 w 21"/>
                <a:gd name="T23" fmla="*/ 39 h 48"/>
                <a:gd name="T24" fmla="*/ 14 w 21"/>
                <a:gd name="T25" fmla="*/ 41 h 48"/>
                <a:gd name="T26" fmla="*/ 13 w 21"/>
                <a:gd name="T27" fmla="*/ 47 h 48"/>
                <a:gd name="T28" fmla="*/ 12 w 21"/>
                <a:gd name="T29" fmla="*/ 47 h 48"/>
                <a:gd name="T30" fmla="*/ 10 w 21"/>
                <a:gd name="T31" fmla="*/ 46 h 48"/>
                <a:gd name="T32" fmla="*/ 12 w 21"/>
                <a:gd name="T33" fmla="*/ 37 h 48"/>
                <a:gd name="T34" fmla="*/ 13 w 21"/>
                <a:gd name="T35" fmla="*/ 32 h 48"/>
                <a:gd name="T36" fmla="*/ 13 w 21"/>
                <a:gd name="T37" fmla="*/ 29 h 48"/>
                <a:gd name="T38" fmla="*/ 12 w 21"/>
                <a:gd name="T39" fmla="*/ 28 h 48"/>
                <a:gd name="T40" fmla="*/ 9 w 21"/>
                <a:gd name="T41" fmla="*/ 28 h 48"/>
                <a:gd name="T42" fmla="*/ 7 w 21"/>
                <a:gd name="T43" fmla="*/ 28 h 48"/>
                <a:gd name="T44" fmla="*/ 6 w 21"/>
                <a:gd name="T45" fmla="*/ 27 h 48"/>
                <a:gd name="T46" fmla="*/ 6 w 21"/>
                <a:gd name="T47" fmla="*/ 25 h 48"/>
                <a:gd name="T48" fmla="*/ 5 w 21"/>
                <a:gd name="T49" fmla="*/ 25 h 48"/>
                <a:gd name="T50" fmla="*/ 2 w 21"/>
                <a:gd name="T51" fmla="*/ 25 h 48"/>
                <a:gd name="T52" fmla="*/ 2 w 21"/>
                <a:gd name="T53" fmla="*/ 25 h 48"/>
                <a:gd name="T54" fmla="*/ 1 w 21"/>
                <a:gd name="T55" fmla="*/ 23 h 48"/>
                <a:gd name="T56" fmla="*/ 0 w 21"/>
                <a:gd name="T57" fmla="*/ 22 h 48"/>
                <a:gd name="T58" fmla="*/ 4 w 21"/>
                <a:gd name="T59" fmla="*/ 20 h 48"/>
                <a:gd name="T60" fmla="*/ 6 w 21"/>
                <a:gd name="T61" fmla="*/ 21 h 48"/>
                <a:gd name="T62" fmla="*/ 10 w 21"/>
                <a:gd name="T63" fmla="*/ 18 h 48"/>
                <a:gd name="T64" fmla="*/ 8 w 21"/>
                <a:gd name="T65" fmla="*/ 9 h 48"/>
                <a:gd name="T66" fmla="*/ 4 w 21"/>
                <a:gd name="T67" fmla="*/ 9 h 48"/>
                <a:gd name="T68" fmla="*/ 4 w 21"/>
                <a:gd name="T69" fmla="*/ 8 h 48"/>
                <a:gd name="T70" fmla="*/ 4 w 21"/>
                <a:gd name="T71" fmla="*/ 6 h 48"/>
                <a:gd name="T72" fmla="*/ 6 w 21"/>
                <a:gd name="T73" fmla="*/ 6 h 48"/>
                <a:gd name="T74" fmla="*/ 9 w 21"/>
                <a:gd name="T75" fmla="*/ 1 h 48"/>
                <a:gd name="T76" fmla="*/ 10 w 21"/>
                <a:gd name="T77" fmla="*/ 0 h 48"/>
                <a:gd name="T78" fmla="*/ 12 w 21"/>
                <a:gd name="T79" fmla="*/ 1 h 48"/>
                <a:gd name="T80" fmla="*/ 12 w 21"/>
                <a:gd name="T81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48">
                  <a:moveTo>
                    <a:pt x="12" y="5"/>
                  </a:moveTo>
                  <a:lnTo>
                    <a:pt x="13" y="9"/>
                  </a:lnTo>
                  <a:lnTo>
                    <a:pt x="15" y="9"/>
                  </a:lnTo>
                  <a:lnTo>
                    <a:pt x="17" y="13"/>
                  </a:lnTo>
                  <a:lnTo>
                    <a:pt x="18" y="13"/>
                  </a:lnTo>
                  <a:lnTo>
                    <a:pt x="20" y="11"/>
                  </a:lnTo>
                  <a:lnTo>
                    <a:pt x="20" y="15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1"/>
                  </a:lnTo>
                  <a:lnTo>
                    <a:pt x="17" y="32"/>
                  </a:lnTo>
                  <a:lnTo>
                    <a:pt x="16" y="39"/>
                  </a:lnTo>
                  <a:lnTo>
                    <a:pt x="14" y="41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12" y="37"/>
                  </a:lnTo>
                  <a:lnTo>
                    <a:pt x="13" y="32"/>
                  </a:lnTo>
                  <a:lnTo>
                    <a:pt x="13" y="29"/>
                  </a:lnTo>
                  <a:lnTo>
                    <a:pt x="12" y="28"/>
                  </a:lnTo>
                  <a:lnTo>
                    <a:pt x="9" y="28"/>
                  </a:lnTo>
                  <a:lnTo>
                    <a:pt x="7" y="28"/>
                  </a:lnTo>
                  <a:lnTo>
                    <a:pt x="6" y="27"/>
                  </a:lnTo>
                  <a:lnTo>
                    <a:pt x="6" y="25"/>
                  </a:lnTo>
                  <a:lnTo>
                    <a:pt x="5" y="25"/>
                  </a:lnTo>
                  <a:lnTo>
                    <a:pt x="2" y="25"/>
                  </a:lnTo>
                  <a:lnTo>
                    <a:pt x="2" y="25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4" y="20"/>
                  </a:lnTo>
                  <a:lnTo>
                    <a:pt x="6" y="21"/>
                  </a:lnTo>
                  <a:lnTo>
                    <a:pt x="10" y="18"/>
                  </a:lnTo>
                  <a:lnTo>
                    <a:pt x="8" y="9"/>
                  </a:lnTo>
                  <a:lnTo>
                    <a:pt x="4" y="9"/>
                  </a:lnTo>
                  <a:lnTo>
                    <a:pt x="4" y="8"/>
                  </a:lnTo>
                  <a:lnTo>
                    <a:pt x="4" y="6"/>
                  </a:lnTo>
                  <a:lnTo>
                    <a:pt x="6" y="6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" name="Freeform 74">
              <a:extLst>
                <a:ext uri="{FF2B5EF4-FFF2-40B4-BE49-F238E27FC236}">
                  <a16:creationId xmlns:a16="http://schemas.microsoft.com/office/drawing/2014/main" id="{14133FE1-8D39-31DB-6418-E7E4C551F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4907" y="6967904"/>
              <a:ext cx="10990" cy="16484"/>
            </a:xfrm>
            <a:custGeom>
              <a:avLst/>
              <a:gdLst>
                <a:gd name="T0" fmla="*/ 10 w 11"/>
                <a:gd name="T1" fmla="*/ 10 h 12"/>
                <a:gd name="T2" fmla="*/ 7 w 11"/>
                <a:gd name="T3" fmla="*/ 11 h 12"/>
                <a:gd name="T4" fmla="*/ 6 w 11"/>
                <a:gd name="T5" fmla="*/ 10 h 12"/>
                <a:gd name="T6" fmla="*/ 6 w 11"/>
                <a:gd name="T7" fmla="*/ 6 h 12"/>
                <a:gd name="T8" fmla="*/ 3 w 11"/>
                <a:gd name="T9" fmla="*/ 4 h 12"/>
                <a:gd name="T10" fmla="*/ 1 w 11"/>
                <a:gd name="T11" fmla="*/ 3 h 12"/>
                <a:gd name="T12" fmla="*/ 0 w 11"/>
                <a:gd name="T13" fmla="*/ 1 h 12"/>
                <a:gd name="T14" fmla="*/ 0 w 11"/>
                <a:gd name="T15" fmla="*/ 0 h 12"/>
                <a:gd name="T16" fmla="*/ 2 w 11"/>
                <a:gd name="T17" fmla="*/ 0 h 12"/>
                <a:gd name="T18" fmla="*/ 6 w 11"/>
                <a:gd name="T19" fmla="*/ 4 h 12"/>
                <a:gd name="T20" fmla="*/ 7 w 11"/>
                <a:gd name="T21" fmla="*/ 6 h 12"/>
                <a:gd name="T22" fmla="*/ 10 w 11"/>
                <a:gd name="T23" fmla="*/ 7 h 12"/>
                <a:gd name="T24" fmla="*/ 10 w 11"/>
                <a:gd name="T25" fmla="*/ 8 h 12"/>
                <a:gd name="T26" fmla="*/ 10 w 11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10" y="10"/>
                  </a:moveTo>
                  <a:lnTo>
                    <a:pt x="7" y="11"/>
                  </a:lnTo>
                  <a:lnTo>
                    <a:pt x="6" y="10"/>
                  </a:lnTo>
                  <a:lnTo>
                    <a:pt x="6" y="6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4"/>
                  </a:lnTo>
                  <a:lnTo>
                    <a:pt x="7" y="6"/>
                  </a:lnTo>
                  <a:lnTo>
                    <a:pt x="10" y="7"/>
                  </a:lnTo>
                  <a:lnTo>
                    <a:pt x="10" y="8"/>
                  </a:lnTo>
                  <a:lnTo>
                    <a:pt x="10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" name="Freeform 75">
              <a:extLst>
                <a:ext uri="{FF2B5EF4-FFF2-40B4-BE49-F238E27FC236}">
                  <a16:creationId xmlns:a16="http://schemas.microsoft.com/office/drawing/2014/main" id="{F5A27113-5021-DB19-5C76-DA311F069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11391" y="6973397"/>
              <a:ext cx="10990" cy="5497"/>
            </a:xfrm>
            <a:custGeom>
              <a:avLst/>
              <a:gdLst>
                <a:gd name="T0" fmla="*/ 3 w 9"/>
                <a:gd name="T1" fmla="*/ 5 h 6"/>
                <a:gd name="T2" fmla="*/ 0 w 9"/>
                <a:gd name="T3" fmla="*/ 5 h 6"/>
                <a:gd name="T4" fmla="*/ 2 w 9"/>
                <a:gd name="T5" fmla="*/ 1 h 6"/>
                <a:gd name="T6" fmla="*/ 4 w 9"/>
                <a:gd name="T7" fmla="*/ 0 h 6"/>
                <a:gd name="T8" fmla="*/ 8 w 9"/>
                <a:gd name="T9" fmla="*/ 1 h 6"/>
                <a:gd name="T10" fmla="*/ 8 w 9"/>
                <a:gd name="T11" fmla="*/ 2 h 6"/>
                <a:gd name="T12" fmla="*/ 3 w 9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3" y="5"/>
                  </a:moveTo>
                  <a:lnTo>
                    <a:pt x="0" y="5"/>
                  </a:lnTo>
                  <a:lnTo>
                    <a:pt x="2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" name="Freeform 76">
              <a:extLst>
                <a:ext uri="{FF2B5EF4-FFF2-40B4-BE49-F238E27FC236}">
                  <a16:creationId xmlns:a16="http://schemas.microsoft.com/office/drawing/2014/main" id="{6DEC6E42-58CE-F578-0E4E-6EC489E828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3917" y="6984388"/>
              <a:ext cx="27474" cy="21981"/>
            </a:xfrm>
            <a:custGeom>
              <a:avLst/>
              <a:gdLst>
                <a:gd name="T0" fmla="*/ 10 w 20"/>
                <a:gd name="T1" fmla="*/ 8 h 17"/>
                <a:gd name="T2" fmla="*/ 9 w 20"/>
                <a:gd name="T3" fmla="*/ 9 h 17"/>
                <a:gd name="T4" fmla="*/ 11 w 20"/>
                <a:gd name="T5" fmla="*/ 9 h 17"/>
                <a:gd name="T6" fmla="*/ 15 w 20"/>
                <a:gd name="T7" fmla="*/ 10 h 17"/>
                <a:gd name="T8" fmla="*/ 17 w 20"/>
                <a:gd name="T9" fmla="*/ 11 h 17"/>
                <a:gd name="T10" fmla="*/ 19 w 20"/>
                <a:gd name="T11" fmla="*/ 12 h 17"/>
                <a:gd name="T12" fmla="*/ 18 w 20"/>
                <a:gd name="T13" fmla="*/ 15 h 17"/>
                <a:gd name="T14" fmla="*/ 17 w 20"/>
                <a:gd name="T15" fmla="*/ 16 h 17"/>
                <a:gd name="T16" fmla="*/ 16 w 20"/>
                <a:gd name="T17" fmla="*/ 16 h 17"/>
                <a:gd name="T18" fmla="*/ 11 w 20"/>
                <a:gd name="T19" fmla="*/ 13 h 17"/>
                <a:gd name="T20" fmla="*/ 6 w 20"/>
                <a:gd name="T21" fmla="*/ 14 h 17"/>
                <a:gd name="T22" fmla="*/ 5 w 20"/>
                <a:gd name="T23" fmla="*/ 14 h 17"/>
                <a:gd name="T24" fmla="*/ 4 w 20"/>
                <a:gd name="T25" fmla="*/ 13 h 17"/>
                <a:gd name="T26" fmla="*/ 4 w 20"/>
                <a:gd name="T27" fmla="*/ 12 h 17"/>
                <a:gd name="T28" fmla="*/ 4 w 20"/>
                <a:gd name="T29" fmla="*/ 10 h 17"/>
                <a:gd name="T30" fmla="*/ 3 w 20"/>
                <a:gd name="T31" fmla="*/ 9 h 17"/>
                <a:gd name="T32" fmla="*/ 2 w 20"/>
                <a:gd name="T33" fmla="*/ 11 h 17"/>
                <a:gd name="T34" fmla="*/ 1 w 20"/>
                <a:gd name="T35" fmla="*/ 11 h 17"/>
                <a:gd name="T36" fmla="*/ 0 w 20"/>
                <a:gd name="T37" fmla="*/ 10 h 17"/>
                <a:gd name="T38" fmla="*/ 0 w 20"/>
                <a:gd name="T39" fmla="*/ 8 h 17"/>
                <a:gd name="T40" fmla="*/ 0 w 20"/>
                <a:gd name="T41" fmla="*/ 5 h 17"/>
                <a:gd name="T42" fmla="*/ 2 w 20"/>
                <a:gd name="T43" fmla="*/ 1 h 17"/>
                <a:gd name="T44" fmla="*/ 3 w 20"/>
                <a:gd name="T45" fmla="*/ 0 h 17"/>
                <a:gd name="T46" fmla="*/ 7 w 20"/>
                <a:gd name="T47" fmla="*/ 1 h 17"/>
                <a:gd name="T48" fmla="*/ 10 w 20"/>
                <a:gd name="T49" fmla="*/ 3 h 17"/>
                <a:gd name="T50" fmla="*/ 11 w 20"/>
                <a:gd name="T51" fmla="*/ 4 h 17"/>
                <a:gd name="T52" fmla="*/ 11 w 20"/>
                <a:gd name="T53" fmla="*/ 6 h 17"/>
                <a:gd name="T54" fmla="*/ 10 w 20"/>
                <a:gd name="T5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17">
                  <a:moveTo>
                    <a:pt x="10" y="8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15" y="10"/>
                  </a:lnTo>
                  <a:lnTo>
                    <a:pt x="17" y="11"/>
                  </a:lnTo>
                  <a:lnTo>
                    <a:pt x="19" y="12"/>
                  </a:lnTo>
                  <a:lnTo>
                    <a:pt x="18" y="15"/>
                  </a:lnTo>
                  <a:lnTo>
                    <a:pt x="17" y="16"/>
                  </a:lnTo>
                  <a:lnTo>
                    <a:pt x="16" y="16"/>
                  </a:lnTo>
                  <a:lnTo>
                    <a:pt x="11" y="13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1" y="6"/>
                  </a:lnTo>
                  <a:lnTo>
                    <a:pt x="10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" name="Freeform 77">
              <a:extLst>
                <a:ext uri="{FF2B5EF4-FFF2-40B4-BE49-F238E27FC236}">
                  <a16:creationId xmlns:a16="http://schemas.microsoft.com/office/drawing/2014/main" id="{1E1C3BFA-8FF4-3697-A34A-AD122E61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8420" y="7000875"/>
              <a:ext cx="10990" cy="10990"/>
            </a:xfrm>
            <a:custGeom>
              <a:avLst/>
              <a:gdLst>
                <a:gd name="T0" fmla="*/ 7 w 9"/>
                <a:gd name="T1" fmla="*/ 8 h 10"/>
                <a:gd name="T2" fmla="*/ 5 w 9"/>
                <a:gd name="T3" fmla="*/ 9 h 10"/>
                <a:gd name="T4" fmla="*/ 3 w 9"/>
                <a:gd name="T5" fmla="*/ 9 h 10"/>
                <a:gd name="T6" fmla="*/ 1 w 9"/>
                <a:gd name="T7" fmla="*/ 5 h 10"/>
                <a:gd name="T8" fmla="*/ 0 w 9"/>
                <a:gd name="T9" fmla="*/ 3 h 10"/>
                <a:gd name="T10" fmla="*/ 0 w 9"/>
                <a:gd name="T11" fmla="*/ 1 h 10"/>
                <a:gd name="T12" fmla="*/ 1 w 9"/>
                <a:gd name="T13" fmla="*/ 0 h 10"/>
                <a:gd name="T14" fmla="*/ 4 w 9"/>
                <a:gd name="T15" fmla="*/ 1 h 10"/>
                <a:gd name="T16" fmla="*/ 5 w 9"/>
                <a:gd name="T17" fmla="*/ 4 h 10"/>
                <a:gd name="T18" fmla="*/ 5 w 9"/>
                <a:gd name="T19" fmla="*/ 6 h 10"/>
                <a:gd name="T20" fmla="*/ 6 w 9"/>
                <a:gd name="T21" fmla="*/ 7 h 10"/>
                <a:gd name="T22" fmla="*/ 8 w 9"/>
                <a:gd name="T23" fmla="*/ 8 h 10"/>
                <a:gd name="T24" fmla="*/ 7 w 9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0">
                  <a:moveTo>
                    <a:pt x="7" y="8"/>
                  </a:moveTo>
                  <a:lnTo>
                    <a:pt x="5" y="9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1"/>
                  </a:lnTo>
                  <a:lnTo>
                    <a:pt x="5" y="4"/>
                  </a:lnTo>
                  <a:lnTo>
                    <a:pt x="5" y="6"/>
                  </a:lnTo>
                  <a:lnTo>
                    <a:pt x="6" y="7"/>
                  </a:lnTo>
                  <a:lnTo>
                    <a:pt x="8" y="8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" name="Freeform 78">
              <a:extLst>
                <a:ext uri="{FF2B5EF4-FFF2-40B4-BE49-F238E27FC236}">
                  <a16:creationId xmlns:a16="http://schemas.microsoft.com/office/drawing/2014/main" id="{AAD9537D-0177-C6E9-3295-326234D95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4907" y="7006368"/>
              <a:ext cx="5493" cy="10990"/>
            </a:xfrm>
            <a:custGeom>
              <a:avLst/>
              <a:gdLst>
                <a:gd name="T0" fmla="*/ 3 w 5"/>
                <a:gd name="T1" fmla="*/ 6 h 7"/>
                <a:gd name="T2" fmla="*/ 3 w 5"/>
                <a:gd name="T3" fmla="*/ 6 h 7"/>
                <a:gd name="T4" fmla="*/ 2 w 5"/>
                <a:gd name="T5" fmla="*/ 5 h 7"/>
                <a:gd name="T6" fmla="*/ 0 w 5"/>
                <a:gd name="T7" fmla="*/ 1 h 7"/>
                <a:gd name="T8" fmla="*/ 3 w 5"/>
                <a:gd name="T9" fmla="*/ 0 h 7"/>
                <a:gd name="T10" fmla="*/ 4 w 5"/>
                <a:gd name="T11" fmla="*/ 1 h 7"/>
                <a:gd name="T12" fmla="*/ 4 w 5"/>
                <a:gd name="T13" fmla="*/ 3 h 7"/>
                <a:gd name="T14" fmla="*/ 3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lnTo>
                    <a:pt x="3" y="6"/>
                  </a:lnTo>
                  <a:lnTo>
                    <a:pt x="2" y="5"/>
                  </a:lnTo>
                  <a:lnTo>
                    <a:pt x="0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" name="Freeform 80">
              <a:extLst>
                <a:ext uri="{FF2B5EF4-FFF2-40B4-BE49-F238E27FC236}">
                  <a16:creationId xmlns:a16="http://schemas.microsoft.com/office/drawing/2014/main" id="{391CFEF4-4042-B008-5CEB-DC7888A6B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35545" y="7033846"/>
              <a:ext cx="38468" cy="54952"/>
            </a:xfrm>
            <a:custGeom>
              <a:avLst/>
              <a:gdLst>
                <a:gd name="T0" fmla="*/ 28 w 29"/>
                <a:gd name="T1" fmla="*/ 8 h 46"/>
                <a:gd name="T2" fmla="*/ 24 w 29"/>
                <a:gd name="T3" fmla="*/ 19 h 46"/>
                <a:gd name="T4" fmla="*/ 23 w 29"/>
                <a:gd name="T5" fmla="*/ 19 h 46"/>
                <a:gd name="T6" fmla="*/ 22 w 29"/>
                <a:gd name="T7" fmla="*/ 21 h 46"/>
                <a:gd name="T8" fmla="*/ 17 w 29"/>
                <a:gd name="T9" fmla="*/ 24 h 46"/>
                <a:gd name="T10" fmla="*/ 21 w 29"/>
                <a:gd name="T11" fmla="*/ 24 h 46"/>
                <a:gd name="T12" fmla="*/ 22 w 29"/>
                <a:gd name="T13" fmla="*/ 26 h 46"/>
                <a:gd name="T14" fmla="*/ 22 w 29"/>
                <a:gd name="T15" fmla="*/ 27 h 46"/>
                <a:gd name="T16" fmla="*/ 21 w 29"/>
                <a:gd name="T17" fmla="*/ 29 h 46"/>
                <a:gd name="T18" fmla="*/ 16 w 29"/>
                <a:gd name="T19" fmla="*/ 34 h 46"/>
                <a:gd name="T20" fmla="*/ 13 w 29"/>
                <a:gd name="T21" fmla="*/ 35 h 46"/>
                <a:gd name="T22" fmla="*/ 9 w 29"/>
                <a:gd name="T23" fmla="*/ 40 h 46"/>
                <a:gd name="T24" fmla="*/ 7 w 29"/>
                <a:gd name="T25" fmla="*/ 40 h 46"/>
                <a:gd name="T26" fmla="*/ 6 w 29"/>
                <a:gd name="T27" fmla="*/ 43 h 46"/>
                <a:gd name="T28" fmla="*/ 4 w 29"/>
                <a:gd name="T29" fmla="*/ 45 h 46"/>
                <a:gd name="T30" fmla="*/ 3 w 29"/>
                <a:gd name="T31" fmla="*/ 45 h 46"/>
                <a:gd name="T32" fmla="*/ 3 w 29"/>
                <a:gd name="T33" fmla="*/ 45 h 46"/>
                <a:gd name="T34" fmla="*/ 0 w 29"/>
                <a:gd name="T35" fmla="*/ 41 h 46"/>
                <a:gd name="T36" fmla="*/ 4 w 29"/>
                <a:gd name="T37" fmla="*/ 38 h 46"/>
                <a:gd name="T38" fmla="*/ 4 w 29"/>
                <a:gd name="T39" fmla="*/ 37 h 46"/>
                <a:gd name="T40" fmla="*/ 7 w 29"/>
                <a:gd name="T41" fmla="*/ 35 h 46"/>
                <a:gd name="T42" fmla="*/ 7 w 29"/>
                <a:gd name="T43" fmla="*/ 34 h 46"/>
                <a:gd name="T44" fmla="*/ 3 w 29"/>
                <a:gd name="T45" fmla="*/ 32 h 46"/>
                <a:gd name="T46" fmla="*/ 1 w 29"/>
                <a:gd name="T47" fmla="*/ 30 h 46"/>
                <a:gd name="T48" fmla="*/ 1 w 29"/>
                <a:gd name="T49" fmla="*/ 29 h 46"/>
                <a:gd name="T50" fmla="*/ 3 w 29"/>
                <a:gd name="T51" fmla="*/ 27 h 46"/>
                <a:gd name="T52" fmla="*/ 3 w 29"/>
                <a:gd name="T53" fmla="*/ 27 h 46"/>
                <a:gd name="T54" fmla="*/ 2 w 29"/>
                <a:gd name="T55" fmla="*/ 26 h 46"/>
                <a:gd name="T56" fmla="*/ 0 w 29"/>
                <a:gd name="T57" fmla="*/ 26 h 46"/>
                <a:gd name="T58" fmla="*/ 0 w 29"/>
                <a:gd name="T59" fmla="*/ 24 h 46"/>
                <a:gd name="T60" fmla="*/ 0 w 29"/>
                <a:gd name="T61" fmla="*/ 22 h 46"/>
                <a:gd name="T62" fmla="*/ 0 w 29"/>
                <a:gd name="T63" fmla="*/ 19 h 46"/>
                <a:gd name="T64" fmla="*/ 1 w 29"/>
                <a:gd name="T65" fmla="*/ 18 h 46"/>
                <a:gd name="T66" fmla="*/ 2 w 29"/>
                <a:gd name="T67" fmla="*/ 16 h 46"/>
                <a:gd name="T68" fmla="*/ 3 w 29"/>
                <a:gd name="T69" fmla="*/ 16 h 46"/>
                <a:gd name="T70" fmla="*/ 4 w 29"/>
                <a:gd name="T71" fmla="*/ 17 h 46"/>
                <a:gd name="T72" fmla="*/ 6 w 29"/>
                <a:gd name="T73" fmla="*/ 19 h 46"/>
                <a:gd name="T74" fmla="*/ 9 w 29"/>
                <a:gd name="T75" fmla="*/ 18 h 46"/>
                <a:gd name="T76" fmla="*/ 12 w 29"/>
                <a:gd name="T77" fmla="*/ 19 h 46"/>
                <a:gd name="T78" fmla="*/ 12 w 29"/>
                <a:gd name="T79" fmla="*/ 18 h 46"/>
                <a:gd name="T80" fmla="*/ 10 w 29"/>
                <a:gd name="T81" fmla="*/ 13 h 46"/>
                <a:gd name="T82" fmla="*/ 10 w 29"/>
                <a:gd name="T83" fmla="*/ 12 h 46"/>
                <a:gd name="T84" fmla="*/ 11 w 29"/>
                <a:gd name="T85" fmla="*/ 11 h 46"/>
                <a:gd name="T86" fmla="*/ 17 w 29"/>
                <a:gd name="T87" fmla="*/ 7 h 46"/>
                <a:gd name="T88" fmla="*/ 25 w 29"/>
                <a:gd name="T89" fmla="*/ 0 h 46"/>
                <a:gd name="T90" fmla="*/ 27 w 29"/>
                <a:gd name="T91" fmla="*/ 0 h 46"/>
                <a:gd name="T92" fmla="*/ 28 w 29"/>
                <a:gd name="T93" fmla="*/ 0 h 46"/>
                <a:gd name="T94" fmla="*/ 28 w 29"/>
                <a:gd name="T95" fmla="*/ 4 h 46"/>
                <a:gd name="T96" fmla="*/ 28 w 29"/>
                <a:gd name="T97" fmla="*/ 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9" h="46">
                  <a:moveTo>
                    <a:pt x="28" y="8"/>
                  </a:moveTo>
                  <a:lnTo>
                    <a:pt x="24" y="19"/>
                  </a:lnTo>
                  <a:lnTo>
                    <a:pt x="23" y="19"/>
                  </a:lnTo>
                  <a:lnTo>
                    <a:pt x="22" y="21"/>
                  </a:lnTo>
                  <a:lnTo>
                    <a:pt x="17" y="24"/>
                  </a:lnTo>
                  <a:lnTo>
                    <a:pt x="21" y="24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1" y="29"/>
                  </a:lnTo>
                  <a:lnTo>
                    <a:pt x="16" y="34"/>
                  </a:lnTo>
                  <a:lnTo>
                    <a:pt x="13" y="35"/>
                  </a:lnTo>
                  <a:lnTo>
                    <a:pt x="9" y="40"/>
                  </a:lnTo>
                  <a:lnTo>
                    <a:pt x="7" y="40"/>
                  </a:lnTo>
                  <a:lnTo>
                    <a:pt x="6" y="43"/>
                  </a:lnTo>
                  <a:lnTo>
                    <a:pt x="4" y="45"/>
                  </a:lnTo>
                  <a:lnTo>
                    <a:pt x="3" y="45"/>
                  </a:lnTo>
                  <a:lnTo>
                    <a:pt x="3" y="45"/>
                  </a:lnTo>
                  <a:lnTo>
                    <a:pt x="0" y="41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3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3" y="27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2" y="16"/>
                  </a:lnTo>
                  <a:lnTo>
                    <a:pt x="3" y="16"/>
                  </a:lnTo>
                  <a:lnTo>
                    <a:pt x="4" y="17"/>
                  </a:lnTo>
                  <a:lnTo>
                    <a:pt x="6" y="19"/>
                  </a:lnTo>
                  <a:lnTo>
                    <a:pt x="9" y="18"/>
                  </a:lnTo>
                  <a:lnTo>
                    <a:pt x="12" y="19"/>
                  </a:lnTo>
                  <a:lnTo>
                    <a:pt x="12" y="18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7" y="7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8" y="4"/>
                  </a:lnTo>
                  <a:lnTo>
                    <a:pt x="28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" name="Freeform 81">
              <a:extLst>
                <a:ext uri="{FF2B5EF4-FFF2-40B4-BE49-F238E27FC236}">
                  <a16:creationId xmlns:a16="http://schemas.microsoft.com/office/drawing/2014/main" id="{9052ABBC-6882-10E8-7051-CF622BDF1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061" y="7094292"/>
              <a:ext cx="16484" cy="10990"/>
            </a:xfrm>
            <a:custGeom>
              <a:avLst/>
              <a:gdLst>
                <a:gd name="T0" fmla="*/ 9 w 14"/>
                <a:gd name="T1" fmla="*/ 0 h 10"/>
                <a:gd name="T2" fmla="*/ 13 w 14"/>
                <a:gd name="T3" fmla="*/ 3 h 10"/>
                <a:gd name="T4" fmla="*/ 10 w 14"/>
                <a:gd name="T5" fmla="*/ 9 h 10"/>
                <a:gd name="T6" fmla="*/ 6 w 14"/>
                <a:gd name="T7" fmla="*/ 9 h 10"/>
                <a:gd name="T8" fmla="*/ 0 w 14"/>
                <a:gd name="T9" fmla="*/ 5 h 10"/>
                <a:gd name="T10" fmla="*/ 0 w 14"/>
                <a:gd name="T11" fmla="*/ 4 h 10"/>
                <a:gd name="T12" fmla="*/ 0 w 14"/>
                <a:gd name="T13" fmla="*/ 3 h 10"/>
                <a:gd name="T14" fmla="*/ 1 w 14"/>
                <a:gd name="T15" fmla="*/ 2 h 10"/>
                <a:gd name="T16" fmla="*/ 2 w 14"/>
                <a:gd name="T17" fmla="*/ 2 h 10"/>
                <a:gd name="T18" fmla="*/ 3 w 14"/>
                <a:gd name="T19" fmla="*/ 2 h 10"/>
                <a:gd name="T20" fmla="*/ 6 w 14"/>
                <a:gd name="T21" fmla="*/ 1 h 10"/>
                <a:gd name="T22" fmla="*/ 7 w 14"/>
                <a:gd name="T23" fmla="*/ 2 h 10"/>
                <a:gd name="T24" fmla="*/ 9 w 14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0">
                  <a:moveTo>
                    <a:pt x="9" y="0"/>
                  </a:moveTo>
                  <a:lnTo>
                    <a:pt x="13" y="3"/>
                  </a:lnTo>
                  <a:lnTo>
                    <a:pt x="10" y="9"/>
                  </a:lnTo>
                  <a:lnTo>
                    <a:pt x="6" y="9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6" y="1"/>
                  </a:lnTo>
                  <a:lnTo>
                    <a:pt x="7" y="2"/>
                  </a:lnTo>
                  <a:lnTo>
                    <a:pt x="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" name="Freeform 82">
              <a:extLst>
                <a:ext uri="{FF2B5EF4-FFF2-40B4-BE49-F238E27FC236}">
                  <a16:creationId xmlns:a16="http://schemas.microsoft.com/office/drawing/2014/main" id="{627651E3-B39A-561E-79FF-B5869A771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6535" y="7094292"/>
              <a:ext cx="43962" cy="49458"/>
            </a:xfrm>
            <a:custGeom>
              <a:avLst/>
              <a:gdLst>
                <a:gd name="T0" fmla="*/ 19 w 35"/>
                <a:gd name="T1" fmla="*/ 9 h 38"/>
                <a:gd name="T2" fmla="*/ 19 w 35"/>
                <a:gd name="T3" fmla="*/ 12 h 38"/>
                <a:gd name="T4" fmla="*/ 18 w 35"/>
                <a:gd name="T5" fmla="*/ 15 h 38"/>
                <a:gd name="T6" fmla="*/ 19 w 35"/>
                <a:gd name="T7" fmla="*/ 18 h 38"/>
                <a:gd name="T8" fmla="*/ 20 w 35"/>
                <a:gd name="T9" fmla="*/ 21 h 38"/>
                <a:gd name="T10" fmla="*/ 21 w 35"/>
                <a:gd name="T11" fmla="*/ 22 h 38"/>
                <a:gd name="T12" fmla="*/ 22 w 35"/>
                <a:gd name="T13" fmla="*/ 23 h 38"/>
                <a:gd name="T14" fmla="*/ 28 w 35"/>
                <a:gd name="T15" fmla="*/ 24 h 38"/>
                <a:gd name="T16" fmla="*/ 33 w 35"/>
                <a:gd name="T17" fmla="*/ 23 h 38"/>
                <a:gd name="T18" fmla="*/ 34 w 35"/>
                <a:gd name="T19" fmla="*/ 24 h 38"/>
                <a:gd name="T20" fmla="*/ 34 w 35"/>
                <a:gd name="T21" fmla="*/ 26 h 38"/>
                <a:gd name="T22" fmla="*/ 33 w 35"/>
                <a:gd name="T23" fmla="*/ 28 h 38"/>
                <a:gd name="T24" fmla="*/ 30 w 35"/>
                <a:gd name="T25" fmla="*/ 31 h 38"/>
                <a:gd name="T26" fmla="*/ 26 w 35"/>
                <a:gd name="T27" fmla="*/ 36 h 38"/>
                <a:gd name="T28" fmla="*/ 25 w 35"/>
                <a:gd name="T29" fmla="*/ 37 h 38"/>
                <a:gd name="T30" fmla="*/ 24 w 35"/>
                <a:gd name="T31" fmla="*/ 37 h 38"/>
                <a:gd name="T32" fmla="*/ 23 w 35"/>
                <a:gd name="T33" fmla="*/ 36 h 38"/>
                <a:gd name="T34" fmla="*/ 23 w 35"/>
                <a:gd name="T35" fmla="*/ 28 h 38"/>
                <a:gd name="T36" fmla="*/ 18 w 35"/>
                <a:gd name="T37" fmla="*/ 29 h 38"/>
                <a:gd name="T38" fmla="*/ 16 w 35"/>
                <a:gd name="T39" fmla="*/ 28 h 38"/>
                <a:gd name="T40" fmla="*/ 13 w 35"/>
                <a:gd name="T41" fmla="*/ 28 h 38"/>
                <a:gd name="T42" fmla="*/ 12 w 35"/>
                <a:gd name="T43" fmla="*/ 25 h 38"/>
                <a:gd name="T44" fmla="*/ 10 w 35"/>
                <a:gd name="T45" fmla="*/ 20 h 38"/>
                <a:gd name="T46" fmla="*/ 2 w 35"/>
                <a:gd name="T47" fmla="*/ 18 h 38"/>
                <a:gd name="T48" fmla="*/ 0 w 35"/>
                <a:gd name="T49" fmla="*/ 15 h 38"/>
                <a:gd name="T50" fmla="*/ 0 w 35"/>
                <a:gd name="T51" fmla="*/ 13 h 38"/>
                <a:gd name="T52" fmla="*/ 0 w 35"/>
                <a:gd name="T53" fmla="*/ 12 h 38"/>
                <a:gd name="T54" fmla="*/ 1 w 35"/>
                <a:gd name="T55" fmla="*/ 10 h 38"/>
                <a:gd name="T56" fmla="*/ 3 w 35"/>
                <a:gd name="T57" fmla="*/ 11 h 38"/>
                <a:gd name="T58" fmla="*/ 5 w 35"/>
                <a:gd name="T59" fmla="*/ 11 h 38"/>
                <a:gd name="T60" fmla="*/ 5 w 35"/>
                <a:gd name="T61" fmla="*/ 9 h 38"/>
                <a:gd name="T62" fmla="*/ 5 w 35"/>
                <a:gd name="T63" fmla="*/ 9 h 38"/>
                <a:gd name="T64" fmla="*/ 5 w 35"/>
                <a:gd name="T65" fmla="*/ 7 h 38"/>
                <a:gd name="T66" fmla="*/ 4 w 35"/>
                <a:gd name="T67" fmla="*/ 6 h 38"/>
                <a:gd name="T68" fmla="*/ 12 w 35"/>
                <a:gd name="T69" fmla="*/ 4 h 38"/>
                <a:gd name="T70" fmla="*/ 12 w 35"/>
                <a:gd name="T71" fmla="*/ 0 h 38"/>
                <a:gd name="T72" fmla="*/ 14 w 35"/>
                <a:gd name="T73" fmla="*/ 0 h 38"/>
                <a:gd name="T74" fmla="*/ 16 w 35"/>
                <a:gd name="T75" fmla="*/ 1 h 38"/>
                <a:gd name="T76" fmla="*/ 18 w 35"/>
                <a:gd name="T77" fmla="*/ 5 h 38"/>
                <a:gd name="T78" fmla="*/ 19 w 35"/>
                <a:gd name="T7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" h="38">
                  <a:moveTo>
                    <a:pt x="19" y="9"/>
                  </a:moveTo>
                  <a:lnTo>
                    <a:pt x="19" y="12"/>
                  </a:lnTo>
                  <a:lnTo>
                    <a:pt x="18" y="15"/>
                  </a:lnTo>
                  <a:lnTo>
                    <a:pt x="19" y="18"/>
                  </a:lnTo>
                  <a:lnTo>
                    <a:pt x="20" y="21"/>
                  </a:lnTo>
                  <a:lnTo>
                    <a:pt x="21" y="22"/>
                  </a:lnTo>
                  <a:lnTo>
                    <a:pt x="22" y="23"/>
                  </a:lnTo>
                  <a:lnTo>
                    <a:pt x="28" y="24"/>
                  </a:lnTo>
                  <a:lnTo>
                    <a:pt x="33" y="23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3" y="28"/>
                  </a:lnTo>
                  <a:lnTo>
                    <a:pt x="30" y="31"/>
                  </a:lnTo>
                  <a:lnTo>
                    <a:pt x="26" y="36"/>
                  </a:lnTo>
                  <a:lnTo>
                    <a:pt x="25" y="37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3" y="28"/>
                  </a:lnTo>
                  <a:lnTo>
                    <a:pt x="18" y="29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2" y="25"/>
                  </a:lnTo>
                  <a:lnTo>
                    <a:pt x="10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4" y="6"/>
                  </a:lnTo>
                  <a:lnTo>
                    <a:pt x="12" y="4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1"/>
                  </a:lnTo>
                  <a:lnTo>
                    <a:pt x="18" y="5"/>
                  </a:lnTo>
                  <a:lnTo>
                    <a:pt x="19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" name="Freeform 83">
              <a:extLst>
                <a:ext uri="{FF2B5EF4-FFF2-40B4-BE49-F238E27FC236}">
                  <a16:creationId xmlns:a16="http://schemas.microsoft.com/office/drawing/2014/main" id="{E0DF9FAF-4CE4-70E6-7E50-7CDFDC93B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9061" y="7116272"/>
              <a:ext cx="10990" cy="21981"/>
            </a:xfrm>
            <a:custGeom>
              <a:avLst/>
              <a:gdLst>
                <a:gd name="T0" fmla="*/ 6 w 7"/>
                <a:gd name="T1" fmla="*/ 15 h 16"/>
                <a:gd name="T2" fmla="*/ 4 w 7"/>
                <a:gd name="T3" fmla="*/ 15 h 16"/>
                <a:gd name="T4" fmla="*/ 3 w 7"/>
                <a:gd name="T5" fmla="*/ 15 h 16"/>
                <a:gd name="T6" fmla="*/ 2 w 7"/>
                <a:gd name="T7" fmla="*/ 14 h 16"/>
                <a:gd name="T8" fmla="*/ 1 w 7"/>
                <a:gd name="T9" fmla="*/ 11 h 16"/>
                <a:gd name="T10" fmla="*/ 0 w 7"/>
                <a:gd name="T11" fmla="*/ 9 h 16"/>
                <a:gd name="T12" fmla="*/ 1 w 7"/>
                <a:gd name="T13" fmla="*/ 5 h 16"/>
                <a:gd name="T14" fmla="*/ 1 w 7"/>
                <a:gd name="T15" fmla="*/ 0 h 16"/>
                <a:gd name="T16" fmla="*/ 4 w 7"/>
                <a:gd name="T17" fmla="*/ 0 h 16"/>
                <a:gd name="T18" fmla="*/ 6 w 7"/>
                <a:gd name="T19" fmla="*/ 0 h 16"/>
                <a:gd name="T20" fmla="*/ 6 w 7"/>
                <a:gd name="T21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16">
                  <a:moveTo>
                    <a:pt x="6" y="15"/>
                  </a:moveTo>
                  <a:lnTo>
                    <a:pt x="4" y="15"/>
                  </a:lnTo>
                  <a:lnTo>
                    <a:pt x="3" y="15"/>
                  </a:lnTo>
                  <a:lnTo>
                    <a:pt x="2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0"/>
                  </a:lnTo>
                  <a:lnTo>
                    <a:pt x="6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" name="Freeform 84">
              <a:extLst>
                <a:ext uri="{FF2B5EF4-FFF2-40B4-BE49-F238E27FC236}">
                  <a16:creationId xmlns:a16="http://schemas.microsoft.com/office/drawing/2014/main" id="{D8D9117E-DFB6-FC34-8E31-D77F9508A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526" y="7143750"/>
              <a:ext cx="10990" cy="10990"/>
            </a:xfrm>
            <a:custGeom>
              <a:avLst/>
              <a:gdLst>
                <a:gd name="T0" fmla="*/ 5 w 7"/>
                <a:gd name="T1" fmla="*/ 5 h 7"/>
                <a:gd name="T2" fmla="*/ 4 w 7"/>
                <a:gd name="T3" fmla="*/ 6 h 7"/>
                <a:gd name="T4" fmla="*/ 3 w 7"/>
                <a:gd name="T5" fmla="*/ 6 h 7"/>
                <a:gd name="T6" fmla="*/ 2 w 7"/>
                <a:gd name="T7" fmla="*/ 5 h 7"/>
                <a:gd name="T8" fmla="*/ 0 w 7"/>
                <a:gd name="T9" fmla="*/ 2 h 7"/>
                <a:gd name="T10" fmla="*/ 3 w 7"/>
                <a:gd name="T11" fmla="*/ 0 h 7"/>
                <a:gd name="T12" fmla="*/ 5 w 7"/>
                <a:gd name="T13" fmla="*/ 1 h 7"/>
                <a:gd name="T14" fmla="*/ 6 w 7"/>
                <a:gd name="T15" fmla="*/ 3 h 7"/>
                <a:gd name="T16" fmla="*/ 6 w 7"/>
                <a:gd name="T17" fmla="*/ 4 h 7"/>
                <a:gd name="T18" fmla="*/ 5 w 7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5" y="5"/>
                  </a:moveTo>
                  <a:lnTo>
                    <a:pt x="4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" name="Freeform 85">
              <a:extLst>
                <a:ext uri="{FF2B5EF4-FFF2-40B4-BE49-F238E27FC236}">
                  <a16:creationId xmlns:a16="http://schemas.microsoft.com/office/drawing/2014/main" id="{36287EAB-F629-7644-4E28-87CD447A0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3564" y="7143750"/>
              <a:ext cx="5497" cy="5493"/>
            </a:xfrm>
            <a:custGeom>
              <a:avLst/>
              <a:gdLst>
                <a:gd name="T0" fmla="*/ 5 w 6"/>
                <a:gd name="T1" fmla="*/ 3 h 5"/>
                <a:gd name="T2" fmla="*/ 2 w 6"/>
                <a:gd name="T3" fmla="*/ 4 h 5"/>
                <a:gd name="T4" fmla="*/ 1 w 6"/>
                <a:gd name="T5" fmla="*/ 4 h 5"/>
                <a:gd name="T6" fmla="*/ 0 w 6"/>
                <a:gd name="T7" fmla="*/ 3 h 5"/>
                <a:gd name="T8" fmla="*/ 1 w 6"/>
                <a:gd name="T9" fmla="*/ 1 h 5"/>
                <a:gd name="T10" fmla="*/ 3 w 6"/>
                <a:gd name="T11" fmla="*/ 0 h 5"/>
                <a:gd name="T12" fmla="*/ 5 w 6"/>
                <a:gd name="T13" fmla="*/ 1 h 5"/>
                <a:gd name="T14" fmla="*/ 5 w 6"/>
                <a:gd name="T15" fmla="*/ 2 h 5"/>
                <a:gd name="T16" fmla="*/ 5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" name="Freeform 86">
              <a:extLst>
                <a:ext uri="{FF2B5EF4-FFF2-40B4-BE49-F238E27FC236}">
                  <a16:creationId xmlns:a16="http://schemas.microsoft.com/office/drawing/2014/main" id="{C1E444D9-5A82-2E5D-E7BB-02B0D8D7D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2032" y="7171224"/>
              <a:ext cx="5493" cy="10990"/>
            </a:xfrm>
            <a:custGeom>
              <a:avLst/>
              <a:gdLst>
                <a:gd name="T0" fmla="*/ 2 w 6"/>
                <a:gd name="T1" fmla="*/ 5 h 7"/>
                <a:gd name="T2" fmla="*/ 0 w 6"/>
                <a:gd name="T3" fmla="*/ 6 h 7"/>
                <a:gd name="T4" fmla="*/ 0 w 6"/>
                <a:gd name="T5" fmla="*/ 5 h 7"/>
                <a:gd name="T6" fmla="*/ 3 w 6"/>
                <a:gd name="T7" fmla="*/ 1 h 7"/>
                <a:gd name="T8" fmla="*/ 4 w 6"/>
                <a:gd name="T9" fmla="*/ 0 h 7"/>
                <a:gd name="T10" fmla="*/ 5 w 6"/>
                <a:gd name="T11" fmla="*/ 1 h 7"/>
                <a:gd name="T12" fmla="*/ 4 w 6"/>
                <a:gd name="T13" fmla="*/ 3 h 7"/>
                <a:gd name="T14" fmla="*/ 2 w 6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2" y="5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" name="Freeform 87">
              <a:extLst>
                <a:ext uri="{FF2B5EF4-FFF2-40B4-BE49-F238E27FC236}">
                  <a16:creationId xmlns:a16="http://schemas.microsoft.com/office/drawing/2014/main" id="{EAB3300A-7F86-4243-B703-E93462F66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63023" y="7171224"/>
              <a:ext cx="21981" cy="27478"/>
            </a:xfrm>
            <a:custGeom>
              <a:avLst/>
              <a:gdLst>
                <a:gd name="T0" fmla="*/ 18 w 19"/>
                <a:gd name="T1" fmla="*/ 18 h 22"/>
                <a:gd name="T2" fmla="*/ 5 w 19"/>
                <a:gd name="T3" fmla="*/ 21 h 22"/>
                <a:gd name="T4" fmla="*/ 0 w 19"/>
                <a:gd name="T5" fmla="*/ 21 h 22"/>
                <a:gd name="T6" fmla="*/ 0 w 19"/>
                <a:gd name="T7" fmla="*/ 19 h 22"/>
                <a:gd name="T8" fmla="*/ 1 w 19"/>
                <a:gd name="T9" fmla="*/ 18 h 22"/>
                <a:gd name="T10" fmla="*/ 5 w 19"/>
                <a:gd name="T11" fmla="*/ 17 h 22"/>
                <a:gd name="T12" fmla="*/ 6 w 19"/>
                <a:gd name="T13" fmla="*/ 10 h 22"/>
                <a:gd name="T14" fmla="*/ 0 w 19"/>
                <a:gd name="T15" fmla="*/ 6 h 22"/>
                <a:gd name="T16" fmla="*/ 0 w 19"/>
                <a:gd name="T17" fmla="*/ 5 h 22"/>
                <a:gd name="T18" fmla="*/ 1 w 19"/>
                <a:gd name="T19" fmla="*/ 4 h 22"/>
                <a:gd name="T20" fmla="*/ 2 w 19"/>
                <a:gd name="T21" fmla="*/ 3 h 22"/>
                <a:gd name="T22" fmla="*/ 5 w 19"/>
                <a:gd name="T23" fmla="*/ 1 h 22"/>
                <a:gd name="T24" fmla="*/ 6 w 19"/>
                <a:gd name="T25" fmla="*/ 0 h 22"/>
                <a:gd name="T26" fmla="*/ 7 w 19"/>
                <a:gd name="T27" fmla="*/ 1 h 22"/>
                <a:gd name="T28" fmla="*/ 10 w 19"/>
                <a:gd name="T29" fmla="*/ 3 h 22"/>
                <a:gd name="T30" fmla="*/ 12 w 19"/>
                <a:gd name="T31" fmla="*/ 7 h 22"/>
                <a:gd name="T32" fmla="*/ 16 w 19"/>
                <a:gd name="T33" fmla="*/ 8 h 22"/>
                <a:gd name="T34" fmla="*/ 18 w 19"/>
                <a:gd name="T35" fmla="*/ 10 h 22"/>
                <a:gd name="T36" fmla="*/ 18 w 19"/>
                <a:gd name="T3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2">
                  <a:moveTo>
                    <a:pt x="18" y="18"/>
                  </a:moveTo>
                  <a:lnTo>
                    <a:pt x="5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5" y="17"/>
                  </a:lnTo>
                  <a:lnTo>
                    <a:pt x="6" y="10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2" y="7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18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" name="Freeform 88">
              <a:extLst>
                <a:ext uri="{FF2B5EF4-FFF2-40B4-BE49-F238E27FC236}">
                  <a16:creationId xmlns:a16="http://schemas.microsoft.com/office/drawing/2014/main" id="{56421F30-6874-5E44-D930-67E9C6AF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74013" y="7209692"/>
              <a:ext cx="16484" cy="21981"/>
            </a:xfrm>
            <a:custGeom>
              <a:avLst/>
              <a:gdLst>
                <a:gd name="T0" fmla="*/ 2 w 12"/>
                <a:gd name="T1" fmla="*/ 17 h 19"/>
                <a:gd name="T2" fmla="*/ 2 w 12"/>
                <a:gd name="T3" fmla="*/ 18 h 19"/>
                <a:gd name="T4" fmla="*/ 0 w 12"/>
                <a:gd name="T5" fmla="*/ 18 h 19"/>
                <a:gd name="T6" fmla="*/ 0 w 12"/>
                <a:gd name="T7" fmla="*/ 17 h 19"/>
                <a:gd name="T8" fmla="*/ 0 w 12"/>
                <a:gd name="T9" fmla="*/ 15 h 19"/>
                <a:gd name="T10" fmla="*/ 0 w 12"/>
                <a:gd name="T11" fmla="*/ 13 h 19"/>
                <a:gd name="T12" fmla="*/ 0 w 12"/>
                <a:gd name="T13" fmla="*/ 11 h 19"/>
                <a:gd name="T14" fmla="*/ 4 w 12"/>
                <a:gd name="T15" fmla="*/ 8 h 19"/>
                <a:gd name="T16" fmla="*/ 2 w 12"/>
                <a:gd name="T17" fmla="*/ 7 h 19"/>
                <a:gd name="T18" fmla="*/ 2 w 12"/>
                <a:gd name="T19" fmla="*/ 7 h 19"/>
                <a:gd name="T20" fmla="*/ 4 w 12"/>
                <a:gd name="T21" fmla="*/ 4 h 19"/>
                <a:gd name="T22" fmla="*/ 8 w 12"/>
                <a:gd name="T23" fmla="*/ 1 h 19"/>
                <a:gd name="T24" fmla="*/ 9 w 12"/>
                <a:gd name="T25" fmla="*/ 0 h 19"/>
                <a:gd name="T26" fmla="*/ 11 w 12"/>
                <a:gd name="T27" fmla="*/ 0 h 19"/>
                <a:gd name="T28" fmla="*/ 8 w 12"/>
                <a:gd name="T29" fmla="*/ 7 h 19"/>
                <a:gd name="T30" fmla="*/ 2 w 12"/>
                <a:gd name="T3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9">
                  <a:moveTo>
                    <a:pt x="2" y="17"/>
                  </a:moveTo>
                  <a:lnTo>
                    <a:pt x="2" y="18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4" y="8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4"/>
                  </a:lnTo>
                  <a:lnTo>
                    <a:pt x="8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8" y="7"/>
                  </a:lnTo>
                  <a:lnTo>
                    <a:pt x="2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" name="Freeform 89">
              <a:extLst>
                <a:ext uri="{FF2B5EF4-FFF2-40B4-BE49-F238E27FC236}">
                  <a16:creationId xmlns:a16="http://schemas.microsoft.com/office/drawing/2014/main" id="{B14116E6-580A-ADC4-8F10-C4771076E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7526" y="7220683"/>
              <a:ext cx="16487" cy="21981"/>
            </a:xfrm>
            <a:custGeom>
              <a:avLst/>
              <a:gdLst>
                <a:gd name="T0" fmla="*/ 12 w 15"/>
                <a:gd name="T1" fmla="*/ 0 h 19"/>
                <a:gd name="T2" fmla="*/ 13 w 15"/>
                <a:gd name="T3" fmla="*/ 7 h 19"/>
                <a:gd name="T4" fmla="*/ 14 w 15"/>
                <a:gd name="T5" fmla="*/ 12 h 19"/>
                <a:gd name="T6" fmla="*/ 14 w 15"/>
                <a:gd name="T7" fmla="*/ 13 h 19"/>
                <a:gd name="T8" fmla="*/ 13 w 15"/>
                <a:gd name="T9" fmla="*/ 15 h 19"/>
                <a:gd name="T10" fmla="*/ 8 w 15"/>
                <a:gd name="T11" fmla="*/ 18 h 19"/>
                <a:gd name="T12" fmla="*/ 6 w 15"/>
                <a:gd name="T13" fmla="*/ 18 h 19"/>
                <a:gd name="T14" fmla="*/ 6 w 15"/>
                <a:gd name="T15" fmla="*/ 17 h 19"/>
                <a:gd name="T16" fmla="*/ 8 w 15"/>
                <a:gd name="T17" fmla="*/ 15 h 19"/>
                <a:gd name="T18" fmla="*/ 6 w 15"/>
                <a:gd name="T19" fmla="*/ 11 h 19"/>
                <a:gd name="T20" fmla="*/ 7 w 15"/>
                <a:gd name="T21" fmla="*/ 9 h 19"/>
                <a:gd name="T22" fmla="*/ 6 w 15"/>
                <a:gd name="T23" fmla="*/ 8 h 19"/>
                <a:gd name="T24" fmla="*/ 5 w 15"/>
                <a:gd name="T25" fmla="*/ 9 h 19"/>
                <a:gd name="T26" fmla="*/ 1 w 15"/>
                <a:gd name="T27" fmla="*/ 12 h 19"/>
                <a:gd name="T28" fmla="*/ 0 w 15"/>
                <a:gd name="T29" fmla="*/ 13 h 19"/>
                <a:gd name="T30" fmla="*/ 0 w 15"/>
                <a:gd name="T31" fmla="*/ 12 h 19"/>
                <a:gd name="T32" fmla="*/ 1 w 15"/>
                <a:gd name="T33" fmla="*/ 9 h 19"/>
                <a:gd name="T34" fmla="*/ 1 w 15"/>
                <a:gd name="T35" fmla="*/ 7 h 19"/>
                <a:gd name="T36" fmla="*/ 1 w 15"/>
                <a:gd name="T37" fmla="*/ 5 h 19"/>
                <a:gd name="T38" fmla="*/ 3 w 15"/>
                <a:gd name="T39" fmla="*/ 4 h 19"/>
                <a:gd name="T40" fmla="*/ 4 w 15"/>
                <a:gd name="T41" fmla="*/ 3 h 19"/>
                <a:gd name="T42" fmla="*/ 5 w 15"/>
                <a:gd name="T43" fmla="*/ 3 h 19"/>
                <a:gd name="T44" fmla="*/ 5 w 15"/>
                <a:gd name="T45" fmla="*/ 4 h 19"/>
                <a:gd name="T46" fmla="*/ 9 w 15"/>
                <a:gd name="T47" fmla="*/ 1 h 19"/>
                <a:gd name="T48" fmla="*/ 12 w 15"/>
                <a:gd name="T4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9">
                  <a:moveTo>
                    <a:pt x="12" y="0"/>
                  </a:moveTo>
                  <a:lnTo>
                    <a:pt x="13" y="7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8" y="15"/>
                  </a:lnTo>
                  <a:lnTo>
                    <a:pt x="6" y="11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9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4"/>
                  </a:lnTo>
                  <a:lnTo>
                    <a:pt x="9" y="1"/>
                  </a:lnTo>
                  <a:lnTo>
                    <a:pt x="1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" name="Freeform 90">
              <a:extLst>
                <a:ext uri="{FF2B5EF4-FFF2-40B4-BE49-F238E27FC236}">
                  <a16:creationId xmlns:a16="http://schemas.microsoft.com/office/drawing/2014/main" id="{7CDBBF6A-D158-1412-CB5C-3B8424EAB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1487" y="7237167"/>
              <a:ext cx="10990" cy="21981"/>
            </a:xfrm>
            <a:custGeom>
              <a:avLst/>
              <a:gdLst>
                <a:gd name="T0" fmla="*/ 9 w 11"/>
                <a:gd name="T1" fmla="*/ 15 h 16"/>
                <a:gd name="T2" fmla="*/ 5 w 11"/>
                <a:gd name="T3" fmla="*/ 15 h 16"/>
                <a:gd name="T4" fmla="*/ 4 w 11"/>
                <a:gd name="T5" fmla="*/ 14 h 16"/>
                <a:gd name="T6" fmla="*/ 2 w 11"/>
                <a:gd name="T7" fmla="*/ 13 h 16"/>
                <a:gd name="T8" fmla="*/ 0 w 11"/>
                <a:gd name="T9" fmla="*/ 5 h 16"/>
                <a:gd name="T10" fmla="*/ 1 w 11"/>
                <a:gd name="T11" fmla="*/ 3 h 16"/>
                <a:gd name="T12" fmla="*/ 2 w 11"/>
                <a:gd name="T13" fmla="*/ 2 h 16"/>
                <a:gd name="T14" fmla="*/ 2 w 11"/>
                <a:gd name="T15" fmla="*/ 0 h 16"/>
                <a:gd name="T16" fmla="*/ 5 w 11"/>
                <a:gd name="T17" fmla="*/ 0 h 16"/>
                <a:gd name="T18" fmla="*/ 7 w 11"/>
                <a:gd name="T19" fmla="*/ 2 h 16"/>
                <a:gd name="T20" fmla="*/ 7 w 11"/>
                <a:gd name="T21" fmla="*/ 3 h 16"/>
                <a:gd name="T22" fmla="*/ 9 w 11"/>
                <a:gd name="T23" fmla="*/ 8 h 16"/>
                <a:gd name="T24" fmla="*/ 10 w 11"/>
                <a:gd name="T25" fmla="*/ 13 h 16"/>
                <a:gd name="T26" fmla="*/ 9 w 11"/>
                <a:gd name="T2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6">
                  <a:moveTo>
                    <a:pt x="9" y="15"/>
                  </a:moveTo>
                  <a:lnTo>
                    <a:pt x="5" y="15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9" y="8"/>
                  </a:lnTo>
                  <a:lnTo>
                    <a:pt x="10" y="13"/>
                  </a:lnTo>
                  <a:lnTo>
                    <a:pt x="9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" name="Freeform 92">
              <a:extLst>
                <a:ext uri="{FF2B5EF4-FFF2-40B4-BE49-F238E27FC236}">
                  <a16:creationId xmlns:a16="http://schemas.microsoft.com/office/drawing/2014/main" id="{CEFCDF43-7ECB-6580-6116-8C1B7C02D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34458" y="7391032"/>
              <a:ext cx="21981" cy="21981"/>
            </a:xfrm>
            <a:custGeom>
              <a:avLst/>
              <a:gdLst>
                <a:gd name="T0" fmla="*/ 12 w 18"/>
                <a:gd name="T1" fmla="*/ 6 h 17"/>
                <a:gd name="T2" fmla="*/ 14 w 18"/>
                <a:gd name="T3" fmla="*/ 7 h 17"/>
                <a:gd name="T4" fmla="*/ 17 w 18"/>
                <a:gd name="T5" fmla="*/ 7 h 17"/>
                <a:gd name="T6" fmla="*/ 16 w 18"/>
                <a:gd name="T7" fmla="*/ 9 h 17"/>
                <a:gd name="T8" fmla="*/ 12 w 18"/>
                <a:gd name="T9" fmla="*/ 11 h 17"/>
                <a:gd name="T10" fmla="*/ 9 w 18"/>
                <a:gd name="T11" fmla="*/ 14 h 17"/>
                <a:gd name="T12" fmla="*/ 6 w 18"/>
                <a:gd name="T13" fmla="*/ 16 h 17"/>
                <a:gd name="T14" fmla="*/ 5 w 18"/>
                <a:gd name="T15" fmla="*/ 13 h 17"/>
                <a:gd name="T16" fmla="*/ 3 w 18"/>
                <a:gd name="T17" fmla="*/ 13 h 17"/>
                <a:gd name="T18" fmla="*/ 1 w 18"/>
                <a:gd name="T19" fmla="*/ 9 h 17"/>
                <a:gd name="T20" fmla="*/ 0 w 18"/>
                <a:gd name="T21" fmla="*/ 3 h 17"/>
                <a:gd name="T22" fmla="*/ 4 w 18"/>
                <a:gd name="T23" fmla="*/ 0 h 17"/>
                <a:gd name="T24" fmla="*/ 8 w 18"/>
                <a:gd name="T25" fmla="*/ 0 h 17"/>
                <a:gd name="T26" fmla="*/ 12 w 18"/>
                <a:gd name="T27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7">
                  <a:moveTo>
                    <a:pt x="12" y="6"/>
                  </a:moveTo>
                  <a:lnTo>
                    <a:pt x="14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2" y="11"/>
                  </a:lnTo>
                  <a:lnTo>
                    <a:pt x="9" y="14"/>
                  </a:lnTo>
                  <a:lnTo>
                    <a:pt x="6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1" y="9"/>
                  </a:lnTo>
                  <a:lnTo>
                    <a:pt x="0" y="3"/>
                  </a:lnTo>
                  <a:lnTo>
                    <a:pt x="4" y="0"/>
                  </a:lnTo>
                  <a:lnTo>
                    <a:pt x="8" y="0"/>
                  </a:lnTo>
                  <a:lnTo>
                    <a:pt x="1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" name="Freeform 93">
              <a:extLst>
                <a:ext uri="{FF2B5EF4-FFF2-40B4-BE49-F238E27FC236}">
                  <a16:creationId xmlns:a16="http://schemas.microsoft.com/office/drawing/2014/main" id="{1491A1BA-873F-8DB0-D243-4C558B9EA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55353" y="7561385"/>
              <a:ext cx="21981" cy="10990"/>
            </a:xfrm>
            <a:custGeom>
              <a:avLst/>
              <a:gdLst>
                <a:gd name="T0" fmla="*/ 16 w 17"/>
                <a:gd name="T1" fmla="*/ 5 h 11"/>
                <a:gd name="T2" fmla="*/ 13 w 17"/>
                <a:gd name="T3" fmla="*/ 7 h 11"/>
                <a:gd name="T4" fmla="*/ 13 w 17"/>
                <a:gd name="T5" fmla="*/ 9 h 11"/>
                <a:gd name="T6" fmla="*/ 12 w 17"/>
                <a:gd name="T7" fmla="*/ 9 h 11"/>
                <a:gd name="T8" fmla="*/ 10 w 17"/>
                <a:gd name="T9" fmla="*/ 10 h 11"/>
                <a:gd name="T10" fmla="*/ 8 w 17"/>
                <a:gd name="T11" fmla="*/ 10 h 11"/>
                <a:gd name="T12" fmla="*/ 1 w 17"/>
                <a:gd name="T13" fmla="*/ 6 h 11"/>
                <a:gd name="T14" fmla="*/ 0 w 17"/>
                <a:gd name="T15" fmla="*/ 6 h 11"/>
                <a:gd name="T16" fmla="*/ 1 w 17"/>
                <a:gd name="T17" fmla="*/ 4 h 11"/>
                <a:gd name="T18" fmla="*/ 6 w 17"/>
                <a:gd name="T19" fmla="*/ 2 h 11"/>
                <a:gd name="T20" fmla="*/ 8 w 17"/>
                <a:gd name="T21" fmla="*/ 0 h 11"/>
                <a:gd name="T22" fmla="*/ 13 w 17"/>
                <a:gd name="T23" fmla="*/ 2 h 11"/>
                <a:gd name="T24" fmla="*/ 16 w 17"/>
                <a:gd name="T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16" y="5"/>
                  </a:moveTo>
                  <a:lnTo>
                    <a:pt x="13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3" y="2"/>
                  </a:lnTo>
                  <a:lnTo>
                    <a:pt x="16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" name="Freeform 94">
              <a:extLst>
                <a:ext uri="{FF2B5EF4-FFF2-40B4-BE49-F238E27FC236}">
                  <a16:creationId xmlns:a16="http://schemas.microsoft.com/office/drawing/2014/main" id="{EA05378A-26C7-DEC7-63EB-4D705B534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6119" y="8083426"/>
              <a:ext cx="340702" cy="346199"/>
            </a:xfrm>
            <a:custGeom>
              <a:avLst/>
              <a:gdLst>
                <a:gd name="T0" fmla="*/ 149 w 275"/>
                <a:gd name="T1" fmla="*/ 260 h 277"/>
                <a:gd name="T2" fmla="*/ 196 w 275"/>
                <a:gd name="T3" fmla="*/ 269 h 277"/>
                <a:gd name="T4" fmla="*/ 178 w 275"/>
                <a:gd name="T5" fmla="*/ 276 h 277"/>
                <a:gd name="T6" fmla="*/ 125 w 275"/>
                <a:gd name="T7" fmla="*/ 253 h 277"/>
                <a:gd name="T8" fmla="*/ 240 w 275"/>
                <a:gd name="T9" fmla="*/ 246 h 277"/>
                <a:gd name="T10" fmla="*/ 107 w 275"/>
                <a:gd name="T11" fmla="*/ 222 h 277"/>
                <a:gd name="T12" fmla="*/ 274 w 275"/>
                <a:gd name="T13" fmla="*/ 220 h 277"/>
                <a:gd name="T14" fmla="*/ 186 w 275"/>
                <a:gd name="T15" fmla="*/ 220 h 277"/>
                <a:gd name="T16" fmla="*/ 262 w 275"/>
                <a:gd name="T17" fmla="*/ 210 h 277"/>
                <a:gd name="T18" fmla="*/ 183 w 275"/>
                <a:gd name="T19" fmla="*/ 208 h 277"/>
                <a:gd name="T20" fmla="*/ 240 w 275"/>
                <a:gd name="T21" fmla="*/ 204 h 277"/>
                <a:gd name="T22" fmla="*/ 161 w 275"/>
                <a:gd name="T23" fmla="*/ 199 h 277"/>
                <a:gd name="T24" fmla="*/ 235 w 275"/>
                <a:gd name="T25" fmla="*/ 197 h 277"/>
                <a:gd name="T26" fmla="*/ 189 w 275"/>
                <a:gd name="T27" fmla="*/ 189 h 277"/>
                <a:gd name="T28" fmla="*/ 152 w 275"/>
                <a:gd name="T29" fmla="*/ 177 h 277"/>
                <a:gd name="T30" fmla="*/ 182 w 275"/>
                <a:gd name="T31" fmla="*/ 175 h 277"/>
                <a:gd name="T32" fmla="*/ 178 w 275"/>
                <a:gd name="T33" fmla="*/ 174 h 277"/>
                <a:gd name="T34" fmla="*/ 150 w 275"/>
                <a:gd name="T35" fmla="*/ 172 h 277"/>
                <a:gd name="T36" fmla="*/ 40 w 275"/>
                <a:gd name="T37" fmla="*/ 163 h 277"/>
                <a:gd name="T38" fmla="*/ 164 w 275"/>
                <a:gd name="T39" fmla="*/ 161 h 277"/>
                <a:gd name="T40" fmla="*/ 121 w 275"/>
                <a:gd name="T41" fmla="*/ 158 h 277"/>
                <a:gd name="T42" fmla="*/ 27 w 275"/>
                <a:gd name="T43" fmla="*/ 149 h 277"/>
                <a:gd name="T44" fmla="*/ 36 w 275"/>
                <a:gd name="T45" fmla="*/ 142 h 277"/>
                <a:gd name="T46" fmla="*/ 201 w 275"/>
                <a:gd name="T47" fmla="*/ 143 h 277"/>
                <a:gd name="T48" fmla="*/ 32 w 275"/>
                <a:gd name="T49" fmla="*/ 131 h 277"/>
                <a:gd name="T50" fmla="*/ 157 w 275"/>
                <a:gd name="T51" fmla="*/ 122 h 277"/>
                <a:gd name="T52" fmla="*/ 144 w 275"/>
                <a:gd name="T53" fmla="*/ 132 h 277"/>
                <a:gd name="T54" fmla="*/ 152 w 275"/>
                <a:gd name="T55" fmla="*/ 154 h 277"/>
                <a:gd name="T56" fmla="*/ 125 w 275"/>
                <a:gd name="T57" fmla="*/ 132 h 277"/>
                <a:gd name="T58" fmla="*/ 132 w 275"/>
                <a:gd name="T59" fmla="*/ 110 h 277"/>
                <a:gd name="T60" fmla="*/ 222 w 275"/>
                <a:gd name="T61" fmla="*/ 113 h 277"/>
                <a:gd name="T62" fmla="*/ 198 w 275"/>
                <a:gd name="T63" fmla="*/ 107 h 277"/>
                <a:gd name="T64" fmla="*/ 0 w 275"/>
                <a:gd name="T65" fmla="*/ 84 h 277"/>
                <a:gd name="T66" fmla="*/ 184 w 275"/>
                <a:gd name="T67" fmla="*/ 76 h 277"/>
                <a:gd name="T68" fmla="*/ 178 w 275"/>
                <a:gd name="T69" fmla="*/ 73 h 277"/>
                <a:gd name="T70" fmla="*/ 156 w 275"/>
                <a:gd name="T71" fmla="*/ 47 h 277"/>
                <a:gd name="T72" fmla="*/ 222 w 275"/>
                <a:gd name="T73" fmla="*/ 10 h 277"/>
                <a:gd name="T74" fmla="*/ 204 w 275"/>
                <a:gd name="T75" fmla="*/ 43 h 277"/>
                <a:gd name="T76" fmla="*/ 137 w 275"/>
                <a:gd name="T77" fmla="*/ 43 h 277"/>
                <a:gd name="T78" fmla="*/ 136 w 275"/>
                <a:gd name="T79" fmla="*/ 59 h 277"/>
                <a:gd name="T80" fmla="*/ 122 w 275"/>
                <a:gd name="T81" fmla="*/ 71 h 277"/>
                <a:gd name="T82" fmla="*/ 95 w 275"/>
                <a:gd name="T83" fmla="*/ 56 h 277"/>
                <a:gd name="T84" fmla="*/ 113 w 275"/>
                <a:gd name="T85" fmla="*/ 106 h 277"/>
                <a:gd name="T86" fmla="*/ 98 w 275"/>
                <a:gd name="T87" fmla="*/ 121 h 277"/>
                <a:gd name="T88" fmla="*/ 141 w 275"/>
                <a:gd name="T89" fmla="*/ 167 h 277"/>
                <a:gd name="T90" fmla="*/ 112 w 275"/>
                <a:gd name="T91" fmla="*/ 167 h 277"/>
                <a:gd name="T92" fmla="*/ 106 w 275"/>
                <a:gd name="T93" fmla="*/ 175 h 277"/>
                <a:gd name="T94" fmla="*/ 102 w 275"/>
                <a:gd name="T95" fmla="*/ 208 h 277"/>
                <a:gd name="T96" fmla="*/ 74 w 275"/>
                <a:gd name="T97" fmla="*/ 196 h 277"/>
                <a:gd name="T98" fmla="*/ 48 w 275"/>
                <a:gd name="T99" fmla="*/ 159 h 277"/>
                <a:gd name="T100" fmla="*/ 105 w 275"/>
                <a:gd name="T101" fmla="*/ 157 h 277"/>
                <a:gd name="T102" fmla="*/ 94 w 275"/>
                <a:gd name="T103" fmla="*/ 142 h 277"/>
                <a:gd name="T104" fmla="*/ 53 w 275"/>
                <a:gd name="T105" fmla="*/ 140 h 277"/>
                <a:gd name="T106" fmla="*/ 46 w 275"/>
                <a:gd name="T107" fmla="*/ 113 h 277"/>
                <a:gd name="T108" fmla="*/ 18 w 275"/>
                <a:gd name="T109" fmla="*/ 88 h 277"/>
                <a:gd name="T110" fmla="*/ 26 w 275"/>
                <a:gd name="T111" fmla="*/ 71 h 277"/>
                <a:gd name="T112" fmla="*/ 43 w 275"/>
                <a:gd name="T113" fmla="*/ 44 h 277"/>
                <a:gd name="T114" fmla="*/ 83 w 275"/>
                <a:gd name="T115" fmla="*/ 26 h 277"/>
                <a:gd name="T116" fmla="*/ 128 w 275"/>
                <a:gd name="T117" fmla="*/ 16 h 277"/>
                <a:gd name="T118" fmla="*/ 164 w 275"/>
                <a:gd name="T119" fmla="*/ 17 h 277"/>
                <a:gd name="T120" fmla="*/ 208 w 275"/>
                <a:gd name="T121" fmla="*/ 1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5" h="277">
                  <a:moveTo>
                    <a:pt x="134" y="253"/>
                  </a:moveTo>
                  <a:lnTo>
                    <a:pt x="137" y="253"/>
                  </a:lnTo>
                  <a:lnTo>
                    <a:pt x="139" y="253"/>
                  </a:lnTo>
                  <a:lnTo>
                    <a:pt x="141" y="253"/>
                  </a:lnTo>
                  <a:lnTo>
                    <a:pt x="142" y="250"/>
                  </a:lnTo>
                  <a:lnTo>
                    <a:pt x="144" y="250"/>
                  </a:lnTo>
                  <a:lnTo>
                    <a:pt x="145" y="253"/>
                  </a:lnTo>
                  <a:lnTo>
                    <a:pt x="143" y="254"/>
                  </a:lnTo>
                  <a:lnTo>
                    <a:pt x="142" y="254"/>
                  </a:lnTo>
                  <a:lnTo>
                    <a:pt x="143" y="255"/>
                  </a:lnTo>
                  <a:lnTo>
                    <a:pt x="145" y="256"/>
                  </a:lnTo>
                  <a:lnTo>
                    <a:pt x="147" y="255"/>
                  </a:lnTo>
                  <a:lnTo>
                    <a:pt x="147" y="257"/>
                  </a:lnTo>
                  <a:lnTo>
                    <a:pt x="148" y="259"/>
                  </a:lnTo>
                  <a:lnTo>
                    <a:pt x="149" y="260"/>
                  </a:lnTo>
                  <a:lnTo>
                    <a:pt x="150" y="260"/>
                  </a:lnTo>
                  <a:lnTo>
                    <a:pt x="153" y="260"/>
                  </a:lnTo>
                  <a:lnTo>
                    <a:pt x="156" y="259"/>
                  </a:lnTo>
                  <a:lnTo>
                    <a:pt x="159" y="258"/>
                  </a:lnTo>
                  <a:lnTo>
                    <a:pt x="162" y="257"/>
                  </a:lnTo>
                  <a:lnTo>
                    <a:pt x="171" y="258"/>
                  </a:lnTo>
                  <a:lnTo>
                    <a:pt x="174" y="260"/>
                  </a:lnTo>
                  <a:lnTo>
                    <a:pt x="180" y="260"/>
                  </a:lnTo>
                  <a:lnTo>
                    <a:pt x="186" y="262"/>
                  </a:lnTo>
                  <a:lnTo>
                    <a:pt x="189" y="261"/>
                  </a:lnTo>
                  <a:lnTo>
                    <a:pt x="194" y="260"/>
                  </a:lnTo>
                  <a:lnTo>
                    <a:pt x="195" y="261"/>
                  </a:lnTo>
                  <a:lnTo>
                    <a:pt x="194" y="267"/>
                  </a:lnTo>
                  <a:lnTo>
                    <a:pt x="195" y="268"/>
                  </a:lnTo>
                  <a:lnTo>
                    <a:pt x="196" y="269"/>
                  </a:lnTo>
                  <a:lnTo>
                    <a:pt x="197" y="269"/>
                  </a:lnTo>
                  <a:lnTo>
                    <a:pt x="199" y="267"/>
                  </a:lnTo>
                  <a:lnTo>
                    <a:pt x="204" y="265"/>
                  </a:lnTo>
                  <a:lnTo>
                    <a:pt x="208" y="265"/>
                  </a:lnTo>
                  <a:lnTo>
                    <a:pt x="212" y="262"/>
                  </a:lnTo>
                  <a:lnTo>
                    <a:pt x="213" y="262"/>
                  </a:lnTo>
                  <a:lnTo>
                    <a:pt x="212" y="263"/>
                  </a:lnTo>
                  <a:lnTo>
                    <a:pt x="212" y="268"/>
                  </a:lnTo>
                  <a:lnTo>
                    <a:pt x="211" y="270"/>
                  </a:lnTo>
                  <a:lnTo>
                    <a:pt x="211" y="272"/>
                  </a:lnTo>
                  <a:lnTo>
                    <a:pt x="208" y="273"/>
                  </a:lnTo>
                  <a:lnTo>
                    <a:pt x="204" y="273"/>
                  </a:lnTo>
                  <a:lnTo>
                    <a:pt x="197" y="273"/>
                  </a:lnTo>
                  <a:lnTo>
                    <a:pt x="191" y="273"/>
                  </a:lnTo>
                  <a:lnTo>
                    <a:pt x="178" y="276"/>
                  </a:lnTo>
                  <a:lnTo>
                    <a:pt x="164" y="276"/>
                  </a:lnTo>
                  <a:lnTo>
                    <a:pt x="163" y="276"/>
                  </a:lnTo>
                  <a:lnTo>
                    <a:pt x="163" y="273"/>
                  </a:lnTo>
                  <a:lnTo>
                    <a:pt x="163" y="271"/>
                  </a:lnTo>
                  <a:lnTo>
                    <a:pt x="162" y="270"/>
                  </a:lnTo>
                  <a:lnTo>
                    <a:pt x="158" y="269"/>
                  </a:lnTo>
                  <a:lnTo>
                    <a:pt x="154" y="268"/>
                  </a:lnTo>
                  <a:lnTo>
                    <a:pt x="139" y="265"/>
                  </a:lnTo>
                  <a:lnTo>
                    <a:pt x="136" y="264"/>
                  </a:lnTo>
                  <a:lnTo>
                    <a:pt x="130" y="265"/>
                  </a:lnTo>
                  <a:lnTo>
                    <a:pt x="128" y="265"/>
                  </a:lnTo>
                  <a:lnTo>
                    <a:pt x="126" y="264"/>
                  </a:lnTo>
                  <a:lnTo>
                    <a:pt x="125" y="262"/>
                  </a:lnTo>
                  <a:lnTo>
                    <a:pt x="125" y="258"/>
                  </a:lnTo>
                  <a:lnTo>
                    <a:pt x="125" y="253"/>
                  </a:lnTo>
                  <a:lnTo>
                    <a:pt x="126" y="252"/>
                  </a:lnTo>
                  <a:lnTo>
                    <a:pt x="127" y="253"/>
                  </a:lnTo>
                  <a:lnTo>
                    <a:pt x="129" y="254"/>
                  </a:lnTo>
                  <a:lnTo>
                    <a:pt x="130" y="252"/>
                  </a:lnTo>
                  <a:lnTo>
                    <a:pt x="130" y="250"/>
                  </a:lnTo>
                  <a:lnTo>
                    <a:pt x="131" y="248"/>
                  </a:lnTo>
                  <a:lnTo>
                    <a:pt x="132" y="249"/>
                  </a:lnTo>
                  <a:lnTo>
                    <a:pt x="132" y="252"/>
                  </a:lnTo>
                  <a:lnTo>
                    <a:pt x="134" y="253"/>
                  </a:lnTo>
                  <a:close/>
                  <a:moveTo>
                    <a:pt x="240" y="255"/>
                  </a:moveTo>
                  <a:lnTo>
                    <a:pt x="239" y="258"/>
                  </a:lnTo>
                  <a:lnTo>
                    <a:pt x="238" y="256"/>
                  </a:lnTo>
                  <a:lnTo>
                    <a:pt x="238" y="254"/>
                  </a:lnTo>
                  <a:lnTo>
                    <a:pt x="237" y="250"/>
                  </a:lnTo>
                  <a:lnTo>
                    <a:pt x="240" y="246"/>
                  </a:lnTo>
                  <a:lnTo>
                    <a:pt x="240" y="243"/>
                  </a:lnTo>
                  <a:lnTo>
                    <a:pt x="242" y="242"/>
                  </a:lnTo>
                  <a:lnTo>
                    <a:pt x="241" y="246"/>
                  </a:lnTo>
                  <a:lnTo>
                    <a:pt x="240" y="249"/>
                  </a:lnTo>
                  <a:lnTo>
                    <a:pt x="241" y="252"/>
                  </a:lnTo>
                  <a:lnTo>
                    <a:pt x="242" y="255"/>
                  </a:lnTo>
                  <a:lnTo>
                    <a:pt x="240" y="255"/>
                  </a:lnTo>
                  <a:close/>
                  <a:moveTo>
                    <a:pt x="109" y="227"/>
                  </a:moveTo>
                  <a:lnTo>
                    <a:pt x="109" y="229"/>
                  </a:lnTo>
                  <a:lnTo>
                    <a:pt x="106" y="228"/>
                  </a:lnTo>
                  <a:lnTo>
                    <a:pt x="104" y="226"/>
                  </a:lnTo>
                  <a:lnTo>
                    <a:pt x="104" y="222"/>
                  </a:lnTo>
                  <a:lnTo>
                    <a:pt x="105" y="221"/>
                  </a:lnTo>
                  <a:lnTo>
                    <a:pt x="106" y="220"/>
                  </a:lnTo>
                  <a:lnTo>
                    <a:pt x="107" y="222"/>
                  </a:lnTo>
                  <a:lnTo>
                    <a:pt x="111" y="225"/>
                  </a:lnTo>
                  <a:lnTo>
                    <a:pt x="109" y="227"/>
                  </a:lnTo>
                  <a:close/>
                  <a:moveTo>
                    <a:pt x="262" y="238"/>
                  </a:moveTo>
                  <a:lnTo>
                    <a:pt x="259" y="238"/>
                  </a:lnTo>
                  <a:lnTo>
                    <a:pt x="258" y="238"/>
                  </a:lnTo>
                  <a:lnTo>
                    <a:pt x="257" y="237"/>
                  </a:lnTo>
                  <a:lnTo>
                    <a:pt x="258" y="232"/>
                  </a:lnTo>
                  <a:lnTo>
                    <a:pt x="257" y="229"/>
                  </a:lnTo>
                  <a:lnTo>
                    <a:pt x="257" y="228"/>
                  </a:lnTo>
                  <a:lnTo>
                    <a:pt x="259" y="227"/>
                  </a:lnTo>
                  <a:lnTo>
                    <a:pt x="260" y="224"/>
                  </a:lnTo>
                  <a:lnTo>
                    <a:pt x="264" y="221"/>
                  </a:lnTo>
                  <a:lnTo>
                    <a:pt x="272" y="218"/>
                  </a:lnTo>
                  <a:lnTo>
                    <a:pt x="274" y="217"/>
                  </a:lnTo>
                  <a:lnTo>
                    <a:pt x="274" y="220"/>
                  </a:lnTo>
                  <a:lnTo>
                    <a:pt x="271" y="227"/>
                  </a:lnTo>
                  <a:lnTo>
                    <a:pt x="269" y="230"/>
                  </a:lnTo>
                  <a:lnTo>
                    <a:pt x="269" y="232"/>
                  </a:lnTo>
                  <a:lnTo>
                    <a:pt x="265" y="233"/>
                  </a:lnTo>
                  <a:lnTo>
                    <a:pt x="262" y="238"/>
                  </a:lnTo>
                  <a:close/>
                  <a:moveTo>
                    <a:pt x="186" y="220"/>
                  </a:moveTo>
                  <a:lnTo>
                    <a:pt x="185" y="221"/>
                  </a:lnTo>
                  <a:lnTo>
                    <a:pt x="183" y="221"/>
                  </a:lnTo>
                  <a:lnTo>
                    <a:pt x="184" y="220"/>
                  </a:lnTo>
                  <a:lnTo>
                    <a:pt x="184" y="219"/>
                  </a:lnTo>
                  <a:lnTo>
                    <a:pt x="184" y="217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6" y="217"/>
                  </a:lnTo>
                  <a:lnTo>
                    <a:pt x="186" y="220"/>
                  </a:lnTo>
                  <a:close/>
                  <a:moveTo>
                    <a:pt x="217" y="212"/>
                  </a:moveTo>
                  <a:lnTo>
                    <a:pt x="215" y="213"/>
                  </a:lnTo>
                  <a:lnTo>
                    <a:pt x="213" y="215"/>
                  </a:lnTo>
                  <a:lnTo>
                    <a:pt x="211" y="213"/>
                  </a:lnTo>
                  <a:lnTo>
                    <a:pt x="211" y="211"/>
                  </a:lnTo>
                  <a:lnTo>
                    <a:pt x="213" y="212"/>
                  </a:lnTo>
                  <a:lnTo>
                    <a:pt x="215" y="211"/>
                  </a:lnTo>
                  <a:lnTo>
                    <a:pt x="215" y="210"/>
                  </a:lnTo>
                  <a:lnTo>
                    <a:pt x="216" y="210"/>
                  </a:lnTo>
                  <a:lnTo>
                    <a:pt x="217" y="212"/>
                  </a:lnTo>
                  <a:close/>
                  <a:moveTo>
                    <a:pt x="262" y="213"/>
                  </a:moveTo>
                  <a:lnTo>
                    <a:pt x="262" y="214"/>
                  </a:lnTo>
                  <a:lnTo>
                    <a:pt x="260" y="212"/>
                  </a:lnTo>
                  <a:lnTo>
                    <a:pt x="260" y="211"/>
                  </a:lnTo>
                  <a:lnTo>
                    <a:pt x="262" y="210"/>
                  </a:lnTo>
                  <a:lnTo>
                    <a:pt x="262" y="210"/>
                  </a:lnTo>
                  <a:lnTo>
                    <a:pt x="262" y="210"/>
                  </a:lnTo>
                  <a:lnTo>
                    <a:pt x="262" y="212"/>
                  </a:lnTo>
                  <a:lnTo>
                    <a:pt x="262" y="213"/>
                  </a:lnTo>
                  <a:close/>
                  <a:moveTo>
                    <a:pt x="156" y="205"/>
                  </a:moveTo>
                  <a:lnTo>
                    <a:pt x="156" y="207"/>
                  </a:lnTo>
                  <a:lnTo>
                    <a:pt x="156" y="208"/>
                  </a:lnTo>
                  <a:lnTo>
                    <a:pt x="150" y="209"/>
                  </a:lnTo>
                  <a:lnTo>
                    <a:pt x="150" y="206"/>
                  </a:lnTo>
                  <a:lnTo>
                    <a:pt x="150" y="205"/>
                  </a:lnTo>
                  <a:lnTo>
                    <a:pt x="153" y="206"/>
                  </a:lnTo>
                  <a:lnTo>
                    <a:pt x="153" y="206"/>
                  </a:lnTo>
                  <a:lnTo>
                    <a:pt x="154" y="205"/>
                  </a:lnTo>
                  <a:lnTo>
                    <a:pt x="156" y="205"/>
                  </a:lnTo>
                  <a:close/>
                  <a:moveTo>
                    <a:pt x="183" y="208"/>
                  </a:moveTo>
                  <a:lnTo>
                    <a:pt x="183" y="209"/>
                  </a:lnTo>
                  <a:lnTo>
                    <a:pt x="180" y="206"/>
                  </a:lnTo>
                  <a:lnTo>
                    <a:pt x="179" y="205"/>
                  </a:lnTo>
                  <a:lnTo>
                    <a:pt x="180" y="204"/>
                  </a:lnTo>
                  <a:lnTo>
                    <a:pt x="184" y="206"/>
                  </a:lnTo>
                  <a:lnTo>
                    <a:pt x="183" y="208"/>
                  </a:lnTo>
                  <a:close/>
                  <a:moveTo>
                    <a:pt x="233" y="206"/>
                  </a:moveTo>
                  <a:lnTo>
                    <a:pt x="232" y="206"/>
                  </a:lnTo>
                  <a:lnTo>
                    <a:pt x="233" y="204"/>
                  </a:lnTo>
                  <a:lnTo>
                    <a:pt x="236" y="202"/>
                  </a:lnTo>
                  <a:lnTo>
                    <a:pt x="241" y="199"/>
                  </a:lnTo>
                  <a:lnTo>
                    <a:pt x="243" y="199"/>
                  </a:lnTo>
                  <a:lnTo>
                    <a:pt x="246" y="200"/>
                  </a:lnTo>
                  <a:lnTo>
                    <a:pt x="241" y="203"/>
                  </a:lnTo>
                  <a:lnTo>
                    <a:pt x="240" y="204"/>
                  </a:lnTo>
                  <a:lnTo>
                    <a:pt x="236" y="205"/>
                  </a:lnTo>
                  <a:lnTo>
                    <a:pt x="233" y="206"/>
                  </a:lnTo>
                  <a:close/>
                  <a:moveTo>
                    <a:pt x="199" y="204"/>
                  </a:moveTo>
                  <a:lnTo>
                    <a:pt x="195" y="204"/>
                  </a:lnTo>
                  <a:lnTo>
                    <a:pt x="195" y="204"/>
                  </a:lnTo>
                  <a:lnTo>
                    <a:pt x="196" y="203"/>
                  </a:lnTo>
                  <a:lnTo>
                    <a:pt x="197" y="202"/>
                  </a:lnTo>
                  <a:lnTo>
                    <a:pt x="198" y="202"/>
                  </a:lnTo>
                  <a:lnTo>
                    <a:pt x="201" y="200"/>
                  </a:lnTo>
                  <a:lnTo>
                    <a:pt x="203" y="198"/>
                  </a:lnTo>
                  <a:lnTo>
                    <a:pt x="205" y="199"/>
                  </a:lnTo>
                  <a:lnTo>
                    <a:pt x="202" y="200"/>
                  </a:lnTo>
                  <a:lnTo>
                    <a:pt x="199" y="204"/>
                  </a:lnTo>
                  <a:close/>
                  <a:moveTo>
                    <a:pt x="162" y="199"/>
                  </a:moveTo>
                  <a:lnTo>
                    <a:pt x="161" y="199"/>
                  </a:lnTo>
                  <a:lnTo>
                    <a:pt x="161" y="197"/>
                  </a:lnTo>
                  <a:lnTo>
                    <a:pt x="161" y="196"/>
                  </a:lnTo>
                  <a:lnTo>
                    <a:pt x="161" y="194"/>
                  </a:lnTo>
                  <a:lnTo>
                    <a:pt x="162" y="194"/>
                  </a:lnTo>
                  <a:lnTo>
                    <a:pt x="164" y="197"/>
                  </a:lnTo>
                  <a:lnTo>
                    <a:pt x="162" y="199"/>
                  </a:lnTo>
                  <a:close/>
                  <a:moveTo>
                    <a:pt x="235" y="197"/>
                  </a:moveTo>
                  <a:lnTo>
                    <a:pt x="232" y="197"/>
                  </a:lnTo>
                  <a:lnTo>
                    <a:pt x="233" y="194"/>
                  </a:lnTo>
                  <a:lnTo>
                    <a:pt x="231" y="192"/>
                  </a:lnTo>
                  <a:lnTo>
                    <a:pt x="233" y="193"/>
                  </a:lnTo>
                  <a:lnTo>
                    <a:pt x="235" y="195"/>
                  </a:lnTo>
                  <a:lnTo>
                    <a:pt x="236" y="196"/>
                  </a:lnTo>
                  <a:lnTo>
                    <a:pt x="236" y="196"/>
                  </a:lnTo>
                  <a:lnTo>
                    <a:pt x="235" y="197"/>
                  </a:lnTo>
                  <a:close/>
                  <a:moveTo>
                    <a:pt x="180" y="192"/>
                  </a:moveTo>
                  <a:lnTo>
                    <a:pt x="177" y="196"/>
                  </a:lnTo>
                  <a:lnTo>
                    <a:pt x="175" y="196"/>
                  </a:lnTo>
                  <a:lnTo>
                    <a:pt x="174" y="194"/>
                  </a:lnTo>
                  <a:lnTo>
                    <a:pt x="175" y="191"/>
                  </a:lnTo>
                  <a:lnTo>
                    <a:pt x="178" y="189"/>
                  </a:lnTo>
                  <a:lnTo>
                    <a:pt x="180" y="190"/>
                  </a:lnTo>
                  <a:lnTo>
                    <a:pt x="180" y="192"/>
                  </a:lnTo>
                  <a:close/>
                  <a:moveTo>
                    <a:pt x="188" y="197"/>
                  </a:moveTo>
                  <a:lnTo>
                    <a:pt x="186" y="198"/>
                  </a:lnTo>
                  <a:lnTo>
                    <a:pt x="183" y="196"/>
                  </a:lnTo>
                  <a:lnTo>
                    <a:pt x="183" y="192"/>
                  </a:lnTo>
                  <a:lnTo>
                    <a:pt x="188" y="187"/>
                  </a:lnTo>
                  <a:lnTo>
                    <a:pt x="189" y="188"/>
                  </a:lnTo>
                  <a:lnTo>
                    <a:pt x="189" y="189"/>
                  </a:lnTo>
                  <a:lnTo>
                    <a:pt x="189" y="194"/>
                  </a:lnTo>
                  <a:lnTo>
                    <a:pt x="188" y="197"/>
                  </a:lnTo>
                  <a:close/>
                  <a:moveTo>
                    <a:pt x="156" y="191"/>
                  </a:moveTo>
                  <a:lnTo>
                    <a:pt x="154" y="191"/>
                  </a:lnTo>
                  <a:lnTo>
                    <a:pt x="153" y="190"/>
                  </a:lnTo>
                  <a:lnTo>
                    <a:pt x="153" y="188"/>
                  </a:lnTo>
                  <a:lnTo>
                    <a:pt x="154" y="187"/>
                  </a:lnTo>
                  <a:lnTo>
                    <a:pt x="156" y="187"/>
                  </a:lnTo>
                  <a:lnTo>
                    <a:pt x="156" y="189"/>
                  </a:lnTo>
                  <a:lnTo>
                    <a:pt x="156" y="191"/>
                  </a:lnTo>
                  <a:close/>
                  <a:moveTo>
                    <a:pt x="153" y="181"/>
                  </a:moveTo>
                  <a:lnTo>
                    <a:pt x="151" y="183"/>
                  </a:lnTo>
                  <a:lnTo>
                    <a:pt x="152" y="180"/>
                  </a:lnTo>
                  <a:lnTo>
                    <a:pt x="151" y="178"/>
                  </a:lnTo>
                  <a:lnTo>
                    <a:pt x="152" y="177"/>
                  </a:lnTo>
                  <a:lnTo>
                    <a:pt x="153" y="176"/>
                  </a:lnTo>
                  <a:lnTo>
                    <a:pt x="153" y="177"/>
                  </a:lnTo>
                  <a:lnTo>
                    <a:pt x="154" y="179"/>
                  </a:lnTo>
                  <a:lnTo>
                    <a:pt x="153" y="181"/>
                  </a:lnTo>
                  <a:close/>
                  <a:moveTo>
                    <a:pt x="169" y="176"/>
                  </a:moveTo>
                  <a:lnTo>
                    <a:pt x="169" y="180"/>
                  </a:lnTo>
                  <a:lnTo>
                    <a:pt x="168" y="180"/>
                  </a:lnTo>
                  <a:lnTo>
                    <a:pt x="167" y="179"/>
                  </a:lnTo>
                  <a:lnTo>
                    <a:pt x="167" y="178"/>
                  </a:lnTo>
                  <a:lnTo>
                    <a:pt x="168" y="175"/>
                  </a:lnTo>
                  <a:lnTo>
                    <a:pt x="169" y="176"/>
                  </a:lnTo>
                  <a:close/>
                  <a:moveTo>
                    <a:pt x="184" y="178"/>
                  </a:moveTo>
                  <a:lnTo>
                    <a:pt x="181" y="179"/>
                  </a:lnTo>
                  <a:lnTo>
                    <a:pt x="181" y="176"/>
                  </a:lnTo>
                  <a:lnTo>
                    <a:pt x="182" y="175"/>
                  </a:lnTo>
                  <a:lnTo>
                    <a:pt x="186" y="176"/>
                  </a:lnTo>
                  <a:lnTo>
                    <a:pt x="186" y="178"/>
                  </a:lnTo>
                  <a:lnTo>
                    <a:pt x="184" y="178"/>
                  </a:lnTo>
                  <a:close/>
                  <a:moveTo>
                    <a:pt x="204" y="174"/>
                  </a:moveTo>
                  <a:lnTo>
                    <a:pt x="202" y="175"/>
                  </a:lnTo>
                  <a:lnTo>
                    <a:pt x="203" y="173"/>
                  </a:lnTo>
                  <a:lnTo>
                    <a:pt x="205" y="170"/>
                  </a:lnTo>
                  <a:lnTo>
                    <a:pt x="210" y="170"/>
                  </a:lnTo>
                  <a:lnTo>
                    <a:pt x="213" y="169"/>
                  </a:lnTo>
                  <a:lnTo>
                    <a:pt x="214" y="169"/>
                  </a:lnTo>
                  <a:lnTo>
                    <a:pt x="212" y="170"/>
                  </a:lnTo>
                  <a:lnTo>
                    <a:pt x="210" y="173"/>
                  </a:lnTo>
                  <a:lnTo>
                    <a:pt x="204" y="174"/>
                  </a:lnTo>
                  <a:close/>
                  <a:moveTo>
                    <a:pt x="179" y="172"/>
                  </a:moveTo>
                  <a:lnTo>
                    <a:pt x="178" y="174"/>
                  </a:lnTo>
                  <a:lnTo>
                    <a:pt x="176" y="174"/>
                  </a:lnTo>
                  <a:lnTo>
                    <a:pt x="173" y="171"/>
                  </a:lnTo>
                  <a:lnTo>
                    <a:pt x="172" y="170"/>
                  </a:lnTo>
                  <a:lnTo>
                    <a:pt x="171" y="169"/>
                  </a:lnTo>
                  <a:lnTo>
                    <a:pt x="172" y="168"/>
                  </a:lnTo>
                  <a:lnTo>
                    <a:pt x="174" y="170"/>
                  </a:lnTo>
                  <a:lnTo>
                    <a:pt x="178" y="170"/>
                  </a:lnTo>
                  <a:lnTo>
                    <a:pt x="179" y="172"/>
                  </a:lnTo>
                  <a:close/>
                  <a:moveTo>
                    <a:pt x="150" y="172"/>
                  </a:moveTo>
                  <a:lnTo>
                    <a:pt x="148" y="174"/>
                  </a:lnTo>
                  <a:lnTo>
                    <a:pt x="148" y="172"/>
                  </a:lnTo>
                  <a:lnTo>
                    <a:pt x="149" y="169"/>
                  </a:lnTo>
                  <a:lnTo>
                    <a:pt x="152" y="168"/>
                  </a:lnTo>
                  <a:lnTo>
                    <a:pt x="152" y="169"/>
                  </a:lnTo>
                  <a:lnTo>
                    <a:pt x="150" y="172"/>
                  </a:lnTo>
                  <a:close/>
                  <a:moveTo>
                    <a:pt x="229" y="163"/>
                  </a:moveTo>
                  <a:lnTo>
                    <a:pt x="233" y="164"/>
                  </a:lnTo>
                  <a:lnTo>
                    <a:pt x="234" y="164"/>
                  </a:lnTo>
                  <a:lnTo>
                    <a:pt x="236" y="164"/>
                  </a:lnTo>
                  <a:lnTo>
                    <a:pt x="236" y="167"/>
                  </a:lnTo>
                  <a:lnTo>
                    <a:pt x="234" y="167"/>
                  </a:lnTo>
                  <a:lnTo>
                    <a:pt x="230" y="170"/>
                  </a:lnTo>
                  <a:lnTo>
                    <a:pt x="228" y="169"/>
                  </a:lnTo>
                  <a:lnTo>
                    <a:pt x="226" y="167"/>
                  </a:lnTo>
                  <a:lnTo>
                    <a:pt x="222" y="167"/>
                  </a:lnTo>
                  <a:lnTo>
                    <a:pt x="221" y="166"/>
                  </a:lnTo>
                  <a:lnTo>
                    <a:pt x="223" y="164"/>
                  </a:lnTo>
                  <a:lnTo>
                    <a:pt x="227" y="163"/>
                  </a:lnTo>
                  <a:lnTo>
                    <a:pt x="229" y="163"/>
                  </a:lnTo>
                  <a:close/>
                  <a:moveTo>
                    <a:pt x="40" y="163"/>
                  </a:moveTo>
                  <a:lnTo>
                    <a:pt x="43" y="167"/>
                  </a:lnTo>
                  <a:lnTo>
                    <a:pt x="41" y="166"/>
                  </a:lnTo>
                  <a:lnTo>
                    <a:pt x="38" y="169"/>
                  </a:lnTo>
                  <a:lnTo>
                    <a:pt x="34" y="165"/>
                  </a:lnTo>
                  <a:lnTo>
                    <a:pt x="32" y="163"/>
                  </a:lnTo>
                  <a:lnTo>
                    <a:pt x="32" y="161"/>
                  </a:lnTo>
                  <a:lnTo>
                    <a:pt x="33" y="158"/>
                  </a:lnTo>
                  <a:lnTo>
                    <a:pt x="36" y="161"/>
                  </a:lnTo>
                  <a:lnTo>
                    <a:pt x="38" y="162"/>
                  </a:lnTo>
                  <a:lnTo>
                    <a:pt x="40" y="163"/>
                  </a:lnTo>
                  <a:close/>
                  <a:moveTo>
                    <a:pt x="170" y="165"/>
                  </a:moveTo>
                  <a:lnTo>
                    <a:pt x="170" y="168"/>
                  </a:lnTo>
                  <a:lnTo>
                    <a:pt x="167" y="164"/>
                  </a:lnTo>
                  <a:lnTo>
                    <a:pt x="164" y="163"/>
                  </a:lnTo>
                  <a:lnTo>
                    <a:pt x="164" y="161"/>
                  </a:lnTo>
                  <a:lnTo>
                    <a:pt x="162" y="159"/>
                  </a:lnTo>
                  <a:lnTo>
                    <a:pt x="161" y="157"/>
                  </a:lnTo>
                  <a:lnTo>
                    <a:pt x="164" y="156"/>
                  </a:lnTo>
                  <a:lnTo>
                    <a:pt x="164" y="156"/>
                  </a:lnTo>
                  <a:lnTo>
                    <a:pt x="166" y="159"/>
                  </a:lnTo>
                  <a:lnTo>
                    <a:pt x="170" y="159"/>
                  </a:lnTo>
                  <a:lnTo>
                    <a:pt x="169" y="161"/>
                  </a:lnTo>
                  <a:lnTo>
                    <a:pt x="170" y="164"/>
                  </a:lnTo>
                  <a:lnTo>
                    <a:pt x="170" y="165"/>
                  </a:lnTo>
                  <a:close/>
                  <a:moveTo>
                    <a:pt x="125" y="158"/>
                  </a:moveTo>
                  <a:lnTo>
                    <a:pt x="123" y="159"/>
                  </a:lnTo>
                  <a:lnTo>
                    <a:pt x="122" y="159"/>
                  </a:lnTo>
                  <a:lnTo>
                    <a:pt x="121" y="159"/>
                  </a:lnTo>
                  <a:lnTo>
                    <a:pt x="121" y="158"/>
                  </a:lnTo>
                  <a:lnTo>
                    <a:pt x="121" y="158"/>
                  </a:lnTo>
                  <a:lnTo>
                    <a:pt x="122" y="157"/>
                  </a:lnTo>
                  <a:lnTo>
                    <a:pt x="123" y="156"/>
                  </a:lnTo>
                  <a:lnTo>
                    <a:pt x="124" y="156"/>
                  </a:lnTo>
                  <a:lnTo>
                    <a:pt x="125" y="157"/>
                  </a:lnTo>
                  <a:lnTo>
                    <a:pt x="125" y="158"/>
                  </a:lnTo>
                  <a:close/>
                  <a:moveTo>
                    <a:pt x="31" y="140"/>
                  </a:moveTo>
                  <a:lnTo>
                    <a:pt x="32" y="145"/>
                  </a:lnTo>
                  <a:lnTo>
                    <a:pt x="34" y="145"/>
                  </a:lnTo>
                  <a:lnTo>
                    <a:pt x="37" y="150"/>
                  </a:lnTo>
                  <a:lnTo>
                    <a:pt x="37" y="152"/>
                  </a:lnTo>
                  <a:lnTo>
                    <a:pt x="36" y="153"/>
                  </a:lnTo>
                  <a:lnTo>
                    <a:pt x="31" y="150"/>
                  </a:lnTo>
                  <a:lnTo>
                    <a:pt x="30" y="152"/>
                  </a:lnTo>
                  <a:lnTo>
                    <a:pt x="28" y="151"/>
                  </a:lnTo>
                  <a:lnTo>
                    <a:pt x="27" y="149"/>
                  </a:lnTo>
                  <a:lnTo>
                    <a:pt x="27" y="148"/>
                  </a:lnTo>
                  <a:lnTo>
                    <a:pt x="27" y="147"/>
                  </a:lnTo>
                  <a:lnTo>
                    <a:pt x="26" y="146"/>
                  </a:lnTo>
                  <a:lnTo>
                    <a:pt x="24" y="148"/>
                  </a:lnTo>
                  <a:lnTo>
                    <a:pt x="23" y="148"/>
                  </a:lnTo>
                  <a:lnTo>
                    <a:pt x="23" y="147"/>
                  </a:lnTo>
                  <a:lnTo>
                    <a:pt x="25" y="142"/>
                  </a:lnTo>
                  <a:lnTo>
                    <a:pt x="26" y="141"/>
                  </a:lnTo>
                  <a:lnTo>
                    <a:pt x="27" y="142"/>
                  </a:lnTo>
                  <a:lnTo>
                    <a:pt x="28" y="142"/>
                  </a:lnTo>
                  <a:lnTo>
                    <a:pt x="29" y="139"/>
                  </a:lnTo>
                  <a:lnTo>
                    <a:pt x="29" y="137"/>
                  </a:lnTo>
                  <a:lnTo>
                    <a:pt x="30" y="136"/>
                  </a:lnTo>
                  <a:lnTo>
                    <a:pt x="31" y="140"/>
                  </a:lnTo>
                  <a:close/>
                  <a:moveTo>
                    <a:pt x="36" y="142"/>
                  </a:moveTo>
                  <a:lnTo>
                    <a:pt x="34" y="142"/>
                  </a:lnTo>
                  <a:lnTo>
                    <a:pt x="32" y="139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3" y="136"/>
                  </a:lnTo>
                  <a:lnTo>
                    <a:pt x="34" y="137"/>
                  </a:lnTo>
                  <a:lnTo>
                    <a:pt x="34" y="138"/>
                  </a:lnTo>
                  <a:lnTo>
                    <a:pt x="35" y="139"/>
                  </a:lnTo>
                  <a:lnTo>
                    <a:pt x="35" y="140"/>
                  </a:lnTo>
                  <a:lnTo>
                    <a:pt x="36" y="142"/>
                  </a:lnTo>
                  <a:close/>
                  <a:moveTo>
                    <a:pt x="206" y="147"/>
                  </a:moveTo>
                  <a:lnTo>
                    <a:pt x="203" y="149"/>
                  </a:lnTo>
                  <a:lnTo>
                    <a:pt x="199" y="145"/>
                  </a:lnTo>
                  <a:lnTo>
                    <a:pt x="199" y="145"/>
                  </a:lnTo>
                  <a:lnTo>
                    <a:pt x="201" y="143"/>
                  </a:lnTo>
                  <a:lnTo>
                    <a:pt x="202" y="141"/>
                  </a:lnTo>
                  <a:lnTo>
                    <a:pt x="202" y="139"/>
                  </a:lnTo>
                  <a:lnTo>
                    <a:pt x="198" y="135"/>
                  </a:lnTo>
                  <a:lnTo>
                    <a:pt x="198" y="132"/>
                  </a:lnTo>
                  <a:lnTo>
                    <a:pt x="204" y="131"/>
                  </a:lnTo>
                  <a:lnTo>
                    <a:pt x="206" y="133"/>
                  </a:lnTo>
                  <a:lnTo>
                    <a:pt x="208" y="134"/>
                  </a:lnTo>
                  <a:lnTo>
                    <a:pt x="207" y="136"/>
                  </a:lnTo>
                  <a:lnTo>
                    <a:pt x="208" y="136"/>
                  </a:lnTo>
                  <a:lnTo>
                    <a:pt x="208" y="143"/>
                  </a:lnTo>
                  <a:lnTo>
                    <a:pt x="206" y="144"/>
                  </a:lnTo>
                  <a:lnTo>
                    <a:pt x="206" y="146"/>
                  </a:lnTo>
                  <a:lnTo>
                    <a:pt x="206" y="147"/>
                  </a:lnTo>
                  <a:close/>
                  <a:moveTo>
                    <a:pt x="33" y="131"/>
                  </a:moveTo>
                  <a:lnTo>
                    <a:pt x="32" y="131"/>
                  </a:lnTo>
                  <a:lnTo>
                    <a:pt x="31" y="131"/>
                  </a:lnTo>
                  <a:lnTo>
                    <a:pt x="30" y="131"/>
                  </a:lnTo>
                  <a:lnTo>
                    <a:pt x="29" y="132"/>
                  </a:lnTo>
                  <a:lnTo>
                    <a:pt x="30" y="129"/>
                  </a:lnTo>
                  <a:lnTo>
                    <a:pt x="30" y="124"/>
                  </a:lnTo>
                  <a:lnTo>
                    <a:pt x="32" y="122"/>
                  </a:lnTo>
                  <a:lnTo>
                    <a:pt x="34" y="121"/>
                  </a:lnTo>
                  <a:lnTo>
                    <a:pt x="35" y="123"/>
                  </a:lnTo>
                  <a:lnTo>
                    <a:pt x="35" y="129"/>
                  </a:lnTo>
                  <a:lnTo>
                    <a:pt x="33" y="131"/>
                  </a:lnTo>
                  <a:close/>
                  <a:moveTo>
                    <a:pt x="161" y="123"/>
                  </a:moveTo>
                  <a:lnTo>
                    <a:pt x="157" y="123"/>
                  </a:lnTo>
                  <a:lnTo>
                    <a:pt x="156" y="123"/>
                  </a:lnTo>
                  <a:lnTo>
                    <a:pt x="157" y="122"/>
                  </a:lnTo>
                  <a:lnTo>
                    <a:pt x="157" y="122"/>
                  </a:lnTo>
                  <a:lnTo>
                    <a:pt x="154" y="120"/>
                  </a:lnTo>
                  <a:lnTo>
                    <a:pt x="154" y="117"/>
                  </a:lnTo>
                  <a:lnTo>
                    <a:pt x="154" y="115"/>
                  </a:lnTo>
                  <a:lnTo>
                    <a:pt x="157" y="117"/>
                  </a:lnTo>
                  <a:lnTo>
                    <a:pt x="158" y="120"/>
                  </a:lnTo>
                  <a:lnTo>
                    <a:pt x="161" y="123"/>
                  </a:lnTo>
                  <a:close/>
                  <a:moveTo>
                    <a:pt x="120" y="117"/>
                  </a:moveTo>
                  <a:lnTo>
                    <a:pt x="122" y="121"/>
                  </a:lnTo>
                  <a:lnTo>
                    <a:pt x="124" y="123"/>
                  </a:lnTo>
                  <a:lnTo>
                    <a:pt x="128" y="124"/>
                  </a:lnTo>
                  <a:lnTo>
                    <a:pt x="130" y="124"/>
                  </a:lnTo>
                  <a:lnTo>
                    <a:pt x="135" y="128"/>
                  </a:lnTo>
                  <a:lnTo>
                    <a:pt x="142" y="128"/>
                  </a:lnTo>
                  <a:lnTo>
                    <a:pt x="143" y="129"/>
                  </a:lnTo>
                  <a:lnTo>
                    <a:pt x="144" y="132"/>
                  </a:lnTo>
                  <a:lnTo>
                    <a:pt x="145" y="134"/>
                  </a:lnTo>
                  <a:lnTo>
                    <a:pt x="146" y="135"/>
                  </a:lnTo>
                  <a:lnTo>
                    <a:pt x="145" y="137"/>
                  </a:lnTo>
                  <a:lnTo>
                    <a:pt x="146" y="142"/>
                  </a:lnTo>
                  <a:lnTo>
                    <a:pt x="148" y="147"/>
                  </a:lnTo>
                  <a:lnTo>
                    <a:pt x="150" y="149"/>
                  </a:lnTo>
                  <a:lnTo>
                    <a:pt x="154" y="150"/>
                  </a:lnTo>
                  <a:lnTo>
                    <a:pt x="157" y="150"/>
                  </a:lnTo>
                  <a:lnTo>
                    <a:pt x="158" y="150"/>
                  </a:lnTo>
                  <a:lnTo>
                    <a:pt x="158" y="154"/>
                  </a:lnTo>
                  <a:lnTo>
                    <a:pt x="156" y="157"/>
                  </a:lnTo>
                  <a:lnTo>
                    <a:pt x="155" y="157"/>
                  </a:lnTo>
                  <a:lnTo>
                    <a:pt x="154" y="157"/>
                  </a:lnTo>
                  <a:lnTo>
                    <a:pt x="153" y="155"/>
                  </a:lnTo>
                  <a:lnTo>
                    <a:pt x="152" y="154"/>
                  </a:lnTo>
                  <a:lnTo>
                    <a:pt x="150" y="154"/>
                  </a:lnTo>
                  <a:lnTo>
                    <a:pt x="149" y="153"/>
                  </a:lnTo>
                  <a:lnTo>
                    <a:pt x="146" y="151"/>
                  </a:lnTo>
                  <a:lnTo>
                    <a:pt x="145" y="149"/>
                  </a:lnTo>
                  <a:lnTo>
                    <a:pt x="145" y="147"/>
                  </a:lnTo>
                  <a:lnTo>
                    <a:pt x="143" y="145"/>
                  </a:lnTo>
                  <a:lnTo>
                    <a:pt x="142" y="142"/>
                  </a:lnTo>
                  <a:lnTo>
                    <a:pt x="141" y="142"/>
                  </a:lnTo>
                  <a:lnTo>
                    <a:pt x="141" y="140"/>
                  </a:lnTo>
                  <a:lnTo>
                    <a:pt x="141" y="140"/>
                  </a:lnTo>
                  <a:lnTo>
                    <a:pt x="136" y="139"/>
                  </a:lnTo>
                  <a:lnTo>
                    <a:pt x="131" y="139"/>
                  </a:lnTo>
                  <a:lnTo>
                    <a:pt x="128" y="137"/>
                  </a:lnTo>
                  <a:lnTo>
                    <a:pt x="127" y="133"/>
                  </a:lnTo>
                  <a:lnTo>
                    <a:pt x="125" y="132"/>
                  </a:lnTo>
                  <a:lnTo>
                    <a:pt x="123" y="131"/>
                  </a:lnTo>
                  <a:lnTo>
                    <a:pt x="122" y="129"/>
                  </a:lnTo>
                  <a:lnTo>
                    <a:pt x="119" y="126"/>
                  </a:lnTo>
                  <a:lnTo>
                    <a:pt x="115" y="123"/>
                  </a:lnTo>
                  <a:lnTo>
                    <a:pt x="112" y="121"/>
                  </a:lnTo>
                  <a:lnTo>
                    <a:pt x="108" y="120"/>
                  </a:lnTo>
                  <a:lnTo>
                    <a:pt x="105" y="122"/>
                  </a:lnTo>
                  <a:lnTo>
                    <a:pt x="103" y="121"/>
                  </a:lnTo>
                  <a:lnTo>
                    <a:pt x="103" y="120"/>
                  </a:lnTo>
                  <a:lnTo>
                    <a:pt x="107" y="118"/>
                  </a:lnTo>
                  <a:lnTo>
                    <a:pt x="112" y="115"/>
                  </a:lnTo>
                  <a:lnTo>
                    <a:pt x="115" y="113"/>
                  </a:lnTo>
                  <a:lnTo>
                    <a:pt x="117" y="113"/>
                  </a:lnTo>
                  <a:lnTo>
                    <a:pt x="120" y="117"/>
                  </a:lnTo>
                  <a:close/>
                  <a:moveTo>
                    <a:pt x="132" y="110"/>
                  </a:moveTo>
                  <a:lnTo>
                    <a:pt x="131" y="112"/>
                  </a:lnTo>
                  <a:lnTo>
                    <a:pt x="128" y="111"/>
                  </a:lnTo>
                  <a:lnTo>
                    <a:pt x="126" y="106"/>
                  </a:lnTo>
                  <a:lnTo>
                    <a:pt x="132" y="110"/>
                  </a:lnTo>
                  <a:close/>
                  <a:moveTo>
                    <a:pt x="136" y="109"/>
                  </a:moveTo>
                  <a:lnTo>
                    <a:pt x="134" y="109"/>
                  </a:lnTo>
                  <a:lnTo>
                    <a:pt x="136" y="106"/>
                  </a:lnTo>
                  <a:lnTo>
                    <a:pt x="138" y="104"/>
                  </a:lnTo>
                  <a:lnTo>
                    <a:pt x="137" y="107"/>
                  </a:lnTo>
                  <a:lnTo>
                    <a:pt x="136" y="109"/>
                  </a:lnTo>
                  <a:close/>
                  <a:moveTo>
                    <a:pt x="216" y="101"/>
                  </a:moveTo>
                  <a:lnTo>
                    <a:pt x="215" y="104"/>
                  </a:lnTo>
                  <a:lnTo>
                    <a:pt x="220" y="108"/>
                  </a:lnTo>
                  <a:lnTo>
                    <a:pt x="221" y="111"/>
                  </a:lnTo>
                  <a:lnTo>
                    <a:pt x="222" y="113"/>
                  </a:lnTo>
                  <a:lnTo>
                    <a:pt x="221" y="113"/>
                  </a:lnTo>
                  <a:lnTo>
                    <a:pt x="220" y="112"/>
                  </a:lnTo>
                  <a:lnTo>
                    <a:pt x="218" y="112"/>
                  </a:lnTo>
                  <a:lnTo>
                    <a:pt x="219" y="113"/>
                  </a:lnTo>
                  <a:lnTo>
                    <a:pt x="220" y="115"/>
                  </a:lnTo>
                  <a:lnTo>
                    <a:pt x="217" y="116"/>
                  </a:lnTo>
                  <a:lnTo>
                    <a:pt x="215" y="116"/>
                  </a:lnTo>
                  <a:lnTo>
                    <a:pt x="208" y="113"/>
                  </a:lnTo>
                  <a:lnTo>
                    <a:pt x="206" y="112"/>
                  </a:lnTo>
                  <a:lnTo>
                    <a:pt x="211" y="108"/>
                  </a:lnTo>
                  <a:lnTo>
                    <a:pt x="211" y="107"/>
                  </a:lnTo>
                  <a:lnTo>
                    <a:pt x="208" y="107"/>
                  </a:lnTo>
                  <a:lnTo>
                    <a:pt x="205" y="111"/>
                  </a:lnTo>
                  <a:lnTo>
                    <a:pt x="200" y="109"/>
                  </a:lnTo>
                  <a:lnTo>
                    <a:pt x="198" y="107"/>
                  </a:lnTo>
                  <a:lnTo>
                    <a:pt x="198" y="107"/>
                  </a:lnTo>
                  <a:lnTo>
                    <a:pt x="200" y="103"/>
                  </a:lnTo>
                  <a:lnTo>
                    <a:pt x="204" y="103"/>
                  </a:lnTo>
                  <a:lnTo>
                    <a:pt x="205" y="102"/>
                  </a:lnTo>
                  <a:lnTo>
                    <a:pt x="208" y="101"/>
                  </a:lnTo>
                  <a:lnTo>
                    <a:pt x="208" y="100"/>
                  </a:lnTo>
                  <a:lnTo>
                    <a:pt x="214" y="99"/>
                  </a:lnTo>
                  <a:lnTo>
                    <a:pt x="216" y="101"/>
                  </a:lnTo>
                  <a:close/>
                  <a:moveTo>
                    <a:pt x="15" y="97"/>
                  </a:moveTo>
                  <a:lnTo>
                    <a:pt x="15" y="100"/>
                  </a:lnTo>
                  <a:lnTo>
                    <a:pt x="11" y="98"/>
                  </a:lnTo>
                  <a:lnTo>
                    <a:pt x="8" y="96"/>
                  </a:lnTo>
                  <a:lnTo>
                    <a:pt x="6" y="91"/>
                  </a:lnTo>
                  <a:lnTo>
                    <a:pt x="0" y="85"/>
                  </a:lnTo>
                  <a:lnTo>
                    <a:pt x="0" y="84"/>
                  </a:lnTo>
                  <a:lnTo>
                    <a:pt x="2" y="82"/>
                  </a:lnTo>
                  <a:lnTo>
                    <a:pt x="6" y="81"/>
                  </a:lnTo>
                  <a:lnTo>
                    <a:pt x="8" y="82"/>
                  </a:lnTo>
                  <a:lnTo>
                    <a:pt x="10" y="83"/>
                  </a:lnTo>
                  <a:lnTo>
                    <a:pt x="10" y="84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10" y="94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5" y="97"/>
                  </a:lnTo>
                  <a:close/>
                  <a:moveTo>
                    <a:pt x="185" y="74"/>
                  </a:moveTo>
                  <a:lnTo>
                    <a:pt x="184" y="76"/>
                  </a:lnTo>
                  <a:lnTo>
                    <a:pt x="183" y="78"/>
                  </a:lnTo>
                  <a:lnTo>
                    <a:pt x="182" y="82"/>
                  </a:lnTo>
                  <a:lnTo>
                    <a:pt x="180" y="82"/>
                  </a:lnTo>
                  <a:lnTo>
                    <a:pt x="180" y="81"/>
                  </a:lnTo>
                  <a:lnTo>
                    <a:pt x="179" y="80"/>
                  </a:lnTo>
                  <a:lnTo>
                    <a:pt x="179" y="78"/>
                  </a:lnTo>
                  <a:lnTo>
                    <a:pt x="178" y="78"/>
                  </a:lnTo>
                  <a:lnTo>
                    <a:pt x="177" y="80"/>
                  </a:lnTo>
                  <a:lnTo>
                    <a:pt x="177" y="81"/>
                  </a:lnTo>
                  <a:lnTo>
                    <a:pt x="175" y="81"/>
                  </a:lnTo>
                  <a:lnTo>
                    <a:pt x="173" y="80"/>
                  </a:lnTo>
                  <a:lnTo>
                    <a:pt x="173" y="77"/>
                  </a:lnTo>
                  <a:lnTo>
                    <a:pt x="173" y="74"/>
                  </a:lnTo>
                  <a:lnTo>
                    <a:pt x="173" y="74"/>
                  </a:lnTo>
                  <a:lnTo>
                    <a:pt x="178" y="73"/>
                  </a:lnTo>
                  <a:lnTo>
                    <a:pt x="180" y="76"/>
                  </a:lnTo>
                  <a:lnTo>
                    <a:pt x="182" y="74"/>
                  </a:lnTo>
                  <a:lnTo>
                    <a:pt x="183" y="73"/>
                  </a:lnTo>
                  <a:lnTo>
                    <a:pt x="185" y="73"/>
                  </a:lnTo>
                  <a:lnTo>
                    <a:pt x="185" y="74"/>
                  </a:lnTo>
                  <a:close/>
                  <a:moveTo>
                    <a:pt x="193" y="56"/>
                  </a:moveTo>
                  <a:lnTo>
                    <a:pt x="189" y="57"/>
                  </a:lnTo>
                  <a:lnTo>
                    <a:pt x="185" y="54"/>
                  </a:lnTo>
                  <a:lnTo>
                    <a:pt x="189" y="53"/>
                  </a:lnTo>
                  <a:lnTo>
                    <a:pt x="191" y="53"/>
                  </a:lnTo>
                  <a:lnTo>
                    <a:pt x="192" y="54"/>
                  </a:lnTo>
                  <a:lnTo>
                    <a:pt x="193" y="56"/>
                  </a:lnTo>
                  <a:close/>
                  <a:moveTo>
                    <a:pt x="164" y="48"/>
                  </a:moveTo>
                  <a:lnTo>
                    <a:pt x="159" y="49"/>
                  </a:lnTo>
                  <a:lnTo>
                    <a:pt x="156" y="47"/>
                  </a:lnTo>
                  <a:lnTo>
                    <a:pt x="156" y="45"/>
                  </a:lnTo>
                  <a:lnTo>
                    <a:pt x="158" y="42"/>
                  </a:lnTo>
                  <a:lnTo>
                    <a:pt x="159" y="41"/>
                  </a:lnTo>
                  <a:lnTo>
                    <a:pt x="162" y="41"/>
                  </a:lnTo>
                  <a:lnTo>
                    <a:pt x="164" y="43"/>
                  </a:lnTo>
                  <a:lnTo>
                    <a:pt x="164" y="44"/>
                  </a:lnTo>
                  <a:lnTo>
                    <a:pt x="164" y="46"/>
                  </a:lnTo>
                  <a:lnTo>
                    <a:pt x="164" y="48"/>
                  </a:lnTo>
                  <a:close/>
                  <a:moveTo>
                    <a:pt x="213" y="2"/>
                  </a:moveTo>
                  <a:lnTo>
                    <a:pt x="216" y="3"/>
                  </a:lnTo>
                  <a:lnTo>
                    <a:pt x="217" y="4"/>
                  </a:lnTo>
                  <a:lnTo>
                    <a:pt x="219" y="5"/>
                  </a:lnTo>
                  <a:lnTo>
                    <a:pt x="220" y="7"/>
                  </a:lnTo>
                  <a:lnTo>
                    <a:pt x="221" y="7"/>
                  </a:lnTo>
                  <a:lnTo>
                    <a:pt x="222" y="10"/>
                  </a:lnTo>
                  <a:lnTo>
                    <a:pt x="222" y="15"/>
                  </a:lnTo>
                  <a:lnTo>
                    <a:pt x="222" y="17"/>
                  </a:lnTo>
                  <a:lnTo>
                    <a:pt x="220" y="18"/>
                  </a:lnTo>
                  <a:lnTo>
                    <a:pt x="213" y="22"/>
                  </a:lnTo>
                  <a:lnTo>
                    <a:pt x="213" y="26"/>
                  </a:lnTo>
                  <a:lnTo>
                    <a:pt x="213" y="28"/>
                  </a:lnTo>
                  <a:lnTo>
                    <a:pt x="213" y="29"/>
                  </a:lnTo>
                  <a:lnTo>
                    <a:pt x="214" y="30"/>
                  </a:lnTo>
                  <a:lnTo>
                    <a:pt x="214" y="32"/>
                  </a:lnTo>
                  <a:lnTo>
                    <a:pt x="213" y="34"/>
                  </a:lnTo>
                  <a:lnTo>
                    <a:pt x="210" y="37"/>
                  </a:lnTo>
                  <a:lnTo>
                    <a:pt x="208" y="40"/>
                  </a:lnTo>
                  <a:lnTo>
                    <a:pt x="206" y="43"/>
                  </a:lnTo>
                  <a:lnTo>
                    <a:pt x="205" y="43"/>
                  </a:lnTo>
                  <a:lnTo>
                    <a:pt x="204" y="43"/>
                  </a:lnTo>
                  <a:lnTo>
                    <a:pt x="203" y="42"/>
                  </a:lnTo>
                  <a:lnTo>
                    <a:pt x="198" y="38"/>
                  </a:lnTo>
                  <a:lnTo>
                    <a:pt x="187" y="37"/>
                  </a:lnTo>
                  <a:lnTo>
                    <a:pt x="181" y="35"/>
                  </a:lnTo>
                  <a:lnTo>
                    <a:pt x="179" y="35"/>
                  </a:lnTo>
                  <a:lnTo>
                    <a:pt x="174" y="32"/>
                  </a:lnTo>
                  <a:lnTo>
                    <a:pt x="171" y="33"/>
                  </a:lnTo>
                  <a:lnTo>
                    <a:pt x="164" y="38"/>
                  </a:lnTo>
                  <a:lnTo>
                    <a:pt x="161" y="38"/>
                  </a:lnTo>
                  <a:lnTo>
                    <a:pt x="157" y="35"/>
                  </a:lnTo>
                  <a:lnTo>
                    <a:pt x="154" y="34"/>
                  </a:lnTo>
                  <a:lnTo>
                    <a:pt x="152" y="36"/>
                  </a:lnTo>
                  <a:lnTo>
                    <a:pt x="147" y="41"/>
                  </a:lnTo>
                  <a:lnTo>
                    <a:pt x="142" y="44"/>
                  </a:lnTo>
                  <a:lnTo>
                    <a:pt x="137" y="43"/>
                  </a:lnTo>
                  <a:lnTo>
                    <a:pt x="131" y="43"/>
                  </a:lnTo>
                  <a:lnTo>
                    <a:pt x="131" y="46"/>
                  </a:lnTo>
                  <a:lnTo>
                    <a:pt x="132" y="48"/>
                  </a:lnTo>
                  <a:lnTo>
                    <a:pt x="135" y="51"/>
                  </a:lnTo>
                  <a:lnTo>
                    <a:pt x="134" y="54"/>
                  </a:lnTo>
                  <a:lnTo>
                    <a:pt x="135" y="56"/>
                  </a:lnTo>
                  <a:lnTo>
                    <a:pt x="137" y="57"/>
                  </a:lnTo>
                  <a:lnTo>
                    <a:pt x="140" y="57"/>
                  </a:lnTo>
                  <a:lnTo>
                    <a:pt x="146" y="60"/>
                  </a:lnTo>
                  <a:lnTo>
                    <a:pt x="148" y="63"/>
                  </a:lnTo>
                  <a:lnTo>
                    <a:pt x="150" y="68"/>
                  </a:lnTo>
                  <a:lnTo>
                    <a:pt x="147" y="65"/>
                  </a:lnTo>
                  <a:lnTo>
                    <a:pt x="144" y="62"/>
                  </a:lnTo>
                  <a:lnTo>
                    <a:pt x="141" y="61"/>
                  </a:lnTo>
                  <a:lnTo>
                    <a:pt x="136" y="59"/>
                  </a:lnTo>
                  <a:lnTo>
                    <a:pt x="134" y="59"/>
                  </a:lnTo>
                  <a:lnTo>
                    <a:pt x="131" y="60"/>
                  </a:lnTo>
                  <a:lnTo>
                    <a:pt x="130" y="61"/>
                  </a:lnTo>
                  <a:lnTo>
                    <a:pt x="134" y="65"/>
                  </a:lnTo>
                  <a:lnTo>
                    <a:pt x="136" y="67"/>
                  </a:lnTo>
                  <a:lnTo>
                    <a:pt x="138" y="69"/>
                  </a:lnTo>
                  <a:lnTo>
                    <a:pt x="139" y="73"/>
                  </a:lnTo>
                  <a:lnTo>
                    <a:pt x="139" y="74"/>
                  </a:lnTo>
                  <a:lnTo>
                    <a:pt x="137" y="75"/>
                  </a:lnTo>
                  <a:lnTo>
                    <a:pt x="134" y="73"/>
                  </a:lnTo>
                  <a:lnTo>
                    <a:pt x="128" y="65"/>
                  </a:lnTo>
                  <a:lnTo>
                    <a:pt x="121" y="63"/>
                  </a:lnTo>
                  <a:lnTo>
                    <a:pt x="120" y="65"/>
                  </a:lnTo>
                  <a:lnTo>
                    <a:pt x="121" y="69"/>
                  </a:lnTo>
                  <a:lnTo>
                    <a:pt x="122" y="71"/>
                  </a:lnTo>
                  <a:lnTo>
                    <a:pt x="129" y="76"/>
                  </a:lnTo>
                  <a:lnTo>
                    <a:pt x="128" y="76"/>
                  </a:lnTo>
                  <a:lnTo>
                    <a:pt x="127" y="77"/>
                  </a:lnTo>
                  <a:lnTo>
                    <a:pt x="120" y="74"/>
                  </a:lnTo>
                  <a:lnTo>
                    <a:pt x="118" y="70"/>
                  </a:lnTo>
                  <a:lnTo>
                    <a:pt x="117" y="65"/>
                  </a:lnTo>
                  <a:lnTo>
                    <a:pt x="111" y="61"/>
                  </a:lnTo>
                  <a:lnTo>
                    <a:pt x="104" y="57"/>
                  </a:lnTo>
                  <a:lnTo>
                    <a:pt x="102" y="54"/>
                  </a:lnTo>
                  <a:lnTo>
                    <a:pt x="104" y="52"/>
                  </a:lnTo>
                  <a:lnTo>
                    <a:pt x="105" y="49"/>
                  </a:lnTo>
                  <a:lnTo>
                    <a:pt x="101" y="50"/>
                  </a:lnTo>
                  <a:lnTo>
                    <a:pt x="99" y="51"/>
                  </a:lnTo>
                  <a:lnTo>
                    <a:pt x="95" y="53"/>
                  </a:lnTo>
                  <a:lnTo>
                    <a:pt x="95" y="56"/>
                  </a:lnTo>
                  <a:lnTo>
                    <a:pt x="96" y="59"/>
                  </a:lnTo>
                  <a:lnTo>
                    <a:pt x="95" y="62"/>
                  </a:lnTo>
                  <a:lnTo>
                    <a:pt x="93" y="69"/>
                  </a:lnTo>
                  <a:lnTo>
                    <a:pt x="95" y="72"/>
                  </a:lnTo>
                  <a:lnTo>
                    <a:pt x="102" y="82"/>
                  </a:lnTo>
                  <a:lnTo>
                    <a:pt x="105" y="89"/>
                  </a:lnTo>
                  <a:lnTo>
                    <a:pt x="107" y="92"/>
                  </a:lnTo>
                  <a:lnTo>
                    <a:pt x="111" y="95"/>
                  </a:lnTo>
                  <a:lnTo>
                    <a:pt x="115" y="100"/>
                  </a:lnTo>
                  <a:lnTo>
                    <a:pt x="117" y="103"/>
                  </a:lnTo>
                  <a:lnTo>
                    <a:pt x="118" y="107"/>
                  </a:lnTo>
                  <a:lnTo>
                    <a:pt x="114" y="111"/>
                  </a:lnTo>
                  <a:lnTo>
                    <a:pt x="112" y="111"/>
                  </a:lnTo>
                  <a:lnTo>
                    <a:pt x="111" y="109"/>
                  </a:lnTo>
                  <a:lnTo>
                    <a:pt x="113" y="106"/>
                  </a:lnTo>
                  <a:lnTo>
                    <a:pt x="112" y="105"/>
                  </a:lnTo>
                  <a:lnTo>
                    <a:pt x="107" y="101"/>
                  </a:lnTo>
                  <a:lnTo>
                    <a:pt x="105" y="102"/>
                  </a:lnTo>
                  <a:lnTo>
                    <a:pt x="102" y="105"/>
                  </a:lnTo>
                  <a:lnTo>
                    <a:pt x="104" y="108"/>
                  </a:lnTo>
                  <a:lnTo>
                    <a:pt x="106" y="111"/>
                  </a:lnTo>
                  <a:lnTo>
                    <a:pt x="106" y="113"/>
                  </a:lnTo>
                  <a:lnTo>
                    <a:pt x="109" y="113"/>
                  </a:lnTo>
                  <a:lnTo>
                    <a:pt x="105" y="117"/>
                  </a:lnTo>
                  <a:lnTo>
                    <a:pt x="101" y="119"/>
                  </a:lnTo>
                  <a:lnTo>
                    <a:pt x="97" y="119"/>
                  </a:lnTo>
                  <a:lnTo>
                    <a:pt x="95" y="119"/>
                  </a:lnTo>
                  <a:lnTo>
                    <a:pt x="93" y="120"/>
                  </a:lnTo>
                  <a:lnTo>
                    <a:pt x="96" y="121"/>
                  </a:lnTo>
                  <a:lnTo>
                    <a:pt x="98" y="121"/>
                  </a:lnTo>
                  <a:lnTo>
                    <a:pt x="100" y="123"/>
                  </a:lnTo>
                  <a:lnTo>
                    <a:pt x="108" y="125"/>
                  </a:lnTo>
                  <a:lnTo>
                    <a:pt x="112" y="128"/>
                  </a:lnTo>
                  <a:lnTo>
                    <a:pt x="115" y="129"/>
                  </a:lnTo>
                  <a:lnTo>
                    <a:pt x="119" y="134"/>
                  </a:lnTo>
                  <a:lnTo>
                    <a:pt x="125" y="136"/>
                  </a:lnTo>
                  <a:lnTo>
                    <a:pt x="129" y="141"/>
                  </a:lnTo>
                  <a:lnTo>
                    <a:pt x="134" y="142"/>
                  </a:lnTo>
                  <a:lnTo>
                    <a:pt x="138" y="144"/>
                  </a:lnTo>
                  <a:lnTo>
                    <a:pt x="139" y="146"/>
                  </a:lnTo>
                  <a:lnTo>
                    <a:pt x="140" y="150"/>
                  </a:lnTo>
                  <a:lnTo>
                    <a:pt x="141" y="157"/>
                  </a:lnTo>
                  <a:lnTo>
                    <a:pt x="141" y="163"/>
                  </a:lnTo>
                  <a:lnTo>
                    <a:pt x="141" y="164"/>
                  </a:lnTo>
                  <a:lnTo>
                    <a:pt x="141" y="167"/>
                  </a:lnTo>
                  <a:lnTo>
                    <a:pt x="140" y="168"/>
                  </a:lnTo>
                  <a:lnTo>
                    <a:pt x="138" y="169"/>
                  </a:lnTo>
                  <a:lnTo>
                    <a:pt x="135" y="164"/>
                  </a:lnTo>
                  <a:lnTo>
                    <a:pt x="131" y="160"/>
                  </a:lnTo>
                  <a:lnTo>
                    <a:pt x="126" y="155"/>
                  </a:lnTo>
                  <a:lnTo>
                    <a:pt x="125" y="154"/>
                  </a:lnTo>
                  <a:lnTo>
                    <a:pt x="123" y="154"/>
                  </a:lnTo>
                  <a:lnTo>
                    <a:pt x="121" y="156"/>
                  </a:lnTo>
                  <a:lnTo>
                    <a:pt x="113" y="157"/>
                  </a:lnTo>
                  <a:lnTo>
                    <a:pt x="110" y="159"/>
                  </a:lnTo>
                  <a:lnTo>
                    <a:pt x="109" y="159"/>
                  </a:lnTo>
                  <a:lnTo>
                    <a:pt x="109" y="160"/>
                  </a:lnTo>
                  <a:lnTo>
                    <a:pt x="110" y="161"/>
                  </a:lnTo>
                  <a:lnTo>
                    <a:pt x="112" y="164"/>
                  </a:lnTo>
                  <a:lnTo>
                    <a:pt x="112" y="167"/>
                  </a:lnTo>
                  <a:lnTo>
                    <a:pt x="113" y="170"/>
                  </a:lnTo>
                  <a:lnTo>
                    <a:pt x="115" y="172"/>
                  </a:lnTo>
                  <a:lnTo>
                    <a:pt x="118" y="172"/>
                  </a:lnTo>
                  <a:lnTo>
                    <a:pt x="120" y="172"/>
                  </a:lnTo>
                  <a:lnTo>
                    <a:pt x="120" y="174"/>
                  </a:lnTo>
                  <a:lnTo>
                    <a:pt x="122" y="175"/>
                  </a:lnTo>
                  <a:lnTo>
                    <a:pt x="123" y="176"/>
                  </a:lnTo>
                  <a:lnTo>
                    <a:pt x="123" y="178"/>
                  </a:lnTo>
                  <a:lnTo>
                    <a:pt x="115" y="180"/>
                  </a:lnTo>
                  <a:lnTo>
                    <a:pt x="113" y="181"/>
                  </a:lnTo>
                  <a:lnTo>
                    <a:pt x="112" y="182"/>
                  </a:lnTo>
                  <a:lnTo>
                    <a:pt x="111" y="181"/>
                  </a:lnTo>
                  <a:lnTo>
                    <a:pt x="111" y="178"/>
                  </a:lnTo>
                  <a:lnTo>
                    <a:pt x="108" y="176"/>
                  </a:lnTo>
                  <a:lnTo>
                    <a:pt x="106" y="175"/>
                  </a:lnTo>
                  <a:lnTo>
                    <a:pt x="102" y="174"/>
                  </a:lnTo>
                  <a:lnTo>
                    <a:pt x="100" y="172"/>
                  </a:lnTo>
                  <a:lnTo>
                    <a:pt x="98" y="174"/>
                  </a:lnTo>
                  <a:lnTo>
                    <a:pt x="100" y="180"/>
                  </a:lnTo>
                  <a:lnTo>
                    <a:pt x="102" y="184"/>
                  </a:lnTo>
                  <a:lnTo>
                    <a:pt x="107" y="195"/>
                  </a:lnTo>
                  <a:lnTo>
                    <a:pt x="109" y="201"/>
                  </a:lnTo>
                  <a:lnTo>
                    <a:pt x="110" y="204"/>
                  </a:lnTo>
                  <a:lnTo>
                    <a:pt x="109" y="210"/>
                  </a:lnTo>
                  <a:lnTo>
                    <a:pt x="111" y="213"/>
                  </a:lnTo>
                  <a:lnTo>
                    <a:pt x="112" y="217"/>
                  </a:lnTo>
                  <a:lnTo>
                    <a:pt x="111" y="217"/>
                  </a:lnTo>
                  <a:lnTo>
                    <a:pt x="109" y="216"/>
                  </a:lnTo>
                  <a:lnTo>
                    <a:pt x="107" y="214"/>
                  </a:lnTo>
                  <a:lnTo>
                    <a:pt x="102" y="208"/>
                  </a:lnTo>
                  <a:lnTo>
                    <a:pt x="100" y="204"/>
                  </a:lnTo>
                  <a:lnTo>
                    <a:pt x="98" y="204"/>
                  </a:lnTo>
                  <a:lnTo>
                    <a:pt x="95" y="204"/>
                  </a:lnTo>
                  <a:lnTo>
                    <a:pt x="91" y="213"/>
                  </a:lnTo>
                  <a:lnTo>
                    <a:pt x="91" y="217"/>
                  </a:lnTo>
                  <a:lnTo>
                    <a:pt x="89" y="216"/>
                  </a:lnTo>
                  <a:lnTo>
                    <a:pt x="87" y="215"/>
                  </a:lnTo>
                  <a:lnTo>
                    <a:pt x="88" y="210"/>
                  </a:lnTo>
                  <a:lnTo>
                    <a:pt x="87" y="207"/>
                  </a:lnTo>
                  <a:lnTo>
                    <a:pt x="83" y="200"/>
                  </a:lnTo>
                  <a:lnTo>
                    <a:pt x="80" y="199"/>
                  </a:lnTo>
                  <a:lnTo>
                    <a:pt x="80" y="197"/>
                  </a:lnTo>
                  <a:lnTo>
                    <a:pt x="78" y="194"/>
                  </a:lnTo>
                  <a:lnTo>
                    <a:pt x="76" y="195"/>
                  </a:lnTo>
                  <a:lnTo>
                    <a:pt x="74" y="196"/>
                  </a:lnTo>
                  <a:lnTo>
                    <a:pt x="74" y="200"/>
                  </a:lnTo>
                  <a:lnTo>
                    <a:pt x="73" y="203"/>
                  </a:lnTo>
                  <a:lnTo>
                    <a:pt x="72" y="206"/>
                  </a:lnTo>
                  <a:lnTo>
                    <a:pt x="67" y="201"/>
                  </a:lnTo>
                  <a:lnTo>
                    <a:pt x="62" y="192"/>
                  </a:lnTo>
                  <a:lnTo>
                    <a:pt x="62" y="187"/>
                  </a:lnTo>
                  <a:lnTo>
                    <a:pt x="66" y="183"/>
                  </a:lnTo>
                  <a:lnTo>
                    <a:pt x="65" y="180"/>
                  </a:lnTo>
                  <a:lnTo>
                    <a:pt x="62" y="174"/>
                  </a:lnTo>
                  <a:lnTo>
                    <a:pt x="57" y="170"/>
                  </a:lnTo>
                  <a:lnTo>
                    <a:pt x="54" y="169"/>
                  </a:lnTo>
                  <a:lnTo>
                    <a:pt x="53" y="164"/>
                  </a:lnTo>
                  <a:lnTo>
                    <a:pt x="50" y="162"/>
                  </a:lnTo>
                  <a:lnTo>
                    <a:pt x="48" y="161"/>
                  </a:lnTo>
                  <a:lnTo>
                    <a:pt x="48" y="159"/>
                  </a:lnTo>
                  <a:lnTo>
                    <a:pt x="48" y="159"/>
                  </a:lnTo>
                  <a:lnTo>
                    <a:pt x="54" y="154"/>
                  </a:lnTo>
                  <a:lnTo>
                    <a:pt x="57" y="147"/>
                  </a:lnTo>
                  <a:lnTo>
                    <a:pt x="58" y="147"/>
                  </a:lnTo>
                  <a:lnTo>
                    <a:pt x="61" y="148"/>
                  </a:lnTo>
                  <a:lnTo>
                    <a:pt x="65" y="148"/>
                  </a:lnTo>
                  <a:lnTo>
                    <a:pt x="68" y="144"/>
                  </a:lnTo>
                  <a:lnTo>
                    <a:pt x="70" y="142"/>
                  </a:lnTo>
                  <a:lnTo>
                    <a:pt x="74" y="142"/>
                  </a:lnTo>
                  <a:lnTo>
                    <a:pt x="83" y="148"/>
                  </a:lnTo>
                  <a:lnTo>
                    <a:pt x="93" y="151"/>
                  </a:lnTo>
                  <a:lnTo>
                    <a:pt x="98" y="153"/>
                  </a:lnTo>
                  <a:lnTo>
                    <a:pt x="101" y="157"/>
                  </a:lnTo>
                  <a:lnTo>
                    <a:pt x="102" y="157"/>
                  </a:lnTo>
                  <a:lnTo>
                    <a:pt x="105" y="157"/>
                  </a:lnTo>
                  <a:lnTo>
                    <a:pt x="104" y="155"/>
                  </a:lnTo>
                  <a:lnTo>
                    <a:pt x="104" y="153"/>
                  </a:lnTo>
                  <a:lnTo>
                    <a:pt x="106" y="152"/>
                  </a:lnTo>
                  <a:lnTo>
                    <a:pt x="111" y="152"/>
                  </a:lnTo>
                  <a:lnTo>
                    <a:pt x="112" y="152"/>
                  </a:lnTo>
                  <a:lnTo>
                    <a:pt x="113" y="150"/>
                  </a:lnTo>
                  <a:lnTo>
                    <a:pt x="112" y="148"/>
                  </a:lnTo>
                  <a:lnTo>
                    <a:pt x="111" y="147"/>
                  </a:lnTo>
                  <a:lnTo>
                    <a:pt x="109" y="147"/>
                  </a:lnTo>
                  <a:lnTo>
                    <a:pt x="107" y="147"/>
                  </a:lnTo>
                  <a:lnTo>
                    <a:pt x="105" y="147"/>
                  </a:lnTo>
                  <a:lnTo>
                    <a:pt x="102" y="146"/>
                  </a:lnTo>
                  <a:lnTo>
                    <a:pt x="101" y="145"/>
                  </a:lnTo>
                  <a:lnTo>
                    <a:pt x="100" y="144"/>
                  </a:lnTo>
                  <a:lnTo>
                    <a:pt x="94" y="142"/>
                  </a:lnTo>
                  <a:lnTo>
                    <a:pt x="89" y="137"/>
                  </a:lnTo>
                  <a:lnTo>
                    <a:pt x="88" y="140"/>
                  </a:lnTo>
                  <a:lnTo>
                    <a:pt x="85" y="141"/>
                  </a:lnTo>
                  <a:lnTo>
                    <a:pt x="83" y="141"/>
                  </a:lnTo>
                  <a:lnTo>
                    <a:pt x="74" y="139"/>
                  </a:lnTo>
                  <a:lnTo>
                    <a:pt x="69" y="140"/>
                  </a:lnTo>
                  <a:lnTo>
                    <a:pt x="67" y="141"/>
                  </a:lnTo>
                  <a:lnTo>
                    <a:pt x="64" y="141"/>
                  </a:lnTo>
                  <a:lnTo>
                    <a:pt x="62" y="142"/>
                  </a:lnTo>
                  <a:lnTo>
                    <a:pt x="59" y="142"/>
                  </a:lnTo>
                  <a:lnTo>
                    <a:pt x="56" y="139"/>
                  </a:lnTo>
                  <a:lnTo>
                    <a:pt x="55" y="136"/>
                  </a:lnTo>
                  <a:lnTo>
                    <a:pt x="54" y="136"/>
                  </a:lnTo>
                  <a:lnTo>
                    <a:pt x="54" y="138"/>
                  </a:lnTo>
                  <a:lnTo>
                    <a:pt x="53" y="140"/>
                  </a:lnTo>
                  <a:lnTo>
                    <a:pt x="49" y="141"/>
                  </a:lnTo>
                  <a:lnTo>
                    <a:pt x="48" y="140"/>
                  </a:lnTo>
                  <a:lnTo>
                    <a:pt x="46" y="135"/>
                  </a:lnTo>
                  <a:lnTo>
                    <a:pt x="43" y="129"/>
                  </a:lnTo>
                  <a:lnTo>
                    <a:pt x="39" y="124"/>
                  </a:lnTo>
                  <a:lnTo>
                    <a:pt x="37" y="123"/>
                  </a:lnTo>
                  <a:lnTo>
                    <a:pt x="37" y="120"/>
                  </a:lnTo>
                  <a:lnTo>
                    <a:pt x="37" y="118"/>
                  </a:lnTo>
                  <a:lnTo>
                    <a:pt x="40" y="117"/>
                  </a:lnTo>
                  <a:lnTo>
                    <a:pt x="46" y="120"/>
                  </a:lnTo>
                  <a:lnTo>
                    <a:pt x="48" y="119"/>
                  </a:lnTo>
                  <a:lnTo>
                    <a:pt x="49" y="118"/>
                  </a:lnTo>
                  <a:lnTo>
                    <a:pt x="48" y="115"/>
                  </a:lnTo>
                  <a:lnTo>
                    <a:pt x="48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1" y="113"/>
                  </a:lnTo>
                  <a:lnTo>
                    <a:pt x="37" y="114"/>
                  </a:lnTo>
                  <a:lnTo>
                    <a:pt x="35" y="113"/>
                  </a:lnTo>
                  <a:lnTo>
                    <a:pt x="34" y="112"/>
                  </a:lnTo>
                  <a:lnTo>
                    <a:pt x="30" y="109"/>
                  </a:lnTo>
                  <a:lnTo>
                    <a:pt x="27" y="105"/>
                  </a:lnTo>
                  <a:lnTo>
                    <a:pt x="21" y="101"/>
                  </a:lnTo>
                  <a:lnTo>
                    <a:pt x="18" y="92"/>
                  </a:lnTo>
                  <a:lnTo>
                    <a:pt x="15" y="89"/>
                  </a:lnTo>
                  <a:lnTo>
                    <a:pt x="12" y="85"/>
                  </a:lnTo>
                  <a:lnTo>
                    <a:pt x="13" y="85"/>
                  </a:lnTo>
                  <a:lnTo>
                    <a:pt x="14" y="86"/>
                  </a:lnTo>
                  <a:lnTo>
                    <a:pt x="16" y="88"/>
                  </a:lnTo>
                  <a:lnTo>
                    <a:pt x="18" y="88"/>
                  </a:lnTo>
                  <a:lnTo>
                    <a:pt x="20" y="87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21" y="82"/>
                  </a:lnTo>
                  <a:lnTo>
                    <a:pt x="22" y="82"/>
                  </a:lnTo>
                  <a:lnTo>
                    <a:pt x="24" y="82"/>
                  </a:lnTo>
                  <a:lnTo>
                    <a:pt x="24" y="82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2" y="76"/>
                  </a:lnTo>
                  <a:lnTo>
                    <a:pt x="22" y="74"/>
                  </a:lnTo>
                  <a:lnTo>
                    <a:pt x="22" y="74"/>
                  </a:lnTo>
                  <a:lnTo>
                    <a:pt x="24" y="73"/>
                  </a:lnTo>
                  <a:lnTo>
                    <a:pt x="25" y="71"/>
                  </a:lnTo>
                  <a:lnTo>
                    <a:pt x="26" y="71"/>
                  </a:lnTo>
                  <a:lnTo>
                    <a:pt x="28" y="71"/>
                  </a:lnTo>
                  <a:lnTo>
                    <a:pt x="31" y="70"/>
                  </a:lnTo>
                  <a:lnTo>
                    <a:pt x="33" y="69"/>
                  </a:lnTo>
                  <a:lnTo>
                    <a:pt x="33" y="67"/>
                  </a:lnTo>
                  <a:lnTo>
                    <a:pt x="34" y="63"/>
                  </a:lnTo>
                  <a:lnTo>
                    <a:pt x="35" y="61"/>
                  </a:lnTo>
                  <a:lnTo>
                    <a:pt x="36" y="60"/>
                  </a:lnTo>
                  <a:lnTo>
                    <a:pt x="37" y="57"/>
                  </a:lnTo>
                  <a:lnTo>
                    <a:pt x="38" y="55"/>
                  </a:lnTo>
                  <a:lnTo>
                    <a:pt x="40" y="54"/>
                  </a:lnTo>
                  <a:lnTo>
                    <a:pt x="42" y="53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4" y="46"/>
                  </a:lnTo>
                  <a:lnTo>
                    <a:pt x="43" y="44"/>
                  </a:lnTo>
                  <a:lnTo>
                    <a:pt x="42" y="42"/>
                  </a:lnTo>
                  <a:lnTo>
                    <a:pt x="43" y="38"/>
                  </a:lnTo>
                  <a:lnTo>
                    <a:pt x="47" y="38"/>
                  </a:lnTo>
                  <a:lnTo>
                    <a:pt x="48" y="38"/>
                  </a:lnTo>
                  <a:lnTo>
                    <a:pt x="54" y="38"/>
                  </a:lnTo>
                  <a:lnTo>
                    <a:pt x="57" y="36"/>
                  </a:lnTo>
                  <a:lnTo>
                    <a:pt x="59" y="36"/>
                  </a:lnTo>
                  <a:lnTo>
                    <a:pt x="62" y="38"/>
                  </a:lnTo>
                  <a:lnTo>
                    <a:pt x="63" y="37"/>
                  </a:lnTo>
                  <a:lnTo>
                    <a:pt x="68" y="34"/>
                  </a:lnTo>
                  <a:lnTo>
                    <a:pt x="73" y="27"/>
                  </a:lnTo>
                  <a:lnTo>
                    <a:pt x="75" y="27"/>
                  </a:lnTo>
                  <a:lnTo>
                    <a:pt x="80" y="26"/>
                  </a:lnTo>
                  <a:lnTo>
                    <a:pt x="81" y="26"/>
                  </a:lnTo>
                  <a:lnTo>
                    <a:pt x="83" y="26"/>
                  </a:lnTo>
                  <a:lnTo>
                    <a:pt x="89" y="27"/>
                  </a:lnTo>
                  <a:lnTo>
                    <a:pt x="91" y="27"/>
                  </a:lnTo>
                  <a:lnTo>
                    <a:pt x="95" y="26"/>
                  </a:lnTo>
                  <a:lnTo>
                    <a:pt x="99" y="24"/>
                  </a:lnTo>
                  <a:lnTo>
                    <a:pt x="100" y="19"/>
                  </a:lnTo>
                  <a:lnTo>
                    <a:pt x="101" y="18"/>
                  </a:lnTo>
                  <a:lnTo>
                    <a:pt x="103" y="18"/>
                  </a:lnTo>
                  <a:lnTo>
                    <a:pt x="105" y="18"/>
                  </a:lnTo>
                  <a:lnTo>
                    <a:pt x="108" y="18"/>
                  </a:lnTo>
                  <a:lnTo>
                    <a:pt x="112" y="18"/>
                  </a:lnTo>
                  <a:lnTo>
                    <a:pt x="115" y="16"/>
                  </a:lnTo>
                  <a:lnTo>
                    <a:pt x="119" y="16"/>
                  </a:lnTo>
                  <a:lnTo>
                    <a:pt x="121" y="15"/>
                  </a:lnTo>
                  <a:lnTo>
                    <a:pt x="125" y="16"/>
                  </a:lnTo>
                  <a:lnTo>
                    <a:pt x="128" y="16"/>
                  </a:lnTo>
                  <a:lnTo>
                    <a:pt x="132" y="14"/>
                  </a:lnTo>
                  <a:lnTo>
                    <a:pt x="136" y="13"/>
                  </a:lnTo>
                  <a:lnTo>
                    <a:pt x="139" y="13"/>
                  </a:lnTo>
                  <a:lnTo>
                    <a:pt x="140" y="13"/>
                  </a:lnTo>
                  <a:lnTo>
                    <a:pt x="141" y="12"/>
                  </a:lnTo>
                  <a:lnTo>
                    <a:pt x="141" y="10"/>
                  </a:lnTo>
                  <a:lnTo>
                    <a:pt x="147" y="10"/>
                  </a:lnTo>
                  <a:lnTo>
                    <a:pt x="148" y="10"/>
                  </a:lnTo>
                  <a:lnTo>
                    <a:pt x="152" y="10"/>
                  </a:lnTo>
                  <a:lnTo>
                    <a:pt x="154" y="8"/>
                  </a:lnTo>
                  <a:lnTo>
                    <a:pt x="156" y="8"/>
                  </a:lnTo>
                  <a:lnTo>
                    <a:pt x="158" y="12"/>
                  </a:lnTo>
                  <a:lnTo>
                    <a:pt x="158" y="13"/>
                  </a:lnTo>
                  <a:lnTo>
                    <a:pt x="160" y="14"/>
                  </a:lnTo>
                  <a:lnTo>
                    <a:pt x="164" y="17"/>
                  </a:lnTo>
                  <a:lnTo>
                    <a:pt x="164" y="16"/>
                  </a:lnTo>
                  <a:lnTo>
                    <a:pt x="166" y="15"/>
                  </a:lnTo>
                  <a:lnTo>
                    <a:pt x="171" y="16"/>
                  </a:lnTo>
                  <a:lnTo>
                    <a:pt x="175" y="19"/>
                  </a:lnTo>
                  <a:lnTo>
                    <a:pt x="179" y="22"/>
                  </a:lnTo>
                  <a:lnTo>
                    <a:pt x="183" y="21"/>
                  </a:lnTo>
                  <a:lnTo>
                    <a:pt x="188" y="19"/>
                  </a:lnTo>
                  <a:lnTo>
                    <a:pt x="191" y="19"/>
                  </a:lnTo>
                  <a:lnTo>
                    <a:pt x="194" y="19"/>
                  </a:lnTo>
                  <a:lnTo>
                    <a:pt x="196" y="18"/>
                  </a:lnTo>
                  <a:lnTo>
                    <a:pt x="200" y="19"/>
                  </a:lnTo>
                  <a:lnTo>
                    <a:pt x="205" y="17"/>
                  </a:lnTo>
                  <a:lnTo>
                    <a:pt x="207" y="16"/>
                  </a:lnTo>
                  <a:lnTo>
                    <a:pt x="208" y="13"/>
                  </a:lnTo>
                  <a:lnTo>
                    <a:pt x="208" y="10"/>
                  </a:lnTo>
                  <a:lnTo>
                    <a:pt x="206" y="6"/>
                  </a:lnTo>
                  <a:lnTo>
                    <a:pt x="205" y="5"/>
                  </a:lnTo>
                  <a:lnTo>
                    <a:pt x="205" y="3"/>
                  </a:lnTo>
                  <a:lnTo>
                    <a:pt x="206" y="2"/>
                  </a:lnTo>
                  <a:lnTo>
                    <a:pt x="206" y="1"/>
                  </a:lnTo>
                  <a:lnTo>
                    <a:pt x="210" y="0"/>
                  </a:lnTo>
                  <a:lnTo>
                    <a:pt x="213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" name="Freeform 96">
              <a:extLst>
                <a:ext uri="{FF2B5EF4-FFF2-40B4-BE49-F238E27FC236}">
                  <a16:creationId xmlns:a16="http://schemas.microsoft.com/office/drawing/2014/main" id="{19C164E5-4A07-C1D8-BBCE-645644E88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7362" y="8385663"/>
              <a:ext cx="5497" cy="21981"/>
            </a:xfrm>
            <a:custGeom>
              <a:avLst/>
              <a:gdLst>
                <a:gd name="T0" fmla="*/ 3 w 6"/>
                <a:gd name="T1" fmla="*/ 13 h 17"/>
                <a:gd name="T2" fmla="*/ 2 w 6"/>
                <a:gd name="T3" fmla="*/ 16 h 17"/>
                <a:gd name="T4" fmla="*/ 1 w 6"/>
                <a:gd name="T5" fmla="*/ 14 h 17"/>
                <a:gd name="T6" fmla="*/ 1 w 6"/>
                <a:gd name="T7" fmla="*/ 12 h 17"/>
                <a:gd name="T8" fmla="*/ 0 w 6"/>
                <a:gd name="T9" fmla="*/ 8 h 17"/>
                <a:gd name="T10" fmla="*/ 3 w 6"/>
                <a:gd name="T11" fmla="*/ 4 h 17"/>
                <a:gd name="T12" fmla="*/ 3 w 6"/>
                <a:gd name="T13" fmla="*/ 1 h 17"/>
                <a:gd name="T14" fmla="*/ 5 w 6"/>
                <a:gd name="T15" fmla="*/ 0 h 17"/>
                <a:gd name="T16" fmla="*/ 4 w 6"/>
                <a:gd name="T17" fmla="*/ 4 h 17"/>
                <a:gd name="T18" fmla="*/ 3 w 6"/>
                <a:gd name="T19" fmla="*/ 7 h 17"/>
                <a:gd name="T20" fmla="*/ 4 w 6"/>
                <a:gd name="T21" fmla="*/ 10 h 17"/>
                <a:gd name="T22" fmla="*/ 5 w 6"/>
                <a:gd name="T23" fmla="*/ 13 h 17"/>
                <a:gd name="T24" fmla="*/ 3 w 6"/>
                <a:gd name="T25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7">
                  <a:moveTo>
                    <a:pt x="3" y="13"/>
                  </a:moveTo>
                  <a:lnTo>
                    <a:pt x="2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0" y="8"/>
                  </a:lnTo>
                  <a:lnTo>
                    <a:pt x="3" y="4"/>
                  </a:lnTo>
                  <a:lnTo>
                    <a:pt x="3" y="1"/>
                  </a:lnTo>
                  <a:lnTo>
                    <a:pt x="5" y="0"/>
                  </a:lnTo>
                  <a:lnTo>
                    <a:pt x="4" y="4"/>
                  </a:lnTo>
                  <a:lnTo>
                    <a:pt x="3" y="7"/>
                  </a:lnTo>
                  <a:lnTo>
                    <a:pt x="4" y="10"/>
                  </a:lnTo>
                  <a:lnTo>
                    <a:pt x="5" y="13"/>
                  </a:lnTo>
                  <a:lnTo>
                    <a:pt x="3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" name="Freeform 97">
              <a:extLst>
                <a:ext uri="{FF2B5EF4-FFF2-40B4-BE49-F238E27FC236}">
                  <a16:creationId xmlns:a16="http://schemas.microsoft.com/office/drawing/2014/main" id="{F0A893B8-9B2C-8199-B466-1F1B3D5DF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2507" y="8358186"/>
              <a:ext cx="10990" cy="10990"/>
            </a:xfrm>
            <a:custGeom>
              <a:avLst/>
              <a:gdLst>
                <a:gd name="T0" fmla="*/ 5 w 8"/>
                <a:gd name="T1" fmla="*/ 7 h 10"/>
                <a:gd name="T2" fmla="*/ 5 w 8"/>
                <a:gd name="T3" fmla="*/ 9 h 10"/>
                <a:gd name="T4" fmla="*/ 2 w 8"/>
                <a:gd name="T5" fmla="*/ 8 h 10"/>
                <a:gd name="T6" fmla="*/ 0 w 8"/>
                <a:gd name="T7" fmla="*/ 6 h 10"/>
                <a:gd name="T8" fmla="*/ 0 w 8"/>
                <a:gd name="T9" fmla="*/ 2 h 10"/>
                <a:gd name="T10" fmla="*/ 1 w 8"/>
                <a:gd name="T11" fmla="*/ 1 h 10"/>
                <a:gd name="T12" fmla="*/ 2 w 8"/>
                <a:gd name="T13" fmla="*/ 0 h 10"/>
                <a:gd name="T14" fmla="*/ 3 w 8"/>
                <a:gd name="T15" fmla="*/ 2 h 10"/>
                <a:gd name="T16" fmla="*/ 7 w 8"/>
                <a:gd name="T17" fmla="*/ 5 h 10"/>
                <a:gd name="T18" fmla="*/ 5 w 8"/>
                <a:gd name="T1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0">
                  <a:moveTo>
                    <a:pt x="5" y="7"/>
                  </a:moveTo>
                  <a:lnTo>
                    <a:pt x="5" y="9"/>
                  </a:lnTo>
                  <a:lnTo>
                    <a:pt x="2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7" y="5"/>
                  </a:lnTo>
                  <a:lnTo>
                    <a:pt x="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" name="Freeform 98">
              <a:extLst>
                <a:ext uri="{FF2B5EF4-FFF2-40B4-BE49-F238E27FC236}">
                  <a16:creationId xmlns:a16="http://schemas.microsoft.com/office/drawing/2014/main" id="{C77522DB-96FA-E08A-9F24-85F9C6539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4840" y="8352692"/>
              <a:ext cx="21981" cy="27474"/>
            </a:xfrm>
            <a:custGeom>
              <a:avLst/>
              <a:gdLst>
                <a:gd name="T0" fmla="*/ 5 w 18"/>
                <a:gd name="T1" fmla="*/ 21 h 22"/>
                <a:gd name="T2" fmla="*/ 2 w 18"/>
                <a:gd name="T3" fmla="*/ 21 h 22"/>
                <a:gd name="T4" fmla="*/ 1 w 18"/>
                <a:gd name="T5" fmla="*/ 21 h 22"/>
                <a:gd name="T6" fmla="*/ 0 w 18"/>
                <a:gd name="T7" fmla="*/ 20 h 22"/>
                <a:gd name="T8" fmla="*/ 1 w 18"/>
                <a:gd name="T9" fmla="*/ 15 h 22"/>
                <a:gd name="T10" fmla="*/ 0 w 18"/>
                <a:gd name="T11" fmla="*/ 12 h 22"/>
                <a:gd name="T12" fmla="*/ 0 w 18"/>
                <a:gd name="T13" fmla="*/ 11 h 22"/>
                <a:gd name="T14" fmla="*/ 2 w 18"/>
                <a:gd name="T15" fmla="*/ 10 h 22"/>
                <a:gd name="T16" fmla="*/ 3 w 18"/>
                <a:gd name="T17" fmla="*/ 7 h 22"/>
                <a:gd name="T18" fmla="*/ 7 w 18"/>
                <a:gd name="T19" fmla="*/ 4 h 22"/>
                <a:gd name="T20" fmla="*/ 15 w 18"/>
                <a:gd name="T21" fmla="*/ 1 h 22"/>
                <a:gd name="T22" fmla="*/ 17 w 18"/>
                <a:gd name="T23" fmla="*/ 0 h 22"/>
                <a:gd name="T24" fmla="*/ 17 w 18"/>
                <a:gd name="T25" fmla="*/ 3 h 22"/>
                <a:gd name="T26" fmla="*/ 14 w 18"/>
                <a:gd name="T27" fmla="*/ 10 h 22"/>
                <a:gd name="T28" fmla="*/ 12 w 18"/>
                <a:gd name="T29" fmla="*/ 13 h 22"/>
                <a:gd name="T30" fmla="*/ 12 w 18"/>
                <a:gd name="T31" fmla="*/ 15 h 22"/>
                <a:gd name="T32" fmla="*/ 8 w 18"/>
                <a:gd name="T33" fmla="*/ 16 h 22"/>
                <a:gd name="T34" fmla="*/ 5 w 18"/>
                <a:gd name="T3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22">
                  <a:moveTo>
                    <a:pt x="5" y="21"/>
                  </a:moveTo>
                  <a:lnTo>
                    <a:pt x="2" y="21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1" y="15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7" y="4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14" y="10"/>
                  </a:lnTo>
                  <a:lnTo>
                    <a:pt x="12" y="13"/>
                  </a:lnTo>
                  <a:lnTo>
                    <a:pt x="12" y="15"/>
                  </a:lnTo>
                  <a:lnTo>
                    <a:pt x="8" y="16"/>
                  </a:lnTo>
                  <a:lnTo>
                    <a:pt x="5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" name="Freeform 99">
              <a:extLst>
                <a:ext uri="{FF2B5EF4-FFF2-40B4-BE49-F238E27FC236}">
                  <a16:creationId xmlns:a16="http://schemas.microsoft.com/office/drawing/2014/main" id="{5AB96699-28C9-E119-4C95-154488932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1420" y="8352692"/>
              <a:ext cx="5497" cy="5493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5 h 6"/>
                <a:gd name="T4" fmla="*/ 0 w 4"/>
                <a:gd name="T5" fmla="*/ 5 h 6"/>
                <a:gd name="T6" fmla="*/ 1 w 4"/>
                <a:gd name="T7" fmla="*/ 4 h 6"/>
                <a:gd name="T8" fmla="*/ 1 w 4"/>
                <a:gd name="T9" fmla="*/ 3 h 6"/>
                <a:gd name="T10" fmla="*/ 1 w 4"/>
                <a:gd name="T11" fmla="*/ 1 h 6"/>
                <a:gd name="T12" fmla="*/ 1 w 4"/>
                <a:gd name="T13" fmla="*/ 0 h 6"/>
                <a:gd name="T14" fmla="*/ 1 w 4"/>
                <a:gd name="T15" fmla="*/ 0 h 6"/>
                <a:gd name="T16" fmla="*/ 3 w 4"/>
                <a:gd name="T17" fmla="*/ 1 h 6"/>
                <a:gd name="T18" fmla="*/ 3 w 4"/>
                <a:gd name="T1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" name="Freeform 100">
              <a:extLst>
                <a:ext uri="{FF2B5EF4-FFF2-40B4-BE49-F238E27FC236}">
                  <a16:creationId xmlns:a16="http://schemas.microsoft.com/office/drawing/2014/main" id="{63969A73-0919-2D41-7A32-113DD5432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4391" y="8341702"/>
              <a:ext cx="10990" cy="5493"/>
            </a:xfrm>
            <a:custGeom>
              <a:avLst/>
              <a:gdLst>
                <a:gd name="T0" fmla="*/ 6 w 7"/>
                <a:gd name="T1" fmla="*/ 2 h 6"/>
                <a:gd name="T2" fmla="*/ 4 w 7"/>
                <a:gd name="T3" fmla="*/ 3 h 6"/>
                <a:gd name="T4" fmla="*/ 2 w 7"/>
                <a:gd name="T5" fmla="*/ 5 h 6"/>
                <a:gd name="T6" fmla="*/ 0 w 7"/>
                <a:gd name="T7" fmla="*/ 3 h 6"/>
                <a:gd name="T8" fmla="*/ 0 w 7"/>
                <a:gd name="T9" fmla="*/ 1 h 6"/>
                <a:gd name="T10" fmla="*/ 2 w 7"/>
                <a:gd name="T11" fmla="*/ 2 h 6"/>
                <a:gd name="T12" fmla="*/ 4 w 7"/>
                <a:gd name="T13" fmla="*/ 1 h 6"/>
                <a:gd name="T14" fmla="*/ 4 w 7"/>
                <a:gd name="T15" fmla="*/ 0 h 6"/>
                <a:gd name="T16" fmla="*/ 5 w 7"/>
                <a:gd name="T17" fmla="*/ 0 h 6"/>
                <a:gd name="T18" fmla="*/ 6 w 7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lnTo>
                    <a:pt x="4" y="3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" name="Freeform 101">
              <a:extLst>
                <a:ext uri="{FF2B5EF4-FFF2-40B4-BE49-F238E27FC236}">
                  <a16:creationId xmlns:a16="http://schemas.microsoft.com/office/drawing/2014/main" id="{D64556B0-6D44-B00A-F5A1-73783C4796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0334" y="8341702"/>
              <a:ext cx="5497" cy="5493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0 w 3"/>
                <a:gd name="T5" fmla="*/ 2 h 5"/>
                <a:gd name="T6" fmla="*/ 0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0 h 5"/>
                <a:gd name="T14" fmla="*/ 2 w 3"/>
                <a:gd name="T15" fmla="*/ 2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" name="Freeform 102">
              <a:extLst>
                <a:ext uri="{FF2B5EF4-FFF2-40B4-BE49-F238E27FC236}">
                  <a16:creationId xmlns:a16="http://schemas.microsoft.com/office/drawing/2014/main" id="{536A1F86-3554-D301-4EC6-5E266DD1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955" y="8336205"/>
              <a:ext cx="10990" cy="5497"/>
            </a:xfrm>
            <a:custGeom>
              <a:avLst/>
              <a:gdLst>
                <a:gd name="T0" fmla="*/ 6 w 7"/>
                <a:gd name="T1" fmla="*/ 0 h 5"/>
                <a:gd name="T2" fmla="*/ 6 w 7"/>
                <a:gd name="T3" fmla="*/ 2 h 5"/>
                <a:gd name="T4" fmla="*/ 6 w 7"/>
                <a:gd name="T5" fmla="*/ 3 h 5"/>
                <a:gd name="T6" fmla="*/ 0 w 7"/>
                <a:gd name="T7" fmla="*/ 4 h 5"/>
                <a:gd name="T8" fmla="*/ 0 w 7"/>
                <a:gd name="T9" fmla="*/ 1 h 5"/>
                <a:gd name="T10" fmla="*/ 0 w 7"/>
                <a:gd name="T11" fmla="*/ 0 h 5"/>
                <a:gd name="T12" fmla="*/ 3 w 7"/>
                <a:gd name="T13" fmla="*/ 1 h 5"/>
                <a:gd name="T14" fmla="*/ 3 w 7"/>
                <a:gd name="T15" fmla="*/ 1 h 5"/>
                <a:gd name="T16" fmla="*/ 4 w 7"/>
                <a:gd name="T17" fmla="*/ 0 h 5"/>
                <a:gd name="T18" fmla="*/ 6 w 7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lnTo>
                    <a:pt x="6" y="2"/>
                  </a:lnTo>
                  <a:lnTo>
                    <a:pt x="6" y="3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" name="Freeform 103">
              <a:extLst>
                <a:ext uri="{FF2B5EF4-FFF2-40B4-BE49-F238E27FC236}">
                  <a16:creationId xmlns:a16="http://schemas.microsoft.com/office/drawing/2014/main" id="{4A267F5A-861D-F855-00EC-799C6239B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927" y="8336205"/>
              <a:ext cx="5493" cy="5497"/>
            </a:xfrm>
            <a:custGeom>
              <a:avLst/>
              <a:gdLst>
                <a:gd name="T0" fmla="*/ 4 w 6"/>
                <a:gd name="T1" fmla="*/ 4 h 6"/>
                <a:gd name="T2" fmla="*/ 4 w 6"/>
                <a:gd name="T3" fmla="*/ 5 h 6"/>
                <a:gd name="T4" fmla="*/ 1 w 6"/>
                <a:gd name="T5" fmla="*/ 2 h 6"/>
                <a:gd name="T6" fmla="*/ 0 w 6"/>
                <a:gd name="T7" fmla="*/ 1 h 6"/>
                <a:gd name="T8" fmla="*/ 1 w 6"/>
                <a:gd name="T9" fmla="*/ 0 h 6"/>
                <a:gd name="T10" fmla="*/ 5 w 6"/>
                <a:gd name="T11" fmla="*/ 2 h 6"/>
                <a:gd name="T12" fmla="*/ 4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lnTo>
                    <a:pt x="4" y="5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" name="Freeform 104">
              <a:extLst>
                <a:ext uri="{FF2B5EF4-FFF2-40B4-BE49-F238E27FC236}">
                  <a16:creationId xmlns:a16="http://schemas.microsoft.com/office/drawing/2014/main" id="{77C6876E-8657-CF83-E731-9DF1534D5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1869" y="8330712"/>
              <a:ext cx="16484" cy="10990"/>
            </a:xfrm>
            <a:custGeom>
              <a:avLst/>
              <a:gdLst>
                <a:gd name="T0" fmla="*/ 1 w 15"/>
                <a:gd name="T1" fmla="*/ 7 h 8"/>
                <a:gd name="T2" fmla="*/ 0 w 15"/>
                <a:gd name="T3" fmla="*/ 7 h 8"/>
                <a:gd name="T4" fmla="*/ 1 w 15"/>
                <a:gd name="T5" fmla="*/ 5 h 8"/>
                <a:gd name="T6" fmla="*/ 4 w 15"/>
                <a:gd name="T7" fmla="*/ 3 h 8"/>
                <a:gd name="T8" fmla="*/ 9 w 15"/>
                <a:gd name="T9" fmla="*/ 0 h 8"/>
                <a:gd name="T10" fmla="*/ 11 w 15"/>
                <a:gd name="T11" fmla="*/ 0 h 8"/>
                <a:gd name="T12" fmla="*/ 14 w 15"/>
                <a:gd name="T13" fmla="*/ 1 h 8"/>
                <a:gd name="T14" fmla="*/ 9 w 15"/>
                <a:gd name="T15" fmla="*/ 4 h 8"/>
                <a:gd name="T16" fmla="*/ 8 w 15"/>
                <a:gd name="T17" fmla="*/ 5 h 8"/>
                <a:gd name="T18" fmla="*/ 4 w 15"/>
                <a:gd name="T19" fmla="*/ 6 h 8"/>
                <a:gd name="T20" fmla="*/ 1 w 15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8">
                  <a:moveTo>
                    <a:pt x="1" y="7"/>
                  </a:moveTo>
                  <a:lnTo>
                    <a:pt x="0" y="7"/>
                  </a:lnTo>
                  <a:lnTo>
                    <a:pt x="1" y="5"/>
                  </a:lnTo>
                  <a:lnTo>
                    <a:pt x="4" y="3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9" y="4"/>
                  </a:lnTo>
                  <a:lnTo>
                    <a:pt x="8" y="5"/>
                  </a:lnTo>
                  <a:lnTo>
                    <a:pt x="4" y="6"/>
                  </a:lnTo>
                  <a:lnTo>
                    <a:pt x="1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" name="Freeform 105">
              <a:extLst>
                <a:ext uri="{FF2B5EF4-FFF2-40B4-BE49-F238E27FC236}">
                  <a16:creationId xmlns:a16="http://schemas.microsoft.com/office/drawing/2014/main" id="{0A5CF4F2-7E0F-4A75-B0C5-4C53BCB51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7907" y="8330712"/>
              <a:ext cx="10990" cy="10990"/>
            </a:xfrm>
            <a:custGeom>
              <a:avLst/>
              <a:gdLst>
                <a:gd name="T0" fmla="*/ 4 w 11"/>
                <a:gd name="T1" fmla="*/ 6 h 7"/>
                <a:gd name="T2" fmla="*/ 0 w 11"/>
                <a:gd name="T3" fmla="*/ 6 h 7"/>
                <a:gd name="T4" fmla="*/ 0 w 11"/>
                <a:gd name="T5" fmla="*/ 6 h 7"/>
                <a:gd name="T6" fmla="*/ 1 w 11"/>
                <a:gd name="T7" fmla="*/ 5 h 7"/>
                <a:gd name="T8" fmla="*/ 2 w 11"/>
                <a:gd name="T9" fmla="*/ 4 h 7"/>
                <a:gd name="T10" fmla="*/ 3 w 11"/>
                <a:gd name="T11" fmla="*/ 4 h 7"/>
                <a:gd name="T12" fmla="*/ 6 w 11"/>
                <a:gd name="T13" fmla="*/ 2 h 7"/>
                <a:gd name="T14" fmla="*/ 8 w 11"/>
                <a:gd name="T15" fmla="*/ 0 h 7"/>
                <a:gd name="T16" fmla="*/ 10 w 11"/>
                <a:gd name="T17" fmla="*/ 1 h 7"/>
                <a:gd name="T18" fmla="*/ 7 w 11"/>
                <a:gd name="T19" fmla="*/ 2 h 7"/>
                <a:gd name="T20" fmla="*/ 4 w 11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7">
                  <a:moveTo>
                    <a:pt x="4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4"/>
                  </a:lnTo>
                  <a:lnTo>
                    <a:pt x="6" y="2"/>
                  </a:lnTo>
                  <a:lnTo>
                    <a:pt x="8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" name="Freeform 106">
              <a:extLst>
                <a:ext uri="{FF2B5EF4-FFF2-40B4-BE49-F238E27FC236}">
                  <a16:creationId xmlns:a16="http://schemas.microsoft.com/office/drawing/2014/main" id="{EE37C76A-E994-F741-F75E-369E8B0B7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3946" y="8325215"/>
              <a:ext cx="5493" cy="5497"/>
            </a:xfrm>
            <a:custGeom>
              <a:avLst/>
              <a:gdLst>
                <a:gd name="T0" fmla="*/ 1 w 4"/>
                <a:gd name="T1" fmla="*/ 5 h 6"/>
                <a:gd name="T2" fmla="*/ 0 w 4"/>
                <a:gd name="T3" fmla="*/ 5 h 6"/>
                <a:gd name="T4" fmla="*/ 0 w 4"/>
                <a:gd name="T5" fmla="*/ 3 h 6"/>
                <a:gd name="T6" fmla="*/ 0 w 4"/>
                <a:gd name="T7" fmla="*/ 2 h 6"/>
                <a:gd name="T8" fmla="*/ 0 w 4"/>
                <a:gd name="T9" fmla="*/ 0 h 6"/>
                <a:gd name="T10" fmla="*/ 1 w 4"/>
                <a:gd name="T11" fmla="*/ 0 h 6"/>
                <a:gd name="T12" fmla="*/ 3 w 4"/>
                <a:gd name="T13" fmla="*/ 3 h 6"/>
                <a:gd name="T14" fmla="*/ 1 w 4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3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" name="Freeform 107">
              <a:extLst>
                <a:ext uri="{FF2B5EF4-FFF2-40B4-BE49-F238E27FC236}">
                  <a16:creationId xmlns:a16="http://schemas.microsoft.com/office/drawing/2014/main" id="{8C5D0B95-EEC5-DDB4-AD47-48910ED32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1869" y="8319721"/>
              <a:ext cx="5493" cy="5493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5 h 6"/>
                <a:gd name="T4" fmla="*/ 2 w 6"/>
                <a:gd name="T5" fmla="*/ 2 h 6"/>
                <a:gd name="T6" fmla="*/ 0 w 6"/>
                <a:gd name="T7" fmla="*/ 0 h 6"/>
                <a:gd name="T8" fmla="*/ 2 w 6"/>
                <a:gd name="T9" fmla="*/ 1 h 6"/>
                <a:gd name="T10" fmla="*/ 4 w 6"/>
                <a:gd name="T11" fmla="*/ 3 h 6"/>
                <a:gd name="T12" fmla="*/ 5 w 6"/>
                <a:gd name="T13" fmla="*/ 4 h 6"/>
                <a:gd name="T14" fmla="*/ 5 w 6"/>
                <a:gd name="T15" fmla="*/ 4 h 6"/>
                <a:gd name="T16" fmla="*/ 4 w 6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lnTo>
                    <a:pt x="1" y="5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5" y="4"/>
                  </a:lnTo>
                  <a:lnTo>
                    <a:pt x="5" y="4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" name="Freeform 108">
              <a:extLst>
                <a:ext uri="{FF2B5EF4-FFF2-40B4-BE49-F238E27FC236}">
                  <a16:creationId xmlns:a16="http://schemas.microsoft.com/office/drawing/2014/main" id="{2A870803-6AA1-00C2-8796-0F3F26ABA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0430" y="8319721"/>
              <a:ext cx="10990" cy="10990"/>
            </a:xfrm>
            <a:custGeom>
              <a:avLst/>
              <a:gdLst>
                <a:gd name="T0" fmla="*/ 6 w 7"/>
                <a:gd name="T1" fmla="*/ 3 h 8"/>
                <a:gd name="T2" fmla="*/ 3 w 7"/>
                <a:gd name="T3" fmla="*/ 7 h 8"/>
                <a:gd name="T4" fmla="*/ 1 w 7"/>
                <a:gd name="T5" fmla="*/ 7 h 8"/>
                <a:gd name="T6" fmla="*/ 0 w 7"/>
                <a:gd name="T7" fmla="*/ 5 h 8"/>
                <a:gd name="T8" fmla="*/ 1 w 7"/>
                <a:gd name="T9" fmla="*/ 2 h 8"/>
                <a:gd name="T10" fmla="*/ 4 w 7"/>
                <a:gd name="T11" fmla="*/ 0 h 8"/>
                <a:gd name="T12" fmla="*/ 6 w 7"/>
                <a:gd name="T13" fmla="*/ 1 h 8"/>
                <a:gd name="T14" fmla="*/ 6 w 7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6" y="3"/>
                  </a:moveTo>
                  <a:lnTo>
                    <a:pt x="3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6" y="1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" name="Freeform 109">
              <a:extLst>
                <a:ext uri="{FF2B5EF4-FFF2-40B4-BE49-F238E27FC236}">
                  <a16:creationId xmlns:a16="http://schemas.microsoft.com/office/drawing/2014/main" id="{48B7188D-9DAC-2277-9FC7-F9B650A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1420" y="8314224"/>
              <a:ext cx="10990" cy="16487"/>
            </a:xfrm>
            <a:custGeom>
              <a:avLst/>
              <a:gdLst>
                <a:gd name="T0" fmla="*/ 5 w 7"/>
                <a:gd name="T1" fmla="*/ 10 h 12"/>
                <a:gd name="T2" fmla="*/ 3 w 7"/>
                <a:gd name="T3" fmla="*/ 11 h 12"/>
                <a:gd name="T4" fmla="*/ 0 w 7"/>
                <a:gd name="T5" fmla="*/ 9 h 12"/>
                <a:gd name="T6" fmla="*/ 0 w 7"/>
                <a:gd name="T7" fmla="*/ 5 h 12"/>
                <a:gd name="T8" fmla="*/ 5 w 7"/>
                <a:gd name="T9" fmla="*/ 0 h 12"/>
                <a:gd name="T10" fmla="*/ 6 w 7"/>
                <a:gd name="T11" fmla="*/ 1 h 12"/>
                <a:gd name="T12" fmla="*/ 6 w 7"/>
                <a:gd name="T13" fmla="*/ 2 h 12"/>
                <a:gd name="T14" fmla="*/ 6 w 7"/>
                <a:gd name="T15" fmla="*/ 7 h 12"/>
                <a:gd name="T16" fmla="*/ 5 w 7"/>
                <a:gd name="T1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5" y="10"/>
                  </a:moveTo>
                  <a:lnTo>
                    <a:pt x="3" y="11"/>
                  </a:lnTo>
                  <a:lnTo>
                    <a:pt x="0" y="9"/>
                  </a:lnTo>
                  <a:lnTo>
                    <a:pt x="0" y="5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7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" name="Freeform 110">
              <a:extLst>
                <a:ext uri="{FF2B5EF4-FFF2-40B4-BE49-F238E27FC236}">
                  <a16:creationId xmlns:a16="http://schemas.microsoft.com/office/drawing/2014/main" id="{1B598BB6-6FAB-D087-E1FA-39E3357A0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955" y="8314224"/>
              <a:ext cx="5493" cy="5497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4 h 5"/>
                <a:gd name="T4" fmla="*/ 0 w 4"/>
                <a:gd name="T5" fmla="*/ 3 h 5"/>
                <a:gd name="T6" fmla="*/ 0 w 4"/>
                <a:gd name="T7" fmla="*/ 1 h 5"/>
                <a:gd name="T8" fmla="*/ 1 w 4"/>
                <a:gd name="T9" fmla="*/ 0 h 5"/>
                <a:gd name="T10" fmla="*/ 3 w 4"/>
                <a:gd name="T11" fmla="*/ 0 h 5"/>
                <a:gd name="T12" fmla="*/ 3 w 4"/>
                <a:gd name="T13" fmla="*/ 2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" name="Freeform 111">
              <a:extLst>
                <a:ext uri="{FF2B5EF4-FFF2-40B4-BE49-F238E27FC236}">
                  <a16:creationId xmlns:a16="http://schemas.microsoft.com/office/drawing/2014/main" id="{E48C4EBF-051E-F819-A082-2B4874851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2955" y="8303234"/>
              <a:ext cx="5493" cy="10990"/>
            </a:xfrm>
            <a:custGeom>
              <a:avLst/>
              <a:gdLst>
                <a:gd name="T0" fmla="*/ 2 w 4"/>
                <a:gd name="T1" fmla="*/ 5 h 8"/>
                <a:gd name="T2" fmla="*/ 0 w 4"/>
                <a:gd name="T3" fmla="*/ 7 h 8"/>
                <a:gd name="T4" fmla="*/ 1 w 4"/>
                <a:gd name="T5" fmla="*/ 4 h 8"/>
                <a:gd name="T6" fmla="*/ 0 w 4"/>
                <a:gd name="T7" fmla="*/ 2 h 8"/>
                <a:gd name="T8" fmla="*/ 1 w 4"/>
                <a:gd name="T9" fmla="*/ 1 h 8"/>
                <a:gd name="T10" fmla="*/ 2 w 4"/>
                <a:gd name="T11" fmla="*/ 0 h 8"/>
                <a:gd name="T12" fmla="*/ 2 w 4"/>
                <a:gd name="T13" fmla="*/ 1 h 8"/>
                <a:gd name="T14" fmla="*/ 3 w 4"/>
                <a:gd name="T15" fmla="*/ 3 h 8"/>
                <a:gd name="T16" fmla="*/ 2 w 4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2" y="5"/>
                  </a:moveTo>
                  <a:lnTo>
                    <a:pt x="0" y="7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" name="Freeform 112">
              <a:extLst>
                <a:ext uri="{FF2B5EF4-FFF2-40B4-BE49-F238E27FC236}">
                  <a16:creationId xmlns:a16="http://schemas.microsoft.com/office/drawing/2014/main" id="{FBE66C67-6B39-6504-E491-D51C9727E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9439" y="8297740"/>
              <a:ext cx="5497" cy="5493"/>
            </a:xfrm>
            <a:custGeom>
              <a:avLst/>
              <a:gdLst>
                <a:gd name="T0" fmla="*/ 2 w 3"/>
                <a:gd name="T1" fmla="*/ 1 h 6"/>
                <a:gd name="T2" fmla="*/ 2 w 3"/>
                <a:gd name="T3" fmla="*/ 5 h 6"/>
                <a:gd name="T4" fmla="*/ 1 w 3"/>
                <a:gd name="T5" fmla="*/ 5 h 6"/>
                <a:gd name="T6" fmla="*/ 0 w 3"/>
                <a:gd name="T7" fmla="*/ 4 h 6"/>
                <a:gd name="T8" fmla="*/ 0 w 3"/>
                <a:gd name="T9" fmla="*/ 3 h 6"/>
                <a:gd name="T10" fmla="*/ 1 w 3"/>
                <a:gd name="T11" fmla="*/ 0 h 6"/>
                <a:gd name="T12" fmla="*/ 2 w 3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1"/>
                  </a:move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" name="Freeform 113">
              <a:extLst>
                <a:ext uri="{FF2B5EF4-FFF2-40B4-BE49-F238E27FC236}">
                  <a16:creationId xmlns:a16="http://schemas.microsoft.com/office/drawing/2014/main" id="{BD562CB4-D7AF-577D-6C83-5B38D2D3D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1420" y="8297740"/>
              <a:ext cx="5497" cy="5493"/>
            </a:xfrm>
            <a:custGeom>
              <a:avLst/>
              <a:gdLst>
                <a:gd name="T0" fmla="*/ 3 w 6"/>
                <a:gd name="T1" fmla="*/ 3 h 5"/>
                <a:gd name="T2" fmla="*/ 0 w 6"/>
                <a:gd name="T3" fmla="*/ 4 h 5"/>
                <a:gd name="T4" fmla="*/ 0 w 6"/>
                <a:gd name="T5" fmla="*/ 1 h 5"/>
                <a:gd name="T6" fmla="*/ 1 w 6"/>
                <a:gd name="T7" fmla="*/ 0 h 5"/>
                <a:gd name="T8" fmla="*/ 5 w 6"/>
                <a:gd name="T9" fmla="*/ 1 h 5"/>
                <a:gd name="T10" fmla="*/ 5 w 6"/>
                <a:gd name="T11" fmla="*/ 3 h 5"/>
                <a:gd name="T12" fmla="*/ 3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" name="Freeform 114">
              <a:extLst>
                <a:ext uri="{FF2B5EF4-FFF2-40B4-BE49-F238E27FC236}">
                  <a16:creationId xmlns:a16="http://schemas.microsoft.com/office/drawing/2014/main" id="{14052390-2B69-2B03-F428-35ED171AC3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3401" y="8292243"/>
              <a:ext cx="16487" cy="10990"/>
            </a:xfrm>
            <a:custGeom>
              <a:avLst/>
              <a:gdLst>
                <a:gd name="T0" fmla="*/ 2 w 13"/>
                <a:gd name="T1" fmla="*/ 5 h 7"/>
                <a:gd name="T2" fmla="*/ 0 w 13"/>
                <a:gd name="T3" fmla="*/ 6 h 7"/>
                <a:gd name="T4" fmla="*/ 1 w 13"/>
                <a:gd name="T5" fmla="*/ 4 h 7"/>
                <a:gd name="T6" fmla="*/ 3 w 13"/>
                <a:gd name="T7" fmla="*/ 1 h 7"/>
                <a:gd name="T8" fmla="*/ 8 w 13"/>
                <a:gd name="T9" fmla="*/ 1 h 7"/>
                <a:gd name="T10" fmla="*/ 11 w 13"/>
                <a:gd name="T11" fmla="*/ 0 h 7"/>
                <a:gd name="T12" fmla="*/ 12 w 13"/>
                <a:gd name="T13" fmla="*/ 0 h 7"/>
                <a:gd name="T14" fmla="*/ 10 w 13"/>
                <a:gd name="T15" fmla="*/ 1 h 7"/>
                <a:gd name="T16" fmla="*/ 8 w 13"/>
                <a:gd name="T17" fmla="*/ 4 h 7"/>
                <a:gd name="T18" fmla="*/ 2 w 13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7">
                  <a:moveTo>
                    <a:pt x="2" y="5"/>
                  </a:moveTo>
                  <a:lnTo>
                    <a:pt x="0" y="6"/>
                  </a:lnTo>
                  <a:lnTo>
                    <a:pt x="1" y="4"/>
                  </a:lnTo>
                  <a:lnTo>
                    <a:pt x="3" y="1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" name="Freeform 115">
              <a:extLst>
                <a:ext uri="{FF2B5EF4-FFF2-40B4-BE49-F238E27FC236}">
                  <a16:creationId xmlns:a16="http://schemas.microsoft.com/office/drawing/2014/main" id="{518244F6-E7EC-8AE7-F32B-445EF069B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04936" y="8292243"/>
              <a:ext cx="10990" cy="10990"/>
            </a:xfrm>
            <a:custGeom>
              <a:avLst/>
              <a:gdLst>
                <a:gd name="T0" fmla="*/ 8 w 9"/>
                <a:gd name="T1" fmla="*/ 4 h 7"/>
                <a:gd name="T2" fmla="*/ 7 w 9"/>
                <a:gd name="T3" fmla="*/ 6 h 7"/>
                <a:gd name="T4" fmla="*/ 5 w 9"/>
                <a:gd name="T5" fmla="*/ 6 h 7"/>
                <a:gd name="T6" fmla="*/ 2 w 9"/>
                <a:gd name="T7" fmla="*/ 3 h 7"/>
                <a:gd name="T8" fmla="*/ 1 w 9"/>
                <a:gd name="T9" fmla="*/ 2 h 7"/>
                <a:gd name="T10" fmla="*/ 0 w 9"/>
                <a:gd name="T11" fmla="*/ 1 h 7"/>
                <a:gd name="T12" fmla="*/ 1 w 9"/>
                <a:gd name="T13" fmla="*/ 0 h 7"/>
                <a:gd name="T14" fmla="*/ 3 w 9"/>
                <a:gd name="T15" fmla="*/ 2 h 7"/>
                <a:gd name="T16" fmla="*/ 7 w 9"/>
                <a:gd name="T17" fmla="*/ 2 h 7"/>
                <a:gd name="T18" fmla="*/ 8 w 9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8" y="4"/>
                  </a:moveTo>
                  <a:lnTo>
                    <a:pt x="7" y="6"/>
                  </a:lnTo>
                  <a:lnTo>
                    <a:pt x="5" y="6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7" y="2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" name="Freeform 116">
              <a:extLst>
                <a:ext uri="{FF2B5EF4-FFF2-40B4-BE49-F238E27FC236}">
                  <a16:creationId xmlns:a16="http://schemas.microsoft.com/office/drawing/2014/main" id="{EAD1243E-5E36-444B-A108-6C7412A59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7459" y="8292243"/>
              <a:ext cx="5497" cy="10990"/>
            </a:xfrm>
            <a:custGeom>
              <a:avLst/>
              <a:gdLst>
                <a:gd name="T0" fmla="*/ 2 w 5"/>
                <a:gd name="T1" fmla="*/ 4 h 7"/>
                <a:gd name="T2" fmla="*/ 0 w 5"/>
                <a:gd name="T3" fmla="*/ 6 h 7"/>
                <a:gd name="T4" fmla="*/ 0 w 5"/>
                <a:gd name="T5" fmla="*/ 4 h 7"/>
                <a:gd name="T6" fmla="*/ 1 w 5"/>
                <a:gd name="T7" fmla="*/ 1 h 7"/>
                <a:gd name="T8" fmla="*/ 4 w 5"/>
                <a:gd name="T9" fmla="*/ 0 h 7"/>
                <a:gd name="T10" fmla="*/ 4 w 5"/>
                <a:gd name="T11" fmla="*/ 1 h 7"/>
                <a:gd name="T12" fmla="*/ 2 w 5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2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" name="Freeform 117">
              <a:extLst>
                <a:ext uri="{FF2B5EF4-FFF2-40B4-BE49-F238E27FC236}">
                  <a16:creationId xmlns:a16="http://schemas.microsoft.com/office/drawing/2014/main" id="{DF647CD3-8D4A-8D9C-5139-9DF7A2A7E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0879" y="8286750"/>
              <a:ext cx="21981" cy="10990"/>
            </a:xfrm>
            <a:custGeom>
              <a:avLst/>
              <a:gdLst>
                <a:gd name="T0" fmla="*/ 8 w 16"/>
                <a:gd name="T1" fmla="*/ 0 h 8"/>
                <a:gd name="T2" fmla="*/ 12 w 16"/>
                <a:gd name="T3" fmla="*/ 1 h 8"/>
                <a:gd name="T4" fmla="*/ 13 w 16"/>
                <a:gd name="T5" fmla="*/ 1 h 8"/>
                <a:gd name="T6" fmla="*/ 15 w 16"/>
                <a:gd name="T7" fmla="*/ 1 h 8"/>
                <a:gd name="T8" fmla="*/ 15 w 16"/>
                <a:gd name="T9" fmla="*/ 4 h 8"/>
                <a:gd name="T10" fmla="*/ 13 w 16"/>
                <a:gd name="T11" fmla="*/ 4 h 8"/>
                <a:gd name="T12" fmla="*/ 9 w 16"/>
                <a:gd name="T13" fmla="*/ 7 h 8"/>
                <a:gd name="T14" fmla="*/ 7 w 16"/>
                <a:gd name="T15" fmla="*/ 6 h 8"/>
                <a:gd name="T16" fmla="*/ 5 w 16"/>
                <a:gd name="T17" fmla="*/ 4 h 8"/>
                <a:gd name="T18" fmla="*/ 1 w 16"/>
                <a:gd name="T19" fmla="*/ 4 h 8"/>
                <a:gd name="T20" fmla="*/ 0 w 16"/>
                <a:gd name="T21" fmla="*/ 3 h 8"/>
                <a:gd name="T22" fmla="*/ 2 w 16"/>
                <a:gd name="T23" fmla="*/ 1 h 8"/>
                <a:gd name="T24" fmla="*/ 6 w 16"/>
                <a:gd name="T25" fmla="*/ 0 h 8"/>
                <a:gd name="T26" fmla="*/ 8 w 16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8">
                  <a:moveTo>
                    <a:pt x="8" y="0"/>
                  </a:move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5" y="4"/>
                  </a:lnTo>
                  <a:lnTo>
                    <a:pt x="13" y="4"/>
                  </a:lnTo>
                  <a:lnTo>
                    <a:pt x="9" y="7"/>
                  </a:lnTo>
                  <a:lnTo>
                    <a:pt x="7" y="6"/>
                  </a:lnTo>
                  <a:lnTo>
                    <a:pt x="5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" name="Freeform 118">
              <a:extLst>
                <a:ext uri="{FF2B5EF4-FFF2-40B4-BE49-F238E27FC236}">
                  <a16:creationId xmlns:a16="http://schemas.microsoft.com/office/drawing/2014/main" id="{9C3AF413-B7A8-0573-A0E6-6CEF84A7B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4584" y="8281253"/>
              <a:ext cx="16487" cy="16487"/>
            </a:xfrm>
            <a:custGeom>
              <a:avLst/>
              <a:gdLst>
                <a:gd name="T0" fmla="*/ 8 w 12"/>
                <a:gd name="T1" fmla="*/ 5 h 12"/>
                <a:gd name="T2" fmla="*/ 11 w 12"/>
                <a:gd name="T3" fmla="*/ 9 h 12"/>
                <a:gd name="T4" fmla="*/ 9 w 12"/>
                <a:gd name="T5" fmla="*/ 8 h 12"/>
                <a:gd name="T6" fmla="*/ 6 w 12"/>
                <a:gd name="T7" fmla="*/ 11 h 12"/>
                <a:gd name="T8" fmla="*/ 2 w 12"/>
                <a:gd name="T9" fmla="*/ 7 h 12"/>
                <a:gd name="T10" fmla="*/ 0 w 12"/>
                <a:gd name="T11" fmla="*/ 5 h 12"/>
                <a:gd name="T12" fmla="*/ 0 w 12"/>
                <a:gd name="T13" fmla="*/ 3 h 12"/>
                <a:gd name="T14" fmla="*/ 1 w 12"/>
                <a:gd name="T15" fmla="*/ 0 h 12"/>
                <a:gd name="T16" fmla="*/ 4 w 12"/>
                <a:gd name="T17" fmla="*/ 3 h 12"/>
                <a:gd name="T18" fmla="*/ 6 w 12"/>
                <a:gd name="T19" fmla="*/ 4 h 12"/>
                <a:gd name="T20" fmla="*/ 8 w 12"/>
                <a:gd name="T21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2">
                  <a:moveTo>
                    <a:pt x="8" y="5"/>
                  </a:moveTo>
                  <a:lnTo>
                    <a:pt x="11" y="9"/>
                  </a:lnTo>
                  <a:lnTo>
                    <a:pt x="9" y="8"/>
                  </a:lnTo>
                  <a:lnTo>
                    <a:pt x="6" y="11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3"/>
                  </a:lnTo>
                  <a:lnTo>
                    <a:pt x="6" y="4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" name="Freeform 119">
              <a:extLst>
                <a:ext uri="{FF2B5EF4-FFF2-40B4-BE49-F238E27FC236}">
                  <a16:creationId xmlns:a16="http://schemas.microsoft.com/office/drawing/2014/main" id="{5872578A-FAFF-0D02-719F-49C9D91A3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3946" y="8275760"/>
              <a:ext cx="10990" cy="16484"/>
            </a:xfrm>
            <a:custGeom>
              <a:avLst/>
              <a:gdLst>
                <a:gd name="T0" fmla="*/ 9 w 10"/>
                <a:gd name="T1" fmla="*/ 9 h 13"/>
                <a:gd name="T2" fmla="*/ 9 w 10"/>
                <a:gd name="T3" fmla="*/ 12 h 13"/>
                <a:gd name="T4" fmla="*/ 6 w 10"/>
                <a:gd name="T5" fmla="*/ 8 h 13"/>
                <a:gd name="T6" fmla="*/ 3 w 10"/>
                <a:gd name="T7" fmla="*/ 7 h 13"/>
                <a:gd name="T8" fmla="*/ 3 w 10"/>
                <a:gd name="T9" fmla="*/ 5 h 13"/>
                <a:gd name="T10" fmla="*/ 1 w 10"/>
                <a:gd name="T11" fmla="*/ 3 h 13"/>
                <a:gd name="T12" fmla="*/ 0 w 10"/>
                <a:gd name="T13" fmla="*/ 1 h 13"/>
                <a:gd name="T14" fmla="*/ 3 w 10"/>
                <a:gd name="T15" fmla="*/ 0 h 13"/>
                <a:gd name="T16" fmla="*/ 3 w 10"/>
                <a:gd name="T17" fmla="*/ 0 h 13"/>
                <a:gd name="T18" fmla="*/ 5 w 10"/>
                <a:gd name="T19" fmla="*/ 3 h 13"/>
                <a:gd name="T20" fmla="*/ 9 w 10"/>
                <a:gd name="T21" fmla="*/ 3 h 13"/>
                <a:gd name="T22" fmla="*/ 8 w 10"/>
                <a:gd name="T23" fmla="*/ 5 h 13"/>
                <a:gd name="T24" fmla="*/ 9 w 10"/>
                <a:gd name="T25" fmla="*/ 8 h 13"/>
                <a:gd name="T26" fmla="*/ 9 w 10"/>
                <a:gd name="T2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3">
                  <a:moveTo>
                    <a:pt x="9" y="9"/>
                  </a:moveTo>
                  <a:lnTo>
                    <a:pt x="9" y="12"/>
                  </a:lnTo>
                  <a:lnTo>
                    <a:pt x="6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9" y="3"/>
                  </a:lnTo>
                  <a:lnTo>
                    <a:pt x="8" y="5"/>
                  </a:lnTo>
                  <a:lnTo>
                    <a:pt x="9" y="8"/>
                  </a:lnTo>
                  <a:lnTo>
                    <a:pt x="9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" name="Freeform 120">
              <a:extLst>
                <a:ext uri="{FF2B5EF4-FFF2-40B4-BE49-F238E27FC236}">
                  <a16:creationId xmlns:a16="http://schemas.microsoft.com/office/drawing/2014/main" id="{814240FF-B649-7D09-6AE3-4FA2C72C3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487" y="8275760"/>
              <a:ext cx="5497" cy="5493"/>
            </a:xfrm>
            <a:custGeom>
              <a:avLst/>
              <a:gdLst>
                <a:gd name="T0" fmla="*/ 4 w 5"/>
                <a:gd name="T1" fmla="*/ 2 h 4"/>
                <a:gd name="T2" fmla="*/ 2 w 5"/>
                <a:gd name="T3" fmla="*/ 3 h 4"/>
                <a:gd name="T4" fmla="*/ 1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0 w 5"/>
                <a:gd name="T11" fmla="*/ 2 h 4"/>
                <a:gd name="T12" fmla="*/ 1 w 5"/>
                <a:gd name="T13" fmla="*/ 1 h 4"/>
                <a:gd name="T14" fmla="*/ 2 w 5"/>
                <a:gd name="T15" fmla="*/ 0 h 4"/>
                <a:gd name="T16" fmla="*/ 3 w 5"/>
                <a:gd name="T17" fmla="*/ 0 h 4"/>
                <a:gd name="T18" fmla="*/ 4 w 5"/>
                <a:gd name="T19" fmla="*/ 1 h 4"/>
                <a:gd name="T20" fmla="*/ 4 w 5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" name="Freeform 121">
              <a:extLst>
                <a:ext uri="{FF2B5EF4-FFF2-40B4-BE49-F238E27FC236}">
                  <a16:creationId xmlns:a16="http://schemas.microsoft.com/office/drawing/2014/main" id="{AA4A910D-EF61-45DB-EC3B-413FED2BD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3593" y="8253779"/>
              <a:ext cx="16487" cy="21981"/>
            </a:xfrm>
            <a:custGeom>
              <a:avLst/>
              <a:gdLst>
                <a:gd name="T0" fmla="*/ 8 w 15"/>
                <a:gd name="T1" fmla="*/ 4 h 18"/>
                <a:gd name="T2" fmla="*/ 9 w 15"/>
                <a:gd name="T3" fmla="*/ 9 h 18"/>
                <a:gd name="T4" fmla="*/ 11 w 15"/>
                <a:gd name="T5" fmla="*/ 9 h 18"/>
                <a:gd name="T6" fmla="*/ 14 w 15"/>
                <a:gd name="T7" fmla="*/ 14 h 18"/>
                <a:gd name="T8" fmla="*/ 14 w 15"/>
                <a:gd name="T9" fmla="*/ 16 h 18"/>
                <a:gd name="T10" fmla="*/ 13 w 15"/>
                <a:gd name="T11" fmla="*/ 17 h 18"/>
                <a:gd name="T12" fmla="*/ 8 w 15"/>
                <a:gd name="T13" fmla="*/ 14 h 18"/>
                <a:gd name="T14" fmla="*/ 7 w 15"/>
                <a:gd name="T15" fmla="*/ 16 h 18"/>
                <a:gd name="T16" fmla="*/ 5 w 15"/>
                <a:gd name="T17" fmla="*/ 15 h 18"/>
                <a:gd name="T18" fmla="*/ 4 w 15"/>
                <a:gd name="T19" fmla="*/ 13 h 18"/>
                <a:gd name="T20" fmla="*/ 4 w 15"/>
                <a:gd name="T21" fmla="*/ 12 h 18"/>
                <a:gd name="T22" fmla="*/ 4 w 15"/>
                <a:gd name="T23" fmla="*/ 11 h 18"/>
                <a:gd name="T24" fmla="*/ 3 w 15"/>
                <a:gd name="T25" fmla="*/ 10 h 18"/>
                <a:gd name="T26" fmla="*/ 1 w 15"/>
                <a:gd name="T27" fmla="*/ 12 h 18"/>
                <a:gd name="T28" fmla="*/ 0 w 15"/>
                <a:gd name="T29" fmla="*/ 12 h 18"/>
                <a:gd name="T30" fmla="*/ 0 w 15"/>
                <a:gd name="T31" fmla="*/ 11 h 18"/>
                <a:gd name="T32" fmla="*/ 2 w 15"/>
                <a:gd name="T33" fmla="*/ 6 h 18"/>
                <a:gd name="T34" fmla="*/ 3 w 15"/>
                <a:gd name="T35" fmla="*/ 5 h 18"/>
                <a:gd name="T36" fmla="*/ 4 w 15"/>
                <a:gd name="T37" fmla="*/ 6 h 18"/>
                <a:gd name="T38" fmla="*/ 5 w 15"/>
                <a:gd name="T39" fmla="*/ 6 h 18"/>
                <a:gd name="T40" fmla="*/ 6 w 15"/>
                <a:gd name="T41" fmla="*/ 3 h 18"/>
                <a:gd name="T42" fmla="*/ 6 w 15"/>
                <a:gd name="T43" fmla="*/ 1 h 18"/>
                <a:gd name="T44" fmla="*/ 7 w 15"/>
                <a:gd name="T45" fmla="*/ 0 h 18"/>
                <a:gd name="T46" fmla="*/ 8 w 15"/>
                <a:gd name="T4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8">
                  <a:moveTo>
                    <a:pt x="8" y="4"/>
                  </a:moveTo>
                  <a:lnTo>
                    <a:pt x="9" y="9"/>
                  </a:lnTo>
                  <a:lnTo>
                    <a:pt x="11" y="9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8" y="14"/>
                  </a:lnTo>
                  <a:lnTo>
                    <a:pt x="7" y="16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2" y="6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6"/>
                  </a:lnTo>
                  <a:lnTo>
                    <a:pt x="6" y="3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" name="Freeform 122">
              <a:extLst>
                <a:ext uri="{FF2B5EF4-FFF2-40B4-BE49-F238E27FC236}">
                  <a16:creationId xmlns:a16="http://schemas.microsoft.com/office/drawing/2014/main" id="{ACFC5C02-E8CB-A8C1-BAB7-85D6E3D6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34584" y="8253779"/>
              <a:ext cx="5497" cy="10990"/>
            </a:xfrm>
            <a:custGeom>
              <a:avLst/>
              <a:gdLst>
                <a:gd name="T0" fmla="*/ 4 w 5"/>
                <a:gd name="T1" fmla="*/ 6 h 7"/>
                <a:gd name="T2" fmla="*/ 2 w 5"/>
                <a:gd name="T3" fmla="*/ 6 h 7"/>
                <a:gd name="T4" fmla="*/ 0 w 5"/>
                <a:gd name="T5" fmla="*/ 3 h 7"/>
                <a:gd name="T6" fmla="*/ 0 w 5"/>
                <a:gd name="T7" fmla="*/ 0 h 7"/>
                <a:gd name="T8" fmla="*/ 0 w 5"/>
                <a:gd name="T9" fmla="*/ 0 h 7"/>
                <a:gd name="T10" fmla="*/ 1 w 5"/>
                <a:gd name="T11" fmla="*/ 0 h 7"/>
                <a:gd name="T12" fmla="*/ 2 w 5"/>
                <a:gd name="T13" fmla="*/ 1 h 7"/>
                <a:gd name="T14" fmla="*/ 2 w 5"/>
                <a:gd name="T15" fmla="*/ 2 h 7"/>
                <a:gd name="T16" fmla="*/ 3 w 5"/>
                <a:gd name="T17" fmla="*/ 3 h 7"/>
                <a:gd name="T18" fmla="*/ 3 w 5"/>
                <a:gd name="T19" fmla="*/ 4 h 7"/>
                <a:gd name="T20" fmla="*/ 4 w 5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" name="Freeform 123">
              <a:extLst>
                <a:ext uri="{FF2B5EF4-FFF2-40B4-BE49-F238E27FC236}">
                  <a16:creationId xmlns:a16="http://schemas.microsoft.com/office/drawing/2014/main" id="{2CFECF45-6D7F-5BBD-C534-30904CA35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3401" y="8242788"/>
              <a:ext cx="10990" cy="21981"/>
            </a:xfrm>
            <a:custGeom>
              <a:avLst/>
              <a:gdLst>
                <a:gd name="T0" fmla="*/ 8 w 11"/>
                <a:gd name="T1" fmla="*/ 16 h 19"/>
                <a:gd name="T2" fmla="*/ 5 w 11"/>
                <a:gd name="T3" fmla="*/ 18 h 19"/>
                <a:gd name="T4" fmla="*/ 1 w 11"/>
                <a:gd name="T5" fmla="*/ 14 h 19"/>
                <a:gd name="T6" fmla="*/ 1 w 11"/>
                <a:gd name="T7" fmla="*/ 14 h 19"/>
                <a:gd name="T8" fmla="*/ 3 w 11"/>
                <a:gd name="T9" fmla="*/ 12 h 19"/>
                <a:gd name="T10" fmla="*/ 4 w 11"/>
                <a:gd name="T11" fmla="*/ 10 h 19"/>
                <a:gd name="T12" fmla="*/ 4 w 11"/>
                <a:gd name="T13" fmla="*/ 8 h 19"/>
                <a:gd name="T14" fmla="*/ 0 w 11"/>
                <a:gd name="T15" fmla="*/ 4 h 19"/>
                <a:gd name="T16" fmla="*/ 0 w 11"/>
                <a:gd name="T17" fmla="*/ 1 h 19"/>
                <a:gd name="T18" fmla="*/ 6 w 11"/>
                <a:gd name="T19" fmla="*/ 0 h 19"/>
                <a:gd name="T20" fmla="*/ 8 w 11"/>
                <a:gd name="T21" fmla="*/ 2 h 19"/>
                <a:gd name="T22" fmla="*/ 10 w 11"/>
                <a:gd name="T23" fmla="*/ 3 h 19"/>
                <a:gd name="T24" fmla="*/ 9 w 11"/>
                <a:gd name="T25" fmla="*/ 5 h 19"/>
                <a:gd name="T26" fmla="*/ 10 w 11"/>
                <a:gd name="T27" fmla="*/ 5 h 19"/>
                <a:gd name="T28" fmla="*/ 10 w 11"/>
                <a:gd name="T29" fmla="*/ 12 h 19"/>
                <a:gd name="T30" fmla="*/ 8 w 11"/>
                <a:gd name="T31" fmla="*/ 13 h 19"/>
                <a:gd name="T32" fmla="*/ 8 w 11"/>
                <a:gd name="T33" fmla="*/ 15 h 19"/>
                <a:gd name="T34" fmla="*/ 8 w 11"/>
                <a:gd name="T35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19">
                  <a:moveTo>
                    <a:pt x="8" y="16"/>
                  </a:moveTo>
                  <a:lnTo>
                    <a:pt x="5" y="18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8"/>
                  </a:lnTo>
                  <a:lnTo>
                    <a:pt x="0" y="4"/>
                  </a:lnTo>
                  <a:lnTo>
                    <a:pt x="0" y="1"/>
                  </a:lnTo>
                  <a:lnTo>
                    <a:pt x="6" y="0"/>
                  </a:lnTo>
                  <a:lnTo>
                    <a:pt x="8" y="2"/>
                  </a:lnTo>
                  <a:lnTo>
                    <a:pt x="10" y="3"/>
                  </a:lnTo>
                  <a:lnTo>
                    <a:pt x="9" y="5"/>
                  </a:lnTo>
                  <a:lnTo>
                    <a:pt x="10" y="5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" name="Freeform 124">
              <a:extLst>
                <a:ext uri="{FF2B5EF4-FFF2-40B4-BE49-F238E27FC236}">
                  <a16:creationId xmlns:a16="http://schemas.microsoft.com/office/drawing/2014/main" id="{37CC6B8E-766F-99E5-479A-E6503AA94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9090" y="8231798"/>
              <a:ext cx="10990" cy="16484"/>
            </a:xfrm>
            <a:custGeom>
              <a:avLst/>
              <a:gdLst>
                <a:gd name="T0" fmla="*/ 4 w 7"/>
                <a:gd name="T1" fmla="*/ 10 h 12"/>
                <a:gd name="T2" fmla="*/ 3 w 7"/>
                <a:gd name="T3" fmla="*/ 10 h 12"/>
                <a:gd name="T4" fmla="*/ 2 w 7"/>
                <a:gd name="T5" fmla="*/ 10 h 12"/>
                <a:gd name="T6" fmla="*/ 1 w 7"/>
                <a:gd name="T7" fmla="*/ 10 h 12"/>
                <a:gd name="T8" fmla="*/ 0 w 7"/>
                <a:gd name="T9" fmla="*/ 11 h 12"/>
                <a:gd name="T10" fmla="*/ 1 w 7"/>
                <a:gd name="T11" fmla="*/ 8 h 12"/>
                <a:gd name="T12" fmla="*/ 1 w 7"/>
                <a:gd name="T13" fmla="*/ 3 h 12"/>
                <a:gd name="T14" fmla="*/ 3 w 7"/>
                <a:gd name="T15" fmla="*/ 1 h 12"/>
                <a:gd name="T16" fmla="*/ 5 w 7"/>
                <a:gd name="T17" fmla="*/ 0 h 12"/>
                <a:gd name="T18" fmla="*/ 6 w 7"/>
                <a:gd name="T19" fmla="*/ 2 h 12"/>
                <a:gd name="T20" fmla="*/ 6 w 7"/>
                <a:gd name="T21" fmla="*/ 8 h 12"/>
                <a:gd name="T22" fmla="*/ 4 w 7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4" y="10"/>
                  </a:moveTo>
                  <a:lnTo>
                    <a:pt x="3" y="10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0" y="11"/>
                  </a:lnTo>
                  <a:lnTo>
                    <a:pt x="1" y="8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8"/>
                  </a:lnTo>
                  <a:lnTo>
                    <a:pt x="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" name="Freeform 125">
              <a:extLst>
                <a:ext uri="{FF2B5EF4-FFF2-40B4-BE49-F238E27FC236}">
                  <a16:creationId xmlns:a16="http://schemas.microsoft.com/office/drawing/2014/main" id="{5C94C2FE-0AD5-F83D-E8A8-8EE97D9FC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49" y="8226301"/>
              <a:ext cx="10990" cy="10990"/>
            </a:xfrm>
            <a:custGeom>
              <a:avLst/>
              <a:gdLst>
                <a:gd name="T0" fmla="*/ 7 w 8"/>
                <a:gd name="T1" fmla="*/ 8 h 9"/>
                <a:gd name="T2" fmla="*/ 3 w 8"/>
                <a:gd name="T3" fmla="*/ 8 h 9"/>
                <a:gd name="T4" fmla="*/ 2 w 8"/>
                <a:gd name="T5" fmla="*/ 8 h 9"/>
                <a:gd name="T6" fmla="*/ 3 w 8"/>
                <a:gd name="T7" fmla="*/ 7 h 9"/>
                <a:gd name="T8" fmla="*/ 3 w 8"/>
                <a:gd name="T9" fmla="*/ 7 h 9"/>
                <a:gd name="T10" fmla="*/ 0 w 8"/>
                <a:gd name="T11" fmla="*/ 5 h 9"/>
                <a:gd name="T12" fmla="*/ 0 w 8"/>
                <a:gd name="T13" fmla="*/ 2 h 9"/>
                <a:gd name="T14" fmla="*/ 0 w 8"/>
                <a:gd name="T15" fmla="*/ 0 h 9"/>
                <a:gd name="T16" fmla="*/ 3 w 8"/>
                <a:gd name="T17" fmla="*/ 2 h 9"/>
                <a:gd name="T18" fmla="*/ 4 w 8"/>
                <a:gd name="T19" fmla="*/ 5 h 9"/>
                <a:gd name="T20" fmla="*/ 7 w 8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7" y="8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3" y="7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4" y="5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" name="Freeform 127">
              <a:extLst>
                <a:ext uri="{FF2B5EF4-FFF2-40B4-BE49-F238E27FC236}">
                  <a16:creationId xmlns:a16="http://schemas.microsoft.com/office/drawing/2014/main" id="{135FAF85-A90B-EEF3-BD8B-EB4A1F10F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9984" y="8215311"/>
              <a:ext cx="10990" cy="10990"/>
            </a:xfrm>
            <a:custGeom>
              <a:avLst/>
              <a:gdLst>
                <a:gd name="T0" fmla="*/ 6 w 7"/>
                <a:gd name="T1" fmla="*/ 4 h 7"/>
                <a:gd name="T2" fmla="*/ 5 w 7"/>
                <a:gd name="T3" fmla="*/ 6 h 7"/>
                <a:gd name="T4" fmla="*/ 2 w 7"/>
                <a:gd name="T5" fmla="*/ 5 h 7"/>
                <a:gd name="T6" fmla="*/ 0 w 7"/>
                <a:gd name="T7" fmla="*/ 0 h 7"/>
                <a:gd name="T8" fmla="*/ 6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4"/>
                  </a:moveTo>
                  <a:lnTo>
                    <a:pt x="5" y="6"/>
                  </a:lnTo>
                  <a:lnTo>
                    <a:pt x="2" y="5"/>
                  </a:lnTo>
                  <a:lnTo>
                    <a:pt x="0" y="0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" name="Freeform 128">
              <a:extLst>
                <a:ext uri="{FF2B5EF4-FFF2-40B4-BE49-F238E27FC236}">
                  <a16:creationId xmlns:a16="http://schemas.microsoft.com/office/drawing/2014/main" id="{C828B108-C04B-EC43-A2EB-C73CFFC2E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0975" y="8209817"/>
              <a:ext cx="5493" cy="5493"/>
            </a:xfrm>
            <a:custGeom>
              <a:avLst/>
              <a:gdLst>
                <a:gd name="T0" fmla="*/ 2 w 5"/>
                <a:gd name="T1" fmla="*/ 5 h 6"/>
                <a:gd name="T2" fmla="*/ 0 w 5"/>
                <a:gd name="T3" fmla="*/ 5 h 6"/>
                <a:gd name="T4" fmla="*/ 2 w 5"/>
                <a:gd name="T5" fmla="*/ 2 h 6"/>
                <a:gd name="T6" fmla="*/ 4 w 5"/>
                <a:gd name="T7" fmla="*/ 0 h 6"/>
                <a:gd name="T8" fmla="*/ 3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3" y="3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" name="Freeform 129">
              <a:extLst>
                <a:ext uri="{FF2B5EF4-FFF2-40B4-BE49-F238E27FC236}">
                  <a16:creationId xmlns:a16="http://schemas.microsoft.com/office/drawing/2014/main" id="{A88AC8D1-95B5-566A-BCBC-E37396196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43401" y="8204320"/>
              <a:ext cx="32971" cy="21981"/>
            </a:xfrm>
            <a:custGeom>
              <a:avLst/>
              <a:gdLst>
                <a:gd name="T0" fmla="*/ 18 w 25"/>
                <a:gd name="T1" fmla="*/ 2 h 18"/>
                <a:gd name="T2" fmla="*/ 17 w 25"/>
                <a:gd name="T3" fmla="*/ 5 h 18"/>
                <a:gd name="T4" fmla="*/ 22 w 25"/>
                <a:gd name="T5" fmla="*/ 9 h 18"/>
                <a:gd name="T6" fmla="*/ 23 w 25"/>
                <a:gd name="T7" fmla="*/ 12 h 18"/>
                <a:gd name="T8" fmla="*/ 24 w 25"/>
                <a:gd name="T9" fmla="*/ 14 h 18"/>
                <a:gd name="T10" fmla="*/ 23 w 25"/>
                <a:gd name="T11" fmla="*/ 14 h 18"/>
                <a:gd name="T12" fmla="*/ 22 w 25"/>
                <a:gd name="T13" fmla="*/ 13 h 18"/>
                <a:gd name="T14" fmla="*/ 20 w 25"/>
                <a:gd name="T15" fmla="*/ 13 h 18"/>
                <a:gd name="T16" fmla="*/ 21 w 25"/>
                <a:gd name="T17" fmla="*/ 14 h 18"/>
                <a:gd name="T18" fmla="*/ 22 w 25"/>
                <a:gd name="T19" fmla="*/ 16 h 18"/>
                <a:gd name="T20" fmla="*/ 19 w 25"/>
                <a:gd name="T21" fmla="*/ 17 h 18"/>
                <a:gd name="T22" fmla="*/ 17 w 25"/>
                <a:gd name="T23" fmla="*/ 17 h 18"/>
                <a:gd name="T24" fmla="*/ 10 w 25"/>
                <a:gd name="T25" fmla="*/ 14 h 18"/>
                <a:gd name="T26" fmla="*/ 8 w 25"/>
                <a:gd name="T27" fmla="*/ 13 h 18"/>
                <a:gd name="T28" fmla="*/ 13 w 25"/>
                <a:gd name="T29" fmla="*/ 9 h 18"/>
                <a:gd name="T30" fmla="*/ 13 w 25"/>
                <a:gd name="T31" fmla="*/ 8 h 18"/>
                <a:gd name="T32" fmla="*/ 10 w 25"/>
                <a:gd name="T33" fmla="*/ 8 h 18"/>
                <a:gd name="T34" fmla="*/ 7 w 25"/>
                <a:gd name="T35" fmla="*/ 12 h 18"/>
                <a:gd name="T36" fmla="*/ 2 w 25"/>
                <a:gd name="T37" fmla="*/ 10 h 18"/>
                <a:gd name="T38" fmla="*/ 0 w 25"/>
                <a:gd name="T39" fmla="*/ 8 h 18"/>
                <a:gd name="T40" fmla="*/ 0 w 25"/>
                <a:gd name="T41" fmla="*/ 8 h 18"/>
                <a:gd name="T42" fmla="*/ 2 w 25"/>
                <a:gd name="T43" fmla="*/ 4 h 18"/>
                <a:gd name="T44" fmla="*/ 6 w 25"/>
                <a:gd name="T45" fmla="*/ 4 h 18"/>
                <a:gd name="T46" fmla="*/ 7 w 25"/>
                <a:gd name="T47" fmla="*/ 3 h 18"/>
                <a:gd name="T48" fmla="*/ 10 w 25"/>
                <a:gd name="T49" fmla="*/ 2 h 18"/>
                <a:gd name="T50" fmla="*/ 10 w 25"/>
                <a:gd name="T51" fmla="*/ 1 h 18"/>
                <a:gd name="T52" fmla="*/ 16 w 25"/>
                <a:gd name="T53" fmla="*/ 0 h 18"/>
                <a:gd name="T54" fmla="*/ 18 w 25"/>
                <a:gd name="T55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18">
                  <a:moveTo>
                    <a:pt x="18" y="2"/>
                  </a:moveTo>
                  <a:lnTo>
                    <a:pt x="17" y="5"/>
                  </a:lnTo>
                  <a:lnTo>
                    <a:pt x="22" y="9"/>
                  </a:lnTo>
                  <a:lnTo>
                    <a:pt x="23" y="12"/>
                  </a:lnTo>
                  <a:lnTo>
                    <a:pt x="24" y="14"/>
                  </a:lnTo>
                  <a:lnTo>
                    <a:pt x="23" y="14"/>
                  </a:lnTo>
                  <a:lnTo>
                    <a:pt x="22" y="13"/>
                  </a:lnTo>
                  <a:lnTo>
                    <a:pt x="20" y="13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19" y="17"/>
                  </a:lnTo>
                  <a:lnTo>
                    <a:pt x="17" y="17"/>
                  </a:lnTo>
                  <a:lnTo>
                    <a:pt x="10" y="14"/>
                  </a:lnTo>
                  <a:lnTo>
                    <a:pt x="8" y="13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7" y="12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6" y="0"/>
                  </a:lnTo>
                  <a:lnTo>
                    <a:pt x="18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" name="Freeform 130">
              <a:extLst>
                <a:ext uri="{FF2B5EF4-FFF2-40B4-BE49-F238E27FC236}">
                  <a16:creationId xmlns:a16="http://schemas.microsoft.com/office/drawing/2014/main" id="{40CF74C3-8A30-5476-EE74-B285E02C8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6119" y="8182340"/>
              <a:ext cx="21981" cy="27478"/>
            </a:xfrm>
            <a:custGeom>
              <a:avLst/>
              <a:gdLst>
                <a:gd name="T0" fmla="*/ 15 w 16"/>
                <a:gd name="T1" fmla="*/ 16 h 20"/>
                <a:gd name="T2" fmla="*/ 15 w 16"/>
                <a:gd name="T3" fmla="*/ 19 h 20"/>
                <a:gd name="T4" fmla="*/ 11 w 16"/>
                <a:gd name="T5" fmla="*/ 17 h 20"/>
                <a:gd name="T6" fmla="*/ 8 w 16"/>
                <a:gd name="T7" fmla="*/ 15 h 20"/>
                <a:gd name="T8" fmla="*/ 6 w 16"/>
                <a:gd name="T9" fmla="*/ 10 h 20"/>
                <a:gd name="T10" fmla="*/ 0 w 16"/>
                <a:gd name="T11" fmla="*/ 4 h 20"/>
                <a:gd name="T12" fmla="*/ 0 w 16"/>
                <a:gd name="T13" fmla="*/ 3 h 20"/>
                <a:gd name="T14" fmla="*/ 2 w 16"/>
                <a:gd name="T15" fmla="*/ 1 h 20"/>
                <a:gd name="T16" fmla="*/ 6 w 16"/>
                <a:gd name="T17" fmla="*/ 0 h 20"/>
                <a:gd name="T18" fmla="*/ 8 w 16"/>
                <a:gd name="T19" fmla="*/ 1 h 20"/>
                <a:gd name="T20" fmla="*/ 10 w 16"/>
                <a:gd name="T21" fmla="*/ 2 h 20"/>
                <a:gd name="T22" fmla="*/ 10 w 16"/>
                <a:gd name="T23" fmla="*/ 3 h 20"/>
                <a:gd name="T24" fmla="*/ 7 w 16"/>
                <a:gd name="T25" fmla="*/ 6 h 20"/>
                <a:gd name="T26" fmla="*/ 7 w 16"/>
                <a:gd name="T27" fmla="*/ 6 h 20"/>
                <a:gd name="T28" fmla="*/ 8 w 16"/>
                <a:gd name="T29" fmla="*/ 9 h 20"/>
                <a:gd name="T30" fmla="*/ 8 w 16"/>
                <a:gd name="T31" fmla="*/ 9 h 20"/>
                <a:gd name="T32" fmla="*/ 10 w 16"/>
                <a:gd name="T33" fmla="*/ 13 h 20"/>
                <a:gd name="T34" fmla="*/ 10 w 16"/>
                <a:gd name="T35" fmla="*/ 15 h 20"/>
                <a:gd name="T36" fmla="*/ 13 w 16"/>
                <a:gd name="T37" fmla="*/ 15 h 20"/>
                <a:gd name="T38" fmla="*/ 15 w 16"/>
                <a:gd name="T39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0">
                  <a:moveTo>
                    <a:pt x="15" y="16"/>
                  </a:moveTo>
                  <a:lnTo>
                    <a:pt x="15" y="19"/>
                  </a:lnTo>
                  <a:lnTo>
                    <a:pt x="11" y="17"/>
                  </a:lnTo>
                  <a:lnTo>
                    <a:pt x="8" y="15"/>
                  </a:lnTo>
                  <a:lnTo>
                    <a:pt x="6" y="10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7" y="6"/>
                  </a:lnTo>
                  <a:lnTo>
                    <a:pt x="8" y="9"/>
                  </a:lnTo>
                  <a:lnTo>
                    <a:pt x="8" y="9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3" y="15"/>
                  </a:lnTo>
                  <a:lnTo>
                    <a:pt x="15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" name="Freeform 131">
              <a:extLst>
                <a:ext uri="{FF2B5EF4-FFF2-40B4-BE49-F238E27FC236}">
                  <a16:creationId xmlns:a16="http://schemas.microsoft.com/office/drawing/2014/main" id="{4EFE6744-2334-5AE8-7C12-163094E9C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0430" y="8171349"/>
              <a:ext cx="16487" cy="10990"/>
            </a:xfrm>
            <a:custGeom>
              <a:avLst/>
              <a:gdLst>
                <a:gd name="T0" fmla="*/ 12 w 13"/>
                <a:gd name="T1" fmla="*/ 1 h 10"/>
                <a:gd name="T2" fmla="*/ 11 w 13"/>
                <a:gd name="T3" fmla="*/ 3 h 10"/>
                <a:gd name="T4" fmla="*/ 10 w 13"/>
                <a:gd name="T5" fmla="*/ 5 h 10"/>
                <a:gd name="T6" fmla="*/ 9 w 13"/>
                <a:gd name="T7" fmla="*/ 9 h 10"/>
                <a:gd name="T8" fmla="*/ 7 w 13"/>
                <a:gd name="T9" fmla="*/ 9 h 10"/>
                <a:gd name="T10" fmla="*/ 7 w 13"/>
                <a:gd name="T11" fmla="*/ 8 h 10"/>
                <a:gd name="T12" fmla="*/ 6 w 13"/>
                <a:gd name="T13" fmla="*/ 7 h 10"/>
                <a:gd name="T14" fmla="*/ 6 w 13"/>
                <a:gd name="T15" fmla="*/ 5 h 10"/>
                <a:gd name="T16" fmla="*/ 5 w 13"/>
                <a:gd name="T17" fmla="*/ 5 h 10"/>
                <a:gd name="T18" fmla="*/ 4 w 13"/>
                <a:gd name="T19" fmla="*/ 7 h 10"/>
                <a:gd name="T20" fmla="*/ 4 w 13"/>
                <a:gd name="T21" fmla="*/ 8 h 10"/>
                <a:gd name="T22" fmla="*/ 2 w 13"/>
                <a:gd name="T23" fmla="*/ 8 h 10"/>
                <a:gd name="T24" fmla="*/ 0 w 13"/>
                <a:gd name="T25" fmla="*/ 7 h 10"/>
                <a:gd name="T26" fmla="*/ 0 w 13"/>
                <a:gd name="T27" fmla="*/ 4 h 10"/>
                <a:gd name="T28" fmla="*/ 0 w 13"/>
                <a:gd name="T29" fmla="*/ 1 h 10"/>
                <a:gd name="T30" fmla="*/ 0 w 13"/>
                <a:gd name="T31" fmla="*/ 1 h 10"/>
                <a:gd name="T32" fmla="*/ 5 w 13"/>
                <a:gd name="T33" fmla="*/ 0 h 10"/>
                <a:gd name="T34" fmla="*/ 7 w 13"/>
                <a:gd name="T35" fmla="*/ 3 h 10"/>
                <a:gd name="T36" fmla="*/ 9 w 13"/>
                <a:gd name="T37" fmla="*/ 1 h 10"/>
                <a:gd name="T38" fmla="*/ 10 w 13"/>
                <a:gd name="T39" fmla="*/ 0 h 10"/>
                <a:gd name="T40" fmla="*/ 12 w 13"/>
                <a:gd name="T41" fmla="*/ 0 h 10"/>
                <a:gd name="T42" fmla="*/ 12 w 13"/>
                <a:gd name="T4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10">
                  <a:moveTo>
                    <a:pt x="12" y="1"/>
                  </a:moveTo>
                  <a:lnTo>
                    <a:pt x="11" y="3"/>
                  </a:lnTo>
                  <a:lnTo>
                    <a:pt x="10" y="5"/>
                  </a:lnTo>
                  <a:lnTo>
                    <a:pt x="9" y="9"/>
                  </a:lnTo>
                  <a:lnTo>
                    <a:pt x="7" y="9"/>
                  </a:lnTo>
                  <a:lnTo>
                    <a:pt x="7" y="8"/>
                  </a:lnTo>
                  <a:lnTo>
                    <a:pt x="6" y="7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7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" name="Freeform 132">
              <a:extLst>
                <a:ext uri="{FF2B5EF4-FFF2-40B4-BE49-F238E27FC236}">
                  <a16:creationId xmlns:a16="http://schemas.microsoft.com/office/drawing/2014/main" id="{E3115DEE-646A-8D54-9DB4-2E2B10AD9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6917" y="8149368"/>
              <a:ext cx="10990" cy="5497"/>
            </a:xfrm>
            <a:custGeom>
              <a:avLst/>
              <a:gdLst>
                <a:gd name="T0" fmla="*/ 8 w 9"/>
                <a:gd name="T1" fmla="*/ 3 h 5"/>
                <a:gd name="T2" fmla="*/ 4 w 9"/>
                <a:gd name="T3" fmla="*/ 4 h 5"/>
                <a:gd name="T4" fmla="*/ 0 w 9"/>
                <a:gd name="T5" fmla="*/ 1 h 5"/>
                <a:gd name="T6" fmla="*/ 4 w 9"/>
                <a:gd name="T7" fmla="*/ 0 h 5"/>
                <a:gd name="T8" fmla="*/ 6 w 9"/>
                <a:gd name="T9" fmla="*/ 0 h 5"/>
                <a:gd name="T10" fmla="*/ 7 w 9"/>
                <a:gd name="T11" fmla="*/ 1 h 5"/>
                <a:gd name="T12" fmla="*/ 8 w 9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">
                  <a:moveTo>
                    <a:pt x="8" y="3"/>
                  </a:moveTo>
                  <a:lnTo>
                    <a:pt x="4" y="4"/>
                  </a:lnTo>
                  <a:lnTo>
                    <a:pt x="0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" name="Freeform 133">
              <a:extLst>
                <a:ext uri="{FF2B5EF4-FFF2-40B4-BE49-F238E27FC236}">
                  <a16:creationId xmlns:a16="http://schemas.microsoft.com/office/drawing/2014/main" id="{82AFE6E8-799E-A37D-225B-4B7EFF352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8449" y="8132885"/>
              <a:ext cx="10990" cy="10990"/>
            </a:xfrm>
            <a:custGeom>
              <a:avLst/>
              <a:gdLst>
                <a:gd name="T0" fmla="*/ 8 w 9"/>
                <a:gd name="T1" fmla="*/ 7 h 9"/>
                <a:gd name="T2" fmla="*/ 3 w 9"/>
                <a:gd name="T3" fmla="*/ 8 h 9"/>
                <a:gd name="T4" fmla="*/ 0 w 9"/>
                <a:gd name="T5" fmla="*/ 6 h 9"/>
                <a:gd name="T6" fmla="*/ 0 w 9"/>
                <a:gd name="T7" fmla="*/ 4 h 9"/>
                <a:gd name="T8" fmla="*/ 2 w 9"/>
                <a:gd name="T9" fmla="*/ 1 h 9"/>
                <a:gd name="T10" fmla="*/ 3 w 9"/>
                <a:gd name="T11" fmla="*/ 0 h 9"/>
                <a:gd name="T12" fmla="*/ 6 w 9"/>
                <a:gd name="T13" fmla="*/ 0 h 9"/>
                <a:gd name="T14" fmla="*/ 8 w 9"/>
                <a:gd name="T15" fmla="*/ 2 h 9"/>
                <a:gd name="T16" fmla="*/ 8 w 9"/>
                <a:gd name="T17" fmla="*/ 3 h 9"/>
                <a:gd name="T18" fmla="*/ 8 w 9"/>
                <a:gd name="T19" fmla="*/ 5 h 9"/>
                <a:gd name="T20" fmla="*/ 8 w 9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8" y="7"/>
                  </a:moveTo>
                  <a:lnTo>
                    <a:pt x="3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" name="Freeform 135">
              <a:extLst>
                <a:ext uri="{FF2B5EF4-FFF2-40B4-BE49-F238E27FC236}">
                  <a16:creationId xmlns:a16="http://schemas.microsoft.com/office/drawing/2014/main" id="{9C2BB215-7A87-BFBE-C2BA-9A460A2C6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8834" y="7819657"/>
              <a:ext cx="236295" cy="225305"/>
            </a:xfrm>
            <a:custGeom>
              <a:avLst/>
              <a:gdLst>
                <a:gd name="T0" fmla="*/ 131 w 188"/>
                <a:gd name="T1" fmla="*/ 167 h 183"/>
                <a:gd name="T2" fmla="*/ 117 w 188"/>
                <a:gd name="T3" fmla="*/ 161 h 183"/>
                <a:gd name="T4" fmla="*/ 101 w 188"/>
                <a:gd name="T5" fmla="*/ 159 h 183"/>
                <a:gd name="T6" fmla="*/ 140 w 188"/>
                <a:gd name="T7" fmla="*/ 166 h 183"/>
                <a:gd name="T8" fmla="*/ 157 w 188"/>
                <a:gd name="T9" fmla="*/ 178 h 183"/>
                <a:gd name="T10" fmla="*/ 130 w 188"/>
                <a:gd name="T11" fmla="*/ 165 h 183"/>
                <a:gd name="T12" fmla="*/ 132 w 188"/>
                <a:gd name="T13" fmla="*/ 162 h 183"/>
                <a:gd name="T14" fmla="*/ 91 w 188"/>
                <a:gd name="T15" fmla="*/ 149 h 183"/>
                <a:gd name="T16" fmla="*/ 104 w 188"/>
                <a:gd name="T17" fmla="*/ 146 h 183"/>
                <a:gd name="T18" fmla="*/ 99 w 188"/>
                <a:gd name="T19" fmla="*/ 141 h 183"/>
                <a:gd name="T20" fmla="*/ 61 w 188"/>
                <a:gd name="T21" fmla="*/ 118 h 183"/>
                <a:gd name="T22" fmla="*/ 55 w 188"/>
                <a:gd name="T23" fmla="*/ 113 h 183"/>
                <a:gd name="T24" fmla="*/ 54 w 188"/>
                <a:gd name="T25" fmla="*/ 118 h 183"/>
                <a:gd name="T26" fmla="*/ 46 w 188"/>
                <a:gd name="T27" fmla="*/ 109 h 183"/>
                <a:gd name="T28" fmla="*/ 47 w 188"/>
                <a:gd name="T29" fmla="*/ 94 h 183"/>
                <a:gd name="T30" fmla="*/ 43 w 188"/>
                <a:gd name="T31" fmla="*/ 87 h 183"/>
                <a:gd name="T32" fmla="*/ 54 w 188"/>
                <a:gd name="T33" fmla="*/ 99 h 183"/>
                <a:gd name="T34" fmla="*/ 37 w 188"/>
                <a:gd name="T35" fmla="*/ 77 h 183"/>
                <a:gd name="T36" fmla="*/ 31 w 188"/>
                <a:gd name="T37" fmla="*/ 86 h 183"/>
                <a:gd name="T38" fmla="*/ 27 w 188"/>
                <a:gd name="T39" fmla="*/ 68 h 183"/>
                <a:gd name="T40" fmla="*/ 30 w 188"/>
                <a:gd name="T41" fmla="*/ 71 h 183"/>
                <a:gd name="T42" fmla="*/ 38 w 188"/>
                <a:gd name="T43" fmla="*/ 71 h 183"/>
                <a:gd name="T44" fmla="*/ 32 w 188"/>
                <a:gd name="T45" fmla="*/ 63 h 183"/>
                <a:gd name="T46" fmla="*/ 96 w 188"/>
                <a:gd name="T47" fmla="*/ 1 h 183"/>
                <a:gd name="T48" fmla="*/ 116 w 188"/>
                <a:gd name="T49" fmla="*/ 18 h 183"/>
                <a:gd name="T50" fmla="*/ 132 w 188"/>
                <a:gd name="T51" fmla="*/ 30 h 183"/>
                <a:gd name="T52" fmla="*/ 154 w 188"/>
                <a:gd name="T53" fmla="*/ 35 h 183"/>
                <a:gd name="T54" fmla="*/ 170 w 188"/>
                <a:gd name="T55" fmla="*/ 28 h 183"/>
                <a:gd name="T56" fmla="*/ 171 w 188"/>
                <a:gd name="T57" fmla="*/ 35 h 183"/>
                <a:gd name="T58" fmla="*/ 176 w 188"/>
                <a:gd name="T59" fmla="*/ 47 h 183"/>
                <a:gd name="T60" fmla="*/ 186 w 188"/>
                <a:gd name="T61" fmla="*/ 59 h 183"/>
                <a:gd name="T62" fmla="*/ 181 w 188"/>
                <a:gd name="T63" fmla="*/ 62 h 183"/>
                <a:gd name="T64" fmla="*/ 178 w 188"/>
                <a:gd name="T65" fmla="*/ 73 h 183"/>
                <a:gd name="T66" fmla="*/ 173 w 188"/>
                <a:gd name="T67" fmla="*/ 76 h 183"/>
                <a:gd name="T68" fmla="*/ 164 w 188"/>
                <a:gd name="T69" fmla="*/ 66 h 183"/>
                <a:gd name="T70" fmla="*/ 147 w 188"/>
                <a:gd name="T71" fmla="*/ 64 h 183"/>
                <a:gd name="T72" fmla="*/ 132 w 188"/>
                <a:gd name="T73" fmla="*/ 62 h 183"/>
                <a:gd name="T74" fmla="*/ 118 w 188"/>
                <a:gd name="T75" fmla="*/ 62 h 183"/>
                <a:gd name="T76" fmla="*/ 91 w 188"/>
                <a:gd name="T77" fmla="*/ 67 h 183"/>
                <a:gd name="T78" fmla="*/ 76 w 188"/>
                <a:gd name="T79" fmla="*/ 60 h 183"/>
                <a:gd name="T80" fmla="*/ 76 w 188"/>
                <a:gd name="T81" fmla="*/ 84 h 183"/>
                <a:gd name="T82" fmla="*/ 89 w 188"/>
                <a:gd name="T83" fmla="*/ 109 h 183"/>
                <a:gd name="T84" fmla="*/ 108 w 188"/>
                <a:gd name="T85" fmla="*/ 129 h 183"/>
                <a:gd name="T86" fmla="*/ 124 w 188"/>
                <a:gd name="T87" fmla="*/ 149 h 183"/>
                <a:gd name="T88" fmla="*/ 128 w 188"/>
                <a:gd name="T89" fmla="*/ 159 h 183"/>
                <a:gd name="T90" fmla="*/ 88 w 188"/>
                <a:gd name="T91" fmla="*/ 134 h 183"/>
                <a:gd name="T92" fmla="*/ 77 w 188"/>
                <a:gd name="T93" fmla="*/ 129 h 183"/>
                <a:gd name="T94" fmla="*/ 54 w 188"/>
                <a:gd name="T95" fmla="*/ 102 h 183"/>
                <a:gd name="T96" fmla="*/ 56 w 188"/>
                <a:gd name="T97" fmla="*/ 97 h 183"/>
                <a:gd name="T98" fmla="*/ 36 w 188"/>
                <a:gd name="T99" fmla="*/ 59 h 183"/>
                <a:gd name="T100" fmla="*/ 19 w 188"/>
                <a:gd name="T101" fmla="*/ 70 h 183"/>
                <a:gd name="T102" fmla="*/ 4 w 188"/>
                <a:gd name="T103" fmla="*/ 65 h 183"/>
                <a:gd name="T104" fmla="*/ 12 w 188"/>
                <a:gd name="T105" fmla="*/ 50 h 183"/>
                <a:gd name="T106" fmla="*/ 21 w 188"/>
                <a:gd name="T107" fmla="*/ 48 h 183"/>
                <a:gd name="T108" fmla="*/ 34 w 188"/>
                <a:gd name="T109" fmla="*/ 40 h 183"/>
                <a:gd name="T110" fmla="*/ 43 w 188"/>
                <a:gd name="T111" fmla="*/ 48 h 183"/>
                <a:gd name="T112" fmla="*/ 58 w 188"/>
                <a:gd name="T113" fmla="*/ 47 h 183"/>
                <a:gd name="T114" fmla="*/ 56 w 188"/>
                <a:gd name="T115" fmla="*/ 37 h 183"/>
                <a:gd name="T116" fmla="*/ 69 w 188"/>
                <a:gd name="T117" fmla="*/ 25 h 183"/>
                <a:gd name="T118" fmla="*/ 70 w 188"/>
                <a:gd name="T119" fmla="*/ 14 h 183"/>
                <a:gd name="T120" fmla="*/ 83 w 188"/>
                <a:gd name="T121" fmla="*/ 7 h 183"/>
                <a:gd name="T122" fmla="*/ 90 w 188"/>
                <a:gd name="T123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8" h="183">
                  <a:moveTo>
                    <a:pt x="131" y="167"/>
                  </a:moveTo>
                  <a:lnTo>
                    <a:pt x="135" y="170"/>
                  </a:lnTo>
                  <a:lnTo>
                    <a:pt x="122" y="167"/>
                  </a:lnTo>
                  <a:lnTo>
                    <a:pt x="124" y="166"/>
                  </a:lnTo>
                  <a:lnTo>
                    <a:pt x="125" y="166"/>
                  </a:lnTo>
                  <a:lnTo>
                    <a:pt x="131" y="167"/>
                  </a:lnTo>
                  <a:close/>
                  <a:moveTo>
                    <a:pt x="100" y="158"/>
                  </a:moveTo>
                  <a:lnTo>
                    <a:pt x="106" y="159"/>
                  </a:lnTo>
                  <a:lnTo>
                    <a:pt x="110" y="158"/>
                  </a:lnTo>
                  <a:lnTo>
                    <a:pt x="114" y="159"/>
                  </a:lnTo>
                  <a:lnTo>
                    <a:pt x="117" y="161"/>
                  </a:lnTo>
                  <a:lnTo>
                    <a:pt x="117" y="161"/>
                  </a:lnTo>
                  <a:lnTo>
                    <a:pt x="114" y="161"/>
                  </a:lnTo>
                  <a:lnTo>
                    <a:pt x="110" y="161"/>
                  </a:lnTo>
                  <a:lnTo>
                    <a:pt x="106" y="162"/>
                  </a:lnTo>
                  <a:lnTo>
                    <a:pt x="103" y="161"/>
                  </a:lnTo>
                  <a:lnTo>
                    <a:pt x="101" y="161"/>
                  </a:lnTo>
                  <a:lnTo>
                    <a:pt x="101" y="159"/>
                  </a:lnTo>
                  <a:lnTo>
                    <a:pt x="100" y="158"/>
                  </a:lnTo>
                  <a:close/>
                  <a:moveTo>
                    <a:pt x="132" y="162"/>
                  </a:moveTo>
                  <a:lnTo>
                    <a:pt x="135" y="161"/>
                  </a:lnTo>
                  <a:lnTo>
                    <a:pt x="137" y="162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5" y="169"/>
                  </a:lnTo>
                  <a:lnTo>
                    <a:pt x="147" y="171"/>
                  </a:lnTo>
                  <a:lnTo>
                    <a:pt x="153" y="175"/>
                  </a:lnTo>
                  <a:lnTo>
                    <a:pt x="154" y="175"/>
                  </a:lnTo>
                  <a:lnTo>
                    <a:pt x="157" y="177"/>
                  </a:lnTo>
                  <a:lnTo>
                    <a:pt x="157" y="178"/>
                  </a:lnTo>
                  <a:lnTo>
                    <a:pt x="158" y="180"/>
                  </a:lnTo>
                  <a:lnTo>
                    <a:pt x="159" y="182"/>
                  </a:lnTo>
                  <a:lnTo>
                    <a:pt x="154" y="178"/>
                  </a:lnTo>
                  <a:lnTo>
                    <a:pt x="148" y="174"/>
                  </a:lnTo>
                  <a:lnTo>
                    <a:pt x="137" y="166"/>
                  </a:lnTo>
                  <a:lnTo>
                    <a:pt x="130" y="165"/>
                  </a:lnTo>
                  <a:lnTo>
                    <a:pt x="119" y="159"/>
                  </a:lnTo>
                  <a:lnTo>
                    <a:pt x="113" y="157"/>
                  </a:lnTo>
                  <a:lnTo>
                    <a:pt x="115" y="156"/>
                  </a:lnTo>
                  <a:lnTo>
                    <a:pt x="118" y="156"/>
                  </a:lnTo>
                  <a:lnTo>
                    <a:pt x="134" y="164"/>
                  </a:lnTo>
                  <a:lnTo>
                    <a:pt x="132" y="162"/>
                  </a:lnTo>
                  <a:close/>
                  <a:moveTo>
                    <a:pt x="117" y="152"/>
                  </a:moveTo>
                  <a:lnTo>
                    <a:pt x="115" y="153"/>
                  </a:lnTo>
                  <a:lnTo>
                    <a:pt x="101" y="152"/>
                  </a:lnTo>
                  <a:lnTo>
                    <a:pt x="97" y="151"/>
                  </a:lnTo>
                  <a:lnTo>
                    <a:pt x="92" y="149"/>
                  </a:lnTo>
                  <a:lnTo>
                    <a:pt x="91" y="149"/>
                  </a:lnTo>
                  <a:lnTo>
                    <a:pt x="96" y="148"/>
                  </a:lnTo>
                  <a:lnTo>
                    <a:pt x="100" y="149"/>
                  </a:lnTo>
                  <a:lnTo>
                    <a:pt x="101" y="150"/>
                  </a:lnTo>
                  <a:lnTo>
                    <a:pt x="113" y="151"/>
                  </a:lnTo>
                  <a:lnTo>
                    <a:pt x="117" y="152"/>
                  </a:lnTo>
                  <a:close/>
                  <a:moveTo>
                    <a:pt x="104" y="146"/>
                  </a:moveTo>
                  <a:lnTo>
                    <a:pt x="100" y="146"/>
                  </a:lnTo>
                  <a:lnTo>
                    <a:pt x="95" y="145"/>
                  </a:lnTo>
                  <a:lnTo>
                    <a:pt x="93" y="144"/>
                  </a:lnTo>
                  <a:lnTo>
                    <a:pt x="93" y="143"/>
                  </a:lnTo>
                  <a:lnTo>
                    <a:pt x="94" y="140"/>
                  </a:lnTo>
                  <a:lnTo>
                    <a:pt x="99" y="141"/>
                  </a:lnTo>
                  <a:lnTo>
                    <a:pt x="106" y="142"/>
                  </a:lnTo>
                  <a:lnTo>
                    <a:pt x="108" y="144"/>
                  </a:lnTo>
                  <a:lnTo>
                    <a:pt x="107" y="145"/>
                  </a:lnTo>
                  <a:lnTo>
                    <a:pt x="104" y="146"/>
                  </a:lnTo>
                  <a:close/>
                  <a:moveTo>
                    <a:pt x="59" y="115"/>
                  </a:moveTo>
                  <a:lnTo>
                    <a:pt x="61" y="118"/>
                  </a:lnTo>
                  <a:lnTo>
                    <a:pt x="60" y="118"/>
                  </a:lnTo>
                  <a:lnTo>
                    <a:pt x="57" y="115"/>
                  </a:lnTo>
                  <a:lnTo>
                    <a:pt x="56" y="114"/>
                  </a:lnTo>
                  <a:lnTo>
                    <a:pt x="59" y="115"/>
                  </a:lnTo>
                  <a:close/>
                  <a:moveTo>
                    <a:pt x="55" y="111"/>
                  </a:moveTo>
                  <a:lnTo>
                    <a:pt x="55" y="113"/>
                  </a:lnTo>
                  <a:lnTo>
                    <a:pt x="51" y="110"/>
                  </a:lnTo>
                  <a:lnTo>
                    <a:pt x="50" y="108"/>
                  </a:lnTo>
                  <a:lnTo>
                    <a:pt x="50" y="107"/>
                  </a:lnTo>
                  <a:lnTo>
                    <a:pt x="55" y="111"/>
                  </a:lnTo>
                  <a:close/>
                  <a:moveTo>
                    <a:pt x="54" y="117"/>
                  </a:moveTo>
                  <a:lnTo>
                    <a:pt x="54" y="118"/>
                  </a:lnTo>
                  <a:lnTo>
                    <a:pt x="54" y="118"/>
                  </a:lnTo>
                  <a:lnTo>
                    <a:pt x="52" y="118"/>
                  </a:lnTo>
                  <a:lnTo>
                    <a:pt x="52" y="118"/>
                  </a:lnTo>
                  <a:lnTo>
                    <a:pt x="44" y="108"/>
                  </a:lnTo>
                  <a:lnTo>
                    <a:pt x="43" y="106"/>
                  </a:lnTo>
                  <a:lnTo>
                    <a:pt x="46" y="109"/>
                  </a:lnTo>
                  <a:lnTo>
                    <a:pt x="54" y="117"/>
                  </a:lnTo>
                  <a:close/>
                  <a:moveTo>
                    <a:pt x="54" y="99"/>
                  </a:moveTo>
                  <a:lnTo>
                    <a:pt x="53" y="100"/>
                  </a:lnTo>
                  <a:lnTo>
                    <a:pt x="50" y="98"/>
                  </a:lnTo>
                  <a:lnTo>
                    <a:pt x="49" y="97"/>
                  </a:lnTo>
                  <a:lnTo>
                    <a:pt x="47" y="94"/>
                  </a:lnTo>
                  <a:lnTo>
                    <a:pt x="45" y="92"/>
                  </a:lnTo>
                  <a:lnTo>
                    <a:pt x="44" y="90"/>
                  </a:lnTo>
                  <a:lnTo>
                    <a:pt x="40" y="84"/>
                  </a:lnTo>
                  <a:lnTo>
                    <a:pt x="39" y="83"/>
                  </a:lnTo>
                  <a:lnTo>
                    <a:pt x="41" y="85"/>
                  </a:lnTo>
                  <a:lnTo>
                    <a:pt x="43" y="87"/>
                  </a:lnTo>
                  <a:lnTo>
                    <a:pt x="44" y="87"/>
                  </a:lnTo>
                  <a:lnTo>
                    <a:pt x="47" y="90"/>
                  </a:lnTo>
                  <a:lnTo>
                    <a:pt x="51" y="94"/>
                  </a:lnTo>
                  <a:lnTo>
                    <a:pt x="55" y="98"/>
                  </a:lnTo>
                  <a:lnTo>
                    <a:pt x="54" y="98"/>
                  </a:lnTo>
                  <a:lnTo>
                    <a:pt x="54" y="99"/>
                  </a:lnTo>
                  <a:close/>
                  <a:moveTo>
                    <a:pt x="42" y="80"/>
                  </a:moveTo>
                  <a:lnTo>
                    <a:pt x="43" y="82"/>
                  </a:lnTo>
                  <a:lnTo>
                    <a:pt x="40" y="81"/>
                  </a:lnTo>
                  <a:lnTo>
                    <a:pt x="37" y="80"/>
                  </a:lnTo>
                  <a:lnTo>
                    <a:pt x="37" y="78"/>
                  </a:lnTo>
                  <a:lnTo>
                    <a:pt x="37" y="77"/>
                  </a:lnTo>
                  <a:lnTo>
                    <a:pt x="38" y="76"/>
                  </a:lnTo>
                  <a:lnTo>
                    <a:pt x="39" y="76"/>
                  </a:lnTo>
                  <a:lnTo>
                    <a:pt x="40" y="77"/>
                  </a:lnTo>
                  <a:lnTo>
                    <a:pt x="42" y="80"/>
                  </a:lnTo>
                  <a:close/>
                  <a:moveTo>
                    <a:pt x="31" y="85"/>
                  </a:moveTo>
                  <a:lnTo>
                    <a:pt x="31" y="86"/>
                  </a:lnTo>
                  <a:lnTo>
                    <a:pt x="29" y="84"/>
                  </a:lnTo>
                  <a:lnTo>
                    <a:pt x="28" y="80"/>
                  </a:lnTo>
                  <a:lnTo>
                    <a:pt x="26" y="74"/>
                  </a:lnTo>
                  <a:lnTo>
                    <a:pt x="26" y="72"/>
                  </a:lnTo>
                  <a:lnTo>
                    <a:pt x="27" y="70"/>
                  </a:lnTo>
                  <a:lnTo>
                    <a:pt x="27" y="68"/>
                  </a:lnTo>
                  <a:lnTo>
                    <a:pt x="25" y="63"/>
                  </a:lnTo>
                  <a:lnTo>
                    <a:pt x="26" y="62"/>
                  </a:lnTo>
                  <a:lnTo>
                    <a:pt x="27" y="62"/>
                  </a:lnTo>
                  <a:lnTo>
                    <a:pt x="27" y="66"/>
                  </a:lnTo>
                  <a:lnTo>
                    <a:pt x="28" y="68"/>
                  </a:lnTo>
                  <a:lnTo>
                    <a:pt x="30" y="71"/>
                  </a:lnTo>
                  <a:lnTo>
                    <a:pt x="30" y="75"/>
                  </a:lnTo>
                  <a:lnTo>
                    <a:pt x="30" y="82"/>
                  </a:lnTo>
                  <a:lnTo>
                    <a:pt x="31" y="83"/>
                  </a:lnTo>
                  <a:lnTo>
                    <a:pt x="31" y="85"/>
                  </a:lnTo>
                  <a:close/>
                  <a:moveTo>
                    <a:pt x="41" y="70"/>
                  </a:moveTo>
                  <a:lnTo>
                    <a:pt x="38" y="71"/>
                  </a:lnTo>
                  <a:lnTo>
                    <a:pt x="36" y="70"/>
                  </a:lnTo>
                  <a:lnTo>
                    <a:pt x="35" y="68"/>
                  </a:lnTo>
                  <a:lnTo>
                    <a:pt x="32" y="68"/>
                  </a:lnTo>
                  <a:lnTo>
                    <a:pt x="30" y="66"/>
                  </a:lnTo>
                  <a:lnTo>
                    <a:pt x="30" y="65"/>
                  </a:lnTo>
                  <a:lnTo>
                    <a:pt x="32" y="63"/>
                  </a:lnTo>
                  <a:lnTo>
                    <a:pt x="34" y="59"/>
                  </a:lnTo>
                  <a:lnTo>
                    <a:pt x="36" y="62"/>
                  </a:lnTo>
                  <a:lnTo>
                    <a:pt x="38" y="65"/>
                  </a:lnTo>
                  <a:lnTo>
                    <a:pt x="39" y="66"/>
                  </a:lnTo>
                  <a:lnTo>
                    <a:pt x="41" y="70"/>
                  </a:lnTo>
                  <a:close/>
                  <a:moveTo>
                    <a:pt x="96" y="1"/>
                  </a:moveTo>
                  <a:lnTo>
                    <a:pt x="97" y="2"/>
                  </a:lnTo>
                  <a:lnTo>
                    <a:pt x="103" y="5"/>
                  </a:lnTo>
                  <a:lnTo>
                    <a:pt x="107" y="8"/>
                  </a:lnTo>
                  <a:lnTo>
                    <a:pt x="109" y="13"/>
                  </a:lnTo>
                  <a:lnTo>
                    <a:pt x="112" y="16"/>
                  </a:lnTo>
                  <a:lnTo>
                    <a:pt x="116" y="18"/>
                  </a:lnTo>
                  <a:lnTo>
                    <a:pt x="119" y="21"/>
                  </a:lnTo>
                  <a:lnTo>
                    <a:pt x="121" y="24"/>
                  </a:lnTo>
                  <a:lnTo>
                    <a:pt x="124" y="26"/>
                  </a:lnTo>
                  <a:lnTo>
                    <a:pt x="128" y="27"/>
                  </a:lnTo>
                  <a:lnTo>
                    <a:pt x="131" y="28"/>
                  </a:lnTo>
                  <a:lnTo>
                    <a:pt x="132" y="30"/>
                  </a:lnTo>
                  <a:lnTo>
                    <a:pt x="134" y="32"/>
                  </a:lnTo>
                  <a:lnTo>
                    <a:pt x="137" y="34"/>
                  </a:lnTo>
                  <a:lnTo>
                    <a:pt x="142" y="35"/>
                  </a:lnTo>
                  <a:lnTo>
                    <a:pt x="152" y="35"/>
                  </a:lnTo>
                  <a:lnTo>
                    <a:pt x="152" y="35"/>
                  </a:lnTo>
                  <a:lnTo>
                    <a:pt x="154" y="35"/>
                  </a:lnTo>
                  <a:lnTo>
                    <a:pt x="157" y="35"/>
                  </a:lnTo>
                  <a:lnTo>
                    <a:pt x="160" y="34"/>
                  </a:lnTo>
                  <a:lnTo>
                    <a:pt x="161" y="33"/>
                  </a:lnTo>
                  <a:lnTo>
                    <a:pt x="164" y="29"/>
                  </a:lnTo>
                  <a:lnTo>
                    <a:pt x="166" y="29"/>
                  </a:lnTo>
                  <a:lnTo>
                    <a:pt x="170" y="28"/>
                  </a:lnTo>
                  <a:lnTo>
                    <a:pt x="171" y="27"/>
                  </a:lnTo>
                  <a:lnTo>
                    <a:pt x="171" y="27"/>
                  </a:lnTo>
                  <a:lnTo>
                    <a:pt x="171" y="29"/>
                  </a:lnTo>
                  <a:lnTo>
                    <a:pt x="171" y="30"/>
                  </a:lnTo>
                  <a:lnTo>
                    <a:pt x="170" y="31"/>
                  </a:lnTo>
                  <a:lnTo>
                    <a:pt x="171" y="35"/>
                  </a:lnTo>
                  <a:lnTo>
                    <a:pt x="173" y="40"/>
                  </a:lnTo>
                  <a:lnTo>
                    <a:pt x="172" y="42"/>
                  </a:lnTo>
                  <a:lnTo>
                    <a:pt x="173" y="44"/>
                  </a:lnTo>
                  <a:lnTo>
                    <a:pt x="176" y="46"/>
                  </a:lnTo>
                  <a:lnTo>
                    <a:pt x="177" y="46"/>
                  </a:lnTo>
                  <a:lnTo>
                    <a:pt x="176" y="47"/>
                  </a:lnTo>
                  <a:lnTo>
                    <a:pt x="175" y="48"/>
                  </a:lnTo>
                  <a:lnTo>
                    <a:pt x="175" y="51"/>
                  </a:lnTo>
                  <a:lnTo>
                    <a:pt x="178" y="54"/>
                  </a:lnTo>
                  <a:lnTo>
                    <a:pt x="184" y="57"/>
                  </a:lnTo>
                  <a:lnTo>
                    <a:pt x="186" y="57"/>
                  </a:lnTo>
                  <a:lnTo>
                    <a:pt x="186" y="59"/>
                  </a:lnTo>
                  <a:lnTo>
                    <a:pt x="187" y="59"/>
                  </a:lnTo>
                  <a:lnTo>
                    <a:pt x="187" y="60"/>
                  </a:lnTo>
                  <a:lnTo>
                    <a:pt x="187" y="61"/>
                  </a:lnTo>
                  <a:lnTo>
                    <a:pt x="187" y="62"/>
                  </a:lnTo>
                  <a:lnTo>
                    <a:pt x="184" y="62"/>
                  </a:lnTo>
                  <a:lnTo>
                    <a:pt x="181" y="62"/>
                  </a:lnTo>
                  <a:lnTo>
                    <a:pt x="180" y="60"/>
                  </a:lnTo>
                  <a:lnTo>
                    <a:pt x="179" y="62"/>
                  </a:lnTo>
                  <a:lnTo>
                    <a:pt x="179" y="63"/>
                  </a:lnTo>
                  <a:lnTo>
                    <a:pt x="177" y="64"/>
                  </a:lnTo>
                  <a:lnTo>
                    <a:pt x="178" y="71"/>
                  </a:lnTo>
                  <a:lnTo>
                    <a:pt x="178" y="73"/>
                  </a:lnTo>
                  <a:lnTo>
                    <a:pt x="177" y="73"/>
                  </a:lnTo>
                  <a:lnTo>
                    <a:pt x="176" y="73"/>
                  </a:lnTo>
                  <a:lnTo>
                    <a:pt x="175" y="73"/>
                  </a:lnTo>
                  <a:lnTo>
                    <a:pt x="175" y="74"/>
                  </a:lnTo>
                  <a:lnTo>
                    <a:pt x="175" y="75"/>
                  </a:lnTo>
                  <a:lnTo>
                    <a:pt x="173" y="76"/>
                  </a:lnTo>
                  <a:lnTo>
                    <a:pt x="170" y="75"/>
                  </a:lnTo>
                  <a:lnTo>
                    <a:pt x="168" y="73"/>
                  </a:lnTo>
                  <a:lnTo>
                    <a:pt x="168" y="72"/>
                  </a:lnTo>
                  <a:lnTo>
                    <a:pt x="168" y="70"/>
                  </a:lnTo>
                  <a:lnTo>
                    <a:pt x="167" y="68"/>
                  </a:lnTo>
                  <a:lnTo>
                    <a:pt x="164" y="66"/>
                  </a:lnTo>
                  <a:lnTo>
                    <a:pt x="159" y="65"/>
                  </a:lnTo>
                  <a:lnTo>
                    <a:pt x="156" y="65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50" y="64"/>
                  </a:lnTo>
                  <a:lnTo>
                    <a:pt x="147" y="64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39" y="66"/>
                  </a:lnTo>
                  <a:lnTo>
                    <a:pt x="137" y="66"/>
                  </a:lnTo>
                  <a:lnTo>
                    <a:pt x="133" y="62"/>
                  </a:lnTo>
                  <a:lnTo>
                    <a:pt x="132" y="62"/>
                  </a:lnTo>
                  <a:lnTo>
                    <a:pt x="129" y="64"/>
                  </a:lnTo>
                  <a:lnTo>
                    <a:pt x="127" y="64"/>
                  </a:lnTo>
                  <a:lnTo>
                    <a:pt x="126" y="64"/>
                  </a:lnTo>
                  <a:lnTo>
                    <a:pt x="121" y="62"/>
                  </a:lnTo>
                  <a:lnTo>
                    <a:pt x="119" y="62"/>
                  </a:lnTo>
                  <a:lnTo>
                    <a:pt x="118" y="62"/>
                  </a:lnTo>
                  <a:lnTo>
                    <a:pt x="115" y="62"/>
                  </a:lnTo>
                  <a:lnTo>
                    <a:pt x="108" y="57"/>
                  </a:lnTo>
                  <a:lnTo>
                    <a:pt x="104" y="60"/>
                  </a:lnTo>
                  <a:lnTo>
                    <a:pt x="96" y="60"/>
                  </a:lnTo>
                  <a:lnTo>
                    <a:pt x="94" y="62"/>
                  </a:lnTo>
                  <a:lnTo>
                    <a:pt x="91" y="67"/>
                  </a:lnTo>
                  <a:lnTo>
                    <a:pt x="89" y="69"/>
                  </a:lnTo>
                  <a:lnTo>
                    <a:pt x="86" y="68"/>
                  </a:lnTo>
                  <a:lnTo>
                    <a:pt x="84" y="66"/>
                  </a:lnTo>
                  <a:lnTo>
                    <a:pt x="80" y="61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2"/>
                  </a:lnTo>
                  <a:lnTo>
                    <a:pt x="72" y="69"/>
                  </a:lnTo>
                  <a:lnTo>
                    <a:pt x="71" y="76"/>
                  </a:lnTo>
                  <a:lnTo>
                    <a:pt x="71" y="80"/>
                  </a:lnTo>
                  <a:lnTo>
                    <a:pt x="76" y="84"/>
                  </a:lnTo>
                  <a:lnTo>
                    <a:pt x="81" y="90"/>
                  </a:lnTo>
                  <a:lnTo>
                    <a:pt x="82" y="91"/>
                  </a:lnTo>
                  <a:lnTo>
                    <a:pt x="84" y="93"/>
                  </a:lnTo>
                  <a:lnTo>
                    <a:pt x="85" y="98"/>
                  </a:lnTo>
                  <a:lnTo>
                    <a:pt x="86" y="104"/>
                  </a:lnTo>
                  <a:lnTo>
                    <a:pt x="89" y="109"/>
                  </a:lnTo>
                  <a:lnTo>
                    <a:pt x="91" y="111"/>
                  </a:lnTo>
                  <a:lnTo>
                    <a:pt x="95" y="114"/>
                  </a:lnTo>
                  <a:lnTo>
                    <a:pt x="98" y="118"/>
                  </a:lnTo>
                  <a:lnTo>
                    <a:pt x="101" y="122"/>
                  </a:lnTo>
                  <a:lnTo>
                    <a:pt x="102" y="123"/>
                  </a:lnTo>
                  <a:lnTo>
                    <a:pt x="108" y="129"/>
                  </a:lnTo>
                  <a:lnTo>
                    <a:pt x="114" y="135"/>
                  </a:lnTo>
                  <a:lnTo>
                    <a:pt x="119" y="138"/>
                  </a:lnTo>
                  <a:lnTo>
                    <a:pt x="119" y="138"/>
                  </a:lnTo>
                  <a:lnTo>
                    <a:pt x="119" y="143"/>
                  </a:lnTo>
                  <a:lnTo>
                    <a:pt x="120" y="144"/>
                  </a:lnTo>
                  <a:lnTo>
                    <a:pt x="124" y="149"/>
                  </a:lnTo>
                  <a:lnTo>
                    <a:pt x="131" y="156"/>
                  </a:lnTo>
                  <a:lnTo>
                    <a:pt x="132" y="158"/>
                  </a:lnTo>
                  <a:lnTo>
                    <a:pt x="132" y="159"/>
                  </a:lnTo>
                  <a:lnTo>
                    <a:pt x="132" y="159"/>
                  </a:lnTo>
                  <a:lnTo>
                    <a:pt x="130" y="160"/>
                  </a:lnTo>
                  <a:lnTo>
                    <a:pt x="128" y="159"/>
                  </a:lnTo>
                  <a:lnTo>
                    <a:pt x="121" y="153"/>
                  </a:lnTo>
                  <a:lnTo>
                    <a:pt x="115" y="149"/>
                  </a:lnTo>
                  <a:lnTo>
                    <a:pt x="108" y="140"/>
                  </a:lnTo>
                  <a:lnTo>
                    <a:pt x="98" y="138"/>
                  </a:lnTo>
                  <a:lnTo>
                    <a:pt x="92" y="134"/>
                  </a:lnTo>
                  <a:lnTo>
                    <a:pt x="88" y="134"/>
                  </a:lnTo>
                  <a:lnTo>
                    <a:pt x="84" y="136"/>
                  </a:lnTo>
                  <a:lnTo>
                    <a:pt x="80" y="136"/>
                  </a:lnTo>
                  <a:lnTo>
                    <a:pt x="79" y="135"/>
                  </a:lnTo>
                  <a:lnTo>
                    <a:pt x="77" y="133"/>
                  </a:lnTo>
                  <a:lnTo>
                    <a:pt x="77" y="131"/>
                  </a:lnTo>
                  <a:lnTo>
                    <a:pt x="77" y="129"/>
                  </a:lnTo>
                  <a:lnTo>
                    <a:pt x="74" y="126"/>
                  </a:lnTo>
                  <a:lnTo>
                    <a:pt x="68" y="122"/>
                  </a:lnTo>
                  <a:lnTo>
                    <a:pt x="63" y="118"/>
                  </a:lnTo>
                  <a:lnTo>
                    <a:pt x="54" y="106"/>
                  </a:lnTo>
                  <a:lnTo>
                    <a:pt x="51" y="103"/>
                  </a:lnTo>
                  <a:lnTo>
                    <a:pt x="54" y="102"/>
                  </a:lnTo>
                  <a:lnTo>
                    <a:pt x="55" y="102"/>
                  </a:lnTo>
                  <a:lnTo>
                    <a:pt x="56" y="101"/>
                  </a:lnTo>
                  <a:lnTo>
                    <a:pt x="59" y="101"/>
                  </a:lnTo>
                  <a:lnTo>
                    <a:pt x="63" y="102"/>
                  </a:lnTo>
                  <a:lnTo>
                    <a:pt x="60" y="99"/>
                  </a:lnTo>
                  <a:lnTo>
                    <a:pt x="56" y="97"/>
                  </a:lnTo>
                  <a:lnTo>
                    <a:pt x="47" y="87"/>
                  </a:lnTo>
                  <a:lnTo>
                    <a:pt x="44" y="82"/>
                  </a:lnTo>
                  <a:lnTo>
                    <a:pt x="44" y="77"/>
                  </a:lnTo>
                  <a:lnTo>
                    <a:pt x="44" y="71"/>
                  </a:lnTo>
                  <a:lnTo>
                    <a:pt x="43" y="66"/>
                  </a:lnTo>
                  <a:lnTo>
                    <a:pt x="36" y="59"/>
                  </a:lnTo>
                  <a:lnTo>
                    <a:pt x="33" y="56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7"/>
                  </a:lnTo>
                  <a:lnTo>
                    <a:pt x="23" y="62"/>
                  </a:lnTo>
                  <a:lnTo>
                    <a:pt x="19" y="70"/>
                  </a:lnTo>
                  <a:lnTo>
                    <a:pt x="17" y="73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1" y="77"/>
                  </a:lnTo>
                  <a:lnTo>
                    <a:pt x="7" y="70"/>
                  </a:lnTo>
                  <a:lnTo>
                    <a:pt x="4" y="65"/>
                  </a:lnTo>
                  <a:lnTo>
                    <a:pt x="3" y="62"/>
                  </a:lnTo>
                  <a:lnTo>
                    <a:pt x="3" y="5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3" y="48"/>
                  </a:lnTo>
                  <a:lnTo>
                    <a:pt x="12" y="50"/>
                  </a:lnTo>
                  <a:lnTo>
                    <a:pt x="14" y="49"/>
                  </a:lnTo>
                  <a:lnTo>
                    <a:pt x="14" y="48"/>
                  </a:lnTo>
                  <a:lnTo>
                    <a:pt x="14" y="47"/>
                  </a:lnTo>
                  <a:lnTo>
                    <a:pt x="16" y="46"/>
                  </a:lnTo>
                  <a:lnTo>
                    <a:pt x="18" y="48"/>
                  </a:lnTo>
                  <a:lnTo>
                    <a:pt x="21" y="48"/>
                  </a:lnTo>
                  <a:lnTo>
                    <a:pt x="25" y="48"/>
                  </a:lnTo>
                  <a:lnTo>
                    <a:pt x="27" y="48"/>
                  </a:lnTo>
                  <a:lnTo>
                    <a:pt x="29" y="47"/>
                  </a:lnTo>
                  <a:lnTo>
                    <a:pt x="32" y="43"/>
                  </a:lnTo>
                  <a:lnTo>
                    <a:pt x="33" y="40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5" y="42"/>
                  </a:lnTo>
                  <a:lnTo>
                    <a:pt x="37" y="44"/>
                  </a:lnTo>
                  <a:lnTo>
                    <a:pt x="39" y="46"/>
                  </a:lnTo>
                  <a:lnTo>
                    <a:pt x="41" y="48"/>
                  </a:lnTo>
                  <a:lnTo>
                    <a:pt x="43" y="48"/>
                  </a:lnTo>
                  <a:lnTo>
                    <a:pt x="44" y="47"/>
                  </a:lnTo>
                  <a:lnTo>
                    <a:pt x="46" y="47"/>
                  </a:lnTo>
                  <a:lnTo>
                    <a:pt x="51" y="49"/>
                  </a:lnTo>
                  <a:lnTo>
                    <a:pt x="55" y="49"/>
                  </a:lnTo>
                  <a:lnTo>
                    <a:pt x="58" y="48"/>
                  </a:lnTo>
                  <a:lnTo>
                    <a:pt x="58" y="47"/>
                  </a:lnTo>
                  <a:lnTo>
                    <a:pt x="56" y="45"/>
                  </a:lnTo>
                  <a:lnTo>
                    <a:pt x="56" y="43"/>
                  </a:lnTo>
                  <a:lnTo>
                    <a:pt x="56" y="42"/>
                  </a:lnTo>
                  <a:lnTo>
                    <a:pt x="59" y="40"/>
                  </a:lnTo>
                  <a:lnTo>
                    <a:pt x="58" y="40"/>
                  </a:lnTo>
                  <a:lnTo>
                    <a:pt x="56" y="37"/>
                  </a:lnTo>
                  <a:lnTo>
                    <a:pt x="56" y="36"/>
                  </a:lnTo>
                  <a:lnTo>
                    <a:pt x="62" y="34"/>
                  </a:lnTo>
                  <a:lnTo>
                    <a:pt x="67" y="31"/>
                  </a:lnTo>
                  <a:lnTo>
                    <a:pt x="68" y="30"/>
                  </a:lnTo>
                  <a:lnTo>
                    <a:pt x="69" y="29"/>
                  </a:lnTo>
                  <a:lnTo>
                    <a:pt x="69" y="25"/>
                  </a:lnTo>
                  <a:lnTo>
                    <a:pt x="69" y="22"/>
                  </a:lnTo>
                  <a:lnTo>
                    <a:pt x="66" y="19"/>
                  </a:lnTo>
                  <a:lnTo>
                    <a:pt x="66" y="18"/>
                  </a:lnTo>
                  <a:lnTo>
                    <a:pt x="67" y="16"/>
                  </a:lnTo>
                  <a:lnTo>
                    <a:pt x="68" y="15"/>
                  </a:lnTo>
                  <a:lnTo>
                    <a:pt x="70" y="14"/>
                  </a:lnTo>
                  <a:lnTo>
                    <a:pt x="72" y="13"/>
                  </a:lnTo>
                  <a:lnTo>
                    <a:pt x="74" y="12"/>
                  </a:lnTo>
                  <a:lnTo>
                    <a:pt x="77" y="12"/>
                  </a:lnTo>
                  <a:lnTo>
                    <a:pt x="79" y="10"/>
                  </a:lnTo>
                  <a:lnTo>
                    <a:pt x="81" y="7"/>
                  </a:lnTo>
                  <a:lnTo>
                    <a:pt x="83" y="7"/>
                  </a:lnTo>
                  <a:lnTo>
                    <a:pt x="86" y="7"/>
                  </a:lnTo>
                  <a:lnTo>
                    <a:pt x="87" y="7"/>
                  </a:lnTo>
                  <a:lnTo>
                    <a:pt x="86" y="2"/>
                  </a:lnTo>
                  <a:lnTo>
                    <a:pt x="87" y="1"/>
                  </a:lnTo>
                  <a:lnTo>
                    <a:pt x="89" y="1"/>
                  </a:lnTo>
                  <a:lnTo>
                    <a:pt x="90" y="0"/>
                  </a:lnTo>
                  <a:lnTo>
                    <a:pt x="93" y="0"/>
                  </a:lnTo>
                  <a:lnTo>
                    <a:pt x="96" y="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" name="Freeform 136">
              <a:extLst>
                <a:ext uri="{FF2B5EF4-FFF2-40B4-BE49-F238E27FC236}">
                  <a16:creationId xmlns:a16="http://schemas.microsoft.com/office/drawing/2014/main" id="{118040A3-01BC-FE52-2A6F-8C105DCEA0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2699" y="8028474"/>
              <a:ext cx="16487" cy="5497"/>
            </a:xfrm>
            <a:custGeom>
              <a:avLst/>
              <a:gdLst>
                <a:gd name="T0" fmla="*/ 9 w 14"/>
                <a:gd name="T1" fmla="*/ 1 h 5"/>
                <a:gd name="T2" fmla="*/ 13 w 14"/>
                <a:gd name="T3" fmla="*/ 4 h 5"/>
                <a:gd name="T4" fmla="*/ 0 w 14"/>
                <a:gd name="T5" fmla="*/ 1 h 5"/>
                <a:gd name="T6" fmla="*/ 2 w 14"/>
                <a:gd name="T7" fmla="*/ 0 h 5"/>
                <a:gd name="T8" fmla="*/ 3 w 14"/>
                <a:gd name="T9" fmla="*/ 0 h 5"/>
                <a:gd name="T10" fmla="*/ 9 w 1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5">
                  <a:moveTo>
                    <a:pt x="9" y="1"/>
                  </a:moveTo>
                  <a:lnTo>
                    <a:pt x="13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9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" name="Freeform 137">
              <a:extLst>
                <a:ext uri="{FF2B5EF4-FFF2-40B4-BE49-F238E27FC236}">
                  <a16:creationId xmlns:a16="http://schemas.microsoft.com/office/drawing/2014/main" id="{64607D4B-79F9-5C57-BC39-97FEA166A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5225" y="8017484"/>
              <a:ext cx="21981" cy="5497"/>
            </a:xfrm>
            <a:custGeom>
              <a:avLst/>
              <a:gdLst>
                <a:gd name="T0" fmla="*/ 0 w 18"/>
                <a:gd name="T1" fmla="*/ 0 h 5"/>
                <a:gd name="T2" fmla="*/ 6 w 18"/>
                <a:gd name="T3" fmla="*/ 1 h 5"/>
                <a:gd name="T4" fmla="*/ 10 w 18"/>
                <a:gd name="T5" fmla="*/ 0 h 5"/>
                <a:gd name="T6" fmla="*/ 14 w 18"/>
                <a:gd name="T7" fmla="*/ 1 h 5"/>
                <a:gd name="T8" fmla="*/ 17 w 18"/>
                <a:gd name="T9" fmla="*/ 3 h 5"/>
                <a:gd name="T10" fmla="*/ 17 w 18"/>
                <a:gd name="T11" fmla="*/ 3 h 5"/>
                <a:gd name="T12" fmla="*/ 14 w 18"/>
                <a:gd name="T13" fmla="*/ 3 h 5"/>
                <a:gd name="T14" fmla="*/ 10 w 18"/>
                <a:gd name="T15" fmla="*/ 3 h 5"/>
                <a:gd name="T16" fmla="*/ 6 w 18"/>
                <a:gd name="T17" fmla="*/ 4 h 5"/>
                <a:gd name="T18" fmla="*/ 3 w 18"/>
                <a:gd name="T19" fmla="*/ 3 h 5"/>
                <a:gd name="T20" fmla="*/ 1 w 18"/>
                <a:gd name="T21" fmla="*/ 3 h 5"/>
                <a:gd name="T22" fmla="*/ 1 w 18"/>
                <a:gd name="T23" fmla="*/ 1 h 5"/>
                <a:gd name="T24" fmla="*/ 0 w 1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5">
                  <a:moveTo>
                    <a:pt x="0" y="0"/>
                  </a:moveTo>
                  <a:lnTo>
                    <a:pt x="6" y="1"/>
                  </a:lnTo>
                  <a:lnTo>
                    <a:pt x="10" y="0"/>
                  </a:lnTo>
                  <a:lnTo>
                    <a:pt x="14" y="1"/>
                  </a:lnTo>
                  <a:lnTo>
                    <a:pt x="17" y="3"/>
                  </a:lnTo>
                  <a:lnTo>
                    <a:pt x="17" y="3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6" y="4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" name="Freeform 138">
              <a:extLst>
                <a:ext uri="{FF2B5EF4-FFF2-40B4-BE49-F238E27FC236}">
                  <a16:creationId xmlns:a16="http://schemas.microsoft.com/office/drawing/2014/main" id="{35525418-EF22-04A7-F552-DB8C89E9A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1709" y="8011990"/>
              <a:ext cx="60449" cy="32971"/>
            </a:xfrm>
            <a:custGeom>
              <a:avLst/>
              <a:gdLst>
                <a:gd name="T0" fmla="*/ 19 w 47"/>
                <a:gd name="T1" fmla="*/ 6 h 27"/>
                <a:gd name="T2" fmla="*/ 22 w 47"/>
                <a:gd name="T3" fmla="*/ 5 h 27"/>
                <a:gd name="T4" fmla="*/ 24 w 47"/>
                <a:gd name="T5" fmla="*/ 6 h 27"/>
                <a:gd name="T6" fmla="*/ 25 w 47"/>
                <a:gd name="T7" fmla="*/ 8 h 27"/>
                <a:gd name="T8" fmla="*/ 27 w 47"/>
                <a:gd name="T9" fmla="*/ 10 h 27"/>
                <a:gd name="T10" fmla="*/ 32 w 47"/>
                <a:gd name="T11" fmla="*/ 13 h 27"/>
                <a:gd name="T12" fmla="*/ 34 w 47"/>
                <a:gd name="T13" fmla="*/ 15 h 27"/>
                <a:gd name="T14" fmla="*/ 40 w 47"/>
                <a:gd name="T15" fmla="*/ 19 h 27"/>
                <a:gd name="T16" fmla="*/ 41 w 47"/>
                <a:gd name="T17" fmla="*/ 19 h 27"/>
                <a:gd name="T18" fmla="*/ 44 w 47"/>
                <a:gd name="T19" fmla="*/ 21 h 27"/>
                <a:gd name="T20" fmla="*/ 44 w 47"/>
                <a:gd name="T21" fmla="*/ 22 h 27"/>
                <a:gd name="T22" fmla="*/ 45 w 47"/>
                <a:gd name="T23" fmla="*/ 24 h 27"/>
                <a:gd name="T24" fmla="*/ 46 w 47"/>
                <a:gd name="T25" fmla="*/ 26 h 27"/>
                <a:gd name="T26" fmla="*/ 41 w 47"/>
                <a:gd name="T27" fmla="*/ 22 h 27"/>
                <a:gd name="T28" fmla="*/ 35 w 47"/>
                <a:gd name="T29" fmla="*/ 18 h 27"/>
                <a:gd name="T30" fmla="*/ 24 w 47"/>
                <a:gd name="T31" fmla="*/ 10 h 27"/>
                <a:gd name="T32" fmla="*/ 17 w 47"/>
                <a:gd name="T33" fmla="*/ 9 h 27"/>
                <a:gd name="T34" fmla="*/ 6 w 47"/>
                <a:gd name="T35" fmla="*/ 3 h 27"/>
                <a:gd name="T36" fmla="*/ 0 w 47"/>
                <a:gd name="T37" fmla="*/ 1 h 27"/>
                <a:gd name="T38" fmla="*/ 2 w 47"/>
                <a:gd name="T39" fmla="*/ 0 h 27"/>
                <a:gd name="T40" fmla="*/ 5 w 47"/>
                <a:gd name="T41" fmla="*/ 0 h 27"/>
                <a:gd name="T42" fmla="*/ 21 w 47"/>
                <a:gd name="T43" fmla="*/ 8 h 27"/>
                <a:gd name="T44" fmla="*/ 19 w 47"/>
                <a:gd name="T45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7" h="27">
                  <a:moveTo>
                    <a:pt x="19" y="6"/>
                  </a:moveTo>
                  <a:lnTo>
                    <a:pt x="22" y="5"/>
                  </a:lnTo>
                  <a:lnTo>
                    <a:pt x="24" y="6"/>
                  </a:lnTo>
                  <a:lnTo>
                    <a:pt x="25" y="8"/>
                  </a:lnTo>
                  <a:lnTo>
                    <a:pt x="27" y="10"/>
                  </a:lnTo>
                  <a:lnTo>
                    <a:pt x="32" y="13"/>
                  </a:lnTo>
                  <a:lnTo>
                    <a:pt x="34" y="15"/>
                  </a:lnTo>
                  <a:lnTo>
                    <a:pt x="40" y="19"/>
                  </a:lnTo>
                  <a:lnTo>
                    <a:pt x="41" y="19"/>
                  </a:lnTo>
                  <a:lnTo>
                    <a:pt x="44" y="21"/>
                  </a:lnTo>
                  <a:lnTo>
                    <a:pt x="44" y="22"/>
                  </a:lnTo>
                  <a:lnTo>
                    <a:pt x="45" y="24"/>
                  </a:lnTo>
                  <a:lnTo>
                    <a:pt x="46" y="26"/>
                  </a:lnTo>
                  <a:lnTo>
                    <a:pt x="41" y="22"/>
                  </a:lnTo>
                  <a:lnTo>
                    <a:pt x="35" y="18"/>
                  </a:lnTo>
                  <a:lnTo>
                    <a:pt x="24" y="10"/>
                  </a:lnTo>
                  <a:lnTo>
                    <a:pt x="17" y="9"/>
                  </a:lnTo>
                  <a:lnTo>
                    <a:pt x="6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21" y="8"/>
                  </a:lnTo>
                  <a:lnTo>
                    <a:pt x="1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" name="Freeform 139">
              <a:extLst>
                <a:ext uri="{FF2B5EF4-FFF2-40B4-BE49-F238E27FC236}">
                  <a16:creationId xmlns:a16="http://schemas.microsoft.com/office/drawing/2014/main" id="{8678963F-58FF-952B-10C7-94E8B784C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4234" y="8001000"/>
              <a:ext cx="32971" cy="5493"/>
            </a:xfrm>
            <a:custGeom>
              <a:avLst/>
              <a:gdLst>
                <a:gd name="T0" fmla="*/ 26 w 27"/>
                <a:gd name="T1" fmla="*/ 4 h 6"/>
                <a:gd name="T2" fmla="*/ 24 w 27"/>
                <a:gd name="T3" fmla="*/ 5 h 6"/>
                <a:gd name="T4" fmla="*/ 10 w 27"/>
                <a:gd name="T5" fmla="*/ 4 h 6"/>
                <a:gd name="T6" fmla="*/ 6 w 27"/>
                <a:gd name="T7" fmla="*/ 3 h 6"/>
                <a:gd name="T8" fmla="*/ 1 w 27"/>
                <a:gd name="T9" fmla="*/ 1 h 6"/>
                <a:gd name="T10" fmla="*/ 0 w 27"/>
                <a:gd name="T11" fmla="*/ 1 h 6"/>
                <a:gd name="T12" fmla="*/ 5 w 27"/>
                <a:gd name="T13" fmla="*/ 0 h 6"/>
                <a:gd name="T14" fmla="*/ 9 w 27"/>
                <a:gd name="T15" fmla="*/ 1 h 6"/>
                <a:gd name="T16" fmla="*/ 10 w 27"/>
                <a:gd name="T17" fmla="*/ 2 h 6"/>
                <a:gd name="T18" fmla="*/ 22 w 27"/>
                <a:gd name="T19" fmla="*/ 3 h 6"/>
                <a:gd name="T20" fmla="*/ 26 w 27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">
                  <a:moveTo>
                    <a:pt x="26" y="4"/>
                  </a:moveTo>
                  <a:lnTo>
                    <a:pt x="24" y="5"/>
                  </a:lnTo>
                  <a:lnTo>
                    <a:pt x="10" y="4"/>
                  </a:lnTo>
                  <a:lnTo>
                    <a:pt x="6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22" y="3"/>
                  </a:lnTo>
                  <a:lnTo>
                    <a:pt x="2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" name="Freeform 140">
              <a:extLst>
                <a:ext uri="{FF2B5EF4-FFF2-40B4-BE49-F238E27FC236}">
                  <a16:creationId xmlns:a16="http://schemas.microsoft.com/office/drawing/2014/main" id="{B2D0C3F0-0595-A2CA-E7F4-931EC7B91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4234" y="7995503"/>
              <a:ext cx="21981" cy="10990"/>
            </a:xfrm>
            <a:custGeom>
              <a:avLst/>
              <a:gdLst>
                <a:gd name="T0" fmla="*/ 11 w 16"/>
                <a:gd name="T1" fmla="*/ 6 h 7"/>
                <a:gd name="T2" fmla="*/ 7 w 16"/>
                <a:gd name="T3" fmla="*/ 6 h 7"/>
                <a:gd name="T4" fmla="*/ 2 w 16"/>
                <a:gd name="T5" fmla="*/ 5 h 7"/>
                <a:gd name="T6" fmla="*/ 0 w 16"/>
                <a:gd name="T7" fmla="*/ 4 h 7"/>
                <a:gd name="T8" fmla="*/ 0 w 16"/>
                <a:gd name="T9" fmla="*/ 3 h 7"/>
                <a:gd name="T10" fmla="*/ 1 w 16"/>
                <a:gd name="T11" fmla="*/ 0 h 7"/>
                <a:gd name="T12" fmla="*/ 6 w 16"/>
                <a:gd name="T13" fmla="*/ 1 h 7"/>
                <a:gd name="T14" fmla="*/ 13 w 16"/>
                <a:gd name="T15" fmla="*/ 2 h 7"/>
                <a:gd name="T16" fmla="*/ 15 w 16"/>
                <a:gd name="T17" fmla="*/ 4 h 7"/>
                <a:gd name="T18" fmla="*/ 14 w 16"/>
                <a:gd name="T19" fmla="*/ 5 h 7"/>
                <a:gd name="T20" fmla="*/ 11 w 16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7">
                  <a:moveTo>
                    <a:pt x="11" y="6"/>
                  </a:moveTo>
                  <a:lnTo>
                    <a:pt x="7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6" y="1"/>
                  </a:lnTo>
                  <a:lnTo>
                    <a:pt x="13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" name="Freeform 141">
              <a:extLst>
                <a:ext uri="{FF2B5EF4-FFF2-40B4-BE49-F238E27FC236}">
                  <a16:creationId xmlns:a16="http://schemas.microsoft.com/office/drawing/2014/main" id="{9091A772-5DED-FD7D-F494-3D6FCDC26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0273" y="7962532"/>
              <a:ext cx="5493" cy="5497"/>
            </a:xfrm>
            <a:custGeom>
              <a:avLst/>
              <a:gdLst>
                <a:gd name="T0" fmla="*/ 3 w 6"/>
                <a:gd name="T1" fmla="*/ 1 h 5"/>
                <a:gd name="T2" fmla="*/ 5 w 6"/>
                <a:gd name="T3" fmla="*/ 4 h 5"/>
                <a:gd name="T4" fmla="*/ 4 w 6"/>
                <a:gd name="T5" fmla="*/ 4 h 5"/>
                <a:gd name="T6" fmla="*/ 1 w 6"/>
                <a:gd name="T7" fmla="*/ 1 h 5"/>
                <a:gd name="T8" fmla="*/ 0 w 6"/>
                <a:gd name="T9" fmla="*/ 0 h 5"/>
                <a:gd name="T10" fmla="*/ 3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3" y="1"/>
                  </a:moveTo>
                  <a:lnTo>
                    <a:pt x="5" y="4"/>
                  </a:lnTo>
                  <a:lnTo>
                    <a:pt x="4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" name="Freeform 142">
              <a:extLst>
                <a:ext uri="{FF2B5EF4-FFF2-40B4-BE49-F238E27FC236}">
                  <a16:creationId xmlns:a16="http://schemas.microsoft.com/office/drawing/2014/main" id="{CC862B03-F93E-E7D6-E551-F8175BBC2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14776" y="7951542"/>
              <a:ext cx="5497" cy="10990"/>
            </a:xfrm>
            <a:custGeom>
              <a:avLst/>
              <a:gdLst>
                <a:gd name="T0" fmla="*/ 5 w 6"/>
                <a:gd name="T1" fmla="*/ 4 h 7"/>
                <a:gd name="T2" fmla="*/ 5 w 6"/>
                <a:gd name="T3" fmla="*/ 6 h 7"/>
                <a:gd name="T4" fmla="*/ 1 w 6"/>
                <a:gd name="T5" fmla="*/ 3 h 7"/>
                <a:gd name="T6" fmla="*/ 0 w 6"/>
                <a:gd name="T7" fmla="*/ 1 h 7"/>
                <a:gd name="T8" fmla="*/ 0 w 6"/>
                <a:gd name="T9" fmla="*/ 0 h 7"/>
                <a:gd name="T10" fmla="*/ 5 w 6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5" y="4"/>
                  </a:moveTo>
                  <a:lnTo>
                    <a:pt x="5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" name="Freeform 143">
              <a:extLst>
                <a:ext uri="{FF2B5EF4-FFF2-40B4-BE49-F238E27FC236}">
                  <a16:creationId xmlns:a16="http://schemas.microsoft.com/office/drawing/2014/main" id="{C59897EF-FA50-6B7E-F561-8F669104D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3785" y="7951542"/>
              <a:ext cx="16487" cy="16487"/>
            </a:xfrm>
            <a:custGeom>
              <a:avLst/>
              <a:gdLst>
                <a:gd name="T0" fmla="*/ 11 w 12"/>
                <a:gd name="T1" fmla="*/ 11 h 13"/>
                <a:gd name="T2" fmla="*/ 11 w 12"/>
                <a:gd name="T3" fmla="*/ 12 h 13"/>
                <a:gd name="T4" fmla="*/ 11 w 12"/>
                <a:gd name="T5" fmla="*/ 12 h 13"/>
                <a:gd name="T6" fmla="*/ 9 w 12"/>
                <a:gd name="T7" fmla="*/ 12 h 13"/>
                <a:gd name="T8" fmla="*/ 9 w 12"/>
                <a:gd name="T9" fmla="*/ 12 h 13"/>
                <a:gd name="T10" fmla="*/ 1 w 12"/>
                <a:gd name="T11" fmla="*/ 2 h 13"/>
                <a:gd name="T12" fmla="*/ 0 w 12"/>
                <a:gd name="T13" fmla="*/ 0 h 13"/>
                <a:gd name="T14" fmla="*/ 3 w 12"/>
                <a:gd name="T15" fmla="*/ 3 h 13"/>
                <a:gd name="T16" fmla="*/ 11 w 12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lnTo>
                    <a:pt x="11" y="12"/>
                  </a:lnTo>
                  <a:lnTo>
                    <a:pt x="11" y="12"/>
                  </a:lnTo>
                  <a:lnTo>
                    <a:pt x="9" y="12"/>
                  </a:lnTo>
                  <a:lnTo>
                    <a:pt x="9" y="12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3"/>
                  </a:lnTo>
                  <a:lnTo>
                    <a:pt x="1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" name="Freeform 144">
              <a:extLst>
                <a:ext uri="{FF2B5EF4-FFF2-40B4-BE49-F238E27FC236}">
                  <a16:creationId xmlns:a16="http://schemas.microsoft.com/office/drawing/2014/main" id="{72115D2A-9C00-3978-9F49-C37BB472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8292" y="7924067"/>
              <a:ext cx="21981" cy="21981"/>
            </a:xfrm>
            <a:custGeom>
              <a:avLst/>
              <a:gdLst>
                <a:gd name="T0" fmla="*/ 15 w 17"/>
                <a:gd name="T1" fmla="*/ 16 h 18"/>
                <a:gd name="T2" fmla="*/ 14 w 17"/>
                <a:gd name="T3" fmla="*/ 17 h 18"/>
                <a:gd name="T4" fmla="*/ 11 w 17"/>
                <a:gd name="T5" fmla="*/ 15 h 18"/>
                <a:gd name="T6" fmla="*/ 10 w 17"/>
                <a:gd name="T7" fmla="*/ 14 h 18"/>
                <a:gd name="T8" fmla="*/ 8 w 17"/>
                <a:gd name="T9" fmla="*/ 11 h 18"/>
                <a:gd name="T10" fmla="*/ 6 w 17"/>
                <a:gd name="T11" fmla="*/ 9 h 18"/>
                <a:gd name="T12" fmla="*/ 5 w 17"/>
                <a:gd name="T13" fmla="*/ 7 h 18"/>
                <a:gd name="T14" fmla="*/ 1 w 17"/>
                <a:gd name="T15" fmla="*/ 1 h 18"/>
                <a:gd name="T16" fmla="*/ 0 w 17"/>
                <a:gd name="T17" fmla="*/ 0 h 18"/>
                <a:gd name="T18" fmla="*/ 2 w 17"/>
                <a:gd name="T19" fmla="*/ 2 h 18"/>
                <a:gd name="T20" fmla="*/ 4 w 17"/>
                <a:gd name="T21" fmla="*/ 4 h 18"/>
                <a:gd name="T22" fmla="*/ 5 w 17"/>
                <a:gd name="T23" fmla="*/ 4 h 18"/>
                <a:gd name="T24" fmla="*/ 8 w 17"/>
                <a:gd name="T25" fmla="*/ 7 h 18"/>
                <a:gd name="T26" fmla="*/ 12 w 17"/>
                <a:gd name="T27" fmla="*/ 11 h 18"/>
                <a:gd name="T28" fmla="*/ 16 w 17"/>
                <a:gd name="T29" fmla="*/ 15 h 18"/>
                <a:gd name="T30" fmla="*/ 15 w 17"/>
                <a:gd name="T31" fmla="*/ 15 h 18"/>
                <a:gd name="T32" fmla="*/ 15 w 17"/>
                <a:gd name="T3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8">
                  <a:moveTo>
                    <a:pt x="15" y="16"/>
                  </a:moveTo>
                  <a:lnTo>
                    <a:pt x="14" y="17"/>
                  </a:lnTo>
                  <a:lnTo>
                    <a:pt x="11" y="15"/>
                  </a:lnTo>
                  <a:lnTo>
                    <a:pt x="10" y="14"/>
                  </a:lnTo>
                  <a:lnTo>
                    <a:pt x="8" y="11"/>
                  </a:lnTo>
                  <a:lnTo>
                    <a:pt x="6" y="9"/>
                  </a:lnTo>
                  <a:lnTo>
                    <a:pt x="5" y="7"/>
                  </a:lnTo>
                  <a:lnTo>
                    <a:pt x="1" y="1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5" y="4"/>
                  </a:lnTo>
                  <a:lnTo>
                    <a:pt x="8" y="7"/>
                  </a:lnTo>
                  <a:lnTo>
                    <a:pt x="12" y="11"/>
                  </a:lnTo>
                  <a:lnTo>
                    <a:pt x="16" y="15"/>
                  </a:lnTo>
                  <a:lnTo>
                    <a:pt x="15" y="15"/>
                  </a:lnTo>
                  <a:lnTo>
                    <a:pt x="15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" name="Freeform 145">
              <a:extLst>
                <a:ext uri="{FF2B5EF4-FFF2-40B4-BE49-F238E27FC236}">
                  <a16:creationId xmlns:a16="http://schemas.microsoft.com/office/drawing/2014/main" id="{0397A1BB-4625-4A1C-0505-EC9293014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98292" y="7913077"/>
              <a:ext cx="10990" cy="10990"/>
            </a:xfrm>
            <a:custGeom>
              <a:avLst/>
              <a:gdLst>
                <a:gd name="T0" fmla="*/ 5 w 7"/>
                <a:gd name="T1" fmla="*/ 4 h 7"/>
                <a:gd name="T2" fmla="*/ 6 w 7"/>
                <a:gd name="T3" fmla="*/ 6 h 7"/>
                <a:gd name="T4" fmla="*/ 3 w 7"/>
                <a:gd name="T5" fmla="*/ 5 h 7"/>
                <a:gd name="T6" fmla="*/ 0 w 7"/>
                <a:gd name="T7" fmla="*/ 4 h 7"/>
                <a:gd name="T8" fmla="*/ 0 w 7"/>
                <a:gd name="T9" fmla="*/ 2 h 7"/>
                <a:gd name="T10" fmla="*/ 0 w 7"/>
                <a:gd name="T11" fmla="*/ 1 h 7"/>
                <a:gd name="T12" fmla="*/ 1 w 7"/>
                <a:gd name="T13" fmla="*/ 0 h 7"/>
                <a:gd name="T14" fmla="*/ 2 w 7"/>
                <a:gd name="T15" fmla="*/ 0 h 7"/>
                <a:gd name="T16" fmla="*/ 3 w 7"/>
                <a:gd name="T17" fmla="*/ 1 h 7"/>
                <a:gd name="T18" fmla="*/ 5 w 7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5" y="4"/>
                  </a:moveTo>
                  <a:lnTo>
                    <a:pt x="6" y="6"/>
                  </a:lnTo>
                  <a:lnTo>
                    <a:pt x="3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" name="Freeform 146">
              <a:extLst>
                <a:ext uri="{FF2B5EF4-FFF2-40B4-BE49-F238E27FC236}">
                  <a16:creationId xmlns:a16="http://schemas.microsoft.com/office/drawing/2014/main" id="{0DE00E20-125A-4976-7959-1B0B1B817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805" y="7896590"/>
              <a:ext cx="10990" cy="32971"/>
            </a:xfrm>
            <a:custGeom>
              <a:avLst/>
              <a:gdLst>
                <a:gd name="T0" fmla="*/ 6 w 7"/>
                <a:gd name="T1" fmla="*/ 23 h 25"/>
                <a:gd name="T2" fmla="*/ 6 w 7"/>
                <a:gd name="T3" fmla="*/ 24 h 25"/>
                <a:gd name="T4" fmla="*/ 4 w 7"/>
                <a:gd name="T5" fmla="*/ 22 h 25"/>
                <a:gd name="T6" fmla="*/ 3 w 7"/>
                <a:gd name="T7" fmla="*/ 18 h 25"/>
                <a:gd name="T8" fmla="*/ 1 w 7"/>
                <a:gd name="T9" fmla="*/ 12 h 25"/>
                <a:gd name="T10" fmla="*/ 1 w 7"/>
                <a:gd name="T11" fmla="*/ 10 h 25"/>
                <a:gd name="T12" fmla="*/ 2 w 7"/>
                <a:gd name="T13" fmla="*/ 8 h 25"/>
                <a:gd name="T14" fmla="*/ 2 w 7"/>
                <a:gd name="T15" fmla="*/ 6 h 25"/>
                <a:gd name="T16" fmla="*/ 0 w 7"/>
                <a:gd name="T17" fmla="*/ 1 h 25"/>
                <a:gd name="T18" fmla="*/ 1 w 7"/>
                <a:gd name="T19" fmla="*/ 0 h 25"/>
                <a:gd name="T20" fmla="*/ 2 w 7"/>
                <a:gd name="T21" fmla="*/ 0 h 25"/>
                <a:gd name="T22" fmla="*/ 2 w 7"/>
                <a:gd name="T23" fmla="*/ 4 h 25"/>
                <a:gd name="T24" fmla="*/ 3 w 7"/>
                <a:gd name="T25" fmla="*/ 6 h 25"/>
                <a:gd name="T26" fmla="*/ 5 w 7"/>
                <a:gd name="T27" fmla="*/ 9 h 25"/>
                <a:gd name="T28" fmla="*/ 5 w 7"/>
                <a:gd name="T29" fmla="*/ 13 h 25"/>
                <a:gd name="T30" fmla="*/ 5 w 7"/>
                <a:gd name="T31" fmla="*/ 20 h 25"/>
                <a:gd name="T32" fmla="*/ 6 w 7"/>
                <a:gd name="T33" fmla="*/ 21 h 25"/>
                <a:gd name="T34" fmla="*/ 6 w 7"/>
                <a:gd name="T3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25">
                  <a:moveTo>
                    <a:pt x="6" y="23"/>
                  </a:moveTo>
                  <a:lnTo>
                    <a:pt x="6" y="24"/>
                  </a:lnTo>
                  <a:lnTo>
                    <a:pt x="4" y="22"/>
                  </a:lnTo>
                  <a:lnTo>
                    <a:pt x="3" y="18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9"/>
                  </a:lnTo>
                  <a:lnTo>
                    <a:pt x="5" y="13"/>
                  </a:lnTo>
                  <a:lnTo>
                    <a:pt x="5" y="20"/>
                  </a:lnTo>
                  <a:lnTo>
                    <a:pt x="6" y="21"/>
                  </a:lnTo>
                  <a:lnTo>
                    <a:pt x="6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" name="Freeform 147">
              <a:extLst>
                <a:ext uri="{FF2B5EF4-FFF2-40B4-BE49-F238E27FC236}">
                  <a16:creationId xmlns:a16="http://schemas.microsoft.com/office/drawing/2014/main" id="{DE69C8D5-11F1-3092-3B42-00F23AF41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302" y="7891096"/>
              <a:ext cx="16484" cy="16484"/>
            </a:xfrm>
            <a:custGeom>
              <a:avLst/>
              <a:gdLst>
                <a:gd name="T0" fmla="*/ 11 w 12"/>
                <a:gd name="T1" fmla="*/ 11 h 13"/>
                <a:gd name="T2" fmla="*/ 8 w 12"/>
                <a:gd name="T3" fmla="*/ 12 h 13"/>
                <a:gd name="T4" fmla="*/ 6 w 12"/>
                <a:gd name="T5" fmla="*/ 11 h 13"/>
                <a:gd name="T6" fmla="*/ 5 w 12"/>
                <a:gd name="T7" fmla="*/ 9 h 13"/>
                <a:gd name="T8" fmla="*/ 2 w 12"/>
                <a:gd name="T9" fmla="*/ 9 h 13"/>
                <a:gd name="T10" fmla="*/ 0 w 12"/>
                <a:gd name="T11" fmla="*/ 7 h 13"/>
                <a:gd name="T12" fmla="*/ 0 w 12"/>
                <a:gd name="T13" fmla="*/ 6 h 13"/>
                <a:gd name="T14" fmla="*/ 2 w 12"/>
                <a:gd name="T15" fmla="*/ 4 h 13"/>
                <a:gd name="T16" fmla="*/ 4 w 12"/>
                <a:gd name="T17" fmla="*/ 0 h 13"/>
                <a:gd name="T18" fmla="*/ 6 w 12"/>
                <a:gd name="T19" fmla="*/ 3 h 13"/>
                <a:gd name="T20" fmla="*/ 8 w 12"/>
                <a:gd name="T21" fmla="*/ 6 h 13"/>
                <a:gd name="T22" fmla="*/ 9 w 12"/>
                <a:gd name="T23" fmla="*/ 7 h 13"/>
                <a:gd name="T24" fmla="*/ 11 w 12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3">
                  <a:moveTo>
                    <a:pt x="11" y="11"/>
                  </a:moveTo>
                  <a:lnTo>
                    <a:pt x="8" y="12"/>
                  </a:lnTo>
                  <a:lnTo>
                    <a:pt x="6" y="11"/>
                  </a:lnTo>
                  <a:lnTo>
                    <a:pt x="5" y="9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4" y="0"/>
                  </a:lnTo>
                  <a:lnTo>
                    <a:pt x="6" y="3"/>
                  </a:lnTo>
                  <a:lnTo>
                    <a:pt x="8" y="6"/>
                  </a:lnTo>
                  <a:lnTo>
                    <a:pt x="9" y="7"/>
                  </a:lnTo>
                  <a:lnTo>
                    <a:pt x="1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" name="Freeform 149">
              <a:extLst>
                <a:ext uri="{FF2B5EF4-FFF2-40B4-BE49-F238E27FC236}">
                  <a16:creationId xmlns:a16="http://schemas.microsoft.com/office/drawing/2014/main" id="{017BE8EF-E2EB-263B-06A5-D621718B1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3244" y="7698763"/>
              <a:ext cx="269263" cy="164856"/>
            </a:xfrm>
            <a:custGeom>
              <a:avLst/>
              <a:gdLst>
                <a:gd name="T0" fmla="*/ 197 w 217"/>
                <a:gd name="T1" fmla="*/ 8 h 132"/>
                <a:gd name="T2" fmla="*/ 198 w 217"/>
                <a:gd name="T3" fmla="*/ 13 h 132"/>
                <a:gd name="T4" fmla="*/ 207 w 217"/>
                <a:gd name="T5" fmla="*/ 21 h 132"/>
                <a:gd name="T6" fmla="*/ 213 w 217"/>
                <a:gd name="T7" fmla="*/ 22 h 132"/>
                <a:gd name="T8" fmla="*/ 215 w 217"/>
                <a:gd name="T9" fmla="*/ 27 h 132"/>
                <a:gd name="T10" fmla="*/ 210 w 217"/>
                <a:gd name="T11" fmla="*/ 36 h 132"/>
                <a:gd name="T12" fmla="*/ 202 w 217"/>
                <a:gd name="T13" fmla="*/ 38 h 132"/>
                <a:gd name="T14" fmla="*/ 194 w 217"/>
                <a:gd name="T15" fmla="*/ 45 h 132"/>
                <a:gd name="T16" fmla="*/ 188 w 217"/>
                <a:gd name="T17" fmla="*/ 56 h 132"/>
                <a:gd name="T18" fmla="*/ 181 w 217"/>
                <a:gd name="T19" fmla="*/ 68 h 132"/>
                <a:gd name="T20" fmla="*/ 178 w 217"/>
                <a:gd name="T21" fmla="*/ 76 h 132"/>
                <a:gd name="T22" fmla="*/ 172 w 217"/>
                <a:gd name="T23" fmla="*/ 88 h 132"/>
                <a:gd name="T24" fmla="*/ 166 w 217"/>
                <a:gd name="T25" fmla="*/ 94 h 132"/>
                <a:gd name="T26" fmla="*/ 163 w 217"/>
                <a:gd name="T27" fmla="*/ 102 h 132"/>
                <a:gd name="T28" fmla="*/ 158 w 217"/>
                <a:gd name="T29" fmla="*/ 109 h 132"/>
                <a:gd name="T30" fmla="*/ 148 w 217"/>
                <a:gd name="T31" fmla="*/ 111 h 132"/>
                <a:gd name="T32" fmla="*/ 141 w 217"/>
                <a:gd name="T33" fmla="*/ 112 h 132"/>
                <a:gd name="T34" fmla="*/ 130 w 217"/>
                <a:gd name="T35" fmla="*/ 114 h 132"/>
                <a:gd name="T36" fmla="*/ 112 w 217"/>
                <a:gd name="T37" fmla="*/ 112 h 132"/>
                <a:gd name="T38" fmla="*/ 105 w 217"/>
                <a:gd name="T39" fmla="*/ 118 h 132"/>
                <a:gd name="T40" fmla="*/ 98 w 217"/>
                <a:gd name="T41" fmla="*/ 121 h 132"/>
                <a:gd name="T42" fmla="*/ 93 w 217"/>
                <a:gd name="T43" fmla="*/ 122 h 132"/>
                <a:gd name="T44" fmla="*/ 88 w 217"/>
                <a:gd name="T45" fmla="*/ 124 h 132"/>
                <a:gd name="T46" fmla="*/ 78 w 217"/>
                <a:gd name="T47" fmla="*/ 130 h 132"/>
                <a:gd name="T48" fmla="*/ 70 w 217"/>
                <a:gd name="T49" fmla="*/ 131 h 132"/>
                <a:gd name="T50" fmla="*/ 50 w 217"/>
                <a:gd name="T51" fmla="*/ 126 h 132"/>
                <a:gd name="T52" fmla="*/ 39 w 217"/>
                <a:gd name="T53" fmla="*/ 120 h 132"/>
                <a:gd name="T54" fmla="*/ 27 w 217"/>
                <a:gd name="T55" fmla="*/ 109 h 132"/>
                <a:gd name="T56" fmla="*/ 14 w 217"/>
                <a:gd name="T57" fmla="*/ 97 h 132"/>
                <a:gd name="T58" fmla="*/ 9 w 217"/>
                <a:gd name="T59" fmla="*/ 89 h 132"/>
                <a:gd name="T60" fmla="*/ 7 w 217"/>
                <a:gd name="T61" fmla="*/ 82 h 132"/>
                <a:gd name="T62" fmla="*/ 8 w 217"/>
                <a:gd name="T63" fmla="*/ 74 h 132"/>
                <a:gd name="T64" fmla="*/ 13 w 217"/>
                <a:gd name="T65" fmla="*/ 71 h 132"/>
                <a:gd name="T66" fmla="*/ 11 w 217"/>
                <a:gd name="T67" fmla="*/ 67 h 132"/>
                <a:gd name="T68" fmla="*/ 11 w 217"/>
                <a:gd name="T69" fmla="*/ 57 h 132"/>
                <a:gd name="T70" fmla="*/ 18 w 217"/>
                <a:gd name="T71" fmla="*/ 53 h 132"/>
                <a:gd name="T72" fmla="*/ 11 w 217"/>
                <a:gd name="T73" fmla="*/ 43 h 132"/>
                <a:gd name="T74" fmla="*/ 15 w 217"/>
                <a:gd name="T75" fmla="*/ 39 h 132"/>
                <a:gd name="T76" fmla="*/ 22 w 217"/>
                <a:gd name="T77" fmla="*/ 42 h 132"/>
                <a:gd name="T78" fmla="*/ 31 w 217"/>
                <a:gd name="T79" fmla="*/ 41 h 132"/>
                <a:gd name="T80" fmla="*/ 30 w 217"/>
                <a:gd name="T81" fmla="*/ 33 h 132"/>
                <a:gd name="T82" fmla="*/ 35 w 217"/>
                <a:gd name="T83" fmla="*/ 26 h 132"/>
                <a:gd name="T84" fmla="*/ 44 w 217"/>
                <a:gd name="T85" fmla="*/ 32 h 132"/>
                <a:gd name="T86" fmla="*/ 66 w 217"/>
                <a:gd name="T87" fmla="*/ 38 h 132"/>
                <a:gd name="T88" fmla="*/ 86 w 217"/>
                <a:gd name="T89" fmla="*/ 34 h 132"/>
                <a:gd name="T90" fmla="*/ 90 w 217"/>
                <a:gd name="T91" fmla="*/ 24 h 132"/>
                <a:gd name="T92" fmla="*/ 111 w 217"/>
                <a:gd name="T93" fmla="*/ 17 h 132"/>
                <a:gd name="T94" fmla="*/ 121 w 217"/>
                <a:gd name="T95" fmla="*/ 21 h 132"/>
                <a:gd name="T96" fmla="*/ 140 w 217"/>
                <a:gd name="T97" fmla="*/ 4 h 132"/>
                <a:gd name="T98" fmla="*/ 156 w 217"/>
                <a:gd name="T99" fmla="*/ 2 h 132"/>
                <a:gd name="T100" fmla="*/ 171 w 217"/>
                <a:gd name="T101" fmla="*/ 0 h 132"/>
                <a:gd name="T102" fmla="*/ 176 w 217"/>
                <a:gd name="T103" fmla="*/ 7 h 132"/>
                <a:gd name="T104" fmla="*/ 181 w 217"/>
                <a:gd name="T105" fmla="*/ 1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7" h="132">
                  <a:moveTo>
                    <a:pt x="192" y="8"/>
                  </a:moveTo>
                  <a:lnTo>
                    <a:pt x="195" y="7"/>
                  </a:lnTo>
                  <a:lnTo>
                    <a:pt x="196" y="7"/>
                  </a:lnTo>
                  <a:lnTo>
                    <a:pt x="197" y="8"/>
                  </a:lnTo>
                  <a:lnTo>
                    <a:pt x="197" y="10"/>
                  </a:lnTo>
                  <a:lnTo>
                    <a:pt x="197" y="10"/>
                  </a:lnTo>
                  <a:lnTo>
                    <a:pt x="198" y="11"/>
                  </a:lnTo>
                  <a:lnTo>
                    <a:pt x="198" y="13"/>
                  </a:lnTo>
                  <a:lnTo>
                    <a:pt x="200" y="15"/>
                  </a:lnTo>
                  <a:lnTo>
                    <a:pt x="202" y="16"/>
                  </a:lnTo>
                  <a:lnTo>
                    <a:pt x="205" y="17"/>
                  </a:lnTo>
                  <a:lnTo>
                    <a:pt x="207" y="21"/>
                  </a:lnTo>
                  <a:lnTo>
                    <a:pt x="210" y="22"/>
                  </a:lnTo>
                  <a:lnTo>
                    <a:pt x="210" y="22"/>
                  </a:lnTo>
                  <a:lnTo>
                    <a:pt x="211" y="22"/>
                  </a:lnTo>
                  <a:lnTo>
                    <a:pt x="213" y="22"/>
                  </a:lnTo>
                  <a:lnTo>
                    <a:pt x="213" y="22"/>
                  </a:lnTo>
                  <a:lnTo>
                    <a:pt x="215" y="24"/>
                  </a:lnTo>
                  <a:lnTo>
                    <a:pt x="215" y="26"/>
                  </a:lnTo>
                  <a:lnTo>
                    <a:pt x="215" y="27"/>
                  </a:lnTo>
                  <a:lnTo>
                    <a:pt x="215" y="29"/>
                  </a:lnTo>
                  <a:lnTo>
                    <a:pt x="216" y="30"/>
                  </a:lnTo>
                  <a:lnTo>
                    <a:pt x="215" y="30"/>
                  </a:lnTo>
                  <a:lnTo>
                    <a:pt x="210" y="36"/>
                  </a:lnTo>
                  <a:lnTo>
                    <a:pt x="208" y="38"/>
                  </a:lnTo>
                  <a:lnTo>
                    <a:pt x="206" y="38"/>
                  </a:lnTo>
                  <a:lnTo>
                    <a:pt x="204" y="38"/>
                  </a:lnTo>
                  <a:lnTo>
                    <a:pt x="202" y="38"/>
                  </a:lnTo>
                  <a:lnTo>
                    <a:pt x="200" y="40"/>
                  </a:lnTo>
                  <a:lnTo>
                    <a:pt x="198" y="40"/>
                  </a:lnTo>
                  <a:lnTo>
                    <a:pt x="196" y="41"/>
                  </a:lnTo>
                  <a:lnTo>
                    <a:pt x="194" y="45"/>
                  </a:lnTo>
                  <a:lnTo>
                    <a:pt x="192" y="47"/>
                  </a:lnTo>
                  <a:lnTo>
                    <a:pt x="190" y="49"/>
                  </a:lnTo>
                  <a:lnTo>
                    <a:pt x="189" y="51"/>
                  </a:lnTo>
                  <a:lnTo>
                    <a:pt x="188" y="56"/>
                  </a:lnTo>
                  <a:lnTo>
                    <a:pt x="187" y="57"/>
                  </a:lnTo>
                  <a:lnTo>
                    <a:pt x="185" y="58"/>
                  </a:lnTo>
                  <a:lnTo>
                    <a:pt x="184" y="60"/>
                  </a:lnTo>
                  <a:lnTo>
                    <a:pt x="181" y="68"/>
                  </a:lnTo>
                  <a:lnTo>
                    <a:pt x="180" y="70"/>
                  </a:lnTo>
                  <a:lnTo>
                    <a:pt x="178" y="72"/>
                  </a:lnTo>
                  <a:lnTo>
                    <a:pt x="177" y="74"/>
                  </a:lnTo>
                  <a:lnTo>
                    <a:pt x="178" y="76"/>
                  </a:lnTo>
                  <a:lnTo>
                    <a:pt x="175" y="80"/>
                  </a:lnTo>
                  <a:lnTo>
                    <a:pt x="172" y="84"/>
                  </a:lnTo>
                  <a:lnTo>
                    <a:pt x="172" y="85"/>
                  </a:lnTo>
                  <a:lnTo>
                    <a:pt x="172" y="88"/>
                  </a:lnTo>
                  <a:lnTo>
                    <a:pt x="170" y="90"/>
                  </a:lnTo>
                  <a:lnTo>
                    <a:pt x="168" y="92"/>
                  </a:lnTo>
                  <a:lnTo>
                    <a:pt x="167" y="92"/>
                  </a:lnTo>
                  <a:lnTo>
                    <a:pt x="166" y="94"/>
                  </a:lnTo>
                  <a:lnTo>
                    <a:pt x="165" y="98"/>
                  </a:lnTo>
                  <a:lnTo>
                    <a:pt x="165" y="99"/>
                  </a:lnTo>
                  <a:lnTo>
                    <a:pt x="165" y="101"/>
                  </a:lnTo>
                  <a:lnTo>
                    <a:pt x="163" y="102"/>
                  </a:lnTo>
                  <a:lnTo>
                    <a:pt x="162" y="104"/>
                  </a:lnTo>
                  <a:lnTo>
                    <a:pt x="161" y="106"/>
                  </a:lnTo>
                  <a:lnTo>
                    <a:pt x="161" y="108"/>
                  </a:lnTo>
                  <a:lnTo>
                    <a:pt x="158" y="109"/>
                  </a:lnTo>
                  <a:lnTo>
                    <a:pt x="151" y="108"/>
                  </a:lnTo>
                  <a:lnTo>
                    <a:pt x="149" y="109"/>
                  </a:lnTo>
                  <a:lnTo>
                    <a:pt x="148" y="110"/>
                  </a:lnTo>
                  <a:lnTo>
                    <a:pt x="148" y="111"/>
                  </a:lnTo>
                  <a:lnTo>
                    <a:pt x="147" y="112"/>
                  </a:lnTo>
                  <a:lnTo>
                    <a:pt x="146" y="114"/>
                  </a:lnTo>
                  <a:lnTo>
                    <a:pt x="144" y="114"/>
                  </a:lnTo>
                  <a:lnTo>
                    <a:pt x="141" y="112"/>
                  </a:lnTo>
                  <a:lnTo>
                    <a:pt x="134" y="114"/>
                  </a:lnTo>
                  <a:lnTo>
                    <a:pt x="132" y="115"/>
                  </a:lnTo>
                  <a:lnTo>
                    <a:pt x="131" y="114"/>
                  </a:lnTo>
                  <a:lnTo>
                    <a:pt x="130" y="114"/>
                  </a:lnTo>
                  <a:lnTo>
                    <a:pt x="123" y="113"/>
                  </a:lnTo>
                  <a:lnTo>
                    <a:pt x="119" y="114"/>
                  </a:lnTo>
                  <a:lnTo>
                    <a:pt x="116" y="113"/>
                  </a:lnTo>
                  <a:lnTo>
                    <a:pt x="112" y="112"/>
                  </a:lnTo>
                  <a:lnTo>
                    <a:pt x="110" y="113"/>
                  </a:lnTo>
                  <a:lnTo>
                    <a:pt x="107" y="116"/>
                  </a:lnTo>
                  <a:lnTo>
                    <a:pt x="106" y="117"/>
                  </a:lnTo>
                  <a:lnTo>
                    <a:pt x="105" y="118"/>
                  </a:lnTo>
                  <a:lnTo>
                    <a:pt x="104" y="119"/>
                  </a:lnTo>
                  <a:lnTo>
                    <a:pt x="102" y="120"/>
                  </a:lnTo>
                  <a:lnTo>
                    <a:pt x="99" y="121"/>
                  </a:lnTo>
                  <a:lnTo>
                    <a:pt x="98" y="121"/>
                  </a:lnTo>
                  <a:lnTo>
                    <a:pt x="96" y="119"/>
                  </a:lnTo>
                  <a:lnTo>
                    <a:pt x="95" y="120"/>
                  </a:lnTo>
                  <a:lnTo>
                    <a:pt x="94" y="121"/>
                  </a:lnTo>
                  <a:lnTo>
                    <a:pt x="93" y="122"/>
                  </a:lnTo>
                  <a:lnTo>
                    <a:pt x="91" y="123"/>
                  </a:lnTo>
                  <a:lnTo>
                    <a:pt x="89" y="123"/>
                  </a:lnTo>
                  <a:lnTo>
                    <a:pt x="89" y="123"/>
                  </a:lnTo>
                  <a:lnTo>
                    <a:pt x="88" y="124"/>
                  </a:lnTo>
                  <a:lnTo>
                    <a:pt x="84" y="125"/>
                  </a:lnTo>
                  <a:lnTo>
                    <a:pt x="82" y="125"/>
                  </a:lnTo>
                  <a:lnTo>
                    <a:pt x="79" y="129"/>
                  </a:lnTo>
                  <a:lnTo>
                    <a:pt x="78" y="130"/>
                  </a:lnTo>
                  <a:lnTo>
                    <a:pt x="75" y="131"/>
                  </a:lnTo>
                  <a:lnTo>
                    <a:pt x="72" y="131"/>
                  </a:lnTo>
                  <a:lnTo>
                    <a:pt x="70" y="131"/>
                  </a:lnTo>
                  <a:lnTo>
                    <a:pt x="70" y="131"/>
                  </a:lnTo>
                  <a:lnTo>
                    <a:pt x="60" y="131"/>
                  </a:lnTo>
                  <a:lnTo>
                    <a:pt x="55" y="130"/>
                  </a:lnTo>
                  <a:lnTo>
                    <a:pt x="52" y="128"/>
                  </a:lnTo>
                  <a:lnTo>
                    <a:pt x="50" y="126"/>
                  </a:lnTo>
                  <a:lnTo>
                    <a:pt x="49" y="124"/>
                  </a:lnTo>
                  <a:lnTo>
                    <a:pt x="46" y="123"/>
                  </a:lnTo>
                  <a:lnTo>
                    <a:pt x="42" y="122"/>
                  </a:lnTo>
                  <a:lnTo>
                    <a:pt x="39" y="120"/>
                  </a:lnTo>
                  <a:lnTo>
                    <a:pt x="37" y="117"/>
                  </a:lnTo>
                  <a:lnTo>
                    <a:pt x="34" y="114"/>
                  </a:lnTo>
                  <a:lnTo>
                    <a:pt x="30" y="112"/>
                  </a:lnTo>
                  <a:lnTo>
                    <a:pt x="27" y="109"/>
                  </a:lnTo>
                  <a:lnTo>
                    <a:pt x="25" y="104"/>
                  </a:lnTo>
                  <a:lnTo>
                    <a:pt x="21" y="101"/>
                  </a:lnTo>
                  <a:lnTo>
                    <a:pt x="15" y="98"/>
                  </a:lnTo>
                  <a:lnTo>
                    <a:pt x="14" y="97"/>
                  </a:lnTo>
                  <a:lnTo>
                    <a:pt x="13" y="96"/>
                  </a:lnTo>
                  <a:lnTo>
                    <a:pt x="11" y="92"/>
                  </a:lnTo>
                  <a:lnTo>
                    <a:pt x="9" y="91"/>
                  </a:lnTo>
                  <a:lnTo>
                    <a:pt x="9" y="89"/>
                  </a:lnTo>
                  <a:lnTo>
                    <a:pt x="9" y="88"/>
                  </a:lnTo>
                  <a:lnTo>
                    <a:pt x="8" y="87"/>
                  </a:lnTo>
                  <a:lnTo>
                    <a:pt x="8" y="84"/>
                  </a:lnTo>
                  <a:lnTo>
                    <a:pt x="7" y="82"/>
                  </a:lnTo>
                  <a:lnTo>
                    <a:pt x="7" y="80"/>
                  </a:lnTo>
                  <a:lnTo>
                    <a:pt x="0" y="80"/>
                  </a:lnTo>
                  <a:lnTo>
                    <a:pt x="5" y="75"/>
                  </a:lnTo>
                  <a:lnTo>
                    <a:pt x="8" y="74"/>
                  </a:lnTo>
                  <a:lnTo>
                    <a:pt x="11" y="74"/>
                  </a:lnTo>
                  <a:lnTo>
                    <a:pt x="12" y="74"/>
                  </a:lnTo>
                  <a:lnTo>
                    <a:pt x="12" y="73"/>
                  </a:lnTo>
                  <a:lnTo>
                    <a:pt x="13" y="71"/>
                  </a:lnTo>
                  <a:lnTo>
                    <a:pt x="13" y="69"/>
                  </a:lnTo>
                  <a:lnTo>
                    <a:pt x="13" y="68"/>
                  </a:lnTo>
                  <a:lnTo>
                    <a:pt x="13" y="68"/>
                  </a:lnTo>
                  <a:lnTo>
                    <a:pt x="11" y="67"/>
                  </a:lnTo>
                  <a:lnTo>
                    <a:pt x="11" y="63"/>
                  </a:lnTo>
                  <a:lnTo>
                    <a:pt x="11" y="62"/>
                  </a:lnTo>
                  <a:lnTo>
                    <a:pt x="12" y="61"/>
                  </a:lnTo>
                  <a:lnTo>
                    <a:pt x="11" y="57"/>
                  </a:lnTo>
                  <a:lnTo>
                    <a:pt x="11" y="56"/>
                  </a:lnTo>
                  <a:lnTo>
                    <a:pt x="14" y="55"/>
                  </a:lnTo>
                  <a:lnTo>
                    <a:pt x="15" y="54"/>
                  </a:lnTo>
                  <a:lnTo>
                    <a:pt x="18" y="53"/>
                  </a:lnTo>
                  <a:lnTo>
                    <a:pt x="18" y="52"/>
                  </a:lnTo>
                  <a:lnTo>
                    <a:pt x="19" y="49"/>
                  </a:lnTo>
                  <a:lnTo>
                    <a:pt x="18" y="46"/>
                  </a:lnTo>
                  <a:lnTo>
                    <a:pt x="11" y="43"/>
                  </a:lnTo>
                  <a:lnTo>
                    <a:pt x="11" y="43"/>
                  </a:lnTo>
                  <a:lnTo>
                    <a:pt x="13" y="41"/>
                  </a:lnTo>
                  <a:lnTo>
                    <a:pt x="14" y="40"/>
                  </a:lnTo>
                  <a:lnTo>
                    <a:pt x="15" y="39"/>
                  </a:lnTo>
                  <a:lnTo>
                    <a:pt x="16" y="39"/>
                  </a:lnTo>
                  <a:lnTo>
                    <a:pt x="18" y="40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8" y="41"/>
                  </a:lnTo>
                  <a:lnTo>
                    <a:pt x="31" y="41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2" y="29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8" y="27"/>
                  </a:lnTo>
                  <a:lnTo>
                    <a:pt x="39" y="27"/>
                  </a:lnTo>
                  <a:lnTo>
                    <a:pt x="39" y="27"/>
                  </a:lnTo>
                  <a:lnTo>
                    <a:pt x="44" y="32"/>
                  </a:lnTo>
                  <a:lnTo>
                    <a:pt x="49" y="36"/>
                  </a:lnTo>
                  <a:lnTo>
                    <a:pt x="53" y="38"/>
                  </a:lnTo>
                  <a:lnTo>
                    <a:pt x="60" y="38"/>
                  </a:lnTo>
                  <a:lnTo>
                    <a:pt x="66" y="38"/>
                  </a:lnTo>
                  <a:lnTo>
                    <a:pt x="76" y="38"/>
                  </a:lnTo>
                  <a:lnTo>
                    <a:pt x="84" y="37"/>
                  </a:lnTo>
                  <a:lnTo>
                    <a:pt x="85" y="36"/>
                  </a:lnTo>
                  <a:lnTo>
                    <a:pt x="86" y="34"/>
                  </a:lnTo>
                  <a:lnTo>
                    <a:pt x="85" y="32"/>
                  </a:lnTo>
                  <a:lnTo>
                    <a:pt x="85" y="30"/>
                  </a:lnTo>
                  <a:lnTo>
                    <a:pt x="87" y="27"/>
                  </a:lnTo>
                  <a:lnTo>
                    <a:pt x="90" y="24"/>
                  </a:lnTo>
                  <a:lnTo>
                    <a:pt x="101" y="24"/>
                  </a:lnTo>
                  <a:lnTo>
                    <a:pt x="108" y="22"/>
                  </a:lnTo>
                  <a:lnTo>
                    <a:pt x="109" y="19"/>
                  </a:lnTo>
                  <a:lnTo>
                    <a:pt x="111" y="17"/>
                  </a:lnTo>
                  <a:lnTo>
                    <a:pt x="113" y="16"/>
                  </a:lnTo>
                  <a:lnTo>
                    <a:pt x="115" y="17"/>
                  </a:lnTo>
                  <a:lnTo>
                    <a:pt x="119" y="19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9" y="16"/>
                  </a:lnTo>
                  <a:lnTo>
                    <a:pt x="135" y="13"/>
                  </a:lnTo>
                  <a:lnTo>
                    <a:pt x="140" y="4"/>
                  </a:lnTo>
                  <a:lnTo>
                    <a:pt x="140" y="2"/>
                  </a:lnTo>
                  <a:lnTo>
                    <a:pt x="145" y="1"/>
                  </a:lnTo>
                  <a:lnTo>
                    <a:pt x="152" y="1"/>
                  </a:lnTo>
                  <a:lnTo>
                    <a:pt x="156" y="2"/>
                  </a:lnTo>
                  <a:lnTo>
                    <a:pt x="159" y="3"/>
                  </a:lnTo>
                  <a:lnTo>
                    <a:pt x="163" y="3"/>
                  </a:lnTo>
                  <a:lnTo>
                    <a:pt x="168" y="0"/>
                  </a:lnTo>
                  <a:lnTo>
                    <a:pt x="171" y="0"/>
                  </a:lnTo>
                  <a:lnTo>
                    <a:pt x="173" y="2"/>
                  </a:lnTo>
                  <a:lnTo>
                    <a:pt x="175" y="4"/>
                  </a:lnTo>
                  <a:lnTo>
                    <a:pt x="176" y="5"/>
                  </a:lnTo>
                  <a:lnTo>
                    <a:pt x="176" y="7"/>
                  </a:lnTo>
                  <a:lnTo>
                    <a:pt x="177" y="8"/>
                  </a:lnTo>
                  <a:lnTo>
                    <a:pt x="178" y="9"/>
                  </a:lnTo>
                  <a:lnTo>
                    <a:pt x="180" y="10"/>
                  </a:lnTo>
                  <a:lnTo>
                    <a:pt x="181" y="11"/>
                  </a:lnTo>
                  <a:lnTo>
                    <a:pt x="19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" name="Freeform 151">
              <a:extLst>
                <a:ext uri="{FF2B5EF4-FFF2-40B4-BE49-F238E27FC236}">
                  <a16:creationId xmlns:a16="http://schemas.microsoft.com/office/drawing/2014/main" id="{33FF3C3B-CE12-3551-378F-5BCB5728E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3660" y="7264644"/>
              <a:ext cx="175846" cy="258272"/>
            </a:xfrm>
            <a:custGeom>
              <a:avLst/>
              <a:gdLst>
                <a:gd name="T0" fmla="*/ 4 w 140"/>
                <a:gd name="T1" fmla="*/ 76 h 208"/>
                <a:gd name="T2" fmla="*/ 14 w 140"/>
                <a:gd name="T3" fmla="*/ 79 h 208"/>
                <a:gd name="T4" fmla="*/ 93 w 140"/>
                <a:gd name="T5" fmla="*/ 27 h 208"/>
                <a:gd name="T6" fmla="*/ 84 w 140"/>
                <a:gd name="T7" fmla="*/ 36 h 208"/>
                <a:gd name="T8" fmla="*/ 80 w 140"/>
                <a:gd name="T9" fmla="*/ 38 h 208"/>
                <a:gd name="T10" fmla="*/ 75 w 140"/>
                <a:gd name="T11" fmla="*/ 47 h 208"/>
                <a:gd name="T12" fmla="*/ 80 w 140"/>
                <a:gd name="T13" fmla="*/ 59 h 208"/>
                <a:gd name="T14" fmla="*/ 95 w 140"/>
                <a:gd name="T15" fmla="*/ 67 h 208"/>
                <a:gd name="T16" fmla="*/ 103 w 140"/>
                <a:gd name="T17" fmla="*/ 62 h 208"/>
                <a:gd name="T18" fmla="*/ 108 w 140"/>
                <a:gd name="T19" fmla="*/ 52 h 208"/>
                <a:gd name="T20" fmla="*/ 114 w 140"/>
                <a:gd name="T21" fmla="*/ 63 h 208"/>
                <a:gd name="T22" fmla="*/ 119 w 140"/>
                <a:gd name="T23" fmla="*/ 71 h 208"/>
                <a:gd name="T24" fmla="*/ 130 w 140"/>
                <a:gd name="T25" fmla="*/ 69 h 208"/>
                <a:gd name="T26" fmla="*/ 130 w 140"/>
                <a:gd name="T27" fmla="*/ 74 h 208"/>
                <a:gd name="T28" fmla="*/ 133 w 140"/>
                <a:gd name="T29" fmla="*/ 88 h 208"/>
                <a:gd name="T30" fmla="*/ 136 w 140"/>
                <a:gd name="T31" fmla="*/ 108 h 208"/>
                <a:gd name="T32" fmla="*/ 139 w 140"/>
                <a:gd name="T33" fmla="*/ 132 h 208"/>
                <a:gd name="T34" fmla="*/ 133 w 140"/>
                <a:gd name="T35" fmla="*/ 152 h 208"/>
                <a:gd name="T36" fmla="*/ 126 w 140"/>
                <a:gd name="T37" fmla="*/ 170 h 208"/>
                <a:gd name="T38" fmla="*/ 111 w 140"/>
                <a:gd name="T39" fmla="*/ 172 h 208"/>
                <a:gd name="T40" fmla="*/ 101 w 140"/>
                <a:gd name="T41" fmla="*/ 173 h 208"/>
                <a:gd name="T42" fmla="*/ 88 w 140"/>
                <a:gd name="T43" fmla="*/ 181 h 208"/>
                <a:gd name="T44" fmla="*/ 74 w 140"/>
                <a:gd name="T45" fmla="*/ 189 h 208"/>
                <a:gd name="T46" fmla="*/ 63 w 140"/>
                <a:gd name="T47" fmla="*/ 186 h 208"/>
                <a:gd name="T48" fmla="*/ 63 w 140"/>
                <a:gd name="T49" fmla="*/ 195 h 208"/>
                <a:gd name="T50" fmla="*/ 35 w 140"/>
                <a:gd name="T51" fmla="*/ 206 h 208"/>
                <a:gd name="T52" fmla="*/ 21 w 140"/>
                <a:gd name="T53" fmla="*/ 207 h 208"/>
                <a:gd name="T54" fmla="*/ 25 w 140"/>
                <a:gd name="T55" fmla="*/ 196 h 208"/>
                <a:gd name="T56" fmla="*/ 14 w 140"/>
                <a:gd name="T57" fmla="*/ 194 h 208"/>
                <a:gd name="T58" fmla="*/ 10 w 140"/>
                <a:gd name="T59" fmla="*/ 192 h 208"/>
                <a:gd name="T60" fmla="*/ 5 w 140"/>
                <a:gd name="T61" fmla="*/ 181 h 208"/>
                <a:gd name="T62" fmla="*/ 14 w 140"/>
                <a:gd name="T63" fmla="*/ 173 h 208"/>
                <a:gd name="T64" fmla="*/ 6 w 140"/>
                <a:gd name="T65" fmla="*/ 166 h 208"/>
                <a:gd name="T66" fmla="*/ 19 w 140"/>
                <a:gd name="T67" fmla="*/ 167 h 208"/>
                <a:gd name="T68" fmla="*/ 20 w 140"/>
                <a:gd name="T69" fmla="*/ 156 h 208"/>
                <a:gd name="T70" fmla="*/ 51 w 140"/>
                <a:gd name="T71" fmla="*/ 145 h 208"/>
                <a:gd name="T72" fmla="*/ 32 w 140"/>
                <a:gd name="T73" fmla="*/ 148 h 208"/>
                <a:gd name="T74" fmla="*/ 20 w 140"/>
                <a:gd name="T75" fmla="*/ 150 h 208"/>
                <a:gd name="T76" fmla="*/ 32 w 140"/>
                <a:gd name="T77" fmla="*/ 134 h 208"/>
                <a:gd name="T78" fmla="*/ 40 w 140"/>
                <a:gd name="T79" fmla="*/ 121 h 208"/>
                <a:gd name="T80" fmla="*/ 43 w 140"/>
                <a:gd name="T81" fmla="*/ 115 h 208"/>
                <a:gd name="T82" fmla="*/ 25 w 140"/>
                <a:gd name="T83" fmla="*/ 114 h 208"/>
                <a:gd name="T84" fmla="*/ 18 w 140"/>
                <a:gd name="T85" fmla="*/ 111 h 208"/>
                <a:gd name="T86" fmla="*/ 10 w 140"/>
                <a:gd name="T87" fmla="*/ 106 h 208"/>
                <a:gd name="T88" fmla="*/ 10 w 140"/>
                <a:gd name="T89" fmla="*/ 98 h 208"/>
                <a:gd name="T90" fmla="*/ 15 w 140"/>
                <a:gd name="T91" fmla="*/ 93 h 208"/>
                <a:gd name="T92" fmla="*/ 25 w 140"/>
                <a:gd name="T93" fmla="*/ 83 h 208"/>
                <a:gd name="T94" fmla="*/ 17 w 140"/>
                <a:gd name="T95" fmla="*/ 74 h 208"/>
                <a:gd name="T96" fmla="*/ 13 w 140"/>
                <a:gd name="T97" fmla="*/ 64 h 208"/>
                <a:gd name="T98" fmla="*/ 14 w 140"/>
                <a:gd name="T99" fmla="*/ 60 h 208"/>
                <a:gd name="T100" fmla="*/ 40 w 140"/>
                <a:gd name="T101" fmla="*/ 63 h 208"/>
                <a:gd name="T102" fmla="*/ 58 w 140"/>
                <a:gd name="T103" fmla="*/ 62 h 208"/>
                <a:gd name="T104" fmla="*/ 61 w 140"/>
                <a:gd name="T105" fmla="*/ 51 h 208"/>
                <a:gd name="T106" fmla="*/ 72 w 140"/>
                <a:gd name="T107" fmla="*/ 40 h 208"/>
                <a:gd name="T108" fmla="*/ 59 w 140"/>
                <a:gd name="T109" fmla="*/ 32 h 208"/>
                <a:gd name="T110" fmla="*/ 64 w 140"/>
                <a:gd name="T111" fmla="*/ 19 h 208"/>
                <a:gd name="T112" fmla="*/ 76 w 140"/>
                <a:gd name="T113" fmla="*/ 9 h 208"/>
                <a:gd name="T114" fmla="*/ 87 w 140"/>
                <a:gd name="T115" fmla="*/ 6 h 208"/>
                <a:gd name="T116" fmla="*/ 89 w 140"/>
                <a:gd name="T117" fmla="*/ 15 h 208"/>
                <a:gd name="T118" fmla="*/ 93 w 140"/>
                <a:gd name="T119" fmla="*/ 17 h 208"/>
                <a:gd name="T120" fmla="*/ 93 w 140"/>
                <a:gd name="T121" fmla="*/ 4 h 208"/>
                <a:gd name="T122" fmla="*/ 103 w 140"/>
                <a:gd name="T123" fmla="*/ 3 h 208"/>
                <a:gd name="T124" fmla="*/ 101 w 140"/>
                <a:gd name="T125" fmla="*/ 1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0" h="208">
                  <a:moveTo>
                    <a:pt x="14" y="79"/>
                  </a:moveTo>
                  <a:lnTo>
                    <a:pt x="14" y="81"/>
                  </a:lnTo>
                  <a:lnTo>
                    <a:pt x="12" y="79"/>
                  </a:lnTo>
                  <a:lnTo>
                    <a:pt x="10" y="77"/>
                  </a:lnTo>
                  <a:lnTo>
                    <a:pt x="4" y="76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4" y="75"/>
                  </a:lnTo>
                  <a:lnTo>
                    <a:pt x="14" y="79"/>
                  </a:lnTo>
                  <a:close/>
                  <a:moveTo>
                    <a:pt x="101" y="15"/>
                  </a:moveTo>
                  <a:lnTo>
                    <a:pt x="96" y="18"/>
                  </a:lnTo>
                  <a:lnTo>
                    <a:pt x="95" y="20"/>
                  </a:lnTo>
                  <a:lnTo>
                    <a:pt x="93" y="25"/>
                  </a:lnTo>
                  <a:lnTo>
                    <a:pt x="93" y="27"/>
                  </a:lnTo>
                  <a:lnTo>
                    <a:pt x="92" y="30"/>
                  </a:lnTo>
                  <a:lnTo>
                    <a:pt x="90" y="33"/>
                  </a:lnTo>
                  <a:lnTo>
                    <a:pt x="88" y="34"/>
                  </a:lnTo>
                  <a:lnTo>
                    <a:pt x="86" y="35"/>
                  </a:lnTo>
                  <a:lnTo>
                    <a:pt x="84" y="36"/>
                  </a:lnTo>
                  <a:lnTo>
                    <a:pt x="82" y="35"/>
                  </a:lnTo>
                  <a:lnTo>
                    <a:pt x="80" y="35"/>
                  </a:lnTo>
                  <a:lnTo>
                    <a:pt x="79" y="36"/>
                  </a:lnTo>
                  <a:lnTo>
                    <a:pt x="79" y="37"/>
                  </a:lnTo>
                  <a:lnTo>
                    <a:pt x="80" y="38"/>
                  </a:lnTo>
                  <a:lnTo>
                    <a:pt x="82" y="40"/>
                  </a:lnTo>
                  <a:lnTo>
                    <a:pt x="84" y="41"/>
                  </a:lnTo>
                  <a:lnTo>
                    <a:pt x="84" y="42"/>
                  </a:lnTo>
                  <a:lnTo>
                    <a:pt x="82" y="43"/>
                  </a:lnTo>
                  <a:lnTo>
                    <a:pt x="75" y="47"/>
                  </a:lnTo>
                  <a:lnTo>
                    <a:pt x="72" y="49"/>
                  </a:lnTo>
                  <a:lnTo>
                    <a:pt x="71" y="50"/>
                  </a:lnTo>
                  <a:lnTo>
                    <a:pt x="72" y="52"/>
                  </a:lnTo>
                  <a:lnTo>
                    <a:pt x="79" y="58"/>
                  </a:lnTo>
                  <a:lnTo>
                    <a:pt x="80" y="59"/>
                  </a:lnTo>
                  <a:lnTo>
                    <a:pt x="81" y="63"/>
                  </a:lnTo>
                  <a:lnTo>
                    <a:pt x="86" y="64"/>
                  </a:lnTo>
                  <a:lnTo>
                    <a:pt x="88" y="67"/>
                  </a:lnTo>
                  <a:lnTo>
                    <a:pt x="90" y="68"/>
                  </a:lnTo>
                  <a:lnTo>
                    <a:pt x="95" y="67"/>
                  </a:lnTo>
                  <a:lnTo>
                    <a:pt x="97" y="68"/>
                  </a:lnTo>
                  <a:lnTo>
                    <a:pt x="98" y="68"/>
                  </a:lnTo>
                  <a:lnTo>
                    <a:pt x="98" y="66"/>
                  </a:lnTo>
                  <a:lnTo>
                    <a:pt x="101" y="63"/>
                  </a:lnTo>
                  <a:lnTo>
                    <a:pt x="103" y="62"/>
                  </a:lnTo>
                  <a:lnTo>
                    <a:pt x="102" y="60"/>
                  </a:lnTo>
                  <a:lnTo>
                    <a:pt x="101" y="58"/>
                  </a:lnTo>
                  <a:lnTo>
                    <a:pt x="104" y="56"/>
                  </a:lnTo>
                  <a:lnTo>
                    <a:pt x="106" y="52"/>
                  </a:lnTo>
                  <a:lnTo>
                    <a:pt x="108" y="52"/>
                  </a:lnTo>
                  <a:lnTo>
                    <a:pt x="110" y="54"/>
                  </a:lnTo>
                  <a:lnTo>
                    <a:pt x="112" y="57"/>
                  </a:lnTo>
                  <a:lnTo>
                    <a:pt x="112" y="58"/>
                  </a:lnTo>
                  <a:lnTo>
                    <a:pt x="112" y="60"/>
                  </a:lnTo>
                  <a:lnTo>
                    <a:pt x="114" y="63"/>
                  </a:lnTo>
                  <a:lnTo>
                    <a:pt x="116" y="64"/>
                  </a:lnTo>
                  <a:lnTo>
                    <a:pt x="119" y="64"/>
                  </a:lnTo>
                  <a:lnTo>
                    <a:pt x="119" y="66"/>
                  </a:lnTo>
                  <a:lnTo>
                    <a:pt x="119" y="70"/>
                  </a:lnTo>
                  <a:lnTo>
                    <a:pt x="119" y="71"/>
                  </a:lnTo>
                  <a:lnTo>
                    <a:pt x="122" y="71"/>
                  </a:lnTo>
                  <a:lnTo>
                    <a:pt x="126" y="71"/>
                  </a:lnTo>
                  <a:lnTo>
                    <a:pt x="127" y="71"/>
                  </a:lnTo>
                  <a:lnTo>
                    <a:pt x="128" y="71"/>
                  </a:lnTo>
                  <a:lnTo>
                    <a:pt x="130" y="69"/>
                  </a:lnTo>
                  <a:lnTo>
                    <a:pt x="133" y="69"/>
                  </a:lnTo>
                  <a:lnTo>
                    <a:pt x="134" y="72"/>
                  </a:lnTo>
                  <a:lnTo>
                    <a:pt x="134" y="74"/>
                  </a:lnTo>
                  <a:lnTo>
                    <a:pt x="133" y="74"/>
                  </a:lnTo>
                  <a:lnTo>
                    <a:pt x="130" y="74"/>
                  </a:lnTo>
                  <a:lnTo>
                    <a:pt x="129" y="75"/>
                  </a:lnTo>
                  <a:lnTo>
                    <a:pt x="129" y="78"/>
                  </a:lnTo>
                  <a:lnTo>
                    <a:pt x="129" y="81"/>
                  </a:lnTo>
                  <a:lnTo>
                    <a:pt x="132" y="83"/>
                  </a:lnTo>
                  <a:lnTo>
                    <a:pt x="133" y="88"/>
                  </a:lnTo>
                  <a:lnTo>
                    <a:pt x="133" y="94"/>
                  </a:lnTo>
                  <a:lnTo>
                    <a:pt x="135" y="97"/>
                  </a:lnTo>
                  <a:lnTo>
                    <a:pt x="136" y="101"/>
                  </a:lnTo>
                  <a:lnTo>
                    <a:pt x="135" y="104"/>
                  </a:lnTo>
                  <a:lnTo>
                    <a:pt x="136" y="108"/>
                  </a:lnTo>
                  <a:lnTo>
                    <a:pt x="135" y="109"/>
                  </a:lnTo>
                  <a:lnTo>
                    <a:pt x="136" y="112"/>
                  </a:lnTo>
                  <a:lnTo>
                    <a:pt x="138" y="119"/>
                  </a:lnTo>
                  <a:lnTo>
                    <a:pt x="138" y="123"/>
                  </a:lnTo>
                  <a:lnTo>
                    <a:pt x="139" y="132"/>
                  </a:lnTo>
                  <a:lnTo>
                    <a:pt x="138" y="135"/>
                  </a:lnTo>
                  <a:lnTo>
                    <a:pt x="136" y="138"/>
                  </a:lnTo>
                  <a:lnTo>
                    <a:pt x="134" y="142"/>
                  </a:lnTo>
                  <a:lnTo>
                    <a:pt x="133" y="146"/>
                  </a:lnTo>
                  <a:lnTo>
                    <a:pt x="133" y="152"/>
                  </a:lnTo>
                  <a:lnTo>
                    <a:pt x="129" y="160"/>
                  </a:lnTo>
                  <a:lnTo>
                    <a:pt x="127" y="161"/>
                  </a:lnTo>
                  <a:lnTo>
                    <a:pt x="125" y="162"/>
                  </a:lnTo>
                  <a:lnTo>
                    <a:pt x="129" y="167"/>
                  </a:lnTo>
                  <a:lnTo>
                    <a:pt x="126" y="170"/>
                  </a:lnTo>
                  <a:lnTo>
                    <a:pt x="122" y="171"/>
                  </a:lnTo>
                  <a:lnTo>
                    <a:pt x="117" y="169"/>
                  </a:lnTo>
                  <a:lnTo>
                    <a:pt x="115" y="169"/>
                  </a:lnTo>
                  <a:lnTo>
                    <a:pt x="112" y="171"/>
                  </a:lnTo>
                  <a:lnTo>
                    <a:pt x="111" y="172"/>
                  </a:lnTo>
                  <a:lnTo>
                    <a:pt x="111" y="172"/>
                  </a:lnTo>
                  <a:lnTo>
                    <a:pt x="109" y="167"/>
                  </a:lnTo>
                  <a:lnTo>
                    <a:pt x="108" y="172"/>
                  </a:lnTo>
                  <a:lnTo>
                    <a:pt x="105" y="173"/>
                  </a:lnTo>
                  <a:lnTo>
                    <a:pt x="101" y="173"/>
                  </a:lnTo>
                  <a:lnTo>
                    <a:pt x="94" y="174"/>
                  </a:lnTo>
                  <a:lnTo>
                    <a:pt x="91" y="175"/>
                  </a:lnTo>
                  <a:lnTo>
                    <a:pt x="90" y="177"/>
                  </a:lnTo>
                  <a:lnTo>
                    <a:pt x="89" y="179"/>
                  </a:lnTo>
                  <a:lnTo>
                    <a:pt x="88" y="181"/>
                  </a:lnTo>
                  <a:lnTo>
                    <a:pt x="87" y="181"/>
                  </a:lnTo>
                  <a:lnTo>
                    <a:pt x="81" y="183"/>
                  </a:lnTo>
                  <a:lnTo>
                    <a:pt x="80" y="184"/>
                  </a:lnTo>
                  <a:lnTo>
                    <a:pt x="77" y="187"/>
                  </a:lnTo>
                  <a:lnTo>
                    <a:pt x="74" y="189"/>
                  </a:lnTo>
                  <a:lnTo>
                    <a:pt x="71" y="190"/>
                  </a:lnTo>
                  <a:lnTo>
                    <a:pt x="69" y="188"/>
                  </a:lnTo>
                  <a:lnTo>
                    <a:pt x="68" y="186"/>
                  </a:lnTo>
                  <a:lnTo>
                    <a:pt x="66" y="186"/>
                  </a:lnTo>
                  <a:lnTo>
                    <a:pt x="63" y="186"/>
                  </a:lnTo>
                  <a:lnTo>
                    <a:pt x="64" y="187"/>
                  </a:lnTo>
                  <a:lnTo>
                    <a:pt x="65" y="188"/>
                  </a:lnTo>
                  <a:lnTo>
                    <a:pt x="65" y="191"/>
                  </a:lnTo>
                  <a:lnTo>
                    <a:pt x="65" y="194"/>
                  </a:lnTo>
                  <a:lnTo>
                    <a:pt x="63" y="195"/>
                  </a:lnTo>
                  <a:lnTo>
                    <a:pt x="61" y="195"/>
                  </a:lnTo>
                  <a:lnTo>
                    <a:pt x="58" y="198"/>
                  </a:lnTo>
                  <a:lnTo>
                    <a:pt x="53" y="199"/>
                  </a:lnTo>
                  <a:lnTo>
                    <a:pt x="50" y="202"/>
                  </a:lnTo>
                  <a:lnTo>
                    <a:pt x="35" y="206"/>
                  </a:lnTo>
                  <a:lnTo>
                    <a:pt x="34" y="206"/>
                  </a:lnTo>
                  <a:lnTo>
                    <a:pt x="32" y="205"/>
                  </a:lnTo>
                  <a:lnTo>
                    <a:pt x="29" y="205"/>
                  </a:lnTo>
                  <a:lnTo>
                    <a:pt x="27" y="205"/>
                  </a:lnTo>
                  <a:lnTo>
                    <a:pt x="21" y="207"/>
                  </a:lnTo>
                  <a:lnTo>
                    <a:pt x="18" y="207"/>
                  </a:lnTo>
                  <a:lnTo>
                    <a:pt x="21" y="200"/>
                  </a:lnTo>
                  <a:lnTo>
                    <a:pt x="27" y="197"/>
                  </a:lnTo>
                  <a:lnTo>
                    <a:pt x="27" y="197"/>
                  </a:lnTo>
                  <a:lnTo>
                    <a:pt x="25" y="196"/>
                  </a:lnTo>
                  <a:lnTo>
                    <a:pt x="16" y="199"/>
                  </a:lnTo>
                  <a:lnTo>
                    <a:pt x="12" y="200"/>
                  </a:lnTo>
                  <a:lnTo>
                    <a:pt x="8" y="201"/>
                  </a:lnTo>
                  <a:lnTo>
                    <a:pt x="10" y="198"/>
                  </a:lnTo>
                  <a:lnTo>
                    <a:pt x="14" y="194"/>
                  </a:lnTo>
                  <a:lnTo>
                    <a:pt x="17" y="192"/>
                  </a:lnTo>
                  <a:lnTo>
                    <a:pt x="19" y="192"/>
                  </a:lnTo>
                  <a:lnTo>
                    <a:pt x="20" y="189"/>
                  </a:lnTo>
                  <a:lnTo>
                    <a:pt x="25" y="187"/>
                  </a:lnTo>
                  <a:lnTo>
                    <a:pt x="10" y="192"/>
                  </a:lnTo>
                  <a:lnTo>
                    <a:pt x="6" y="191"/>
                  </a:lnTo>
                  <a:lnTo>
                    <a:pt x="5" y="190"/>
                  </a:lnTo>
                  <a:lnTo>
                    <a:pt x="2" y="191"/>
                  </a:lnTo>
                  <a:lnTo>
                    <a:pt x="1" y="187"/>
                  </a:lnTo>
                  <a:lnTo>
                    <a:pt x="5" y="181"/>
                  </a:lnTo>
                  <a:lnTo>
                    <a:pt x="8" y="179"/>
                  </a:lnTo>
                  <a:lnTo>
                    <a:pt x="11" y="178"/>
                  </a:lnTo>
                  <a:lnTo>
                    <a:pt x="14" y="176"/>
                  </a:lnTo>
                  <a:lnTo>
                    <a:pt x="15" y="174"/>
                  </a:lnTo>
                  <a:lnTo>
                    <a:pt x="14" y="173"/>
                  </a:lnTo>
                  <a:lnTo>
                    <a:pt x="4" y="173"/>
                  </a:lnTo>
                  <a:lnTo>
                    <a:pt x="0" y="173"/>
                  </a:lnTo>
                  <a:lnTo>
                    <a:pt x="0" y="172"/>
                  </a:lnTo>
                  <a:lnTo>
                    <a:pt x="1" y="170"/>
                  </a:lnTo>
                  <a:lnTo>
                    <a:pt x="6" y="166"/>
                  </a:lnTo>
                  <a:lnTo>
                    <a:pt x="8" y="166"/>
                  </a:lnTo>
                  <a:lnTo>
                    <a:pt x="10" y="166"/>
                  </a:lnTo>
                  <a:lnTo>
                    <a:pt x="13" y="167"/>
                  </a:lnTo>
                  <a:lnTo>
                    <a:pt x="14" y="168"/>
                  </a:lnTo>
                  <a:lnTo>
                    <a:pt x="19" y="167"/>
                  </a:lnTo>
                  <a:lnTo>
                    <a:pt x="18" y="165"/>
                  </a:lnTo>
                  <a:lnTo>
                    <a:pt x="17" y="161"/>
                  </a:lnTo>
                  <a:lnTo>
                    <a:pt x="15" y="160"/>
                  </a:lnTo>
                  <a:lnTo>
                    <a:pt x="18" y="158"/>
                  </a:lnTo>
                  <a:lnTo>
                    <a:pt x="20" y="156"/>
                  </a:lnTo>
                  <a:lnTo>
                    <a:pt x="24" y="152"/>
                  </a:lnTo>
                  <a:lnTo>
                    <a:pt x="25" y="151"/>
                  </a:lnTo>
                  <a:lnTo>
                    <a:pt x="34" y="150"/>
                  </a:lnTo>
                  <a:lnTo>
                    <a:pt x="42" y="148"/>
                  </a:lnTo>
                  <a:lnTo>
                    <a:pt x="51" y="145"/>
                  </a:lnTo>
                  <a:lnTo>
                    <a:pt x="46" y="143"/>
                  </a:lnTo>
                  <a:lnTo>
                    <a:pt x="45" y="141"/>
                  </a:lnTo>
                  <a:lnTo>
                    <a:pt x="41" y="145"/>
                  </a:lnTo>
                  <a:lnTo>
                    <a:pt x="38" y="147"/>
                  </a:lnTo>
                  <a:lnTo>
                    <a:pt x="32" y="148"/>
                  </a:lnTo>
                  <a:lnTo>
                    <a:pt x="29" y="148"/>
                  </a:lnTo>
                  <a:lnTo>
                    <a:pt x="26" y="147"/>
                  </a:lnTo>
                  <a:lnTo>
                    <a:pt x="25" y="147"/>
                  </a:lnTo>
                  <a:lnTo>
                    <a:pt x="24" y="148"/>
                  </a:lnTo>
                  <a:lnTo>
                    <a:pt x="20" y="150"/>
                  </a:lnTo>
                  <a:lnTo>
                    <a:pt x="15" y="151"/>
                  </a:lnTo>
                  <a:lnTo>
                    <a:pt x="21" y="147"/>
                  </a:lnTo>
                  <a:lnTo>
                    <a:pt x="28" y="140"/>
                  </a:lnTo>
                  <a:lnTo>
                    <a:pt x="29" y="137"/>
                  </a:lnTo>
                  <a:lnTo>
                    <a:pt x="32" y="134"/>
                  </a:lnTo>
                  <a:lnTo>
                    <a:pt x="31" y="132"/>
                  </a:lnTo>
                  <a:lnTo>
                    <a:pt x="29" y="131"/>
                  </a:lnTo>
                  <a:lnTo>
                    <a:pt x="35" y="123"/>
                  </a:lnTo>
                  <a:lnTo>
                    <a:pt x="37" y="121"/>
                  </a:lnTo>
                  <a:lnTo>
                    <a:pt x="40" y="121"/>
                  </a:lnTo>
                  <a:lnTo>
                    <a:pt x="42" y="120"/>
                  </a:lnTo>
                  <a:lnTo>
                    <a:pt x="43" y="120"/>
                  </a:lnTo>
                  <a:lnTo>
                    <a:pt x="45" y="120"/>
                  </a:lnTo>
                  <a:lnTo>
                    <a:pt x="46" y="117"/>
                  </a:lnTo>
                  <a:lnTo>
                    <a:pt x="43" y="115"/>
                  </a:lnTo>
                  <a:lnTo>
                    <a:pt x="40" y="115"/>
                  </a:lnTo>
                  <a:lnTo>
                    <a:pt x="29" y="115"/>
                  </a:lnTo>
                  <a:lnTo>
                    <a:pt x="28" y="115"/>
                  </a:lnTo>
                  <a:lnTo>
                    <a:pt x="26" y="115"/>
                  </a:lnTo>
                  <a:lnTo>
                    <a:pt x="25" y="114"/>
                  </a:lnTo>
                  <a:lnTo>
                    <a:pt x="25" y="111"/>
                  </a:lnTo>
                  <a:lnTo>
                    <a:pt x="24" y="110"/>
                  </a:lnTo>
                  <a:lnTo>
                    <a:pt x="22" y="110"/>
                  </a:lnTo>
                  <a:lnTo>
                    <a:pt x="19" y="111"/>
                  </a:lnTo>
                  <a:lnTo>
                    <a:pt x="18" y="111"/>
                  </a:lnTo>
                  <a:lnTo>
                    <a:pt x="17" y="110"/>
                  </a:lnTo>
                  <a:lnTo>
                    <a:pt x="19" y="107"/>
                  </a:lnTo>
                  <a:lnTo>
                    <a:pt x="16" y="106"/>
                  </a:lnTo>
                  <a:lnTo>
                    <a:pt x="12" y="107"/>
                  </a:lnTo>
                  <a:lnTo>
                    <a:pt x="10" y="106"/>
                  </a:lnTo>
                  <a:lnTo>
                    <a:pt x="9" y="104"/>
                  </a:lnTo>
                  <a:lnTo>
                    <a:pt x="11" y="103"/>
                  </a:lnTo>
                  <a:lnTo>
                    <a:pt x="9" y="101"/>
                  </a:lnTo>
                  <a:lnTo>
                    <a:pt x="8" y="99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7" y="97"/>
                  </a:lnTo>
                  <a:lnTo>
                    <a:pt x="21" y="96"/>
                  </a:lnTo>
                  <a:lnTo>
                    <a:pt x="17" y="95"/>
                  </a:lnTo>
                  <a:lnTo>
                    <a:pt x="15" y="93"/>
                  </a:lnTo>
                  <a:lnTo>
                    <a:pt x="15" y="91"/>
                  </a:lnTo>
                  <a:lnTo>
                    <a:pt x="15" y="89"/>
                  </a:lnTo>
                  <a:lnTo>
                    <a:pt x="21" y="87"/>
                  </a:lnTo>
                  <a:lnTo>
                    <a:pt x="25" y="85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0" y="81"/>
                  </a:lnTo>
                  <a:lnTo>
                    <a:pt x="15" y="82"/>
                  </a:lnTo>
                  <a:lnTo>
                    <a:pt x="16" y="78"/>
                  </a:lnTo>
                  <a:lnTo>
                    <a:pt x="17" y="74"/>
                  </a:lnTo>
                  <a:lnTo>
                    <a:pt x="17" y="72"/>
                  </a:lnTo>
                  <a:lnTo>
                    <a:pt x="17" y="69"/>
                  </a:lnTo>
                  <a:lnTo>
                    <a:pt x="14" y="71"/>
                  </a:lnTo>
                  <a:lnTo>
                    <a:pt x="14" y="67"/>
                  </a:lnTo>
                  <a:lnTo>
                    <a:pt x="13" y="64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10" y="60"/>
                  </a:lnTo>
                  <a:lnTo>
                    <a:pt x="13" y="60"/>
                  </a:lnTo>
                  <a:lnTo>
                    <a:pt x="14" y="60"/>
                  </a:lnTo>
                  <a:lnTo>
                    <a:pt x="18" y="60"/>
                  </a:lnTo>
                  <a:lnTo>
                    <a:pt x="21" y="58"/>
                  </a:lnTo>
                  <a:lnTo>
                    <a:pt x="26" y="58"/>
                  </a:lnTo>
                  <a:lnTo>
                    <a:pt x="34" y="58"/>
                  </a:lnTo>
                  <a:lnTo>
                    <a:pt x="40" y="63"/>
                  </a:lnTo>
                  <a:lnTo>
                    <a:pt x="41" y="62"/>
                  </a:lnTo>
                  <a:lnTo>
                    <a:pt x="43" y="59"/>
                  </a:lnTo>
                  <a:lnTo>
                    <a:pt x="44" y="59"/>
                  </a:lnTo>
                  <a:lnTo>
                    <a:pt x="53" y="60"/>
                  </a:lnTo>
                  <a:lnTo>
                    <a:pt x="58" y="62"/>
                  </a:lnTo>
                  <a:lnTo>
                    <a:pt x="59" y="62"/>
                  </a:lnTo>
                  <a:lnTo>
                    <a:pt x="58" y="58"/>
                  </a:lnTo>
                  <a:lnTo>
                    <a:pt x="56" y="56"/>
                  </a:lnTo>
                  <a:lnTo>
                    <a:pt x="59" y="53"/>
                  </a:lnTo>
                  <a:lnTo>
                    <a:pt x="61" y="51"/>
                  </a:lnTo>
                  <a:lnTo>
                    <a:pt x="63" y="49"/>
                  </a:lnTo>
                  <a:lnTo>
                    <a:pt x="67" y="48"/>
                  </a:lnTo>
                  <a:lnTo>
                    <a:pt x="69" y="47"/>
                  </a:lnTo>
                  <a:lnTo>
                    <a:pt x="70" y="43"/>
                  </a:lnTo>
                  <a:lnTo>
                    <a:pt x="72" y="40"/>
                  </a:lnTo>
                  <a:lnTo>
                    <a:pt x="62" y="41"/>
                  </a:lnTo>
                  <a:lnTo>
                    <a:pt x="52" y="38"/>
                  </a:lnTo>
                  <a:lnTo>
                    <a:pt x="53" y="35"/>
                  </a:lnTo>
                  <a:lnTo>
                    <a:pt x="56" y="33"/>
                  </a:lnTo>
                  <a:lnTo>
                    <a:pt x="59" y="32"/>
                  </a:lnTo>
                  <a:lnTo>
                    <a:pt x="59" y="30"/>
                  </a:lnTo>
                  <a:lnTo>
                    <a:pt x="61" y="29"/>
                  </a:lnTo>
                  <a:lnTo>
                    <a:pt x="64" y="26"/>
                  </a:lnTo>
                  <a:lnTo>
                    <a:pt x="63" y="22"/>
                  </a:lnTo>
                  <a:lnTo>
                    <a:pt x="64" y="19"/>
                  </a:lnTo>
                  <a:lnTo>
                    <a:pt x="65" y="17"/>
                  </a:lnTo>
                  <a:lnTo>
                    <a:pt x="66" y="14"/>
                  </a:lnTo>
                  <a:lnTo>
                    <a:pt x="67" y="12"/>
                  </a:lnTo>
                  <a:lnTo>
                    <a:pt x="71" y="11"/>
                  </a:lnTo>
                  <a:lnTo>
                    <a:pt x="76" y="9"/>
                  </a:lnTo>
                  <a:lnTo>
                    <a:pt x="77" y="9"/>
                  </a:lnTo>
                  <a:lnTo>
                    <a:pt x="82" y="9"/>
                  </a:lnTo>
                  <a:lnTo>
                    <a:pt x="84" y="10"/>
                  </a:lnTo>
                  <a:lnTo>
                    <a:pt x="84" y="6"/>
                  </a:lnTo>
                  <a:lnTo>
                    <a:pt x="87" y="6"/>
                  </a:lnTo>
                  <a:lnTo>
                    <a:pt x="88" y="6"/>
                  </a:lnTo>
                  <a:lnTo>
                    <a:pt x="88" y="9"/>
                  </a:lnTo>
                  <a:lnTo>
                    <a:pt x="90" y="10"/>
                  </a:lnTo>
                  <a:lnTo>
                    <a:pt x="90" y="13"/>
                  </a:lnTo>
                  <a:lnTo>
                    <a:pt x="89" y="15"/>
                  </a:lnTo>
                  <a:lnTo>
                    <a:pt x="87" y="17"/>
                  </a:lnTo>
                  <a:lnTo>
                    <a:pt x="89" y="19"/>
                  </a:lnTo>
                  <a:lnTo>
                    <a:pt x="87" y="21"/>
                  </a:lnTo>
                  <a:lnTo>
                    <a:pt x="89" y="20"/>
                  </a:lnTo>
                  <a:lnTo>
                    <a:pt x="93" y="17"/>
                  </a:lnTo>
                  <a:lnTo>
                    <a:pt x="92" y="15"/>
                  </a:lnTo>
                  <a:lnTo>
                    <a:pt x="92" y="12"/>
                  </a:lnTo>
                  <a:lnTo>
                    <a:pt x="91" y="9"/>
                  </a:lnTo>
                  <a:lnTo>
                    <a:pt x="91" y="6"/>
                  </a:lnTo>
                  <a:lnTo>
                    <a:pt x="93" y="4"/>
                  </a:lnTo>
                  <a:lnTo>
                    <a:pt x="98" y="4"/>
                  </a:lnTo>
                  <a:lnTo>
                    <a:pt x="96" y="0"/>
                  </a:lnTo>
                  <a:lnTo>
                    <a:pt x="98" y="0"/>
                  </a:lnTo>
                  <a:lnTo>
                    <a:pt x="100" y="0"/>
                  </a:lnTo>
                  <a:lnTo>
                    <a:pt x="103" y="3"/>
                  </a:lnTo>
                  <a:lnTo>
                    <a:pt x="106" y="5"/>
                  </a:lnTo>
                  <a:lnTo>
                    <a:pt x="109" y="6"/>
                  </a:lnTo>
                  <a:lnTo>
                    <a:pt x="106" y="10"/>
                  </a:lnTo>
                  <a:lnTo>
                    <a:pt x="102" y="12"/>
                  </a:lnTo>
                  <a:lnTo>
                    <a:pt x="101" y="1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" name="Freeform 152">
              <a:extLst>
                <a:ext uri="{FF2B5EF4-FFF2-40B4-BE49-F238E27FC236}">
                  <a16:creationId xmlns:a16="http://schemas.microsoft.com/office/drawing/2014/main" id="{5F1FD6DA-CEB9-E2F2-30B8-B3173D110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9157" y="7352567"/>
              <a:ext cx="10990" cy="10990"/>
            </a:xfrm>
            <a:custGeom>
              <a:avLst/>
              <a:gdLst>
                <a:gd name="T0" fmla="*/ 10 w 11"/>
                <a:gd name="T1" fmla="*/ 5 h 8"/>
                <a:gd name="T2" fmla="*/ 10 w 11"/>
                <a:gd name="T3" fmla="*/ 7 h 8"/>
                <a:gd name="T4" fmla="*/ 8 w 11"/>
                <a:gd name="T5" fmla="*/ 5 h 8"/>
                <a:gd name="T6" fmla="*/ 6 w 11"/>
                <a:gd name="T7" fmla="*/ 3 h 8"/>
                <a:gd name="T8" fmla="*/ 0 w 11"/>
                <a:gd name="T9" fmla="*/ 2 h 8"/>
                <a:gd name="T10" fmla="*/ 3 w 11"/>
                <a:gd name="T11" fmla="*/ 0 h 8"/>
                <a:gd name="T12" fmla="*/ 4 w 11"/>
                <a:gd name="T13" fmla="*/ 0 h 8"/>
                <a:gd name="T14" fmla="*/ 8 w 11"/>
                <a:gd name="T15" fmla="*/ 0 h 8"/>
                <a:gd name="T16" fmla="*/ 10 w 11"/>
                <a:gd name="T17" fmla="*/ 1 h 8"/>
                <a:gd name="T18" fmla="*/ 10 w 11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8">
                  <a:moveTo>
                    <a:pt x="10" y="5"/>
                  </a:moveTo>
                  <a:lnTo>
                    <a:pt x="10" y="7"/>
                  </a:lnTo>
                  <a:lnTo>
                    <a:pt x="8" y="5"/>
                  </a:lnTo>
                  <a:lnTo>
                    <a:pt x="6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0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" name="Freeform 154">
              <a:extLst>
                <a:ext uri="{FF2B5EF4-FFF2-40B4-BE49-F238E27FC236}">
                  <a16:creationId xmlns:a16="http://schemas.microsoft.com/office/drawing/2014/main" id="{89967211-3868-A072-DB8E-B81C877AD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3151" y="6341452"/>
              <a:ext cx="434122" cy="296740"/>
            </a:xfrm>
            <a:custGeom>
              <a:avLst/>
              <a:gdLst>
                <a:gd name="T0" fmla="*/ 315 w 349"/>
                <a:gd name="T1" fmla="*/ 11 h 236"/>
                <a:gd name="T2" fmla="*/ 301 w 349"/>
                <a:gd name="T3" fmla="*/ 37 h 236"/>
                <a:gd name="T4" fmla="*/ 310 w 349"/>
                <a:gd name="T5" fmla="*/ 54 h 236"/>
                <a:gd name="T6" fmla="*/ 323 w 349"/>
                <a:gd name="T7" fmla="*/ 64 h 236"/>
                <a:gd name="T8" fmla="*/ 341 w 349"/>
                <a:gd name="T9" fmla="*/ 78 h 236"/>
                <a:gd name="T10" fmla="*/ 341 w 349"/>
                <a:gd name="T11" fmla="*/ 90 h 236"/>
                <a:gd name="T12" fmla="*/ 344 w 349"/>
                <a:gd name="T13" fmla="*/ 101 h 236"/>
                <a:gd name="T14" fmla="*/ 345 w 349"/>
                <a:gd name="T15" fmla="*/ 117 h 236"/>
                <a:gd name="T16" fmla="*/ 330 w 349"/>
                <a:gd name="T17" fmla="*/ 140 h 236"/>
                <a:gd name="T18" fmla="*/ 319 w 349"/>
                <a:gd name="T19" fmla="*/ 156 h 236"/>
                <a:gd name="T20" fmla="*/ 276 w 349"/>
                <a:gd name="T21" fmla="*/ 180 h 236"/>
                <a:gd name="T22" fmla="*/ 218 w 349"/>
                <a:gd name="T23" fmla="*/ 211 h 236"/>
                <a:gd name="T24" fmla="*/ 204 w 349"/>
                <a:gd name="T25" fmla="*/ 229 h 236"/>
                <a:gd name="T26" fmla="*/ 186 w 349"/>
                <a:gd name="T27" fmla="*/ 235 h 236"/>
                <a:gd name="T28" fmla="*/ 127 w 349"/>
                <a:gd name="T29" fmla="*/ 213 h 236"/>
                <a:gd name="T30" fmla="*/ 124 w 349"/>
                <a:gd name="T31" fmla="*/ 211 h 236"/>
                <a:gd name="T32" fmla="*/ 108 w 349"/>
                <a:gd name="T33" fmla="*/ 197 h 236"/>
                <a:gd name="T34" fmla="*/ 58 w 349"/>
                <a:gd name="T35" fmla="*/ 205 h 236"/>
                <a:gd name="T36" fmla="*/ 61 w 349"/>
                <a:gd name="T37" fmla="*/ 191 h 236"/>
                <a:gd name="T38" fmla="*/ 87 w 349"/>
                <a:gd name="T39" fmla="*/ 172 h 236"/>
                <a:gd name="T40" fmla="*/ 78 w 349"/>
                <a:gd name="T41" fmla="*/ 169 h 236"/>
                <a:gd name="T42" fmla="*/ 89 w 349"/>
                <a:gd name="T43" fmla="*/ 148 h 236"/>
                <a:gd name="T44" fmla="*/ 71 w 349"/>
                <a:gd name="T45" fmla="*/ 150 h 236"/>
                <a:gd name="T46" fmla="*/ 56 w 349"/>
                <a:gd name="T47" fmla="*/ 134 h 236"/>
                <a:gd name="T48" fmla="*/ 15 w 349"/>
                <a:gd name="T49" fmla="*/ 129 h 236"/>
                <a:gd name="T50" fmla="*/ 40 w 349"/>
                <a:gd name="T51" fmla="*/ 119 h 236"/>
                <a:gd name="T52" fmla="*/ 58 w 349"/>
                <a:gd name="T53" fmla="*/ 117 h 236"/>
                <a:gd name="T54" fmla="*/ 86 w 349"/>
                <a:gd name="T55" fmla="*/ 104 h 236"/>
                <a:gd name="T56" fmla="*/ 82 w 349"/>
                <a:gd name="T57" fmla="*/ 88 h 236"/>
                <a:gd name="T58" fmla="*/ 50 w 349"/>
                <a:gd name="T59" fmla="*/ 74 h 236"/>
                <a:gd name="T60" fmla="*/ 0 w 349"/>
                <a:gd name="T61" fmla="*/ 78 h 236"/>
                <a:gd name="T62" fmla="*/ 15 w 349"/>
                <a:gd name="T63" fmla="*/ 66 h 236"/>
                <a:gd name="T64" fmla="*/ 35 w 349"/>
                <a:gd name="T65" fmla="*/ 63 h 236"/>
                <a:gd name="T66" fmla="*/ 24 w 349"/>
                <a:gd name="T67" fmla="*/ 51 h 236"/>
                <a:gd name="T68" fmla="*/ 32 w 349"/>
                <a:gd name="T69" fmla="*/ 40 h 236"/>
                <a:gd name="T70" fmla="*/ 33 w 349"/>
                <a:gd name="T71" fmla="*/ 27 h 236"/>
                <a:gd name="T72" fmla="*/ 49 w 349"/>
                <a:gd name="T73" fmla="*/ 42 h 236"/>
                <a:gd name="T74" fmla="*/ 59 w 349"/>
                <a:gd name="T75" fmla="*/ 51 h 236"/>
                <a:gd name="T76" fmla="*/ 53 w 349"/>
                <a:gd name="T77" fmla="*/ 30 h 236"/>
                <a:gd name="T78" fmla="*/ 62 w 349"/>
                <a:gd name="T79" fmla="*/ 19 h 236"/>
                <a:gd name="T80" fmla="*/ 45 w 349"/>
                <a:gd name="T81" fmla="*/ 11 h 236"/>
                <a:gd name="T82" fmla="*/ 80 w 349"/>
                <a:gd name="T83" fmla="*/ 21 h 236"/>
                <a:gd name="T84" fmla="*/ 95 w 349"/>
                <a:gd name="T85" fmla="*/ 45 h 236"/>
                <a:gd name="T86" fmla="*/ 92 w 349"/>
                <a:gd name="T87" fmla="*/ 67 h 236"/>
                <a:gd name="T88" fmla="*/ 99 w 349"/>
                <a:gd name="T89" fmla="*/ 80 h 236"/>
                <a:gd name="T90" fmla="*/ 108 w 349"/>
                <a:gd name="T91" fmla="*/ 96 h 236"/>
                <a:gd name="T92" fmla="*/ 119 w 349"/>
                <a:gd name="T93" fmla="*/ 68 h 236"/>
                <a:gd name="T94" fmla="*/ 132 w 349"/>
                <a:gd name="T95" fmla="*/ 55 h 236"/>
                <a:gd name="T96" fmla="*/ 151 w 349"/>
                <a:gd name="T97" fmla="*/ 52 h 236"/>
                <a:gd name="T98" fmla="*/ 161 w 349"/>
                <a:gd name="T99" fmla="*/ 38 h 236"/>
                <a:gd name="T100" fmla="*/ 184 w 349"/>
                <a:gd name="T101" fmla="*/ 31 h 236"/>
                <a:gd name="T102" fmla="*/ 203 w 349"/>
                <a:gd name="T103" fmla="*/ 59 h 236"/>
                <a:gd name="T104" fmla="*/ 212 w 349"/>
                <a:gd name="T105" fmla="*/ 33 h 236"/>
                <a:gd name="T106" fmla="*/ 234 w 349"/>
                <a:gd name="T107" fmla="*/ 26 h 236"/>
                <a:gd name="T108" fmla="*/ 255 w 349"/>
                <a:gd name="T109" fmla="*/ 26 h 236"/>
                <a:gd name="T110" fmla="*/ 275 w 349"/>
                <a:gd name="T111" fmla="*/ 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9" h="236">
                  <a:moveTo>
                    <a:pt x="285" y="24"/>
                  </a:moveTo>
                  <a:lnTo>
                    <a:pt x="289" y="24"/>
                  </a:lnTo>
                  <a:lnTo>
                    <a:pt x="294" y="21"/>
                  </a:lnTo>
                  <a:lnTo>
                    <a:pt x="297" y="19"/>
                  </a:lnTo>
                  <a:lnTo>
                    <a:pt x="303" y="13"/>
                  </a:lnTo>
                  <a:lnTo>
                    <a:pt x="306" y="11"/>
                  </a:lnTo>
                  <a:lnTo>
                    <a:pt x="313" y="12"/>
                  </a:lnTo>
                  <a:lnTo>
                    <a:pt x="315" y="11"/>
                  </a:lnTo>
                  <a:lnTo>
                    <a:pt x="315" y="12"/>
                  </a:lnTo>
                  <a:lnTo>
                    <a:pt x="311" y="15"/>
                  </a:lnTo>
                  <a:lnTo>
                    <a:pt x="309" y="16"/>
                  </a:lnTo>
                  <a:lnTo>
                    <a:pt x="305" y="19"/>
                  </a:lnTo>
                  <a:lnTo>
                    <a:pt x="301" y="27"/>
                  </a:lnTo>
                  <a:lnTo>
                    <a:pt x="299" y="32"/>
                  </a:lnTo>
                  <a:lnTo>
                    <a:pt x="299" y="33"/>
                  </a:lnTo>
                  <a:lnTo>
                    <a:pt x="301" y="37"/>
                  </a:lnTo>
                  <a:lnTo>
                    <a:pt x="305" y="38"/>
                  </a:lnTo>
                  <a:lnTo>
                    <a:pt x="309" y="37"/>
                  </a:lnTo>
                  <a:lnTo>
                    <a:pt x="310" y="38"/>
                  </a:lnTo>
                  <a:lnTo>
                    <a:pt x="312" y="40"/>
                  </a:lnTo>
                  <a:lnTo>
                    <a:pt x="313" y="43"/>
                  </a:lnTo>
                  <a:lnTo>
                    <a:pt x="313" y="44"/>
                  </a:lnTo>
                  <a:lnTo>
                    <a:pt x="312" y="49"/>
                  </a:lnTo>
                  <a:lnTo>
                    <a:pt x="310" y="54"/>
                  </a:lnTo>
                  <a:lnTo>
                    <a:pt x="307" y="58"/>
                  </a:lnTo>
                  <a:lnTo>
                    <a:pt x="308" y="60"/>
                  </a:lnTo>
                  <a:lnTo>
                    <a:pt x="310" y="60"/>
                  </a:lnTo>
                  <a:lnTo>
                    <a:pt x="320" y="58"/>
                  </a:lnTo>
                  <a:lnTo>
                    <a:pt x="322" y="58"/>
                  </a:lnTo>
                  <a:lnTo>
                    <a:pt x="322" y="60"/>
                  </a:lnTo>
                  <a:lnTo>
                    <a:pt x="322" y="62"/>
                  </a:lnTo>
                  <a:lnTo>
                    <a:pt x="323" y="64"/>
                  </a:lnTo>
                  <a:lnTo>
                    <a:pt x="324" y="66"/>
                  </a:lnTo>
                  <a:lnTo>
                    <a:pt x="324" y="68"/>
                  </a:lnTo>
                  <a:lnTo>
                    <a:pt x="319" y="74"/>
                  </a:lnTo>
                  <a:lnTo>
                    <a:pt x="324" y="71"/>
                  </a:lnTo>
                  <a:lnTo>
                    <a:pt x="329" y="69"/>
                  </a:lnTo>
                  <a:lnTo>
                    <a:pt x="336" y="71"/>
                  </a:lnTo>
                  <a:lnTo>
                    <a:pt x="339" y="74"/>
                  </a:lnTo>
                  <a:lnTo>
                    <a:pt x="341" y="78"/>
                  </a:lnTo>
                  <a:lnTo>
                    <a:pt x="343" y="76"/>
                  </a:lnTo>
                  <a:lnTo>
                    <a:pt x="344" y="76"/>
                  </a:lnTo>
                  <a:lnTo>
                    <a:pt x="346" y="79"/>
                  </a:lnTo>
                  <a:lnTo>
                    <a:pt x="346" y="81"/>
                  </a:lnTo>
                  <a:lnTo>
                    <a:pt x="345" y="85"/>
                  </a:lnTo>
                  <a:lnTo>
                    <a:pt x="344" y="88"/>
                  </a:lnTo>
                  <a:lnTo>
                    <a:pt x="343" y="89"/>
                  </a:lnTo>
                  <a:lnTo>
                    <a:pt x="341" y="90"/>
                  </a:lnTo>
                  <a:lnTo>
                    <a:pt x="340" y="91"/>
                  </a:lnTo>
                  <a:lnTo>
                    <a:pt x="341" y="94"/>
                  </a:lnTo>
                  <a:lnTo>
                    <a:pt x="342" y="96"/>
                  </a:lnTo>
                  <a:lnTo>
                    <a:pt x="345" y="96"/>
                  </a:lnTo>
                  <a:lnTo>
                    <a:pt x="346" y="98"/>
                  </a:lnTo>
                  <a:lnTo>
                    <a:pt x="346" y="99"/>
                  </a:lnTo>
                  <a:lnTo>
                    <a:pt x="345" y="100"/>
                  </a:lnTo>
                  <a:lnTo>
                    <a:pt x="344" y="101"/>
                  </a:lnTo>
                  <a:lnTo>
                    <a:pt x="343" y="102"/>
                  </a:lnTo>
                  <a:lnTo>
                    <a:pt x="342" y="104"/>
                  </a:lnTo>
                  <a:lnTo>
                    <a:pt x="347" y="107"/>
                  </a:lnTo>
                  <a:lnTo>
                    <a:pt x="348" y="109"/>
                  </a:lnTo>
                  <a:lnTo>
                    <a:pt x="348" y="111"/>
                  </a:lnTo>
                  <a:lnTo>
                    <a:pt x="347" y="113"/>
                  </a:lnTo>
                  <a:lnTo>
                    <a:pt x="347" y="115"/>
                  </a:lnTo>
                  <a:lnTo>
                    <a:pt x="345" y="117"/>
                  </a:lnTo>
                  <a:lnTo>
                    <a:pt x="341" y="117"/>
                  </a:lnTo>
                  <a:lnTo>
                    <a:pt x="339" y="119"/>
                  </a:lnTo>
                  <a:lnTo>
                    <a:pt x="340" y="121"/>
                  </a:lnTo>
                  <a:lnTo>
                    <a:pt x="340" y="125"/>
                  </a:lnTo>
                  <a:lnTo>
                    <a:pt x="339" y="129"/>
                  </a:lnTo>
                  <a:lnTo>
                    <a:pt x="336" y="134"/>
                  </a:lnTo>
                  <a:lnTo>
                    <a:pt x="333" y="137"/>
                  </a:lnTo>
                  <a:lnTo>
                    <a:pt x="330" y="140"/>
                  </a:lnTo>
                  <a:lnTo>
                    <a:pt x="325" y="139"/>
                  </a:lnTo>
                  <a:lnTo>
                    <a:pt x="322" y="137"/>
                  </a:lnTo>
                  <a:lnTo>
                    <a:pt x="322" y="142"/>
                  </a:lnTo>
                  <a:lnTo>
                    <a:pt x="319" y="145"/>
                  </a:lnTo>
                  <a:lnTo>
                    <a:pt x="320" y="148"/>
                  </a:lnTo>
                  <a:lnTo>
                    <a:pt x="320" y="150"/>
                  </a:lnTo>
                  <a:lnTo>
                    <a:pt x="320" y="153"/>
                  </a:lnTo>
                  <a:lnTo>
                    <a:pt x="319" y="156"/>
                  </a:lnTo>
                  <a:lnTo>
                    <a:pt x="317" y="159"/>
                  </a:lnTo>
                  <a:lnTo>
                    <a:pt x="314" y="162"/>
                  </a:lnTo>
                  <a:lnTo>
                    <a:pt x="309" y="164"/>
                  </a:lnTo>
                  <a:lnTo>
                    <a:pt x="305" y="169"/>
                  </a:lnTo>
                  <a:lnTo>
                    <a:pt x="301" y="170"/>
                  </a:lnTo>
                  <a:lnTo>
                    <a:pt x="294" y="170"/>
                  </a:lnTo>
                  <a:lnTo>
                    <a:pt x="286" y="173"/>
                  </a:lnTo>
                  <a:lnTo>
                    <a:pt x="276" y="180"/>
                  </a:lnTo>
                  <a:lnTo>
                    <a:pt x="268" y="184"/>
                  </a:lnTo>
                  <a:lnTo>
                    <a:pt x="263" y="189"/>
                  </a:lnTo>
                  <a:lnTo>
                    <a:pt x="255" y="198"/>
                  </a:lnTo>
                  <a:lnTo>
                    <a:pt x="250" y="201"/>
                  </a:lnTo>
                  <a:lnTo>
                    <a:pt x="246" y="203"/>
                  </a:lnTo>
                  <a:lnTo>
                    <a:pt x="240" y="204"/>
                  </a:lnTo>
                  <a:lnTo>
                    <a:pt x="236" y="206"/>
                  </a:lnTo>
                  <a:lnTo>
                    <a:pt x="218" y="211"/>
                  </a:lnTo>
                  <a:lnTo>
                    <a:pt x="212" y="213"/>
                  </a:lnTo>
                  <a:lnTo>
                    <a:pt x="212" y="215"/>
                  </a:lnTo>
                  <a:lnTo>
                    <a:pt x="209" y="218"/>
                  </a:lnTo>
                  <a:lnTo>
                    <a:pt x="209" y="219"/>
                  </a:lnTo>
                  <a:lnTo>
                    <a:pt x="210" y="221"/>
                  </a:lnTo>
                  <a:lnTo>
                    <a:pt x="210" y="222"/>
                  </a:lnTo>
                  <a:lnTo>
                    <a:pt x="208" y="225"/>
                  </a:lnTo>
                  <a:lnTo>
                    <a:pt x="204" y="229"/>
                  </a:lnTo>
                  <a:lnTo>
                    <a:pt x="202" y="229"/>
                  </a:lnTo>
                  <a:lnTo>
                    <a:pt x="199" y="226"/>
                  </a:lnTo>
                  <a:lnTo>
                    <a:pt x="199" y="226"/>
                  </a:lnTo>
                  <a:lnTo>
                    <a:pt x="198" y="227"/>
                  </a:lnTo>
                  <a:lnTo>
                    <a:pt x="198" y="227"/>
                  </a:lnTo>
                  <a:lnTo>
                    <a:pt x="199" y="230"/>
                  </a:lnTo>
                  <a:lnTo>
                    <a:pt x="197" y="232"/>
                  </a:lnTo>
                  <a:lnTo>
                    <a:pt x="186" y="235"/>
                  </a:lnTo>
                  <a:lnTo>
                    <a:pt x="167" y="232"/>
                  </a:lnTo>
                  <a:lnTo>
                    <a:pt x="159" y="230"/>
                  </a:lnTo>
                  <a:lnTo>
                    <a:pt x="150" y="225"/>
                  </a:lnTo>
                  <a:lnTo>
                    <a:pt x="144" y="224"/>
                  </a:lnTo>
                  <a:lnTo>
                    <a:pt x="136" y="224"/>
                  </a:lnTo>
                  <a:lnTo>
                    <a:pt x="130" y="218"/>
                  </a:lnTo>
                  <a:lnTo>
                    <a:pt x="127" y="214"/>
                  </a:lnTo>
                  <a:lnTo>
                    <a:pt x="127" y="213"/>
                  </a:lnTo>
                  <a:lnTo>
                    <a:pt x="127" y="211"/>
                  </a:lnTo>
                  <a:lnTo>
                    <a:pt x="128" y="210"/>
                  </a:lnTo>
                  <a:lnTo>
                    <a:pt x="129" y="210"/>
                  </a:lnTo>
                  <a:lnTo>
                    <a:pt x="131" y="210"/>
                  </a:lnTo>
                  <a:lnTo>
                    <a:pt x="132" y="209"/>
                  </a:lnTo>
                  <a:lnTo>
                    <a:pt x="130" y="206"/>
                  </a:lnTo>
                  <a:lnTo>
                    <a:pt x="128" y="207"/>
                  </a:lnTo>
                  <a:lnTo>
                    <a:pt x="124" y="211"/>
                  </a:lnTo>
                  <a:lnTo>
                    <a:pt x="122" y="211"/>
                  </a:lnTo>
                  <a:lnTo>
                    <a:pt x="120" y="209"/>
                  </a:lnTo>
                  <a:lnTo>
                    <a:pt x="120" y="207"/>
                  </a:lnTo>
                  <a:lnTo>
                    <a:pt x="115" y="206"/>
                  </a:lnTo>
                  <a:lnTo>
                    <a:pt x="111" y="204"/>
                  </a:lnTo>
                  <a:lnTo>
                    <a:pt x="106" y="200"/>
                  </a:lnTo>
                  <a:lnTo>
                    <a:pt x="106" y="199"/>
                  </a:lnTo>
                  <a:lnTo>
                    <a:pt x="108" y="197"/>
                  </a:lnTo>
                  <a:lnTo>
                    <a:pt x="108" y="197"/>
                  </a:lnTo>
                  <a:lnTo>
                    <a:pt x="106" y="196"/>
                  </a:lnTo>
                  <a:lnTo>
                    <a:pt x="103" y="197"/>
                  </a:lnTo>
                  <a:lnTo>
                    <a:pt x="99" y="201"/>
                  </a:lnTo>
                  <a:lnTo>
                    <a:pt x="97" y="202"/>
                  </a:lnTo>
                  <a:lnTo>
                    <a:pt x="67" y="204"/>
                  </a:lnTo>
                  <a:lnTo>
                    <a:pt x="60" y="204"/>
                  </a:lnTo>
                  <a:lnTo>
                    <a:pt x="58" y="205"/>
                  </a:lnTo>
                  <a:lnTo>
                    <a:pt x="57" y="201"/>
                  </a:lnTo>
                  <a:lnTo>
                    <a:pt x="56" y="195"/>
                  </a:lnTo>
                  <a:lnTo>
                    <a:pt x="56" y="191"/>
                  </a:lnTo>
                  <a:lnTo>
                    <a:pt x="56" y="189"/>
                  </a:lnTo>
                  <a:lnTo>
                    <a:pt x="57" y="186"/>
                  </a:lnTo>
                  <a:lnTo>
                    <a:pt x="59" y="186"/>
                  </a:lnTo>
                  <a:lnTo>
                    <a:pt x="60" y="189"/>
                  </a:lnTo>
                  <a:lnTo>
                    <a:pt x="61" y="191"/>
                  </a:lnTo>
                  <a:lnTo>
                    <a:pt x="63" y="193"/>
                  </a:lnTo>
                  <a:lnTo>
                    <a:pt x="73" y="189"/>
                  </a:lnTo>
                  <a:lnTo>
                    <a:pt x="77" y="187"/>
                  </a:lnTo>
                  <a:lnTo>
                    <a:pt x="79" y="184"/>
                  </a:lnTo>
                  <a:lnTo>
                    <a:pt x="81" y="181"/>
                  </a:lnTo>
                  <a:lnTo>
                    <a:pt x="83" y="179"/>
                  </a:lnTo>
                  <a:lnTo>
                    <a:pt x="84" y="177"/>
                  </a:lnTo>
                  <a:lnTo>
                    <a:pt x="87" y="172"/>
                  </a:lnTo>
                  <a:lnTo>
                    <a:pt x="88" y="169"/>
                  </a:lnTo>
                  <a:lnTo>
                    <a:pt x="90" y="167"/>
                  </a:lnTo>
                  <a:lnTo>
                    <a:pt x="92" y="166"/>
                  </a:lnTo>
                  <a:lnTo>
                    <a:pt x="96" y="164"/>
                  </a:lnTo>
                  <a:lnTo>
                    <a:pt x="93" y="163"/>
                  </a:lnTo>
                  <a:lnTo>
                    <a:pt x="90" y="163"/>
                  </a:lnTo>
                  <a:lnTo>
                    <a:pt x="81" y="169"/>
                  </a:lnTo>
                  <a:lnTo>
                    <a:pt x="78" y="169"/>
                  </a:lnTo>
                  <a:lnTo>
                    <a:pt x="78" y="169"/>
                  </a:lnTo>
                  <a:lnTo>
                    <a:pt x="79" y="167"/>
                  </a:lnTo>
                  <a:lnTo>
                    <a:pt x="83" y="164"/>
                  </a:lnTo>
                  <a:lnTo>
                    <a:pt x="80" y="163"/>
                  </a:lnTo>
                  <a:lnTo>
                    <a:pt x="79" y="162"/>
                  </a:lnTo>
                  <a:lnTo>
                    <a:pt x="79" y="159"/>
                  </a:lnTo>
                  <a:lnTo>
                    <a:pt x="81" y="154"/>
                  </a:lnTo>
                  <a:lnTo>
                    <a:pt x="89" y="148"/>
                  </a:lnTo>
                  <a:lnTo>
                    <a:pt x="91" y="147"/>
                  </a:lnTo>
                  <a:lnTo>
                    <a:pt x="92" y="146"/>
                  </a:lnTo>
                  <a:lnTo>
                    <a:pt x="91" y="145"/>
                  </a:lnTo>
                  <a:lnTo>
                    <a:pt x="89" y="145"/>
                  </a:lnTo>
                  <a:lnTo>
                    <a:pt x="81" y="151"/>
                  </a:lnTo>
                  <a:lnTo>
                    <a:pt x="76" y="153"/>
                  </a:lnTo>
                  <a:lnTo>
                    <a:pt x="74" y="153"/>
                  </a:lnTo>
                  <a:lnTo>
                    <a:pt x="71" y="150"/>
                  </a:lnTo>
                  <a:lnTo>
                    <a:pt x="70" y="149"/>
                  </a:lnTo>
                  <a:lnTo>
                    <a:pt x="69" y="147"/>
                  </a:lnTo>
                  <a:lnTo>
                    <a:pt x="69" y="145"/>
                  </a:lnTo>
                  <a:lnTo>
                    <a:pt x="72" y="140"/>
                  </a:lnTo>
                  <a:lnTo>
                    <a:pt x="72" y="138"/>
                  </a:lnTo>
                  <a:lnTo>
                    <a:pt x="69" y="138"/>
                  </a:lnTo>
                  <a:lnTo>
                    <a:pt x="64" y="134"/>
                  </a:lnTo>
                  <a:lnTo>
                    <a:pt x="56" y="134"/>
                  </a:lnTo>
                  <a:lnTo>
                    <a:pt x="36" y="131"/>
                  </a:lnTo>
                  <a:lnTo>
                    <a:pt x="32" y="132"/>
                  </a:lnTo>
                  <a:lnTo>
                    <a:pt x="25" y="137"/>
                  </a:lnTo>
                  <a:lnTo>
                    <a:pt x="21" y="138"/>
                  </a:lnTo>
                  <a:lnTo>
                    <a:pt x="20" y="137"/>
                  </a:lnTo>
                  <a:lnTo>
                    <a:pt x="18" y="135"/>
                  </a:lnTo>
                  <a:lnTo>
                    <a:pt x="16" y="132"/>
                  </a:lnTo>
                  <a:lnTo>
                    <a:pt x="15" y="129"/>
                  </a:lnTo>
                  <a:lnTo>
                    <a:pt x="15" y="126"/>
                  </a:lnTo>
                  <a:lnTo>
                    <a:pt x="18" y="125"/>
                  </a:lnTo>
                  <a:lnTo>
                    <a:pt x="20" y="124"/>
                  </a:lnTo>
                  <a:lnTo>
                    <a:pt x="25" y="125"/>
                  </a:lnTo>
                  <a:lnTo>
                    <a:pt x="32" y="122"/>
                  </a:lnTo>
                  <a:lnTo>
                    <a:pt x="36" y="122"/>
                  </a:lnTo>
                  <a:lnTo>
                    <a:pt x="37" y="121"/>
                  </a:lnTo>
                  <a:lnTo>
                    <a:pt x="40" y="119"/>
                  </a:lnTo>
                  <a:lnTo>
                    <a:pt x="41" y="118"/>
                  </a:lnTo>
                  <a:lnTo>
                    <a:pt x="43" y="119"/>
                  </a:lnTo>
                  <a:lnTo>
                    <a:pt x="44" y="121"/>
                  </a:lnTo>
                  <a:lnTo>
                    <a:pt x="51" y="118"/>
                  </a:lnTo>
                  <a:lnTo>
                    <a:pt x="53" y="117"/>
                  </a:lnTo>
                  <a:lnTo>
                    <a:pt x="53" y="116"/>
                  </a:lnTo>
                  <a:lnTo>
                    <a:pt x="54" y="115"/>
                  </a:lnTo>
                  <a:lnTo>
                    <a:pt x="58" y="117"/>
                  </a:lnTo>
                  <a:lnTo>
                    <a:pt x="60" y="117"/>
                  </a:lnTo>
                  <a:lnTo>
                    <a:pt x="64" y="115"/>
                  </a:lnTo>
                  <a:lnTo>
                    <a:pt x="69" y="115"/>
                  </a:lnTo>
                  <a:lnTo>
                    <a:pt x="83" y="115"/>
                  </a:lnTo>
                  <a:lnTo>
                    <a:pt x="84" y="112"/>
                  </a:lnTo>
                  <a:lnTo>
                    <a:pt x="86" y="110"/>
                  </a:lnTo>
                  <a:lnTo>
                    <a:pt x="87" y="105"/>
                  </a:lnTo>
                  <a:lnTo>
                    <a:pt x="86" y="104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67" y="106"/>
                  </a:lnTo>
                  <a:lnTo>
                    <a:pt x="63" y="103"/>
                  </a:lnTo>
                  <a:lnTo>
                    <a:pt x="64" y="101"/>
                  </a:lnTo>
                  <a:lnTo>
                    <a:pt x="69" y="96"/>
                  </a:lnTo>
                  <a:lnTo>
                    <a:pt x="75" y="92"/>
                  </a:lnTo>
                  <a:lnTo>
                    <a:pt x="82" y="88"/>
                  </a:lnTo>
                  <a:lnTo>
                    <a:pt x="84" y="86"/>
                  </a:lnTo>
                  <a:lnTo>
                    <a:pt x="84" y="84"/>
                  </a:lnTo>
                  <a:lnTo>
                    <a:pt x="79" y="80"/>
                  </a:lnTo>
                  <a:lnTo>
                    <a:pt x="69" y="82"/>
                  </a:lnTo>
                  <a:lnTo>
                    <a:pt x="67" y="78"/>
                  </a:lnTo>
                  <a:lnTo>
                    <a:pt x="59" y="75"/>
                  </a:lnTo>
                  <a:lnTo>
                    <a:pt x="53" y="77"/>
                  </a:lnTo>
                  <a:lnTo>
                    <a:pt x="50" y="74"/>
                  </a:lnTo>
                  <a:lnTo>
                    <a:pt x="43" y="78"/>
                  </a:lnTo>
                  <a:lnTo>
                    <a:pt x="28" y="83"/>
                  </a:lnTo>
                  <a:lnTo>
                    <a:pt x="22" y="86"/>
                  </a:lnTo>
                  <a:lnTo>
                    <a:pt x="18" y="87"/>
                  </a:lnTo>
                  <a:lnTo>
                    <a:pt x="15" y="85"/>
                  </a:lnTo>
                  <a:lnTo>
                    <a:pt x="9" y="81"/>
                  </a:lnTo>
                  <a:lnTo>
                    <a:pt x="1" y="80"/>
                  </a:lnTo>
                  <a:lnTo>
                    <a:pt x="0" y="78"/>
                  </a:lnTo>
                  <a:lnTo>
                    <a:pt x="5" y="73"/>
                  </a:lnTo>
                  <a:lnTo>
                    <a:pt x="7" y="71"/>
                  </a:lnTo>
                  <a:lnTo>
                    <a:pt x="10" y="72"/>
                  </a:lnTo>
                  <a:lnTo>
                    <a:pt x="16" y="76"/>
                  </a:lnTo>
                  <a:lnTo>
                    <a:pt x="20" y="78"/>
                  </a:lnTo>
                  <a:lnTo>
                    <a:pt x="15" y="71"/>
                  </a:lnTo>
                  <a:lnTo>
                    <a:pt x="15" y="69"/>
                  </a:lnTo>
                  <a:lnTo>
                    <a:pt x="15" y="66"/>
                  </a:lnTo>
                  <a:lnTo>
                    <a:pt x="14" y="64"/>
                  </a:lnTo>
                  <a:lnTo>
                    <a:pt x="12" y="60"/>
                  </a:lnTo>
                  <a:lnTo>
                    <a:pt x="12" y="59"/>
                  </a:lnTo>
                  <a:lnTo>
                    <a:pt x="15" y="58"/>
                  </a:lnTo>
                  <a:lnTo>
                    <a:pt x="18" y="60"/>
                  </a:lnTo>
                  <a:lnTo>
                    <a:pt x="27" y="67"/>
                  </a:lnTo>
                  <a:lnTo>
                    <a:pt x="32" y="65"/>
                  </a:lnTo>
                  <a:lnTo>
                    <a:pt x="35" y="63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0" y="60"/>
                  </a:lnTo>
                  <a:lnTo>
                    <a:pt x="25" y="58"/>
                  </a:lnTo>
                  <a:lnTo>
                    <a:pt x="23" y="57"/>
                  </a:lnTo>
                  <a:lnTo>
                    <a:pt x="21" y="54"/>
                  </a:lnTo>
                  <a:lnTo>
                    <a:pt x="21" y="52"/>
                  </a:lnTo>
                  <a:lnTo>
                    <a:pt x="24" y="51"/>
                  </a:lnTo>
                  <a:lnTo>
                    <a:pt x="31" y="51"/>
                  </a:lnTo>
                  <a:lnTo>
                    <a:pt x="26" y="45"/>
                  </a:lnTo>
                  <a:lnTo>
                    <a:pt x="23" y="42"/>
                  </a:lnTo>
                  <a:lnTo>
                    <a:pt x="23" y="40"/>
                  </a:lnTo>
                  <a:lnTo>
                    <a:pt x="23" y="38"/>
                  </a:lnTo>
                  <a:lnTo>
                    <a:pt x="23" y="37"/>
                  </a:lnTo>
                  <a:lnTo>
                    <a:pt x="24" y="36"/>
                  </a:lnTo>
                  <a:lnTo>
                    <a:pt x="32" y="40"/>
                  </a:lnTo>
                  <a:lnTo>
                    <a:pt x="34" y="40"/>
                  </a:lnTo>
                  <a:lnTo>
                    <a:pt x="32" y="38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3" y="27"/>
                  </a:lnTo>
                  <a:lnTo>
                    <a:pt x="36" y="27"/>
                  </a:lnTo>
                  <a:lnTo>
                    <a:pt x="38" y="28"/>
                  </a:lnTo>
                  <a:lnTo>
                    <a:pt x="45" y="35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7" y="43"/>
                  </a:lnTo>
                  <a:lnTo>
                    <a:pt x="49" y="42"/>
                  </a:lnTo>
                  <a:lnTo>
                    <a:pt x="52" y="43"/>
                  </a:lnTo>
                  <a:lnTo>
                    <a:pt x="53" y="43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9" y="41"/>
                  </a:lnTo>
                  <a:lnTo>
                    <a:pt x="60" y="43"/>
                  </a:lnTo>
                  <a:lnTo>
                    <a:pt x="60" y="46"/>
                  </a:lnTo>
                  <a:lnTo>
                    <a:pt x="59" y="51"/>
                  </a:lnTo>
                  <a:lnTo>
                    <a:pt x="59" y="52"/>
                  </a:lnTo>
                  <a:lnTo>
                    <a:pt x="62" y="49"/>
                  </a:lnTo>
                  <a:lnTo>
                    <a:pt x="65" y="49"/>
                  </a:lnTo>
                  <a:lnTo>
                    <a:pt x="65" y="47"/>
                  </a:lnTo>
                  <a:lnTo>
                    <a:pt x="65" y="42"/>
                  </a:lnTo>
                  <a:lnTo>
                    <a:pt x="65" y="37"/>
                  </a:lnTo>
                  <a:lnTo>
                    <a:pt x="65" y="36"/>
                  </a:lnTo>
                  <a:lnTo>
                    <a:pt x="53" y="30"/>
                  </a:lnTo>
                  <a:lnTo>
                    <a:pt x="51" y="28"/>
                  </a:lnTo>
                  <a:lnTo>
                    <a:pt x="49" y="25"/>
                  </a:lnTo>
                  <a:lnTo>
                    <a:pt x="49" y="23"/>
                  </a:lnTo>
                  <a:lnTo>
                    <a:pt x="52" y="22"/>
                  </a:lnTo>
                  <a:lnTo>
                    <a:pt x="55" y="21"/>
                  </a:lnTo>
                  <a:lnTo>
                    <a:pt x="63" y="21"/>
                  </a:lnTo>
                  <a:lnTo>
                    <a:pt x="64" y="21"/>
                  </a:lnTo>
                  <a:lnTo>
                    <a:pt x="62" y="19"/>
                  </a:lnTo>
                  <a:lnTo>
                    <a:pt x="59" y="18"/>
                  </a:lnTo>
                  <a:lnTo>
                    <a:pt x="58" y="17"/>
                  </a:lnTo>
                  <a:lnTo>
                    <a:pt x="58" y="15"/>
                  </a:lnTo>
                  <a:lnTo>
                    <a:pt x="53" y="16"/>
                  </a:lnTo>
                  <a:lnTo>
                    <a:pt x="48" y="16"/>
                  </a:lnTo>
                  <a:lnTo>
                    <a:pt x="43" y="15"/>
                  </a:lnTo>
                  <a:lnTo>
                    <a:pt x="43" y="13"/>
                  </a:lnTo>
                  <a:lnTo>
                    <a:pt x="45" y="11"/>
                  </a:lnTo>
                  <a:lnTo>
                    <a:pt x="49" y="8"/>
                  </a:lnTo>
                  <a:lnTo>
                    <a:pt x="51" y="6"/>
                  </a:lnTo>
                  <a:lnTo>
                    <a:pt x="56" y="8"/>
                  </a:lnTo>
                  <a:lnTo>
                    <a:pt x="61" y="6"/>
                  </a:lnTo>
                  <a:lnTo>
                    <a:pt x="65" y="8"/>
                  </a:lnTo>
                  <a:lnTo>
                    <a:pt x="69" y="11"/>
                  </a:lnTo>
                  <a:lnTo>
                    <a:pt x="74" y="17"/>
                  </a:lnTo>
                  <a:lnTo>
                    <a:pt x="80" y="21"/>
                  </a:lnTo>
                  <a:lnTo>
                    <a:pt x="81" y="22"/>
                  </a:lnTo>
                  <a:lnTo>
                    <a:pt x="84" y="26"/>
                  </a:lnTo>
                  <a:lnTo>
                    <a:pt x="91" y="35"/>
                  </a:lnTo>
                  <a:lnTo>
                    <a:pt x="98" y="40"/>
                  </a:lnTo>
                  <a:lnTo>
                    <a:pt x="99" y="41"/>
                  </a:lnTo>
                  <a:lnTo>
                    <a:pt x="97" y="43"/>
                  </a:lnTo>
                  <a:lnTo>
                    <a:pt x="95" y="44"/>
                  </a:lnTo>
                  <a:lnTo>
                    <a:pt x="95" y="45"/>
                  </a:lnTo>
                  <a:lnTo>
                    <a:pt x="99" y="46"/>
                  </a:lnTo>
                  <a:lnTo>
                    <a:pt x="101" y="50"/>
                  </a:lnTo>
                  <a:lnTo>
                    <a:pt x="101" y="51"/>
                  </a:lnTo>
                  <a:lnTo>
                    <a:pt x="99" y="62"/>
                  </a:lnTo>
                  <a:lnTo>
                    <a:pt x="98" y="64"/>
                  </a:lnTo>
                  <a:lnTo>
                    <a:pt x="97" y="65"/>
                  </a:lnTo>
                  <a:lnTo>
                    <a:pt x="90" y="63"/>
                  </a:lnTo>
                  <a:lnTo>
                    <a:pt x="92" y="67"/>
                  </a:lnTo>
                  <a:lnTo>
                    <a:pt x="96" y="70"/>
                  </a:lnTo>
                  <a:lnTo>
                    <a:pt x="97" y="72"/>
                  </a:lnTo>
                  <a:lnTo>
                    <a:pt x="97" y="74"/>
                  </a:lnTo>
                  <a:lnTo>
                    <a:pt x="97" y="74"/>
                  </a:lnTo>
                  <a:lnTo>
                    <a:pt x="99" y="73"/>
                  </a:lnTo>
                  <a:lnTo>
                    <a:pt x="100" y="74"/>
                  </a:lnTo>
                  <a:lnTo>
                    <a:pt x="99" y="78"/>
                  </a:lnTo>
                  <a:lnTo>
                    <a:pt x="99" y="80"/>
                  </a:lnTo>
                  <a:lnTo>
                    <a:pt x="97" y="82"/>
                  </a:lnTo>
                  <a:lnTo>
                    <a:pt x="98" y="83"/>
                  </a:lnTo>
                  <a:lnTo>
                    <a:pt x="99" y="83"/>
                  </a:lnTo>
                  <a:lnTo>
                    <a:pt x="101" y="84"/>
                  </a:lnTo>
                  <a:lnTo>
                    <a:pt x="104" y="86"/>
                  </a:lnTo>
                  <a:lnTo>
                    <a:pt x="106" y="95"/>
                  </a:lnTo>
                  <a:lnTo>
                    <a:pt x="107" y="98"/>
                  </a:lnTo>
                  <a:lnTo>
                    <a:pt x="108" y="96"/>
                  </a:lnTo>
                  <a:lnTo>
                    <a:pt x="109" y="89"/>
                  </a:lnTo>
                  <a:lnTo>
                    <a:pt x="110" y="86"/>
                  </a:lnTo>
                  <a:lnTo>
                    <a:pt x="110" y="85"/>
                  </a:lnTo>
                  <a:lnTo>
                    <a:pt x="111" y="85"/>
                  </a:lnTo>
                  <a:lnTo>
                    <a:pt x="112" y="82"/>
                  </a:lnTo>
                  <a:lnTo>
                    <a:pt x="113" y="75"/>
                  </a:lnTo>
                  <a:lnTo>
                    <a:pt x="117" y="69"/>
                  </a:lnTo>
                  <a:lnTo>
                    <a:pt x="119" y="68"/>
                  </a:lnTo>
                  <a:lnTo>
                    <a:pt x="121" y="68"/>
                  </a:lnTo>
                  <a:lnTo>
                    <a:pt x="122" y="68"/>
                  </a:lnTo>
                  <a:lnTo>
                    <a:pt x="125" y="74"/>
                  </a:lnTo>
                  <a:lnTo>
                    <a:pt x="127" y="75"/>
                  </a:lnTo>
                  <a:lnTo>
                    <a:pt x="128" y="75"/>
                  </a:lnTo>
                  <a:lnTo>
                    <a:pt x="130" y="71"/>
                  </a:lnTo>
                  <a:lnTo>
                    <a:pt x="132" y="63"/>
                  </a:lnTo>
                  <a:lnTo>
                    <a:pt x="132" y="55"/>
                  </a:lnTo>
                  <a:lnTo>
                    <a:pt x="131" y="46"/>
                  </a:lnTo>
                  <a:lnTo>
                    <a:pt x="132" y="39"/>
                  </a:lnTo>
                  <a:lnTo>
                    <a:pt x="133" y="35"/>
                  </a:lnTo>
                  <a:lnTo>
                    <a:pt x="136" y="33"/>
                  </a:lnTo>
                  <a:lnTo>
                    <a:pt x="140" y="35"/>
                  </a:lnTo>
                  <a:lnTo>
                    <a:pt x="142" y="38"/>
                  </a:lnTo>
                  <a:lnTo>
                    <a:pt x="147" y="47"/>
                  </a:lnTo>
                  <a:lnTo>
                    <a:pt x="151" y="52"/>
                  </a:lnTo>
                  <a:lnTo>
                    <a:pt x="154" y="57"/>
                  </a:lnTo>
                  <a:lnTo>
                    <a:pt x="156" y="58"/>
                  </a:lnTo>
                  <a:lnTo>
                    <a:pt x="159" y="60"/>
                  </a:lnTo>
                  <a:lnTo>
                    <a:pt x="160" y="59"/>
                  </a:lnTo>
                  <a:lnTo>
                    <a:pt x="161" y="58"/>
                  </a:lnTo>
                  <a:lnTo>
                    <a:pt x="161" y="56"/>
                  </a:lnTo>
                  <a:lnTo>
                    <a:pt x="160" y="43"/>
                  </a:lnTo>
                  <a:lnTo>
                    <a:pt x="161" y="38"/>
                  </a:lnTo>
                  <a:lnTo>
                    <a:pt x="163" y="36"/>
                  </a:lnTo>
                  <a:lnTo>
                    <a:pt x="168" y="34"/>
                  </a:lnTo>
                  <a:lnTo>
                    <a:pt x="172" y="32"/>
                  </a:lnTo>
                  <a:lnTo>
                    <a:pt x="175" y="29"/>
                  </a:lnTo>
                  <a:lnTo>
                    <a:pt x="177" y="27"/>
                  </a:lnTo>
                  <a:lnTo>
                    <a:pt x="180" y="27"/>
                  </a:lnTo>
                  <a:lnTo>
                    <a:pt x="182" y="28"/>
                  </a:lnTo>
                  <a:lnTo>
                    <a:pt x="184" y="31"/>
                  </a:lnTo>
                  <a:lnTo>
                    <a:pt x="188" y="36"/>
                  </a:lnTo>
                  <a:lnTo>
                    <a:pt x="192" y="44"/>
                  </a:lnTo>
                  <a:lnTo>
                    <a:pt x="198" y="51"/>
                  </a:lnTo>
                  <a:lnTo>
                    <a:pt x="201" y="60"/>
                  </a:lnTo>
                  <a:lnTo>
                    <a:pt x="201" y="62"/>
                  </a:lnTo>
                  <a:lnTo>
                    <a:pt x="202" y="62"/>
                  </a:lnTo>
                  <a:lnTo>
                    <a:pt x="203" y="61"/>
                  </a:lnTo>
                  <a:lnTo>
                    <a:pt x="203" y="59"/>
                  </a:lnTo>
                  <a:lnTo>
                    <a:pt x="204" y="55"/>
                  </a:lnTo>
                  <a:lnTo>
                    <a:pt x="202" y="49"/>
                  </a:lnTo>
                  <a:lnTo>
                    <a:pt x="196" y="34"/>
                  </a:lnTo>
                  <a:lnTo>
                    <a:pt x="196" y="32"/>
                  </a:lnTo>
                  <a:lnTo>
                    <a:pt x="197" y="29"/>
                  </a:lnTo>
                  <a:lnTo>
                    <a:pt x="201" y="29"/>
                  </a:lnTo>
                  <a:lnTo>
                    <a:pt x="210" y="30"/>
                  </a:lnTo>
                  <a:lnTo>
                    <a:pt x="212" y="33"/>
                  </a:lnTo>
                  <a:lnTo>
                    <a:pt x="218" y="41"/>
                  </a:lnTo>
                  <a:lnTo>
                    <a:pt x="220" y="44"/>
                  </a:lnTo>
                  <a:lnTo>
                    <a:pt x="221" y="44"/>
                  </a:lnTo>
                  <a:lnTo>
                    <a:pt x="221" y="43"/>
                  </a:lnTo>
                  <a:lnTo>
                    <a:pt x="223" y="41"/>
                  </a:lnTo>
                  <a:lnTo>
                    <a:pt x="225" y="40"/>
                  </a:lnTo>
                  <a:lnTo>
                    <a:pt x="227" y="35"/>
                  </a:lnTo>
                  <a:lnTo>
                    <a:pt x="234" y="26"/>
                  </a:lnTo>
                  <a:lnTo>
                    <a:pt x="235" y="26"/>
                  </a:lnTo>
                  <a:lnTo>
                    <a:pt x="237" y="26"/>
                  </a:lnTo>
                  <a:lnTo>
                    <a:pt x="239" y="28"/>
                  </a:lnTo>
                  <a:lnTo>
                    <a:pt x="241" y="30"/>
                  </a:lnTo>
                  <a:lnTo>
                    <a:pt x="243" y="32"/>
                  </a:lnTo>
                  <a:lnTo>
                    <a:pt x="246" y="31"/>
                  </a:lnTo>
                  <a:lnTo>
                    <a:pt x="250" y="28"/>
                  </a:lnTo>
                  <a:lnTo>
                    <a:pt x="255" y="26"/>
                  </a:lnTo>
                  <a:lnTo>
                    <a:pt x="256" y="22"/>
                  </a:lnTo>
                  <a:lnTo>
                    <a:pt x="257" y="20"/>
                  </a:lnTo>
                  <a:lnTo>
                    <a:pt x="253" y="6"/>
                  </a:lnTo>
                  <a:lnTo>
                    <a:pt x="254" y="4"/>
                  </a:lnTo>
                  <a:lnTo>
                    <a:pt x="262" y="0"/>
                  </a:lnTo>
                  <a:lnTo>
                    <a:pt x="269" y="0"/>
                  </a:lnTo>
                  <a:lnTo>
                    <a:pt x="271" y="1"/>
                  </a:lnTo>
                  <a:lnTo>
                    <a:pt x="275" y="8"/>
                  </a:lnTo>
                  <a:lnTo>
                    <a:pt x="278" y="11"/>
                  </a:lnTo>
                  <a:lnTo>
                    <a:pt x="279" y="13"/>
                  </a:lnTo>
                  <a:lnTo>
                    <a:pt x="279" y="19"/>
                  </a:lnTo>
                  <a:lnTo>
                    <a:pt x="281" y="21"/>
                  </a:lnTo>
                  <a:lnTo>
                    <a:pt x="285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id="{CFB0286B-277C-05CD-55A5-E42C7DF62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9571" y="7786686"/>
              <a:ext cx="472587" cy="555016"/>
            </a:xfrm>
            <a:custGeom>
              <a:avLst/>
              <a:gdLst>
                <a:gd name="T0" fmla="*/ 283 w 379"/>
                <a:gd name="T1" fmla="*/ 388 h 446"/>
                <a:gd name="T2" fmla="*/ 271 w 379"/>
                <a:gd name="T3" fmla="*/ 420 h 446"/>
                <a:gd name="T4" fmla="*/ 270 w 379"/>
                <a:gd name="T5" fmla="*/ 439 h 446"/>
                <a:gd name="T6" fmla="*/ 246 w 379"/>
                <a:gd name="T7" fmla="*/ 433 h 446"/>
                <a:gd name="T8" fmla="*/ 208 w 379"/>
                <a:gd name="T9" fmla="*/ 413 h 446"/>
                <a:gd name="T10" fmla="*/ 186 w 379"/>
                <a:gd name="T11" fmla="*/ 395 h 446"/>
                <a:gd name="T12" fmla="*/ 205 w 379"/>
                <a:gd name="T13" fmla="*/ 387 h 446"/>
                <a:gd name="T14" fmla="*/ 233 w 379"/>
                <a:gd name="T15" fmla="*/ 391 h 446"/>
                <a:gd name="T16" fmla="*/ 270 w 379"/>
                <a:gd name="T17" fmla="*/ 386 h 446"/>
                <a:gd name="T18" fmla="*/ 57 w 379"/>
                <a:gd name="T19" fmla="*/ 353 h 446"/>
                <a:gd name="T20" fmla="*/ 230 w 379"/>
                <a:gd name="T21" fmla="*/ 279 h 446"/>
                <a:gd name="T22" fmla="*/ 54 w 379"/>
                <a:gd name="T23" fmla="*/ 266 h 446"/>
                <a:gd name="T24" fmla="*/ 98 w 379"/>
                <a:gd name="T25" fmla="*/ 307 h 446"/>
                <a:gd name="T26" fmla="*/ 80 w 379"/>
                <a:gd name="T27" fmla="*/ 344 h 446"/>
                <a:gd name="T28" fmla="*/ 61 w 379"/>
                <a:gd name="T29" fmla="*/ 350 h 446"/>
                <a:gd name="T30" fmla="*/ 60 w 379"/>
                <a:gd name="T31" fmla="*/ 322 h 446"/>
                <a:gd name="T32" fmla="*/ 58 w 379"/>
                <a:gd name="T33" fmla="*/ 298 h 446"/>
                <a:gd name="T34" fmla="*/ 51 w 379"/>
                <a:gd name="T35" fmla="*/ 273 h 446"/>
                <a:gd name="T36" fmla="*/ 81 w 379"/>
                <a:gd name="T37" fmla="*/ 259 h 446"/>
                <a:gd name="T38" fmla="*/ 94 w 379"/>
                <a:gd name="T39" fmla="*/ 269 h 446"/>
                <a:gd name="T40" fmla="*/ 114 w 379"/>
                <a:gd name="T41" fmla="*/ 195 h 446"/>
                <a:gd name="T42" fmla="*/ 184 w 379"/>
                <a:gd name="T43" fmla="*/ 231 h 446"/>
                <a:gd name="T44" fmla="*/ 186 w 379"/>
                <a:gd name="T45" fmla="*/ 144 h 446"/>
                <a:gd name="T46" fmla="*/ 217 w 379"/>
                <a:gd name="T47" fmla="*/ 40 h 446"/>
                <a:gd name="T48" fmla="*/ 219 w 379"/>
                <a:gd name="T49" fmla="*/ 51 h 446"/>
                <a:gd name="T50" fmla="*/ 227 w 379"/>
                <a:gd name="T51" fmla="*/ 69 h 446"/>
                <a:gd name="T52" fmla="*/ 200 w 379"/>
                <a:gd name="T53" fmla="*/ 68 h 446"/>
                <a:gd name="T54" fmla="*/ 178 w 379"/>
                <a:gd name="T55" fmla="*/ 85 h 446"/>
                <a:gd name="T56" fmla="*/ 181 w 379"/>
                <a:gd name="T57" fmla="*/ 120 h 446"/>
                <a:gd name="T58" fmla="*/ 232 w 379"/>
                <a:gd name="T59" fmla="*/ 190 h 446"/>
                <a:gd name="T60" fmla="*/ 304 w 379"/>
                <a:gd name="T61" fmla="*/ 234 h 446"/>
                <a:gd name="T62" fmla="*/ 361 w 379"/>
                <a:gd name="T63" fmla="*/ 283 h 446"/>
                <a:gd name="T64" fmla="*/ 358 w 379"/>
                <a:gd name="T65" fmla="*/ 299 h 446"/>
                <a:gd name="T66" fmla="*/ 320 w 379"/>
                <a:gd name="T67" fmla="*/ 305 h 446"/>
                <a:gd name="T68" fmla="*/ 329 w 379"/>
                <a:gd name="T69" fmla="*/ 354 h 446"/>
                <a:gd name="T70" fmla="*/ 290 w 379"/>
                <a:gd name="T71" fmla="*/ 395 h 446"/>
                <a:gd name="T72" fmla="*/ 304 w 379"/>
                <a:gd name="T73" fmla="*/ 361 h 446"/>
                <a:gd name="T74" fmla="*/ 275 w 379"/>
                <a:gd name="T75" fmla="*/ 308 h 446"/>
                <a:gd name="T76" fmla="*/ 252 w 379"/>
                <a:gd name="T77" fmla="*/ 285 h 446"/>
                <a:gd name="T78" fmla="*/ 236 w 379"/>
                <a:gd name="T79" fmla="*/ 277 h 446"/>
                <a:gd name="T80" fmla="*/ 204 w 379"/>
                <a:gd name="T81" fmla="*/ 258 h 446"/>
                <a:gd name="T82" fmla="*/ 147 w 379"/>
                <a:gd name="T83" fmla="*/ 209 h 446"/>
                <a:gd name="T84" fmla="*/ 131 w 379"/>
                <a:gd name="T85" fmla="*/ 188 h 446"/>
                <a:gd name="T86" fmla="*/ 115 w 379"/>
                <a:gd name="T87" fmla="*/ 146 h 446"/>
                <a:gd name="T88" fmla="*/ 46 w 379"/>
                <a:gd name="T89" fmla="*/ 143 h 446"/>
                <a:gd name="T90" fmla="*/ 33 w 379"/>
                <a:gd name="T91" fmla="*/ 135 h 446"/>
                <a:gd name="T92" fmla="*/ 8 w 379"/>
                <a:gd name="T93" fmla="*/ 119 h 446"/>
                <a:gd name="T94" fmla="*/ 8 w 379"/>
                <a:gd name="T95" fmla="*/ 102 h 446"/>
                <a:gd name="T96" fmla="*/ 11 w 379"/>
                <a:gd name="T97" fmla="*/ 86 h 446"/>
                <a:gd name="T98" fmla="*/ 6 w 379"/>
                <a:gd name="T99" fmla="*/ 63 h 446"/>
                <a:gd name="T100" fmla="*/ 29 w 379"/>
                <a:gd name="T101" fmla="*/ 51 h 446"/>
                <a:gd name="T102" fmla="*/ 51 w 379"/>
                <a:gd name="T103" fmla="*/ 34 h 446"/>
                <a:gd name="T104" fmla="*/ 69 w 379"/>
                <a:gd name="T105" fmla="*/ 47 h 446"/>
                <a:gd name="T106" fmla="*/ 76 w 379"/>
                <a:gd name="T107" fmla="*/ 50 h 446"/>
                <a:gd name="T108" fmla="*/ 90 w 379"/>
                <a:gd name="T109" fmla="*/ 31 h 446"/>
                <a:gd name="T110" fmla="*/ 110 w 379"/>
                <a:gd name="T111" fmla="*/ 40 h 446"/>
                <a:gd name="T112" fmla="*/ 112 w 379"/>
                <a:gd name="T113" fmla="*/ 22 h 446"/>
                <a:gd name="T114" fmla="*/ 123 w 379"/>
                <a:gd name="T115" fmla="*/ 11 h 446"/>
                <a:gd name="T116" fmla="*/ 147 w 379"/>
                <a:gd name="T117" fmla="*/ 5 h 446"/>
                <a:gd name="T118" fmla="*/ 177 w 379"/>
                <a:gd name="T119" fmla="*/ 3 h 446"/>
                <a:gd name="T120" fmla="*/ 208 w 379"/>
                <a:gd name="T121" fmla="*/ 24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9" h="446">
                  <a:moveTo>
                    <a:pt x="173" y="442"/>
                  </a:moveTo>
                  <a:lnTo>
                    <a:pt x="171" y="442"/>
                  </a:lnTo>
                  <a:lnTo>
                    <a:pt x="169" y="441"/>
                  </a:lnTo>
                  <a:lnTo>
                    <a:pt x="169" y="439"/>
                  </a:lnTo>
                  <a:lnTo>
                    <a:pt x="169" y="439"/>
                  </a:lnTo>
                  <a:lnTo>
                    <a:pt x="172" y="439"/>
                  </a:lnTo>
                  <a:lnTo>
                    <a:pt x="172" y="441"/>
                  </a:lnTo>
                  <a:lnTo>
                    <a:pt x="173" y="442"/>
                  </a:lnTo>
                  <a:close/>
                  <a:moveTo>
                    <a:pt x="285" y="384"/>
                  </a:moveTo>
                  <a:lnTo>
                    <a:pt x="283" y="388"/>
                  </a:lnTo>
                  <a:lnTo>
                    <a:pt x="282" y="390"/>
                  </a:lnTo>
                  <a:lnTo>
                    <a:pt x="274" y="401"/>
                  </a:lnTo>
                  <a:lnTo>
                    <a:pt x="273" y="404"/>
                  </a:lnTo>
                  <a:lnTo>
                    <a:pt x="273" y="406"/>
                  </a:lnTo>
                  <a:lnTo>
                    <a:pt x="272" y="409"/>
                  </a:lnTo>
                  <a:lnTo>
                    <a:pt x="271" y="411"/>
                  </a:lnTo>
                  <a:lnTo>
                    <a:pt x="269" y="414"/>
                  </a:lnTo>
                  <a:lnTo>
                    <a:pt x="270" y="417"/>
                  </a:lnTo>
                  <a:lnTo>
                    <a:pt x="270" y="419"/>
                  </a:lnTo>
                  <a:lnTo>
                    <a:pt x="271" y="420"/>
                  </a:lnTo>
                  <a:lnTo>
                    <a:pt x="273" y="421"/>
                  </a:lnTo>
                  <a:lnTo>
                    <a:pt x="274" y="423"/>
                  </a:lnTo>
                  <a:lnTo>
                    <a:pt x="272" y="424"/>
                  </a:lnTo>
                  <a:lnTo>
                    <a:pt x="274" y="427"/>
                  </a:lnTo>
                  <a:lnTo>
                    <a:pt x="275" y="428"/>
                  </a:lnTo>
                  <a:lnTo>
                    <a:pt x="276" y="430"/>
                  </a:lnTo>
                  <a:lnTo>
                    <a:pt x="275" y="432"/>
                  </a:lnTo>
                  <a:lnTo>
                    <a:pt x="273" y="435"/>
                  </a:lnTo>
                  <a:lnTo>
                    <a:pt x="271" y="437"/>
                  </a:lnTo>
                  <a:lnTo>
                    <a:pt x="270" y="439"/>
                  </a:lnTo>
                  <a:lnTo>
                    <a:pt x="270" y="441"/>
                  </a:lnTo>
                  <a:lnTo>
                    <a:pt x="270" y="443"/>
                  </a:lnTo>
                  <a:lnTo>
                    <a:pt x="270" y="445"/>
                  </a:lnTo>
                  <a:lnTo>
                    <a:pt x="266" y="445"/>
                  </a:lnTo>
                  <a:lnTo>
                    <a:pt x="263" y="443"/>
                  </a:lnTo>
                  <a:lnTo>
                    <a:pt x="259" y="443"/>
                  </a:lnTo>
                  <a:lnTo>
                    <a:pt x="254" y="442"/>
                  </a:lnTo>
                  <a:lnTo>
                    <a:pt x="252" y="441"/>
                  </a:lnTo>
                  <a:lnTo>
                    <a:pt x="251" y="441"/>
                  </a:lnTo>
                  <a:lnTo>
                    <a:pt x="246" y="433"/>
                  </a:lnTo>
                  <a:lnTo>
                    <a:pt x="243" y="431"/>
                  </a:lnTo>
                  <a:lnTo>
                    <a:pt x="240" y="428"/>
                  </a:lnTo>
                  <a:lnTo>
                    <a:pt x="235" y="428"/>
                  </a:lnTo>
                  <a:lnTo>
                    <a:pt x="232" y="428"/>
                  </a:lnTo>
                  <a:lnTo>
                    <a:pt x="228" y="427"/>
                  </a:lnTo>
                  <a:lnTo>
                    <a:pt x="222" y="422"/>
                  </a:lnTo>
                  <a:lnTo>
                    <a:pt x="214" y="418"/>
                  </a:lnTo>
                  <a:lnTo>
                    <a:pt x="211" y="416"/>
                  </a:lnTo>
                  <a:lnTo>
                    <a:pt x="210" y="414"/>
                  </a:lnTo>
                  <a:lnTo>
                    <a:pt x="208" y="413"/>
                  </a:lnTo>
                  <a:lnTo>
                    <a:pt x="204" y="412"/>
                  </a:lnTo>
                  <a:lnTo>
                    <a:pt x="200" y="409"/>
                  </a:lnTo>
                  <a:lnTo>
                    <a:pt x="199" y="409"/>
                  </a:lnTo>
                  <a:lnTo>
                    <a:pt x="195" y="410"/>
                  </a:lnTo>
                  <a:lnTo>
                    <a:pt x="193" y="409"/>
                  </a:lnTo>
                  <a:lnTo>
                    <a:pt x="191" y="409"/>
                  </a:lnTo>
                  <a:lnTo>
                    <a:pt x="188" y="406"/>
                  </a:lnTo>
                  <a:lnTo>
                    <a:pt x="186" y="401"/>
                  </a:lnTo>
                  <a:lnTo>
                    <a:pt x="185" y="400"/>
                  </a:lnTo>
                  <a:lnTo>
                    <a:pt x="186" y="395"/>
                  </a:lnTo>
                  <a:lnTo>
                    <a:pt x="188" y="390"/>
                  </a:lnTo>
                  <a:lnTo>
                    <a:pt x="190" y="389"/>
                  </a:lnTo>
                  <a:lnTo>
                    <a:pt x="193" y="388"/>
                  </a:lnTo>
                  <a:lnTo>
                    <a:pt x="194" y="387"/>
                  </a:lnTo>
                  <a:lnTo>
                    <a:pt x="194" y="385"/>
                  </a:lnTo>
                  <a:lnTo>
                    <a:pt x="198" y="390"/>
                  </a:lnTo>
                  <a:lnTo>
                    <a:pt x="200" y="391"/>
                  </a:lnTo>
                  <a:lnTo>
                    <a:pt x="201" y="391"/>
                  </a:lnTo>
                  <a:lnTo>
                    <a:pt x="205" y="389"/>
                  </a:lnTo>
                  <a:lnTo>
                    <a:pt x="205" y="387"/>
                  </a:lnTo>
                  <a:lnTo>
                    <a:pt x="208" y="385"/>
                  </a:lnTo>
                  <a:lnTo>
                    <a:pt x="212" y="385"/>
                  </a:lnTo>
                  <a:lnTo>
                    <a:pt x="214" y="385"/>
                  </a:lnTo>
                  <a:lnTo>
                    <a:pt x="215" y="387"/>
                  </a:lnTo>
                  <a:lnTo>
                    <a:pt x="217" y="388"/>
                  </a:lnTo>
                  <a:lnTo>
                    <a:pt x="219" y="388"/>
                  </a:lnTo>
                  <a:lnTo>
                    <a:pt x="224" y="392"/>
                  </a:lnTo>
                  <a:lnTo>
                    <a:pt x="226" y="393"/>
                  </a:lnTo>
                  <a:lnTo>
                    <a:pt x="228" y="393"/>
                  </a:lnTo>
                  <a:lnTo>
                    <a:pt x="233" y="391"/>
                  </a:lnTo>
                  <a:lnTo>
                    <a:pt x="236" y="391"/>
                  </a:lnTo>
                  <a:lnTo>
                    <a:pt x="244" y="391"/>
                  </a:lnTo>
                  <a:lnTo>
                    <a:pt x="248" y="390"/>
                  </a:lnTo>
                  <a:lnTo>
                    <a:pt x="251" y="390"/>
                  </a:lnTo>
                  <a:lnTo>
                    <a:pt x="255" y="389"/>
                  </a:lnTo>
                  <a:lnTo>
                    <a:pt x="258" y="386"/>
                  </a:lnTo>
                  <a:lnTo>
                    <a:pt x="260" y="385"/>
                  </a:lnTo>
                  <a:lnTo>
                    <a:pt x="262" y="385"/>
                  </a:lnTo>
                  <a:lnTo>
                    <a:pt x="266" y="385"/>
                  </a:lnTo>
                  <a:lnTo>
                    <a:pt x="270" y="386"/>
                  </a:lnTo>
                  <a:lnTo>
                    <a:pt x="272" y="385"/>
                  </a:lnTo>
                  <a:lnTo>
                    <a:pt x="274" y="384"/>
                  </a:lnTo>
                  <a:lnTo>
                    <a:pt x="275" y="383"/>
                  </a:lnTo>
                  <a:lnTo>
                    <a:pt x="277" y="384"/>
                  </a:lnTo>
                  <a:lnTo>
                    <a:pt x="282" y="381"/>
                  </a:lnTo>
                  <a:lnTo>
                    <a:pt x="285" y="381"/>
                  </a:lnTo>
                  <a:lnTo>
                    <a:pt x="287" y="382"/>
                  </a:lnTo>
                  <a:lnTo>
                    <a:pt x="285" y="384"/>
                  </a:lnTo>
                  <a:close/>
                  <a:moveTo>
                    <a:pt x="59" y="349"/>
                  </a:moveTo>
                  <a:lnTo>
                    <a:pt x="57" y="353"/>
                  </a:lnTo>
                  <a:lnTo>
                    <a:pt x="55" y="350"/>
                  </a:lnTo>
                  <a:lnTo>
                    <a:pt x="55" y="348"/>
                  </a:lnTo>
                  <a:lnTo>
                    <a:pt x="55" y="347"/>
                  </a:lnTo>
                  <a:lnTo>
                    <a:pt x="58" y="348"/>
                  </a:lnTo>
                  <a:lnTo>
                    <a:pt x="59" y="349"/>
                  </a:lnTo>
                  <a:close/>
                  <a:moveTo>
                    <a:pt x="233" y="281"/>
                  </a:moveTo>
                  <a:lnTo>
                    <a:pt x="231" y="281"/>
                  </a:lnTo>
                  <a:lnTo>
                    <a:pt x="230" y="281"/>
                  </a:lnTo>
                  <a:lnTo>
                    <a:pt x="230" y="281"/>
                  </a:lnTo>
                  <a:lnTo>
                    <a:pt x="230" y="279"/>
                  </a:lnTo>
                  <a:lnTo>
                    <a:pt x="233" y="280"/>
                  </a:lnTo>
                  <a:lnTo>
                    <a:pt x="233" y="281"/>
                  </a:lnTo>
                  <a:close/>
                  <a:moveTo>
                    <a:pt x="52" y="267"/>
                  </a:moveTo>
                  <a:lnTo>
                    <a:pt x="52" y="269"/>
                  </a:lnTo>
                  <a:lnTo>
                    <a:pt x="50" y="269"/>
                  </a:lnTo>
                  <a:lnTo>
                    <a:pt x="51" y="268"/>
                  </a:lnTo>
                  <a:lnTo>
                    <a:pt x="52" y="265"/>
                  </a:lnTo>
                  <a:lnTo>
                    <a:pt x="54" y="264"/>
                  </a:lnTo>
                  <a:lnTo>
                    <a:pt x="55" y="265"/>
                  </a:lnTo>
                  <a:lnTo>
                    <a:pt x="54" y="266"/>
                  </a:lnTo>
                  <a:lnTo>
                    <a:pt x="52" y="267"/>
                  </a:lnTo>
                  <a:close/>
                  <a:moveTo>
                    <a:pt x="96" y="274"/>
                  </a:moveTo>
                  <a:lnTo>
                    <a:pt x="97" y="277"/>
                  </a:lnTo>
                  <a:lnTo>
                    <a:pt x="101" y="287"/>
                  </a:lnTo>
                  <a:lnTo>
                    <a:pt x="101" y="290"/>
                  </a:lnTo>
                  <a:lnTo>
                    <a:pt x="100" y="292"/>
                  </a:lnTo>
                  <a:lnTo>
                    <a:pt x="99" y="294"/>
                  </a:lnTo>
                  <a:lnTo>
                    <a:pt x="96" y="300"/>
                  </a:lnTo>
                  <a:lnTo>
                    <a:pt x="96" y="304"/>
                  </a:lnTo>
                  <a:lnTo>
                    <a:pt x="98" y="307"/>
                  </a:lnTo>
                  <a:lnTo>
                    <a:pt x="98" y="310"/>
                  </a:lnTo>
                  <a:lnTo>
                    <a:pt x="97" y="314"/>
                  </a:lnTo>
                  <a:lnTo>
                    <a:pt x="95" y="337"/>
                  </a:lnTo>
                  <a:lnTo>
                    <a:pt x="94" y="342"/>
                  </a:lnTo>
                  <a:lnTo>
                    <a:pt x="93" y="345"/>
                  </a:lnTo>
                  <a:lnTo>
                    <a:pt x="91" y="346"/>
                  </a:lnTo>
                  <a:lnTo>
                    <a:pt x="88" y="345"/>
                  </a:lnTo>
                  <a:lnTo>
                    <a:pt x="84" y="343"/>
                  </a:lnTo>
                  <a:lnTo>
                    <a:pt x="82" y="343"/>
                  </a:lnTo>
                  <a:lnTo>
                    <a:pt x="80" y="344"/>
                  </a:lnTo>
                  <a:lnTo>
                    <a:pt x="79" y="343"/>
                  </a:lnTo>
                  <a:lnTo>
                    <a:pt x="78" y="342"/>
                  </a:lnTo>
                  <a:lnTo>
                    <a:pt x="76" y="350"/>
                  </a:lnTo>
                  <a:lnTo>
                    <a:pt x="74" y="354"/>
                  </a:lnTo>
                  <a:lnTo>
                    <a:pt x="71" y="355"/>
                  </a:lnTo>
                  <a:lnTo>
                    <a:pt x="69" y="355"/>
                  </a:lnTo>
                  <a:lnTo>
                    <a:pt x="67" y="355"/>
                  </a:lnTo>
                  <a:lnTo>
                    <a:pt x="64" y="355"/>
                  </a:lnTo>
                  <a:lnTo>
                    <a:pt x="63" y="353"/>
                  </a:lnTo>
                  <a:lnTo>
                    <a:pt x="61" y="350"/>
                  </a:lnTo>
                  <a:lnTo>
                    <a:pt x="59" y="348"/>
                  </a:lnTo>
                  <a:lnTo>
                    <a:pt x="57" y="343"/>
                  </a:lnTo>
                  <a:lnTo>
                    <a:pt x="57" y="340"/>
                  </a:lnTo>
                  <a:lnTo>
                    <a:pt x="56" y="332"/>
                  </a:lnTo>
                  <a:lnTo>
                    <a:pt x="57" y="331"/>
                  </a:lnTo>
                  <a:lnTo>
                    <a:pt x="58" y="329"/>
                  </a:lnTo>
                  <a:lnTo>
                    <a:pt x="58" y="326"/>
                  </a:lnTo>
                  <a:lnTo>
                    <a:pt x="58" y="322"/>
                  </a:lnTo>
                  <a:lnTo>
                    <a:pt x="58" y="321"/>
                  </a:lnTo>
                  <a:lnTo>
                    <a:pt x="60" y="322"/>
                  </a:lnTo>
                  <a:lnTo>
                    <a:pt x="61" y="322"/>
                  </a:lnTo>
                  <a:lnTo>
                    <a:pt x="61" y="320"/>
                  </a:lnTo>
                  <a:lnTo>
                    <a:pt x="61" y="318"/>
                  </a:lnTo>
                  <a:lnTo>
                    <a:pt x="59" y="315"/>
                  </a:lnTo>
                  <a:lnTo>
                    <a:pt x="57" y="314"/>
                  </a:lnTo>
                  <a:lnTo>
                    <a:pt x="56" y="311"/>
                  </a:lnTo>
                  <a:lnTo>
                    <a:pt x="57" y="309"/>
                  </a:lnTo>
                  <a:lnTo>
                    <a:pt x="58" y="308"/>
                  </a:lnTo>
                  <a:lnTo>
                    <a:pt x="58" y="305"/>
                  </a:lnTo>
                  <a:lnTo>
                    <a:pt x="58" y="298"/>
                  </a:lnTo>
                  <a:lnTo>
                    <a:pt x="57" y="296"/>
                  </a:lnTo>
                  <a:lnTo>
                    <a:pt x="56" y="292"/>
                  </a:lnTo>
                  <a:lnTo>
                    <a:pt x="55" y="290"/>
                  </a:lnTo>
                  <a:lnTo>
                    <a:pt x="53" y="287"/>
                  </a:lnTo>
                  <a:lnTo>
                    <a:pt x="51" y="286"/>
                  </a:lnTo>
                  <a:lnTo>
                    <a:pt x="49" y="284"/>
                  </a:lnTo>
                  <a:lnTo>
                    <a:pt x="49" y="279"/>
                  </a:lnTo>
                  <a:lnTo>
                    <a:pt x="50" y="275"/>
                  </a:lnTo>
                  <a:lnTo>
                    <a:pt x="51" y="273"/>
                  </a:lnTo>
                  <a:lnTo>
                    <a:pt x="51" y="273"/>
                  </a:lnTo>
                  <a:lnTo>
                    <a:pt x="54" y="275"/>
                  </a:lnTo>
                  <a:lnTo>
                    <a:pt x="55" y="275"/>
                  </a:lnTo>
                  <a:lnTo>
                    <a:pt x="58" y="276"/>
                  </a:lnTo>
                  <a:lnTo>
                    <a:pt x="62" y="275"/>
                  </a:lnTo>
                  <a:lnTo>
                    <a:pt x="66" y="274"/>
                  </a:lnTo>
                  <a:lnTo>
                    <a:pt x="69" y="271"/>
                  </a:lnTo>
                  <a:lnTo>
                    <a:pt x="75" y="264"/>
                  </a:lnTo>
                  <a:lnTo>
                    <a:pt x="79" y="263"/>
                  </a:lnTo>
                  <a:lnTo>
                    <a:pt x="80" y="261"/>
                  </a:lnTo>
                  <a:lnTo>
                    <a:pt x="81" y="259"/>
                  </a:lnTo>
                  <a:lnTo>
                    <a:pt x="83" y="258"/>
                  </a:lnTo>
                  <a:lnTo>
                    <a:pt x="84" y="261"/>
                  </a:lnTo>
                  <a:lnTo>
                    <a:pt x="86" y="261"/>
                  </a:lnTo>
                  <a:lnTo>
                    <a:pt x="90" y="263"/>
                  </a:lnTo>
                  <a:lnTo>
                    <a:pt x="91" y="264"/>
                  </a:lnTo>
                  <a:lnTo>
                    <a:pt x="93" y="267"/>
                  </a:lnTo>
                  <a:lnTo>
                    <a:pt x="94" y="267"/>
                  </a:lnTo>
                  <a:lnTo>
                    <a:pt x="95" y="268"/>
                  </a:lnTo>
                  <a:lnTo>
                    <a:pt x="95" y="269"/>
                  </a:lnTo>
                  <a:lnTo>
                    <a:pt x="94" y="269"/>
                  </a:lnTo>
                  <a:lnTo>
                    <a:pt x="93" y="272"/>
                  </a:lnTo>
                  <a:lnTo>
                    <a:pt x="93" y="272"/>
                  </a:lnTo>
                  <a:lnTo>
                    <a:pt x="96" y="274"/>
                  </a:lnTo>
                  <a:close/>
                  <a:moveTo>
                    <a:pt x="120" y="190"/>
                  </a:moveTo>
                  <a:lnTo>
                    <a:pt x="121" y="192"/>
                  </a:lnTo>
                  <a:lnTo>
                    <a:pt x="121" y="192"/>
                  </a:lnTo>
                  <a:lnTo>
                    <a:pt x="120" y="193"/>
                  </a:lnTo>
                  <a:lnTo>
                    <a:pt x="121" y="196"/>
                  </a:lnTo>
                  <a:lnTo>
                    <a:pt x="118" y="194"/>
                  </a:lnTo>
                  <a:lnTo>
                    <a:pt x="114" y="195"/>
                  </a:lnTo>
                  <a:lnTo>
                    <a:pt x="112" y="195"/>
                  </a:lnTo>
                  <a:lnTo>
                    <a:pt x="110" y="193"/>
                  </a:lnTo>
                  <a:lnTo>
                    <a:pt x="111" y="192"/>
                  </a:lnTo>
                  <a:lnTo>
                    <a:pt x="115" y="192"/>
                  </a:lnTo>
                  <a:lnTo>
                    <a:pt x="117" y="191"/>
                  </a:lnTo>
                  <a:lnTo>
                    <a:pt x="118" y="192"/>
                  </a:lnTo>
                  <a:lnTo>
                    <a:pt x="120" y="190"/>
                  </a:lnTo>
                  <a:close/>
                  <a:moveTo>
                    <a:pt x="185" y="231"/>
                  </a:moveTo>
                  <a:lnTo>
                    <a:pt x="185" y="231"/>
                  </a:lnTo>
                  <a:lnTo>
                    <a:pt x="184" y="231"/>
                  </a:lnTo>
                  <a:lnTo>
                    <a:pt x="184" y="231"/>
                  </a:lnTo>
                  <a:lnTo>
                    <a:pt x="184" y="231"/>
                  </a:lnTo>
                  <a:lnTo>
                    <a:pt x="185" y="231"/>
                  </a:lnTo>
                  <a:close/>
                  <a:moveTo>
                    <a:pt x="186" y="144"/>
                  </a:moveTo>
                  <a:lnTo>
                    <a:pt x="188" y="142"/>
                  </a:lnTo>
                  <a:lnTo>
                    <a:pt x="187" y="140"/>
                  </a:lnTo>
                  <a:lnTo>
                    <a:pt x="185" y="141"/>
                  </a:lnTo>
                  <a:lnTo>
                    <a:pt x="184" y="143"/>
                  </a:lnTo>
                  <a:lnTo>
                    <a:pt x="184" y="144"/>
                  </a:lnTo>
                  <a:lnTo>
                    <a:pt x="186" y="144"/>
                  </a:lnTo>
                  <a:close/>
                  <a:moveTo>
                    <a:pt x="225" y="27"/>
                  </a:moveTo>
                  <a:lnTo>
                    <a:pt x="224" y="29"/>
                  </a:lnTo>
                  <a:lnTo>
                    <a:pt x="223" y="29"/>
                  </a:lnTo>
                  <a:lnTo>
                    <a:pt x="221" y="31"/>
                  </a:lnTo>
                  <a:lnTo>
                    <a:pt x="218" y="33"/>
                  </a:lnTo>
                  <a:lnTo>
                    <a:pt x="216" y="36"/>
                  </a:lnTo>
                  <a:lnTo>
                    <a:pt x="215" y="38"/>
                  </a:lnTo>
                  <a:lnTo>
                    <a:pt x="216" y="40"/>
                  </a:lnTo>
                  <a:lnTo>
                    <a:pt x="216" y="40"/>
                  </a:lnTo>
                  <a:lnTo>
                    <a:pt x="217" y="40"/>
                  </a:lnTo>
                  <a:lnTo>
                    <a:pt x="219" y="40"/>
                  </a:lnTo>
                  <a:lnTo>
                    <a:pt x="220" y="41"/>
                  </a:lnTo>
                  <a:lnTo>
                    <a:pt x="223" y="42"/>
                  </a:lnTo>
                  <a:lnTo>
                    <a:pt x="223" y="43"/>
                  </a:lnTo>
                  <a:lnTo>
                    <a:pt x="222" y="44"/>
                  </a:lnTo>
                  <a:lnTo>
                    <a:pt x="221" y="46"/>
                  </a:lnTo>
                  <a:lnTo>
                    <a:pt x="218" y="49"/>
                  </a:lnTo>
                  <a:lnTo>
                    <a:pt x="218" y="50"/>
                  </a:lnTo>
                  <a:lnTo>
                    <a:pt x="218" y="51"/>
                  </a:lnTo>
                  <a:lnTo>
                    <a:pt x="219" y="51"/>
                  </a:lnTo>
                  <a:lnTo>
                    <a:pt x="222" y="51"/>
                  </a:lnTo>
                  <a:lnTo>
                    <a:pt x="222" y="52"/>
                  </a:lnTo>
                  <a:lnTo>
                    <a:pt x="221" y="57"/>
                  </a:lnTo>
                  <a:lnTo>
                    <a:pt x="221" y="59"/>
                  </a:lnTo>
                  <a:lnTo>
                    <a:pt x="224" y="60"/>
                  </a:lnTo>
                  <a:lnTo>
                    <a:pt x="226" y="61"/>
                  </a:lnTo>
                  <a:lnTo>
                    <a:pt x="229" y="65"/>
                  </a:lnTo>
                  <a:lnTo>
                    <a:pt x="231" y="67"/>
                  </a:lnTo>
                  <a:lnTo>
                    <a:pt x="230" y="69"/>
                  </a:lnTo>
                  <a:lnTo>
                    <a:pt x="227" y="69"/>
                  </a:lnTo>
                  <a:lnTo>
                    <a:pt x="225" y="69"/>
                  </a:lnTo>
                  <a:lnTo>
                    <a:pt x="228" y="67"/>
                  </a:lnTo>
                  <a:lnTo>
                    <a:pt x="223" y="61"/>
                  </a:lnTo>
                  <a:lnTo>
                    <a:pt x="221" y="61"/>
                  </a:lnTo>
                  <a:lnTo>
                    <a:pt x="217" y="63"/>
                  </a:lnTo>
                  <a:lnTo>
                    <a:pt x="210" y="61"/>
                  </a:lnTo>
                  <a:lnTo>
                    <a:pt x="208" y="62"/>
                  </a:lnTo>
                  <a:lnTo>
                    <a:pt x="206" y="64"/>
                  </a:lnTo>
                  <a:lnTo>
                    <a:pt x="204" y="67"/>
                  </a:lnTo>
                  <a:lnTo>
                    <a:pt x="200" y="68"/>
                  </a:lnTo>
                  <a:lnTo>
                    <a:pt x="195" y="71"/>
                  </a:lnTo>
                  <a:lnTo>
                    <a:pt x="191" y="73"/>
                  </a:lnTo>
                  <a:lnTo>
                    <a:pt x="187" y="75"/>
                  </a:lnTo>
                  <a:lnTo>
                    <a:pt x="184" y="74"/>
                  </a:lnTo>
                  <a:lnTo>
                    <a:pt x="188" y="71"/>
                  </a:lnTo>
                  <a:lnTo>
                    <a:pt x="187" y="70"/>
                  </a:lnTo>
                  <a:lnTo>
                    <a:pt x="182" y="73"/>
                  </a:lnTo>
                  <a:lnTo>
                    <a:pt x="180" y="75"/>
                  </a:lnTo>
                  <a:lnTo>
                    <a:pt x="179" y="79"/>
                  </a:lnTo>
                  <a:lnTo>
                    <a:pt x="178" y="85"/>
                  </a:lnTo>
                  <a:lnTo>
                    <a:pt x="180" y="86"/>
                  </a:lnTo>
                  <a:lnTo>
                    <a:pt x="183" y="94"/>
                  </a:lnTo>
                  <a:lnTo>
                    <a:pt x="188" y="97"/>
                  </a:lnTo>
                  <a:lnTo>
                    <a:pt x="187" y="100"/>
                  </a:lnTo>
                  <a:lnTo>
                    <a:pt x="186" y="102"/>
                  </a:lnTo>
                  <a:lnTo>
                    <a:pt x="183" y="105"/>
                  </a:lnTo>
                  <a:lnTo>
                    <a:pt x="181" y="103"/>
                  </a:lnTo>
                  <a:lnTo>
                    <a:pt x="180" y="103"/>
                  </a:lnTo>
                  <a:lnTo>
                    <a:pt x="179" y="108"/>
                  </a:lnTo>
                  <a:lnTo>
                    <a:pt x="181" y="120"/>
                  </a:lnTo>
                  <a:lnTo>
                    <a:pt x="184" y="130"/>
                  </a:lnTo>
                  <a:lnTo>
                    <a:pt x="186" y="134"/>
                  </a:lnTo>
                  <a:lnTo>
                    <a:pt x="193" y="140"/>
                  </a:lnTo>
                  <a:lnTo>
                    <a:pt x="200" y="143"/>
                  </a:lnTo>
                  <a:lnTo>
                    <a:pt x="212" y="154"/>
                  </a:lnTo>
                  <a:lnTo>
                    <a:pt x="219" y="157"/>
                  </a:lnTo>
                  <a:lnTo>
                    <a:pt x="221" y="159"/>
                  </a:lnTo>
                  <a:lnTo>
                    <a:pt x="225" y="166"/>
                  </a:lnTo>
                  <a:lnTo>
                    <a:pt x="228" y="176"/>
                  </a:lnTo>
                  <a:lnTo>
                    <a:pt x="232" y="190"/>
                  </a:lnTo>
                  <a:lnTo>
                    <a:pt x="235" y="197"/>
                  </a:lnTo>
                  <a:lnTo>
                    <a:pt x="241" y="205"/>
                  </a:lnTo>
                  <a:lnTo>
                    <a:pt x="252" y="216"/>
                  </a:lnTo>
                  <a:lnTo>
                    <a:pt x="262" y="224"/>
                  </a:lnTo>
                  <a:lnTo>
                    <a:pt x="272" y="229"/>
                  </a:lnTo>
                  <a:lnTo>
                    <a:pt x="279" y="231"/>
                  </a:lnTo>
                  <a:lnTo>
                    <a:pt x="297" y="229"/>
                  </a:lnTo>
                  <a:lnTo>
                    <a:pt x="300" y="229"/>
                  </a:lnTo>
                  <a:lnTo>
                    <a:pt x="304" y="231"/>
                  </a:lnTo>
                  <a:lnTo>
                    <a:pt x="304" y="234"/>
                  </a:lnTo>
                  <a:lnTo>
                    <a:pt x="303" y="237"/>
                  </a:lnTo>
                  <a:lnTo>
                    <a:pt x="299" y="239"/>
                  </a:lnTo>
                  <a:lnTo>
                    <a:pt x="296" y="243"/>
                  </a:lnTo>
                  <a:lnTo>
                    <a:pt x="295" y="247"/>
                  </a:lnTo>
                  <a:lnTo>
                    <a:pt x="299" y="251"/>
                  </a:lnTo>
                  <a:lnTo>
                    <a:pt x="316" y="259"/>
                  </a:lnTo>
                  <a:lnTo>
                    <a:pt x="334" y="266"/>
                  </a:lnTo>
                  <a:lnTo>
                    <a:pt x="339" y="270"/>
                  </a:lnTo>
                  <a:lnTo>
                    <a:pt x="345" y="276"/>
                  </a:lnTo>
                  <a:lnTo>
                    <a:pt x="361" y="283"/>
                  </a:lnTo>
                  <a:lnTo>
                    <a:pt x="363" y="287"/>
                  </a:lnTo>
                  <a:lnTo>
                    <a:pt x="372" y="296"/>
                  </a:lnTo>
                  <a:lnTo>
                    <a:pt x="377" y="302"/>
                  </a:lnTo>
                  <a:lnTo>
                    <a:pt x="378" y="307"/>
                  </a:lnTo>
                  <a:lnTo>
                    <a:pt x="375" y="311"/>
                  </a:lnTo>
                  <a:lnTo>
                    <a:pt x="375" y="314"/>
                  </a:lnTo>
                  <a:lnTo>
                    <a:pt x="373" y="318"/>
                  </a:lnTo>
                  <a:lnTo>
                    <a:pt x="369" y="317"/>
                  </a:lnTo>
                  <a:lnTo>
                    <a:pt x="364" y="313"/>
                  </a:lnTo>
                  <a:lnTo>
                    <a:pt x="358" y="299"/>
                  </a:lnTo>
                  <a:lnTo>
                    <a:pt x="345" y="298"/>
                  </a:lnTo>
                  <a:lnTo>
                    <a:pt x="343" y="297"/>
                  </a:lnTo>
                  <a:lnTo>
                    <a:pt x="338" y="294"/>
                  </a:lnTo>
                  <a:lnTo>
                    <a:pt x="338" y="292"/>
                  </a:lnTo>
                  <a:lnTo>
                    <a:pt x="337" y="291"/>
                  </a:lnTo>
                  <a:lnTo>
                    <a:pt x="336" y="290"/>
                  </a:lnTo>
                  <a:lnTo>
                    <a:pt x="331" y="290"/>
                  </a:lnTo>
                  <a:lnTo>
                    <a:pt x="328" y="292"/>
                  </a:lnTo>
                  <a:lnTo>
                    <a:pt x="324" y="297"/>
                  </a:lnTo>
                  <a:lnTo>
                    <a:pt x="320" y="305"/>
                  </a:lnTo>
                  <a:lnTo>
                    <a:pt x="315" y="316"/>
                  </a:lnTo>
                  <a:lnTo>
                    <a:pt x="315" y="321"/>
                  </a:lnTo>
                  <a:lnTo>
                    <a:pt x="317" y="326"/>
                  </a:lnTo>
                  <a:lnTo>
                    <a:pt x="325" y="328"/>
                  </a:lnTo>
                  <a:lnTo>
                    <a:pt x="330" y="332"/>
                  </a:lnTo>
                  <a:lnTo>
                    <a:pt x="334" y="337"/>
                  </a:lnTo>
                  <a:lnTo>
                    <a:pt x="334" y="346"/>
                  </a:lnTo>
                  <a:lnTo>
                    <a:pt x="336" y="352"/>
                  </a:lnTo>
                  <a:lnTo>
                    <a:pt x="333" y="355"/>
                  </a:lnTo>
                  <a:lnTo>
                    <a:pt x="329" y="354"/>
                  </a:lnTo>
                  <a:lnTo>
                    <a:pt x="323" y="357"/>
                  </a:lnTo>
                  <a:lnTo>
                    <a:pt x="318" y="360"/>
                  </a:lnTo>
                  <a:lnTo>
                    <a:pt x="316" y="363"/>
                  </a:lnTo>
                  <a:lnTo>
                    <a:pt x="316" y="373"/>
                  </a:lnTo>
                  <a:lnTo>
                    <a:pt x="316" y="376"/>
                  </a:lnTo>
                  <a:lnTo>
                    <a:pt x="308" y="382"/>
                  </a:lnTo>
                  <a:lnTo>
                    <a:pt x="303" y="389"/>
                  </a:lnTo>
                  <a:lnTo>
                    <a:pt x="302" y="391"/>
                  </a:lnTo>
                  <a:lnTo>
                    <a:pt x="300" y="395"/>
                  </a:lnTo>
                  <a:lnTo>
                    <a:pt x="290" y="395"/>
                  </a:lnTo>
                  <a:lnTo>
                    <a:pt x="287" y="391"/>
                  </a:lnTo>
                  <a:lnTo>
                    <a:pt x="287" y="385"/>
                  </a:lnTo>
                  <a:lnTo>
                    <a:pt x="289" y="382"/>
                  </a:lnTo>
                  <a:lnTo>
                    <a:pt x="293" y="380"/>
                  </a:lnTo>
                  <a:lnTo>
                    <a:pt x="295" y="373"/>
                  </a:lnTo>
                  <a:lnTo>
                    <a:pt x="295" y="368"/>
                  </a:lnTo>
                  <a:lnTo>
                    <a:pt x="296" y="365"/>
                  </a:lnTo>
                  <a:lnTo>
                    <a:pt x="298" y="363"/>
                  </a:lnTo>
                  <a:lnTo>
                    <a:pt x="301" y="363"/>
                  </a:lnTo>
                  <a:lnTo>
                    <a:pt x="304" y="361"/>
                  </a:lnTo>
                  <a:lnTo>
                    <a:pt x="305" y="354"/>
                  </a:lnTo>
                  <a:lnTo>
                    <a:pt x="302" y="351"/>
                  </a:lnTo>
                  <a:lnTo>
                    <a:pt x="301" y="346"/>
                  </a:lnTo>
                  <a:lnTo>
                    <a:pt x="299" y="338"/>
                  </a:lnTo>
                  <a:lnTo>
                    <a:pt x="294" y="326"/>
                  </a:lnTo>
                  <a:lnTo>
                    <a:pt x="291" y="316"/>
                  </a:lnTo>
                  <a:lnTo>
                    <a:pt x="288" y="311"/>
                  </a:lnTo>
                  <a:lnTo>
                    <a:pt x="285" y="308"/>
                  </a:lnTo>
                  <a:lnTo>
                    <a:pt x="279" y="308"/>
                  </a:lnTo>
                  <a:lnTo>
                    <a:pt x="275" y="308"/>
                  </a:lnTo>
                  <a:lnTo>
                    <a:pt x="265" y="301"/>
                  </a:lnTo>
                  <a:lnTo>
                    <a:pt x="264" y="300"/>
                  </a:lnTo>
                  <a:lnTo>
                    <a:pt x="264" y="298"/>
                  </a:lnTo>
                  <a:lnTo>
                    <a:pt x="266" y="295"/>
                  </a:lnTo>
                  <a:lnTo>
                    <a:pt x="264" y="291"/>
                  </a:lnTo>
                  <a:lnTo>
                    <a:pt x="263" y="287"/>
                  </a:lnTo>
                  <a:lnTo>
                    <a:pt x="262" y="285"/>
                  </a:lnTo>
                  <a:lnTo>
                    <a:pt x="259" y="283"/>
                  </a:lnTo>
                  <a:lnTo>
                    <a:pt x="254" y="284"/>
                  </a:lnTo>
                  <a:lnTo>
                    <a:pt x="252" y="285"/>
                  </a:lnTo>
                  <a:lnTo>
                    <a:pt x="249" y="285"/>
                  </a:lnTo>
                  <a:lnTo>
                    <a:pt x="247" y="286"/>
                  </a:lnTo>
                  <a:lnTo>
                    <a:pt x="246" y="286"/>
                  </a:lnTo>
                  <a:lnTo>
                    <a:pt x="249" y="280"/>
                  </a:lnTo>
                  <a:lnTo>
                    <a:pt x="248" y="279"/>
                  </a:lnTo>
                  <a:lnTo>
                    <a:pt x="245" y="277"/>
                  </a:lnTo>
                  <a:lnTo>
                    <a:pt x="240" y="277"/>
                  </a:lnTo>
                  <a:lnTo>
                    <a:pt x="238" y="277"/>
                  </a:lnTo>
                  <a:lnTo>
                    <a:pt x="237" y="278"/>
                  </a:lnTo>
                  <a:lnTo>
                    <a:pt x="236" y="277"/>
                  </a:lnTo>
                  <a:lnTo>
                    <a:pt x="236" y="275"/>
                  </a:lnTo>
                  <a:lnTo>
                    <a:pt x="230" y="264"/>
                  </a:lnTo>
                  <a:lnTo>
                    <a:pt x="226" y="259"/>
                  </a:lnTo>
                  <a:lnTo>
                    <a:pt x="224" y="258"/>
                  </a:lnTo>
                  <a:lnTo>
                    <a:pt x="221" y="259"/>
                  </a:lnTo>
                  <a:lnTo>
                    <a:pt x="214" y="258"/>
                  </a:lnTo>
                  <a:lnTo>
                    <a:pt x="211" y="257"/>
                  </a:lnTo>
                  <a:lnTo>
                    <a:pt x="209" y="258"/>
                  </a:lnTo>
                  <a:lnTo>
                    <a:pt x="206" y="259"/>
                  </a:lnTo>
                  <a:lnTo>
                    <a:pt x="204" y="258"/>
                  </a:lnTo>
                  <a:lnTo>
                    <a:pt x="204" y="256"/>
                  </a:lnTo>
                  <a:lnTo>
                    <a:pt x="198" y="252"/>
                  </a:lnTo>
                  <a:lnTo>
                    <a:pt x="191" y="249"/>
                  </a:lnTo>
                  <a:lnTo>
                    <a:pt x="178" y="235"/>
                  </a:lnTo>
                  <a:lnTo>
                    <a:pt x="173" y="229"/>
                  </a:lnTo>
                  <a:lnTo>
                    <a:pt x="165" y="223"/>
                  </a:lnTo>
                  <a:lnTo>
                    <a:pt x="159" y="214"/>
                  </a:lnTo>
                  <a:lnTo>
                    <a:pt x="155" y="211"/>
                  </a:lnTo>
                  <a:lnTo>
                    <a:pt x="148" y="209"/>
                  </a:lnTo>
                  <a:lnTo>
                    <a:pt x="147" y="209"/>
                  </a:lnTo>
                  <a:lnTo>
                    <a:pt x="145" y="210"/>
                  </a:lnTo>
                  <a:lnTo>
                    <a:pt x="143" y="210"/>
                  </a:lnTo>
                  <a:lnTo>
                    <a:pt x="142" y="209"/>
                  </a:lnTo>
                  <a:lnTo>
                    <a:pt x="143" y="207"/>
                  </a:lnTo>
                  <a:lnTo>
                    <a:pt x="145" y="207"/>
                  </a:lnTo>
                  <a:lnTo>
                    <a:pt x="145" y="204"/>
                  </a:lnTo>
                  <a:lnTo>
                    <a:pt x="137" y="195"/>
                  </a:lnTo>
                  <a:lnTo>
                    <a:pt x="133" y="192"/>
                  </a:lnTo>
                  <a:lnTo>
                    <a:pt x="132" y="190"/>
                  </a:lnTo>
                  <a:lnTo>
                    <a:pt x="131" y="188"/>
                  </a:lnTo>
                  <a:lnTo>
                    <a:pt x="130" y="187"/>
                  </a:lnTo>
                  <a:lnTo>
                    <a:pt x="128" y="185"/>
                  </a:lnTo>
                  <a:lnTo>
                    <a:pt x="126" y="185"/>
                  </a:lnTo>
                  <a:lnTo>
                    <a:pt x="124" y="185"/>
                  </a:lnTo>
                  <a:lnTo>
                    <a:pt x="124" y="181"/>
                  </a:lnTo>
                  <a:lnTo>
                    <a:pt x="125" y="177"/>
                  </a:lnTo>
                  <a:lnTo>
                    <a:pt x="124" y="175"/>
                  </a:lnTo>
                  <a:lnTo>
                    <a:pt x="121" y="168"/>
                  </a:lnTo>
                  <a:lnTo>
                    <a:pt x="117" y="162"/>
                  </a:lnTo>
                  <a:lnTo>
                    <a:pt x="115" y="146"/>
                  </a:lnTo>
                  <a:lnTo>
                    <a:pt x="114" y="142"/>
                  </a:lnTo>
                  <a:lnTo>
                    <a:pt x="109" y="139"/>
                  </a:lnTo>
                  <a:lnTo>
                    <a:pt x="99" y="135"/>
                  </a:lnTo>
                  <a:lnTo>
                    <a:pt x="85" y="126"/>
                  </a:lnTo>
                  <a:lnTo>
                    <a:pt x="82" y="125"/>
                  </a:lnTo>
                  <a:lnTo>
                    <a:pt x="73" y="122"/>
                  </a:lnTo>
                  <a:lnTo>
                    <a:pt x="68" y="121"/>
                  </a:lnTo>
                  <a:lnTo>
                    <a:pt x="61" y="125"/>
                  </a:lnTo>
                  <a:lnTo>
                    <a:pt x="53" y="134"/>
                  </a:lnTo>
                  <a:lnTo>
                    <a:pt x="46" y="143"/>
                  </a:lnTo>
                  <a:lnTo>
                    <a:pt x="44" y="146"/>
                  </a:lnTo>
                  <a:lnTo>
                    <a:pt x="35" y="149"/>
                  </a:lnTo>
                  <a:lnTo>
                    <a:pt x="27" y="150"/>
                  </a:lnTo>
                  <a:lnTo>
                    <a:pt x="27" y="148"/>
                  </a:lnTo>
                  <a:lnTo>
                    <a:pt x="27" y="146"/>
                  </a:lnTo>
                  <a:lnTo>
                    <a:pt x="28" y="144"/>
                  </a:lnTo>
                  <a:lnTo>
                    <a:pt x="30" y="141"/>
                  </a:lnTo>
                  <a:lnTo>
                    <a:pt x="32" y="138"/>
                  </a:lnTo>
                  <a:lnTo>
                    <a:pt x="33" y="137"/>
                  </a:lnTo>
                  <a:lnTo>
                    <a:pt x="33" y="135"/>
                  </a:lnTo>
                  <a:lnTo>
                    <a:pt x="32" y="133"/>
                  </a:lnTo>
                  <a:lnTo>
                    <a:pt x="31" y="132"/>
                  </a:lnTo>
                  <a:lnTo>
                    <a:pt x="23" y="134"/>
                  </a:lnTo>
                  <a:lnTo>
                    <a:pt x="22" y="134"/>
                  </a:lnTo>
                  <a:lnTo>
                    <a:pt x="16" y="131"/>
                  </a:lnTo>
                  <a:lnTo>
                    <a:pt x="11" y="127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19"/>
                  </a:lnTo>
                  <a:lnTo>
                    <a:pt x="6" y="118"/>
                  </a:lnTo>
                  <a:lnTo>
                    <a:pt x="8" y="115"/>
                  </a:lnTo>
                  <a:lnTo>
                    <a:pt x="10" y="112"/>
                  </a:lnTo>
                  <a:lnTo>
                    <a:pt x="11" y="110"/>
                  </a:lnTo>
                  <a:lnTo>
                    <a:pt x="12" y="110"/>
                  </a:lnTo>
                  <a:lnTo>
                    <a:pt x="13" y="108"/>
                  </a:lnTo>
                  <a:lnTo>
                    <a:pt x="11" y="103"/>
                  </a:lnTo>
                  <a:lnTo>
                    <a:pt x="11" y="102"/>
                  </a:lnTo>
                  <a:lnTo>
                    <a:pt x="10" y="102"/>
                  </a:lnTo>
                  <a:lnTo>
                    <a:pt x="8" y="102"/>
                  </a:lnTo>
                  <a:lnTo>
                    <a:pt x="5" y="101"/>
                  </a:lnTo>
                  <a:lnTo>
                    <a:pt x="4" y="99"/>
                  </a:lnTo>
                  <a:lnTo>
                    <a:pt x="3" y="97"/>
                  </a:lnTo>
                  <a:lnTo>
                    <a:pt x="2" y="94"/>
                  </a:lnTo>
                  <a:lnTo>
                    <a:pt x="0" y="92"/>
                  </a:lnTo>
                  <a:lnTo>
                    <a:pt x="0" y="90"/>
                  </a:lnTo>
                  <a:lnTo>
                    <a:pt x="2" y="89"/>
                  </a:lnTo>
                  <a:lnTo>
                    <a:pt x="5" y="89"/>
                  </a:lnTo>
                  <a:lnTo>
                    <a:pt x="6" y="90"/>
                  </a:lnTo>
                  <a:lnTo>
                    <a:pt x="11" y="86"/>
                  </a:lnTo>
                  <a:lnTo>
                    <a:pt x="13" y="86"/>
                  </a:lnTo>
                  <a:lnTo>
                    <a:pt x="15" y="85"/>
                  </a:lnTo>
                  <a:lnTo>
                    <a:pt x="16" y="80"/>
                  </a:lnTo>
                  <a:lnTo>
                    <a:pt x="16" y="78"/>
                  </a:lnTo>
                  <a:lnTo>
                    <a:pt x="17" y="77"/>
                  </a:lnTo>
                  <a:lnTo>
                    <a:pt x="16" y="77"/>
                  </a:lnTo>
                  <a:lnTo>
                    <a:pt x="12" y="73"/>
                  </a:lnTo>
                  <a:lnTo>
                    <a:pt x="11" y="69"/>
                  </a:lnTo>
                  <a:lnTo>
                    <a:pt x="8" y="65"/>
                  </a:lnTo>
                  <a:lnTo>
                    <a:pt x="6" y="63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10" y="56"/>
                  </a:lnTo>
                  <a:lnTo>
                    <a:pt x="13" y="53"/>
                  </a:lnTo>
                  <a:lnTo>
                    <a:pt x="13" y="55"/>
                  </a:lnTo>
                  <a:lnTo>
                    <a:pt x="16" y="56"/>
                  </a:lnTo>
                  <a:lnTo>
                    <a:pt x="22" y="54"/>
                  </a:lnTo>
                  <a:lnTo>
                    <a:pt x="26" y="53"/>
                  </a:lnTo>
                  <a:lnTo>
                    <a:pt x="29" y="51"/>
                  </a:lnTo>
                  <a:lnTo>
                    <a:pt x="30" y="51"/>
                  </a:lnTo>
                  <a:lnTo>
                    <a:pt x="37" y="54"/>
                  </a:lnTo>
                  <a:lnTo>
                    <a:pt x="39" y="53"/>
                  </a:lnTo>
                  <a:lnTo>
                    <a:pt x="43" y="50"/>
                  </a:lnTo>
                  <a:lnTo>
                    <a:pt x="44" y="48"/>
                  </a:lnTo>
                  <a:lnTo>
                    <a:pt x="47" y="43"/>
                  </a:lnTo>
                  <a:lnTo>
                    <a:pt x="47" y="42"/>
                  </a:lnTo>
                  <a:lnTo>
                    <a:pt x="46" y="39"/>
                  </a:lnTo>
                  <a:lnTo>
                    <a:pt x="47" y="38"/>
                  </a:lnTo>
                  <a:lnTo>
                    <a:pt x="51" y="34"/>
                  </a:lnTo>
                  <a:lnTo>
                    <a:pt x="53" y="32"/>
                  </a:lnTo>
                  <a:lnTo>
                    <a:pt x="55" y="29"/>
                  </a:lnTo>
                  <a:lnTo>
                    <a:pt x="57" y="29"/>
                  </a:lnTo>
                  <a:lnTo>
                    <a:pt x="57" y="30"/>
                  </a:lnTo>
                  <a:lnTo>
                    <a:pt x="58" y="32"/>
                  </a:lnTo>
                  <a:lnTo>
                    <a:pt x="58" y="38"/>
                  </a:lnTo>
                  <a:lnTo>
                    <a:pt x="58" y="39"/>
                  </a:lnTo>
                  <a:lnTo>
                    <a:pt x="62" y="43"/>
                  </a:lnTo>
                  <a:lnTo>
                    <a:pt x="64" y="45"/>
                  </a:lnTo>
                  <a:lnTo>
                    <a:pt x="69" y="47"/>
                  </a:lnTo>
                  <a:lnTo>
                    <a:pt x="70" y="47"/>
                  </a:lnTo>
                  <a:lnTo>
                    <a:pt x="68" y="50"/>
                  </a:lnTo>
                  <a:lnTo>
                    <a:pt x="72" y="54"/>
                  </a:lnTo>
                  <a:lnTo>
                    <a:pt x="73" y="56"/>
                  </a:lnTo>
                  <a:lnTo>
                    <a:pt x="74" y="58"/>
                  </a:lnTo>
                  <a:lnTo>
                    <a:pt x="76" y="57"/>
                  </a:lnTo>
                  <a:lnTo>
                    <a:pt x="77" y="56"/>
                  </a:lnTo>
                  <a:lnTo>
                    <a:pt x="76" y="53"/>
                  </a:lnTo>
                  <a:lnTo>
                    <a:pt x="76" y="51"/>
                  </a:lnTo>
                  <a:lnTo>
                    <a:pt x="76" y="50"/>
                  </a:lnTo>
                  <a:lnTo>
                    <a:pt x="76" y="48"/>
                  </a:lnTo>
                  <a:lnTo>
                    <a:pt x="78" y="45"/>
                  </a:lnTo>
                  <a:lnTo>
                    <a:pt x="82" y="40"/>
                  </a:lnTo>
                  <a:lnTo>
                    <a:pt x="84" y="37"/>
                  </a:lnTo>
                  <a:lnTo>
                    <a:pt x="84" y="33"/>
                  </a:lnTo>
                  <a:lnTo>
                    <a:pt x="84" y="28"/>
                  </a:lnTo>
                  <a:lnTo>
                    <a:pt x="85" y="28"/>
                  </a:lnTo>
                  <a:lnTo>
                    <a:pt x="89" y="28"/>
                  </a:lnTo>
                  <a:lnTo>
                    <a:pt x="89" y="28"/>
                  </a:lnTo>
                  <a:lnTo>
                    <a:pt x="90" y="31"/>
                  </a:lnTo>
                  <a:lnTo>
                    <a:pt x="91" y="34"/>
                  </a:lnTo>
                  <a:lnTo>
                    <a:pt x="92" y="36"/>
                  </a:lnTo>
                  <a:lnTo>
                    <a:pt x="94" y="37"/>
                  </a:lnTo>
                  <a:lnTo>
                    <a:pt x="96" y="37"/>
                  </a:lnTo>
                  <a:lnTo>
                    <a:pt x="101" y="34"/>
                  </a:lnTo>
                  <a:lnTo>
                    <a:pt x="104" y="33"/>
                  </a:lnTo>
                  <a:lnTo>
                    <a:pt x="106" y="34"/>
                  </a:lnTo>
                  <a:lnTo>
                    <a:pt x="106" y="35"/>
                  </a:lnTo>
                  <a:lnTo>
                    <a:pt x="109" y="39"/>
                  </a:lnTo>
                  <a:lnTo>
                    <a:pt x="110" y="40"/>
                  </a:lnTo>
                  <a:lnTo>
                    <a:pt x="112" y="39"/>
                  </a:lnTo>
                  <a:lnTo>
                    <a:pt x="112" y="39"/>
                  </a:lnTo>
                  <a:lnTo>
                    <a:pt x="112" y="37"/>
                  </a:lnTo>
                  <a:lnTo>
                    <a:pt x="111" y="34"/>
                  </a:lnTo>
                  <a:lnTo>
                    <a:pt x="110" y="31"/>
                  </a:lnTo>
                  <a:lnTo>
                    <a:pt x="109" y="29"/>
                  </a:lnTo>
                  <a:lnTo>
                    <a:pt x="109" y="28"/>
                  </a:lnTo>
                  <a:lnTo>
                    <a:pt x="109" y="25"/>
                  </a:lnTo>
                  <a:lnTo>
                    <a:pt x="110" y="23"/>
                  </a:lnTo>
                  <a:lnTo>
                    <a:pt x="112" y="22"/>
                  </a:lnTo>
                  <a:lnTo>
                    <a:pt x="114" y="22"/>
                  </a:lnTo>
                  <a:lnTo>
                    <a:pt x="116" y="24"/>
                  </a:lnTo>
                  <a:lnTo>
                    <a:pt x="119" y="25"/>
                  </a:lnTo>
                  <a:lnTo>
                    <a:pt x="121" y="25"/>
                  </a:lnTo>
                  <a:lnTo>
                    <a:pt x="121" y="23"/>
                  </a:lnTo>
                  <a:lnTo>
                    <a:pt x="121" y="22"/>
                  </a:lnTo>
                  <a:lnTo>
                    <a:pt x="120" y="20"/>
                  </a:lnTo>
                  <a:lnTo>
                    <a:pt x="120" y="17"/>
                  </a:lnTo>
                  <a:lnTo>
                    <a:pt x="121" y="10"/>
                  </a:lnTo>
                  <a:lnTo>
                    <a:pt x="123" y="11"/>
                  </a:lnTo>
                  <a:lnTo>
                    <a:pt x="126" y="11"/>
                  </a:lnTo>
                  <a:lnTo>
                    <a:pt x="130" y="11"/>
                  </a:lnTo>
                  <a:lnTo>
                    <a:pt x="131" y="14"/>
                  </a:lnTo>
                  <a:lnTo>
                    <a:pt x="134" y="15"/>
                  </a:lnTo>
                  <a:lnTo>
                    <a:pt x="137" y="15"/>
                  </a:lnTo>
                  <a:lnTo>
                    <a:pt x="139" y="14"/>
                  </a:lnTo>
                  <a:lnTo>
                    <a:pt x="140" y="14"/>
                  </a:lnTo>
                  <a:lnTo>
                    <a:pt x="141" y="10"/>
                  </a:lnTo>
                  <a:lnTo>
                    <a:pt x="143" y="7"/>
                  </a:lnTo>
                  <a:lnTo>
                    <a:pt x="147" y="5"/>
                  </a:lnTo>
                  <a:lnTo>
                    <a:pt x="153" y="5"/>
                  </a:lnTo>
                  <a:lnTo>
                    <a:pt x="156" y="4"/>
                  </a:lnTo>
                  <a:lnTo>
                    <a:pt x="159" y="4"/>
                  </a:lnTo>
                  <a:lnTo>
                    <a:pt x="161" y="5"/>
                  </a:lnTo>
                  <a:lnTo>
                    <a:pt x="164" y="5"/>
                  </a:lnTo>
                  <a:lnTo>
                    <a:pt x="170" y="2"/>
                  </a:lnTo>
                  <a:lnTo>
                    <a:pt x="177" y="0"/>
                  </a:lnTo>
                  <a:lnTo>
                    <a:pt x="177" y="1"/>
                  </a:lnTo>
                  <a:lnTo>
                    <a:pt x="177" y="1"/>
                  </a:lnTo>
                  <a:lnTo>
                    <a:pt x="177" y="3"/>
                  </a:lnTo>
                  <a:lnTo>
                    <a:pt x="175" y="5"/>
                  </a:lnTo>
                  <a:lnTo>
                    <a:pt x="176" y="7"/>
                  </a:lnTo>
                  <a:lnTo>
                    <a:pt x="180" y="12"/>
                  </a:lnTo>
                  <a:lnTo>
                    <a:pt x="181" y="15"/>
                  </a:lnTo>
                  <a:lnTo>
                    <a:pt x="183" y="18"/>
                  </a:lnTo>
                  <a:lnTo>
                    <a:pt x="186" y="19"/>
                  </a:lnTo>
                  <a:lnTo>
                    <a:pt x="190" y="20"/>
                  </a:lnTo>
                  <a:lnTo>
                    <a:pt x="193" y="20"/>
                  </a:lnTo>
                  <a:lnTo>
                    <a:pt x="197" y="22"/>
                  </a:lnTo>
                  <a:lnTo>
                    <a:pt x="208" y="24"/>
                  </a:lnTo>
                  <a:lnTo>
                    <a:pt x="214" y="25"/>
                  </a:lnTo>
                  <a:lnTo>
                    <a:pt x="219" y="25"/>
                  </a:lnTo>
                  <a:lnTo>
                    <a:pt x="225" y="2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id="{EFA00296-34D4-F5E3-ADDC-AD07A4906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8388" y="8336205"/>
              <a:ext cx="5493" cy="5497"/>
            </a:xfrm>
            <a:custGeom>
              <a:avLst/>
              <a:gdLst>
                <a:gd name="T0" fmla="*/ 4 w 5"/>
                <a:gd name="T1" fmla="*/ 3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0 h 4"/>
                <a:gd name="T8" fmla="*/ 0 w 5"/>
                <a:gd name="T9" fmla="*/ 0 h 4"/>
                <a:gd name="T10" fmla="*/ 3 w 5"/>
                <a:gd name="T11" fmla="*/ 0 h 4"/>
                <a:gd name="T12" fmla="*/ 3 w 5"/>
                <a:gd name="T13" fmla="*/ 2 h 4"/>
                <a:gd name="T14" fmla="*/ 4 w 5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" name="Freeform 159">
              <a:extLst>
                <a:ext uri="{FF2B5EF4-FFF2-40B4-BE49-F238E27FC236}">
                  <a16:creationId xmlns:a16="http://schemas.microsoft.com/office/drawing/2014/main" id="{45E462C9-7759-B258-644B-0F0C57D5D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8220808"/>
              <a:ext cx="5493" cy="10990"/>
            </a:xfrm>
            <a:custGeom>
              <a:avLst/>
              <a:gdLst>
                <a:gd name="T0" fmla="*/ 4 w 5"/>
                <a:gd name="T1" fmla="*/ 2 h 7"/>
                <a:gd name="T2" fmla="*/ 2 w 5"/>
                <a:gd name="T3" fmla="*/ 6 h 7"/>
                <a:gd name="T4" fmla="*/ 0 w 5"/>
                <a:gd name="T5" fmla="*/ 3 h 7"/>
                <a:gd name="T6" fmla="*/ 0 w 5"/>
                <a:gd name="T7" fmla="*/ 1 h 7"/>
                <a:gd name="T8" fmla="*/ 0 w 5"/>
                <a:gd name="T9" fmla="*/ 0 h 7"/>
                <a:gd name="T10" fmla="*/ 3 w 5"/>
                <a:gd name="T11" fmla="*/ 1 h 7"/>
                <a:gd name="T12" fmla="*/ 4 w 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2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" name="Freeform 160">
              <a:extLst>
                <a:ext uri="{FF2B5EF4-FFF2-40B4-BE49-F238E27FC236}">
                  <a16:creationId xmlns:a16="http://schemas.microsoft.com/office/drawing/2014/main" id="{AE6B2FA9-3750-AE59-F307-B1745DB93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5321" y="8132885"/>
              <a:ext cx="5493" cy="5493"/>
            </a:xfrm>
            <a:custGeom>
              <a:avLst/>
              <a:gdLst>
                <a:gd name="T0" fmla="*/ 3 w 4"/>
                <a:gd name="T1" fmla="*/ 2 h 3"/>
                <a:gd name="T2" fmla="*/ 1 w 4"/>
                <a:gd name="T3" fmla="*/ 2 h 3"/>
                <a:gd name="T4" fmla="*/ 0 w 4"/>
                <a:gd name="T5" fmla="*/ 2 h 3"/>
                <a:gd name="T6" fmla="*/ 0 w 4"/>
                <a:gd name="T7" fmla="*/ 2 h 3"/>
                <a:gd name="T8" fmla="*/ 0 w 4"/>
                <a:gd name="T9" fmla="*/ 0 h 3"/>
                <a:gd name="T10" fmla="*/ 3 w 4"/>
                <a:gd name="T11" fmla="*/ 1 h 3"/>
                <a:gd name="T12" fmla="*/ 3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1" name="Freeform 161">
              <a:extLst>
                <a:ext uri="{FF2B5EF4-FFF2-40B4-BE49-F238E27FC236}">
                  <a16:creationId xmlns:a16="http://schemas.microsoft.com/office/drawing/2014/main" id="{F79AE57A-E52E-4981-7ED2-7BBA827E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0016" y="8116397"/>
              <a:ext cx="5497" cy="5497"/>
            </a:xfrm>
            <a:custGeom>
              <a:avLst/>
              <a:gdLst>
                <a:gd name="T0" fmla="*/ 2 w 6"/>
                <a:gd name="T1" fmla="*/ 3 h 6"/>
                <a:gd name="T2" fmla="*/ 2 w 6"/>
                <a:gd name="T3" fmla="*/ 5 h 6"/>
                <a:gd name="T4" fmla="*/ 0 w 6"/>
                <a:gd name="T5" fmla="*/ 5 h 6"/>
                <a:gd name="T6" fmla="*/ 1 w 6"/>
                <a:gd name="T7" fmla="*/ 4 h 6"/>
                <a:gd name="T8" fmla="*/ 2 w 6"/>
                <a:gd name="T9" fmla="*/ 1 h 6"/>
                <a:gd name="T10" fmla="*/ 4 w 6"/>
                <a:gd name="T11" fmla="*/ 0 h 6"/>
                <a:gd name="T12" fmla="*/ 5 w 6"/>
                <a:gd name="T13" fmla="*/ 1 h 6"/>
                <a:gd name="T14" fmla="*/ 4 w 6"/>
                <a:gd name="T15" fmla="*/ 2 h 6"/>
                <a:gd name="T16" fmla="*/ 2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2" y="3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2" name="Freeform 163">
              <a:extLst>
                <a:ext uri="{FF2B5EF4-FFF2-40B4-BE49-F238E27FC236}">
                  <a16:creationId xmlns:a16="http://schemas.microsoft.com/office/drawing/2014/main" id="{AE24836A-B654-C44A-652D-182DD85E6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6949" y="8022981"/>
              <a:ext cx="16487" cy="10990"/>
            </a:xfrm>
            <a:custGeom>
              <a:avLst/>
              <a:gdLst>
                <a:gd name="T0" fmla="*/ 10 w 12"/>
                <a:gd name="T1" fmla="*/ 0 h 7"/>
                <a:gd name="T2" fmla="*/ 11 w 12"/>
                <a:gd name="T3" fmla="*/ 2 h 7"/>
                <a:gd name="T4" fmla="*/ 11 w 12"/>
                <a:gd name="T5" fmla="*/ 2 h 7"/>
                <a:gd name="T6" fmla="*/ 10 w 12"/>
                <a:gd name="T7" fmla="*/ 3 h 7"/>
                <a:gd name="T8" fmla="*/ 11 w 12"/>
                <a:gd name="T9" fmla="*/ 6 h 7"/>
                <a:gd name="T10" fmla="*/ 8 w 12"/>
                <a:gd name="T11" fmla="*/ 4 h 7"/>
                <a:gd name="T12" fmla="*/ 4 w 12"/>
                <a:gd name="T13" fmla="*/ 5 h 7"/>
                <a:gd name="T14" fmla="*/ 2 w 12"/>
                <a:gd name="T15" fmla="*/ 5 h 7"/>
                <a:gd name="T16" fmla="*/ 0 w 12"/>
                <a:gd name="T17" fmla="*/ 3 h 7"/>
                <a:gd name="T18" fmla="*/ 1 w 12"/>
                <a:gd name="T19" fmla="*/ 2 h 7"/>
                <a:gd name="T20" fmla="*/ 5 w 12"/>
                <a:gd name="T21" fmla="*/ 2 h 7"/>
                <a:gd name="T22" fmla="*/ 7 w 12"/>
                <a:gd name="T23" fmla="*/ 1 h 7"/>
                <a:gd name="T24" fmla="*/ 8 w 12"/>
                <a:gd name="T25" fmla="*/ 2 h 7"/>
                <a:gd name="T26" fmla="*/ 10 w 12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7">
                  <a:moveTo>
                    <a:pt x="10" y="0"/>
                  </a:moveTo>
                  <a:lnTo>
                    <a:pt x="11" y="2"/>
                  </a:lnTo>
                  <a:lnTo>
                    <a:pt x="11" y="2"/>
                  </a:lnTo>
                  <a:lnTo>
                    <a:pt x="10" y="3"/>
                  </a:lnTo>
                  <a:lnTo>
                    <a:pt x="11" y="6"/>
                  </a:lnTo>
                  <a:lnTo>
                    <a:pt x="8" y="4"/>
                  </a:lnTo>
                  <a:lnTo>
                    <a:pt x="4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5" y="2"/>
                  </a:lnTo>
                  <a:lnTo>
                    <a:pt x="7" y="1"/>
                  </a:lnTo>
                  <a:lnTo>
                    <a:pt x="8" y="2"/>
                  </a:lnTo>
                  <a:lnTo>
                    <a:pt x="1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3" name="Freeform 164">
              <a:extLst>
                <a:ext uri="{FF2B5EF4-FFF2-40B4-BE49-F238E27FC236}">
                  <a16:creationId xmlns:a16="http://schemas.microsoft.com/office/drawing/2014/main" id="{555030BA-3620-B49B-B103-3971987B4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4872" y="8072436"/>
              <a:ext cx="5497" cy="549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0 w 2"/>
                <a:gd name="T5" fmla="*/ 0 h 1"/>
                <a:gd name="T6" fmla="*/ 0 w 2"/>
                <a:gd name="T7" fmla="*/ 0 h 1"/>
                <a:gd name="T8" fmla="*/ 0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4" name="Freeform 165">
              <a:extLst>
                <a:ext uri="{FF2B5EF4-FFF2-40B4-BE49-F238E27FC236}">
                  <a16:creationId xmlns:a16="http://schemas.microsoft.com/office/drawing/2014/main" id="{CD921668-8AFF-BDA2-2D10-73D459339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4872" y="7962532"/>
              <a:ext cx="5497" cy="5497"/>
            </a:xfrm>
            <a:custGeom>
              <a:avLst/>
              <a:gdLst>
                <a:gd name="T0" fmla="*/ 2 w 5"/>
                <a:gd name="T1" fmla="*/ 4 h 5"/>
                <a:gd name="T2" fmla="*/ 4 w 5"/>
                <a:gd name="T3" fmla="*/ 2 h 5"/>
                <a:gd name="T4" fmla="*/ 3 w 5"/>
                <a:gd name="T5" fmla="*/ 0 h 5"/>
                <a:gd name="T6" fmla="*/ 1 w 5"/>
                <a:gd name="T7" fmla="*/ 1 h 5"/>
                <a:gd name="T8" fmla="*/ 0 w 5"/>
                <a:gd name="T9" fmla="*/ 3 h 5"/>
                <a:gd name="T10" fmla="*/ 0 w 5"/>
                <a:gd name="T11" fmla="*/ 4 h 5"/>
                <a:gd name="T12" fmla="*/ 2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4" y="2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5" name="Freeform 167">
              <a:extLst>
                <a:ext uri="{FF2B5EF4-FFF2-40B4-BE49-F238E27FC236}">
                  <a16:creationId xmlns:a16="http://schemas.microsoft.com/office/drawing/2014/main" id="{22FC0C0A-DBD5-1FD5-1D24-7AA423BF9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2603" y="8001000"/>
              <a:ext cx="71439" cy="76933"/>
            </a:xfrm>
            <a:custGeom>
              <a:avLst/>
              <a:gdLst>
                <a:gd name="T0" fmla="*/ 49 w 56"/>
                <a:gd name="T1" fmla="*/ 44 h 62"/>
                <a:gd name="T2" fmla="*/ 41 w 56"/>
                <a:gd name="T3" fmla="*/ 46 h 62"/>
                <a:gd name="T4" fmla="*/ 39 w 56"/>
                <a:gd name="T5" fmla="*/ 50 h 62"/>
                <a:gd name="T6" fmla="*/ 37 w 56"/>
                <a:gd name="T7" fmla="*/ 49 h 62"/>
                <a:gd name="T8" fmla="*/ 33 w 56"/>
                <a:gd name="T9" fmla="*/ 47 h 62"/>
                <a:gd name="T10" fmla="*/ 23 w 56"/>
                <a:gd name="T11" fmla="*/ 54 h 62"/>
                <a:gd name="T12" fmla="*/ 22 w 56"/>
                <a:gd name="T13" fmla="*/ 60 h 62"/>
                <a:gd name="T14" fmla="*/ 17 w 56"/>
                <a:gd name="T15" fmla="*/ 61 h 62"/>
                <a:gd name="T16" fmla="*/ 17 w 56"/>
                <a:gd name="T17" fmla="*/ 58 h 62"/>
                <a:gd name="T18" fmla="*/ 15 w 56"/>
                <a:gd name="T19" fmla="*/ 47 h 62"/>
                <a:gd name="T20" fmla="*/ 12 w 56"/>
                <a:gd name="T21" fmla="*/ 43 h 62"/>
                <a:gd name="T22" fmla="*/ 6 w 56"/>
                <a:gd name="T23" fmla="*/ 40 h 62"/>
                <a:gd name="T24" fmla="*/ 2 w 56"/>
                <a:gd name="T25" fmla="*/ 32 h 62"/>
                <a:gd name="T26" fmla="*/ 1 w 56"/>
                <a:gd name="T27" fmla="*/ 31 h 62"/>
                <a:gd name="T28" fmla="*/ 1 w 56"/>
                <a:gd name="T29" fmla="*/ 25 h 62"/>
                <a:gd name="T30" fmla="*/ 0 w 56"/>
                <a:gd name="T31" fmla="*/ 22 h 62"/>
                <a:gd name="T32" fmla="*/ 4 w 56"/>
                <a:gd name="T33" fmla="*/ 22 h 62"/>
                <a:gd name="T34" fmla="*/ 9 w 56"/>
                <a:gd name="T35" fmla="*/ 19 h 62"/>
                <a:gd name="T36" fmla="*/ 14 w 56"/>
                <a:gd name="T37" fmla="*/ 17 h 62"/>
                <a:gd name="T38" fmla="*/ 14 w 56"/>
                <a:gd name="T39" fmla="*/ 13 h 62"/>
                <a:gd name="T40" fmla="*/ 19 w 56"/>
                <a:gd name="T41" fmla="*/ 9 h 62"/>
                <a:gd name="T42" fmla="*/ 19 w 56"/>
                <a:gd name="T43" fmla="*/ 6 h 62"/>
                <a:gd name="T44" fmla="*/ 19 w 56"/>
                <a:gd name="T45" fmla="*/ 3 h 62"/>
                <a:gd name="T46" fmla="*/ 23 w 56"/>
                <a:gd name="T47" fmla="*/ 0 h 62"/>
                <a:gd name="T48" fmla="*/ 25 w 56"/>
                <a:gd name="T49" fmla="*/ 1 h 62"/>
                <a:gd name="T50" fmla="*/ 25 w 56"/>
                <a:gd name="T51" fmla="*/ 4 h 62"/>
                <a:gd name="T52" fmla="*/ 30 w 56"/>
                <a:gd name="T53" fmla="*/ 7 h 62"/>
                <a:gd name="T54" fmla="*/ 35 w 56"/>
                <a:gd name="T55" fmla="*/ 10 h 62"/>
                <a:gd name="T56" fmla="*/ 38 w 56"/>
                <a:gd name="T57" fmla="*/ 15 h 62"/>
                <a:gd name="T58" fmla="*/ 44 w 56"/>
                <a:gd name="T59" fmla="*/ 19 h 62"/>
                <a:gd name="T60" fmla="*/ 52 w 56"/>
                <a:gd name="T61" fmla="*/ 26 h 62"/>
                <a:gd name="T62" fmla="*/ 55 w 56"/>
                <a:gd name="T63" fmla="*/ 26 h 62"/>
                <a:gd name="T64" fmla="*/ 54 w 56"/>
                <a:gd name="T65" fmla="*/ 29 h 62"/>
                <a:gd name="T66" fmla="*/ 50 w 56"/>
                <a:gd name="T67" fmla="*/ 38 h 62"/>
                <a:gd name="T68" fmla="*/ 47 w 56"/>
                <a:gd name="T69" fmla="*/ 40 h 62"/>
                <a:gd name="T70" fmla="*/ 49 w 56"/>
                <a:gd name="T71" fmla="*/ 4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6" h="62">
                  <a:moveTo>
                    <a:pt x="49" y="44"/>
                  </a:moveTo>
                  <a:lnTo>
                    <a:pt x="49" y="44"/>
                  </a:lnTo>
                  <a:lnTo>
                    <a:pt x="43" y="45"/>
                  </a:lnTo>
                  <a:lnTo>
                    <a:pt x="41" y="46"/>
                  </a:lnTo>
                  <a:lnTo>
                    <a:pt x="40" y="49"/>
                  </a:lnTo>
                  <a:lnTo>
                    <a:pt x="39" y="50"/>
                  </a:lnTo>
                  <a:lnTo>
                    <a:pt x="39" y="50"/>
                  </a:lnTo>
                  <a:lnTo>
                    <a:pt x="37" y="49"/>
                  </a:lnTo>
                  <a:lnTo>
                    <a:pt x="35" y="47"/>
                  </a:lnTo>
                  <a:lnTo>
                    <a:pt x="33" y="47"/>
                  </a:lnTo>
                  <a:lnTo>
                    <a:pt x="24" y="51"/>
                  </a:lnTo>
                  <a:lnTo>
                    <a:pt x="23" y="54"/>
                  </a:lnTo>
                  <a:lnTo>
                    <a:pt x="22" y="59"/>
                  </a:lnTo>
                  <a:lnTo>
                    <a:pt x="22" y="60"/>
                  </a:lnTo>
                  <a:lnTo>
                    <a:pt x="21" y="61"/>
                  </a:lnTo>
                  <a:lnTo>
                    <a:pt x="17" y="61"/>
                  </a:lnTo>
                  <a:lnTo>
                    <a:pt x="17" y="60"/>
                  </a:lnTo>
                  <a:lnTo>
                    <a:pt x="17" y="58"/>
                  </a:lnTo>
                  <a:lnTo>
                    <a:pt x="17" y="54"/>
                  </a:lnTo>
                  <a:lnTo>
                    <a:pt x="15" y="47"/>
                  </a:lnTo>
                  <a:lnTo>
                    <a:pt x="14" y="45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6" y="40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1" y="31"/>
                  </a:lnTo>
                  <a:lnTo>
                    <a:pt x="2" y="28"/>
                  </a:lnTo>
                  <a:lnTo>
                    <a:pt x="1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9" y="19"/>
                  </a:lnTo>
                  <a:lnTo>
                    <a:pt x="14" y="18"/>
                  </a:lnTo>
                  <a:lnTo>
                    <a:pt x="14" y="17"/>
                  </a:lnTo>
                  <a:lnTo>
                    <a:pt x="13" y="15"/>
                  </a:lnTo>
                  <a:lnTo>
                    <a:pt x="14" y="13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2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5" y="4"/>
                  </a:lnTo>
                  <a:lnTo>
                    <a:pt x="27" y="5"/>
                  </a:lnTo>
                  <a:lnTo>
                    <a:pt x="30" y="7"/>
                  </a:lnTo>
                  <a:lnTo>
                    <a:pt x="33" y="8"/>
                  </a:lnTo>
                  <a:lnTo>
                    <a:pt x="35" y="10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41" y="17"/>
                  </a:lnTo>
                  <a:lnTo>
                    <a:pt x="44" y="19"/>
                  </a:lnTo>
                  <a:lnTo>
                    <a:pt x="43" y="23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5" y="26"/>
                  </a:lnTo>
                  <a:lnTo>
                    <a:pt x="55" y="27"/>
                  </a:lnTo>
                  <a:lnTo>
                    <a:pt x="54" y="29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7" y="40"/>
                  </a:lnTo>
                  <a:lnTo>
                    <a:pt x="47" y="40"/>
                  </a:lnTo>
                  <a:lnTo>
                    <a:pt x="48" y="43"/>
                  </a:lnTo>
                  <a:lnTo>
                    <a:pt x="49" y="4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6" name="Freeform 169">
              <a:extLst>
                <a:ext uri="{FF2B5EF4-FFF2-40B4-BE49-F238E27FC236}">
                  <a16:creationId xmlns:a16="http://schemas.microsoft.com/office/drawing/2014/main" id="{8EFD4120-D739-F8A6-D67A-5CA7C3E6F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4" y="7187712"/>
              <a:ext cx="236295" cy="175846"/>
            </a:xfrm>
            <a:custGeom>
              <a:avLst/>
              <a:gdLst>
                <a:gd name="T0" fmla="*/ 4 w 188"/>
                <a:gd name="T1" fmla="*/ 56 h 141"/>
                <a:gd name="T2" fmla="*/ 8 w 188"/>
                <a:gd name="T3" fmla="*/ 45 h 141"/>
                <a:gd name="T4" fmla="*/ 4 w 188"/>
                <a:gd name="T5" fmla="*/ 59 h 141"/>
                <a:gd name="T6" fmla="*/ 182 w 188"/>
                <a:gd name="T7" fmla="*/ 44 h 141"/>
                <a:gd name="T8" fmla="*/ 177 w 188"/>
                <a:gd name="T9" fmla="*/ 58 h 141"/>
                <a:gd name="T10" fmla="*/ 184 w 188"/>
                <a:gd name="T11" fmla="*/ 62 h 141"/>
                <a:gd name="T12" fmla="*/ 186 w 188"/>
                <a:gd name="T13" fmla="*/ 65 h 141"/>
                <a:gd name="T14" fmla="*/ 182 w 188"/>
                <a:gd name="T15" fmla="*/ 72 h 141"/>
                <a:gd name="T16" fmla="*/ 170 w 188"/>
                <a:gd name="T17" fmla="*/ 74 h 141"/>
                <a:gd name="T18" fmla="*/ 166 w 188"/>
                <a:gd name="T19" fmla="*/ 81 h 141"/>
                <a:gd name="T20" fmla="*/ 156 w 188"/>
                <a:gd name="T21" fmla="*/ 88 h 141"/>
                <a:gd name="T22" fmla="*/ 154 w 188"/>
                <a:gd name="T23" fmla="*/ 102 h 141"/>
                <a:gd name="T24" fmla="*/ 151 w 188"/>
                <a:gd name="T25" fmla="*/ 108 h 141"/>
                <a:gd name="T26" fmla="*/ 149 w 188"/>
                <a:gd name="T27" fmla="*/ 117 h 141"/>
                <a:gd name="T28" fmla="*/ 155 w 188"/>
                <a:gd name="T29" fmla="*/ 119 h 141"/>
                <a:gd name="T30" fmla="*/ 155 w 188"/>
                <a:gd name="T31" fmla="*/ 125 h 141"/>
                <a:gd name="T32" fmla="*/ 147 w 188"/>
                <a:gd name="T33" fmla="*/ 125 h 141"/>
                <a:gd name="T34" fmla="*/ 147 w 188"/>
                <a:gd name="T35" fmla="*/ 119 h 141"/>
                <a:gd name="T36" fmla="*/ 140 w 188"/>
                <a:gd name="T37" fmla="*/ 120 h 141"/>
                <a:gd name="T38" fmla="*/ 132 w 188"/>
                <a:gd name="T39" fmla="*/ 127 h 141"/>
                <a:gd name="T40" fmla="*/ 124 w 188"/>
                <a:gd name="T41" fmla="*/ 133 h 141"/>
                <a:gd name="T42" fmla="*/ 114 w 188"/>
                <a:gd name="T43" fmla="*/ 137 h 141"/>
                <a:gd name="T44" fmla="*/ 105 w 188"/>
                <a:gd name="T45" fmla="*/ 136 h 141"/>
                <a:gd name="T46" fmla="*/ 97 w 188"/>
                <a:gd name="T47" fmla="*/ 137 h 141"/>
                <a:gd name="T48" fmla="*/ 85 w 188"/>
                <a:gd name="T49" fmla="*/ 138 h 141"/>
                <a:gd name="T50" fmla="*/ 83 w 188"/>
                <a:gd name="T51" fmla="*/ 133 h 141"/>
                <a:gd name="T52" fmla="*/ 79 w 188"/>
                <a:gd name="T53" fmla="*/ 123 h 141"/>
                <a:gd name="T54" fmla="*/ 70 w 188"/>
                <a:gd name="T55" fmla="*/ 117 h 141"/>
                <a:gd name="T56" fmla="*/ 67 w 188"/>
                <a:gd name="T57" fmla="*/ 115 h 141"/>
                <a:gd name="T58" fmla="*/ 61 w 188"/>
                <a:gd name="T59" fmla="*/ 112 h 141"/>
                <a:gd name="T60" fmla="*/ 57 w 188"/>
                <a:gd name="T61" fmla="*/ 107 h 141"/>
                <a:gd name="T62" fmla="*/ 62 w 188"/>
                <a:gd name="T63" fmla="*/ 88 h 141"/>
                <a:gd name="T64" fmla="*/ 55 w 188"/>
                <a:gd name="T65" fmla="*/ 81 h 141"/>
                <a:gd name="T66" fmla="*/ 40 w 188"/>
                <a:gd name="T67" fmla="*/ 76 h 141"/>
                <a:gd name="T68" fmla="*/ 25 w 188"/>
                <a:gd name="T69" fmla="*/ 70 h 141"/>
                <a:gd name="T70" fmla="*/ 16 w 188"/>
                <a:gd name="T71" fmla="*/ 64 h 141"/>
                <a:gd name="T72" fmla="*/ 11 w 188"/>
                <a:gd name="T73" fmla="*/ 64 h 141"/>
                <a:gd name="T74" fmla="*/ 9 w 188"/>
                <a:gd name="T75" fmla="*/ 45 h 141"/>
                <a:gd name="T76" fmla="*/ 5 w 188"/>
                <a:gd name="T77" fmla="*/ 19 h 141"/>
                <a:gd name="T78" fmla="*/ 27 w 188"/>
                <a:gd name="T79" fmla="*/ 4 h 141"/>
                <a:gd name="T80" fmla="*/ 47 w 188"/>
                <a:gd name="T81" fmla="*/ 0 h 141"/>
                <a:gd name="T82" fmla="*/ 63 w 188"/>
                <a:gd name="T83" fmla="*/ 0 h 141"/>
                <a:gd name="T84" fmla="*/ 71 w 188"/>
                <a:gd name="T85" fmla="*/ 4 h 141"/>
                <a:gd name="T86" fmla="*/ 90 w 188"/>
                <a:gd name="T87" fmla="*/ 4 h 141"/>
                <a:gd name="T88" fmla="*/ 103 w 188"/>
                <a:gd name="T89" fmla="*/ 8 h 141"/>
                <a:gd name="T90" fmla="*/ 116 w 188"/>
                <a:gd name="T91" fmla="*/ 6 h 141"/>
                <a:gd name="T92" fmla="*/ 125 w 188"/>
                <a:gd name="T93" fmla="*/ 0 h 141"/>
                <a:gd name="T94" fmla="*/ 133 w 188"/>
                <a:gd name="T95" fmla="*/ 11 h 141"/>
                <a:gd name="T96" fmla="*/ 152 w 188"/>
                <a:gd name="T97" fmla="*/ 17 h 141"/>
                <a:gd name="T98" fmla="*/ 165 w 188"/>
                <a:gd name="T99" fmla="*/ 29 h 141"/>
                <a:gd name="T100" fmla="*/ 176 w 188"/>
                <a:gd name="T101" fmla="*/ 4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88" h="141">
                  <a:moveTo>
                    <a:pt x="2" y="64"/>
                  </a:moveTo>
                  <a:lnTo>
                    <a:pt x="0" y="63"/>
                  </a:lnTo>
                  <a:lnTo>
                    <a:pt x="4" y="56"/>
                  </a:lnTo>
                  <a:lnTo>
                    <a:pt x="6" y="52"/>
                  </a:lnTo>
                  <a:lnTo>
                    <a:pt x="6" y="47"/>
                  </a:lnTo>
                  <a:lnTo>
                    <a:pt x="8" y="45"/>
                  </a:lnTo>
                  <a:lnTo>
                    <a:pt x="8" y="47"/>
                  </a:lnTo>
                  <a:lnTo>
                    <a:pt x="7" y="52"/>
                  </a:lnTo>
                  <a:lnTo>
                    <a:pt x="4" y="59"/>
                  </a:lnTo>
                  <a:lnTo>
                    <a:pt x="2" y="64"/>
                  </a:lnTo>
                  <a:close/>
                  <a:moveTo>
                    <a:pt x="182" y="42"/>
                  </a:moveTo>
                  <a:lnTo>
                    <a:pt x="182" y="44"/>
                  </a:lnTo>
                  <a:lnTo>
                    <a:pt x="181" y="48"/>
                  </a:lnTo>
                  <a:lnTo>
                    <a:pt x="179" y="54"/>
                  </a:lnTo>
                  <a:lnTo>
                    <a:pt x="177" y="58"/>
                  </a:lnTo>
                  <a:lnTo>
                    <a:pt x="177" y="60"/>
                  </a:lnTo>
                  <a:lnTo>
                    <a:pt x="179" y="61"/>
                  </a:lnTo>
                  <a:lnTo>
                    <a:pt x="184" y="62"/>
                  </a:lnTo>
                  <a:lnTo>
                    <a:pt x="187" y="63"/>
                  </a:lnTo>
                  <a:lnTo>
                    <a:pt x="187" y="64"/>
                  </a:lnTo>
                  <a:lnTo>
                    <a:pt x="186" y="65"/>
                  </a:lnTo>
                  <a:lnTo>
                    <a:pt x="184" y="66"/>
                  </a:lnTo>
                  <a:lnTo>
                    <a:pt x="183" y="67"/>
                  </a:lnTo>
                  <a:lnTo>
                    <a:pt x="182" y="72"/>
                  </a:lnTo>
                  <a:lnTo>
                    <a:pt x="172" y="71"/>
                  </a:lnTo>
                  <a:lnTo>
                    <a:pt x="171" y="72"/>
                  </a:lnTo>
                  <a:lnTo>
                    <a:pt x="170" y="74"/>
                  </a:lnTo>
                  <a:lnTo>
                    <a:pt x="170" y="76"/>
                  </a:lnTo>
                  <a:lnTo>
                    <a:pt x="168" y="79"/>
                  </a:lnTo>
                  <a:lnTo>
                    <a:pt x="166" y="81"/>
                  </a:lnTo>
                  <a:lnTo>
                    <a:pt x="162" y="82"/>
                  </a:lnTo>
                  <a:lnTo>
                    <a:pt x="159" y="83"/>
                  </a:lnTo>
                  <a:lnTo>
                    <a:pt x="156" y="88"/>
                  </a:lnTo>
                  <a:lnTo>
                    <a:pt x="154" y="94"/>
                  </a:lnTo>
                  <a:lnTo>
                    <a:pt x="154" y="99"/>
                  </a:lnTo>
                  <a:lnTo>
                    <a:pt x="154" y="102"/>
                  </a:lnTo>
                  <a:lnTo>
                    <a:pt x="154" y="103"/>
                  </a:lnTo>
                  <a:lnTo>
                    <a:pt x="153" y="105"/>
                  </a:lnTo>
                  <a:lnTo>
                    <a:pt x="151" y="108"/>
                  </a:lnTo>
                  <a:lnTo>
                    <a:pt x="149" y="113"/>
                  </a:lnTo>
                  <a:lnTo>
                    <a:pt x="148" y="116"/>
                  </a:lnTo>
                  <a:lnTo>
                    <a:pt x="149" y="117"/>
                  </a:lnTo>
                  <a:lnTo>
                    <a:pt x="151" y="117"/>
                  </a:lnTo>
                  <a:lnTo>
                    <a:pt x="153" y="117"/>
                  </a:lnTo>
                  <a:lnTo>
                    <a:pt x="155" y="119"/>
                  </a:lnTo>
                  <a:lnTo>
                    <a:pt x="155" y="122"/>
                  </a:lnTo>
                  <a:lnTo>
                    <a:pt x="155" y="123"/>
                  </a:lnTo>
                  <a:lnTo>
                    <a:pt x="155" y="125"/>
                  </a:lnTo>
                  <a:lnTo>
                    <a:pt x="153" y="126"/>
                  </a:lnTo>
                  <a:lnTo>
                    <a:pt x="149" y="126"/>
                  </a:lnTo>
                  <a:lnTo>
                    <a:pt x="147" y="125"/>
                  </a:lnTo>
                  <a:lnTo>
                    <a:pt x="147" y="124"/>
                  </a:lnTo>
                  <a:lnTo>
                    <a:pt x="148" y="122"/>
                  </a:lnTo>
                  <a:lnTo>
                    <a:pt x="147" y="119"/>
                  </a:lnTo>
                  <a:lnTo>
                    <a:pt x="146" y="117"/>
                  </a:lnTo>
                  <a:lnTo>
                    <a:pt x="143" y="120"/>
                  </a:lnTo>
                  <a:lnTo>
                    <a:pt x="140" y="120"/>
                  </a:lnTo>
                  <a:lnTo>
                    <a:pt x="137" y="122"/>
                  </a:lnTo>
                  <a:lnTo>
                    <a:pt x="135" y="125"/>
                  </a:lnTo>
                  <a:lnTo>
                    <a:pt x="132" y="127"/>
                  </a:lnTo>
                  <a:lnTo>
                    <a:pt x="127" y="125"/>
                  </a:lnTo>
                  <a:lnTo>
                    <a:pt x="125" y="127"/>
                  </a:lnTo>
                  <a:lnTo>
                    <a:pt x="124" y="133"/>
                  </a:lnTo>
                  <a:lnTo>
                    <a:pt x="124" y="135"/>
                  </a:lnTo>
                  <a:lnTo>
                    <a:pt x="119" y="135"/>
                  </a:lnTo>
                  <a:lnTo>
                    <a:pt x="114" y="137"/>
                  </a:lnTo>
                  <a:lnTo>
                    <a:pt x="109" y="140"/>
                  </a:lnTo>
                  <a:lnTo>
                    <a:pt x="107" y="138"/>
                  </a:lnTo>
                  <a:lnTo>
                    <a:pt x="105" y="136"/>
                  </a:lnTo>
                  <a:lnTo>
                    <a:pt x="102" y="136"/>
                  </a:lnTo>
                  <a:lnTo>
                    <a:pt x="99" y="137"/>
                  </a:lnTo>
                  <a:lnTo>
                    <a:pt x="97" y="137"/>
                  </a:lnTo>
                  <a:lnTo>
                    <a:pt x="95" y="137"/>
                  </a:lnTo>
                  <a:lnTo>
                    <a:pt x="91" y="138"/>
                  </a:lnTo>
                  <a:lnTo>
                    <a:pt x="85" y="138"/>
                  </a:lnTo>
                  <a:lnTo>
                    <a:pt x="83" y="137"/>
                  </a:lnTo>
                  <a:lnTo>
                    <a:pt x="83" y="136"/>
                  </a:lnTo>
                  <a:lnTo>
                    <a:pt x="83" y="133"/>
                  </a:lnTo>
                  <a:lnTo>
                    <a:pt x="83" y="129"/>
                  </a:lnTo>
                  <a:lnTo>
                    <a:pt x="81" y="126"/>
                  </a:lnTo>
                  <a:lnTo>
                    <a:pt x="79" y="123"/>
                  </a:lnTo>
                  <a:lnTo>
                    <a:pt x="76" y="121"/>
                  </a:lnTo>
                  <a:lnTo>
                    <a:pt x="72" y="118"/>
                  </a:lnTo>
                  <a:lnTo>
                    <a:pt x="70" y="117"/>
                  </a:lnTo>
                  <a:lnTo>
                    <a:pt x="69" y="117"/>
                  </a:lnTo>
                  <a:lnTo>
                    <a:pt x="68" y="116"/>
                  </a:lnTo>
                  <a:lnTo>
                    <a:pt x="67" y="115"/>
                  </a:lnTo>
                  <a:lnTo>
                    <a:pt x="66" y="114"/>
                  </a:lnTo>
                  <a:lnTo>
                    <a:pt x="64" y="112"/>
                  </a:lnTo>
                  <a:lnTo>
                    <a:pt x="61" y="112"/>
                  </a:lnTo>
                  <a:lnTo>
                    <a:pt x="60" y="115"/>
                  </a:lnTo>
                  <a:lnTo>
                    <a:pt x="58" y="111"/>
                  </a:lnTo>
                  <a:lnTo>
                    <a:pt x="57" y="107"/>
                  </a:lnTo>
                  <a:lnTo>
                    <a:pt x="57" y="103"/>
                  </a:lnTo>
                  <a:lnTo>
                    <a:pt x="58" y="99"/>
                  </a:lnTo>
                  <a:lnTo>
                    <a:pt x="62" y="88"/>
                  </a:lnTo>
                  <a:lnTo>
                    <a:pt x="62" y="86"/>
                  </a:lnTo>
                  <a:lnTo>
                    <a:pt x="59" y="83"/>
                  </a:lnTo>
                  <a:lnTo>
                    <a:pt x="55" y="81"/>
                  </a:lnTo>
                  <a:lnTo>
                    <a:pt x="53" y="76"/>
                  </a:lnTo>
                  <a:lnTo>
                    <a:pt x="47" y="75"/>
                  </a:lnTo>
                  <a:lnTo>
                    <a:pt x="40" y="76"/>
                  </a:lnTo>
                  <a:lnTo>
                    <a:pt x="38" y="75"/>
                  </a:lnTo>
                  <a:lnTo>
                    <a:pt x="31" y="73"/>
                  </a:lnTo>
                  <a:lnTo>
                    <a:pt x="25" y="70"/>
                  </a:lnTo>
                  <a:lnTo>
                    <a:pt x="21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1" y="64"/>
                  </a:lnTo>
                  <a:lnTo>
                    <a:pt x="10" y="60"/>
                  </a:lnTo>
                  <a:lnTo>
                    <a:pt x="11" y="53"/>
                  </a:lnTo>
                  <a:lnTo>
                    <a:pt x="9" y="45"/>
                  </a:lnTo>
                  <a:lnTo>
                    <a:pt x="6" y="3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14" y="12"/>
                  </a:lnTo>
                  <a:lnTo>
                    <a:pt x="24" y="5"/>
                  </a:lnTo>
                  <a:lnTo>
                    <a:pt x="27" y="4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7" y="0"/>
                  </a:lnTo>
                  <a:lnTo>
                    <a:pt x="54" y="1"/>
                  </a:lnTo>
                  <a:lnTo>
                    <a:pt x="60" y="1"/>
                  </a:lnTo>
                  <a:lnTo>
                    <a:pt x="63" y="0"/>
                  </a:lnTo>
                  <a:lnTo>
                    <a:pt x="66" y="1"/>
                  </a:lnTo>
                  <a:lnTo>
                    <a:pt x="69" y="4"/>
                  </a:lnTo>
                  <a:lnTo>
                    <a:pt x="71" y="4"/>
                  </a:lnTo>
                  <a:lnTo>
                    <a:pt x="73" y="2"/>
                  </a:lnTo>
                  <a:lnTo>
                    <a:pt x="86" y="4"/>
                  </a:lnTo>
                  <a:lnTo>
                    <a:pt x="90" y="4"/>
                  </a:lnTo>
                  <a:lnTo>
                    <a:pt x="93" y="4"/>
                  </a:lnTo>
                  <a:lnTo>
                    <a:pt x="99" y="6"/>
                  </a:lnTo>
                  <a:lnTo>
                    <a:pt x="103" y="8"/>
                  </a:lnTo>
                  <a:lnTo>
                    <a:pt x="111" y="7"/>
                  </a:lnTo>
                  <a:lnTo>
                    <a:pt x="114" y="7"/>
                  </a:lnTo>
                  <a:lnTo>
                    <a:pt x="116" y="6"/>
                  </a:lnTo>
                  <a:lnTo>
                    <a:pt x="121" y="1"/>
                  </a:lnTo>
                  <a:lnTo>
                    <a:pt x="124" y="0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29" y="4"/>
                  </a:lnTo>
                  <a:lnTo>
                    <a:pt x="133" y="11"/>
                  </a:lnTo>
                  <a:lnTo>
                    <a:pt x="138" y="13"/>
                  </a:lnTo>
                  <a:lnTo>
                    <a:pt x="149" y="15"/>
                  </a:lnTo>
                  <a:lnTo>
                    <a:pt x="152" y="17"/>
                  </a:lnTo>
                  <a:lnTo>
                    <a:pt x="159" y="23"/>
                  </a:lnTo>
                  <a:lnTo>
                    <a:pt x="163" y="26"/>
                  </a:lnTo>
                  <a:lnTo>
                    <a:pt x="165" y="29"/>
                  </a:lnTo>
                  <a:lnTo>
                    <a:pt x="170" y="34"/>
                  </a:lnTo>
                  <a:lnTo>
                    <a:pt x="171" y="37"/>
                  </a:lnTo>
                  <a:lnTo>
                    <a:pt x="176" y="40"/>
                  </a:lnTo>
                  <a:lnTo>
                    <a:pt x="180" y="41"/>
                  </a:lnTo>
                  <a:lnTo>
                    <a:pt x="182" y="4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7" name="Freeform 170">
              <a:extLst>
                <a:ext uri="{FF2B5EF4-FFF2-40B4-BE49-F238E27FC236}">
                  <a16:creationId xmlns:a16="http://schemas.microsoft.com/office/drawing/2014/main" id="{153AB4DF-0B4F-5237-B4CD-D2AF13961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45574" y="7242663"/>
              <a:ext cx="10990" cy="27474"/>
            </a:xfrm>
            <a:custGeom>
              <a:avLst/>
              <a:gdLst>
                <a:gd name="T0" fmla="*/ 2 w 9"/>
                <a:gd name="T1" fmla="*/ 19 h 20"/>
                <a:gd name="T2" fmla="*/ 0 w 9"/>
                <a:gd name="T3" fmla="*/ 18 h 20"/>
                <a:gd name="T4" fmla="*/ 4 w 9"/>
                <a:gd name="T5" fmla="*/ 11 h 20"/>
                <a:gd name="T6" fmla="*/ 6 w 9"/>
                <a:gd name="T7" fmla="*/ 7 h 20"/>
                <a:gd name="T8" fmla="*/ 6 w 9"/>
                <a:gd name="T9" fmla="*/ 2 h 20"/>
                <a:gd name="T10" fmla="*/ 8 w 9"/>
                <a:gd name="T11" fmla="*/ 0 h 20"/>
                <a:gd name="T12" fmla="*/ 8 w 9"/>
                <a:gd name="T13" fmla="*/ 2 h 20"/>
                <a:gd name="T14" fmla="*/ 7 w 9"/>
                <a:gd name="T15" fmla="*/ 7 h 20"/>
                <a:gd name="T16" fmla="*/ 4 w 9"/>
                <a:gd name="T17" fmla="*/ 14 h 20"/>
                <a:gd name="T18" fmla="*/ 2 w 9"/>
                <a:gd name="T19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0">
                  <a:moveTo>
                    <a:pt x="2" y="19"/>
                  </a:moveTo>
                  <a:lnTo>
                    <a:pt x="0" y="18"/>
                  </a:lnTo>
                  <a:lnTo>
                    <a:pt x="4" y="11"/>
                  </a:lnTo>
                  <a:lnTo>
                    <a:pt x="6" y="7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2"/>
                  </a:lnTo>
                  <a:lnTo>
                    <a:pt x="7" y="7"/>
                  </a:lnTo>
                  <a:lnTo>
                    <a:pt x="4" y="14"/>
                  </a:lnTo>
                  <a:lnTo>
                    <a:pt x="2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8" name="Freeform 172">
              <a:extLst>
                <a:ext uri="{FF2B5EF4-FFF2-40B4-BE49-F238E27FC236}">
                  <a16:creationId xmlns:a16="http://schemas.microsoft.com/office/drawing/2014/main" id="{F775A651-0FE4-F8BB-2B91-14C6BF534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1103" y="7599849"/>
              <a:ext cx="32971" cy="43962"/>
            </a:xfrm>
            <a:custGeom>
              <a:avLst/>
              <a:gdLst>
                <a:gd name="T0" fmla="*/ 13 w 25"/>
                <a:gd name="T1" fmla="*/ 2 h 37"/>
                <a:gd name="T2" fmla="*/ 12 w 25"/>
                <a:gd name="T3" fmla="*/ 3 h 37"/>
                <a:gd name="T4" fmla="*/ 12 w 25"/>
                <a:gd name="T5" fmla="*/ 6 h 37"/>
                <a:gd name="T6" fmla="*/ 13 w 25"/>
                <a:gd name="T7" fmla="*/ 9 h 37"/>
                <a:gd name="T8" fmla="*/ 15 w 25"/>
                <a:gd name="T9" fmla="*/ 12 h 37"/>
                <a:gd name="T10" fmla="*/ 17 w 25"/>
                <a:gd name="T11" fmla="*/ 14 h 37"/>
                <a:gd name="T12" fmla="*/ 19 w 25"/>
                <a:gd name="T13" fmla="*/ 16 h 37"/>
                <a:gd name="T14" fmla="*/ 23 w 25"/>
                <a:gd name="T15" fmla="*/ 18 h 37"/>
                <a:gd name="T16" fmla="*/ 24 w 25"/>
                <a:gd name="T17" fmla="*/ 18 h 37"/>
                <a:gd name="T18" fmla="*/ 24 w 25"/>
                <a:gd name="T19" fmla="*/ 20 h 37"/>
                <a:gd name="T20" fmla="*/ 24 w 25"/>
                <a:gd name="T21" fmla="*/ 23 h 37"/>
                <a:gd name="T22" fmla="*/ 23 w 25"/>
                <a:gd name="T23" fmla="*/ 24 h 37"/>
                <a:gd name="T24" fmla="*/ 22 w 25"/>
                <a:gd name="T25" fmla="*/ 26 h 37"/>
                <a:gd name="T26" fmla="*/ 21 w 25"/>
                <a:gd name="T27" fmla="*/ 28 h 37"/>
                <a:gd name="T28" fmla="*/ 20 w 25"/>
                <a:gd name="T29" fmla="*/ 32 h 37"/>
                <a:gd name="T30" fmla="*/ 20 w 25"/>
                <a:gd name="T31" fmla="*/ 35 h 37"/>
                <a:gd name="T32" fmla="*/ 18 w 25"/>
                <a:gd name="T33" fmla="*/ 34 h 37"/>
                <a:gd name="T34" fmla="*/ 17 w 25"/>
                <a:gd name="T35" fmla="*/ 33 h 37"/>
                <a:gd name="T36" fmla="*/ 15 w 25"/>
                <a:gd name="T37" fmla="*/ 32 h 37"/>
                <a:gd name="T38" fmla="*/ 13 w 25"/>
                <a:gd name="T39" fmla="*/ 33 h 37"/>
                <a:gd name="T40" fmla="*/ 11 w 25"/>
                <a:gd name="T41" fmla="*/ 35 h 37"/>
                <a:gd name="T42" fmla="*/ 9 w 25"/>
                <a:gd name="T43" fmla="*/ 36 h 37"/>
                <a:gd name="T44" fmla="*/ 7 w 25"/>
                <a:gd name="T45" fmla="*/ 35 h 37"/>
                <a:gd name="T46" fmla="*/ 7 w 25"/>
                <a:gd name="T47" fmla="*/ 34 h 37"/>
                <a:gd name="T48" fmla="*/ 5 w 25"/>
                <a:gd name="T49" fmla="*/ 33 h 37"/>
                <a:gd name="T50" fmla="*/ 3 w 25"/>
                <a:gd name="T51" fmla="*/ 32 h 37"/>
                <a:gd name="T52" fmla="*/ 2 w 25"/>
                <a:gd name="T53" fmla="*/ 31 h 37"/>
                <a:gd name="T54" fmla="*/ 3 w 25"/>
                <a:gd name="T55" fmla="*/ 30 h 37"/>
                <a:gd name="T56" fmla="*/ 4 w 25"/>
                <a:gd name="T57" fmla="*/ 29 h 37"/>
                <a:gd name="T58" fmla="*/ 4 w 25"/>
                <a:gd name="T59" fmla="*/ 27 h 37"/>
                <a:gd name="T60" fmla="*/ 5 w 25"/>
                <a:gd name="T61" fmla="*/ 26 h 37"/>
                <a:gd name="T62" fmla="*/ 3 w 25"/>
                <a:gd name="T63" fmla="*/ 21 h 37"/>
                <a:gd name="T64" fmla="*/ 2 w 25"/>
                <a:gd name="T65" fmla="*/ 20 h 37"/>
                <a:gd name="T66" fmla="*/ 0 w 25"/>
                <a:gd name="T67" fmla="*/ 18 h 37"/>
                <a:gd name="T68" fmla="*/ 0 w 25"/>
                <a:gd name="T69" fmla="*/ 17 h 37"/>
                <a:gd name="T70" fmla="*/ 0 w 25"/>
                <a:gd name="T71" fmla="*/ 15 h 37"/>
                <a:gd name="T72" fmla="*/ 0 w 25"/>
                <a:gd name="T73" fmla="*/ 14 h 37"/>
                <a:gd name="T74" fmla="*/ 0 w 25"/>
                <a:gd name="T75" fmla="*/ 12 h 37"/>
                <a:gd name="T76" fmla="*/ 2 w 25"/>
                <a:gd name="T77" fmla="*/ 10 h 37"/>
                <a:gd name="T78" fmla="*/ 3 w 25"/>
                <a:gd name="T79" fmla="*/ 8 h 37"/>
                <a:gd name="T80" fmla="*/ 5 w 25"/>
                <a:gd name="T81" fmla="*/ 4 h 37"/>
                <a:gd name="T82" fmla="*/ 8 w 25"/>
                <a:gd name="T83" fmla="*/ 0 h 37"/>
                <a:gd name="T84" fmla="*/ 10 w 25"/>
                <a:gd name="T85" fmla="*/ 1 h 37"/>
                <a:gd name="T86" fmla="*/ 12 w 25"/>
                <a:gd name="T87" fmla="*/ 1 h 37"/>
                <a:gd name="T88" fmla="*/ 12 w 25"/>
                <a:gd name="T89" fmla="*/ 2 h 37"/>
                <a:gd name="T90" fmla="*/ 13 w 25"/>
                <a:gd name="T91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37">
                  <a:moveTo>
                    <a:pt x="13" y="2"/>
                  </a:moveTo>
                  <a:lnTo>
                    <a:pt x="12" y="3"/>
                  </a:lnTo>
                  <a:lnTo>
                    <a:pt x="12" y="6"/>
                  </a:lnTo>
                  <a:lnTo>
                    <a:pt x="13" y="9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3" y="24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3" y="33"/>
                  </a:lnTo>
                  <a:lnTo>
                    <a:pt x="11" y="35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5" y="4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9" name="Freeform 173">
              <a:extLst>
                <a:ext uri="{FF2B5EF4-FFF2-40B4-BE49-F238E27FC236}">
                  <a16:creationId xmlns:a16="http://schemas.microsoft.com/office/drawing/2014/main" id="{CDF9FB15-E3EF-1E33-2F6E-DD69A9A9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1103" y="7599849"/>
              <a:ext cx="32971" cy="43962"/>
            </a:xfrm>
            <a:custGeom>
              <a:avLst/>
              <a:gdLst>
                <a:gd name="T0" fmla="*/ 13 w 25"/>
                <a:gd name="T1" fmla="*/ 2 h 37"/>
                <a:gd name="T2" fmla="*/ 12 w 25"/>
                <a:gd name="T3" fmla="*/ 3 h 37"/>
                <a:gd name="T4" fmla="*/ 12 w 25"/>
                <a:gd name="T5" fmla="*/ 6 h 37"/>
                <a:gd name="T6" fmla="*/ 13 w 25"/>
                <a:gd name="T7" fmla="*/ 9 h 37"/>
                <a:gd name="T8" fmla="*/ 15 w 25"/>
                <a:gd name="T9" fmla="*/ 12 h 37"/>
                <a:gd name="T10" fmla="*/ 17 w 25"/>
                <a:gd name="T11" fmla="*/ 14 h 37"/>
                <a:gd name="T12" fmla="*/ 19 w 25"/>
                <a:gd name="T13" fmla="*/ 16 h 37"/>
                <a:gd name="T14" fmla="*/ 23 w 25"/>
                <a:gd name="T15" fmla="*/ 18 h 37"/>
                <a:gd name="T16" fmla="*/ 24 w 25"/>
                <a:gd name="T17" fmla="*/ 18 h 37"/>
                <a:gd name="T18" fmla="*/ 24 w 25"/>
                <a:gd name="T19" fmla="*/ 20 h 37"/>
                <a:gd name="T20" fmla="*/ 24 w 25"/>
                <a:gd name="T21" fmla="*/ 23 h 37"/>
                <a:gd name="T22" fmla="*/ 23 w 25"/>
                <a:gd name="T23" fmla="*/ 24 h 37"/>
                <a:gd name="T24" fmla="*/ 22 w 25"/>
                <a:gd name="T25" fmla="*/ 26 h 37"/>
                <a:gd name="T26" fmla="*/ 21 w 25"/>
                <a:gd name="T27" fmla="*/ 28 h 37"/>
                <a:gd name="T28" fmla="*/ 20 w 25"/>
                <a:gd name="T29" fmla="*/ 32 h 37"/>
                <a:gd name="T30" fmla="*/ 20 w 25"/>
                <a:gd name="T31" fmla="*/ 35 h 37"/>
                <a:gd name="T32" fmla="*/ 18 w 25"/>
                <a:gd name="T33" fmla="*/ 34 h 37"/>
                <a:gd name="T34" fmla="*/ 17 w 25"/>
                <a:gd name="T35" fmla="*/ 33 h 37"/>
                <a:gd name="T36" fmla="*/ 15 w 25"/>
                <a:gd name="T37" fmla="*/ 32 h 37"/>
                <a:gd name="T38" fmla="*/ 13 w 25"/>
                <a:gd name="T39" fmla="*/ 33 h 37"/>
                <a:gd name="T40" fmla="*/ 11 w 25"/>
                <a:gd name="T41" fmla="*/ 35 h 37"/>
                <a:gd name="T42" fmla="*/ 9 w 25"/>
                <a:gd name="T43" fmla="*/ 36 h 37"/>
                <a:gd name="T44" fmla="*/ 7 w 25"/>
                <a:gd name="T45" fmla="*/ 35 h 37"/>
                <a:gd name="T46" fmla="*/ 7 w 25"/>
                <a:gd name="T47" fmla="*/ 34 h 37"/>
                <a:gd name="T48" fmla="*/ 5 w 25"/>
                <a:gd name="T49" fmla="*/ 33 h 37"/>
                <a:gd name="T50" fmla="*/ 3 w 25"/>
                <a:gd name="T51" fmla="*/ 32 h 37"/>
                <a:gd name="T52" fmla="*/ 2 w 25"/>
                <a:gd name="T53" fmla="*/ 31 h 37"/>
                <a:gd name="T54" fmla="*/ 3 w 25"/>
                <a:gd name="T55" fmla="*/ 30 h 37"/>
                <a:gd name="T56" fmla="*/ 4 w 25"/>
                <a:gd name="T57" fmla="*/ 29 h 37"/>
                <a:gd name="T58" fmla="*/ 4 w 25"/>
                <a:gd name="T59" fmla="*/ 27 h 37"/>
                <a:gd name="T60" fmla="*/ 5 w 25"/>
                <a:gd name="T61" fmla="*/ 26 h 37"/>
                <a:gd name="T62" fmla="*/ 3 w 25"/>
                <a:gd name="T63" fmla="*/ 21 h 37"/>
                <a:gd name="T64" fmla="*/ 2 w 25"/>
                <a:gd name="T65" fmla="*/ 20 h 37"/>
                <a:gd name="T66" fmla="*/ 0 w 25"/>
                <a:gd name="T67" fmla="*/ 18 h 37"/>
                <a:gd name="T68" fmla="*/ 0 w 25"/>
                <a:gd name="T69" fmla="*/ 17 h 37"/>
                <a:gd name="T70" fmla="*/ 0 w 25"/>
                <a:gd name="T71" fmla="*/ 15 h 37"/>
                <a:gd name="T72" fmla="*/ 0 w 25"/>
                <a:gd name="T73" fmla="*/ 14 h 37"/>
                <a:gd name="T74" fmla="*/ 0 w 25"/>
                <a:gd name="T75" fmla="*/ 12 h 37"/>
                <a:gd name="T76" fmla="*/ 2 w 25"/>
                <a:gd name="T77" fmla="*/ 10 h 37"/>
                <a:gd name="T78" fmla="*/ 3 w 25"/>
                <a:gd name="T79" fmla="*/ 8 h 37"/>
                <a:gd name="T80" fmla="*/ 5 w 25"/>
                <a:gd name="T81" fmla="*/ 4 h 37"/>
                <a:gd name="T82" fmla="*/ 8 w 25"/>
                <a:gd name="T83" fmla="*/ 0 h 37"/>
                <a:gd name="T84" fmla="*/ 10 w 25"/>
                <a:gd name="T85" fmla="*/ 1 h 37"/>
                <a:gd name="T86" fmla="*/ 12 w 25"/>
                <a:gd name="T87" fmla="*/ 1 h 37"/>
                <a:gd name="T88" fmla="*/ 12 w 25"/>
                <a:gd name="T89" fmla="*/ 2 h 37"/>
                <a:gd name="T90" fmla="*/ 13 w 25"/>
                <a:gd name="T91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" h="37">
                  <a:moveTo>
                    <a:pt x="13" y="2"/>
                  </a:moveTo>
                  <a:lnTo>
                    <a:pt x="12" y="3"/>
                  </a:lnTo>
                  <a:lnTo>
                    <a:pt x="12" y="6"/>
                  </a:lnTo>
                  <a:lnTo>
                    <a:pt x="13" y="9"/>
                  </a:lnTo>
                  <a:lnTo>
                    <a:pt x="15" y="12"/>
                  </a:lnTo>
                  <a:lnTo>
                    <a:pt x="17" y="14"/>
                  </a:lnTo>
                  <a:lnTo>
                    <a:pt x="19" y="16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3" y="24"/>
                  </a:lnTo>
                  <a:lnTo>
                    <a:pt x="22" y="26"/>
                  </a:lnTo>
                  <a:lnTo>
                    <a:pt x="21" y="28"/>
                  </a:lnTo>
                  <a:lnTo>
                    <a:pt x="20" y="32"/>
                  </a:lnTo>
                  <a:lnTo>
                    <a:pt x="20" y="35"/>
                  </a:lnTo>
                  <a:lnTo>
                    <a:pt x="18" y="34"/>
                  </a:lnTo>
                  <a:lnTo>
                    <a:pt x="17" y="33"/>
                  </a:lnTo>
                  <a:lnTo>
                    <a:pt x="15" y="32"/>
                  </a:lnTo>
                  <a:lnTo>
                    <a:pt x="13" y="33"/>
                  </a:lnTo>
                  <a:lnTo>
                    <a:pt x="11" y="35"/>
                  </a:lnTo>
                  <a:lnTo>
                    <a:pt x="9" y="36"/>
                  </a:lnTo>
                  <a:lnTo>
                    <a:pt x="7" y="35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3" y="21"/>
                  </a:lnTo>
                  <a:lnTo>
                    <a:pt x="2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5" y="4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2" y="2"/>
                  </a:lnTo>
                  <a:lnTo>
                    <a:pt x="1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0" name="Freeform 174">
              <a:extLst>
                <a:ext uri="{FF2B5EF4-FFF2-40B4-BE49-F238E27FC236}">
                  <a16:creationId xmlns:a16="http://schemas.microsoft.com/office/drawing/2014/main" id="{3BA90783-7188-D532-90E6-B7548674F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1071" y="7066817"/>
              <a:ext cx="285750" cy="175846"/>
            </a:xfrm>
            <a:custGeom>
              <a:avLst/>
              <a:gdLst>
                <a:gd name="T0" fmla="*/ 207 w 230"/>
                <a:gd name="T1" fmla="*/ 33 h 141"/>
                <a:gd name="T2" fmla="*/ 216 w 230"/>
                <a:gd name="T3" fmla="*/ 45 h 141"/>
                <a:gd name="T4" fmla="*/ 217 w 230"/>
                <a:gd name="T5" fmla="*/ 52 h 141"/>
                <a:gd name="T6" fmla="*/ 213 w 230"/>
                <a:gd name="T7" fmla="*/ 60 h 141"/>
                <a:gd name="T8" fmla="*/ 212 w 230"/>
                <a:gd name="T9" fmla="*/ 72 h 141"/>
                <a:gd name="T10" fmla="*/ 219 w 230"/>
                <a:gd name="T11" fmla="*/ 74 h 141"/>
                <a:gd name="T12" fmla="*/ 223 w 230"/>
                <a:gd name="T13" fmla="*/ 84 h 141"/>
                <a:gd name="T14" fmla="*/ 226 w 230"/>
                <a:gd name="T15" fmla="*/ 91 h 141"/>
                <a:gd name="T16" fmla="*/ 229 w 230"/>
                <a:gd name="T17" fmla="*/ 106 h 141"/>
                <a:gd name="T18" fmla="*/ 226 w 230"/>
                <a:gd name="T19" fmla="*/ 113 h 141"/>
                <a:gd name="T20" fmla="*/ 213 w 230"/>
                <a:gd name="T21" fmla="*/ 124 h 141"/>
                <a:gd name="T22" fmla="*/ 209 w 230"/>
                <a:gd name="T23" fmla="*/ 132 h 141"/>
                <a:gd name="T24" fmla="*/ 200 w 230"/>
                <a:gd name="T25" fmla="*/ 132 h 141"/>
                <a:gd name="T26" fmla="*/ 185 w 230"/>
                <a:gd name="T27" fmla="*/ 137 h 141"/>
                <a:gd name="T28" fmla="*/ 178 w 230"/>
                <a:gd name="T29" fmla="*/ 140 h 141"/>
                <a:gd name="T30" fmla="*/ 168 w 230"/>
                <a:gd name="T31" fmla="*/ 135 h 141"/>
                <a:gd name="T32" fmla="*/ 159 w 230"/>
                <a:gd name="T33" fmla="*/ 124 h 141"/>
                <a:gd name="T34" fmla="*/ 145 w 230"/>
                <a:gd name="T35" fmla="*/ 113 h 141"/>
                <a:gd name="T36" fmla="*/ 125 w 230"/>
                <a:gd name="T37" fmla="*/ 102 h 141"/>
                <a:gd name="T38" fmla="*/ 120 w 230"/>
                <a:gd name="T39" fmla="*/ 98 h 141"/>
                <a:gd name="T40" fmla="*/ 110 w 230"/>
                <a:gd name="T41" fmla="*/ 105 h 141"/>
                <a:gd name="T42" fmla="*/ 95 w 230"/>
                <a:gd name="T43" fmla="*/ 104 h 141"/>
                <a:gd name="T44" fmla="*/ 83 w 230"/>
                <a:gd name="T45" fmla="*/ 102 h 141"/>
                <a:gd name="T46" fmla="*/ 65 w 230"/>
                <a:gd name="T47" fmla="*/ 102 h 141"/>
                <a:gd name="T48" fmla="*/ 56 w 230"/>
                <a:gd name="T49" fmla="*/ 99 h 141"/>
                <a:gd name="T50" fmla="*/ 34 w 230"/>
                <a:gd name="T51" fmla="*/ 98 h 141"/>
                <a:gd name="T52" fmla="*/ 21 w 230"/>
                <a:gd name="T53" fmla="*/ 103 h 141"/>
                <a:gd name="T54" fmla="*/ 0 w 230"/>
                <a:gd name="T55" fmla="*/ 106 h 141"/>
                <a:gd name="T56" fmla="*/ 8 w 230"/>
                <a:gd name="T57" fmla="*/ 67 h 141"/>
                <a:gd name="T58" fmla="*/ 13 w 230"/>
                <a:gd name="T59" fmla="*/ 49 h 141"/>
                <a:gd name="T60" fmla="*/ 30 w 230"/>
                <a:gd name="T61" fmla="*/ 28 h 141"/>
                <a:gd name="T62" fmla="*/ 51 w 230"/>
                <a:gd name="T63" fmla="*/ 25 h 141"/>
                <a:gd name="T64" fmla="*/ 68 w 230"/>
                <a:gd name="T65" fmla="*/ 44 h 141"/>
                <a:gd name="T66" fmla="*/ 93 w 230"/>
                <a:gd name="T67" fmla="*/ 63 h 141"/>
                <a:gd name="T68" fmla="*/ 108 w 230"/>
                <a:gd name="T69" fmla="*/ 48 h 141"/>
                <a:gd name="T70" fmla="*/ 104 w 230"/>
                <a:gd name="T71" fmla="*/ 17 h 141"/>
                <a:gd name="T72" fmla="*/ 110 w 230"/>
                <a:gd name="T73" fmla="*/ 9 h 141"/>
                <a:gd name="T74" fmla="*/ 124 w 230"/>
                <a:gd name="T75" fmla="*/ 4 h 141"/>
                <a:gd name="T76" fmla="*/ 134 w 230"/>
                <a:gd name="T77" fmla="*/ 4 h 141"/>
                <a:gd name="T78" fmla="*/ 136 w 230"/>
                <a:gd name="T79" fmla="*/ 2 h 141"/>
                <a:gd name="T80" fmla="*/ 145 w 230"/>
                <a:gd name="T81" fmla="*/ 8 h 141"/>
                <a:gd name="T82" fmla="*/ 152 w 230"/>
                <a:gd name="T83" fmla="*/ 12 h 141"/>
                <a:gd name="T84" fmla="*/ 160 w 230"/>
                <a:gd name="T85" fmla="*/ 17 h 141"/>
                <a:gd name="T86" fmla="*/ 173 w 230"/>
                <a:gd name="T87" fmla="*/ 31 h 141"/>
                <a:gd name="T88" fmla="*/ 188 w 230"/>
                <a:gd name="T89" fmla="*/ 27 h 141"/>
                <a:gd name="T90" fmla="*/ 197 w 230"/>
                <a:gd name="T91" fmla="*/ 3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30" h="141">
                  <a:moveTo>
                    <a:pt x="202" y="32"/>
                  </a:moveTo>
                  <a:lnTo>
                    <a:pt x="205" y="33"/>
                  </a:lnTo>
                  <a:lnTo>
                    <a:pt x="207" y="33"/>
                  </a:lnTo>
                  <a:lnTo>
                    <a:pt x="208" y="38"/>
                  </a:lnTo>
                  <a:lnTo>
                    <a:pt x="212" y="42"/>
                  </a:lnTo>
                  <a:lnTo>
                    <a:pt x="216" y="45"/>
                  </a:lnTo>
                  <a:lnTo>
                    <a:pt x="217" y="46"/>
                  </a:lnTo>
                  <a:lnTo>
                    <a:pt x="218" y="48"/>
                  </a:lnTo>
                  <a:lnTo>
                    <a:pt x="217" y="52"/>
                  </a:lnTo>
                  <a:lnTo>
                    <a:pt x="216" y="53"/>
                  </a:lnTo>
                  <a:lnTo>
                    <a:pt x="215" y="55"/>
                  </a:lnTo>
                  <a:lnTo>
                    <a:pt x="213" y="60"/>
                  </a:lnTo>
                  <a:lnTo>
                    <a:pt x="213" y="64"/>
                  </a:lnTo>
                  <a:lnTo>
                    <a:pt x="211" y="72"/>
                  </a:lnTo>
                  <a:lnTo>
                    <a:pt x="212" y="72"/>
                  </a:lnTo>
                  <a:lnTo>
                    <a:pt x="216" y="71"/>
                  </a:lnTo>
                  <a:lnTo>
                    <a:pt x="218" y="72"/>
                  </a:lnTo>
                  <a:lnTo>
                    <a:pt x="219" y="74"/>
                  </a:lnTo>
                  <a:lnTo>
                    <a:pt x="219" y="78"/>
                  </a:lnTo>
                  <a:lnTo>
                    <a:pt x="221" y="80"/>
                  </a:lnTo>
                  <a:lnTo>
                    <a:pt x="223" y="84"/>
                  </a:lnTo>
                  <a:lnTo>
                    <a:pt x="223" y="87"/>
                  </a:lnTo>
                  <a:lnTo>
                    <a:pt x="225" y="89"/>
                  </a:lnTo>
                  <a:lnTo>
                    <a:pt x="226" y="91"/>
                  </a:lnTo>
                  <a:lnTo>
                    <a:pt x="228" y="99"/>
                  </a:lnTo>
                  <a:lnTo>
                    <a:pt x="229" y="103"/>
                  </a:lnTo>
                  <a:lnTo>
                    <a:pt x="229" y="106"/>
                  </a:lnTo>
                  <a:lnTo>
                    <a:pt x="228" y="110"/>
                  </a:lnTo>
                  <a:lnTo>
                    <a:pt x="227" y="113"/>
                  </a:lnTo>
                  <a:lnTo>
                    <a:pt x="226" y="113"/>
                  </a:lnTo>
                  <a:lnTo>
                    <a:pt x="224" y="113"/>
                  </a:lnTo>
                  <a:lnTo>
                    <a:pt x="219" y="116"/>
                  </a:lnTo>
                  <a:lnTo>
                    <a:pt x="213" y="124"/>
                  </a:lnTo>
                  <a:lnTo>
                    <a:pt x="211" y="126"/>
                  </a:lnTo>
                  <a:lnTo>
                    <a:pt x="210" y="132"/>
                  </a:lnTo>
                  <a:lnTo>
                    <a:pt x="209" y="132"/>
                  </a:lnTo>
                  <a:lnTo>
                    <a:pt x="205" y="132"/>
                  </a:lnTo>
                  <a:lnTo>
                    <a:pt x="204" y="132"/>
                  </a:lnTo>
                  <a:lnTo>
                    <a:pt x="200" y="132"/>
                  </a:lnTo>
                  <a:lnTo>
                    <a:pt x="192" y="130"/>
                  </a:lnTo>
                  <a:lnTo>
                    <a:pt x="189" y="131"/>
                  </a:lnTo>
                  <a:lnTo>
                    <a:pt x="185" y="137"/>
                  </a:lnTo>
                  <a:lnTo>
                    <a:pt x="183" y="138"/>
                  </a:lnTo>
                  <a:lnTo>
                    <a:pt x="178" y="139"/>
                  </a:lnTo>
                  <a:lnTo>
                    <a:pt x="178" y="140"/>
                  </a:lnTo>
                  <a:lnTo>
                    <a:pt x="176" y="139"/>
                  </a:lnTo>
                  <a:lnTo>
                    <a:pt x="172" y="138"/>
                  </a:lnTo>
                  <a:lnTo>
                    <a:pt x="168" y="135"/>
                  </a:lnTo>
                  <a:lnTo>
                    <a:pt x="166" y="132"/>
                  </a:lnTo>
                  <a:lnTo>
                    <a:pt x="161" y="127"/>
                  </a:lnTo>
                  <a:lnTo>
                    <a:pt x="159" y="124"/>
                  </a:lnTo>
                  <a:lnTo>
                    <a:pt x="155" y="121"/>
                  </a:lnTo>
                  <a:lnTo>
                    <a:pt x="148" y="115"/>
                  </a:lnTo>
                  <a:lnTo>
                    <a:pt x="145" y="113"/>
                  </a:lnTo>
                  <a:lnTo>
                    <a:pt x="134" y="111"/>
                  </a:lnTo>
                  <a:lnTo>
                    <a:pt x="129" y="109"/>
                  </a:lnTo>
                  <a:lnTo>
                    <a:pt x="125" y="102"/>
                  </a:lnTo>
                  <a:lnTo>
                    <a:pt x="124" y="98"/>
                  </a:lnTo>
                  <a:lnTo>
                    <a:pt x="122" y="98"/>
                  </a:lnTo>
                  <a:lnTo>
                    <a:pt x="120" y="98"/>
                  </a:lnTo>
                  <a:lnTo>
                    <a:pt x="117" y="99"/>
                  </a:lnTo>
                  <a:lnTo>
                    <a:pt x="112" y="104"/>
                  </a:lnTo>
                  <a:lnTo>
                    <a:pt x="110" y="105"/>
                  </a:lnTo>
                  <a:lnTo>
                    <a:pt x="107" y="105"/>
                  </a:lnTo>
                  <a:lnTo>
                    <a:pt x="99" y="106"/>
                  </a:lnTo>
                  <a:lnTo>
                    <a:pt x="95" y="104"/>
                  </a:lnTo>
                  <a:lnTo>
                    <a:pt x="89" y="102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69" y="100"/>
                  </a:lnTo>
                  <a:lnTo>
                    <a:pt x="67" y="102"/>
                  </a:lnTo>
                  <a:lnTo>
                    <a:pt x="65" y="102"/>
                  </a:lnTo>
                  <a:lnTo>
                    <a:pt x="62" y="99"/>
                  </a:lnTo>
                  <a:lnTo>
                    <a:pt x="59" y="98"/>
                  </a:lnTo>
                  <a:lnTo>
                    <a:pt x="56" y="99"/>
                  </a:lnTo>
                  <a:lnTo>
                    <a:pt x="50" y="99"/>
                  </a:lnTo>
                  <a:lnTo>
                    <a:pt x="43" y="98"/>
                  </a:lnTo>
                  <a:lnTo>
                    <a:pt x="34" y="98"/>
                  </a:lnTo>
                  <a:lnTo>
                    <a:pt x="33" y="98"/>
                  </a:lnTo>
                  <a:lnTo>
                    <a:pt x="23" y="102"/>
                  </a:lnTo>
                  <a:lnTo>
                    <a:pt x="21" y="103"/>
                  </a:lnTo>
                  <a:lnTo>
                    <a:pt x="10" y="110"/>
                  </a:lnTo>
                  <a:lnTo>
                    <a:pt x="1" y="117"/>
                  </a:lnTo>
                  <a:lnTo>
                    <a:pt x="0" y="106"/>
                  </a:lnTo>
                  <a:lnTo>
                    <a:pt x="0" y="84"/>
                  </a:lnTo>
                  <a:lnTo>
                    <a:pt x="2" y="74"/>
                  </a:lnTo>
                  <a:lnTo>
                    <a:pt x="8" y="67"/>
                  </a:lnTo>
                  <a:lnTo>
                    <a:pt x="11" y="62"/>
                  </a:lnTo>
                  <a:lnTo>
                    <a:pt x="13" y="55"/>
                  </a:lnTo>
                  <a:lnTo>
                    <a:pt x="13" y="49"/>
                  </a:lnTo>
                  <a:lnTo>
                    <a:pt x="14" y="44"/>
                  </a:lnTo>
                  <a:lnTo>
                    <a:pt x="23" y="30"/>
                  </a:lnTo>
                  <a:lnTo>
                    <a:pt x="30" y="28"/>
                  </a:lnTo>
                  <a:lnTo>
                    <a:pt x="39" y="24"/>
                  </a:lnTo>
                  <a:lnTo>
                    <a:pt x="49" y="20"/>
                  </a:lnTo>
                  <a:lnTo>
                    <a:pt x="51" y="25"/>
                  </a:lnTo>
                  <a:lnTo>
                    <a:pt x="52" y="28"/>
                  </a:lnTo>
                  <a:lnTo>
                    <a:pt x="65" y="40"/>
                  </a:lnTo>
                  <a:lnTo>
                    <a:pt x="68" y="44"/>
                  </a:lnTo>
                  <a:lnTo>
                    <a:pt x="73" y="58"/>
                  </a:lnTo>
                  <a:lnTo>
                    <a:pt x="84" y="65"/>
                  </a:lnTo>
                  <a:lnTo>
                    <a:pt x="93" y="63"/>
                  </a:lnTo>
                  <a:lnTo>
                    <a:pt x="97" y="60"/>
                  </a:lnTo>
                  <a:lnTo>
                    <a:pt x="104" y="53"/>
                  </a:lnTo>
                  <a:lnTo>
                    <a:pt x="108" y="48"/>
                  </a:lnTo>
                  <a:lnTo>
                    <a:pt x="108" y="44"/>
                  </a:lnTo>
                  <a:lnTo>
                    <a:pt x="107" y="25"/>
                  </a:lnTo>
                  <a:lnTo>
                    <a:pt x="104" y="17"/>
                  </a:lnTo>
                  <a:lnTo>
                    <a:pt x="106" y="12"/>
                  </a:lnTo>
                  <a:lnTo>
                    <a:pt x="107" y="12"/>
                  </a:lnTo>
                  <a:lnTo>
                    <a:pt x="110" y="9"/>
                  </a:lnTo>
                  <a:lnTo>
                    <a:pt x="120" y="5"/>
                  </a:lnTo>
                  <a:lnTo>
                    <a:pt x="121" y="4"/>
                  </a:lnTo>
                  <a:lnTo>
                    <a:pt x="124" y="4"/>
                  </a:lnTo>
                  <a:lnTo>
                    <a:pt x="131" y="0"/>
                  </a:lnTo>
                  <a:lnTo>
                    <a:pt x="133" y="2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6" y="3"/>
                  </a:lnTo>
                  <a:lnTo>
                    <a:pt x="136" y="2"/>
                  </a:lnTo>
                  <a:lnTo>
                    <a:pt x="136" y="1"/>
                  </a:lnTo>
                  <a:lnTo>
                    <a:pt x="138" y="1"/>
                  </a:lnTo>
                  <a:lnTo>
                    <a:pt x="145" y="8"/>
                  </a:lnTo>
                  <a:lnTo>
                    <a:pt x="148" y="9"/>
                  </a:lnTo>
                  <a:lnTo>
                    <a:pt x="150" y="9"/>
                  </a:lnTo>
                  <a:lnTo>
                    <a:pt x="152" y="12"/>
                  </a:lnTo>
                  <a:lnTo>
                    <a:pt x="158" y="14"/>
                  </a:lnTo>
                  <a:lnTo>
                    <a:pt x="160" y="15"/>
                  </a:lnTo>
                  <a:lnTo>
                    <a:pt x="160" y="17"/>
                  </a:lnTo>
                  <a:lnTo>
                    <a:pt x="166" y="24"/>
                  </a:lnTo>
                  <a:lnTo>
                    <a:pt x="168" y="28"/>
                  </a:lnTo>
                  <a:lnTo>
                    <a:pt x="173" y="31"/>
                  </a:lnTo>
                  <a:lnTo>
                    <a:pt x="176" y="32"/>
                  </a:lnTo>
                  <a:lnTo>
                    <a:pt x="185" y="28"/>
                  </a:lnTo>
                  <a:lnTo>
                    <a:pt x="188" y="27"/>
                  </a:lnTo>
                  <a:lnTo>
                    <a:pt x="189" y="27"/>
                  </a:lnTo>
                  <a:lnTo>
                    <a:pt x="192" y="29"/>
                  </a:lnTo>
                  <a:lnTo>
                    <a:pt x="197" y="31"/>
                  </a:lnTo>
                  <a:lnTo>
                    <a:pt x="201" y="32"/>
                  </a:lnTo>
                  <a:lnTo>
                    <a:pt x="202" y="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1" name="Freeform 176">
              <a:extLst>
                <a:ext uri="{FF2B5EF4-FFF2-40B4-BE49-F238E27FC236}">
                  <a16:creationId xmlns:a16="http://schemas.microsoft.com/office/drawing/2014/main" id="{4B89EC93-A8A4-EF85-0B6D-8A6D78B40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7045" y="7973522"/>
              <a:ext cx="5497" cy="5497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2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3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2" name="Freeform 177">
              <a:extLst>
                <a:ext uri="{FF2B5EF4-FFF2-40B4-BE49-F238E27FC236}">
                  <a16:creationId xmlns:a16="http://schemas.microsoft.com/office/drawing/2014/main" id="{FB80751E-9187-1234-099F-5A3763345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7045" y="7973522"/>
              <a:ext cx="5497" cy="5497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2 h 3"/>
                <a:gd name="T4" fmla="*/ 0 w 4"/>
                <a:gd name="T5" fmla="*/ 1 h 3"/>
                <a:gd name="T6" fmla="*/ 1 w 4"/>
                <a:gd name="T7" fmla="*/ 0 h 3"/>
                <a:gd name="T8" fmla="*/ 2 w 4"/>
                <a:gd name="T9" fmla="*/ 0 h 3"/>
                <a:gd name="T10" fmla="*/ 3 w 4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3" name="Freeform 178">
              <a:extLst>
                <a:ext uri="{FF2B5EF4-FFF2-40B4-BE49-F238E27FC236}">
                  <a16:creationId xmlns:a16="http://schemas.microsoft.com/office/drawing/2014/main" id="{4E20C2A0-4390-2E08-85F4-2CBA085E1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0879" y="7704260"/>
              <a:ext cx="142875" cy="175846"/>
            </a:xfrm>
            <a:custGeom>
              <a:avLst/>
              <a:gdLst>
                <a:gd name="T0" fmla="*/ 48 w 113"/>
                <a:gd name="T1" fmla="*/ 136 h 142"/>
                <a:gd name="T2" fmla="*/ 49 w 113"/>
                <a:gd name="T3" fmla="*/ 133 h 142"/>
                <a:gd name="T4" fmla="*/ 49 w 113"/>
                <a:gd name="T5" fmla="*/ 126 h 142"/>
                <a:gd name="T6" fmla="*/ 47 w 113"/>
                <a:gd name="T7" fmla="*/ 117 h 142"/>
                <a:gd name="T8" fmla="*/ 52 w 113"/>
                <a:gd name="T9" fmla="*/ 95 h 142"/>
                <a:gd name="T10" fmla="*/ 51 w 113"/>
                <a:gd name="T11" fmla="*/ 84 h 142"/>
                <a:gd name="T12" fmla="*/ 44 w 113"/>
                <a:gd name="T13" fmla="*/ 68 h 142"/>
                <a:gd name="T14" fmla="*/ 37 w 113"/>
                <a:gd name="T15" fmla="*/ 59 h 142"/>
                <a:gd name="T16" fmla="*/ 29 w 113"/>
                <a:gd name="T17" fmla="*/ 48 h 142"/>
                <a:gd name="T18" fmla="*/ 24 w 113"/>
                <a:gd name="T19" fmla="*/ 40 h 142"/>
                <a:gd name="T20" fmla="*/ 20 w 113"/>
                <a:gd name="T21" fmla="*/ 31 h 142"/>
                <a:gd name="T22" fmla="*/ 13 w 113"/>
                <a:gd name="T23" fmla="*/ 18 h 142"/>
                <a:gd name="T24" fmla="*/ 6 w 113"/>
                <a:gd name="T25" fmla="*/ 11 h 142"/>
                <a:gd name="T26" fmla="*/ 1 w 113"/>
                <a:gd name="T27" fmla="*/ 9 h 142"/>
                <a:gd name="T28" fmla="*/ 13 w 113"/>
                <a:gd name="T29" fmla="*/ 6 h 142"/>
                <a:gd name="T30" fmla="*/ 25 w 113"/>
                <a:gd name="T31" fmla="*/ 3 h 142"/>
                <a:gd name="T32" fmla="*/ 30 w 113"/>
                <a:gd name="T33" fmla="*/ 1 h 142"/>
                <a:gd name="T34" fmla="*/ 39 w 113"/>
                <a:gd name="T35" fmla="*/ 3 h 142"/>
                <a:gd name="T36" fmla="*/ 46 w 113"/>
                <a:gd name="T37" fmla="*/ 7 h 142"/>
                <a:gd name="T38" fmla="*/ 49 w 113"/>
                <a:gd name="T39" fmla="*/ 12 h 142"/>
                <a:gd name="T40" fmla="*/ 55 w 113"/>
                <a:gd name="T41" fmla="*/ 15 h 142"/>
                <a:gd name="T42" fmla="*/ 58 w 113"/>
                <a:gd name="T43" fmla="*/ 16 h 142"/>
                <a:gd name="T44" fmla="*/ 62 w 113"/>
                <a:gd name="T45" fmla="*/ 16 h 142"/>
                <a:gd name="T46" fmla="*/ 72 w 113"/>
                <a:gd name="T47" fmla="*/ 23 h 142"/>
                <a:gd name="T48" fmla="*/ 77 w 113"/>
                <a:gd name="T49" fmla="*/ 25 h 142"/>
                <a:gd name="T50" fmla="*/ 82 w 113"/>
                <a:gd name="T51" fmla="*/ 29 h 142"/>
                <a:gd name="T52" fmla="*/ 82 w 113"/>
                <a:gd name="T53" fmla="*/ 39 h 142"/>
                <a:gd name="T54" fmla="*/ 81 w 113"/>
                <a:gd name="T55" fmla="*/ 47 h 142"/>
                <a:gd name="T56" fmla="*/ 87 w 113"/>
                <a:gd name="T57" fmla="*/ 53 h 142"/>
                <a:gd name="T58" fmla="*/ 93 w 113"/>
                <a:gd name="T59" fmla="*/ 56 h 142"/>
                <a:gd name="T60" fmla="*/ 93 w 113"/>
                <a:gd name="T61" fmla="*/ 61 h 142"/>
                <a:gd name="T62" fmla="*/ 94 w 113"/>
                <a:gd name="T63" fmla="*/ 68 h 142"/>
                <a:gd name="T64" fmla="*/ 95 w 113"/>
                <a:gd name="T65" fmla="*/ 73 h 142"/>
                <a:gd name="T66" fmla="*/ 106 w 113"/>
                <a:gd name="T67" fmla="*/ 80 h 142"/>
                <a:gd name="T68" fmla="*/ 106 w 113"/>
                <a:gd name="T69" fmla="*/ 91 h 142"/>
                <a:gd name="T70" fmla="*/ 110 w 113"/>
                <a:gd name="T71" fmla="*/ 99 h 142"/>
                <a:gd name="T72" fmla="*/ 100 w 113"/>
                <a:gd name="T73" fmla="*/ 96 h 142"/>
                <a:gd name="T74" fmla="*/ 96 w 113"/>
                <a:gd name="T75" fmla="*/ 98 h 142"/>
                <a:gd name="T76" fmla="*/ 91 w 113"/>
                <a:gd name="T77" fmla="*/ 95 h 142"/>
                <a:gd name="T78" fmla="*/ 87 w 113"/>
                <a:gd name="T79" fmla="*/ 95 h 142"/>
                <a:gd name="T80" fmla="*/ 84 w 113"/>
                <a:gd name="T81" fmla="*/ 99 h 142"/>
                <a:gd name="T82" fmla="*/ 82 w 113"/>
                <a:gd name="T83" fmla="*/ 92 h 142"/>
                <a:gd name="T84" fmla="*/ 75 w 113"/>
                <a:gd name="T85" fmla="*/ 95 h 142"/>
                <a:gd name="T86" fmla="*/ 74 w 113"/>
                <a:gd name="T87" fmla="*/ 103 h 142"/>
                <a:gd name="T88" fmla="*/ 74 w 113"/>
                <a:gd name="T89" fmla="*/ 114 h 142"/>
                <a:gd name="T90" fmla="*/ 68 w 113"/>
                <a:gd name="T91" fmla="*/ 123 h 142"/>
                <a:gd name="T92" fmla="*/ 60 w 113"/>
                <a:gd name="T93" fmla="*/ 132 h 142"/>
                <a:gd name="T94" fmla="*/ 60 w 113"/>
                <a:gd name="T95" fmla="*/ 137 h 142"/>
                <a:gd name="T96" fmla="*/ 54 w 113"/>
                <a:gd name="T97" fmla="*/ 13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3" h="142">
                  <a:moveTo>
                    <a:pt x="51" y="141"/>
                  </a:moveTo>
                  <a:lnTo>
                    <a:pt x="50" y="138"/>
                  </a:lnTo>
                  <a:lnTo>
                    <a:pt x="48" y="136"/>
                  </a:lnTo>
                  <a:lnTo>
                    <a:pt x="47" y="135"/>
                  </a:lnTo>
                  <a:lnTo>
                    <a:pt x="47" y="134"/>
                  </a:lnTo>
                  <a:lnTo>
                    <a:pt x="49" y="133"/>
                  </a:lnTo>
                  <a:lnTo>
                    <a:pt x="49" y="132"/>
                  </a:lnTo>
                  <a:lnTo>
                    <a:pt x="49" y="129"/>
                  </a:lnTo>
                  <a:lnTo>
                    <a:pt x="49" y="126"/>
                  </a:lnTo>
                  <a:lnTo>
                    <a:pt x="48" y="124"/>
                  </a:lnTo>
                  <a:lnTo>
                    <a:pt x="48" y="121"/>
                  </a:lnTo>
                  <a:lnTo>
                    <a:pt x="47" y="117"/>
                  </a:lnTo>
                  <a:lnTo>
                    <a:pt x="48" y="110"/>
                  </a:lnTo>
                  <a:lnTo>
                    <a:pt x="51" y="100"/>
                  </a:lnTo>
                  <a:lnTo>
                    <a:pt x="52" y="95"/>
                  </a:lnTo>
                  <a:lnTo>
                    <a:pt x="52" y="93"/>
                  </a:lnTo>
                  <a:lnTo>
                    <a:pt x="52" y="87"/>
                  </a:lnTo>
                  <a:lnTo>
                    <a:pt x="51" y="84"/>
                  </a:lnTo>
                  <a:lnTo>
                    <a:pt x="49" y="80"/>
                  </a:lnTo>
                  <a:lnTo>
                    <a:pt x="47" y="71"/>
                  </a:lnTo>
                  <a:lnTo>
                    <a:pt x="44" y="68"/>
                  </a:lnTo>
                  <a:lnTo>
                    <a:pt x="40" y="65"/>
                  </a:lnTo>
                  <a:lnTo>
                    <a:pt x="38" y="62"/>
                  </a:lnTo>
                  <a:lnTo>
                    <a:pt x="37" y="59"/>
                  </a:lnTo>
                  <a:lnTo>
                    <a:pt x="35" y="56"/>
                  </a:lnTo>
                  <a:lnTo>
                    <a:pt x="32" y="54"/>
                  </a:lnTo>
                  <a:lnTo>
                    <a:pt x="29" y="48"/>
                  </a:lnTo>
                  <a:lnTo>
                    <a:pt x="27" y="45"/>
                  </a:lnTo>
                  <a:lnTo>
                    <a:pt x="27" y="44"/>
                  </a:lnTo>
                  <a:lnTo>
                    <a:pt x="24" y="40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0" y="31"/>
                  </a:lnTo>
                  <a:lnTo>
                    <a:pt x="18" y="25"/>
                  </a:lnTo>
                  <a:lnTo>
                    <a:pt x="15" y="21"/>
                  </a:lnTo>
                  <a:lnTo>
                    <a:pt x="13" y="18"/>
                  </a:lnTo>
                  <a:lnTo>
                    <a:pt x="12" y="15"/>
                  </a:lnTo>
                  <a:lnTo>
                    <a:pt x="10" y="13"/>
                  </a:lnTo>
                  <a:lnTo>
                    <a:pt x="6" y="11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20" y="6"/>
                  </a:lnTo>
                  <a:lnTo>
                    <a:pt x="24" y="2"/>
                  </a:lnTo>
                  <a:lnTo>
                    <a:pt x="25" y="3"/>
                  </a:lnTo>
                  <a:lnTo>
                    <a:pt x="27" y="2"/>
                  </a:lnTo>
                  <a:lnTo>
                    <a:pt x="30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5" y="1"/>
                  </a:lnTo>
                  <a:lnTo>
                    <a:pt x="39" y="3"/>
                  </a:lnTo>
                  <a:lnTo>
                    <a:pt x="41" y="6"/>
                  </a:lnTo>
                  <a:lnTo>
                    <a:pt x="43" y="7"/>
                  </a:lnTo>
                  <a:lnTo>
                    <a:pt x="46" y="7"/>
                  </a:lnTo>
                  <a:lnTo>
                    <a:pt x="47" y="9"/>
                  </a:lnTo>
                  <a:lnTo>
                    <a:pt x="47" y="11"/>
                  </a:lnTo>
                  <a:lnTo>
                    <a:pt x="49" y="12"/>
                  </a:lnTo>
                  <a:lnTo>
                    <a:pt x="53" y="12"/>
                  </a:lnTo>
                  <a:lnTo>
                    <a:pt x="56" y="13"/>
                  </a:lnTo>
                  <a:lnTo>
                    <a:pt x="55" y="15"/>
                  </a:lnTo>
                  <a:lnTo>
                    <a:pt x="56" y="16"/>
                  </a:lnTo>
                  <a:lnTo>
                    <a:pt x="57" y="15"/>
                  </a:lnTo>
                  <a:lnTo>
                    <a:pt x="58" y="16"/>
                  </a:lnTo>
                  <a:lnTo>
                    <a:pt x="58" y="18"/>
                  </a:lnTo>
                  <a:lnTo>
                    <a:pt x="59" y="18"/>
                  </a:lnTo>
                  <a:lnTo>
                    <a:pt x="62" y="16"/>
                  </a:lnTo>
                  <a:lnTo>
                    <a:pt x="63" y="16"/>
                  </a:lnTo>
                  <a:lnTo>
                    <a:pt x="69" y="17"/>
                  </a:lnTo>
                  <a:lnTo>
                    <a:pt x="72" y="23"/>
                  </a:lnTo>
                  <a:lnTo>
                    <a:pt x="74" y="25"/>
                  </a:lnTo>
                  <a:lnTo>
                    <a:pt x="76" y="26"/>
                  </a:lnTo>
                  <a:lnTo>
                    <a:pt x="77" y="25"/>
                  </a:lnTo>
                  <a:lnTo>
                    <a:pt x="79" y="24"/>
                  </a:lnTo>
                  <a:lnTo>
                    <a:pt x="81" y="25"/>
                  </a:lnTo>
                  <a:lnTo>
                    <a:pt x="82" y="29"/>
                  </a:lnTo>
                  <a:lnTo>
                    <a:pt x="83" y="34"/>
                  </a:lnTo>
                  <a:lnTo>
                    <a:pt x="83" y="36"/>
                  </a:lnTo>
                  <a:lnTo>
                    <a:pt x="82" y="39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83" y="49"/>
                  </a:lnTo>
                  <a:lnTo>
                    <a:pt x="87" y="53"/>
                  </a:lnTo>
                  <a:lnTo>
                    <a:pt x="88" y="54"/>
                  </a:lnTo>
                  <a:lnTo>
                    <a:pt x="91" y="56"/>
                  </a:lnTo>
                  <a:lnTo>
                    <a:pt x="93" y="56"/>
                  </a:lnTo>
                  <a:lnTo>
                    <a:pt x="93" y="58"/>
                  </a:lnTo>
                  <a:lnTo>
                    <a:pt x="94" y="58"/>
                  </a:lnTo>
                  <a:lnTo>
                    <a:pt x="93" y="61"/>
                  </a:lnTo>
                  <a:lnTo>
                    <a:pt x="93" y="64"/>
                  </a:lnTo>
                  <a:lnTo>
                    <a:pt x="93" y="65"/>
                  </a:lnTo>
                  <a:lnTo>
                    <a:pt x="94" y="68"/>
                  </a:lnTo>
                  <a:lnTo>
                    <a:pt x="95" y="70"/>
                  </a:lnTo>
                  <a:lnTo>
                    <a:pt x="95" y="72"/>
                  </a:lnTo>
                  <a:lnTo>
                    <a:pt x="95" y="73"/>
                  </a:lnTo>
                  <a:lnTo>
                    <a:pt x="99" y="75"/>
                  </a:lnTo>
                  <a:lnTo>
                    <a:pt x="104" y="78"/>
                  </a:lnTo>
                  <a:lnTo>
                    <a:pt x="106" y="80"/>
                  </a:lnTo>
                  <a:lnTo>
                    <a:pt x="106" y="83"/>
                  </a:lnTo>
                  <a:lnTo>
                    <a:pt x="106" y="88"/>
                  </a:lnTo>
                  <a:lnTo>
                    <a:pt x="106" y="91"/>
                  </a:lnTo>
                  <a:lnTo>
                    <a:pt x="112" y="97"/>
                  </a:lnTo>
                  <a:lnTo>
                    <a:pt x="112" y="98"/>
                  </a:lnTo>
                  <a:lnTo>
                    <a:pt x="110" y="99"/>
                  </a:lnTo>
                  <a:lnTo>
                    <a:pt x="104" y="100"/>
                  </a:lnTo>
                  <a:lnTo>
                    <a:pt x="103" y="100"/>
                  </a:lnTo>
                  <a:lnTo>
                    <a:pt x="100" y="96"/>
                  </a:lnTo>
                  <a:lnTo>
                    <a:pt x="99" y="95"/>
                  </a:lnTo>
                  <a:lnTo>
                    <a:pt x="98" y="97"/>
                  </a:lnTo>
                  <a:lnTo>
                    <a:pt x="96" y="98"/>
                  </a:lnTo>
                  <a:lnTo>
                    <a:pt x="94" y="97"/>
                  </a:lnTo>
                  <a:lnTo>
                    <a:pt x="92" y="96"/>
                  </a:lnTo>
                  <a:lnTo>
                    <a:pt x="91" y="95"/>
                  </a:lnTo>
                  <a:lnTo>
                    <a:pt x="90" y="95"/>
                  </a:lnTo>
                  <a:lnTo>
                    <a:pt x="89" y="96"/>
                  </a:lnTo>
                  <a:lnTo>
                    <a:pt x="87" y="95"/>
                  </a:lnTo>
                  <a:lnTo>
                    <a:pt x="86" y="95"/>
                  </a:lnTo>
                  <a:lnTo>
                    <a:pt x="84" y="98"/>
                  </a:lnTo>
                  <a:lnTo>
                    <a:pt x="84" y="99"/>
                  </a:lnTo>
                  <a:lnTo>
                    <a:pt x="83" y="99"/>
                  </a:lnTo>
                  <a:lnTo>
                    <a:pt x="83" y="93"/>
                  </a:lnTo>
                  <a:lnTo>
                    <a:pt x="82" y="92"/>
                  </a:lnTo>
                  <a:lnTo>
                    <a:pt x="81" y="92"/>
                  </a:lnTo>
                  <a:lnTo>
                    <a:pt x="78" y="93"/>
                  </a:lnTo>
                  <a:lnTo>
                    <a:pt x="75" y="95"/>
                  </a:lnTo>
                  <a:lnTo>
                    <a:pt x="74" y="97"/>
                  </a:lnTo>
                  <a:lnTo>
                    <a:pt x="74" y="100"/>
                  </a:lnTo>
                  <a:lnTo>
                    <a:pt x="74" y="103"/>
                  </a:lnTo>
                  <a:lnTo>
                    <a:pt x="76" y="108"/>
                  </a:lnTo>
                  <a:lnTo>
                    <a:pt x="76" y="110"/>
                  </a:lnTo>
                  <a:lnTo>
                    <a:pt x="74" y="114"/>
                  </a:lnTo>
                  <a:lnTo>
                    <a:pt x="71" y="117"/>
                  </a:lnTo>
                  <a:lnTo>
                    <a:pt x="68" y="119"/>
                  </a:lnTo>
                  <a:lnTo>
                    <a:pt x="68" y="123"/>
                  </a:lnTo>
                  <a:lnTo>
                    <a:pt x="66" y="126"/>
                  </a:lnTo>
                  <a:lnTo>
                    <a:pt x="62" y="128"/>
                  </a:lnTo>
                  <a:lnTo>
                    <a:pt x="60" y="132"/>
                  </a:lnTo>
                  <a:lnTo>
                    <a:pt x="61" y="133"/>
                  </a:lnTo>
                  <a:lnTo>
                    <a:pt x="61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0" y="138"/>
                  </a:lnTo>
                  <a:lnTo>
                    <a:pt x="54" y="139"/>
                  </a:lnTo>
                  <a:lnTo>
                    <a:pt x="53" y="140"/>
                  </a:lnTo>
                  <a:lnTo>
                    <a:pt x="51" y="14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4" name="Freeform 180">
              <a:extLst>
                <a:ext uri="{FF2B5EF4-FFF2-40B4-BE49-F238E27FC236}">
                  <a16:creationId xmlns:a16="http://schemas.microsoft.com/office/drawing/2014/main" id="{DD3C2306-4EED-6FD8-0452-2546812D7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6660" y="7984513"/>
              <a:ext cx="76933" cy="93420"/>
            </a:xfrm>
            <a:custGeom>
              <a:avLst/>
              <a:gdLst>
                <a:gd name="T0" fmla="*/ 24 w 62"/>
                <a:gd name="T1" fmla="*/ 1 h 74"/>
                <a:gd name="T2" fmla="*/ 25 w 62"/>
                <a:gd name="T3" fmla="*/ 4 h 74"/>
                <a:gd name="T4" fmla="*/ 31 w 62"/>
                <a:gd name="T5" fmla="*/ 9 h 74"/>
                <a:gd name="T6" fmla="*/ 37 w 62"/>
                <a:gd name="T7" fmla="*/ 16 h 74"/>
                <a:gd name="T8" fmla="*/ 43 w 62"/>
                <a:gd name="T9" fmla="*/ 19 h 74"/>
                <a:gd name="T10" fmla="*/ 48 w 62"/>
                <a:gd name="T11" fmla="*/ 20 h 74"/>
                <a:gd name="T12" fmla="*/ 58 w 62"/>
                <a:gd name="T13" fmla="*/ 27 h 74"/>
                <a:gd name="T14" fmla="*/ 61 w 62"/>
                <a:gd name="T15" fmla="*/ 30 h 74"/>
                <a:gd name="T16" fmla="*/ 57 w 62"/>
                <a:gd name="T17" fmla="*/ 32 h 74"/>
                <a:gd name="T18" fmla="*/ 54 w 62"/>
                <a:gd name="T19" fmla="*/ 34 h 74"/>
                <a:gd name="T20" fmla="*/ 51 w 62"/>
                <a:gd name="T21" fmla="*/ 35 h 74"/>
                <a:gd name="T22" fmla="*/ 53 w 62"/>
                <a:gd name="T23" fmla="*/ 40 h 74"/>
                <a:gd name="T24" fmla="*/ 52 w 62"/>
                <a:gd name="T25" fmla="*/ 43 h 74"/>
                <a:gd name="T26" fmla="*/ 48 w 62"/>
                <a:gd name="T27" fmla="*/ 45 h 74"/>
                <a:gd name="T28" fmla="*/ 43 w 62"/>
                <a:gd name="T29" fmla="*/ 46 h 74"/>
                <a:gd name="T30" fmla="*/ 42 w 62"/>
                <a:gd name="T31" fmla="*/ 44 h 74"/>
                <a:gd name="T32" fmla="*/ 41 w 62"/>
                <a:gd name="T33" fmla="*/ 40 h 74"/>
                <a:gd name="T34" fmla="*/ 38 w 62"/>
                <a:gd name="T35" fmla="*/ 40 h 74"/>
                <a:gd name="T36" fmla="*/ 35 w 62"/>
                <a:gd name="T37" fmla="*/ 46 h 74"/>
                <a:gd name="T38" fmla="*/ 30 w 62"/>
                <a:gd name="T39" fmla="*/ 52 h 74"/>
                <a:gd name="T40" fmla="*/ 27 w 62"/>
                <a:gd name="T41" fmla="*/ 59 h 74"/>
                <a:gd name="T42" fmla="*/ 29 w 62"/>
                <a:gd name="T43" fmla="*/ 64 h 74"/>
                <a:gd name="T44" fmla="*/ 29 w 62"/>
                <a:gd name="T45" fmla="*/ 67 h 74"/>
                <a:gd name="T46" fmla="*/ 29 w 62"/>
                <a:gd name="T47" fmla="*/ 73 h 74"/>
                <a:gd name="T48" fmla="*/ 22 w 62"/>
                <a:gd name="T49" fmla="*/ 64 h 74"/>
                <a:gd name="T50" fmla="*/ 6 w 62"/>
                <a:gd name="T51" fmla="*/ 51 h 74"/>
                <a:gd name="T52" fmla="*/ 6 w 62"/>
                <a:gd name="T53" fmla="*/ 49 h 74"/>
                <a:gd name="T54" fmla="*/ 5 w 62"/>
                <a:gd name="T55" fmla="*/ 47 h 74"/>
                <a:gd name="T56" fmla="*/ 2 w 62"/>
                <a:gd name="T57" fmla="*/ 48 h 74"/>
                <a:gd name="T58" fmla="*/ 0 w 62"/>
                <a:gd name="T59" fmla="*/ 44 h 74"/>
                <a:gd name="T60" fmla="*/ 1 w 62"/>
                <a:gd name="T61" fmla="*/ 43 h 74"/>
                <a:gd name="T62" fmla="*/ 3 w 62"/>
                <a:gd name="T63" fmla="*/ 40 h 74"/>
                <a:gd name="T64" fmla="*/ 3 w 62"/>
                <a:gd name="T65" fmla="*/ 38 h 74"/>
                <a:gd name="T66" fmla="*/ 1 w 62"/>
                <a:gd name="T67" fmla="*/ 30 h 74"/>
                <a:gd name="T68" fmla="*/ 1 w 62"/>
                <a:gd name="T69" fmla="*/ 24 h 74"/>
                <a:gd name="T70" fmla="*/ 6 w 62"/>
                <a:gd name="T71" fmla="*/ 22 h 74"/>
                <a:gd name="T72" fmla="*/ 6 w 62"/>
                <a:gd name="T73" fmla="*/ 17 h 74"/>
                <a:gd name="T74" fmla="*/ 7 w 62"/>
                <a:gd name="T75" fmla="*/ 14 h 74"/>
                <a:gd name="T76" fmla="*/ 13 w 62"/>
                <a:gd name="T77" fmla="*/ 8 h 74"/>
                <a:gd name="T78" fmla="*/ 16 w 62"/>
                <a:gd name="T79" fmla="*/ 9 h 74"/>
                <a:gd name="T80" fmla="*/ 19 w 62"/>
                <a:gd name="T81" fmla="*/ 11 h 74"/>
                <a:gd name="T82" fmla="*/ 17 w 62"/>
                <a:gd name="T83" fmla="*/ 5 h 74"/>
                <a:gd name="T84" fmla="*/ 16 w 62"/>
                <a:gd name="T85" fmla="*/ 0 h 74"/>
                <a:gd name="T86" fmla="*/ 19 w 62"/>
                <a:gd name="T87" fmla="*/ 0 h 74"/>
                <a:gd name="T88" fmla="*/ 21 w 62"/>
                <a:gd name="T89" fmla="*/ 0 h 74"/>
                <a:gd name="T90" fmla="*/ 24 w 62"/>
                <a:gd name="T91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2" h="74">
                  <a:moveTo>
                    <a:pt x="24" y="0"/>
                  </a:moveTo>
                  <a:lnTo>
                    <a:pt x="24" y="1"/>
                  </a:lnTo>
                  <a:lnTo>
                    <a:pt x="24" y="2"/>
                  </a:lnTo>
                  <a:lnTo>
                    <a:pt x="25" y="4"/>
                  </a:lnTo>
                  <a:lnTo>
                    <a:pt x="27" y="6"/>
                  </a:lnTo>
                  <a:lnTo>
                    <a:pt x="31" y="9"/>
                  </a:lnTo>
                  <a:lnTo>
                    <a:pt x="35" y="15"/>
                  </a:lnTo>
                  <a:lnTo>
                    <a:pt x="37" y="16"/>
                  </a:lnTo>
                  <a:lnTo>
                    <a:pt x="39" y="16"/>
                  </a:lnTo>
                  <a:lnTo>
                    <a:pt x="43" y="19"/>
                  </a:lnTo>
                  <a:lnTo>
                    <a:pt x="45" y="19"/>
                  </a:lnTo>
                  <a:lnTo>
                    <a:pt x="48" y="20"/>
                  </a:lnTo>
                  <a:lnTo>
                    <a:pt x="55" y="25"/>
                  </a:lnTo>
                  <a:lnTo>
                    <a:pt x="58" y="27"/>
                  </a:lnTo>
                  <a:lnTo>
                    <a:pt x="60" y="28"/>
                  </a:lnTo>
                  <a:lnTo>
                    <a:pt x="61" y="30"/>
                  </a:lnTo>
                  <a:lnTo>
                    <a:pt x="60" y="31"/>
                  </a:lnTo>
                  <a:lnTo>
                    <a:pt x="57" y="32"/>
                  </a:lnTo>
                  <a:lnTo>
                    <a:pt x="56" y="34"/>
                  </a:lnTo>
                  <a:lnTo>
                    <a:pt x="54" y="34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2" y="37"/>
                  </a:lnTo>
                  <a:lnTo>
                    <a:pt x="53" y="40"/>
                  </a:lnTo>
                  <a:lnTo>
                    <a:pt x="52" y="43"/>
                  </a:lnTo>
                  <a:lnTo>
                    <a:pt x="52" y="43"/>
                  </a:lnTo>
                  <a:lnTo>
                    <a:pt x="51" y="43"/>
                  </a:lnTo>
                  <a:lnTo>
                    <a:pt x="48" y="45"/>
                  </a:lnTo>
                  <a:lnTo>
                    <a:pt x="45" y="46"/>
                  </a:lnTo>
                  <a:lnTo>
                    <a:pt x="43" y="46"/>
                  </a:lnTo>
                  <a:lnTo>
                    <a:pt x="42" y="46"/>
                  </a:lnTo>
                  <a:lnTo>
                    <a:pt x="42" y="44"/>
                  </a:lnTo>
                  <a:lnTo>
                    <a:pt x="42" y="41"/>
                  </a:lnTo>
                  <a:lnTo>
                    <a:pt x="41" y="40"/>
                  </a:lnTo>
                  <a:lnTo>
                    <a:pt x="40" y="39"/>
                  </a:lnTo>
                  <a:lnTo>
                    <a:pt x="38" y="40"/>
                  </a:lnTo>
                  <a:lnTo>
                    <a:pt x="37" y="43"/>
                  </a:lnTo>
                  <a:lnTo>
                    <a:pt x="35" y="46"/>
                  </a:lnTo>
                  <a:lnTo>
                    <a:pt x="33" y="49"/>
                  </a:lnTo>
                  <a:lnTo>
                    <a:pt x="30" y="52"/>
                  </a:lnTo>
                  <a:lnTo>
                    <a:pt x="29" y="56"/>
                  </a:lnTo>
                  <a:lnTo>
                    <a:pt x="27" y="59"/>
                  </a:lnTo>
                  <a:lnTo>
                    <a:pt x="29" y="61"/>
                  </a:lnTo>
                  <a:lnTo>
                    <a:pt x="29" y="64"/>
                  </a:lnTo>
                  <a:lnTo>
                    <a:pt x="29" y="66"/>
                  </a:lnTo>
                  <a:lnTo>
                    <a:pt x="29" y="67"/>
                  </a:lnTo>
                  <a:lnTo>
                    <a:pt x="29" y="70"/>
                  </a:lnTo>
                  <a:lnTo>
                    <a:pt x="29" y="73"/>
                  </a:lnTo>
                  <a:lnTo>
                    <a:pt x="24" y="69"/>
                  </a:lnTo>
                  <a:lnTo>
                    <a:pt x="22" y="64"/>
                  </a:lnTo>
                  <a:lnTo>
                    <a:pt x="14" y="56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49"/>
                  </a:lnTo>
                  <a:lnTo>
                    <a:pt x="7" y="47"/>
                  </a:lnTo>
                  <a:lnTo>
                    <a:pt x="5" y="47"/>
                  </a:lnTo>
                  <a:lnTo>
                    <a:pt x="3" y="48"/>
                  </a:lnTo>
                  <a:lnTo>
                    <a:pt x="2" y="48"/>
                  </a:lnTo>
                  <a:lnTo>
                    <a:pt x="1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2" y="23"/>
                  </a:lnTo>
                  <a:lnTo>
                    <a:pt x="6" y="22"/>
                  </a:lnTo>
                  <a:lnTo>
                    <a:pt x="6" y="18"/>
                  </a:lnTo>
                  <a:lnTo>
                    <a:pt x="6" y="17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6" y="9"/>
                  </a:lnTo>
                  <a:lnTo>
                    <a:pt x="17" y="11"/>
                  </a:lnTo>
                  <a:lnTo>
                    <a:pt x="19" y="11"/>
                  </a:lnTo>
                  <a:lnTo>
                    <a:pt x="19" y="8"/>
                  </a:lnTo>
                  <a:lnTo>
                    <a:pt x="17" y="5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5" name="Freeform 182">
              <a:extLst>
                <a:ext uri="{FF2B5EF4-FFF2-40B4-BE49-F238E27FC236}">
                  <a16:creationId xmlns:a16="http://schemas.microsoft.com/office/drawing/2014/main" id="{330429E0-28C8-966B-5F17-A55A428B7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9090" y="8050455"/>
              <a:ext cx="104407" cy="82430"/>
            </a:xfrm>
            <a:custGeom>
              <a:avLst/>
              <a:gdLst>
                <a:gd name="T0" fmla="*/ 65 w 82"/>
                <a:gd name="T1" fmla="*/ 9 h 65"/>
                <a:gd name="T2" fmla="*/ 71 w 82"/>
                <a:gd name="T3" fmla="*/ 13 h 65"/>
                <a:gd name="T4" fmla="*/ 76 w 82"/>
                <a:gd name="T5" fmla="*/ 16 h 65"/>
                <a:gd name="T6" fmla="*/ 80 w 82"/>
                <a:gd name="T7" fmla="*/ 25 h 65"/>
                <a:gd name="T8" fmla="*/ 81 w 82"/>
                <a:gd name="T9" fmla="*/ 27 h 65"/>
                <a:gd name="T10" fmla="*/ 80 w 82"/>
                <a:gd name="T11" fmla="*/ 33 h 65"/>
                <a:gd name="T12" fmla="*/ 78 w 82"/>
                <a:gd name="T13" fmla="*/ 44 h 65"/>
                <a:gd name="T14" fmla="*/ 74 w 82"/>
                <a:gd name="T15" fmla="*/ 44 h 65"/>
                <a:gd name="T16" fmla="*/ 72 w 82"/>
                <a:gd name="T17" fmla="*/ 50 h 65"/>
                <a:gd name="T18" fmla="*/ 65 w 82"/>
                <a:gd name="T19" fmla="*/ 53 h 65"/>
                <a:gd name="T20" fmla="*/ 57 w 82"/>
                <a:gd name="T21" fmla="*/ 52 h 65"/>
                <a:gd name="T22" fmla="*/ 54 w 82"/>
                <a:gd name="T23" fmla="*/ 52 h 65"/>
                <a:gd name="T24" fmla="*/ 47 w 82"/>
                <a:gd name="T25" fmla="*/ 53 h 65"/>
                <a:gd name="T26" fmla="*/ 37 w 82"/>
                <a:gd name="T27" fmla="*/ 63 h 65"/>
                <a:gd name="T28" fmla="*/ 32 w 82"/>
                <a:gd name="T29" fmla="*/ 62 h 65"/>
                <a:gd name="T30" fmla="*/ 28 w 82"/>
                <a:gd name="T31" fmla="*/ 64 h 65"/>
                <a:gd name="T32" fmla="*/ 21 w 82"/>
                <a:gd name="T33" fmla="*/ 64 h 65"/>
                <a:gd name="T34" fmla="*/ 16 w 82"/>
                <a:gd name="T35" fmla="*/ 63 h 65"/>
                <a:gd name="T36" fmla="*/ 13 w 82"/>
                <a:gd name="T37" fmla="*/ 61 h 65"/>
                <a:gd name="T38" fmla="*/ 8 w 82"/>
                <a:gd name="T39" fmla="*/ 61 h 65"/>
                <a:gd name="T40" fmla="*/ 5 w 82"/>
                <a:gd name="T41" fmla="*/ 55 h 65"/>
                <a:gd name="T42" fmla="*/ 1 w 82"/>
                <a:gd name="T43" fmla="*/ 47 h 65"/>
                <a:gd name="T44" fmla="*/ 1 w 82"/>
                <a:gd name="T45" fmla="*/ 42 h 65"/>
                <a:gd name="T46" fmla="*/ 1 w 82"/>
                <a:gd name="T47" fmla="*/ 34 h 65"/>
                <a:gd name="T48" fmla="*/ 2 w 82"/>
                <a:gd name="T49" fmla="*/ 31 h 65"/>
                <a:gd name="T50" fmla="*/ 3 w 82"/>
                <a:gd name="T51" fmla="*/ 22 h 65"/>
                <a:gd name="T52" fmla="*/ 4 w 82"/>
                <a:gd name="T53" fmla="*/ 22 h 65"/>
                <a:gd name="T54" fmla="*/ 9 w 82"/>
                <a:gd name="T55" fmla="*/ 21 h 65"/>
                <a:gd name="T56" fmla="*/ 10 w 82"/>
                <a:gd name="T57" fmla="*/ 15 h 65"/>
                <a:gd name="T58" fmla="*/ 20 w 82"/>
                <a:gd name="T59" fmla="*/ 8 h 65"/>
                <a:gd name="T60" fmla="*/ 24 w 82"/>
                <a:gd name="T61" fmla="*/ 10 h 65"/>
                <a:gd name="T62" fmla="*/ 26 w 82"/>
                <a:gd name="T63" fmla="*/ 11 h 65"/>
                <a:gd name="T64" fmla="*/ 28 w 82"/>
                <a:gd name="T65" fmla="*/ 7 h 65"/>
                <a:gd name="T66" fmla="*/ 36 w 82"/>
                <a:gd name="T67" fmla="*/ 5 h 65"/>
                <a:gd name="T68" fmla="*/ 37 w 82"/>
                <a:gd name="T69" fmla="*/ 5 h 65"/>
                <a:gd name="T70" fmla="*/ 43 w 82"/>
                <a:gd name="T71" fmla="*/ 3 h 65"/>
                <a:gd name="T72" fmla="*/ 47 w 82"/>
                <a:gd name="T73" fmla="*/ 2 h 65"/>
                <a:gd name="T74" fmla="*/ 51 w 82"/>
                <a:gd name="T75" fmla="*/ 3 h 65"/>
                <a:gd name="T76" fmla="*/ 57 w 82"/>
                <a:gd name="T77" fmla="*/ 0 h 65"/>
                <a:gd name="T78" fmla="*/ 59 w 82"/>
                <a:gd name="T79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2" h="65">
                  <a:moveTo>
                    <a:pt x="61" y="2"/>
                  </a:moveTo>
                  <a:lnTo>
                    <a:pt x="65" y="9"/>
                  </a:lnTo>
                  <a:lnTo>
                    <a:pt x="68" y="11"/>
                  </a:lnTo>
                  <a:lnTo>
                    <a:pt x="71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8" y="23"/>
                  </a:lnTo>
                  <a:lnTo>
                    <a:pt x="80" y="25"/>
                  </a:lnTo>
                  <a:lnTo>
                    <a:pt x="81" y="26"/>
                  </a:lnTo>
                  <a:lnTo>
                    <a:pt x="81" y="27"/>
                  </a:lnTo>
                  <a:lnTo>
                    <a:pt x="81" y="28"/>
                  </a:lnTo>
                  <a:lnTo>
                    <a:pt x="80" y="33"/>
                  </a:lnTo>
                  <a:lnTo>
                    <a:pt x="79" y="43"/>
                  </a:lnTo>
                  <a:lnTo>
                    <a:pt x="78" y="44"/>
                  </a:lnTo>
                  <a:lnTo>
                    <a:pt x="76" y="44"/>
                  </a:lnTo>
                  <a:lnTo>
                    <a:pt x="74" y="44"/>
                  </a:lnTo>
                  <a:lnTo>
                    <a:pt x="74" y="45"/>
                  </a:lnTo>
                  <a:lnTo>
                    <a:pt x="72" y="50"/>
                  </a:lnTo>
                  <a:lnTo>
                    <a:pt x="69" y="52"/>
                  </a:lnTo>
                  <a:lnTo>
                    <a:pt x="65" y="53"/>
                  </a:lnTo>
                  <a:lnTo>
                    <a:pt x="62" y="53"/>
                  </a:lnTo>
                  <a:lnTo>
                    <a:pt x="57" y="52"/>
                  </a:lnTo>
                  <a:lnTo>
                    <a:pt x="55" y="52"/>
                  </a:lnTo>
                  <a:lnTo>
                    <a:pt x="54" y="52"/>
                  </a:lnTo>
                  <a:lnTo>
                    <a:pt x="49" y="53"/>
                  </a:lnTo>
                  <a:lnTo>
                    <a:pt x="47" y="53"/>
                  </a:lnTo>
                  <a:lnTo>
                    <a:pt x="42" y="60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28" y="64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17" y="64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3" y="61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55"/>
                  </a:lnTo>
                  <a:lnTo>
                    <a:pt x="5" y="55"/>
                  </a:lnTo>
                  <a:lnTo>
                    <a:pt x="4" y="53"/>
                  </a:lnTo>
                  <a:lnTo>
                    <a:pt x="1" y="47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36"/>
                  </a:lnTo>
                  <a:lnTo>
                    <a:pt x="1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8" y="22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10" y="15"/>
                  </a:lnTo>
                  <a:lnTo>
                    <a:pt x="11" y="12"/>
                  </a:lnTo>
                  <a:lnTo>
                    <a:pt x="20" y="8"/>
                  </a:lnTo>
                  <a:lnTo>
                    <a:pt x="22" y="8"/>
                  </a:lnTo>
                  <a:lnTo>
                    <a:pt x="24" y="10"/>
                  </a:lnTo>
                  <a:lnTo>
                    <a:pt x="26" y="11"/>
                  </a:lnTo>
                  <a:lnTo>
                    <a:pt x="26" y="11"/>
                  </a:lnTo>
                  <a:lnTo>
                    <a:pt x="27" y="10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1" y="5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7" y="2"/>
                  </a:lnTo>
                  <a:lnTo>
                    <a:pt x="48" y="2"/>
                  </a:lnTo>
                  <a:lnTo>
                    <a:pt x="51" y="3"/>
                  </a:lnTo>
                  <a:lnTo>
                    <a:pt x="54" y="2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59" y="2"/>
                  </a:lnTo>
                  <a:lnTo>
                    <a:pt x="6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6" name="Freeform 184">
              <a:extLst>
                <a:ext uri="{FF2B5EF4-FFF2-40B4-BE49-F238E27FC236}">
                  <a16:creationId xmlns:a16="http://schemas.microsoft.com/office/drawing/2014/main" id="{9BC15E1A-1F5D-773F-FD70-D2A1C0139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6311" y="8369176"/>
              <a:ext cx="16484" cy="10990"/>
            </a:xfrm>
            <a:custGeom>
              <a:avLst/>
              <a:gdLst>
                <a:gd name="T0" fmla="*/ 13 w 14"/>
                <a:gd name="T1" fmla="*/ 9 h 11"/>
                <a:gd name="T2" fmla="*/ 12 w 14"/>
                <a:gd name="T3" fmla="*/ 10 h 11"/>
                <a:gd name="T4" fmla="*/ 9 w 14"/>
                <a:gd name="T5" fmla="*/ 10 h 11"/>
                <a:gd name="T6" fmla="*/ 6 w 14"/>
                <a:gd name="T7" fmla="*/ 7 h 11"/>
                <a:gd name="T8" fmla="*/ 6 w 14"/>
                <a:gd name="T9" fmla="*/ 4 h 11"/>
                <a:gd name="T10" fmla="*/ 9 w 14"/>
                <a:gd name="T11" fmla="*/ 5 h 11"/>
                <a:gd name="T12" fmla="*/ 12 w 14"/>
                <a:gd name="T13" fmla="*/ 7 h 11"/>
                <a:gd name="T14" fmla="*/ 13 w 14"/>
                <a:gd name="T15" fmla="*/ 9 h 11"/>
                <a:gd name="T16" fmla="*/ 5 w 14"/>
                <a:gd name="T17" fmla="*/ 1 h 11"/>
                <a:gd name="T18" fmla="*/ 3 w 14"/>
                <a:gd name="T19" fmla="*/ 2 h 11"/>
                <a:gd name="T20" fmla="*/ 1 w 14"/>
                <a:gd name="T21" fmla="*/ 1 h 11"/>
                <a:gd name="T22" fmla="*/ 0 w 14"/>
                <a:gd name="T23" fmla="*/ 0 h 11"/>
                <a:gd name="T24" fmla="*/ 3 w 14"/>
                <a:gd name="T25" fmla="*/ 0 h 11"/>
                <a:gd name="T26" fmla="*/ 5 w 14"/>
                <a:gd name="T27" fmla="*/ 0 h 11"/>
                <a:gd name="T28" fmla="*/ 5 w 14"/>
                <a:gd name="T2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1">
                  <a:moveTo>
                    <a:pt x="13" y="9"/>
                  </a:moveTo>
                  <a:lnTo>
                    <a:pt x="12" y="10"/>
                  </a:lnTo>
                  <a:lnTo>
                    <a:pt x="9" y="10"/>
                  </a:lnTo>
                  <a:lnTo>
                    <a:pt x="6" y="7"/>
                  </a:lnTo>
                  <a:lnTo>
                    <a:pt x="6" y="4"/>
                  </a:lnTo>
                  <a:lnTo>
                    <a:pt x="9" y="5"/>
                  </a:lnTo>
                  <a:lnTo>
                    <a:pt x="12" y="7"/>
                  </a:lnTo>
                  <a:lnTo>
                    <a:pt x="13" y="9"/>
                  </a:lnTo>
                  <a:close/>
                  <a:moveTo>
                    <a:pt x="5" y="1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7" name="Freeform 185">
              <a:extLst>
                <a:ext uri="{FF2B5EF4-FFF2-40B4-BE49-F238E27FC236}">
                  <a16:creationId xmlns:a16="http://schemas.microsoft.com/office/drawing/2014/main" id="{AE2D5E9C-48AC-A95C-6B47-70309973B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302" y="8374673"/>
              <a:ext cx="10990" cy="10990"/>
            </a:xfrm>
            <a:custGeom>
              <a:avLst/>
              <a:gdLst>
                <a:gd name="T0" fmla="*/ 7 w 8"/>
                <a:gd name="T1" fmla="*/ 5 h 7"/>
                <a:gd name="T2" fmla="*/ 6 w 8"/>
                <a:gd name="T3" fmla="*/ 6 h 7"/>
                <a:gd name="T4" fmla="*/ 3 w 8"/>
                <a:gd name="T5" fmla="*/ 6 h 7"/>
                <a:gd name="T6" fmla="*/ 0 w 8"/>
                <a:gd name="T7" fmla="*/ 3 h 7"/>
                <a:gd name="T8" fmla="*/ 0 w 8"/>
                <a:gd name="T9" fmla="*/ 0 h 7"/>
                <a:gd name="T10" fmla="*/ 3 w 8"/>
                <a:gd name="T11" fmla="*/ 1 h 7"/>
                <a:gd name="T12" fmla="*/ 6 w 8"/>
                <a:gd name="T13" fmla="*/ 3 h 7"/>
                <a:gd name="T14" fmla="*/ 7 w 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lnTo>
                    <a:pt x="6" y="6"/>
                  </a:lnTo>
                  <a:lnTo>
                    <a:pt x="3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8" name="Freeform 186">
              <a:extLst>
                <a:ext uri="{FF2B5EF4-FFF2-40B4-BE49-F238E27FC236}">
                  <a16:creationId xmlns:a16="http://schemas.microsoft.com/office/drawing/2014/main" id="{A9D8C69D-84CA-598F-EC55-A751CBAD6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6311" y="8369176"/>
              <a:ext cx="5493" cy="5497"/>
            </a:xfrm>
            <a:custGeom>
              <a:avLst/>
              <a:gdLst>
                <a:gd name="T0" fmla="*/ 5 w 6"/>
                <a:gd name="T1" fmla="*/ 1 h 3"/>
                <a:gd name="T2" fmla="*/ 3 w 6"/>
                <a:gd name="T3" fmla="*/ 2 h 3"/>
                <a:gd name="T4" fmla="*/ 1 w 6"/>
                <a:gd name="T5" fmla="*/ 1 h 3"/>
                <a:gd name="T6" fmla="*/ 0 w 6"/>
                <a:gd name="T7" fmla="*/ 0 h 3"/>
                <a:gd name="T8" fmla="*/ 3 w 6"/>
                <a:gd name="T9" fmla="*/ 0 h 3"/>
                <a:gd name="T10" fmla="*/ 5 w 6"/>
                <a:gd name="T11" fmla="*/ 0 h 3"/>
                <a:gd name="T12" fmla="*/ 5 w 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1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9" name="Freeform 187">
              <a:extLst>
                <a:ext uri="{FF2B5EF4-FFF2-40B4-BE49-F238E27FC236}">
                  <a16:creationId xmlns:a16="http://schemas.microsoft.com/office/drawing/2014/main" id="{79E5440A-F9F4-EC69-C98C-1EDD870C0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7686" y="7380042"/>
              <a:ext cx="153865" cy="186837"/>
            </a:xfrm>
            <a:custGeom>
              <a:avLst/>
              <a:gdLst>
                <a:gd name="T0" fmla="*/ 44 w 123"/>
                <a:gd name="T1" fmla="*/ 28 h 150"/>
                <a:gd name="T2" fmla="*/ 11 w 123"/>
                <a:gd name="T3" fmla="*/ 102 h 150"/>
                <a:gd name="T4" fmla="*/ 22 w 123"/>
                <a:gd name="T5" fmla="*/ 102 h 150"/>
                <a:gd name="T6" fmla="*/ 11 w 123"/>
                <a:gd name="T7" fmla="*/ 99 h 150"/>
                <a:gd name="T8" fmla="*/ 118 w 123"/>
                <a:gd name="T9" fmla="*/ 17 h 150"/>
                <a:gd name="T10" fmla="*/ 102 w 123"/>
                <a:gd name="T11" fmla="*/ 10 h 150"/>
                <a:gd name="T12" fmla="*/ 69 w 123"/>
                <a:gd name="T13" fmla="*/ 19 h 150"/>
                <a:gd name="T14" fmla="*/ 49 w 123"/>
                <a:gd name="T15" fmla="*/ 38 h 150"/>
                <a:gd name="T16" fmla="*/ 42 w 123"/>
                <a:gd name="T17" fmla="*/ 43 h 150"/>
                <a:gd name="T18" fmla="*/ 27 w 123"/>
                <a:gd name="T19" fmla="*/ 82 h 150"/>
                <a:gd name="T20" fmla="*/ 19 w 123"/>
                <a:gd name="T21" fmla="*/ 93 h 150"/>
                <a:gd name="T22" fmla="*/ 26 w 123"/>
                <a:gd name="T23" fmla="*/ 105 h 150"/>
                <a:gd name="T24" fmla="*/ 28 w 123"/>
                <a:gd name="T25" fmla="*/ 111 h 150"/>
                <a:gd name="T26" fmla="*/ 16 w 123"/>
                <a:gd name="T27" fmla="*/ 107 h 150"/>
                <a:gd name="T28" fmla="*/ 3 w 123"/>
                <a:gd name="T29" fmla="*/ 109 h 150"/>
                <a:gd name="T30" fmla="*/ 15 w 123"/>
                <a:gd name="T31" fmla="*/ 116 h 150"/>
                <a:gd name="T32" fmla="*/ 30 w 123"/>
                <a:gd name="T33" fmla="*/ 118 h 150"/>
                <a:gd name="T34" fmla="*/ 34 w 123"/>
                <a:gd name="T35" fmla="*/ 113 h 150"/>
                <a:gd name="T36" fmla="*/ 40 w 123"/>
                <a:gd name="T37" fmla="*/ 115 h 150"/>
                <a:gd name="T38" fmla="*/ 46 w 123"/>
                <a:gd name="T39" fmla="*/ 115 h 150"/>
                <a:gd name="T40" fmla="*/ 52 w 123"/>
                <a:gd name="T41" fmla="*/ 114 h 150"/>
                <a:gd name="T42" fmla="*/ 56 w 123"/>
                <a:gd name="T43" fmla="*/ 119 h 150"/>
                <a:gd name="T44" fmla="*/ 67 w 123"/>
                <a:gd name="T45" fmla="*/ 122 h 150"/>
                <a:gd name="T46" fmla="*/ 76 w 123"/>
                <a:gd name="T47" fmla="*/ 128 h 150"/>
                <a:gd name="T48" fmla="*/ 75 w 123"/>
                <a:gd name="T49" fmla="*/ 136 h 150"/>
                <a:gd name="T50" fmla="*/ 73 w 123"/>
                <a:gd name="T51" fmla="*/ 143 h 150"/>
                <a:gd name="T52" fmla="*/ 75 w 123"/>
                <a:gd name="T53" fmla="*/ 148 h 150"/>
                <a:gd name="T54" fmla="*/ 85 w 123"/>
                <a:gd name="T55" fmla="*/ 141 h 150"/>
                <a:gd name="T56" fmla="*/ 80 w 123"/>
                <a:gd name="T57" fmla="*/ 136 h 150"/>
                <a:gd name="T58" fmla="*/ 82 w 123"/>
                <a:gd name="T59" fmla="*/ 134 h 150"/>
                <a:gd name="T60" fmla="*/ 87 w 123"/>
                <a:gd name="T61" fmla="*/ 128 h 150"/>
                <a:gd name="T62" fmla="*/ 90 w 123"/>
                <a:gd name="T63" fmla="*/ 115 h 150"/>
                <a:gd name="T64" fmla="*/ 87 w 123"/>
                <a:gd name="T65" fmla="*/ 106 h 150"/>
                <a:gd name="T66" fmla="*/ 82 w 123"/>
                <a:gd name="T67" fmla="*/ 96 h 150"/>
                <a:gd name="T68" fmla="*/ 89 w 123"/>
                <a:gd name="T69" fmla="*/ 91 h 150"/>
                <a:gd name="T70" fmla="*/ 98 w 123"/>
                <a:gd name="T71" fmla="*/ 93 h 150"/>
                <a:gd name="T72" fmla="*/ 109 w 123"/>
                <a:gd name="T73" fmla="*/ 87 h 150"/>
                <a:gd name="T74" fmla="*/ 107 w 123"/>
                <a:gd name="T75" fmla="*/ 81 h 150"/>
                <a:gd name="T76" fmla="*/ 115 w 123"/>
                <a:gd name="T77" fmla="*/ 75 h 150"/>
                <a:gd name="T78" fmla="*/ 116 w 123"/>
                <a:gd name="T79" fmla="*/ 64 h 150"/>
                <a:gd name="T80" fmla="*/ 108 w 123"/>
                <a:gd name="T81" fmla="*/ 61 h 150"/>
                <a:gd name="T82" fmla="*/ 107 w 123"/>
                <a:gd name="T83" fmla="*/ 55 h 150"/>
                <a:gd name="T84" fmla="*/ 116 w 123"/>
                <a:gd name="T85" fmla="*/ 52 h 150"/>
                <a:gd name="T86" fmla="*/ 121 w 123"/>
                <a:gd name="T87" fmla="*/ 35 h 150"/>
                <a:gd name="T88" fmla="*/ 21 w 123"/>
                <a:gd name="T89" fmla="*/ 116 h 150"/>
                <a:gd name="T90" fmla="*/ 2 w 123"/>
                <a:gd name="T91" fmla="*/ 116 h 150"/>
                <a:gd name="T92" fmla="*/ 2 w 123"/>
                <a:gd name="T93" fmla="*/ 124 h 150"/>
                <a:gd name="T94" fmla="*/ 10 w 123"/>
                <a:gd name="T95" fmla="*/ 123 h 150"/>
                <a:gd name="T96" fmla="*/ 17 w 123"/>
                <a:gd name="T97" fmla="*/ 125 h 150"/>
                <a:gd name="T98" fmla="*/ 27 w 123"/>
                <a:gd name="T99" fmla="*/ 116 h 150"/>
                <a:gd name="T100" fmla="*/ 108 w 123"/>
                <a:gd name="T101" fmla="*/ 0 h 150"/>
                <a:gd name="T102" fmla="*/ 109 w 123"/>
                <a:gd name="T103" fmla="*/ 0 h 150"/>
                <a:gd name="T104" fmla="*/ 49 w 123"/>
                <a:gd name="T105" fmla="*/ 20 h 150"/>
                <a:gd name="T106" fmla="*/ 89 w 123"/>
                <a:gd name="T107" fmla="*/ 7 h 150"/>
                <a:gd name="T108" fmla="*/ 75 w 123"/>
                <a:gd name="T109" fmla="*/ 9 h 150"/>
                <a:gd name="T110" fmla="*/ 74 w 123"/>
                <a:gd name="T111" fmla="*/ 8 h 150"/>
                <a:gd name="T112" fmla="*/ 59 w 123"/>
                <a:gd name="T113" fmla="*/ 13 h 150"/>
                <a:gd name="T114" fmla="*/ 71 w 123"/>
                <a:gd name="T115" fmla="*/ 1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3" h="150">
                  <a:moveTo>
                    <a:pt x="45" y="33"/>
                  </a:moveTo>
                  <a:lnTo>
                    <a:pt x="48" y="30"/>
                  </a:lnTo>
                  <a:lnTo>
                    <a:pt x="48" y="23"/>
                  </a:lnTo>
                  <a:lnTo>
                    <a:pt x="44" y="28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5" y="33"/>
                  </a:lnTo>
                  <a:close/>
                  <a:moveTo>
                    <a:pt x="11" y="102"/>
                  </a:moveTo>
                  <a:lnTo>
                    <a:pt x="15" y="101"/>
                  </a:lnTo>
                  <a:lnTo>
                    <a:pt x="19" y="104"/>
                  </a:lnTo>
                  <a:lnTo>
                    <a:pt x="22" y="104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19" y="99"/>
                  </a:lnTo>
                  <a:lnTo>
                    <a:pt x="13" y="98"/>
                  </a:lnTo>
                  <a:lnTo>
                    <a:pt x="11" y="99"/>
                  </a:lnTo>
                  <a:lnTo>
                    <a:pt x="11" y="100"/>
                  </a:lnTo>
                  <a:lnTo>
                    <a:pt x="11" y="102"/>
                  </a:lnTo>
                  <a:close/>
                  <a:moveTo>
                    <a:pt x="122" y="18"/>
                  </a:moveTo>
                  <a:lnTo>
                    <a:pt x="118" y="17"/>
                  </a:lnTo>
                  <a:lnTo>
                    <a:pt x="115" y="15"/>
                  </a:lnTo>
                  <a:lnTo>
                    <a:pt x="113" y="13"/>
                  </a:lnTo>
                  <a:lnTo>
                    <a:pt x="110" y="9"/>
                  </a:lnTo>
                  <a:lnTo>
                    <a:pt x="102" y="10"/>
                  </a:lnTo>
                  <a:lnTo>
                    <a:pt x="95" y="11"/>
                  </a:lnTo>
                  <a:lnTo>
                    <a:pt x="86" y="11"/>
                  </a:lnTo>
                  <a:lnTo>
                    <a:pt x="80" y="13"/>
                  </a:lnTo>
                  <a:lnTo>
                    <a:pt x="69" y="19"/>
                  </a:lnTo>
                  <a:lnTo>
                    <a:pt x="67" y="21"/>
                  </a:lnTo>
                  <a:lnTo>
                    <a:pt x="63" y="28"/>
                  </a:lnTo>
                  <a:lnTo>
                    <a:pt x="54" y="35"/>
                  </a:lnTo>
                  <a:lnTo>
                    <a:pt x="49" y="38"/>
                  </a:lnTo>
                  <a:lnTo>
                    <a:pt x="47" y="37"/>
                  </a:lnTo>
                  <a:lnTo>
                    <a:pt x="45" y="36"/>
                  </a:lnTo>
                  <a:lnTo>
                    <a:pt x="43" y="40"/>
                  </a:lnTo>
                  <a:lnTo>
                    <a:pt x="42" y="43"/>
                  </a:lnTo>
                  <a:lnTo>
                    <a:pt x="38" y="62"/>
                  </a:lnTo>
                  <a:lnTo>
                    <a:pt x="35" y="69"/>
                  </a:lnTo>
                  <a:lnTo>
                    <a:pt x="32" y="75"/>
                  </a:lnTo>
                  <a:lnTo>
                    <a:pt x="27" y="82"/>
                  </a:lnTo>
                  <a:lnTo>
                    <a:pt x="24" y="84"/>
                  </a:lnTo>
                  <a:lnTo>
                    <a:pt x="23" y="85"/>
                  </a:lnTo>
                  <a:lnTo>
                    <a:pt x="21" y="89"/>
                  </a:lnTo>
                  <a:lnTo>
                    <a:pt x="19" y="93"/>
                  </a:lnTo>
                  <a:lnTo>
                    <a:pt x="19" y="95"/>
                  </a:lnTo>
                  <a:lnTo>
                    <a:pt x="24" y="102"/>
                  </a:lnTo>
                  <a:lnTo>
                    <a:pt x="26" y="104"/>
                  </a:lnTo>
                  <a:lnTo>
                    <a:pt x="26" y="105"/>
                  </a:lnTo>
                  <a:lnTo>
                    <a:pt x="21" y="106"/>
                  </a:lnTo>
                  <a:lnTo>
                    <a:pt x="23" y="108"/>
                  </a:lnTo>
                  <a:lnTo>
                    <a:pt x="26" y="110"/>
                  </a:lnTo>
                  <a:lnTo>
                    <a:pt x="28" y="111"/>
                  </a:lnTo>
                  <a:lnTo>
                    <a:pt x="29" y="112"/>
                  </a:lnTo>
                  <a:lnTo>
                    <a:pt x="27" y="113"/>
                  </a:lnTo>
                  <a:lnTo>
                    <a:pt x="25" y="113"/>
                  </a:lnTo>
                  <a:lnTo>
                    <a:pt x="16" y="107"/>
                  </a:lnTo>
                  <a:lnTo>
                    <a:pt x="12" y="106"/>
                  </a:lnTo>
                  <a:lnTo>
                    <a:pt x="6" y="106"/>
                  </a:lnTo>
                  <a:lnTo>
                    <a:pt x="4" y="107"/>
                  </a:lnTo>
                  <a:lnTo>
                    <a:pt x="3" y="109"/>
                  </a:lnTo>
                  <a:lnTo>
                    <a:pt x="5" y="112"/>
                  </a:lnTo>
                  <a:lnTo>
                    <a:pt x="7" y="113"/>
                  </a:lnTo>
                  <a:lnTo>
                    <a:pt x="10" y="113"/>
                  </a:lnTo>
                  <a:lnTo>
                    <a:pt x="15" y="116"/>
                  </a:lnTo>
                  <a:lnTo>
                    <a:pt x="21" y="114"/>
                  </a:lnTo>
                  <a:lnTo>
                    <a:pt x="25" y="116"/>
                  </a:lnTo>
                  <a:lnTo>
                    <a:pt x="27" y="116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3" y="118"/>
                  </a:lnTo>
                  <a:lnTo>
                    <a:pt x="32" y="115"/>
                  </a:lnTo>
                  <a:lnTo>
                    <a:pt x="34" y="113"/>
                  </a:lnTo>
                  <a:lnTo>
                    <a:pt x="36" y="112"/>
                  </a:lnTo>
                  <a:lnTo>
                    <a:pt x="37" y="113"/>
                  </a:lnTo>
                  <a:lnTo>
                    <a:pt x="39" y="115"/>
                  </a:lnTo>
                  <a:lnTo>
                    <a:pt x="40" y="115"/>
                  </a:lnTo>
                  <a:lnTo>
                    <a:pt x="45" y="112"/>
                  </a:lnTo>
                  <a:lnTo>
                    <a:pt x="45" y="112"/>
                  </a:lnTo>
                  <a:lnTo>
                    <a:pt x="46" y="113"/>
                  </a:lnTo>
                  <a:lnTo>
                    <a:pt x="46" y="115"/>
                  </a:lnTo>
                  <a:lnTo>
                    <a:pt x="46" y="115"/>
                  </a:lnTo>
                  <a:lnTo>
                    <a:pt x="47" y="116"/>
                  </a:lnTo>
                  <a:lnTo>
                    <a:pt x="51" y="116"/>
                  </a:lnTo>
                  <a:lnTo>
                    <a:pt x="52" y="114"/>
                  </a:lnTo>
                  <a:lnTo>
                    <a:pt x="53" y="113"/>
                  </a:lnTo>
                  <a:lnTo>
                    <a:pt x="54" y="113"/>
                  </a:lnTo>
                  <a:lnTo>
                    <a:pt x="54" y="116"/>
                  </a:lnTo>
                  <a:lnTo>
                    <a:pt x="56" y="119"/>
                  </a:lnTo>
                  <a:lnTo>
                    <a:pt x="59" y="122"/>
                  </a:lnTo>
                  <a:lnTo>
                    <a:pt x="62" y="123"/>
                  </a:lnTo>
                  <a:lnTo>
                    <a:pt x="66" y="123"/>
                  </a:lnTo>
                  <a:lnTo>
                    <a:pt x="67" y="122"/>
                  </a:lnTo>
                  <a:lnTo>
                    <a:pt x="68" y="123"/>
                  </a:lnTo>
                  <a:lnTo>
                    <a:pt x="69" y="124"/>
                  </a:lnTo>
                  <a:lnTo>
                    <a:pt x="71" y="126"/>
                  </a:lnTo>
                  <a:lnTo>
                    <a:pt x="76" y="128"/>
                  </a:lnTo>
                  <a:lnTo>
                    <a:pt x="78" y="129"/>
                  </a:lnTo>
                  <a:lnTo>
                    <a:pt x="79" y="130"/>
                  </a:lnTo>
                  <a:lnTo>
                    <a:pt x="78" y="132"/>
                  </a:lnTo>
                  <a:lnTo>
                    <a:pt x="75" y="136"/>
                  </a:lnTo>
                  <a:lnTo>
                    <a:pt x="75" y="138"/>
                  </a:lnTo>
                  <a:lnTo>
                    <a:pt x="75" y="139"/>
                  </a:lnTo>
                  <a:lnTo>
                    <a:pt x="75" y="140"/>
                  </a:lnTo>
                  <a:lnTo>
                    <a:pt x="73" y="143"/>
                  </a:lnTo>
                  <a:lnTo>
                    <a:pt x="73" y="144"/>
                  </a:lnTo>
                  <a:lnTo>
                    <a:pt x="73" y="146"/>
                  </a:lnTo>
                  <a:lnTo>
                    <a:pt x="74" y="147"/>
                  </a:lnTo>
                  <a:lnTo>
                    <a:pt x="75" y="148"/>
                  </a:lnTo>
                  <a:lnTo>
                    <a:pt x="78" y="149"/>
                  </a:lnTo>
                  <a:lnTo>
                    <a:pt x="80" y="149"/>
                  </a:lnTo>
                  <a:lnTo>
                    <a:pt x="84" y="149"/>
                  </a:lnTo>
                  <a:lnTo>
                    <a:pt x="85" y="141"/>
                  </a:lnTo>
                  <a:lnTo>
                    <a:pt x="84" y="139"/>
                  </a:lnTo>
                  <a:lnTo>
                    <a:pt x="82" y="138"/>
                  </a:lnTo>
                  <a:lnTo>
                    <a:pt x="80" y="137"/>
                  </a:lnTo>
                  <a:lnTo>
                    <a:pt x="80" y="136"/>
                  </a:lnTo>
                  <a:lnTo>
                    <a:pt x="79" y="135"/>
                  </a:lnTo>
                  <a:lnTo>
                    <a:pt x="80" y="134"/>
                  </a:lnTo>
                  <a:lnTo>
                    <a:pt x="82" y="134"/>
                  </a:lnTo>
                  <a:lnTo>
                    <a:pt x="82" y="134"/>
                  </a:lnTo>
                  <a:lnTo>
                    <a:pt x="88" y="129"/>
                  </a:lnTo>
                  <a:lnTo>
                    <a:pt x="88" y="128"/>
                  </a:lnTo>
                  <a:lnTo>
                    <a:pt x="87" y="128"/>
                  </a:lnTo>
                  <a:lnTo>
                    <a:pt x="87" y="128"/>
                  </a:lnTo>
                  <a:lnTo>
                    <a:pt x="86" y="126"/>
                  </a:lnTo>
                  <a:lnTo>
                    <a:pt x="86" y="125"/>
                  </a:lnTo>
                  <a:lnTo>
                    <a:pt x="89" y="118"/>
                  </a:lnTo>
                  <a:lnTo>
                    <a:pt x="90" y="115"/>
                  </a:lnTo>
                  <a:lnTo>
                    <a:pt x="90" y="113"/>
                  </a:lnTo>
                  <a:lnTo>
                    <a:pt x="90" y="112"/>
                  </a:lnTo>
                  <a:lnTo>
                    <a:pt x="88" y="108"/>
                  </a:lnTo>
                  <a:lnTo>
                    <a:pt x="87" y="106"/>
                  </a:lnTo>
                  <a:lnTo>
                    <a:pt x="87" y="104"/>
                  </a:lnTo>
                  <a:lnTo>
                    <a:pt x="85" y="103"/>
                  </a:lnTo>
                  <a:lnTo>
                    <a:pt x="82" y="97"/>
                  </a:lnTo>
                  <a:lnTo>
                    <a:pt x="82" y="96"/>
                  </a:lnTo>
                  <a:lnTo>
                    <a:pt x="84" y="94"/>
                  </a:lnTo>
                  <a:lnTo>
                    <a:pt x="87" y="93"/>
                  </a:lnTo>
                  <a:lnTo>
                    <a:pt x="88" y="92"/>
                  </a:lnTo>
                  <a:lnTo>
                    <a:pt x="89" y="91"/>
                  </a:lnTo>
                  <a:lnTo>
                    <a:pt x="93" y="93"/>
                  </a:lnTo>
                  <a:lnTo>
                    <a:pt x="95" y="94"/>
                  </a:lnTo>
                  <a:lnTo>
                    <a:pt x="96" y="94"/>
                  </a:lnTo>
                  <a:lnTo>
                    <a:pt x="98" y="93"/>
                  </a:lnTo>
                  <a:lnTo>
                    <a:pt x="100" y="93"/>
                  </a:lnTo>
                  <a:lnTo>
                    <a:pt x="108" y="90"/>
                  </a:lnTo>
                  <a:lnTo>
                    <a:pt x="109" y="88"/>
                  </a:lnTo>
                  <a:lnTo>
                    <a:pt x="109" y="87"/>
                  </a:lnTo>
                  <a:lnTo>
                    <a:pt x="109" y="86"/>
                  </a:lnTo>
                  <a:lnTo>
                    <a:pt x="107" y="83"/>
                  </a:lnTo>
                  <a:lnTo>
                    <a:pt x="107" y="82"/>
                  </a:lnTo>
                  <a:lnTo>
                    <a:pt x="107" y="81"/>
                  </a:lnTo>
                  <a:lnTo>
                    <a:pt x="108" y="80"/>
                  </a:lnTo>
                  <a:lnTo>
                    <a:pt x="109" y="80"/>
                  </a:lnTo>
                  <a:lnTo>
                    <a:pt x="111" y="78"/>
                  </a:lnTo>
                  <a:lnTo>
                    <a:pt x="115" y="75"/>
                  </a:lnTo>
                  <a:lnTo>
                    <a:pt x="117" y="72"/>
                  </a:lnTo>
                  <a:lnTo>
                    <a:pt x="117" y="68"/>
                  </a:lnTo>
                  <a:lnTo>
                    <a:pt x="117" y="66"/>
                  </a:lnTo>
                  <a:lnTo>
                    <a:pt x="116" y="64"/>
                  </a:lnTo>
                  <a:lnTo>
                    <a:pt x="115" y="62"/>
                  </a:lnTo>
                  <a:lnTo>
                    <a:pt x="114" y="63"/>
                  </a:lnTo>
                  <a:lnTo>
                    <a:pt x="110" y="63"/>
                  </a:lnTo>
                  <a:lnTo>
                    <a:pt x="108" y="61"/>
                  </a:lnTo>
                  <a:lnTo>
                    <a:pt x="106" y="60"/>
                  </a:lnTo>
                  <a:lnTo>
                    <a:pt x="106" y="58"/>
                  </a:lnTo>
                  <a:lnTo>
                    <a:pt x="107" y="56"/>
                  </a:lnTo>
                  <a:lnTo>
                    <a:pt x="107" y="55"/>
                  </a:lnTo>
                  <a:lnTo>
                    <a:pt x="106" y="54"/>
                  </a:lnTo>
                  <a:lnTo>
                    <a:pt x="107" y="53"/>
                  </a:lnTo>
                  <a:lnTo>
                    <a:pt x="108" y="52"/>
                  </a:lnTo>
                  <a:lnTo>
                    <a:pt x="116" y="52"/>
                  </a:lnTo>
                  <a:lnTo>
                    <a:pt x="117" y="52"/>
                  </a:lnTo>
                  <a:lnTo>
                    <a:pt x="117" y="47"/>
                  </a:lnTo>
                  <a:lnTo>
                    <a:pt x="120" y="39"/>
                  </a:lnTo>
                  <a:lnTo>
                    <a:pt x="121" y="35"/>
                  </a:lnTo>
                  <a:lnTo>
                    <a:pt x="121" y="33"/>
                  </a:lnTo>
                  <a:lnTo>
                    <a:pt x="121" y="23"/>
                  </a:lnTo>
                  <a:lnTo>
                    <a:pt x="122" y="18"/>
                  </a:lnTo>
                  <a:close/>
                  <a:moveTo>
                    <a:pt x="21" y="116"/>
                  </a:moveTo>
                  <a:lnTo>
                    <a:pt x="16" y="118"/>
                  </a:lnTo>
                  <a:lnTo>
                    <a:pt x="11" y="118"/>
                  </a:lnTo>
                  <a:lnTo>
                    <a:pt x="7" y="116"/>
                  </a:lnTo>
                  <a:lnTo>
                    <a:pt x="2" y="116"/>
                  </a:lnTo>
                  <a:lnTo>
                    <a:pt x="0" y="117"/>
                  </a:lnTo>
                  <a:lnTo>
                    <a:pt x="0" y="121"/>
                  </a:lnTo>
                  <a:lnTo>
                    <a:pt x="1" y="123"/>
                  </a:lnTo>
                  <a:lnTo>
                    <a:pt x="2" y="124"/>
                  </a:lnTo>
                  <a:lnTo>
                    <a:pt x="4" y="124"/>
                  </a:lnTo>
                  <a:lnTo>
                    <a:pt x="5" y="123"/>
                  </a:lnTo>
                  <a:lnTo>
                    <a:pt x="6" y="122"/>
                  </a:lnTo>
                  <a:lnTo>
                    <a:pt x="10" y="123"/>
                  </a:lnTo>
                  <a:lnTo>
                    <a:pt x="12" y="123"/>
                  </a:lnTo>
                  <a:lnTo>
                    <a:pt x="13" y="124"/>
                  </a:lnTo>
                  <a:lnTo>
                    <a:pt x="15" y="125"/>
                  </a:lnTo>
                  <a:lnTo>
                    <a:pt x="17" y="125"/>
                  </a:lnTo>
                  <a:lnTo>
                    <a:pt x="21" y="124"/>
                  </a:lnTo>
                  <a:lnTo>
                    <a:pt x="26" y="121"/>
                  </a:lnTo>
                  <a:lnTo>
                    <a:pt x="27" y="119"/>
                  </a:lnTo>
                  <a:lnTo>
                    <a:pt x="27" y="116"/>
                  </a:lnTo>
                  <a:lnTo>
                    <a:pt x="24" y="118"/>
                  </a:lnTo>
                  <a:lnTo>
                    <a:pt x="21" y="116"/>
                  </a:lnTo>
                  <a:close/>
                  <a:moveTo>
                    <a:pt x="109" y="0"/>
                  </a:moveTo>
                  <a:lnTo>
                    <a:pt x="108" y="0"/>
                  </a:lnTo>
                  <a:lnTo>
                    <a:pt x="105" y="1"/>
                  </a:lnTo>
                  <a:lnTo>
                    <a:pt x="104" y="2"/>
                  </a:lnTo>
                  <a:lnTo>
                    <a:pt x="108" y="2"/>
                  </a:lnTo>
                  <a:lnTo>
                    <a:pt x="109" y="0"/>
                  </a:lnTo>
                  <a:close/>
                  <a:moveTo>
                    <a:pt x="56" y="17"/>
                  </a:moveTo>
                  <a:lnTo>
                    <a:pt x="53" y="17"/>
                  </a:lnTo>
                  <a:lnTo>
                    <a:pt x="49" y="20"/>
                  </a:lnTo>
                  <a:lnTo>
                    <a:pt x="49" y="20"/>
                  </a:lnTo>
                  <a:lnTo>
                    <a:pt x="56" y="17"/>
                  </a:lnTo>
                  <a:close/>
                  <a:moveTo>
                    <a:pt x="95" y="6"/>
                  </a:moveTo>
                  <a:lnTo>
                    <a:pt x="93" y="6"/>
                  </a:lnTo>
                  <a:lnTo>
                    <a:pt x="89" y="7"/>
                  </a:lnTo>
                  <a:lnTo>
                    <a:pt x="89" y="8"/>
                  </a:lnTo>
                  <a:lnTo>
                    <a:pt x="90" y="8"/>
                  </a:lnTo>
                  <a:lnTo>
                    <a:pt x="95" y="6"/>
                  </a:lnTo>
                  <a:close/>
                  <a:moveTo>
                    <a:pt x="75" y="9"/>
                  </a:moveTo>
                  <a:lnTo>
                    <a:pt x="82" y="9"/>
                  </a:lnTo>
                  <a:lnTo>
                    <a:pt x="82" y="8"/>
                  </a:lnTo>
                  <a:lnTo>
                    <a:pt x="80" y="8"/>
                  </a:lnTo>
                  <a:lnTo>
                    <a:pt x="74" y="8"/>
                  </a:lnTo>
                  <a:lnTo>
                    <a:pt x="73" y="8"/>
                  </a:lnTo>
                  <a:lnTo>
                    <a:pt x="73" y="9"/>
                  </a:lnTo>
                  <a:lnTo>
                    <a:pt x="75" y="9"/>
                  </a:lnTo>
                  <a:close/>
                  <a:moveTo>
                    <a:pt x="59" y="13"/>
                  </a:moveTo>
                  <a:lnTo>
                    <a:pt x="58" y="13"/>
                  </a:lnTo>
                  <a:lnTo>
                    <a:pt x="65" y="10"/>
                  </a:lnTo>
                  <a:lnTo>
                    <a:pt x="69" y="9"/>
                  </a:lnTo>
                  <a:lnTo>
                    <a:pt x="71" y="10"/>
                  </a:lnTo>
                  <a:lnTo>
                    <a:pt x="62" y="13"/>
                  </a:lnTo>
                  <a:lnTo>
                    <a:pt x="59" y="1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0" name="Freeform 188">
              <a:extLst>
                <a:ext uri="{FF2B5EF4-FFF2-40B4-BE49-F238E27FC236}">
                  <a16:creationId xmlns:a16="http://schemas.microsoft.com/office/drawing/2014/main" id="{DA277BE2-7EDB-69BB-7EC2-C145815E3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2638" y="7407519"/>
              <a:ext cx="5493" cy="10990"/>
            </a:xfrm>
            <a:custGeom>
              <a:avLst/>
              <a:gdLst>
                <a:gd name="T0" fmla="*/ 2 w 6"/>
                <a:gd name="T1" fmla="*/ 10 h 11"/>
                <a:gd name="T2" fmla="*/ 5 w 6"/>
                <a:gd name="T3" fmla="*/ 7 h 11"/>
                <a:gd name="T4" fmla="*/ 5 w 6"/>
                <a:gd name="T5" fmla="*/ 0 h 11"/>
                <a:gd name="T6" fmla="*/ 1 w 6"/>
                <a:gd name="T7" fmla="*/ 5 h 11"/>
                <a:gd name="T8" fmla="*/ 0 w 6"/>
                <a:gd name="T9" fmla="*/ 8 h 11"/>
                <a:gd name="T10" fmla="*/ 0 w 6"/>
                <a:gd name="T11" fmla="*/ 9 h 11"/>
                <a:gd name="T12" fmla="*/ 2 w 6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1">
                  <a:moveTo>
                    <a:pt x="2" y="10"/>
                  </a:moveTo>
                  <a:lnTo>
                    <a:pt x="5" y="7"/>
                  </a:lnTo>
                  <a:lnTo>
                    <a:pt x="5" y="0"/>
                  </a:lnTo>
                  <a:lnTo>
                    <a:pt x="1" y="5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1" name="Freeform 189">
              <a:extLst>
                <a:ext uri="{FF2B5EF4-FFF2-40B4-BE49-F238E27FC236}">
                  <a16:creationId xmlns:a16="http://schemas.microsoft.com/office/drawing/2014/main" id="{00EC1630-695B-491E-98FC-4F4C957913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4170" y="7500936"/>
              <a:ext cx="16487" cy="10990"/>
            </a:xfrm>
            <a:custGeom>
              <a:avLst/>
              <a:gdLst>
                <a:gd name="T0" fmla="*/ 0 w 12"/>
                <a:gd name="T1" fmla="*/ 4 h 7"/>
                <a:gd name="T2" fmla="*/ 4 w 12"/>
                <a:gd name="T3" fmla="*/ 3 h 7"/>
                <a:gd name="T4" fmla="*/ 8 w 12"/>
                <a:gd name="T5" fmla="*/ 6 h 7"/>
                <a:gd name="T6" fmla="*/ 11 w 12"/>
                <a:gd name="T7" fmla="*/ 6 h 7"/>
                <a:gd name="T8" fmla="*/ 11 w 12"/>
                <a:gd name="T9" fmla="*/ 4 h 7"/>
                <a:gd name="T10" fmla="*/ 11 w 12"/>
                <a:gd name="T11" fmla="*/ 4 h 7"/>
                <a:gd name="T12" fmla="*/ 8 w 12"/>
                <a:gd name="T13" fmla="*/ 1 h 7"/>
                <a:gd name="T14" fmla="*/ 2 w 12"/>
                <a:gd name="T15" fmla="*/ 0 h 7"/>
                <a:gd name="T16" fmla="*/ 0 w 12"/>
                <a:gd name="T17" fmla="*/ 1 h 7"/>
                <a:gd name="T18" fmla="*/ 0 w 12"/>
                <a:gd name="T19" fmla="*/ 2 h 7"/>
                <a:gd name="T20" fmla="*/ 0 w 12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7">
                  <a:moveTo>
                    <a:pt x="0" y="4"/>
                  </a:moveTo>
                  <a:lnTo>
                    <a:pt x="4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1" y="4"/>
                  </a:lnTo>
                  <a:lnTo>
                    <a:pt x="8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2" name="Freeform 191">
              <a:extLst>
                <a:ext uri="{FF2B5EF4-FFF2-40B4-BE49-F238E27FC236}">
                  <a16:creationId xmlns:a16="http://schemas.microsoft.com/office/drawing/2014/main" id="{7BAFA77A-81D3-21B2-E9E7-51519311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7686" y="7522917"/>
              <a:ext cx="32971" cy="10990"/>
            </a:xfrm>
            <a:custGeom>
              <a:avLst/>
              <a:gdLst>
                <a:gd name="T0" fmla="*/ 21 w 28"/>
                <a:gd name="T1" fmla="*/ 0 h 10"/>
                <a:gd name="T2" fmla="*/ 16 w 28"/>
                <a:gd name="T3" fmla="*/ 2 h 10"/>
                <a:gd name="T4" fmla="*/ 11 w 28"/>
                <a:gd name="T5" fmla="*/ 2 h 10"/>
                <a:gd name="T6" fmla="*/ 7 w 28"/>
                <a:gd name="T7" fmla="*/ 0 h 10"/>
                <a:gd name="T8" fmla="*/ 2 w 28"/>
                <a:gd name="T9" fmla="*/ 0 h 10"/>
                <a:gd name="T10" fmla="*/ 0 w 28"/>
                <a:gd name="T11" fmla="*/ 1 h 10"/>
                <a:gd name="T12" fmla="*/ 0 w 28"/>
                <a:gd name="T13" fmla="*/ 5 h 10"/>
                <a:gd name="T14" fmla="*/ 1 w 28"/>
                <a:gd name="T15" fmla="*/ 7 h 10"/>
                <a:gd name="T16" fmla="*/ 2 w 28"/>
                <a:gd name="T17" fmla="*/ 8 h 10"/>
                <a:gd name="T18" fmla="*/ 4 w 28"/>
                <a:gd name="T19" fmla="*/ 8 h 10"/>
                <a:gd name="T20" fmla="*/ 5 w 28"/>
                <a:gd name="T21" fmla="*/ 7 h 10"/>
                <a:gd name="T22" fmla="*/ 6 w 28"/>
                <a:gd name="T23" fmla="*/ 6 h 10"/>
                <a:gd name="T24" fmla="*/ 10 w 28"/>
                <a:gd name="T25" fmla="*/ 7 h 10"/>
                <a:gd name="T26" fmla="*/ 12 w 28"/>
                <a:gd name="T27" fmla="*/ 7 h 10"/>
                <a:gd name="T28" fmla="*/ 13 w 28"/>
                <a:gd name="T29" fmla="*/ 8 h 10"/>
                <a:gd name="T30" fmla="*/ 15 w 28"/>
                <a:gd name="T31" fmla="*/ 9 h 10"/>
                <a:gd name="T32" fmla="*/ 17 w 28"/>
                <a:gd name="T33" fmla="*/ 9 h 10"/>
                <a:gd name="T34" fmla="*/ 21 w 28"/>
                <a:gd name="T35" fmla="*/ 8 h 10"/>
                <a:gd name="T36" fmla="*/ 26 w 28"/>
                <a:gd name="T37" fmla="*/ 5 h 10"/>
                <a:gd name="T38" fmla="*/ 27 w 28"/>
                <a:gd name="T39" fmla="*/ 3 h 10"/>
                <a:gd name="T40" fmla="*/ 27 w 28"/>
                <a:gd name="T41" fmla="*/ 0 h 10"/>
                <a:gd name="T42" fmla="*/ 24 w 28"/>
                <a:gd name="T43" fmla="*/ 2 h 10"/>
                <a:gd name="T44" fmla="*/ 21 w 28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" h="10">
                  <a:moveTo>
                    <a:pt x="21" y="0"/>
                  </a:moveTo>
                  <a:lnTo>
                    <a:pt x="16" y="2"/>
                  </a:lnTo>
                  <a:lnTo>
                    <a:pt x="11" y="2"/>
                  </a:lnTo>
                  <a:lnTo>
                    <a:pt x="7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10" y="7"/>
                  </a:lnTo>
                  <a:lnTo>
                    <a:pt x="12" y="7"/>
                  </a:lnTo>
                  <a:lnTo>
                    <a:pt x="13" y="8"/>
                  </a:lnTo>
                  <a:lnTo>
                    <a:pt x="15" y="9"/>
                  </a:lnTo>
                  <a:lnTo>
                    <a:pt x="17" y="9"/>
                  </a:lnTo>
                  <a:lnTo>
                    <a:pt x="21" y="8"/>
                  </a:lnTo>
                  <a:lnTo>
                    <a:pt x="26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2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3" name="Freeform 192">
              <a:extLst>
                <a:ext uri="{FF2B5EF4-FFF2-40B4-BE49-F238E27FC236}">
                  <a16:creationId xmlns:a16="http://schemas.microsoft.com/office/drawing/2014/main" id="{5E182C6C-E0AE-CC1F-5FC2-5AACD8CFD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9571" y="7380042"/>
              <a:ext cx="5493" cy="5497"/>
            </a:xfrm>
            <a:custGeom>
              <a:avLst/>
              <a:gdLst>
                <a:gd name="T0" fmla="*/ 5 w 6"/>
                <a:gd name="T1" fmla="*/ 0 h 3"/>
                <a:gd name="T2" fmla="*/ 4 w 6"/>
                <a:gd name="T3" fmla="*/ 0 h 3"/>
                <a:gd name="T4" fmla="*/ 1 w 6"/>
                <a:gd name="T5" fmla="*/ 1 h 3"/>
                <a:gd name="T6" fmla="*/ 0 w 6"/>
                <a:gd name="T7" fmla="*/ 2 h 3"/>
                <a:gd name="T8" fmla="*/ 4 w 6"/>
                <a:gd name="T9" fmla="*/ 2 h 3"/>
                <a:gd name="T10" fmla="*/ 5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4" y="2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4" name="Freeform 193">
              <a:extLst>
                <a:ext uri="{FF2B5EF4-FFF2-40B4-BE49-F238E27FC236}">
                  <a16:creationId xmlns:a16="http://schemas.microsoft.com/office/drawing/2014/main" id="{857542C0-CC82-9CF6-1D52-99BE0C2E9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132" y="7402022"/>
              <a:ext cx="10990" cy="5497"/>
            </a:xfrm>
            <a:custGeom>
              <a:avLst/>
              <a:gdLst>
                <a:gd name="T0" fmla="*/ 7 w 8"/>
                <a:gd name="T1" fmla="*/ 0 h 4"/>
                <a:gd name="T2" fmla="*/ 4 w 8"/>
                <a:gd name="T3" fmla="*/ 0 h 4"/>
                <a:gd name="T4" fmla="*/ 0 w 8"/>
                <a:gd name="T5" fmla="*/ 3 h 4"/>
                <a:gd name="T6" fmla="*/ 0 w 8"/>
                <a:gd name="T7" fmla="*/ 3 h 4"/>
                <a:gd name="T8" fmla="*/ 7 w 8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5" name="Freeform 194">
              <a:extLst>
                <a:ext uri="{FF2B5EF4-FFF2-40B4-BE49-F238E27FC236}">
                  <a16:creationId xmlns:a16="http://schemas.microsoft.com/office/drawing/2014/main" id="{CA4A3EC4-F9E2-4E69-0428-BE49F2367A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7590" y="7385538"/>
              <a:ext cx="10990" cy="5493"/>
            </a:xfrm>
            <a:custGeom>
              <a:avLst/>
              <a:gdLst>
                <a:gd name="T0" fmla="*/ 6 w 7"/>
                <a:gd name="T1" fmla="*/ 0 h 3"/>
                <a:gd name="T2" fmla="*/ 4 w 7"/>
                <a:gd name="T3" fmla="*/ 0 h 3"/>
                <a:gd name="T4" fmla="*/ 0 w 7"/>
                <a:gd name="T5" fmla="*/ 1 h 3"/>
                <a:gd name="T6" fmla="*/ 0 w 7"/>
                <a:gd name="T7" fmla="*/ 2 h 3"/>
                <a:gd name="T8" fmla="*/ 1 w 7"/>
                <a:gd name="T9" fmla="*/ 2 h 3"/>
                <a:gd name="T10" fmla="*/ 6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6" y="0"/>
                  </a:moveTo>
                  <a:lnTo>
                    <a:pt x="4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6" name="Freeform 195">
              <a:extLst>
                <a:ext uri="{FF2B5EF4-FFF2-40B4-BE49-F238E27FC236}">
                  <a16:creationId xmlns:a16="http://schemas.microsoft.com/office/drawing/2014/main" id="{F2429A05-D9A8-1908-5198-7AD0781C2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1103" y="7391032"/>
              <a:ext cx="10990" cy="5497"/>
            </a:xfrm>
            <a:custGeom>
              <a:avLst/>
              <a:gdLst>
                <a:gd name="T0" fmla="*/ 2 w 10"/>
                <a:gd name="T1" fmla="*/ 1 h 2"/>
                <a:gd name="T2" fmla="*/ 9 w 10"/>
                <a:gd name="T3" fmla="*/ 1 h 2"/>
                <a:gd name="T4" fmla="*/ 9 w 10"/>
                <a:gd name="T5" fmla="*/ 0 h 2"/>
                <a:gd name="T6" fmla="*/ 7 w 10"/>
                <a:gd name="T7" fmla="*/ 0 h 2"/>
                <a:gd name="T8" fmla="*/ 1 w 10"/>
                <a:gd name="T9" fmla="*/ 0 h 2"/>
                <a:gd name="T10" fmla="*/ 0 w 10"/>
                <a:gd name="T11" fmla="*/ 0 h 2"/>
                <a:gd name="T12" fmla="*/ 0 w 10"/>
                <a:gd name="T13" fmla="*/ 1 h 2"/>
                <a:gd name="T14" fmla="*/ 2 w 1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2" y="1"/>
                  </a:move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7" name="Freeform 196">
              <a:extLst>
                <a:ext uri="{FF2B5EF4-FFF2-40B4-BE49-F238E27FC236}">
                  <a16:creationId xmlns:a16="http://schemas.microsoft.com/office/drawing/2014/main" id="{BCCDEEA3-2233-7400-8AAA-1B7124AC4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19122" y="7391032"/>
              <a:ext cx="16487" cy="5497"/>
            </a:xfrm>
            <a:custGeom>
              <a:avLst/>
              <a:gdLst>
                <a:gd name="T0" fmla="*/ 1 w 14"/>
                <a:gd name="T1" fmla="*/ 4 h 5"/>
                <a:gd name="T2" fmla="*/ 0 w 14"/>
                <a:gd name="T3" fmla="*/ 4 h 5"/>
                <a:gd name="T4" fmla="*/ 7 w 14"/>
                <a:gd name="T5" fmla="*/ 1 h 5"/>
                <a:gd name="T6" fmla="*/ 11 w 14"/>
                <a:gd name="T7" fmla="*/ 0 h 5"/>
                <a:gd name="T8" fmla="*/ 13 w 14"/>
                <a:gd name="T9" fmla="*/ 1 h 5"/>
                <a:gd name="T10" fmla="*/ 4 w 14"/>
                <a:gd name="T11" fmla="*/ 4 h 5"/>
                <a:gd name="T12" fmla="*/ 1 w 1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5">
                  <a:moveTo>
                    <a:pt x="1" y="4"/>
                  </a:moveTo>
                  <a:lnTo>
                    <a:pt x="0" y="4"/>
                  </a:lnTo>
                  <a:lnTo>
                    <a:pt x="7" y="1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4" y="4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8" name="Freeform 197">
              <a:extLst>
                <a:ext uri="{FF2B5EF4-FFF2-40B4-BE49-F238E27FC236}">
                  <a16:creationId xmlns:a16="http://schemas.microsoft.com/office/drawing/2014/main" id="{352B20B1-28DC-412D-4F91-028C9D101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132" y="5830397"/>
              <a:ext cx="1038593" cy="1236420"/>
            </a:xfrm>
            <a:custGeom>
              <a:avLst/>
              <a:gdLst>
                <a:gd name="T0" fmla="*/ 98 w 834"/>
                <a:gd name="T1" fmla="*/ 647 h 994"/>
                <a:gd name="T2" fmla="*/ 192 w 834"/>
                <a:gd name="T3" fmla="*/ 538 h 994"/>
                <a:gd name="T4" fmla="*/ 253 w 834"/>
                <a:gd name="T5" fmla="*/ 449 h 994"/>
                <a:gd name="T6" fmla="*/ 264 w 834"/>
                <a:gd name="T7" fmla="*/ 291 h 994"/>
                <a:gd name="T8" fmla="*/ 270 w 834"/>
                <a:gd name="T9" fmla="*/ 273 h 994"/>
                <a:gd name="T10" fmla="*/ 310 w 834"/>
                <a:gd name="T11" fmla="*/ 216 h 994"/>
                <a:gd name="T12" fmla="*/ 366 w 834"/>
                <a:gd name="T13" fmla="*/ 211 h 994"/>
                <a:gd name="T14" fmla="*/ 322 w 834"/>
                <a:gd name="T15" fmla="*/ 260 h 994"/>
                <a:gd name="T16" fmla="*/ 356 w 834"/>
                <a:gd name="T17" fmla="*/ 190 h 994"/>
                <a:gd name="T18" fmla="*/ 406 w 834"/>
                <a:gd name="T19" fmla="*/ 186 h 994"/>
                <a:gd name="T20" fmla="*/ 403 w 834"/>
                <a:gd name="T21" fmla="*/ 152 h 994"/>
                <a:gd name="T22" fmla="*/ 505 w 834"/>
                <a:gd name="T23" fmla="*/ 87 h 994"/>
                <a:gd name="T24" fmla="*/ 424 w 834"/>
                <a:gd name="T25" fmla="*/ 150 h 994"/>
                <a:gd name="T26" fmla="*/ 454 w 834"/>
                <a:gd name="T27" fmla="*/ 93 h 994"/>
                <a:gd name="T28" fmla="*/ 600 w 834"/>
                <a:gd name="T29" fmla="*/ 62 h 994"/>
                <a:gd name="T30" fmla="*/ 602 w 834"/>
                <a:gd name="T31" fmla="*/ 56 h 994"/>
                <a:gd name="T32" fmla="*/ 559 w 834"/>
                <a:gd name="T33" fmla="*/ 61 h 994"/>
                <a:gd name="T34" fmla="*/ 814 w 834"/>
                <a:gd name="T35" fmla="*/ 147 h 994"/>
                <a:gd name="T36" fmla="*/ 778 w 834"/>
                <a:gd name="T37" fmla="*/ 164 h 994"/>
                <a:gd name="T38" fmla="*/ 674 w 834"/>
                <a:gd name="T39" fmla="*/ 147 h 994"/>
                <a:gd name="T40" fmla="*/ 602 w 834"/>
                <a:gd name="T41" fmla="*/ 225 h 994"/>
                <a:gd name="T42" fmla="*/ 518 w 834"/>
                <a:gd name="T43" fmla="*/ 196 h 994"/>
                <a:gd name="T44" fmla="*/ 432 w 834"/>
                <a:gd name="T45" fmla="*/ 239 h 994"/>
                <a:gd name="T46" fmla="*/ 370 w 834"/>
                <a:gd name="T47" fmla="*/ 362 h 994"/>
                <a:gd name="T48" fmla="*/ 282 w 834"/>
                <a:gd name="T49" fmla="*/ 558 h 994"/>
                <a:gd name="T50" fmla="*/ 233 w 834"/>
                <a:gd name="T51" fmla="*/ 666 h 994"/>
                <a:gd name="T52" fmla="*/ 252 w 834"/>
                <a:gd name="T53" fmla="*/ 803 h 994"/>
                <a:gd name="T54" fmla="*/ 219 w 834"/>
                <a:gd name="T55" fmla="*/ 899 h 994"/>
                <a:gd name="T56" fmla="*/ 183 w 834"/>
                <a:gd name="T57" fmla="*/ 890 h 994"/>
                <a:gd name="T58" fmla="*/ 143 w 834"/>
                <a:gd name="T59" fmla="*/ 942 h 994"/>
                <a:gd name="T60" fmla="*/ 62 w 834"/>
                <a:gd name="T61" fmla="*/ 989 h 994"/>
                <a:gd name="T62" fmla="*/ 45 w 834"/>
                <a:gd name="T63" fmla="*/ 936 h 994"/>
                <a:gd name="T64" fmla="*/ 24 w 834"/>
                <a:gd name="T65" fmla="*/ 915 h 994"/>
                <a:gd name="T66" fmla="*/ 31 w 834"/>
                <a:gd name="T67" fmla="*/ 876 h 994"/>
                <a:gd name="T68" fmla="*/ 34 w 834"/>
                <a:gd name="T69" fmla="*/ 866 h 994"/>
                <a:gd name="T70" fmla="*/ 24 w 834"/>
                <a:gd name="T71" fmla="*/ 860 h 994"/>
                <a:gd name="T72" fmla="*/ 51 w 834"/>
                <a:gd name="T73" fmla="*/ 802 h 994"/>
                <a:gd name="T74" fmla="*/ 63 w 834"/>
                <a:gd name="T75" fmla="*/ 794 h 994"/>
                <a:gd name="T76" fmla="*/ 6 w 834"/>
                <a:gd name="T77" fmla="*/ 764 h 994"/>
                <a:gd name="T78" fmla="*/ 17 w 834"/>
                <a:gd name="T79" fmla="*/ 730 h 994"/>
                <a:gd name="T80" fmla="*/ 52 w 834"/>
                <a:gd name="T81" fmla="*/ 698 h 994"/>
                <a:gd name="T82" fmla="*/ 68 w 834"/>
                <a:gd name="T83" fmla="*/ 678 h 994"/>
                <a:gd name="T84" fmla="*/ 117 w 834"/>
                <a:gd name="T85" fmla="*/ 641 h 994"/>
                <a:gd name="T86" fmla="*/ 172 w 834"/>
                <a:gd name="T87" fmla="*/ 640 h 994"/>
                <a:gd name="T88" fmla="*/ 200 w 834"/>
                <a:gd name="T89" fmla="*/ 601 h 994"/>
                <a:gd name="T90" fmla="*/ 195 w 834"/>
                <a:gd name="T91" fmla="*/ 558 h 994"/>
                <a:gd name="T92" fmla="*/ 241 w 834"/>
                <a:gd name="T93" fmla="*/ 512 h 994"/>
                <a:gd name="T94" fmla="*/ 292 w 834"/>
                <a:gd name="T95" fmla="*/ 424 h 994"/>
                <a:gd name="T96" fmla="*/ 293 w 834"/>
                <a:gd name="T97" fmla="*/ 364 h 994"/>
                <a:gd name="T98" fmla="*/ 339 w 834"/>
                <a:gd name="T99" fmla="*/ 333 h 994"/>
                <a:gd name="T100" fmla="*/ 340 w 834"/>
                <a:gd name="T101" fmla="*/ 293 h 994"/>
                <a:gd name="T102" fmla="*/ 363 w 834"/>
                <a:gd name="T103" fmla="*/ 259 h 994"/>
                <a:gd name="T104" fmla="*/ 404 w 834"/>
                <a:gd name="T105" fmla="*/ 210 h 994"/>
                <a:gd name="T106" fmla="*/ 452 w 834"/>
                <a:gd name="T107" fmla="*/ 147 h 994"/>
                <a:gd name="T108" fmla="*/ 485 w 834"/>
                <a:gd name="T109" fmla="*/ 170 h 994"/>
                <a:gd name="T110" fmla="*/ 541 w 834"/>
                <a:gd name="T111" fmla="*/ 103 h 994"/>
                <a:gd name="T112" fmla="*/ 589 w 834"/>
                <a:gd name="T113" fmla="*/ 103 h 994"/>
                <a:gd name="T114" fmla="*/ 657 w 834"/>
                <a:gd name="T115" fmla="*/ 22 h 994"/>
                <a:gd name="T116" fmla="*/ 696 w 834"/>
                <a:gd name="T117" fmla="*/ 38 h 994"/>
                <a:gd name="T118" fmla="*/ 751 w 834"/>
                <a:gd name="T119" fmla="*/ 16 h 994"/>
                <a:gd name="T120" fmla="*/ 778 w 834"/>
                <a:gd name="T121" fmla="*/ 30 h 994"/>
                <a:gd name="T122" fmla="*/ 789 w 834"/>
                <a:gd name="T123" fmla="*/ 111 h 994"/>
                <a:gd name="T124" fmla="*/ 677 w 834"/>
                <a:gd name="T125" fmla="*/ 10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34" h="994">
                  <a:moveTo>
                    <a:pt x="9" y="851"/>
                  </a:moveTo>
                  <a:lnTo>
                    <a:pt x="9" y="859"/>
                  </a:lnTo>
                  <a:lnTo>
                    <a:pt x="6" y="858"/>
                  </a:lnTo>
                  <a:lnTo>
                    <a:pt x="5" y="855"/>
                  </a:lnTo>
                  <a:lnTo>
                    <a:pt x="4" y="853"/>
                  </a:lnTo>
                  <a:lnTo>
                    <a:pt x="5" y="849"/>
                  </a:lnTo>
                  <a:lnTo>
                    <a:pt x="4" y="844"/>
                  </a:lnTo>
                  <a:lnTo>
                    <a:pt x="5" y="842"/>
                  </a:lnTo>
                  <a:lnTo>
                    <a:pt x="6" y="842"/>
                  </a:lnTo>
                  <a:lnTo>
                    <a:pt x="8" y="846"/>
                  </a:lnTo>
                  <a:lnTo>
                    <a:pt x="9" y="851"/>
                  </a:lnTo>
                  <a:close/>
                  <a:moveTo>
                    <a:pt x="5" y="802"/>
                  </a:moveTo>
                  <a:lnTo>
                    <a:pt x="2" y="802"/>
                  </a:lnTo>
                  <a:lnTo>
                    <a:pt x="0" y="802"/>
                  </a:lnTo>
                  <a:lnTo>
                    <a:pt x="0" y="796"/>
                  </a:lnTo>
                  <a:lnTo>
                    <a:pt x="1" y="794"/>
                  </a:lnTo>
                  <a:lnTo>
                    <a:pt x="3" y="794"/>
                  </a:lnTo>
                  <a:lnTo>
                    <a:pt x="5" y="797"/>
                  </a:lnTo>
                  <a:lnTo>
                    <a:pt x="5" y="802"/>
                  </a:lnTo>
                  <a:close/>
                  <a:moveTo>
                    <a:pt x="105" y="648"/>
                  </a:moveTo>
                  <a:lnTo>
                    <a:pt x="102" y="648"/>
                  </a:lnTo>
                  <a:lnTo>
                    <a:pt x="98" y="647"/>
                  </a:lnTo>
                  <a:lnTo>
                    <a:pt x="96" y="644"/>
                  </a:lnTo>
                  <a:lnTo>
                    <a:pt x="95" y="642"/>
                  </a:lnTo>
                  <a:lnTo>
                    <a:pt x="99" y="640"/>
                  </a:lnTo>
                  <a:lnTo>
                    <a:pt x="104" y="638"/>
                  </a:lnTo>
                  <a:lnTo>
                    <a:pt x="106" y="641"/>
                  </a:lnTo>
                  <a:lnTo>
                    <a:pt x="106" y="646"/>
                  </a:lnTo>
                  <a:lnTo>
                    <a:pt x="105" y="648"/>
                  </a:lnTo>
                  <a:close/>
                  <a:moveTo>
                    <a:pt x="116" y="624"/>
                  </a:moveTo>
                  <a:lnTo>
                    <a:pt x="113" y="624"/>
                  </a:lnTo>
                  <a:lnTo>
                    <a:pt x="111" y="623"/>
                  </a:lnTo>
                  <a:lnTo>
                    <a:pt x="116" y="619"/>
                  </a:lnTo>
                  <a:lnTo>
                    <a:pt x="125" y="616"/>
                  </a:lnTo>
                  <a:lnTo>
                    <a:pt x="125" y="614"/>
                  </a:lnTo>
                  <a:lnTo>
                    <a:pt x="126" y="614"/>
                  </a:lnTo>
                  <a:lnTo>
                    <a:pt x="127" y="617"/>
                  </a:lnTo>
                  <a:lnTo>
                    <a:pt x="127" y="620"/>
                  </a:lnTo>
                  <a:lnTo>
                    <a:pt x="127" y="622"/>
                  </a:lnTo>
                  <a:lnTo>
                    <a:pt x="116" y="624"/>
                  </a:lnTo>
                  <a:close/>
                  <a:moveTo>
                    <a:pt x="205" y="536"/>
                  </a:moveTo>
                  <a:lnTo>
                    <a:pt x="203" y="539"/>
                  </a:lnTo>
                  <a:lnTo>
                    <a:pt x="199" y="537"/>
                  </a:lnTo>
                  <a:lnTo>
                    <a:pt x="192" y="538"/>
                  </a:lnTo>
                  <a:lnTo>
                    <a:pt x="189" y="536"/>
                  </a:lnTo>
                  <a:lnTo>
                    <a:pt x="191" y="532"/>
                  </a:lnTo>
                  <a:lnTo>
                    <a:pt x="198" y="528"/>
                  </a:lnTo>
                  <a:lnTo>
                    <a:pt x="201" y="528"/>
                  </a:lnTo>
                  <a:lnTo>
                    <a:pt x="205" y="533"/>
                  </a:lnTo>
                  <a:lnTo>
                    <a:pt x="205" y="536"/>
                  </a:lnTo>
                  <a:close/>
                  <a:moveTo>
                    <a:pt x="228" y="479"/>
                  </a:moveTo>
                  <a:lnTo>
                    <a:pt x="226" y="481"/>
                  </a:lnTo>
                  <a:lnTo>
                    <a:pt x="222" y="481"/>
                  </a:lnTo>
                  <a:lnTo>
                    <a:pt x="222" y="478"/>
                  </a:lnTo>
                  <a:lnTo>
                    <a:pt x="223" y="474"/>
                  </a:lnTo>
                  <a:lnTo>
                    <a:pt x="225" y="473"/>
                  </a:lnTo>
                  <a:lnTo>
                    <a:pt x="228" y="473"/>
                  </a:lnTo>
                  <a:lnTo>
                    <a:pt x="229" y="475"/>
                  </a:lnTo>
                  <a:lnTo>
                    <a:pt x="228" y="479"/>
                  </a:lnTo>
                  <a:close/>
                  <a:moveTo>
                    <a:pt x="245" y="457"/>
                  </a:moveTo>
                  <a:lnTo>
                    <a:pt x="242" y="457"/>
                  </a:lnTo>
                  <a:lnTo>
                    <a:pt x="242" y="454"/>
                  </a:lnTo>
                  <a:lnTo>
                    <a:pt x="244" y="451"/>
                  </a:lnTo>
                  <a:lnTo>
                    <a:pt x="246" y="449"/>
                  </a:lnTo>
                  <a:lnTo>
                    <a:pt x="249" y="449"/>
                  </a:lnTo>
                  <a:lnTo>
                    <a:pt x="253" y="449"/>
                  </a:lnTo>
                  <a:lnTo>
                    <a:pt x="253" y="450"/>
                  </a:lnTo>
                  <a:lnTo>
                    <a:pt x="252" y="452"/>
                  </a:lnTo>
                  <a:lnTo>
                    <a:pt x="245" y="457"/>
                  </a:lnTo>
                  <a:close/>
                  <a:moveTo>
                    <a:pt x="242" y="446"/>
                  </a:moveTo>
                  <a:lnTo>
                    <a:pt x="239" y="447"/>
                  </a:lnTo>
                  <a:lnTo>
                    <a:pt x="240" y="443"/>
                  </a:lnTo>
                  <a:lnTo>
                    <a:pt x="242" y="440"/>
                  </a:lnTo>
                  <a:lnTo>
                    <a:pt x="243" y="438"/>
                  </a:lnTo>
                  <a:lnTo>
                    <a:pt x="244" y="435"/>
                  </a:lnTo>
                  <a:lnTo>
                    <a:pt x="246" y="433"/>
                  </a:lnTo>
                  <a:lnTo>
                    <a:pt x="249" y="435"/>
                  </a:lnTo>
                  <a:lnTo>
                    <a:pt x="249" y="440"/>
                  </a:lnTo>
                  <a:lnTo>
                    <a:pt x="247" y="444"/>
                  </a:lnTo>
                  <a:lnTo>
                    <a:pt x="242" y="446"/>
                  </a:lnTo>
                  <a:close/>
                  <a:moveTo>
                    <a:pt x="259" y="297"/>
                  </a:moveTo>
                  <a:lnTo>
                    <a:pt x="255" y="302"/>
                  </a:lnTo>
                  <a:lnTo>
                    <a:pt x="257" y="293"/>
                  </a:lnTo>
                  <a:lnTo>
                    <a:pt x="259" y="286"/>
                  </a:lnTo>
                  <a:lnTo>
                    <a:pt x="263" y="281"/>
                  </a:lnTo>
                  <a:lnTo>
                    <a:pt x="264" y="282"/>
                  </a:lnTo>
                  <a:lnTo>
                    <a:pt x="264" y="287"/>
                  </a:lnTo>
                  <a:lnTo>
                    <a:pt x="264" y="291"/>
                  </a:lnTo>
                  <a:lnTo>
                    <a:pt x="263" y="292"/>
                  </a:lnTo>
                  <a:lnTo>
                    <a:pt x="259" y="297"/>
                  </a:lnTo>
                  <a:close/>
                  <a:moveTo>
                    <a:pt x="288" y="264"/>
                  </a:moveTo>
                  <a:lnTo>
                    <a:pt x="291" y="265"/>
                  </a:lnTo>
                  <a:lnTo>
                    <a:pt x="296" y="265"/>
                  </a:lnTo>
                  <a:lnTo>
                    <a:pt x="296" y="265"/>
                  </a:lnTo>
                  <a:lnTo>
                    <a:pt x="296" y="268"/>
                  </a:lnTo>
                  <a:lnTo>
                    <a:pt x="294" y="271"/>
                  </a:lnTo>
                  <a:lnTo>
                    <a:pt x="289" y="272"/>
                  </a:lnTo>
                  <a:lnTo>
                    <a:pt x="287" y="276"/>
                  </a:lnTo>
                  <a:lnTo>
                    <a:pt x="286" y="278"/>
                  </a:lnTo>
                  <a:lnTo>
                    <a:pt x="282" y="278"/>
                  </a:lnTo>
                  <a:lnTo>
                    <a:pt x="279" y="279"/>
                  </a:lnTo>
                  <a:lnTo>
                    <a:pt x="277" y="282"/>
                  </a:lnTo>
                  <a:lnTo>
                    <a:pt x="274" y="279"/>
                  </a:lnTo>
                  <a:lnTo>
                    <a:pt x="274" y="281"/>
                  </a:lnTo>
                  <a:lnTo>
                    <a:pt x="273" y="285"/>
                  </a:lnTo>
                  <a:lnTo>
                    <a:pt x="272" y="286"/>
                  </a:lnTo>
                  <a:lnTo>
                    <a:pt x="268" y="287"/>
                  </a:lnTo>
                  <a:lnTo>
                    <a:pt x="267" y="279"/>
                  </a:lnTo>
                  <a:lnTo>
                    <a:pt x="269" y="276"/>
                  </a:lnTo>
                  <a:lnTo>
                    <a:pt x="270" y="273"/>
                  </a:lnTo>
                  <a:lnTo>
                    <a:pt x="272" y="273"/>
                  </a:lnTo>
                  <a:lnTo>
                    <a:pt x="274" y="273"/>
                  </a:lnTo>
                  <a:lnTo>
                    <a:pt x="278" y="265"/>
                  </a:lnTo>
                  <a:lnTo>
                    <a:pt x="283" y="263"/>
                  </a:lnTo>
                  <a:lnTo>
                    <a:pt x="286" y="263"/>
                  </a:lnTo>
                  <a:lnTo>
                    <a:pt x="288" y="264"/>
                  </a:lnTo>
                  <a:close/>
                  <a:moveTo>
                    <a:pt x="331" y="205"/>
                  </a:moveTo>
                  <a:lnTo>
                    <a:pt x="335" y="214"/>
                  </a:lnTo>
                  <a:lnTo>
                    <a:pt x="337" y="219"/>
                  </a:lnTo>
                  <a:lnTo>
                    <a:pt x="335" y="229"/>
                  </a:lnTo>
                  <a:lnTo>
                    <a:pt x="332" y="234"/>
                  </a:lnTo>
                  <a:lnTo>
                    <a:pt x="326" y="235"/>
                  </a:lnTo>
                  <a:lnTo>
                    <a:pt x="321" y="234"/>
                  </a:lnTo>
                  <a:lnTo>
                    <a:pt x="318" y="232"/>
                  </a:lnTo>
                  <a:lnTo>
                    <a:pt x="318" y="229"/>
                  </a:lnTo>
                  <a:lnTo>
                    <a:pt x="316" y="228"/>
                  </a:lnTo>
                  <a:lnTo>
                    <a:pt x="312" y="232"/>
                  </a:lnTo>
                  <a:lnTo>
                    <a:pt x="309" y="232"/>
                  </a:lnTo>
                  <a:lnTo>
                    <a:pt x="305" y="229"/>
                  </a:lnTo>
                  <a:lnTo>
                    <a:pt x="304" y="226"/>
                  </a:lnTo>
                  <a:lnTo>
                    <a:pt x="309" y="220"/>
                  </a:lnTo>
                  <a:lnTo>
                    <a:pt x="310" y="216"/>
                  </a:lnTo>
                  <a:lnTo>
                    <a:pt x="315" y="216"/>
                  </a:lnTo>
                  <a:lnTo>
                    <a:pt x="316" y="218"/>
                  </a:lnTo>
                  <a:lnTo>
                    <a:pt x="318" y="218"/>
                  </a:lnTo>
                  <a:lnTo>
                    <a:pt x="320" y="213"/>
                  </a:lnTo>
                  <a:lnTo>
                    <a:pt x="320" y="210"/>
                  </a:lnTo>
                  <a:lnTo>
                    <a:pt x="320" y="207"/>
                  </a:lnTo>
                  <a:lnTo>
                    <a:pt x="326" y="209"/>
                  </a:lnTo>
                  <a:lnTo>
                    <a:pt x="326" y="200"/>
                  </a:lnTo>
                  <a:lnTo>
                    <a:pt x="327" y="199"/>
                  </a:lnTo>
                  <a:lnTo>
                    <a:pt x="329" y="199"/>
                  </a:lnTo>
                  <a:lnTo>
                    <a:pt x="330" y="202"/>
                  </a:lnTo>
                  <a:lnTo>
                    <a:pt x="331" y="205"/>
                  </a:lnTo>
                  <a:close/>
                  <a:moveTo>
                    <a:pt x="349" y="239"/>
                  </a:moveTo>
                  <a:lnTo>
                    <a:pt x="349" y="239"/>
                  </a:lnTo>
                  <a:lnTo>
                    <a:pt x="353" y="230"/>
                  </a:lnTo>
                  <a:lnTo>
                    <a:pt x="358" y="228"/>
                  </a:lnTo>
                  <a:lnTo>
                    <a:pt x="359" y="225"/>
                  </a:lnTo>
                  <a:lnTo>
                    <a:pt x="361" y="223"/>
                  </a:lnTo>
                  <a:lnTo>
                    <a:pt x="360" y="218"/>
                  </a:lnTo>
                  <a:lnTo>
                    <a:pt x="361" y="214"/>
                  </a:lnTo>
                  <a:lnTo>
                    <a:pt x="363" y="213"/>
                  </a:lnTo>
                  <a:lnTo>
                    <a:pt x="366" y="211"/>
                  </a:lnTo>
                  <a:lnTo>
                    <a:pt x="367" y="211"/>
                  </a:lnTo>
                  <a:lnTo>
                    <a:pt x="370" y="214"/>
                  </a:lnTo>
                  <a:lnTo>
                    <a:pt x="372" y="217"/>
                  </a:lnTo>
                  <a:lnTo>
                    <a:pt x="374" y="225"/>
                  </a:lnTo>
                  <a:lnTo>
                    <a:pt x="373" y="232"/>
                  </a:lnTo>
                  <a:lnTo>
                    <a:pt x="367" y="238"/>
                  </a:lnTo>
                  <a:lnTo>
                    <a:pt x="362" y="240"/>
                  </a:lnTo>
                  <a:lnTo>
                    <a:pt x="358" y="247"/>
                  </a:lnTo>
                  <a:lnTo>
                    <a:pt x="356" y="252"/>
                  </a:lnTo>
                  <a:lnTo>
                    <a:pt x="354" y="253"/>
                  </a:lnTo>
                  <a:lnTo>
                    <a:pt x="353" y="253"/>
                  </a:lnTo>
                  <a:lnTo>
                    <a:pt x="351" y="252"/>
                  </a:lnTo>
                  <a:lnTo>
                    <a:pt x="349" y="252"/>
                  </a:lnTo>
                  <a:lnTo>
                    <a:pt x="346" y="256"/>
                  </a:lnTo>
                  <a:lnTo>
                    <a:pt x="338" y="260"/>
                  </a:lnTo>
                  <a:lnTo>
                    <a:pt x="335" y="258"/>
                  </a:lnTo>
                  <a:lnTo>
                    <a:pt x="335" y="254"/>
                  </a:lnTo>
                  <a:lnTo>
                    <a:pt x="333" y="255"/>
                  </a:lnTo>
                  <a:lnTo>
                    <a:pt x="331" y="260"/>
                  </a:lnTo>
                  <a:lnTo>
                    <a:pt x="327" y="262"/>
                  </a:lnTo>
                  <a:lnTo>
                    <a:pt x="326" y="262"/>
                  </a:lnTo>
                  <a:lnTo>
                    <a:pt x="322" y="260"/>
                  </a:lnTo>
                  <a:lnTo>
                    <a:pt x="313" y="270"/>
                  </a:lnTo>
                  <a:lnTo>
                    <a:pt x="304" y="271"/>
                  </a:lnTo>
                  <a:lnTo>
                    <a:pt x="301" y="270"/>
                  </a:lnTo>
                  <a:lnTo>
                    <a:pt x="301" y="265"/>
                  </a:lnTo>
                  <a:lnTo>
                    <a:pt x="307" y="257"/>
                  </a:lnTo>
                  <a:lnTo>
                    <a:pt x="311" y="252"/>
                  </a:lnTo>
                  <a:lnTo>
                    <a:pt x="327" y="249"/>
                  </a:lnTo>
                  <a:lnTo>
                    <a:pt x="338" y="234"/>
                  </a:lnTo>
                  <a:lnTo>
                    <a:pt x="340" y="217"/>
                  </a:lnTo>
                  <a:lnTo>
                    <a:pt x="342" y="211"/>
                  </a:lnTo>
                  <a:lnTo>
                    <a:pt x="342" y="208"/>
                  </a:lnTo>
                  <a:lnTo>
                    <a:pt x="338" y="207"/>
                  </a:lnTo>
                  <a:lnTo>
                    <a:pt x="338" y="202"/>
                  </a:lnTo>
                  <a:lnTo>
                    <a:pt x="340" y="196"/>
                  </a:lnTo>
                  <a:lnTo>
                    <a:pt x="345" y="188"/>
                  </a:lnTo>
                  <a:lnTo>
                    <a:pt x="348" y="184"/>
                  </a:lnTo>
                  <a:lnTo>
                    <a:pt x="353" y="175"/>
                  </a:lnTo>
                  <a:lnTo>
                    <a:pt x="355" y="173"/>
                  </a:lnTo>
                  <a:lnTo>
                    <a:pt x="358" y="173"/>
                  </a:lnTo>
                  <a:lnTo>
                    <a:pt x="361" y="176"/>
                  </a:lnTo>
                  <a:lnTo>
                    <a:pt x="360" y="180"/>
                  </a:lnTo>
                  <a:lnTo>
                    <a:pt x="356" y="190"/>
                  </a:lnTo>
                  <a:lnTo>
                    <a:pt x="350" y="197"/>
                  </a:lnTo>
                  <a:lnTo>
                    <a:pt x="351" y="204"/>
                  </a:lnTo>
                  <a:lnTo>
                    <a:pt x="353" y="208"/>
                  </a:lnTo>
                  <a:lnTo>
                    <a:pt x="354" y="216"/>
                  </a:lnTo>
                  <a:lnTo>
                    <a:pt x="354" y="223"/>
                  </a:lnTo>
                  <a:lnTo>
                    <a:pt x="349" y="234"/>
                  </a:lnTo>
                  <a:lnTo>
                    <a:pt x="349" y="239"/>
                  </a:lnTo>
                  <a:close/>
                  <a:moveTo>
                    <a:pt x="404" y="146"/>
                  </a:moveTo>
                  <a:lnTo>
                    <a:pt x="408" y="152"/>
                  </a:lnTo>
                  <a:lnTo>
                    <a:pt x="410" y="150"/>
                  </a:lnTo>
                  <a:lnTo>
                    <a:pt x="413" y="149"/>
                  </a:lnTo>
                  <a:lnTo>
                    <a:pt x="416" y="151"/>
                  </a:lnTo>
                  <a:lnTo>
                    <a:pt x="418" y="154"/>
                  </a:lnTo>
                  <a:lnTo>
                    <a:pt x="420" y="155"/>
                  </a:lnTo>
                  <a:lnTo>
                    <a:pt x="422" y="159"/>
                  </a:lnTo>
                  <a:lnTo>
                    <a:pt x="422" y="164"/>
                  </a:lnTo>
                  <a:lnTo>
                    <a:pt x="420" y="169"/>
                  </a:lnTo>
                  <a:lnTo>
                    <a:pt x="418" y="171"/>
                  </a:lnTo>
                  <a:lnTo>
                    <a:pt x="417" y="176"/>
                  </a:lnTo>
                  <a:lnTo>
                    <a:pt x="419" y="182"/>
                  </a:lnTo>
                  <a:lnTo>
                    <a:pt x="413" y="184"/>
                  </a:lnTo>
                  <a:lnTo>
                    <a:pt x="406" y="186"/>
                  </a:lnTo>
                  <a:lnTo>
                    <a:pt x="404" y="182"/>
                  </a:lnTo>
                  <a:lnTo>
                    <a:pt x="398" y="188"/>
                  </a:lnTo>
                  <a:lnTo>
                    <a:pt x="394" y="197"/>
                  </a:lnTo>
                  <a:lnTo>
                    <a:pt x="391" y="199"/>
                  </a:lnTo>
                  <a:lnTo>
                    <a:pt x="390" y="195"/>
                  </a:lnTo>
                  <a:lnTo>
                    <a:pt x="387" y="194"/>
                  </a:lnTo>
                  <a:lnTo>
                    <a:pt x="382" y="194"/>
                  </a:lnTo>
                  <a:lnTo>
                    <a:pt x="383" y="191"/>
                  </a:lnTo>
                  <a:lnTo>
                    <a:pt x="383" y="190"/>
                  </a:lnTo>
                  <a:lnTo>
                    <a:pt x="387" y="188"/>
                  </a:lnTo>
                  <a:lnTo>
                    <a:pt x="388" y="183"/>
                  </a:lnTo>
                  <a:lnTo>
                    <a:pt x="387" y="174"/>
                  </a:lnTo>
                  <a:lnTo>
                    <a:pt x="388" y="171"/>
                  </a:lnTo>
                  <a:lnTo>
                    <a:pt x="388" y="167"/>
                  </a:lnTo>
                  <a:lnTo>
                    <a:pt x="391" y="164"/>
                  </a:lnTo>
                  <a:lnTo>
                    <a:pt x="400" y="166"/>
                  </a:lnTo>
                  <a:lnTo>
                    <a:pt x="401" y="163"/>
                  </a:lnTo>
                  <a:lnTo>
                    <a:pt x="400" y="161"/>
                  </a:lnTo>
                  <a:lnTo>
                    <a:pt x="395" y="157"/>
                  </a:lnTo>
                  <a:lnTo>
                    <a:pt x="396" y="155"/>
                  </a:lnTo>
                  <a:lnTo>
                    <a:pt x="400" y="152"/>
                  </a:lnTo>
                  <a:lnTo>
                    <a:pt x="403" y="152"/>
                  </a:lnTo>
                  <a:lnTo>
                    <a:pt x="403" y="148"/>
                  </a:lnTo>
                  <a:lnTo>
                    <a:pt x="404" y="147"/>
                  </a:lnTo>
                  <a:lnTo>
                    <a:pt x="404" y="146"/>
                  </a:lnTo>
                  <a:close/>
                  <a:moveTo>
                    <a:pt x="801" y="128"/>
                  </a:moveTo>
                  <a:lnTo>
                    <a:pt x="795" y="130"/>
                  </a:lnTo>
                  <a:lnTo>
                    <a:pt x="794" y="128"/>
                  </a:lnTo>
                  <a:lnTo>
                    <a:pt x="795" y="125"/>
                  </a:lnTo>
                  <a:lnTo>
                    <a:pt x="797" y="118"/>
                  </a:lnTo>
                  <a:lnTo>
                    <a:pt x="800" y="118"/>
                  </a:lnTo>
                  <a:lnTo>
                    <a:pt x="802" y="121"/>
                  </a:lnTo>
                  <a:lnTo>
                    <a:pt x="804" y="124"/>
                  </a:lnTo>
                  <a:lnTo>
                    <a:pt x="801" y="128"/>
                  </a:lnTo>
                  <a:close/>
                  <a:moveTo>
                    <a:pt x="509" y="101"/>
                  </a:moveTo>
                  <a:lnTo>
                    <a:pt x="507" y="103"/>
                  </a:lnTo>
                  <a:lnTo>
                    <a:pt x="504" y="104"/>
                  </a:lnTo>
                  <a:lnTo>
                    <a:pt x="503" y="102"/>
                  </a:lnTo>
                  <a:lnTo>
                    <a:pt x="500" y="101"/>
                  </a:lnTo>
                  <a:lnTo>
                    <a:pt x="499" y="102"/>
                  </a:lnTo>
                  <a:lnTo>
                    <a:pt x="497" y="98"/>
                  </a:lnTo>
                  <a:lnTo>
                    <a:pt x="497" y="95"/>
                  </a:lnTo>
                  <a:lnTo>
                    <a:pt x="499" y="90"/>
                  </a:lnTo>
                  <a:lnTo>
                    <a:pt x="505" y="87"/>
                  </a:lnTo>
                  <a:lnTo>
                    <a:pt x="509" y="89"/>
                  </a:lnTo>
                  <a:lnTo>
                    <a:pt x="510" y="90"/>
                  </a:lnTo>
                  <a:lnTo>
                    <a:pt x="509" y="101"/>
                  </a:lnTo>
                  <a:close/>
                  <a:moveTo>
                    <a:pt x="460" y="103"/>
                  </a:moveTo>
                  <a:lnTo>
                    <a:pt x="463" y="108"/>
                  </a:lnTo>
                  <a:lnTo>
                    <a:pt x="465" y="108"/>
                  </a:lnTo>
                  <a:lnTo>
                    <a:pt x="466" y="106"/>
                  </a:lnTo>
                  <a:lnTo>
                    <a:pt x="468" y="104"/>
                  </a:lnTo>
                  <a:lnTo>
                    <a:pt x="471" y="107"/>
                  </a:lnTo>
                  <a:lnTo>
                    <a:pt x="471" y="112"/>
                  </a:lnTo>
                  <a:lnTo>
                    <a:pt x="466" y="117"/>
                  </a:lnTo>
                  <a:lnTo>
                    <a:pt x="463" y="126"/>
                  </a:lnTo>
                  <a:lnTo>
                    <a:pt x="458" y="128"/>
                  </a:lnTo>
                  <a:lnTo>
                    <a:pt x="456" y="126"/>
                  </a:lnTo>
                  <a:lnTo>
                    <a:pt x="452" y="131"/>
                  </a:lnTo>
                  <a:lnTo>
                    <a:pt x="449" y="136"/>
                  </a:lnTo>
                  <a:lnTo>
                    <a:pt x="446" y="142"/>
                  </a:lnTo>
                  <a:lnTo>
                    <a:pt x="446" y="145"/>
                  </a:lnTo>
                  <a:lnTo>
                    <a:pt x="445" y="148"/>
                  </a:lnTo>
                  <a:lnTo>
                    <a:pt x="433" y="150"/>
                  </a:lnTo>
                  <a:lnTo>
                    <a:pt x="429" y="152"/>
                  </a:lnTo>
                  <a:lnTo>
                    <a:pt x="424" y="150"/>
                  </a:lnTo>
                  <a:lnTo>
                    <a:pt x="422" y="145"/>
                  </a:lnTo>
                  <a:lnTo>
                    <a:pt x="423" y="144"/>
                  </a:lnTo>
                  <a:lnTo>
                    <a:pt x="427" y="142"/>
                  </a:lnTo>
                  <a:lnTo>
                    <a:pt x="427" y="139"/>
                  </a:lnTo>
                  <a:lnTo>
                    <a:pt x="429" y="136"/>
                  </a:lnTo>
                  <a:lnTo>
                    <a:pt x="430" y="135"/>
                  </a:lnTo>
                  <a:lnTo>
                    <a:pt x="431" y="130"/>
                  </a:lnTo>
                  <a:lnTo>
                    <a:pt x="433" y="129"/>
                  </a:lnTo>
                  <a:lnTo>
                    <a:pt x="436" y="130"/>
                  </a:lnTo>
                  <a:lnTo>
                    <a:pt x="439" y="127"/>
                  </a:lnTo>
                  <a:lnTo>
                    <a:pt x="440" y="126"/>
                  </a:lnTo>
                  <a:lnTo>
                    <a:pt x="441" y="129"/>
                  </a:lnTo>
                  <a:lnTo>
                    <a:pt x="442" y="125"/>
                  </a:lnTo>
                  <a:lnTo>
                    <a:pt x="441" y="121"/>
                  </a:lnTo>
                  <a:lnTo>
                    <a:pt x="442" y="119"/>
                  </a:lnTo>
                  <a:lnTo>
                    <a:pt x="446" y="113"/>
                  </a:lnTo>
                  <a:lnTo>
                    <a:pt x="448" y="108"/>
                  </a:lnTo>
                  <a:lnTo>
                    <a:pt x="451" y="105"/>
                  </a:lnTo>
                  <a:lnTo>
                    <a:pt x="453" y="106"/>
                  </a:lnTo>
                  <a:lnTo>
                    <a:pt x="454" y="101"/>
                  </a:lnTo>
                  <a:lnTo>
                    <a:pt x="453" y="97"/>
                  </a:lnTo>
                  <a:lnTo>
                    <a:pt x="454" y="93"/>
                  </a:lnTo>
                  <a:lnTo>
                    <a:pt x="456" y="86"/>
                  </a:lnTo>
                  <a:lnTo>
                    <a:pt x="458" y="85"/>
                  </a:lnTo>
                  <a:lnTo>
                    <a:pt x="459" y="92"/>
                  </a:lnTo>
                  <a:lnTo>
                    <a:pt x="460" y="103"/>
                  </a:lnTo>
                  <a:close/>
                  <a:moveTo>
                    <a:pt x="476" y="89"/>
                  </a:moveTo>
                  <a:lnTo>
                    <a:pt x="478" y="90"/>
                  </a:lnTo>
                  <a:lnTo>
                    <a:pt x="480" y="89"/>
                  </a:lnTo>
                  <a:lnTo>
                    <a:pt x="481" y="90"/>
                  </a:lnTo>
                  <a:lnTo>
                    <a:pt x="483" y="95"/>
                  </a:lnTo>
                  <a:lnTo>
                    <a:pt x="487" y="97"/>
                  </a:lnTo>
                  <a:lnTo>
                    <a:pt x="487" y="100"/>
                  </a:lnTo>
                  <a:lnTo>
                    <a:pt x="484" y="102"/>
                  </a:lnTo>
                  <a:lnTo>
                    <a:pt x="480" y="103"/>
                  </a:lnTo>
                  <a:lnTo>
                    <a:pt x="477" y="101"/>
                  </a:lnTo>
                  <a:lnTo>
                    <a:pt x="476" y="98"/>
                  </a:lnTo>
                  <a:lnTo>
                    <a:pt x="474" y="93"/>
                  </a:lnTo>
                  <a:lnTo>
                    <a:pt x="471" y="89"/>
                  </a:lnTo>
                  <a:lnTo>
                    <a:pt x="471" y="84"/>
                  </a:lnTo>
                  <a:lnTo>
                    <a:pt x="474" y="83"/>
                  </a:lnTo>
                  <a:lnTo>
                    <a:pt x="476" y="89"/>
                  </a:lnTo>
                  <a:close/>
                  <a:moveTo>
                    <a:pt x="599" y="57"/>
                  </a:moveTo>
                  <a:lnTo>
                    <a:pt x="600" y="62"/>
                  </a:lnTo>
                  <a:lnTo>
                    <a:pt x="600" y="65"/>
                  </a:lnTo>
                  <a:lnTo>
                    <a:pt x="597" y="71"/>
                  </a:lnTo>
                  <a:lnTo>
                    <a:pt x="590" y="78"/>
                  </a:lnTo>
                  <a:lnTo>
                    <a:pt x="590" y="79"/>
                  </a:lnTo>
                  <a:lnTo>
                    <a:pt x="588" y="81"/>
                  </a:lnTo>
                  <a:lnTo>
                    <a:pt x="584" y="82"/>
                  </a:lnTo>
                  <a:lnTo>
                    <a:pt x="583" y="81"/>
                  </a:lnTo>
                  <a:lnTo>
                    <a:pt x="583" y="75"/>
                  </a:lnTo>
                  <a:lnTo>
                    <a:pt x="582" y="73"/>
                  </a:lnTo>
                  <a:lnTo>
                    <a:pt x="579" y="76"/>
                  </a:lnTo>
                  <a:lnTo>
                    <a:pt x="576" y="73"/>
                  </a:lnTo>
                  <a:lnTo>
                    <a:pt x="576" y="69"/>
                  </a:lnTo>
                  <a:lnTo>
                    <a:pt x="578" y="67"/>
                  </a:lnTo>
                  <a:lnTo>
                    <a:pt x="580" y="63"/>
                  </a:lnTo>
                  <a:lnTo>
                    <a:pt x="584" y="61"/>
                  </a:lnTo>
                  <a:lnTo>
                    <a:pt x="587" y="62"/>
                  </a:lnTo>
                  <a:lnTo>
                    <a:pt x="597" y="51"/>
                  </a:lnTo>
                  <a:lnTo>
                    <a:pt x="598" y="53"/>
                  </a:lnTo>
                  <a:lnTo>
                    <a:pt x="599" y="57"/>
                  </a:lnTo>
                  <a:close/>
                  <a:moveTo>
                    <a:pt x="612" y="56"/>
                  </a:moveTo>
                  <a:lnTo>
                    <a:pt x="606" y="59"/>
                  </a:lnTo>
                  <a:lnTo>
                    <a:pt x="602" y="56"/>
                  </a:lnTo>
                  <a:lnTo>
                    <a:pt x="601" y="52"/>
                  </a:lnTo>
                  <a:lnTo>
                    <a:pt x="600" y="45"/>
                  </a:lnTo>
                  <a:lnTo>
                    <a:pt x="602" y="40"/>
                  </a:lnTo>
                  <a:lnTo>
                    <a:pt x="604" y="38"/>
                  </a:lnTo>
                  <a:lnTo>
                    <a:pt x="606" y="40"/>
                  </a:lnTo>
                  <a:lnTo>
                    <a:pt x="606" y="41"/>
                  </a:lnTo>
                  <a:lnTo>
                    <a:pt x="609" y="43"/>
                  </a:lnTo>
                  <a:lnTo>
                    <a:pt x="614" y="48"/>
                  </a:lnTo>
                  <a:lnTo>
                    <a:pt x="612" y="56"/>
                  </a:lnTo>
                  <a:close/>
                  <a:moveTo>
                    <a:pt x="593" y="32"/>
                  </a:moveTo>
                  <a:lnTo>
                    <a:pt x="593" y="35"/>
                  </a:lnTo>
                  <a:lnTo>
                    <a:pt x="592" y="38"/>
                  </a:lnTo>
                  <a:lnTo>
                    <a:pt x="589" y="41"/>
                  </a:lnTo>
                  <a:lnTo>
                    <a:pt x="581" y="53"/>
                  </a:lnTo>
                  <a:lnTo>
                    <a:pt x="577" y="55"/>
                  </a:lnTo>
                  <a:lnTo>
                    <a:pt x="576" y="57"/>
                  </a:lnTo>
                  <a:lnTo>
                    <a:pt x="574" y="58"/>
                  </a:lnTo>
                  <a:lnTo>
                    <a:pt x="568" y="56"/>
                  </a:lnTo>
                  <a:lnTo>
                    <a:pt x="567" y="59"/>
                  </a:lnTo>
                  <a:lnTo>
                    <a:pt x="565" y="61"/>
                  </a:lnTo>
                  <a:lnTo>
                    <a:pt x="561" y="61"/>
                  </a:lnTo>
                  <a:lnTo>
                    <a:pt x="559" y="61"/>
                  </a:lnTo>
                  <a:lnTo>
                    <a:pt x="552" y="56"/>
                  </a:lnTo>
                  <a:lnTo>
                    <a:pt x="550" y="51"/>
                  </a:lnTo>
                  <a:lnTo>
                    <a:pt x="547" y="47"/>
                  </a:lnTo>
                  <a:lnTo>
                    <a:pt x="552" y="47"/>
                  </a:lnTo>
                  <a:lnTo>
                    <a:pt x="555" y="46"/>
                  </a:lnTo>
                  <a:lnTo>
                    <a:pt x="559" y="47"/>
                  </a:lnTo>
                  <a:lnTo>
                    <a:pt x="561" y="43"/>
                  </a:lnTo>
                  <a:lnTo>
                    <a:pt x="565" y="43"/>
                  </a:lnTo>
                  <a:lnTo>
                    <a:pt x="574" y="40"/>
                  </a:lnTo>
                  <a:lnTo>
                    <a:pt x="578" y="41"/>
                  </a:lnTo>
                  <a:lnTo>
                    <a:pt x="585" y="32"/>
                  </a:lnTo>
                  <a:lnTo>
                    <a:pt x="588" y="32"/>
                  </a:lnTo>
                  <a:lnTo>
                    <a:pt x="592" y="29"/>
                  </a:lnTo>
                  <a:lnTo>
                    <a:pt x="593" y="32"/>
                  </a:lnTo>
                  <a:close/>
                  <a:moveTo>
                    <a:pt x="830" y="129"/>
                  </a:moveTo>
                  <a:lnTo>
                    <a:pt x="831" y="141"/>
                  </a:lnTo>
                  <a:lnTo>
                    <a:pt x="831" y="145"/>
                  </a:lnTo>
                  <a:lnTo>
                    <a:pt x="831" y="149"/>
                  </a:lnTo>
                  <a:lnTo>
                    <a:pt x="830" y="152"/>
                  </a:lnTo>
                  <a:lnTo>
                    <a:pt x="827" y="152"/>
                  </a:lnTo>
                  <a:lnTo>
                    <a:pt x="822" y="152"/>
                  </a:lnTo>
                  <a:lnTo>
                    <a:pt x="814" y="147"/>
                  </a:lnTo>
                  <a:lnTo>
                    <a:pt x="809" y="143"/>
                  </a:lnTo>
                  <a:lnTo>
                    <a:pt x="808" y="142"/>
                  </a:lnTo>
                  <a:lnTo>
                    <a:pt x="808" y="143"/>
                  </a:lnTo>
                  <a:lnTo>
                    <a:pt x="808" y="147"/>
                  </a:lnTo>
                  <a:lnTo>
                    <a:pt x="808" y="151"/>
                  </a:lnTo>
                  <a:lnTo>
                    <a:pt x="808" y="155"/>
                  </a:lnTo>
                  <a:lnTo>
                    <a:pt x="806" y="158"/>
                  </a:lnTo>
                  <a:lnTo>
                    <a:pt x="805" y="161"/>
                  </a:lnTo>
                  <a:lnTo>
                    <a:pt x="802" y="164"/>
                  </a:lnTo>
                  <a:lnTo>
                    <a:pt x="797" y="167"/>
                  </a:lnTo>
                  <a:lnTo>
                    <a:pt x="782" y="173"/>
                  </a:lnTo>
                  <a:lnTo>
                    <a:pt x="782" y="176"/>
                  </a:lnTo>
                  <a:lnTo>
                    <a:pt x="777" y="191"/>
                  </a:lnTo>
                  <a:lnTo>
                    <a:pt x="776" y="193"/>
                  </a:lnTo>
                  <a:lnTo>
                    <a:pt x="774" y="195"/>
                  </a:lnTo>
                  <a:lnTo>
                    <a:pt x="769" y="198"/>
                  </a:lnTo>
                  <a:lnTo>
                    <a:pt x="767" y="194"/>
                  </a:lnTo>
                  <a:lnTo>
                    <a:pt x="765" y="189"/>
                  </a:lnTo>
                  <a:lnTo>
                    <a:pt x="765" y="184"/>
                  </a:lnTo>
                  <a:lnTo>
                    <a:pt x="771" y="174"/>
                  </a:lnTo>
                  <a:lnTo>
                    <a:pt x="776" y="167"/>
                  </a:lnTo>
                  <a:lnTo>
                    <a:pt x="778" y="164"/>
                  </a:lnTo>
                  <a:lnTo>
                    <a:pt x="781" y="157"/>
                  </a:lnTo>
                  <a:lnTo>
                    <a:pt x="775" y="139"/>
                  </a:lnTo>
                  <a:lnTo>
                    <a:pt x="764" y="134"/>
                  </a:lnTo>
                  <a:lnTo>
                    <a:pt x="752" y="125"/>
                  </a:lnTo>
                  <a:lnTo>
                    <a:pt x="747" y="121"/>
                  </a:lnTo>
                  <a:lnTo>
                    <a:pt x="740" y="112"/>
                  </a:lnTo>
                  <a:lnTo>
                    <a:pt x="735" y="103"/>
                  </a:lnTo>
                  <a:lnTo>
                    <a:pt x="730" y="103"/>
                  </a:lnTo>
                  <a:lnTo>
                    <a:pt x="726" y="105"/>
                  </a:lnTo>
                  <a:lnTo>
                    <a:pt x="718" y="113"/>
                  </a:lnTo>
                  <a:lnTo>
                    <a:pt x="713" y="117"/>
                  </a:lnTo>
                  <a:lnTo>
                    <a:pt x="711" y="118"/>
                  </a:lnTo>
                  <a:lnTo>
                    <a:pt x="710" y="118"/>
                  </a:lnTo>
                  <a:lnTo>
                    <a:pt x="705" y="115"/>
                  </a:lnTo>
                  <a:lnTo>
                    <a:pt x="698" y="115"/>
                  </a:lnTo>
                  <a:lnTo>
                    <a:pt x="693" y="116"/>
                  </a:lnTo>
                  <a:lnTo>
                    <a:pt x="691" y="117"/>
                  </a:lnTo>
                  <a:lnTo>
                    <a:pt x="685" y="129"/>
                  </a:lnTo>
                  <a:lnTo>
                    <a:pt x="680" y="135"/>
                  </a:lnTo>
                  <a:lnTo>
                    <a:pt x="677" y="137"/>
                  </a:lnTo>
                  <a:lnTo>
                    <a:pt x="676" y="141"/>
                  </a:lnTo>
                  <a:lnTo>
                    <a:pt x="674" y="147"/>
                  </a:lnTo>
                  <a:lnTo>
                    <a:pt x="670" y="167"/>
                  </a:lnTo>
                  <a:lnTo>
                    <a:pt x="667" y="175"/>
                  </a:lnTo>
                  <a:lnTo>
                    <a:pt x="667" y="179"/>
                  </a:lnTo>
                  <a:lnTo>
                    <a:pt x="667" y="193"/>
                  </a:lnTo>
                  <a:lnTo>
                    <a:pt x="667" y="200"/>
                  </a:lnTo>
                  <a:lnTo>
                    <a:pt x="664" y="207"/>
                  </a:lnTo>
                  <a:lnTo>
                    <a:pt x="661" y="210"/>
                  </a:lnTo>
                  <a:lnTo>
                    <a:pt x="658" y="210"/>
                  </a:lnTo>
                  <a:lnTo>
                    <a:pt x="654" y="212"/>
                  </a:lnTo>
                  <a:lnTo>
                    <a:pt x="651" y="216"/>
                  </a:lnTo>
                  <a:lnTo>
                    <a:pt x="649" y="221"/>
                  </a:lnTo>
                  <a:lnTo>
                    <a:pt x="646" y="232"/>
                  </a:lnTo>
                  <a:lnTo>
                    <a:pt x="641" y="235"/>
                  </a:lnTo>
                  <a:lnTo>
                    <a:pt x="637" y="235"/>
                  </a:lnTo>
                  <a:lnTo>
                    <a:pt x="633" y="230"/>
                  </a:lnTo>
                  <a:lnTo>
                    <a:pt x="626" y="227"/>
                  </a:lnTo>
                  <a:lnTo>
                    <a:pt x="622" y="226"/>
                  </a:lnTo>
                  <a:lnTo>
                    <a:pt x="616" y="221"/>
                  </a:lnTo>
                  <a:lnTo>
                    <a:pt x="611" y="218"/>
                  </a:lnTo>
                  <a:lnTo>
                    <a:pt x="606" y="217"/>
                  </a:lnTo>
                  <a:lnTo>
                    <a:pt x="604" y="221"/>
                  </a:lnTo>
                  <a:lnTo>
                    <a:pt x="602" y="225"/>
                  </a:lnTo>
                  <a:lnTo>
                    <a:pt x="594" y="228"/>
                  </a:lnTo>
                  <a:lnTo>
                    <a:pt x="590" y="230"/>
                  </a:lnTo>
                  <a:lnTo>
                    <a:pt x="584" y="231"/>
                  </a:lnTo>
                  <a:lnTo>
                    <a:pt x="581" y="229"/>
                  </a:lnTo>
                  <a:lnTo>
                    <a:pt x="573" y="227"/>
                  </a:lnTo>
                  <a:lnTo>
                    <a:pt x="563" y="224"/>
                  </a:lnTo>
                  <a:lnTo>
                    <a:pt x="561" y="224"/>
                  </a:lnTo>
                  <a:lnTo>
                    <a:pt x="560" y="219"/>
                  </a:lnTo>
                  <a:lnTo>
                    <a:pt x="557" y="213"/>
                  </a:lnTo>
                  <a:lnTo>
                    <a:pt x="550" y="200"/>
                  </a:lnTo>
                  <a:lnTo>
                    <a:pt x="547" y="196"/>
                  </a:lnTo>
                  <a:lnTo>
                    <a:pt x="541" y="186"/>
                  </a:lnTo>
                  <a:lnTo>
                    <a:pt x="535" y="176"/>
                  </a:lnTo>
                  <a:lnTo>
                    <a:pt x="534" y="176"/>
                  </a:lnTo>
                  <a:lnTo>
                    <a:pt x="531" y="175"/>
                  </a:lnTo>
                  <a:lnTo>
                    <a:pt x="524" y="176"/>
                  </a:lnTo>
                  <a:lnTo>
                    <a:pt x="520" y="178"/>
                  </a:lnTo>
                  <a:lnTo>
                    <a:pt x="518" y="181"/>
                  </a:lnTo>
                  <a:lnTo>
                    <a:pt x="517" y="183"/>
                  </a:lnTo>
                  <a:lnTo>
                    <a:pt x="520" y="193"/>
                  </a:lnTo>
                  <a:lnTo>
                    <a:pt x="519" y="195"/>
                  </a:lnTo>
                  <a:lnTo>
                    <a:pt x="518" y="196"/>
                  </a:lnTo>
                  <a:lnTo>
                    <a:pt x="512" y="194"/>
                  </a:lnTo>
                  <a:lnTo>
                    <a:pt x="505" y="194"/>
                  </a:lnTo>
                  <a:lnTo>
                    <a:pt x="504" y="197"/>
                  </a:lnTo>
                  <a:lnTo>
                    <a:pt x="499" y="197"/>
                  </a:lnTo>
                  <a:lnTo>
                    <a:pt x="488" y="198"/>
                  </a:lnTo>
                  <a:lnTo>
                    <a:pt x="493" y="205"/>
                  </a:lnTo>
                  <a:lnTo>
                    <a:pt x="494" y="208"/>
                  </a:lnTo>
                  <a:lnTo>
                    <a:pt x="495" y="213"/>
                  </a:lnTo>
                  <a:lnTo>
                    <a:pt x="494" y="221"/>
                  </a:lnTo>
                  <a:lnTo>
                    <a:pt x="491" y="229"/>
                  </a:lnTo>
                  <a:lnTo>
                    <a:pt x="488" y="234"/>
                  </a:lnTo>
                  <a:lnTo>
                    <a:pt x="483" y="240"/>
                  </a:lnTo>
                  <a:lnTo>
                    <a:pt x="491" y="246"/>
                  </a:lnTo>
                  <a:lnTo>
                    <a:pt x="485" y="253"/>
                  </a:lnTo>
                  <a:lnTo>
                    <a:pt x="483" y="256"/>
                  </a:lnTo>
                  <a:lnTo>
                    <a:pt x="480" y="256"/>
                  </a:lnTo>
                  <a:lnTo>
                    <a:pt x="474" y="253"/>
                  </a:lnTo>
                  <a:lnTo>
                    <a:pt x="460" y="247"/>
                  </a:lnTo>
                  <a:lnTo>
                    <a:pt x="453" y="245"/>
                  </a:lnTo>
                  <a:lnTo>
                    <a:pt x="448" y="244"/>
                  </a:lnTo>
                  <a:lnTo>
                    <a:pt x="444" y="244"/>
                  </a:lnTo>
                  <a:lnTo>
                    <a:pt x="432" y="239"/>
                  </a:lnTo>
                  <a:lnTo>
                    <a:pt x="430" y="239"/>
                  </a:lnTo>
                  <a:lnTo>
                    <a:pt x="425" y="241"/>
                  </a:lnTo>
                  <a:lnTo>
                    <a:pt x="425" y="246"/>
                  </a:lnTo>
                  <a:lnTo>
                    <a:pt x="425" y="260"/>
                  </a:lnTo>
                  <a:lnTo>
                    <a:pt x="426" y="270"/>
                  </a:lnTo>
                  <a:lnTo>
                    <a:pt x="424" y="275"/>
                  </a:lnTo>
                  <a:lnTo>
                    <a:pt x="422" y="279"/>
                  </a:lnTo>
                  <a:lnTo>
                    <a:pt x="417" y="290"/>
                  </a:lnTo>
                  <a:lnTo>
                    <a:pt x="406" y="282"/>
                  </a:lnTo>
                  <a:lnTo>
                    <a:pt x="398" y="278"/>
                  </a:lnTo>
                  <a:lnTo>
                    <a:pt x="394" y="284"/>
                  </a:lnTo>
                  <a:lnTo>
                    <a:pt x="381" y="295"/>
                  </a:lnTo>
                  <a:lnTo>
                    <a:pt x="375" y="318"/>
                  </a:lnTo>
                  <a:lnTo>
                    <a:pt x="374" y="319"/>
                  </a:lnTo>
                  <a:lnTo>
                    <a:pt x="371" y="325"/>
                  </a:lnTo>
                  <a:lnTo>
                    <a:pt x="366" y="327"/>
                  </a:lnTo>
                  <a:lnTo>
                    <a:pt x="362" y="328"/>
                  </a:lnTo>
                  <a:lnTo>
                    <a:pt x="361" y="335"/>
                  </a:lnTo>
                  <a:lnTo>
                    <a:pt x="366" y="344"/>
                  </a:lnTo>
                  <a:lnTo>
                    <a:pt x="368" y="349"/>
                  </a:lnTo>
                  <a:lnTo>
                    <a:pt x="370" y="357"/>
                  </a:lnTo>
                  <a:lnTo>
                    <a:pt x="370" y="362"/>
                  </a:lnTo>
                  <a:lnTo>
                    <a:pt x="369" y="366"/>
                  </a:lnTo>
                  <a:lnTo>
                    <a:pt x="364" y="372"/>
                  </a:lnTo>
                  <a:lnTo>
                    <a:pt x="353" y="388"/>
                  </a:lnTo>
                  <a:lnTo>
                    <a:pt x="342" y="406"/>
                  </a:lnTo>
                  <a:lnTo>
                    <a:pt x="338" y="411"/>
                  </a:lnTo>
                  <a:lnTo>
                    <a:pt x="340" y="425"/>
                  </a:lnTo>
                  <a:lnTo>
                    <a:pt x="337" y="430"/>
                  </a:lnTo>
                  <a:lnTo>
                    <a:pt x="329" y="435"/>
                  </a:lnTo>
                  <a:lnTo>
                    <a:pt x="326" y="436"/>
                  </a:lnTo>
                  <a:lnTo>
                    <a:pt x="322" y="438"/>
                  </a:lnTo>
                  <a:lnTo>
                    <a:pt x="310" y="440"/>
                  </a:lnTo>
                  <a:lnTo>
                    <a:pt x="312" y="455"/>
                  </a:lnTo>
                  <a:lnTo>
                    <a:pt x="313" y="462"/>
                  </a:lnTo>
                  <a:lnTo>
                    <a:pt x="313" y="466"/>
                  </a:lnTo>
                  <a:lnTo>
                    <a:pt x="311" y="470"/>
                  </a:lnTo>
                  <a:lnTo>
                    <a:pt x="310" y="477"/>
                  </a:lnTo>
                  <a:lnTo>
                    <a:pt x="308" y="504"/>
                  </a:lnTo>
                  <a:lnTo>
                    <a:pt x="306" y="506"/>
                  </a:lnTo>
                  <a:lnTo>
                    <a:pt x="304" y="514"/>
                  </a:lnTo>
                  <a:lnTo>
                    <a:pt x="296" y="530"/>
                  </a:lnTo>
                  <a:lnTo>
                    <a:pt x="290" y="542"/>
                  </a:lnTo>
                  <a:lnTo>
                    <a:pt x="282" y="558"/>
                  </a:lnTo>
                  <a:lnTo>
                    <a:pt x="288" y="562"/>
                  </a:lnTo>
                  <a:lnTo>
                    <a:pt x="295" y="566"/>
                  </a:lnTo>
                  <a:lnTo>
                    <a:pt x="296" y="572"/>
                  </a:lnTo>
                  <a:lnTo>
                    <a:pt x="298" y="581"/>
                  </a:lnTo>
                  <a:lnTo>
                    <a:pt x="297" y="588"/>
                  </a:lnTo>
                  <a:lnTo>
                    <a:pt x="294" y="593"/>
                  </a:lnTo>
                  <a:lnTo>
                    <a:pt x="293" y="597"/>
                  </a:lnTo>
                  <a:lnTo>
                    <a:pt x="291" y="599"/>
                  </a:lnTo>
                  <a:lnTo>
                    <a:pt x="282" y="597"/>
                  </a:lnTo>
                  <a:lnTo>
                    <a:pt x="270" y="595"/>
                  </a:lnTo>
                  <a:lnTo>
                    <a:pt x="268" y="595"/>
                  </a:lnTo>
                  <a:lnTo>
                    <a:pt x="260" y="597"/>
                  </a:lnTo>
                  <a:lnTo>
                    <a:pt x="254" y="601"/>
                  </a:lnTo>
                  <a:lnTo>
                    <a:pt x="251" y="603"/>
                  </a:lnTo>
                  <a:lnTo>
                    <a:pt x="250" y="605"/>
                  </a:lnTo>
                  <a:lnTo>
                    <a:pt x="246" y="612"/>
                  </a:lnTo>
                  <a:lnTo>
                    <a:pt x="239" y="624"/>
                  </a:lnTo>
                  <a:lnTo>
                    <a:pt x="235" y="629"/>
                  </a:lnTo>
                  <a:lnTo>
                    <a:pt x="236" y="637"/>
                  </a:lnTo>
                  <a:lnTo>
                    <a:pt x="229" y="651"/>
                  </a:lnTo>
                  <a:lnTo>
                    <a:pt x="233" y="665"/>
                  </a:lnTo>
                  <a:lnTo>
                    <a:pt x="233" y="666"/>
                  </a:lnTo>
                  <a:lnTo>
                    <a:pt x="236" y="671"/>
                  </a:lnTo>
                  <a:lnTo>
                    <a:pt x="233" y="675"/>
                  </a:lnTo>
                  <a:lnTo>
                    <a:pt x="233" y="677"/>
                  </a:lnTo>
                  <a:lnTo>
                    <a:pt x="233" y="684"/>
                  </a:lnTo>
                  <a:lnTo>
                    <a:pt x="233" y="691"/>
                  </a:lnTo>
                  <a:lnTo>
                    <a:pt x="233" y="695"/>
                  </a:lnTo>
                  <a:lnTo>
                    <a:pt x="233" y="700"/>
                  </a:lnTo>
                  <a:lnTo>
                    <a:pt x="239" y="721"/>
                  </a:lnTo>
                  <a:lnTo>
                    <a:pt x="239" y="726"/>
                  </a:lnTo>
                  <a:lnTo>
                    <a:pt x="238" y="729"/>
                  </a:lnTo>
                  <a:lnTo>
                    <a:pt x="236" y="742"/>
                  </a:lnTo>
                  <a:lnTo>
                    <a:pt x="234" y="759"/>
                  </a:lnTo>
                  <a:lnTo>
                    <a:pt x="238" y="764"/>
                  </a:lnTo>
                  <a:lnTo>
                    <a:pt x="244" y="769"/>
                  </a:lnTo>
                  <a:lnTo>
                    <a:pt x="248" y="771"/>
                  </a:lnTo>
                  <a:lnTo>
                    <a:pt x="253" y="778"/>
                  </a:lnTo>
                  <a:lnTo>
                    <a:pt x="257" y="784"/>
                  </a:lnTo>
                  <a:lnTo>
                    <a:pt x="257" y="788"/>
                  </a:lnTo>
                  <a:lnTo>
                    <a:pt x="255" y="792"/>
                  </a:lnTo>
                  <a:lnTo>
                    <a:pt x="253" y="796"/>
                  </a:lnTo>
                  <a:lnTo>
                    <a:pt x="252" y="800"/>
                  </a:lnTo>
                  <a:lnTo>
                    <a:pt x="252" y="803"/>
                  </a:lnTo>
                  <a:lnTo>
                    <a:pt x="251" y="804"/>
                  </a:lnTo>
                  <a:lnTo>
                    <a:pt x="244" y="804"/>
                  </a:lnTo>
                  <a:lnTo>
                    <a:pt x="240" y="805"/>
                  </a:lnTo>
                  <a:lnTo>
                    <a:pt x="238" y="807"/>
                  </a:lnTo>
                  <a:lnTo>
                    <a:pt x="239" y="814"/>
                  </a:lnTo>
                  <a:lnTo>
                    <a:pt x="243" y="826"/>
                  </a:lnTo>
                  <a:lnTo>
                    <a:pt x="247" y="836"/>
                  </a:lnTo>
                  <a:lnTo>
                    <a:pt x="248" y="842"/>
                  </a:lnTo>
                  <a:lnTo>
                    <a:pt x="247" y="848"/>
                  </a:lnTo>
                  <a:lnTo>
                    <a:pt x="246" y="851"/>
                  </a:lnTo>
                  <a:lnTo>
                    <a:pt x="246" y="855"/>
                  </a:lnTo>
                  <a:lnTo>
                    <a:pt x="244" y="864"/>
                  </a:lnTo>
                  <a:lnTo>
                    <a:pt x="242" y="868"/>
                  </a:lnTo>
                  <a:lnTo>
                    <a:pt x="238" y="873"/>
                  </a:lnTo>
                  <a:lnTo>
                    <a:pt x="235" y="876"/>
                  </a:lnTo>
                  <a:lnTo>
                    <a:pt x="231" y="877"/>
                  </a:lnTo>
                  <a:lnTo>
                    <a:pt x="228" y="878"/>
                  </a:lnTo>
                  <a:lnTo>
                    <a:pt x="227" y="879"/>
                  </a:lnTo>
                  <a:lnTo>
                    <a:pt x="225" y="884"/>
                  </a:lnTo>
                  <a:lnTo>
                    <a:pt x="223" y="890"/>
                  </a:lnTo>
                  <a:lnTo>
                    <a:pt x="219" y="897"/>
                  </a:lnTo>
                  <a:lnTo>
                    <a:pt x="219" y="899"/>
                  </a:lnTo>
                  <a:lnTo>
                    <a:pt x="221" y="906"/>
                  </a:lnTo>
                  <a:lnTo>
                    <a:pt x="222" y="915"/>
                  </a:lnTo>
                  <a:lnTo>
                    <a:pt x="221" y="924"/>
                  </a:lnTo>
                  <a:lnTo>
                    <a:pt x="220" y="932"/>
                  </a:lnTo>
                  <a:lnTo>
                    <a:pt x="217" y="938"/>
                  </a:lnTo>
                  <a:lnTo>
                    <a:pt x="214" y="940"/>
                  </a:lnTo>
                  <a:lnTo>
                    <a:pt x="212" y="939"/>
                  </a:lnTo>
                  <a:lnTo>
                    <a:pt x="209" y="931"/>
                  </a:lnTo>
                  <a:lnTo>
                    <a:pt x="209" y="929"/>
                  </a:lnTo>
                  <a:lnTo>
                    <a:pt x="209" y="927"/>
                  </a:lnTo>
                  <a:lnTo>
                    <a:pt x="201" y="924"/>
                  </a:lnTo>
                  <a:lnTo>
                    <a:pt x="200" y="924"/>
                  </a:lnTo>
                  <a:lnTo>
                    <a:pt x="197" y="923"/>
                  </a:lnTo>
                  <a:lnTo>
                    <a:pt x="195" y="922"/>
                  </a:lnTo>
                  <a:lnTo>
                    <a:pt x="192" y="922"/>
                  </a:lnTo>
                  <a:lnTo>
                    <a:pt x="189" y="915"/>
                  </a:lnTo>
                  <a:lnTo>
                    <a:pt x="186" y="909"/>
                  </a:lnTo>
                  <a:lnTo>
                    <a:pt x="186" y="906"/>
                  </a:lnTo>
                  <a:lnTo>
                    <a:pt x="186" y="895"/>
                  </a:lnTo>
                  <a:lnTo>
                    <a:pt x="184" y="890"/>
                  </a:lnTo>
                  <a:lnTo>
                    <a:pt x="184" y="886"/>
                  </a:lnTo>
                  <a:lnTo>
                    <a:pt x="183" y="890"/>
                  </a:lnTo>
                  <a:lnTo>
                    <a:pt x="183" y="897"/>
                  </a:lnTo>
                  <a:lnTo>
                    <a:pt x="181" y="900"/>
                  </a:lnTo>
                  <a:lnTo>
                    <a:pt x="178" y="901"/>
                  </a:lnTo>
                  <a:lnTo>
                    <a:pt x="178" y="905"/>
                  </a:lnTo>
                  <a:lnTo>
                    <a:pt x="179" y="906"/>
                  </a:lnTo>
                  <a:lnTo>
                    <a:pt x="179" y="910"/>
                  </a:lnTo>
                  <a:lnTo>
                    <a:pt x="179" y="916"/>
                  </a:lnTo>
                  <a:lnTo>
                    <a:pt x="173" y="929"/>
                  </a:lnTo>
                  <a:lnTo>
                    <a:pt x="172" y="931"/>
                  </a:lnTo>
                  <a:lnTo>
                    <a:pt x="171" y="933"/>
                  </a:lnTo>
                  <a:lnTo>
                    <a:pt x="168" y="932"/>
                  </a:lnTo>
                  <a:lnTo>
                    <a:pt x="164" y="935"/>
                  </a:lnTo>
                  <a:lnTo>
                    <a:pt x="160" y="936"/>
                  </a:lnTo>
                  <a:lnTo>
                    <a:pt x="159" y="932"/>
                  </a:lnTo>
                  <a:lnTo>
                    <a:pt x="154" y="926"/>
                  </a:lnTo>
                  <a:lnTo>
                    <a:pt x="151" y="926"/>
                  </a:lnTo>
                  <a:lnTo>
                    <a:pt x="153" y="929"/>
                  </a:lnTo>
                  <a:lnTo>
                    <a:pt x="156" y="933"/>
                  </a:lnTo>
                  <a:lnTo>
                    <a:pt x="154" y="935"/>
                  </a:lnTo>
                  <a:lnTo>
                    <a:pt x="153" y="936"/>
                  </a:lnTo>
                  <a:lnTo>
                    <a:pt x="151" y="938"/>
                  </a:lnTo>
                  <a:lnTo>
                    <a:pt x="143" y="942"/>
                  </a:lnTo>
                  <a:lnTo>
                    <a:pt x="146" y="945"/>
                  </a:lnTo>
                  <a:lnTo>
                    <a:pt x="144" y="949"/>
                  </a:lnTo>
                  <a:lnTo>
                    <a:pt x="141" y="949"/>
                  </a:lnTo>
                  <a:lnTo>
                    <a:pt x="140" y="951"/>
                  </a:lnTo>
                  <a:lnTo>
                    <a:pt x="139" y="953"/>
                  </a:lnTo>
                  <a:lnTo>
                    <a:pt x="131" y="960"/>
                  </a:lnTo>
                  <a:lnTo>
                    <a:pt x="118" y="976"/>
                  </a:lnTo>
                  <a:lnTo>
                    <a:pt x="112" y="980"/>
                  </a:lnTo>
                  <a:lnTo>
                    <a:pt x="107" y="985"/>
                  </a:lnTo>
                  <a:lnTo>
                    <a:pt x="103" y="985"/>
                  </a:lnTo>
                  <a:lnTo>
                    <a:pt x="97" y="989"/>
                  </a:lnTo>
                  <a:lnTo>
                    <a:pt x="85" y="993"/>
                  </a:lnTo>
                  <a:lnTo>
                    <a:pt x="76" y="991"/>
                  </a:lnTo>
                  <a:lnTo>
                    <a:pt x="70" y="993"/>
                  </a:lnTo>
                  <a:lnTo>
                    <a:pt x="67" y="990"/>
                  </a:lnTo>
                  <a:lnTo>
                    <a:pt x="66" y="988"/>
                  </a:lnTo>
                  <a:lnTo>
                    <a:pt x="66" y="987"/>
                  </a:lnTo>
                  <a:lnTo>
                    <a:pt x="67" y="985"/>
                  </a:lnTo>
                  <a:lnTo>
                    <a:pt x="66" y="985"/>
                  </a:lnTo>
                  <a:lnTo>
                    <a:pt x="63" y="985"/>
                  </a:lnTo>
                  <a:lnTo>
                    <a:pt x="63" y="986"/>
                  </a:lnTo>
                  <a:lnTo>
                    <a:pt x="62" y="989"/>
                  </a:lnTo>
                  <a:lnTo>
                    <a:pt x="62" y="990"/>
                  </a:lnTo>
                  <a:lnTo>
                    <a:pt x="57" y="988"/>
                  </a:lnTo>
                  <a:lnTo>
                    <a:pt x="55" y="987"/>
                  </a:lnTo>
                  <a:lnTo>
                    <a:pt x="57" y="984"/>
                  </a:lnTo>
                  <a:lnTo>
                    <a:pt x="60" y="980"/>
                  </a:lnTo>
                  <a:lnTo>
                    <a:pt x="60" y="980"/>
                  </a:lnTo>
                  <a:lnTo>
                    <a:pt x="59" y="978"/>
                  </a:lnTo>
                  <a:lnTo>
                    <a:pt x="58" y="978"/>
                  </a:lnTo>
                  <a:lnTo>
                    <a:pt x="53" y="979"/>
                  </a:lnTo>
                  <a:lnTo>
                    <a:pt x="50" y="978"/>
                  </a:lnTo>
                  <a:lnTo>
                    <a:pt x="39" y="971"/>
                  </a:lnTo>
                  <a:lnTo>
                    <a:pt x="37" y="968"/>
                  </a:lnTo>
                  <a:lnTo>
                    <a:pt x="28" y="963"/>
                  </a:lnTo>
                  <a:lnTo>
                    <a:pt x="25" y="957"/>
                  </a:lnTo>
                  <a:lnTo>
                    <a:pt x="22" y="950"/>
                  </a:lnTo>
                  <a:lnTo>
                    <a:pt x="23" y="944"/>
                  </a:lnTo>
                  <a:lnTo>
                    <a:pt x="23" y="935"/>
                  </a:lnTo>
                  <a:lnTo>
                    <a:pt x="25" y="932"/>
                  </a:lnTo>
                  <a:lnTo>
                    <a:pt x="33" y="936"/>
                  </a:lnTo>
                  <a:lnTo>
                    <a:pt x="41" y="941"/>
                  </a:lnTo>
                  <a:lnTo>
                    <a:pt x="42" y="941"/>
                  </a:lnTo>
                  <a:lnTo>
                    <a:pt x="45" y="936"/>
                  </a:lnTo>
                  <a:lnTo>
                    <a:pt x="49" y="933"/>
                  </a:lnTo>
                  <a:lnTo>
                    <a:pt x="48" y="932"/>
                  </a:lnTo>
                  <a:lnTo>
                    <a:pt x="41" y="936"/>
                  </a:lnTo>
                  <a:lnTo>
                    <a:pt x="38" y="934"/>
                  </a:lnTo>
                  <a:lnTo>
                    <a:pt x="34" y="930"/>
                  </a:lnTo>
                  <a:lnTo>
                    <a:pt x="34" y="927"/>
                  </a:lnTo>
                  <a:lnTo>
                    <a:pt x="36" y="925"/>
                  </a:lnTo>
                  <a:lnTo>
                    <a:pt x="37" y="922"/>
                  </a:lnTo>
                  <a:lnTo>
                    <a:pt x="36" y="919"/>
                  </a:lnTo>
                  <a:lnTo>
                    <a:pt x="36" y="914"/>
                  </a:lnTo>
                  <a:lnTo>
                    <a:pt x="39" y="910"/>
                  </a:lnTo>
                  <a:lnTo>
                    <a:pt x="44" y="906"/>
                  </a:lnTo>
                  <a:lnTo>
                    <a:pt x="47" y="901"/>
                  </a:lnTo>
                  <a:lnTo>
                    <a:pt x="51" y="899"/>
                  </a:lnTo>
                  <a:lnTo>
                    <a:pt x="51" y="899"/>
                  </a:lnTo>
                  <a:lnTo>
                    <a:pt x="47" y="900"/>
                  </a:lnTo>
                  <a:lnTo>
                    <a:pt x="43" y="903"/>
                  </a:lnTo>
                  <a:lnTo>
                    <a:pt x="38" y="908"/>
                  </a:lnTo>
                  <a:lnTo>
                    <a:pt x="33" y="911"/>
                  </a:lnTo>
                  <a:lnTo>
                    <a:pt x="29" y="912"/>
                  </a:lnTo>
                  <a:lnTo>
                    <a:pt x="27" y="914"/>
                  </a:lnTo>
                  <a:lnTo>
                    <a:pt x="24" y="915"/>
                  </a:lnTo>
                  <a:lnTo>
                    <a:pt x="21" y="921"/>
                  </a:lnTo>
                  <a:lnTo>
                    <a:pt x="17" y="923"/>
                  </a:lnTo>
                  <a:lnTo>
                    <a:pt x="11" y="923"/>
                  </a:lnTo>
                  <a:lnTo>
                    <a:pt x="10" y="919"/>
                  </a:lnTo>
                  <a:lnTo>
                    <a:pt x="12" y="905"/>
                  </a:lnTo>
                  <a:lnTo>
                    <a:pt x="14" y="898"/>
                  </a:lnTo>
                  <a:lnTo>
                    <a:pt x="16" y="893"/>
                  </a:lnTo>
                  <a:lnTo>
                    <a:pt x="19" y="892"/>
                  </a:lnTo>
                  <a:lnTo>
                    <a:pt x="21" y="889"/>
                  </a:lnTo>
                  <a:lnTo>
                    <a:pt x="23" y="889"/>
                  </a:lnTo>
                  <a:lnTo>
                    <a:pt x="25" y="890"/>
                  </a:lnTo>
                  <a:lnTo>
                    <a:pt x="31" y="892"/>
                  </a:lnTo>
                  <a:lnTo>
                    <a:pt x="34" y="888"/>
                  </a:lnTo>
                  <a:lnTo>
                    <a:pt x="38" y="887"/>
                  </a:lnTo>
                  <a:lnTo>
                    <a:pt x="45" y="882"/>
                  </a:lnTo>
                  <a:lnTo>
                    <a:pt x="45" y="881"/>
                  </a:lnTo>
                  <a:lnTo>
                    <a:pt x="40" y="882"/>
                  </a:lnTo>
                  <a:lnTo>
                    <a:pt x="37" y="883"/>
                  </a:lnTo>
                  <a:lnTo>
                    <a:pt x="33" y="884"/>
                  </a:lnTo>
                  <a:lnTo>
                    <a:pt x="30" y="883"/>
                  </a:lnTo>
                  <a:lnTo>
                    <a:pt x="29" y="879"/>
                  </a:lnTo>
                  <a:lnTo>
                    <a:pt x="31" y="876"/>
                  </a:lnTo>
                  <a:lnTo>
                    <a:pt x="38" y="869"/>
                  </a:lnTo>
                  <a:lnTo>
                    <a:pt x="40" y="865"/>
                  </a:lnTo>
                  <a:lnTo>
                    <a:pt x="41" y="862"/>
                  </a:lnTo>
                  <a:lnTo>
                    <a:pt x="41" y="860"/>
                  </a:lnTo>
                  <a:lnTo>
                    <a:pt x="42" y="856"/>
                  </a:lnTo>
                  <a:lnTo>
                    <a:pt x="49" y="848"/>
                  </a:lnTo>
                  <a:lnTo>
                    <a:pt x="54" y="845"/>
                  </a:lnTo>
                  <a:lnTo>
                    <a:pt x="56" y="848"/>
                  </a:lnTo>
                  <a:lnTo>
                    <a:pt x="55" y="857"/>
                  </a:lnTo>
                  <a:lnTo>
                    <a:pt x="55" y="860"/>
                  </a:lnTo>
                  <a:lnTo>
                    <a:pt x="59" y="847"/>
                  </a:lnTo>
                  <a:lnTo>
                    <a:pt x="61" y="844"/>
                  </a:lnTo>
                  <a:lnTo>
                    <a:pt x="63" y="842"/>
                  </a:lnTo>
                  <a:lnTo>
                    <a:pt x="68" y="840"/>
                  </a:lnTo>
                  <a:lnTo>
                    <a:pt x="69" y="838"/>
                  </a:lnTo>
                  <a:lnTo>
                    <a:pt x="63" y="838"/>
                  </a:lnTo>
                  <a:lnTo>
                    <a:pt x="49" y="843"/>
                  </a:lnTo>
                  <a:lnTo>
                    <a:pt x="42" y="848"/>
                  </a:lnTo>
                  <a:lnTo>
                    <a:pt x="41" y="852"/>
                  </a:lnTo>
                  <a:lnTo>
                    <a:pt x="37" y="858"/>
                  </a:lnTo>
                  <a:lnTo>
                    <a:pt x="34" y="861"/>
                  </a:lnTo>
                  <a:lnTo>
                    <a:pt x="34" y="866"/>
                  </a:lnTo>
                  <a:lnTo>
                    <a:pt x="32" y="869"/>
                  </a:lnTo>
                  <a:lnTo>
                    <a:pt x="28" y="870"/>
                  </a:lnTo>
                  <a:lnTo>
                    <a:pt x="23" y="877"/>
                  </a:lnTo>
                  <a:lnTo>
                    <a:pt x="22" y="881"/>
                  </a:lnTo>
                  <a:lnTo>
                    <a:pt x="17" y="886"/>
                  </a:lnTo>
                  <a:lnTo>
                    <a:pt x="14" y="889"/>
                  </a:lnTo>
                  <a:lnTo>
                    <a:pt x="14" y="890"/>
                  </a:lnTo>
                  <a:lnTo>
                    <a:pt x="12" y="893"/>
                  </a:lnTo>
                  <a:lnTo>
                    <a:pt x="11" y="894"/>
                  </a:lnTo>
                  <a:lnTo>
                    <a:pt x="10" y="892"/>
                  </a:lnTo>
                  <a:lnTo>
                    <a:pt x="10" y="888"/>
                  </a:lnTo>
                  <a:lnTo>
                    <a:pt x="10" y="881"/>
                  </a:lnTo>
                  <a:lnTo>
                    <a:pt x="12" y="877"/>
                  </a:lnTo>
                  <a:lnTo>
                    <a:pt x="13" y="872"/>
                  </a:lnTo>
                  <a:lnTo>
                    <a:pt x="11" y="868"/>
                  </a:lnTo>
                  <a:lnTo>
                    <a:pt x="12" y="865"/>
                  </a:lnTo>
                  <a:lnTo>
                    <a:pt x="14" y="865"/>
                  </a:lnTo>
                  <a:lnTo>
                    <a:pt x="18" y="866"/>
                  </a:lnTo>
                  <a:lnTo>
                    <a:pt x="22" y="866"/>
                  </a:lnTo>
                  <a:lnTo>
                    <a:pt x="28" y="862"/>
                  </a:lnTo>
                  <a:lnTo>
                    <a:pt x="27" y="860"/>
                  </a:lnTo>
                  <a:lnTo>
                    <a:pt x="24" y="860"/>
                  </a:lnTo>
                  <a:lnTo>
                    <a:pt x="19" y="860"/>
                  </a:lnTo>
                  <a:lnTo>
                    <a:pt x="15" y="858"/>
                  </a:lnTo>
                  <a:lnTo>
                    <a:pt x="12" y="851"/>
                  </a:lnTo>
                  <a:lnTo>
                    <a:pt x="11" y="842"/>
                  </a:lnTo>
                  <a:lnTo>
                    <a:pt x="11" y="840"/>
                  </a:lnTo>
                  <a:lnTo>
                    <a:pt x="23" y="831"/>
                  </a:lnTo>
                  <a:lnTo>
                    <a:pt x="27" y="826"/>
                  </a:lnTo>
                  <a:lnTo>
                    <a:pt x="25" y="826"/>
                  </a:lnTo>
                  <a:lnTo>
                    <a:pt x="21" y="831"/>
                  </a:lnTo>
                  <a:lnTo>
                    <a:pt x="14" y="834"/>
                  </a:lnTo>
                  <a:lnTo>
                    <a:pt x="10" y="830"/>
                  </a:lnTo>
                  <a:lnTo>
                    <a:pt x="8" y="825"/>
                  </a:lnTo>
                  <a:lnTo>
                    <a:pt x="6" y="816"/>
                  </a:lnTo>
                  <a:lnTo>
                    <a:pt x="7" y="811"/>
                  </a:lnTo>
                  <a:lnTo>
                    <a:pt x="6" y="805"/>
                  </a:lnTo>
                  <a:lnTo>
                    <a:pt x="9" y="802"/>
                  </a:lnTo>
                  <a:lnTo>
                    <a:pt x="12" y="803"/>
                  </a:lnTo>
                  <a:lnTo>
                    <a:pt x="15" y="804"/>
                  </a:lnTo>
                  <a:lnTo>
                    <a:pt x="22" y="803"/>
                  </a:lnTo>
                  <a:lnTo>
                    <a:pt x="38" y="799"/>
                  </a:lnTo>
                  <a:lnTo>
                    <a:pt x="47" y="802"/>
                  </a:lnTo>
                  <a:lnTo>
                    <a:pt x="51" y="802"/>
                  </a:lnTo>
                  <a:lnTo>
                    <a:pt x="57" y="798"/>
                  </a:lnTo>
                  <a:lnTo>
                    <a:pt x="63" y="797"/>
                  </a:lnTo>
                  <a:lnTo>
                    <a:pt x="67" y="800"/>
                  </a:lnTo>
                  <a:lnTo>
                    <a:pt x="69" y="803"/>
                  </a:lnTo>
                  <a:lnTo>
                    <a:pt x="69" y="807"/>
                  </a:lnTo>
                  <a:lnTo>
                    <a:pt x="71" y="810"/>
                  </a:lnTo>
                  <a:lnTo>
                    <a:pt x="73" y="809"/>
                  </a:lnTo>
                  <a:lnTo>
                    <a:pt x="71" y="806"/>
                  </a:lnTo>
                  <a:lnTo>
                    <a:pt x="71" y="801"/>
                  </a:lnTo>
                  <a:lnTo>
                    <a:pt x="87" y="796"/>
                  </a:lnTo>
                  <a:lnTo>
                    <a:pt x="89" y="793"/>
                  </a:lnTo>
                  <a:lnTo>
                    <a:pt x="83" y="792"/>
                  </a:lnTo>
                  <a:lnTo>
                    <a:pt x="81" y="787"/>
                  </a:lnTo>
                  <a:lnTo>
                    <a:pt x="84" y="779"/>
                  </a:lnTo>
                  <a:lnTo>
                    <a:pt x="84" y="779"/>
                  </a:lnTo>
                  <a:lnTo>
                    <a:pt x="80" y="783"/>
                  </a:lnTo>
                  <a:lnTo>
                    <a:pt x="79" y="788"/>
                  </a:lnTo>
                  <a:lnTo>
                    <a:pt x="79" y="793"/>
                  </a:lnTo>
                  <a:lnTo>
                    <a:pt x="79" y="795"/>
                  </a:lnTo>
                  <a:lnTo>
                    <a:pt x="75" y="796"/>
                  </a:lnTo>
                  <a:lnTo>
                    <a:pt x="68" y="796"/>
                  </a:lnTo>
                  <a:lnTo>
                    <a:pt x="63" y="794"/>
                  </a:lnTo>
                  <a:lnTo>
                    <a:pt x="59" y="793"/>
                  </a:lnTo>
                  <a:lnTo>
                    <a:pt x="57" y="792"/>
                  </a:lnTo>
                  <a:lnTo>
                    <a:pt x="58" y="789"/>
                  </a:lnTo>
                  <a:lnTo>
                    <a:pt x="57" y="787"/>
                  </a:lnTo>
                  <a:lnTo>
                    <a:pt x="55" y="791"/>
                  </a:lnTo>
                  <a:lnTo>
                    <a:pt x="53" y="797"/>
                  </a:lnTo>
                  <a:lnTo>
                    <a:pt x="50" y="798"/>
                  </a:lnTo>
                  <a:lnTo>
                    <a:pt x="41" y="796"/>
                  </a:lnTo>
                  <a:lnTo>
                    <a:pt x="27" y="797"/>
                  </a:lnTo>
                  <a:lnTo>
                    <a:pt x="21" y="800"/>
                  </a:lnTo>
                  <a:lnTo>
                    <a:pt x="16" y="800"/>
                  </a:lnTo>
                  <a:lnTo>
                    <a:pt x="10" y="795"/>
                  </a:lnTo>
                  <a:lnTo>
                    <a:pt x="7" y="791"/>
                  </a:lnTo>
                  <a:lnTo>
                    <a:pt x="6" y="782"/>
                  </a:lnTo>
                  <a:lnTo>
                    <a:pt x="6" y="779"/>
                  </a:lnTo>
                  <a:lnTo>
                    <a:pt x="11" y="776"/>
                  </a:lnTo>
                  <a:lnTo>
                    <a:pt x="14" y="776"/>
                  </a:lnTo>
                  <a:lnTo>
                    <a:pt x="17" y="775"/>
                  </a:lnTo>
                  <a:lnTo>
                    <a:pt x="14" y="774"/>
                  </a:lnTo>
                  <a:lnTo>
                    <a:pt x="11" y="771"/>
                  </a:lnTo>
                  <a:lnTo>
                    <a:pt x="10" y="766"/>
                  </a:lnTo>
                  <a:lnTo>
                    <a:pt x="6" y="764"/>
                  </a:lnTo>
                  <a:lnTo>
                    <a:pt x="4" y="760"/>
                  </a:lnTo>
                  <a:lnTo>
                    <a:pt x="3" y="753"/>
                  </a:lnTo>
                  <a:lnTo>
                    <a:pt x="4" y="748"/>
                  </a:lnTo>
                  <a:lnTo>
                    <a:pt x="6" y="747"/>
                  </a:lnTo>
                  <a:lnTo>
                    <a:pt x="10" y="748"/>
                  </a:lnTo>
                  <a:lnTo>
                    <a:pt x="21" y="747"/>
                  </a:lnTo>
                  <a:lnTo>
                    <a:pt x="32" y="752"/>
                  </a:lnTo>
                  <a:lnTo>
                    <a:pt x="38" y="755"/>
                  </a:lnTo>
                  <a:lnTo>
                    <a:pt x="53" y="753"/>
                  </a:lnTo>
                  <a:lnTo>
                    <a:pt x="62" y="749"/>
                  </a:lnTo>
                  <a:lnTo>
                    <a:pt x="60" y="748"/>
                  </a:lnTo>
                  <a:lnTo>
                    <a:pt x="50" y="750"/>
                  </a:lnTo>
                  <a:lnTo>
                    <a:pt x="42" y="750"/>
                  </a:lnTo>
                  <a:lnTo>
                    <a:pt x="27" y="745"/>
                  </a:lnTo>
                  <a:lnTo>
                    <a:pt x="21" y="744"/>
                  </a:lnTo>
                  <a:lnTo>
                    <a:pt x="14" y="745"/>
                  </a:lnTo>
                  <a:lnTo>
                    <a:pt x="11" y="743"/>
                  </a:lnTo>
                  <a:lnTo>
                    <a:pt x="9" y="739"/>
                  </a:lnTo>
                  <a:lnTo>
                    <a:pt x="11" y="729"/>
                  </a:lnTo>
                  <a:lnTo>
                    <a:pt x="14" y="728"/>
                  </a:lnTo>
                  <a:lnTo>
                    <a:pt x="16" y="730"/>
                  </a:lnTo>
                  <a:lnTo>
                    <a:pt x="17" y="730"/>
                  </a:lnTo>
                  <a:lnTo>
                    <a:pt x="19" y="726"/>
                  </a:lnTo>
                  <a:lnTo>
                    <a:pt x="22" y="724"/>
                  </a:lnTo>
                  <a:lnTo>
                    <a:pt x="23" y="719"/>
                  </a:lnTo>
                  <a:lnTo>
                    <a:pt x="29" y="714"/>
                  </a:lnTo>
                  <a:lnTo>
                    <a:pt x="32" y="714"/>
                  </a:lnTo>
                  <a:lnTo>
                    <a:pt x="35" y="712"/>
                  </a:lnTo>
                  <a:lnTo>
                    <a:pt x="37" y="712"/>
                  </a:lnTo>
                  <a:lnTo>
                    <a:pt x="39" y="715"/>
                  </a:lnTo>
                  <a:lnTo>
                    <a:pt x="41" y="717"/>
                  </a:lnTo>
                  <a:lnTo>
                    <a:pt x="44" y="716"/>
                  </a:lnTo>
                  <a:lnTo>
                    <a:pt x="57" y="712"/>
                  </a:lnTo>
                  <a:lnTo>
                    <a:pt x="58" y="711"/>
                  </a:lnTo>
                  <a:lnTo>
                    <a:pt x="60" y="708"/>
                  </a:lnTo>
                  <a:lnTo>
                    <a:pt x="52" y="710"/>
                  </a:lnTo>
                  <a:lnTo>
                    <a:pt x="46" y="712"/>
                  </a:lnTo>
                  <a:lnTo>
                    <a:pt x="42" y="712"/>
                  </a:lnTo>
                  <a:lnTo>
                    <a:pt x="42" y="710"/>
                  </a:lnTo>
                  <a:lnTo>
                    <a:pt x="43" y="707"/>
                  </a:lnTo>
                  <a:lnTo>
                    <a:pt x="46" y="705"/>
                  </a:lnTo>
                  <a:lnTo>
                    <a:pt x="47" y="700"/>
                  </a:lnTo>
                  <a:lnTo>
                    <a:pt x="49" y="698"/>
                  </a:lnTo>
                  <a:lnTo>
                    <a:pt x="52" y="698"/>
                  </a:lnTo>
                  <a:lnTo>
                    <a:pt x="58" y="698"/>
                  </a:lnTo>
                  <a:lnTo>
                    <a:pt x="62" y="696"/>
                  </a:lnTo>
                  <a:lnTo>
                    <a:pt x="68" y="698"/>
                  </a:lnTo>
                  <a:lnTo>
                    <a:pt x="79" y="699"/>
                  </a:lnTo>
                  <a:lnTo>
                    <a:pt x="85" y="703"/>
                  </a:lnTo>
                  <a:lnTo>
                    <a:pt x="88" y="703"/>
                  </a:lnTo>
                  <a:lnTo>
                    <a:pt x="91" y="702"/>
                  </a:lnTo>
                  <a:lnTo>
                    <a:pt x="91" y="700"/>
                  </a:lnTo>
                  <a:lnTo>
                    <a:pt x="86" y="698"/>
                  </a:lnTo>
                  <a:lnTo>
                    <a:pt x="86" y="696"/>
                  </a:lnTo>
                  <a:lnTo>
                    <a:pt x="87" y="694"/>
                  </a:lnTo>
                  <a:lnTo>
                    <a:pt x="95" y="691"/>
                  </a:lnTo>
                  <a:lnTo>
                    <a:pt x="105" y="690"/>
                  </a:lnTo>
                  <a:lnTo>
                    <a:pt x="103" y="687"/>
                  </a:lnTo>
                  <a:lnTo>
                    <a:pt x="83" y="692"/>
                  </a:lnTo>
                  <a:lnTo>
                    <a:pt x="77" y="688"/>
                  </a:lnTo>
                  <a:lnTo>
                    <a:pt x="73" y="688"/>
                  </a:lnTo>
                  <a:lnTo>
                    <a:pt x="71" y="690"/>
                  </a:lnTo>
                  <a:lnTo>
                    <a:pt x="63" y="692"/>
                  </a:lnTo>
                  <a:lnTo>
                    <a:pt x="62" y="691"/>
                  </a:lnTo>
                  <a:lnTo>
                    <a:pt x="63" y="686"/>
                  </a:lnTo>
                  <a:lnTo>
                    <a:pt x="68" y="678"/>
                  </a:lnTo>
                  <a:lnTo>
                    <a:pt x="68" y="676"/>
                  </a:lnTo>
                  <a:lnTo>
                    <a:pt x="70" y="674"/>
                  </a:lnTo>
                  <a:lnTo>
                    <a:pt x="82" y="670"/>
                  </a:lnTo>
                  <a:lnTo>
                    <a:pt x="88" y="665"/>
                  </a:lnTo>
                  <a:lnTo>
                    <a:pt x="91" y="664"/>
                  </a:lnTo>
                  <a:lnTo>
                    <a:pt x="93" y="664"/>
                  </a:lnTo>
                  <a:lnTo>
                    <a:pt x="97" y="664"/>
                  </a:lnTo>
                  <a:lnTo>
                    <a:pt x="105" y="665"/>
                  </a:lnTo>
                  <a:lnTo>
                    <a:pt x="109" y="672"/>
                  </a:lnTo>
                  <a:lnTo>
                    <a:pt x="112" y="674"/>
                  </a:lnTo>
                  <a:lnTo>
                    <a:pt x="121" y="682"/>
                  </a:lnTo>
                  <a:lnTo>
                    <a:pt x="121" y="680"/>
                  </a:lnTo>
                  <a:lnTo>
                    <a:pt x="112" y="668"/>
                  </a:lnTo>
                  <a:lnTo>
                    <a:pt x="109" y="666"/>
                  </a:lnTo>
                  <a:lnTo>
                    <a:pt x="107" y="660"/>
                  </a:lnTo>
                  <a:lnTo>
                    <a:pt x="107" y="655"/>
                  </a:lnTo>
                  <a:lnTo>
                    <a:pt x="110" y="651"/>
                  </a:lnTo>
                  <a:lnTo>
                    <a:pt x="120" y="649"/>
                  </a:lnTo>
                  <a:lnTo>
                    <a:pt x="122" y="648"/>
                  </a:lnTo>
                  <a:lnTo>
                    <a:pt x="122" y="644"/>
                  </a:lnTo>
                  <a:lnTo>
                    <a:pt x="120" y="641"/>
                  </a:lnTo>
                  <a:lnTo>
                    <a:pt x="117" y="641"/>
                  </a:lnTo>
                  <a:lnTo>
                    <a:pt x="114" y="640"/>
                  </a:lnTo>
                  <a:lnTo>
                    <a:pt x="113" y="636"/>
                  </a:lnTo>
                  <a:lnTo>
                    <a:pt x="114" y="633"/>
                  </a:lnTo>
                  <a:lnTo>
                    <a:pt x="120" y="629"/>
                  </a:lnTo>
                  <a:lnTo>
                    <a:pt x="123" y="627"/>
                  </a:lnTo>
                  <a:lnTo>
                    <a:pt x="128" y="625"/>
                  </a:lnTo>
                  <a:lnTo>
                    <a:pt x="138" y="629"/>
                  </a:lnTo>
                  <a:lnTo>
                    <a:pt x="138" y="632"/>
                  </a:lnTo>
                  <a:lnTo>
                    <a:pt x="136" y="636"/>
                  </a:lnTo>
                  <a:lnTo>
                    <a:pt x="136" y="639"/>
                  </a:lnTo>
                  <a:lnTo>
                    <a:pt x="138" y="639"/>
                  </a:lnTo>
                  <a:lnTo>
                    <a:pt x="143" y="631"/>
                  </a:lnTo>
                  <a:lnTo>
                    <a:pt x="150" y="630"/>
                  </a:lnTo>
                  <a:lnTo>
                    <a:pt x="153" y="628"/>
                  </a:lnTo>
                  <a:lnTo>
                    <a:pt x="156" y="627"/>
                  </a:lnTo>
                  <a:lnTo>
                    <a:pt x="160" y="634"/>
                  </a:lnTo>
                  <a:lnTo>
                    <a:pt x="162" y="637"/>
                  </a:lnTo>
                  <a:lnTo>
                    <a:pt x="163" y="638"/>
                  </a:lnTo>
                  <a:lnTo>
                    <a:pt x="165" y="643"/>
                  </a:lnTo>
                  <a:lnTo>
                    <a:pt x="166" y="644"/>
                  </a:lnTo>
                  <a:lnTo>
                    <a:pt x="168" y="641"/>
                  </a:lnTo>
                  <a:lnTo>
                    <a:pt x="172" y="640"/>
                  </a:lnTo>
                  <a:lnTo>
                    <a:pt x="176" y="638"/>
                  </a:lnTo>
                  <a:lnTo>
                    <a:pt x="184" y="640"/>
                  </a:lnTo>
                  <a:lnTo>
                    <a:pt x="188" y="639"/>
                  </a:lnTo>
                  <a:lnTo>
                    <a:pt x="189" y="639"/>
                  </a:lnTo>
                  <a:lnTo>
                    <a:pt x="188" y="633"/>
                  </a:lnTo>
                  <a:lnTo>
                    <a:pt x="187" y="632"/>
                  </a:lnTo>
                  <a:lnTo>
                    <a:pt x="188" y="627"/>
                  </a:lnTo>
                  <a:lnTo>
                    <a:pt x="190" y="625"/>
                  </a:lnTo>
                  <a:lnTo>
                    <a:pt x="195" y="622"/>
                  </a:lnTo>
                  <a:lnTo>
                    <a:pt x="201" y="621"/>
                  </a:lnTo>
                  <a:lnTo>
                    <a:pt x="205" y="617"/>
                  </a:lnTo>
                  <a:lnTo>
                    <a:pt x="209" y="614"/>
                  </a:lnTo>
                  <a:lnTo>
                    <a:pt x="208" y="612"/>
                  </a:lnTo>
                  <a:lnTo>
                    <a:pt x="207" y="609"/>
                  </a:lnTo>
                  <a:lnTo>
                    <a:pt x="204" y="609"/>
                  </a:lnTo>
                  <a:lnTo>
                    <a:pt x="203" y="607"/>
                  </a:lnTo>
                  <a:lnTo>
                    <a:pt x="206" y="604"/>
                  </a:lnTo>
                  <a:lnTo>
                    <a:pt x="212" y="600"/>
                  </a:lnTo>
                  <a:lnTo>
                    <a:pt x="211" y="599"/>
                  </a:lnTo>
                  <a:lnTo>
                    <a:pt x="207" y="597"/>
                  </a:lnTo>
                  <a:lnTo>
                    <a:pt x="204" y="598"/>
                  </a:lnTo>
                  <a:lnTo>
                    <a:pt x="200" y="601"/>
                  </a:lnTo>
                  <a:lnTo>
                    <a:pt x="194" y="606"/>
                  </a:lnTo>
                  <a:lnTo>
                    <a:pt x="196" y="607"/>
                  </a:lnTo>
                  <a:lnTo>
                    <a:pt x="199" y="612"/>
                  </a:lnTo>
                  <a:lnTo>
                    <a:pt x="195" y="617"/>
                  </a:lnTo>
                  <a:lnTo>
                    <a:pt x="176" y="631"/>
                  </a:lnTo>
                  <a:lnTo>
                    <a:pt x="167" y="635"/>
                  </a:lnTo>
                  <a:lnTo>
                    <a:pt x="163" y="635"/>
                  </a:lnTo>
                  <a:lnTo>
                    <a:pt x="162" y="630"/>
                  </a:lnTo>
                  <a:lnTo>
                    <a:pt x="160" y="628"/>
                  </a:lnTo>
                  <a:lnTo>
                    <a:pt x="158" y="622"/>
                  </a:lnTo>
                  <a:lnTo>
                    <a:pt x="154" y="622"/>
                  </a:lnTo>
                  <a:lnTo>
                    <a:pt x="153" y="623"/>
                  </a:lnTo>
                  <a:lnTo>
                    <a:pt x="151" y="621"/>
                  </a:lnTo>
                  <a:lnTo>
                    <a:pt x="153" y="615"/>
                  </a:lnTo>
                  <a:lnTo>
                    <a:pt x="156" y="610"/>
                  </a:lnTo>
                  <a:lnTo>
                    <a:pt x="161" y="606"/>
                  </a:lnTo>
                  <a:lnTo>
                    <a:pt x="164" y="602"/>
                  </a:lnTo>
                  <a:lnTo>
                    <a:pt x="165" y="594"/>
                  </a:lnTo>
                  <a:lnTo>
                    <a:pt x="173" y="587"/>
                  </a:lnTo>
                  <a:lnTo>
                    <a:pt x="183" y="570"/>
                  </a:lnTo>
                  <a:lnTo>
                    <a:pt x="192" y="564"/>
                  </a:lnTo>
                  <a:lnTo>
                    <a:pt x="195" y="558"/>
                  </a:lnTo>
                  <a:lnTo>
                    <a:pt x="200" y="555"/>
                  </a:lnTo>
                  <a:lnTo>
                    <a:pt x="205" y="550"/>
                  </a:lnTo>
                  <a:lnTo>
                    <a:pt x="207" y="550"/>
                  </a:lnTo>
                  <a:lnTo>
                    <a:pt x="214" y="545"/>
                  </a:lnTo>
                  <a:lnTo>
                    <a:pt x="217" y="540"/>
                  </a:lnTo>
                  <a:lnTo>
                    <a:pt x="215" y="540"/>
                  </a:lnTo>
                  <a:lnTo>
                    <a:pt x="209" y="544"/>
                  </a:lnTo>
                  <a:lnTo>
                    <a:pt x="206" y="545"/>
                  </a:lnTo>
                  <a:lnTo>
                    <a:pt x="207" y="539"/>
                  </a:lnTo>
                  <a:lnTo>
                    <a:pt x="208" y="533"/>
                  </a:lnTo>
                  <a:lnTo>
                    <a:pt x="212" y="528"/>
                  </a:lnTo>
                  <a:lnTo>
                    <a:pt x="234" y="513"/>
                  </a:lnTo>
                  <a:lnTo>
                    <a:pt x="236" y="515"/>
                  </a:lnTo>
                  <a:lnTo>
                    <a:pt x="239" y="520"/>
                  </a:lnTo>
                  <a:lnTo>
                    <a:pt x="245" y="518"/>
                  </a:lnTo>
                  <a:lnTo>
                    <a:pt x="252" y="510"/>
                  </a:lnTo>
                  <a:lnTo>
                    <a:pt x="258" y="501"/>
                  </a:lnTo>
                  <a:lnTo>
                    <a:pt x="255" y="502"/>
                  </a:lnTo>
                  <a:lnTo>
                    <a:pt x="252" y="506"/>
                  </a:lnTo>
                  <a:lnTo>
                    <a:pt x="245" y="512"/>
                  </a:lnTo>
                  <a:lnTo>
                    <a:pt x="242" y="512"/>
                  </a:lnTo>
                  <a:lnTo>
                    <a:pt x="241" y="512"/>
                  </a:lnTo>
                  <a:lnTo>
                    <a:pt x="239" y="508"/>
                  </a:lnTo>
                  <a:lnTo>
                    <a:pt x="238" y="507"/>
                  </a:lnTo>
                  <a:lnTo>
                    <a:pt x="235" y="507"/>
                  </a:lnTo>
                  <a:lnTo>
                    <a:pt x="233" y="505"/>
                  </a:lnTo>
                  <a:lnTo>
                    <a:pt x="233" y="499"/>
                  </a:lnTo>
                  <a:lnTo>
                    <a:pt x="236" y="489"/>
                  </a:lnTo>
                  <a:lnTo>
                    <a:pt x="238" y="483"/>
                  </a:lnTo>
                  <a:lnTo>
                    <a:pt x="240" y="478"/>
                  </a:lnTo>
                  <a:lnTo>
                    <a:pt x="249" y="465"/>
                  </a:lnTo>
                  <a:lnTo>
                    <a:pt x="251" y="457"/>
                  </a:lnTo>
                  <a:lnTo>
                    <a:pt x="255" y="453"/>
                  </a:lnTo>
                  <a:lnTo>
                    <a:pt x="260" y="454"/>
                  </a:lnTo>
                  <a:lnTo>
                    <a:pt x="262" y="453"/>
                  </a:lnTo>
                  <a:lnTo>
                    <a:pt x="260" y="448"/>
                  </a:lnTo>
                  <a:lnTo>
                    <a:pt x="254" y="444"/>
                  </a:lnTo>
                  <a:lnTo>
                    <a:pt x="254" y="441"/>
                  </a:lnTo>
                  <a:lnTo>
                    <a:pt x="273" y="435"/>
                  </a:lnTo>
                  <a:lnTo>
                    <a:pt x="282" y="435"/>
                  </a:lnTo>
                  <a:lnTo>
                    <a:pt x="285" y="432"/>
                  </a:lnTo>
                  <a:lnTo>
                    <a:pt x="290" y="430"/>
                  </a:lnTo>
                  <a:lnTo>
                    <a:pt x="294" y="426"/>
                  </a:lnTo>
                  <a:lnTo>
                    <a:pt x="292" y="424"/>
                  </a:lnTo>
                  <a:lnTo>
                    <a:pt x="282" y="428"/>
                  </a:lnTo>
                  <a:lnTo>
                    <a:pt x="277" y="430"/>
                  </a:lnTo>
                  <a:lnTo>
                    <a:pt x="274" y="430"/>
                  </a:lnTo>
                  <a:lnTo>
                    <a:pt x="272" y="431"/>
                  </a:lnTo>
                  <a:lnTo>
                    <a:pt x="264" y="432"/>
                  </a:lnTo>
                  <a:lnTo>
                    <a:pt x="263" y="416"/>
                  </a:lnTo>
                  <a:lnTo>
                    <a:pt x="264" y="407"/>
                  </a:lnTo>
                  <a:lnTo>
                    <a:pt x="267" y="407"/>
                  </a:lnTo>
                  <a:lnTo>
                    <a:pt x="268" y="399"/>
                  </a:lnTo>
                  <a:lnTo>
                    <a:pt x="270" y="394"/>
                  </a:lnTo>
                  <a:lnTo>
                    <a:pt x="275" y="393"/>
                  </a:lnTo>
                  <a:lnTo>
                    <a:pt x="277" y="391"/>
                  </a:lnTo>
                  <a:lnTo>
                    <a:pt x="280" y="386"/>
                  </a:lnTo>
                  <a:lnTo>
                    <a:pt x="286" y="388"/>
                  </a:lnTo>
                  <a:lnTo>
                    <a:pt x="291" y="386"/>
                  </a:lnTo>
                  <a:lnTo>
                    <a:pt x="290" y="384"/>
                  </a:lnTo>
                  <a:lnTo>
                    <a:pt x="283" y="382"/>
                  </a:lnTo>
                  <a:lnTo>
                    <a:pt x="282" y="377"/>
                  </a:lnTo>
                  <a:lnTo>
                    <a:pt x="284" y="375"/>
                  </a:lnTo>
                  <a:lnTo>
                    <a:pt x="286" y="373"/>
                  </a:lnTo>
                  <a:lnTo>
                    <a:pt x="289" y="372"/>
                  </a:lnTo>
                  <a:lnTo>
                    <a:pt x="293" y="364"/>
                  </a:lnTo>
                  <a:lnTo>
                    <a:pt x="296" y="360"/>
                  </a:lnTo>
                  <a:lnTo>
                    <a:pt x="299" y="361"/>
                  </a:lnTo>
                  <a:lnTo>
                    <a:pt x="304" y="356"/>
                  </a:lnTo>
                  <a:lnTo>
                    <a:pt x="308" y="358"/>
                  </a:lnTo>
                  <a:lnTo>
                    <a:pt x="311" y="355"/>
                  </a:lnTo>
                  <a:lnTo>
                    <a:pt x="317" y="354"/>
                  </a:lnTo>
                  <a:lnTo>
                    <a:pt x="338" y="353"/>
                  </a:lnTo>
                  <a:lnTo>
                    <a:pt x="338" y="350"/>
                  </a:lnTo>
                  <a:lnTo>
                    <a:pt x="334" y="349"/>
                  </a:lnTo>
                  <a:lnTo>
                    <a:pt x="319" y="348"/>
                  </a:lnTo>
                  <a:lnTo>
                    <a:pt x="311" y="348"/>
                  </a:lnTo>
                  <a:lnTo>
                    <a:pt x="308" y="349"/>
                  </a:lnTo>
                  <a:lnTo>
                    <a:pt x="307" y="347"/>
                  </a:lnTo>
                  <a:lnTo>
                    <a:pt x="307" y="345"/>
                  </a:lnTo>
                  <a:lnTo>
                    <a:pt x="310" y="342"/>
                  </a:lnTo>
                  <a:lnTo>
                    <a:pt x="311" y="338"/>
                  </a:lnTo>
                  <a:lnTo>
                    <a:pt x="316" y="329"/>
                  </a:lnTo>
                  <a:lnTo>
                    <a:pt x="323" y="322"/>
                  </a:lnTo>
                  <a:lnTo>
                    <a:pt x="328" y="324"/>
                  </a:lnTo>
                  <a:lnTo>
                    <a:pt x="333" y="330"/>
                  </a:lnTo>
                  <a:lnTo>
                    <a:pt x="337" y="331"/>
                  </a:lnTo>
                  <a:lnTo>
                    <a:pt x="339" y="333"/>
                  </a:lnTo>
                  <a:lnTo>
                    <a:pt x="342" y="341"/>
                  </a:lnTo>
                  <a:lnTo>
                    <a:pt x="343" y="341"/>
                  </a:lnTo>
                  <a:lnTo>
                    <a:pt x="343" y="333"/>
                  </a:lnTo>
                  <a:lnTo>
                    <a:pt x="346" y="327"/>
                  </a:lnTo>
                  <a:lnTo>
                    <a:pt x="345" y="325"/>
                  </a:lnTo>
                  <a:lnTo>
                    <a:pt x="340" y="327"/>
                  </a:lnTo>
                  <a:lnTo>
                    <a:pt x="335" y="325"/>
                  </a:lnTo>
                  <a:lnTo>
                    <a:pt x="332" y="320"/>
                  </a:lnTo>
                  <a:lnTo>
                    <a:pt x="331" y="315"/>
                  </a:lnTo>
                  <a:lnTo>
                    <a:pt x="333" y="311"/>
                  </a:lnTo>
                  <a:lnTo>
                    <a:pt x="335" y="309"/>
                  </a:lnTo>
                  <a:lnTo>
                    <a:pt x="334" y="306"/>
                  </a:lnTo>
                  <a:lnTo>
                    <a:pt x="326" y="314"/>
                  </a:lnTo>
                  <a:lnTo>
                    <a:pt x="320" y="315"/>
                  </a:lnTo>
                  <a:lnTo>
                    <a:pt x="318" y="314"/>
                  </a:lnTo>
                  <a:lnTo>
                    <a:pt x="319" y="308"/>
                  </a:lnTo>
                  <a:lnTo>
                    <a:pt x="318" y="303"/>
                  </a:lnTo>
                  <a:lnTo>
                    <a:pt x="326" y="291"/>
                  </a:lnTo>
                  <a:lnTo>
                    <a:pt x="329" y="289"/>
                  </a:lnTo>
                  <a:lnTo>
                    <a:pt x="333" y="290"/>
                  </a:lnTo>
                  <a:lnTo>
                    <a:pt x="337" y="293"/>
                  </a:lnTo>
                  <a:lnTo>
                    <a:pt x="340" y="293"/>
                  </a:lnTo>
                  <a:lnTo>
                    <a:pt x="344" y="291"/>
                  </a:lnTo>
                  <a:lnTo>
                    <a:pt x="344" y="287"/>
                  </a:lnTo>
                  <a:lnTo>
                    <a:pt x="336" y="286"/>
                  </a:lnTo>
                  <a:lnTo>
                    <a:pt x="333" y="284"/>
                  </a:lnTo>
                  <a:lnTo>
                    <a:pt x="335" y="281"/>
                  </a:lnTo>
                  <a:lnTo>
                    <a:pt x="340" y="278"/>
                  </a:lnTo>
                  <a:lnTo>
                    <a:pt x="345" y="273"/>
                  </a:lnTo>
                  <a:lnTo>
                    <a:pt x="351" y="271"/>
                  </a:lnTo>
                  <a:lnTo>
                    <a:pt x="357" y="267"/>
                  </a:lnTo>
                  <a:lnTo>
                    <a:pt x="357" y="268"/>
                  </a:lnTo>
                  <a:lnTo>
                    <a:pt x="359" y="270"/>
                  </a:lnTo>
                  <a:lnTo>
                    <a:pt x="360" y="284"/>
                  </a:lnTo>
                  <a:lnTo>
                    <a:pt x="365" y="296"/>
                  </a:lnTo>
                  <a:lnTo>
                    <a:pt x="366" y="297"/>
                  </a:lnTo>
                  <a:lnTo>
                    <a:pt x="365" y="287"/>
                  </a:lnTo>
                  <a:lnTo>
                    <a:pt x="366" y="284"/>
                  </a:lnTo>
                  <a:lnTo>
                    <a:pt x="368" y="281"/>
                  </a:lnTo>
                  <a:lnTo>
                    <a:pt x="369" y="279"/>
                  </a:lnTo>
                  <a:lnTo>
                    <a:pt x="367" y="278"/>
                  </a:lnTo>
                  <a:lnTo>
                    <a:pt x="365" y="274"/>
                  </a:lnTo>
                  <a:lnTo>
                    <a:pt x="362" y="262"/>
                  </a:lnTo>
                  <a:lnTo>
                    <a:pt x="363" y="259"/>
                  </a:lnTo>
                  <a:lnTo>
                    <a:pt x="368" y="253"/>
                  </a:lnTo>
                  <a:lnTo>
                    <a:pt x="376" y="252"/>
                  </a:lnTo>
                  <a:lnTo>
                    <a:pt x="384" y="256"/>
                  </a:lnTo>
                  <a:lnTo>
                    <a:pt x="387" y="256"/>
                  </a:lnTo>
                  <a:lnTo>
                    <a:pt x="391" y="255"/>
                  </a:lnTo>
                  <a:lnTo>
                    <a:pt x="399" y="251"/>
                  </a:lnTo>
                  <a:lnTo>
                    <a:pt x="403" y="250"/>
                  </a:lnTo>
                  <a:lnTo>
                    <a:pt x="406" y="250"/>
                  </a:lnTo>
                  <a:lnTo>
                    <a:pt x="406" y="248"/>
                  </a:lnTo>
                  <a:lnTo>
                    <a:pt x="404" y="247"/>
                  </a:lnTo>
                  <a:lnTo>
                    <a:pt x="403" y="246"/>
                  </a:lnTo>
                  <a:lnTo>
                    <a:pt x="401" y="245"/>
                  </a:lnTo>
                  <a:lnTo>
                    <a:pt x="395" y="247"/>
                  </a:lnTo>
                  <a:lnTo>
                    <a:pt x="375" y="246"/>
                  </a:lnTo>
                  <a:lnTo>
                    <a:pt x="373" y="245"/>
                  </a:lnTo>
                  <a:lnTo>
                    <a:pt x="373" y="241"/>
                  </a:lnTo>
                  <a:lnTo>
                    <a:pt x="374" y="235"/>
                  </a:lnTo>
                  <a:lnTo>
                    <a:pt x="377" y="233"/>
                  </a:lnTo>
                  <a:lnTo>
                    <a:pt x="384" y="227"/>
                  </a:lnTo>
                  <a:lnTo>
                    <a:pt x="392" y="227"/>
                  </a:lnTo>
                  <a:lnTo>
                    <a:pt x="401" y="218"/>
                  </a:lnTo>
                  <a:lnTo>
                    <a:pt x="404" y="210"/>
                  </a:lnTo>
                  <a:lnTo>
                    <a:pt x="406" y="200"/>
                  </a:lnTo>
                  <a:lnTo>
                    <a:pt x="411" y="191"/>
                  </a:lnTo>
                  <a:lnTo>
                    <a:pt x="424" y="186"/>
                  </a:lnTo>
                  <a:lnTo>
                    <a:pt x="424" y="183"/>
                  </a:lnTo>
                  <a:lnTo>
                    <a:pt x="422" y="179"/>
                  </a:lnTo>
                  <a:lnTo>
                    <a:pt x="422" y="171"/>
                  </a:lnTo>
                  <a:lnTo>
                    <a:pt x="426" y="161"/>
                  </a:lnTo>
                  <a:lnTo>
                    <a:pt x="429" y="158"/>
                  </a:lnTo>
                  <a:lnTo>
                    <a:pt x="430" y="157"/>
                  </a:lnTo>
                  <a:lnTo>
                    <a:pt x="432" y="160"/>
                  </a:lnTo>
                  <a:lnTo>
                    <a:pt x="435" y="167"/>
                  </a:lnTo>
                  <a:lnTo>
                    <a:pt x="441" y="171"/>
                  </a:lnTo>
                  <a:lnTo>
                    <a:pt x="447" y="172"/>
                  </a:lnTo>
                  <a:lnTo>
                    <a:pt x="449" y="170"/>
                  </a:lnTo>
                  <a:lnTo>
                    <a:pt x="444" y="166"/>
                  </a:lnTo>
                  <a:lnTo>
                    <a:pt x="440" y="161"/>
                  </a:lnTo>
                  <a:lnTo>
                    <a:pt x="439" y="156"/>
                  </a:lnTo>
                  <a:lnTo>
                    <a:pt x="441" y="153"/>
                  </a:lnTo>
                  <a:lnTo>
                    <a:pt x="444" y="153"/>
                  </a:lnTo>
                  <a:lnTo>
                    <a:pt x="448" y="153"/>
                  </a:lnTo>
                  <a:lnTo>
                    <a:pt x="452" y="149"/>
                  </a:lnTo>
                  <a:lnTo>
                    <a:pt x="452" y="147"/>
                  </a:lnTo>
                  <a:lnTo>
                    <a:pt x="452" y="144"/>
                  </a:lnTo>
                  <a:lnTo>
                    <a:pt x="453" y="140"/>
                  </a:lnTo>
                  <a:lnTo>
                    <a:pt x="458" y="132"/>
                  </a:lnTo>
                  <a:lnTo>
                    <a:pt x="474" y="127"/>
                  </a:lnTo>
                  <a:lnTo>
                    <a:pt x="475" y="129"/>
                  </a:lnTo>
                  <a:lnTo>
                    <a:pt x="474" y="145"/>
                  </a:lnTo>
                  <a:lnTo>
                    <a:pt x="472" y="155"/>
                  </a:lnTo>
                  <a:lnTo>
                    <a:pt x="472" y="162"/>
                  </a:lnTo>
                  <a:lnTo>
                    <a:pt x="476" y="155"/>
                  </a:lnTo>
                  <a:lnTo>
                    <a:pt x="479" y="134"/>
                  </a:lnTo>
                  <a:lnTo>
                    <a:pt x="482" y="125"/>
                  </a:lnTo>
                  <a:lnTo>
                    <a:pt x="486" y="120"/>
                  </a:lnTo>
                  <a:lnTo>
                    <a:pt x="488" y="119"/>
                  </a:lnTo>
                  <a:lnTo>
                    <a:pt x="491" y="115"/>
                  </a:lnTo>
                  <a:lnTo>
                    <a:pt x="494" y="114"/>
                  </a:lnTo>
                  <a:lnTo>
                    <a:pt x="495" y="116"/>
                  </a:lnTo>
                  <a:lnTo>
                    <a:pt x="496" y="121"/>
                  </a:lnTo>
                  <a:lnTo>
                    <a:pt x="494" y="139"/>
                  </a:lnTo>
                  <a:lnTo>
                    <a:pt x="494" y="144"/>
                  </a:lnTo>
                  <a:lnTo>
                    <a:pt x="493" y="152"/>
                  </a:lnTo>
                  <a:lnTo>
                    <a:pt x="485" y="168"/>
                  </a:lnTo>
                  <a:lnTo>
                    <a:pt x="485" y="170"/>
                  </a:lnTo>
                  <a:lnTo>
                    <a:pt x="487" y="169"/>
                  </a:lnTo>
                  <a:lnTo>
                    <a:pt x="490" y="166"/>
                  </a:lnTo>
                  <a:lnTo>
                    <a:pt x="499" y="151"/>
                  </a:lnTo>
                  <a:lnTo>
                    <a:pt x="507" y="153"/>
                  </a:lnTo>
                  <a:lnTo>
                    <a:pt x="507" y="152"/>
                  </a:lnTo>
                  <a:lnTo>
                    <a:pt x="505" y="147"/>
                  </a:lnTo>
                  <a:lnTo>
                    <a:pt x="502" y="143"/>
                  </a:lnTo>
                  <a:lnTo>
                    <a:pt x="500" y="137"/>
                  </a:lnTo>
                  <a:lnTo>
                    <a:pt x="501" y="123"/>
                  </a:lnTo>
                  <a:lnTo>
                    <a:pt x="504" y="117"/>
                  </a:lnTo>
                  <a:lnTo>
                    <a:pt x="510" y="117"/>
                  </a:lnTo>
                  <a:lnTo>
                    <a:pt x="515" y="117"/>
                  </a:lnTo>
                  <a:lnTo>
                    <a:pt x="516" y="119"/>
                  </a:lnTo>
                  <a:lnTo>
                    <a:pt x="521" y="119"/>
                  </a:lnTo>
                  <a:lnTo>
                    <a:pt x="524" y="109"/>
                  </a:lnTo>
                  <a:lnTo>
                    <a:pt x="529" y="108"/>
                  </a:lnTo>
                  <a:lnTo>
                    <a:pt x="534" y="115"/>
                  </a:lnTo>
                  <a:lnTo>
                    <a:pt x="540" y="119"/>
                  </a:lnTo>
                  <a:lnTo>
                    <a:pt x="545" y="126"/>
                  </a:lnTo>
                  <a:lnTo>
                    <a:pt x="546" y="124"/>
                  </a:lnTo>
                  <a:lnTo>
                    <a:pt x="544" y="109"/>
                  </a:lnTo>
                  <a:lnTo>
                    <a:pt x="541" y="103"/>
                  </a:lnTo>
                  <a:lnTo>
                    <a:pt x="535" y="100"/>
                  </a:lnTo>
                  <a:lnTo>
                    <a:pt x="528" y="93"/>
                  </a:lnTo>
                  <a:lnTo>
                    <a:pt x="527" y="89"/>
                  </a:lnTo>
                  <a:lnTo>
                    <a:pt x="527" y="87"/>
                  </a:lnTo>
                  <a:lnTo>
                    <a:pt x="533" y="85"/>
                  </a:lnTo>
                  <a:lnTo>
                    <a:pt x="540" y="87"/>
                  </a:lnTo>
                  <a:lnTo>
                    <a:pt x="547" y="81"/>
                  </a:lnTo>
                  <a:lnTo>
                    <a:pt x="549" y="83"/>
                  </a:lnTo>
                  <a:lnTo>
                    <a:pt x="554" y="80"/>
                  </a:lnTo>
                  <a:lnTo>
                    <a:pt x="557" y="84"/>
                  </a:lnTo>
                  <a:lnTo>
                    <a:pt x="560" y="83"/>
                  </a:lnTo>
                  <a:lnTo>
                    <a:pt x="561" y="77"/>
                  </a:lnTo>
                  <a:lnTo>
                    <a:pt x="569" y="74"/>
                  </a:lnTo>
                  <a:lnTo>
                    <a:pt x="574" y="77"/>
                  </a:lnTo>
                  <a:lnTo>
                    <a:pt x="578" y="80"/>
                  </a:lnTo>
                  <a:lnTo>
                    <a:pt x="579" y="87"/>
                  </a:lnTo>
                  <a:lnTo>
                    <a:pt x="581" y="100"/>
                  </a:lnTo>
                  <a:lnTo>
                    <a:pt x="585" y="106"/>
                  </a:lnTo>
                  <a:lnTo>
                    <a:pt x="587" y="109"/>
                  </a:lnTo>
                  <a:lnTo>
                    <a:pt x="590" y="111"/>
                  </a:lnTo>
                  <a:lnTo>
                    <a:pt x="592" y="107"/>
                  </a:lnTo>
                  <a:lnTo>
                    <a:pt x="589" y="103"/>
                  </a:lnTo>
                  <a:lnTo>
                    <a:pt x="589" y="99"/>
                  </a:lnTo>
                  <a:lnTo>
                    <a:pt x="590" y="89"/>
                  </a:lnTo>
                  <a:lnTo>
                    <a:pt x="591" y="85"/>
                  </a:lnTo>
                  <a:lnTo>
                    <a:pt x="600" y="72"/>
                  </a:lnTo>
                  <a:lnTo>
                    <a:pt x="608" y="63"/>
                  </a:lnTo>
                  <a:lnTo>
                    <a:pt x="613" y="63"/>
                  </a:lnTo>
                  <a:lnTo>
                    <a:pt x="620" y="46"/>
                  </a:lnTo>
                  <a:lnTo>
                    <a:pt x="622" y="43"/>
                  </a:lnTo>
                  <a:lnTo>
                    <a:pt x="625" y="43"/>
                  </a:lnTo>
                  <a:lnTo>
                    <a:pt x="624" y="38"/>
                  </a:lnTo>
                  <a:lnTo>
                    <a:pt x="620" y="35"/>
                  </a:lnTo>
                  <a:lnTo>
                    <a:pt x="620" y="30"/>
                  </a:lnTo>
                  <a:lnTo>
                    <a:pt x="625" y="24"/>
                  </a:lnTo>
                  <a:lnTo>
                    <a:pt x="632" y="13"/>
                  </a:lnTo>
                  <a:lnTo>
                    <a:pt x="636" y="13"/>
                  </a:lnTo>
                  <a:lnTo>
                    <a:pt x="637" y="16"/>
                  </a:lnTo>
                  <a:lnTo>
                    <a:pt x="644" y="21"/>
                  </a:lnTo>
                  <a:lnTo>
                    <a:pt x="649" y="26"/>
                  </a:lnTo>
                  <a:lnTo>
                    <a:pt x="652" y="29"/>
                  </a:lnTo>
                  <a:lnTo>
                    <a:pt x="653" y="28"/>
                  </a:lnTo>
                  <a:lnTo>
                    <a:pt x="655" y="24"/>
                  </a:lnTo>
                  <a:lnTo>
                    <a:pt x="657" y="22"/>
                  </a:lnTo>
                  <a:lnTo>
                    <a:pt x="661" y="23"/>
                  </a:lnTo>
                  <a:lnTo>
                    <a:pt x="664" y="26"/>
                  </a:lnTo>
                  <a:lnTo>
                    <a:pt x="666" y="26"/>
                  </a:lnTo>
                  <a:lnTo>
                    <a:pt x="667" y="28"/>
                  </a:lnTo>
                  <a:lnTo>
                    <a:pt x="668" y="31"/>
                  </a:lnTo>
                  <a:lnTo>
                    <a:pt x="665" y="35"/>
                  </a:lnTo>
                  <a:lnTo>
                    <a:pt x="658" y="45"/>
                  </a:lnTo>
                  <a:lnTo>
                    <a:pt x="652" y="57"/>
                  </a:lnTo>
                  <a:lnTo>
                    <a:pt x="650" y="63"/>
                  </a:lnTo>
                  <a:lnTo>
                    <a:pt x="648" y="78"/>
                  </a:lnTo>
                  <a:lnTo>
                    <a:pt x="643" y="89"/>
                  </a:lnTo>
                  <a:lnTo>
                    <a:pt x="642" y="95"/>
                  </a:lnTo>
                  <a:lnTo>
                    <a:pt x="644" y="99"/>
                  </a:lnTo>
                  <a:lnTo>
                    <a:pt x="650" y="96"/>
                  </a:lnTo>
                  <a:lnTo>
                    <a:pt x="656" y="87"/>
                  </a:lnTo>
                  <a:lnTo>
                    <a:pt x="658" y="77"/>
                  </a:lnTo>
                  <a:lnTo>
                    <a:pt x="674" y="50"/>
                  </a:lnTo>
                  <a:lnTo>
                    <a:pt x="682" y="35"/>
                  </a:lnTo>
                  <a:lnTo>
                    <a:pt x="691" y="22"/>
                  </a:lnTo>
                  <a:lnTo>
                    <a:pt x="695" y="20"/>
                  </a:lnTo>
                  <a:lnTo>
                    <a:pt x="698" y="28"/>
                  </a:lnTo>
                  <a:lnTo>
                    <a:pt x="696" y="38"/>
                  </a:lnTo>
                  <a:lnTo>
                    <a:pt x="693" y="46"/>
                  </a:lnTo>
                  <a:lnTo>
                    <a:pt x="695" y="49"/>
                  </a:lnTo>
                  <a:lnTo>
                    <a:pt x="695" y="57"/>
                  </a:lnTo>
                  <a:lnTo>
                    <a:pt x="694" y="62"/>
                  </a:lnTo>
                  <a:lnTo>
                    <a:pt x="693" y="66"/>
                  </a:lnTo>
                  <a:lnTo>
                    <a:pt x="693" y="70"/>
                  </a:lnTo>
                  <a:lnTo>
                    <a:pt x="696" y="69"/>
                  </a:lnTo>
                  <a:lnTo>
                    <a:pt x="707" y="61"/>
                  </a:lnTo>
                  <a:lnTo>
                    <a:pt x="709" y="51"/>
                  </a:lnTo>
                  <a:lnTo>
                    <a:pt x="712" y="45"/>
                  </a:lnTo>
                  <a:lnTo>
                    <a:pt x="713" y="38"/>
                  </a:lnTo>
                  <a:lnTo>
                    <a:pt x="716" y="32"/>
                  </a:lnTo>
                  <a:lnTo>
                    <a:pt x="724" y="32"/>
                  </a:lnTo>
                  <a:lnTo>
                    <a:pt x="724" y="30"/>
                  </a:lnTo>
                  <a:lnTo>
                    <a:pt x="715" y="22"/>
                  </a:lnTo>
                  <a:lnTo>
                    <a:pt x="714" y="19"/>
                  </a:lnTo>
                  <a:lnTo>
                    <a:pt x="717" y="14"/>
                  </a:lnTo>
                  <a:lnTo>
                    <a:pt x="726" y="5"/>
                  </a:lnTo>
                  <a:lnTo>
                    <a:pt x="730" y="5"/>
                  </a:lnTo>
                  <a:lnTo>
                    <a:pt x="732" y="8"/>
                  </a:lnTo>
                  <a:lnTo>
                    <a:pt x="743" y="10"/>
                  </a:lnTo>
                  <a:lnTo>
                    <a:pt x="751" y="16"/>
                  </a:lnTo>
                  <a:lnTo>
                    <a:pt x="751" y="26"/>
                  </a:lnTo>
                  <a:lnTo>
                    <a:pt x="749" y="30"/>
                  </a:lnTo>
                  <a:lnTo>
                    <a:pt x="747" y="34"/>
                  </a:lnTo>
                  <a:lnTo>
                    <a:pt x="737" y="41"/>
                  </a:lnTo>
                  <a:lnTo>
                    <a:pt x="735" y="45"/>
                  </a:lnTo>
                  <a:lnTo>
                    <a:pt x="739" y="46"/>
                  </a:lnTo>
                  <a:lnTo>
                    <a:pt x="745" y="42"/>
                  </a:lnTo>
                  <a:lnTo>
                    <a:pt x="747" y="46"/>
                  </a:lnTo>
                  <a:lnTo>
                    <a:pt x="745" y="54"/>
                  </a:lnTo>
                  <a:lnTo>
                    <a:pt x="745" y="68"/>
                  </a:lnTo>
                  <a:lnTo>
                    <a:pt x="744" y="75"/>
                  </a:lnTo>
                  <a:lnTo>
                    <a:pt x="744" y="82"/>
                  </a:lnTo>
                  <a:lnTo>
                    <a:pt x="745" y="85"/>
                  </a:lnTo>
                  <a:lnTo>
                    <a:pt x="747" y="71"/>
                  </a:lnTo>
                  <a:lnTo>
                    <a:pt x="748" y="67"/>
                  </a:lnTo>
                  <a:lnTo>
                    <a:pt x="752" y="62"/>
                  </a:lnTo>
                  <a:lnTo>
                    <a:pt x="754" y="51"/>
                  </a:lnTo>
                  <a:lnTo>
                    <a:pt x="758" y="37"/>
                  </a:lnTo>
                  <a:lnTo>
                    <a:pt x="762" y="29"/>
                  </a:lnTo>
                  <a:lnTo>
                    <a:pt x="765" y="27"/>
                  </a:lnTo>
                  <a:lnTo>
                    <a:pt x="774" y="27"/>
                  </a:lnTo>
                  <a:lnTo>
                    <a:pt x="778" y="30"/>
                  </a:lnTo>
                  <a:lnTo>
                    <a:pt x="781" y="37"/>
                  </a:lnTo>
                  <a:lnTo>
                    <a:pt x="783" y="40"/>
                  </a:lnTo>
                  <a:lnTo>
                    <a:pt x="791" y="42"/>
                  </a:lnTo>
                  <a:lnTo>
                    <a:pt x="793" y="46"/>
                  </a:lnTo>
                  <a:lnTo>
                    <a:pt x="794" y="48"/>
                  </a:lnTo>
                  <a:lnTo>
                    <a:pt x="796" y="48"/>
                  </a:lnTo>
                  <a:lnTo>
                    <a:pt x="801" y="43"/>
                  </a:lnTo>
                  <a:lnTo>
                    <a:pt x="804" y="43"/>
                  </a:lnTo>
                  <a:lnTo>
                    <a:pt x="810" y="50"/>
                  </a:lnTo>
                  <a:lnTo>
                    <a:pt x="809" y="56"/>
                  </a:lnTo>
                  <a:lnTo>
                    <a:pt x="809" y="58"/>
                  </a:lnTo>
                  <a:lnTo>
                    <a:pt x="815" y="57"/>
                  </a:lnTo>
                  <a:lnTo>
                    <a:pt x="821" y="60"/>
                  </a:lnTo>
                  <a:lnTo>
                    <a:pt x="831" y="72"/>
                  </a:lnTo>
                  <a:lnTo>
                    <a:pt x="833" y="77"/>
                  </a:lnTo>
                  <a:lnTo>
                    <a:pt x="832" y="83"/>
                  </a:lnTo>
                  <a:lnTo>
                    <a:pt x="817" y="90"/>
                  </a:lnTo>
                  <a:lnTo>
                    <a:pt x="810" y="97"/>
                  </a:lnTo>
                  <a:lnTo>
                    <a:pt x="800" y="100"/>
                  </a:lnTo>
                  <a:lnTo>
                    <a:pt x="763" y="95"/>
                  </a:lnTo>
                  <a:lnTo>
                    <a:pt x="764" y="100"/>
                  </a:lnTo>
                  <a:lnTo>
                    <a:pt x="789" y="111"/>
                  </a:lnTo>
                  <a:lnTo>
                    <a:pt x="791" y="114"/>
                  </a:lnTo>
                  <a:lnTo>
                    <a:pt x="791" y="120"/>
                  </a:lnTo>
                  <a:lnTo>
                    <a:pt x="790" y="126"/>
                  </a:lnTo>
                  <a:lnTo>
                    <a:pt x="791" y="130"/>
                  </a:lnTo>
                  <a:lnTo>
                    <a:pt x="792" y="132"/>
                  </a:lnTo>
                  <a:lnTo>
                    <a:pt x="795" y="134"/>
                  </a:lnTo>
                  <a:lnTo>
                    <a:pt x="802" y="133"/>
                  </a:lnTo>
                  <a:lnTo>
                    <a:pt x="805" y="135"/>
                  </a:lnTo>
                  <a:lnTo>
                    <a:pt x="807" y="132"/>
                  </a:lnTo>
                  <a:lnTo>
                    <a:pt x="808" y="124"/>
                  </a:lnTo>
                  <a:lnTo>
                    <a:pt x="810" y="121"/>
                  </a:lnTo>
                  <a:lnTo>
                    <a:pt x="813" y="124"/>
                  </a:lnTo>
                  <a:lnTo>
                    <a:pt x="815" y="134"/>
                  </a:lnTo>
                  <a:lnTo>
                    <a:pt x="816" y="134"/>
                  </a:lnTo>
                  <a:lnTo>
                    <a:pt x="817" y="128"/>
                  </a:lnTo>
                  <a:lnTo>
                    <a:pt x="821" y="128"/>
                  </a:lnTo>
                  <a:lnTo>
                    <a:pt x="825" y="128"/>
                  </a:lnTo>
                  <a:lnTo>
                    <a:pt x="830" y="129"/>
                  </a:lnTo>
                  <a:close/>
                  <a:moveTo>
                    <a:pt x="661" y="0"/>
                  </a:moveTo>
                  <a:lnTo>
                    <a:pt x="670" y="4"/>
                  </a:lnTo>
                  <a:lnTo>
                    <a:pt x="673" y="4"/>
                  </a:lnTo>
                  <a:lnTo>
                    <a:pt x="677" y="10"/>
                  </a:lnTo>
                  <a:lnTo>
                    <a:pt x="680" y="10"/>
                  </a:lnTo>
                  <a:lnTo>
                    <a:pt x="679" y="14"/>
                  </a:lnTo>
                  <a:lnTo>
                    <a:pt x="675" y="16"/>
                  </a:lnTo>
                  <a:lnTo>
                    <a:pt x="668" y="17"/>
                  </a:lnTo>
                  <a:lnTo>
                    <a:pt x="667" y="18"/>
                  </a:lnTo>
                  <a:lnTo>
                    <a:pt x="661" y="17"/>
                  </a:lnTo>
                  <a:lnTo>
                    <a:pt x="658" y="11"/>
                  </a:lnTo>
                  <a:lnTo>
                    <a:pt x="653" y="10"/>
                  </a:lnTo>
                  <a:lnTo>
                    <a:pt x="653" y="9"/>
                  </a:lnTo>
                  <a:lnTo>
                    <a:pt x="656" y="4"/>
                  </a:lnTo>
                  <a:lnTo>
                    <a:pt x="661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9" name="Freeform 198">
              <a:extLst>
                <a:ext uri="{FF2B5EF4-FFF2-40B4-BE49-F238E27FC236}">
                  <a16:creationId xmlns:a16="http://schemas.microsoft.com/office/drawing/2014/main" id="{4714E3D7-5467-E3B3-F88B-29A143056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132" y="6879981"/>
              <a:ext cx="5497" cy="21981"/>
            </a:xfrm>
            <a:custGeom>
              <a:avLst/>
              <a:gdLst>
                <a:gd name="T0" fmla="*/ 5 w 6"/>
                <a:gd name="T1" fmla="*/ 9 h 18"/>
                <a:gd name="T2" fmla="*/ 5 w 6"/>
                <a:gd name="T3" fmla="*/ 17 h 18"/>
                <a:gd name="T4" fmla="*/ 2 w 6"/>
                <a:gd name="T5" fmla="*/ 16 h 18"/>
                <a:gd name="T6" fmla="*/ 1 w 6"/>
                <a:gd name="T7" fmla="*/ 13 h 18"/>
                <a:gd name="T8" fmla="*/ 0 w 6"/>
                <a:gd name="T9" fmla="*/ 11 h 18"/>
                <a:gd name="T10" fmla="*/ 1 w 6"/>
                <a:gd name="T11" fmla="*/ 7 h 18"/>
                <a:gd name="T12" fmla="*/ 0 w 6"/>
                <a:gd name="T13" fmla="*/ 2 h 18"/>
                <a:gd name="T14" fmla="*/ 1 w 6"/>
                <a:gd name="T15" fmla="*/ 0 h 18"/>
                <a:gd name="T16" fmla="*/ 2 w 6"/>
                <a:gd name="T17" fmla="*/ 0 h 18"/>
                <a:gd name="T18" fmla="*/ 4 w 6"/>
                <a:gd name="T19" fmla="*/ 4 h 18"/>
                <a:gd name="T20" fmla="*/ 5 w 6"/>
                <a:gd name="T2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8">
                  <a:moveTo>
                    <a:pt x="5" y="9"/>
                  </a:moveTo>
                  <a:lnTo>
                    <a:pt x="5" y="17"/>
                  </a:lnTo>
                  <a:lnTo>
                    <a:pt x="2" y="16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1" y="7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4"/>
                  </a:lnTo>
                  <a:lnTo>
                    <a:pt x="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0" name="Freeform 199">
              <a:extLst>
                <a:ext uri="{FF2B5EF4-FFF2-40B4-BE49-F238E27FC236}">
                  <a16:creationId xmlns:a16="http://schemas.microsoft.com/office/drawing/2014/main" id="{CDE2BE98-BFEF-0C8D-96A1-B9234164A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8132" y="6819532"/>
              <a:ext cx="5497" cy="10990"/>
            </a:xfrm>
            <a:custGeom>
              <a:avLst/>
              <a:gdLst>
                <a:gd name="T0" fmla="*/ 5 w 6"/>
                <a:gd name="T1" fmla="*/ 8 h 9"/>
                <a:gd name="T2" fmla="*/ 2 w 6"/>
                <a:gd name="T3" fmla="*/ 8 h 9"/>
                <a:gd name="T4" fmla="*/ 0 w 6"/>
                <a:gd name="T5" fmla="*/ 8 h 9"/>
                <a:gd name="T6" fmla="*/ 0 w 6"/>
                <a:gd name="T7" fmla="*/ 2 h 9"/>
                <a:gd name="T8" fmla="*/ 1 w 6"/>
                <a:gd name="T9" fmla="*/ 0 h 9"/>
                <a:gd name="T10" fmla="*/ 3 w 6"/>
                <a:gd name="T11" fmla="*/ 0 h 9"/>
                <a:gd name="T12" fmla="*/ 5 w 6"/>
                <a:gd name="T13" fmla="*/ 3 h 9"/>
                <a:gd name="T14" fmla="*/ 5 w 6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9">
                  <a:moveTo>
                    <a:pt x="5" y="8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1" name="Freeform 200">
              <a:extLst>
                <a:ext uri="{FF2B5EF4-FFF2-40B4-BE49-F238E27FC236}">
                  <a16:creationId xmlns:a16="http://schemas.microsoft.com/office/drawing/2014/main" id="{878813E4-5038-A32A-C97B-568E44E93F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23532" y="6627202"/>
              <a:ext cx="16484" cy="10990"/>
            </a:xfrm>
            <a:custGeom>
              <a:avLst/>
              <a:gdLst>
                <a:gd name="T0" fmla="*/ 10 w 12"/>
                <a:gd name="T1" fmla="*/ 10 h 11"/>
                <a:gd name="T2" fmla="*/ 7 w 12"/>
                <a:gd name="T3" fmla="*/ 10 h 11"/>
                <a:gd name="T4" fmla="*/ 3 w 12"/>
                <a:gd name="T5" fmla="*/ 9 h 11"/>
                <a:gd name="T6" fmla="*/ 1 w 12"/>
                <a:gd name="T7" fmla="*/ 6 h 11"/>
                <a:gd name="T8" fmla="*/ 0 w 12"/>
                <a:gd name="T9" fmla="*/ 4 h 11"/>
                <a:gd name="T10" fmla="*/ 4 w 12"/>
                <a:gd name="T11" fmla="*/ 2 h 11"/>
                <a:gd name="T12" fmla="*/ 9 w 12"/>
                <a:gd name="T13" fmla="*/ 0 h 11"/>
                <a:gd name="T14" fmla="*/ 11 w 12"/>
                <a:gd name="T15" fmla="*/ 3 h 11"/>
                <a:gd name="T16" fmla="*/ 11 w 12"/>
                <a:gd name="T17" fmla="*/ 8 h 11"/>
                <a:gd name="T18" fmla="*/ 10 w 12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0" y="10"/>
                  </a:moveTo>
                  <a:lnTo>
                    <a:pt x="7" y="10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4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1" y="8"/>
                  </a:lnTo>
                  <a:lnTo>
                    <a:pt x="10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2" name="Freeform 201">
              <a:extLst>
                <a:ext uri="{FF2B5EF4-FFF2-40B4-BE49-F238E27FC236}">
                  <a16:creationId xmlns:a16="http://schemas.microsoft.com/office/drawing/2014/main" id="{19316944-2680-5362-5C70-AE9E8E982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6599724"/>
              <a:ext cx="21981" cy="10990"/>
            </a:xfrm>
            <a:custGeom>
              <a:avLst/>
              <a:gdLst>
                <a:gd name="T0" fmla="*/ 5 w 17"/>
                <a:gd name="T1" fmla="*/ 10 h 11"/>
                <a:gd name="T2" fmla="*/ 2 w 17"/>
                <a:gd name="T3" fmla="*/ 10 h 11"/>
                <a:gd name="T4" fmla="*/ 0 w 17"/>
                <a:gd name="T5" fmla="*/ 9 h 11"/>
                <a:gd name="T6" fmla="*/ 5 w 17"/>
                <a:gd name="T7" fmla="*/ 5 h 11"/>
                <a:gd name="T8" fmla="*/ 14 w 17"/>
                <a:gd name="T9" fmla="*/ 2 h 11"/>
                <a:gd name="T10" fmla="*/ 14 w 17"/>
                <a:gd name="T11" fmla="*/ 0 h 11"/>
                <a:gd name="T12" fmla="*/ 15 w 17"/>
                <a:gd name="T13" fmla="*/ 0 h 11"/>
                <a:gd name="T14" fmla="*/ 16 w 17"/>
                <a:gd name="T15" fmla="*/ 3 h 11"/>
                <a:gd name="T16" fmla="*/ 16 w 17"/>
                <a:gd name="T17" fmla="*/ 6 h 11"/>
                <a:gd name="T18" fmla="*/ 16 w 17"/>
                <a:gd name="T19" fmla="*/ 8 h 11"/>
                <a:gd name="T20" fmla="*/ 5 w 17"/>
                <a:gd name="T2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1">
                  <a:moveTo>
                    <a:pt x="5" y="10"/>
                  </a:moveTo>
                  <a:lnTo>
                    <a:pt x="2" y="10"/>
                  </a:lnTo>
                  <a:lnTo>
                    <a:pt x="0" y="9"/>
                  </a:lnTo>
                  <a:lnTo>
                    <a:pt x="5" y="5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3" name="Freeform 202">
              <a:extLst>
                <a:ext uri="{FF2B5EF4-FFF2-40B4-BE49-F238E27FC236}">
                  <a16:creationId xmlns:a16="http://schemas.microsoft.com/office/drawing/2014/main" id="{E838C570-8674-AEED-489F-872305AE3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8930" y="6489820"/>
              <a:ext cx="21981" cy="16487"/>
            </a:xfrm>
            <a:custGeom>
              <a:avLst/>
              <a:gdLst>
                <a:gd name="T0" fmla="*/ 16 w 17"/>
                <a:gd name="T1" fmla="*/ 8 h 12"/>
                <a:gd name="T2" fmla="*/ 14 w 17"/>
                <a:gd name="T3" fmla="*/ 11 h 12"/>
                <a:gd name="T4" fmla="*/ 10 w 17"/>
                <a:gd name="T5" fmla="*/ 9 h 12"/>
                <a:gd name="T6" fmla="*/ 3 w 17"/>
                <a:gd name="T7" fmla="*/ 10 h 12"/>
                <a:gd name="T8" fmla="*/ 0 w 17"/>
                <a:gd name="T9" fmla="*/ 8 h 12"/>
                <a:gd name="T10" fmla="*/ 2 w 17"/>
                <a:gd name="T11" fmla="*/ 4 h 12"/>
                <a:gd name="T12" fmla="*/ 9 w 17"/>
                <a:gd name="T13" fmla="*/ 0 h 12"/>
                <a:gd name="T14" fmla="*/ 12 w 17"/>
                <a:gd name="T15" fmla="*/ 0 h 12"/>
                <a:gd name="T16" fmla="*/ 16 w 17"/>
                <a:gd name="T17" fmla="*/ 5 h 12"/>
                <a:gd name="T18" fmla="*/ 16 w 17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2">
                  <a:moveTo>
                    <a:pt x="16" y="8"/>
                  </a:moveTo>
                  <a:lnTo>
                    <a:pt x="14" y="11"/>
                  </a:lnTo>
                  <a:lnTo>
                    <a:pt x="10" y="9"/>
                  </a:lnTo>
                  <a:lnTo>
                    <a:pt x="3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6" y="5"/>
                  </a:lnTo>
                  <a:lnTo>
                    <a:pt x="1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4" name="Freeform 203">
              <a:extLst>
                <a:ext uri="{FF2B5EF4-FFF2-40B4-BE49-F238E27FC236}">
                  <a16:creationId xmlns:a16="http://schemas.microsoft.com/office/drawing/2014/main" id="{3E43BA3C-C9B7-C5F2-0FB9-7082CFD63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2891" y="6423878"/>
              <a:ext cx="10990" cy="10990"/>
            </a:xfrm>
            <a:custGeom>
              <a:avLst/>
              <a:gdLst>
                <a:gd name="T0" fmla="*/ 6 w 8"/>
                <a:gd name="T1" fmla="*/ 6 h 9"/>
                <a:gd name="T2" fmla="*/ 4 w 8"/>
                <a:gd name="T3" fmla="*/ 8 h 9"/>
                <a:gd name="T4" fmla="*/ 0 w 8"/>
                <a:gd name="T5" fmla="*/ 8 h 9"/>
                <a:gd name="T6" fmla="*/ 0 w 8"/>
                <a:gd name="T7" fmla="*/ 5 h 9"/>
                <a:gd name="T8" fmla="*/ 1 w 8"/>
                <a:gd name="T9" fmla="*/ 1 h 9"/>
                <a:gd name="T10" fmla="*/ 3 w 8"/>
                <a:gd name="T11" fmla="*/ 0 h 9"/>
                <a:gd name="T12" fmla="*/ 6 w 8"/>
                <a:gd name="T13" fmla="*/ 0 h 9"/>
                <a:gd name="T14" fmla="*/ 7 w 8"/>
                <a:gd name="T15" fmla="*/ 2 h 9"/>
                <a:gd name="T16" fmla="*/ 6 w 8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6" y="6"/>
                  </a:moveTo>
                  <a:lnTo>
                    <a:pt x="4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1"/>
                  </a:lnTo>
                  <a:lnTo>
                    <a:pt x="3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5" name="Freeform 204">
              <a:extLst>
                <a:ext uri="{FF2B5EF4-FFF2-40B4-BE49-F238E27FC236}">
                  <a16:creationId xmlns:a16="http://schemas.microsoft.com/office/drawing/2014/main" id="{2212E6C6-A243-F5FA-8D0B-8BBE8FC30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4872" y="6390907"/>
              <a:ext cx="16487" cy="10990"/>
            </a:xfrm>
            <a:custGeom>
              <a:avLst/>
              <a:gdLst>
                <a:gd name="T0" fmla="*/ 3 w 12"/>
                <a:gd name="T1" fmla="*/ 8 h 9"/>
                <a:gd name="T2" fmla="*/ 0 w 12"/>
                <a:gd name="T3" fmla="*/ 8 h 9"/>
                <a:gd name="T4" fmla="*/ 0 w 12"/>
                <a:gd name="T5" fmla="*/ 5 h 9"/>
                <a:gd name="T6" fmla="*/ 2 w 12"/>
                <a:gd name="T7" fmla="*/ 2 h 9"/>
                <a:gd name="T8" fmla="*/ 4 w 12"/>
                <a:gd name="T9" fmla="*/ 0 h 9"/>
                <a:gd name="T10" fmla="*/ 7 w 12"/>
                <a:gd name="T11" fmla="*/ 0 h 9"/>
                <a:gd name="T12" fmla="*/ 11 w 12"/>
                <a:gd name="T13" fmla="*/ 0 h 9"/>
                <a:gd name="T14" fmla="*/ 11 w 12"/>
                <a:gd name="T15" fmla="*/ 1 h 9"/>
                <a:gd name="T16" fmla="*/ 10 w 12"/>
                <a:gd name="T17" fmla="*/ 3 h 9"/>
                <a:gd name="T18" fmla="*/ 3 w 12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9">
                  <a:moveTo>
                    <a:pt x="3" y="8"/>
                  </a:move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3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6" name="Freeform 205">
              <a:extLst>
                <a:ext uri="{FF2B5EF4-FFF2-40B4-BE49-F238E27FC236}">
                  <a16:creationId xmlns:a16="http://schemas.microsoft.com/office/drawing/2014/main" id="{08519965-96E2-7DBF-7817-AE6CE3310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4872" y="6374423"/>
              <a:ext cx="10990" cy="16484"/>
            </a:xfrm>
            <a:custGeom>
              <a:avLst/>
              <a:gdLst>
                <a:gd name="T0" fmla="*/ 3 w 11"/>
                <a:gd name="T1" fmla="*/ 13 h 15"/>
                <a:gd name="T2" fmla="*/ 0 w 11"/>
                <a:gd name="T3" fmla="*/ 14 h 15"/>
                <a:gd name="T4" fmla="*/ 1 w 11"/>
                <a:gd name="T5" fmla="*/ 10 h 15"/>
                <a:gd name="T6" fmla="*/ 3 w 11"/>
                <a:gd name="T7" fmla="*/ 7 h 15"/>
                <a:gd name="T8" fmla="*/ 4 w 11"/>
                <a:gd name="T9" fmla="*/ 5 h 15"/>
                <a:gd name="T10" fmla="*/ 5 w 11"/>
                <a:gd name="T11" fmla="*/ 2 h 15"/>
                <a:gd name="T12" fmla="*/ 7 w 11"/>
                <a:gd name="T13" fmla="*/ 0 h 15"/>
                <a:gd name="T14" fmla="*/ 10 w 11"/>
                <a:gd name="T15" fmla="*/ 2 h 15"/>
                <a:gd name="T16" fmla="*/ 10 w 11"/>
                <a:gd name="T17" fmla="*/ 7 h 15"/>
                <a:gd name="T18" fmla="*/ 8 w 11"/>
                <a:gd name="T19" fmla="*/ 11 h 15"/>
                <a:gd name="T20" fmla="*/ 3 w 11"/>
                <a:gd name="T2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">
                  <a:moveTo>
                    <a:pt x="3" y="13"/>
                  </a:moveTo>
                  <a:lnTo>
                    <a:pt x="0" y="14"/>
                  </a:lnTo>
                  <a:lnTo>
                    <a:pt x="1" y="10"/>
                  </a:lnTo>
                  <a:lnTo>
                    <a:pt x="3" y="7"/>
                  </a:lnTo>
                  <a:lnTo>
                    <a:pt x="4" y="5"/>
                  </a:lnTo>
                  <a:lnTo>
                    <a:pt x="5" y="2"/>
                  </a:lnTo>
                  <a:lnTo>
                    <a:pt x="7" y="0"/>
                  </a:lnTo>
                  <a:lnTo>
                    <a:pt x="10" y="2"/>
                  </a:lnTo>
                  <a:lnTo>
                    <a:pt x="10" y="7"/>
                  </a:lnTo>
                  <a:lnTo>
                    <a:pt x="8" y="11"/>
                  </a:lnTo>
                  <a:lnTo>
                    <a:pt x="3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7" name="Freeform 206">
              <a:extLst>
                <a:ext uri="{FF2B5EF4-FFF2-40B4-BE49-F238E27FC236}">
                  <a16:creationId xmlns:a16="http://schemas.microsoft.com/office/drawing/2014/main" id="{735F2E0B-4ADC-4145-D57A-C0FA9D469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21359" y="6182090"/>
              <a:ext cx="10990" cy="27478"/>
            </a:xfrm>
            <a:custGeom>
              <a:avLst/>
              <a:gdLst>
                <a:gd name="T0" fmla="*/ 4 w 10"/>
                <a:gd name="T1" fmla="*/ 16 h 22"/>
                <a:gd name="T2" fmla="*/ 0 w 10"/>
                <a:gd name="T3" fmla="*/ 21 h 22"/>
                <a:gd name="T4" fmla="*/ 2 w 10"/>
                <a:gd name="T5" fmla="*/ 12 h 22"/>
                <a:gd name="T6" fmla="*/ 4 w 10"/>
                <a:gd name="T7" fmla="*/ 5 h 22"/>
                <a:gd name="T8" fmla="*/ 8 w 10"/>
                <a:gd name="T9" fmla="*/ 0 h 22"/>
                <a:gd name="T10" fmla="*/ 9 w 10"/>
                <a:gd name="T11" fmla="*/ 1 h 22"/>
                <a:gd name="T12" fmla="*/ 9 w 10"/>
                <a:gd name="T13" fmla="*/ 6 h 22"/>
                <a:gd name="T14" fmla="*/ 9 w 10"/>
                <a:gd name="T15" fmla="*/ 10 h 22"/>
                <a:gd name="T16" fmla="*/ 8 w 10"/>
                <a:gd name="T17" fmla="*/ 11 h 22"/>
                <a:gd name="T18" fmla="*/ 4 w 10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22">
                  <a:moveTo>
                    <a:pt x="4" y="16"/>
                  </a:moveTo>
                  <a:lnTo>
                    <a:pt x="0" y="21"/>
                  </a:lnTo>
                  <a:lnTo>
                    <a:pt x="2" y="12"/>
                  </a:lnTo>
                  <a:lnTo>
                    <a:pt x="4" y="5"/>
                  </a:lnTo>
                  <a:lnTo>
                    <a:pt x="8" y="0"/>
                  </a:lnTo>
                  <a:lnTo>
                    <a:pt x="9" y="1"/>
                  </a:lnTo>
                  <a:lnTo>
                    <a:pt x="9" y="6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4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8" name="Freeform 207">
              <a:extLst>
                <a:ext uri="{FF2B5EF4-FFF2-40B4-BE49-F238E27FC236}">
                  <a16:creationId xmlns:a16="http://schemas.microsoft.com/office/drawing/2014/main" id="{A5EF1EE3-5F64-4E3C-7AE3-3BA4FB0BA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37843" y="6160109"/>
              <a:ext cx="38468" cy="32971"/>
            </a:xfrm>
            <a:custGeom>
              <a:avLst/>
              <a:gdLst>
                <a:gd name="T0" fmla="*/ 21 w 30"/>
                <a:gd name="T1" fmla="*/ 1 h 25"/>
                <a:gd name="T2" fmla="*/ 24 w 30"/>
                <a:gd name="T3" fmla="*/ 2 h 25"/>
                <a:gd name="T4" fmla="*/ 29 w 30"/>
                <a:gd name="T5" fmla="*/ 2 h 25"/>
                <a:gd name="T6" fmla="*/ 29 w 30"/>
                <a:gd name="T7" fmla="*/ 2 h 25"/>
                <a:gd name="T8" fmla="*/ 29 w 30"/>
                <a:gd name="T9" fmla="*/ 5 h 25"/>
                <a:gd name="T10" fmla="*/ 27 w 30"/>
                <a:gd name="T11" fmla="*/ 8 h 25"/>
                <a:gd name="T12" fmla="*/ 22 w 30"/>
                <a:gd name="T13" fmla="*/ 9 h 25"/>
                <a:gd name="T14" fmla="*/ 20 w 30"/>
                <a:gd name="T15" fmla="*/ 13 h 25"/>
                <a:gd name="T16" fmla="*/ 19 w 30"/>
                <a:gd name="T17" fmla="*/ 15 h 25"/>
                <a:gd name="T18" fmla="*/ 15 w 30"/>
                <a:gd name="T19" fmla="*/ 15 h 25"/>
                <a:gd name="T20" fmla="*/ 12 w 30"/>
                <a:gd name="T21" fmla="*/ 16 h 25"/>
                <a:gd name="T22" fmla="*/ 10 w 30"/>
                <a:gd name="T23" fmla="*/ 19 h 25"/>
                <a:gd name="T24" fmla="*/ 7 w 30"/>
                <a:gd name="T25" fmla="*/ 16 h 25"/>
                <a:gd name="T26" fmla="*/ 7 w 30"/>
                <a:gd name="T27" fmla="*/ 18 h 25"/>
                <a:gd name="T28" fmla="*/ 6 w 30"/>
                <a:gd name="T29" fmla="*/ 22 h 25"/>
                <a:gd name="T30" fmla="*/ 5 w 30"/>
                <a:gd name="T31" fmla="*/ 23 h 25"/>
                <a:gd name="T32" fmla="*/ 1 w 30"/>
                <a:gd name="T33" fmla="*/ 24 h 25"/>
                <a:gd name="T34" fmla="*/ 0 w 30"/>
                <a:gd name="T35" fmla="*/ 16 h 25"/>
                <a:gd name="T36" fmla="*/ 2 w 30"/>
                <a:gd name="T37" fmla="*/ 13 h 25"/>
                <a:gd name="T38" fmla="*/ 3 w 30"/>
                <a:gd name="T39" fmla="*/ 10 h 25"/>
                <a:gd name="T40" fmla="*/ 5 w 30"/>
                <a:gd name="T41" fmla="*/ 10 h 25"/>
                <a:gd name="T42" fmla="*/ 7 w 30"/>
                <a:gd name="T43" fmla="*/ 10 h 25"/>
                <a:gd name="T44" fmla="*/ 11 w 30"/>
                <a:gd name="T45" fmla="*/ 2 h 25"/>
                <a:gd name="T46" fmla="*/ 16 w 30"/>
                <a:gd name="T47" fmla="*/ 0 h 25"/>
                <a:gd name="T48" fmla="*/ 19 w 30"/>
                <a:gd name="T49" fmla="*/ 0 h 25"/>
                <a:gd name="T50" fmla="*/ 21 w 30"/>
                <a:gd name="T51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0" h="25">
                  <a:moveTo>
                    <a:pt x="21" y="1"/>
                  </a:moveTo>
                  <a:lnTo>
                    <a:pt x="24" y="2"/>
                  </a:lnTo>
                  <a:lnTo>
                    <a:pt x="29" y="2"/>
                  </a:lnTo>
                  <a:lnTo>
                    <a:pt x="29" y="2"/>
                  </a:lnTo>
                  <a:lnTo>
                    <a:pt x="29" y="5"/>
                  </a:lnTo>
                  <a:lnTo>
                    <a:pt x="27" y="8"/>
                  </a:lnTo>
                  <a:lnTo>
                    <a:pt x="22" y="9"/>
                  </a:lnTo>
                  <a:lnTo>
                    <a:pt x="20" y="13"/>
                  </a:lnTo>
                  <a:lnTo>
                    <a:pt x="19" y="15"/>
                  </a:lnTo>
                  <a:lnTo>
                    <a:pt x="15" y="15"/>
                  </a:lnTo>
                  <a:lnTo>
                    <a:pt x="12" y="16"/>
                  </a:lnTo>
                  <a:lnTo>
                    <a:pt x="10" y="19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6" y="22"/>
                  </a:lnTo>
                  <a:lnTo>
                    <a:pt x="5" y="23"/>
                  </a:lnTo>
                  <a:lnTo>
                    <a:pt x="1" y="24"/>
                  </a:lnTo>
                  <a:lnTo>
                    <a:pt x="0" y="16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9" name="Freeform 208">
              <a:extLst>
                <a:ext uri="{FF2B5EF4-FFF2-40B4-BE49-F238E27FC236}">
                  <a16:creationId xmlns:a16="http://schemas.microsoft.com/office/drawing/2014/main" id="{22CDAE14-52CE-AB5D-D0CC-F1611E9AC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7302" y="6083176"/>
              <a:ext cx="43962" cy="43962"/>
            </a:xfrm>
            <a:custGeom>
              <a:avLst/>
              <a:gdLst>
                <a:gd name="T0" fmla="*/ 27 w 34"/>
                <a:gd name="T1" fmla="*/ 6 h 37"/>
                <a:gd name="T2" fmla="*/ 31 w 34"/>
                <a:gd name="T3" fmla="*/ 15 h 37"/>
                <a:gd name="T4" fmla="*/ 33 w 34"/>
                <a:gd name="T5" fmla="*/ 20 h 37"/>
                <a:gd name="T6" fmla="*/ 31 w 34"/>
                <a:gd name="T7" fmla="*/ 30 h 37"/>
                <a:gd name="T8" fmla="*/ 28 w 34"/>
                <a:gd name="T9" fmla="*/ 35 h 37"/>
                <a:gd name="T10" fmla="*/ 22 w 34"/>
                <a:gd name="T11" fmla="*/ 36 h 37"/>
                <a:gd name="T12" fmla="*/ 17 w 34"/>
                <a:gd name="T13" fmla="*/ 35 h 37"/>
                <a:gd name="T14" fmla="*/ 14 w 34"/>
                <a:gd name="T15" fmla="*/ 33 h 37"/>
                <a:gd name="T16" fmla="*/ 14 w 34"/>
                <a:gd name="T17" fmla="*/ 30 h 37"/>
                <a:gd name="T18" fmla="*/ 12 w 34"/>
                <a:gd name="T19" fmla="*/ 29 h 37"/>
                <a:gd name="T20" fmla="*/ 8 w 34"/>
                <a:gd name="T21" fmla="*/ 33 h 37"/>
                <a:gd name="T22" fmla="*/ 5 w 34"/>
                <a:gd name="T23" fmla="*/ 33 h 37"/>
                <a:gd name="T24" fmla="*/ 1 w 34"/>
                <a:gd name="T25" fmla="*/ 30 h 37"/>
                <a:gd name="T26" fmla="*/ 0 w 34"/>
                <a:gd name="T27" fmla="*/ 27 h 37"/>
                <a:gd name="T28" fmla="*/ 5 w 34"/>
                <a:gd name="T29" fmla="*/ 21 h 37"/>
                <a:gd name="T30" fmla="*/ 6 w 34"/>
                <a:gd name="T31" fmla="*/ 17 h 37"/>
                <a:gd name="T32" fmla="*/ 11 w 34"/>
                <a:gd name="T33" fmla="*/ 17 h 37"/>
                <a:gd name="T34" fmla="*/ 12 w 34"/>
                <a:gd name="T35" fmla="*/ 19 h 37"/>
                <a:gd name="T36" fmla="*/ 14 w 34"/>
                <a:gd name="T37" fmla="*/ 19 h 37"/>
                <a:gd name="T38" fmla="*/ 16 w 34"/>
                <a:gd name="T39" fmla="*/ 14 h 37"/>
                <a:gd name="T40" fmla="*/ 16 w 34"/>
                <a:gd name="T41" fmla="*/ 11 h 37"/>
                <a:gd name="T42" fmla="*/ 16 w 34"/>
                <a:gd name="T43" fmla="*/ 8 h 37"/>
                <a:gd name="T44" fmla="*/ 22 w 34"/>
                <a:gd name="T45" fmla="*/ 10 h 37"/>
                <a:gd name="T46" fmla="*/ 22 w 34"/>
                <a:gd name="T47" fmla="*/ 1 h 37"/>
                <a:gd name="T48" fmla="*/ 23 w 34"/>
                <a:gd name="T49" fmla="*/ 0 h 37"/>
                <a:gd name="T50" fmla="*/ 25 w 34"/>
                <a:gd name="T51" fmla="*/ 0 h 37"/>
                <a:gd name="T52" fmla="*/ 26 w 34"/>
                <a:gd name="T53" fmla="*/ 3 h 37"/>
                <a:gd name="T54" fmla="*/ 27 w 34"/>
                <a:gd name="T5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37">
                  <a:moveTo>
                    <a:pt x="27" y="6"/>
                  </a:moveTo>
                  <a:lnTo>
                    <a:pt x="31" y="15"/>
                  </a:lnTo>
                  <a:lnTo>
                    <a:pt x="33" y="20"/>
                  </a:lnTo>
                  <a:lnTo>
                    <a:pt x="31" y="30"/>
                  </a:lnTo>
                  <a:lnTo>
                    <a:pt x="28" y="35"/>
                  </a:lnTo>
                  <a:lnTo>
                    <a:pt x="22" y="36"/>
                  </a:lnTo>
                  <a:lnTo>
                    <a:pt x="17" y="35"/>
                  </a:lnTo>
                  <a:lnTo>
                    <a:pt x="14" y="33"/>
                  </a:lnTo>
                  <a:lnTo>
                    <a:pt x="14" y="30"/>
                  </a:lnTo>
                  <a:lnTo>
                    <a:pt x="12" y="29"/>
                  </a:lnTo>
                  <a:lnTo>
                    <a:pt x="8" y="33"/>
                  </a:lnTo>
                  <a:lnTo>
                    <a:pt x="5" y="33"/>
                  </a:lnTo>
                  <a:lnTo>
                    <a:pt x="1" y="30"/>
                  </a:lnTo>
                  <a:lnTo>
                    <a:pt x="0" y="27"/>
                  </a:lnTo>
                  <a:lnTo>
                    <a:pt x="5" y="21"/>
                  </a:lnTo>
                  <a:lnTo>
                    <a:pt x="6" y="17"/>
                  </a:lnTo>
                  <a:lnTo>
                    <a:pt x="11" y="17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6" y="14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3"/>
                  </a:lnTo>
                  <a:lnTo>
                    <a:pt x="2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0" name="Freeform 209">
              <a:extLst>
                <a:ext uri="{FF2B5EF4-FFF2-40B4-BE49-F238E27FC236}">
                  <a16:creationId xmlns:a16="http://schemas.microsoft.com/office/drawing/2014/main" id="{5B34CA76-637C-5C46-6940-3C9EE13C6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805" y="6050205"/>
              <a:ext cx="93420" cy="120894"/>
            </a:xfrm>
            <a:custGeom>
              <a:avLst/>
              <a:gdLst>
                <a:gd name="T0" fmla="*/ 48 w 74"/>
                <a:gd name="T1" fmla="*/ 66 h 99"/>
                <a:gd name="T2" fmla="*/ 48 w 74"/>
                <a:gd name="T3" fmla="*/ 66 h 99"/>
                <a:gd name="T4" fmla="*/ 52 w 74"/>
                <a:gd name="T5" fmla="*/ 57 h 99"/>
                <a:gd name="T6" fmla="*/ 57 w 74"/>
                <a:gd name="T7" fmla="*/ 55 h 99"/>
                <a:gd name="T8" fmla="*/ 58 w 74"/>
                <a:gd name="T9" fmla="*/ 52 h 99"/>
                <a:gd name="T10" fmla="*/ 60 w 74"/>
                <a:gd name="T11" fmla="*/ 50 h 99"/>
                <a:gd name="T12" fmla="*/ 59 w 74"/>
                <a:gd name="T13" fmla="*/ 45 h 99"/>
                <a:gd name="T14" fmla="*/ 60 w 74"/>
                <a:gd name="T15" fmla="*/ 41 h 99"/>
                <a:gd name="T16" fmla="*/ 62 w 74"/>
                <a:gd name="T17" fmla="*/ 40 h 99"/>
                <a:gd name="T18" fmla="*/ 65 w 74"/>
                <a:gd name="T19" fmla="*/ 38 h 99"/>
                <a:gd name="T20" fmla="*/ 66 w 74"/>
                <a:gd name="T21" fmla="*/ 38 h 99"/>
                <a:gd name="T22" fmla="*/ 69 w 74"/>
                <a:gd name="T23" fmla="*/ 41 h 99"/>
                <a:gd name="T24" fmla="*/ 71 w 74"/>
                <a:gd name="T25" fmla="*/ 44 h 99"/>
                <a:gd name="T26" fmla="*/ 73 w 74"/>
                <a:gd name="T27" fmla="*/ 52 h 99"/>
                <a:gd name="T28" fmla="*/ 72 w 74"/>
                <a:gd name="T29" fmla="*/ 59 h 99"/>
                <a:gd name="T30" fmla="*/ 66 w 74"/>
                <a:gd name="T31" fmla="*/ 65 h 99"/>
                <a:gd name="T32" fmla="*/ 61 w 74"/>
                <a:gd name="T33" fmla="*/ 67 h 99"/>
                <a:gd name="T34" fmla="*/ 57 w 74"/>
                <a:gd name="T35" fmla="*/ 74 h 99"/>
                <a:gd name="T36" fmla="*/ 55 w 74"/>
                <a:gd name="T37" fmla="*/ 79 h 99"/>
                <a:gd name="T38" fmla="*/ 53 w 74"/>
                <a:gd name="T39" fmla="*/ 80 h 99"/>
                <a:gd name="T40" fmla="*/ 52 w 74"/>
                <a:gd name="T41" fmla="*/ 80 h 99"/>
                <a:gd name="T42" fmla="*/ 50 w 74"/>
                <a:gd name="T43" fmla="*/ 79 h 99"/>
                <a:gd name="T44" fmla="*/ 48 w 74"/>
                <a:gd name="T45" fmla="*/ 79 h 99"/>
                <a:gd name="T46" fmla="*/ 45 w 74"/>
                <a:gd name="T47" fmla="*/ 83 h 99"/>
                <a:gd name="T48" fmla="*/ 37 w 74"/>
                <a:gd name="T49" fmla="*/ 87 h 99"/>
                <a:gd name="T50" fmla="*/ 34 w 74"/>
                <a:gd name="T51" fmla="*/ 85 h 99"/>
                <a:gd name="T52" fmla="*/ 34 w 74"/>
                <a:gd name="T53" fmla="*/ 81 h 99"/>
                <a:gd name="T54" fmla="*/ 32 w 74"/>
                <a:gd name="T55" fmla="*/ 82 h 99"/>
                <a:gd name="T56" fmla="*/ 30 w 74"/>
                <a:gd name="T57" fmla="*/ 87 h 99"/>
                <a:gd name="T58" fmla="*/ 26 w 74"/>
                <a:gd name="T59" fmla="*/ 89 h 99"/>
                <a:gd name="T60" fmla="*/ 25 w 74"/>
                <a:gd name="T61" fmla="*/ 89 h 99"/>
                <a:gd name="T62" fmla="*/ 21 w 74"/>
                <a:gd name="T63" fmla="*/ 87 h 99"/>
                <a:gd name="T64" fmla="*/ 12 w 74"/>
                <a:gd name="T65" fmla="*/ 97 h 99"/>
                <a:gd name="T66" fmla="*/ 3 w 74"/>
                <a:gd name="T67" fmla="*/ 98 h 99"/>
                <a:gd name="T68" fmla="*/ 0 w 74"/>
                <a:gd name="T69" fmla="*/ 97 h 99"/>
                <a:gd name="T70" fmla="*/ 0 w 74"/>
                <a:gd name="T71" fmla="*/ 92 h 99"/>
                <a:gd name="T72" fmla="*/ 6 w 74"/>
                <a:gd name="T73" fmla="*/ 84 h 99"/>
                <a:gd name="T74" fmla="*/ 10 w 74"/>
                <a:gd name="T75" fmla="*/ 79 h 99"/>
                <a:gd name="T76" fmla="*/ 26 w 74"/>
                <a:gd name="T77" fmla="*/ 76 h 99"/>
                <a:gd name="T78" fmla="*/ 37 w 74"/>
                <a:gd name="T79" fmla="*/ 61 h 99"/>
                <a:gd name="T80" fmla="*/ 39 w 74"/>
                <a:gd name="T81" fmla="*/ 44 h 99"/>
                <a:gd name="T82" fmla="*/ 41 w 74"/>
                <a:gd name="T83" fmla="*/ 38 h 99"/>
                <a:gd name="T84" fmla="*/ 41 w 74"/>
                <a:gd name="T85" fmla="*/ 35 h 99"/>
                <a:gd name="T86" fmla="*/ 37 w 74"/>
                <a:gd name="T87" fmla="*/ 34 h 99"/>
                <a:gd name="T88" fmla="*/ 37 w 74"/>
                <a:gd name="T89" fmla="*/ 29 h 99"/>
                <a:gd name="T90" fmla="*/ 39 w 74"/>
                <a:gd name="T91" fmla="*/ 23 h 99"/>
                <a:gd name="T92" fmla="*/ 44 w 74"/>
                <a:gd name="T93" fmla="*/ 15 h 99"/>
                <a:gd name="T94" fmla="*/ 47 w 74"/>
                <a:gd name="T95" fmla="*/ 11 h 99"/>
                <a:gd name="T96" fmla="*/ 52 w 74"/>
                <a:gd name="T97" fmla="*/ 2 h 99"/>
                <a:gd name="T98" fmla="*/ 54 w 74"/>
                <a:gd name="T99" fmla="*/ 0 h 99"/>
                <a:gd name="T100" fmla="*/ 57 w 74"/>
                <a:gd name="T101" fmla="*/ 0 h 99"/>
                <a:gd name="T102" fmla="*/ 60 w 74"/>
                <a:gd name="T103" fmla="*/ 3 h 99"/>
                <a:gd name="T104" fmla="*/ 59 w 74"/>
                <a:gd name="T105" fmla="*/ 7 h 99"/>
                <a:gd name="T106" fmla="*/ 55 w 74"/>
                <a:gd name="T107" fmla="*/ 17 h 99"/>
                <a:gd name="T108" fmla="*/ 49 w 74"/>
                <a:gd name="T109" fmla="*/ 24 h 99"/>
                <a:gd name="T110" fmla="*/ 50 w 74"/>
                <a:gd name="T111" fmla="*/ 31 h 99"/>
                <a:gd name="T112" fmla="*/ 52 w 74"/>
                <a:gd name="T113" fmla="*/ 35 h 99"/>
                <a:gd name="T114" fmla="*/ 53 w 74"/>
                <a:gd name="T115" fmla="*/ 43 h 99"/>
                <a:gd name="T116" fmla="*/ 53 w 74"/>
                <a:gd name="T117" fmla="*/ 50 h 99"/>
                <a:gd name="T118" fmla="*/ 48 w 74"/>
                <a:gd name="T119" fmla="*/ 61 h 99"/>
                <a:gd name="T120" fmla="*/ 48 w 74"/>
                <a:gd name="T121" fmla="*/ 66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4" h="99">
                  <a:moveTo>
                    <a:pt x="48" y="66"/>
                  </a:moveTo>
                  <a:lnTo>
                    <a:pt x="48" y="66"/>
                  </a:lnTo>
                  <a:lnTo>
                    <a:pt x="52" y="57"/>
                  </a:lnTo>
                  <a:lnTo>
                    <a:pt x="57" y="55"/>
                  </a:lnTo>
                  <a:lnTo>
                    <a:pt x="58" y="52"/>
                  </a:lnTo>
                  <a:lnTo>
                    <a:pt x="60" y="50"/>
                  </a:lnTo>
                  <a:lnTo>
                    <a:pt x="59" y="45"/>
                  </a:lnTo>
                  <a:lnTo>
                    <a:pt x="60" y="41"/>
                  </a:lnTo>
                  <a:lnTo>
                    <a:pt x="62" y="40"/>
                  </a:lnTo>
                  <a:lnTo>
                    <a:pt x="65" y="38"/>
                  </a:lnTo>
                  <a:lnTo>
                    <a:pt x="66" y="38"/>
                  </a:lnTo>
                  <a:lnTo>
                    <a:pt x="69" y="41"/>
                  </a:lnTo>
                  <a:lnTo>
                    <a:pt x="71" y="44"/>
                  </a:lnTo>
                  <a:lnTo>
                    <a:pt x="73" y="52"/>
                  </a:lnTo>
                  <a:lnTo>
                    <a:pt x="72" y="59"/>
                  </a:lnTo>
                  <a:lnTo>
                    <a:pt x="66" y="65"/>
                  </a:lnTo>
                  <a:lnTo>
                    <a:pt x="61" y="67"/>
                  </a:lnTo>
                  <a:lnTo>
                    <a:pt x="57" y="74"/>
                  </a:lnTo>
                  <a:lnTo>
                    <a:pt x="55" y="79"/>
                  </a:lnTo>
                  <a:lnTo>
                    <a:pt x="53" y="80"/>
                  </a:lnTo>
                  <a:lnTo>
                    <a:pt x="52" y="80"/>
                  </a:lnTo>
                  <a:lnTo>
                    <a:pt x="50" y="79"/>
                  </a:lnTo>
                  <a:lnTo>
                    <a:pt x="48" y="79"/>
                  </a:lnTo>
                  <a:lnTo>
                    <a:pt x="45" y="83"/>
                  </a:lnTo>
                  <a:lnTo>
                    <a:pt x="37" y="87"/>
                  </a:lnTo>
                  <a:lnTo>
                    <a:pt x="34" y="85"/>
                  </a:lnTo>
                  <a:lnTo>
                    <a:pt x="34" y="81"/>
                  </a:lnTo>
                  <a:lnTo>
                    <a:pt x="32" y="82"/>
                  </a:lnTo>
                  <a:lnTo>
                    <a:pt x="30" y="87"/>
                  </a:lnTo>
                  <a:lnTo>
                    <a:pt x="26" y="89"/>
                  </a:lnTo>
                  <a:lnTo>
                    <a:pt x="25" y="89"/>
                  </a:lnTo>
                  <a:lnTo>
                    <a:pt x="21" y="87"/>
                  </a:lnTo>
                  <a:lnTo>
                    <a:pt x="12" y="97"/>
                  </a:lnTo>
                  <a:lnTo>
                    <a:pt x="3" y="98"/>
                  </a:lnTo>
                  <a:lnTo>
                    <a:pt x="0" y="97"/>
                  </a:lnTo>
                  <a:lnTo>
                    <a:pt x="0" y="92"/>
                  </a:lnTo>
                  <a:lnTo>
                    <a:pt x="6" y="84"/>
                  </a:lnTo>
                  <a:lnTo>
                    <a:pt x="10" y="79"/>
                  </a:lnTo>
                  <a:lnTo>
                    <a:pt x="26" y="76"/>
                  </a:lnTo>
                  <a:lnTo>
                    <a:pt x="37" y="61"/>
                  </a:lnTo>
                  <a:lnTo>
                    <a:pt x="39" y="44"/>
                  </a:lnTo>
                  <a:lnTo>
                    <a:pt x="41" y="38"/>
                  </a:lnTo>
                  <a:lnTo>
                    <a:pt x="41" y="35"/>
                  </a:lnTo>
                  <a:lnTo>
                    <a:pt x="37" y="34"/>
                  </a:lnTo>
                  <a:lnTo>
                    <a:pt x="37" y="29"/>
                  </a:lnTo>
                  <a:lnTo>
                    <a:pt x="39" y="23"/>
                  </a:lnTo>
                  <a:lnTo>
                    <a:pt x="44" y="15"/>
                  </a:lnTo>
                  <a:lnTo>
                    <a:pt x="47" y="11"/>
                  </a:lnTo>
                  <a:lnTo>
                    <a:pt x="52" y="2"/>
                  </a:lnTo>
                  <a:lnTo>
                    <a:pt x="54" y="0"/>
                  </a:lnTo>
                  <a:lnTo>
                    <a:pt x="57" y="0"/>
                  </a:lnTo>
                  <a:lnTo>
                    <a:pt x="60" y="3"/>
                  </a:lnTo>
                  <a:lnTo>
                    <a:pt x="59" y="7"/>
                  </a:lnTo>
                  <a:lnTo>
                    <a:pt x="55" y="17"/>
                  </a:lnTo>
                  <a:lnTo>
                    <a:pt x="49" y="24"/>
                  </a:lnTo>
                  <a:lnTo>
                    <a:pt x="50" y="31"/>
                  </a:lnTo>
                  <a:lnTo>
                    <a:pt x="52" y="35"/>
                  </a:lnTo>
                  <a:lnTo>
                    <a:pt x="53" y="43"/>
                  </a:lnTo>
                  <a:lnTo>
                    <a:pt x="53" y="50"/>
                  </a:lnTo>
                  <a:lnTo>
                    <a:pt x="48" y="61"/>
                  </a:lnTo>
                  <a:lnTo>
                    <a:pt x="48" y="6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1" name="Freeform 210">
              <a:extLst>
                <a:ext uri="{FF2B5EF4-FFF2-40B4-BE49-F238E27FC236}">
                  <a16:creationId xmlns:a16="http://schemas.microsoft.com/office/drawing/2014/main" id="{8D64BCC7-4FFB-2969-2F94-468C39EC6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0718" y="6017234"/>
              <a:ext cx="49458" cy="65942"/>
            </a:xfrm>
            <a:custGeom>
              <a:avLst/>
              <a:gdLst>
                <a:gd name="T0" fmla="*/ 22 w 41"/>
                <a:gd name="T1" fmla="*/ 0 h 54"/>
                <a:gd name="T2" fmla="*/ 26 w 41"/>
                <a:gd name="T3" fmla="*/ 6 h 54"/>
                <a:gd name="T4" fmla="*/ 28 w 41"/>
                <a:gd name="T5" fmla="*/ 4 h 54"/>
                <a:gd name="T6" fmla="*/ 31 w 41"/>
                <a:gd name="T7" fmla="*/ 3 h 54"/>
                <a:gd name="T8" fmla="*/ 34 w 41"/>
                <a:gd name="T9" fmla="*/ 5 h 54"/>
                <a:gd name="T10" fmla="*/ 36 w 41"/>
                <a:gd name="T11" fmla="*/ 8 h 54"/>
                <a:gd name="T12" fmla="*/ 38 w 41"/>
                <a:gd name="T13" fmla="*/ 9 h 54"/>
                <a:gd name="T14" fmla="*/ 40 w 41"/>
                <a:gd name="T15" fmla="*/ 13 h 54"/>
                <a:gd name="T16" fmla="*/ 40 w 41"/>
                <a:gd name="T17" fmla="*/ 18 h 54"/>
                <a:gd name="T18" fmla="*/ 38 w 41"/>
                <a:gd name="T19" fmla="*/ 23 h 54"/>
                <a:gd name="T20" fmla="*/ 36 w 41"/>
                <a:gd name="T21" fmla="*/ 25 h 54"/>
                <a:gd name="T22" fmla="*/ 35 w 41"/>
                <a:gd name="T23" fmla="*/ 30 h 54"/>
                <a:gd name="T24" fmla="*/ 37 w 41"/>
                <a:gd name="T25" fmla="*/ 36 h 54"/>
                <a:gd name="T26" fmla="*/ 31 w 41"/>
                <a:gd name="T27" fmla="*/ 38 h 54"/>
                <a:gd name="T28" fmla="*/ 24 w 41"/>
                <a:gd name="T29" fmla="*/ 40 h 54"/>
                <a:gd name="T30" fmla="*/ 22 w 41"/>
                <a:gd name="T31" fmla="*/ 36 h 54"/>
                <a:gd name="T32" fmla="*/ 16 w 41"/>
                <a:gd name="T33" fmla="*/ 42 h 54"/>
                <a:gd name="T34" fmla="*/ 12 w 41"/>
                <a:gd name="T35" fmla="*/ 51 h 54"/>
                <a:gd name="T36" fmla="*/ 9 w 41"/>
                <a:gd name="T37" fmla="*/ 53 h 54"/>
                <a:gd name="T38" fmla="*/ 8 w 41"/>
                <a:gd name="T39" fmla="*/ 49 h 54"/>
                <a:gd name="T40" fmla="*/ 5 w 41"/>
                <a:gd name="T41" fmla="*/ 48 h 54"/>
                <a:gd name="T42" fmla="*/ 0 w 41"/>
                <a:gd name="T43" fmla="*/ 48 h 54"/>
                <a:gd name="T44" fmla="*/ 1 w 41"/>
                <a:gd name="T45" fmla="*/ 45 h 54"/>
                <a:gd name="T46" fmla="*/ 1 w 41"/>
                <a:gd name="T47" fmla="*/ 44 h 54"/>
                <a:gd name="T48" fmla="*/ 5 w 41"/>
                <a:gd name="T49" fmla="*/ 42 h 54"/>
                <a:gd name="T50" fmla="*/ 6 w 41"/>
                <a:gd name="T51" fmla="*/ 37 h 54"/>
                <a:gd name="T52" fmla="*/ 5 w 41"/>
                <a:gd name="T53" fmla="*/ 28 h 54"/>
                <a:gd name="T54" fmla="*/ 6 w 41"/>
                <a:gd name="T55" fmla="*/ 25 h 54"/>
                <a:gd name="T56" fmla="*/ 6 w 41"/>
                <a:gd name="T57" fmla="*/ 21 h 54"/>
                <a:gd name="T58" fmla="*/ 9 w 41"/>
                <a:gd name="T59" fmla="*/ 18 h 54"/>
                <a:gd name="T60" fmla="*/ 18 w 41"/>
                <a:gd name="T61" fmla="*/ 20 h 54"/>
                <a:gd name="T62" fmla="*/ 19 w 41"/>
                <a:gd name="T63" fmla="*/ 17 h 54"/>
                <a:gd name="T64" fmla="*/ 18 w 41"/>
                <a:gd name="T65" fmla="*/ 15 h 54"/>
                <a:gd name="T66" fmla="*/ 13 w 41"/>
                <a:gd name="T67" fmla="*/ 11 h 54"/>
                <a:gd name="T68" fmla="*/ 14 w 41"/>
                <a:gd name="T69" fmla="*/ 9 h 54"/>
                <a:gd name="T70" fmla="*/ 18 w 41"/>
                <a:gd name="T71" fmla="*/ 6 h 54"/>
                <a:gd name="T72" fmla="*/ 21 w 41"/>
                <a:gd name="T73" fmla="*/ 6 h 54"/>
                <a:gd name="T74" fmla="*/ 21 w 41"/>
                <a:gd name="T75" fmla="*/ 2 h 54"/>
                <a:gd name="T76" fmla="*/ 22 w 41"/>
                <a:gd name="T77" fmla="*/ 1 h 54"/>
                <a:gd name="T78" fmla="*/ 22 w 41"/>
                <a:gd name="T7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54">
                  <a:moveTo>
                    <a:pt x="22" y="0"/>
                  </a:moveTo>
                  <a:lnTo>
                    <a:pt x="26" y="6"/>
                  </a:lnTo>
                  <a:lnTo>
                    <a:pt x="28" y="4"/>
                  </a:lnTo>
                  <a:lnTo>
                    <a:pt x="31" y="3"/>
                  </a:lnTo>
                  <a:lnTo>
                    <a:pt x="34" y="5"/>
                  </a:lnTo>
                  <a:lnTo>
                    <a:pt x="36" y="8"/>
                  </a:lnTo>
                  <a:lnTo>
                    <a:pt x="38" y="9"/>
                  </a:lnTo>
                  <a:lnTo>
                    <a:pt x="40" y="13"/>
                  </a:lnTo>
                  <a:lnTo>
                    <a:pt x="40" y="18"/>
                  </a:lnTo>
                  <a:lnTo>
                    <a:pt x="38" y="23"/>
                  </a:lnTo>
                  <a:lnTo>
                    <a:pt x="36" y="25"/>
                  </a:lnTo>
                  <a:lnTo>
                    <a:pt x="35" y="30"/>
                  </a:lnTo>
                  <a:lnTo>
                    <a:pt x="37" y="36"/>
                  </a:lnTo>
                  <a:lnTo>
                    <a:pt x="31" y="38"/>
                  </a:lnTo>
                  <a:lnTo>
                    <a:pt x="24" y="40"/>
                  </a:lnTo>
                  <a:lnTo>
                    <a:pt x="22" y="36"/>
                  </a:lnTo>
                  <a:lnTo>
                    <a:pt x="16" y="42"/>
                  </a:lnTo>
                  <a:lnTo>
                    <a:pt x="12" y="51"/>
                  </a:lnTo>
                  <a:lnTo>
                    <a:pt x="9" y="53"/>
                  </a:lnTo>
                  <a:lnTo>
                    <a:pt x="8" y="49"/>
                  </a:lnTo>
                  <a:lnTo>
                    <a:pt x="5" y="48"/>
                  </a:lnTo>
                  <a:lnTo>
                    <a:pt x="0" y="48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5" y="42"/>
                  </a:lnTo>
                  <a:lnTo>
                    <a:pt x="6" y="37"/>
                  </a:lnTo>
                  <a:lnTo>
                    <a:pt x="5" y="28"/>
                  </a:lnTo>
                  <a:lnTo>
                    <a:pt x="6" y="25"/>
                  </a:lnTo>
                  <a:lnTo>
                    <a:pt x="6" y="21"/>
                  </a:lnTo>
                  <a:lnTo>
                    <a:pt x="9" y="18"/>
                  </a:lnTo>
                  <a:lnTo>
                    <a:pt x="18" y="20"/>
                  </a:lnTo>
                  <a:lnTo>
                    <a:pt x="19" y="17"/>
                  </a:lnTo>
                  <a:lnTo>
                    <a:pt x="18" y="15"/>
                  </a:lnTo>
                  <a:lnTo>
                    <a:pt x="13" y="11"/>
                  </a:lnTo>
                  <a:lnTo>
                    <a:pt x="14" y="9"/>
                  </a:lnTo>
                  <a:lnTo>
                    <a:pt x="18" y="6"/>
                  </a:lnTo>
                  <a:lnTo>
                    <a:pt x="21" y="6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2" name="Freeform 211">
              <a:extLst>
                <a:ext uri="{FF2B5EF4-FFF2-40B4-BE49-F238E27FC236}">
                  <a16:creationId xmlns:a16="http://schemas.microsoft.com/office/drawing/2014/main" id="{192F4F7D-755C-D9FD-7EAB-A3F24D77A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7266" y="5978769"/>
              <a:ext cx="10990" cy="16484"/>
            </a:xfrm>
            <a:custGeom>
              <a:avLst/>
              <a:gdLst>
                <a:gd name="T0" fmla="*/ 7 w 11"/>
                <a:gd name="T1" fmla="*/ 10 h 13"/>
                <a:gd name="T2" fmla="*/ 1 w 11"/>
                <a:gd name="T3" fmla="*/ 12 h 13"/>
                <a:gd name="T4" fmla="*/ 0 w 11"/>
                <a:gd name="T5" fmla="*/ 10 h 13"/>
                <a:gd name="T6" fmla="*/ 1 w 11"/>
                <a:gd name="T7" fmla="*/ 7 h 13"/>
                <a:gd name="T8" fmla="*/ 3 w 11"/>
                <a:gd name="T9" fmla="*/ 0 h 13"/>
                <a:gd name="T10" fmla="*/ 6 w 11"/>
                <a:gd name="T11" fmla="*/ 0 h 13"/>
                <a:gd name="T12" fmla="*/ 8 w 11"/>
                <a:gd name="T13" fmla="*/ 3 h 13"/>
                <a:gd name="T14" fmla="*/ 10 w 11"/>
                <a:gd name="T15" fmla="*/ 6 h 13"/>
                <a:gd name="T16" fmla="*/ 7 w 11"/>
                <a:gd name="T17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3">
                  <a:moveTo>
                    <a:pt x="7" y="10"/>
                  </a:moveTo>
                  <a:lnTo>
                    <a:pt x="1" y="12"/>
                  </a:lnTo>
                  <a:lnTo>
                    <a:pt x="0" y="10"/>
                  </a:lnTo>
                  <a:lnTo>
                    <a:pt x="1" y="7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3"/>
                  </a:lnTo>
                  <a:lnTo>
                    <a:pt x="10" y="6"/>
                  </a:lnTo>
                  <a:lnTo>
                    <a:pt x="7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3" name="Freeform 212">
              <a:extLst>
                <a:ext uri="{FF2B5EF4-FFF2-40B4-BE49-F238E27FC236}">
                  <a16:creationId xmlns:a16="http://schemas.microsoft.com/office/drawing/2014/main" id="{B028CFA8-66D5-B99D-A900-C00F15F82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3593" y="5940301"/>
              <a:ext cx="16487" cy="21981"/>
            </a:xfrm>
            <a:custGeom>
              <a:avLst/>
              <a:gdLst>
                <a:gd name="T0" fmla="*/ 12 w 14"/>
                <a:gd name="T1" fmla="*/ 14 h 18"/>
                <a:gd name="T2" fmla="*/ 10 w 14"/>
                <a:gd name="T3" fmla="*/ 16 h 18"/>
                <a:gd name="T4" fmla="*/ 7 w 14"/>
                <a:gd name="T5" fmla="*/ 17 h 18"/>
                <a:gd name="T6" fmla="*/ 6 w 14"/>
                <a:gd name="T7" fmla="*/ 15 h 18"/>
                <a:gd name="T8" fmla="*/ 3 w 14"/>
                <a:gd name="T9" fmla="*/ 14 h 18"/>
                <a:gd name="T10" fmla="*/ 2 w 14"/>
                <a:gd name="T11" fmla="*/ 15 h 18"/>
                <a:gd name="T12" fmla="*/ 0 w 14"/>
                <a:gd name="T13" fmla="*/ 11 h 18"/>
                <a:gd name="T14" fmla="*/ 0 w 14"/>
                <a:gd name="T15" fmla="*/ 8 h 18"/>
                <a:gd name="T16" fmla="*/ 2 w 14"/>
                <a:gd name="T17" fmla="*/ 3 h 18"/>
                <a:gd name="T18" fmla="*/ 8 w 14"/>
                <a:gd name="T19" fmla="*/ 0 h 18"/>
                <a:gd name="T20" fmla="*/ 12 w 14"/>
                <a:gd name="T21" fmla="*/ 2 h 18"/>
                <a:gd name="T22" fmla="*/ 13 w 14"/>
                <a:gd name="T23" fmla="*/ 3 h 18"/>
                <a:gd name="T24" fmla="*/ 12 w 14"/>
                <a:gd name="T2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18">
                  <a:moveTo>
                    <a:pt x="12" y="14"/>
                  </a:moveTo>
                  <a:lnTo>
                    <a:pt x="10" y="16"/>
                  </a:lnTo>
                  <a:lnTo>
                    <a:pt x="7" y="17"/>
                  </a:lnTo>
                  <a:lnTo>
                    <a:pt x="6" y="15"/>
                  </a:lnTo>
                  <a:lnTo>
                    <a:pt x="3" y="14"/>
                  </a:lnTo>
                  <a:lnTo>
                    <a:pt x="2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2" y="3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3" y="3"/>
                  </a:lnTo>
                  <a:lnTo>
                    <a:pt x="12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4" name="Freeform 213">
              <a:extLst>
                <a:ext uri="{FF2B5EF4-FFF2-40B4-BE49-F238E27FC236}">
                  <a16:creationId xmlns:a16="http://schemas.microsoft.com/office/drawing/2014/main" id="{1C6F0DA5-8FF1-AF8C-A6A4-52BF74968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30177" y="5940301"/>
              <a:ext cx="60445" cy="82430"/>
            </a:xfrm>
            <a:custGeom>
              <a:avLst/>
              <a:gdLst>
                <a:gd name="T0" fmla="*/ 38 w 50"/>
                <a:gd name="T1" fmla="*/ 18 h 68"/>
                <a:gd name="T2" fmla="*/ 41 w 50"/>
                <a:gd name="T3" fmla="*/ 23 h 68"/>
                <a:gd name="T4" fmla="*/ 43 w 50"/>
                <a:gd name="T5" fmla="*/ 23 h 68"/>
                <a:gd name="T6" fmla="*/ 44 w 50"/>
                <a:gd name="T7" fmla="*/ 21 h 68"/>
                <a:gd name="T8" fmla="*/ 46 w 50"/>
                <a:gd name="T9" fmla="*/ 19 h 68"/>
                <a:gd name="T10" fmla="*/ 49 w 50"/>
                <a:gd name="T11" fmla="*/ 22 h 68"/>
                <a:gd name="T12" fmla="*/ 49 w 50"/>
                <a:gd name="T13" fmla="*/ 27 h 68"/>
                <a:gd name="T14" fmla="*/ 44 w 50"/>
                <a:gd name="T15" fmla="*/ 32 h 68"/>
                <a:gd name="T16" fmla="*/ 41 w 50"/>
                <a:gd name="T17" fmla="*/ 41 h 68"/>
                <a:gd name="T18" fmla="*/ 36 w 50"/>
                <a:gd name="T19" fmla="*/ 43 h 68"/>
                <a:gd name="T20" fmla="*/ 34 w 50"/>
                <a:gd name="T21" fmla="*/ 41 h 68"/>
                <a:gd name="T22" fmla="*/ 30 w 50"/>
                <a:gd name="T23" fmla="*/ 46 h 68"/>
                <a:gd name="T24" fmla="*/ 27 w 50"/>
                <a:gd name="T25" fmla="*/ 51 h 68"/>
                <a:gd name="T26" fmla="*/ 24 w 50"/>
                <a:gd name="T27" fmla="*/ 57 h 68"/>
                <a:gd name="T28" fmla="*/ 24 w 50"/>
                <a:gd name="T29" fmla="*/ 60 h 68"/>
                <a:gd name="T30" fmla="*/ 23 w 50"/>
                <a:gd name="T31" fmla="*/ 63 h 68"/>
                <a:gd name="T32" fmla="*/ 11 w 50"/>
                <a:gd name="T33" fmla="*/ 65 h 68"/>
                <a:gd name="T34" fmla="*/ 7 w 50"/>
                <a:gd name="T35" fmla="*/ 67 h 68"/>
                <a:gd name="T36" fmla="*/ 2 w 50"/>
                <a:gd name="T37" fmla="*/ 65 h 68"/>
                <a:gd name="T38" fmla="*/ 0 w 50"/>
                <a:gd name="T39" fmla="*/ 60 h 68"/>
                <a:gd name="T40" fmla="*/ 1 w 50"/>
                <a:gd name="T41" fmla="*/ 59 h 68"/>
                <a:gd name="T42" fmla="*/ 5 w 50"/>
                <a:gd name="T43" fmla="*/ 57 h 68"/>
                <a:gd name="T44" fmla="*/ 5 w 50"/>
                <a:gd name="T45" fmla="*/ 54 h 68"/>
                <a:gd name="T46" fmla="*/ 7 w 50"/>
                <a:gd name="T47" fmla="*/ 51 h 68"/>
                <a:gd name="T48" fmla="*/ 8 w 50"/>
                <a:gd name="T49" fmla="*/ 50 h 68"/>
                <a:gd name="T50" fmla="*/ 9 w 50"/>
                <a:gd name="T51" fmla="*/ 45 h 68"/>
                <a:gd name="T52" fmla="*/ 11 w 50"/>
                <a:gd name="T53" fmla="*/ 44 h 68"/>
                <a:gd name="T54" fmla="*/ 14 w 50"/>
                <a:gd name="T55" fmla="*/ 45 h 68"/>
                <a:gd name="T56" fmla="*/ 17 w 50"/>
                <a:gd name="T57" fmla="*/ 42 h 68"/>
                <a:gd name="T58" fmla="*/ 18 w 50"/>
                <a:gd name="T59" fmla="*/ 41 h 68"/>
                <a:gd name="T60" fmla="*/ 19 w 50"/>
                <a:gd name="T61" fmla="*/ 44 h 68"/>
                <a:gd name="T62" fmla="*/ 20 w 50"/>
                <a:gd name="T63" fmla="*/ 40 h 68"/>
                <a:gd name="T64" fmla="*/ 19 w 50"/>
                <a:gd name="T65" fmla="*/ 36 h 68"/>
                <a:gd name="T66" fmla="*/ 20 w 50"/>
                <a:gd name="T67" fmla="*/ 34 h 68"/>
                <a:gd name="T68" fmla="*/ 24 w 50"/>
                <a:gd name="T69" fmla="*/ 28 h 68"/>
                <a:gd name="T70" fmla="*/ 26 w 50"/>
                <a:gd name="T71" fmla="*/ 23 h 68"/>
                <a:gd name="T72" fmla="*/ 29 w 50"/>
                <a:gd name="T73" fmla="*/ 20 h 68"/>
                <a:gd name="T74" fmla="*/ 31 w 50"/>
                <a:gd name="T75" fmla="*/ 21 h 68"/>
                <a:gd name="T76" fmla="*/ 32 w 50"/>
                <a:gd name="T77" fmla="*/ 16 h 68"/>
                <a:gd name="T78" fmla="*/ 31 w 50"/>
                <a:gd name="T79" fmla="*/ 12 h 68"/>
                <a:gd name="T80" fmla="*/ 32 w 50"/>
                <a:gd name="T81" fmla="*/ 8 h 68"/>
                <a:gd name="T82" fmla="*/ 34 w 50"/>
                <a:gd name="T83" fmla="*/ 1 h 68"/>
                <a:gd name="T84" fmla="*/ 36 w 50"/>
                <a:gd name="T85" fmla="*/ 0 h 68"/>
                <a:gd name="T86" fmla="*/ 37 w 50"/>
                <a:gd name="T87" fmla="*/ 7 h 68"/>
                <a:gd name="T88" fmla="*/ 38 w 50"/>
                <a:gd name="T89" fmla="*/ 1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0" h="68">
                  <a:moveTo>
                    <a:pt x="38" y="18"/>
                  </a:moveTo>
                  <a:lnTo>
                    <a:pt x="41" y="23"/>
                  </a:lnTo>
                  <a:lnTo>
                    <a:pt x="43" y="23"/>
                  </a:lnTo>
                  <a:lnTo>
                    <a:pt x="44" y="21"/>
                  </a:lnTo>
                  <a:lnTo>
                    <a:pt x="46" y="19"/>
                  </a:lnTo>
                  <a:lnTo>
                    <a:pt x="49" y="22"/>
                  </a:lnTo>
                  <a:lnTo>
                    <a:pt x="49" y="27"/>
                  </a:lnTo>
                  <a:lnTo>
                    <a:pt x="44" y="32"/>
                  </a:lnTo>
                  <a:lnTo>
                    <a:pt x="41" y="41"/>
                  </a:lnTo>
                  <a:lnTo>
                    <a:pt x="36" y="43"/>
                  </a:lnTo>
                  <a:lnTo>
                    <a:pt x="34" y="41"/>
                  </a:lnTo>
                  <a:lnTo>
                    <a:pt x="30" y="46"/>
                  </a:lnTo>
                  <a:lnTo>
                    <a:pt x="27" y="51"/>
                  </a:lnTo>
                  <a:lnTo>
                    <a:pt x="24" y="57"/>
                  </a:lnTo>
                  <a:lnTo>
                    <a:pt x="24" y="60"/>
                  </a:lnTo>
                  <a:lnTo>
                    <a:pt x="23" y="63"/>
                  </a:lnTo>
                  <a:lnTo>
                    <a:pt x="11" y="65"/>
                  </a:lnTo>
                  <a:lnTo>
                    <a:pt x="7" y="67"/>
                  </a:lnTo>
                  <a:lnTo>
                    <a:pt x="2" y="65"/>
                  </a:lnTo>
                  <a:lnTo>
                    <a:pt x="0" y="60"/>
                  </a:lnTo>
                  <a:lnTo>
                    <a:pt x="1" y="59"/>
                  </a:lnTo>
                  <a:lnTo>
                    <a:pt x="5" y="57"/>
                  </a:lnTo>
                  <a:lnTo>
                    <a:pt x="5" y="54"/>
                  </a:lnTo>
                  <a:lnTo>
                    <a:pt x="7" y="51"/>
                  </a:lnTo>
                  <a:lnTo>
                    <a:pt x="8" y="50"/>
                  </a:lnTo>
                  <a:lnTo>
                    <a:pt x="9" y="45"/>
                  </a:lnTo>
                  <a:lnTo>
                    <a:pt x="11" y="44"/>
                  </a:lnTo>
                  <a:lnTo>
                    <a:pt x="14" y="45"/>
                  </a:lnTo>
                  <a:lnTo>
                    <a:pt x="17" y="42"/>
                  </a:lnTo>
                  <a:lnTo>
                    <a:pt x="18" y="41"/>
                  </a:lnTo>
                  <a:lnTo>
                    <a:pt x="19" y="44"/>
                  </a:lnTo>
                  <a:lnTo>
                    <a:pt x="20" y="40"/>
                  </a:lnTo>
                  <a:lnTo>
                    <a:pt x="19" y="36"/>
                  </a:lnTo>
                  <a:lnTo>
                    <a:pt x="20" y="34"/>
                  </a:lnTo>
                  <a:lnTo>
                    <a:pt x="24" y="28"/>
                  </a:lnTo>
                  <a:lnTo>
                    <a:pt x="26" y="23"/>
                  </a:lnTo>
                  <a:lnTo>
                    <a:pt x="29" y="20"/>
                  </a:lnTo>
                  <a:lnTo>
                    <a:pt x="31" y="21"/>
                  </a:lnTo>
                  <a:lnTo>
                    <a:pt x="32" y="16"/>
                  </a:lnTo>
                  <a:lnTo>
                    <a:pt x="31" y="12"/>
                  </a:lnTo>
                  <a:lnTo>
                    <a:pt x="32" y="8"/>
                  </a:lnTo>
                  <a:lnTo>
                    <a:pt x="34" y="1"/>
                  </a:lnTo>
                  <a:lnTo>
                    <a:pt x="36" y="0"/>
                  </a:lnTo>
                  <a:lnTo>
                    <a:pt x="37" y="7"/>
                  </a:lnTo>
                  <a:lnTo>
                    <a:pt x="38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5" name="Freeform 214">
              <a:extLst>
                <a:ext uri="{FF2B5EF4-FFF2-40B4-BE49-F238E27FC236}">
                  <a16:creationId xmlns:a16="http://schemas.microsoft.com/office/drawing/2014/main" id="{0F2A2EB4-ABA0-D404-0305-2FE9FCC95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0622" y="5934808"/>
              <a:ext cx="21981" cy="27474"/>
            </a:xfrm>
            <a:custGeom>
              <a:avLst/>
              <a:gdLst>
                <a:gd name="T0" fmla="*/ 5 w 17"/>
                <a:gd name="T1" fmla="*/ 6 h 21"/>
                <a:gd name="T2" fmla="*/ 7 w 17"/>
                <a:gd name="T3" fmla="*/ 7 h 21"/>
                <a:gd name="T4" fmla="*/ 9 w 17"/>
                <a:gd name="T5" fmla="*/ 6 h 21"/>
                <a:gd name="T6" fmla="*/ 10 w 17"/>
                <a:gd name="T7" fmla="*/ 7 h 21"/>
                <a:gd name="T8" fmla="*/ 12 w 17"/>
                <a:gd name="T9" fmla="*/ 12 h 21"/>
                <a:gd name="T10" fmla="*/ 16 w 17"/>
                <a:gd name="T11" fmla="*/ 14 h 21"/>
                <a:gd name="T12" fmla="*/ 16 w 17"/>
                <a:gd name="T13" fmla="*/ 17 h 21"/>
                <a:gd name="T14" fmla="*/ 13 w 17"/>
                <a:gd name="T15" fmla="*/ 19 h 21"/>
                <a:gd name="T16" fmla="*/ 9 w 17"/>
                <a:gd name="T17" fmla="*/ 20 h 21"/>
                <a:gd name="T18" fmla="*/ 6 w 17"/>
                <a:gd name="T19" fmla="*/ 18 h 21"/>
                <a:gd name="T20" fmla="*/ 5 w 17"/>
                <a:gd name="T21" fmla="*/ 15 h 21"/>
                <a:gd name="T22" fmla="*/ 3 w 17"/>
                <a:gd name="T23" fmla="*/ 10 h 21"/>
                <a:gd name="T24" fmla="*/ 0 w 17"/>
                <a:gd name="T25" fmla="*/ 6 h 21"/>
                <a:gd name="T26" fmla="*/ 0 w 17"/>
                <a:gd name="T27" fmla="*/ 1 h 21"/>
                <a:gd name="T28" fmla="*/ 3 w 17"/>
                <a:gd name="T29" fmla="*/ 0 h 21"/>
                <a:gd name="T30" fmla="*/ 5 w 17"/>
                <a:gd name="T31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1">
                  <a:moveTo>
                    <a:pt x="5" y="6"/>
                  </a:moveTo>
                  <a:lnTo>
                    <a:pt x="7" y="7"/>
                  </a:lnTo>
                  <a:lnTo>
                    <a:pt x="9" y="6"/>
                  </a:lnTo>
                  <a:lnTo>
                    <a:pt x="10" y="7"/>
                  </a:lnTo>
                  <a:lnTo>
                    <a:pt x="12" y="12"/>
                  </a:lnTo>
                  <a:lnTo>
                    <a:pt x="16" y="14"/>
                  </a:lnTo>
                  <a:lnTo>
                    <a:pt x="16" y="17"/>
                  </a:lnTo>
                  <a:lnTo>
                    <a:pt x="13" y="19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6" name="Freeform 215">
              <a:extLst>
                <a:ext uri="{FF2B5EF4-FFF2-40B4-BE49-F238E27FC236}">
                  <a16:creationId xmlns:a16="http://schemas.microsoft.com/office/drawing/2014/main" id="{C7305F7D-A11E-B39F-5422-90A585D35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2507" y="5896340"/>
              <a:ext cx="32971" cy="38468"/>
            </a:xfrm>
            <a:custGeom>
              <a:avLst/>
              <a:gdLst>
                <a:gd name="T0" fmla="*/ 23 w 25"/>
                <a:gd name="T1" fmla="*/ 6 h 32"/>
                <a:gd name="T2" fmla="*/ 24 w 25"/>
                <a:gd name="T3" fmla="*/ 11 h 32"/>
                <a:gd name="T4" fmla="*/ 24 w 25"/>
                <a:gd name="T5" fmla="*/ 14 h 32"/>
                <a:gd name="T6" fmla="*/ 21 w 25"/>
                <a:gd name="T7" fmla="*/ 20 h 32"/>
                <a:gd name="T8" fmla="*/ 14 w 25"/>
                <a:gd name="T9" fmla="*/ 27 h 32"/>
                <a:gd name="T10" fmla="*/ 14 w 25"/>
                <a:gd name="T11" fmla="*/ 28 h 32"/>
                <a:gd name="T12" fmla="*/ 12 w 25"/>
                <a:gd name="T13" fmla="*/ 30 h 32"/>
                <a:gd name="T14" fmla="*/ 8 w 25"/>
                <a:gd name="T15" fmla="*/ 31 h 32"/>
                <a:gd name="T16" fmla="*/ 7 w 25"/>
                <a:gd name="T17" fmla="*/ 30 h 32"/>
                <a:gd name="T18" fmla="*/ 7 w 25"/>
                <a:gd name="T19" fmla="*/ 24 h 32"/>
                <a:gd name="T20" fmla="*/ 6 w 25"/>
                <a:gd name="T21" fmla="*/ 22 h 32"/>
                <a:gd name="T22" fmla="*/ 3 w 25"/>
                <a:gd name="T23" fmla="*/ 25 h 32"/>
                <a:gd name="T24" fmla="*/ 0 w 25"/>
                <a:gd name="T25" fmla="*/ 22 h 32"/>
                <a:gd name="T26" fmla="*/ 0 w 25"/>
                <a:gd name="T27" fmla="*/ 18 h 32"/>
                <a:gd name="T28" fmla="*/ 2 w 25"/>
                <a:gd name="T29" fmla="*/ 16 h 32"/>
                <a:gd name="T30" fmla="*/ 4 w 25"/>
                <a:gd name="T31" fmla="*/ 12 h 32"/>
                <a:gd name="T32" fmla="*/ 8 w 25"/>
                <a:gd name="T33" fmla="*/ 10 h 32"/>
                <a:gd name="T34" fmla="*/ 11 w 25"/>
                <a:gd name="T35" fmla="*/ 11 h 32"/>
                <a:gd name="T36" fmla="*/ 21 w 25"/>
                <a:gd name="T37" fmla="*/ 0 h 32"/>
                <a:gd name="T38" fmla="*/ 22 w 25"/>
                <a:gd name="T39" fmla="*/ 2 h 32"/>
                <a:gd name="T40" fmla="*/ 23 w 25"/>
                <a:gd name="T41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2">
                  <a:moveTo>
                    <a:pt x="23" y="6"/>
                  </a:moveTo>
                  <a:lnTo>
                    <a:pt x="24" y="11"/>
                  </a:lnTo>
                  <a:lnTo>
                    <a:pt x="24" y="14"/>
                  </a:lnTo>
                  <a:lnTo>
                    <a:pt x="21" y="20"/>
                  </a:lnTo>
                  <a:lnTo>
                    <a:pt x="14" y="27"/>
                  </a:lnTo>
                  <a:lnTo>
                    <a:pt x="14" y="28"/>
                  </a:lnTo>
                  <a:lnTo>
                    <a:pt x="12" y="30"/>
                  </a:lnTo>
                  <a:lnTo>
                    <a:pt x="8" y="31"/>
                  </a:lnTo>
                  <a:lnTo>
                    <a:pt x="7" y="30"/>
                  </a:lnTo>
                  <a:lnTo>
                    <a:pt x="7" y="24"/>
                  </a:lnTo>
                  <a:lnTo>
                    <a:pt x="6" y="22"/>
                  </a:lnTo>
                  <a:lnTo>
                    <a:pt x="3" y="25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2"/>
                  </a:lnTo>
                  <a:lnTo>
                    <a:pt x="8" y="10"/>
                  </a:lnTo>
                  <a:lnTo>
                    <a:pt x="11" y="11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7" name="Freeform 216">
              <a:extLst>
                <a:ext uri="{FF2B5EF4-FFF2-40B4-BE49-F238E27FC236}">
                  <a16:creationId xmlns:a16="http://schemas.microsoft.com/office/drawing/2014/main" id="{6DC424F9-AC3E-F3D2-BFE8-4F9ED3216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55478" y="5879856"/>
              <a:ext cx="16487" cy="27474"/>
            </a:xfrm>
            <a:custGeom>
              <a:avLst/>
              <a:gdLst>
                <a:gd name="T0" fmla="*/ 12 w 15"/>
                <a:gd name="T1" fmla="*/ 18 h 22"/>
                <a:gd name="T2" fmla="*/ 6 w 15"/>
                <a:gd name="T3" fmla="*/ 21 h 22"/>
                <a:gd name="T4" fmla="*/ 2 w 15"/>
                <a:gd name="T5" fmla="*/ 18 h 22"/>
                <a:gd name="T6" fmla="*/ 1 w 15"/>
                <a:gd name="T7" fmla="*/ 14 h 22"/>
                <a:gd name="T8" fmla="*/ 0 w 15"/>
                <a:gd name="T9" fmla="*/ 7 h 22"/>
                <a:gd name="T10" fmla="*/ 2 w 15"/>
                <a:gd name="T11" fmla="*/ 2 h 22"/>
                <a:gd name="T12" fmla="*/ 4 w 15"/>
                <a:gd name="T13" fmla="*/ 0 h 22"/>
                <a:gd name="T14" fmla="*/ 6 w 15"/>
                <a:gd name="T15" fmla="*/ 2 h 22"/>
                <a:gd name="T16" fmla="*/ 6 w 15"/>
                <a:gd name="T17" fmla="*/ 3 h 22"/>
                <a:gd name="T18" fmla="*/ 9 w 15"/>
                <a:gd name="T19" fmla="*/ 5 h 22"/>
                <a:gd name="T20" fmla="*/ 14 w 15"/>
                <a:gd name="T21" fmla="*/ 10 h 22"/>
                <a:gd name="T22" fmla="*/ 12 w 15"/>
                <a:gd name="T23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22">
                  <a:moveTo>
                    <a:pt x="12" y="18"/>
                  </a:moveTo>
                  <a:lnTo>
                    <a:pt x="6" y="21"/>
                  </a:lnTo>
                  <a:lnTo>
                    <a:pt x="2" y="18"/>
                  </a:lnTo>
                  <a:lnTo>
                    <a:pt x="1" y="14"/>
                  </a:lnTo>
                  <a:lnTo>
                    <a:pt x="0" y="7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9" y="5"/>
                  </a:lnTo>
                  <a:lnTo>
                    <a:pt x="14" y="10"/>
                  </a:lnTo>
                  <a:lnTo>
                    <a:pt x="12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8" name="Freeform 217">
              <a:extLst>
                <a:ext uri="{FF2B5EF4-FFF2-40B4-BE49-F238E27FC236}">
                  <a16:creationId xmlns:a16="http://schemas.microsoft.com/office/drawing/2014/main" id="{D8A2BB0B-4A8C-CD7E-DB03-262EBB1C0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9535" y="5868865"/>
              <a:ext cx="60449" cy="38465"/>
            </a:xfrm>
            <a:custGeom>
              <a:avLst/>
              <a:gdLst>
                <a:gd name="T0" fmla="*/ 46 w 47"/>
                <a:gd name="T1" fmla="*/ 3 h 33"/>
                <a:gd name="T2" fmla="*/ 46 w 47"/>
                <a:gd name="T3" fmla="*/ 6 h 33"/>
                <a:gd name="T4" fmla="*/ 45 w 47"/>
                <a:gd name="T5" fmla="*/ 9 h 33"/>
                <a:gd name="T6" fmla="*/ 42 w 47"/>
                <a:gd name="T7" fmla="*/ 12 h 33"/>
                <a:gd name="T8" fmla="*/ 34 w 47"/>
                <a:gd name="T9" fmla="*/ 24 h 33"/>
                <a:gd name="T10" fmla="*/ 30 w 47"/>
                <a:gd name="T11" fmla="*/ 26 h 33"/>
                <a:gd name="T12" fmla="*/ 29 w 47"/>
                <a:gd name="T13" fmla="*/ 28 h 33"/>
                <a:gd name="T14" fmla="*/ 27 w 47"/>
                <a:gd name="T15" fmla="*/ 29 h 33"/>
                <a:gd name="T16" fmla="*/ 21 w 47"/>
                <a:gd name="T17" fmla="*/ 27 h 33"/>
                <a:gd name="T18" fmla="*/ 20 w 47"/>
                <a:gd name="T19" fmla="*/ 30 h 33"/>
                <a:gd name="T20" fmla="*/ 18 w 47"/>
                <a:gd name="T21" fmla="*/ 32 h 33"/>
                <a:gd name="T22" fmla="*/ 14 w 47"/>
                <a:gd name="T23" fmla="*/ 32 h 33"/>
                <a:gd name="T24" fmla="*/ 12 w 47"/>
                <a:gd name="T25" fmla="*/ 32 h 33"/>
                <a:gd name="T26" fmla="*/ 5 w 47"/>
                <a:gd name="T27" fmla="*/ 27 h 33"/>
                <a:gd name="T28" fmla="*/ 3 w 47"/>
                <a:gd name="T29" fmla="*/ 22 h 33"/>
                <a:gd name="T30" fmla="*/ 0 w 47"/>
                <a:gd name="T31" fmla="*/ 18 h 33"/>
                <a:gd name="T32" fmla="*/ 5 w 47"/>
                <a:gd name="T33" fmla="*/ 18 h 33"/>
                <a:gd name="T34" fmla="*/ 8 w 47"/>
                <a:gd name="T35" fmla="*/ 17 h 33"/>
                <a:gd name="T36" fmla="*/ 12 w 47"/>
                <a:gd name="T37" fmla="*/ 18 h 33"/>
                <a:gd name="T38" fmla="*/ 14 w 47"/>
                <a:gd name="T39" fmla="*/ 14 h 33"/>
                <a:gd name="T40" fmla="*/ 18 w 47"/>
                <a:gd name="T41" fmla="*/ 14 h 33"/>
                <a:gd name="T42" fmla="*/ 27 w 47"/>
                <a:gd name="T43" fmla="*/ 11 h 33"/>
                <a:gd name="T44" fmla="*/ 31 w 47"/>
                <a:gd name="T45" fmla="*/ 12 h 33"/>
                <a:gd name="T46" fmla="*/ 38 w 47"/>
                <a:gd name="T47" fmla="*/ 3 h 33"/>
                <a:gd name="T48" fmla="*/ 41 w 47"/>
                <a:gd name="T49" fmla="*/ 3 h 33"/>
                <a:gd name="T50" fmla="*/ 45 w 47"/>
                <a:gd name="T51" fmla="*/ 0 h 33"/>
                <a:gd name="T52" fmla="*/ 46 w 47"/>
                <a:gd name="T53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" h="33">
                  <a:moveTo>
                    <a:pt x="46" y="3"/>
                  </a:moveTo>
                  <a:lnTo>
                    <a:pt x="46" y="6"/>
                  </a:lnTo>
                  <a:lnTo>
                    <a:pt x="45" y="9"/>
                  </a:lnTo>
                  <a:lnTo>
                    <a:pt x="42" y="12"/>
                  </a:lnTo>
                  <a:lnTo>
                    <a:pt x="34" y="24"/>
                  </a:lnTo>
                  <a:lnTo>
                    <a:pt x="30" y="26"/>
                  </a:lnTo>
                  <a:lnTo>
                    <a:pt x="29" y="28"/>
                  </a:lnTo>
                  <a:lnTo>
                    <a:pt x="27" y="29"/>
                  </a:lnTo>
                  <a:lnTo>
                    <a:pt x="21" y="27"/>
                  </a:lnTo>
                  <a:lnTo>
                    <a:pt x="20" y="30"/>
                  </a:lnTo>
                  <a:lnTo>
                    <a:pt x="18" y="32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5" y="27"/>
                  </a:lnTo>
                  <a:lnTo>
                    <a:pt x="3" y="22"/>
                  </a:lnTo>
                  <a:lnTo>
                    <a:pt x="0" y="18"/>
                  </a:lnTo>
                  <a:lnTo>
                    <a:pt x="5" y="18"/>
                  </a:lnTo>
                  <a:lnTo>
                    <a:pt x="8" y="17"/>
                  </a:lnTo>
                  <a:lnTo>
                    <a:pt x="12" y="18"/>
                  </a:lnTo>
                  <a:lnTo>
                    <a:pt x="14" y="14"/>
                  </a:lnTo>
                  <a:lnTo>
                    <a:pt x="18" y="14"/>
                  </a:lnTo>
                  <a:lnTo>
                    <a:pt x="27" y="11"/>
                  </a:lnTo>
                  <a:lnTo>
                    <a:pt x="31" y="12"/>
                  </a:lnTo>
                  <a:lnTo>
                    <a:pt x="38" y="3"/>
                  </a:lnTo>
                  <a:lnTo>
                    <a:pt x="41" y="3"/>
                  </a:lnTo>
                  <a:lnTo>
                    <a:pt x="45" y="0"/>
                  </a:lnTo>
                  <a:lnTo>
                    <a:pt x="4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89" name="Freeform 219">
              <a:extLst>
                <a:ext uri="{FF2B5EF4-FFF2-40B4-BE49-F238E27FC236}">
                  <a16:creationId xmlns:a16="http://schemas.microsoft.com/office/drawing/2014/main" id="{398ABDC8-48BC-07DC-87CA-6D1A9CBB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1420" y="5830397"/>
              <a:ext cx="32971" cy="21981"/>
            </a:xfrm>
            <a:custGeom>
              <a:avLst/>
              <a:gdLst>
                <a:gd name="T0" fmla="*/ 8 w 28"/>
                <a:gd name="T1" fmla="*/ 0 h 19"/>
                <a:gd name="T2" fmla="*/ 17 w 28"/>
                <a:gd name="T3" fmla="*/ 4 h 19"/>
                <a:gd name="T4" fmla="*/ 20 w 28"/>
                <a:gd name="T5" fmla="*/ 4 h 19"/>
                <a:gd name="T6" fmla="*/ 24 w 28"/>
                <a:gd name="T7" fmla="*/ 10 h 19"/>
                <a:gd name="T8" fmla="*/ 27 w 28"/>
                <a:gd name="T9" fmla="*/ 10 h 19"/>
                <a:gd name="T10" fmla="*/ 26 w 28"/>
                <a:gd name="T11" fmla="*/ 14 h 19"/>
                <a:gd name="T12" fmla="*/ 22 w 28"/>
                <a:gd name="T13" fmla="*/ 16 h 19"/>
                <a:gd name="T14" fmla="*/ 15 w 28"/>
                <a:gd name="T15" fmla="*/ 17 h 19"/>
                <a:gd name="T16" fmla="*/ 14 w 28"/>
                <a:gd name="T17" fmla="*/ 18 h 19"/>
                <a:gd name="T18" fmla="*/ 8 w 28"/>
                <a:gd name="T19" fmla="*/ 17 h 19"/>
                <a:gd name="T20" fmla="*/ 5 w 28"/>
                <a:gd name="T21" fmla="*/ 11 h 19"/>
                <a:gd name="T22" fmla="*/ 0 w 28"/>
                <a:gd name="T23" fmla="*/ 10 h 19"/>
                <a:gd name="T24" fmla="*/ 0 w 28"/>
                <a:gd name="T25" fmla="*/ 9 h 19"/>
                <a:gd name="T26" fmla="*/ 3 w 28"/>
                <a:gd name="T27" fmla="*/ 4 h 19"/>
                <a:gd name="T28" fmla="*/ 8 w 28"/>
                <a:gd name="T2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9">
                  <a:moveTo>
                    <a:pt x="8" y="0"/>
                  </a:moveTo>
                  <a:lnTo>
                    <a:pt x="17" y="4"/>
                  </a:lnTo>
                  <a:lnTo>
                    <a:pt x="20" y="4"/>
                  </a:lnTo>
                  <a:lnTo>
                    <a:pt x="24" y="10"/>
                  </a:lnTo>
                  <a:lnTo>
                    <a:pt x="27" y="10"/>
                  </a:lnTo>
                  <a:lnTo>
                    <a:pt x="26" y="14"/>
                  </a:lnTo>
                  <a:lnTo>
                    <a:pt x="22" y="16"/>
                  </a:lnTo>
                  <a:lnTo>
                    <a:pt x="15" y="17"/>
                  </a:lnTo>
                  <a:lnTo>
                    <a:pt x="14" y="18"/>
                  </a:lnTo>
                  <a:lnTo>
                    <a:pt x="8" y="17"/>
                  </a:lnTo>
                  <a:lnTo>
                    <a:pt x="5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0" name="Freeform 220">
              <a:extLst>
                <a:ext uri="{FF2B5EF4-FFF2-40B4-BE49-F238E27FC236}">
                  <a16:creationId xmlns:a16="http://schemas.microsoft.com/office/drawing/2014/main" id="{57743C54-7C81-78D5-A0B3-D4CE560B0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6311" y="7297615"/>
              <a:ext cx="395654" cy="373673"/>
            </a:xfrm>
            <a:custGeom>
              <a:avLst/>
              <a:gdLst>
                <a:gd name="T0" fmla="*/ 208 w 318"/>
                <a:gd name="T1" fmla="*/ 23 h 301"/>
                <a:gd name="T2" fmla="*/ 275 w 318"/>
                <a:gd name="T3" fmla="*/ 27 h 301"/>
                <a:gd name="T4" fmla="*/ 283 w 318"/>
                <a:gd name="T5" fmla="*/ 28 h 301"/>
                <a:gd name="T6" fmla="*/ 294 w 318"/>
                <a:gd name="T7" fmla="*/ 35 h 301"/>
                <a:gd name="T8" fmla="*/ 298 w 318"/>
                <a:gd name="T9" fmla="*/ 49 h 301"/>
                <a:gd name="T10" fmla="*/ 311 w 318"/>
                <a:gd name="T11" fmla="*/ 104 h 301"/>
                <a:gd name="T12" fmla="*/ 298 w 318"/>
                <a:gd name="T13" fmla="*/ 122 h 301"/>
                <a:gd name="T14" fmla="*/ 288 w 318"/>
                <a:gd name="T15" fmla="*/ 137 h 301"/>
                <a:gd name="T16" fmla="*/ 301 w 318"/>
                <a:gd name="T17" fmla="*/ 146 h 301"/>
                <a:gd name="T18" fmla="*/ 302 w 318"/>
                <a:gd name="T19" fmla="*/ 161 h 301"/>
                <a:gd name="T20" fmla="*/ 303 w 318"/>
                <a:gd name="T21" fmla="*/ 179 h 301"/>
                <a:gd name="T22" fmla="*/ 310 w 318"/>
                <a:gd name="T23" fmla="*/ 196 h 301"/>
                <a:gd name="T24" fmla="*/ 316 w 318"/>
                <a:gd name="T25" fmla="*/ 211 h 301"/>
                <a:gd name="T26" fmla="*/ 316 w 318"/>
                <a:gd name="T27" fmla="*/ 216 h 301"/>
                <a:gd name="T28" fmla="*/ 313 w 318"/>
                <a:gd name="T29" fmla="*/ 232 h 301"/>
                <a:gd name="T30" fmla="*/ 290 w 318"/>
                <a:gd name="T31" fmla="*/ 248 h 301"/>
                <a:gd name="T32" fmla="*/ 271 w 318"/>
                <a:gd name="T33" fmla="*/ 275 h 301"/>
                <a:gd name="T34" fmla="*/ 273 w 318"/>
                <a:gd name="T35" fmla="*/ 292 h 301"/>
                <a:gd name="T36" fmla="*/ 277 w 318"/>
                <a:gd name="T37" fmla="*/ 299 h 301"/>
                <a:gd name="T38" fmla="*/ 265 w 318"/>
                <a:gd name="T39" fmla="*/ 297 h 301"/>
                <a:gd name="T40" fmla="*/ 247 w 318"/>
                <a:gd name="T41" fmla="*/ 285 h 301"/>
                <a:gd name="T42" fmla="*/ 223 w 318"/>
                <a:gd name="T43" fmla="*/ 281 h 301"/>
                <a:gd name="T44" fmla="*/ 212 w 318"/>
                <a:gd name="T45" fmla="*/ 285 h 301"/>
                <a:gd name="T46" fmla="*/ 200 w 318"/>
                <a:gd name="T47" fmla="*/ 282 h 301"/>
                <a:gd name="T48" fmla="*/ 192 w 318"/>
                <a:gd name="T49" fmla="*/ 286 h 301"/>
                <a:gd name="T50" fmla="*/ 180 w 318"/>
                <a:gd name="T51" fmla="*/ 292 h 301"/>
                <a:gd name="T52" fmla="*/ 180 w 318"/>
                <a:gd name="T53" fmla="*/ 283 h 301"/>
                <a:gd name="T54" fmla="*/ 174 w 318"/>
                <a:gd name="T55" fmla="*/ 280 h 301"/>
                <a:gd name="T56" fmla="*/ 164 w 318"/>
                <a:gd name="T57" fmla="*/ 275 h 301"/>
                <a:gd name="T58" fmla="*/ 153 w 318"/>
                <a:gd name="T59" fmla="*/ 276 h 301"/>
                <a:gd name="T60" fmla="*/ 141 w 318"/>
                <a:gd name="T61" fmla="*/ 261 h 301"/>
                <a:gd name="T62" fmla="*/ 133 w 318"/>
                <a:gd name="T63" fmla="*/ 256 h 301"/>
                <a:gd name="T64" fmla="*/ 125 w 318"/>
                <a:gd name="T65" fmla="*/ 251 h 301"/>
                <a:gd name="T66" fmla="*/ 118 w 318"/>
                <a:gd name="T67" fmla="*/ 253 h 301"/>
                <a:gd name="T68" fmla="*/ 110 w 318"/>
                <a:gd name="T69" fmla="*/ 245 h 301"/>
                <a:gd name="T70" fmla="*/ 114 w 318"/>
                <a:gd name="T71" fmla="*/ 237 h 301"/>
                <a:gd name="T72" fmla="*/ 96 w 318"/>
                <a:gd name="T73" fmla="*/ 233 h 301"/>
                <a:gd name="T74" fmla="*/ 91 w 318"/>
                <a:gd name="T75" fmla="*/ 239 h 301"/>
                <a:gd name="T76" fmla="*/ 82 w 318"/>
                <a:gd name="T77" fmla="*/ 247 h 301"/>
                <a:gd name="T78" fmla="*/ 70 w 318"/>
                <a:gd name="T79" fmla="*/ 235 h 301"/>
                <a:gd name="T80" fmla="*/ 67 w 318"/>
                <a:gd name="T81" fmla="*/ 229 h 301"/>
                <a:gd name="T82" fmla="*/ 73 w 318"/>
                <a:gd name="T83" fmla="*/ 223 h 301"/>
                <a:gd name="T84" fmla="*/ 60 w 318"/>
                <a:gd name="T85" fmla="*/ 222 h 301"/>
                <a:gd name="T86" fmla="*/ 51 w 318"/>
                <a:gd name="T87" fmla="*/ 215 h 301"/>
                <a:gd name="T88" fmla="*/ 37 w 318"/>
                <a:gd name="T89" fmla="*/ 210 h 301"/>
                <a:gd name="T90" fmla="*/ 27 w 318"/>
                <a:gd name="T91" fmla="*/ 202 h 301"/>
                <a:gd name="T92" fmla="*/ 21 w 318"/>
                <a:gd name="T93" fmla="*/ 209 h 301"/>
                <a:gd name="T94" fmla="*/ 25 w 318"/>
                <a:gd name="T95" fmla="*/ 180 h 301"/>
                <a:gd name="T96" fmla="*/ 19 w 318"/>
                <a:gd name="T97" fmla="*/ 168 h 301"/>
                <a:gd name="T98" fmla="*/ 18 w 318"/>
                <a:gd name="T99" fmla="*/ 154 h 301"/>
                <a:gd name="T100" fmla="*/ 18 w 318"/>
                <a:gd name="T101" fmla="*/ 143 h 301"/>
                <a:gd name="T102" fmla="*/ 13 w 318"/>
                <a:gd name="T103" fmla="*/ 133 h 301"/>
                <a:gd name="T104" fmla="*/ 0 w 318"/>
                <a:gd name="T105" fmla="*/ 105 h 301"/>
                <a:gd name="T106" fmla="*/ 8 w 318"/>
                <a:gd name="T107" fmla="*/ 88 h 301"/>
                <a:gd name="T108" fmla="*/ 4 w 318"/>
                <a:gd name="T109" fmla="*/ 61 h 301"/>
                <a:gd name="T110" fmla="*/ 13 w 318"/>
                <a:gd name="T111" fmla="*/ 61 h 301"/>
                <a:gd name="T112" fmla="*/ 2 w 318"/>
                <a:gd name="T113" fmla="*/ 50 h 301"/>
                <a:gd name="T114" fmla="*/ 36 w 318"/>
                <a:gd name="T115" fmla="*/ 38 h 301"/>
                <a:gd name="T116" fmla="*/ 69 w 318"/>
                <a:gd name="T117" fmla="*/ 26 h 301"/>
                <a:gd name="T118" fmla="*/ 99 w 318"/>
                <a:gd name="T119" fmla="*/ 6 h 301"/>
                <a:gd name="T120" fmla="*/ 147 w 318"/>
                <a:gd name="T121" fmla="*/ 8 h 301"/>
                <a:gd name="T122" fmla="*/ 142 w 318"/>
                <a:gd name="T123" fmla="*/ 18 h 301"/>
                <a:gd name="T124" fmla="*/ 173 w 318"/>
                <a:gd name="T125" fmla="*/ 22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8" h="301">
                  <a:moveTo>
                    <a:pt x="174" y="21"/>
                  </a:moveTo>
                  <a:lnTo>
                    <a:pt x="175" y="22"/>
                  </a:lnTo>
                  <a:lnTo>
                    <a:pt x="185" y="22"/>
                  </a:lnTo>
                  <a:lnTo>
                    <a:pt x="193" y="23"/>
                  </a:lnTo>
                  <a:lnTo>
                    <a:pt x="208" y="23"/>
                  </a:lnTo>
                  <a:lnTo>
                    <a:pt x="223" y="24"/>
                  </a:lnTo>
                  <a:lnTo>
                    <a:pt x="239" y="25"/>
                  </a:lnTo>
                  <a:lnTo>
                    <a:pt x="255" y="26"/>
                  </a:lnTo>
                  <a:lnTo>
                    <a:pt x="274" y="27"/>
                  </a:lnTo>
                  <a:lnTo>
                    <a:pt x="275" y="27"/>
                  </a:lnTo>
                  <a:lnTo>
                    <a:pt x="277" y="24"/>
                  </a:lnTo>
                  <a:lnTo>
                    <a:pt x="279" y="24"/>
                  </a:lnTo>
                  <a:lnTo>
                    <a:pt x="281" y="26"/>
                  </a:lnTo>
                  <a:lnTo>
                    <a:pt x="282" y="27"/>
                  </a:lnTo>
                  <a:lnTo>
                    <a:pt x="283" y="28"/>
                  </a:lnTo>
                  <a:lnTo>
                    <a:pt x="284" y="29"/>
                  </a:lnTo>
                  <a:lnTo>
                    <a:pt x="285" y="29"/>
                  </a:lnTo>
                  <a:lnTo>
                    <a:pt x="288" y="30"/>
                  </a:lnTo>
                  <a:lnTo>
                    <a:pt x="291" y="33"/>
                  </a:lnTo>
                  <a:lnTo>
                    <a:pt x="294" y="35"/>
                  </a:lnTo>
                  <a:lnTo>
                    <a:pt x="296" y="38"/>
                  </a:lnTo>
                  <a:lnTo>
                    <a:pt x="298" y="41"/>
                  </a:lnTo>
                  <a:lnTo>
                    <a:pt x="298" y="45"/>
                  </a:lnTo>
                  <a:lnTo>
                    <a:pt x="298" y="48"/>
                  </a:lnTo>
                  <a:lnTo>
                    <a:pt x="298" y="49"/>
                  </a:lnTo>
                  <a:lnTo>
                    <a:pt x="301" y="68"/>
                  </a:lnTo>
                  <a:lnTo>
                    <a:pt x="307" y="85"/>
                  </a:lnTo>
                  <a:lnTo>
                    <a:pt x="309" y="93"/>
                  </a:lnTo>
                  <a:lnTo>
                    <a:pt x="311" y="97"/>
                  </a:lnTo>
                  <a:lnTo>
                    <a:pt x="311" y="104"/>
                  </a:lnTo>
                  <a:lnTo>
                    <a:pt x="311" y="108"/>
                  </a:lnTo>
                  <a:lnTo>
                    <a:pt x="311" y="111"/>
                  </a:lnTo>
                  <a:lnTo>
                    <a:pt x="311" y="115"/>
                  </a:lnTo>
                  <a:lnTo>
                    <a:pt x="309" y="117"/>
                  </a:lnTo>
                  <a:lnTo>
                    <a:pt x="298" y="122"/>
                  </a:lnTo>
                  <a:lnTo>
                    <a:pt x="295" y="124"/>
                  </a:lnTo>
                  <a:lnTo>
                    <a:pt x="292" y="129"/>
                  </a:lnTo>
                  <a:lnTo>
                    <a:pt x="288" y="133"/>
                  </a:lnTo>
                  <a:lnTo>
                    <a:pt x="288" y="135"/>
                  </a:lnTo>
                  <a:lnTo>
                    <a:pt x="288" y="137"/>
                  </a:lnTo>
                  <a:lnTo>
                    <a:pt x="288" y="138"/>
                  </a:lnTo>
                  <a:lnTo>
                    <a:pt x="293" y="140"/>
                  </a:lnTo>
                  <a:lnTo>
                    <a:pt x="297" y="143"/>
                  </a:lnTo>
                  <a:lnTo>
                    <a:pt x="298" y="144"/>
                  </a:lnTo>
                  <a:lnTo>
                    <a:pt x="301" y="146"/>
                  </a:lnTo>
                  <a:lnTo>
                    <a:pt x="303" y="148"/>
                  </a:lnTo>
                  <a:lnTo>
                    <a:pt x="303" y="149"/>
                  </a:lnTo>
                  <a:lnTo>
                    <a:pt x="303" y="152"/>
                  </a:lnTo>
                  <a:lnTo>
                    <a:pt x="301" y="157"/>
                  </a:lnTo>
                  <a:lnTo>
                    <a:pt x="302" y="161"/>
                  </a:lnTo>
                  <a:lnTo>
                    <a:pt x="301" y="163"/>
                  </a:lnTo>
                  <a:lnTo>
                    <a:pt x="300" y="166"/>
                  </a:lnTo>
                  <a:lnTo>
                    <a:pt x="300" y="171"/>
                  </a:lnTo>
                  <a:lnTo>
                    <a:pt x="301" y="176"/>
                  </a:lnTo>
                  <a:lnTo>
                    <a:pt x="303" y="179"/>
                  </a:lnTo>
                  <a:lnTo>
                    <a:pt x="304" y="182"/>
                  </a:lnTo>
                  <a:lnTo>
                    <a:pt x="303" y="184"/>
                  </a:lnTo>
                  <a:lnTo>
                    <a:pt x="303" y="187"/>
                  </a:lnTo>
                  <a:lnTo>
                    <a:pt x="305" y="189"/>
                  </a:lnTo>
                  <a:lnTo>
                    <a:pt x="310" y="196"/>
                  </a:lnTo>
                  <a:lnTo>
                    <a:pt x="312" y="202"/>
                  </a:lnTo>
                  <a:lnTo>
                    <a:pt x="314" y="205"/>
                  </a:lnTo>
                  <a:lnTo>
                    <a:pt x="317" y="209"/>
                  </a:lnTo>
                  <a:lnTo>
                    <a:pt x="317" y="210"/>
                  </a:lnTo>
                  <a:lnTo>
                    <a:pt x="316" y="211"/>
                  </a:lnTo>
                  <a:lnTo>
                    <a:pt x="315" y="212"/>
                  </a:lnTo>
                  <a:lnTo>
                    <a:pt x="314" y="212"/>
                  </a:lnTo>
                  <a:lnTo>
                    <a:pt x="314" y="213"/>
                  </a:lnTo>
                  <a:lnTo>
                    <a:pt x="314" y="214"/>
                  </a:lnTo>
                  <a:lnTo>
                    <a:pt x="316" y="216"/>
                  </a:lnTo>
                  <a:lnTo>
                    <a:pt x="317" y="222"/>
                  </a:lnTo>
                  <a:lnTo>
                    <a:pt x="317" y="226"/>
                  </a:lnTo>
                  <a:lnTo>
                    <a:pt x="316" y="227"/>
                  </a:lnTo>
                  <a:lnTo>
                    <a:pt x="314" y="229"/>
                  </a:lnTo>
                  <a:lnTo>
                    <a:pt x="313" y="232"/>
                  </a:lnTo>
                  <a:lnTo>
                    <a:pt x="305" y="234"/>
                  </a:lnTo>
                  <a:lnTo>
                    <a:pt x="303" y="236"/>
                  </a:lnTo>
                  <a:lnTo>
                    <a:pt x="298" y="241"/>
                  </a:lnTo>
                  <a:lnTo>
                    <a:pt x="295" y="243"/>
                  </a:lnTo>
                  <a:lnTo>
                    <a:pt x="290" y="248"/>
                  </a:lnTo>
                  <a:lnTo>
                    <a:pt x="284" y="257"/>
                  </a:lnTo>
                  <a:lnTo>
                    <a:pt x="281" y="261"/>
                  </a:lnTo>
                  <a:lnTo>
                    <a:pt x="279" y="264"/>
                  </a:lnTo>
                  <a:lnTo>
                    <a:pt x="273" y="272"/>
                  </a:lnTo>
                  <a:lnTo>
                    <a:pt x="271" y="275"/>
                  </a:lnTo>
                  <a:lnTo>
                    <a:pt x="271" y="278"/>
                  </a:lnTo>
                  <a:lnTo>
                    <a:pt x="273" y="284"/>
                  </a:lnTo>
                  <a:lnTo>
                    <a:pt x="274" y="287"/>
                  </a:lnTo>
                  <a:lnTo>
                    <a:pt x="273" y="289"/>
                  </a:lnTo>
                  <a:lnTo>
                    <a:pt x="273" y="292"/>
                  </a:lnTo>
                  <a:lnTo>
                    <a:pt x="273" y="293"/>
                  </a:lnTo>
                  <a:lnTo>
                    <a:pt x="275" y="294"/>
                  </a:lnTo>
                  <a:lnTo>
                    <a:pt x="277" y="297"/>
                  </a:lnTo>
                  <a:lnTo>
                    <a:pt x="277" y="298"/>
                  </a:lnTo>
                  <a:lnTo>
                    <a:pt x="277" y="299"/>
                  </a:lnTo>
                  <a:lnTo>
                    <a:pt x="276" y="300"/>
                  </a:lnTo>
                  <a:lnTo>
                    <a:pt x="273" y="299"/>
                  </a:lnTo>
                  <a:lnTo>
                    <a:pt x="269" y="297"/>
                  </a:lnTo>
                  <a:lnTo>
                    <a:pt x="268" y="297"/>
                  </a:lnTo>
                  <a:lnTo>
                    <a:pt x="265" y="297"/>
                  </a:lnTo>
                  <a:lnTo>
                    <a:pt x="257" y="294"/>
                  </a:lnTo>
                  <a:lnTo>
                    <a:pt x="251" y="291"/>
                  </a:lnTo>
                  <a:lnTo>
                    <a:pt x="251" y="289"/>
                  </a:lnTo>
                  <a:lnTo>
                    <a:pt x="249" y="286"/>
                  </a:lnTo>
                  <a:lnTo>
                    <a:pt x="247" y="285"/>
                  </a:lnTo>
                  <a:lnTo>
                    <a:pt x="242" y="283"/>
                  </a:lnTo>
                  <a:lnTo>
                    <a:pt x="239" y="281"/>
                  </a:lnTo>
                  <a:lnTo>
                    <a:pt x="230" y="280"/>
                  </a:lnTo>
                  <a:lnTo>
                    <a:pt x="225" y="280"/>
                  </a:lnTo>
                  <a:lnTo>
                    <a:pt x="223" y="281"/>
                  </a:lnTo>
                  <a:lnTo>
                    <a:pt x="221" y="281"/>
                  </a:lnTo>
                  <a:lnTo>
                    <a:pt x="219" y="285"/>
                  </a:lnTo>
                  <a:lnTo>
                    <a:pt x="217" y="286"/>
                  </a:lnTo>
                  <a:lnTo>
                    <a:pt x="214" y="286"/>
                  </a:lnTo>
                  <a:lnTo>
                    <a:pt x="212" y="285"/>
                  </a:lnTo>
                  <a:lnTo>
                    <a:pt x="210" y="283"/>
                  </a:lnTo>
                  <a:lnTo>
                    <a:pt x="207" y="282"/>
                  </a:lnTo>
                  <a:lnTo>
                    <a:pt x="203" y="283"/>
                  </a:lnTo>
                  <a:lnTo>
                    <a:pt x="202" y="282"/>
                  </a:lnTo>
                  <a:lnTo>
                    <a:pt x="200" y="282"/>
                  </a:lnTo>
                  <a:lnTo>
                    <a:pt x="200" y="283"/>
                  </a:lnTo>
                  <a:lnTo>
                    <a:pt x="198" y="282"/>
                  </a:lnTo>
                  <a:lnTo>
                    <a:pt x="196" y="283"/>
                  </a:lnTo>
                  <a:lnTo>
                    <a:pt x="194" y="285"/>
                  </a:lnTo>
                  <a:lnTo>
                    <a:pt x="192" y="286"/>
                  </a:lnTo>
                  <a:lnTo>
                    <a:pt x="190" y="288"/>
                  </a:lnTo>
                  <a:lnTo>
                    <a:pt x="188" y="292"/>
                  </a:lnTo>
                  <a:lnTo>
                    <a:pt x="184" y="291"/>
                  </a:lnTo>
                  <a:lnTo>
                    <a:pt x="183" y="291"/>
                  </a:lnTo>
                  <a:lnTo>
                    <a:pt x="180" y="292"/>
                  </a:lnTo>
                  <a:lnTo>
                    <a:pt x="179" y="291"/>
                  </a:lnTo>
                  <a:lnTo>
                    <a:pt x="179" y="289"/>
                  </a:lnTo>
                  <a:lnTo>
                    <a:pt x="180" y="288"/>
                  </a:lnTo>
                  <a:lnTo>
                    <a:pt x="180" y="286"/>
                  </a:lnTo>
                  <a:lnTo>
                    <a:pt x="180" y="283"/>
                  </a:lnTo>
                  <a:lnTo>
                    <a:pt x="178" y="282"/>
                  </a:lnTo>
                  <a:lnTo>
                    <a:pt x="176" y="282"/>
                  </a:lnTo>
                  <a:lnTo>
                    <a:pt x="175" y="281"/>
                  </a:lnTo>
                  <a:lnTo>
                    <a:pt x="175" y="280"/>
                  </a:lnTo>
                  <a:lnTo>
                    <a:pt x="174" y="280"/>
                  </a:lnTo>
                  <a:lnTo>
                    <a:pt x="172" y="276"/>
                  </a:lnTo>
                  <a:lnTo>
                    <a:pt x="170" y="273"/>
                  </a:lnTo>
                  <a:lnTo>
                    <a:pt x="169" y="272"/>
                  </a:lnTo>
                  <a:lnTo>
                    <a:pt x="167" y="274"/>
                  </a:lnTo>
                  <a:lnTo>
                    <a:pt x="164" y="275"/>
                  </a:lnTo>
                  <a:lnTo>
                    <a:pt x="162" y="276"/>
                  </a:lnTo>
                  <a:lnTo>
                    <a:pt x="160" y="281"/>
                  </a:lnTo>
                  <a:lnTo>
                    <a:pt x="154" y="282"/>
                  </a:lnTo>
                  <a:lnTo>
                    <a:pt x="153" y="279"/>
                  </a:lnTo>
                  <a:lnTo>
                    <a:pt x="153" y="276"/>
                  </a:lnTo>
                  <a:lnTo>
                    <a:pt x="150" y="276"/>
                  </a:lnTo>
                  <a:lnTo>
                    <a:pt x="150" y="275"/>
                  </a:lnTo>
                  <a:lnTo>
                    <a:pt x="149" y="271"/>
                  </a:lnTo>
                  <a:lnTo>
                    <a:pt x="142" y="264"/>
                  </a:lnTo>
                  <a:lnTo>
                    <a:pt x="141" y="261"/>
                  </a:lnTo>
                  <a:lnTo>
                    <a:pt x="141" y="260"/>
                  </a:lnTo>
                  <a:lnTo>
                    <a:pt x="141" y="258"/>
                  </a:lnTo>
                  <a:lnTo>
                    <a:pt x="139" y="257"/>
                  </a:lnTo>
                  <a:lnTo>
                    <a:pt x="134" y="256"/>
                  </a:lnTo>
                  <a:lnTo>
                    <a:pt x="133" y="256"/>
                  </a:lnTo>
                  <a:lnTo>
                    <a:pt x="132" y="256"/>
                  </a:lnTo>
                  <a:lnTo>
                    <a:pt x="129" y="254"/>
                  </a:lnTo>
                  <a:lnTo>
                    <a:pt x="127" y="253"/>
                  </a:lnTo>
                  <a:lnTo>
                    <a:pt x="126" y="252"/>
                  </a:lnTo>
                  <a:lnTo>
                    <a:pt x="125" y="251"/>
                  </a:lnTo>
                  <a:lnTo>
                    <a:pt x="124" y="250"/>
                  </a:lnTo>
                  <a:lnTo>
                    <a:pt x="123" y="251"/>
                  </a:lnTo>
                  <a:lnTo>
                    <a:pt x="122" y="252"/>
                  </a:lnTo>
                  <a:lnTo>
                    <a:pt x="119" y="253"/>
                  </a:lnTo>
                  <a:lnTo>
                    <a:pt x="118" y="253"/>
                  </a:lnTo>
                  <a:lnTo>
                    <a:pt x="116" y="252"/>
                  </a:lnTo>
                  <a:lnTo>
                    <a:pt x="115" y="250"/>
                  </a:lnTo>
                  <a:lnTo>
                    <a:pt x="113" y="247"/>
                  </a:lnTo>
                  <a:lnTo>
                    <a:pt x="111" y="247"/>
                  </a:lnTo>
                  <a:lnTo>
                    <a:pt x="110" y="245"/>
                  </a:lnTo>
                  <a:lnTo>
                    <a:pt x="110" y="244"/>
                  </a:lnTo>
                  <a:lnTo>
                    <a:pt x="114" y="242"/>
                  </a:lnTo>
                  <a:lnTo>
                    <a:pt x="115" y="241"/>
                  </a:lnTo>
                  <a:lnTo>
                    <a:pt x="114" y="237"/>
                  </a:lnTo>
                  <a:lnTo>
                    <a:pt x="114" y="237"/>
                  </a:lnTo>
                  <a:lnTo>
                    <a:pt x="112" y="238"/>
                  </a:lnTo>
                  <a:lnTo>
                    <a:pt x="109" y="239"/>
                  </a:lnTo>
                  <a:lnTo>
                    <a:pt x="106" y="239"/>
                  </a:lnTo>
                  <a:lnTo>
                    <a:pt x="104" y="239"/>
                  </a:lnTo>
                  <a:lnTo>
                    <a:pt x="96" y="233"/>
                  </a:lnTo>
                  <a:lnTo>
                    <a:pt x="90" y="231"/>
                  </a:lnTo>
                  <a:lnTo>
                    <a:pt x="87" y="231"/>
                  </a:lnTo>
                  <a:lnTo>
                    <a:pt x="87" y="231"/>
                  </a:lnTo>
                  <a:lnTo>
                    <a:pt x="88" y="235"/>
                  </a:lnTo>
                  <a:lnTo>
                    <a:pt x="91" y="239"/>
                  </a:lnTo>
                  <a:lnTo>
                    <a:pt x="91" y="241"/>
                  </a:lnTo>
                  <a:lnTo>
                    <a:pt x="88" y="242"/>
                  </a:lnTo>
                  <a:lnTo>
                    <a:pt x="86" y="243"/>
                  </a:lnTo>
                  <a:lnTo>
                    <a:pt x="84" y="244"/>
                  </a:lnTo>
                  <a:lnTo>
                    <a:pt x="82" y="247"/>
                  </a:lnTo>
                  <a:lnTo>
                    <a:pt x="81" y="247"/>
                  </a:lnTo>
                  <a:lnTo>
                    <a:pt x="80" y="247"/>
                  </a:lnTo>
                  <a:lnTo>
                    <a:pt x="78" y="246"/>
                  </a:lnTo>
                  <a:lnTo>
                    <a:pt x="75" y="240"/>
                  </a:lnTo>
                  <a:lnTo>
                    <a:pt x="70" y="235"/>
                  </a:lnTo>
                  <a:lnTo>
                    <a:pt x="70" y="234"/>
                  </a:lnTo>
                  <a:lnTo>
                    <a:pt x="69" y="234"/>
                  </a:lnTo>
                  <a:lnTo>
                    <a:pt x="66" y="233"/>
                  </a:lnTo>
                  <a:lnTo>
                    <a:pt x="66" y="231"/>
                  </a:lnTo>
                  <a:lnTo>
                    <a:pt x="67" y="229"/>
                  </a:lnTo>
                  <a:lnTo>
                    <a:pt x="69" y="228"/>
                  </a:lnTo>
                  <a:lnTo>
                    <a:pt x="71" y="227"/>
                  </a:lnTo>
                  <a:lnTo>
                    <a:pt x="71" y="226"/>
                  </a:lnTo>
                  <a:lnTo>
                    <a:pt x="72" y="225"/>
                  </a:lnTo>
                  <a:lnTo>
                    <a:pt x="73" y="223"/>
                  </a:lnTo>
                  <a:lnTo>
                    <a:pt x="73" y="223"/>
                  </a:lnTo>
                  <a:lnTo>
                    <a:pt x="71" y="222"/>
                  </a:lnTo>
                  <a:lnTo>
                    <a:pt x="69" y="220"/>
                  </a:lnTo>
                  <a:lnTo>
                    <a:pt x="62" y="221"/>
                  </a:lnTo>
                  <a:lnTo>
                    <a:pt x="60" y="222"/>
                  </a:lnTo>
                  <a:lnTo>
                    <a:pt x="59" y="220"/>
                  </a:lnTo>
                  <a:lnTo>
                    <a:pt x="58" y="219"/>
                  </a:lnTo>
                  <a:lnTo>
                    <a:pt x="56" y="218"/>
                  </a:lnTo>
                  <a:lnTo>
                    <a:pt x="54" y="217"/>
                  </a:lnTo>
                  <a:lnTo>
                    <a:pt x="51" y="215"/>
                  </a:lnTo>
                  <a:lnTo>
                    <a:pt x="48" y="215"/>
                  </a:lnTo>
                  <a:lnTo>
                    <a:pt x="42" y="212"/>
                  </a:lnTo>
                  <a:lnTo>
                    <a:pt x="40" y="212"/>
                  </a:lnTo>
                  <a:lnTo>
                    <a:pt x="39" y="212"/>
                  </a:lnTo>
                  <a:lnTo>
                    <a:pt x="37" y="210"/>
                  </a:lnTo>
                  <a:lnTo>
                    <a:pt x="36" y="208"/>
                  </a:lnTo>
                  <a:lnTo>
                    <a:pt x="36" y="204"/>
                  </a:lnTo>
                  <a:lnTo>
                    <a:pt x="32" y="202"/>
                  </a:lnTo>
                  <a:lnTo>
                    <a:pt x="27" y="201"/>
                  </a:lnTo>
                  <a:lnTo>
                    <a:pt x="27" y="202"/>
                  </a:lnTo>
                  <a:lnTo>
                    <a:pt x="27" y="206"/>
                  </a:lnTo>
                  <a:lnTo>
                    <a:pt x="27" y="208"/>
                  </a:lnTo>
                  <a:lnTo>
                    <a:pt x="24" y="209"/>
                  </a:lnTo>
                  <a:lnTo>
                    <a:pt x="21" y="209"/>
                  </a:lnTo>
                  <a:lnTo>
                    <a:pt x="21" y="209"/>
                  </a:lnTo>
                  <a:lnTo>
                    <a:pt x="25" y="202"/>
                  </a:lnTo>
                  <a:lnTo>
                    <a:pt x="26" y="198"/>
                  </a:lnTo>
                  <a:lnTo>
                    <a:pt x="28" y="190"/>
                  </a:lnTo>
                  <a:lnTo>
                    <a:pt x="26" y="183"/>
                  </a:lnTo>
                  <a:lnTo>
                    <a:pt x="25" y="180"/>
                  </a:lnTo>
                  <a:lnTo>
                    <a:pt x="24" y="179"/>
                  </a:lnTo>
                  <a:lnTo>
                    <a:pt x="19" y="176"/>
                  </a:lnTo>
                  <a:lnTo>
                    <a:pt x="18" y="174"/>
                  </a:lnTo>
                  <a:lnTo>
                    <a:pt x="19" y="170"/>
                  </a:lnTo>
                  <a:lnTo>
                    <a:pt x="19" y="168"/>
                  </a:lnTo>
                  <a:lnTo>
                    <a:pt x="18" y="166"/>
                  </a:lnTo>
                  <a:lnTo>
                    <a:pt x="16" y="163"/>
                  </a:lnTo>
                  <a:lnTo>
                    <a:pt x="14" y="160"/>
                  </a:lnTo>
                  <a:lnTo>
                    <a:pt x="17" y="156"/>
                  </a:lnTo>
                  <a:lnTo>
                    <a:pt x="18" y="154"/>
                  </a:lnTo>
                  <a:lnTo>
                    <a:pt x="19" y="149"/>
                  </a:lnTo>
                  <a:lnTo>
                    <a:pt x="19" y="148"/>
                  </a:lnTo>
                  <a:lnTo>
                    <a:pt x="19" y="147"/>
                  </a:lnTo>
                  <a:lnTo>
                    <a:pt x="18" y="146"/>
                  </a:lnTo>
                  <a:lnTo>
                    <a:pt x="18" y="143"/>
                  </a:lnTo>
                  <a:lnTo>
                    <a:pt x="18" y="140"/>
                  </a:lnTo>
                  <a:lnTo>
                    <a:pt x="17" y="138"/>
                  </a:lnTo>
                  <a:lnTo>
                    <a:pt x="15" y="137"/>
                  </a:lnTo>
                  <a:lnTo>
                    <a:pt x="14" y="135"/>
                  </a:lnTo>
                  <a:lnTo>
                    <a:pt x="13" y="133"/>
                  </a:lnTo>
                  <a:lnTo>
                    <a:pt x="14" y="129"/>
                  </a:lnTo>
                  <a:lnTo>
                    <a:pt x="15" y="124"/>
                  </a:lnTo>
                  <a:lnTo>
                    <a:pt x="12" y="118"/>
                  </a:lnTo>
                  <a:lnTo>
                    <a:pt x="4" y="110"/>
                  </a:lnTo>
                  <a:lnTo>
                    <a:pt x="0" y="105"/>
                  </a:lnTo>
                  <a:lnTo>
                    <a:pt x="0" y="102"/>
                  </a:lnTo>
                  <a:lnTo>
                    <a:pt x="2" y="100"/>
                  </a:lnTo>
                  <a:lnTo>
                    <a:pt x="5" y="97"/>
                  </a:lnTo>
                  <a:lnTo>
                    <a:pt x="7" y="94"/>
                  </a:lnTo>
                  <a:lnTo>
                    <a:pt x="8" y="88"/>
                  </a:lnTo>
                  <a:lnTo>
                    <a:pt x="8" y="87"/>
                  </a:lnTo>
                  <a:lnTo>
                    <a:pt x="9" y="84"/>
                  </a:lnTo>
                  <a:lnTo>
                    <a:pt x="6" y="69"/>
                  </a:lnTo>
                  <a:lnTo>
                    <a:pt x="5" y="66"/>
                  </a:lnTo>
                  <a:lnTo>
                    <a:pt x="4" y="61"/>
                  </a:lnTo>
                  <a:lnTo>
                    <a:pt x="4" y="60"/>
                  </a:lnTo>
                  <a:lnTo>
                    <a:pt x="11" y="63"/>
                  </a:lnTo>
                  <a:lnTo>
                    <a:pt x="14" y="65"/>
                  </a:lnTo>
                  <a:lnTo>
                    <a:pt x="14" y="63"/>
                  </a:lnTo>
                  <a:lnTo>
                    <a:pt x="13" y="61"/>
                  </a:lnTo>
                  <a:lnTo>
                    <a:pt x="13" y="59"/>
                  </a:lnTo>
                  <a:lnTo>
                    <a:pt x="13" y="55"/>
                  </a:lnTo>
                  <a:lnTo>
                    <a:pt x="7" y="53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2" y="48"/>
                  </a:lnTo>
                  <a:lnTo>
                    <a:pt x="4" y="49"/>
                  </a:lnTo>
                  <a:lnTo>
                    <a:pt x="8" y="50"/>
                  </a:lnTo>
                  <a:lnTo>
                    <a:pt x="18" y="45"/>
                  </a:lnTo>
                  <a:lnTo>
                    <a:pt x="36" y="38"/>
                  </a:lnTo>
                  <a:lnTo>
                    <a:pt x="56" y="32"/>
                  </a:lnTo>
                  <a:lnTo>
                    <a:pt x="60" y="31"/>
                  </a:lnTo>
                  <a:lnTo>
                    <a:pt x="65" y="30"/>
                  </a:lnTo>
                  <a:lnTo>
                    <a:pt x="67" y="28"/>
                  </a:lnTo>
                  <a:lnTo>
                    <a:pt x="69" y="26"/>
                  </a:lnTo>
                  <a:lnTo>
                    <a:pt x="71" y="22"/>
                  </a:lnTo>
                  <a:lnTo>
                    <a:pt x="77" y="16"/>
                  </a:lnTo>
                  <a:lnTo>
                    <a:pt x="87" y="13"/>
                  </a:lnTo>
                  <a:lnTo>
                    <a:pt x="92" y="10"/>
                  </a:lnTo>
                  <a:lnTo>
                    <a:pt x="99" y="6"/>
                  </a:lnTo>
                  <a:lnTo>
                    <a:pt x="118" y="1"/>
                  </a:lnTo>
                  <a:lnTo>
                    <a:pt x="126" y="0"/>
                  </a:lnTo>
                  <a:lnTo>
                    <a:pt x="133" y="0"/>
                  </a:lnTo>
                  <a:lnTo>
                    <a:pt x="140" y="4"/>
                  </a:lnTo>
                  <a:lnTo>
                    <a:pt x="147" y="8"/>
                  </a:lnTo>
                  <a:lnTo>
                    <a:pt x="149" y="11"/>
                  </a:lnTo>
                  <a:lnTo>
                    <a:pt x="145" y="9"/>
                  </a:lnTo>
                  <a:lnTo>
                    <a:pt x="139" y="5"/>
                  </a:lnTo>
                  <a:lnTo>
                    <a:pt x="137" y="5"/>
                  </a:lnTo>
                  <a:lnTo>
                    <a:pt x="142" y="18"/>
                  </a:lnTo>
                  <a:lnTo>
                    <a:pt x="144" y="22"/>
                  </a:lnTo>
                  <a:lnTo>
                    <a:pt x="150" y="26"/>
                  </a:lnTo>
                  <a:lnTo>
                    <a:pt x="154" y="27"/>
                  </a:lnTo>
                  <a:lnTo>
                    <a:pt x="168" y="24"/>
                  </a:lnTo>
                  <a:lnTo>
                    <a:pt x="173" y="22"/>
                  </a:lnTo>
                  <a:lnTo>
                    <a:pt x="174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1" name="Freeform 222">
              <a:extLst>
                <a:ext uri="{FF2B5EF4-FFF2-40B4-BE49-F238E27FC236}">
                  <a16:creationId xmlns:a16="http://schemas.microsoft.com/office/drawing/2014/main" id="{3851B159-5AFE-1F7C-67E3-009916498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6632" y="8061445"/>
              <a:ext cx="131885" cy="263769"/>
            </a:xfrm>
            <a:custGeom>
              <a:avLst/>
              <a:gdLst>
                <a:gd name="T0" fmla="*/ 44 w 105"/>
                <a:gd name="T1" fmla="*/ 13 h 212"/>
                <a:gd name="T2" fmla="*/ 51 w 105"/>
                <a:gd name="T3" fmla="*/ 11 h 212"/>
                <a:gd name="T4" fmla="*/ 59 w 105"/>
                <a:gd name="T5" fmla="*/ 12 h 212"/>
                <a:gd name="T6" fmla="*/ 71 w 105"/>
                <a:gd name="T7" fmla="*/ 12 h 212"/>
                <a:gd name="T8" fmla="*/ 72 w 105"/>
                <a:gd name="T9" fmla="*/ 8 h 212"/>
                <a:gd name="T10" fmla="*/ 75 w 105"/>
                <a:gd name="T11" fmla="*/ 7 h 212"/>
                <a:gd name="T12" fmla="*/ 84 w 105"/>
                <a:gd name="T13" fmla="*/ 7 h 212"/>
                <a:gd name="T14" fmla="*/ 91 w 105"/>
                <a:gd name="T15" fmla="*/ 8 h 212"/>
                <a:gd name="T16" fmla="*/ 93 w 105"/>
                <a:gd name="T17" fmla="*/ 14 h 212"/>
                <a:gd name="T18" fmla="*/ 95 w 105"/>
                <a:gd name="T19" fmla="*/ 20 h 212"/>
                <a:gd name="T20" fmla="*/ 103 w 105"/>
                <a:gd name="T21" fmla="*/ 23 h 212"/>
                <a:gd name="T22" fmla="*/ 103 w 105"/>
                <a:gd name="T23" fmla="*/ 26 h 212"/>
                <a:gd name="T24" fmla="*/ 93 w 105"/>
                <a:gd name="T25" fmla="*/ 35 h 212"/>
                <a:gd name="T26" fmla="*/ 83 w 105"/>
                <a:gd name="T27" fmla="*/ 45 h 212"/>
                <a:gd name="T28" fmla="*/ 83 w 105"/>
                <a:gd name="T29" fmla="*/ 53 h 212"/>
                <a:gd name="T30" fmla="*/ 84 w 105"/>
                <a:gd name="T31" fmla="*/ 64 h 212"/>
                <a:gd name="T32" fmla="*/ 83 w 105"/>
                <a:gd name="T33" fmla="*/ 73 h 212"/>
                <a:gd name="T34" fmla="*/ 83 w 105"/>
                <a:gd name="T35" fmla="*/ 77 h 212"/>
                <a:gd name="T36" fmla="*/ 78 w 105"/>
                <a:gd name="T37" fmla="*/ 82 h 212"/>
                <a:gd name="T38" fmla="*/ 82 w 105"/>
                <a:gd name="T39" fmla="*/ 89 h 212"/>
                <a:gd name="T40" fmla="*/ 78 w 105"/>
                <a:gd name="T41" fmla="*/ 101 h 212"/>
                <a:gd name="T42" fmla="*/ 64 w 105"/>
                <a:gd name="T43" fmla="*/ 103 h 212"/>
                <a:gd name="T44" fmla="*/ 64 w 105"/>
                <a:gd name="T45" fmla="*/ 109 h 212"/>
                <a:gd name="T46" fmla="*/ 69 w 105"/>
                <a:gd name="T47" fmla="*/ 117 h 212"/>
                <a:gd name="T48" fmla="*/ 79 w 105"/>
                <a:gd name="T49" fmla="*/ 128 h 212"/>
                <a:gd name="T50" fmla="*/ 75 w 105"/>
                <a:gd name="T51" fmla="*/ 138 h 212"/>
                <a:gd name="T52" fmla="*/ 70 w 105"/>
                <a:gd name="T53" fmla="*/ 145 h 212"/>
                <a:gd name="T54" fmla="*/ 68 w 105"/>
                <a:gd name="T55" fmla="*/ 153 h 212"/>
                <a:gd name="T56" fmla="*/ 80 w 105"/>
                <a:gd name="T57" fmla="*/ 164 h 212"/>
                <a:gd name="T58" fmla="*/ 77 w 105"/>
                <a:gd name="T59" fmla="*/ 170 h 212"/>
                <a:gd name="T60" fmla="*/ 67 w 105"/>
                <a:gd name="T61" fmla="*/ 180 h 212"/>
                <a:gd name="T62" fmla="*/ 63 w 105"/>
                <a:gd name="T63" fmla="*/ 191 h 212"/>
                <a:gd name="T64" fmla="*/ 63 w 105"/>
                <a:gd name="T65" fmla="*/ 205 h 212"/>
                <a:gd name="T66" fmla="*/ 42 w 105"/>
                <a:gd name="T67" fmla="*/ 208 h 212"/>
                <a:gd name="T68" fmla="*/ 24 w 105"/>
                <a:gd name="T69" fmla="*/ 208 h 212"/>
                <a:gd name="T70" fmla="*/ 15 w 105"/>
                <a:gd name="T71" fmla="*/ 210 h 212"/>
                <a:gd name="T72" fmla="*/ 21 w 105"/>
                <a:gd name="T73" fmla="*/ 188 h 212"/>
                <a:gd name="T74" fmla="*/ 19 w 105"/>
                <a:gd name="T75" fmla="*/ 173 h 212"/>
                <a:gd name="T76" fmla="*/ 19 w 105"/>
                <a:gd name="T77" fmla="*/ 153 h 212"/>
                <a:gd name="T78" fmla="*/ 22 w 105"/>
                <a:gd name="T79" fmla="*/ 150 h 212"/>
                <a:gd name="T80" fmla="*/ 12 w 105"/>
                <a:gd name="T81" fmla="*/ 153 h 212"/>
                <a:gd name="T82" fmla="*/ 9 w 105"/>
                <a:gd name="T83" fmla="*/ 150 h 212"/>
                <a:gd name="T84" fmla="*/ 12 w 105"/>
                <a:gd name="T85" fmla="*/ 143 h 212"/>
                <a:gd name="T86" fmla="*/ 15 w 105"/>
                <a:gd name="T87" fmla="*/ 134 h 212"/>
                <a:gd name="T88" fmla="*/ 19 w 105"/>
                <a:gd name="T89" fmla="*/ 128 h 212"/>
                <a:gd name="T90" fmla="*/ 11 w 105"/>
                <a:gd name="T91" fmla="*/ 141 h 212"/>
                <a:gd name="T92" fmla="*/ 2 w 105"/>
                <a:gd name="T93" fmla="*/ 142 h 212"/>
                <a:gd name="T94" fmla="*/ 0 w 105"/>
                <a:gd name="T95" fmla="*/ 137 h 212"/>
                <a:gd name="T96" fmla="*/ 4 w 105"/>
                <a:gd name="T97" fmla="*/ 121 h 212"/>
                <a:gd name="T98" fmla="*/ 5 w 105"/>
                <a:gd name="T99" fmla="*/ 115 h 212"/>
                <a:gd name="T100" fmla="*/ 15 w 105"/>
                <a:gd name="T101" fmla="*/ 97 h 212"/>
                <a:gd name="T102" fmla="*/ 19 w 105"/>
                <a:gd name="T103" fmla="*/ 82 h 212"/>
                <a:gd name="T104" fmla="*/ 24 w 105"/>
                <a:gd name="T105" fmla="*/ 62 h 212"/>
                <a:gd name="T106" fmla="*/ 26 w 105"/>
                <a:gd name="T107" fmla="*/ 46 h 212"/>
                <a:gd name="T108" fmla="*/ 24 w 105"/>
                <a:gd name="T109" fmla="*/ 36 h 212"/>
                <a:gd name="T110" fmla="*/ 23 w 105"/>
                <a:gd name="T111" fmla="*/ 18 h 212"/>
                <a:gd name="T112" fmla="*/ 19 w 105"/>
                <a:gd name="T113" fmla="*/ 13 h 212"/>
                <a:gd name="T114" fmla="*/ 29 w 105"/>
                <a:gd name="T115" fmla="*/ 3 h 212"/>
                <a:gd name="T116" fmla="*/ 39 w 105"/>
                <a:gd name="T117" fmla="*/ 0 h 212"/>
                <a:gd name="T118" fmla="*/ 41 w 105"/>
                <a:gd name="T119" fmla="*/ 2 h 212"/>
                <a:gd name="T120" fmla="*/ 40 w 105"/>
                <a:gd name="T121" fmla="*/ 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" h="212">
                  <a:moveTo>
                    <a:pt x="41" y="13"/>
                  </a:moveTo>
                  <a:lnTo>
                    <a:pt x="42" y="14"/>
                  </a:lnTo>
                  <a:lnTo>
                    <a:pt x="44" y="13"/>
                  </a:lnTo>
                  <a:lnTo>
                    <a:pt x="47" y="12"/>
                  </a:lnTo>
                  <a:lnTo>
                    <a:pt x="50" y="11"/>
                  </a:lnTo>
                  <a:lnTo>
                    <a:pt x="51" y="11"/>
                  </a:lnTo>
                  <a:lnTo>
                    <a:pt x="57" y="10"/>
                  </a:lnTo>
                  <a:lnTo>
                    <a:pt x="58" y="11"/>
                  </a:lnTo>
                  <a:lnTo>
                    <a:pt x="59" y="12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71" y="12"/>
                  </a:lnTo>
                  <a:lnTo>
                    <a:pt x="72" y="10"/>
                  </a:lnTo>
                  <a:lnTo>
                    <a:pt x="72" y="8"/>
                  </a:lnTo>
                  <a:lnTo>
                    <a:pt x="72" y="8"/>
                  </a:lnTo>
                  <a:lnTo>
                    <a:pt x="73" y="7"/>
                  </a:lnTo>
                  <a:lnTo>
                    <a:pt x="74" y="7"/>
                  </a:lnTo>
                  <a:lnTo>
                    <a:pt x="75" y="7"/>
                  </a:lnTo>
                  <a:lnTo>
                    <a:pt x="78" y="8"/>
                  </a:lnTo>
                  <a:lnTo>
                    <a:pt x="83" y="8"/>
                  </a:lnTo>
                  <a:lnTo>
                    <a:pt x="84" y="7"/>
                  </a:lnTo>
                  <a:lnTo>
                    <a:pt x="86" y="7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3" y="9"/>
                  </a:lnTo>
                  <a:lnTo>
                    <a:pt x="93" y="11"/>
                  </a:lnTo>
                  <a:lnTo>
                    <a:pt x="93" y="14"/>
                  </a:lnTo>
                  <a:lnTo>
                    <a:pt x="93" y="18"/>
                  </a:lnTo>
                  <a:lnTo>
                    <a:pt x="93" y="19"/>
                  </a:lnTo>
                  <a:lnTo>
                    <a:pt x="95" y="20"/>
                  </a:lnTo>
                  <a:lnTo>
                    <a:pt x="98" y="20"/>
                  </a:lnTo>
                  <a:lnTo>
                    <a:pt x="101" y="21"/>
                  </a:lnTo>
                  <a:lnTo>
                    <a:pt x="103" y="23"/>
                  </a:lnTo>
                  <a:lnTo>
                    <a:pt x="104" y="24"/>
                  </a:lnTo>
                  <a:lnTo>
                    <a:pt x="104" y="26"/>
                  </a:lnTo>
                  <a:lnTo>
                    <a:pt x="103" y="26"/>
                  </a:lnTo>
                  <a:lnTo>
                    <a:pt x="102" y="29"/>
                  </a:lnTo>
                  <a:lnTo>
                    <a:pt x="98" y="32"/>
                  </a:lnTo>
                  <a:lnTo>
                    <a:pt x="93" y="35"/>
                  </a:lnTo>
                  <a:lnTo>
                    <a:pt x="89" y="39"/>
                  </a:lnTo>
                  <a:lnTo>
                    <a:pt x="86" y="43"/>
                  </a:lnTo>
                  <a:lnTo>
                    <a:pt x="83" y="45"/>
                  </a:lnTo>
                  <a:lnTo>
                    <a:pt x="82" y="46"/>
                  </a:lnTo>
                  <a:lnTo>
                    <a:pt x="81" y="48"/>
                  </a:lnTo>
                  <a:lnTo>
                    <a:pt x="83" y="53"/>
                  </a:lnTo>
                  <a:lnTo>
                    <a:pt x="84" y="58"/>
                  </a:lnTo>
                  <a:lnTo>
                    <a:pt x="85" y="62"/>
                  </a:lnTo>
                  <a:lnTo>
                    <a:pt x="84" y="64"/>
                  </a:lnTo>
                  <a:lnTo>
                    <a:pt x="84" y="70"/>
                  </a:lnTo>
                  <a:lnTo>
                    <a:pt x="83" y="71"/>
                  </a:lnTo>
                  <a:lnTo>
                    <a:pt x="83" y="73"/>
                  </a:lnTo>
                  <a:lnTo>
                    <a:pt x="85" y="74"/>
                  </a:lnTo>
                  <a:lnTo>
                    <a:pt x="85" y="76"/>
                  </a:lnTo>
                  <a:lnTo>
                    <a:pt x="83" y="77"/>
                  </a:lnTo>
                  <a:lnTo>
                    <a:pt x="80" y="79"/>
                  </a:lnTo>
                  <a:lnTo>
                    <a:pt x="79" y="81"/>
                  </a:lnTo>
                  <a:lnTo>
                    <a:pt x="78" y="82"/>
                  </a:lnTo>
                  <a:lnTo>
                    <a:pt x="78" y="84"/>
                  </a:lnTo>
                  <a:lnTo>
                    <a:pt x="82" y="87"/>
                  </a:lnTo>
                  <a:lnTo>
                    <a:pt x="82" y="89"/>
                  </a:lnTo>
                  <a:lnTo>
                    <a:pt x="82" y="92"/>
                  </a:lnTo>
                  <a:lnTo>
                    <a:pt x="80" y="98"/>
                  </a:lnTo>
                  <a:lnTo>
                    <a:pt x="78" y="101"/>
                  </a:lnTo>
                  <a:lnTo>
                    <a:pt x="77" y="102"/>
                  </a:lnTo>
                  <a:lnTo>
                    <a:pt x="75" y="103"/>
                  </a:lnTo>
                  <a:lnTo>
                    <a:pt x="64" y="103"/>
                  </a:lnTo>
                  <a:lnTo>
                    <a:pt x="62" y="104"/>
                  </a:lnTo>
                  <a:lnTo>
                    <a:pt x="62" y="105"/>
                  </a:lnTo>
                  <a:lnTo>
                    <a:pt x="64" y="109"/>
                  </a:lnTo>
                  <a:lnTo>
                    <a:pt x="68" y="111"/>
                  </a:lnTo>
                  <a:lnTo>
                    <a:pt x="68" y="112"/>
                  </a:lnTo>
                  <a:lnTo>
                    <a:pt x="69" y="117"/>
                  </a:lnTo>
                  <a:lnTo>
                    <a:pt x="74" y="125"/>
                  </a:lnTo>
                  <a:lnTo>
                    <a:pt x="77" y="127"/>
                  </a:lnTo>
                  <a:lnTo>
                    <a:pt x="79" y="128"/>
                  </a:lnTo>
                  <a:lnTo>
                    <a:pt x="79" y="131"/>
                  </a:lnTo>
                  <a:lnTo>
                    <a:pt x="77" y="134"/>
                  </a:lnTo>
                  <a:lnTo>
                    <a:pt x="75" y="138"/>
                  </a:lnTo>
                  <a:lnTo>
                    <a:pt x="72" y="140"/>
                  </a:lnTo>
                  <a:lnTo>
                    <a:pt x="70" y="142"/>
                  </a:lnTo>
                  <a:lnTo>
                    <a:pt x="70" y="145"/>
                  </a:lnTo>
                  <a:lnTo>
                    <a:pt x="69" y="149"/>
                  </a:lnTo>
                  <a:lnTo>
                    <a:pt x="68" y="151"/>
                  </a:lnTo>
                  <a:lnTo>
                    <a:pt x="68" y="153"/>
                  </a:lnTo>
                  <a:lnTo>
                    <a:pt x="75" y="164"/>
                  </a:lnTo>
                  <a:lnTo>
                    <a:pt x="80" y="163"/>
                  </a:lnTo>
                  <a:lnTo>
                    <a:pt x="80" y="164"/>
                  </a:lnTo>
                  <a:lnTo>
                    <a:pt x="80" y="166"/>
                  </a:lnTo>
                  <a:lnTo>
                    <a:pt x="78" y="169"/>
                  </a:lnTo>
                  <a:lnTo>
                    <a:pt x="77" y="170"/>
                  </a:lnTo>
                  <a:lnTo>
                    <a:pt x="73" y="171"/>
                  </a:lnTo>
                  <a:lnTo>
                    <a:pt x="69" y="175"/>
                  </a:lnTo>
                  <a:lnTo>
                    <a:pt x="67" y="180"/>
                  </a:lnTo>
                  <a:lnTo>
                    <a:pt x="64" y="182"/>
                  </a:lnTo>
                  <a:lnTo>
                    <a:pt x="63" y="188"/>
                  </a:lnTo>
                  <a:lnTo>
                    <a:pt x="63" y="191"/>
                  </a:lnTo>
                  <a:lnTo>
                    <a:pt x="64" y="194"/>
                  </a:lnTo>
                  <a:lnTo>
                    <a:pt x="66" y="204"/>
                  </a:lnTo>
                  <a:lnTo>
                    <a:pt x="63" y="205"/>
                  </a:lnTo>
                  <a:lnTo>
                    <a:pt x="52" y="211"/>
                  </a:lnTo>
                  <a:lnTo>
                    <a:pt x="49" y="211"/>
                  </a:lnTo>
                  <a:lnTo>
                    <a:pt x="42" y="208"/>
                  </a:lnTo>
                  <a:lnTo>
                    <a:pt x="31" y="207"/>
                  </a:lnTo>
                  <a:lnTo>
                    <a:pt x="28" y="207"/>
                  </a:lnTo>
                  <a:lnTo>
                    <a:pt x="24" y="208"/>
                  </a:lnTo>
                  <a:lnTo>
                    <a:pt x="20" y="208"/>
                  </a:lnTo>
                  <a:lnTo>
                    <a:pt x="17" y="211"/>
                  </a:lnTo>
                  <a:lnTo>
                    <a:pt x="15" y="210"/>
                  </a:lnTo>
                  <a:lnTo>
                    <a:pt x="17" y="205"/>
                  </a:lnTo>
                  <a:lnTo>
                    <a:pt x="21" y="194"/>
                  </a:lnTo>
                  <a:lnTo>
                    <a:pt x="21" y="188"/>
                  </a:lnTo>
                  <a:lnTo>
                    <a:pt x="22" y="182"/>
                  </a:lnTo>
                  <a:lnTo>
                    <a:pt x="21" y="177"/>
                  </a:lnTo>
                  <a:lnTo>
                    <a:pt x="19" y="173"/>
                  </a:lnTo>
                  <a:lnTo>
                    <a:pt x="22" y="164"/>
                  </a:lnTo>
                  <a:lnTo>
                    <a:pt x="21" y="159"/>
                  </a:lnTo>
                  <a:lnTo>
                    <a:pt x="19" y="153"/>
                  </a:lnTo>
                  <a:lnTo>
                    <a:pt x="26" y="154"/>
                  </a:lnTo>
                  <a:lnTo>
                    <a:pt x="24" y="152"/>
                  </a:lnTo>
                  <a:lnTo>
                    <a:pt x="22" y="150"/>
                  </a:lnTo>
                  <a:lnTo>
                    <a:pt x="20" y="151"/>
                  </a:lnTo>
                  <a:lnTo>
                    <a:pt x="18" y="150"/>
                  </a:lnTo>
                  <a:lnTo>
                    <a:pt x="12" y="153"/>
                  </a:lnTo>
                  <a:lnTo>
                    <a:pt x="9" y="153"/>
                  </a:lnTo>
                  <a:lnTo>
                    <a:pt x="8" y="153"/>
                  </a:lnTo>
                  <a:lnTo>
                    <a:pt x="9" y="150"/>
                  </a:lnTo>
                  <a:lnTo>
                    <a:pt x="7" y="145"/>
                  </a:lnTo>
                  <a:lnTo>
                    <a:pt x="9" y="144"/>
                  </a:lnTo>
                  <a:lnTo>
                    <a:pt x="12" y="143"/>
                  </a:lnTo>
                  <a:lnTo>
                    <a:pt x="14" y="141"/>
                  </a:lnTo>
                  <a:lnTo>
                    <a:pt x="16" y="139"/>
                  </a:lnTo>
                  <a:lnTo>
                    <a:pt x="15" y="134"/>
                  </a:lnTo>
                  <a:lnTo>
                    <a:pt x="17" y="131"/>
                  </a:lnTo>
                  <a:lnTo>
                    <a:pt x="22" y="128"/>
                  </a:lnTo>
                  <a:lnTo>
                    <a:pt x="19" y="128"/>
                  </a:lnTo>
                  <a:lnTo>
                    <a:pt x="17" y="130"/>
                  </a:lnTo>
                  <a:lnTo>
                    <a:pt x="12" y="138"/>
                  </a:lnTo>
                  <a:lnTo>
                    <a:pt x="11" y="141"/>
                  </a:lnTo>
                  <a:lnTo>
                    <a:pt x="7" y="142"/>
                  </a:lnTo>
                  <a:lnTo>
                    <a:pt x="4" y="143"/>
                  </a:lnTo>
                  <a:lnTo>
                    <a:pt x="2" y="142"/>
                  </a:lnTo>
                  <a:lnTo>
                    <a:pt x="0" y="142"/>
                  </a:lnTo>
                  <a:lnTo>
                    <a:pt x="0" y="139"/>
                  </a:lnTo>
                  <a:lnTo>
                    <a:pt x="0" y="137"/>
                  </a:lnTo>
                  <a:lnTo>
                    <a:pt x="1" y="133"/>
                  </a:lnTo>
                  <a:lnTo>
                    <a:pt x="2" y="127"/>
                  </a:lnTo>
                  <a:lnTo>
                    <a:pt x="4" y="121"/>
                  </a:lnTo>
                  <a:lnTo>
                    <a:pt x="4" y="119"/>
                  </a:lnTo>
                  <a:lnTo>
                    <a:pt x="3" y="117"/>
                  </a:lnTo>
                  <a:lnTo>
                    <a:pt x="5" y="115"/>
                  </a:lnTo>
                  <a:lnTo>
                    <a:pt x="7" y="113"/>
                  </a:lnTo>
                  <a:lnTo>
                    <a:pt x="11" y="109"/>
                  </a:lnTo>
                  <a:lnTo>
                    <a:pt x="15" y="97"/>
                  </a:lnTo>
                  <a:lnTo>
                    <a:pt x="20" y="85"/>
                  </a:lnTo>
                  <a:lnTo>
                    <a:pt x="20" y="83"/>
                  </a:lnTo>
                  <a:lnTo>
                    <a:pt x="19" y="82"/>
                  </a:lnTo>
                  <a:lnTo>
                    <a:pt x="19" y="79"/>
                  </a:lnTo>
                  <a:lnTo>
                    <a:pt x="22" y="65"/>
                  </a:lnTo>
                  <a:lnTo>
                    <a:pt x="24" y="62"/>
                  </a:lnTo>
                  <a:lnTo>
                    <a:pt x="25" y="59"/>
                  </a:lnTo>
                  <a:lnTo>
                    <a:pt x="25" y="51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5" y="42"/>
                  </a:lnTo>
                  <a:lnTo>
                    <a:pt x="24" y="36"/>
                  </a:lnTo>
                  <a:lnTo>
                    <a:pt x="22" y="24"/>
                  </a:lnTo>
                  <a:lnTo>
                    <a:pt x="21" y="21"/>
                  </a:lnTo>
                  <a:lnTo>
                    <a:pt x="23" y="18"/>
                  </a:lnTo>
                  <a:lnTo>
                    <a:pt x="20" y="18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2" y="8"/>
                  </a:lnTo>
                  <a:lnTo>
                    <a:pt x="25" y="6"/>
                  </a:lnTo>
                  <a:lnTo>
                    <a:pt x="29" y="3"/>
                  </a:lnTo>
                  <a:lnTo>
                    <a:pt x="30" y="2"/>
                  </a:lnTo>
                  <a:lnTo>
                    <a:pt x="37" y="1"/>
                  </a:lnTo>
                  <a:lnTo>
                    <a:pt x="39" y="0"/>
                  </a:lnTo>
                  <a:lnTo>
                    <a:pt x="40" y="0"/>
                  </a:lnTo>
                  <a:lnTo>
                    <a:pt x="41" y="1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3" y="5"/>
                  </a:lnTo>
                  <a:lnTo>
                    <a:pt x="40" y="8"/>
                  </a:lnTo>
                  <a:lnTo>
                    <a:pt x="40" y="10"/>
                  </a:lnTo>
                  <a:lnTo>
                    <a:pt x="41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2" name="Freeform 224">
              <a:extLst>
                <a:ext uri="{FF2B5EF4-FFF2-40B4-BE49-F238E27FC236}">
                  <a16:creationId xmlns:a16="http://schemas.microsoft.com/office/drawing/2014/main" id="{E4995330-73E0-D7C4-C6DB-ED14FEE3A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8100" y="7720743"/>
              <a:ext cx="379167" cy="263769"/>
            </a:xfrm>
            <a:custGeom>
              <a:avLst/>
              <a:gdLst>
                <a:gd name="T0" fmla="*/ 272 w 303"/>
                <a:gd name="T1" fmla="*/ 140 h 210"/>
                <a:gd name="T2" fmla="*/ 274 w 303"/>
                <a:gd name="T3" fmla="*/ 136 h 210"/>
                <a:gd name="T4" fmla="*/ 298 w 303"/>
                <a:gd name="T5" fmla="*/ 133 h 210"/>
                <a:gd name="T6" fmla="*/ 300 w 303"/>
                <a:gd name="T7" fmla="*/ 151 h 210"/>
                <a:gd name="T8" fmla="*/ 282 w 303"/>
                <a:gd name="T9" fmla="*/ 156 h 210"/>
                <a:gd name="T10" fmla="*/ 276 w 303"/>
                <a:gd name="T11" fmla="*/ 154 h 210"/>
                <a:gd name="T12" fmla="*/ 273 w 303"/>
                <a:gd name="T13" fmla="*/ 168 h 210"/>
                <a:gd name="T14" fmla="*/ 268 w 303"/>
                <a:gd name="T15" fmla="*/ 182 h 210"/>
                <a:gd name="T16" fmla="*/ 260 w 303"/>
                <a:gd name="T17" fmla="*/ 206 h 210"/>
                <a:gd name="T18" fmla="*/ 239 w 303"/>
                <a:gd name="T19" fmla="*/ 197 h 210"/>
                <a:gd name="T20" fmla="*/ 219 w 303"/>
                <a:gd name="T21" fmla="*/ 188 h 210"/>
                <a:gd name="T22" fmla="*/ 181 w 303"/>
                <a:gd name="T23" fmla="*/ 201 h 210"/>
                <a:gd name="T24" fmla="*/ 146 w 303"/>
                <a:gd name="T25" fmla="*/ 206 h 210"/>
                <a:gd name="T26" fmla="*/ 95 w 303"/>
                <a:gd name="T27" fmla="*/ 201 h 210"/>
                <a:gd name="T28" fmla="*/ 85 w 303"/>
                <a:gd name="T29" fmla="*/ 195 h 210"/>
                <a:gd name="T30" fmla="*/ 81 w 303"/>
                <a:gd name="T31" fmla="*/ 186 h 210"/>
                <a:gd name="T32" fmla="*/ 75 w 303"/>
                <a:gd name="T33" fmla="*/ 180 h 210"/>
                <a:gd name="T34" fmla="*/ 76 w 303"/>
                <a:gd name="T35" fmla="*/ 170 h 210"/>
                <a:gd name="T36" fmla="*/ 72 w 303"/>
                <a:gd name="T37" fmla="*/ 163 h 210"/>
                <a:gd name="T38" fmla="*/ 54 w 303"/>
                <a:gd name="T39" fmla="*/ 165 h 210"/>
                <a:gd name="T40" fmla="*/ 36 w 303"/>
                <a:gd name="T41" fmla="*/ 158 h 210"/>
                <a:gd name="T42" fmla="*/ 41 w 303"/>
                <a:gd name="T43" fmla="*/ 155 h 210"/>
                <a:gd name="T44" fmla="*/ 36 w 303"/>
                <a:gd name="T45" fmla="*/ 151 h 210"/>
                <a:gd name="T46" fmla="*/ 38 w 303"/>
                <a:gd name="T47" fmla="*/ 147 h 210"/>
                <a:gd name="T48" fmla="*/ 38 w 303"/>
                <a:gd name="T49" fmla="*/ 142 h 210"/>
                <a:gd name="T50" fmla="*/ 25 w 303"/>
                <a:gd name="T51" fmla="*/ 136 h 210"/>
                <a:gd name="T52" fmla="*/ 18 w 303"/>
                <a:gd name="T53" fmla="*/ 128 h 210"/>
                <a:gd name="T54" fmla="*/ 18 w 303"/>
                <a:gd name="T55" fmla="*/ 117 h 210"/>
                <a:gd name="T56" fmla="*/ 15 w 303"/>
                <a:gd name="T57" fmla="*/ 117 h 210"/>
                <a:gd name="T58" fmla="*/ 4 w 303"/>
                <a:gd name="T59" fmla="*/ 106 h 210"/>
                <a:gd name="T60" fmla="*/ 12 w 303"/>
                <a:gd name="T61" fmla="*/ 99 h 210"/>
                <a:gd name="T62" fmla="*/ 17 w 303"/>
                <a:gd name="T63" fmla="*/ 94 h 210"/>
                <a:gd name="T64" fmla="*/ 30 w 303"/>
                <a:gd name="T65" fmla="*/ 89 h 210"/>
                <a:gd name="T66" fmla="*/ 34 w 303"/>
                <a:gd name="T67" fmla="*/ 79 h 210"/>
                <a:gd name="T68" fmla="*/ 40 w 303"/>
                <a:gd name="T69" fmla="*/ 70 h 210"/>
                <a:gd name="T70" fmla="*/ 46 w 303"/>
                <a:gd name="T71" fmla="*/ 57 h 210"/>
                <a:gd name="T72" fmla="*/ 55 w 303"/>
                <a:gd name="T73" fmla="*/ 42 h 210"/>
                <a:gd name="T74" fmla="*/ 62 w 303"/>
                <a:gd name="T75" fmla="*/ 30 h 210"/>
                <a:gd name="T76" fmla="*/ 72 w 303"/>
                <a:gd name="T77" fmla="*/ 23 h 210"/>
                <a:gd name="T78" fmla="*/ 84 w 303"/>
                <a:gd name="T79" fmla="*/ 15 h 210"/>
                <a:gd name="T80" fmla="*/ 94 w 303"/>
                <a:gd name="T81" fmla="*/ 8 h 210"/>
                <a:gd name="T82" fmla="*/ 111 w 303"/>
                <a:gd name="T83" fmla="*/ 13 h 210"/>
                <a:gd name="T84" fmla="*/ 129 w 303"/>
                <a:gd name="T85" fmla="*/ 16 h 210"/>
                <a:gd name="T86" fmla="*/ 146 w 303"/>
                <a:gd name="T87" fmla="*/ 23 h 210"/>
                <a:gd name="T88" fmla="*/ 167 w 303"/>
                <a:gd name="T89" fmla="*/ 16 h 210"/>
                <a:gd name="T90" fmla="*/ 192 w 303"/>
                <a:gd name="T91" fmla="*/ 7 h 210"/>
                <a:gd name="T92" fmla="*/ 207 w 303"/>
                <a:gd name="T93" fmla="*/ 0 h 210"/>
                <a:gd name="T94" fmla="*/ 218 w 303"/>
                <a:gd name="T95" fmla="*/ 10 h 210"/>
                <a:gd name="T96" fmla="*/ 227 w 303"/>
                <a:gd name="T97" fmla="*/ 29 h 210"/>
                <a:gd name="T98" fmla="*/ 238 w 303"/>
                <a:gd name="T99" fmla="*/ 45 h 210"/>
                <a:gd name="T100" fmla="*/ 250 w 303"/>
                <a:gd name="T101" fmla="*/ 60 h 210"/>
                <a:gd name="T102" fmla="*/ 255 w 303"/>
                <a:gd name="T103" fmla="*/ 84 h 210"/>
                <a:gd name="T104" fmla="*/ 251 w 303"/>
                <a:gd name="T105" fmla="*/ 113 h 210"/>
                <a:gd name="T106" fmla="*/ 250 w 303"/>
                <a:gd name="T107" fmla="*/ 123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03" h="210">
                  <a:moveTo>
                    <a:pt x="254" y="130"/>
                  </a:moveTo>
                  <a:lnTo>
                    <a:pt x="258" y="135"/>
                  </a:lnTo>
                  <a:lnTo>
                    <a:pt x="262" y="137"/>
                  </a:lnTo>
                  <a:lnTo>
                    <a:pt x="272" y="140"/>
                  </a:lnTo>
                  <a:lnTo>
                    <a:pt x="272" y="140"/>
                  </a:lnTo>
                  <a:lnTo>
                    <a:pt x="272" y="139"/>
                  </a:lnTo>
                  <a:lnTo>
                    <a:pt x="272" y="138"/>
                  </a:lnTo>
                  <a:lnTo>
                    <a:pt x="272" y="138"/>
                  </a:lnTo>
                  <a:lnTo>
                    <a:pt x="272" y="136"/>
                  </a:lnTo>
                  <a:lnTo>
                    <a:pt x="274" y="136"/>
                  </a:lnTo>
                  <a:lnTo>
                    <a:pt x="276" y="137"/>
                  </a:lnTo>
                  <a:lnTo>
                    <a:pt x="280" y="136"/>
                  </a:lnTo>
                  <a:lnTo>
                    <a:pt x="287" y="132"/>
                  </a:lnTo>
                  <a:lnTo>
                    <a:pt x="292" y="132"/>
                  </a:lnTo>
                  <a:lnTo>
                    <a:pt x="298" y="133"/>
                  </a:lnTo>
                  <a:lnTo>
                    <a:pt x="300" y="136"/>
                  </a:lnTo>
                  <a:lnTo>
                    <a:pt x="302" y="139"/>
                  </a:lnTo>
                  <a:lnTo>
                    <a:pt x="301" y="142"/>
                  </a:lnTo>
                  <a:lnTo>
                    <a:pt x="301" y="144"/>
                  </a:lnTo>
                  <a:lnTo>
                    <a:pt x="300" y="151"/>
                  </a:lnTo>
                  <a:lnTo>
                    <a:pt x="299" y="154"/>
                  </a:lnTo>
                  <a:lnTo>
                    <a:pt x="297" y="157"/>
                  </a:lnTo>
                  <a:lnTo>
                    <a:pt x="281" y="162"/>
                  </a:lnTo>
                  <a:lnTo>
                    <a:pt x="282" y="159"/>
                  </a:lnTo>
                  <a:lnTo>
                    <a:pt x="282" y="156"/>
                  </a:lnTo>
                  <a:lnTo>
                    <a:pt x="281" y="154"/>
                  </a:lnTo>
                  <a:lnTo>
                    <a:pt x="282" y="152"/>
                  </a:lnTo>
                  <a:lnTo>
                    <a:pt x="279" y="151"/>
                  </a:lnTo>
                  <a:lnTo>
                    <a:pt x="277" y="152"/>
                  </a:lnTo>
                  <a:lnTo>
                    <a:pt x="276" y="154"/>
                  </a:lnTo>
                  <a:lnTo>
                    <a:pt x="277" y="159"/>
                  </a:lnTo>
                  <a:lnTo>
                    <a:pt x="275" y="162"/>
                  </a:lnTo>
                  <a:lnTo>
                    <a:pt x="274" y="163"/>
                  </a:lnTo>
                  <a:lnTo>
                    <a:pt x="274" y="167"/>
                  </a:lnTo>
                  <a:lnTo>
                    <a:pt x="273" y="168"/>
                  </a:lnTo>
                  <a:lnTo>
                    <a:pt x="273" y="170"/>
                  </a:lnTo>
                  <a:lnTo>
                    <a:pt x="276" y="169"/>
                  </a:lnTo>
                  <a:lnTo>
                    <a:pt x="274" y="173"/>
                  </a:lnTo>
                  <a:lnTo>
                    <a:pt x="270" y="178"/>
                  </a:lnTo>
                  <a:lnTo>
                    <a:pt x="268" y="182"/>
                  </a:lnTo>
                  <a:lnTo>
                    <a:pt x="268" y="196"/>
                  </a:lnTo>
                  <a:lnTo>
                    <a:pt x="266" y="204"/>
                  </a:lnTo>
                  <a:lnTo>
                    <a:pt x="266" y="206"/>
                  </a:lnTo>
                  <a:lnTo>
                    <a:pt x="261" y="206"/>
                  </a:lnTo>
                  <a:lnTo>
                    <a:pt x="260" y="206"/>
                  </a:lnTo>
                  <a:lnTo>
                    <a:pt x="255" y="205"/>
                  </a:lnTo>
                  <a:lnTo>
                    <a:pt x="249" y="203"/>
                  </a:lnTo>
                  <a:lnTo>
                    <a:pt x="246" y="198"/>
                  </a:lnTo>
                  <a:lnTo>
                    <a:pt x="244" y="195"/>
                  </a:lnTo>
                  <a:lnTo>
                    <a:pt x="239" y="197"/>
                  </a:lnTo>
                  <a:lnTo>
                    <a:pt x="238" y="196"/>
                  </a:lnTo>
                  <a:lnTo>
                    <a:pt x="237" y="195"/>
                  </a:lnTo>
                  <a:lnTo>
                    <a:pt x="233" y="194"/>
                  </a:lnTo>
                  <a:lnTo>
                    <a:pt x="229" y="194"/>
                  </a:lnTo>
                  <a:lnTo>
                    <a:pt x="219" y="188"/>
                  </a:lnTo>
                  <a:lnTo>
                    <a:pt x="219" y="187"/>
                  </a:lnTo>
                  <a:lnTo>
                    <a:pt x="211" y="188"/>
                  </a:lnTo>
                  <a:lnTo>
                    <a:pt x="199" y="191"/>
                  </a:lnTo>
                  <a:lnTo>
                    <a:pt x="191" y="195"/>
                  </a:lnTo>
                  <a:lnTo>
                    <a:pt x="181" y="201"/>
                  </a:lnTo>
                  <a:lnTo>
                    <a:pt x="178" y="205"/>
                  </a:lnTo>
                  <a:lnTo>
                    <a:pt x="174" y="208"/>
                  </a:lnTo>
                  <a:lnTo>
                    <a:pt x="168" y="209"/>
                  </a:lnTo>
                  <a:lnTo>
                    <a:pt x="157" y="209"/>
                  </a:lnTo>
                  <a:lnTo>
                    <a:pt x="146" y="206"/>
                  </a:lnTo>
                  <a:lnTo>
                    <a:pt x="134" y="204"/>
                  </a:lnTo>
                  <a:lnTo>
                    <a:pt x="128" y="206"/>
                  </a:lnTo>
                  <a:lnTo>
                    <a:pt x="118" y="204"/>
                  </a:lnTo>
                  <a:lnTo>
                    <a:pt x="106" y="201"/>
                  </a:lnTo>
                  <a:lnTo>
                    <a:pt x="95" y="201"/>
                  </a:lnTo>
                  <a:lnTo>
                    <a:pt x="85" y="202"/>
                  </a:lnTo>
                  <a:lnTo>
                    <a:pt x="84" y="201"/>
                  </a:lnTo>
                  <a:lnTo>
                    <a:pt x="83" y="199"/>
                  </a:lnTo>
                  <a:lnTo>
                    <a:pt x="84" y="197"/>
                  </a:lnTo>
                  <a:lnTo>
                    <a:pt x="85" y="195"/>
                  </a:lnTo>
                  <a:lnTo>
                    <a:pt x="88" y="194"/>
                  </a:lnTo>
                  <a:lnTo>
                    <a:pt x="89" y="193"/>
                  </a:lnTo>
                  <a:lnTo>
                    <a:pt x="89" y="192"/>
                  </a:lnTo>
                  <a:lnTo>
                    <a:pt x="87" y="189"/>
                  </a:lnTo>
                  <a:lnTo>
                    <a:pt x="81" y="186"/>
                  </a:lnTo>
                  <a:lnTo>
                    <a:pt x="79" y="184"/>
                  </a:lnTo>
                  <a:lnTo>
                    <a:pt x="78" y="184"/>
                  </a:lnTo>
                  <a:lnTo>
                    <a:pt x="78" y="182"/>
                  </a:lnTo>
                  <a:lnTo>
                    <a:pt x="77" y="181"/>
                  </a:lnTo>
                  <a:lnTo>
                    <a:pt x="75" y="180"/>
                  </a:lnTo>
                  <a:lnTo>
                    <a:pt x="73" y="178"/>
                  </a:lnTo>
                  <a:lnTo>
                    <a:pt x="72" y="175"/>
                  </a:lnTo>
                  <a:lnTo>
                    <a:pt x="72" y="173"/>
                  </a:lnTo>
                  <a:lnTo>
                    <a:pt x="74" y="171"/>
                  </a:lnTo>
                  <a:lnTo>
                    <a:pt x="76" y="170"/>
                  </a:lnTo>
                  <a:lnTo>
                    <a:pt x="79" y="170"/>
                  </a:lnTo>
                  <a:lnTo>
                    <a:pt x="80" y="169"/>
                  </a:lnTo>
                  <a:lnTo>
                    <a:pt x="79" y="168"/>
                  </a:lnTo>
                  <a:lnTo>
                    <a:pt x="77" y="166"/>
                  </a:lnTo>
                  <a:lnTo>
                    <a:pt x="72" y="163"/>
                  </a:lnTo>
                  <a:lnTo>
                    <a:pt x="68" y="165"/>
                  </a:lnTo>
                  <a:lnTo>
                    <a:pt x="63" y="170"/>
                  </a:lnTo>
                  <a:lnTo>
                    <a:pt x="59" y="171"/>
                  </a:lnTo>
                  <a:lnTo>
                    <a:pt x="57" y="168"/>
                  </a:lnTo>
                  <a:lnTo>
                    <a:pt x="54" y="165"/>
                  </a:lnTo>
                  <a:lnTo>
                    <a:pt x="48" y="165"/>
                  </a:lnTo>
                  <a:lnTo>
                    <a:pt x="45" y="163"/>
                  </a:lnTo>
                  <a:lnTo>
                    <a:pt x="44" y="162"/>
                  </a:lnTo>
                  <a:lnTo>
                    <a:pt x="41" y="160"/>
                  </a:lnTo>
                  <a:lnTo>
                    <a:pt x="36" y="158"/>
                  </a:lnTo>
                  <a:lnTo>
                    <a:pt x="36" y="157"/>
                  </a:lnTo>
                  <a:lnTo>
                    <a:pt x="37" y="156"/>
                  </a:lnTo>
                  <a:lnTo>
                    <a:pt x="39" y="156"/>
                  </a:lnTo>
                  <a:lnTo>
                    <a:pt x="41" y="156"/>
                  </a:lnTo>
                  <a:lnTo>
                    <a:pt x="41" y="155"/>
                  </a:lnTo>
                  <a:lnTo>
                    <a:pt x="41" y="154"/>
                  </a:lnTo>
                  <a:lnTo>
                    <a:pt x="40" y="153"/>
                  </a:lnTo>
                  <a:lnTo>
                    <a:pt x="38" y="152"/>
                  </a:lnTo>
                  <a:lnTo>
                    <a:pt x="36" y="152"/>
                  </a:lnTo>
                  <a:lnTo>
                    <a:pt x="36" y="151"/>
                  </a:lnTo>
                  <a:lnTo>
                    <a:pt x="36" y="150"/>
                  </a:lnTo>
                  <a:lnTo>
                    <a:pt x="36" y="149"/>
                  </a:lnTo>
                  <a:lnTo>
                    <a:pt x="37" y="149"/>
                  </a:lnTo>
                  <a:lnTo>
                    <a:pt x="38" y="149"/>
                  </a:lnTo>
                  <a:lnTo>
                    <a:pt x="38" y="147"/>
                  </a:lnTo>
                  <a:lnTo>
                    <a:pt x="40" y="146"/>
                  </a:lnTo>
                  <a:lnTo>
                    <a:pt x="40" y="145"/>
                  </a:lnTo>
                  <a:lnTo>
                    <a:pt x="40" y="144"/>
                  </a:lnTo>
                  <a:lnTo>
                    <a:pt x="40" y="143"/>
                  </a:lnTo>
                  <a:lnTo>
                    <a:pt x="38" y="142"/>
                  </a:lnTo>
                  <a:lnTo>
                    <a:pt x="36" y="141"/>
                  </a:lnTo>
                  <a:lnTo>
                    <a:pt x="31" y="140"/>
                  </a:lnTo>
                  <a:lnTo>
                    <a:pt x="29" y="137"/>
                  </a:lnTo>
                  <a:lnTo>
                    <a:pt x="28" y="137"/>
                  </a:lnTo>
                  <a:lnTo>
                    <a:pt x="25" y="136"/>
                  </a:lnTo>
                  <a:lnTo>
                    <a:pt x="23" y="134"/>
                  </a:lnTo>
                  <a:lnTo>
                    <a:pt x="20" y="131"/>
                  </a:lnTo>
                  <a:lnTo>
                    <a:pt x="18" y="129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18" y="127"/>
                  </a:lnTo>
                  <a:lnTo>
                    <a:pt x="18" y="126"/>
                  </a:lnTo>
                  <a:lnTo>
                    <a:pt x="17" y="124"/>
                  </a:lnTo>
                  <a:lnTo>
                    <a:pt x="18" y="121"/>
                  </a:lnTo>
                  <a:lnTo>
                    <a:pt x="18" y="117"/>
                  </a:lnTo>
                  <a:lnTo>
                    <a:pt x="18" y="116"/>
                  </a:lnTo>
                  <a:lnTo>
                    <a:pt x="17" y="116"/>
                  </a:lnTo>
                  <a:lnTo>
                    <a:pt x="16" y="116"/>
                  </a:lnTo>
                  <a:lnTo>
                    <a:pt x="16" y="117"/>
                  </a:lnTo>
                  <a:lnTo>
                    <a:pt x="15" y="117"/>
                  </a:lnTo>
                  <a:lnTo>
                    <a:pt x="13" y="115"/>
                  </a:lnTo>
                  <a:lnTo>
                    <a:pt x="11" y="111"/>
                  </a:lnTo>
                  <a:lnTo>
                    <a:pt x="9" y="110"/>
                  </a:lnTo>
                  <a:lnTo>
                    <a:pt x="7" y="108"/>
                  </a:lnTo>
                  <a:lnTo>
                    <a:pt x="4" y="106"/>
                  </a:lnTo>
                  <a:lnTo>
                    <a:pt x="2" y="103"/>
                  </a:lnTo>
                  <a:lnTo>
                    <a:pt x="0" y="100"/>
                  </a:lnTo>
                  <a:lnTo>
                    <a:pt x="2" y="99"/>
                  </a:lnTo>
                  <a:lnTo>
                    <a:pt x="9" y="97"/>
                  </a:lnTo>
                  <a:lnTo>
                    <a:pt x="12" y="99"/>
                  </a:lnTo>
                  <a:lnTo>
                    <a:pt x="14" y="99"/>
                  </a:lnTo>
                  <a:lnTo>
                    <a:pt x="15" y="97"/>
                  </a:lnTo>
                  <a:lnTo>
                    <a:pt x="16" y="96"/>
                  </a:lnTo>
                  <a:lnTo>
                    <a:pt x="16" y="95"/>
                  </a:lnTo>
                  <a:lnTo>
                    <a:pt x="17" y="94"/>
                  </a:lnTo>
                  <a:lnTo>
                    <a:pt x="19" y="93"/>
                  </a:lnTo>
                  <a:lnTo>
                    <a:pt x="26" y="94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30" y="89"/>
                  </a:lnTo>
                  <a:lnTo>
                    <a:pt x="31" y="87"/>
                  </a:lnTo>
                  <a:lnTo>
                    <a:pt x="33" y="86"/>
                  </a:lnTo>
                  <a:lnTo>
                    <a:pt x="33" y="84"/>
                  </a:lnTo>
                  <a:lnTo>
                    <a:pt x="33" y="83"/>
                  </a:lnTo>
                  <a:lnTo>
                    <a:pt x="34" y="79"/>
                  </a:lnTo>
                  <a:lnTo>
                    <a:pt x="35" y="77"/>
                  </a:lnTo>
                  <a:lnTo>
                    <a:pt x="36" y="77"/>
                  </a:lnTo>
                  <a:lnTo>
                    <a:pt x="38" y="75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40" y="69"/>
                  </a:lnTo>
                  <a:lnTo>
                    <a:pt x="43" y="65"/>
                  </a:lnTo>
                  <a:lnTo>
                    <a:pt x="46" y="61"/>
                  </a:lnTo>
                  <a:lnTo>
                    <a:pt x="45" y="59"/>
                  </a:lnTo>
                  <a:lnTo>
                    <a:pt x="46" y="57"/>
                  </a:lnTo>
                  <a:lnTo>
                    <a:pt x="48" y="55"/>
                  </a:lnTo>
                  <a:lnTo>
                    <a:pt x="49" y="53"/>
                  </a:lnTo>
                  <a:lnTo>
                    <a:pt x="52" y="45"/>
                  </a:lnTo>
                  <a:lnTo>
                    <a:pt x="53" y="43"/>
                  </a:lnTo>
                  <a:lnTo>
                    <a:pt x="55" y="42"/>
                  </a:lnTo>
                  <a:lnTo>
                    <a:pt x="56" y="41"/>
                  </a:lnTo>
                  <a:lnTo>
                    <a:pt x="57" y="36"/>
                  </a:lnTo>
                  <a:lnTo>
                    <a:pt x="58" y="34"/>
                  </a:lnTo>
                  <a:lnTo>
                    <a:pt x="60" y="32"/>
                  </a:lnTo>
                  <a:lnTo>
                    <a:pt x="62" y="30"/>
                  </a:lnTo>
                  <a:lnTo>
                    <a:pt x="64" y="26"/>
                  </a:lnTo>
                  <a:lnTo>
                    <a:pt x="66" y="25"/>
                  </a:lnTo>
                  <a:lnTo>
                    <a:pt x="68" y="25"/>
                  </a:lnTo>
                  <a:lnTo>
                    <a:pt x="70" y="23"/>
                  </a:lnTo>
                  <a:lnTo>
                    <a:pt x="72" y="23"/>
                  </a:lnTo>
                  <a:lnTo>
                    <a:pt x="74" y="23"/>
                  </a:lnTo>
                  <a:lnTo>
                    <a:pt x="76" y="23"/>
                  </a:lnTo>
                  <a:lnTo>
                    <a:pt x="78" y="21"/>
                  </a:lnTo>
                  <a:lnTo>
                    <a:pt x="83" y="15"/>
                  </a:lnTo>
                  <a:lnTo>
                    <a:pt x="84" y="15"/>
                  </a:lnTo>
                  <a:lnTo>
                    <a:pt x="85" y="14"/>
                  </a:lnTo>
                  <a:lnTo>
                    <a:pt x="90" y="12"/>
                  </a:lnTo>
                  <a:lnTo>
                    <a:pt x="91" y="10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101" y="12"/>
                  </a:lnTo>
                  <a:lnTo>
                    <a:pt x="108" y="12"/>
                  </a:lnTo>
                  <a:lnTo>
                    <a:pt x="110" y="12"/>
                  </a:lnTo>
                  <a:lnTo>
                    <a:pt x="110" y="12"/>
                  </a:lnTo>
                  <a:lnTo>
                    <a:pt x="111" y="13"/>
                  </a:lnTo>
                  <a:lnTo>
                    <a:pt x="120" y="15"/>
                  </a:lnTo>
                  <a:lnTo>
                    <a:pt x="122" y="15"/>
                  </a:lnTo>
                  <a:lnTo>
                    <a:pt x="122" y="15"/>
                  </a:lnTo>
                  <a:lnTo>
                    <a:pt x="126" y="17"/>
                  </a:lnTo>
                  <a:lnTo>
                    <a:pt x="129" y="16"/>
                  </a:lnTo>
                  <a:lnTo>
                    <a:pt x="133" y="15"/>
                  </a:lnTo>
                  <a:lnTo>
                    <a:pt x="135" y="15"/>
                  </a:lnTo>
                  <a:lnTo>
                    <a:pt x="139" y="15"/>
                  </a:lnTo>
                  <a:lnTo>
                    <a:pt x="141" y="18"/>
                  </a:lnTo>
                  <a:lnTo>
                    <a:pt x="146" y="23"/>
                  </a:lnTo>
                  <a:lnTo>
                    <a:pt x="148" y="25"/>
                  </a:lnTo>
                  <a:lnTo>
                    <a:pt x="151" y="25"/>
                  </a:lnTo>
                  <a:lnTo>
                    <a:pt x="155" y="24"/>
                  </a:lnTo>
                  <a:lnTo>
                    <a:pt x="158" y="20"/>
                  </a:lnTo>
                  <a:lnTo>
                    <a:pt x="167" y="16"/>
                  </a:lnTo>
                  <a:lnTo>
                    <a:pt x="174" y="15"/>
                  </a:lnTo>
                  <a:lnTo>
                    <a:pt x="181" y="14"/>
                  </a:lnTo>
                  <a:lnTo>
                    <a:pt x="189" y="12"/>
                  </a:lnTo>
                  <a:lnTo>
                    <a:pt x="191" y="9"/>
                  </a:lnTo>
                  <a:lnTo>
                    <a:pt x="192" y="7"/>
                  </a:lnTo>
                  <a:lnTo>
                    <a:pt x="194" y="2"/>
                  </a:lnTo>
                  <a:lnTo>
                    <a:pt x="198" y="1"/>
                  </a:lnTo>
                  <a:lnTo>
                    <a:pt x="202" y="0"/>
                  </a:lnTo>
                  <a:lnTo>
                    <a:pt x="203" y="0"/>
                  </a:lnTo>
                  <a:lnTo>
                    <a:pt x="207" y="0"/>
                  </a:lnTo>
                  <a:lnTo>
                    <a:pt x="209" y="0"/>
                  </a:lnTo>
                  <a:lnTo>
                    <a:pt x="213" y="2"/>
                  </a:lnTo>
                  <a:lnTo>
                    <a:pt x="215" y="4"/>
                  </a:lnTo>
                  <a:lnTo>
                    <a:pt x="216" y="7"/>
                  </a:lnTo>
                  <a:lnTo>
                    <a:pt x="218" y="10"/>
                  </a:lnTo>
                  <a:lnTo>
                    <a:pt x="221" y="14"/>
                  </a:lnTo>
                  <a:lnTo>
                    <a:pt x="223" y="20"/>
                  </a:lnTo>
                  <a:lnTo>
                    <a:pt x="224" y="22"/>
                  </a:lnTo>
                  <a:lnTo>
                    <a:pt x="224" y="25"/>
                  </a:lnTo>
                  <a:lnTo>
                    <a:pt x="227" y="29"/>
                  </a:lnTo>
                  <a:lnTo>
                    <a:pt x="230" y="33"/>
                  </a:lnTo>
                  <a:lnTo>
                    <a:pt x="230" y="34"/>
                  </a:lnTo>
                  <a:lnTo>
                    <a:pt x="232" y="37"/>
                  </a:lnTo>
                  <a:lnTo>
                    <a:pt x="235" y="43"/>
                  </a:lnTo>
                  <a:lnTo>
                    <a:pt x="238" y="45"/>
                  </a:lnTo>
                  <a:lnTo>
                    <a:pt x="240" y="48"/>
                  </a:lnTo>
                  <a:lnTo>
                    <a:pt x="241" y="51"/>
                  </a:lnTo>
                  <a:lnTo>
                    <a:pt x="243" y="54"/>
                  </a:lnTo>
                  <a:lnTo>
                    <a:pt x="247" y="57"/>
                  </a:lnTo>
                  <a:lnTo>
                    <a:pt x="250" y="60"/>
                  </a:lnTo>
                  <a:lnTo>
                    <a:pt x="252" y="69"/>
                  </a:lnTo>
                  <a:lnTo>
                    <a:pt x="254" y="73"/>
                  </a:lnTo>
                  <a:lnTo>
                    <a:pt x="255" y="76"/>
                  </a:lnTo>
                  <a:lnTo>
                    <a:pt x="255" y="82"/>
                  </a:lnTo>
                  <a:lnTo>
                    <a:pt x="255" y="84"/>
                  </a:lnTo>
                  <a:lnTo>
                    <a:pt x="254" y="89"/>
                  </a:lnTo>
                  <a:lnTo>
                    <a:pt x="251" y="99"/>
                  </a:lnTo>
                  <a:lnTo>
                    <a:pt x="250" y="106"/>
                  </a:lnTo>
                  <a:lnTo>
                    <a:pt x="251" y="110"/>
                  </a:lnTo>
                  <a:lnTo>
                    <a:pt x="251" y="113"/>
                  </a:lnTo>
                  <a:lnTo>
                    <a:pt x="252" y="115"/>
                  </a:lnTo>
                  <a:lnTo>
                    <a:pt x="252" y="118"/>
                  </a:lnTo>
                  <a:lnTo>
                    <a:pt x="252" y="121"/>
                  </a:lnTo>
                  <a:lnTo>
                    <a:pt x="252" y="122"/>
                  </a:lnTo>
                  <a:lnTo>
                    <a:pt x="250" y="123"/>
                  </a:lnTo>
                  <a:lnTo>
                    <a:pt x="250" y="124"/>
                  </a:lnTo>
                  <a:lnTo>
                    <a:pt x="251" y="125"/>
                  </a:lnTo>
                  <a:lnTo>
                    <a:pt x="253" y="127"/>
                  </a:lnTo>
                  <a:lnTo>
                    <a:pt x="254" y="13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3" name="Freeform 226">
              <a:extLst>
                <a:ext uri="{FF2B5EF4-FFF2-40B4-BE49-F238E27FC236}">
                  <a16:creationId xmlns:a16="http://schemas.microsoft.com/office/drawing/2014/main" id="{EF34B19D-F597-010D-A4BD-0F69EB804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3148" y="7841638"/>
              <a:ext cx="164856" cy="219808"/>
            </a:xfrm>
            <a:custGeom>
              <a:avLst/>
              <a:gdLst>
                <a:gd name="T0" fmla="*/ 43 w 132"/>
                <a:gd name="T1" fmla="*/ 2 h 175"/>
                <a:gd name="T2" fmla="*/ 53 w 132"/>
                <a:gd name="T3" fmla="*/ 13 h 175"/>
                <a:gd name="T4" fmla="*/ 60 w 132"/>
                <a:gd name="T5" fmla="*/ 19 h 175"/>
                <a:gd name="T6" fmla="*/ 61 w 132"/>
                <a:gd name="T7" fmla="*/ 27 h 175"/>
                <a:gd name="T8" fmla="*/ 62 w 132"/>
                <a:gd name="T9" fmla="*/ 32 h 175"/>
                <a:gd name="T10" fmla="*/ 73 w 132"/>
                <a:gd name="T11" fmla="*/ 40 h 175"/>
                <a:gd name="T12" fmla="*/ 84 w 132"/>
                <a:gd name="T13" fmla="*/ 47 h 175"/>
                <a:gd name="T14" fmla="*/ 81 w 132"/>
                <a:gd name="T15" fmla="*/ 52 h 175"/>
                <a:gd name="T16" fmla="*/ 82 w 132"/>
                <a:gd name="T17" fmla="*/ 55 h 175"/>
                <a:gd name="T18" fmla="*/ 83 w 132"/>
                <a:gd name="T19" fmla="*/ 59 h 175"/>
                <a:gd name="T20" fmla="*/ 88 w 132"/>
                <a:gd name="T21" fmla="*/ 65 h 175"/>
                <a:gd name="T22" fmla="*/ 103 w 132"/>
                <a:gd name="T23" fmla="*/ 74 h 175"/>
                <a:gd name="T24" fmla="*/ 123 w 132"/>
                <a:gd name="T25" fmla="*/ 71 h 175"/>
                <a:gd name="T26" fmla="*/ 116 w 132"/>
                <a:gd name="T27" fmla="*/ 76 h 175"/>
                <a:gd name="T28" fmla="*/ 122 w 132"/>
                <a:gd name="T29" fmla="*/ 85 h 175"/>
                <a:gd name="T30" fmla="*/ 120 w 132"/>
                <a:gd name="T31" fmla="*/ 91 h 175"/>
                <a:gd name="T32" fmla="*/ 112 w 132"/>
                <a:gd name="T33" fmla="*/ 104 h 175"/>
                <a:gd name="T34" fmla="*/ 115 w 132"/>
                <a:gd name="T35" fmla="*/ 115 h 175"/>
                <a:gd name="T36" fmla="*/ 126 w 132"/>
                <a:gd name="T37" fmla="*/ 129 h 175"/>
                <a:gd name="T38" fmla="*/ 129 w 132"/>
                <a:gd name="T39" fmla="*/ 139 h 175"/>
                <a:gd name="T40" fmla="*/ 117 w 132"/>
                <a:gd name="T41" fmla="*/ 147 h 175"/>
                <a:gd name="T42" fmla="*/ 114 w 132"/>
                <a:gd name="T43" fmla="*/ 158 h 175"/>
                <a:gd name="T44" fmla="*/ 115 w 132"/>
                <a:gd name="T45" fmla="*/ 169 h 175"/>
                <a:gd name="T46" fmla="*/ 108 w 132"/>
                <a:gd name="T47" fmla="*/ 169 h 175"/>
                <a:gd name="T48" fmla="*/ 96 w 132"/>
                <a:gd name="T49" fmla="*/ 172 h 175"/>
                <a:gd name="T50" fmla="*/ 86 w 132"/>
                <a:gd name="T51" fmla="*/ 173 h 175"/>
                <a:gd name="T52" fmla="*/ 92 w 132"/>
                <a:gd name="T53" fmla="*/ 159 h 175"/>
                <a:gd name="T54" fmla="*/ 81 w 132"/>
                <a:gd name="T55" fmla="*/ 153 h 175"/>
                <a:gd name="T56" fmla="*/ 73 w 132"/>
                <a:gd name="T57" fmla="*/ 140 h 175"/>
                <a:gd name="T58" fmla="*/ 63 w 132"/>
                <a:gd name="T59" fmla="*/ 133 h 175"/>
                <a:gd name="T60" fmla="*/ 57 w 132"/>
                <a:gd name="T61" fmla="*/ 133 h 175"/>
                <a:gd name="T62" fmla="*/ 57 w 132"/>
                <a:gd name="T63" fmla="*/ 140 h 175"/>
                <a:gd name="T64" fmla="*/ 47 w 132"/>
                <a:gd name="T65" fmla="*/ 149 h 175"/>
                <a:gd name="T66" fmla="*/ 35 w 132"/>
                <a:gd name="T67" fmla="*/ 138 h 175"/>
                <a:gd name="T68" fmla="*/ 22 w 132"/>
                <a:gd name="T69" fmla="*/ 133 h 175"/>
                <a:gd name="T70" fmla="*/ 11 w 132"/>
                <a:gd name="T71" fmla="*/ 119 h 175"/>
                <a:gd name="T72" fmla="*/ 17 w 132"/>
                <a:gd name="T73" fmla="*/ 117 h 175"/>
                <a:gd name="T74" fmla="*/ 16 w 132"/>
                <a:gd name="T75" fmla="*/ 105 h 175"/>
                <a:gd name="T76" fmla="*/ 16 w 132"/>
                <a:gd name="T77" fmla="*/ 99 h 175"/>
                <a:gd name="T78" fmla="*/ 22 w 132"/>
                <a:gd name="T79" fmla="*/ 95 h 175"/>
                <a:gd name="T80" fmla="*/ 9 w 132"/>
                <a:gd name="T81" fmla="*/ 83 h 175"/>
                <a:gd name="T82" fmla="*/ 12 w 132"/>
                <a:gd name="T83" fmla="*/ 71 h 175"/>
                <a:gd name="T84" fmla="*/ 15 w 132"/>
                <a:gd name="T85" fmla="*/ 58 h 175"/>
                <a:gd name="T86" fmla="*/ 5 w 132"/>
                <a:gd name="T87" fmla="*/ 58 h 175"/>
                <a:gd name="T88" fmla="*/ 8 w 132"/>
                <a:gd name="T89" fmla="*/ 55 h 175"/>
                <a:gd name="T90" fmla="*/ 11 w 132"/>
                <a:gd name="T91" fmla="*/ 46 h 175"/>
                <a:gd name="T92" fmla="*/ 17 w 132"/>
                <a:gd name="T93" fmla="*/ 43 h 175"/>
                <a:gd name="T94" fmla="*/ 5 w 132"/>
                <a:gd name="T95" fmla="*/ 35 h 175"/>
                <a:gd name="T96" fmla="*/ 3 w 132"/>
                <a:gd name="T97" fmla="*/ 28 h 175"/>
                <a:gd name="T98" fmla="*/ 1 w 132"/>
                <a:gd name="T99" fmla="*/ 14 h 175"/>
                <a:gd name="T100" fmla="*/ 6 w 132"/>
                <a:gd name="T101" fmla="*/ 9 h 175"/>
                <a:gd name="T102" fmla="*/ 14 w 132"/>
                <a:gd name="T103" fmla="*/ 8 h 175"/>
                <a:gd name="T104" fmla="*/ 22 w 132"/>
                <a:gd name="T105" fmla="*/ 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75">
                  <a:moveTo>
                    <a:pt x="28" y="1"/>
                  </a:moveTo>
                  <a:lnTo>
                    <a:pt x="31" y="2"/>
                  </a:lnTo>
                  <a:lnTo>
                    <a:pt x="35" y="1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6" y="6"/>
                  </a:lnTo>
                  <a:lnTo>
                    <a:pt x="48" y="9"/>
                  </a:lnTo>
                  <a:lnTo>
                    <a:pt x="51" y="11"/>
                  </a:lnTo>
                  <a:lnTo>
                    <a:pt x="53" y="13"/>
                  </a:lnTo>
                  <a:lnTo>
                    <a:pt x="55" y="14"/>
                  </a:lnTo>
                  <a:lnTo>
                    <a:pt x="57" y="18"/>
                  </a:lnTo>
                  <a:lnTo>
                    <a:pt x="59" y="20"/>
                  </a:lnTo>
                  <a:lnTo>
                    <a:pt x="60" y="20"/>
                  </a:lnTo>
                  <a:lnTo>
                    <a:pt x="60" y="19"/>
                  </a:lnTo>
                  <a:lnTo>
                    <a:pt x="61" y="19"/>
                  </a:lnTo>
                  <a:lnTo>
                    <a:pt x="62" y="19"/>
                  </a:lnTo>
                  <a:lnTo>
                    <a:pt x="62" y="20"/>
                  </a:lnTo>
                  <a:lnTo>
                    <a:pt x="62" y="24"/>
                  </a:lnTo>
                  <a:lnTo>
                    <a:pt x="61" y="27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4" y="34"/>
                  </a:lnTo>
                  <a:lnTo>
                    <a:pt x="67" y="37"/>
                  </a:lnTo>
                  <a:lnTo>
                    <a:pt x="69" y="39"/>
                  </a:lnTo>
                  <a:lnTo>
                    <a:pt x="72" y="40"/>
                  </a:lnTo>
                  <a:lnTo>
                    <a:pt x="73" y="40"/>
                  </a:lnTo>
                  <a:lnTo>
                    <a:pt x="75" y="43"/>
                  </a:lnTo>
                  <a:lnTo>
                    <a:pt x="80" y="44"/>
                  </a:lnTo>
                  <a:lnTo>
                    <a:pt x="82" y="45"/>
                  </a:lnTo>
                  <a:lnTo>
                    <a:pt x="84" y="46"/>
                  </a:lnTo>
                  <a:lnTo>
                    <a:pt x="84" y="47"/>
                  </a:lnTo>
                  <a:lnTo>
                    <a:pt x="84" y="48"/>
                  </a:lnTo>
                  <a:lnTo>
                    <a:pt x="84" y="49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1" y="52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80" y="55"/>
                  </a:lnTo>
                  <a:lnTo>
                    <a:pt x="82" y="55"/>
                  </a:lnTo>
                  <a:lnTo>
                    <a:pt x="84" y="56"/>
                  </a:lnTo>
                  <a:lnTo>
                    <a:pt x="85" y="57"/>
                  </a:lnTo>
                  <a:lnTo>
                    <a:pt x="85" y="58"/>
                  </a:lnTo>
                  <a:lnTo>
                    <a:pt x="85" y="59"/>
                  </a:lnTo>
                  <a:lnTo>
                    <a:pt x="83" y="59"/>
                  </a:lnTo>
                  <a:lnTo>
                    <a:pt x="81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5" y="63"/>
                  </a:lnTo>
                  <a:lnTo>
                    <a:pt x="88" y="65"/>
                  </a:lnTo>
                  <a:lnTo>
                    <a:pt x="89" y="66"/>
                  </a:lnTo>
                  <a:lnTo>
                    <a:pt x="92" y="68"/>
                  </a:lnTo>
                  <a:lnTo>
                    <a:pt x="98" y="68"/>
                  </a:lnTo>
                  <a:lnTo>
                    <a:pt x="101" y="71"/>
                  </a:lnTo>
                  <a:lnTo>
                    <a:pt x="103" y="74"/>
                  </a:lnTo>
                  <a:lnTo>
                    <a:pt x="107" y="73"/>
                  </a:lnTo>
                  <a:lnTo>
                    <a:pt x="112" y="68"/>
                  </a:lnTo>
                  <a:lnTo>
                    <a:pt x="116" y="66"/>
                  </a:lnTo>
                  <a:lnTo>
                    <a:pt x="121" y="69"/>
                  </a:lnTo>
                  <a:lnTo>
                    <a:pt x="123" y="71"/>
                  </a:lnTo>
                  <a:lnTo>
                    <a:pt x="124" y="72"/>
                  </a:lnTo>
                  <a:lnTo>
                    <a:pt x="123" y="73"/>
                  </a:lnTo>
                  <a:lnTo>
                    <a:pt x="120" y="73"/>
                  </a:lnTo>
                  <a:lnTo>
                    <a:pt x="118" y="74"/>
                  </a:lnTo>
                  <a:lnTo>
                    <a:pt x="116" y="76"/>
                  </a:lnTo>
                  <a:lnTo>
                    <a:pt x="116" y="78"/>
                  </a:lnTo>
                  <a:lnTo>
                    <a:pt x="117" y="81"/>
                  </a:lnTo>
                  <a:lnTo>
                    <a:pt x="119" y="83"/>
                  </a:lnTo>
                  <a:lnTo>
                    <a:pt x="121" y="84"/>
                  </a:lnTo>
                  <a:lnTo>
                    <a:pt x="122" y="85"/>
                  </a:lnTo>
                  <a:lnTo>
                    <a:pt x="122" y="87"/>
                  </a:lnTo>
                  <a:lnTo>
                    <a:pt x="123" y="87"/>
                  </a:lnTo>
                  <a:lnTo>
                    <a:pt x="121" y="88"/>
                  </a:lnTo>
                  <a:lnTo>
                    <a:pt x="120" y="89"/>
                  </a:lnTo>
                  <a:lnTo>
                    <a:pt x="120" y="91"/>
                  </a:lnTo>
                  <a:lnTo>
                    <a:pt x="120" y="95"/>
                  </a:lnTo>
                  <a:lnTo>
                    <a:pt x="115" y="97"/>
                  </a:lnTo>
                  <a:lnTo>
                    <a:pt x="114" y="98"/>
                  </a:lnTo>
                  <a:lnTo>
                    <a:pt x="113" y="99"/>
                  </a:lnTo>
                  <a:lnTo>
                    <a:pt x="112" y="104"/>
                  </a:lnTo>
                  <a:lnTo>
                    <a:pt x="112" y="107"/>
                  </a:lnTo>
                  <a:lnTo>
                    <a:pt x="113" y="109"/>
                  </a:lnTo>
                  <a:lnTo>
                    <a:pt x="113" y="111"/>
                  </a:lnTo>
                  <a:lnTo>
                    <a:pt x="114" y="113"/>
                  </a:lnTo>
                  <a:lnTo>
                    <a:pt x="115" y="115"/>
                  </a:lnTo>
                  <a:lnTo>
                    <a:pt x="116" y="119"/>
                  </a:lnTo>
                  <a:lnTo>
                    <a:pt x="118" y="122"/>
                  </a:lnTo>
                  <a:lnTo>
                    <a:pt x="123" y="124"/>
                  </a:lnTo>
                  <a:lnTo>
                    <a:pt x="125" y="126"/>
                  </a:lnTo>
                  <a:lnTo>
                    <a:pt x="126" y="129"/>
                  </a:lnTo>
                  <a:lnTo>
                    <a:pt x="127" y="130"/>
                  </a:lnTo>
                  <a:lnTo>
                    <a:pt x="131" y="134"/>
                  </a:lnTo>
                  <a:lnTo>
                    <a:pt x="131" y="135"/>
                  </a:lnTo>
                  <a:lnTo>
                    <a:pt x="131" y="137"/>
                  </a:lnTo>
                  <a:lnTo>
                    <a:pt x="129" y="139"/>
                  </a:lnTo>
                  <a:lnTo>
                    <a:pt x="127" y="141"/>
                  </a:lnTo>
                  <a:lnTo>
                    <a:pt x="126" y="142"/>
                  </a:lnTo>
                  <a:lnTo>
                    <a:pt x="123" y="146"/>
                  </a:lnTo>
                  <a:lnTo>
                    <a:pt x="118" y="147"/>
                  </a:lnTo>
                  <a:lnTo>
                    <a:pt x="117" y="147"/>
                  </a:lnTo>
                  <a:lnTo>
                    <a:pt x="115" y="148"/>
                  </a:lnTo>
                  <a:lnTo>
                    <a:pt x="114" y="151"/>
                  </a:lnTo>
                  <a:lnTo>
                    <a:pt x="115" y="153"/>
                  </a:lnTo>
                  <a:lnTo>
                    <a:pt x="115" y="154"/>
                  </a:lnTo>
                  <a:lnTo>
                    <a:pt x="114" y="158"/>
                  </a:lnTo>
                  <a:lnTo>
                    <a:pt x="115" y="161"/>
                  </a:lnTo>
                  <a:lnTo>
                    <a:pt x="117" y="163"/>
                  </a:lnTo>
                  <a:lnTo>
                    <a:pt x="117" y="164"/>
                  </a:lnTo>
                  <a:lnTo>
                    <a:pt x="117" y="165"/>
                  </a:lnTo>
                  <a:lnTo>
                    <a:pt x="115" y="169"/>
                  </a:lnTo>
                  <a:lnTo>
                    <a:pt x="114" y="170"/>
                  </a:lnTo>
                  <a:lnTo>
                    <a:pt x="112" y="171"/>
                  </a:lnTo>
                  <a:lnTo>
                    <a:pt x="110" y="171"/>
                  </a:lnTo>
                  <a:lnTo>
                    <a:pt x="109" y="170"/>
                  </a:lnTo>
                  <a:lnTo>
                    <a:pt x="108" y="169"/>
                  </a:lnTo>
                  <a:lnTo>
                    <a:pt x="105" y="171"/>
                  </a:lnTo>
                  <a:lnTo>
                    <a:pt x="102" y="172"/>
                  </a:lnTo>
                  <a:lnTo>
                    <a:pt x="99" y="171"/>
                  </a:lnTo>
                  <a:lnTo>
                    <a:pt x="98" y="171"/>
                  </a:lnTo>
                  <a:lnTo>
                    <a:pt x="96" y="172"/>
                  </a:lnTo>
                  <a:lnTo>
                    <a:pt x="94" y="172"/>
                  </a:lnTo>
                  <a:lnTo>
                    <a:pt x="92" y="174"/>
                  </a:lnTo>
                  <a:lnTo>
                    <a:pt x="88" y="174"/>
                  </a:lnTo>
                  <a:lnTo>
                    <a:pt x="87" y="174"/>
                  </a:lnTo>
                  <a:lnTo>
                    <a:pt x="86" y="173"/>
                  </a:lnTo>
                  <a:lnTo>
                    <a:pt x="85" y="170"/>
                  </a:lnTo>
                  <a:lnTo>
                    <a:pt x="85" y="170"/>
                  </a:lnTo>
                  <a:lnTo>
                    <a:pt x="88" y="168"/>
                  </a:lnTo>
                  <a:lnTo>
                    <a:pt x="88" y="167"/>
                  </a:lnTo>
                  <a:lnTo>
                    <a:pt x="92" y="159"/>
                  </a:lnTo>
                  <a:lnTo>
                    <a:pt x="93" y="157"/>
                  </a:lnTo>
                  <a:lnTo>
                    <a:pt x="93" y="156"/>
                  </a:lnTo>
                  <a:lnTo>
                    <a:pt x="92" y="156"/>
                  </a:lnTo>
                  <a:lnTo>
                    <a:pt x="90" y="156"/>
                  </a:lnTo>
                  <a:lnTo>
                    <a:pt x="81" y="153"/>
                  </a:lnTo>
                  <a:lnTo>
                    <a:pt x="82" y="149"/>
                  </a:lnTo>
                  <a:lnTo>
                    <a:pt x="79" y="147"/>
                  </a:lnTo>
                  <a:lnTo>
                    <a:pt x="76" y="145"/>
                  </a:lnTo>
                  <a:lnTo>
                    <a:pt x="75" y="143"/>
                  </a:lnTo>
                  <a:lnTo>
                    <a:pt x="73" y="140"/>
                  </a:lnTo>
                  <a:lnTo>
                    <a:pt x="71" y="138"/>
                  </a:lnTo>
                  <a:lnTo>
                    <a:pt x="68" y="137"/>
                  </a:lnTo>
                  <a:lnTo>
                    <a:pt x="65" y="135"/>
                  </a:lnTo>
                  <a:lnTo>
                    <a:pt x="63" y="134"/>
                  </a:lnTo>
                  <a:lnTo>
                    <a:pt x="63" y="133"/>
                  </a:lnTo>
                  <a:lnTo>
                    <a:pt x="63" y="131"/>
                  </a:lnTo>
                  <a:lnTo>
                    <a:pt x="62" y="130"/>
                  </a:lnTo>
                  <a:lnTo>
                    <a:pt x="61" y="130"/>
                  </a:lnTo>
                  <a:lnTo>
                    <a:pt x="59" y="132"/>
                  </a:lnTo>
                  <a:lnTo>
                    <a:pt x="57" y="133"/>
                  </a:lnTo>
                  <a:lnTo>
                    <a:pt x="56" y="134"/>
                  </a:lnTo>
                  <a:lnTo>
                    <a:pt x="57" y="136"/>
                  </a:lnTo>
                  <a:lnTo>
                    <a:pt x="58" y="137"/>
                  </a:lnTo>
                  <a:lnTo>
                    <a:pt x="57" y="139"/>
                  </a:lnTo>
                  <a:lnTo>
                    <a:pt x="57" y="140"/>
                  </a:lnTo>
                  <a:lnTo>
                    <a:pt x="52" y="143"/>
                  </a:lnTo>
                  <a:lnTo>
                    <a:pt x="51" y="145"/>
                  </a:lnTo>
                  <a:lnTo>
                    <a:pt x="52" y="147"/>
                  </a:lnTo>
                  <a:lnTo>
                    <a:pt x="52" y="148"/>
                  </a:lnTo>
                  <a:lnTo>
                    <a:pt x="47" y="149"/>
                  </a:lnTo>
                  <a:lnTo>
                    <a:pt x="48" y="148"/>
                  </a:lnTo>
                  <a:lnTo>
                    <a:pt x="47" y="146"/>
                  </a:lnTo>
                  <a:lnTo>
                    <a:pt x="45" y="145"/>
                  </a:lnTo>
                  <a:lnTo>
                    <a:pt x="42" y="143"/>
                  </a:lnTo>
                  <a:lnTo>
                    <a:pt x="35" y="138"/>
                  </a:lnTo>
                  <a:lnTo>
                    <a:pt x="32" y="137"/>
                  </a:lnTo>
                  <a:lnTo>
                    <a:pt x="30" y="137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2" y="133"/>
                  </a:lnTo>
                  <a:lnTo>
                    <a:pt x="18" y="127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1" y="120"/>
                  </a:lnTo>
                  <a:lnTo>
                    <a:pt x="11" y="119"/>
                  </a:lnTo>
                  <a:lnTo>
                    <a:pt x="11" y="118"/>
                  </a:lnTo>
                  <a:lnTo>
                    <a:pt x="13" y="116"/>
                  </a:lnTo>
                  <a:lnTo>
                    <a:pt x="14" y="116"/>
                  </a:lnTo>
                  <a:lnTo>
                    <a:pt x="16" y="116"/>
                  </a:lnTo>
                  <a:lnTo>
                    <a:pt x="17" y="117"/>
                  </a:lnTo>
                  <a:lnTo>
                    <a:pt x="19" y="117"/>
                  </a:lnTo>
                  <a:lnTo>
                    <a:pt x="20" y="116"/>
                  </a:lnTo>
                  <a:lnTo>
                    <a:pt x="21" y="113"/>
                  </a:lnTo>
                  <a:lnTo>
                    <a:pt x="21" y="111"/>
                  </a:lnTo>
                  <a:lnTo>
                    <a:pt x="16" y="105"/>
                  </a:lnTo>
                  <a:lnTo>
                    <a:pt x="13" y="101"/>
                  </a:lnTo>
                  <a:lnTo>
                    <a:pt x="12" y="99"/>
                  </a:lnTo>
                  <a:lnTo>
                    <a:pt x="13" y="99"/>
                  </a:lnTo>
                  <a:lnTo>
                    <a:pt x="14" y="98"/>
                  </a:lnTo>
                  <a:lnTo>
                    <a:pt x="16" y="99"/>
                  </a:lnTo>
                  <a:lnTo>
                    <a:pt x="19" y="99"/>
                  </a:lnTo>
                  <a:lnTo>
                    <a:pt x="22" y="98"/>
                  </a:lnTo>
                  <a:lnTo>
                    <a:pt x="24" y="98"/>
                  </a:lnTo>
                  <a:lnTo>
                    <a:pt x="24" y="96"/>
                  </a:lnTo>
                  <a:lnTo>
                    <a:pt x="22" y="95"/>
                  </a:lnTo>
                  <a:lnTo>
                    <a:pt x="19" y="91"/>
                  </a:lnTo>
                  <a:lnTo>
                    <a:pt x="16" y="88"/>
                  </a:lnTo>
                  <a:lnTo>
                    <a:pt x="12" y="85"/>
                  </a:lnTo>
                  <a:lnTo>
                    <a:pt x="10" y="85"/>
                  </a:lnTo>
                  <a:lnTo>
                    <a:pt x="9" y="83"/>
                  </a:lnTo>
                  <a:lnTo>
                    <a:pt x="9" y="82"/>
                  </a:lnTo>
                  <a:lnTo>
                    <a:pt x="9" y="79"/>
                  </a:lnTo>
                  <a:lnTo>
                    <a:pt x="9" y="76"/>
                  </a:lnTo>
                  <a:lnTo>
                    <a:pt x="10" y="74"/>
                  </a:lnTo>
                  <a:lnTo>
                    <a:pt x="12" y="71"/>
                  </a:lnTo>
                  <a:lnTo>
                    <a:pt x="14" y="67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6" y="59"/>
                  </a:lnTo>
                  <a:lnTo>
                    <a:pt x="15" y="58"/>
                  </a:lnTo>
                  <a:lnTo>
                    <a:pt x="12" y="57"/>
                  </a:lnTo>
                  <a:lnTo>
                    <a:pt x="9" y="58"/>
                  </a:lnTo>
                  <a:lnTo>
                    <a:pt x="6" y="59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7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10" y="44"/>
                  </a:lnTo>
                  <a:lnTo>
                    <a:pt x="11" y="46"/>
                  </a:lnTo>
                  <a:lnTo>
                    <a:pt x="14" y="46"/>
                  </a:lnTo>
                  <a:lnTo>
                    <a:pt x="17" y="46"/>
                  </a:lnTo>
                  <a:lnTo>
                    <a:pt x="17" y="45"/>
                  </a:lnTo>
                  <a:lnTo>
                    <a:pt x="17" y="44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1"/>
                  </a:lnTo>
                  <a:lnTo>
                    <a:pt x="14" y="41"/>
                  </a:lnTo>
                  <a:lnTo>
                    <a:pt x="8" y="38"/>
                  </a:lnTo>
                  <a:lnTo>
                    <a:pt x="5" y="35"/>
                  </a:lnTo>
                  <a:lnTo>
                    <a:pt x="5" y="32"/>
                  </a:lnTo>
                  <a:lnTo>
                    <a:pt x="6" y="31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1" y="19"/>
                  </a:lnTo>
                  <a:lnTo>
                    <a:pt x="0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3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10" y="9"/>
                  </a:lnTo>
                  <a:lnTo>
                    <a:pt x="11" y="9"/>
                  </a:lnTo>
                  <a:lnTo>
                    <a:pt x="14" y="8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9" y="4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4" name="Freeform 228">
              <a:extLst>
                <a:ext uri="{FF2B5EF4-FFF2-40B4-BE49-F238E27FC236}">
                  <a16:creationId xmlns:a16="http://schemas.microsoft.com/office/drawing/2014/main" id="{11A57131-B164-B2BE-ED92-7C1B42B09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55417" y="6077683"/>
              <a:ext cx="516548" cy="1186962"/>
            </a:xfrm>
            <a:custGeom>
              <a:avLst/>
              <a:gdLst>
                <a:gd name="T0" fmla="*/ 184 w 416"/>
                <a:gd name="T1" fmla="*/ 846 h 951"/>
                <a:gd name="T2" fmla="*/ 182 w 416"/>
                <a:gd name="T3" fmla="*/ 865 h 951"/>
                <a:gd name="T4" fmla="*/ 246 w 416"/>
                <a:gd name="T5" fmla="*/ 834 h 951"/>
                <a:gd name="T6" fmla="*/ 225 w 416"/>
                <a:gd name="T7" fmla="*/ 856 h 951"/>
                <a:gd name="T8" fmla="*/ 232 w 416"/>
                <a:gd name="T9" fmla="*/ 812 h 951"/>
                <a:gd name="T10" fmla="*/ 254 w 416"/>
                <a:gd name="T11" fmla="*/ 805 h 951"/>
                <a:gd name="T12" fmla="*/ 232 w 416"/>
                <a:gd name="T13" fmla="*/ 731 h 951"/>
                <a:gd name="T14" fmla="*/ 241 w 416"/>
                <a:gd name="T15" fmla="*/ 703 h 951"/>
                <a:gd name="T16" fmla="*/ 383 w 416"/>
                <a:gd name="T17" fmla="*/ 272 h 951"/>
                <a:gd name="T18" fmla="*/ 356 w 416"/>
                <a:gd name="T19" fmla="*/ 272 h 951"/>
                <a:gd name="T20" fmla="*/ 344 w 416"/>
                <a:gd name="T21" fmla="*/ 291 h 951"/>
                <a:gd name="T22" fmla="*/ 334 w 416"/>
                <a:gd name="T23" fmla="*/ 307 h 951"/>
                <a:gd name="T24" fmla="*/ 328 w 416"/>
                <a:gd name="T25" fmla="*/ 328 h 951"/>
                <a:gd name="T26" fmla="*/ 330 w 416"/>
                <a:gd name="T27" fmla="*/ 375 h 951"/>
                <a:gd name="T28" fmla="*/ 274 w 416"/>
                <a:gd name="T29" fmla="*/ 442 h 951"/>
                <a:gd name="T30" fmla="*/ 245 w 416"/>
                <a:gd name="T31" fmla="*/ 457 h 951"/>
                <a:gd name="T32" fmla="*/ 232 w 416"/>
                <a:gd name="T33" fmla="*/ 472 h 951"/>
                <a:gd name="T34" fmla="*/ 221 w 416"/>
                <a:gd name="T35" fmla="*/ 489 h 951"/>
                <a:gd name="T36" fmla="*/ 216 w 416"/>
                <a:gd name="T37" fmla="*/ 498 h 951"/>
                <a:gd name="T38" fmla="*/ 200 w 416"/>
                <a:gd name="T39" fmla="*/ 509 h 951"/>
                <a:gd name="T40" fmla="*/ 199 w 416"/>
                <a:gd name="T41" fmla="*/ 553 h 951"/>
                <a:gd name="T42" fmla="*/ 191 w 416"/>
                <a:gd name="T43" fmla="*/ 585 h 951"/>
                <a:gd name="T44" fmla="*/ 195 w 416"/>
                <a:gd name="T45" fmla="*/ 629 h 951"/>
                <a:gd name="T46" fmla="*/ 219 w 416"/>
                <a:gd name="T47" fmla="*/ 641 h 951"/>
                <a:gd name="T48" fmla="*/ 249 w 416"/>
                <a:gd name="T49" fmla="*/ 677 h 951"/>
                <a:gd name="T50" fmla="*/ 226 w 416"/>
                <a:gd name="T51" fmla="*/ 710 h 951"/>
                <a:gd name="T52" fmla="*/ 204 w 416"/>
                <a:gd name="T53" fmla="*/ 703 h 951"/>
                <a:gd name="T54" fmla="*/ 163 w 416"/>
                <a:gd name="T55" fmla="*/ 706 h 951"/>
                <a:gd name="T56" fmla="*/ 202 w 416"/>
                <a:gd name="T57" fmla="*/ 718 h 951"/>
                <a:gd name="T58" fmla="*/ 235 w 416"/>
                <a:gd name="T59" fmla="*/ 711 h 951"/>
                <a:gd name="T60" fmla="*/ 213 w 416"/>
                <a:gd name="T61" fmla="*/ 739 h 951"/>
                <a:gd name="T62" fmla="*/ 166 w 416"/>
                <a:gd name="T63" fmla="*/ 759 h 951"/>
                <a:gd name="T64" fmla="*/ 178 w 416"/>
                <a:gd name="T65" fmla="*/ 788 h 951"/>
                <a:gd name="T66" fmla="*/ 171 w 416"/>
                <a:gd name="T67" fmla="*/ 845 h 951"/>
                <a:gd name="T68" fmla="*/ 150 w 416"/>
                <a:gd name="T69" fmla="*/ 907 h 951"/>
                <a:gd name="T70" fmla="*/ 109 w 416"/>
                <a:gd name="T71" fmla="*/ 911 h 951"/>
                <a:gd name="T72" fmla="*/ 85 w 416"/>
                <a:gd name="T73" fmla="*/ 946 h 951"/>
                <a:gd name="T74" fmla="*/ 47 w 416"/>
                <a:gd name="T75" fmla="*/ 906 h 951"/>
                <a:gd name="T76" fmla="*/ 52 w 416"/>
                <a:gd name="T77" fmla="*/ 888 h 951"/>
                <a:gd name="T78" fmla="*/ 27 w 416"/>
                <a:gd name="T79" fmla="*/ 831 h 951"/>
                <a:gd name="T80" fmla="*/ 6 w 416"/>
                <a:gd name="T81" fmla="*/ 774 h 951"/>
                <a:gd name="T82" fmla="*/ 5 w 416"/>
                <a:gd name="T83" fmla="*/ 731 h 951"/>
                <a:gd name="T84" fmla="*/ 18 w 416"/>
                <a:gd name="T85" fmla="*/ 700 h 951"/>
                <a:gd name="T86" fmla="*/ 45 w 416"/>
                <a:gd name="T87" fmla="*/ 659 h 951"/>
                <a:gd name="T88" fmla="*/ 50 w 416"/>
                <a:gd name="T89" fmla="*/ 607 h 951"/>
                <a:gd name="T90" fmla="*/ 37 w 416"/>
                <a:gd name="T91" fmla="*/ 567 h 951"/>
                <a:gd name="T92" fmla="*/ 31 w 416"/>
                <a:gd name="T93" fmla="*/ 480 h 951"/>
                <a:gd name="T94" fmla="*/ 49 w 416"/>
                <a:gd name="T95" fmla="*/ 408 h 951"/>
                <a:gd name="T96" fmla="*/ 96 w 416"/>
                <a:gd name="T97" fmla="*/ 391 h 951"/>
                <a:gd name="T98" fmla="*/ 107 w 416"/>
                <a:gd name="T99" fmla="*/ 307 h 951"/>
                <a:gd name="T100" fmla="*/ 135 w 416"/>
                <a:gd name="T101" fmla="*/ 233 h 951"/>
                <a:gd name="T102" fmla="*/ 165 w 416"/>
                <a:gd name="T103" fmla="*/ 147 h 951"/>
                <a:gd name="T104" fmla="*/ 205 w 416"/>
                <a:gd name="T105" fmla="*/ 85 h 951"/>
                <a:gd name="T106" fmla="*/ 243 w 416"/>
                <a:gd name="T107" fmla="*/ 47 h 951"/>
                <a:gd name="T108" fmla="*/ 287 w 416"/>
                <a:gd name="T109" fmla="*/ 37 h 951"/>
                <a:gd name="T110" fmla="*/ 311 w 416"/>
                <a:gd name="T111" fmla="*/ 6 h 951"/>
                <a:gd name="T112" fmla="*/ 346 w 416"/>
                <a:gd name="T113" fmla="*/ 45 h 951"/>
                <a:gd name="T114" fmla="*/ 393 w 416"/>
                <a:gd name="T115" fmla="*/ 89 h 951"/>
                <a:gd name="T116" fmla="*/ 392 w 416"/>
                <a:gd name="T117" fmla="*/ 133 h 951"/>
                <a:gd name="T118" fmla="*/ 398 w 416"/>
                <a:gd name="T119" fmla="*/ 158 h 951"/>
                <a:gd name="T120" fmla="*/ 407 w 416"/>
                <a:gd name="T121" fmla="*/ 203 h 951"/>
                <a:gd name="T122" fmla="*/ 407 w 416"/>
                <a:gd name="T123" fmla="*/ 241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951">
                  <a:moveTo>
                    <a:pt x="172" y="897"/>
                  </a:moveTo>
                  <a:lnTo>
                    <a:pt x="171" y="900"/>
                  </a:lnTo>
                  <a:lnTo>
                    <a:pt x="169" y="900"/>
                  </a:lnTo>
                  <a:lnTo>
                    <a:pt x="168" y="896"/>
                  </a:lnTo>
                  <a:lnTo>
                    <a:pt x="168" y="886"/>
                  </a:lnTo>
                  <a:lnTo>
                    <a:pt x="169" y="881"/>
                  </a:lnTo>
                  <a:lnTo>
                    <a:pt x="176" y="864"/>
                  </a:lnTo>
                  <a:lnTo>
                    <a:pt x="178" y="862"/>
                  </a:lnTo>
                  <a:lnTo>
                    <a:pt x="183" y="851"/>
                  </a:lnTo>
                  <a:lnTo>
                    <a:pt x="184" y="846"/>
                  </a:lnTo>
                  <a:lnTo>
                    <a:pt x="186" y="841"/>
                  </a:lnTo>
                  <a:lnTo>
                    <a:pt x="187" y="837"/>
                  </a:lnTo>
                  <a:lnTo>
                    <a:pt x="188" y="836"/>
                  </a:lnTo>
                  <a:lnTo>
                    <a:pt x="190" y="837"/>
                  </a:lnTo>
                  <a:lnTo>
                    <a:pt x="191" y="837"/>
                  </a:lnTo>
                  <a:lnTo>
                    <a:pt x="189" y="840"/>
                  </a:lnTo>
                  <a:lnTo>
                    <a:pt x="189" y="843"/>
                  </a:lnTo>
                  <a:lnTo>
                    <a:pt x="189" y="844"/>
                  </a:lnTo>
                  <a:lnTo>
                    <a:pt x="183" y="857"/>
                  </a:lnTo>
                  <a:lnTo>
                    <a:pt x="182" y="865"/>
                  </a:lnTo>
                  <a:lnTo>
                    <a:pt x="180" y="867"/>
                  </a:lnTo>
                  <a:lnTo>
                    <a:pt x="172" y="897"/>
                  </a:lnTo>
                  <a:close/>
                  <a:moveTo>
                    <a:pt x="253" y="807"/>
                  </a:moveTo>
                  <a:lnTo>
                    <a:pt x="251" y="808"/>
                  </a:lnTo>
                  <a:lnTo>
                    <a:pt x="249" y="812"/>
                  </a:lnTo>
                  <a:lnTo>
                    <a:pt x="247" y="813"/>
                  </a:lnTo>
                  <a:lnTo>
                    <a:pt x="245" y="815"/>
                  </a:lnTo>
                  <a:lnTo>
                    <a:pt x="245" y="828"/>
                  </a:lnTo>
                  <a:lnTo>
                    <a:pt x="248" y="833"/>
                  </a:lnTo>
                  <a:lnTo>
                    <a:pt x="246" y="834"/>
                  </a:lnTo>
                  <a:lnTo>
                    <a:pt x="244" y="835"/>
                  </a:lnTo>
                  <a:lnTo>
                    <a:pt x="243" y="837"/>
                  </a:lnTo>
                  <a:lnTo>
                    <a:pt x="241" y="842"/>
                  </a:lnTo>
                  <a:lnTo>
                    <a:pt x="236" y="845"/>
                  </a:lnTo>
                  <a:lnTo>
                    <a:pt x="234" y="846"/>
                  </a:lnTo>
                  <a:lnTo>
                    <a:pt x="232" y="851"/>
                  </a:lnTo>
                  <a:lnTo>
                    <a:pt x="230" y="857"/>
                  </a:lnTo>
                  <a:lnTo>
                    <a:pt x="227" y="860"/>
                  </a:lnTo>
                  <a:lnTo>
                    <a:pt x="224" y="861"/>
                  </a:lnTo>
                  <a:lnTo>
                    <a:pt x="225" y="856"/>
                  </a:lnTo>
                  <a:lnTo>
                    <a:pt x="228" y="851"/>
                  </a:lnTo>
                  <a:lnTo>
                    <a:pt x="225" y="848"/>
                  </a:lnTo>
                  <a:lnTo>
                    <a:pt x="224" y="844"/>
                  </a:lnTo>
                  <a:lnTo>
                    <a:pt x="223" y="840"/>
                  </a:lnTo>
                  <a:lnTo>
                    <a:pt x="224" y="836"/>
                  </a:lnTo>
                  <a:lnTo>
                    <a:pt x="223" y="830"/>
                  </a:lnTo>
                  <a:lnTo>
                    <a:pt x="223" y="823"/>
                  </a:lnTo>
                  <a:lnTo>
                    <a:pt x="225" y="820"/>
                  </a:lnTo>
                  <a:lnTo>
                    <a:pt x="228" y="818"/>
                  </a:lnTo>
                  <a:lnTo>
                    <a:pt x="232" y="812"/>
                  </a:lnTo>
                  <a:lnTo>
                    <a:pt x="236" y="807"/>
                  </a:lnTo>
                  <a:lnTo>
                    <a:pt x="242" y="806"/>
                  </a:lnTo>
                  <a:lnTo>
                    <a:pt x="245" y="807"/>
                  </a:lnTo>
                  <a:lnTo>
                    <a:pt x="246" y="803"/>
                  </a:lnTo>
                  <a:lnTo>
                    <a:pt x="247" y="802"/>
                  </a:lnTo>
                  <a:lnTo>
                    <a:pt x="249" y="803"/>
                  </a:lnTo>
                  <a:lnTo>
                    <a:pt x="253" y="807"/>
                  </a:lnTo>
                  <a:close/>
                  <a:moveTo>
                    <a:pt x="256" y="802"/>
                  </a:moveTo>
                  <a:lnTo>
                    <a:pt x="256" y="806"/>
                  </a:lnTo>
                  <a:lnTo>
                    <a:pt x="254" y="805"/>
                  </a:lnTo>
                  <a:lnTo>
                    <a:pt x="252" y="802"/>
                  </a:lnTo>
                  <a:lnTo>
                    <a:pt x="255" y="798"/>
                  </a:lnTo>
                  <a:lnTo>
                    <a:pt x="260" y="798"/>
                  </a:lnTo>
                  <a:lnTo>
                    <a:pt x="262" y="799"/>
                  </a:lnTo>
                  <a:lnTo>
                    <a:pt x="256" y="802"/>
                  </a:lnTo>
                  <a:close/>
                  <a:moveTo>
                    <a:pt x="232" y="735"/>
                  </a:moveTo>
                  <a:lnTo>
                    <a:pt x="231" y="735"/>
                  </a:lnTo>
                  <a:lnTo>
                    <a:pt x="230" y="735"/>
                  </a:lnTo>
                  <a:lnTo>
                    <a:pt x="231" y="732"/>
                  </a:lnTo>
                  <a:lnTo>
                    <a:pt x="232" y="731"/>
                  </a:lnTo>
                  <a:lnTo>
                    <a:pt x="234" y="730"/>
                  </a:lnTo>
                  <a:lnTo>
                    <a:pt x="235" y="730"/>
                  </a:lnTo>
                  <a:lnTo>
                    <a:pt x="232" y="735"/>
                  </a:lnTo>
                  <a:close/>
                  <a:moveTo>
                    <a:pt x="238" y="707"/>
                  </a:moveTo>
                  <a:lnTo>
                    <a:pt x="237" y="709"/>
                  </a:lnTo>
                  <a:lnTo>
                    <a:pt x="236" y="706"/>
                  </a:lnTo>
                  <a:lnTo>
                    <a:pt x="236" y="706"/>
                  </a:lnTo>
                  <a:lnTo>
                    <a:pt x="237" y="703"/>
                  </a:lnTo>
                  <a:lnTo>
                    <a:pt x="239" y="702"/>
                  </a:lnTo>
                  <a:lnTo>
                    <a:pt x="241" y="703"/>
                  </a:lnTo>
                  <a:lnTo>
                    <a:pt x="241" y="703"/>
                  </a:lnTo>
                  <a:lnTo>
                    <a:pt x="239" y="706"/>
                  </a:lnTo>
                  <a:lnTo>
                    <a:pt x="238" y="707"/>
                  </a:lnTo>
                  <a:close/>
                  <a:moveTo>
                    <a:pt x="415" y="268"/>
                  </a:moveTo>
                  <a:lnTo>
                    <a:pt x="407" y="269"/>
                  </a:lnTo>
                  <a:lnTo>
                    <a:pt x="401" y="266"/>
                  </a:lnTo>
                  <a:lnTo>
                    <a:pt x="397" y="268"/>
                  </a:lnTo>
                  <a:lnTo>
                    <a:pt x="391" y="268"/>
                  </a:lnTo>
                  <a:lnTo>
                    <a:pt x="385" y="269"/>
                  </a:lnTo>
                  <a:lnTo>
                    <a:pt x="383" y="272"/>
                  </a:lnTo>
                  <a:lnTo>
                    <a:pt x="382" y="273"/>
                  </a:lnTo>
                  <a:lnTo>
                    <a:pt x="375" y="269"/>
                  </a:lnTo>
                  <a:lnTo>
                    <a:pt x="370" y="263"/>
                  </a:lnTo>
                  <a:lnTo>
                    <a:pt x="366" y="268"/>
                  </a:lnTo>
                  <a:lnTo>
                    <a:pt x="364" y="268"/>
                  </a:lnTo>
                  <a:lnTo>
                    <a:pt x="361" y="264"/>
                  </a:lnTo>
                  <a:lnTo>
                    <a:pt x="359" y="263"/>
                  </a:lnTo>
                  <a:lnTo>
                    <a:pt x="358" y="265"/>
                  </a:lnTo>
                  <a:lnTo>
                    <a:pt x="357" y="269"/>
                  </a:lnTo>
                  <a:lnTo>
                    <a:pt x="356" y="272"/>
                  </a:lnTo>
                  <a:lnTo>
                    <a:pt x="355" y="274"/>
                  </a:lnTo>
                  <a:lnTo>
                    <a:pt x="355" y="282"/>
                  </a:lnTo>
                  <a:lnTo>
                    <a:pt x="355" y="284"/>
                  </a:lnTo>
                  <a:lnTo>
                    <a:pt x="349" y="283"/>
                  </a:lnTo>
                  <a:lnTo>
                    <a:pt x="350" y="285"/>
                  </a:lnTo>
                  <a:lnTo>
                    <a:pt x="351" y="286"/>
                  </a:lnTo>
                  <a:lnTo>
                    <a:pt x="351" y="287"/>
                  </a:lnTo>
                  <a:lnTo>
                    <a:pt x="349" y="289"/>
                  </a:lnTo>
                  <a:lnTo>
                    <a:pt x="344" y="289"/>
                  </a:lnTo>
                  <a:lnTo>
                    <a:pt x="344" y="291"/>
                  </a:lnTo>
                  <a:lnTo>
                    <a:pt x="345" y="293"/>
                  </a:lnTo>
                  <a:lnTo>
                    <a:pt x="344" y="296"/>
                  </a:lnTo>
                  <a:lnTo>
                    <a:pt x="342" y="297"/>
                  </a:lnTo>
                  <a:lnTo>
                    <a:pt x="336" y="299"/>
                  </a:lnTo>
                  <a:lnTo>
                    <a:pt x="333" y="298"/>
                  </a:lnTo>
                  <a:lnTo>
                    <a:pt x="331" y="300"/>
                  </a:lnTo>
                  <a:lnTo>
                    <a:pt x="331" y="302"/>
                  </a:lnTo>
                  <a:lnTo>
                    <a:pt x="332" y="304"/>
                  </a:lnTo>
                  <a:lnTo>
                    <a:pt x="334" y="306"/>
                  </a:lnTo>
                  <a:lnTo>
                    <a:pt x="334" y="307"/>
                  </a:lnTo>
                  <a:lnTo>
                    <a:pt x="334" y="309"/>
                  </a:lnTo>
                  <a:lnTo>
                    <a:pt x="333" y="310"/>
                  </a:lnTo>
                  <a:lnTo>
                    <a:pt x="329" y="305"/>
                  </a:lnTo>
                  <a:lnTo>
                    <a:pt x="328" y="305"/>
                  </a:lnTo>
                  <a:lnTo>
                    <a:pt x="328" y="308"/>
                  </a:lnTo>
                  <a:lnTo>
                    <a:pt x="331" y="310"/>
                  </a:lnTo>
                  <a:lnTo>
                    <a:pt x="332" y="314"/>
                  </a:lnTo>
                  <a:lnTo>
                    <a:pt x="333" y="317"/>
                  </a:lnTo>
                  <a:lnTo>
                    <a:pt x="333" y="320"/>
                  </a:lnTo>
                  <a:lnTo>
                    <a:pt x="328" y="328"/>
                  </a:lnTo>
                  <a:lnTo>
                    <a:pt x="324" y="334"/>
                  </a:lnTo>
                  <a:lnTo>
                    <a:pt x="321" y="339"/>
                  </a:lnTo>
                  <a:lnTo>
                    <a:pt x="319" y="343"/>
                  </a:lnTo>
                  <a:lnTo>
                    <a:pt x="321" y="346"/>
                  </a:lnTo>
                  <a:lnTo>
                    <a:pt x="323" y="349"/>
                  </a:lnTo>
                  <a:lnTo>
                    <a:pt x="325" y="357"/>
                  </a:lnTo>
                  <a:lnTo>
                    <a:pt x="327" y="363"/>
                  </a:lnTo>
                  <a:lnTo>
                    <a:pt x="331" y="369"/>
                  </a:lnTo>
                  <a:lnTo>
                    <a:pt x="330" y="373"/>
                  </a:lnTo>
                  <a:lnTo>
                    <a:pt x="330" y="375"/>
                  </a:lnTo>
                  <a:lnTo>
                    <a:pt x="323" y="381"/>
                  </a:lnTo>
                  <a:lnTo>
                    <a:pt x="315" y="390"/>
                  </a:lnTo>
                  <a:lnTo>
                    <a:pt x="307" y="412"/>
                  </a:lnTo>
                  <a:lnTo>
                    <a:pt x="304" y="416"/>
                  </a:lnTo>
                  <a:lnTo>
                    <a:pt x="297" y="419"/>
                  </a:lnTo>
                  <a:lnTo>
                    <a:pt x="295" y="423"/>
                  </a:lnTo>
                  <a:lnTo>
                    <a:pt x="289" y="427"/>
                  </a:lnTo>
                  <a:lnTo>
                    <a:pt x="280" y="431"/>
                  </a:lnTo>
                  <a:lnTo>
                    <a:pt x="276" y="436"/>
                  </a:lnTo>
                  <a:lnTo>
                    <a:pt x="274" y="442"/>
                  </a:lnTo>
                  <a:lnTo>
                    <a:pt x="272" y="442"/>
                  </a:lnTo>
                  <a:lnTo>
                    <a:pt x="270" y="440"/>
                  </a:lnTo>
                  <a:lnTo>
                    <a:pt x="267" y="438"/>
                  </a:lnTo>
                  <a:lnTo>
                    <a:pt x="267" y="442"/>
                  </a:lnTo>
                  <a:lnTo>
                    <a:pt x="267" y="444"/>
                  </a:lnTo>
                  <a:lnTo>
                    <a:pt x="262" y="441"/>
                  </a:lnTo>
                  <a:lnTo>
                    <a:pt x="260" y="444"/>
                  </a:lnTo>
                  <a:lnTo>
                    <a:pt x="258" y="450"/>
                  </a:lnTo>
                  <a:lnTo>
                    <a:pt x="252" y="458"/>
                  </a:lnTo>
                  <a:lnTo>
                    <a:pt x="245" y="457"/>
                  </a:lnTo>
                  <a:lnTo>
                    <a:pt x="245" y="458"/>
                  </a:lnTo>
                  <a:lnTo>
                    <a:pt x="246" y="458"/>
                  </a:lnTo>
                  <a:lnTo>
                    <a:pt x="246" y="460"/>
                  </a:lnTo>
                  <a:lnTo>
                    <a:pt x="245" y="460"/>
                  </a:lnTo>
                  <a:lnTo>
                    <a:pt x="243" y="460"/>
                  </a:lnTo>
                  <a:lnTo>
                    <a:pt x="240" y="462"/>
                  </a:lnTo>
                  <a:lnTo>
                    <a:pt x="238" y="462"/>
                  </a:lnTo>
                  <a:lnTo>
                    <a:pt x="237" y="466"/>
                  </a:lnTo>
                  <a:lnTo>
                    <a:pt x="236" y="470"/>
                  </a:lnTo>
                  <a:lnTo>
                    <a:pt x="232" y="472"/>
                  </a:lnTo>
                  <a:lnTo>
                    <a:pt x="230" y="472"/>
                  </a:lnTo>
                  <a:lnTo>
                    <a:pt x="229" y="475"/>
                  </a:lnTo>
                  <a:lnTo>
                    <a:pt x="235" y="475"/>
                  </a:lnTo>
                  <a:lnTo>
                    <a:pt x="235" y="477"/>
                  </a:lnTo>
                  <a:lnTo>
                    <a:pt x="234" y="479"/>
                  </a:lnTo>
                  <a:lnTo>
                    <a:pt x="234" y="482"/>
                  </a:lnTo>
                  <a:lnTo>
                    <a:pt x="227" y="485"/>
                  </a:lnTo>
                  <a:lnTo>
                    <a:pt x="226" y="488"/>
                  </a:lnTo>
                  <a:lnTo>
                    <a:pt x="224" y="489"/>
                  </a:lnTo>
                  <a:lnTo>
                    <a:pt x="221" y="489"/>
                  </a:lnTo>
                  <a:lnTo>
                    <a:pt x="221" y="488"/>
                  </a:lnTo>
                  <a:lnTo>
                    <a:pt x="222" y="486"/>
                  </a:lnTo>
                  <a:lnTo>
                    <a:pt x="218" y="486"/>
                  </a:lnTo>
                  <a:lnTo>
                    <a:pt x="216" y="482"/>
                  </a:lnTo>
                  <a:lnTo>
                    <a:pt x="215" y="484"/>
                  </a:lnTo>
                  <a:lnTo>
                    <a:pt x="216" y="487"/>
                  </a:lnTo>
                  <a:lnTo>
                    <a:pt x="217" y="490"/>
                  </a:lnTo>
                  <a:lnTo>
                    <a:pt x="218" y="494"/>
                  </a:lnTo>
                  <a:lnTo>
                    <a:pt x="217" y="497"/>
                  </a:lnTo>
                  <a:lnTo>
                    <a:pt x="216" y="498"/>
                  </a:lnTo>
                  <a:lnTo>
                    <a:pt x="217" y="499"/>
                  </a:lnTo>
                  <a:lnTo>
                    <a:pt x="219" y="501"/>
                  </a:lnTo>
                  <a:lnTo>
                    <a:pt x="220" y="503"/>
                  </a:lnTo>
                  <a:lnTo>
                    <a:pt x="218" y="504"/>
                  </a:lnTo>
                  <a:lnTo>
                    <a:pt x="214" y="509"/>
                  </a:lnTo>
                  <a:lnTo>
                    <a:pt x="210" y="509"/>
                  </a:lnTo>
                  <a:lnTo>
                    <a:pt x="208" y="513"/>
                  </a:lnTo>
                  <a:lnTo>
                    <a:pt x="205" y="513"/>
                  </a:lnTo>
                  <a:lnTo>
                    <a:pt x="204" y="510"/>
                  </a:lnTo>
                  <a:lnTo>
                    <a:pt x="200" y="509"/>
                  </a:lnTo>
                  <a:lnTo>
                    <a:pt x="199" y="512"/>
                  </a:lnTo>
                  <a:lnTo>
                    <a:pt x="199" y="514"/>
                  </a:lnTo>
                  <a:lnTo>
                    <a:pt x="201" y="521"/>
                  </a:lnTo>
                  <a:lnTo>
                    <a:pt x="204" y="525"/>
                  </a:lnTo>
                  <a:lnTo>
                    <a:pt x="207" y="527"/>
                  </a:lnTo>
                  <a:lnTo>
                    <a:pt x="205" y="529"/>
                  </a:lnTo>
                  <a:lnTo>
                    <a:pt x="204" y="532"/>
                  </a:lnTo>
                  <a:lnTo>
                    <a:pt x="201" y="542"/>
                  </a:lnTo>
                  <a:lnTo>
                    <a:pt x="200" y="546"/>
                  </a:lnTo>
                  <a:lnTo>
                    <a:pt x="199" y="553"/>
                  </a:lnTo>
                  <a:lnTo>
                    <a:pt x="200" y="558"/>
                  </a:lnTo>
                  <a:lnTo>
                    <a:pt x="200" y="561"/>
                  </a:lnTo>
                  <a:lnTo>
                    <a:pt x="202" y="565"/>
                  </a:lnTo>
                  <a:lnTo>
                    <a:pt x="198" y="564"/>
                  </a:lnTo>
                  <a:lnTo>
                    <a:pt x="193" y="562"/>
                  </a:lnTo>
                  <a:lnTo>
                    <a:pt x="194" y="567"/>
                  </a:lnTo>
                  <a:lnTo>
                    <a:pt x="191" y="572"/>
                  </a:lnTo>
                  <a:lnTo>
                    <a:pt x="192" y="577"/>
                  </a:lnTo>
                  <a:lnTo>
                    <a:pt x="193" y="579"/>
                  </a:lnTo>
                  <a:lnTo>
                    <a:pt x="191" y="585"/>
                  </a:lnTo>
                  <a:lnTo>
                    <a:pt x="193" y="586"/>
                  </a:lnTo>
                  <a:lnTo>
                    <a:pt x="194" y="589"/>
                  </a:lnTo>
                  <a:lnTo>
                    <a:pt x="193" y="592"/>
                  </a:lnTo>
                  <a:lnTo>
                    <a:pt x="193" y="594"/>
                  </a:lnTo>
                  <a:lnTo>
                    <a:pt x="193" y="600"/>
                  </a:lnTo>
                  <a:lnTo>
                    <a:pt x="194" y="611"/>
                  </a:lnTo>
                  <a:lnTo>
                    <a:pt x="194" y="613"/>
                  </a:lnTo>
                  <a:lnTo>
                    <a:pt x="196" y="622"/>
                  </a:lnTo>
                  <a:lnTo>
                    <a:pt x="195" y="625"/>
                  </a:lnTo>
                  <a:lnTo>
                    <a:pt x="195" y="629"/>
                  </a:lnTo>
                  <a:lnTo>
                    <a:pt x="199" y="633"/>
                  </a:lnTo>
                  <a:lnTo>
                    <a:pt x="202" y="633"/>
                  </a:lnTo>
                  <a:lnTo>
                    <a:pt x="205" y="633"/>
                  </a:lnTo>
                  <a:lnTo>
                    <a:pt x="206" y="634"/>
                  </a:lnTo>
                  <a:lnTo>
                    <a:pt x="207" y="636"/>
                  </a:lnTo>
                  <a:lnTo>
                    <a:pt x="208" y="639"/>
                  </a:lnTo>
                  <a:lnTo>
                    <a:pt x="211" y="639"/>
                  </a:lnTo>
                  <a:lnTo>
                    <a:pt x="215" y="637"/>
                  </a:lnTo>
                  <a:lnTo>
                    <a:pt x="218" y="636"/>
                  </a:lnTo>
                  <a:lnTo>
                    <a:pt x="219" y="641"/>
                  </a:lnTo>
                  <a:lnTo>
                    <a:pt x="224" y="648"/>
                  </a:lnTo>
                  <a:lnTo>
                    <a:pt x="227" y="651"/>
                  </a:lnTo>
                  <a:lnTo>
                    <a:pt x="232" y="652"/>
                  </a:lnTo>
                  <a:lnTo>
                    <a:pt x="236" y="657"/>
                  </a:lnTo>
                  <a:lnTo>
                    <a:pt x="236" y="663"/>
                  </a:lnTo>
                  <a:lnTo>
                    <a:pt x="238" y="666"/>
                  </a:lnTo>
                  <a:lnTo>
                    <a:pt x="244" y="668"/>
                  </a:lnTo>
                  <a:lnTo>
                    <a:pt x="246" y="672"/>
                  </a:lnTo>
                  <a:lnTo>
                    <a:pt x="247" y="675"/>
                  </a:lnTo>
                  <a:lnTo>
                    <a:pt x="249" y="677"/>
                  </a:lnTo>
                  <a:lnTo>
                    <a:pt x="251" y="684"/>
                  </a:lnTo>
                  <a:lnTo>
                    <a:pt x="250" y="689"/>
                  </a:lnTo>
                  <a:lnTo>
                    <a:pt x="247" y="691"/>
                  </a:lnTo>
                  <a:lnTo>
                    <a:pt x="242" y="695"/>
                  </a:lnTo>
                  <a:lnTo>
                    <a:pt x="240" y="699"/>
                  </a:lnTo>
                  <a:lnTo>
                    <a:pt x="237" y="701"/>
                  </a:lnTo>
                  <a:lnTo>
                    <a:pt x="232" y="706"/>
                  </a:lnTo>
                  <a:lnTo>
                    <a:pt x="230" y="706"/>
                  </a:lnTo>
                  <a:lnTo>
                    <a:pt x="228" y="709"/>
                  </a:lnTo>
                  <a:lnTo>
                    <a:pt x="226" y="710"/>
                  </a:lnTo>
                  <a:lnTo>
                    <a:pt x="224" y="709"/>
                  </a:lnTo>
                  <a:lnTo>
                    <a:pt x="218" y="714"/>
                  </a:lnTo>
                  <a:lnTo>
                    <a:pt x="213" y="713"/>
                  </a:lnTo>
                  <a:lnTo>
                    <a:pt x="211" y="711"/>
                  </a:lnTo>
                  <a:lnTo>
                    <a:pt x="213" y="702"/>
                  </a:lnTo>
                  <a:lnTo>
                    <a:pt x="212" y="699"/>
                  </a:lnTo>
                  <a:lnTo>
                    <a:pt x="211" y="698"/>
                  </a:lnTo>
                  <a:lnTo>
                    <a:pt x="208" y="699"/>
                  </a:lnTo>
                  <a:lnTo>
                    <a:pt x="209" y="703"/>
                  </a:lnTo>
                  <a:lnTo>
                    <a:pt x="204" y="703"/>
                  </a:lnTo>
                  <a:lnTo>
                    <a:pt x="200" y="700"/>
                  </a:lnTo>
                  <a:lnTo>
                    <a:pt x="199" y="705"/>
                  </a:lnTo>
                  <a:lnTo>
                    <a:pt x="189" y="701"/>
                  </a:lnTo>
                  <a:lnTo>
                    <a:pt x="186" y="702"/>
                  </a:lnTo>
                  <a:lnTo>
                    <a:pt x="182" y="700"/>
                  </a:lnTo>
                  <a:lnTo>
                    <a:pt x="179" y="703"/>
                  </a:lnTo>
                  <a:lnTo>
                    <a:pt x="176" y="702"/>
                  </a:lnTo>
                  <a:lnTo>
                    <a:pt x="173" y="698"/>
                  </a:lnTo>
                  <a:lnTo>
                    <a:pt x="171" y="704"/>
                  </a:lnTo>
                  <a:lnTo>
                    <a:pt x="163" y="706"/>
                  </a:lnTo>
                  <a:lnTo>
                    <a:pt x="156" y="706"/>
                  </a:lnTo>
                  <a:lnTo>
                    <a:pt x="160" y="708"/>
                  </a:lnTo>
                  <a:lnTo>
                    <a:pt x="175" y="708"/>
                  </a:lnTo>
                  <a:lnTo>
                    <a:pt x="179" y="709"/>
                  </a:lnTo>
                  <a:lnTo>
                    <a:pt x="184" y="709"/>
                  </a:lnTo>
                  <a:lnTo>
                    <a:pt x="189" y="713"/>
                  </a:lnTo>
                  <a:lnTo>
                    <a:pt x="193" y="714"/>
                  </a:lnTo>
                  <a:lnTo>
                    <a:pt x="197" y="719"/>
                  </a:lnTo>
                  <a:lnTo>
                    <a:pt x="199" y="718"/>
                  </a:lnTo>
                  <a:lnTo>
                    <a:pt x="202" y="718"/>
                  </a:lnTo>
                  <a:lnTo>
                    <a:pt x="205" y="720"/>
                  </a:lnTo>
                  <a:lnTo>
                    <a:pt x="215" y="719"/>
                  </a:lnTo>
                  <a:lnTo>
                    <a:pt x="218" y="715"/>
                  </a:lnTo>
                  <a:lnTo>
                    <a:pt x="223" y="717"/>
                  </a:lnTo>
                  <a:lnTo>
                    <a:pt x="225" y="715"/>
                  </a:lnTo>
                  <a:lnTo>
                    <a:pt x="228" y="714"/>
                  </a:lnTo>
                  <a:lnTo>
                    <a:pt x="230" y="713"/>
                  </a:lnTo>
                  <a:lnTo>
                    <a:pt x="232" y="713"/>
                  </a:lnTo>
                  <a:lnTo>
                    <a:pt x="234" y="712"/>
                  </a:lnTo>
                  <a:lnTo>
                    <a:pt x="235" y="711"/>
                  </a:lnTo>
                  <a:lnTo>
                    <a:pt x="236" y="712"/>
                  </a:lnTo>
                  <a:lnTo>
                    <a:pt x="238" y="716"/>
                  </a:lnTo>
                  <a:lnTo>
                    <a:pt x="235" y="718"/>
                  </a:lnTo>
                  <a:lnTo>
                    <a:pt x="232" y="718"/>
                  </a:lnTo>
                  <a:lnTo>
                    <a:pt x="231" y="725"/>
                  </a:lnTo>
                  <a:lnTo>
                    <a:pt x="229" y="728"/>
                  </a:lnTo>
                  <a:lnTo>
                    <a:pt x="228" y="730"/>
                  </a:lnTo>
                  <a:lnTo>
                    <a:pt x="222" y="733"/>
                  </a:lnTo>
                  <a:lnTo>
                    <a:pt x="218" y="736"/>
                  </a:lnTo>
                  <a:lnTo>
                    <a:pt x="213" y="739"/>
                  </a:lnTo>
                  <a:lnTo>
                    <a:pt x="211" y="738"/>
                  </a:lnTo>
                  <a:lnTo>
                    <a:pt x="208" y="741"/>
                  </a:lnTo>
                  <a:lnTo>
                    <a:pt x="202" y="745"/>
                  </a:lnTo>
                  <a:lnTo>
                    <a:pt x="198" y="750"/>
                  </a:lnTo>
                  <a:lnTo>
                    <a:pt x="191" y="754"/>
                  </a:lnTo>
                  <a:lnTo>
                    <a:pt x="186" y="758"/>
                  </a:lnTo>
                  <a:lnTo>
                    <a:pt x="176" y="758"/>
                  </a:lnTo>
                  <a:lnTo>
                    <a:pt x="166" y="757"/>
                  </a:lnTo>
                  <a:lnTo>
                    <a:pt x="162" y="758"/>
                  </a:lnTo>
                  <a:lnTo>
                    <a:pt x="166" y="759"/>
                  </a:lnTo>
                  <a:lnTo>
                    <a:pt x="167" y="761"/>
                  </a:lnTo>
                  <a:lnTo>
                    <a:pt x="171" y="760"/>
                  </a:lnTo>
                  <a:lnTo>
                    <a:pt x="177" y="761"/>
                  </a:lnTo>
                  <a:lnTo>
                    <a:pt x="180" y="761"/>
                  </a:lnTo>
                  <a:lnTo>
                    <a:pt x="184" y="767"/>
                  </a:lnTo>
                  <a:lnTo>
                    <a:pt x="182" y="769"/>
                  </a:lnTo>
                  <a:lnTo>
                    <a:pt x="176" y="771"/>
                  </a:lnTo>
                  <a:lnTo>
                    <a:pt x="178" y="779"/>
                  </a:lnTo>
                  <a:lnTo>
                    <a:pt x="180" y="784"/>
                  </a:lnTo>
                  <a:lnTo>
                    <a:pt x="178" y="788"/>
                  </a:lnTo>
                  <a:lnTo>
                    <a:pt x="177" y="802"/>
                  </a:lnTo>
                  <a:lnTo>
                    <a:pt x="174" y="802"/>
                  </a:lnTo>
                  <a:lnTo>
                    <a:pt x="173" y="808"/>
                  </a:lnTo>
                  <a:lnTo>
                    <a:pt x="174" y="812"/>
                  </a:lnTo>
                  <a:lnTo>
                    <a:pt x="173" y="818"/>
                  </a:lnTo>
                  <a:lnTo>
                    <a:pt x="175" y="823"/>
                  </a:lnTo>
                  <a:lnTo>
                    <a:pt x="176" y="827"/>
                  </a:lnTo>
                  <a:lnTo>
                    <a:pt x="176" y="831"/>
                  </a:lnTo>
                  <a:lnTo>
                    <a:pt x="171" y="841"/>
                  </a:lnTo>
                  <a:lnTo>
                    <a:pt x="171" y="845"/>
                  </a:lnTo>
                  <a:lnTo>
                    <a:pt x="171" y="848"/>
                  </a:lnTo>
                  <a:lnTo>
                    <a:pt x="172" y="853"/>
                  </a:lnTo>
                  <a:lnTo>
                    <a:pt x="170" y="860"/>
                  </a:lnTo>
                  <a:lnTo>
                    <a:pt x="168" y="867"/>
                  </a:lnTo>
                  <a:lnTo>
                    <a:pt x="166" y="873"/>
                  </a:lnTo>
                  <a:lnTo>
                    <a:pt x="162" y="880"/>
                  </a:lnTo>
                  <a:lnTo>
                    <a:pt x="160" y="885"/>
                  </a:lnTo>
                  <a:lnTo>
                    <a:pt x="155" y="902"/>
                  </a:lnTo>
                  <a:lnTo>
                    <a:pt x="153" y="904"/>
                  </a:lnTo>
                  <a:lnTo>
                    <a:pt x="150" y="907"/>
                  </a:lnTo>
                  <a:lnTo>
                    <a:pt x="147" y="904"/>
                  </a:lnTo>
                  <a:lnTo>
                    <a:pt x="144" y="903"/>
                  </a:lnTo>
                  <a:lnTo>
                    <a:pt x="140" y="903"/>
                  </a:lnTo>
                  <a:lnTo>
                    <a:pt x="134" y="905"/>
                  </a:lnTo>
                  <a:lnTo>
                    <a:pt x="125" y="904"/>
                  </a:lnTo>
                  <a:lnTo>
                    <a:pt x="117" y="904"/>
                  </a:lnTo>
                  <a:lnTo>
                    <a:pt x="114" y="906"/>
                  </a:lnTo>
                  <a:lnTo>
                    <a:pt x="115" y="912"/>
                  </a:lnTo>
                  <a:lnTo>
                    <a:pt x="113" y="912"/>
                  </a:lnTo>
                  <a:lnTo>
                    <a:pt x="109" y="911"/>
                  </a:lnTo>
                  <a:lnTo>
                    <a:pt x="107" y="913"/>
                  </a:lnTo>
                  <a:lnTo>
                    <a:pt x="104" y="915"/>
                  </a:lnTo>
                  <a:lnTo>
                    <a:pt x="100" y="921"/>
                  </a:lnTo>
                  <a:lnTo>
                    <a:pt x="98" y="923"/>
                  </a:lnTo>
                  <a:lnTo>
                    <a:pt x="98" y="929"/>
                  </a:lnTo>
                  <a:lnTo>
                    <a:pt x="100" y="934"/>
                  </a:lnTo>
                  <a:lnTo>
                    <a:pt x="103" y="941"/>
                  </a:lnTo>
                  <a:lnTo>
                    <a:pt x="97" y="948"/>
                  </a:lnTo>
                  <a:lnTo>
                    <a:pt x="94" y="948"/>
                  </a:lnTo>
                  <a:lnTo>
                    <a:pt x="85" y="946"/>
                  </a:lnTo>
                  <a:lnTo>
                    <a:pt x="70" y="950"/>
                  </a:lnTo>
                  <a:lnTo>
                    <a:pt x="56" y="947"/>
                  </a:lnTo>
                  <a:lnTo>
                    <a:pt x="58" y="943"/>
                  </a:lnTo>
                  <a:lnTo>
                    <a:pt x="58" y="940"/>
                  </a:lnTo>
                  <a:lnTo>
                    <a:pt x="58" y="936"/>
                  </a:lnTo>
                  <a:lnTo>
                    <a:pt x="59" y="932"/>
                  </a:lnTo>
                  <a:lnTo>
                    <a:pt x="58" y="928"/>
                  </a:lnTo>
                  <a:lnTo>
                    <a:pt x="58" y="925"/>
                  </a:lnTo>
                  <a:lnTo>
                    <a:pt x="54" y="921"/>
                  </a:lnTo>
                  <a:lnTo>
                    <a:pt x="47" y="906"/>
                  </a:lnTo>
                  <a:lnTo>
                    <a:pt x="45" y="900"/>
                  </a:lnTo>
                  <a:lnTo>
                    <a:pt x="43" y="897"/>
                  </a:lnTo>
                  <a:lnTo>
                    <a:pt x="44" y="897"/>
                  </a:lnTo>
                  <a:lnTo>
                    <a:pt x="51" y="900"/>
                  </a:lnTo>
                  <a:lnTo>
                    <a:pt x="52" y="900"/>
                  </a:lnTo>
                  <a:lnTo>
                    <a:pt x="54" y="899"/>
                  </a:lnTo>
                  <a:lnTo>
                    <a:pt x="51" y="894"/>
                  </a:lnTo>
                  <a:lnTo>
                    <a:pt x="50" y="892"/>
                  </a:lnTo>
                  <a:lnTo>
                    <a:pt x="49" y="888"/>
                  </a:lnTo>
                  <a:lnTo>
                    <a:pt x="52" y="888"/>
                  </a:lnTo>
                  <a:lnTo>
                    <a:pt x="55" y="888"/>
                  </a:lnTo>
                  <a:lnTo>
                    <a:pt x="57" y="884"/>
                  </a:lnTo>
                  <a:lnTo>
                    <a:pt x="56" y="878"/>
                  </a:lnTo>
                  <a:lnTo>
                    <a:pt x="53" y="876"/>
                  </a:lnTo>
                  <a:lnTo>
                    <a:pt x="51" y="876"/>
                  </a:lnTo>
                  <a:lnTo>
                    <a:pt x="46" y="867"/>
                  </a:lnTo>
                  <a:lnTo>
                    <a:pt x="41" y="862"/>
                  </a:lnTo>
                  <a:lnTo>
                    <a:pt x="33" y="843"/>
                  </a:lnTo>
                  <a:lnTo>
                    <a:pt x="30" y="830"/>
                  </a:lnTo>
                  <a:lnTo>
                    <a:pt x="27" y="831"/>
                  </a:lnTo>
                  <a:lnTo>
                    <a:pt x="25" y="826"/>
                  </a:lnTo>
                  <a:lnTo>
                    <a:pt x="24" y="820"/>
                  </a:lnTo>
                  <a:lnTo>
                    <a:pt x="24" y="817"/>
                  </a:lnTo>
                  <a:lnTo>
                    <a:pt x="19" y="814"/>
                  </a:lnTo>
                  <a:lnTo>
                    <a:pt x="19" y="811"/>
                  </a:lnTo>
                  <a:lnTo>
                    <a:pt x="18" y="799"/>
                  </a:lnTo>
                  <a:lnTo>
                    <a:pt x="13" y="797"/>
                  </a:lnTo>
                  <a:lnTo>
                    <a:pt x="10" y="790"/>
                  </a:lnTo>
                  <a:lnTo>
                    <a:pt x="10" y="777"/>
                  </a:lnTo>
                  <a:lnTo>
                    <a:pt x="6" y="774"/>
                  </a:lnTo>
                  <a:lnTo>
                    <a:pt x="4" y="775"/>
                  </a:lnTo>
                  <a:lnTo>
                    <a:pt x="4" y="772"/>
                  </a:lnTo>
                  <a:lnTo>
                    <a:pt x="5" y="768"/>
                  </a:lnTo>
                  <a:lnTo>
                    <a:pt x="3" y="756"/>
                  </a:lnTo>
                  <a:lnTo>
                    <a:pt x="2" y="744"/>
                  </a:lnTo>
                  <a:lnTo>
                    <a:pt x="1" y="741"/>
                  </a:lnTo>
                  <a:lnTo>
                    <a:pt x="0" y="737"/>
                  </a:lnTo>
                  <a:lnTo>
                    <a:pt x="1" y="733"/>
                  </a:lnTo>
                  <a:lnTo>
                    <a:pt x="2" y="731"/>
                  </a:lnTo>
                  <a:lnTo>
                    <a:pt x="5" y="731"/>
                  </a:lnTo>
                  <a:lnTo>
                    <a:pt x="8" y="734"/>
                  </a:lnTo>
                  <a:lnTo>
                    <a:pt x="11" y="742"/>
                  </a:lnTo>
                  <a:lnTo>
                    <a:pt x="13" y="743"/>
                  </a:lnTo>
                  <a:lnTo>
                    <a:pt x="16" y="741"/>
                  </a:lnTo>
                  <a:lnTo>
                    <a:pt x="19" y="735"/>
                  </a:lnTo>
                  <a:lnTo>
                    <a:pt x="20" y="727"/>
                  </a:lnTo>
                  <a:lnTo>
                    <a:pt x="21" y="718"/>
                  </a:lnTo>
                  <a:lnTo>
                    <a:pt x="19" y="709"/>
                  </a:lnTo>
                  <a:lnTo>
                    <a:pt x="18" y="702"/>
                  </a:lnTo>
                  <a:lnTo>
                    <a:pt x="18" y="700"/>
                  </a:lnTo>
                  <a:lnTo>
                    <a:pt x="22" y="693"/>
                  </a:lnTo>
                  <a:lnTo>
                    <a:pt x="24" y="687"/>
                  </a:lnTo>
                  <a:lnTo>
                    <a:pt x="26" y="682"/>
                  </a:lnTo>
                  <a:lnTo>
                    <a:pt x="27" y="681"/>
                  </a:lnTo>
                  <a:lnTo>
                    <a:pt x="30" y="680"/>
                  </a:lnTo>
                  <a:lnTo>
                    <a:pt x="34" y="680"/>
                  </a:lnTo>
                  <a:lnTo>
                    <a:pt x="37" y="676"/>
                  </a:lnTo>
                  <a:lnTo>
                    <a:pt x="41" y="671"/>
                  </a:lnTo>
                  <a:lnTo>
                    <a:pt x="43" y="667"/>
                  </a:lnTo>
                  <a:lnTo>
                    <a:pt x="45" y="659"/>
                  </a:lnTo>
                  <a:lnTo>
                    <a:pt x="45" y="654"/>
                  </a:lnTo>
                  <a:lnTo>
                    <a:pt x="45" y="651"/>
                  </a:lnTo>
                  <a:lnTo>
                    <a:pt x="46" y="645"/>
                  </a:lnTo>
                  <a:lnTo>
                    <a:pt x="46" y="639"/>
                  </a:lnTo>
                  <a:lnTo>
                    <a:pt x="42" y="629"/>
                  </a:lnTo>
                  <a:lnTo>
                    <a:pt x="38" y="617"/>
                  </a:lnTo>
                  <a:lnTo>
                    <a:pt x="37" y="610"/>
                  </a:lnTo>
                  <a:lnTo>
                    <a:pt x="39" y="608"/>
                  </a:lnTo>
                  <a:lnTo>
                    <a:pt x="43" y="607"/>
                  </a:lnTo>
                  <a:lnTo>
                    <a:pt x="50" y="607"/>
                  </a:lnTo>
                  <a:lnTo>
                    <a:pt x="50" y="606"/>
                  </a:lnTo>
                  <a:lnTo>
                    <a:pt x="51" y="603"/>
                  </a:lnTo>
                  <a:lnTo>
                    <a:pt x="52" y="599"/>
                  </a:lnTo>
                  <a:lnTo>
                    <a:pt x="54" y="595"/>
                  </a:lnTo>
                  <a:lnTo>
                    <a:pt x="56" y="591"/>
                  </a:lnTo>
                  <a:lnTo>
                    <a:pt x="56" y="587"/>
                  </a:lnTo>
                  <a:lnTo>
                    <a:pt x="52" y="581"/>
                  </a:lnTo>
                  <a:lnTo>
                    <a:pt x="47" y="574"/>
                  </a:lnTo>
                  <a:lnTo>
                    <a:pt x="43" y="572"/>
                  </a:lnTo>
                  <a:lnTo>
                    <a:pt x="37" y="567"/>
                  </a:lnTo>
                  <a:lnTo>
                    <a:pt x="33" y="562"/>
                  </a:lnTo>
                  <a:lnTo>
                    <a:pt x="35" y="545"/>
                  </a:lnTo>
                  <a:lnTo>
                    <a:pt x="37" y="532"/>
                  </a:lnTo>
                  <a:lnTo>
                    <a:pt x="37" y="529"/>
                  </a:lnTo>
                  <a:lnTo>
                    <a:pt x="37" y="524"/>
                  </a:lnTo>
                  <a:lnTo>
                    <a:pt x="32" y="503"/>
                  </a:lnTo>
                  <a:lnTo>
                    <a:pt x="32" y="498"/>
                  </a:lnTo>
                  <a:lnTo>
                    <a:pt x="32" y="494"/>
                  </a:lnTo>
                  <a:lnTo>
                    <a:pt x="32" y="487"/>
                  </a:lnTo>
                  <a:lnTo>
                    <a:pt x="31" y="480"/>
                  </a:lnTo>
                  <a:lnTo>
                    <a:pt x="32" y="478"/>
                  </a:lnTo>
                  <a:lnTo>
                    <a:pt x="35" y="474"/>
                  </a:lnTo>
                  <a:lnTo>
                    <a:pt x="32" y="469"/>
                  </a:lnTo>
                  <a:lnTo>
                    <a:pt x="32" y="468"/>
                  </a:lnTo>
                  <a:lnTo>
                    <a:pt x="28" y="454"/>
                  </a:lnTo>
                  <a:lnTo>
                    <a:pt x="35" y="440"/>
                  </a:lnTo>
                  <a:lnTo>
                    <a:pt x="34" y="432"/>
                  </a:lnTo>
                  <a:lnTo>
                    <a:pt x="37" y="427"/>
                  </a:lnTo>
                  <a:lnTo>
                    <a:pt x="45" y="415"/>
                  </a:lnTo>
                  <a:lnTo>
                    <a:pt x="49" y="408"/>
                  </a:lnTo>
                  <a:lnTo>
                    <a:pt x="50" y="406"/>
                  </a:lnTo>
                  <a:lnTo>
                    <a:pt x="53" y="404"/>
                  </a:lnTo>
                  <a:lnTo>
                    <a:pt x="59" y="400"/>
                  </a:lnTo>
                  <a:lnTo>
                    <a:pt x="66" y="398"/>
                  </a:lnTo>
                  <a:lnTo>
                    <a:pt x="69" y="398"/>
                  </a:lnTo>
                  <a:lnTo>
                    <a:pt x="81" y="400"/>
                  </a:lnTo>
                  <a:lnTo>
                    <a:pt x="90" y="402"/>
                  </a:lnTo>
                  <a:lnTo>
                    <a:pt x="92" y="400"/>
                  </a:lnTo>
                  <a:lnTo>
                    <a:pt x="93" y="396"/>
                  </a:lnTo>
                  <a:lnTo>
                    <a:pt x="96" y="391"/>
                  </a:lnTo>
                  <a:lnTo>
                    <a:pt x="97" y="384"/>
                  </a:lnTo>
                  <a:lnTo>
                    <a:pt x="95" y="375"/>
                  </a:lnTo>
                  <a:lnTo>
                    <a:pt x="94" y="369"/>
                  </a:lnTo>
                  <a:lnTo>
                    <a:pt x="87" y="365"/>
                  </a:lnTo>
                  <a:lnTo>
                    <a:pt x="81" y="361"/>
                  </a:lnTo>
                  <a:lnTo>
                    <a:pt x="89" y="345"/>
                  </a:lnTo>
                  <a:lnTo>
                    <a:pt x="95" y="333"/>
                  </a:lnTo>
                  <a:lnTo>
                    <a:pt x="103" y="317"/>
                  </a:lnTo>
                  <a:lnTo>
                    <a:pt x="105" y="309"/>
                  </a:lnTo>
                  <a:lnTo>
                    <a:pt x="107" y="307"/>
                  </a:lnTo>
                  <a:lnTo>
                    <a:pt x="109" y="280"/>
                  </a:lnTo>
                  <a:lnTo>
                    <a:pt x="110" y="273"/>
                  </a:lnTo>
                  <a:lnTo>
                    <a:pt x="112" y="269"/>
                  </a:lnTo>
                  <a:lnTo>
                    <a:pt x="112" y="265"/>
                  </a:lnTo>
                  <a:lnTo>
                    <a:pt x="111" y="258"/>
                  </a:lnTo>
                  <a:lnTo>
                    <a:pt x="109" y="243"/>
                  </a:lnTo>
                  <a:lnTo>
                    <a:pt x="121" y="241"/>
                  </a:lnTo>
                  <a:lnTo>
                    <a:pt x="125" y="239"/>
                  </a:lnTo>
                  <a:lnTo>
                    <a:pt x="128" y="238"/>
                  </a:lnTo>
                  <a:lnTo>
                    <a:pt x="135" y="233"/>
                  </a:lnTo>
                  <a:lnTo>
                    <a:pt x="139" y="228"/>
                  </a:lnTo>
                  <a:lnTo>
                    <a:pt x="137" y="214"/>
                  </a:lnTo>
                  <a:lnTo>
                    <a:pt x="141" y="209"/>
                  </a:lnTo>
                  <a:lnTo>
                    <a:pt x="152" y="192"/>
                  </a:lnTo>
                  <a:lnTo>
                    <a:pt x="162" y="175"/>
                  </a:lnTo>
                  <a:lnTo>
                    <a:pt x="168" y="169"/>
                  </a:lnTo>
                  <a:lnTo>
                    <a:pt x="169" y="165"/>
                  </a:lnTo>
                  <a:lnTo>
                    <a:pt x="169" y="160"/>
                  </a:lnTo>
                  <a:lnTo>
                    <a:pt x="167" y="152"/>
                  </a:lnTo>
                  <a:lnTo>
                    <a:pt x="165" y="147"/>
                  </a:lnTo>
                  <a:lnTo>
                    <a:pt x="160" y="138"/>
                  </a:lnTo>
                  <a:lnTo>
                    <a:pt x="161" y="131"/>
                  </a:lnTo>
                  <a:lnTo>
                    <a:pt x="165" y="130"/>
                  </a:lnTo>
                  <a:lnTo>
                    <a:pt x="170" y="128"/>
                  </a:lnTo>
                  <a:lnTo>
                    <a:pt x="173" y="122"/>
                  </a:lnTo>
                  <a:lnTo>
                    <a:pt x="173" y="121"/>
                  </a:lnTo>
                  <a:lnTo>
                    <a:pt x="180" y="98"/>
                  </a:lnTo>
                  <a:lnTo>
                    <a:pt x="193" y="87"/>
                  </a:lnTo>
                  <a:lnTo>
                    <a:pt x="197" y="81"/>
                  </a:lnTo>
                  <a:lnTo>
                    <a:pt x="205" y="85"/>
                  </a:lnTo>
                  <a:lnTo>
                    <a:pt x="216" y="93"/>
                  </a:lnTo>
                  <a:lnTo>
                    <a:pt x="221" y="82"/>
                  </a:lnTo>
                  <a:lnTo>
                    <a:pt x="223" y="78"/>
                  </a:lnTo>
                  <a:lnTo>
                    <a:pt x="224" y="73"/>
                  </a:lnTo>
                  <a:lnTo>
                    <a:pt x="224" y="63"/>
                  </a:lnTo>
                  <a:lnTo>
                    <a:pt x="224" y="49"/>
                  </a:lnTo>
                  <a:lnTo>
                    <a:pt x="224" y="44"/>
                  </a:lnTo>
                  <a:lnTo>
                    <a:pt x="229" y="42"/>
                  </a:lnTo>
                  <a:lnTo>
                    <a:pt x="231" y="42"/>
                  </a:lnTo>
                  <a:lnTo>
                    <a:pt x="243" y="47"/>
                  </a:lnTo>
                  <a:lnTo>
                    <a:pt x="246" y="47"/>
                  </a:lnTo>
                  <a:lnTo>
                    <a:pt x="252" y="48"/>
                  </a:lnTo>
                  <a:lnTo>
                    <a:pt x="259" y="50"/>
                  </a:lnTo>
                  <a:lnTo>
                    <a:pt x="273" y="56"/>
                  </a:lnTo>
                  <a:lnTo>
                    <a:pt x="278" y="59"/>
                  </a:lnTo>
                  <a:lnTo>
                    <a:pt x="282" y="59"/>
                  </a:lnTo>
                  <a:lnTo>
                    <a:pt x="284" y="56"/>
                  </a:lnTo>
                  <a:lnTo>
                    <a:pt x="290" y="49"/>
                  </a:lnTo>
                  <a:lnTo>
                    <a:pt x="282" y="43"/>
                  </a:lnTo>
                  <a:lnTo>
                    <a:pt x="287" y="37"/>
                  </a:lnTo>
                  <a:lnTo>
                    <a:pt x="290" y="32"/>
                  </a:lnTo>
                  <a:lnTo>
                    <a:pt x="293" y="24"/>
                  </a:lnTo>
                  <a:lnTo>
                    <a:pt x="293" y="16"/>
                  </a:lnTo>
                  <a:lnTo>
                    <a:pt x="293" y="12"/>
                  </a:lnTo>
                  <a:lnTo>
                    <a:pt x="292" y="8"/>
                  </a:lnTo>
                  <a:lnTo>
                    <a:pt x="286" y="1"/>
                  </a:lnTo>
                  <a:lnTo>
                    <a:pt x="298" y="0"/>
                  </a:lnTo>
                  <a:lnTo>
                    <a:pt x="303" y="0"/>
                  </a:lnTo>
                  <a:lnTo>
                    <a:pt x="311" y="5"/>
                  </a:lnTo>
                  <a:lnTo>
                    <a:pt x="311" y="6"/>
                  </a:lnTo>
                  <a:lnTo>
                    <a:pt x="312" y="8"/>
                  </a:lnTo>
                  <a:lnTo>
                    <a:pt x="312" y="11"/>
                  </a:lnTo>
                  <a:lnTo>
                    <a:pt x="320" y="18"/>
                  </a:lnTo>
                  <a:lnTo>
                    <a:pt x="323" y="22"/>
                  </a:lnTo>
                  <a:lnTo>
                    <a:pt x="328" y="27"/>
                  </a:lnTo>
                  <a:lnTo>
                    <a:pt x="330" y="30"/>
                  </a:lnTo>
                  <a:lnTo>
                    <a:pt x="334" y="33"/>
                  </a:lnTo>
                  <a:lnTo>
                    <a:pt x="338" y="37"/>
                  </a:lnTo>
                  <a:lnTo>
                    <a:pt x="342" y="40"/>
                  </a:lnTo>
                  <a:lnTo>
                    <a:pt x="346" y="45"/>
                  </a:lnTo>
                  <a:lnTo>
                    <a:pt x="353" y="49"/>
                  </a:lnTo>
                  <a:lnTo>
                    <a:pt x="358" y="50"/>
                  </a:lnTo>
                  <a:lnTo>
                    <a:pt x="371" y="56"/>
                  </a:lnTo>
                  <a:lnTo>
                    <a:pt x="373" y="59"/>
                  </a:lnTo>
                  <a:lnTo>
                    <a:pt x="377" y="63"/>
                  </a:lnTo>
                  <a:lnTo>
                    <a:pt x="382" y="68"/>
                  </a:lnTo>
                  <a:lnTo>
                    <a:pt x="384" y="78"/>
                  </a:lnTo>
                  <a:lnTo>
                    <a:pt x="388" y="79"/>
                  </a:lnTo>
                  <a:lnTo>
                    <a:pt x="389" y="82"/>
                  </a:lnTo>
                  <a:lnTo>
                    <a:pt x="393" y="89"/>
                  </a:lnTo>
                  <a:lnTo>
                    <a:pt x="399" y="94"/>
                  </a:lnTo>
                  <a:lnTo>
                    <a:pt x="398" y="95"/>
                  </a:lnTo>
                  <a:lnTo>
                    <a:pt x="394" y="100"/>
                  </a:lnTo>
                  <a:lnTo>
                    <a:pt x="394" y="107"/>
                  </a:lnTo>
                  <a:lnTo>
                    <a:pt x="394" y="115"/>
                  </a:lnTo>
                  <a:lnTo>
                    <a:pt x="396" y="122"/>
                  </a:lnTo>
                  <a:lnTo>
                    <a:pt x="395" y="124"/>
                  </a:lnTo>
                  <a:lnTo>
                    <a:pt x="394" y="126"/>
                  </a:lnTo>
                  <a:lnTo>
                    <a:pt x="393" y="130"/>
                  </a:lnTo>
                  <a:lnTo>
                    <a:pt x="392" y="133"/>
                  </a:lnTo>
                  <a:lnTo>
                    <a:pt x="392" y="135"/>
                  </a:lnTo>
                  <a:lnTo>
                    <a:pt x="393" y="136"/>
                  </a:lnTo>
                  <a:lnTo>
                    <a:pt x="395" y="136"/>
                  </a:lnTo>
                  <a:lnTo>
                    <a:pt x="399" y="137"/>
                  </a:lnTo>
                  <a:lnTo>
                    <a:pt x="402" y="138"/>
                  </a:lnTo>
                  <a:lnTo>
                    <a:pt x="403" y="146"/>
                  </a:lnTo>
                  <a:lnTo>
                    <a:pt x="402" y="147"/>
                  </a:lnTo>
                  <a:lnTo>
                    <a:pt x="399" y="151"/>
                  </a:lnTo>
                  <a:lnTo>
                    <a:pt x="398" y="154"/>
                  </a:lnTo>
                  <a:lnTo>
                    <a:pt x="398" y="158"/>
                  </a:lnTo>
                  <a:lnTo>
                    <a:pt x="399" y="163"/>
                  </a:lnTo>
                  <a:lnTo>
                    <a:pt x="400" y="167"/>
                  </a:lnTo>
                  <a:lnTo>
                    <a:pt x="402" y="173"/>
                  </a:lnTo>
                  <a:lnTo>
                    <a:pt x="406" y="178"/>
                  </a:lnTo>
                  <a:lnTo>
                    <a:pt x="408" y="183"/>
                  </a:lnTo>
                  <a:lnTo>
                    <a:pt x="409" y="186"/>
                  </a:lnTo>
                  <a:lnTo>
                    <a:pt x="410" y="188"/>
                  </a:lnTo>
                  <a:lnTo>
                    <a:pt x="408" y="191"/>
                  </a:lnTo>
                  <a:lnTo>
                    <a:pt x="407" y="197"/>
                  </a:lnTo>
                  <a:lnTo>
                    <a:pt x="407" y="203"/>
                  </a:lnTo>
                  <a:lnTo>
                    <a:pt x="406" y="207"/>
                  </a:lnTo>
                  <a:lnTo>
                    <a:pt x="403" y="213"/>
                  </a:lnTo>
                  <a:lnTo>
                    <a:pt x="401" y="215"/>
                  </a:lnTo>
                  <a:lnTo>
                    <a:pt x="400" y="217"/>
                  </a:lnTo>
                  <a:lnTo>
                    <a:pt x="400" y="222"/>
                  </a:lnTo>
                  <a:lnTo>
                    <a:pt x="401" y="228"/>
                  </a:lnTo>
                  <a:lnTo>
                    <a:pt x="401" y="233"/>
                  </a:lnTo>
                  <a:lnTo>
                    <a:pt x="401" y="236"/>
                  </a:lnTo>
                  <a:lnTo>
                    <a:pt x="402" y="238"/>
                  </a:lnTo>
                  <a:lnTo>
                    <a:pt x="407" y="241"/>
                  </a:lnTo>
                  <a:lnTo>
                    <a:pt x="410" y="248"/>
                  </a:lnTo>
                  <a:lnTo>
                    <a:pt x="412" y="254"/>
                  </a:lnTo>
                  <a:lnTo>
                    <a:pt x="415" y="26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5" name="Freeform 229">
              <a:extLst>
                <a:ext uri="{FF2B5EF4-FFF2-40B4-BE49-F238E27FC236}">
                  <a16:creationId xmlns:a16="http://schemas.microsoft.com/office/drawing/2014/main" id="{BC528596-ECE1-910E-0086-69730E9E6A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4234" y="7121769"/>
              <a:ext cx="27474" cy="82426"/>
            </a:xfrm>
            <a:custGeom>
              <a:avLst/>
              <a:gdLst>
                <a:gd name="T0" fmla="*/ 4 w 24"/>
                <a:gd name="T1" fmla="*/ 61 h 65"/>
                <a:gd name="T2" fmla="*/ 3 w 24"/>
                <a:gd name="T3" fmla="*/ 64 h 65"/>
                <a:gd name="T4" fmla="*/ 1 w 24"/>
                <a:gd name="T5" fmla="*/ 64 h 65"/>
                <a:gd name="T6" fmla="*/ 0 w 24"/>
                <a:gd name="T7" fmla="*/ 60 h 65"/>
                <a:gd name="T8" fmla="*/ 0 w 24"/>
                <a:gd name="T9" fmla="*/ 50 h 65"/>
                <a:gd name="T10" fmla="*/ 1 w 24"/>
                <a:gd name="T11" fmla="*/ 45 h 65"/>
                <a:gd name="T12" fmla="*/ 8 w 24"/>
                <a:gd name="T13" fmla="*/ 28 h 65"/>
                <a:gd name="T14" fmla="*/ 10 w 24"/>
                <a:gd name="T15" fmla="*/ 26 h 65"/>
                <a:gd name="T16" fmla="*/ 15 w 24"/>
                <a:gd name="T17" fmla="*/ 15 h 65"/>
                <a:gd name="T18" fmla="*/ 16 w 24"/>
                <a:gd name="T19" fmla="*/ 10 h 65"/>
                <a:gd name="T20" fmla="*/ 18 w 24"/>
                <a:gd name="T21" fmla="*/ 5 h 65"/>
                <a:gd name="T22" fmla="*/ 19 w 24"/>
                <a:gd name="T23" fmla="*/ 1 h 65"/>
                <a:gd name="T24" fmla="*/ 20 w 24"/>
                <a:gd name="T25" fmla="*/ 0 h 65"/>
                <a:gd name="T26" fmla="*/ 22 w 24"/>
                <a:gd name="T27" fmla="*/ 1 h 65"/>
                <a:gd name="T28" fmla="*/ 23 w 24"/>
                <a:gd name="T29" fmla="*/ 1 h 65"/>
                <a:gd name="T30" fmla="*/ 21 w 24"/>
                <a:gd name="T31" fmla="*/ 4 h 65"/>
                <a:gd name="T32" fmla="*/ 21 w 24"/>
                <a:gd name="T33" fmla="*/ 7 h 65"/>
                <a:gd name="T34" fmla="*/ 21 w 24"/>
                <a:gd name="T35" fmla="*/ 8 h 65"/>
                <a:gd name="T36" fmla="*/ 15 w 24"/>
                <a:gd name="T37" fmla="*/ 21 h 65"/>
                <a:gd name="T38" fmla="*/ 14 w 24"/>
                <a:gd name="T39" fmla="*/ 29 h 65"/>
                <a:gd name="T40" fmla="*/ 12 w 24"/>
                <a:gd name="T41" fmla="*/ 31 h 65"/>
                <a:gd name="T42" fmla="*/ 4 w 24"/>
                <a:gd name="T43" fmla="*/ 6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65">
                  <a:moveTo>
                    <a:pt x="4" y="61"/>
                  </a:moveTo>
                  <a:lnTo>
                    <a:pt x="3" y="64"/>
                  </a:lnTo>
                  <a:lnTo>
                    <a:pt x="1" y="64"/>
                  </a:lnTo>
                  <a:lnTo>
                    <a:pt x="0" y="60"/>
                  </a:lnTo>
                  <a:lnTo>
                    <a:pt x="0" y="50"/>
                  </a:lnTo>
                  <a:lnTo>
                    <a:pt x="1" y="45"/>
                  </a:lnTo>
                  <a:lnTo>
                    <a:pt x="8" y="28"/>
                  </a:lnTo>
                  <a:lnTo>
                    <a:pt x="10" y="26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8" y="5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1" y="4"/>
                  </a:lnTo>
                  <a:lnTo>
                    <a:pt x="21" y="7"/>
                  </a:lnTo>
                  <a:lnTo>
                    <a:pt x="21" y="8"/>
                  </a:lnTo>
                  <a:lnTo>
                    <a:pt x="15" y="21"/>
                  </a:lnTo>
                  <a:lnTo>
                    <a:pt x="14" y="29"/>
                  </a:lnTo>
                  <a:lnTo>
                    <a:pt x="12" y="31"/>
                  </a:lnTo>
                  <a:lnTo>
                    <a:pt x="4" y="6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6" name="Freeform 231">
              <a:extLst>
                <a:ext uri="{FF2B5EF4-FFF2-40B4-BE49-F238E27FC236}">
                  <a16:creationId xmlns:a16="http://schemas.microsoft.com/office/drawing/2014/main" id="{289D2ED8-0356-53CC-FB29-9DA2BFFA8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8641" y="7072311"/>
              <a:ext cx="10990" cy="10990"/>
            </a:xfrm>
            <a:custGeom>
              <a:avLst/>
              <a:gdLst>
                <a:gd name="T0" fmla="*/ 4 w 11"/>
                <a:gd name="T1" fmla="*/ 4 h 9"/>
                <a:gd name="T2" fmla="*/ 4 w 11"/>
                <a:gd name="T3" fmla="*/ 8 h 9"/>
                <a:gd name="T4" fmla="*/ 2 w 11"/>
                <a:gd name="T5" fmla="*/ 7 h 9"/>
                <a:gd name="T6" fmla="*/ 0 w 11"/>
                <a:gd name="T7" fmla="*/ 4 h 9"/>
                <a:gd name="T8" fmla="*/ 3 w 11"/>
                <a:gd name="T9" fmla="*/ 0 h 9"/>
                <a:gd name="T10" fmla="*/ 8 w 11"/>
                <a:gd name="T11" fmla="*/ 0 h 9"/>
                <a:gd name="T12" fmla="*/ 10 w 11"/>
                <a:gd name="T13" fmla="*/ 1 h 9"/>
                <a:gd name="T14" fmla="*/ 4 w 11"/>
                <a:gd name="T15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4" y="4"/>
                  </a:moveTo>
                  <a:lnTo>
                    <a:pt x="4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3" y="0"/>
                  </a:lnTo>
                  <a:lnTo>
                    <a:pt x="8" y="0"/>
                  </a:lnTo>
                  <a:lnTo>
                    <a:pt x="10" y="1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7" name="Freeform 232">
              <a:extLst>
                <a:ext uri="{FF2B5EF4-FFF2-40B4-BE49-F238E27FC236}">
                  <a16:creationId xmlns:a16="http://schemas.microsoft.com/office/drawing/2014/main" id="{BDA894EE-D319-C438-6F06-8F9E3D264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41167" y="6989885"/>
              <a:ext cx="5493" cy="5493"/>
            </a:xfrm>
            <a:custGeom>
              <a:avLst/>
              <a:gdLst>
                <a:gd name="T0" fmla="*/ 2 w 6"/>
                <a:gd name="T1" fmla="*/ 5 h 6"/>
                <a:gd name="T2" fmla="*/ 1 w 6"/>
                <a:gd name="T3" fmla="*/ 5 h 6"/>
                <a:gd name="T4" fmla="*/ 0 w 6"/>
                <a:gd name="T5" fmla="*/ 5 h 6"/>
                <a:gd name="T6" fmla="*/ 1 w 6"/>
                <a:gd name="T7" fmla="*/ 2 h 6"/>
                <a:gd name="T8" fmla="*/ 2 w 6"/>
                <a:gd name="T9" fmla="*/ 1 h 6"/>
                <a:gd name="T10" fmla="*/ 4 w 6"/>
                <a:gd name="T11" fmla="*/ 0 h 6"/>
                <a:gd name="T12" fmla="*/ 5 w 6"/>
                <a:gd name="T13" fmla="*/ 0 h 6"/>
                <a:gd name="T14" fmla="*/ 2 w 6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2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8" name="Freeform 233">
              <a:extLst>
                <a:ext uri="{FF2B5EF4-FFF2-40B4-BE49-F238E27FC236}">
                  <a16:creationId xmlns:a16="http://schemas.microsoft.com/office/drawing/2014/main" id="{9ABFC1FE-593D-FDF4-1E8C-F6D1A3588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2157" y="6951417"/>
              <a:ext cx="5493" cy="10990"/>
            </a:xfrm>
            <a:custGeom>
              <a:avLst/>
              <a:gdLst>
                <a:gd name="T0" fmla="*/ 2 w 6"/>
                <a:gd name="T1" fmla="*/ 5 h 8"/>
                <a:gd name="T2" fmla="*/ 1 w 6"/>
                <a:gd name="T3" fmla="*/ 7 h 8"/>
                <a:gd name="T4" fmla="*/ 0 w 6"/>
                <a:gd name="T5" fmla="*/ 4 h 8"/>
                <a:gd name="T6" fmla="*/ 0 w 6"/>
                <a:gd name="T7" fmla="*/ 4 h 8"/>
                <a:gd name="T8" fmla="*/ 1 w 6"/>
                <a:gd name="T9" fmla="*/ 1 h 8"/>
                <a:gd name="T10" fmla="*/ 3 w 6"/>
                <a:gd name="T11" fmla="*/ 0 h 8"/>
                <a:gd name="T12" fmla="*/ 5 w 6"/>
                <a:gd name="T13" fmla="*/ 1 h 8"/>
                <a:gd name="T14" fmla="*/ 5 w 6"/>
                <a:gd name="T15" fmla="*/ 1 h 8"/>
                <a:gd name="T16" fmla="*/ 3 w 6"/>
                <a:gd name="T17" fmla="*/ 4 h 8"/>
                <a:gd name="T18" fmla="*/ 2 w 6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2" y="5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3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99" name="Freeform 235">
              <a:extLst>
                <a:ext uri="{FF2B5EF4-FFF2-40B4-BE49-F238E27FC236}">
                  <a16:creationId xmlns:a16="http://schemas.microsoft.com/office/drawing/2014/main" id="{286FE313-593E-73F0-350A-B6D97278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3340" y="7797676"/>
              <a:ext cx="126388" cy="82430"/>
            </a:xfrm>
            <a:custGeom>
              <a:avLst/>
              <a:gdLst>
                <a:gd name="T0" fmla="*/ 94 w 101"/>
                <a:gd name="T1" fmla="*/ 16 h 67"/>
                <a:gd name="T2" fmla="*/ 91 w 101"/>
                <a:gd name="T3" fmla="*/ 18 h 67"/>
                <a:gd name="T4" fmla="*/ 87 w 101"/>
                <a:gd name="T5" fmla="*/ 23 h 67"/>
                <a:gd name="T6" fmla="*/ 81 w 101"/>
                <a:gd name="T7" fmla="*/ 28 h 67"/>
                <a:gd name="T8" fmla="*/ 74 w 101"/>
                <a:gd name="T9" fmla="*/ 30 h 67"/>
                <a:gd name="T10" fmla="*/ 70 w 101"/>
                <a:gd name="T11" fmla="*/ 34 h 67"/>
                <a:gd name="T12" fmla="*/ 73 w 101"/>
                <a:gd name="T13" fmla="*/ 41 h 67"/>
                <a:gd name="T14" fmla="*/ 72 w 101"/>
                <a:gd name="T15" fmla="*/ 47 h 67"/>
                <a:gd name="T16" fmla="*/ 60 w 101"/>
                <a:gd name="T17" fmla="*/ 53 h 67"/>
                <a:gd name="T18" fmla="*/ 60 w 101"/>
                <a:gd name="T19" fmla="*/ 58 h 67"/>
                <a:gd name="T20" fmla="*/ 62 w 101"/>
                <a:gd name="T21" fmla="*/ 63 h 67"/>
                <a:gd name="T22" fmla="*/ 55 w 101"/>
                <a:gd name="T23" fmla="*/ 65 h 67"/>
                <a:gd name="T24" fmla="*/ 47 w 101"/>
                <a:gd name="T25" fmla="*/ 64 h 67"/>
                <a:gd name="T26" fmla="*/ 41 w 101"/>
                <a:gd name="T27" fmla="*/ 60 h 67"/>
                <a:gd name="T28" fmla="*/ 38 w 101"/>
                <a:gd name="T29" fmla="*/ 56 h 67"/>
                <a:gd name="T30" fmla="*/ 33 w 101"/>
                <a:gd name="T31" fmla="*/ 62 h 67"/>
                <a:gd name="T32" fmla="*/ 25 w 101"/>
                <a:gd name="T33" fmla="*/ 64 h 67"/>
                <a:gd name="T34" fmla="*/ 18 w 101"/>
                <a:gd name="T35" fmla="*/ 63 h 67"/>
                <a:gd name="T36" fmla="*/ 16 w 101"/>
                <a:gd name="T37" fmla="*/ 66 h 67"/>
                <a:gd name="T38" fmla="*/ 8 w 101"/>
                <a:gd name="T39" fmla="*/ 61 h 67"/>
                <a:gd name="T40" fmla="*/ 15 w 101"/>
                <a:gd name="T41" fmla="*/ 59 h 67"/>
                <a:gd name="T42" fmla="*/ 11 w 101"/>
                <a:gd name="T43" fmla="*/ 51 h 67"/>
                <a:gd name="T44" fmla="*/ 6 w 101"/>
                <a:gd name="T45" fmla="*/ 47 h 67"/>
                <a:gd name="T46" fmla="*/ 4 w 101"/>
                <a:gd name="T47" fmla="*/ 41 h 67"/>
                <a:gd name="T48" fmla="*/ 3 w 101"/>
                <a:gd name="T49" fmla="*/ 39 h 67"/>
                <a:gd name="T50" fmla="*/ 8 w 101"/>
                <a:gd name="T51" fmla="*/ 33 h 67"/>
                <a:gd name="T52" fmla="*/ 4 w 101"/>
                <a:gd name="T53" fmla="*/ 30 h 67"/>
                <a:gd name="T54" fmla="*/ 1 w 101"/>
                <a:gd name="T55" fmla="*/ 30 h 67"/>
                <a:gd name="T56" fmla="*/ 3 w 101"/>
                <a:gd name="T57" fmla="*/ 23 h 67"/>
                <a:gd name="T58" fmla="*/ 9 w 101"/>
                <a:gd name="T59" fmla="*/ 19 h 67"/>
                <a:gd name="T60" fmla="*/ 14 w 101"/>
                <a:gd name="T61" fmla="*/ 17 h 67"/>
                <a:gd name="T62" fmla="*/ 23 w 101"/>
                <a:gd name="T63" fmla="*/ 19 h 67"/>
                <a:gd name="T64" fmla="*/ 34 w 101"/>
                <a:gd name="T65" fmla="*/ 21 h 67"/>
                <a:gd name="T66" fmla="*/ 38 w 101"/>
                <a:gd name="T67" fmla="*/ 21 h 67"/>
                <a:gd name="T68" fmla="*/ 43 w 101"/>
                <a:gd name="T69" fmla="*/ 17 h 67"/>
                <a:gd name="T70" fmla="*/ 48 w 101"/>
                <a:gd name="T71" fmla="*/ 12 h 67"/>
                <a:gd name="T72" fmla="*/ 58 w 101"/>
                <a:gd name="T73" fmla="*/ 10 h 67"/>
                <a:gd name="T74" fmla="*/ 72 w 101"/>
                <a:gd name="T75" fmla="*/ 8 h 67"/>
                <a:gd name="T76" fmla="*/ 82 w 101"/>
                <a:gd name="T77" fmla="*/ 9 h 67"/>
                <a:gd name="T78" fmla="*/ 83 w 101"/>
                <a:gd name="T79" fmla="*/ 3 h 67"/>
                <a:gd name="T80" fmla="*/ 93 w 101"/>
                <a:gd name="T81" fmla="*/ 0 h 67"/>
                <a:gd name="T82" fmla="*/ 94 w 101"/>
                <a:gd name="T83" fmla="*/ 7 h 67"/>
                <a:gd name="T84" fmla="*/ 95 w 101"/>
                <a:gd name="T85" fmla="*/ 11 h 67"/>
                <a:gd name="T86" fmla="*/ 100 w 101"/>
                <a:gd name="T87" fmla="*/ 1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67">
                  <a:moveTo>
                    <a:pt x="100" y="17"/>
                  </a:moveTo>
                  <a:lnTo>
                    <a:pt x="97" y="16"/>
                  </a:lnTo>
                  <a:lnTo>
                    <a:pt x="94" y="16"/>
                  </a:lnTo>
                  <a:lnTo>
                    <a:pt x="93" y="17"/>
                  </a:lnTo>
                  <a:lnTo>
                    <a:pt x="92" y="17"/>
                  </a:lnTo>
                  <a:lnTo>
                    <a:pt x="91" y="18"/>
                  </a:lnTo>
                  <a:lnTo>
                    <a:pt x="91" y="23"/>
                  </a:lnTo>
                  <a:lnTo>
                    <a:pt x="90" y="23"/>
                  </a:lnTo>
                  <a:lnTo>
                    <a:pt x="87" y="23"/>
                  </a:lnTo>
                  <a:lnTo>
                    <a:pt x="86" y="23"/>
                  </a:lnTo>
                  <a:lnTo>
                    <a:pt x="83" y="26"/>
                  </a:lnTo>
                  <a:lnTo>
                    <a:pt x="81" y="28"/>
                  </a:lnTo>
                  <a:lnTo>
                    <a:pt x="78" y="28"/>
                  </a:lnTo>
                  <a:lnTo>
                    <a:pt x="76" y="29"/>
                  </a:lnTo>
                  <a:lnTo>
                    <a:pt x="74" y="30"/>
                  </a:lnTo>
                  <a:lnTo>
                    <a:pt x="72" y="31"/>
                  </a:lnTo>
                  <a:lnTo>
                    <a:pt x="71" y="32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73" y="38"/>
                  </a:lnTo>
                  <a:lnTo>
                    <a:pt x="73" y="41"/>
                  </a:lnTo>
                  <a:lnTo>
                    <a:pt x="73" y="45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66" y="50"/>
                  </a:lnTo>
                  <a:lnTo>
                    <a:pt x="60" y="52"/>
                  </a:lnTo>
                  <a:lnTo>
                    <a:pt x="60" y="53"/>
                  </a:lnTo>
                  <a:lnTo>
                    <a:pt x="63" y="56"/>
                  </a:lnTo>
                  <a:lnTo>
                    <a:pt x="63" y="56"/>
                  </a:lnTo>
                  <a:lnTo>
                    <a:pt x="60" y="58"/>
                  </a:lnTo>
                  <a:lnTo>
                    <a:pt x="60" y="59"/>
                  </a:lnTo>
                  <a:lnTo>
                    <a:pt x="60" y="61"/>
                  </a:lnTo>
                  <a:lnTo>
                    <a:pt x="62" y="63"/>
                  </a:lnTo>
                  <a:lnTo>
                    <a:pt x="62" y="64"/>
                  </a:lnTo>
                  <a:lnTo>
                    <a:pt x="59" y="65"/>
                  </a:lnTo>
                  <a:lnTo>
                    <a:pt x="55" y="65"/>
                  </a:lnTo>
                  <a:lnTo>
                    <a:pt x="50" y="63"/>
                  </a:lnTo>
                  <a:lnTo>
                    <a:pt x="48" y="63"/>
                  </a:lnTo>
                  <a:lnTo>
                    <a:pt x="47" y="64"/>
                  </a:lnTo>
                  <a:lnTo>
                    <a:pt x="45" y="64"/>
                  </a:lnTo>
                  <a:lnTo>
                    <a:pt x="43" y="62"/>
                  </a:lnTo>
                  <a:lnTo>
                    <a:pt x="41" y="60"/>
                  </a:lnTo>
                  <a:lnTo>
                    <a:pt x="39" y="58"/>
                  </a:lnTo>
                  <a:lnTo>
                    <a:pt x="38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9"/>
                  </a:lnTo>
                  <a:lnTo>
                    <a:pt x="33" y="62"/>
                  </a:lnTo>
                  <a:lnTo>
                    <a:pt x="31" y="64"/>
                  </a:lnTo>
                  <a:lnTo>
                    <a:pt x="29" y="64"/>
                  </a:lnTo>
                  <a:lnTo>
                    <a:pt x="25" y="64"/>
                  </a:lnTo>
                  <a:lnTo>
                    <a:pt x="22" y="64"/>
                  </a:lnTo>
                  <a:lnTo>
                    <a:pt x="20" y="62"/>
                  </a:lnTo>
                  <a:lnTo>
                    <a:pt x="18" y="63"/>
                  </a:lnTo>
                  <a:lnTo>
                    <a:pt x="18" y="64"/>
                  </a:lnTo>
                  <a:lnTo>
                    <a:pt x="18" y="65"/>
                  </a:lnTo>
                  <a:lnTo>
                    <a:pt x="16" y="66"/>
                  </a:lnTo>
                  <a:lnTo>
                    <a:pt x="7" y="64"/>
                  </a:lnTo>
                  <a:lnTo>
                    <a:pt x="6" y="62"/>
                  </a:lnTo>
                  <a:lnTo>
                    <a:pt x="8" y="61"/>
                  </a:lnTo>
                  <a:lnTo>
                    <a:pt x="10" y="59"/>
                  </a:lnTo>
                  <a:lnTo>
                    <a:pt x="12" y="59"/>
                  </a:lnTo>
                  <a:lnTo>
                    <a:pt x="15" y="59"/>
                  </a:lnTo>
                  <a:lnTo>
                    <a:pt x="16" y="57"/>
                  </a:lnTo>
                  <a:lnTo>
                    <a:pt x="14" y="55"/>
                  </a:lnTo>
                  <a:lnTo>
                    <a:pt x="11" y="51"/>
                  </a:lnTo>
                  <a:lnTo>
                    <a:pt x="9" y="50"/>
                  </a:lnTo>
                  <a:lnTo>
                    <a:pt x="6" y="49"/>
                  </a:lnTo>
                  <a:lnTo>
                    <a:pt x="6" y="47"/>
                  </a:lnTo>
                  <a:lnTo>
                    <a:pt x="7" y="42"/>
                  </a:lnTo>
                  <a:lnTo>
                    <a:pt x="7" y="41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7" y="34"/>
                  </a:lnTo>
                  <a:lnTo>
                    <a:pt x="8" y="33"/>
                  </a:lnTo>
                  <a:lnTo>
                    <a:pt x="8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2" y="30"/>
                  </a:lnTo>
                  <a:lnTo>
                    <a:pt x="1" y="30"/>
                  </a:lnTo>
                  <a:lnTo>
                    <a:pt x="1" y="30"/>
                  </a:lnTo>
                  <a:lnTo>
                    <a:pt x="0" y="28"/>
                  </a:lnTo>
                  <a:lnTo>
                    <a:pt x="1" y="26"/>
                  </a:lnTo>
                  <a:lnTo>
                    <a:pt x="3" y="23"/>
                  </a:lnTo>
                  <a:lnTo>
                    <a:pt x="6" y="21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0" y="18"/>
                  </a:lnTo>
                  <a:lnTo>
                    <a:pt x="23" y="19"/>
                  </a:lnTo>
                  <a:lnTo>
                    <a:pt x="28" y="20"/>
                  </a:lnTo>
                  <a:lnTo>
                    <a:pt x="33" y="21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8" y="21"/>
                  </a:lnTo>
                  <a:lnTo>
                    <a:pt x="38" y="20"/>
                  </a:lnTo>
                  <a:lnTo>
                    <a:pt x="41" y="19"/>
                  </a:lnTo>
                  <a:lnTo>
                    <a:pt x="43" y="17"/>
                  </a:lnTo>
                  <a:lnTo>
                    <a:pt x="45" y="15"/>
                  </a:lnTo>
                  <a:lnTo>
                    <a:pt x="47" y="13"/>
                  </a:lnTo>
                  <a:lnTo>
                    <a:pt x="48" y="12"/>
                  </a:lnTo>
                  <a:lnTo>
                    <a:pt x="49" y="12"/>
                  </a:lnTo>
                  <a:lnTo>
                    <a:pt x="51" y="12"/>
                  </a:lnTo>
                  <a:lnTo>
                    <a:pt x="58" y="10"/>
                  </a:lnTo>
                  <a:lnTo>
                    <a:pt x="65" y="11"/>
                  </a:lnTo>
                  <a:lnTo>
                    <a:pt x="69" y="10"/>
                  </a:lnTo>
                  <a:lnTo>
                    <a:pt x="72" y="8"/>
                  </a:lnTo>
                  <a:lnTo>
                    <a:pt x="76" y="7"/>
                  </a:lnTo>
                  <a:lnTo>
                    <a:pt x="76" y="7"/>
                  </a:lnTo>
                  <a:lnTo>
                    <a:pt x="82" y="9"/>
                  </a:lnTo>
                  <a:lnTo>
                    <a:pt x="83" y="8"/>
                  </a:lnTo>
                  <a:lnTo>
                    <a:pt x="83" y="8"/>
                  </a:lnTo>
                  <a:lnTo>
                    <a:pt x="83" y="3"/>
                  </a:lnTo>
                  <a:lnTo>
                    <a:pt x="84" y="1"/>
                  </a:lnTo>
                  <a:lnTo>
                    <a:pt x="86" y="0"/>
                  </a:lnTo>
                  <a:lnTo>
                    <a:pt x="93" y="0"/>
                  </a:lnTo>
                  <a:lnTo>
                    <a:pt x="93" y="2"/>
                  </a:lnTo>
                  <a:lnTo>
                    <a:pt x="94" y="4"/>
                  </a:lnTo>
                  <a:lnTo>
                    <a:pt x="94" y="7"/>
                  </a:lnTo>
                  <a:lnTo>
                    <a:pt x="95" y="8"/>
                  </a:lnTo>
                  <a:lnTo>
                    <a:pt x="95" y="9"/>
                  </a:lnTo>
                  <a:lnTo>
                    <a:pt x="95" y="11"/>
                  </a:lnTo>
                  <a:lnTo>
                    <a:pt x="97" y="12"/>
                  </a:lnTo>
                  <a:lnTo>
                    <a:pt x="99" y="16"/>
                  </a:lnTo>
                  <a:lnTo>
                    <a:pt x="100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0" name="Freeform 237">
              <a:extLst>
                <a:ext uri="{FF2B5EF4-FFF2-40B4-BE49-F238E27FC236}">
                  <a16:creationId xmlns:a16="http://schemas.microsoft.com/office/drawing/2014/main" id="{BADB8A27-5736-F022-6569-0CF49D760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86215" y="7638317"/>
              <a:ext cx="225301" cy="109904"/>
            </a:xfrm>
            <a:custGeom>
              <a:avLst/>
              <a:gdLst>
                <a:gd name="T0" fmla="*/ 179 w 182"/>
                <a:gd name="T1" fmla="*/ 30 h 89"/>
                <a:gd name="T2" fmla="*/ 174 w 182"/>
                <a:gd name="T3" fmla="*/ 41 h 89"/>
                <a:gd name="T4" fmla="*/ 167 w 182"/>
                <a:gd name="T5" fmla="*/ 58 h 89"/>
                <a:gd name="T6" fmla="*/ 155 w 182"/>
                <a:gd name="T7" fmla="*/ 60 h 89"/>
                <a:gd name="T8" fmla="*/ 151 w 182"/>
                <a:gd name="T9" fmla="*/ 57 h 89"/>
                <a:gd name="T10" fmla="*/ 148 w 182"/>
                <a:gd name="T11" fmla="*/ 52 h 89"/>
                <a:gd name="T12" fmla="*/ 138 w 182"/>
                <a:gd name="T13" fmla="*/ 53 h 89"/>
                <a:gd name="T14" fmla="*/ 127 w 182"/>
                <a:gd name="T15" fmla="*/ 51 h 89"/>
                <a:gd name="T16" fmla="*/ 115 w 182"/>
                <a:gd name="T17" fmla="*/ 54 h 89"/>
                <a:gd name="T18" fmla="*/ 98 w 182"/>
                <a:gd name="T19" fmla="*/ 70 h 89"/>
                <a:gd name="T20" fmla="*/ 90 w 182"/>
                <a:gd name="T21" fmla="*/ 67 h 89"/>
                <a:gd name="T22" fmla="*/ 84 w 182"/>
                <a:gd name="T23" fmla="*/ 69 h 89"/>
                <a:gd name="T24" fmla="*/ 65 w 182"/>
                <a:gd name="T25" fmla="*/ 74 h 89"/>
                <a:gd name="T26" fmla="*/ 60 w 182"/>
                <a:gd name="T27" fmla="*/ 82 h 89"/>
                <a:gd name="T28" fmla="*/ 59 w 182"/>
                <a:gd name="T29" fmla="*/ 87 h 89"/>
                <a:gd name="T30" fmla="*/ 35 w 182"/>
                <a:gd name="T31" fmla="*/ 88 h 89"/>
                <a:gd name="T32" fmla="*/ 19 w 182"/>
                <a:gd name="T33" fmla="*/ 82 h 89"/>
                <a:gd name="T34" fmla="*/ 13 w 182"/>
                <a:gd name="T35" fmla="*/ 77 h 89"/>
                <a:gd name="T36" fmla="*/ 7 w 182"/>
                <a:gd name="T37" fmla="*/ 75 h 89"/>
                <a:gd name="T38" fmla="*/ 0 w 182"/>
                <a:gd name="T39" fmla="*/ 58 h 89"/>
                <a:gd name="T40" fmla="*/ 2 w 182"/>
                <a:gd name="T41" fmla="*/ 50 h 89"/>
                <a:gd name="T42" fmla="*/ 4 w 182"/>
                <a:gd name="T43" fmla="*/ 45 h 89"/>
                <a:gd name="T44" fmla="*/ 10 w 182"/>
                <a:gd name="T45" fmla="*/ 36 h 89"/>
                <a:gd name="T46" fmla="*/ 24 w 182"/>
                <a:gd name="T47" fmla="*/ 37 h 89"/>
                <a:gd name="T48" fmla="*/ 33 w 182"/>
                <a:gd name="T49" fmla="*/ 30 h 89"/>
                <a:gd name="T50" fmla="*/ 38 w 182"/>
                <a:gd name="T51" fmla="*/ 27 h 89"/>
                <a:gd name="T52" fmla="*/ 40 w 182"/>
                <a:gd name="T53" fmla="*/ 20 h 89"/>
                <a:gd name="T54" fmla="*/ 47 w 182"/>
                <a:gd name="T55" fmla="*/ 13 h 89"/>
                <a:gd name="T56" fmla="*/ 51 w 182"/>
                <a:gd name="T57" fmla="*/ 9 h 89"/>
                <a:gd name="T58" fmla="*/ 58 w 182"/>
                <a:gd name="T59" fmla="*/ 5 h 89"/>
                <a:gd name="T60" fmla="*/ 63 w 182"/>
                <a:gd name="T61" fmla="*/ 4 h 89"/>
                <a:gd name="T62" fmla="*/ 67 w 182"/>
                <a:gd name="T63" fmla="*/ 10 h 89"/>
                <a:gd name="T64" fmla="*/ 77 w 182"/>
                <a:gd name="T65" fmla="*/ 3 h 89"/>
                <a:gd name="T66" fmla="*/ 83 w 182"/>
                <a:gd name="T67" fmla="*/ 1 h 89"/>
                <a:gd name="T68" fmla="*/ 88 w 182"/>
                <a:gd name="T69" fmla="*/ 8 h 89"/>
                <a:gd name="T70" fmla="*/ 91 w 182"/>
                <a:gd name="T71" fmla="*/ 10 h 89"/>
                <a:gd name="T72" fmla="*/ 93 w 182"/>
                <a:gd name="T73" fmla="*/ 16 h 89"/>
                <a:gd name="T74" fmla="*/ 93 w 182"/>
                <a:gd name="T75" fmla="*/ 20 h 89"/>
                <a:gd name="T76" fmla="*/ 101 w 182"/>
                <a:gd name="T77" fmla="*/ 20 h 89"/>
                <a:gd name="T78" fmla="*/ 107 w 182"/>
                <a:gd name="T79" fmla="*/ 13 h 89"/>
                <a:gd name="T80" fmla="*/ 113 w 182"/>
                <a:gd name="T81" fmla="*/ 11 h 89"/>
                <a:gd name="T82" fmla="*/ 116 w 182"/>
                <a:gd name="T83" fmla="*/ 11 h 89"/>
                <a:gd name="T84" fmla="*/ 125 w 182"/>
                <a:gd name="T85" fmla="*/ 13 h 89"/>
                <a:gd name="T86" fmla="*/ 132 w 182"/>
                <a:gd name="T87" fmla="*/ 13 h 89"/>
                <a:gd name="T88" fmla="*/ 138 w 182"/>
                <a:gd name="T89" fmla="*/ 8 h 89"/>
                <a:gd name="T90" fmla="*/ 155 w 182"/>
                <a:gd name="T91" fmla="*/ 11 h 89"/>
                <a:gd name="T92" fmla="*/ 164 w 182"/>
                <a:gd name="T93" fmla="*/ 17 h 89"/>
                <a:gd name="T94" fmla="*/ 178 w 182"/>
                <a:gd name="T95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" h="89">
                  <a:moveTo>
                    <a:pt x="181" y="25"/>
                  </a:moveTo>
                  <a:lnTo>
                    <a:pt x="180" y="28"/>
                  </a:lnTo>
                  <a:lnTo>
                    <a:pt x="179" y="30"/>
                  </a:lnTo>
                  <a:lnTo>
                    <a:pt x="177" y="32"/>
                  </a:lnTo>
                  <a:lnTo>
                    <a:pt x="176" y="35"/>
                  </a:lnTo>
                  <a:lnTo>
                    <a:pt x="174" y="41"/>
                  </a:lnTo>
                  <a:lnTo>
                    <a:pt x="173" y="44"/>
                  </a:lnTo>
                  <a:lnTo>
                    <a:pt x="168" y="50"/>
                  </a:lnTo>
                  <a:lnTo>
                    <a:pt x="167" y="58"/>
                  </a:lnTo>
                  <a:lnTo>
                    <a:pt x="167" y="58"/>
                  </a:lnTo>
                  <a:lnTo>
                    <a:pt x="156" y="61"/>
                  </a:lnTo>
                  <a:lnTo>
                    <a:pt x="155" y="60"/>
                  </a:lnTo>
                  <a:lnTo>
                    <a:pt x="153" y="59"/>
                  </a:lnTo>
                  <a:lnTo>
                    <a:pt x="152" y="58"/>
                  </a:lnTo>
                  <a:lnTo>
                    <a:pt x="151" y="57"/>
                  </a:lnTo>
                  <a:lnTo>
                    <a:pt x="151" y="55"/>
                  </a:lnTo>
                  <a:lnTo>
                    <a:pt x="150" y="54"/>
                  </a:lnTo>
                  <a:lnTo>
                    <a:pt x="148" y="52"/>
                  </a:lnTo>
                  <a:lnTo>
                    <a:pt x="146" y="50"/>
                  </a:lnTo>
                  <a:lnTo>
                    <a:pt x="143" y="50"/>
                  </a:lnTo>
                  <a:lnTo>
                    <a:pt x="138" y="53"/>
                  </a:lnTo>
                  <a:lnTo>
                    <a:pt x="134" y="53"/>
                  </a:lnTo>
                  <a:lnTo>
                    <a:pt x="131" y="52"/>
                  </a:lnTo>
                  <a:lnTo>
                    <a:pt x="127" y="51"/>
                  </a:lnTo>
                  <a:lnTo>
                    <a:pt x="120" y="51"/>
                  </a:lnTo>
                  <a:lnTo>
                    <a:pt x="115" y="52"/>
                  </a:lnTo>
                  <a:lnTo>
                    <a:pt x="115" y="54"/>
                  </a:lnTo>
                  <a:lnTo>
                    <a:pt x="110" y="63"/>
                  </a:lnTo>
                  <a:lnTo>
                    <a:pt x="104" y="66"/>
                  </a:lnTo>
                  <a:lnTo>
                    <a:pt x="98" y="70"/>
                  </a:lnTo>
                  <a:lnTo>
                    <a:pt x="96" y="71"/>
                  </a:lnTo>
                  <a:lnTo>
                    <a:pt x="94" y="69"/>
                  </a:lnTo>
                  <a:lnTo>
                    <a:pt x="90" y="67"/>
                  </a:lnTo>
                  <a:lnTo>
                    <a:pt x="88" y="66"/>
                  </a:lnTo>
                  <a:lnTo>
                    <a:pt x="86" y="67"/>
                  </a:lnTo>
                  <a:lnTo>
                    <a:pt x="84" y="69"/>
                  </a:lnTo>
                  <a:lnTo>
                    <a:pt x="83" y="72"/>
                  </a:lnTo>
                  <a:lnTo>
                    <a:pt x="76" y="74"/>
                  </a:lnTo>
                  <a:lnTo>
                    <a:pt x="65" y="74"/>
                  </a:lnTo>
                  <a:lnTo>
                    <a:pt x="62" y="77"/>
                  </a:lnTo>
                  <a:lnTo>
                    <a:pt x="60" y="80"/>
                  </a:lnTo>
                  <a:lnTo>
                    <a:pt x="60" y="82"/>
                  </a:lnTo>
                  <a:lnTo>
                    <a:pt x="61" y="84"/>
                  </a:lnTo>
                  <a:lnTo>
                    <a:pt x="60" y="86"/>
                  </a:lnTo>
                  <a:lnTo>
                    <a:pt x="59" y="87"/>
                  </a:lnTo>
                  <a:lnTo>
                    <a:pt x="51" y="88"/>
                  </a:lnTo>
                  <a:lnTo>
                    <a:pt x="41" y="88"/>
                  </a:lnTo>
                  <a:lnTo>
                    <a:pt x="35" y="88"/>
                  </a:lnTo>
                  <a:lnTo>
                    <a:pt x="28" y="88"/>
                  </a:lnTo>
                  <a:lnTo>
                    <a:pt x="24" y="86"/>
                  </a:lnTo>
                  <a:lnTo>
                    <a:pt x="19" y="82"/>
                  </a:lnTo>
                  <a:lnTo>
                    <a:pt x="14" y="77"/>
                  </a:lnTo>
                  <a:lnTo>
                    <a:pt x="14" y="77"/>
                  </a:lnTo>
                  <a:lnTo>
                    <a:pt x="13" y="77"/>
                  </a:lnTo>
                  <a:lnTo>
                    <a:pt x="10" y="76"/>
                  </a:lnTo>
                  <a:lnTo>
                    <a:pt x="9" y="77"/>
                  </a:lnTo>
                  <a:lnTo>
                    <a:pt x="7" y="75"/>
                  </a:lnTo>
                  <a:lnTo>
                    <a:pt x="6" y="73"/>
                  </a:lnTo>
                  <a:lnTo>
                    <a:pt x="3" y="67"/>
                  </a:lnTo>
                  <a:lnTo>
                    <a:pt x="0" y="58"/>
                  </a:lnTo>
                  <a:lnTo>
                    <a:pt x="0" y="56"/>
                  </a:lnTo>
                  <a:lnTo>
                    <a:pt x="1" y="53"/>
                  </a:lnTo>
                  <a:lnTo>
                    <a:pt x="2" y="50"/>
                  </a:lnTo>
                  <a:lnTo>
                    <a:pt x="3" y="49"/>
                  </a:lnTo>
                  <a:lnTo>
                    <a:pt x="3" y="49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8" y="37"/>
                  </a:lnTo>
                  <a:lnTo>
                    <a:pt x="10" y="36"/>
                  </a:lnTo>
                  <a:lnTo>
                    <a:pt x="14" y="37"/>
                  </a:lnTo>
                  <a:lnTo>
                    <a:pt x="19" y="38"/>
                  </a:lnTo>
                  <a:lnTo>
                    <a:pt x="24" y="37"/>
                  </a:lnTo>
                  <a:lnTo>
                    <a:pt x="28" y="34"/>
                  </a:lnTo>
                  <a:lnTo>
                    <a:pt x="31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4" y="28"/>
                  </a:lnTo>
                  <a:lnTo>
                    <a:pt x="38" y="27"/>
                  </a:lnTo>
                  <a:lnTo>
                    <a:pt x="39" y="26"/>
                  </a:lnTo>
                  <a:lnTo>
                    <a:pt x="40" y="24"/>
                  </a:lnTo>
                  <a:lnTo>
                    <a:pt x="40" y="20"/>
                  </a:lnTo>
                  <a:lnTo>
                    <a:pt x="40" y="18"/>
                  </a:lnTo>
                  <a:lnTo>
                    <a:pt x="41" y="17"/>
                  </a:lnTo>
                  <a:lnTo>
                    <a:pt x="47" y="13"/>
                  </a:lnTo>
                  <a:lnTo>
                    <a:pt x="48" y="11"/>
                  </a:lnTo>
                  <a:lnTo>
                    <a:pt x="49" y="10"/>
                  </a:lnTo>
                  <a:lnTo>
                    <a:pt x="51" y="9"/>
                  </a:lnTo>
                  <a:lnTo>
                    <a:pt x="53" y="6"/>
                  </a:lnTo>
                  <a:lnTo>
                    <a:pt x="55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2" y="4"/>
                  </a:lnTo>
                  <a:lnTo>
                    <a:pt x="63" y="4"/>
                  </a:lnTo>
                  <a:lnTo>
                    <a:pt x="66" y="4"/>
                  </a:lnTo>
                  <a:lnTo>
                    <a:pt x="66" y="7"/>
                  </a:lnTo>
                  <a:lnTo>
                    <a:pt x="67" y="10"/>
                  </a:lnTo>
                  <a:lnTo>
                    <a:pt x="73" y="9"/>
                  </a:lnTo>
                  <a:lnTo>
                    <a:pt x="75" y="4"/>
                  </a:lnTo>
                  <a:lnTo>
                    <a:pt x="77" y="3"/>
                  </a:lnTo>
                  <a:lnTo>
                    <a:pt x="80" y="2"/>
                  </a:lnTo>
                  <a:lnTo>
                    <a:pt x="82" y="0"/>
                  </a:lnTo>
                  <a:lnTo>
                    <a:pt x="83" y="1"/>
                  </a:lnTo>
                  <a:lnTo>
                    <a:pt x="85" y="4"/>
                  </a:lnTo>
                  <a:lnTo>
                    <a:pt x="87" y="8"/>
                  </a:lnTo>
                  <a:lnTo>
                    <a:pt x="88" y="8"/>
                  </a:lnTo>
                  <a:lnTo>
                    <a:pt x="88" y="9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3" y="14"/>
                  </a:lnTo>
                  <a:lnTo>
                    <a:pt x="93" y="16"/>
                  </a:lnTo>
                  <a:lnTo>
                    <a:pt x="92" y="17"/>
                  </a:lnTo>
                  <a:lnTo>
                    <a:pt x="92" y="19"/>
                  </a:lnTo>
                  <a:lnTo>
                    <a:pt x="93" y="20"/>
                  </a:lnTo>
                  <a:lnTo>
                    <a:pt x="96" y="19"/>
                  </a:lnTo>
                  <a:lnTo>
                    <a:pt x="97" y="19"/>
                  </a:lnTo>
                  <a:lnTo>
                    <a:pt x="101" y="20"/>
                  </a:lnTo>
                  <a:lnTo>
                    <a:pt x="103" y="16"/>
                  </a:lnTo>
                  <a:lnTo>
                    <a:pt x="105" y="14"/>
                  </a:lnTo>
                  <a:lnTo>
                    <a:pt x="107" y="13"/>
                  </a:lnTo>
                  <a:lnTo>
                    <a:pt x="109" y="11"/>
                  </a:lnTo>
                  <a:lnTo>
                    <a:pt x="111" y="10"/>
                  </a:lnTo>
                  <a:lnTo>
                    <a:pt x="113" y="11"/>
                  </a:lnTo>
                  <a:lnTo>
                    <a:pt x="113" y="10"/>
                  </a:lnTo>
                  <a:lnTo>
                    <a:pt x="115" y="10"/>
                  </a:lnTo>
                  <a:lnTo>
                    <a:pt x="116" y="11"/>
                  </a:lnTo>
                  <a:lnTo>
                    <a:pt x="120" y="10"/>
                  </a:lnTo>
                  <a:lnTo>
                    <a:pt x="123" y="11"/>
                  </a:lnTo>
                  <a:lnTo>
                    <a:pt x="125" y="13"/>
                  </a:lnTo>
                  <a:lnTo>
                    <a:pt x="127" y="14"/>
                  </a:lnTo>
                  <a:lnTo>
                    <a:pt x="130" y="14"/>
                  </a:lnTo>
                  <a:lnTo>
                    <a:pt x="132" y="13"/>
                  </a:lnTo>
                  <a:lnTo>
                    <a:pt x="134" y="9"/>
                  </a:lnTo>
                  <a:lnTo>
                    <a:pt x="136" y="9"/>
                  </a:lnTo>
                  <a:lnTo>
                    <a:pt x="138" y="8"/>
                  </a:lnTo>
                  <a:lnTo>
                    <a:pt x="143" y="8"/>
                  </a:lnTo>
                  <a:lnTo>
                    <a:pt x="152" y="9"/>
                  </a:lnTo>
                  <a:lnTo>
                    <a:pt x="155" y="11"/>
                  </a:lnTo>
                  <a:lnTo>
                    <a:pt x="160" y="13"/>
                  </a:lnTo>
                  <a:lnTo>
                    <a:pt x="162" y="14"/>
                  </a:lnTo>
                  <a:lnTo>
                    <a:pt x="164" y="17"/>
                  </a:lnTo>
                  <a:lnTo>
                    <a:pt x="164" y="19"/>
                  </a:lnTo>
                  <a:lnTo>
                    <a:pt x="170" y="22"/>
                  </a:lnTo>
                  <a:lnTo>
                    <a:pt x="178" y="25"/>
                  </a:lnTo>
                  <a:lnTo>
                    <a:pt x="181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1" name="Freeform 239">
              <a:extLst>
                <a:ext uri="{FF2B5EF4-FFF2-40B4-BE49-F238E27FC236}">
                  <a16:creationId xmlns:a16="http://schemas.microsoft.com/office/drawing/2014/main" id="{F0EC140B-7099-0F78-7D81-D580B2E64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5032" y="7462471"/>
              <a:ext cx="714375" cy="478080"/>
            </a:xfrm>
            <a:custGeom>
              <a:avLst/>
              <a:gdLst>
                <a:gd name="T0" fmla="*/ 513 w 575"/>
                <a:gd name="T1" fmla="*/ 258 h 383"/>
                <a:gd name="T2" fmla="*/ 456 w 575"/>
                <a:gd name="T3" fmla="*/ 276 h 383"/>
                <a:gd name="T4" fmla="*/ 417 w 575"/>
                <a:gd name="T5" fmla="*/ 298 h 383"/>
                <a:gd name="T6" fmla="*/ 411 w 575"/>
                <a:gd name="T7" fmla="*/ 323 h 383"/>
                <a:gd name="T8" fmla="*/ 456 w 575"/>
                <a:gd name="T9" fmla="*/ 335 h 383"/>
                <a:gd name="T10" fmla="*/ 432 w 575"/>
                <a:gd name="T11" fmla="*/ 350 h 383"/>
                <a:gd name="T12" fmla="*/ 376 w 575"/>
                <a:gd name="T13" fmla="*/ 382 h 383"/>
                <a:gd name="T14" fmla="*/ 355 w 575"/>
                <a:gd name="T15" fmla="*/ 347 h 383"/>
                <a:gd name="T16" fmla="*/ 368 w 575"/>
                <a:gd name="T17" fmla="*/ 312 h 383"/>
                <a:gd name="T18" fmla="*/ 316 w 575"/>
                <a:gd name="T19" fmla="*/ 297 h 383"/>
                <a:gd name="T20" fmla="*/ 303 w 575"/>
                <a:gd name="T21" fmla="*/ 286 h 383"/>
                <a:gd name="T22" fmla="*/ 316 w 575"/>
                <a:gd name="T23" fmla="*/ 279 h 383"/>
                <a:gd name="T24" fmla="*/ 311 w 575"/>
                <a:gd name="T25" fmla="*/ 276 h 383"/>
                <a:gd name="T26" fmla="*/ 275 w 575"/>
                <a:gd name="T27" fmla="*/ 287 h 383"/>
                <a:gd name="T28" fmla="*/ 241 w 575"/>
                <a:gd name="T29" fmla="*/ 320 h 383"/>
                <a:gd name="T30" fmla="*/ 220 w 575"/>
                <a:gd name="T31" fmla="*/ 340 h 383"/>
                <a:gd name="T32" fmla="*/ 194 w 575"/>
                <a:gd name="T33" fmla="*/ 334 h 383"/>
                <a:gd name="T34" fmla="*/ 211 w 575"/>
                <a:gd name="T35" fmla="*/ 316 h 383"/>
                <a:gd name="T36" fmla="*/ 224 w 575"/>
                <a:gd name="T37" fmla="*/ 285 h 383"/>
                <a:gd name="T38" fmla="*/ 235 w 575"/>
                <a:gd name="T39" fmla="*/ 289 h 383"/>
                <a:gd name="T40" fmla="*/ 249 w 575"/>
                <a:gd name="T41" fmla="*/ 284 h 383"/>
                <a:gd name="T42" fmla="*/ 236 w 575"/>
                <a:gd name="T43" fmla="*/ 257 h 383"/>
                <a:gd name="T44" fmla="*/ 223 w 575"/>
                <a:gd name="T45" fmla="*/ 238 h 383"/>
                <a:gd name="T46" fmla="*/ 215 w 575"/>
                <a:gd name="T47" fmla="*/ 216 h 383"/>
                <a:gd name="T48" fmla="*/ 196 w 575"/>
                <a:gd name="T49" fmla="*/ 205 h 383"/>
                <a:gd name="T50" fmla="*/ 173 w 575"/>
                <a:gd name="T51" fmla="*/ 193 h 383"/>
                <a:gd name="T52" fmla="*/ 138 w 575"/>
                <a:gd name="T53" fmla="*/ 205 h 383"/>
                <a:gd name="T54" fmla="*/ 88 w 575"/>
                <a:gd name="T55" fmla="*/ 229 h 383"/>
                <a:gd name="T56" fmla="*/ 51 w 575"/>
                <a:gd name="T57" fmla="*/ 217 h 383"/>
                <a:gd name="T58" fmla="*/ 23 w 575"/>
                <a:gd name="T59" fmla="*/ 218 h 383"/>
                <a:gd name="T60" fmla="*/ 10 w 575"/>
                <a:gd name="T61" fmla="*/ 205 h 383"/>
                <a:gd name="T62" fmla="*/ 6 w 575"/>
                <a:gd name="T63" fmla="*/ 183 h 383"/>
                <a:gd name="T64" fmla="*/ 23 w 575"/>
                <a:gd name="T65" fmla="*/ 165 h 383"/>
                <a:gd name="T66" fmla="*/ 25 w 575"/>
                <a:gd name="T67" fmla="*/ 131 h 383"/>
                <a:gd name="T68" fmla="*/ 63 w 575"/>
                <a:gd name="T69" fmla="*/ 93 h 383"/>
                <a:gd name="T70" fmla="*/ 58 w 575"/>
                <a:gd name="T71" fmla="*/ 69 h 383"/>
                <a:gd name="T72" fmla="*/ 51 w 575"/>
                <a:gd name="T73" fmla="*/ 37 h 383"/>
                <a:gd name="T74" fmla="*/ 82 w 575"/>
                <a:gd name="T75" fmla="*/ 24 h 383"/>
                <a:gd name="T76" fmla="*/ 142 w 575"/>
                <a:gd name="T77" fmla="*/ 29 h 383"/>
                <a:gd name="T78" fmla="*/ 177 w 575"/>
                <a:gd name="T79" fmla="*/ 45 h 383"/>
                <a:gd name="T80" fmla="*/ 201 w 575"/>
                <a:gd name="T81" fmla="*/ 41 h 383"/>
                <a:gd name="T82" fmla="*/ 221 w 575"/>
                <a:gd name="T83" fmla="*/ 37 h 383"/>
                <a:gd name="T84" fmla="*/ 253 w 575"/>
                <a:gd name="T85" fmla="*/ 45 h 383"/>
                <a:gd name="T86" fmla="*/ 269 w 575"/>
                <a:gd name="T87" fmla="*/ 42 h 383"/>
                <a:gd name="T88" fmla="*/ 294 w 575"/>
                <a:gd name="T89" fmla="*/ 13 h 383"/>
                <a:gd name="T90" fmla="*/ 327 w 575"/>
                <a:gd name="T91" fmla="*/ 3 h 383"/>
                <a:gd name="T92" fmla="*/ 373 w 575"/>
                <a:gd name="T93" fmla="*/ 2 h 383"/>
                <a:gd name="T94" fmla="*/ 385 w 575"/>
                <a:gd name="T95" fmla="*/ 41 h 383"/>
                <a:gd name="T96" fmla="*/ 401 w 575"/>
                <a:gd name="T97" fmla="*/ 61 h 383"/>
                <a:gd name="T98" fmla="*/ 421 w 575"/>
                <a:gd name="T99" fmla="*/ 68 h 383"/>
                <a:gd name="T100" fmla="*/ 426 w 575"/>
                <a:gd name="T101" fmla="*/ 96 h 383"/>
                <a:gd name="T102" fmla="*/ 454 w 575"/>
                <a:gd name="T103" fmla="*/ 104 h 383"/>
                <a:gd name="T104" fmla="*/ 488 w 575"/>
                <a:gd name="T105" fmla="*/ 99 h 383"/>
                <a:gd name="T106" fmla="*/ 513 w 575"/>
                <a:gd name="T107" fmla="*/ 117 h 383"/>
                <a:gd name="T108" fmla="*/ 546 w 575"/>
                <a:gd name="T109" fmla="*/ 130 h 383"/>
                <a:gd name="T110" fmla="*/ 572 w 575"/>
                <a:gd name="T111" fmla="*/ 143 h 383"/>
                <a:gd name="T112" fmla="*/ 562 w 575"/>
                <a:gd name="T113" fmla="*/ 172 h 383"/>
                <a:gd name="T114" fmla="*/ 562 w 575"/>
                <a:gd name="T115" fmla="*/ 189 h 383"/>
                <a:gd name="T116" fmla="*/ 566 w 575"/>
                <a:gd name="T117" fmla="*/ 208 h 383"/>
                <a:gd name="T118" fmla="*/ 529 w 575"/>
                <a:gd name="T119" fmla="*/ 230 h 383"/>
                <a:gd name="T120" fmla="*/ 513 w 575"/>
                <a:gd name="T121" fmla="*/ 249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5" h="383">
                  <a:moveTo>
                    <a:pt x="315" y="299"/>
                  </a:moveTo>
                  <a:lnTo>
                    <a:pt x="320" y="302"/>
                  </a:lnTo>
                  <a:lnTo>
                    <a:pt x="315" y="301"/>
                  </a:lnTo>
                  <a:lnTo>
                    <a:pt x="305" y="299"/>
                  </a:lnTo>
                  <a:lnTo>
                    <a:pt x="301" y="297"/>
                  </a:lnTo>
                  <a:lnTo>
                    <a:pt x="300" y="295"/>
                  </a:lnTo>
                  <a:lnTo>
                    <a:pt x="299" y="292"/>
                  </a:lnTo>
                  <a:lnTo>
                    <a:pt x="302" y="295"/>
                  </a:lnTo>
                  <a:lnTo>
                    <a:pt x="304" y="297"/>
                  </a:lnTo>
                  <a:lnTo>
                    <a:pt x="315" y="299"/>
                  </a:lnTo>
                  <a:close/>
                  <a:moveTo>
                    <a:pt x="513" y="258"/>
                  </a:moveTo>
                  <a:lnTo>
                    <a:pt x="511" y="259"/>
                  </a:lnTo>
                  <a:lnTo>
                    <a:pt x="500" y="258"/>
                  </a:lnTo>
                  <a:lnTo>
                    <a:pt x="492" y="260"/>
                  </a:lnTo>
                  <a:lnTo>
                    <a:pt x="485" y="267"/>
                  </a:lnTo>
                  <a:lnTo>
                    <a:pt x="481" y="267"/>
                  </a:lnTo>
                  <a:lnTo>
                    <a:pt x="476" y="269"/>
                  </a:lnTo>
                  <a:lnTo>
                    <a:pt x="472" y="271"/>
                  </a:lnTo>
                  <a:lnTo>
                    <a:pt x="468" y="276"/>
                  </a:lnTo>
                  <a:lnTo>
                    <a:pt x="464" y="274"/>
                  </a:lnTo>
                  <a:lnTo>
                    <a:pt x="460" y="274"/>
                  </a:lnTo>
                  <a:lnTo>
                    <a:pt x="456" y="276"/>
                  </a:lnTo>
                  <a:lnTo>
                    <a:pt x="451" y="279"/>
                  </a:lnTo>
                  <a:lnTo>
                    <a:pt x="448" y="279"/>
                  </a:lnTo>
                  <a:lnTo>
                    <a:pt x="443" y="279"/>
                  </a:lnTo>
                  <a:lnTo>
                    <a:pt x="437" y="281"/>
                  </a:lnTo>
                  <a:lnTo>
                    <a:pt x="423" y="292"/>
                  </a:lnTo>
                  <a:lnTo>
                    <a:pt x="419" y="299"/>
                  </a:lnTo>
                  <a:lnTo>
                    <a:pt x="417" y="301"/>
                  </a:lnTo>
                  <a:lnTo>
                    <a:pt x="414" y="303"/>
                  </a:lnTo>
                  <a:lnTo>
                    <a:pt x="412" y="304"/>
                  </a:lnTo>
                  <a:lnTo>
                    <a:pt x="411" y="304"/>
                  </a:lnTo>
                  <a:lnTo>
                    <a:pt x="417" y="298"/>
                  </a:lnTo>
                  <a:lnTo>
                    <a:pt x="419" y="297"/>
                  </a:lnTo>
                  <a:lnTo>
                    <a:pt x="420" y="295"/>
                  </a:lnTo>
                  <a:lnTo>
                    <a:pt x="420" y="292"/>
                  </a:lnTo>
                  <a:lnTo>
                    <a:pt x="418" y="289"/>
                  </a:lnTo>
                  <a:lnTo>
                    <a:pt x="413" y="297"/>
                  </a:lnTo>
                  <a:lnTo>
                    <a:pt x="409" y="298"/>
                  </a:lnTo>
                  <a:lnTo>
                    <a:pt x="406" y="300"/>
                  </a:lnTo>
                  <a:lnTo>
                    <a:pt x="405" y="306"/>
                  </a:lnTo>
                  <a:lnTo>
                    <a:pt x="406" y="310"/>
                  </a:lnTo>
                  <a:lnTo>
                    <a:pt x="408" y="315"/>
                  </a:lnTo>
                  <a:lnTo>
                    <a:pt x="411" y="323"/>
                  </a:lnTo>
                  <a:lnTo>
                    <a:pt x="419" y="334"/>
                  </a:lnTo>
                  <a:lnTo>
                    <a:pt x="422" y="339"/>
                  </a:lnTo>
                  <a:lnTo>
                    <a:pt x="425" y="340"/>
                  </a:lnTo>
                  <a:lnTo>
                    <a:pt x="429" y="340"/>
                  </a:lnTo>
                  <a:lnTo>
                    <a:pt x="435" y="337"/>
                  </a:lnTo>
                  <a:lnTo>
                    <a:pt x="437" y="336"/>
                  </a:lnTo>
                  <a:lnTo>
                    <a:pt x="442" y="337"/>
                  </a:lnTo>
                  <a:lnTo>
                    <a:pt x="445" y="335"/>
                  </a:lnTo>
                  <a:lnTo>
                    <a:pt x="447" y="334"/>
                  </a:lnTo>
                  <a:lnTo>
                    <a:pt x="452" y="334"/>
                  </a:lnTo>
                  <a:lnTo>
                    <a:pt x="456" y="335"/>
                  </a:lnTo>
                  <a:lnTo>
                    <a:pt x="461" y="337"/>
                  </a:lnTo>
                  <a:lnTo>
                    <a:pt x="458" y="340"/>
                  </a:lnTo>
                  <a:lnTo>
                    <a:pt x="457" y="344"/>
                  </a:lnTo>
                  <a:lnTo>
                    <a:pt x="456" y="347"/>
                  </a:lnTo>
                  <a:lnTo>
                    <a:pt x="455" y="351"/>
                  </a:lnTo>
                  <a:lnTo>
                    <a:pt x="450" y="353"/>
                  </a:lnTo>
                  <a:lnTo>
                    <a:pt x="444" y="353"/>
                  </a:lnTo>
                  <a:lnTo>
                    <a:pt x="438" y="354"/>
                  </a:lnTo>
                  <a:lnTo>
                    <a:pt x="436" y="353"/>
                  </a:lnTo>
                  <a:lnTo>
                    <a:pt x="435" y="351"/>
                  </a:lnTo>
                  <a:lnTo>
                    <a:pt x="432" y="350"/>
                  </a:lnTo>
                  <a:lnTo>
                    <a:pt x="429" y="349"/>
                  </a:lnTo>
                  <a:lnTo>
                    <a:pt x="425" y="350"/>
                  </a:lnTo>
                  <a:lnTo>
                    <a:pt x="422" y="355"/>
                  </a:lnTo>
                  <a:lnTo>
                    <a:pt x="416" y="359"/>
                  </a:lnTo>
                  <a:lnTo>
                    <a:pt x="413" y="363"/>
                  </a:lnTo>
                  <a:lnTo>
                    <a:pt x="407" y="362"/>
                  </a:lnTo>
                  <a:lnTo>
                    <a:pt x="401" y="363"/>
                  </a:lnTo>
                  <a:lnTo>
                    <a:pt x="394" y="367"/>
                  </a:lnTo>
                  <a:lnTo>
                    <a:pt x="387" y="375"/>
                  </a:lnTo>
                  <a:lnTo>
                    <a:pt x="381" y="380"/>
                  </a:lnTo>
                  <a:lnTo>
                    <a:pt x="376" y="382"/>
                  </a:lnTo>
                  <a:lnTo>
                    <a:pt x="371" y="382"/>
                  </a:lnTo>
                  <a:lnTo>
                    <a:pt x="368" y="379"/>
                  </a:lnTo>
                  <a:lnTo>
                    <a:pt x="361" y="374"/>
                  </a:lnTo>
                  <a:lnTo>
                    <a:pt x="362" y="372"/>
                  </a:lnTo>
                  <a:lnTo>
                    <a:pt x="362" y="372"/>
                  </a:lnTo>
                  <a:lnTo>
                    <a:pt x="364" y="369"/>
                  </a:lnTo>
                  <a:lnTo>
                    <a:pt x="366" y="358"/>
                  </a:lnTo>
                  <a:lnTo>
                    <a:pt x="366" y="355"/>
                  </a:lnTo>
                  <a:lnTo>
                    <a:pt x="364" y="350"/>
                  </a:lnTo>
                  <a:lnTo>
                    <a:pt x="359" y="346"/>
                  </a:lnTo>
                  <a:lnTo>
                    <a:pt x="355" y="347"/>
                  </a:lnTo>
                  <a:lnTo>
                    <a:pt x="353" y="345"/>
                  </a:lnTo>
                  <a:lnTo>
                    <a:pt x="344" y="339"/>
                  </a:lnTo>
                  <a:lnTo>
                    <a:pt x="340" y="338"/>
                  </a:lnTo>
                  <a:lnTo>
                    <a:pt x="334" y="340"/>
                  </a:lnTo>
                  <a:lnTo>
                    <a:pt x="332" y="339"/>
                  </a:lnTo>
                  <a:lnTo>
                    <a:pt x="331" y="336"/>
                  </a:lnTo>
                  <a:lnTo>
                    <a:pt x="341" y="328"/>
                  </a:lnTo>
                  <a:lnTo>
                    <a:pt x="351" y="320"/>
                  </a:lnTo>
                  <a:lnTo>
                    <a:pt x="356" y="320"/>
                  </a:lnTo>
                  <a:lnTo>
                    <a:pt x="362" y="316"/>
                  </a:lnTo>
                  <a:lnTo>
                    <a:pt x="368" y="312"/>
                  </a:lnTo>
                  <a:lnTo>
                    <a:pt x="367" y="308"/>
                  </a:lnTo>
                  <a:lnTo>
                    <a:pt x="366" y="304"/>
                  </a:lnTo>
                  <a:lnTo>
                    <a:pt x="362" y="306"/>
                  </a:lnTo>
                  <a:lnTo>
                    <a:pt x="361" y="306"/>
                  </a:lnTo>
                  <a:lnTo>
                    <a:pt x="355" y="303"/>
                  </a:lnTo>
                  <a:lnTo>
                    <a:pt x="353" y="301"/>
                  </a:lnTo>
                  <a:lnTo>
                    <a:pt x="345" y="303"/>
                  </a:lnTo>
                  <a:lnTo>
                    <a:pt x="340" y="303"/>
                  </a:lnTo>
                  <a:lnTo>
                    <a:pt x="330" y="305"/>
                  </a:lnTo>
                  <a:lnTo>
                    <a:pt x="326" y="303"/>
                  </a:lnTo>
                  <a:lnTo>
                    <a:pt x="316" y="297"/>
                  </a:lnTo>
                  <a:lnTo>
                    <a:pt x="312" y="296"/>
                  </a:lnTo>
                  <a:lnTo>
                    <a:pt x="310" y="297"/>
                  </a:lnTo>
                  <a:lnTo>
                    <a:pt x="308" y="294"/>
                  </a:lnTo>
                  <a:lnTo>
                    <a:pt x="310" y="293"/>
                  </a:lnTo>
                  <a:lnTo>
                    <a:pt x="312" y="293"/>
                  </a:lnTo>
                  <a:lnTo>
                    <a:pt x="315" y="292"/>
                  </a:lnTo>
                  <a:lnTo>
                    <a:pt x="315" y="292"/>
                  </a:lnTo>
                  <a:lnTo>
                    <a:pt x="315" y="289"/>
                  </a:lnTo>
                  <a:lnTo>
                    <a:pt x="310" y="288"/>
                  </a:lnTo>
                  <a:lnTo>
                    <a:pt x="305" y="287"/>
                  </a:lnTo>
                  <a:lnTo>
                    <a:pt x="303" y="286"/>
                  </a:lnTo>
                  <a:lnTo>
                    <a:pt x="301" y="284"/>
                  </a:lnTo>
                  <a:lnTo>
                    <a:pt x="306" y="284"/>
                  </a:lnTo>
                  <a:lnTo>
                    <a:pt x="311" y="286"/>
                  </a:lnTo>
                  <a:lnTo>
                    <a:pt x="319" y="286"/>
                  </a:lnTo>
                  <a:lnTo>
                    <a:pt x="326" y="287"/>
                  </a:lnTo>
                  <a:lnTo>
                    <a:pt x="328" y="286"/>
                  </a:lnTo>
                  <a:lnTo>
                    <a:pt x="332" y="282"/>
                  </a:lnTo>
                  <a:lnTo>
                    <a:pt x="333" y="281"/>
                  </a:lnTo>
                  <a:lnTo>
                    <a:pt x="326" y="283"/>
                  </a:lnTo>
                  <a:lnTo>
                    <a:pt x="319" y="282"/>
                  </a:lnTo>
                  <a:lnTo>
                    <a:pt x="316" y="279"/>
                  </a:lnTo>
                  <a:lnTo>
                    <a:pt x="314" y="276"/>
                  </a:lnTo>
                  <a:lnTo>
                    <a:pt x="313" y="273"/>
                  </a:lnTo>
                  <a:lnTo>
                    <a:pt x="314" y="269"/>
                  </a:lnTo>
                  <a:lnTo>
                    <a:pt x="313" y="264"/>
                  </a:lnTo>
                  <a:lnTo>
                    <a:pt x="310" y="258"/>
                  </a:lnTo>
                  <a:lnTo>
                    <a:pt x="310" y="256"/>
                  </a:lnTo>
                  <a:lnTo>
                    <a:pt x="307" y="253"/>
                  </a:lnTo>
                  <a:lnTo>
                    <a:pt x="310" y="259"/>
                  </a:lnTo>
                  <a:lnTo>
                    <a:pt x="310" y="263"/>
                  </a:lnTo>
                  <a:lnTo>
                    <a:pt x="312" y="267"/>
                  </a:lnTo>
                  <a:lnTo>
                    <a:pt x="311" y="276"/>
                  </a:lnTo>
                  <a:lnTo>
                    <a:pt x="311" y="279"/>
                  </a:lnTo>
                  <a:lnTo>
                    <a:pt x="308" y="280"/>
                  </a:lnTo>
                  <a:lnTo>
                    <a:pt x="304" y="279"/>
                  </a:lnTo>
                  <a:lnTo>
                    <a:pt x="300" y="279"/>
                  </a:lnTo>
                  <a:lnTo>
                    <a:pt x="301" y="273"/>
                  </a:lnTo>
                  <a:lnTo>
                    <a:pt x="299" y="275"/>
                  </a:lnTo>
                  <a:lnTo>
                    <a:pt x="296" y="280"/>
                  </a:lnTo>
                  <a:lnTo>
                    <a:pt x="293" y="281"/>
                  </a:lnTo>
                  <a:lnTo>
                    <a:pt x="287" y="281"/>
                  </a:lnTo>
                  <a:lnTo>
                    <a:pt x="277" y="284"/>
                  </a:lnTo>
                  <a:lnTo>
                    <a:pt x="275" y="287"/>
                  </a:lnTo>
                  <a:lnTo>
                    <a:pt x="274" y="292"/>
                  </a:lnTo>
                  <a:lnTo>
                    <a:pt x="272" y="295"/>
                  </a:lnTo>
                  <a:lnTo>
                    <a:pt x="272" y="297"/>
                  </a:lnTo>
                  <a:lnTo>
                    <a:pt x="268" y="304"/>
                  </a:lnTo>
                  <a:lnTo>
                    <a:pt x="267" y="305"/>
                  </a:lnTo>
                  <a:lnTo>
                    <a:pt x="258" y="315"/>
                  </a:lnTo>
                  <a:lnTo>
                    <a:pt x="257" y="316"/>
                  </a:lnTo>
                  <a:lnTo>
                    <a:pt x="251" y="319"/>
                  </a:lnTo>
                  <a:lnTo>
                    <a:pt x="248" y="320"/>
                  </a:lnTo>
                  <a:lnTo>
                    <a:pt x="246" y="321"/>
                  </a:lnTo>
                  <a:lnTo>
                    <a:pt x="241" y="320"/>
                  </a:lnTo>
                  <a:lnTo>
                    <a:pt x="240" y="321"/>
                  </a:lnTo>
                  <a:lnTo>
                    <a:pt x="238" y="323"/>
                  </a:lnTo>
                  <a:lnTo>
                    <a:pt x="238" y="328"/>
                  </a:lnTo>
                  <a:lnTo>
                    <a:pt x="241" y="330"/>
                  </a:lnTo>
                  <a:lnTo>
                    <a:pt x="242" y="339"/>
                  </a:lnTo>
                  <a:lnTo>
                    <a:pt x="242" y="343"/>
                  </a:lnTo>
                  <a:lnTo>
                    <a:pt x="240" y="340"/>
                  </a:lnTo>
                  <a:lnTo>
                    <a:pt x="238" y="337"/>
                  </a:lnTo>
                  <a:lnTo>
                    <a:pt x="232" y="336"/>
                  </a:lnTo>
                  <a:lnTo>
                    <a:pt x="227" y="336"/>
                  </a:lnTo>
                  <a:lnTo>
                    <a:pt x="220" y="340"/>
                  </a:lnTo>
                  <a:lnTo>
                    <a:pt x="216" y="341"/>
                  </a:lnTo>
                  <a:lnTo>
                    <a:pt x="214" y="340"/>
                  </a:lnTo>
                  <a:lnTo>
                    <a:pt x="212" y="340"/>
                  </a:lnTo>
                  <a:lnTo>
                    <a:pt x="212" y="342"/>
                  </a:lnTo>
                  <a:lnTo>
                    <a:pt x="212" y="342"/>
                  </a:lnTo>
                  <a:lnTo>
                    <a:pt x="212" y="343"/>
                  </a:lnTo>
                  <a:lnTo>
                    <a:pt x="212" y="344"/>
                  </a:lnTo>
                  <a:lnTo>
                    <a:pt x="212" y="344"/>
                  </a:lnTo>
                  <a:lnTo>
                    <a:pt x="201" y="341"/>
                  </a:lnTo>
                  <a:lnTo>
                    <a:pt x="198" y="339"/>
                  </a:lnTo>
                  <a:lnTo>
                    <a:pt x="194" y="334"/>
                  </a:lnTo>
                  <a:lnTo>
                    <a:pt x="196" y="333"/>
                  </a:lnTo>
                  <a:lnTo>
                    <a:pt x="197" y="332"/>
                  </a:lnTo>
                  <a:lnTo>
                    <a:pt x="203" y="331"/>
                  </a:lnTo>
                  <a:lnTo>
                    <a:pt x="203" y="331"/>
                  </a:lnTo>
                  <a:lnTo>
                    <a:pt x="203" y="330"/>
                  </a:lnTo>
                  <a:lnTo>
                    <a:pt x="204" y="329"/>
                  </a:lnTo>
                  <a:lnTo>
                    <a:pt x="204" y="326"/>
                  </a:lnTo>
                  <a:lnTo>
                    <a:pt x="203" y="325"/>
                  </a:lnTo>
                  <a:lnTo>
                    <a:pt x="205" y="321"/>
                  </a:lnTo>
                  <a:lnTo>
                    <a:pt x="209" y="319"/>
                  </a:lnTo>
                  <a:lnTo>
                    <a:pt x="211" y="316"/>
                  </a:lnTo>
                  <a:lnTo>
                    <a:pt x="211" y="312"/>
                  </a:lnTo>
                  <a:lnTo>
                    <a:pt x="214" y="310"/>
                  </a:lnTo>
                  <a:lnTo>
                    <a:pt x="217" y="307"/>
                  </a:lnTo>
                  <a:lnTo>
                    <a:pt x="219" y="303"/>
                  </a:lnTo>
                  <a:lnTo>
                    <a:pt x="219" y="301"/>
                  </a:lnTo>
                  <a:lnTo>
                    <a:pt x="217" y="296"/>
                  </a:lnTo>
                  <a:lnTo>
                    <a:pt x="217" y="293"/>
                  </a:lnTo>
                  <a:lnTo>
                    <a:pt x="217" y="290"/>
                  </a:lnTo>
                  <a:lnTo>
                    <a:pt x="218" y="288"/>
                  </a:lnTo>
                  <a:lnTo>
                    <a:pt x="221" y="286"/>
                  </a:lnTo>
                  <a:lnTo>
                    <a:pt x="224" y="285"/>
                  </a:lnTo>
                  <a:lnTo>
                    <a:pt x="225" y="285"/>
                  </a:lnTo>
                  <a:lnTo>
                    <a:pt x="226" y="286"/>
                  </a:lnTo>
                  <a:lnTo>
                    <a:pt x="226" y="292"/>
                  </a:lnTo>
                  <a:lnTo>
                    <a:pt x="227" y="292"/>
                  </a:lnTo>
                  <a:lnTo>
                    <a:pt x="227" y="291"/>
                  </a:lnTo>
                  <a:lnTo>
                    <a:pt x="229" y="288"/>
                  </a:lnTo>
                  <a:lnTo>
                    <a:pt x="230" y="288"/>
                  </a:lnTo>
                  <a:lnTo>
                    <a:pt x="231" y="289"/>
                  </a:lnTo>
                  <a:lnTo>
                    <a:pt x="233" y="288"/>
                  </a:lnTo>
                  <a:lnTo>
                    <a:pt x="234" y="288"/>
                  </a:lnTo>
                  <a:lnTo>
                    <a:pt x="235" y="289"/>
                  </a:lnTo>
                  <a:lnTo>
                    <a:pt x="237" y="290"/>
                  </a:lnTo>
                  <a:lnTo>
                    <a:pt x="239" y="291"/>
                  </a:lnTo>
                  <a:lnTo>
                    <a:pt x="241" y="290"/>
                  </a:lnTo>
                  <a:lnTo>
                    <a:pt x="242" y="288"/>
                  </a:lnTo>
                  <a:lnTo>
                    <a:pt x="243" y="289"/>
                  </a:lnTo>
                  <a:lnTo>
                    <a:pt x="246" y="293"/>
                  </a:lnTo>
                  <a:lnTo>
                    <a:pt x="247" y="293"/>
                  </a:lnTo>
                  <a:lnTo>
                    <a:pt x="253" y="292"/>
                  </a:lnTo>
                  <a:lnTo>
                    <a:pt x="255" y="291"/>
                  </a:lnTo>
                  <a:lnTo>
                    <a:pt x="255" y="290"/>
                  </a:lnTo>
                  <a:lnTo>
                    <a:pt x="249" y="284"/>
                  </a:lnTo>
                  <a:lnTo>
                    <a:pt x="249" y="281"/>
                  </a:lnTo>
                  <a:lnTo>
                    <a:pt x="249" y="276"/>
                  </a:lnTo>
                  <a:lnTo>
                    <a:pt x="249" y="273"/>
                  </a:lnTo>
                  <a:lnTo>
                    <a:pt x="247" y="271"/>
                  </a:lnTo>
                  <a:lnTo>
                    <a:pt x="242" y="268"/>
                  </a:lnTo>
                  <a:lnTo>
                    <a:pt x="238" y="266"/>
                  </a:lnTo>
                  <a:lnTo>
                    <a:pt x="238" y="265"/>
                  </a:lnTo>
                  <a:lnTo>
                    <a:pt x="238" y="263"/>
                  </a:lnTo>
                  <a:lnTo>
                    <a:pt x="237" y="261"/>
                  </a:lnTo>
                  <a:lnTo>
                    <a:pt x="236" y="258"/>
                  </a:lnTo>
                  <a:lnTo>
                    <a:pt x="236" y="257"/>
                  </a:lnTo>
                  <a:lnTo>
                    <a:pt x="236" y="254"/>
                  </a:lnTo>
                  <a:lnTo>
                    <a:pt x="237" y="252"/>
                  </a:lnTo>
                  <a:lnTo>
                    <a:pt x="236" y="251"/>
                  </a:lnTo>
                  <a:lnTo>
                    <a:pt x="236" y="249"/>
                  </a:lnTo>
                  <a:lnTo>
                    <a:pt x="234" y="249"/>
                  </a:lnTo>
                  <a:lnTo>
                    <a:pt x="231" y="247"/>
                  </a:lnTo>
                  <a:lnTo>
                    <a:pt x="230" y="246"/>
                  </a:lnTo>
                  <a:lnTo>
                    <a:pt x="225" y="242"/>
                  </a:lnTo>
                  <a:lnTo>
                    <a:pt x="224" y="241"/>
                  </a:lnTo>
                  <a:lnTo>
                    <a:pt x="224" y="240"/>
                  </a:lnTo>
                  <a:lnTo>
                    <a:pt x="223" y="238"/>
                  </a:lnTo>
                  <a:lnTo>
                    <a:pt x="224" y="236"/>
                  </a:lnTo>
                  <a:lnTo>
                    <a:pt x="225" y="232"/>
                  </a:lnTo>
                  <a:lnTo>
                    <a:pt x="226" y="229"/>
                  </a:lnTo>
                  <a:lnTo>
                    <a:pt x="226" y="227"/>
                  </a:lnTo>
                  <a:lnTo>
                    <a:pt x="225" y="222"/>
                  </a:lnTo>
                  <a:lnTo>
                    <a:pt x="224" y="218"/>
                  </a:lnTo>
                  <a:lnTo>
                    <a:pt x="222" y="217"/>
                  </a:lnTo>
                  <a:lnTo>
                    <a:pt x="220" y="218"/>
                  </a:lnTo>
                  <a:lnTo>
                    <a:pt x="219" y="219"/>
                  </a:lnTo>
                  <a:lnTo>
                    <a:pt x="217" y="218"/>
                  </a:lnTo>
                  <a:lnTo>
                    <a:pt x="215" y="216"/>
                  </a:lnTo>
                  <a:lnTo>
                    <a:pt x="212" y="210"/>
                  </a:lnTo>
                  <a:lnTo>
                    <a:pt x="206" y="209"/>
                  </a:lnTo>
                  <a:lnTo>
                    <a:pt x="205" y="209"/>
                  </a:lnTo>
                  <a:lnTo>
                    <a:pt x="202" y="211"/>
                  </a:lnTo>
                  <a:lnTo>
                    <a:pt x="201" y="211"/>
                  </a:lnTo>
                  <a:lnTo>
                    <a:pt x="201" y="209"/>
                  </a:lnTo>
                  <a:lnTo>
                    <a:pt x="200" y="208"/>
                  </a:lnTo>
                  <a:lnTo>
                    <a:pt x="199" y="209"/>
                  </a:lnTo>
                  <a:lnTo>
                    <a:pt x="198" y="208"/>
                  </a:lnTo>
                  <a:lnTo>
                    <a:pt x="199" y="206"/>
                  </a:lnTo>
                  <a:lnTo>
                    <a:pt x="196" y="205"/>
                  </a:lnTo>
                  <a:lnTo>
                    <a:pt x="192" y="205"/>
                  </a:lnTo>
                  <a:lnTo>
                    <a:pt x="190" y="204"/>
                  </a:lnTo>
                  <a:lnTo>
                    <a:pt x="190" y="202"/>
                  </a:lnTo>
                  <a:lnTo>
                    <a:pt x="189" y="200"/>
                  </a:lnTo>
                  <a:lnTo>
                    <a:pt x="186" y="200"/>
                  </a:lnTo>
                  <a:lnTo>
                    <a:pt x="184" y="199"/>
                  </a:lnTo>
                  <a:lnTo>
                    <a:pt x="182" y="196"/>
                  </a:lnTo>
                  <a:lnTo>
                    <a:pt x="178" y="194"/>
                  </a:lnTo>
                  <a:lnTo>
                    <a:pt x="174" y="194"/>
                  </a:lnTo>
                  <a:lnTo>
                    <a:pt x="173" y="194"/>
                  </a:lnTo>
                  <a:lnTo>
                    <a:pt x="173" y="193"/>
                  </a:lnTo>
                  <a:lnTo>
                    <a:pt x="170" y="195"/>
                  </a:lnTo>
                  <a:lnTo>
                    <a:pt x="168" y="196"/>
                  </a:lnTo>
                  <a:lnTo>
                    <a:pt x="166" y="195"/>
                  </a:lnTo>
                  <a:lnTo>
                    <a:pt x="163" y="199"/>
                  </a:lnTo>
                  <a:lnTo>
                    <a:pt x="156" y="199"/>
                  </a:lnTo>
                  <a:lnTo>
                    <a:pt x="153" y="199"/>
                  </a:lnTo>
                  <a:lnTo>
                    <a:pt x="151" y="197"/>
                  </a:lnTo>
                  <a:lnTo>
                    <a:pt x="144" y="202"/>
                  </a:lnTo>
                  <a:lnTo>
                    <a:pt x="143" y="204"/>
                  </a:lnTo>
                  <a:lnTo>
                    <a:pt x="142" y="204"/>
                  </a:lnTo>
                  <a:lnTo>
                    <a:pt x="138" y="205"/>
                  </a:lnTo>
                  <a:lnTo>
                    <a:pt x="134" y="206"/>
                  </a:lnTo>
                  <a:lnTo>
                    <a:pt x="132" y="211"/>
                  </a:lnTo>
                  <a:lnTo>
                    <a:pt x="131" y="213"/>
                  </a:lnTo>
                  <a:lnTo>
                    <a:pt x="129" y="216"/>
                  </a:lnTo>
                  <a:lnTo>
                    <a:pt x="121" y="218"/>
                  </a:lnTo>
                  <a:lnTo>
                    <a:pt x="114" y="219"/>
                  </a:lnTo>
                  <a:lnTo>
                    <a:pt x="107" y="220"/>
                  </a:lnTo>
                  <a:lnTo>
                    <a:pt x="98" y="224"/>
                  </a:lnTo>
                  <a:lnTo>
                    <a:pt x="95" y="228"/>
                  </a:lnTo>
                  <a:lnTo>
                    <a:pt x="91" y="229"/>
                  </a:lnTo>
                  <a:lnTo>
                    <a:pt x="88" y="229"/>
                  </a:lnTo>
                  <a:lnTo>
                    <a:pt x="86" y="227"/>
                  </a:lnTo>
                  <a:lnTo>
                    <a:pt x="81" y="222"/>
                  </a:lnTo>
                  <a:lnTo>
                    <a:pt x="79" y="219"/>
                  </a:lnTo>
                  <a:lnTo>
                    <a:pt x="75" y="219"/>
                  </a:lnTo>
                  <a:lnTo>
                    <a:pt x="72" y="219"/>
                  </a:lnTo>
                  <a:lnTo>
                    <a:pt x="69" y="220"/>
                  </a:lnTo>
                  <a:lnTo>
                    <a:pt x="66" y="221"/>
                  </a:lnTo>
                  <a:lnTo>
                    <a:pt x="62" y="219"/>
                  </a:lnTo>
                  <a:lnTo>
                    <a:pt x="62" y="219"/>
                  </a:lnTo>
                  <a:lnTo>
                    <a:pt x="60" y="219"/>
                  </a:lnTo>
                  <a:lnTo>
                    <a:pt x="51" y="217"/>
                  </a:lnTo>
                  <a:lnTo>
                    <a:pt x="50" y="216"/>
                  </a:lnTo>
                  <a:lnTo>
                    <a:pt x="49" y="216"/>
                  </a:lnTo>
                  <a:lnTo>
                    <a:pt x="48" y="216"/>
                  </a:lnTo>
                  <a:lnTo>
                    <a:pt x="41" y="216"/>
                  </a:lnTo>
                  <a:lnTo>
                    <a:pt x="34" y="212"/>
                  </a:lnTo>
                  <a:lnTo>
                    <a:pt x="33" y="212"/>
                  </a:lnTo>
                  <a:lnTo>
                    <a:pt x="31" y="214"/>
                  </a:lnTo>
                  <a:lnTo>
                    <a:pt x="30" y="216"/>
                  </a:lnTo>
                  <a:lnTo>
                    <a:pt x="25" y="218"/>
                  </a:lnTo>
                  <a:lnTo>
                    <a:pt x="24" y="219"/>
                  </a:lnTo>
                  <a:lnTo>
                    <a:pt x="23" y="218"/>
                  </a:lnTo>
                  <a:lnTo>
                    <a:pt x="23" y="216"/>
                  </a:lnTo>
                  <a:lnTo>
                    <a:pt x="23" y="215"/>
                  </a:lnTo>
                  <a:lnTo>
                    <a:pt x="23" y="213"/>
                  </a:lnTo>
                  <a:lnTo>
                    <a:pt x="21" y="211"/>
                  </a:lnTo>
                  <a:lnTo>
                    <a:pt x="21" y="211"/>
                  </a:lnTo>
                  <a:lnTo>
                    <a:pt x="19" y="211"/>
                  </a:lnTo>
                  <a:lnTo>
                    <a:pt x="18" y="211"/>
                  </a:lnTo>
                  <a:lnTo>
                    <a:pt x="18" y="211"/>
                  </a:lnTo>
                  <a:lnTo>
                    <a:pt x="15" y="210"/>
                  </a:lnTo>
                  <a:lnTo>
                    <a:pt x="13" y="206"/>
                  </a:lnTo>
                  <a:lnTo>
                    <a:pt x="10" y="205"/>
                  </a:lnTo>
                  <a:lnTo>
                    <a:pt x="8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5" y="199"/>
                  </a:lnTo>
                  <a:lnTo>
                    <a:pt x="5" y="199"/>
                  </a:lnTo>
                  <a:lnTo>
                    <a:pt x="5" y="197"/>
                  </a:lnTo>
                  <a:lnTo>
                    <a:pt x="4" y="196"/>
                  </a:lnTo>
                  <a:lnTo>
                    <a:pt x="3" y="196"/>
                  </a:lnTo>
                  <a:lnTo>
                    <a:pt x="0" y="197"/>
                  </a:lnTo>
                  <a:lnTo>
                    <a:pt x="1" y="189"/>
                  </a:lnTo>
                  <a:lnTo>
                    <a:pt x="6" y="183"/>
                  </a:lnTo>
                  <a:lnTo>
                    <a:pt x="7" y="180"/>
                  </a:lnTo>
                  <a:lnTo>
                    <a:pt x="9" y="174"/>
                  </a:lnTo>
                  <a:lnTo>
                    <a:pt x="10" y="171"/>
                  </a:lnTo>
                  <a:lnTo>
                    <a:pt x="12" y="169"/>
                  </a:lnTo>
                  <a:lnTo>
                    <a:pt x="13" y="167"/>
                  </a:lnTo>
                  <a:lnTo>
                    <a:pt x="14" y="164"/>
                  </a:lnTo>
                  <a:lnTo>
                    <a:pt x="15" y="164"/>
                  </a:lnTo>
                  <a:lnTo>
                    <a:pt x="19" y="166"/>
                  </a:lnTo>
                  <a:lnTo>
                    <a:pt x="22" y="167"/>
                  </a:lnTo>
                  <a:lnTo>
                    <a:pt x="23" y="166"/>
                  </a:lnTo>
                  <a:lnTo>
                    <a:pt x="23" y="165"/>
                  </a:lnTo>
                  <a:lnTo>
                    <a:pt x="23" y="164"/>
                  </a:lnTo>
                  <a:lnTo>
                    <a:pt x="21" y="161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19" y="156"/>
                  </a:lnTo>
                  <a:lnTo>
                    <a:pt x="20" y="154"/>
                  </a:lnTo>
                  <a:lnTo>
                    <a:pt x="19" y="151"/>
                  </a:lnTo>
                  <a:lnTo>
                    <a:pt x="17" y="145"/>
                  </a:lnTo>
                  <a:lnTo>
                    <a:pt x="17" y="142"/>
                  </a:lnTo>
                  <a:lnTo>
                    <a:pt x="19" y="139"/>
                  </a:lnTo>
                  <a:lnTo>
                    <a:pt x="25" y="131"/>
                  </a:lnTo>
                  <a:lnTo>
                    <a:pt x="27" y="128"/>
                  </a:lnTo>
                  <a:lnTo>
                    <a:pt x="29" y="124"/>
                  </a:lnTo>
                  <a:lnTo>
                    <a:pt x="36" y="115"/>
                  </a:lnTo>
                  <a:lnTo>
                    <a:pt x="41" y="110"/>
                  </a:lnTo>
                  <a:lnTo>
                    <a:pt x="44" y="108"/>
                  </a:lnTo>
                  <a:lnTo>
                    <a:pt x="49" y="103"/>
                  </a:lnTo>
                  <a:lnTo>
                    <a:pt x="51" y="100"/>
                  </a:lnTo>
                  <a:lnTo>
                    <a:pt x="59" y="99"/>
                  </a:lnTo>
                  <a:lnTo>
                    <a:pt x="60" y="96"/>
                  </a:lnTo>
                  <a:lnTo>
                    <a:pt x="62" y="94"/>
                  </a:lnTo>
                  <a:lnTo>
                    <a:pt x="63" y="93"/>
                  </a:lnTo>
                  <a:lnTo>
                    <a:pt x="63" y="89"/>
                  </a:lnTo>
                  <a:lnTo>
                    <a:pt x="62" y="83"/>
                  </a:lnTo>
                  <a:lnTo>
                    <a:pt x="60" y="81"/>
                  </a:lnTo>
                  <a:lnTo>
                    <a:pt x="60" y="80"/>
                  </a:lnTo>
                  <a:lnTo>
                    <a:pt x="60" y="79"/>
                  </a:lnTo>
                  <a:lnTo>
                    <a:pt x="61" y="79"/>
                  </a:lnTo>
                  <a:lnTo>
                    <a:pt x="62" y="78"/>
                  </a:lnTo>
                  <a:lnTo>
                    <a:pt x="63" y="77"/>
                  </a:lnTo>
                  <a:lnTo>
                    <a:pt x="63" y="76"/>
                  </a:lnTo>
                  <a:lnTo>
                    <a:pt x="60" y="72"/>
                  </a:lnTo>
                  <a:lnTo>
                    <a:pt x="58" y="69"/>
                  </a:lnTo>
                  <a:lnTo>
                    <a:pt x="56" y="63"/>
                  </a:lnTo>
                  <a:lnTo>
                    <a:pt x="51" y="56"/>
                  </a:lnTo>
                  <a:lnTo>
                    <a:pt x="49" y="54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49" y="46"/>
                  </a:lnTo>
                  <a:lnTo>
                    <a:pt x="47" y="43"/>
                  </a:lnTo>
                  <a:lnTo>
                    <a:pt x="48" y="43"/>
                  </a:lnTo>
                  <a:lnTo>
                    <a:pt x="47" y="38"/>
                  </a:lnTo>
                  <a:lnTo>
                    <a:pt x="49" y="37"/>
                  </a:lnTo>
                  <a:lnTo>
                    <a:pt x="51" y="37"/>
                  </a:lnTo>
                  <a:lnTo>
                    <a:pt x="53" y="37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60" y="39"/>
                  </a:lnTo>
                  <a:lnTo>
                    <a:pt x="64" y="35"/>
                  </a:lnTo>
                  <a:lnTo>
                    <a:pt x="69" y="30"/>
                  </a:lnTo>
                  <a:lnTo>
                    <a:pt x="71" y="27"/>
                  </a:lnTo>
                  <a:lnTo>
                    <a:pt x="72" y="25"/>
                  </a:lnTo>
                  <a:lnTo>
                    <a:pt x="76" y="24"/>
                  </a:lnTo>
                  <a:lnTo>
                    <a:pt x="80" y="24"/>
                  </a:lnTo>
                  <a:lnTo>
                    <a:pt x="82" y="24"/>
                  </a:lnTo>
                  <a:lnTo>
                    <a:pt x="88" y="24"/>
                  </a:lnTo>
                  <a:lnTo>
                    <a:pt x="91" y="22"/>
                  </a:lnTo>
                  <a:lnTo>
                    <a:pt x="94" y="22"/>
                  </a:lnTo>
                  <a:lnTo>
                    <a:pt x="101" y="21"/>
                  </a:lnTo>
                  <a:lnTo>
                    <a:pt x="110" y="22"/>
                  </a:lnTo>
                  <a:lnTo>
                    <a:pt x="117" y="22"/>
                  </a:lnTo>
                  <a:lnTo>
                    <a:pt x="121" y="22"/>
                  </a:lnTo>
                  <a:lnTo>
                    <a:pt x="132" y="26"/>
                  </a:lnTo>
                  <a:lnTo>
                    <a:pt x="136" y="26"/>
                  </a:lnTo>
                  <a:lnTo>
                    <a:pt x="138" y="28"/>
                  </a:lnTo>
                  <a:lnTo>
                    <a:pt x="142" y="29"/>
                  </a:lnTo>
                  <a:lnTo>
                    <a:pt x="148" y="30"/>
                  </a:lnTo>
                  <a:lnTo>
                    <a:pt x="154" y="31"/>
                  </a:lnTo>
                  <a:lnTo>
                    <a:pt x="158" y="30"/>
                  </a:lnTo>
                  <a:lnTo>
                    <a:pt x="160" y="31"/>
                  </a:lnTo>
                  <a:lnTo>
                    <a:pt x="164" y="38"/>
                  </a:lnTo>
                  <a:lnTo>
                    <a:pt x="165" y="39"/>
                  </a:lnTo>
                  <a:lnTo>
                    <a:pt x="167" y="39"/>
                  </a:lnTo>
                  <a:lnTo>
                    <a:pt x="170" y="38"/>
                  </a:lnTo>
                  <a:lnTo>
                    <a:pt x="175" y="38"/>
                  </a:lnTo>
                  <a:lnTo>
                    <a:pt x="178" y="40"/>
                  </a:lnTo>
                  <a:lnTo>
                    <a:pt x="177" y="45"/>
                  </a:lnTo>
                  <a:lnTo>
                    <a:pt x="178" y="45"/>
                  </a:lnTo>
                  <a:lnTo>
                    <a:pt x="179" y="45"/>
                  </a:lnTo>
                  <a:lnTo>
                    <a:pt x="181" y="43"/>
                  </a:lnTo>
                  <a:lnTo>
                    <a:pt x="182" y="40"/>
                  </a:lnTo>
                  <a:lnTo>
                    <a:pt x="183" y="39"/>
                  </a:lnTo>
                  <a:lnTo>
                    <a:pt x="188" y="41"/>
                  </a:lnTo>
                  <a:lnTo>
                    <a:pt x="190" y="41"/>
                  </a:lnTo>
                  <a:lnTo>
                    <a:pt x="192" y="38"/>
                  </a:lnTo>
                  <a:lnTo>
                    <a:pt x="194" y="38"/>
                  </a:lnTo>
                  <a:lnTo>
                    <a:pt x="196" y="40"/>
                  </a:lnTo>
                  <a:lnTo>
                    <a:pt x="201" y="41"/>
                  </a:lnTo>
                  <a:lnTo>
                    <a:pt x="205" y="41"/>
                  </a:lnTo>
                  <a:lnTo>
                    <a:pt x="206" y="41"/>
                  </a:lnTo>
                  <a:lnTo>
                    <a:pt x="208" y="46"/>
                  </a:lnTo>
                  <a:lnTo>
                    <a:pt x="210" y="47"/>
                  </a:lnTo>
                  <a:lnTo>
                    <a:pt x="211" y="47"/>
                  </a:lnTo>
                  <a:lnTo>
                    <a:pt x="212" y="43"/>
                  </a:lnTo>
                  <a:lnTo>
                    <a:pt x="214" y="42"/>
                  </a:lnTo>
                  <a:lnTo>
                    <a:pt x="217" y="41"/>
                  </a:lnTo>
                  <a:lnTo>
                    <a:pt x="219" y="40"/>
                  </a:lnTo>
                  <a:lnTo>
                    <a:pt x="220" y="39"/>
                  </a:lnTo>
                  <a:lnTo>
                    <a:pt x="221" y="37"/>
                  </a:lnTo>
                  <a:lnTo>
                    <a:pt x="222" y="37"/>
                  </a:lnTo>
                  <a:lnTo>
                    <a:pt x="224" y="38"/>
                  </a:lnTo>
                  <a:lnTo>
                    <a:pt x="225" y="40"/>
                  </a:lnTo>
                  <a:lnTo>
                    <a:pt x="227" y="44"/>
                  </a:lnTo>
                  <a:lnTo>
                    <a:pt x="229" y="48"/>
                  </a:lnTo>
                  <a:lnTo>
                    <a:pt x="230" y="50"/>
                  </a:lnTo>
                  <a:lnTo>
                    <a:pt x="235" y="49"/>
                  </a:lnTo>
                  <a:lnTo>
                    <a:pt x="237" y="47"/>
                  </a:lnTo>
                  <a:lnTo>
                    <a:pt x="242" y="47"/>
                  </a:lnTo>
                  <a:lnTo>
                    <a:pt x="248" y="46"/>
                  </a:lnTo>
                  <a:lnTo>
                    <a:pt x="253" y="45"/>
                  </a:lnTo>
                  <a:lnTo>
                    <a:pt x="257" y="45"/>
                  </a:lnTo>
                  <a:lnTo>
                    <a:pt x="258" y="46"/>
                  </a:lnTo>
                  <a:lnTo>
                    <a:pt x="261" y="49"/>
                  </a:lnTo>
                  <a:lnTo>
                    <a:pt x="262" y="52"/>
                  </a:lnTo>
                  <a:lnTo>
                    <a:pt x="266" y="56"/>
                  </a:lnTo>
                  <a:lnTo>
                    <a:pt x="269" y="56"/>
                  </a:lnTo>
                  <a:lnTo>
                    <a:pt x="269" y="53"/>
                  </a:lnTo>
                  <a:lnTo>
                    <a:pt x="271" y="51"/>
                  </a:lnTo>
                  <a:lnTo>
                    <a:pt x="271" y="49"/>
                  </a:lnTo>
                  <a:lnTo>
                    <a:pt x="271" y="45"/>
                  </a:lnTo>
                  <a:lnTo>
                    <a:pt x="269" y="42"/>
                  </a:lnTo>
                  <a:lnTo>
                    <a:pt x="268" y="39"/>
                  </a:lnTo>
                  <a:lnTo>
                    <a:pt x="270" y="34"/>
                  </a:lnTo>
                  <a:lnTo>
                    <a:pt x="271" y="30"/>
                  </a:lnTo>
                  <a:lnTo>
                    <a:pt x="272" y="28"/>
                  </a:lnTo>
                  <a:lnTo>
                    <a:pt x="275" y="24"/>
                  </a:lnTo>
                  <a:lnTo>
                    <a:pt x="278" y="21"/>
                  </a:lnTo>
                  <a:lnTo>
                    <a:pt x="282" y="16"/>
                  </a:lnTo>
                  <a:lnTo>
                    <a:pt x="285" y="14"/>
                  </a:lnTo>
                  <a:lnTo>
                    <a:pt x="288" y="15"/>
                  </a:lnTo>
                  <a:lnTo>
                    <a:pt x="290" y="16"/>
                  </a:lnTo>
                  <a:lnTo>
                    <a:pt x="294" y="13"/>
                  </a:lnTo>
                  <a:lnTo>
                    <a:pt x="301" y="13"/>
                  </a:lnTo>
                  <a:lnTo>
                    <a:pt x="307" y="13"/>
                  </a:lnTo>
                  <a:lnTo>
                    <a:pt x="308" y="13"/>
                  </a:lnTo>
                  <a:lnTo>
                    <a:pt x="311" y="15"/>
                  </a:lnTo>
                  <a:lnTo>
                    <a:pt x="314" y="16"/>
                  </a:lnTo>
                  <a:lnTo>
                    <a:pt x="316" y="16"/>
                  </a:lnTo>
                  <a:lnTo>
                    <a:pt x="319" y="16"/>
                  </a:lnTo>
                  <a:lnTo>
                    <a:pt x="322" y="14"/>
                  </a:lnTo>
                  <a:lnTo>
                    <a:pt x="324" y="12"/>
                  </a:lnTo>
                  <a:lnTo>
                    <a:pt x="326" y="4"/>
                  </a:lnTo>
                  <a:lnTo>
                    <a:pt x="327" y="3"/>
                  </a:lnTo>
                  <a:lnTo>
                    <a:pt x="329" y="2"/>
                  </a:lnTo>
                  <a:lnTo>
                    <a:pt x="331" y="2"/>
                  </a:lnTo>
                  <a:lnTo>
                    <a:pt x="335" y="4"/>
                  </a:lnTo>
                  <a:lnTo>
                    <a:pt x="340" y="5"/>
                  </a:lnTo>
                  <a:lnTo>
                    <a:pt x="343" y="5"/>
                  </a:lnTo>
                  <a:lnTo>
                    <a:pt x="351" y="0"/>
                  </a:lnTo>
                  <a:lnTo>
                    <a:pt x="356" y="0"/>
                  </a:lnTo>
                  <a:lnTo>
                    <a:pt x="361" y="1"/>
                  </a:lnTo>
                  <a:lnTo>
                    <a:pt x="366" y="1"/>
                  </a:lnTo>
                  <a:lnTo>
                    <a:pt x="370" y="0"/>
                  </a:lnTo>
                  <a:lnTo>
                    <a:pt x="373" y="2"/>
                  </a:lnTo>
                  <a:lnTo>
                    <a:pt x="376" y="5"/>
                  </a:lnTo>
                  <a:lnTo>
                    <a:pt x="379" y="10"/>
                  </a:lnTo>
                  <a:lnTo>
                    <a:pt x="382" y="19"/>
                  </a:lnTo>
                  <a:lnTo>
                    <a:pt x="391" y="29"/>
                  </a:lnTo>
                  <a:lnTo>
                    <a:pt x="391" y="32"/>
                  </a:lnTo>
                  <a:lnTo>
                    <a:pt x="390" y="33"/>
                  </a:lnTo>
                  <a:lnTo>
                    <a:pt x="386" y="34"/>
                  </a:lnTo>
                  <a:lnTo>
                    <a:pt x="383" y="35"/>
                  </a:lnTo>
                  <a:lnTo>
                    <a:pt x="382" y="37"/>
                  </a:lnTo>
                  <a:lnTo>
                    <a:pt x="383" y="38"/>
                  </a:lnTo>
                  <a:lnTo>
                    <a:pt x="385" y="41"/>
                  </a:lnTo>
                  <a:lnTo>
                    <a:pt x="385" y="45"/>
                  </a:lnTo>
                  <a:lnTo>
                    <a:pt x="385" y="48"/>
                  </a:lnTo>
                  <a:lnTo>
                    <a:pt x="385" y="51"/>
                  </a:lnTo>
                  <a:lnTo>
                    <a:pt x="387" y="52"/>
                  </a:lnTo>
                  <a:lnTo>
                    <a:pt x="387" y="54"/>
                  </a:lnTo>
                  <a:lnTo>
                    <a:pt x="385" y="55"/>
                  </a:lnTo>
                  <a:lnTo>
                    <a:pt x="385" y="56"/>
                  </a:lnTo>
                  <a:lnTo>
                    <a:pt x="386" y="57"/>
                  </a:lnTo>
                  <a:lnTo>
                    <a:pt x="394" y="57"/>
                  </a:lnTo>
                  <a:lnTo>
                    <a:pt x="398" y="59"/>
                  </a:lnTo>
                  <a:lnTo>
                    <a:pt x="401" y="61"/>
                  </a:lnTo>
                  <a:lnTo>
                    <a:pt x="403" y="61"/>
                  </a:lnTo>
                  <a:lnTo>
                    <a:pt x="406" y="60"/>
                  </a:lnTo>
                  <a:lnTo>
                    <a:pt x="410" y="59"/>
                  </a:lnTo>
                  <a:lnTo>
                    <a:pt x="413" y="59"/>
                  </a:lnTo>
                  <a:lnTo>
                    <a:pt x="413" y="60"/>
                  </a:lnTo>
                  <a:lnTo>
                    <a:pt x="414" y="63"/>
                  </a:lnTo>
                  <a:lnTo>
                    <a:pt x="416" y="66"/>
                  </a:lnTo>
                  <a:lnTo>
                    <a:pt x="417" y="67"/>
                  </a:lnTo>
                  <a:lnTo>
                    <a:pt x="419" y="67"/>
                  </a:lnTo>
                  <a:lnTo>
                    <a:pt x="420" y="67"/>
                  </a:lnTo>
                  <a:lnTo>
                    <a:pt x="421" y="68"/>
                  </a:lnTo>
                  <a:lnTo>
                    <a:pt x="420" y="69"/>
                  </a:lnTo>
                  <a:lnTo>
                    <a:pt x="420" y="71"/>
                  </a:lnTo>
                  <a:lnTo>
                    <a:pt x="422" y="74"/>
                  </a:lnTo>
                  <a:lnTo>
                    <a:pt x="422" y="79"/>
                  </a:lnTo>
                  <a:lnTo>
                    <a:pt x="424" y="80"/>
                  </a:lnTo>
                  <a:lnTo>
                    <a:pt x="424" y="83"/>
                  </a:lnTo>
                  <a:lnTo>
                    <a:pt x="424" y="85"/>
                  </a:lnTo>
                  <a:lnTo>
                    <a:pt x="424" y="87"/>
                  </a:lnTo>
                  <a:lnTo>
                    <a:pt x="423" y="89"/>
                  </a:lnTo>
                  <a:lnTo>
                    <a:pt x="424" y="92"/>
                  </a:lnTo>
                  <a:lnTo>
                    <a:pt x="426" y="96"/>
                  </a:lnTo>
                  <a:lnTo>
                    <a:pt x="428" y="97"/>
                  </a:lnTo>
                  <a:lnTo>
                    <a:pt x="429" y="101"/>
                  </a:lnTo>
                  <a:lnTo>
                    <a:pt x="432" y="102"/>
                  </a:lnTo>
                  <a:lnTo>
                    <a:pt x="436" y="99"/>
                  </a:lnTo>
                  <a:lnTo>
                    <a:pt x="439" y="97"/>
                  </a:lnTo>
                  <a:lnTo>
                    <a:pt x="442" y="98"/>
                  </a:lnTo>
                  <a:lnTo>
                    <a:pt x="446" y="99"/>
                  </a:lnTo>
                  <a:lnTo>
                    <a:pt x="448" y="101"/>
                  </a:lnTo>
                  <a:lnTo>
                    <a:pt x="450" y="104"/>
                  </a:lnTo>
                  <a:lnTo>
                    <a:pt x="452" y="105"/>
                  </a:lnTo>
                  <a:lnTo>
                    <a:pt x="454" y="104"/>
                  </a:lnTo>
                  <a:lnTo>
                    <a:pt x="458" y="105"/>
                  </a:lnTo>
                  <a:lnTo>
                    <a:pt x="460" y="108"/>
                  </a:lnTo>
                  <a:lnTo>
                    <a:pt x="462" y="109"/>
                  </a:lnTo>
                  <a:lnTo>
                    <a:pt x="464" y="107"/>
                  </a:lnTo>
                  <a:lnTo>
                    <a:pt x="466" y="104"/>
                  </a:lnTo>
                  <a:lnTo>
                    <a:pt x="474" y="102"/>
                  </a:lnTo>
                  <a:lnTo>
                    <a:pt x="479" y="101"/>
                  </a:lnTo>
                  <a:lnTo>
                    <a:pt x="480" y="101"/>
                  </a:lnTo>
                  <a:lnTo>
                    <a:pt x="482" y="100"/>
                  </a:lnTo>
                  <a:lnTo>
                    <a:pt x="485" y="98"/>
                  </a:lnTo>
                  <a:lnTo>
                    <a:pt x="488" y="99"/>
                  </a:lnTo>
                  <a:lnTo>
                    <a:pt x="490" y="102"/>
                  </a:lnTo>
                  <a:lnTo>
                    <a:pt x="493" y="104"/>
                  </a:lnTo>
                  <a:lnTo>
                    <a:pt x="493" y="109"/>
                  </a:lnTo>
                  <a:lnTo>
                    <a:pt x="496" y="114"/>
                  </a:lnTo>
                  <a:lnTo>
                    <a:pt x="504" y="121"/>
                  </a:lnTo>
                  <a:lnTo>
                    <a:pt x="507" y="123"/>
                  </a:lnTo>
                  <a:lnTo>
                    <a:pt x="510" y="123"/>
                  </a:lnTo>
                  <a:lnTo>
                    <a:pt x="510" y="122"/>
                  </a:lnTo>
                  <a:lnTo>
                    <a:pt x="511" y="121"/>
                  </a:lnTo>
                  <a:lnTo>
                    <a:pt x="511" y="118"/>
                  </a:lnTo>
                  <a:lnTo>
                    <a:pt x="513" y="117"/>
                  </a:lnTo>
                  <a:lnTo>
                    <a:pt x="514" y="117"/>
                  </a:lnTo>
                  <a:lnTo>
                    <a:pt x="520" y="121"/>
                  </a:lnTo>
                  <a:lnTo>
                    <a:pt x="524" y="121"/>
                  </a:lnTo>
                  <a:lnTo>
                    <a:pt x="527" y="121"/>
                  </a:lnTo>
                  <a:lnTo>
                    <a:pt x="531" y="125"/>
                  </a:lnTo>
                  <a:lnTo>
                    <a:pt x="535" y="128"/>
                  </a:lnTo>
                  <a:lnTo>
                    <a:pt x="539" y="128"/>
                  </a:lnTo>
                  <a:lnTo>
                    <a:pt x="541" y="127"/>
                  </a:lnTo>
                  <a:lnTo>
                    <a:pt x="544" y="126"/>
                  </a:lnTo>
                  <a:lnTo>
                    <a:pt x="545" y="127"/>
                  </a:lnTo>
                  <a:lnTo>
                    <a:pt x="546" y="130"/>
                  </a:lnTo>
                  <a:lnTo>
                    <a:pt x="548" y="132"/>
                  </a:lnTo>
                  <a:lnTo>
                    <a:pt x="550" y="132"/>
                  </a:lnTo>
                  <a:lnTo>
                    <a:pt x="552" y="132"/>
                  </a:lnTo>
                  <a:lnTo>
                    <a:pt x="558" y="136"/>
                  </a:lnTo>
                  <a:lnTo>
                    <a:pt x="563" y="140"/>
                  </a:lnTo>
                  <a:lnTo>
                    <a:pt x="566" y="141"/>
                  </a:lnTo>
                  <a:lnTo>
                    <a:pt x="568" y="139"/>
                  </a:lnTo>
                  <a:lnTo>
                    <a:pt x="571" y="139"/>
                  </a:lnTo>
                  <a:lnTo>
                    <a:pt x="572" y="140"/>
                  </a:lnTo>
                  <a:lnTo>
                    <a:pt x="573" y="142"/>
                  </a:lnTo>
                  <a:lnTo>
                    <a:pt x="572" y="143"/>
                  </a:lnTo>
                  <a:lnTo>
                    <a:pt x="572" y="147"/>
                  </a:lnTo>
                  <a:lnTo>
                    <a:pt x="574" y="150"/>
                  </a:lnTo>
                  <a:lnTo>
                    <a:pt x="574" y="153"/>
                  </a:lnTo>
                  <a:lnTo>
                    <a:pt x="573" y="156"/>
                  </a:lnTo>
                  <a:lnTo>
                    <a:pt x="572" y="158"/>
                  </a:lnTo>
                  <a:lnTo>
                    <a:pt x="569" y="162"/>
                  </a:lnTo>
                  <a:lnTo>
                    <a:pt x="566" y="165"/>
                  </a:lnTo>
                  <a:lnTo>
                    <a:pt x="562" y="166"/>
                  </a:lnTo>
                  <a:lnTo>
                    <a:pt x="560" y="167"/>
                  </a:lnTo>
                  <a:lnTo>
                    <a:pt x="561" y="170"/>
                  </a:lnTo>
                  <a:lnTo>
                    <a:pt x="562" y="172"/>
                  </a:lnTo>
                  <a:lnTo>
                    <a:pt x="565" y="174"/>
                  </a:lnTo>
                  <a:lnTo>
                    <a:pt x="569" y="176"/>
                  </a:lnTo>
                  <a:lnTo>
                    <a:pt x="570" y="177"/>
                  </a:lnTo>
                  <a:lnTo>
                    <a:pt x="569" y="177"/>
                  </a:lnTo>
                  <a:lnTo>
                    <a:pt x="567" y="178"/>
                  </a:lnTo>
                  <a:lnTo>
                    <a:pt x="563" y="177"/>
                  </a:lnTo>
                  <a:lnTo>
                    <a:pt x="562" y="178"/>
                  </a:lnTo>
                  <a:lnTo>
                    <a:pt x="561" y="180"/>
                  </a:lnTo>
                  <a:lnTo>
                    <a:pt x="559" y="184"/>
                  </a:lnTo>
                  <a:lnTo>
                    <a:pt x="558" y="188"/>
                  </a:lnTo>
                  <a:lnTo>
                    <a:pt x="562" y="189"/>
                  </a:lnTo>
                  <a:lnTo>
                    <a:pt x="564" y="190"/>
                  </a:lnTo>
                  <a:lnTo>
                    <a:pt x="565" y="193"/>
                  </a:lnTo>
                  <a:lnTo>
                    <a:pt x="566" y="196"/>
                  </a:lnTo>
                  <a:lnTo>
                    <a:pt x="566" y="199"/>
                  </a:lnTo>
                  <a:lnTo>
                    <a:pt x="565" y="200"/>
                  </a:lnTo>
                  <a:lnTo>
                    <a:pt x="565" y="202"/>
                  </a:lnTo>
                  <a:lnTo>
                    <a:pt x="565" y="202"/>
                  </a:lnTo>
                  <a:lnTo>
                    <a:pt x="567" y="202"/>
                  </a:lnTo>
                  <a:lnTo>
                    <a:pt x="568" y="203"/>
                  </a:lnTo>
                  <a:lnTo>
                    <a:pt x="568" y="205"/>
                  </a:lnTo>
                  <a:lnTo>
                    <a:pt x="566" y="208"/>
                  </a:lnTo>
                  <a:lnTo>
                    <a:pt x="563" y="215"/>
                  </a:lnTo>
                  <a:lnTo>
                    <a:pt x="562" y="218"/>
                  </a:lnTo>
                  <a:lnTo>
                    <a:pt x="562" y="221"/>
                  </a:lnTo>
                  <a:lnTo>
                    <a:pt x="561" y="223"/>
                  </a:lnTo>
                  <a:lnTo>
                    <a:pt x="559" y="224"/>
                  </a:lnTo>
                  <a:lnTo>
                    <a:pt x="550" y="224"/>
                  </a:lnTo>
                  <a:lnTo>
                    <a:pt x="543" y="224"/>
                  </a:lnTo>
                  <a:lnTo>
                    <a:pt x="540" y="223"/>
                  </a:lnTo>
                  <a:lnTo>
                    <a:pt x="535" y="223"/>
                  </a:lnTo>
                  <a:lnTo>
                    <a:pt x="532" y="224"/>
                  </a:lnTo>
                  <a:lnTo>
                    <a:pt x="529" y="230"/>
                  </a:lnTo>
                  <a:lnTo>
                    <a:pt x="526" y="232"/>
                  </a:lnTo>
                  <a:lnTo>
                    <a:pt x="522" y="234"/>
                  </a:lnTo>
                  <a:lnTo>
                    <a:pt x="518" y="235"/>
                  </a:lnTo>
                  <a:lnTo>
                    <a:pt x="515" y="236"/>
                  </a:lnTo>
                  <a:lnTo>
                    <a:pt x="514" y="241"/>
                  </a:lnTo>
                  <a:lnTo>
                    <a:pt x="514" y="244"/>
                  </a:lnTo>
                  <a:lnTo>
                    <a:pt x="513" y="246"/>
                  </a:lnTo>
                  <a:lnTo>
                    <a:pt x="513" y="247"/>
                  </a:lnTo>
                  <a:lnTo>
                    <a:pt x="512" y="248"/>
                  </a:lnTo>
                  <a:lnTo>
                    <a:pt x="513" y="249"/>
                  </a:lnTo>
                  <a:lnTo>
                    <a:pt x="513" y="249"/>
                  </a:lnTo>
                  <a:lnTo>
                    <a:pt x="515" y="250"/>
                  </a:lnTo>
                  <a:lnTo>
                    <a:pt x="515" y="251"/>
                  </a:lnTo>
                  <a:lnTo>
                    <a:pt x="515" y="252"/>
                  </a:lnTo>
                  <a:lnTo>
                    <a:pt x="513" y="253"/>
                  </a:lnTo>
                  <a:lnTo>
                    <a:pt x="512" y="255"/>
                  </a:lnTo>
                  <a:lnTo>
                    <a:pt x="513" y="257"/>
                  </a:lnTo>
                  <a:lnTo>
                    <a:pt x="513" y="25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2" name="Freeform 240">
              <a:extLst>
                <a:ext uri="{FF2B5EF4-FFF2-40B4-BE49-F238E27FC236}">
                  <a16:creationId xmlns:a16="http://schemas.microsoft.com/office/drawing/2014/main" id="{C794B7D6-3692-A15B-118E-756BD881D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3209" y="7825154"/>
              <a:ext cx="27478" cy="10990"/>
            </a:xfrm>
            <a:custGeom>
              <a:avLst/>
              <a:gdLst>
                <a:gd name="T0" fmla="*/ 16 w 22"/>
                <a:gd name="T1" fmla="*/ 7 h 11"/>
                <a:gd name="T2" fmla="*/ 21 w 22"/>
                <a:gd name="T3" fmla="*/ 10 h 11"/>
                <a:gd name="T4" fmla="*/ 16 w 22"/>
                <a:gd name="T5" fmla="*/ 9 h 11"/>
                <a:gd name="T6" fmla="*/ 6 w 22"/>
                <a:gd name="T7" fmla="*/ 7 h 11"/>
                <a:gd name="T8" fmla="*/ 2 w 22"/>
                <a:gd name="T9" fmla="*/ 5 h 11"/>
                <a:gd name="T10" fmla="*/ 1 w 22"/>
                <a:gd name="T11" fmla="*/ 3 h 11"/>
                <a:gd name="T12" fmla="*/ 0 w 22"/>
                <a:gd name="T13" fmla="*/ 0 h 11"/>
                <a:gd name="T14" fmla="*/ 3 w 22"/>
                <a:gd name="T15" fmla="*/ 3 h 11"/>
                <a:gd name="T16" fmla="*/ 5 w 22"/>
                <a:gd name="T17" fmla="*/ 5 h 11"/>
                <a:gd name="T18" fmla="*/ 16 w 22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11">
                  <a:moveTo>
                    <a:pt x="16" y="7"/>
                  </a:moveTo>
                  <a:lnTo>
                    <a:pt x="21" y="10"/>
                  </a:lnTo>
                  <a:lnTo>
                    <a:pt x="16" y="9"/>
                  </a:lnTo>
                  <a:lnTo>
                    <a:pt x="6" y="7"/>
                  </a:lnTo>
                  <a:lnTo>
                    <a:pt x="2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3" y="3"/>
                  </a:lnTo>
                  <a:lnTo>
                    <a:pt x="5" y="5"/>
                  </a:lnTo>
                  <a:lnTo>
                    <a:pt x="1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3" name="Freeform 242">
              <a:extLst>
                <a:ext uri="{FF2B5EF4-FFF2-40B4-BE49-F238E27FC236}">
                  <a16:creationId xmlns:a16="http://schemas.microsoft.com/office/drawing/2014/main" id="{AFBD3001-0B6F-C82C-6FAA-D055F5E52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488" y="5802923"/>
              <a:ext cx="38468" cy="54952"/>
            </a:xfrm>
            <a:custGeom>
              <a:avLst/>
              <a:gdLst>
                <a:gd name="T0" fmla="*/ 31 w 32"/>
                <a:gd name="T1" fmla="*/ 24 h 43"/>
                <a:gd name="T2" fmla="*/ 31 w 32"/>
                <a:gd name="T3" fmla="*/ 19 h 43"/>
                <a:gd name="T4" fmla="*/ 29 w 32"/>
                <a:gd name="T5" fmla="*/ 15 h 43"/>
                <a:gd name="T6" fmla="*/ 27 w 32"/>
                <a:gd name="T7" fmla="*/ 16 h 43"/>
                <a:gd name="T8" fmla="*/ 25 w 32"/>
                <a:gd name="T9" fmla="*/ 11 h 43"/>
                <a:gd name="T10" fmla="*/ 22 w 32"/>
                <a:gd name="T11" fmla="*/ 3 h 43"/>
                <a:gd name="T12" fmla="*/ 17 w 32"/>
                <a:gd name="T13" fmla="*/ 0 h 43"/>
                <a:gd name="T14" fmla="*/ 16 w 32"/>
                <a:gd name="T15" fmla="*/ 0 h 43"/>
                <a:gd name="T16" fmla="*/ 16 w 32"/>
                <a:gd name="T17" fmla="*/ 1 h 43"/>
                <a:gd name="T18" fmla="*/ 16 w 32"/>
                <a:gd name="T19" fmla="*/ 4 h 43"/>
                <a:gd name="T20" fmla="*/ 12 w 32"/>
                <a:gd name="T21" fmla="*/ 1 h 43"/>
                <a:gd name="T22" fmla="*/ 9 w 32"/>
                <a:gd name="T23" fmla="*/ 1 h 43"/>
                <a:gd name="T24" fmla="*/ 2 w 32"/>
                <a:gd name="T25" fmla="*/ 4 h 43"/>
                <a:gd name="T26" fmla="*/ 0 w 32"/>
                <a:gd name="T27" fmla="*/ 8 h 43"/>
                <a:gd name="T28" fmla="*/ 1 w 32"/>
                <a:gd name="T29" fmla="*/ 11 h 43"/>
                <a:gd name="T30" fmla="*/ 2 w 32"/>
                <a:gd name="T31" fmla="*/ 13 h 43"/>
                <a:gd name="T32" fmla="*/ 6 w 32"/>
                <a:gd name="T33" fmla="*/ 16 h 43"/>
                <a:gd name="T34" fmla="*/ 10 w 32"/>
                <a:gd name="T35" fmla="*/ 15 h 43"/>
                <a:gd name="T36" fmla="*/ 16 w 32"/>
                <a:gd name="T37" fmla="*/ 22 h 43"/>
                <a:gd name="T38" fmla="*/ 18 w 32"/>
                <a:gd name="T39" fmla="*/ 28 h 43"/>
                <a:gd name="T40" fmla="*/ 19 w 32"/>
                <a:gd name="T41" fmla="*/ 31 h 43"/>
                <a:gd name="T42" fmla="*/ 23 w 32"/>
                <a:gd name="T43" fmla="*/ 35 h 43"/>
                <a:gd name="T44" fmla="*/ 25 w 32"/>
                <a:gd name="T45" fmla="*/ 38 h 43"/>
                <a:gd name="T46" fmla="*/ 25 w 32"/>
                <a:gd name="T47" fmla="*/ 42 h 43"/>
                <a:gd name="T48" fmla="*/ 28 w 32"/>
                <a:gd name="T49" fmla="*/ 41 h 43"/>
                <a:gd name="T50" fmla="*/ 28 w 32"/>
                <a:gd name="T51" fmla="*/ 39 h 43"/>
                <a:gd name="T52" fmla="*/ 26 w 32"/>
                <a:gd name="T53" fmla="*/ 36 h 43"/>
                <a:gd name="T54" fmla="*/ 27 w 32"/>
                <a:gd name="T55" fmla="*/ 33 h 43"/>
                <a:gd name="T56" fmla="*/ 31 w 32"/>
                <a:gd name="T57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43">
                  <a:moveTo>
                    <a:pt x="31" y="24"/>
                  </a:moveTo>
                  <a:lnTo>
                    <a:pt x="31" y="19"/>
                  </a:lnTo>
                  <a:lnTo>
                    <a:pt x="29" y="15"/>
                  </a:lnTo>
                  <a:lnTo>
                    <a:pt x="27" y="16"/>
                  </a:lnTo>
                  <a:lnTo>
                    <a:pt x="25" y="11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9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0" y="15"/>
                  </a:lnTo>
                  <a:lnTo>
                    <a:pt x="16" y="22"/>
                  </a:lnTo>
                  <a:lnTo>
                    <a:pt x="18" y="28"/>
                  </a:lnTo>
                  <a:lnTo>
                    <a:pt x="19" y="31"/>
                  </a:lnTo>
                  <a:lnTo>
                    <a:pt x="23" y="35"/>
                  </a:lnTo>
                  <a:lnTo>
                    <a:pt x="25" y="38"/>
                  </a:lnTo>
                  <a:lnTo>
                    <a:pt x="25" y="42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6" y="36"/>
                  </a:lnTo>
                  <a:lnTo>
                    <a:pt x="27" y="33"/>
                  </a:lnTo>
                  <a:lnTo>
                    <a:pt x="31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4" name="Freeform 243">
              <a:extLst>
                <a:ext uri="{FF2B5EF4-FFF2-40B4-BE49-F238E27FC236}">
                  <a16:creationId xmlns:a16="http://schemas.microsoft.com/office/drawing/2014/main" id="{195FD864-61F5-EDA3-004A-76BA27B98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7488" y="5802923"/>
              <a:ext cx="38468" cy="54952"/>
            </a:xfrm>
            <a:custGeom>
              <a:avLst/>
              <a:gdLst>
                <a:gd name="T0" fmla="*/ 31 w 32"/>
                <a:gd name="T1" fmla="*/ 24 h 43"/>
                <a:gd name="T2" fmla="*/ 31 w 32"/>
                <a:gd name="T3" fmla="*/ 19 h 43"/>
                <a:gd name="T4" fmla="*/ 29 w 32"/>
                <a:gd name="T5" fmla="*/ 15 h 43"/>
                <a:gd name="T6" fmla="*/ 27 w 32"/>
                <a:gd name="T7" fmla="*/ 16 h 43"/>
                <a:gd name="T8" fmla="*/ 25 w 32"/>
                <a:gd name="T9" fmla="*/ 11 h 43"/>
                <a:gd name="T10" fmla="*/ 22 w 32"/>
                <a:gd name="T11" fmla="*/ 3 h 43"/>
                <a:gd name="T12" fmla="*/ 17 w 32"/>
                <a:gd name="T13" fmla="*/ 0 h 43"/>
                <a:gd name="T14" fmla="*/ 16 w 32"/>
                <a:gd name="T15" fmla="*/ 0 h 43"/>
                <a:gd name="T16" fmla="*/ 16 w 32"/>
                <a:gd name="T17" fmla="*/ 1 h 43"/>
                <a:gd name="T18" fmla="*/ 16 w 32"/>
                <a:gd name="T19" fmla="*/ 4 h 43"/>
                <a:gd name="T20" fmla="*/ 12 w 32"/>
                <a:gd name="T21" fmla="*/ 1 h 43"/>
                <a:gd name="T22" fmla="*/ 9 w 32"/>
                <a:gd name="T23" fmla="*/ 1 h 43"/>
                <a:gd name="T24" fmla="*/ 2 w 32"/>
                <a:gd name="T25" fmla="*/ 4 h 43"/>
                <a:gd name="T26" fmla="*/ 0 w 32"/>
                <a:gd name="T27" fmla="*/ 8 h 43"/>
                <a:gd name="T28" fmla="*/ 1 w 32"/>
                <a:gd name="T29" fmla="*/ 11 h 43"/>
                <a:gd name="T30" fmla="*/ 2 w 32"/>
                <a:gd name="T31" fmla="*/ 13 h 43"/>
                <a:gd name="T32" fmla="*/ 6 w 32"/>
                <a:gd name="T33" fmla="*/ 16 h 43"/>
                <a:gd name="T34" fmla="*/ 10 w 32"/>
                <a:gd name="T35" fmla="*/ 15 h 43"/>
                <a:gd name="T36" fmla="*/ 16 w 32"/>
                <a:gd name="T37" fmla="*/ 22 h 43"/>
                <a:gd name="T38" fmla="*/ 18 w 32"/>
                <a:gd name="T39" fmla="*/ 28 h 43"/>
                <a:gd name="T40" fmla="*/ 19 w 32"/>
                <a:gd name="T41" fmla="*/ 31 h 43"/>
                <a:gd name="T42" fmla="*/ 23 w 32"/>
                <a:gd name="T43" fmla="*/ 35 h 43"/>
                <a:gd name="T44" fmla="*/ 25 w 32"/>
                <a:gd name="T45" fmla="*/ 38 h 43"/>
                <a:gd name="T46" fmla="*/ 25 w 32"/>
                <a:gd name="T47" fmla="*/ 42 h 43"/>
                <a:gd name="T48" fmla="*/ 28 w 32"/>
                <a:gd name="T49" fmla="*/ 41 h 43"/>
                <a:gd name="T50" fmla="*/ 28 w 32"/>
                <a:gd name="T51" fmla="*/ 39 h 43"/>
                <a:gd name="T52" fmla="*/ 26 w 32"/>
                <a:gd name="T53" fmla="*/ 36 h 43"/>
                <a:gd name="T54" fmla="*/ 27 w 32"/>
                <a:gd name="T55" fmla="*/ 33 h 43"/>
                <a:gd name="T56" fmla="*/ 31 w 32"/>
                <a:gd name="T57" fmla="*/ 2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43">
                  <a:moveTo>
                    <a:pt x="31" y="24"/>
                  </a:moveTo>
                  <a:lnTo>
                    <a:pt x="31" y="19"/>
                  </a:lnTo>
                  <a:lnTo>
                    <a:pt x="29" y="15"/>
                  </a:lnTo>
                  <a:lnTo>
                    <a:pt x="27" y="16"/>
                  </a:lnTo>
                  <a:lnTo>
                    <a:pt x="25" y="11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6" y="4"/>
                  </a:lnTo>
                  <a:lnTo>
                    <a:pt x="12" y="1"/>
                  </a:lnTo>
                  <a:lnTo>
                    <a:pt x="9" y="1"/>
                  </a:lnTo>
                  <a:lnTo>
                    <a:pt x="2" y="4"/>
                  </a:lnTo>
                  <a:lnTo>
                    <a:pt x="0" y="8"/>
                  </a:lnTo>
                  <a:lnTo>
                    <a:pt x="1" y="11"/>
                  </a:lnTo>
                  <a:lnTo>
                    <a:pt x="2" y="13"/>
                  </a:lnTo>
                  <a:lnTo>
                    <a:pt x="6" y="16"/>
                  </a:lnTo>
                  <a:lnTo>
                    <a:pt x="10" y="15"/>
                  </a:lnTo>
                  <a:lnTo>
                    <a:pt x="16" y="22"/>
                  </a:lnTo>
                  <a:lnTo>
                    <a:pt x="18" y="28"/>
                  </a:lnTo>
                  <a:lnTo>
                    <a:pt x="19" y="31"/>
                  </a:lnTo>
                  <a:lnTo>
                    <a:pt x="23" y="35"/>
                  </a:lnTo>
                  <a:lnTo>
                    <a:pt x="25" y="38"/>
                  </a:lnTo>
                  <a:lnTo>
                    <a:pt x="25" y="42"/>
                  </a:lnTo>
                  <a:lnTo>
                    <a:pt x="28" y="41"/>
                  </a:lnTo>
                  <a:lnTo>
                    <a:pt x="28" y="39"/>
                  </a:lnTo>
                  <a:lnTo>
                    <a:pt x="26" y="36"/>
                  </a:lnTo>
                  <a:lnTo>
                    <a:pt x="27" y="33"/>
                  </a:lnTo>
                  <a:lnTo>
                    <a:pt x="31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5" name="Freeform 244">
              <a:extLst>
                <a:ext uri="{FF2B5EF4-FFF2-40B4-BE49-F238E27FC236}">
                  <a16:creationId xmlns:a16="http://schemas.microsoft.com/office/drawing/2014/main" id="{64316290-081E-DFE5-E48E-58F1EAF3E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129" y="6022731"/>
              <a:ext cx="82426" cy="87923"/>
            </a:xfrm>
            <a:custGeom>
              <a:avLst/>
              <a:gdLst>
                <a:gd name="T0" fmla="*/ 1 w 65"/>
                <a:gd name="T1" fmla="*/ 51 h 70"/>
                <a:gd name="T2" fmla="*/ 5 w 65"/>
                <a:gd name="T3" fmla="*/ 63 h 70"/>
                <a:gd name="T4" fmla="*/ 12 w 65"/>
                <a:gd name="T5" fmla="*/ 69 h 70"/>
                <a:gd name="T6" fmla="*/ 21 w 65"/>
                <a:gd name="T7" fmla="*/ 69 h 70"/>
                <a:gd name="T8" fmla="*/ 29 w 65"/>
                <a:gd name="T9" fmla="*/ 65 h 70"/>
                <a:gd name="T10" fmla="*/ 43 w 65"/>
                <a:gd name="T11" fmla="*/ 58 h 70"/>
                <a:gd name="T12" fmla="*/ 50 w 65"/>
                <a:gd name="T13" fmla="*/ 48 h 70"/>
                <a:gd name="T14" fmla="*/ 53 w 65"/>
                <a:gd name="T15" fmla="*/ 41 h 70"/>
                <a:gd name="T16" fmla="*/ 58 w 65"/>
                <a:gd name="T17" fmla="*/ 35 h 70"/>
                <a:gd name="T18" fmla="*/ 60 w 65"/>
                <a:gd name="T19" fmla="*/ 37 h 70"/>
                <a:gd name="T20" fmla="*/ 60 w 65"/>
                <a:gd name="T21" fmla="*/ 42 h 70"/>
                <a:gd name="T22" fmla="*/ 62 w 65"/>
                <a:gd name="T23" fmla="*/ 41 h 70"/>
                <a:gd name="T24" fmla="*/ 64 w 65"/>
                <a:gd name="T25" fmla="*/ 38 h 70"/>
                <a:gd name="T26" fmla="*/ 63 w 65"/>
                <a:gd name="T27" fmla="*/ 29 h 70"/>
                <a:gd name="T28" fmla="*/ 60 w 65"/>
                <a:gd name="T29" fmla="*/ 23 h 70"/>
                <a:gd name="T30" fmla="*/ 55 w 65"/>
                <a:gd name="T31" fmla="*/ 18 h 70"/>
                <a:gd name="T32" fmla="*/ 30 w 65"/>
                <a:gd name="T33" fmla="*/ 0 h 70"/>
                <a:gd name="T34" fmla="*/ 22 w 65"/>
                <a:gd name="T35" fmla="*/ 0 h 70"/>
                <a:gd name="T36" fmla="*/ 18 w 65"/>
                <a:gd name="T37" fmla="*/ 1 h 70"/>
                <a:gd name="T38" fmla="*/ 11 w 65"/>
                <a:gd name="T39" fmla="*/ 7 h 70"/>
                <a:gd name="T40" fmla="*/ 5 w 65"/>
                <a:gd name="T41" fmla="*/ 15 h 70"/>
                <a:gd name="T42" fmla="*/ 1 w 65"/>
                <a:gd name="T43" fmla="*/ 22 h 70"/>
                <a:gd name="T44" fmla="*/ 1 w 65"/>
                <a:gd name="T45" fmla="*/ 29 h 70"/>
                <a:gd name="T46" fmla="*/ 0 w 65"/>
                <a:gd name="T47" fmla="*/ 37 h 70"/>
                <a:gd name="T48" fmla="*/ 0 w 65"/>
                <a:gd name="T49" fmla="*/ 42 h 70"/>
                <a:gd name="T50" fmla="*/ 1 w 65"/>
                <a:gd name="T51" fmla="*/ 47 h 70"/>
                <a:gd name="T52" fmla="*/ 1 w 65"/>
                <a:gd name="T53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70">
                  <a:moveTo>
                    <a:pt x="1" y="51"/>
                  </a:moveTo>
                  <a:lnTo>
                    <a:pt x="5" y="63"/>
                  </a:lnTo>
                  <a:lnTo>
                    <a:pt x="12" y="69"/>
                  </a:lnTo>
                  <a:lnTo>
                    <a:pt x="21" y="69"/>
                  </a:lnTo>
                  <a:lnTo>
                    <a:pt x="29" y="65"/>
                  </a:lnTo>
                  <a:lnTo>
                    <a:pt x="43" y="58"/>
                  </a:lnTo>
                  <a:lnTo>
                    <a:pt x="50" y="48"/>
                  </a:lnTo>
                  <a:lnTo>
                    <a:pt x="53" y="41"/>
                  </a:lnTo>
                  <a:lnTo>
                    <a:pt x="58" y="35"/>
                  </a:lnTo>
                  <a:lnTo>
                    <a:pt x="60" y="37"/>
                  </a:lnTo>
                  <a:lnTo>
                    <a:pt x="60" y="42"/>
                  </a:lnTo>
                  <a:lnTo>
                    <a:pt x="62" y="41"/>
                  </a:lnTo>
                  <a:lnTo>
                    <a:pt x="64" y="38"/>
                  </a:lnTo>
                  <a:lnTo>
                    <a:pt x="63" y="29"/>
                  </a:lnTo>
                  <a:lnTo>
                    <a:pt x="60" y="23"/>
                  </a:lnTo>
                  <a:lnTo>
                    <a:pt x="55" y="18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1" y="7"/>
                  </a:lnTo>
                  <a:lnTo>
                    <a:pt x="5" y="15"/>
                  </a:lnTo>
                  <a:lnTo>
                    <a:pt x="1" y="22"/>
                  </a:lnTo>
                  <a:lnTo>
                    <a:pt x="1" y="29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1" y="5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6" name="Freeform 245">
              <a:extLst>
                <a:ext uri="{FF2B5EF4-FFF2-40B4-BE49-F238E27FC236}">
                  <a16:creationId xmlns:a16="http://schemas.microsoft.com/office/drawing/2014/main" id="{3EA1F794-9DCB-C62A-1959-E4EB84C3D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129" y="6022731"/>
              <a:ext cx="82426" cy="87923"/>
            </a:xfrm>
            <a:custGeom>
              <a:avLst/>
              <a:gdLst>
                <a:gd name="T0" fmla="*/ 1 w 65"/>
                <a:gd name="T1" fmla="*/ 51 h 70"/>
                <a:gd name="T2" fmla="*/ 5 w 65"/>
                <a:gd name="T3" fmla="*/ 63 h 70"/>
                <a:gd name="T4" fmla="*/ 12 w 65"/>
                <a:gd name="T5" fmla="*/ 69 h 70"/>
                <a:gd name="T6" fmla="*/ 21 w 65"/>
                <a:gd name="T7" fmla="*/ 69 h 70"/>
                <a:gd name="T8" fmla="*/ 29 w 65"/>
                <a:gd name="T9" fmla="*/ 65 h 70"/>
                <a:gd name="T10" fmla="*/ 43 w 65"/>
                <a:gd name="T11" fmla="*/ 58 h 70"/>
                <a:gd name="T12" fmla="*/ 50 w 65"/>
                <a:gd name="T13" fmla="*/ 48 h 70"/>
                <a:gd name="T14" fmla="*/ 53 w 65"/>
                <a:gd name="T15" fmla="*/ 41 h 70"/>
                <a:gd name="T16" fmla="*/ 58 w 65"/>
                <a:gd name="T17" fmla="*/ 35 h 70"/>
                <a:gd name="T18" fmla="*/ 60 w 65"/>
                <a:gd name="T19" fmla="*/ 37 h 70"/>
                <a:gd name="T20" fmla="*/ 60 w 65"/>
                <a:gd name="T21" fmla="*/ 42 h 70"/>
                <a:gd name="T22" fmla="*/ 62 w 65"/>
                <a:gd name="T23" fmla="*/ 41 h 70"/>
                <a:gd name="T24" fmla="*/ 64 w 65"/>
                <a:gd name="T25" fmla="*/ 38 h 70"/>
                <a:gd name="T26" fmla="*/ 63 w 65"/>
                <a:gd name="T27" fmla="*/ 29 h 70"/>
                <a:gd name="T28" fmla="*/ 60 w 65"/>
                <a:gd name="T29" fmla="*/ 23 h 70"/>
                <a:gd name="T30" fmla="*/ 55 w 65"/>
                <a:gd name="T31" fmla="*/ 18 h 70"/>
                <a:gd name="T32" fmla="*/ 30 w 65"/>
                <a:gd name="T33" fmla="*/ 0 h 70"/>
                <a:gd name="T34" fmla="*/ 22 w 65"/>
                <a:gd name="T35" fmla="*/ 0 h 70"/>
                <a:gd name="T36" fmla="*/ 18 w 65"/>
                <a:gd name="T37" fmla="*/ 1 h 70"/>
                <a:gd name="T38" fmla="*/ 11 w 65"/>
                <a:gd name="T39" fmla="*/ 7 h 70"/>
                <a:gd name="T40" fmla="*/ 5 w 65"/>
                <a:gd name="T41" fmla="*/ 15 h 70"/>
                <a:gd name="T42" fmla="*/ 1 w 65"/>
                <a:gd name="T43" fmla="*/ 22 h 70"/>
                <a:gd name="T44" fmla="*/ 1 w 65"/>
                <a:gd name="T45" fmla="*/ 29 h 70"/>
                <a:gd name="T46" fmla="*/ 0 w 65"/>
                <a:gd name="T47" fmla="*/ 37 h 70"/>
                <a:gd name="T48" fmla="*/ 0 w 65"/>
                <a:gd name="T49" fmla="*/ 42 h 70"/>
                <a:gd name="T50" fmla="*/ 1 w 65"/>
                <a:gd name="T51" fmla="*/ 47 h 70"/>
                <a:gd name="T52" fmla="*/ 1 w 65"/>
                <a:gd name="T53" fmla="*/ 5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70">
                  <a:moveTo>
                    <a:pt x="1" y="51"/>
                  </a:moveTo>
                  <a:lnTo>
                    <a:pt x="5" y="63"/>
                  </a:lnTo>
                  <a:lnTo>
                    <a:pt x="12" y="69"/>
                  </a:lnTo>
                  <a:lnTo>
                    <a:pt x="21" y="69"/>
                  </a:lnTo>
                  <a:lnTo>
                    <a:pt x="29" y="65"/>
                  </a:lnTo>
                  <a:lnTo>
                    <a:pt x="43" y="58"/>
                  </a:lnTo>
                  <a:lnTo>
                    <a:pt x="50" y="48"/>
                  </a:lnTo>
                  <a:lnTo>
                    <a:pt x="53" y="41"/>
                  </a:lnTo>
                  <a:lnTo>
                    <a:pt x="58" y="35"/>
                  </a:lnTo>
                  <a:lnTo>
                    <a:pt x="60" y="37"/>
                  </a:lnTo>
                  <a:lnTo>
                    <a:pt x="60" y="42"/>
                  </a:lnTo>
                  <a:lnTo>
                    <a:pt x="62" y="41"/>
                  </a:lnTo>
                  <a:lnTo>
                    <a:pt x="64" y="38"/>
                  </a:lnTo>
                  <a:lnTo>
                    <a:pt x="63" y="29"/>
                  </a:lnTo>
                  <a:lnTo>
                    <a:pt x="60" y="23"/>
                  </a:lnTo>
                  <a:lnTo>
                    <a:pt x="55" y="18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18" y="1"/>
                  </a:lnTo>
                  <a:lnTo>
                    <a:pt x="11" y="7"/>
                  </a:lnTo>
                  <a:lnTo>
                    <a:pt x="5" y="15"/>
                  </a:lnTo>
                  <a:lnTo>
                    <a:pt x="1" y="22"/>
                  </a:lnTo>
                  <a:lnTo>
                    <a:pt x="1" y="29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1" y="47"/>
                  </a:lnTo>
                  <a:lnTo>
                    <a:pt x="1" y="5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7" name="Freeform 246">
              <a:extLst>
                <a:ext uri="{FF2B5EF4-FFF2-40B4-BE49-F238E27FC236}">
                  <a16:creationId xmlns:a16="http://schemas.microsoft.com/office/drawing/2014/main" id="{DA6720E6-D33F-462C-45EA-77FEF1C363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4773" y="5912827"/>
              <a:ext cx="82426" cy="93417"/>
            </a:xfrm>
            <a:custGeom>
              <a:avLst/>
              <a:gdLst>
                <a:gd name="T0" fmla="*/ 4 w 65"/>
                <a:gd name="T1" fmla="*/ 32 h 73"/>
                <a:gd name="T2" fmla="*/ 5 w 65"/>
                <a:gd name="T3" fmla="*/ 36 h 73"/>
                <a:gd name="T4" fmla="*/ 7 w 65"/>
                <a:gd name="T5" fmla="*/ 39 h 73"/>
                <a:gd name="T6" fmla="*/ 15 w 65"/>
                <a:gd name="T7" fmla="*/ 54 h 73"/>
                <a:gd name="T8" fmla="*/ 17 w 65"/>
                <a:gd name="T9" fmla="*/ 55 h 73"/>
                <a:gd name="T10" fmla="*/ 19 w 65"/>
                <a:gd name="T11" fmla="*/ 52 h 73"/>
                <a:gd name="T12" fmla="*/ 21 w 65"/>
                <a:gd name="T13" fmla="*/ 51 h 73"/>
                <a:gd name="T14" fmla="*/ 25 w 65"/>
                <a:gd name="T15" fmla="*/ 54 h 73"/>
                <a:gd name="T16" fmla="*/ 29 w 65"/>
                <a:gd name="T17" fmla="*/ 54 h 73"/>
                <a:gd name="T18" fmla="*/ 32 w 65"/>
                <a:gd name="T19" fmla="*/ 56 h 73"/>
                <a:gd name="T20" fmla="*/ 35 w 65"/>
                <a:gd name="T21" fmla="*/ 63 h 73"/>
                <a:gd name="T22" fmla="*/ 35 w 65"/>
                <a:gd name="T23" fmla="*/ 68 h 73"/>
                <a:gd name="T24" fmla="*/ 37 w 65"/>
                <a:gd name="T25" fmla="*/ 69 h 73"/>
                <a:gd name="T26" fmla="*/ 40 w 65"/>
                <a:gd name="T27" fmla="*/ 71 h 73"/>
                <a:gd name="T28" fmla="*/ 43 w 65"/>
                <a:gd name="T29" fmla="*/ 72 h 73"/>
                <a:gd name="T30" fmla="*/ 46 w 65"/>
                <a:gd name="T31" fmla="*/ 72 h 73"/>
                <a:gd name="T32" fmla="*/ 49 w 65"/>
                <a:gd name="T33" fmla="*/ 70 h 73"/>
                <a:gd name="T34" fmla="*/ 56 w 65"/>
                <a:gd name="T35" fmla="*/ 72 h 73"/>
                <a:gd name="T36" fmla="*/ 59 w 65"/>
                <a:gd name="T37" fmla="*/ 70 h 73"/>
                <a:gd name="T38" fmla="*/ 62 w 65"/>
                <a:gd name="T39" fmla="*/ 69 h 73"/>
                <a:gd name="T40" fmla="*/ 64 w 65"/>
                <a:gd name="T41" fmla="*/ 63 h 73"/>
                <a:gd name="T42" fmla="*/ 64 w 65"/>
                <a:gd name="T43" fmla="*/ 55 h 73"/>
                <a:gd name="T44" fmla="*/ 63 w 65"/>
                <a:gd name="T45" fmla="*/ 50 h 73"/>
                <a:gd name="T46" fmla="*/ 61 w 65"/>
                <a:gd name="T47" fmla="*/ 48 h 73"/>
                <a:gd name="T48" fmla="*/ 54 w 65"/>
                <a:gd name="T49" fmla="*/ 42 h 73"/>
                <a:gd name="T50" fmla="*/ 47 w 65"/>
                <a:gd name="T51" fmla="*/ 34 h 73"/>
                <a:gd name="T52" fmla="*/ 37 w 65"/>
                <a:gd name="T53" fmla="*/ 25 h 73"/>
                <a:gd name="T54" fmla="*/ 34 w 65"/>
                <a:gd name="T55" fmla="*/ 20 h 73"/>
                <a:gd name="T56" fmla="*/ 30 w 65"/>
                <a:gd name="T57" fmla="*/ 15 h 73"/>
                <a:gd name="T58" fmla="*/ 26 w 65"/>
                <a:gd name="T59" fmla="*/ 10 h 73"/>
                <a:gd name="T60" fmla="*/ 19 w 65"/>
                <a:gd name="T61" fmla="*/ 3 h 73"/>
                <a:gd name="T62" fmla="*/ 18 w 65"/>
                <a:gd name="T63" fmla="*/ 0 h 73"/>
                <a:gd name="T64" fmla="*/ 17 w 65"/>
                <a:gd name="T65" fmla="*/ 0 h 73"/>
                <a:gd name="T66" fmla="*/ 10 w 65"/>
                <a:gd name="T67" fmla="*/ 3 h 73"/>
                <a:gd name="T68" fmla="*/ 7 w 65"/>
                <a:gd name="T69" fmla="*/ 10 h 73"/>
                <a:gd name="T70" fmla="*/ 4 w 65"/>
                <a:gd name="T71" fmla="*/ 11 h 73"/>
                <a:gd name="T72" fmla="*/ 1 w 65"/>
                <a:gd name="T73" fmla="*/ 14 h 73"/>
                <a:gd name="T74" fmla="*/ 0 w 65"/>
                <a:gd name="T75" fmla="*/ 19 h 73"/>
                <a:gd name="T76" fmla="*/ 3 w 65"/>
                <a:gd name="T77" fmla="*/ 29 h 73"/>
                <a:gd name="T78" fmla="*/ 4 w 65"/>
                <a:gd name="T79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73">
                  <a:moveTo>
                    <a:pt x="4" y="32"/>
                  </a:moveTo>
                  <a:lnTo>
                    <a:pt x="5" y="36"/>
                  </a:lnTo>
                  <a:lnTo>
                    <a:pt x="7" y="39"/>
                  </a:lnTo>
                  <a:lnTo>
                    <a:pt x="15" y="54"/>
                  </a:lnTo>
                  <a:lnTo>
                    <a:pt x="17" y="55"/>
                  </a:lnTo>
                  <a:lnTo>
                    <a:pt x="19" y="52"/>
                  </a:lnTo>
                  <a:lnTo>
                    <a:pt x="21" y="51"/>
                  </a:lnTo>
                  <a:lnTo>
                    <a:pt x="25" y="54"/>
                  </a:lnTo>
                  <a:lnTo>
                    <a:pt x="29" y="54"/>
                  </a:lnTo>
                  <a:lnTo>
                    <a:pt x="32" y="56"/>
                  </a:lnTo>
                  <a:lnTo>
                    <a:pt x="35" y="63"/>
                  </a:lnTo>
                  <a:lnTo>
                    <a:pt x="35" y="68"/>
                  </a:lnTo>
                  <a:lnTo>
                    <a:pt x="37" y="69"/>
                  </a:lnTo>
                  <a:lnTo>
                    <a:pt x="40" y="71"/>
                  </a:lnTo>
                  <a:lnTo>
                    <a:pt x="43" y="72"/>
                  </a:lnTo>
                  <a:lnTo>
                    <a:pt x="46" y="72"/>
                  </a:lnTo>
                  <a:lnTo>
                    <a:pt x="49" y="70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9"/>
                  </a:lnTo>
                  <a:lnTo>
                    <a:pt x="64" y="63"/>
                  </a:lnTo>
                  <a:lnTo>
                    <a:pt x="64" y="55"/>
                  </a:lnTo>
                  <a:lnTo>
                    <a:pt x="63" y="50"/>
                  </a:lnTo>
                  <a:lnTo>
                    <a:pt x="61" y="48"/>
                  </a:lnTo>
                  <a:lnTo>
                    <a:pt x="54" y="42"/>
                  </a:lnTo>
                  <a:lnTo>
                    <a:pt x="47" y="34"/>
                  </a:lnTo>
                  <a:lnTo>
                    <a:pt x="37" y="25"/>
                  </a:lnTo>
                  <a:lnTo>
                    <a:pt x="34" y="20"/>
                  </a:lnTo>
                  <a:lnTo>
                    <a:pt x="30" y="15"/>
                  </a:lnTo>
                  <a:lnTo>
                    <a:pt x="26" y="10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7" y="10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9"/>
                  </a:lnTo>
                  <a:lnTo>
                    <a:pt x="4" y="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8" name="Freeform 247">
              <a:extLst>
                <a:ext uri="{FF2B5EF4-FFF2-40B4-BE49-F238E27FC236}">
                  <a16:creationId xmlns:a16="http://schemas.microsoft.com/office/drawing/2014/main" id="{F0124CDC-05F0-E979-C176-5E8A6095A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34773" y="5912827"/>
              <a:ext cx="82426" cy="93417"/>
            </a:xfrm>
            <a:custGeom>
              <a:avLst/>
              <a:gdLst>
                <a:gd name="T0" fmla="*/ 4 w 65"/>
                <a:gd name="T1" fmla="*/ 32 h 73"/>
                <a:gd name="T2" fmla="*/ 5 w 65"/>
                <a:gd name="T3" fmla="*/ 36 h 73"/>
                <a:gd name="T4" fmla="*/ 7 w 65"/>
                <a:gd name="T5" fmla="*/ 39 h 73"/>
                <a:gd name="T6" fmla="*/ 15 w 65"/>
                <a:gd name="T7" fmla="*/ 54 h 73"/>
                <a:gd name="T8" fmla="*/ 17 w 65"/>
                <a:gd name="T9" fmla="*/ 55 h 73"/>
                <a:gd name="T10" fmla="*/ 19 w 65"/>
                <a:gd name="T11" fmla="*/ 52 h 73"/>
                <a:gd name="T12" fmla="*/ 21 w 65"/>
                <a:gd name="T13" fmla="*/ 51 h 73"/>
                <a:gd name="T14" fmla="*/ 25 w 65"/>
                <a:gd name="T15" fmla="*/ 54 h 73"/>
                <a:gd name="T16" fmla="*/ 29 w 65"/>
                <a:gd name="T17" fmla="*/ 54 h 73"/>
                <a:gd name="T18" fmla="*/ 32 w 65"/>
                <a:gd name="T19" fmla="*/ 56 h 73"/>
                <a:gd name="T20" fmla="*/ 35 w 65"/>
                <a:gd name="T21" fmla="*/ 63 h 73"/>
                <a:gd name="T22" fmla="*/ 35 w 65"/>
                <a:gd name="T23" fmla="*/ 68 h 73"/>
                <a:gd name="T24" fmla="*/ 37 w 65"/>
                <a:gd name="T25" fmla="*/ 69 h 73"/>
                <a:gd name="T26" fmla="*/ 40 w 65"/>
                <a:gd name="T27" fmla="*/ 71 h 73"/>
                <a:gd name="T28" fmla="*/ 43 w 65"/>
                <a:gd name="T29" fmla="*/ 72 h 73"/>
                <a:gd name="T30" fmla="*/ 46 w 65"/>
                <a:gd name="T31" fmla="*/ 72 h 73"/>
                <a:gd name="T32" fmla="*/ 49 w 65"/>
                <a:gd name="T33" fmla="*/ 70 h 73"/>
                <a:gd name="T34" fmla="*/ 56 w 65"/>
                <a:gd name="T35" fmla="*/ 72 h 73"/>
                <a:gd name="T36" fmla="*/ 59 w 65"/>
                <a:gd name="T37" fmla="*/ 70 h 73"/>
                <a:gd name="T38" fmla="*/ 62 w 65"/>
                <a:gd name="T39" fmla="*/ 69 h 73"/>
                <a:gd name="T40" fmla="*/ 64 w 65"/>
                <a:gd name="T41" fmla="*/ 63 h 73"/>
                <a:gd name="T42" fmla="*/ 64 w 65"/>
                <a:gd name="T43" fmla="*/ 55 h 73"/>
                <a:gd name="T44" fmla="*/ 63 w 65"/>
                <a:gd name="T45" fmla="*/ 50 h 73"/>
                <a:gd name="T46" fmla="*/ 61 w 65"/>
                <a:gd name="T47" fmla="*/ 48 h 73"/>
                <a:gd name="T48" fmla="*/ 54 w 65"/>
                <a:gd name="T49" fmla="*/ 42 h 73"/>
                <a:gd name="T50" fmla="*/ 47 w 65"/>
                <a:gd name="T51" fmla="*/ 34 h 73"/>
                <a:gd name="T52" fmla="*/ 37 w 65"/>
                <a:gd name="T53" fmla="*/ 25 h 73"/>
                <a:gd name="T54" fmla="*/ 34 w 65"/>
                <a:gd name="T55" fmla="*/ 20 h 73"/>
                <a:gd name="T56" fmla="*/ 30 w 65"/>
                <a:gd name="T57" fmla="*/ 15 h 73"/>
                <a:gd name="T58" fmla="*/ 26 w 65"/>
                <a:gd name="T59" fmla="*/ 10 h 73"/>
                <a:gd name="T60" fmla="*/ 19 w 65"/>
                <a:gd name="T61" fmla="*/ 3 h 73"/>
                <a:gd name="T62" fmla="*/ 18 w 65"/>
                <a:gd name="T63" fmla="*/ 0 h 73"/>
                <a:gd name="T64" fmla="*/ 17 w 65"/>
                <a:gd name="T65" fmla="*/ 0 h 73"/>
                <a:gd name="T66" fmla="*/ 10 w 65"/>
                <a:gd name="T67" fmla="*/ 3 h 73"/>
                <a:gd name="T68" fmla="*/ 7 w 65"/>
                <a:gd name="T69" fmla="*/ 10 h 73"/>
                <a:gd name="T70" fmla="*/ 4 w 65"/>
                <a:gd name="T71" fmla="*/ 11 h 73"/>
                <a:gd name="T72" fmla="*/ 1 w 65"/>
                <a:gd name="T73" fmla="*/ 14 h 73"/>
                <a:gd name="T74" fmla="*/ 0 w 65"/>
                <a:gd name="T75" fmla="*/ 19 h 73"/>
                <a:gd name="T76" fmla="*/ 3 w 65"/>
                <a:gd name="T77" fmla="*/ 29 h 73"/>
                <a:gd name="T78" fmla="*/ 4 w 65"/>
                <a:gd name="T79" fmla="*/ 3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73">
                  <a:moveTo>
                    <a:pt x="4" y="32"/>
                  </a:moveTo>
                  <a:lnTo>
                    <a:pt x="5" y="36"/>
                  </a:lnTo>
                  <a:lnTo>
                    <a:pt x="7" y="39"/>
                  </a:lnTo>
                  <a:lnTo>
                    <a:pt x="15" y="54"/>
                  </a:lnTo>
                  <a:lnTo>
                    <a:pt x="17" y="55"/>
                  </a:lnTo>
                  <a:lnTo>
                    <a:pt x="19" y="52"/>
                  </a:lnTo>
                  <a:lnTo>
                    <a:pt x="21" y="51"/>
                  </a:lnTo>
                  <a:lnTo>
                    <a:pt x="25" y="54"/>
                  </a:lnTo>
                  <a:lnTo>
                    <a:pt x="29" y="54"/>
                  </a:lnTo>
                  <a:lnTo>
                    <a:pt x="32" y="56"/>
                  </a:lnTo>
                  <a:lnTo>
                    <a:pt x="35" y="63"/>
                  </a:lnTo>
                  <a:lnTo>
                    <a:pt x="35" y="68"/>
                  </a:lnTo>
                  <a:lnTo>
                    <a:pt x="37" y="69"/>
                  </a:lnTo>
                  <a:lnTo>
                    <a:pt x="40" y="71"/>
                  </a:lnTo>
                  <a:lnTo>
                    <a:pt x="43" y="72"/>
                  </a:lnTo>
                  <a:lnTo>
                    <a:pt x="46" y="72"/>
                  </a:lnTo>
                  <a:lnTo>
                    <a:pt x="49" y="70"/>
                  </a:lnTo>
                  <a:lnTo>
                    <a:pt x="56" y="72"/>
                  </a:lnTo>
                  <a:lnTo>
                    <a:pt x="59" y="70"/>
                  </a:lnTo>
                  <a:lnTo>
                    <a:pt x="62" y="69"/>
                  </a:lnTo>
                  <a:lnTo>
                    <a:pt x="64" y="63"/>
                  </a:lnTo>
                  <a:lnTo>
                    <a:pt x="64" y="55"/>
                  </a:lnTo>
                  <a:lnTo>
                    <a:pt x="63" y="50"/>
                  </a:lnTo>
                  <a:lnTo>
                    <a:pt x="61" y="48"/>
                  </a:lnTo>
                  <a:lnTo>
                    <a:pt x="54" y="42"/>
                  </a:lnTo>
                  <a:lnTo>
                    <a:pt x="47" y="34"/>
                  </a:lnTo>
                  <a:lnTo>
                    <a:pt x="37" y="25"/>
                  </a:lnTo>
                  <a:lnTo>
                    <a:pt x="34" y="20"/>
                  </a:lnTo>
                  <a:lnTo>
                    <a:pt x="30" y="15"/>
                  </a:lnTo>
                  <a:lnTo>
                    <a:pt x="26" y="10"/>
                  </a:lnTo>
                  <a:lnTo>
                    <a:pt x="19" y="3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0" y="3"/>
                  </a:lnTo>
                  <a:lnTo>
                    <a:pt x="7" y="10"/>
                  </a:lnTo>
                  <a:lnTo>
                    <a:pt x="4" y="11"/>
                  </a:lnTo>
                  <a:lnTo>
                    <a:pt x="1" y="14"/>
                  </a:lnTo>
                  <a:lnTo>
                    <a:pt x="0" y="19"/>
                  </a:lnTo>
                  <a:lnTo>
                    <a:pt x="3" y="29"/>
                  </a:lnTo>
                  <a:lnTo>
                    <a:pt x="4" y="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09" name="Freeform 248">
              <a:extLst>
                <a:ext uri="{FF2B5EF4-FFF2-40B4-BE49-F238E27FC236}">
                  <a16:creationId xmlns:a16="http://schemas.microsoft.com/office/drawing/2014/main" id="{A123EC76-593D-CB75-8118-E38FCB57C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98353" y="5973272"/>
              <a:ext cx="1544151" cy="2137632"/>
            </a:xfrm>
            <a:custGeom>
              <a:avLst/>
              <a:gdLst>
                <a:gd name="T0" fmla="*/ 1001 w 1237"/>
                <a:gd name="T1" fmla="*/ 1135 h 1717"/>
                <a:gd name="T2" fmla="*/ 993 w 1237"/>
                <a:gd name="T3" fmla="*/ 1079 h 1717"/>
                <a:gd name="T4" fmla="*/ 998 w 1237"/>
                <a:gd name="T5" fmla="*/ 1043 h 1717"/>
                <a:gd name="T6" fmla="*/ 991 w 1237"/>
                <a:gd name="T7" fmla="*/ 985 h 1717"/>
                <a:gd name="T8" fmla="*/ 970 w 1237"/>
                <a:gd name="T9" fmla="*/ 916 h 1717"/>
                <a:gd name="T10" fmla="*/ 1014 w 1237"/>
                <a:gd name="T11" fmla="*/ 834 h 1717"/>
                <a:gd name="T12" fmla="*/ 1019 w 1237"/>
                <a:gd name="T13" fmla="*/ 613 h 1717"/>
                <a:gd name="T14" fmla="*/ 1026 w 1237"/>
                <a:gd name="T15" fmla="*/ 474 h 1717"/>
                <a:gd name="T16" fmla="*/ 1089 w 1237"/>
                <a:gd name="T17" fmla="*/ 369 h 1717"/>
                <a:gd name="T18" fmla="*/ 1199 w 1237"/>
                <a:gd name="T19" fmla="*/ 262 h 1717"/>
                <a:gd name="T20" fmla="*/ 1218 w 1237"/>
                <a:gd name="T21" fmla="*/ 126 h 1717"/>
                <a:gd name="T22" fmla="*/ 1045 w 1237"/>
                <a:gd name="T23" fmla="*/ 34 h 1717"/>
                <a:gd name="T24" fmla="*/ 1005 w 1237"/>
                <a:gd name="T25" fmla="*/ 86 h 1717"/>
                <a:gd name="T26" fmla="*/ 828 w 1237"/>
                <a:gd name="T27" fmla="*/ 144 h 1717"/>
                <a:gd name="T28" fmla="*/ 798 w 1237"/>
                <a:gd name="T29" fmla="*/ 144 h 1717"/>
                <a:gd name="T30" fmla="*/ 653 w 1237"/>
                <a:gd name="T31" fmla="*/ 215 h 1717"/>
                <a:gd name="T32" fmla="*/ 599 w 1237"/>
                <a:gd name="T33" fmla="*/ 149 h 1717"/>
                <a:gd name="T34" fmla="*/ 540 w 1237"/>
                <a:gd name="T35" fmla="*/ 299 h 1717"/>
                <a:gd name="T36" fmla="*/ 425 w 1237"/>
                <a:gd name="T37" fmla="*/ 339 h 1717"/>
                <a:gd name="T38" fmla="*/ 312 w 1237"/>
                <a:gd name="T39" fmla="*/ 399 h 1717"/>
                <a:gd name="T40" fmla="*/ 280 w 1237"/>
                <a:gd name="T41" fmla="*/ 473 h 1717"/>
                <a:gd name="T42" fmla="*/ 191 w 1237"/>
                <a:gd name="T43" fmla="*/ 311 h 1717"/>
                <a:gd name="T44" fmla="*/ 199 w 1237"/>
                <a:gd name="T45" fmla="*/ 275 h 1717"/>
                <a:gd name="T46" fmla="*/ 439 w 1237"/>
                <a:gd name="T47" fmla="*/ 235 h 1717"/>
                <a:gd name="T48" fmla="*/ 239 w 1237"/>
                <a:gd name="T49" fmla="*/ 67 h 1717"/>
                <a:gd name="T50" fmla="*/ 177 w 1237"/>
                <a:gd name="T51" fmla="*/ 32 h 1717"/>
                <a:gd name="T52" fmla="*/ 90 w 1237"/>
                <a:gd name="T53" fmla="*/ 35 h 1717"/>
                <a:gd name="T54" fmla="*/ 63 w 1237"/>
                <a:gd name="T55" fmla="*/ 168 h 1717"/>
                <a:gd name="T56" fmla="*/ 80 w 1237"/>
                <a:gd name="T57" fmla="*/ 363 h 1717"/>
                <a:gd name="T58" fmla="*/ 88 w 1237"/>
                <a:gd name="T59" fmla="*/ 461 h 1717"/>
                <a:gd name="T60" fmla="*/ 99 w 1237"/>
                <a:gd name="T61" fmla="*/ 622 h 1717"/>
                <a:gd name="T62" fmla="*/ 71 w 1237"/>
                <a:gd name="T63" fmla="*/ 745 h 1717"/>
                <a:gd name="T64" fmla="*/ 22 w 1237"/>
                <a:gd name="T65" fmla="*/ 792 h 1717"/>
                <a:gd name="T66" fmla="*/ 12 w 1237"/>
                <a:gd name="T67" fmla="*/ 891 h 1717"/>
                <a:gd name="T68" fmla="*/ 21 w 1237"/>
                <a:gd name="T69" fmla="*/ 964 h 1717"/>
                <a:gd name="T70" fmla="*/ 73 w 1237"/>
                <a:gd name="T71" fmla="*/ 1012 h 1717"/>
                <a:gd name="T72" fmla="*/ 112 w 1237"/>
                <a:gd name="T73" fmla="*/ 1057 h 1717"/>
                <a:gd name="T74" fmla="*/ 162 w 1237"/>
                <a:gd name="T75" fmla="*/ 1132 h 1717"/>
                <a:gd name="T76" fmla="*/ 134 w 1237"/>
                <a:gd name="T77" fmla="*/ 1176 h 1717"/>
                <a:gd name="T78" fmla="*/ 194 w 1237"/>
                <a:gd name="T79" fmla="*/ 1197 h 1717"/>
                <a:gd name="T80" fmla="*/ 243 w 1237"/>
                <a:gd name="T81" fmla="*/ 1255 h 1717"/>
                <a:gd name="T82" fmla="*/ 283 w 1237"/>
                <a:gd name="T83" fmla="*/ 1300 h 1717"/>
                <a:gd name="T84" fmla="*/ 360 w 1237"/>
                <a:gd name="T85" fmla="*/ 1317 h 1717"/>
                <a:gd name="T86" fmla="*/ 394 w 1237"/>
                <a:gd name="T87" fmla="*/ 1366 h 1717"/>
                <a:gd name="T88" fmla="*/ 392 w 1237"/>
                <a:gd name="T89" fmla="*/ 1420 h 1717"/>
                <a:gd name="T90" fmla="*/ 362 w 1237"/>
                <a:gd name="T91" fmla="*/ 1448 h 1717"/>
                <a:gd name="T92" fmla="*/ 354 w 1237"/>
                <a:gd name="T93" fmla="*/ 1501 h 1717"/>
                <a:gd name="T94" fmla="*/ 303 w 1237"/>
                <a:gd name="T95" fmla="*/ 1539 h 1717"/>
                <a:gd name="T96" fmla="*/ 433 w 1237"/>
                <a:gd name="T97" fmla="*/ 1620 h 1717"/>
                <a:gd name="T98" fmla="*/ 530 w 1237"/>
                <a:gd name="T99" fmla="*/ 1656 h 1717"/>
                <a:gd name="T100" fmla="*/ 599 w 1237"/>
                <a:gd name="T101" fmla="*/ 1682 h 1717"/>
                <a:gd name="T102" fmla="*/ 670 w 1237"/>
                <a:gd name="T103" fmla="*/ 1699 h 1717"/>
                <a:gd name="T104" fmla="*/ 637 w 1237"/>
                <a:gd name="T105" fmla="*/ 1595 h 1717"/>
                <a:gd name="T106" fmla="*/ 642 w 1237"/>
                <a:gd name="T107" fmla="*/ 1523 h 1717"/>
                <a:gd name="T108" fmla="*/ 697 w 1237"/>
                <a:gd name="T109" fmla="*/ 1492 h 1717"/>
                <a:gd name="T110" fmla="*/ 645 w 1237"/>
                <a:gd name="T111" fmla="*/ 1422 h 1717"/>
                <a:gd name="T112" fmla="*/ 635 w 1237"/>
                <a:gd name="T113" fmla="*/ 1312 h 1717"/>
                <a:gd name="T114" fmla="*/ 687 w 1237"/>
                <a:gd name="T115" fmla="*/ 1283 h 1717"/>
                <a:gd name="T116" fmla="*/ 785 w 1237"/>
                <a:gd name="T117" fmla="*/ 1231 h 1717"/>
                <a:gd name="T118" fmla="*/ 865 w 1237"/>
                <a:gd name="T119" fmla="*/ 1288 h 1717"/>
                <a:gd name="T120" fmla="*/ 939 w 1237"/>
                <a:gd name="T121" fmla="*/ 1263 h 1717"/>
                <a:gd name="T122" fmla="*/ 1034 w 1237"/>
                <a:gd name="T123" fmla="*/ 1286 h 1717"/>
                <a:gd name="T124" fmla="*/ 1042 w 1237"/>
                <a:gd name="T125" fmla="*/ 1220 h 1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7" h="1717">
                  <a:moveTo>
                    <a:pt x="1036" y="1209"/>
                  </a:moveTo>
                  <a:lnTo>
                    <a:pt x="1040" y="1201"/>
                  </a:lnTo>
                  <a:lnTo>
                    <a:pt x="1044" y="1197"/>
                  </a:lnTo>
                  <a:lnTo>
                    <a:pt x="1043" y="1189"/>
                  </a:lnTo>
                  <a:lnTo>
                    <a:pt x="1036" y="1190"/>
                  </a:lnTo>
                  <a:lnTo>
                    <a:pt x="1031" y="1187"/>
                  </a:lnTo>
                  <a:lnTo>
                    <a:pt x="1031" y="1188"/>
                  </a:lnTo>
                  <a:lnTo>
                    <a:pt x="1026" y="1186"/>
                  </a:lnTo>
                  <a:lnTo>
                    <a:pt x="1023" y="1187"/>
                  </a:lnTo>
                  <a:lnTo>
                    <a:pt x="1022" y="1185"/>
                  </a:lnTo>
                  <a:lnTo>
                    <a:pt x="1020" y="1185"/>
                  </a:lnTo>
                  <a:lnTo>
                    <a:pt x="1014" y="1189"/>
                  </a:lnTo>
                  <a:lnTo>
                    <a:pt x="1013" y="1191"/>
                  </a:lnTo>
                  <a:lnTo>
                    <a:pt x="1014" y="1196"/>
                  </a:lnTo>
                  <a:lnTo>
                    <a:pt x="1008" y="1192"/>
                  </a:lnTo>
                  <a:lnTo>
                    <a:pt x="1006" y="1187"/>
                  </a:lnTo>
                  <a:lnTo>
                    <a:pt x="1001" y="1187"/>
                  </a:lnTo>
                  <a:lnTo>
                    <a:pt x="999" y="1185"/>
                  </a:lnTo>
                  <a:lnTo>
                    <a:pt x="1001" y="1182"/>
                  </a:lnTo>
                  <a:lnTo>
                    <a:pt x="998" y="1177"/>
                  </a:lnTo>
                  <a:lnTo>
                    <a:pt x="999" y="1174"/>
                  </a:lnTo>
                  <a:lnTo>
                    <a:pt x="1000" y="1161"/>
                  </a:lnTo>
                  <a:lnTo>
                    <a:pt x="1004" y="1156"/>
                  </a:lnTo>
                  <a:lnTo>
                    <a:pt x="1003" y="1153"/>
                  </a:lnTo>
                  <a:lnTo>
                    <a:pt x="1001" y="1148"/>
                  </a:lnTo>
                  <a:lnTo>
                    <a:pt x="999" y="1144"/>
                  </a:lnTo>
                  <a:lnTo>
                    <a:pt x="1001" y="1143"/>
                  </a:lnTo>
                  <a:lnTo>
                    <a:pt x="1001" y="1135"/>
                  </a:lnTo>
                  <a:lnTo>
                    <a:pt x="1001" y="1131"/>
                  </a:lnTo>
                  <a:lnTo>
                    <a:pt x="999" y="1127"/>
                  </a:lnTo>
                  <a:lnTo>
                    <a:pt x="1002" y="1122"/>
                  </a:lnTo>
                  <a:lnTo>
                    <a:pt x="1003" y="1108"/>
                  </a:lnTo>
                  <a:lnTo>
                    <a:pt x="1008" y="1107"/>
                  </a:lnTo>
                  <a:lnTo>
                    <a:pt x="1011" y="1105"/>
                  </a:lnTo>
                  <a:lnTo>
                    <a:pt x="1015" y="1096"/>
                  </a:lnTo>
                  <a:lnTo>
                    <a:pt x="1023" y="1095"/>
                  </a:lnTo>
                  <a:lnTo>
                    <a:pt x="1028" y="1097"/>
                  </a:lnTo>
                  <a:lnTo>
                    <a:pt x="1030" y="1088"/>
                  </a:lnTo>
                  <a:lnTo>
                    <a:pt x="1026" y="1085"/>
                  </a:lnTo>
                  <a:lnTo>
                    <a:pt x="1028" y="1081"/>
                  </a:lnTo>
                  <a:lnTo>
                    <a:pt x="1027" y="1078"/>
                  </a:lnTo>
                  <a:lnTo>
                    <a:pt x="1031" y="1074"/>
                  </a:lnTo>
                  <a:lnTo>
                    <a:pt x="1034" y="1064"/>
                  </a:lnTo>
                  <a:lnTo>
                    <a:pt x="1033" y="1061"/>
                  </a:lnTo>
                  <a:lnTo>
                    <a:pt x="1034" y="1057"/>
                  </a:lnTo>
                  <a:lnTo>
                    <a:pt x="1030" y="1058"/>
                  </a:lnTo>
                  <a:lnTo>
                    <a:pt x="1027" y="1055"/>
                  </a:lnTo>
                  <a:lnTo>
                    <a:pt x="1025" y="1058"/>
                  </a:lnTo>
                  <a:lnTo>
                    <a:pt x="1022" y="1059"/>
                  </a:lnTo>
                  <a:lnTo>
                    <a:pt x="1020" y="1065"/>
                  </a:lnTo>
                  <a:lnTo>
                    <a:pt x="1013" y="1072"/>
                  </a:lnTo>
                  <a:lnTo>
                    <a:pt x="1010" y="1072"/>
                  </a:lnTo>
                  <a:lnTo>
                    <a:pt x="1008" y="1070"/>
                  </a:lnTo>
                  <a:lnTo>
                    <a:pt x="998" y="1074"/>
                  </a:lnTo>
                  <a:lnTo>
                    <a:pt x="996" y="1079"/>
                  </a:lnTo>
                  <a:lnTo>
                    <a:pt x="993" y="1079"/>
                  </a:lnTo>
                  <a:lnTo>
                    <a:pt x="986" y="1075"/>
                  </a:lnTo>
                  <a:lnTo>
                    <a:pt x="981" y="1077"/>
                  </a:lnTo>
                  <a:lnTo>
                    <a:pt x="975" y="1082"/>
                  </a:lnTo>
                  <a:lnTo>
                    <a:pt x="973" y="1083"/>
                  </a:lnTo>
                  <a:lnTo>
                    <a:pt x="970" y="1082"/>
                  </a:lnTo>
                  <a:lnTo>
                    <a:pt x="965" y="1077"/>
                  </a:lnTo>
                  <a:lnTo>
                    <a:pt x="965" y="1072"/>
                  </a:lnTo>
                  <a:lnTo>
                    <a:pt x="947" y="1059"/>
                  </a:lnTo>
                  <a:lnTo>
                    <a:pt x="950" y="1052"/>
                  </a:lnTo>
                  <a:lnTo>
                    <a:pt x="945" y="1047"/>
                  </a:lnTo>
                  <a:lnTo>
                    <a:pt x="950" y="1038"/>
                  </a:lnTo>
                  <a:lnTo>
                    <a:pt x="959" y="1032"/>
                  </a:lnTo>
                  <a:lnTo>
                    <a:pt x="975" y="1035"/>
                  </a:lnTo>
                  <a:lnTo>
                    <a:pt x="976" y="1038"/>
                  </a:lnTo>
                  <a:lnTo>
                    <a:pt x="973" y="1043"/>
                  </a:lnTo>
                  <a:lnTo>
                    <a:pt x="975" y="1049"/>
                  </a:lnTo>
                  <a:lnTo>
                    <a:pt x="972" y="1053"/>
                  </a:lnTo>
                  <a:lnTo>
                    <a:pt x="973" y="1054"/>
                  </a:lnTo>
                  <a:lnTo>
                    <a:pt x="978" y="1047"/>
                  </a:lnTo>
                  <a:lnTo>
                    <a:pt x="979" y="1043"/>
                  </a:lnTo>
                  <a:lnTo>
                    <a:pt x="982" y="1040"/>
                  </a:lnTo>
                  <a:lnTo>
                    <a:pt x="987" y="1047"/>
                  </a:lnTo>
                  <a:lnTo>
                    <a:pt x="988" y="1048"/>
                  </a:lnTo>
                  <a:lnTo>
                    <a:pt x="990" y="1048"/>
                  </a:lnTo>
                  <a:lnTo>
                    <a:pt x="993" y="1053"/>
                  </a:lnTo>
                  <a:lnTo>
                    <a:pt x="996" y="1051"/>
                  </a:lnTo>
                  <a:lnTo>
                    <a:pt x="1000" y="1047"/>
                  </a:lnTo>
                  <a:lnTo>
                    <a:pt x="998" y="1043"/>
                  </a:lnTo>
                  <a:lnTo>
                    <a:pt x="993" y="1041"/>
                  </a:lnTo>
                  <a:lnTo>
                    <a:pt x="997" y="1038"/>
                  </a:lnTo>
                  <a:lnTo>
                    <a:pt x="997" y="1035"/>
                  </a:lnTo>
                  <a:lnTo>
                    <a:pt x="1000" y="1033"/>
                  </a:lnTo>
                  <a:lnTo>
                    <a:pt x="1005" y="1035"/>
                  </a:lnTo>
                  <a:lnTo>
                    <a:pt x="1007" y="1034"/>
                  </a:lnTo>
                  <a:lnTo>
                    <a:pt x="1010" y="1031"/>
                  </a:lnTo>
                  <a:lnTo>
                    <a:pt x="1010" y="1028"/>
                  </a:lnTo>
                  <a:lnTo>
                    <a:pt x="1011" y="1026"/>
                  </a:lnTo>
                  <a:lnTo>
                    <a:pt x="1021" y="1025"/>
                  </a:lnTo>
                  <a:lnTo>
                    <a:pt x="1026" y="1017"/>
                  </a:lnTo>
                  <a:lnTo>
                    <a:pt x="1021" y="1017"/>
                  </a:lnTo>
                  <a:lnTo>
                    <a:pt x="1019" y="1014"/>
                  </a:lnTo>
                  <a:lnTo>
                    <a:pt x="1015" y="1016"/>
                  </a:lnTo>
                  <a:lnTo>
                    <a:pt x="1014" y="1011"/>
                  </a:lnTo>
                  <a:lnTo>
                    <a:pt x="1015" y="1008"/>
                  </a:lnTo>
                  <a:lnTo>
                    <a:pt x="1009" y="1005"/>
                  </a:lnTo>
                  <a:lnTo>
                    <a:pt x="1012" y="998"/>
                  </a:lnTo>
                  <a:lnTo>
                    <a:pt x="1012" y="992"/>
                  </a:lnTo>
                  <a:lnTo>
                    <a:pt x="1017" y="988"/>
                  </a:lnTo>
                  <a:lnTo>
                    <a:pt x="1017" y="987"/>
                  </a:lnTo>
                  <a:lnTo>
                    <a:pt x="1015" y="985"/>
                  </a:lnTo>
                  <a:lnTo>
                    <a:pt x="1010" y="986"/>
                  </a:lnTo>
                  <a:lnTo>
                    <a:pt x="1009" y="985"/>
                  </a:lnTo>
                  <a:lnTo>
                    <a:pt x="1006" y="986"/>
                  </a:lnTo>
                  <a:lnTo>
                    <a:pt x="1003" y="990"/>
                  </a:lnTo>
                  <a:lnTo>
                    <a:pt x="999" y="990"/>
                  </a:lnTo>
                  <a:lnTo>
                    <a:pt x="991" y="985"/>
                  </a:lnTo>
                  <a:lnTo>
                    <a:pt x="983" y="989"/>
                  </a:lnTo>
                  <a:lnTo>
                    <a:pt x="982" y="987"/>
                  </a:lnTo>
                  <a:lnTo>
                    <a:pt x="978" y="987"/>
                  </a:lnTo>
                  <a:lnTo>
                    <a:pt x="974" y="989"/>
                  </a:lnTo>
                  <a:lnTo>
                    <a:pt x="971" y="989"/>
                  </a:lnTo>
                  <a:lnTo>
                    <a:pt x="967" y="986"/>
                  </a:lnTo>
                  <a:lnTo>
                    <a:pt x="964" y="986"/>
                  </a:lnTo>
                  <a:lnTo>
                    <a:pt x="959" y="987"/>
                  </a:lnTo>
                  <a:lnTo>
                    <a:pt x="957" y="986"/>
                  </a:lnTo>
                  <a:lnTo>
                    <a:pt x="959" y="982"/>
                  </a:lnTo>
                  <a:lnTo>
                    <a:pt x="956" y="979"/>
                  </a:lnTo>
                  <a:lnTo>
                    <a:pt x="954" y="976"/>
                  </a:lnTo>
                  <a:lnTo>
                    <a:pt x="954" y="961"/>
                  </a:lnTo>
                  <a:lnTo>
                    <a:pt x="956" y="956"/>
                  </a:lnTo>
                  <a:lnTo>
                    <a:pt x="949" y="947"/>
                  </a:lnTo>
                  <a:lnTo>
                    <a:pt x="951" y="942"/>
                  </a:lnTo>
                  <a:lnTo>
                    <a:pt x="953" y="940"/>
                  </a:lnTo>
                  <a:lnTo>
                    <a:pt x="960" y="943"/>
                  </a:lnTo>
                  <a:lnTo>
                    <a:pt x="963" y="941"/>
                  </a:lnTo>
                  <a:lnTo>
                    <a:pt x="971" y="932"/>
                  </a:lnTo>
                  <a:lnTo>
                    <a:pt x="973" y="932"/>
                  </a:lnTo>
                  <a:lnTo>
                    <a:pt x="975" y="934"/>
                  </a:lnTo>
                  <a:lnTo>
                    <a:pt x="976" y="933"/>
                  </a:lnTo>
                  <a:lnTo>
                    <a:pt x="975" y="931"/>
                  </a:lnTo>
                  <a:lnTo>
                    <a:pt x="976" y="930"/>
                  </a:lnTo>
                  <a:lnTo>
                    <a:pt x="973" y="925"/>
                  </a:lnTo>
                  <a:lnTo>
                    <a:pt x="975" y="920"/>
                  </a:lnTo>
                  <a:lnTo>
                    <a:pt x="970" y="916"/>
                  </a:lnTo>
                  <a:lnTo>
                    <a:pt x="970" y="914"/>
                  </a:lnTo>
                  <a:lnTo>
                    <a:pt x="973" y="907"/>
                  </a:lnTo>
                  <a:lnTo>
                    <a:pt x="972" y="903"/>
                  </a:lnTo>
                  <a:lnTo>
                    <a:pt x="975" y="899"/>
                  </a:lnTo>
                  <a:lnTo>
                    <a:pt x="975" y="896"/>
                  </a:lnTo>
                  <a:lnTo>
                    <a:pt x="978" y="893"/>
                  </a:lnTo>
                  <a:lnTo>
                    <a:pt x="982" y="895"/>
                  </a:lnTo>
                  <a:lnTo>
                    <a:pt x="988" y="894"/>
                  </a:lnTo>
                  <a:lnTo>
                    <a:pt x="991" y="901"/>
                  </a:lnTo>
                  <a:lnTo>
                    <a:pt x="995" y="896"/>
                  </a:lnTo>
                  <a:lnTo>
                    <a:pt x="1001" y="891"/>
                  </a:lnTo>
                  <a:lnTo>
                    <a:pt x="1001" y="885"/>
                  </a:lnTo>
                  <a:lnTo>
                    <a:pt x="1000" y="883"/>
                  </a:lnTo>
                  <a:lnTo>
                    <a:pt x="995" y="882"/>
                  </a:lnTo>
                  <a:lnTo>
                    <a:pt x="993" y="878"/>
                  </a:lnTo>
                  <a:lnTo>
                    <a:pt x="992" y="873"/>
                  </a:lnTo>
                  <a:lnTo>
                    <a:pt x="997" y="867"/>
                  </a:lnTo>
                  <a:lnTo>
                    <a:pt x="999" y="862"/>
                  </a:lnTo>
                  <a:lnTo>
                    <a:pt x="1005" y="858"/>
                  </a:lnTo>
                  <a:lnTo>
                    <a:pt x="1009" y="858"/>
                  </a:lnTo>
                  <a:lnTo>
                    <a:pt x="1011" y="857"/>
                  </a:lnTo>
                  <a:lnTo>
                    <a:pt x="1012" y="852"/>
                  </a:lnTo>
                  <a:lnTo>
                    <a:pt x="1019" y="849"/>
                  </a:lnTo>
                  <a:lnTo>
                    <a:pt x="1020" y="845"/>
                  </a:lnTo>
                  <a:lnTo>
                    <a:pt x="1018" y="838"/>
                  </a:lnTo>
                  <a:lnTo>
                    <a:pt x="1020" y="834"/>
                  </a:lnTo>
                  <a:lnTo>
                    <a:pt x="1019" y="833"/>
                  </a:lnTo>
                  <a:lnTo>
                    <a:pt x="1014" y="834"/>
                  </a:lnTo>
                  <a:lnTo>
                    <a:pt x="1012" y="832"/>
                  </a:lnTo>
                  <a:lnTo>
                    <a:pt x="1010" y="828"/>
                  </a:lnTo>
                  <a:lnTo>
                    <a:pt x="1009" y="828"/>
                  </a:lnTo>
                  <a:lnTo>
                    <a:pt x="1009" y="822"/>
                  </a:lnTo>
                  <a:lnTo>
                    <a:pt x="1012" y="817"/>
                  </a:lnTo>
                  <a:lnTo>
                    <a:pt x="1009" y="812"/>
                  </a:lnTo>
                  <a:lnTo>
                    <a:pt x="1010" y="807"/>
                  </a:lnTo>
                  <a:lnTo>
                    <a:pt x="1004" y="800"/>
                  </a:lnTo>
                  <a:lnTo>
                    <a:pt x="1000" y="799"/>
                  </a:lnTo>
                  <a:lnTo>
                    <a:pt x="997" y="798"/>
                  </a:lnTo>
                  <a:lnTo>
                    <a:pt x="992" y="790"/>
                  </a:lnTo>
                  <a:lnTo>
                    <a:pt x="988" y="787"/>
                  </a:lnTo>
                  <a:lnTo>
                    <a:pt x="993" y="771"/>
                  </a:lnTo>
                  <a:lnTo>
                    <a:pt x="998" y="764"/>
                  </a:lnTo>
                  <a:lnTo>
                    <a:pt x="1008" y="756"/>
                  </a:lnTo>
                  <a:lnTo>
                    <a:pt x="1012" y="739"/>
                  </a:lnTo>
                  <a:lnTo>
                    <a:pt x="1012" y="732"/>
                  </a:lnTo>
                  <a:lnTo>
                    <a:pt x="1018" y="718"/>
                  </a:lnTo>
                  <a:lnTo>
                    <a:pt x="1021" y="706"/>
                  </a:lnTo>
                  <a:lnTo>
                    <a:pt x="1021" y="697"/>
                  </a:lnTo>
                  <a:lnTo>
                    <a:pt x="1017" y="689"/>
                  </a:lnTo>
                  <a:lnTo>
                    <a:pt x="1015" y="674"/>
                  </a:lnTo>
                  <a:lnTo>
                    <a:pt x="1015" y="668"/>
                  </a:lnTo>
                  <a:lnTo>
                    <a:pt x="1021" y="653"/>
                  </a:lnTo>
                  <a:lnTo>
                    <a:pt x="1017" y="645"/>
                  </a:lnTo>
                  <a:lnTo>
                    <a:pt x="1017" y="634"/>
                  </a:lnTo>
                  <a:lnTo>
                    <a:pt x="1020" y="628"/>
                  </a:lnTo>
                  <a:lnTo>
                    <a:pt x="1019" y="613"/>
                  </a:lnTo>
                  <a:lnTo>
                    <a:pt x="1020" y="611"/>
                  </a:lnTo>
                  <a:lnTo>
                    <a:pt x="1020" y="607"/>
                  </a:lnTo>
                  <a:lnTo>
                    <a:pt x="1025" y="604"/>
                  </a:lnTo>
                  <a:lnTo>
                    <a:pt x="1025" y="596"/>
                  </a:lnTo>
                  <a:lnTo>
                    <a:pt x="1023" y="591"/>
                  </a:lnTo>
                  <a:lnTo>
                    <a:pt x="1020" y="591"/>
                  </a:lnTo>
                  <a:lnTo>
                    <a:pt x="1019" y="589"/>
                  </a:lnTo>
                  <a:lnTo>
                    <a:pt x="1017" y="577"/>
                  </a:lnTo>
                  <a:lnTo>
                    <a:pt x="1020" y="572"/>
                  </a:lnTo>
                  <a:lnTo>
                    <a:pt x="1020" y="567"/>
                  </a:lnTo>
                  <a:lnTo>
                    <a:pt x="1014" y="559"/>
                  </a:lnTo>
                  <a:lnTo>
                    <a:pt x="1012" y="555"/>
                  </a:lnTo>
                  <a:lnTo>
                    <a:pt x="1015" y="551"/>
                  </a:lnTo>
                  <a:lnTo>
                    <a:pt x="1014" y="543"/>
                  </a:lnTo>
                  <a:lnTo>
                    <a:pt x="1016" y="540"/>
                  </a:lnTo>
                  <a:lnTo>
                    <a:pt x="1015" y="535"/>
                  </a:lnTo>
                  <a:lnTo>
                    <a:pt x="1017" y="533"/>
                  </a:lnTo>
                  <a:lnTo>
                    <a:pt x="1017" y="530"/>
                  </a:lnTo>
                  <a:lnTo>
                    <a:pt x="1020" y="516"/>
                  </a:lnTo>
                  <a:lnTo>
                    <a:pt x="1021" y="503"/>
                  </a:lnTo>
                  <a:lnTo>
                    <a:pt x="1020" y="499"/>
                  </a:lnTo>
                  <a:lnTo>
                    <a:pt x="1022" y="497"/>
                  </a:lnTo>
                  <a:lnTo>
                    <a:pt x="1024" y="490"/>
                  </a:lnTo>
                  <a:lnTo>
                    <a:pt x="1029" y="488"/>
                  </a:lnTo>
                  <a:lnTo>
                    <a:pt x="1030" y="483"/>
                  </a:lnTo>
                  <a:lnTo>
                    <a:pt x="1034" y="479"/>
                  </a:lnTo>
                  <a:lnTo>
                    <a:pt x="1032" y="474"/>
                  </a:lnTo>
                  <a:lnTo>
                    <a:pt x="1026" y="474"/>
                  </a:lnTo>
                  <a:lnTo>
                    <a:pt x="1025" y="470"/>
                  </a:lnTo>
                  <a:lnTo>
                    <a:pt x="1025" y="453"/>
                  </a:lnTo>
                  <a:lnTo>
                    <a:pt x="1021" y="448"/>
                  </a:lnTo>
                  <a:lnTo>
                    <a:pt x="1025" y="442"/>
                  </a:lnTo>
                  <a:lnTo>
                    <a:pt x="1026" y="436"/>
                  </a:lnTo>
                  <a:lnTo>
                    <a:pt x="1029" y="435"/>
                  </a:lnTo>
                  <a:lnTo>
                    <a:pt x="1025" y="431"/>
                  </a:lnTo>
                  <a:lnTo>
                    <a:pt x="1025" y="426"/>
                  </a:lnTo>
                  <a:lnTo>
                    <a:pt x="1029" y="425"/>
                  </a:lnTo>
                  <a:lnTo>
                    <a:pt x="1030" y="420"/>
                  </a:lnTo>
                  <a:lnTo>
                    <a:pt x="1034" y="418"/>
                  </a:lnTo>
                  <a:lnTo>
                    <a:pt x="1035" y="416"/>
                  </a:lnTo>
                  <a:lnTo>
                    <a:pt x="1038" y="416"/>
                  </a:lnTo>
                  <a:lnTo>
                    <a:pt x="1038" y="410"/>
                  </a:lnTo>
                  <a:lnTo>
                    <a:pt x="1043" y="405"/>
                  </a:lnTo>
                  <a:lnTo>
                    <a:pt x="1051" y="409"/>
                  </a:lnTo>
                  <a:lnTo>
                    <a:pt x="1052" y="412"/>
                  </a:lnTo>
                  <a:lnTo>
                    <a:pt x="1055" y="414"/>
                  </a:lnTo>
                  <a:lnTo>
                    <a:pt x="1056" y="418"/>
                  </a:lnTo>
                  <a:lnTo>
                    <a:pt x="1061" y="415"/>
                  </a:lnTo>
                  <a:lnTo>
                    <a:pt x="1062" y="410"/>
                  </a:lnTo>
                  <a:lnTo>
                    <a:pt x="1071" y="405"/>
                  </a:lnTo>
                  <a:lnTo>
                    <a:pt x="1072" y="400"/>
                  </a:lnTo>
                  <a:lnTo>
                    <a:pt x="1076" y="399"/>
                  </a:lnTo>
                  <a:lnTo>
                    <a:pt x="1080" y="393"/>
                  </a:lnTo>
                  <a:lnTo>
                    <a:pt x="1079" y="386"/>
                  </a:lnTo>
                  <a:lnTo>
                    <a:pt x="1080" y="384"/>
                  </a:lnTo>
                  <a:lnTo>
                    <a:pt x="1089" y="369"/>
                  </a:lnTo>
                  <a:lnTo>
                    <a:pt x="1092" y="367"/>
                  </a:lnTo>
                  <a:lnTo>
                    <a:pt x="1093" y="365"/>
                  </a:lnTo>
                  <a:lnTo>
                    <a:pt x="1097" y="360"/>
                  </a:lnTo>
                  <a:lnTo>
                    <a:pt x="1102" y="357"/>
                  </a:lnTo>
                  <a:lnTo>
                    <a:pt x="1102" y="357"/>
                  </a:lnTo>
                  <a:lnTo>
                    <a:pt x="1125" y="345"/>
                  </a:lnTo>
                  <a:lnTo>
                    <a:pt x="1125" y="341"/>
                  </a:lnTo>
                  <a:lnTo>
                    <a:pt x="1129" y="336"/>
                  </a:lnTo>
                  <a:lnTo>
                    <a:pt x="1127" y="332"/>
                  </a:lnTo>
                  <a:lnTo>
                    <a:pt x="1129" y="330"/>
                  </a:lnTo>
                  <a:lnTo>
                    <a:pt x="1130" y="327"/>
                  </a:lnTo>
                  <a:lnTo>
                    <a:pt x="1133" y="325"/>
                  </a:lnTo>
                  <a:lnTo>
                    <a:pt x="1134" y="319"/>
                  </a:lnTo>
                  <a:lnTo>
                    <a:pt x="1140" y="314"/>
                  </a:lnTo>
                  <a:lnTo>
                    <a:pt x="1143" y="316"/>
                  </a:lnTo>
                  <a:lnTo>
                    <a:pt x="1140" y="308"/>
                  </a:lnTo>
                  <a:lnTo>
                    <a:pt x="1142" y="306"/>
                  </a:lnTo>
                  <a:lnTo>
                    <a:pt x="1145" y="298"/>
                  </a:lnTo>
                  <a:lnTo>
                    <a:pt x="1152" y="296"/>
                  </a:lnTo>
                  <a:lnTo>
                    <a:pt x="1158" y="291"/>
                  </a:lnTo>
                  <a:lnTo>
                    <a:pt x="1165" y="283"/>
                  </a:lnTo>
                  <a:lnTo>
                    <a:pt x="1173" y="283"/>
                  </a:lnTo>
                  <a:lnTo>
                    <a:pt x="1176" y="279"/>
                  </a:lnTo>
                  <a:lnTo>
                    <a:pt x="1182" y="276"/>
                  </a:lnTo>
                  <a:lnTo>
                    <a:pt x="1183" y="271"/>
                  </a:lnTo>
                  <a:lnTo>
                    <a:pt x="1188" y="269"/>
                  </a:lnTo>
                  <a:lnTo>
                    <a:pt x="1192" y="269"/>
                  </a:lnTo>
                  <a:lnTo>
                    <a:pt x="1199" y="262"/>
                  </a:lnTo>
                  <a:lnTo>
                    <a:pt x="1198" y="248"/>
                  </a:lnTo>
                  <a:lnTo>
                    <a:pt x="1202" y="246"/>
                  </a:lnTo>
                  <a:lnTo>
                    <a:pt x="1206" y="238"/>
                  </a:lnTo>
                  <a:lnTo>
                    <a:pt x="1215" y="232"/>
                  </a:lnTo>
                  <a:lnTo>
                    <a:pt x="1220" y="225"/>
                  </a:lnTo>
                  <a:lnTo>
                    <a:pt x="1229" y="220"/>
                  </a:lnTo>
                  <a:lnTo>
                    <a:pt x="1232" y="217"/>
                  </a:lnTo>
                  <a:lnTo>
                    <a:pt x="1233" y="213"/>
                  </a:lnTo>
                  <a:lnTo>
                    <a:pt x="1230" y="208"/>
                  </a:lnTo>
                  <a:lnTo>
                    <a:pt x="1222" y="205"/>
                  </a:lnTo>
                  <a:lnTo>
                    <a:pt x="1225" y="200"/>
                  </a:lnTo>
                  <a:lnTo>
                    <a:pt x="1227" y="199"/>
                  </a:lnTo>
                  <a:lnTo>
                    <a:pt x="1234" y="201"/>
                  </a:lnTo>
                  <a:lnTo>
                    <a:pt x="1236" y="199"/>
                  </a:lnTo>
                  <a:lnTo>
                    <a:pt x="1234" y="192"/>
                  </a:lnTo>
                  <a:lnTo>
                    <a:pt x="1228" y="187"/>
                  </a:lnTo>
                  <a:lnTo>
                    <a:pt x="1231" y="184"/>
                  </a:lnTo>
                  <a:lnTo>
                    <a:pt x="1232" y="180"/>
                  </a:lnTo>
                  <a:lnTo>
                    <a:pt x="1230" y="175"/>
                  </a:lnTo>
                  <a:lnTo>
                    <a:pt x="1224" y="175"/>
                  </a:lnTo>
                  <a:lnTo>
                    <a:pt x="1220" y="179"/>
                  </a:lnTo>
                  <a:lnTo>
                    <a:pt x="1214" y="179"/>
                  </a:lnTo>
                  <a:lnTo>
                    <a:pt x="1208" y="173"/>
                  </a:lnTo>
                  <a:lnTo>
                    <a:pt x="1206" y="147"/>
                  </a:lnTo>
                  <a:lnTo>
                    <a:pt x="1211" y="139"/>
                  </a:lnTo>
                  <a:lnTo>
                    <a:pt x="1211" y="136"/>
                  </a:lnTo>
                  <a:lnTo>
                    <a:pt x="1217" y="130"/>
                  </a:lnTo>
                  <a:lnTo>
                    <a:pt x="1218" y="126"/>
                  </a:lnTo>
                  <a:lnTo>
                    <a:pt x="1214" y="115"/>
                  </a:lnTo>
                  <a:lnTo>
                    <a:pt x="1216" y="110"/>
                  </a:lnTo>
                  <a:lnTo>
                    <a:pt x="1210" y="107"/>
                  </a:lnTo>
                  <a:lnTo>
                    <a:pt x="1210" y="103"/>
                  </a:lnTo>
                  <a:lnTo>
                    <a:pt x="1206" y="100"/>
                  </a:lnTo>
                  <a:lnTo>
                    <a:pt x="1199" y="101"/>
                  </a:lnTo>
                  <a:lnTo>
                    <a:pt x="1192" y="94"/>
                  </a:lnTo>
                  <a:lnTo>
                    <a:pt x="1190" y="93"/>
                  </a:lnTo>
                  <a:lnTo>
                    <a:pt x="1188" y="96"/>
                  </a:lnTo>
                  <a:lnTo>
                    <a:pt x="1185" y="92"/>
                  </a:lnTo>
                  <a:lnTo>
                    <a:pt x="1186" y="90"/>
                  </a:lnTo>
                  <a:lnTo>
                    <a:pt x="1183" y="83"/>
                  </a:lnTo>
                  <a:lnTo>
                    <a:pt x="1188" y="80"/>
                  </a:lnTo>
                  <a:lnTo>
                    <a:pt x="1189" y="77"/>
                  </a:lnTo>
                  <a:lnTo>
                    <a:pt x="1188" y="70"/>
                  </a:lnTo>
                  <a:lnTo>
                    <a:pt x="1190" y="65"/>
                  </a:lnTo>
                  <a:lnTo>
                    <a:pt x="1196" y="58"/>
                  </a:lnTo>
                  <a:lnTo>
                    <a:pt x="1186" y="48"/>
                  </a:lnTo>
                  <a:lnTo>
                    <a:pt x="1173" y="39"/>
                  </a:lnTo>
                  <a:lnTo>
                    <a:pt x="1146" y="26"/>
                  </a:lnTo>
                  <a:lnTo>
                    <a:pt x="1123" y="19"/>
                  </a:lnTo>
                  <a:lnTo>
                    <a:pt x="1096" y="18"/>
                  </a:lnTo>
                  <a:lnTo>
                    <a:pt x="1072" y="10"/>
                  </a:lnTo>
                  <a:lnTo>
                    <a:pt x="1069" y="11"/>
                  </a:lnTo>
                  <a:lnTo>
                    <a:pt x="1066" y="13"/>
                  </a:lnTo>
                  <a:lnTo>
                    <a:pt x="1058" y="24"/>
                  </a:lnTo>
                  <a:lnTo>
                    <a:pt x="1049" y="28"/>
                  </a:lnTo>
                  <a:lnTo>
                    <a:pt x="1045" y="34"/>
                  </a:lnTo>
                  <a:lnTo>
                    <a:pt x="1050" y="46"/>
                  </a:lnTo>
                  <a:lnTo>
                    <a:pt x="1061" y="77"/>
                  </a:lnTo>
                  <a:lnTo>
                    <a:pt x="1067" y="74"/>
                  </a:lnTo>
                  <a:lnTo>
                    <a:pt x="1069" y="88"/>
                  </a:lnTo>
                  <a:lnTo>
                    <a:pt x="1066" y="96"/>
                  </a:lnTo>
                  <a:lnTo>
                    <a:pt x="1060" y="106"/>
                  </a:lnTo>
                  <a:lnTo>
                    <a:pt x="1055" y="111"/>
                  </a:lnTo>
                  <a:lnTo>
                    <a:pt x="1045" y="113"/>
                  </a:lnTo>
                  <a:lnTo>
                    <a:pt x="1036" y="113"/>
                  </a:lnTo>
                  <a:lnTo>
                    <a:pt x="1035" y="122"/>
                  </a:lnTo>
                  <a:lnTo>
                    <a:pt x="1038" y="130"/>
                  </a:lnTo>
                  <a:lnTo>
                    <a:pt x="1037" y="133"/>
                  </a:lnTo>
                  <a:lnTo>
                    <a:pt x="1036" y="138"/>
                  </a:lnTo>
                  <a:lnTo>
                    <a:pt x="1035" y="140"/>
                  </a:lnTo>
                  <a:lnTo>
                    <a:pt x="1034" y="141"/>
                  </a:lnTo>
                  <a:lnTo>
                    <a:pt x="1031" y="144"/>
                  </a:lnTo>
                  <a:lnTo>
                    <a:pt x="1027" y="144"/>
                  </a:lnTo>
                  <a:lnTo>
                    <a:pt x="1018" y="139"/>
                  </a:lnTo>
                  <a:lnTo>
                    <a:pt x="1011" y="136"/>
                  </a:lnTo>
                  <a:lnTo>
                    <a:pt x="1011" y="121"/>
                  </a:lnTo>
                  <a:lnTo>
                    <a:pt x="1015" y="114"/>
                  </a:lnTo>
                  <a:lnTo>
                    <a:pt x="1017" y="113"/>
                  </a:lnTo>
                  <a:lnTo>
                    <a:pt x="1020" y="110"/>
                  </a:lnTo>
                  <a:lnTo>
                    <a:pt x="1015" y="100"/>
                  </a:lnTo>
                  <a:lnTo>
                    <a:pt x="1011" y="96"/>
                  </a:lnTo>
                  <a:lnTo>
                    <a:pt x="1009" y="89"/>
                  </a:lnTo>
                  <a:lnTo>
                    <a:pt x="1009" y="86"/>
                  </a:lnTo>
                  <a:lnTo>
                    <a:pt x="1005" y="86"/>
                  </a:lnTo>
                  <a:lnTo>
                    <a:pt x="987" y="94"/>
                  </a:lnTo>
                  <a:lnTo>
                    <a:pt x="984" y="102"/>
                  </a:lnTo>
                  <a:lnTo>
                    <a:pt x="981" y="97"/>
                  </a:lnTo>
                  <a:lnTo>
                    <a:pt x="958" y="119"/>
                  </a:lnTo>
                  <a:lnTo>
                    <a:pt x="948" y="126"/>
                  </a:lnTo>
                  <a:lnTo>
                    <a:pt x="941" y="125"/>
                  </a:lnTo>
                  <a:lnTo>
                    <a:pt x="932" y="121"/>
                  </a:lnTo>
                  <a:lnTo>
                    <a:pt x="921" y="120"/>
                  </a:lnTo>
                  <a:lnTo>
                    <a:pt x="913" y="118"/>
                  </a:lnTo>
                  <a:lnTo>
                    <a:pt x="910" y="119"/>
                  </a:lnTo>
                  <a:lnTo>
                    <a:pt x="902" y="124"/>
                  </a:lnTo>
                  <a:lnTo>
                    <a:pt x="894" y="125"/>
                  </a:lnTo>
                  <a:lnTo>
                    <a:pt x="885" y="133"/>
                  </a:lnTo>
                  <a:lnTo>
                    <a:pt x="878" y="142"/>
                  </a:lnTo>
                  <a:lnTo>
                    <a:pt x="876" y="157"/>
                  </a:lnTo>
                  <a:lnTo>
                    <a:pt x="871" y="158"/>
                  </a:lnTo>
                  <a:lnTo>
                    <a:pt x="866" y="150"/>
                  </a:lnTo>
                  <a:lnTo>
                    <a:pt x="864" y="149"/>
                  </a:lnTo>
                  <a:lnTo>
                    <a:pt x="861" y="150"/>
                  </a:lnTo>
                  <a:lnTo>
                    <a:pt x="856" y="151"/>
                  </a:lnTo>
                  <a:lnTo>
                    <a:pt x="852" y="152"/>
                  </a:lnTo>
                  <a:lnTo>
                    <a:pt x="847" y="154"/>
                  </a:lnTo>
                  <a:lnTo>
                    <a:pt x="846" y="154"/>
                  </a:lnTo>
                  <a:lnTo>
                    <a:pt x="833" y="152"/>
                  </a:lnTo>
                  <a:lnTo>
                    <a:pt x="830" y="152"/>
                  </a:lnTo>
                  <a:lnTo>
                    <a:pt x="825" y="151"/>
                  </a:lnTo>
                  <a:lnTo>
                    <a:pt x="826" y="147"/>
                  </a:lnTo>
                  <a:lnTo>
                    <a:pt x="828" y="144"/>
                  </a:lnTo>
                  <a:lnTo>
                    <a:pt x="834" y="143"/>
                  </a:lnTo>
                  <a:lnTo>
                    <a:pt x="839" y="139"/>
                  </a:lnTo>
                  <a:lnTo>
                    <a:pt x="843" y="141"/>
                  </a:lnTo>
                  <a:lnTo>
                    <a:pt x="846" y="136"/>
                  </a:lnTo>
                  <a:lnTo>
                    <a:pt x="846" y="128"/>
                  </a:lnTo>
                  <a:lnTo>
                    <a:pt x="841" y="119"/>
                  </a:lnTo>
                  <a:lnTo>
                    <a:pt x="843" y="113"/>
                  </a:lnTo>
                  <a:lnTo>
                    <a:pt x="845" y="105"/>
                  </a:lnTo>
                  <a:lnTo>
                    <a:pt x="846" y="103"/>
                  </a:lnTo>
                  <a:lnTo>
                    <a:pt x="848" y="101"/>
                  </a:lnTo>
                  <a:lnTo>
                    <a:pt x="846" y="98"/>
                  </a:lnTo>
                  <a:lnTo>
                    <a:pt x="842" y="97"/>
                  </a:lnTo>
                  <a:lnTo>
                    <a:pt x="842" y="95"/>
                  </a:lnTo>
                  <a:lnTo>
                    <a:pt x="844" y="94"/>
                  </a:lnTo>
                  <a:lnTo>
                    <a:pt x="861" y="90"/>
                  </a:lnTo>
                  <a:lnTo>
                    <a:pt x="865" y="87"/>
                  </a:lnTo>
                  <a:lnTo>
                    <a:pt x="855" y="87"/>
                  </a:lnTo>
                  <a:lnTo>
                    <a:pt x="842" y="87"/>
                  </a:lnTo>
                  <a:lnTo>
                    <a:pt x="830" y="95"/>
                  </a:lnTo>
                  <a:lnTo>
                    <a:pt x="806" y="111"/>
                  </a:lnTo>
                  <a:lnTo>
                    <a:pt x="796" y="121"/>
                  </a:lnTo>
                  <a:lnTo>
                    <a:pt x="799" y="121"/>
                  </a:lnTo>
                  <a:lnTo>
                    <a:pt x="803" y="123"/>
                  </a:lnTo>
                  <a:lnTo>
                    <a:pt x="806" y="130"/>
                  </a:lnTo>
                  <a:lnTo>
                    <a:pt x="808" y="132"/>
                  </a:lnTo>
                  <a:lnTo>
                    <a:pt x="806" y="137"/>
                  </a:lnTo>
                  <a:lnTo>
                    <a:pt x="800" y="141"/>
                  </a:lnTo>
                  <a:lnTo>
                    <a:pt x="798" y="144"/>
                  </a:lnTo>
                  <a:lnTo>
                    <a:pt x="795" y="145"/>
                  </a:lnTo>
                  <a:lnTo>
                    <a:pt x="793" y="144"/>
                  </a:lnTo>
                  <a:lnTo>
                    <a:pt x="790" y="142"/>
                  </a:lnTo>
                  <a:lnTo>
                    <a:pt x="792" y="138"/>
                  </a:lnTo>
                  <a:lnTo>
                    <a:pt x="794" y="134"/>
                  </a:lnTo>
                  <a:lnTo>
                    <a:pt x="789" y="128"/>
                  </a:lnTo>
                  <a:lnTo>
                    <a:pt x="787" y="127"/>
                  </a:lnTo>
                  <a:lnTo>
                    <a:pt x="785" y="127"/>
                  </a:lnTo>
                  <a:lnTo>
                    <a:pt x="773" y="133"/>
                  </a:lnTo>
                  <a:lnTo>
                    <a:pt x="763" y="139"/>
                  </a:lnTo>
                  <a:lnTo>
                    <a:pt x="756" y="143"/>
                  </a:lnTo>
                  <a:lnTo>
                    <a:pt x="748" y="144"/>
                  </a:lnTo>
                  <a:lnTo>
                    <a:pt x="743" y="147"/>
                  </a:lnTo>
                  <a:lnTo>
                    <a:pt x="734" y="155"/>
                  </a:lnTo>
                  <a:lnTo>
                    <a:pt x="729" y="159"/>
                  </a:lnTo>
                  <a:lnTo>
                    <a:pt x="719" y="168"/>
                  </a:lnTo>
                  <a:lnTo>
                    <a:pt x="694" y="185"/>
                  </a:lnTo>
                  <a:lnTo>
                    <a:pt x="688" y="186"/>
                  </a:lnTo>
                  <a:lnTo>
                    <a:pt x="684" y="185"/>
                  </a:lnTo>
                  <a:lnTo>
                    <a:pt x="682" y="182"/>
                  </a:lnTo>
                  <a:lnTo>
                    <a:pt x="680" y="184"/>
                  </a:lnTo>
                  <a:lnTo>
                    <a:pt x="682" y="188"/>
                  </a:lnTo>
                  <a:lnTo>
                    <a:pt x="685" y="196"/>
                  </a:lnTo>
                  <a:lnTo>
                    <a:pt x="684" y="201"/>
                  </a:lnTo>
                  <a:lnTo>
                    <a:pt x="678" y="199"/>
                  </a:lnTo>
                  <a:lnTo>
                    <a:pt x="666" y="203"/>
                  </a:lnTo>
                  <a:lnTo>
                    <a:pt x="653" y="208"/>
                  </a:lnTo>
                  <a:lnTo>
                    <a:pt x="653" y="215"/>
                  </a:lnTo>
                  <a:lnTo>
                    <a:pt x="655" y="220"/>
                  </a:lnTo>
                  <a:lnTo>
                    <a:pt x="652" y="227"/>
                  </a:lnTo>
                  <a:lnTo>
                    <a:pt x="650" y="234"/>
                  </a:lnTo>
                  <a:lnTo>
                    <a:pt x="648" y="253"/>
                  </a:lnTo>
                  <a:lnTo>
                    <a:pt x="647" y="259"/>
                  </a:lnTo>
                  <a:lnTo>
                    <a:pt x="641" y="262"/>
                  </a:lnTo>
                  <a:lnTo>
                    <a:pt x="615" y="271"/>
                  </a:lnTo>
                  <a:lnTo>
                    <a:pt x="611" y="271"/>
                  </a:lnTo>
                  <a:lnTo>
                    <a:pt x="609" y="273"/>
                  </a:lnTo>
                  <a:lnTo>
                    <a:pt x="608" y="271"/>
                  </a:lnTo>
                  <a:lnTo>
                    <a:pt x="603" y="270"/>
                  </a:lnTo>
                  <a:lnTo>
                    <a:pt x="596" y="270"/>
                  </a:lnTo>
                  <a:lnTo>
                    <a:pt x="594" y="269"/>
                  </a:lnTo>
                  <a:lnTo>
                    <a:pt x="590" y="265"/>
                  </a:lnTo>
                  <a:lnTo>
                    <a:pt x="585" y="258"/>
                  </a:lnTo>
                  <a:lnTo>
                    <a:pt x="580" y="242"/>
                  </a:lnTo>
                  <a:lnTo>
                    <a:pt x="567" y="234"/>
                  </a:lnTo>
                  <a:lnTo>
                    <a:pt x="560" y="228"/>
                  </a:lnTo>
                  <a:lnTo>
                    <a:pt x="559" y="223"/>
                  </a:lnTo>
                  <a:lnTo>
                    <a:pt x="560" y="218"/>
                  </a:lnTo>
                  <a:lnTo>
                    <a:pt x="574" y="200"/>
                  </a:lnTo>
                  <a:lnTo>
                    <a:pt x="579" y="195"/>
                  </a:lnTo>
                  <a:lnTo>
                    <a:pt x="599" y="189"/>
                  </a:lnTo>
                  <a:lnTo>
                    <a:pt x="608" y="188"/>
                  </a:lnTo>
                  <a:lnTo>
                    <a:pt x="615" y="186"/>
                  </a:lnTo>
                  <a:lnTo>
                    <a:pt x="615" y="176"/>
                  </a:lnTo>
                  <a:lnTo>
                    <a:pt x="608" y="163"/>
                  </a:lnTo>
                  <a:lnTo>
                    <a:pt x="599" y="149"/>
                  </a:lnTo>
                  <a:lnTo>
                    <a:pt x="590" y="133"/>
                  </a:lnTo>
                  <a:lnTo>
                    <a:pt x="578" y="127"/>
                  </a:lnTo>
                  <a:lnTo>
                    <a:pt x="564" y="124"/>
                  </a:lnTo>
                  <a:lnTo>
                    <a:pt x="535" y="127"/>
                  </a:lnTo>
                  <a:lnTo>
                    <a:pt x="532" y="127"/>
                  </a:lnTo>
                  <a:lnTo>
                    <a:pt x="513" y="115"/>
                  </a:lnTo>
                  <a:lnTo>
                    <a:pt x="511" y="115"/>
                  </a:lnTo>
                  <a:lnTo>
                    <a:pt x="509" y="116"/>
                  </a:lnTo>
                  <a:lnTo>
                    <a:pt x="510" y="119"/>
                  </a:lnTo>
                  <a:lnTo>
                    <a:pt x="511" y="121"/>
                  </a:lnTo>
                  <a:lnTo>
                    <a:pt x="535" y="145"/>
                  </a:lnTo>
                  <a:lnTo>
                    <a:pt x="537" y="152"/>
                  </a:lnTo>
                  <a:lnTo>
                    <a:pt x="537" y="160"/>
                  </a:lnTo>
                  <a:lnTo>
                    <a:pt x="537" y="164"/>
                  </a:lnTo>
                  <a:lnTo>
                    <a:pt x="537" y="168"/>
                  </a:lnTo>
                  <a:lnTo>
                    <a:pt x="537" y="174"/>
                  </a:lnTo>
                  <a:lnTo>
                    <a:pt x="531" y="201"/>
                  </a:lnTo>
                  <a:lnTo>
                    <a:pt x="526" y="221"/>
                  </a:lnTo>
                  <a:lnTo>
                    <a:pt x="524" y="230"/>
                  </a:lnTo>
                  <a:lnTo>
                    <a:pt x="523" y="236"/>
                  </a:lnTo>
                  <a:lnTo>
                    <a:pt x="526" y="242"/>
                  </a:lnTo>
                  <a:lnTo>
                    <a:pt x="532" y="243"/>
                  </a:lnTo>
                  <a:lnTo>
                    <a:pt x="539" y="249"/>
                  </a:lnTo>
                  <a:lnTo>
                    <a:pt x="543" y="256"/>
                  </a:lnTo>
                  <a:lnTo>
                    <a:pt x="544" y="262"/>
                  </a:lnTo>
                  <a:lnTo>
                    <a:pt x="544" y="273"/>
                  </a:lnTo>
                  <a:lnTo>
                    <a:pt x="546" y="283"/>
                  </a:lnTo>
                  <a:lnTo>
                    <a:pt x="540" y="299"/>
                  </a:lnTo>
                  <a:lnTo>
                    <a:pt x="537" y="305"/>
                  </a:lnTo>
                  <a:lnTo>
                    <a:pt x="533" y="318"/>
                  </a:lnTo>
                  <a:lnTo>
                    <a:pt x="535" y="328"/>
                  </a:lnTo>
                  <a:lnTo>
                    <a:pt x="534" y="332"/>
                  </a:lnTo>
                  <a:lnTo>
                    <a:pt x="533" y="336"/>
                  </a:lnTo>
                  <a:lnTo>
                    <a:pt x="531" y="333"/>
                  </a:lnTo>
                  <a:lnTo>
                    <a:pt x="528" y="329"/>
                  </a:lnTo>
                  <a:lnTo>
                    <a:pt x="525" y="325"/>
                  </a:lnTo>
                  <a:lnTo>
                    <a:pt x="521" y="324"/>
                  </a:lnTo>
                  <a:lnTo>
                    <a:pt x="518" y="325"/>
                  </a:lnTo>
                  <a:lnTo>
                    <a:pt x="515" y="327"/>
                  </a:lnTo>
                  <a:lnTo>
                    <a:pt x="516" y="323"/>
                  </a:lnTo>
                  <a:lnTo>
                    <a:pt x="519" y="317"/>
                  </a:lnTo>
                  <a:lnTo>
                    <a:pt x="518" y="314"/>
                  </a:lnTo>
                  <a:lnTo>
                    <a:pt x="516" y="311"/>
                  </a:lnTo>
                  <a:lnTo>
                    <a:pt x="505" y="304"/>
                  </a:lnTo>
                  <a:lnTo>
                    <a:pt x="498" y="303"/>
                  </a:lnTo>
                  <a:lnTo>
                    <a:pt x="492" y="304"/>
                  </a:lnTo>
                  <a:lnTo>
                    <a:pt x="485" y="303"/>
                  </a:lnTo>
                  <a:lnTo>
                    <a:pt x="481" y="299"/>
                  </a:lnTo>
                  <a:lnTo>
                    <a:pt x="476" y="296"/>
                  </a:lnTo>
                  <a:lnTo>
                    <a:pt x="473" y="295"/>
                  </a:lnTo>
                  <a:lnTo>
                    <a:pt x="469" y="300"/>
                  </a:lnTo>
                  <a:lnTo>
                    <a:pt x="459" y="316"/>
                  </a:lnTo>
                  <a:lnTo>
                    <a:pt x="450" y="327"/>
                  </a:lnTo>
                  <a:lnTo>
                    <a:pt x="437" y="335"/>
                  </a:lnTo>
                  <a:lnTo>
                    <a:pt x="427" y="338"/>
                  </a:lnTo>
                  <a:lnTo>
                    <a:pt x="425" y="339"/>
                  </a:lnTo>
                  <a:lnTo>
                    <a:pt x="419" y="349"/>
                  </a:lnTo>
                  <a:lnTo>
                    <a:pt x="413" y="356"/>
                  </a:lnTo>
                  <a:lnTo>
                    <a:pt x="396" y="368"/>
                  </a:lnTo>
                  <a:lnTo>
                    <a:pt x="395" y="373"/>
                  </a:lnTo>
                  <a:lnTo>
                    <a:pt x="395" y="379"/>
                  </a:lnTo>
                  <a:lnTo>
                    <a:pt x="396" y="387"/>
                  </a:lnTo>
                  <a:lnTo>
                    <a:pt x="400" y="394"/>
                  </a:lnTo>
                  <a:lnTo>
                    <a:pt x="407" y="409"/>
                  </a:lnTo>
                  <a:lnTo>
                    <a:pt x="412" y="414"/>
                  </a:lnTo>
                  <a:lnTo>
                    <a:pt x="414" y="421"/>
                  </a:lnTo>
                  <a:lnTo>
                    <a:pt x="417" y="430"/>
                  </a:lnTo>
                  <a:lnTo>
                    <a:pt x="416" y="432"/>
                  </a:lnTo>
                  <a:lnTo>
                    <a:pt x="409" y="429"/>
                  </a:lnTo>
                  <a:lnTo>
                    <a:pt x="405" y="431"/>
                  </a:lnTo>
                  <a:lnTo>
                    <a:pt x="398" y="437"/>
                  </a:lnTo>
                  <a:lnTo>
                    <a:pt x="397" y="439"/>
                  </a:lnTo>
                  <a:lnTo>
                    <a:pt x="395" y="445"/>
                  </a:lnTo>
                  <a:lnTo>
                    <a:pt x="389" y="445"/>
                  </a:lnTo>
                  <a:lnTo>
                    <a:pt x="373" y="435"/>
                  </a:lnTo>
                  <a:lnTo>
                    <a:pt x="359" y="429"/>
                  </a:lnTo>
                  <a:lnTo>
                    <a:pt x="356" y="429"/>
                  </a:lnTo>
                  <a:lnTo>
                    <a:pt x="353" y="426"/>
                  </a:lnTo>
                  <a:lnTo>
                    <a:pt x="352" y="424"/>
                  </a:lnTo>
                  <a:lnTo>
                    <a:pt x="346" y="425"/>
                  </a:lnTo>
                  <a:lnTo>
                    <a:pt x="343" y="425"/>
                  </a:lnTo>
                  <a:lnTo>
                    <a:pt x="339" y="423"/>
                  </a:lnTo>
                  <a:lnTo>
                    <a:pt x="324" y="405"/>
                  </a:lnTo>
                  <a:lnTo>
                    <a:pt x="312" y="399"/>
                  </a:lnTo>
                  <a:lnTo>
                    <a:pt x="309" y="399"/>
                  </a:lnTo>
                  <a:lnTo>
                    <a:pt x="304" y="401"/>
                  </a:lnTo>
                  <a:lnTo>
                    <a:pt x="301" y="414"/>
                  </a:lnTo>
                  <a:lnTo>
                    <a:pt x="296" y="418"/>
                  </a:lnTo>
                  <a:lnTo>
                    <a:pt x="292" y="418"/>
                  </a:lnTo>
                  <a:lnTo>
                    <a:pt x="292" y="425"/>
                  </a:lnTo>
                  <a:lnTo>
                    <a:pt x="294" y="429"/>
                  </a:lnTo>
                  <a:lnTo>
                    <a:pt x="295" y="432"/>
                  </a:lnTo>
                  <a:lnTo>
                    <a:pt x="300" y="437"/>
                  </a:lnTo>
                  <a:lnTo>
                    <a:pt x="309" y="451"/>
                  </a:lnTo>
                  <a:lnTo>
                    <a:pt x="313" y="457"/>
                  </a:lnTo>
                  <a:lnTo>
                    <a:pt x="316" y="460"/>
                  </a:lnTo>
                  <a:lnTo>
                    <a:pt x="321" y="460"/>
                  </a:lnTo>
                  <a:lnTo>
                    <a:pt x="331" y="458"/>
                  </a:lnTo>
                  <a:lnTo>
                    <a:pt x="334" y="461"/>
                  </a:lnTo>
                  <a:lnTo>
                    <a:pt x="337" y="464"/>
                  </a:lnTo>
                  <a:lnTo>
                    <a:pt x="338" y="472"/>
                  </a:lnTo>
                  <a:lnTo>
                    <a:pt x="341" y="481"/>
                  </a:lnTo>
                  <a:lnTo>
                    <a:pt x="342" y="486"/>
                  </a:lnTo>
                  <a:lnTo>
                    <a:pt x="338" y="491"/>
                  </a:lnTo>
                  <a:lnTo>
                    <a:pt x="327" y="495"/>
                  </a:lnTo>
                  <a:lnTo>
                    <a:pt x="321" y="501"/>
                  </a:lnTo>
                  <a:lnTo>
                    <a:pt x="319" y="500"/>
                  </a:lnTo>
                  <a:lnTo>
                    <a:pt x="306" y="494"/>
                  </a:lnTo>
                  <a:lnTo>
                    <a:pt x="298" y="491"/>
                  </a:lnTo>
                  <a:lnTo>
                    <a:pt x="287" y="487"/>
                  </a:lnTo>
                  <a:lnTo>
                    <a:pt x="285" y="485"/>
                  </a:lnTo>
                  <a:lnTo>
                    <a:pt x="280" y="473"/>
                  </a:lnTo>
                  <a:lnTo>
                    <a:pt x="269" y="463"/>
                  </a:lnTo>
                  <a:lnTo>
                    <a:pt x="264" y="459"/>
                  </a:lnTo>
                  <a:lnTo>
                    <a:pt x="257" y="462"/>
                  </a:lnTo>
                  <a:lnTo>
                    <a:pt x="252" y="461"/>
                  </a:lnTo>
                  <a:lnTo>
                    <a:pt x="244" y="455"/>
                  </a:lnTo>
                  <a:lnTo>
                    <a:pt x="239" y="447"/>
                  </a:lnTo>
                  <a:lnTo>
                    <a:pt x="239" y="436"/>
                  </a:lnTo>
                  <a:lnTo>
                    <a:pt x="241" y="433"/>
                  </a:lnTo>
                  <a:lnTo>
                    <a:pt x="242" y="432"/>
                  </a:lnTo>
                  <a:lnTo>
                    <a:pt x="238" y="428"/>
                  </a:lnTo>
                  <a:lnTo>
                    <a:pt x="238" y="420"/>
                  </a:lnTo>
                  <a:lnTo>
                    <a:pt x="237" y="415"/>
                  </a:lnTo>
                  <a:lnTo>
                    <a:pt x="233" y="401"/>
                  </a:lnTo>
                  <a:lnTo>
                    <a:pt x="228" y="393"/>
                  </a:lnTo>
                  <a:lnTo>
                    <a:pt x="225" y="384"/>
                  </a:lnTo>
                  <a:lnTo>
                    <a:pt x="229" y="379"/>
                  </a:lnTo>
                  <a:lnTo>
                    <a:pt x="231" y="375"/>
                  </a:lnTo>
                  <a:lnTo>
                    <a:pt x="234" y="363"/>
                  </a:lnTo>
                  <a:lnTo>
                    <a:pt x="235" y="359"/>
                  </a:lnTo>
                  <a:lnTo>
                    <a:pt x="236" y="355"/>
                  </a:lnTo>
                  <a:lnTo>
                    <a:pt x="237" y="351"/>
                  </a:lnTo>
                  <a:lnTo>
                    <a:pt x="236" y="347"/>
                  </a:lnTo>
                  <a:lnTo>
                    <a:pt x="234" y="341"/>
                  </a:lnTo>
                  <a:lnTo>
                    <a:pt x="224" y="327"/>
                  </a:lnTo>
                  <a:lnTo>
                    <a:pt x="215" y="319"/>
                  </a:lnTo>
                  <a:lnTo>
                    <a:pt x="198" y="311"/>
                  </a:lnTo>
                  <a:lnTo>
                    <a:pt x="193" y="312"/>
                  </a:lnTo>
                  <a:lnTo>
                    <a:pt x="191" y="311"/>
                  </a:lnTo>
                  <a:lnTo>
                    <a:pt x="195" y="310"/>
                  </a:lnTo>
                  <a:lnTo>
                    <a:pt x="199" y="306"/>
                  </a:lnTo>
                  <a:lnTo>
                    <a:pt x="201" y="301"/>
                  </a:lnTo>
                  <a:lnTo>
                    <a:pt x="196" y="300"/>
                  </a:lnTo>
                  <a:lnTo>
                    <a:pt x="193" y="299"/>
                  </a:lnTo>
                  <a:lnTo>
                    <a:pt x="187" y="295"/>
                  </a:lnTo>
                  <a:lnTo>
                    <a:pt x="186" y="291"/>
                  </a:lnTo>
                  <a:lnTo>
                    <a:pt x="187" y="289"/>
                  </a:lnTo>
                  <a:lnTo>
                    <a:pt x="186" y="283"/>
                  </a:lnTo>
                  <a:lnTo>
                    <a:pt x="178" y="281"/>
                  </a:lnTo>
                  <a:lnTo>
                    <a:pt x="175" y="280"/>
                  </a:lnTo>
                  <a:lnTo>
                    <a:pt x="175" y="278"/>
                  </a:lnTo>
                  <a:lnTo>
                    <a:pt x="170" y="271"/>
                  </a:lnTo>
                  <a:lnTo>
                    <a:pt x="163" y="264"/>
                  </a:lnTo>
                  <a:lnTo>
                    <a:pt x="164" y="256"/>
                  </a:lnTo>
                  <a:lnTo>
                    <a:pt x="159" y="251"/>
                  </a:lnTo>
                  <a:lnTo>
                    <a:pt x="154" y="248"/>
                  </a:lnTo>
                  <a:lnTo>
                    <a:pt x="147" y="247"/>
                  </a:lnTo>
                  <a:lnTo>
                    <a:pt x="144" y="243"/>
                  </a:lnTo>
                  <a:lnTo>
                    <a:pt x="160" y="245"/>
                  </a:lnTo>
                  <a:lnTo>
                    <a:pt x="178" y="249"/>
                  </a:lnTo>
                  <a:lnTo>
                    <a:pt x="176" y="252"/>
                  </a:lnTo>
                  <a:lnTo>
                    <a:pt x="175" y="255"/>
                  </a:lnTo>
                  <a:lnTo>
                    <a:pt x="180" y="264"/>
                  </a:lnTo>
                  <a:lnTo>
                    <a:pt x="184" y="270"/>
                  </a:lnTo>
                  <a:lnTo>
                    <a:pt x="195" y="276"/>
                  </a:lnTo>
                  <a:lnTo>
                    <a:pt x="197" y="276"/>
                  </a:lnTo>
                  <a:lnTo>
                    <a:pt x="199" y="275"/>
                  </a:lnTo>
                  <a:lnTo>
                    <a:pt x="204" y="277"/>
                  </a:lnTo>
                  <a:lnTo>
                    <a:pt x="208" y="281"/>
                  </a:lnTo>
                  <a:lnTo>
                    <a:pt x="216" y="281"/>
                  </a:lnTo>
                  <a:lnTo>
                    <a:pt x="226" y="285"/>
                  </a:lnTo>
                  <a:lnTo>
                    <a:pt x="225" y="287"/>
                  </a:lnTo>
                  <a:lnTo>
                    <a:pt x="224" y="288"/>
                  </a:lnTo>
                  <a:lnTo>
                    <a:pt x="227" y="293"/>
                  </a:lnTo>
                  <a:lnTo>
                    <a:pt x="231" y="292"/>
                  </a:lnTo>
                  <a:lnTo>
                    <a:pt x="238" y="288"/>
                  </a:lnTo>
                  <a:lnTo>
                    <a:pt x="255" y="303"/>
                  </a:lnTo>
                  <a:lnTo>
                    <a:pt x="259" y="305"/>
                  </a:lnTo>
                  <a:lnTo>
                    <a:pt x="287" y="312"/>
                  </a:lnTo>
                  <a:lnTo>
                    <a:pt x="300" y="314"/>
                  </a:lnTo>
                  <a:lnTo>
                    <a:pt x="307" y="315"/>
                  </a:lnTo>
                  <a:lnTo>
                    <a:pt x="316" y="319"/>
                  </a:lnTo>
                  <a:lnTo>
                    <a:pt x="327" y="327"/>
                  </a:lnTo>
                  <a:lnTo>
                    <a:pt x="336" y="329"/>
                  </a:lnTo>
                  <a:lnTo>
                    <a:pt x="352" y="332"/>
                  </a:lnTo>
                  <a:lnTo>
                    <a:pt x="360" y="332"/>
                  </a:lnTo>
                  <a:lnTo>
                    <a:pt x="380" y="326"/>
                  </a:lnTo>
                  <a:lnTo>
                    <a:pt x="406" y="313"/>
                  </a:lnTo>
                  <a:lnTo>
                    <a:pt x="419" y="301"/>
                  </a:lnTo>
                  <a:lnTo>
                    <a:pt x="441" y="271"/>
                  </a:lnTo>
                  <a:lnTo>
                    <a:pt x="443" y="264"/>
                  </a:lnTo>
                  <a:lnTo>
                    <a:pt x="446" y="247"/>
                  </a:lnTo>
                  <a:lnTo>
                    <a:pt x="446" y="240"/>
                  </a:lnTo>
                  <a:lnTo>
                    <a:pt x="443" y="239"/>
                  </a:lnTo>
                  <a:lnTo>
                    <a:pt x="439" y="235"/>
                  </a:lnTo>
                  <a:lnTo>
                    <a:pt x="439" y="225"/>
                  </a:lnTo>
                  <a:lnTo>
                    <a:pt x="436" y="220"/>
                  </a:lnTo>
                  <a:lnTo>
                    <a:pt x="433" y="197"/>
                  </a:lnTo>
                  <a:lnTo>
                    <a:pt x="427" y="195"/>
                  </a:lnTo>
                  <a:lnTo>
                    <a:pt x="423" y="193"/>
                  </a:lnTo>
                  <a:lnTo>
                    <a:pt x="419" y="191"/>
                  </a:lnTo>
                  <a:lnTo>
                    <a:pt x="415" y="188"/>
                  </a:lnTo>
                  <a:lnTo>
                    <a:pt x="409" y="179"/>
                  </a:lnTo>
                  <a:lnTo>
                    <a:pt x="404" y="173"/>
                  </a:lnTo>
                  <a:lnTo>
                    <a:pt x="400" y="164"/>
                  </a:lnTo>
                  <a:lnTo>
                    <a:pt x="396" y="161"/>
                  </a:lnTo>
                  <a:lnTo>
                    <a:pt x="395" y="160"/>
                  </a:lnTo>
                  <a:lnTo>
                    <a:pt x="396" y="164"/>
                  </a:lnTo>
                  <a:lnTo>
                    <a:pt x="397" y="169"/>
                  </a:lnTo>
                  <a:lnTo>
                    <a:pt x="389" y="168"/>
                  </a:lnTo>
                  <a:lnTo>
                    <a:pt x="365" y="145"/>
                  </a:lnTo>
                  <a:lnTo>
                    <a:pt x="362" y="144"/>
                  </a:lnTo>
                  <a:lnTo>
                    <a:pt x="360" y="146"/>
                  </a:lnTo>
                  <a:lnTo>
                    <a:pt x="353" y="143"/>
                  </a:lnTo>
                  <a:lnTo>
                    <a:pt x="350" y="138"/>
                  </a:lnTo>
                  <a:lnTo>
                    <a:pt x="331" y="114"/>
                  </a:lnTo>
                  <a:lnTo>
                    <a:pt x="295" y="86"/>
                  </a:lnTo>
                  <a:lnTo>
                    <a:pt x="270" y="70"/>
                  </a:lnTo>
                  <a:lnTo>
                    <a:pt x="253" y="63"/>
                  </a:lnTo>
                  <a:lnTo>
                    <a:pt x="251" y="63"/>
                  </a:lnTo>
                  <a:lnTo>
                    <a:pt x="249" y="66"/>
                  </a:lnTo>
                  <a:lnTo>
                    <a:pt x="244" y="67"/>
                  </a:lnTo>
                  <a:lnTo>
                    <a:pt x="239" y="67"/>
                  </a:lnTo>
                  <a:lnTo>
                    <a:pt x="223" y="60"/>
                  </a:lnTo>
                  <a:lnTo>
                    <a:pt x="218" y="59"/>
                  </a:lnTo>
                  <a:lnTo>
                    <a:pt x="201" y="59"/>
                  </a:lnTo>
                  <a:lnTo>
                    <a:pt x="200" y="61"/>
                  </a:lnTo>
                  <a:lnTo>
                    <a:pt x="194" y="75"/>
                  </a:lnTo>
                  <a:lnTo>
                    <a:pt x="190" y="78"/>
                  </a:lnTo>
                  <a:lnTo>
                    <a:pt x="184" y="81"/>
                  </a:lnTo>
                  <a:lnTo>
                    <a:pt x="186" y="76"/>
                  </a:lnTo>
                  <a:lnTo>
                    <a:pt x="190" y="74"/>
                  </a:lnTo>
                  <a:lnTo>
                    <a:pt x="193" y="63"/>
                  </a:lnTo>
                  <a:lnTo>
                    <a:pt x="193" y="59"/>
                  </a:lnTo>
                  <a:lnTo>
                    <a:pt x="195" y="53"/>
                  </a:lnTo>
                  <a:lnTo>
                    <a:pt x="194" y="48"/>
                  </a:lnTo>
                  <a:lnTo>
                    <a:pt x="192" y="47"/>
                  </a:lnTo>
                  <a:lnTo>
                    <a:pt x="188" y="48"/>
                  </a:lnTo>
                  <a:lnTo>
                    <a:pt x="179" y="54"/>
                  </a:lnTo>
                  <a:lnTo>
                    <a:pt x="178" y="53"/>
                  </a:lnTo>
                  <a:lnTo>
                    <a:pt x="181" y="47"/>
                  </a:lnTo>
                  <a:lnTo>
                    <a:pt x="179" y="45"/>
                  </a:lnTo>
                  <a:lnTo>
                    <a:pt x="176" y="45"/>
                  </a:lnTo>
                  <a:lnTo>
                    <a:pt x="168" y="43"/>
                  </a:lnTo>
                  <a:lnTo>
                    <a:pt x="160" y="44"/>
                  </a:lnTo>
                  <a:lnTo>
                    <a:pt x="159" y="37"/>
                  </a:lnTo>
                  <a:lnTo>
                    <a:pt x="153" y="33"/>
                  </a:lnTo>
                  <a:lnTo>
                    <a:pt x="151" y="30"/>
                  </a:lnTo>
                  <a:lnTo>
                    <a:pt x="154" y="26"/>
                  </a:lnTo>
                  <a:lnTo>
                    <a:pt x="172" y="32"/>
                  </a:lnTo>
                  <a:lnTo>
                    <a:pt x="177" y="32"/>
                  </a:lnTo>
                  <a:lnTo>
                    <a:pt x="179" y="31"/>
                  </a:lnTo>
                  <a:lnTo>
                    <a:pt x="180" y="26"/>
                  </a:lnTo>
                  <a:lnTo>
                    <a:pt x="180" y="21"/>
                  </a:lnTo>
                  <a:lnTo>
                    <a:pt x="178" y="19"/>
                  </a:lnTo>
                  <a:lnTo>
                    <a:pt x="166" y="14"/>
                  </a:lnTo>
                  <a:lnTo>
                    <a:pt x="160" y="8"/>
                  </a:lnTo>
                  <a:lnTo>
                    <a:pt x="148" y="0"/>
                  </a:lnTo>
                  <a:lnTo>
                    <a:pt x="147" y="4"/>
                  </a:lnTo>
                  <a:lnTo>
                    <a:pt x="149" y="11"/>
                  </a:lnTo>
                  <a:lnTo>
                    <a:pt x="148" y="13"/>
                  </a:lnTo>
                  <a:lnTo>
                    <a:pt x="144" y="12"/>
                  </a:lnTo>
                  <a:lnTo>
                    <a:pt x="141" y="13"/>
                  </a:lnTo>
                  <a:lnTo>
                    <a:pt x="137" y="22"/>
                  </a:lnTo>
                  <a:lnTo>
                    <a:pt x="134" y="24"/>
                  </a:lnTo>
                  <a:lnTo>
                    <a:pt x="131" y="24"/>
                  </a:lnTo>
                  <a:lnTo>
                    <a:pt x="118" y="17"/>
                  </a:lnTo>
                  <a:lnTo>
                    <a:pt x="112" y="16"/>
                  </a:lnTo>
                  <a:lnTo>
                    <a:pt x="113" y="28"/>
                  </a:lnTo>
                  <a:lnTo>
                    <a:pt x="113" y="32"/>
                  </a:lnTo>
                  <a:lnTo>
                    <a:pt x="113" y="36"/>
                  </a:lnTo>
                  <a:lnTo>
                    <a:pt x="112" y="39"/>
                  </a:lnTo>
                  <a:lnTo>
                    <a:pt x="109" y="39"/>
                  </a:lnTo>
                  <a:lnTo>
                    <a:pt x="104" y="39"/>
                  </a:lnTo>
                  <a:lnTo>
                    <a:pt x="96" y="34"/>
                  </a:lnTo>
                  <a:lnTo>
                    <a:pt x="91" y="30"/>
                  </a:lnTo>
                  <a:lnTo>
                    <a:pt x="90" y="29"/>
                  </a:lnTo>
                  <a:lnTo>
                    <a:pt x="90" y="30"/>
                  </a:lnTo>
                  <a:lnTo>
                    <a:pt x="90" y="35"/>
                  </a:lnTo>
                  <a:lnTo>
                    <a:pt x="90" y="38"/>
                  </a:lnTo>
                  <a:lnTo>
                    <a:pt x="90" y="42"/>
                  </a:lnTo>
                  <a:lnTo>
                    <a:pt x="88" y="45"/>
                  </a:lnTo>
                  <a:lnTo>
                    <a:pt x="87" y="48"/>
                  </a:lnTo>
                  <a:lnTo>
                    <a:pt x="84" y="52"/>
                  </a:lnTo>
                  <a:lnTo>
                    <a:pt x="79" y="54"/>
                  </a:lnTo>
                  <a:lnTo>
                    <a:pt x="64" y="60"/>
                  </a:lnTo>
                  <a:lnTo>
                    <a:pt x="64" y="63"/>
                  </a:lnTo>
                  <a:lnTo>
                    <a:pt x="59" y="78"/>
                  </a:lnTo>
                  <a:lnTo>
                    <a:pt x="58" y="81"/>
                  </a:lnTo>
                  <a:lnTo>
                    <a:pt x="56" y="82"/>
                  </a:lnTo>
                  <a:lnTo>
                    <a:pt x="51" y="85"/>
                  </a:lnTo>
                  <a:lnTo>
                    <a:pt x="49" y="86"/>
                  </a:lnTo>
                  <a:lnTo>
                    <a:pt x="43" y="91"/>
                  </a:lnTo>
                  <a:lnTo>
                    <a:pt x="39" y="93"/>
                  </a:lnTo>
                  <a:lnTo>
                    <a:pt x="34" y="95"/>
                  </a:lnTo>
                  <a:lnTo>
                    <a:pt x="35" y="98"/>
                  </a:lnTo>
                  <a:lnTo>
                    <a:pt x="43" y="98"/>
                  </a:lnTo>
                  <a:lnTo>
                    <a:pt x="44" y="100"/>
                  </a:lnTo>
                  <a:lnTo>
                    <a:pt x="45" y="101"/>
                  </a:lnTo>
                  <a:lnTo>
                    <a:pt x="45" y="103"/>
                  </a:lnTo>
                  <a:lnTo>
                    <a:pt x="44" y="107"/>
                  </a:lnTo>
                  <a:lnTo>
                    <a:pt x="36" y="127"/>
                  </a:lnTo>
                  <a:lnTo>
                    <a:pt x="36" y="132"/>
                  </a:lnTo>
                  <a:lnTo>
                    <a:pt x="38" y="144"/>
                  </a:lnTo>
                  <a:lnTo>
                    <a:pt x="43" y="158"/>
                  </a:lnTo>
                  <a:lnTo>
                    <a:pt x="54" y="164"/>
                  </a:lnTo>
                  <a:lnTo>
                    <a:pt x="63" y="168"/>
                  </a:lnTo>
                  <a:lnTo>
                    <a:pt x="69" y="180"/>
                  </a:lnTo>
                  <a:lnTo>
                    <a:pt x="79" y="195"/>
                  </a:lnTo>
                  <a:lnTo>
                    <a:pt x="84" y="200"/>
                  </a:lnTo>
                  <a:lnTo>
                    <a:pt x="84" y="202"/>
                  </a:lnTo>
                  <a:lnTo>
                    <a:pt x="82" y="212"/>
                  </a:lnTo>
                  <a:lnTo>
                    <a:pt x="76" y="222"/>
                  </a:lnTo>
                  <a:lnTo>
                    <a:pt x="71" y="230"/>
                  </a:lnTo>
                  <a:lnTo>
                    <a:pt x="64" y="240"/>
                  </a:lnTo>
                  <a:lnTo>
                    <a:pt x="60" y="249"/>
                  </a:lnTo>
                  <a:lnTo>
                    <a:pt x="55" y="259"/>
                  </a:lnTo>
                  <a:lnTo>
                    <a:pt x="55" y="262"/>
                  </a:lnTo>
                  <a:lnTo>
                    <a:pt x="55" y="265"/>
                  </a:lnTo>
                  <a:lnTo>
                    <a:pt x="55" y="269"/>
                  </a:lnTo>
                  <a:lnTo>
                    <a:pt x="61" y="281"/>
                  </a:lnTo>
                  <a:lnTo>
                    <a:pt x="64" y="288"/>
                  </a:lnTo>
                  <a:lnTo>
                    <a:pt x="67" y="295"/>
                  </a:lnTo>
                  <a:lnTo>
                    <a:pt x="70" y="302"/>
                  </a:lnTo>
                  <a:lnTo>
                    <a:pt x="71" y="308"/>
                  </a:lnTo>
                  <a:lnTo>
                    <a:pt x="74" y="315"/>
                  </a:lnTo>
                  <a:lnTo>
                    <a:pt x="75" y="318"/>
                  </a:lnTo>
                  <a:lnTo>
                    <a:pt x="78" y="323"/>
                  </a:lnTo>
                  <a:lnTo>
                    <a:pt x="81" y="330"/>
                  </a:lnTo>
                  <a:lnTo>
                    <a:pt x="82" y="335"/>
                  </a:lnTo>
                  <a:lnTo>
                    <a:pt x="87" y="353"/>
                  </a:lnTo>
                  <a:lnTo>
                    <a:pt x="88" y="358"/>
                  </a:lnTo>
                  <a:lnTo>
                    <a:pt x="87" y="362"/>
                  </a:lnTo>
                  <a:lnTo>
                    <a:pt x="85" y="362"/>
                  </a:lnTo>
                  <a:lnTo>
                    <a:pt x="80" y="363"/>
                  </a:lnTo>
                  <a:lnTo>
                    <a:pt x="75" y="365"/>
                  </a:lnTo>
                  <a:lnTo>
                    <a:pt x="75" y="366"/>
                  </a:lnTo>
                  <a:lnTo>
                    <a:pt x="79" y="370"/>
                  </a:lnTo>
                  <a:lnTo>
                    <a:pt x="75" y="377"/>
                  </a:lnTo>
                  <a:lnTo>
                    <a:pt x="75" y="388"/>
                  </a:lnTo>
                  <a:lnTo>
                    <a:pt x="72" y="393"/>
                  </a:lnTo>
                  <a:lnTo>
                    <a:pt x="72" y="394"/>
                  </a:lnTo>
                  <a:lnTo>
                    <a:pt x="72" y="396"/>
                  </a:lnTo>
                  <a:lnTo>
                    <a:pt x="73" y="396"/>
                  </a:lnTo>
                  <a:lnTo>
                    <a:pt x="78" y="398"/>
                  </a:lnTo>
                  <a:lnTo>
                    <a:pt x="79" y="399"/>
                  </a:lnTo>
                  <a:lnTo>
                    <a:pt x="79" y="402"/>
                  </a:lnTo>
                  <a:lnTo>
                    <a:pt x="78" y="405"/>
                  </a:lnTo>
                  <a:lnTo>
                    <a:pt x="75" y="407"/>
                  </a:lnTo>
                  <a:lnTo>
                    <a:pt x="73" y="410"/>
                  </a:lnTo>
                  <a:lnTo>
                    <a:pt x="71" y="414"/>
                  </a:lnTo>
                  <a:lnTo>
                    <a:pt x="72" y="416"/>
                  </a:lnTo>
                  <a:lnTo>
                    <a:pt x="73" y="420"/>
                  </a:lnTo>
                  <a:lnTo>
                    <a:pt x="75" y="425"/>
                  </a:lnTo>
                  <a:lnTo>
                    <a:pt x="77" y="428"/>
                  </a:lnTo>
                  <a:lnTo>
                    <a:pt x="86" y="431"/>
                  </a:lnTo>
                  <a:lnTo>
                    <a:pt x="88" y="433"/>
                  </a:lnTo>
                  <a:lnTo>
                    <a:pt x="88" y="437"/>
                  </a:lnTo>
                  <a:lnTo>
                    <a:pt x="88" y="440"/>
                  </a:lnTo>
                  <a:lnTo>
                    <a:pt x="84" y="447"/>
                  </a:lnTo>
                  <a:lnTo>
                    <a:pt x="84" y="449"/>
                  </a:lnTo>
                  <a:lnTo>
                    <a:pt x="85" y="455"/>
                  </a:lnTo>
                  <a:lnTo>
                    <a:pt x="88" y="461"/>
                  </a:lnTo>
                  <a:lnTo>
                    <a:pt x="97" y="467"/>
                  </a:lnTo>
                  <a:lnTo>
                    <a:pt x="100" y="470"/>
                  </a:lnTo>
                  <a:lnTo>
                    <a:pt x="101" y="473"/>
                  </a:lnTo>
                  <a:lnTo>
                    <a:pt x="101" y="477"/>
                  </a:lnTo>
                  <a:lnTo>
                    <a:pt x="101" y="482"/>
                  </a:lnTo>
                  <a:lnTo>
                    <a:pt x="100" y="486"/>
                  </a:lnTo>
                  <a:lnTo>
                    <a:pt x="97" y="491"/>
                  </a:lnTo>
                  <a:lnTo>
                    <a:pt x="91" y="501"/>
                  </a:lnTo>
                  <a:lnTo>
                    <a:pt x="84" y="506"/>
                  </a:lnTo>
                  <a:lnTo>
                    <a:pt x="84" y="506"/>
                  </a:lnTo>
                  <a:lnTo>
                    <a:pt x="86" y="509"/>
                  </a:lnTo>
                  <a:lnTo>
                    <a:pt x="97" y="523"/>
                  </a:lnTo>
                  <a:lnTo>
                    <a:pt x="105" y="529"/>
                  </a:lnTo>
                  <a:lnTo>
                    <a:pt x="115" y="538"/>
                  </a:lnTo>
                  <a:lnTo>
                    <a:pt x="122" y="544"/>
                  </a:lnTo>
                  <a:lnTo>
                    <a:pt x="124" y="548"/>
                  </a:lnTo>
                  <a:lnTo>
                    <a:pt x="127" y="553"/>
                  </a:lnTo>
                  <a:lnTo>
                    <a:pt x="130" y="558"/>
                  </a:lnTo>
                  <a:lnTo>
                    <a:pt x="132" y="561"/>
                  </a:lnTo>
                  <a:lnTo>
                    <a:pt x="133" y="564"/>
                  </a:lnTo>
                  <a:lnTo>
                    <a:pt x="133" y="566"/>
                  </a:lnTo>
                  <a:lnTo>
                    <a:pt x="130" y="574"/>
                  </a:lnTo>
                  <a:lnTo>
                    <a:pt x="128" y="580"/>
                  </a:lnTo>
                  <a:lnTo>
                    <a:pt x="125" y="588"/>
                  </a:lnTo>
                  <a:lnTo>
                    <a:pt x="122" y="594"/>
                  </a:lnTo>
                  <a:lnTo>
                    <a:pt x="114" y="605"/>
                  </a:lnTo>
                  <a:lnTo>
                    <a:pt x="102" y="619"/>
                  </a:lnTo>
                  <a:lnTo>
                    <a:pt x="99" y="622"/>
                  </a:lnTo>
                  <a:lnTo>
                    <a:pt x="94" y="630"/>
                  </a:lnTo>
                  <a:lnTo>
                    <a:pt x="85" y="644"/>
                  </a:lnTo>
                  <a:lnTo>
                    <a:pt x="82" y="647"/>
                  </a:lnTo>
                  <a:lnTo>
                    <a:pt x="74" y="658"/>
                  </a:lnTo>
                  <a:lnTo>
                    <a:pt x="71" y="662"/>
                  </a:lnTo>
                  <a:lnTo>
                    <a:pt x="68" y="665"/>
                  </a:lnTo>
                  <a:lnTo>
                    <a:pt x="60" y="675"/>
                  </a:lnTo>
                  <a:lnTo>
                    <a:pt x="52" y="683"/>
                  </a:lnTo>
                  <a:lnTo>
                    <a:pt x="44" y="690"/>
                  </a:lnTo>
                  <a:lnTo>
                    <a:pt x="42" y="694"/>
                  </a:lnTo>
                  <a:lnTo>
                    <a:pt x="39" y="697"/>
                  </a:lnTo>
                  <a:lnTo>
                    <a:pt x="35" y="699"/>
                  </a:lnTo>
                  <a:lnTo>
                    <a:pt x="33" y="701"/>
                  </a:lnTo>
                  <a:lnTo>
                    <a:pt x="25" y="710"/>
                  </a:lnTo>
                  <a:lnTo>
                    <a:pt x="14" y="723"/>
                  </a:lnTo>
                  <a:lnTo>
                    <a:pt x="26" y="721"/>
                  </a:lnTo>
                  <a:lnTo>
                    <a:pt x="37" y="714"/>
                  </a:lnTo>
                  <a:lnTo>
                    <a:pt x="39" y="716"/>
                  </a:lnTo>
                  <a:lnTo>
                    <a:pt x="41" y="718"/>
                  </a:lnTo>
                  <a:lnTo>
                    <a:pt x="40" y="723"/>
                  </a:lnTo>
                  <a:lnTo>
                    <a:pt x="40" y="726"/>
                  </a:lnTo>
                  <a:lnTo>
                    <a:pt x="36" y="723"/>
                  </a:lnTo>
                  <a:lnTo>
                    <a:pt x="37" y="727"/>
                  </a:lnTo>
                  <a:lnTo>
                    <a:pt x="41" y="734"/>
                  </a:lnTo>
                  <a:lnTo>
                    <a:pt x="46" y="736"/>
                  </a:lnTo>
                  <a:lnTo>
                    <a:pt x="55" y="746"/>
                  </a:lnTo>
                  <a:lnTo>
                    <a:pt x="64" y="746"/>
                  </a:lnTo>
                  <a:lnTo>
                    <a:pt x="71" y="745"/>
                  </a:lnTo>
                  <a:lnTo>
                    <a:pt x="75" y="745"/>
                  </a:lnTo>
                  <a:lnTo>
                    <a:pt x="80" y="750"/>
                  </a:lnTo>
                  <a:lnTo>
                    <a:pt x="84" y="756"/>
                  </a:lnTo>
                  <a:lnTo>
                    <a:pt x="86" y="757"/>
                  </a:lnTo>
                  <a:lnTo>
                    <a:pt x="90" y="760"/>
                  </a:lnTo>
                  <a:lnTo>
                    <a:pt x="89" y="764"/>
                  </a:lnTo>
                  <a:lnTo>
                    <a:pt x="88" y="766"/>
                  </a:lnTo>
                  <a:lnTo>
                    <a:pt x="74" y="760"/>
                  </a:lnTo>
                  <a:lnTo>
                    <a:pt x="57" y="757"/>
                  </a:lnTo>
                  <a:lnTo>
                    <a:pt x="55" y="760"/>
                  </a:lnTo>
                  <a:lnTo>
                    <a:pt x="53" y="764"/>
                  </a:lnTo>
                  <a:lnTo>
                    <a:pt x="52" y="767"/>
                  </a:lnTo>
                  <a:lnTo>
                    <a:pt x="50" y="768"/>
                  </a:lnTo>
                  <a:lnTo>
                    <a:pt x="48" y="770"/>
                  </a:lnTo>
                  <a:lnTo>
                    <a:pt x="44" y="770"/>
                  </a:lnTo>
                  <a:lnTo>
                    <a:pt x="40" y="769"/>
                  </a:lnTo>
                  <a:lnTo>
                    <a:pt x="37" y="767"/>
                  </a:lnTo>
                  <a:lnTo>
                    <a:pt x="35" y="770"/>
                  </a:lnTo>
                  <a:lnTo>
                    <a:pt x="34" y="775"/>
                  </a:lnTo>
                  <a:lnTo>
                    <a:pt x="31" y="777"/>
                  </a:lnTo>
                  <a:lnTo>
                    <a:pt x="27" y="775"/>
                  </a:lnTo>
                  <a:lnTo>
                    <a:pt x="25" y="771"/>
                  </a:lnTo>
                  <a:lnTo>
                    <a:pt x="22" y="771"/>
                  </a:lnTo>
                  <a:lnTo>
                    <a:pt x="21" y="775"/>
                  </a:lnTo>
                  <a:lnTo>
                    <a:pt x="22" y="780"/>
                  </a:lnTo>
                  <a:lnTo>
                    <a:pt x="22" y="786"/>
                  </a:lnTo>
                  <a:lnTo>
                    <a:pt x="21" y="790"/>
                  </a:lnTo>
                  <a:lnTo>
                    <a:pt x="22" y="792"/>
                  </a:lnTo>
                  <a:lnTo>
                    <a:pt x="25" y="795"/>
                  </a:lnTo>
                  <a:lnTo>
                    <a:pt x="25" y="797"/>
                  </a:lnTo>
                  <a:lnTo>
                    <a:pt x="25" y="798"/>
                  </a:lnTo>
                  <a:lnTo>
                    <a:pt x="22" y="799"/>
                  </a:lnTo>
                  <a:lnTo>
                    <a:pt x="22" y="800"/>
                  </a:lnTo>
                  <a:lnTo>
                    <a:pt x="21" y="801"/>
                  </a:lnTo>
                  <a:lnTo>
                    <a:pt x="19" y="802"/>
                  </a:lnTo>
                  <a:lnTo>
                    <a:pt x="17" y="803"/>
                  </a:lnTo>
                  <a:lnTo>
                    <a:pt x="16" y="808"/>
                  </a:lnTo>
                  <a:lnTo>
                    <a:pt x="12" y="817"/>
                  </a:lnTo>
                  <a:lnTo>
                    <a:pt x="8" y="824"/>
                  </a:lnTo>
                  <a:lnTo>
                    <a:pt x="5" y="827"/>
                  </a:lnTo>
                  <a:lnTo>
                    <a:pt x="3" y="830"/>
                  </a:lnTo>
                  <a:lnTo>
                    <a:pt x="3" y="833"/>
                  </a:lnTo>
                  <a:lnTo>
                    <a:pt x="2" y="837"/>
                  </a:lnTo>
                  <a:lnTo>
                    <a:pt x="6" y="855"/>
                  </a:lnTo>
                  <a:lnTo>
                    <a:pt x="6" y="858"/>
                  </a:lnTo>
                  <a:lnTo>
                    <a:pt x="5" y="861"/>
                  </a:lnTo>
                  <a:lnTo>
                    <a:pt x="4" y="865"/>
                  </a:lnTo>
                  <a:lnTo>
                    <a:pt x="5" y="868"/>
                  </a:lnTo>
                  <a:lnTo>
                    <a:pt x="7" y="873"/>
                  </a:lnTo>
                  <a:lnTo>
                    <a:pt x="10" y="880"/>
                  </a:lnTo>
                  <a:lnTo>
                    <a:pt x="10" y="885"/>
                  </a:lnTo>
                  <a:lnTo>
                    <a:pt x="12" y="887"/>
                  </a:lnTo>
                  <a:lnTo>
                    <a:pt x="13" y="888"/>
                  </a:lnTo>
                  <a:lnTo>
                    <a:pt x="14" y="889"/>
                  </a:lnTo>
                  <a:lnTo>
                    <a:pt x="13" y="890"/>
                  </a:lnTo>
                  <a:lnTo>
                    <a:pt x="12" y="891"/>
                  </a:lnTo>
                  <a:lnTo>
                    <a:pt x="6" y="893"/>
                  </a:lnTo>
                  <a:lnTo>
                    <a:pt x="5" y="895"/>
                  </a:lnTo>
                  <a:lnTo>
                    <a:pt x="5" y="897"/>
                  </a:lnTo>
                  <a:lnTo>
                    <a:pt x="1" y="901"/>
                  </a:lnTo>
                  <a:lnTo>
                    <a:pt x="0" y="904"/>
                  </a:lnTo>
                  <a:lnTo>
                    <a:pt x="0" y="908"/>
                  </a:lnTo>
                  <a:lnTo>
                    <a:pt x="0" y="909"/>
                  </a:lnTo>
                  <a:lnTo>
                    <a:pt x="3" y="910"/>
                  </a:lnTo>
                  <a:lnTo>
                    <a:pt x="5" y="910"/>
                  </a:lnTo>
                  <a:lnTo>
                    <a:pt x="6" y="915"/>
                  </a:lnTo>
                  <a:lnTo>
                    <a:pt x="10" y="919"/>
                  </a:lnTo>
                  <a:lnTo>
                    <a:pt x="14" y="922"/>
                  </a:lnTo>
                  <a:lnTo>
                    <a:pt x="15" y="923"/>
                  </a:lnTo>
                  <a:lnTo>
                    <a:pt x="16" y="925"/>
                  </a:lnTo>
                  <a:lnTo>
                    <a:pt x="15" y="929"/>
                  </a:lnTo>
                  <a:lnTo>
                    <a:pt x="14" y="930"/>
                  </a:lnTo>
                  <a:lnTo>
                    <a:pt x="13" y="932"/>
                  </a:lnTo>
                  <a:lnTo>
                    <a:pt x="11" y="937"/>
                  </a:lnTo>
                  <a:lnTo>
                    <a:pt x="11" y="941"/>
                  </a:lnTo>
                  <a:lnTo>
                    <a:pt x="9" y="949"/>
                  </a:lnTo>
                  <a:lnTo>
                    <a:pt x="10" y="949"/>
                  </a:lnTo>
                  <a:lnTo>
                    <a:pt x="14" y="948"/>
                  </a:lnTo>
                  <a:lnTo>
                    <a:pt x="16" y="949"/>
                  </a:lnTo>
                  <a:lnTo>
                    <a:pt x="17" y="951"/>
                  </a:lnTo>
                  <a:lnTo>
                    <a:pt x="17" y="955"/>
                  </a:lnTo>
                  <a:lnTo>
                    <a:pt x="19" y="957"/>
                  </a:lnTo>
                  <a:lnTo>
                    <a:pt x="21" y="961"/>
                  </a:lnTo>
                  <a:lnTo>
                    <a:pt x="21" y="964"/>
                  </a:lnTo>
                  <a:lnTo>
                    <a:pt x="23" y="966"/>
                  </a:lnTo>
                  <a:lnTo>
                    <a:pt x="24" y="969"/>
                  </a:lnTo>
                  <a:lnTo>
                    <a:pt x="26" y="976"/>
                  </a:lnTo>
                  <a:lnTo>
                    <a:pt x="27" y="980"/>
                  </a:lnTo>
                  <a:lnTo>
                    <a:pt x="27" y="983"/>
                  </a:lnTo>
                  <a:lnTo>
                    <a:pt x="26" y="987"/>
                  </a:lnTo>
                  <a:lnTo>
                    <a:pt x="25" y="990"/>
                  </a:lnTo>
                  <a:lnTo>
                    <a:pt x="29" y="995"/>
                  </a:lnTo>
                  <a:lnTo>
                    <a:pt x="31" y="995"/>
                  </a:lnTo>
                  <a:lnTo>
                    <a:pt x="33" y="993"/>
                  </a:lnTo>
                  <a:lnTo>
                    <a:pt x="33" y="993"/>
                  </a:lnTo>
                  <a:lnTo>
                    <a:pt x="38" y="993"/>
                  </a:lnTo>
                  <a:lnTo>
                    <a:pt x="40" y="995"/>
                  </a:lnTo>
                  <a:lnTo>
                    <a:pt x="43" y="998"/>
                  </a:lnTo>
                  <a:lnTo>
                    <a:pt x="44" y="1000"/>
                  </a:lnTo>
                  <a:lnTo>
                    <a:pt x="45" y="1001"/>
                  </a:lnTo>
                  <a:lnTo>
                    <a:pt x="50" y="998"/>
                  </a:lnTo>
                  <a:lnTo>
                    <a:pt x="53" y="996"/>
                  </a:lnTo>
                  <a:lnTo>
                    <a:pt x="55" y="996"/>
                  </a:lnTo>
                  <a:lnTo>
                    <a:pt x="61" y="1000"/>
                  </a:lnTo>
                  <a:lnTo>
                    <a:pt x="64" y="1001"/>
                  </a:lnTo>
                  <a:lnTo>
                    <a:pt x="65" y="1003"/>
                  </a:lnTo>
                  <a:lnTo>
                    <a:pt x="65" y="1005"/>
                  </a:lnTo>
                  <a:lnTo>
                    <a:pt x="64" y="1007"/>
                  </a:lnTo>
                  <a:lnTo>
                    <a:pt x="64" y="1010"/>
                  </a:lnTo>
                  <a:lnTo>
                    <a:pt x="66" y="1014"/>
                  </a:lnTo>
                  <a:lnTo>
                    <a:pt x="68" y="1016"/>
                  </a:lnTo>
                  <a:lnTo>
                    <a:pt x="73" y="1012"/>
                  </a:lnTo>
                  <a:lnTo>
                    <a:pt x="74" y="1011"/>
                  </a:lnTo>
                  <a:lnTo>
                    <a:pt x="76" y="1011"/>
                  </a:lnTo>
                  <a:lnTo>
                    <a:pt x="79" y="1009"/>
                  </a:lnTo>
                  <a:lnTo>
                    <a:pt x="80" y="1007"/>
                  </a:lnTo>
                  <a:lnTo>
                    <a:pt x="82" y="1007"/>
                  </a:lnTo>
                  <a:lnTo>
                    <a:pt x="85" y="1007"/>
                  </a:lnTo>
                  <a:lnTo>
                    <a:pt x="91" y="1007"/>
                  </a:lnTo>
                  <a:lnTo>
                    <a:pt x="99" y="1010"/>
                  </a:lnTo>
                  <a:lnTo>
                    <a:pt x="99" y="1011"/>
                  </a:lnTo>
                  <a:lnTo>
                    <a:pt x="103" y="1015"/>
                  </a:lnTo>
                  <a:lnTo>
                    <a:pt x="104" y="1017"/>
                  </a:lnTo>
                  <a:lnTo>
                    <a:pt x="105" y="1017"/>
                  </a:lnTo>
                  <a:lnTo>
                    <a:pt x="107" y="1019"/>
                  </a:lnTo>
                  <a:lnTo>
                    <a:pt x="110" y="1020"/>
                  </a:lnTo>
                  <a:lnTo>
                    <a:pt x="112" y="1020"/>
                  </a:lnTo>
                  <a:lnTo>
                    <a:pt x="112" y="1021"/>
                  </a:lnTo>
                  <a:lnTo>
                    <a:pt x="113" y="1022"/>
                  </a:lnTo>
                  <a:lnTo>
                    <a:pt x="113" y="1025"/>
                  </a:lnTo>
                  <a:lnTo>
                    <a:pt x="113" y="1032"/>
                  </a:lnTo>
                  <a:lnTo>
                    <a:pt x="112" y="1034"/>
                  </a:lnTo>
                  <a:lnTo>
                    <a:pt x="110" y="1035"/>
                  </a:lnTo>
                  <a:lnTo>
                    <a:pt x="110" y="1037"/>
                  </a:lnTo>
                  <a:lnTo>
                    <a:pt x="110" y="1039"/>
                  </a:lnTo>
                  <a:lnTo>
                    <a:pt x="112" y="1042"/>
                  </a:lnTo>
                  <a:lnTo>
                    <a:pt x="115" y="1047"/>
                  </a:lnTo>
                  <a:lnTo>
                    <a:pt x="115" y="1049"/>
                  </a:lnTo>
                  <a:lnTo>
                    <a:pt x="115" y="1051"/>
                  </a:lnTo>
                  <a:lnTo>
                    <a:pt x="112" y="1057"/>
                  </a:lnTo>
                  <a:lnTo>
                    <a:pt x="110" y="1059"/>
                  </a:lnTo>
                  <a:lnTo>
                    <a:pt x="110" y="1062"/>
                  </a:lnTo>
                  <a:lnTo>
                    <a:pt x="109" y="1065"/>
                  </a:lnTo>
                  <a:lnTo>
                    <a:pt x="110" y="1066"/>
                  </a:lnTo>
                  <a:lnTo>
                    <a:pt x="115" y="1070"/>
                  </a:lnTo>
                  <a:lnTo>
                    <a:pt x="120" y="1074"/>
                  </a:lnTo>
                  <a:lnTo>
                    <a:pt x="121" y="1075"/>
                  </a:lnTo>
                  <a:lnTo>
                    <a:pt x="121" y="1075"/>
                  </a:lnTo>
                  <a:lnTo>
                    <a:pt x="118" y="1081"/>
                  </a:lnTo>
                  <a:lnTo>
                    <a:pt x="118" y="1082"/>
                  </a:lnTo>
                  <a:lnTo>
                    <a:pt x="122" y="1084"/>
                  </a:lnTo>
                  <a:lnTo>
                    <a:pt x="124" y="1087"/>
                  </a:lnTo>
                  <a:lnTo>
                    <a:pt x="126" y="1093"/>
                  </a:lnTo>
                  <a:lnTo>
                    <a:pt x="129" y="1098"/>
                  </a:lnTo>
                  <a:lnTo>
                    <a:pt x="136" y="1103"/>
                  </a:lnTo>
                  <a:lnTo>
                    <a:pt x="141" y="1106"/>
                  </a:lnTo>
                  <a:lnTo>
                    <a:pt x="142" y="1107"/>
                  </a:lnTo>
                  <a:lnTo>
                    <a:pt x="143" y="1108"/>
                  </a:lnTo>
                  <a:lnTo>
                    <a:pt x="142" y="1112"/>
                  </a:lnTo>
                  <a:lnTo>
                    <a:pt x="141" y="1116"/>
                  </a:lnTo>
                  <a:lnTo>
                    <a:pt x="140" y="1119"/>
                  </a:lnTo>
                  <a:lnTo>
                    <a:pt x="142" y="1120"/>
                  </a:lnTo>
                  <a:lnTo>
                    <a:pt x="148" y="1119"/>
                  </a:lnTo>
                  <a:lnTo>
                    <a:pt x="154" y="1121"/>
                  </a:lnTo>
                  <a:lnTo>
                    <a:pt x="162" y="1126"/>
                  </a:lnTo>
                  <a:lnTo>
                    <a:pt x="162" y="1127"/>
                  </a:lnTo>
                  <a:lnTo>
                    <a:pt x="161" y="1129"/>
                  </a:lnTo>
                  <a:lnTo>
                    <a:pt x="162" y="1132"/>
                  </a:lnTo>
                  <a:lnTo>
                    <a:pt x="163" y="1133"/>
                  </a:lnTo>
                  <a:lnTo>
                    <a:pt x="170" y="1138"/>
                  </a:lnTo>
                  <a:lnTo>
                    <a:pt x="170" y="1139"/>
                  </a:lnTo>
                  <a:lnTo>
                    <a:pt x="170" y="1143"/>
                  </a:lnTo>
                  <a:lnTo>
                    <a:pt x="170" y="1144"/>
                  </a:lnTo>
                  <a:lnTo>
                    <a:pt x="168" y="1144"/>
                  </a:lnTo>
                  <a:lnTo>
                    <a:pt x="166" y="1146"/>
                  </a:lnTo>
                  <a:lnTo>
                    <a:pt x="163" y="1148"/>
                  </a:lnTo>
                  <a:lnTo>
                    <a:pt x="161" y="1151"/>
                  </a:lnTo>
                  <a:lnTo>
                    <a:pt x="155" y="1155"/>
                  </a:lnTo>
                  <a:lnTo>
                    <a:pt x="153" y="1157"/>
                  </a:lnTo>
                  <a:lnTo>
                    <a:pt x="149" y="1157"/>
                  </a:lnTo>
                  <a:lnTo>
                    <a:pt x="143" y="1157"/>
                  </a:lnTo>
                  <a:lnTo>
                    <a:pt x="141" y="1154"/>
                  </a:lnTo>
                  <a:lnTo>
                    <a:pt x="140" y="1152"/>
                  </a:lnTo>
                  <a:lnTo>
                    <a:pt x="137" y="1152"/>
                  </a:lnTo>
                  <a:lnTo>
                    <a:pt x="134" y="1151"/>
                  </a:lnTo>
                  <a:lnTo>
                    <a:pt x="129" y="1152"/>
                  </a:lnTo>
                  <a:lnTo>
                    <a:pt x="128" y="1152"/>
                  </a:lnTo>
                  <a:lnTo>
                    <a:pt x="127" y="1155"/>
                  </a:lnTo>
                  <a:lnTo>
                    <a:pt x="126" y="1159"/>
                  </a:lnTo>
                  <a:lnTo>
                    <a:pt x="124" y="1161"/>
                  </a:lnTo>
                  <a:lnTo>
                    <a:pt x="126" y="1163"/>
                  </a:lnTo>
                  <a:lnTo>
                    <a:pt x="127" y="1166"/>
                  </a:lnTo>
                  <a:lnTo>
                    <a:pt x="130" y="1170"/>
                  </a:lnTo>
                  <a:lnTo>
                    <a:pt x="133" y="1173"/>
                  </a:lnTo>
                  <a:lnTo>
                    <a:pt x="134" y="1175"/>
                  </a:lnTo>
                  <a:lnTo>
                    <a:pt x="134" y="1176"/>
                  </a:lnTo>
                  <a:lnTo>
                    <a:pt x="132" y="1178"/>
                  </a:lnTo>
                  <a:lnTo>
                    <a:pt x="133" y="1181"/>
                  </a:lnTo>
                  <a:lnTo>
                    <a:pt x="136" y="1186"/>
                  </a:lnTo>
                  <a:lnTo>
                    <a:pt x="135" y="1187"/>
                  </a:lnTo>
                  <a:lnTo>
                    <a:pt x="134" y="1192"/>
                  </a:lnTo>
                  <a:lnTo>
                    <a:pt x="134" y="1198"/>
                  </a:lnTo>
                  <a:lnTo>
                    <a:pt x="136" y="1200"/>
                  </a:lnTo>
                  <a:lnTo>
                    <a:pt x="137" y="1201"/>
                  </a:lnTo>
                  <a:lnTo>
                    <a:pt x="138" y="1203"/>
                  </a:lnTo>
                  <a:lnTo>
                    <a:pt x="140" y="1208"/>
                  </a:lnTo>
                  <a:lnTo>
                    <a:pt x="140" y="1209"/>
                  </a:lnTo>
                  <a:lnTo>
                    <a:pt x="141" y="1209"/>
                  </a:lnTo>
                  <a:lnTo>
                    <a:pt x="144" y="1211"/>
                  </a:lnTo>
                  <a:lnTo>
                    <a:pt x="147" y="1212"/>
                  </a:lnTo>
                  <a:lnTo>
                    <a:pt x="149" y="1212"/>
                  </a:lnTo>
                  <a:lnTo>
                    <a:pt x="152" y="1212"/>
                  </a:lnTo>
                  <a:lnTo>
                    <a:pt x="155" y="1210"/>
                  </a:lnTo>
                  <a:lnTo>
                    <a:pt x="157" y="1209"/>
                  </a:lnTo>
                  <a:lnTo>
                    <a:pt x="159" y="1200"/>
                  </a:lnTo>
                  <a:lnTo>
                    <a:pt x="160" y="1199"/>
                  </a:lnTo>
                  <a:lnTo>
                    <a:pt x="162" y="1198"/>
                  </a:lnTo>
                  <a:lnTo>
                    <a:pt x="164" y="1198"/>
                  </a:lnTo>
                  <a:lnTo>
                    <a:pt x="168" y="1200"/>
                  </a:lnTo>
                  <a:lnTo>
                    <a:pt x="173" y="1201"/>
                  </a:lnTo>
                  <a:lnTo>
                    <a:pt x="176" y="1201"/>
                  </a:lnTo>
                  <a:lnTo>
                    <a:pt x="184" y="1196"/>
                  </a:lnTo>
                  <a:lnTo>
                    <a:pt x="189" y="1196"/>
                  </a:lnTo>
                  <a:lnTo>
                    <a:pt x="194" y="1197"/>
                  </a:lnTo>
                  <a:lnTo>
                    <a:pt x="199" y="1197"/>
                  </a:lnTo>
                  <a:lnTo>
                    <a:pt x="203" y="1196"/>
                  </a:lnTo>
                  <a:lnTo>
                    <a:pt x="206" y="1198"/>
                  </a:lnTo>
                  <a:lnTo>
                    <a:pt x="209" y="1201"/>
                  </a:lnTo>
                  <a:lnTo>
                    <a:pt x="212" y="1206"/>
                  </a:lnTo>
                  <a:lnTo>
                    <a:pt x="215" y="1215"/>
                  </a:lnTo>
                  <a:lnTo>
                    <a:pt x="224" y="1226"/>
                  </a:lnTo>
                  <a:lnTo>
                    <a:pt x="224" y="1228"/>
                  </a:lnTo>
                  <a:lnTo>
                    <a:pt x="223" y="1229"/>
                  </a:lnTo>
                  <a:lnTo>
                    <a:pt x="219" y="1230"/>
                  </a:lnTo>
                  <a:lnTo>
                    <a:pt x="216" y="1231"/>
                  </a:lnTo>
                  <a:lnTo>
                    <a:pt x="215" y="1233"/>
                  </a:lnTo>
                  <a:lnTo>
                    <a:pt x="216" y="1234"/>
                  </a:lnTo>
                  <a:lnTo>
                    <a:pt x="218" y="1237"/>
                  </a:lnTo>
                  <a:lnTo>
                    <a:pt x="218" y="1241"/>
                  </a:lnTo>
                  <a:lnTo>
                    <a:pt x="218" y="1244"/>
                  </a:lnTo>
                  <a:lnTo>
                    <a:pt x="218" y="1247"/>
                  </a:lnTo>
                  <a:lnTo>
                    <a:pt x="220" y="1248"/>
                  </a:lnTo>
                  <a:lnTo>
                    <a:pt x="220" y="1250"/>
                  </a:lnTo>
                  <a:lnTo>
                    <a:pt x="218" y="1252"/>
                  </a:lnTo>
                  <a:lnTo>
                    <a:pt x="218" y="1252"/>
                  </a:lnTo>
                  <a:lnTo>
                    <a:pt x="219" y="1253"/>
                  </a:lnTo>
                  <a:lnTo>
                    <a:pt x="227" y="1253"/>
                  </a:lnTo>
                  <a:lnTo>
                    <a:pt x="231" y="1255"/>
                  </a:lnTo>
                  <a:lnTo>
                    <a:pt x="234" y="1257"/>
                  </a:lnTo>
                  <a:lnTo>
                    <a:pt x="236" y="1257"/>
                  </a:lnTo>
                  <a:lnTo>
                    <a:pt x="239" y="1256"/>
                  </a:lnTo>
                  <a:lnTo>
                    <a:pt x="243" y="1255"/>
                  </a:lnTo>
                  <a:lnTo>
                    <a:pt x="246" y="1255"/>
                  </a:lnTo>
                  <a:lnTo>
                    <a:pt x="246" y="1257"/>
                  </a:lnTo>
                  <a:lnTo>
                    <a:pt x="247" y="1259"/>
                  </a:lnTo>
                  <a:lnTo>
                    <a:pt x="249" y="1263"/>
                  </a:lnTo>
                  <a:lnTo>
                    <a:pt x="250" y="1263"/>
                  </a:lnTo>
                  <a:lnTo>
                    <a:pt x="252" y="1263"/>
                  </a:lnTo>
                  <a:lnTo>
                    <a:pt x="253" y="1263"/>
                  </a:lnTo>
                  <a:lnTo>
                    <a:pt x="254" y="1264"/>
                  </a:lnTo>
                  <a:lnTo>
                    <a:pt x="253" y="1266"/>
                  </a:lnTo>
                  <a:lnTo>
                    <a:pt x="253" y="1268"/>
                  </a:lnTo>
                  <a:lnTo>
                    <a:pt x="255" y="1270"/>
                  </a:lnTo>
                  <a:lnTo>
                    <a:pt x="256" y="1275"/>
                  </a:lnTo>
                  <a:lnTo>
                    <a:pt x="257" y="1277"/>
                  </a:lnTo>
                  <a:lnTo>
                    <a:pt x="257" y="1279"/>
                  </a:lnTo>
                  <a:lnTo>
                    <a:pt x="257" y="1281"/>
                  </a:lnTo>
                  <a:lnTo>
                    <a:pt x="257" y="1283"/>
                  </a:lnTo>
                  <a:lnTo>
                    <a:pt x="256" y="1285"/>
                  </a:lnTo>
                  <a:lnTo>
                    <a:pt x="257" y="1288"/>
                  </a:lnTo>
                  <a:lnTo>
                    <a:pt x="259" y="1292"/>
                  </a:lnTo>
                  <a:lnTo>
                    <a:pt x="261" y="1294"/>
                  </a:lnTo>
                  <a:lnTo>
                    <a:pt x="262" y="1297"/>
                  </a:lnTo>
                  <a:lnTo>
                    <a:pt x="265" y="1298"/>
                  </a:lnTo>
                  <a:lnTo>
                    <a:pt x="269" y="1295"/>
                  </a:lnTo>
                  <a:lnTo>
                    <a:pt x="272" y="1294"/>
                  </a:lnTo>
                  <a:lnTo>
                    <a:pt x="275" y="1294"/>
                  </a:lnTo>
                  <a:lnTo>
                    <a:pt x="279" y="1295"/>
                  </a:lnTo>
                  <a:lnTo>
                    <a:pt x="281" y="1297"/>
                  </a:lnTo>
                  <a:lnTo>
                    <a:pt x="283" y="1300"/>
                  </a:lnTo>
                  <a:lnTo>
                    <a:pt x="285" y="1301"/>
                  </a:lnTo>
                  <a:lnTo>
                    <a:pt x="287" y="1300"/>
                  </a:lnTo>
                  <a:lnTo>
                    <a:pt x="291" y="1301"/>
                  </a:lnTo>
                  <a:lnTo>
                    <a:pt x="293" y="1304"/>
                  </a:lnTo>
                  <a:lnTo>
                    <a:pt x="295" y="1305"/>
                  </a:lnTo>
                  <a:lnTo>
                    <a:pt x="297" y="1303"/>
                  </a:lnTo>
                  <a:lnTo>
                    <a:pt x="299" y="1301"/>
                  </a:lnTo>
                  <a:lnTo>
                    <a:pt x="307" y="1299"/>
                  </a:lnTo>
                  <a:lnTo>
                    <a:pt x="312" y="1298"/>
                  </a:lnTo>
                  <a:lnTo>
                    <a:pt x="313" y="1297"/>
                  </a:lnTo>
                  <a:lnTo>
                    <a:pt x="315" y="1296"/>
                  </a:lnTo>
                  <a:lnTo>
                    <a:pt x="318" y="1294"/>
                  </a:lnTo>
                  <a:lnTo>
                    <a:pt x="321" y="1295"/>
                  </a:lnTo>
                  <a:lnTo>
                    <a:pt x="323" y="1299"/>
                  </a:lnTo>
                  <a:lnTo>
                    <a:pt x="326" y="1301"/>
                  </a:lnTo>
                  <a:lnTo>
                    <a:pt x="326" y="1305"/>
                  </a:lnTo>
                  <a:lnTo>
                    <a:pt x="329" y="1310"/>
                  </a:lnTo>
                  <a:lnTo>
                    <a:pt x="337" y="1317"/>
                  </a:lnTo>
                  <a:lnTo>
                    <a:pt x="340" y="1319"/>
                  </a:lnTo>
                  <a:lnTo>
                    <a:pt x="343" y="1319"/>
                  </a:lnTo>
                  <a:lnTo>
                    <a:pt x="343" y="1318"/>
                  </a:lnTo>
                  <a:lnTo>
                    <a:pt x="344" y="1317"/>
                  </a:lnTo>
                  <a:lnTo>
                    <a:pt x="344" y="1314"/>
                  </a:lnTo>
                  <a:lnTo>
                    <a:pt x="346" y="1313"/>
                  </a:lnTo>
                  <a:lnTo>
                    <a:pt x="347" y="1313"/>
                  </a:lnTo>
                  <a:lnTo>
                    <a:pt x="353" y="1317"/>
                  </a:lnTo>
                  <a:lnTo>
                    <a:pt x="357" y="1317"/>
                  </a:lnTo>
                  <a:lnTo>
                    <a:pt x="360" y="1317"/>
                  </a:lnTo>
                  <a:lnTo>
                    <a:pt x="364" y="1321"/>
                  </a:lnTo>
                  <a:lnTo>
                    <a:pt x="368" y="1324"/>
                  </a:lnTo>
                  <a:lnTo>
                    <a:pt x="372" y="1324"/>
                  </a:lnTo>
                  <a:lnTo>
                    <a:pt x="374" y="1323"/>
                  </a:lnTo>
                  <a:lnTo>
                    <a:pt x="377" y="1322"/>
                  </a:lnTo>
                  <a:lnTo>
                    <a:pt x="378" y="1324"/>
                  </a:lnTo>
                  <a:lnTo>
                    <a:pt x="379" y="1326"/>
                  </a:lnTo>
                  <a:lnTo>
                    <a:pt x="381" y="1328"/>
                  </a:lnTo>
                  <a:lnTo>
                    <a:pt x="383" y="1328"/>
                  </a:lnTo>
                  <a:lnTo>
                    <a:pt x="385" y="1328"/>
                  </a:lnTo>
                  <a:lnTo>
                    <a:pt x="391" y="1332"/>
                  </a:lnTo>
                  <a:lnTo>
                    <a:pt x="396" y="1337"/>
                  </a:lnTo>
                  <a:lnTo>
                    <a:pt x="399" y="1337"/>
                  </a:lnTo>
                  <a:lnTo>
                    <a:pt x="401" y="1335"/>
                  </a:lnTo>
                  <a:lnTo>
                    <a:pt x="404" y="1335"/>
                  </a:lnTo>
                  <a:lnTo>
                    <a:pt x="405" y="1336"/>
                  </a:lnTo>
                  <a:lnTo>
                    <a:pt x="406" y="1338"/>
                  </a:lnTo>
                  <a:lnTo>
                    <a:pt x="405" y="1340"/>
                  </a:lnTo>
                  <a:lnTo>
                    <a:pt x="405" y="1343"/>
                  </a:lnTo>
                  <a:lnTo>
                    <a:pt x="407" y="1346"/>
                  </a:lnTo>
                  <a:lnTo>
                    <a:pt x="407" y="1349"/>
                  </a:lnTo>
                  <a:lnTo>
                    <a:pt x="406" y="1352"/>
                  </a:lnTo>
                  <a:lnTo>
                    <a:pt x="405" y="1354"/>
                  </a:lnTo>
                  <a:lnTo>
                    <a:pt x="402" y="1358"/>
                  </a:lnTo>
                  <a:lnTo>
                    <a:pt x="399" y="1361"/>
                  </a:lnTo>
                  <a:lnTo>
                    <a:pt x="395" y="1362"/>
                  </a:lnTo>
                  <a:lnTo>
                    <a:pt x="393" y="1364"/>
                  </a:lnTo>
                  <a:lnTo>
                    <a:pt x="394" y="1366"/>
                  </a:lnTo>
                  <a:lnTo>
                    <a:pt x="395" y="1368"/>
                  </a:lnTo>
                  <a:lnTo>
                    <a:pt x="398" y="1370"/>
                  </a:lnTo>
                  <a:lnTo>
                    <a:pt x="402" y="1372"/>
                  </a:lnTo>
                  <a:lnTo>
                    <a:pt x="403" y="1373"/>
                  </a:lnTo>
                  <a:lnTo>
                    <a:pt x="402" y="1373"/>
                  </a:lnTo>
                  <a:lnTo>
                    <a:pt x="400" y="1374"/>
                  </a:lnTo>
                  <a:lnTo>
                    <a:pt x="396" y="1373"/>
                  </a:lnTo>
                  <a:lnTo>
                    <a:pt x="395" y="1374"/>
                  </a:lnTo>
                  <a:lnTo>
                    <a:pt x="394" y="1377"/>
                  </a:lnTo>
                  <a:lnTo>
                    <a:pt x="392" y="1380"/>
                  </a:lnTo>
                  <a:lnTo>
                    <a:pt x="391" y="1384"/>
                  </a:lnTo>
                  <a:lnTo>
                    <a:pt x="395" y="1385"/>
                  </a:lnTo>
                  <a:lnTo>
                    <a:pt x="397" y="1386"/>
                  </a:lnTo>
                  <a:lnTo>
                    <a:pt x="398" y="1389"/>
                  </a:lnTo>
                  <a:lnTo>
                    <a:pt x="399" y="1392"/>
                  </a:lnTo>
                  <a:lnTo>
                    <a:pt x="399" y="1395"/>
                  </a:lnTo>
                  <a:lnTo>
                    <a:pt x="398" y="1396"/>
                  </a:lnTo>
                  <a:lnTo>
                    <a:pt x="398" y="1398"/>
                  </a:lnTo>
                  <a:lnTo>
                    <a:pt x="398" y="1398"/>
                  </a:lnTo>
                  <a:lnTo>
                    <a:pt x="400" y="1399"/>
                  </a:lnTo>
                  <a:lnTo>
                    <a:pt x="401" y="1400"/>
                  </a:lnTo>
                  <a:lnTo>
                    <a:pt x="401" y="1401"/>
                  </a:lnTo>
                  <a:lnTo>
                    <a:pt x="399" y="1404"/>
                  </a:lnTo>
                  <a:lnTo>
                    <a:pt x="396" y="1411"/>
                  </a:lnTo>
                  <a:lnTo>
                    <a:pt x="395" y="1414"/>
                  </a:lnTo>
                  <a:lnTo>
                    <a:pt x="395" y="1417"/>
                  </a:lnTo>
                  <a:lnTo>
                    <a:pt x="394" y="1420"/>
                  </a:lnTo>
                  <a:lnTo>
                    <a:pt x="392" y="1420"/>
                  </a:lnTo>
                  <a:lnTo>
                    <a:pt x="383" y="1420"/>
                  </a:lnTo>
                  <a:lnTo>
                    <a:pt x="376" y="1420"/>
                  </a:lnTo>
                  <a:lnTo>
                    <a:pt x="373" y="1419"/>
                  </a:lnTo>
                  <a:lnTo>
                    <a:pt x="368" y="1419"/>
                  </a:lnTo>
                  <a:lnTo>
                    <a:pt x="365" y="1420"/>
                  </a:lnTo>
                  <a:lnTo>
                    <a:pt x="362" y="1426"/>
                  </a:lnTo>
                  <a:lnTo>
                    <a:pt x="359" y="1428"/>
                  </a:lnTo>
                  <a:lnTo>
                    <a:pt x="355" y="1430"/>
                  </a:lnTo>
                  <a:lnTo>
                    <a:pt x="351" y="1431"/>
                  </a:lnTo>
                  <a:lnTo>
                    <a:pt x="348" y="1432"/>
                  </a:lnTo>
                  <a:lnTo>
                    <a:pt x="347" y="1437"/>
                  </a:lnTo>
                  <a:lnTo>
                    <a:pt x="347" y="1440"/>
                  </a:lnTo>
                  <a:lnTo>
                    <a:pt x="346" y="1442"/>
                  </a:lnTo>
                  <a:lnTo>
                    <a:pt x="346" y="1443"/>
                  </a:lnTo>
                  <a:lnTo>
                    <a:pt x="345" y="1444"/>
                  </a:lnTo>
                  <a:lnTo>
                    <a:pt x="346" y="1445"/>
                  </a:lnTo>
                  <a:lnTo>
                    <a:pt x="346" y="1445"/>
                  </a:lnTo>
                  <a:lnTo>
                    <a:pt x="348" y="1446"/>
                  </a:lnTo>
                  <a:lnTo>
                    <a:pt x="348" y="1447"/>
                  </a:lnTo>
                  <a:lnTo>
                    <a:pt x="348" y="1448"/>
                  </a:lnTo>
                  <a:lnTo>
                    <a:pt x="346" y="1449"/>
                  </a:lnTo>
                  <a:lnTo>
                    <a:pt x="345" y="1451"/>
                  </a:lnTo>
                  <a:lnTo>
                    <a:pt x="345" y="1453"/>
                  </a:lnTo>
                  <a:lnTo>
                    <a:pt x="346" y="1454"/>
                  </a:lnTo>
                  <a:lnTo>
                    <a:pt x="354" y="1451"/>
                  </a:lnTo>
                  <a:lnTo>
                    <a:pt x="357" y="1448"/>
                  </a:lnTo>
                  <a:lnTo>
                    <a:pt x="363" y="1447"/>
                  </a:lnTo>
                  <a:lnTo>
                    <a:pt x="362" y="1448"/>
                  </a:lnTo>
                  <a:lnTo>
                    <a:pt x="359" y="1449"/>
                  </a:lnTo>
                  <a:lnTo>
                    <a:pt x="356" y="1452"/>
                  </a:lnTo>
                  <a:lnTo>
                    <a:pt x="360" y="1452"/>
                  </a:lnTo>
                  <a:lnTo>
                    <a:pt x="368" y="1451"/>
                  </a:lnTo>
                  <a:lnTo>
                    <a:pt x="372" y="1446"/>
                  </a:lnTo>
                  <a:lnTo>
                    <a:pt x="377" y="1447"/>
                  </a:lnTo>
                  <a:lnTo>
                    <a:pt x="379" y="1450"/>
                  </a:lnTo>
                  <a:lnTo>
                    <a:pt x="380" y="1454"/>
                  </a:lnTo>
                  <a:lnTo>
                    <a:pt x="380" y="1456"/>
                  </a:lnTo>
                  <a:lnTo>
                    <a:pt x="379" y="1457"/>
                  </a:lnTo>
                  <a:lnTo>
                    <a:pt x="374" y="1458"/>
                  </a:lnTo>
                  <a:lnTo>
                    <a:pt x="364" y="1463"/>
                  </a:lnTo>
                  <a:lnTo>
                    <a:pt x="359" y="1465"/>
                  </a:lnTo>
                  <a:lnTo>
                    <a:pt x="353" y="1467"/>
                  </a:lnTo>
                  <a:lnTo>
                    <a:pt x="354" y="1472"/>
                  </a:lnTo>
                  <a:lnTo>
                    <a:pt x="355" y="1475"/>
                  </a:lnTo>
                  <a:lnTo>
                    <a:pt x="350" y="1474"/>
                  </a:lnTo>
                  <a:lnTo>
                    <a:pt x="346" y="1473"/>
                  </a:lnTo>
                  <a:lnTo>
                    <a:pt x="344" y="1473"/>
                  </a:lnTo>
                  <a:lnTo>
                    <a:pt x="338" y="1477"/>
                  </a:lnTo>
                  <a:lnTo>
                    <a:pt x="335" y="1476"/>
                  </a:lnTo>
                  <a:lnTo>
                    <a:pt x="332" y="1476"/>
                  </a:lnTo>
                  <a:lnTo>
                    <a:pt x="333" y="1481"/>
                  </a:lnTo>
                  <a:lnTo>
                    <a:pt x="336" y="1486"/>
                  </a:lnTo>
                  <a:lnTo>
                    <a:pt x="338" y="1488"/>
                  </a:lnTo>
                  <a:lnTo>
                    <a:pt x="342" y="1487"/>
                  </a:lnTo>
                  <a:lnTo>
                    <a:pt x="349" y="1494"/>
                  </a:lnTo>
                  <a:lnTo>
                    <a:pt x="354" y="1501"/>
                  </a:lnTo>
                  <a:lnTo>
                    <a:pt x="352" y="1502"/>
                  </a:lnTo>
                  <a:lnTo>
                    <a:pt x="349" y="1501"/>
                  </a:lnTo>
                  <a:lnTo>
                    <a:pt x="344" y="1501"/>
                  </a:lnTo>
                  <a:lnTo>
                    <a:pt x="343" y="1505"/>
                  </a:lnTo>
                  <a:lnTo>
                    <a:pt x="342" y="1508"/>
                  </a:lnTo>
                  <a:lnTo>
                    <a:pt x="341" y="1506"/>
                  </a:lnTo>
                  <a:lnTo>
                    <a:pt x="342" y="1504"/>
                  </a:lnTo>
                  <a:lnTo>
                    <a:pt x="339" y="1503"/>
                  </a:lnTo>
                  <a:lnTo>
                    <a:pt x="337" y="1505"/>
                  </a:lnTo>
                  <a:lnTo>
                    <a:pt x="333" y="1515"/>
                  </a:lnTo>
                  <a:lnTo>
                    <a:pt x="328" y="1521"/>
                  </a:lnTo>
                  <a:lnTo>
                    <a:pt x="327" y="1525"/>
                  </a:lnTo>
                  <a:lnTo>
                    <a:pt x="326" y="1528"/>
                  </a:lnTo>
                  <a:lnTo>
                    <a:pt x="327" y="1529"/>
                  </a:lnTo>
                  <a:lnTo>
                    <a:pt x="329" y="1529"/>
                  </a:lnTo>
                  <a:lnTo>
                    <a:pt x="329" y="1531"/>
                  </a:lnTo>
                  <a:lnTo>
                    <a:pt x="327" y="1533"/>
                  </a:lnTo>
                  <a:lnTo>
                    <a:pt x="315" y="1536"/>
                  </a:lnTo>
                  <a:lnTo>
                    <a:pt x="314" y="1538"/>
                  </a:lnTo>
                  <a:lnTo>
                    <a:pt x="310" y="1536"/>
                  </a:lnTo>
                  <a:lnTo>
                    <a:pt x="306" y="1533"/>
                  </a:lnTo>
                  <a:lnTo>
                    <a:pt x="303" y="1531"/>
                  </a:lnTo>
                  <a:lnTo>
                    <a:pt x="301" y="1532"/>
                  </a:lnTo>
                  <a:lnTo>
                    <a:pt x="298" y="1533"/>
                  </a:lnTo>
                  <a:lnTo>
                    <a:pt x="299" y="1535"/>
                  </a:lnTo>
                  <a:lnTo>
                    <a:pt x="301" y="1535"/>
                  </a:lnTo>
                  <a:lnTo>
                    <a:pt x="305" y="1537"/>
                  </a:lnTo>
                  <a:lnTo>
                    <a:pt x="303" y="1539"/>
                  </a:lnTo>
                  <a:lnTo>
                    <a:pt x="295" y="1542"/>
                  </a:lnTo>
                  <a:lnTo>
                    <a:pt x="295" y="1544"/>
                  </a:lnTo>
                  <a:lnTo>
                    <a:pt x="296" y="1545"/>
                  </a:lnTo>
                  <a:lnTo>
                    <a:pt x="305" y="1547"/>
                  </a:lnTo>
                  <a:lnTo>
                    <a:pt x="314" y="1552"/>
                  </a:lnTo>
                  <a:lnTo>
                    <a:pt x="316" y="1555"/>
                  </a:lnTo>
                  <a:lnTo>
                    <a:pt x="318" y="1560"/>
                  </a:lnTo>
                  <a:lnTo>
                    <a:pt x="320" y="1562"/>
                  </a:lnTo>
                  <a:lnTo>
                    <a:pt x="322" y="1564"/>
                  </a:lnTo>
                  <a:lnTo>
                    <a:pt x="325" y="1565"/>
                  </a:lnTo>
                  <a:lnTo>
                    <a:pt x="329" y="1566"/>
                  </a:lnTo>
                  <a:lnTo>
                    <a:pt x="334" y="1564"/>
                  </a:lnTo>
                  <a:lnTo>
                    <a:pt x="344" y="1576"/>
                  </a:lnTo>
                  <a:lnTo>
                    <a:pt x="349" y="1578"/>
                  </a:lnTo>
                  <a:lnTo>
                    <a:pt x="359" y="1581"/>
                  </a:lnTo>
                  <a:lnTo>
                    <a:pt x="362" y="1582"/>
                  </a:lnTo>
                  <a:lnTo>
                    <a:pt x="381" y="1599"/>
                  </a:lnTo>
                  <a:lnTo>
                    <a:pt x="387" y="1607"/>
                  </a:lnTo>
                  <a:lnTo>
                    <a:pt x="398" y="1618"/>
                  </a:lnTo>
                  <a:lnTo>
                    <a:pt x="402" y="1620"/>
                  </a:lnTo>
                  <a:lnTo>
                    <a:pt x="403" y="1618"/>
                  </a:lnTo>
                  <a:lnTo>
                    <a:pt x="405" y="1615"/>
                  </a:lnTo>
                  <a:lnTo>
                    <a:pt x="407" y="1614"/>
                  </a:lnTo>
                  <a:lnTo>
                    <a:pt x="414" y="1615"/>
                  </a:lnTo>
                  <a:lnTo>
                    <a:pt x="419" y="1617"/>
                  </a:lnTo>
                  <a:lnTo>
                    <a:pt x="423" y="1615"/>
                  </a:lnTo>
                  <a:lnTo>
                    <a:pt x="428" y="1618"/>
                  </a:lnTo>
                  <a:lnTo>
                    <a:pt x="433" y="1620"/>
                  </a:lnTo>
                  <a:lnTo>
                    <a:pt x="437" y="1622"/>
                  </a:lnTo>
                  <a:lnTo>
                    <a:pt x="446" y="1624"/>
                  </a:lnTo>
                  <a:lnTo>
                    <a:pt x="449" y="1626"/>
                  </a:lnTo>
                  <a:lnTo>
                    <a:pt x="453" y="1630"/>
                  </a:lnTo>
                  <a:lnTo>
                    <a:pt x="468" y="1631"/>
                  </a:lnTo>
                  <a:lnTo>
                    <a:pt x="469" y="1630"/>
                  </a:lnTo>
                  <a:lnTo>
                    <a:pt x="470" y="1630"/>
                  </a:lnTo>
                  <a:lnTo>
                    <a:pt x="475" y="1629"/>
                  </a:lnTo>
                  <a:lnTo>
                    <a:pt x="480" y="1629"/>
                  </a:lnTo>
                  <a:lnTo>
                    <a:pt x="484" y="1632"/>
                  </a:lnTo>
                  <a:lnTo>
                    <a:pt x="487" y="1632"/>
                  </a:lnTo>
                  <a:lnTo>
                    <a:pt x="491" y="1631"/>
                  </a:lnTo>
                  <a:lnTo>
                    <a:pt x="494" y="1633"/>
                  </a:lnTo>
                  <a:lnTo>
                    <a:pt x="498" y="1635"/>
                  </a:lnTo>
                  <a:lnTo>
                    <a:pt x="498" y="1637"/>
                  </a:lnTo>
                  <a:lnTo>
                    <a:pt x="501" y="1639"/>
                  </a:lnTo>
                  <a:lnTo>
                    <a:pt x="509" y="1643"/>
                  </a:lnTo>
                  <a:lnTo>
                    <a:pt x="516" y="1645"/>
                  </a:lnTo>
                  <a:lnTo>
                    <a:pt x="518" y="1647"/>
                  </a:lnTo>
                  <a:lnTo>
                    <a:pt x="523" y="1650"/>
                  </a:lnTo>
                  <a:lnTo>
                    <a:pt x="524" y="1650"/>
                  </a:lnTo>
                  <a:lnTo>
                    <a:pt x="523" y="1651"/>
                  </a:lnTo>
                  <a:lnTo>
                    <a:pt x="522" y="1653"/>
                  </a:lnTo>
                  <a:lnTo>
                    <a:pt x="522" y="1655"/>
                  </a:lnTo>
                  <a:lnTo>
                    <a:pt x="522" y="1656"/>
                  </a:lnTo>
                  <a:lnTo>
                    <a:pt x="524" y="1657"/>
                  </a:lnTo>
                  <a:lnTo>
                    <a:pt x="529" y="1658"/>
                  </a:lnTo>
                  <a:lnTo>
                    <a:pt x="530" y="1656"/>
                  </a:lnTo>
                  <a:lnTo>
                    <a:pt x="533" y="1655"/>
                  </a:lnTo>
                  <a:lnTo>
                    <a:pt x="537" y="1654"/>
                  </a:lnTo>
                  <a:lnTo>
                    <a:pt x="540" y="1651"/>
                  </a:lnTo>
                  <a:lnTo>
                    <a:pt x="546" y="1650"/>
                  </a:lnTo>
                  <a:lnTo>
                    <a:pt x="548" y="1650"/>
                  </a:lnTo>
                  <a:lnTo>
                    <a:pt x="551" y="1650"/>
                  </a:lnTo>
                  <a:lnTo>
                    <a:pt x="552" y="1651"/>
                  </a:lnTo>
                  <a:lnTo>
                    <a:pt x="554" y="1655"/>
                  </a:lnTo>
                  <a:lnTo>
                    <a:pt x="557" y="1650"/>
                  </a:lnTo>
                  <a:lnTo>
                    <a:pt x="558" y="1649"/>
                  </a:lnTo>
                  <a:lnTo>
                    <a:pt x="560" y="1650"/>
                  </a:lnTo>
                  <a:lnTo>
                    <a:pt x="564" y="1652"/>
                  </a:lnTo>
                  <a:lnTo>
                    <a:pt x="567" y="1653"/>
                  </a:lnTo>
                  <a:lnTo>
                    <a:pt x="568" y="1654"/>
                  </a:lnTo>
                  <a:lnTo>
                    <a:pt x="573" y="1659"/>
                  </a:lnTo>
                  <a:lnTo>
                    <a:pt x="580" y="1659"/>
                  </a:lnTo>
                  <a:lnTo>
                    <a:pt x="583" y="1659"/>
                  </a:lnTo>
                  <a:lnTo>
                    <a:pt x="584" y="1661"/>
                  </a:lnTo>
                  <a:lnTo>
                    <a:pt x="585" y="1661"/>
                  </a:lnTo>
                  <a:lnTo>
                    <a:pt x="584" y="1666"/>
                  </a:lnTo>
                  <a:lnTo>
                    <a:pt x="582" y="1672"/>
                  </a:lnTo>
                  <a:lnTo>
                    <a:pt x="582" y="1673"/>
                  </a:lnTo>
                  <a:lnTo>
                    <a:pt x="585" y="1675"/>
                  </a:lnTo>
                  <a:lnTo>
                    <a:pt x="589" y="1677"/>
                  </a:lnTo>
                  <a:lnTo>
                    <a:pt x="591" y="1679"/>
                  </a:lnTo>
                  <a:lnTo>
                    <a:pt x="592" y="1680"/>
                  </a:lnTo>
                  <a:lnTo>
                    <a:pt x="595" y="1682"/>
                  </a:lnTo>
                  <a:lnTo>
                    <a:pt x="599" y="1682"/>
                  </a:lnTo>
                  <a:lnTo>
                    <a:pt x="600" y="1682"/>
                  </a:lnTo>
                  <a:lnTo>
                    <a:pt x="602" y="1683"/>
                  </a:lnTo>
                  <a:lnTo>
                    <a:pt x="607" y="1686"/>
                  </a:lnTo>
                  <a:lnTo>
                    <a:pt x="608" y="1686"/>
                  </a:lnTo>
                  <a:lnTo>
                    <a:pt x="611" y="1688"/>
                  </a:lnTo>
                  <a:lnTo>
                    <a:pt x="611" y="1690"/>
                  </a:lnTo>
                  <a:lnTo>
                    <a:pt x="612" y="1690"/>
                  </a:lnTo>
                  <a:lnTo>
                    <a:pt x="613" y="1690"/>
                  </a:lnTo>
                  <a:lnTo>
                    <a:pt x="615" y="1689"/>
                  </a:lnTo>
                  <a:lnTo>
                    <a:pt x="617" y="1690"/>
                  </a:lnTo>
                  <a:lnTo>
                    <a:pt x="620" y="1692"/>
                  </a:lnTo>
                  <a:lnTo>
                    <a:pt x="624" y="1695"/>
                  </a:lnTo>
                  <a:lnTo>
                    <a:pt x="625" y="1698"/>
                  </a:lnTo>
                  <a:lnTo>
                    <a:pt x="626" y="1699"/>
                  </a:lnTo>
                  <a:lnTo>
                    <a:pt x="628" y="1700"/>
                  </a:lnTo>
                  <a:lnTo>
                    <a:pt x="630" y="1702"/>
                  </a:lnTo>
                  <a:lnTo>
                    <a:pt x="632" y="1705"/>
                  </a:lnTo>
                  <a:lnTo>
                    <a:pt x="634" y="1711"/>
                  </a:lnTo>
                  <a:lnTo>
                    <a:pt x="636" y="1712"/>
                  </a:lnTo>
                  <a:lnTo>
                    <a:pt x="642" y="1714"/>
                  </a:lnTo>
                  <a:lnTo>
                    <a:pt x="644" y="1715"/>
                  </a:lnTo>
                  <a:lnTo>
                    <a:pt x="651" y="1716"/>
                  </a:lnTo>
                  <a:lnTo>
                    <a:pt x="653" y="1715"/>
                  </a:lnTo>
                  <a:lnTo>
                    <a:pt x="656" y="1710"/>
                  </a:lnTo>
                  <a:lnTo>
                    <a:pt x="659" y="1705"/>
                  </a:lnTo>
                  <a:lnTo>
                    <a:pt x="662" y="1703"/>
                  </a:lnTo>
                  <a:lnTo>
                    <a:pt x="667" y="1701"/>
                  </a:lnTo>
                  <a:lnTo>
                    <a:pt x="670" y="1699"/>
                  </a:lnTo>
                  <a:lnTo>
                    <a:pt x="671" y="1696"/>
                  </a:lnTo>
                  <a:lnTo>
                    <a:pt x="674" y="1691"/>
                  </a:lnTo>
                  <a:lnTo>
                    <a:pt x="676" y="1688"/>
                  </a:lnTo>
                  <a:lnTo>
                    <a:pt x="672" y="1686"/>
                  </a:lnTo>
                  <a:lnTo>
                    <a:pt x="671" y="1685"/>
                  </a:lnTo>
                  <a:lnTo>
                    <a:pt x="669" y="1684"/>
                  </a:lnTo>
                  <a:lnTo>
                    <a:pt x="667" y="1678"/>
                  </a:lnTo>
                  <a:lnTo>
                    <a:pt x="664" y="1674"/>
                  </a:lnTo>
                  <a:lnTo>
                    <a:pt x="660" y="1667"/>
                  </a:lnTo>
                  <a:lnTo>
                    <a:pt x="652" y="1655"/>
                  </a:lnTo>
                  <a:lnTo>
                    <a:pt x="650" y="1654"/>
                  </a:lnTo>
                  <a:lnTo>
                    <a:pt x="648" y="1653"/>
                  </a:lnTo>
                  <a:lnTo>
                    <a:pt x="648" y="1647"/>
                  </a:lnTo>
                  <a:lnTo>
                    <a:pt x="646" y="1643"/>
                  </a:lnTo>
                  <a:lnTo>
                    <a:pt x="642" y="1640"/>
                  </a:lnTo>
                  <a:lnTo>
                    <a:pt x="641" y="1639"/>
                  </a:lnTo>
                  <a:lnTo>
                    <a:pt x="640" y="1637"/>
                  </a:lnTo>
                  <a:lnTo>
                    <a:pt x="642" y="1630"/>
                  </a:lnTo>
                  <a:lnTo>
                    <a:pt x="642" y="1627"/>
                  </a:lnTo>
                  <a:lnTo>
                    <a:pt x="641" y="1622"/>
                  </a:lnTo>
                  <a:lnTo>
                    <a:pt x="642" y="1617"/>
                  </a:lnTo>
                  <a:lnTo>
                    <a:pt x="643" y="1609"/>
                  </a:lnTo>
                  <a:lnTo>
                    <a:pt x="646" y="1604"/>
                  </a:lnTo>
                  <a:lnTo>
                    <a:pt x="646" y="1600"/>
                  </a:lnTo>
                  <a:lnTo>
                    <a:pt x="643" y="1602"/>
                  </a:lnTo>
                  <a:lnTo>
                    <a:pt x="640" y="1615"/>
                  </a:lnTo>
                  <a:lnTo>
                    <a:pt x="639" y="1604"/>
                  </a:lnTo>
                  <a:lnTo>
                    <a:pt x="637" y="1595"/>
                  </a:lnTo>
                  <a:lnTo>
                    <a:pt x="635" y="1590"/>
                  </a:lnTo>
                  <a:lnTo>
                    <a:pt x="633" y="1587"/>
                  </a:lnTo>
                  <a:lnTo>
                    <a:pt x="630" y="1584"/>
                  </a:lnTo>
                  <a:lnTo>
                    <a:pt x="626" y="1580"/>
                  </a:lnTo>
                  <a:lnTo>
                    <a:pt x="623" y="1578"/>
                  </a:lnTo>
                  <a:lnTo>
                    <a:pt x="618" y="1576"/>
                  </a:lnTo>
                  <a:lnTo>
                    <a:pt x="617" y="1575"/>
                  </a:lnTo>
                  <a:lnTo>
                    <a:pt x="616" y="1573"/>
                  </a:lnTo>
                  <a:lnTo>
                    <a:pt x="617" y="1570"/>
                  </a:lnTo>
                  <a:lnTo>
                    <a:pt x="618" y="1566"/>
                  </a:lnTo>
                  <a:lnTo>
                    <a:pt x="620" y="1563"/>
                  </a:lnTo>
                  <a:lnTo>
                    <a:pt x="624" y="1560"/>
                  </a:lnTo>
                  <a:lnTo>
                    <a:pt x="625" y="1558"/>
                  </a:lnTo>
                  <a:lnTo>
                    <a:pt x="626" y="1556"/>
                  </a:lnTo>
                  <a:lnTo>
                    <a:pt x="626" y="1558"/>
                  </a:lnTo>
                  <a:lnTo>
                    <a:pt x="628" y="1558"/>
                  </a:lnTo>
                  <a:lnTo>
                    <a:pt x="629" y="1555"/>
                  </a:lnTo>
                  <a:lnTo>
                    <a:pt x="631" y="1552"/>
                  </a:lnTo>
                  <a:lnTo>
                    <a:pt x="633" y="1549"/>
                  </a:lnTo>
                  <a:lnTo>
                    <a:pt x="635" y="1544"/>
                  </a:lnTo>
                  <a:lnTo>
                    <a:pt x="637" y="1541"/>
                  </a:lnTo>
                  <a:lnTo>
                    <a:pt x="638" y="1537"/>
                  </a:lnTo>
                  <a:lnTo>
                    <a:pt x="639" y="1532"/>
                  </a:lnTo>
                  <a:lnTo>
                    <a:pt x="640" y="1531"/>
                  </a:lnTo>
                  <a:lnTo>
                    <a:pt x="641" y="1530"/>
                  </a:lnTo>
                  <a:lnTo>
                    <a:pt x="642" y="1529"/>
                  </a:lnTo>
                  <a:lnTo>
                    <a:pt x="642" y="1527"/>
                  </a:lnTo>
                  <a:lnTo>
                    <a:pt x="642" y="1523"/>
                  </a:lnTo>
                  <a:lnTo>
                    <a:pt x="640" y="1520"/>
                  </a:lnTo>
                  <a:lnTo>
                    <a:pt x="641" y="1519"/>
                  </a:lnTo>
                  <a:lnTo>
                    <a:pt x="642" y="1520"/>
                  </a:lnTo>
                  <a:lnTo>
                    <a:pt x="643" y="1522"/>
                  </a:lnTo>
                  <a:lnTo>
                    <a:pt x="646" y="1524"/>
                  </a:lnTo>
                  <a:lnTo>
                    <a:pt x="646" y="1521"/>
                  </a:lnTo>
                  <a:lnTo>
                    <a:pt x="648" y="1519"/>
                  </a:lnTo>
                  <a:lnTo>
                    <a:pt x="650" y="1521"/>
                  </a:lnTo>
                  <a:lnTo>
                    <a:pt x="652" y="1521"/>
                  </a:lnTo>
                  <a:lnTo>
                    <a:pt x="659" y="1518"/>
                  </a:lnTo>
                  <a:lnTo>
                    <a:pt x="663" y="1517"/>
                  </a:lnTo>
                  <a:lnTo>
                    <a:pt x="666" y="1515"/>
                  </a:lnTo>
                  <a:lnTo>
                    <a:pt x="673" y="1508"/>
                  </a:lnTo>
                  <a:lnTo>
                    <a:pt x="674" y="1508"/>
                  </a:lnTo>
                  <a:lnTo>
                    <a:pt x="676" y="1508"/>
                  </a:lnTo>
                  <a:lnTo>
                    <a:pt x="678" y="1510"/>
                  </a:lnTo>
                  <a:lnTo>
                    <a:pt x="679" y="1510"/>
                  </a:lnTo>
                  <a:lnTo>
                    <a:pt x="680" y="1510"/>
                  </a:lnTo>
                  <a:lnTo>
                    <a:pt x="681" y="1509"/>
                  </a:lnTo>
                  <a:lnTo>
                    <a:pt x="680" y="1506"/>
                  </a:lnTo>
                  <a:lnTo>
                    <a:pt x="679" y="1504"/>
                  </a:lnTo>
                  <a:lnTo>
                    <a:pt x="679" y="1501"/>
                  </a:lnTo>
                  <a:lnTo>
                    <a:pt x="681" y="1500"/>
                  </a:lnTo>
                  <a:lnTo>
                    <a:pt x="683" y="1500"/>
                  </a:lnTo>
                  <a:lnTo>
                    <a:pt x="692" y="1497"/>
                  </a:lnTo>
                  <a:lnTo>
                    <a:pt x="693" y="1495"/>
                  </a:lnTo>
                  <a:lnTo>
                    <a:pt x="693" y="1493"/>
                  </a:lnTo>
                  <a:lnTo>
                    <a:pt x="697" y="1492"/>
                  </a:lnTo>
                  <a:lnTo>
                    <a:pt x="697" y="1489"/>
                  </a:lnTo>
                  <a:lnTo>
                    <a:pt x="695" y="1489"/>
                  </a:lnTo>
                  <a:lnTo>
                    <a:pt x="688" y="1485"/>
                  </a:lnTo>
                  <a:lnTo>
                    <a:pt x="682" y="1482"/>
                  </a:lnTo>
                  <a:lnTo>
                    <a:pt x="677" y="1479"/>
                  </a:lnTo>
                  <a:lnTo>
                    <a:pt x="676" y="1478"/>
                  </a:lnTo>
                  <a:lnTo>
                    <a:pt x="675" y="1477"/>
                  </a:lnTo>
                  <a:lnTo>
                    <a:pt x="674" y="1475"/>
                  </a:lnTo>
                  <a:lnTo>
                    <a:pt x="674" y="1473"/>
                  </a:lnTo>
                  <a:lnTo>
                    <a:pt x="674" y="1472"/>
                  </a:lnTo>
                  <a:lnTo>
                    <a:pt x="676" y="1470"/>
                  </a:lnTo>
                  <a:lnTo>
                    <a:pt x="677" y="1470"/>
                  </a:lnTo>
                  <a:lnTo>
                    <a:pt x="678" y="1470"/>
                  </a:lnTo>
                  <a:lnTo>
                    <a:pt x="680" y="1471"/>
                  </a:lnTo>
                  <a:lnTo>
                    <a:pt x="682" y="1472"/>
                  </a:lnTo>
                  <a:lnTo>
                    <a:pt x="685" y="1473"/>
                  </a:lnTo>
                  <a:lnTo>
                    <a:pt x="688" y="1472"/>
                  </a:lnTo>
                  <a:lnTo>
                    <a:pt x="688" y="1469"/>
                  </a:lnTo>
                  <a:lnTo>
                    <a:pt x="684" y="1461"/>
                  </a:lnTo>
                  <a:lnTo>
                    <a:pt x="680" y="1454"/>
                  </a:lnTo>
                  <a:lnTo>
                    <a:pt x="677" y="1447"/>
                  </a:lnTo>
                  <a:lnTo>
                    <a:pt x="675" y="1444"/>
                  </a:lnTo>
                  <a:lnTo>
                    <a:pt x="671" y="1437"/>
                  </a:lnTo>
                  <a:lnTo>
                    <a:pt x="666" y="1431"/>
                  </a:lnTo>
                  <a:lnTo>
                    <a:pt x="663" y="1426"/>
                  </a:lnTo>
                  <a:lnTo>
                    <a:pt x="661" y="1424"/>
                  </a:lnTo>
                  <a:lnTo>
                    <a:pt x="655" y="1423"/>
                  </a:lnTo>
                  <a:lnTo>
                    <a:pt x="645" y="1422"/>
                  </a:lnTo>
                  <a:lnTo>
                    <a:pt x="641" y="1421"/>
                  </a:lnTo>
                  <a:lnTo>
                    <a:pt x="638" y="1423"/>
                  </a:lnTo>
                  <a:lnTo>
                    <a:pt x="635" y="1425"/>
                  </a:lnTo>
                  <a:lnTo>
                    <a:pt x="632" y="1422"/>
                  </a:lnTo>
                  <a:lnTo>
                    <a:pt x="630" y="1418"/>
                  </a:lnTo>
                  <a:lnTo>
                    <a:pt x="628" y="1415"/>
                  </a:lnTo>
                  <a:lnTo>
                    <a:pt x="629" y="1411"/>
                  </a:lnTo>
                  <a:lnTo>
                    <a:pt x="630" y="1406"/>
                  </a:lnTo>
                  <a:lnTo>
                    <a:pt x="628" y="1401"/>
                  </a:lnTo>
                  <a:lnTo>
                    <a:pt x="626" y="1398"/>
                  </a:lnTo>
                  <a:lnTo>
                    <a:pt x="621" y="1396"/>
                  </a:lnTo>
                  <a:lnTo>
                    <a:pt x="615" y="1392"/>
                  </a:lnTo>
                  <a:lnTo>
                    <a:pt x="613" y="1385"/>
                  </a:lnTo>
                  <a:lnTo>
                    <a:pt x="616" y="1373"/>
                  </a:lnTo>
                  <a:lnTo>
                    <a:pt x="621" y="1366"/>
                  </a:lnTo>
                  <a:lnTo>
                    <a:pt x="624" y="1362"/>
                  </a:lnTo>
                  <a:lnTo>
                    <a:pt x="626" y="1359"/>
                  </a:lnTo>
                  <a:lnTo>
                    <a:pt x="626" y="1357"/>
                  </a:lnTo>
                  <a:lnTo>
                    <a:pt x="626" y="1354"/>
                  </a:lnTo>
                  <a:lnTo>
                    <a:pt x="624" y="1352"/>
                  </a:lnTo>
                  <a:lnTo>
                    <a:pt x="621" y="1349"/>
                  </a:lnTo>
                  <a:lnTo>
                    <a:pt x="619" y="1346"/>
                  </a:lnTo>
                  <a:lnTo>
                    <a:pt x="620" y="1339"/>
                  </a:lnTo>
                  <a:lnTo>
                    <a:pt x="622" y="1330"/>
                  </a:lnTo>
                  <a:lnTo>
                    <a:pt x="625" y="1322"/>
                  </a:lnTo>
                  <a:lnTo>
                    <a:pt x="630" y="1318"/>
                  </a:lnTo>
                  <a:lnTo>
                    <a:pt x="633" y="1315"/>
                  </a:lnTo>
                  <a:lnTo>
                    <a:pt x="635" y="1312"/>
                  </a:lnTo>
                  <a:lnTo>
                    <a:pt x="635" y="1308"/>
                  </a:lnTo>
                  <a:lnTo>
                    <a:pt x="635" y="1305"/>
                  </a:lnTo>
                  <a:lnTo>
                    <a:pt x="636" y="1302"/>
                  </a:lnTo>
                  <a:lnTo>
                    <a:pt x="637" y="1299"/>
                  </a:lnTo>
                  <a:lnTo>
                    <a:pt x="639" y="1297"/>
                  </a:lnTo>
                  <a:lnTo>
                    <a:pt x="642" y="1296"/>
                  </a:lnTo>
                  <a:lnTo>
                    <a:pt x="645" y="1295"/>
                  </a:lnTo>
                  <a:lnTo>
                    <a:pt x="648" y="1297"/>
                  </a:lnTo>
                  <a:lnTo>
                    <a:pt x="653" y="1301"/>
                  </a:lnTo>
                  <a:lnTo>
                    <a:pt x="660" y="1311"/>
                  </a:lnTo>
                  <a:lnTo>
                    <a:pt x="663" y="1317"/>
                  </a:lnTo>
                  <a:lnTo>
                    <a:pt x="664" y="1319"/>
                  </a:lnTo>
                  <a:lnTo>
                    <a:pt x="668" y="1322"/>
                  </a:lnTo>
                  <a:lnTo>
                    <a:pt x="671" y="1324"/>
                  </a:lnTo>
                  <a:lnTo>
                    <a:pt x="677" y="1321"/>
                  </a:lnTo>
                  <a:lnTo>
                    <a:pt x="682" y="1319"/>
                  </a:lnTo>
                  <a:lnTo>
                    <a:pt x="683" y="1317"/>
                  </a:lnTo>
                  <a:lnTo>
                    <a:pt x="684" y="1315"/>
                  </a:lnTo>
                  <a:lnTo>
                    <a:pt x="683" y="1310"/>
                  </a:lnTo>
                  <a:lnTo>
                    <a:pt x="682" y="1308"/>
                  </a:lnTo>
                  <a:lnTo>
                    <a:pt x="681" y="1304"/>
                  </a:lnTo>
                  <a:lnTo>
                    <a:pt x="680" y="1298"/>
                  </a:lnTo>
                  <a:lnTo>
                    <a:pt x="678" y="1288"/>
                  </a:lnTo>
                  <a:lnTo>
                    <a:pt x="677" y="1285"/>
                  </a:lnTo>
                  <a:lnTo>
                    <a:pt x="678" y="1285"/>
                  </a:lnTo>
                  <a:lnTo>
                    <a:pt x="681" y="1285"/>
                  </a:lnTo>
                  <a:lnTo>
                    <a:pt x="683" y="1285"/>
                  </a:lnTo>
                  <a:lnTo>
                    <a:pt x="687" y="1283"/>
                  </a:lnTo>
                  <a:lnTo>
                    <a:pt x="691" y="1279"/>
                  </a:lnTo>
                  <a:lnTo>
                    <a:pt x="699" y="1273"/>
                  </a:lnTo>
                  <a:lnTo>
                    <a:pt x="701" y="1269"/>
                  </a:lnTo>
                  <a:lnTo>
                    <a:pt x="703" y="1264"/>
                  </a:lnTo>
                  <a:lnTo>
                    <a:pt x="705" y="1261"/>
                  </a:lnTo>
                  <a:lnTo>
                    <a:pt x="710" y="1260"/>
                  </a:lnTo>
                  <a:lnTo>
                    <a:pt x="715" y="1259"/>
                  </a:lnTo>
                  <a:lnTo>
                    <a:pt x="719" y="1255"/>
                  </a:lnTo>
                  <a:lnTo>
                    <a:pt x="724" y="1252"/>
                  </a:lnTo>
                  <a:lnTo>
                    <a:pt x="729" y="1251"/>
                  </a:lnTo>
                  <a:lnTo>
                    <a:pt x="731" y="1249"/>
                  </a:lnTo>
                  <a:lnTo>
                    <a:pt x="732" y="1247"/>
                  </a:lnTo>
                  <a:lnTo>
                    <a:pt x="737" y="1240"/>
                  </a:lnTo>
                  <a:lnTo>
                    <a:pt x="741" y="1236"/>
                  </a:lnTo>
                  <a:lnTo>
                    <a:pt x="745" y="1231"/>
                  </a:lnTo>
                  <a:lnTo>
                    <a:pt x="746" y="1228"/>
                  </a:lnTo>
                  <a:lnTo>
                    <a:pt x="749" y="1229"/>
                  </a:lnTo>
                  <a:lnTo>
                    <a:pt x="754" y="1231"/>
                  </a:lnTo>
                  <a:lnTo>
                    <a:pt x="758" y="1233"/>
                  </a:lnTo>
                  <a:lnTo>
                    <a:pt x="762" y="1235"/>
                  </a:lnTo>
                  <a:lnTo>
                    <a:pt x="762" y="1238"/>
                  </a:lnTo>
                  <a:lnTo>
                    <a:pt x="762" y="1240"/>
                  </a:lnTo>
                  <a:lnTo>
                    <a:pt x="764" y="1241"/>
                  </a:lnTo>
                  <a:lnTo>
                    <a:pt x="765" y="1241"/>
                  </a:lnTo>
                  <a:lnTo>
                    <a:pt x="768" y="1241"/>
                  </a:lnTo>
                  <a:lnTo>
                    <a:pt x="772" y="1241"/>
                  </a:lnTo>
                  <a:lnTo>
                    <a:pt x="778" y="1237"/>
                  </a:lnTo>
                  <a:lnTo>
                    <a:pt x="785" y="1231"/>
                  </a:lnTo>
                  <a:lnTo>
                    <a:pt x="792" y="1229"/>
                  </a:lnTo>
                  <a:lnTo>
                    <a:pt x="795" y="1231"/>
                  </a:lnTo>
                  <a:lnTo>
                    <a:pt x="798" y="1235"/>
                  </a:lnTo>
                  <a:lnTo>
                    <a:pt x="801" y="1239"/>
                  </a:lnTo>
                  <a:lnTo>
                    <a:pt x="803" y="1241"/>
                  </a:lnTo>
                  <a:lnTo>
                    <a:pt x="804" y="1241"/>
                  </a:lnTo>
                  <a:lnTo>
                    <a:pt x="805" y="1241"/>
                  </a:lnTo>
                  <a:lnTo>
                    <a:pt x="808" y="1240"/>
                  </a:lnTo>
                  <a:lnTo>
                    <a:pt x="808" y="1240"/>
                  </a:lnTo>
                  <a:lnTo>
                    <a:pt x="810" y="1240"/>
                  </a:lnTo>
                  <a:lnTo>
                    <a:pt x="814" y="1242"/>
                  </a:lnTo>
                  <a:lnTo>
                    <a:pt x="818" y="1242"/>
                  </a:lnTo>
                  <a:lnTo>
                    <a:pt x="824" y="1241"/>
                  </a:lnTo>
                  <a:lnTo>
                    <a:pt x="825" y="1241"/>
                  </a:lnTo>
                  <a:lnTo>
                    <a:pt x="827" y="1241"/>
                  </a:lnTo>
                  <a:lnTo>
                    <a:pt x="831" y="1243"/>
                  </a:lnTo>
                  <a:lnTo>
                    <a:pt x="834" y="1245"/>
                  </a:lnTo>
                  <a:lnTo>
                    <a:pt x="839" y="1253"/>
                  </a:lnTo>
                  <a:lnTo>
                    <a:pt x="841" y="1254"/>
                  </a:lnTo>
                  <a:lnTo>
                    <a:pt x="847" y="1257"/>
                  </a:lnTo>
                  <a:lnTo>
                    <a:pt x="850" y="1259"/>
                  </a:lnTo>
                  <a:lnTo>
                    <a:pt x="853" y="1263"/>
                  </a:lnTo>
                  <a:lnTo>
                    <a:pt x="855" y="1265"/>
                  </a:lnTo>
                  <a:lnTo>
                    <a:pt x="858" y="1270"/>
                  </a:lnTo>
                  <a:lnTo>
                    <a:pt x="862" y="1276"/>
                  </a:lnTo>
                  <a:lnTo>
                    <a:pt x="863" y="1281"/>
                  </a:lnTo>
                  <a:lnTo>
                    <a:pt x="863" y="1286"/>
                  </a:lnTo>
                  <a:lnTo>
                    <a:pt x="865" y="1288"/>
                  </a:lnTo>
                  <a:lnTo>
                    <a:pt x="866" y="1289"/>
                  </a:lnTo>
                  <a:lnTo>
                    <a:pt x="867" y="1288"/>
                  </a:lnTo>
                  <a:lnTo>
                    <a:pt x="869" y="1286"/>
                  </a:lnTo>
                  <a:lnTo>
                    <a:pt x="869" y="1282"/>
                  </a:lnTo>
                  <a:lnTo>
                    <a:pt x="869" y="1276"/>
                  </a:lnTo>
                  <a:lnTo>
                    <a:pt x="867" y="1271"/>
                  </a:lnTo>
                  <a:lnTo>
                    <a:pt x="866" y="1270"/>
                  </a:lnTo>
                  <a:lnTo>
                    <a:pt x="866" y="1268"/>
                  </a:lnTo>
                  <a:lnTo>
                    <a:pt x="867" y="1265"/>
                  </a:lnTo>
                  <a:lnTo>
                    <a:pt x="869" y="1265"/>
                  </a:lnTo>
                  <a:lnTo>
                    <a:pt x="872" y="1265"/>
                  </a:lnTo>
                  <a:lnTo>
                    <a:pt x="876" y="1268"/>
                  </a:lnTo>
                  <a:lnTo>
                    <a:pt x="881" y="1272"/>
                  </a:lnTo>
                  <a:lnTo>
                    <a:pt x="886" y="1278"/>
                  </a:lnTo>
                  <a:lnTo>
                    <a:pt x="892" y="1282"/>
                  </a:lnTo>
                  <a:lnTo>
                    <a:pt x="897" y="1285"/>
                  </a:lnTo>
                  <a:lnTo>
                    <a:pt x="902" y="1286"/>
                  </a:lnTo>
                  <a:lnTo>
                    <a:pt x="905" y="1285"/>
                  </a:lnTo>
                  <a:lnTo>
                    <a:pt x="910" y="1283"/>
                  </a:lnTo>
                  <a:lnTo>
                    <a:pt x="914" y="1280"/>
                  </a:lnTo>
                  <a:lnTo>
                    <a:pt x="915" y="1276"/>
                  </a:lnTo>
                  <a:lnTo>
                    <a:pt x="916" y="1273"/>
                  </a:lnTo>
                  <a:lnTo>
                    <a:pt x="923" y="1269"/>
                  </a:lnTo>
                  <a:lnTo>
                    <a:pt x="928" y="1264"/>
                  </a:lnTo>
                  <a:lnTo>
                    <a:pt x="930" y="1265"/>
                  </a:lnTo>
                  <a:lnTo>
                    <a:pt x="932" y="1266"/>
                  </a:lnTo>
                  <a:lnTo>
                    <a:pt x="937" y="1264"/>
                  </a:lnTo>
                  <a:lnTo>
                    <a:pt x="939" y="1263"/>
                  </a:lnTo>
                  <a:lnTo>
                    <a:pt x="945" y="1262"/>
                  </a:lnTo>
                  <a:lnTo>
                    <a:pt x="949" y="1264"/>
                  </a:lnTo>
                  <a:lnTo>
                    <a:pt x="954" y="1268"/>
                  </a:lnTo>
                  <a:lnTo>
                    <a:pt x="958" y="1271"/>
                  </a:lnTo>
                  <a:lnTo>
                    <a:pt x="962" y="1270"/>
                  </a:lnTo>
                  <a:lnTo>
                    <a:pt x="965" y="1269"/>
                  </a:lnTo>
                  <a:lnTo>
                    <a:pt x="967" y="1266"/>
                  </a:lnTo>
                  <a:lnTo>
                    <a:pt x="968" y="1263"/>
                  </a:lnTo>
                  <a:lnTo>
                    <a:pt x="970" y="1261"/>
                  </a:lnTo>
                  <a:lnTo>
                    <a:pt x="971" y="1261"/>
                  </a:lnTo>
                  <a:lnTo>
                    <a:pt x="978" y="1262"/>
                  </a:lnTo>
                  <a:lnTo>
                    <a:pt x="981" y="1262"/>
                  </a:lnTo>
                  <a:lnTo>
                    <a:pt x="982" y="1261"/>
                  </a:lnTo>
                  <a:lnTo>
                    <a:pt x="987" y="1262"/>
                  </a:lnTo>
                  <a:lnTo>
                    <a:pt x="993" y="1267"/>
                  </a:lnTo>
                  <a:lnTo>
                    <a:pt x="997" y="1272"/>
                  </a:lnTo>
                  <a:lnTo>
                    <a:pt x="1002" y="1278"/>
                  </a:lnTo>
                  <a:lnTo>
                    <a:pt x="1004" y="1281"/>
                  </a:lnTo>
                  <a:lnTo>
                    <a:pt x="1007" y="1281"/>
                  </a:lnTo>
                  <a:lnTo>
                    <a:pt x="1010" y="1282"/>
                  </a:lnTo>
                  <a:lnTo>
                    <a:pt x="1013" y="1283"/>
                  </a:lnTo>
                  <a:lnTo>
                    <a:pt x="1022" y="1285"/>
                  </a:lnTo>
                  <a:lnTo>
                    <a:pt x="1023" y="1285"/>
                  </a:lnTo>
                  <a:lnTo>
                    <a:pt x="1025" y="1286"/>
                  </a:lnTo>
                  <a:lnTo>
                    <a:pt x="1023" y="1290"/>
                  </a:lnTo>
                  <a:lnTo>
                    <a:pt x="1024" y="1291"/>
                  </a:lnTo>
                  <a:lnTo>
                    <a:pt x="1031" y="1288"/>
                  </a:lnTo>
                  <a:lnTo>
                    <a:pt x="1034" y="1286"/>
                  </a:lnTo>
                  <a:lnTo>
                    <a:pt x="1036" y="1281"/>
                  </a:lnTo>
                  <a:lnTo>
                    <a:pt x="1038" y="1275"/>
                  </a:lnTo>
                  <a:lnTo>
                    <a:pt x="1040" y="1274"/>
                  </a:lnTo>
                  <a:lnTo>
                    <a:pt x="1041" y="1273"/>
                  </a:lnTo>
                  <a:lnTo>
                    <a:pt x="1043" y="1274"/>
                  </a:lnTo>
                  <a:lnTo>
                    <a:pt x="1045" y="1277"/>
                  </a:lnTo>
                  <a:lnTo>
                    <a:pt x="1049" y="1280"/>
                  </a:lnTo>
                  <a:lnTo>
                    <a:pt x="1053" y="1281"/>
                  </a:lnTo>
                  <a:lnTo>
                    <a:pt x="1056" y="1282"/>
                  </a:lnTo>
                  <a:lnTo>
                    <a:pt x="1060" y="1282"/>
                  </a:lnTo>
                  <a:lnTo>
                    <a:pt x="1069" y="1281"/>
                  </a:lnTo>
                  <a:lnTo>
                    <a:pt x="1078" y="1276"/>
                  </a:lnTo>
                  <a:lnTo>
                    <a:pt x="1084" y="1272"/>
                  </a:lnTo>
                  <a:lnTo>
                    <a:pt x="1086" y="1265"/>
                  </a:lnTo>
                  <a:lnTo>
                    <a:pt x="1088" y="1258"/>
                  </a:lnTo>
                  <a:lnTo>
                    <a:pt x="1090" y="1254"/>
                  </a:lnTo>
                  <a:lnTo>
                    <a:pt x="1089" y="1249"/>
                  </a:lnTo>
                  <a:lnTo>
                    <a:pt x="1085" y="1244"/>
                  </a:lnTo>
                  <a:lnTo>
                    <a:pt x="1083" y="1243"/>
                  </a:lnTo>
                  <a:lnTo>
                    <a:pt x="1072" y="1241"/>
                  </a:lnTo>
                  <a:lnTo>
                    <a:pt x="1071" y="1239"/>
                  </a:lnTo>
                  <a:lnTo>
                    <a:pt x="1071" y="1238"/>
                  </a:lnTo>
                  <a:lnTo>
                    <a:pt x="1060" y="1234"/>
                  </a:lnTo>
                  <a:lnTo>
                    <a:pt x="1054" y="1232"/>
                  </a:lnTo>
                  <a:lnTo>
                    <a:pt x="1053" y="1229"/>
                  </a:lnTo>
                  <a:lnTo>
                    <a:pt x="1051" y="1226"/>
                  </a:lnTo>
                  <a:lnTo>
                    <a:pt x="1049" y="1223"/>
                  </a:lnTo>
                  <a:lnTo>
                    <a:pt x="1042" y="1220"/>
                  </a:lnTo>
                  <a:lnTo>
                    <a:pt x="1040" y="1218"/>
                  </a:lnTo>
                  <a:lnTo>
                    <a:pt x="1042" y="1215"/>
                  </a:lnTo>
                  <a:lnTo>
                    <a:pt x="1044" y="1214"/>
                  </a:lnTo>
                  <a:lnTo>
                    <a:pt x="1036" y="1209"/>
                  </a:lnTo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0" name="Freeform 250">
              <a:extLst>
                <a:ext uri="{FF2B5EF4-FFF2-40B4-BE49-F238E27FC236}">
                  <a16:creationId xmlns:a16="http://schemas.microsoft.com/office/drawing/2014/main" id="{6486C4DC-AB92-DC93-EB79-E80F30307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60013" y="8830772"/>
              <a:ext cx="192330" cy="148372"/>
            </a:xfrm>
            <a:custGeom>
              <a:avLst/>
              <a:gdLst>
                <a:gd name="T0" fmla="*/ 71 w 154"/>
                <a:gd name="T1" fmla="*/ 67 h 121"/>
                <a:gd name="T2" fmla="*/ 65 w 154"/>
                <a:gd name="T3" fmla="*/ 66 h 121"/>
                <a:gd name="T4" fmla="*/ 74 w 154"/>
                <a:gd name="T5" fmla="*/ 65 h 121"/>
                <a:gd name="T6" fmla="*/ 32 w 154"/>
                <a:gd name="T7" fmla="*/ 62 h 121"/>
                <a:gd name="T8" fmla="*/ 33 w 154"/>
                <a:gd name="T9" fmla="*/ 59 h 121"/>
                <a:gd name="T10" fmla="*/ 56 w 154"/>
                <a:gd name="T11" fmla="*/ 63 h 121"/>
                <a:gd name="T12" fmla="*/ 56 w 154"/>
                <a:gd name="T13" fmla="*/ 60 h 121"/>
                <a:gd name="T14" fmla="*/ 59 w 154"/>
                <a:gd name="T15" fmla="*/ 59 h 121"/>
                <a:gd name="T16" fmla="*/ 56 w 154"/>
                <a:gd name="T17" fmla="*/ 63 h 121"/>
                <a:gd name="T18" fmla="*/ 91 w 154"/>
                <a:gd name="T19" fmla="*/ 57 h 121"/>
                <a:gd name="T20" fmla="*/ 89 w 154"/>
                <a:gd name="T21" fmla="*/ 55 h 121"/>
                <a:gd name="T22" fmla="*/ 92 w 154"/>
                <a:gd name="T23" fmla="*/ 57 h 121"/>
                <a:gd name="T24" fmla="*/ 150 w 154"/>
                <a:gd name="T25" fmla="*/ 27 h 121"/>
                <a:gd name="T26" fmla="*/ 147 w 154"/>
                <a:gd name="T27" fmla="*/ 30 h 121"/>
                <a:gd name="T28" fmla="*/ 150 w 154"/>
                <a:gd name="T29" fmla="*/ 15 h 121"/>
                <a:gd name="T30" fmla="*/ 153 w 154"/>
                <a:gd name="T31" fmla="*/ 38 h 121"/>
                <a:gd name="T32" fmla="*/ 149 w 154"/>
                <a:gd name="T33" fmla="*/ 42 h 121"/>
                <a:gd name="T34" fmla="*/ 144 w 154"/>
                <a:gd name="T35" fmla="*/ 46 h 121"/>
                <a:gd name="T36" fmla="*/ 140 w 154"/>
                <a:gd name="T37" fmla="*/ 42 h 121"/>
                <a:gd name="T38" fmla="*/ 141 w 154"/>
                <a:gd name="T39" fmla="*/ 41 h 121"/>
                <a:gd name="T40" fmla="*/ 138 w 154"/>
                <a:gd name="T41" fmla="*/ 38 h 121"/>
                <a:gd name="T42" fmla="*/ 134 w 154"/>
                <a:gd name="T43" fmla="*/ 42 h 121"/>
                <a:gd name="T44" fmla="*/ 134 w 154"/>
                <a:gd name="T45" fmla="*/ 50 h 121"/>
                <a:gd name="T46" fmla="*/ 134 w 154"/>
                <a:gd name="T47" fmla="*/ 57 h 121"/>
                <a:gd name="T48" fmla="*/ 133 w 154"/>
                <a:gd name="T49" fmla="*/ 63 h 121"/>
                <a:gd name="T50" fmla="*/ 140 w 154"/>
                <a:gd name="T51" fmla="*/ 67 h 121"/>
                <a:gd name="T52" fmla="*/ 137 w 154"/>
                <a:gd name="T53" fmla="*/ 71 h 121"/>
                <a:gd name="T54" fmla="*/ 126 w 154"/>
                <a:gd name="T55" fmla="*/ 73 h 121"/>
                <a:gd name="T56" fmla="*/ 125 w 154"/>
                <a:gd name="T57" fmla="*/ 76 h 121"/>
                <a:gd name="T58" fmla="*/ 124 w 154"/>
                <a:gd name="T59" fmla="*/ 85 h 121"/>
                <a:gd name="T60" fmla="*/ 117 w 154"/>
                <a:gd name="T61" fmla="*/ 100 h 121"/>
                <a:gd name="T62" fmla="*/ 115 w 154"/>
                <a:gd name="T63" fmla="*/ 112 h 121"/>
                <a:gd name="T64" fmla="*/ 112 w 154"/>
                <a:gd name="T65" fmla="*/ 120 h 121"/>
                <a:gd name="T66" fmla="*/ 106 w 154"/>
                <a:gd name="T67" fmla="*/ 119 h 121"/>
                <a:gd name="T68" fmla="*/ 92 w 154"/>
                <a:gd name="T69" fmla="*/ 117 h 121"/>
                <a:gd name="T70" fmla="*/ 72 w 154"/>
                <a:gd name="T71" fmla="*/ 114 h 121"/>
                <a:gd name="T72" fmla="*/ 51 w 154"/>
                <a:gd name="T73" fmla="*/ 112 h 121"/>
                <a:gd name="T74" fmla="*/ 37 w 154"/>
                <a:gd name="T75" fmla="*/ 110 h 121"/>
                <a:gd name="T76" fmla="*/ 31 w 154"/>
                <a:gd name="T77" fmla="*/ 109 h 121"/>
                <a:gd name="T78" fmla="*/ 26 w 154"/>
                <a:gd name="T79" fmla="*/ 102 h 121"/>
                <a:gd name="T80" fmla="*/ 21 w 154"/>
                <a:gd name="T81" fmla="*/ 96 h 121"/>
                <a:gd name="T82" fmla="*/ 16 w 154"/>
                <a:gd name="T83" fmla="*/ 89 h 121"/>
                <a:gd name="T84" fmla="*/ 10 w 154"/>
                <a:gd name="T85" fmla="*/ 82 h 121"/>
                <a:gd name="T86" fmla="*/ 5 w 154"/>
                <a:gd name="T87" fmla="*/ 76 h 121"/>
                <a:gd name="T88" fmla="*/ 0 w 154"/>
                <a:gd name="T89" fmla="*/ 70 h 121"/>
                <a:gd name="T90" fmla="*/ 0 w 154"/>
                <a:gd name="T91" fmla="*/ 62 h 121"/>
                <a:gd name="T92" fmla="*/ 3 w 154"/>
                <a:gd name="T93" fmla="*/ 63 h 121"/>
                <a:gd name="T94" fmla="*/ 7 w 154"/>
                <a:gd name="T95" fmla="*/ 70 h 121"/>
                <a:gd name="T96" fmla="*/ 17 w 154"/>
                <a:gd name="T97" fmla="*/ 73 h 121"/>
                <a:gd name="T98" fmla="*/ 34 w 154"/>
                <a:gd name="T99" fmla="*/ 66 h 121"/>
                <a:gd name="T100" fmla="*/ 71 w 154"/>
                <a:gd name="T101" fmla="*/ 70 h 121"/>
                <a:gd name="T102" fmla="*/ 87 w 154"/>
                <a:gd name="T103" fmla="*/ 63 h 121"/>
                <a:gd name="T104" fmla="*/ 93 w 154"/>
                <a:gd name="T105" fmla="*/ 56 h 121"/>
                <a:gd name="T106" fmla="*/ 97 w 154"/>
                <a:gd name="T107" fmla="*/ 50 h 121"/>
                <a:gd name="T108" fmla="*/ 112 w 154"/>
                <a:gd name="T109" fmla="*/ 36 h 121"/>
                <a:gd name="T110" fmla="*/ 123 w 154"/>
                <a:gd name="T111" fmla="*/ 24 h 121"/>
                <a:gd name="T112" fmla="*/ 142 w 154"/>
                <a:gd name="T113" fmla="*/ 5 h 121"/>
                <a:gd name="T114" fmla="*/ 145 w 154"/>
                <a:gd name="T115" fmla="*/ 0 h 121"/>
                <a:gd name="T116" fmla="*/ 146 w 154"/>
                <a:gd name="T117" fmla="*/ 8 h 121"/>
                <a:gd name="T118" fmla="*/ 147 w 154"/>
                <a:gd name="T119" fmla="*/ 1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121">
                  <a:moveTo>
                    <a:pt x="75" y="66"/>
                  </a:moveTo>
                  <a:lnTo>
                    <a:pt x="75" y="67"/>
                  </a:lnTo>
                  <a:lnTo>
                    <a:pt x="71" y="67"/>
                  </a:lnTo>
                  <a:lnTo>
                    <a:pt x="71" y="68"/>
                  </a:lnTo>
                  <a:lnTo>
                    <a:pt x="68" y="67"/>
                  </a:lnTo>
                  <a:lnTo>
                    <a:pt x="65" y="66"/>
                  </a:lnTo>
                  <a:lnTo>
                    <a:pt x="67" y="65"/>
                  </a:lnTo>
                  <a:lnTo>
                    <a:pt x="72" y="63"/>
                  </a:lnTo>
                  <a:lnTo>
                    <a:pt x="74" y="65"/>
                  </a:lnTo>
                  <a:lnTo>
                    <a:pt x="75" y="66"/>
                  </a:lnTo>
                  <a:close/>
                  <a:moveTo>
                    <a:pt x="33" y="62"/>
                  </a:moveTo>
                  <a:lnTo>
                    <a:pt x="32" y="62"/>
                  </a:lnTo>
                  <a:lnTo>
                    <a:pt x="32" y="60"/>
                  </a:lnTo>
                  <a:lnTo>
                    <a:pt x="32" y="60"/>
                  </a:lnTo>
                  <a:lnTo>
                    <a:pt x="33" y="59"/>
                  </a:lnTo>
                  <a:lnTo>
                    <a:pt x="34" y="60"/>
                  </a:lnTo>
                  <a:lnTo>
                    <a:pt x="33" y="62"/>
                  </a:lnTo>
                  <a:close/>
                  <a:moveTo>
                    <a:pt x="56" y="63"/>
                  </a:moveTo>
                  <a:lnTo>
                    <a:pt x="54" y="63"/>
                  </a:lnTo>
                  <a:lnTo>
                    <a:pt x="51" y="62"/>
                  </a:lnTo>
                  <a:lnTo>
                    <a:pt x="56" y="60"/>
                  </a:lnTo>
                  <a:lnTo>
                    <a:pt x="57" y="60"/>
                  </a:lnTo>
                  <a:lnTo>
                    <a:pt x="59" y="58"/>
                  </a:lnTo>
                  <a:lnTo>
                    <a:pt x="59" y="59"/>
                  </a:lnTo>
                  <a:lnTo>
                    <a:pt x="58" y="61"/>
                  </a:lnTo>
                  <a:lnTo>
                    <a:pt x="57" y="62"/>
                  </a:lnTo>
                  <a:lnTo>
                    <a:pt x="56" y="63"/>
                  </a:lnTo>
                  <a:close/>
                  <a:moveTo>
                    <a:pt x="92" y="57"/>
                  </a:moveTo>
                  <a:lnTo>
                    <a:pt x="92" y="57"/>
                  </a:lnTo>
                  <a:lnTo>
                    <a:pt x="91" y="57"/>
                  </a:lnTo>
                  <a:lnTo>
                    <a:pt x="89" y="57"/>
                  </a:lnTo>
                  <a:lnTo>
                    <a:pt x="88" y="55"/>
                  </a:lnTo>
                  <a:lnTo>
                    <a:pt x="89" y="55"/>
                  </a:lnTo>
                  <a:lnTo>
                    <a:pt x="90" y="55"/>
                  </a:lnTo>
                  <a:lnTo>
                    <a:pt x="91" y="55"/>
                  </a:lnTo>
                  <a:lnTo>
                    <a:pt x="92" y="57"/>
                  </a:lnTo>
                  <a:close/>
                  <a:moveTo>
                    <a:pt x="150" y="29"/>
                  </a:moveTo>
                  <a:lnTo>
                    <a:pt x="150" y="27"/>
                  </a:lnTo>
                  <a:lnTo>
                    <a:pt x="150" y="27"/>
                  </a:lnTo>
                  <a:lnTo>
                    <a:pt x="148" y="27"/>
                  </a:lnTo>
                  <a:lnTo>
                    <a:pt x="148" y="28"/>
                  </a:lnTo>
                  <a:lnTo>
                    <a:pt x="147" y="30"/>
                  </a:lnTo>
                  <a:lnTo>
                    <a:pt x="148" y="30"/>
                  </a:lnTo>
                  <a:lnTo>
                    <a:pt x="150" y="29"/>
                  </a:lnTo>
                  <a:close/>
                  <a:moveTo>
                    <a:pt x="150" y="15"/>
                  </a:moveTo>
                  <a:lnTo>
                    <a:pt x="152" y="18"/>
                  </a:lnTo>
                  <a:lnTo>
                    <a:pt x="153" y="37"/>
                  </a:lnTo>
                  <a:lnTo>
                    <a:pt x="153" y="38"/>
                  </a:lnTo>
                  <a:lnTo>
                    <a:pt x="152" y="38"/>
                  </a:lnTo>
                  <a:lnTo>
                    <a:pt x="151" y="39"/>
                  </a:lnTo>
                  <a:lnTo>
                    <a:pt x="149" y="42"/>
                  </a:lnTo>
                  <a:lnTo>
                    <a:pt x="147" y="43"/>
                  </a:lnTo>
                  <a:lnTo>
                    <a:pt x="145" y="44"/>
                  </a:lnTo>
                  <a:lnTo>
                    <a:pt x="144" y="46"/>
                  </a:lnTo>
                  <a:lnTo>
                    <a:pt x="143" y="46"/>
                  </a:lnTo>
                  <a:lnTo>
                    <a:pt x="141" y="4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1" y="42"/>
                  </a:lnTo>
                  <a:lnTo>
                    <a:pt x="141" y="41"/>
                  </a:lnTo>
                  <a:lnTo>
                    <a:pt x="141" y="39"/>
                  </a:lnTo>
                  <a:lnTo>
                    <a:pt x="139" y="38"/>
                  </a:lnTo>
                  <a:lnTo>
                    <a:pt x="138" y="38"/>
                  </a:lnTo>
                  <a:lnTo>
                    <a:pt x="137" y="39"/>
                  </a:lnTo>
                  <a:lnTo>
                    <a:pt x="135" y="40"/>
                  </a:lnTo>
                  <a:lnTo>
                    <a:pt x="134" y="42"/>
                  </a:lnTo>
                  <a:lnTo>
                    <a:pt x="134" y="45"/>
                  </a:lnTo>
                  <a:lnTo>
                    <a:pt x="134" y="48"/>
                  </a:lnTo>
                  <a:lnTo>
                    <a:pt x="134" y="50"/>
                  </a:lnTo>
                  <a:lnTo>
                    <a:pt x="134" y="52"/>
                  </a:lnTo>
                  <a:lnTo>
                    <a:pt x="133" y="55"/>
                  </a:lnTo>
                  <a:lnTo>
                    <a:pt x="134" y="57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3" y="63"/>
                  </a:lnTo>
                  <a:lnTo>
                    <a:pt x="134" y="65"/>
                  </a:lnTo>
                  <a:lnTo>
                    <a:pt x="139" y="65"/>
                  </a:lnTo>
                  <a:lnTo>
                    <a:pt x="140" y="67"/>
                  </a:lnTo>
                  <a:lnTo>
                    <a:pt x="141" y="69"/>
                  </a:lnTo>
                  <a:lnTo>
                    <a:pt x="141" y="70"/>
                  </a:lnTo>
                  <a:lnTo>
                    <a:pt x="137" y="71"/>
                  </a:lnTo>
                  <a:lnTo>
                    <a:pt x="134" y="71"/>
                  </a:lnTo>
                  <a:lnTo>
                    <a:pt x="131" y="71"/>
                  </a:lnTo>
                  <a:lnTo>
                    <a:pt x="126" y="73"/>
                  </a:lnTo>
                  <a:lnTo>
                    <a:pt x="124" y="74"/>
                  </a:lnTo>
                  <a:lnTo>
                    <a:pt x="125" y="75"/>
                  </a:lnTo>
                  <a:lnTo>
                    <a:pt x="125" y="76"/>
                  </a:lnTo>
                  <a:lnTo>
                    <a:pt x="126" y="79"/>
                  </a:lnTo>
                  <a:lnTo>
                    <a:pt x="125" y="82"/>
                  </a:lnTo>
                  <a:lnTo>
                    <a:pt x="124" y="85"/>
                  </a:lnTo>
                  <a:lnTo>
                    <a:pt x="122" y="89"/>
                  </a:lnTo>
                  <a:lnTo>
                    <a:pt x="120" y="94"/>
                  </a:lnTo>
                  <a:lnTo>
                    <a:pt x="117" y="100"/>
                  </a:lnTo>
                  <a:lnTo>
                    <a:pt x="115" y="106"/>
                  </a:lnTo>
                  <a:lnTo>
                    <a:pt x="115" y="109"/>
                  </a:lnTo>
                  <a:lnTo>
                    <a:pt x="115" y="112"/>
                  </a:lnTo>
                  <a:lnTo>
                    <a:pt x="115" y="117"/>
                  </a:lnTo>
                  <a:lnTo>
                    <a:pt x="113" y="120"/>
                  </a:lnTo>
                  <a:lnTo>
                    <a:pt x="112" y="120"/>
                  </a:lnTo>
                  <a:lnTo>
                    <a:pt x="110" y="119"/>
                  </a:lnTo>
                  <a:lnTo>
                    <a:pt x="109" y="119"/>
                  </a:lnTo>
                  <a:lnTo>
                    <a:pt x="106" y="119"/>
                  </a:lnTo>
                  <a:lnTo>
                    <a:pt x="102" y="118"/>
                  </a:lnTo>
                  <a:lnTo>
                    <a:pt x="98" y="118"/>
                  </a:lnTo>
                  <a:lnTo>
                    <a:pt x="92" y="117"/>
                  </a:lnTo>
                  <a:lnTo>
                    <a:pt x="85" y="116"/>
                  </a:lnTo>
                  <a:lnTo>
                    <a:pt x="79" y="115"/>
                  </a:lnTo>
                  <a:lnTo>
                    <a:pt x="72" y="114"/>
                  </a:lnTo>
                  <a:lnTo>
                    <a:pt x="65" y="113"/>
                  </a:lnTo>
                  <a:lnTo>
                    <a:pt x="58" y="112"/>
                  </a:lnTo>
                  <a:lnTo>
                    <a:pt x="51" y="112"/>
                  </a:lnTo>
                  <a:lnTo>
                    <a:pt x="46" y="111"/>
                  </a:lnTo>
                  <a:lnTo>
                    <a:pt x="41" y="111"/>
                  </a:lnTo>
                  <a:lnTo>
                    <a:pt x="37" y="110"/>
                  </a:lnTo>
                  <a:lnTo>
                    <a:pt x="35" y="109"/>
                  </a:lnTo>
                  <a:lnTo>
                    <a:pt x="33" y="109"/>
                  </a:lnTo>
                  <a:lnTo>
                    <a:pt x="31" y="109"/>
                  </a:lnTo>
                  <a:lnTo>
                    <a:pt x="30" y="107"/>
                  </a:lnTo>
                  <a:lnTo>
                    <a:pt x="28" y="105"/>
                  </a:lnTo>
                  <a:lnTo>
                    <a:pt x="26" y="102"/>
                  </a:lnTo>
                  <a:lnTo>
                    <a:pt x="24" y="100"/>
                  </a:lnTo>
                  <a:lnTo>
                    <a:pt x="22" y="98"/>
                  </a:lnTo>
                  <a:lnTo>
                    <a:pt x="21" y="96"/>
                  </a:lnTo>
                  <a:lnTo>
                    <a:pt x="19" y="94"/>
                  </a:lnTo>
                  <a:lnTo>
                    <a:pt x="18" y="91"/>
                  </a:lnTo>
                  <a:lnTo>
                    <a:pt x="16" y="89"/>
                  </a:lnTo>
                  <a:lnTo>
                    <a:pt x="14" y="87"/>
                  </a:lnTo>
                  <a:lnTo>
                    <a:pt x="12" y="85"/>
                  </a:lnTo>
                  <a:lnTo>
                    <a:pt x="10" y="82"/>
                  </a:lnTo>
                  <a:lnTo>
                    <a:pt x="8" y="80"/>
                  </a:lnTo>
                  <a:lnTo>
                    <a:pt x="7" y="78"/>
                  </a:lnTo>
                  <a:lnTo>
                    <a:pt x="5" y="76"/>
                  </a:lnTo>
                  <a:lnTo>
                    <a:pt x="3" y="73"/>
                  </a:lnTo>
                  <a:lnTo>
                    <a:pt x="2" y="71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1" y="60"/>
                  </a:lnTo>
                  <a:lnTo>
                    <a:pt x="2" y="61"/>
                  </a:lnTo>
                  <a:lnTo>
                    <a:pt x="3" y="63"/>
                  </a:lnTo>
                  <a:lnTo>
                    <a:pt x="5" y="63"/>
                  </a:lnTo>
                  <a:lnTo>
                    <a:pt x="6" y="63"/>
                  </a:lnTo>
                  <a:lnTo>
                    <a:pt x="7" y="70"/>
                  </a:lnTo>
                  <a:lnTo>
                    <a:pt x="8" y="72"/>
                  </a:lnTo>
                  <a:lnTo>
                    <a:pt x="10" y="73"/>
                  </a:lnTo>
                  <a:lnTo>
                    <a:pt x="17" y="73"/>
                  </a:lnTo>
                  <a:lnTo>
                    <a:pt x="21" y="73"/>
                  </a:lnTo>
                  <a:lnTo>
                    <a:pt x="30" y="68"/>
                  </a:lnTo>
                  <a:lnTo>
                    <a:pt x="34" y="66"/>
                  </a:lnTo>
                  <a:lnTo>
                    <a:pt x="46" y="67"/>
                  </a:lnTo>
                  <a:lnTo>
                    <a:pt x="55" y="69"/>
                  </a:lnTo>
                  <a:lnTo>
                    <a:pt x="71" y="70"/>
                  </a:lnTo>
                  <a:lnTo>
                    <a:pt x="74" y="70"/>
                  </a:lnTo>
                  <a:lnTo>
                    <a:pt x="82" y="66"/>
                  </a:lnTo>
                  <a:lnTo>
                    <a:pt x="87" y="63"/>
                  </a:lnTo>
                  <a:lnTo>
                    <a:pt x="90" y="62"/>
                  </a:lnTo>
                  <a:lnTo>
                    <a:pt x="92" y="60"/>
                  </a:lnTo>
                  <a:lnTo>
                    <a:pt x="93" y="56"/>
                  </a:lnTo>
                  <a:lnTo>
                    <a:pt x="94" y="54"/>
                  </a:lnTo>
                  <a:lnTo>
                    <a:pt x="96" y="52"/>
                  </a:lnTo>
                  <a:lnTo>
                    <a:pt x="97" y="50"/>
                  </a:lnTo>
                  <a:lnTo>
                    <a:pt x="98" y="48"/>
                  </a:lnTo>
                  <a:lnTo>
                    <a:pt x="101" y="44"/>
                  </a:lnTo>
                  <a:lnTo>
                    <a:pt x="112" y="36"/>
                  </a:lnTo>
                  <a:lnTo>
                    <a:pt x="118" y="29"/>
                  </a:lnTo>
                  <a:lnTo>
                    <a:pt x="119" y="27"/>
                  </a:lnTo>
                  <a:lnTo>
                    <a:pt x="123" y="24"/>
                  </a:lnTo>
                  <a:lnTo>
                    <a:pt x="126" y="20"/>
                  </a:lnTo>
                  <a:lnTo>
                    <a:pt x="139" y="10"/>
                  </a:lnTo>
                  <a:lnTo>
                    <a:pt x="142" y="5"/>
                  </a:lnTo>
                  <a:lnTo>
                    <a:pt x="143" y="0"/>
                  </a:lnTo>
                  <a:lnTo>
                    <a:pt x="144" y="0"/>
                  </a:lnTo>
                  <a:lnTo>
                    <a:pt x="145" y="0"/>
                  </a:lnTo>
                  <a:lnTo>
                    <a:pt x="146" y="0"/>
                  </a:lnTo>
                  <a:lnTo>
                    <a:pt x="147" y="4"/>
                  </a:lnTo>
                  <a:lnTo>
                    <a:pt x="146" y="8"/>
                  </a:lnTo>
                  <a:lnTo>
                    <a:pt x="145" y="11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9" y="15"/>
                  </a:lnTo>
                  <a:lnTo>
                    <a:pt x="150" y="1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1" name="Freeform 251">
              <a:extLst>
                <a:ext uri="{FF2B5EF4-FFF2-40B4-BE49-F238E27FC236}">
                  <a16:creationId xmlns:a16="http://schemas.microsoft.com/office/drawing/2014/main" id="{465F2993-3668-6873-E726-93B348A95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42439" y="8913202"/>
              <a:ext cx="10990" cy="5493"/>
            </a:xfrm>
            <a:custGeom>
              <a:avLst/>
              <a:gdLst>
                <a:gd name="T0" fmla="*/ 10 w 11"/>
                <a:gd name="T1" fmla="*/ 3 h 6"/>
                <a:gd name="T2" fmla="*/ 10 w 11"/>
                <a:gd name="T3" fmla="*/ 4 h 6"/>
                <a:gd name="T4" fmla="*/ 6 w 11"/>
                <a:gd name="T5" fmla="*/ 4 h 6"/>
                <a:gd name="T6" fmla="*/ 6 w 11"/>
                <a:gd name="T7" fmla="*/ 5 h 6"/>
                <a:gd name="T8" fmla="*/ 3 w 11"/>
                <a:gd name="T9" fmla="*/ 4 h 6"/>
                <a:gd name="T10" fmla="*/ 0 w 11"/>
                <a:gd name="T11" fmla="*/ 3 h 6"/>
                <a:gd name="T12" fmla="*/ 2 w 11"/>
                <a:gd name="T13" fmla="*/ 2 h 6"/>
                <a:gd name="T14" fmla="*/ 7 w 11"/>
                <a:gd name="T15" fmla="*/ 0 h 6"/>
                <a:gd name="T16" fmla="*/ 9 w 11"/>
                <a:gd name="T17" fmla="*/ 2 h 6"/>
                <a:gd name="T18" fmla="*/ 10 w 11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6">
                  <a:moveTo>
                    <a:pt x="10" y="3"/>
                  </a:moveTo>
                  <a:lnTo>
                    <a:pt x="10" y="4"/>
                  </a:lnTo>
                  <a:lnTo>
                    <a:pt x="6" y="4"/>
                  </a:lnTo>
                  <a:lnTo>
                    <a:pt x="6" y="5"/>
                  </a:lnTo>
                  <a:lnTo>
                    <a:pt x="3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7" y="0"/>
                  </a:lnTo>
                  <a:lnTo>
                    <a:pt x="9" y="2"/>
                  </a:lnTo>
                  <a:lnTo>
                    <a:pt x="1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2" name="Freeform 252">
              <a:extLst>
                <a:ext uri="{FF2B5EF4-FFF2-40B4-BE49-F238E27FC236}">
                  <a16:creationId xmlns:a16="http://schemas.microsoft.com/office/drawing/2014/main" id="{92E09B6C-FC3B-8C92-0788-E85F33686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8478" y="8907705"/>
              <a:ext cx="5497" cy="5497"/>
            </a:xfrm>
            <a:custGeom>
              <a:avLst/>
              <a:gdLst>
                <a:gd name="T0" fmla="*/ 1 w 3"/>
                <a:gd name="T1" fmla="*/ 3 h 4"/>
                <a:gd name="T2" fmla="*/ 0 w 3"/>
                <a:gd name="T3" fmla="*/ 3 h 4"/>
                <a:gd name="T4" fmla="*/ 0 w 3"/>
                <a:gd name="T5" fmla="*/ 1 h 4"/>
                <a:gd name="T6" fmla="*/ 0 w 3"/>
                <a:gd name="T7" fmla="*/ 1 h 4"/>
                <a:gd name="T8" fmla="*/ 1 w 3"/>
                <a:gd name="T9" fmla="*/ 0 h 4"/>
                <a:gd name="T10" fmla="*/ 2 w 3"/>
                <a:gd name="T11" fmla="*/ 1 h 4"/>
                <a:gd name="T12" fmla="*/ 1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3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3" name="Freeform 253">
              <a:extLst>
                <a:ext uri="{FF2B5EF4-FFF2-40B4-BE49-F238E27FC236}">
                  <a16:creationId xmlns:a16="http://schemas.microsoft.com/office/drawing/2014/main" id="{71279A96-DD12-403C-AD36-FB29D29DE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5956" y="8907705"/>
              <a:ext cx="10990" cy="5497"/>
            </a:xfrm>
            <a:custGeom>
              <a:avLst/>
              <a:gdLst>
                <a:gd name="T0" fmla="*/ 5 w 9"/>
                <a:gd name="T1" fmla="*/ 5 h 6"/>
                <a:gd name="T2" fmla="*/ 3 w 9"/>
                <a:gd name="T3" fmla="*/ 5 h 6"/>
                <a:gd name="T4" fmla="*/ 0 w 9"/>
                <a:gd name="T5" fmla="*/ 4 h 6"/>
                <a:gd name="T6" fmla="*/ 5 w 9"/>
                <a:gd name="T7" fmla="*/ 2 h 6"/>
                <a:gd name="T8" fmla="*/ 6 w 9"/>
                <a:gd name="T9" fmla="*/ 2 h 6"/>
                <a:gd name="T10" fmla="*/ 8 w 9"/>
                <a:gd name="T11" fmla="*/ 0 h 6"/>
                <a:gd name="T12" fmla="*/ 8 w 9"/>
                <a:gd name="T13" fmla="*/ 1 h 6"/>
                <a:gd name="T14" fmla="*/ 7 w 9"/>
                <a:gd name="T15" fmla="*/ 3 h 6"/>
                <a:gd name="T16" fmla="*/ 6 w 9"/>
                <a:gd name="T17" fmla="*/ 4 h 6"/>
                <a:gd name="T18" fmla="*/ 5 w 9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6">
                  <a:moveTo>
                    <a:pt x="5" y="5"/>
                  </a:moveTo>
                  <a:lnTo>
                    <a:pt x="3" y="5"/>
                  </a:lnTo>
                  <a:lnTo>
                    <a:pt x="0" y="4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4" name="Freeform 254">
              <a:extLst>
                <a:ext uri="{FF2B5EF4-FFF2-40B4-BE49-F238E27FC236}">
                  <a16:creationId xmlns:a16="http://schemas.microsoft.com/office/drawing/2014/main" id="{32036F9C-2F4D-6BF4-340C-7229E6653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9917" y="8902212"/>
              <a:ext cx="5493" cy="5493"/>
            </a:xfrm>
            <a:custGeom>
              <a:avLst/>
              <a:gdLst>
                <a:gd name="T0" fmla="*/ 4 w 5"/>
                <a:gd name="T1" fmla="*/ 2 h 3"/>
                <a:gd name="T2" fmla="*/ 4 w 5"/>
                <a:gd name="T3" fmla="*/ 2 h 3"/>
                <a:gd name="T4" fmla="*/ 3 w 5"/>
                <a:gd name="T5" fmla="*/ 2 h 3"/>
                <a:gd name="T6" fmla="*/ 1 w 5"/>
                <a:gd name="T7" fmla="*/ 2 h 3"/>
                <a:gd name="T8" fmla="*/ 0 w 5"/>
                <a:gd name="T9" fmla="*/ 0 h 3"/>
                <a:gd name="T10" fmla="*/ 1 w 5"/>
                <a:gd name="T11" fmla="*/ 0 h 3"/>
                <a:gd name="T12" fmla="*/ 2 w 5"/>
                <a:gd name="T13" fmla="*/ 0 h 3"/>
                <a:gd name="T14" fmla="*/ 3 w 5"/>
                <a:gd name="T15" fmla="*/ 0 h 3"/>
                <a:gd name="T16" fmla="*/ 4 w 5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5" name="Freeform 255">
              <a:extLst>
                <a:ext uri="{FF2B5EF4-FFF2-40B4-BE49-F238E27FC236}">
                  <a16:creationId xmlns:a16="http://schemas.microsoft.com/office/drawing/2014/main" id="{A01559C8-DE11-53BA-80A2-1118066B3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6850" y="8869240"/>
              <a:ext cx="5493" cy="5493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0 h 4"/>
                <a:gd name="T4" fmla="*/ 3 w 4"/>
                <a:gd name="T5" fmla="*/ 0 h 4"/>
                <a:gd name="T6" fmla="*/ 1 w 4"/>
                <a:gd name="T7" fmla="*/ 0 h 4"/>
                <a:gd name="T8" fmla="*/ 1 w 4"/>
                <a:gd name="T9" fmla="*/ 1 h 4"/>
                <a:gd name="T10" fmla="*/ 0 w 4"/>
                <a:gd name="T11" fmla="*/ 3 h 4"/>
                <a:gd name="T12" fmla="*/ 1 w 4"/>
                <a:gd name="T13" fmla="*/ 3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6" name="Freeform 257">
              <a:extLst>
                <a:ext uri="{FF2B5EF4-FFF2-40B4-BE49-F238E27FC236}">
                  <a16:creationId xmlns:a16="http://schemas.microsoft.com/office/drawing/2014/main" id="{E731C260-221A-2003-B900-630BB151D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7199" y="8253779"/>
              <a:ext cx="571500" cy="434118"/>
            </a:xfrm>
            <a:custGeom>
              <a:avLst/>
              <a:gdLst>
                <a:gd name="T0" fmla="*/ 448 w 459"/>
                <a:gd name="T1" fmla="*/ 49 h 348"/>
                <a:gd name="T2" fmla="*/ 436 w 459"/>
                <a:gd name="T3" fmla="*/ 62 h 348"/>
                <a:gd name="T4" fmla="*/ 402 w 459"/>
                <a:gd name="T5" fmla="*/ 63 h 348"/>
                <a:gd name="T6" fmla="*/ 374 w 459"/>
                <a:gd name="T7" fmla="*/ 69 h 348"/>
                <a:gd name="T8" fmla="*/ 354 w 459"/>
                <a:gd name="T9" fmla="*/ 80 h 348"/>
                <a:gd name="T10" fmla="*/ 345 w 459"/>
                <a:gd name="T11" fmla="*/ 100 h 348"/>
                <a:gd name="T12" fmla="*/ 354 w 459"/>
                <a:gd name="T13" fmla="*/ 121 h 348"/>
                <a:gd name="T14" fmla="*/ 354 w 459"/>
                <a:gd name="T15" fmla="*/ 131 h 348"/>
                <a:gd name="T16" fmla="*/ 338 w 459"/>
                <a:gd name="T17" fmla="*/ 149 h 348"/>
                <a:gd name="T18" fmla="*/ 337 w 459"/>
                <a:gd name="T19" fmla="*/ 165 h 348"/>
                <a:gd name="T20" fmla="*/ 313 w 459"/>
                <a:gd name="T21" fmla="*/ 177 h 348"/>
                <a:gd name="T22" fmla="*/ 310 w 459"/>
                <a:gd name="T23" fmla="*/ 196 h 348"/>
                <a:gd name="T24" fmla="*/ 287 w 459"/>
                <a:gd name="T25" fmla="*/ 213 h 348"/>
                <a:gd name="T26" fmla="*/ 279 w 459"/>
                <a:gd name="T27" fmla="*/ 241 h 348"/>
                <a:gd name="T28" fmla="*/ 261 w 459"/>
                <a:gd name="T29" fmla="*/ 262 h 348"/>
                <a:gd name="T30" fmla="*/ 244 w 459"/>
                <a:gd name="T31" fmla="*/ 258 h 348"/>
                <a:gd name="T32" fmla="*/ 228 w 459"/>
                <a:gd name="T33" fmla="*/ 273 h 348"/>
                <a:gd name="T34" fmla="*/ 211 w 459"/>
                <a:gd name="T35" fmla="*/ 279 h 348"/>
                <a:gd name="T36" fmla="*/ 194 w 459"/>
                <a:gd name="T37" fmla="*/ 288 h 348"/>
                <a:gd name="T38" fmla="*/ 184 w 459"/>
                <a:gd name="T39" fmla="*/ 318 h 348"/>
                <a:gd name="T40" fmla="*/ 174 w 459"/>
                <a:gd name="T41" fmla="*/ 332 h 348"/>
                <a:gd name="T42" fmla="*/ 134 w 459"/>
                <a:gd name="T43" fmla="*/ 341 h 348"/>
                <a:gd name="T44" fmla="*/ 110 w 459"/>
                <a:gd name="T45" fmla="*/ 345 h 348"/>
                <a:gd name="T46" fmla="*/ 11 w 459"/>
                <a:gd name="T47" fmla="*/ 330 h 348"/>
                <a:gd name="T48" fmla="*/ 40 w 459"/>
                <a:gd name="T49" fmla="*/ 278 h 348"/>
                <a:gd name="T50" fmla="*/ 10 w 459"/>
                <a:gd name="T51" fmla="*/ 260 h 348"/>
                <a:gd name="T52" fmla="*/ 3 w 459"/>
                <a:gd name="T53" fmla="*/ 213 h 348"/>
                <a:gd name="T54" fmla="*/ 13 w 459"/>
                <a:gd name="T55" fmla="*/ 193 h 348"/>
                <a:gd name="T56" fmla="*/ 0 w 459"/>
                <a:gd name="T57" fmla="*/ 172 h 348"/>
                <a:gd name="T58" fmla="*/ 7 w 459"/>
                <a:gd name="T59" fmla="*/ 155 h 348"/>
                <a:gd name="T60" fmla="*/ 16 w 459"/>
                <a:gd name="T61" fmla="*/ 147 h 348"/>
                <a:gd name="T62" fmla="*/ 20 w 459"/>
                <a:gd name="T63" fmla="*/ 131 h 348"/>
                <a:gd name="T64" fmla="*/ 24 w 459"/>
                <a:gd name="T65" fmla="*/ 118 h 348"/>
                <a:gd name="T66" fmla="*/ 33 w 459"/>
                <a:gd name="T67" fmla="*/ 119 h 348"/>
                <a:gd name="T68" fmla="*/ 55 w 459"/>
                <a:gd name="T69" fmla="*/ 125 h 348"/>
                <a:gd name="T70" fmla="*/ 68 w 459"/>
                <a:gd name="T71" fmla="*/ 128 h 348"/>
                <a:gd name="T72" fmla="*/ 83 w 459"/>
                <a:gd name="T73" fmla="*/ 112 h 348"/>
                <a:gd name="T74" fmla="*/ 90 w 459"/>
                <a:gd name="T75" fmla="*/ 103 h 348"/>
                <a:gd name="T76" fmla="*/ 113 w 459"/>
                <a:gd name="T77" fmla="*/ 95 h 348"/>
                <a:gd name="T78" fmla="*/ 133 w 459"/>
                <a:gd name="T79" fmla="*/ 68 h 348"/>
                <a:gd name="T80" fmla="*/ 161 w 459"/>
                <a:gd name="T81" fmla="*/ 48 h 348"/>
                <a:gd name="T82" fmla="*/ 179 w 459"/>
                <a:gd name="T83" fmla="*/ 42 h 348"/>
                <a:gd name="T84" fmla="*/ 217 w 459"/>
                <a:gd name="T85" fmla="*/ 50 h 348"/>
                <a:gd name="T86" fmla="*/ 231 w 459"/>
                <a:gd name="T87" fmla="*/ 51 h 348"/>
                <a:gd name="T88" fmla="*/ 248 w 459"/>
                <a:gd name="T89" fmla="*/ 57 h 348"/>
                <a:gd name="T90" fmla="*/ 264 w 459"/>
                <a:gd name="T91" fmla="*/ 48 h 348"/>
                <a:gd name="T92" fmla="*/ 272 w 459"/>
                <a:gd name="T93" fmla="*/ 48 h 348"/>
                <a:gd name="T94" fmla="*/ 283 w 459"/>
                <a:gd name="T95" fmla="*/ 43 h 348"/>
                <a:gd name="T96" fmla="*/ 304 w 459"/>
                <a:gd name="T97" fmla="*/ 37 h 348"/>
                <a:gd name="T98" fmla="*/ 310 w 459"/>
                <a:gd name="T99" fmla="*/ 21 h 348"/>
                <a:gd name="T100" fmla="*/ 336 w 459"/>
                <a:gd name="T101" fmla="*/ 2 h 348"/>
                <a:gd name="T102" fmla="*/ 350 w 459"/>
                <a:gd name="T103" fmla="*/ 21 h 348"/>
                <a:gd name="T104" fmla="*/ 349 w 459"/>
                <a:gd name="T105" fmla="*/ 48 h 348"/>
                <a:gd name="T106" fmla="*/ 360 w 459"/>
                <a:gd name="T107" fmla="*/ 70 h 348"/>
                <a:gd name="T108" fmla="*/ 405 w 459"/>
                <a:gd name="T109" fmla="*/ 42 h 348"/>
                <a:gd name="T110" fmla="*/ 421 w 459"/>
                <a:gd name="T111" fmla="*/ 43 h 348"/>
                <a:gd name="T112" fmla="*/ 432 w 459"/>
                <a:gd name="T113" fmla="*/ 46 h 348"/>
                <a:gd name="T114" fmla="*/ 451 w 459"/>
                <a:gd name="T115" fmla="*/ 4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59" h="348">
                  <a:moveTo>
                    <a:pt x="458" y="49"/>
                  </a:moveTo>
                  <a:lnTo>
                    <a:pt x="456" y="49"/>
                  </a:lnTo>
                  <a:lnTo>
                    <a:pt x="455" y="48"/>
                  </a:lnTo>
                  <a:lnTo>
                    <a:pt x="453" y="47"/>
                  </a:lnTo>
                  <a:lnTo>
                    <a:pt x="453" y="47"/>
                  </a:lnTo>
                  <a:lnTo>
                    <a:pt x="451" y="48"/>
                  </a:lnTo>
                  <a:lnTo>
                    <a:pt x="448" y="49"/>
                  </a:lnTo>
                  <a:lnTo>
                    <a:pt x="442" y="52"/>
                  </a:lnTo>
                  <a:lnTo>
                    <a:pt x="442" y="53"/>
                  </a:lnTo>
                  <a:lnTo>
                    <a:pt x="446" y="56"/>
                  </a:lnTo>
                  <a:lnTo>
                    <a:pt x="447" y="57"/>
                  </a:lnTo>
                  <a:lnTo>
                    <a:pt x="447" y="57"/>
                  </a:lnTo>
                  <a:lnTo>
                    <a:pt x="443" y="59"/>
                  </a:lnTo>
                  <a:lnTo>
                    <a:pt x="436" y="62"/>
                  </a:lnTo>
                  <a:lnTo>
                    <a:pt x="431" y="65"/>
                  </a:lnTo>
                  <a:lnTo>
                    <a:pt x="430" y="65"/>
                  </a:lnTo>
                  <a:lnTo>
                    <a:pt x="427" y="64"/>
                  </a:lnTo>
                  <a:lnTo>
                    <a:pt x="423" y="63"/>
                  </a:lnTo>
                  <a:lnTo>
                    <a:pt x="421" y="63"/>
                  </a:lnTo>
                  <a:lnTo>
                    <a:pt x="411" y="63"/>
                  </a:lnTo>
                  <a:lnTo>
                    <a:pt x="402" y="63"/>
                  </a:lnTo>
                  <a:lnTo>
                    <a:pt x="398" y="64"/>
                  </a:lnTo>
                  <a:lnTo>
                    <a:pt x="390" y="65"/>
                  </a:lnTo>
                  <a:lnTo>
                    <a:pt x="386" y="65"/>
                  </a:lnTo>
                  <a:lnTo>
                    <a:pt x="383" y="66"/>
                  </a:lnTo>
                  <a:lnTo>
                    <a:pt x="380" y="68"/>
                  </a:lnTo>
                  <a:lnTo>
                    <a:pt x="377" y="68"/>
                  </a:lnTo>
                  <a:lnTo>
                    <a:pt x="374" y="69"/>
                  </a:lnTo>
                  <a:lnTo>
                    <a:pt x="372" y="70"/>
                  </a:lnTo>
                  <a:lnTo>
                    <a:pt x="369" y="73"/>
                  </a:lnTo>
                  <a:lnTo>
                    <a:pt x="363" y="77"/>
                  </a:lnTo>
                  <a:lnTo>
                    <a:pt x="361" y="79"/>
                  </a:lnTo>
                  <a:lnTo>
                    <a:pt x="359" y="80"/>
                  </a:lnTo>
                  <a:lnTo>
                    <a:pt x="357" y="81"/>
                  </a:lnTo>
                  <a:lnTo>
                    <a:pt x="354" y="80"/>
                  </a:lnTo>
                  <a:lnTo>
                    <a:pt x="352" y="83"/>
                  </a:lnTo>
                  <a:lnTo>
                    <a:pt x="350" y="86"/>
                  </a:lnTo>
                  <a:lnTo>
                    <a:pt x="345" y="91"/>
                  </a:lnTo>
                  <a:lnTo>
                    <a:pt x="342" y="93"/>
                  </a:lnTo>
                  <a:lnTo>
                    <a:pt x="340" y="96"/>
                  </a:lnTo>
                  <a:lnTo>
                    <a:pt x="341" y="98"/>
                  </a:lnTo>
                  <a:lnTo>
                    <a:pt x="345" y="100"/>
                  </a:lnTo>
                  <a:lnTo>
                    <a:pt x="347" y="102"/>
                  </a:lnTo>
                  <a:lnTo>
                    <a:pt x="348" y="104"/>
                  </a:lnTo>
                  <a:lnTo>
                    <a:pt x="350" y="109"/>
                  </a:lnTo>
                  <a:lnTo>
                    <a:pt x="351" y="113"/>
                  </a:lnTo>
                  <a:lnTo>
                    <a:pt x="352" y="115"/>
                  </a:lnTo>
                  <a:lnTo>
                    <a:pt x="353" y="119"/>
                  </a:lnTo>
                  <a:lnTo>
                    <a:pt x="354" y="121"/>
                  </a:lnTo>
                  <a:lnTo>
                    <a:pt x="352" y="122"/>
                  </a:lnTo>
                  <a:lnTo>
                    <a:pt x="352" y="124"/>
                  </a:lnTo>
                  <a:lnTo>
                    <a:pt x="352" y="125"/>
                  </a:lnTo>
                  <a:lnTo>
                    <a:pt x="352" y="127"/>
                  </a:lnTo>
                  <a:lnTo>
                    <a:pt x="354" y="128"/>
                  </a:lnTo>
                  <a:lnTo>
                    <a:pt x="354" y="130"/>
                  </a:lnTo>
                  <a:lnTo>
                    <a:pt x="354" y="131"/>
                  </a:lnTo>
                  <a:lnTo>
                    <a:pt x="352" y="132"/>
                  </a:lnTo>
                  <a:lnTo>
                    <a:pt x="351" y="135"/>
                  </a:lnTo>
                  <a:lnTo>
                    <a:pt x="349" y="138"/>
                  </a:lnTo>
                  <a:lnTo>
                    <a:pt x="346" y="141"/>
                  </a:lnTo>
                  <a:lnTo>
                    <a:pt x="344" y="142"/>
                  </a:lnTo>
                  <a:lnTo>
                    <a:pt x="341" y="145"/>
                  </a:lnTo>
                  <a:lnTo>
                    <a:pt x="338" y="149"/>
                  </a:lnTo>
                  <a:lnTo>
                    <a:pt x="337" y="152"/>
                  </a:lnTo>
                  <a:lnTo>
                    <a:pt x="335" y="154"/>
                  </a:lnTo>
                  <a:lnTo>
                    <a:pt x="334" y="154"/>
                  </a:lnTo>
                  <a:lnTo>
                    <a:pt x="334" y="156"/>
                  </a:lnTo>
                  <a:lnTo>
                    <a:pt x="335" y="159"/>
                  </a:lnTo>
                  <a:lnTo>
                    <a:pt x="337" y="161"/>
                  </a:lnTo>
                  <a:lnTo>
                    <a:pt x="337" y="165"/>
                  </a:lnTo>
                  <a:lnTo>
                    <a:pt x="337" y="167"/>
                  </a:lnTo>
                  <a:lnTo>
                    <a:pt x="337" y="170"/>
                  </a:lnTo>
                  <a:lnTo>
                    <a:pt x="336" y="174"/>
                  </a:lnTo>
                  <a:lnTo>
                    <a:pt x="330" y="176"/>
                  </a:lnTo>
                  <a:lnTo>
                    <a:pt x="323" y="177"/>
                  </a:lnTo>
                  <a:lnTo>
                    <a:pt x="316" y="177"/>
                  </a:lnTo>
                  <a:lnTo>
                    <a:pt x="313" y="177"/>
                  </a:lnTo>
                  <a:lnTo>
                    <a:pt x="311" y="176"/>
                  </a:lnTo>
                  <a:lnTo>
                    <a:pt x="302" y="173"/>
                  </a:lnTo>
                  <a:lnTo>
                    <a:pt x="299" y="175"/>
                  </a:lnTo>
                  <a:lnTo>
                    <a:pt x="298" y="179"/>
                  </a:lnTo>
                  <a:lnTo>
                    <a:pt x="304" y="186"/>
                  </a:lnTo>
                  <a:lnTo>
                    <a:pt x="307" y="189"/>
                  </a:lnTo>
                  <a:lnTo>
                    <a:pt x="310" y="196"/>
                  </a:lnTo>
                  <a:lnTo>
                    <a:pt x="311" y="199"/>
                  </a:lnTo>
                  <a:lnTo>
                    <a:pt x="311" y="202"/>
                  </a:lnTo>
                  <a:lnTo>
                    <a:pt x="305" y="206"/>
                  </a:lnTo>
                  <a:lnTo>
                    <a:pt x="300" y="209"/>
                  </a:lnTo>
                  <a:lnTo>
                    <a:pt x="293" y="210"/>
                  </a:lnTo>
                  <a:lnTo>
                    <a:pt x="289" y="211"/>
                  </a:lnTo>
                  <a:lnTo>
                    <a:pt x="287" y="213"/>
                  </a:lnTo>
                  <a:lnTo>
                    <a:pt x="285" y="219"/>
                  </a:lnTo>
                  <a:lnTo>
                    <a:pt x="283" y="222"/>
                  </a:lnTo>
                  <a:lnTo>
                    <a:pt x="283" y="225"/>
                  </a:lnTo>
                  <a:lnTo>
                    <a:pt x="282" y="228"/>
                  </a:lnTo>
                  <a:lnTo>
                    <a:pt x="280" y="231"/>
                  </a:lnTo>
                  <a:lnTo>
                    <a:pt x="278" y="235"/>
                  </a:lnTo>
                  <a:lnTo>
                    <a:pt x="279" y="241"/>
                  </a:lnTo>
                  <a:lnTo>
                    <a:pt x="280" y="253"/>
                  </a:lnTo>
                  <a:lnTo>
                    <a:pt x="277" y="257"/>
                  </a:lnTo>
                  <a:lnTo>
                    <a:pt x="274" y="260"/>
                  </a:lnTo>
                  <a:lnTo>
                    <a:pt x="270" y="263"/>
                  </a:lnTo>
                  <a:lnTo>
                    <a:pt x="266" y="265"/>
                  </a:lnTo>
                  <a:lnTo>
                    <a:pt x="264" y="264"/>
                  </a:lnTo>
                  <a:lnTo>
                    <a:pt x="261" y="262"/>
                  </a:lnTo>
                  <a:lnTo>
                    <a:pt x="260" y="260"/>
                  </a:lnTo>
                  <a:lnTo>
                    <a:pt x="258" y="258"/>
                  </a:lnTo>
                  <a:lnTo>
                    <a:pt x="255" y="258"/>
                  </a:lnTo>
                  <a:lnTo>
                    <a:pt x="253" y="260"/>
                  </a:lnTo>
                  <a:lnTo>
                    <a:pt x="249" y="259"/>
                  </a:lnTo>
                  <a:lnTo>
                    <a:pt x="246" y="258"/>
                  </a:lnTo>
                  <a:lnTo>
                    <a:pt x="244" y="258"/>
                  </a:lnTo>
                  <a:lnTo>
                    <a:pt x="243" y="260"/>
                  </a:lnTo>
                  <a:lnTo>
                    <a:pt x="239" y="263"/>
                  </a:lnTo>
                  <a:lnTo>
                    <a:pt x="231" y="268"/>
                  </a:lnTo>
                  <a:lnTo>
                    <a:pt x="227" y="268"/>
                  </a:lnTo>
                  <a:lnTo>
                    <a:pt x="225" y="269"/>
                  </a:lnTo>
                  <a:lnTo>
                    <a:pt x="226" y="271"/>
                  </a:lnTo>
                  <a:lnTo>
                    <a:pt x="228" y="273"/>
                  </a:lnTo>
                  <a:lnTo>
                    <a:pt x="230" y="274"/>
                  </a:lnTo>
                  <a:lnTo>
                    <a:pt x="231" y="275"/>
                  </a:lnTo>
                  <a:lnTo>
                    <a:pt x="228" y="276"/>
                  </a:lnTo>
                  <a:lnTo>
                    <a:pt x="226" y="278"/>
                  </a:lnTo>
                  <a:lnTo>
                    <a:pt x="222" y="279"/>
                  </a:lnTo>
                  <a:lnTo>
                    <a:pt x="216" y="280"/>
                  </a:lnTo>
                  <a:lnTo>
                    <a:pt x="211" y="279"/>
                  </a:lnTo>
                  <a:lnTo>
                    <a:pt x="208" y="277"/>
                  </a:lnTo>
                  <a:lnTo>
                    <a:pt x="205" y="277"/>
                  </a:lnTo>
                  <a:lnTo>
                    <a:pt x="201" y="278"/>
                  </a:lnTo>
                  <a:lnTo>
                    <a:pt x="198" y="280"/>
                  </a:lnTo>
                  <a:lnTo>
                    <a:pt x="195" y="286"/>
                  </a:lnTo>
                  <a:lnTo>
                    <a:pt x="194" y="287"/>
                  </a:lnTo>
                  <a:lnTo>
                    <a:pt x="194" y="288"/>
                  </a:lnTo>
                  <a:lnTo>
                    <a:pt x="191" y="289"/>
                  </a:lnTo>
                  <a:lnTo>
                    <a:pt x="188" y="291"/>
                  </a:lnTo>
                  <a:lnTo>
                    <a:pt x="186" y="295"/>
                  </a:lnTo>
                  <a:lnTo>
                    <a:pt x="184" y="303"/>
                  </a:lnTo>
                  <a:lnTo>
                    <a:pt x="185" y="306"/>
                  </a:lnTo>
                  <a:lnTo>
                    <a:pt x="185" y="313"/>
                  </a:lnTo>
                  <a:lnTo>
                    <a:pt x="184" y="318"/>
                  </a:lnTo>
                  <a:lnTo>
                    <a:pt x="183" y="321"/>
                  </a:lnTo>
                  <a:lnTo>
                    <a:pt x="183" y="323"/>
                  </a:lnTo>
                  <a:lnTo>
                    <a:pt x="185" y="326"/>
                  </a:lnTo>
                  <a:lnTo>
                    <a:pt x="184" y="328"/>
                  </a:lnTo>
                  <a:lnTo>
                    <a:pt x="183" y="330"/>
                  </a:lnTo>
                  <a:lnTo>
                    <a:pt x="181" y="331"/>
                  </a:lnTo>
                  <a:lnTo>
                    <a:pt x="174" y="332"/>
                  </a:lnTo>
                  <a:lnTo>
                    <a:pt x="165" y="336"/>
                  </a:lnTo>
                  <a:lnTo>
                    <a:pt x="159" y="337"/>
                  </a:lnTo>
                  <a:lnTo>
                    <a:pt x="149" y="340"/>
                  </a:lnTo>
                  <a:lnTo>
                    <a:pt x="146" y="341"/>
                  </a:lnTo>
                  <a:lnTo>
                    <a:pt x="141" y="341"/>
                  </a:lnTo>
                  <a:lnTo>
                    <a:pt x="138" y="341"/>
                  </a:lnTo>
                  <a:lnTo>
                    <a:pt x="134" y="341"/>
                  </a:lnTo>
                  <a:lnTo>
                    <a:pt x="128" y="341"/>
                  </a:lnTo>
                  <a:lnTo>
                    <a:pt x="124" y="341"/>
                  </a:lnTo>
                  <a:lnTo>
                    <a:pt x="120" y="343"/>
                  </a:lnTo>
                  <a:lnTo>
                    <a:pt x="117" y="344"/>
                  </a:lnTo>
                  <a:lnTo>
                    <a:pt x="115" y="346"/>
                  </a:lnTo>
                  <a:lnTo>
                    <a:pt x="115" y="347"/>
                  </a:lnTo>
                  <a:lnTo>
                    <a:pt x="110" y="345"/>
                  </a:lnTo>
                  <a:lnTo>
                    <a:pt x="97" y="343"/>
                  </a:lnTo>
                  <a:lnTo>
                    <a:pt x="63" y="347"/>
                  </a:lnTo>
                  <a:lnTo>
                    <a:pt x="59" y="345"/>
                  </a:lnTo>
                  <a:lnTo>
                    <a:pt x="48" y="342"/>
                  </a:lnTo>
                  <a:lnTo>
                    <a:pt x="33" y="337"/>
                  </a:lnTo>
                  <a:lnTo>
                    <a:pt x="23" y="334"/>
                  </a:lnTo>
                  <a:lnTo>
                    <a:pt x="11" y="330"/>
                  </a:lnTo>
                  <a:lnTo>
                    <a:pt x="19" y="320"/>
                  </a:lnTo>
                  <a:lnTo>
                    <a:pt x="27" y="311"/>
                  </a:lnTo>
                  <a:lnTo>
                    <a:pt x="34" y="303"/>
                  </a:lnTo>
                  <a:lnTo>
                    <a:pt x="41" y="294"/>
                  </a:lnTo>
                  <a:lnTo>
                    <a:pt x="42" y="291"/>
                  </a:lnTo>
                  <a:lnTo>
                    <a:pt x="42" y="285"/>
                  </a:lnTo>
                  <a:lnTo>
                    <a:pt x="40" y="278"/>
                  </a:lnTo>
                  <a:lnTo>
                    <a:pt x="37" y="274"/>
                  </a:lnTo>
                  <a:lnTo>
                    <a:pt x="27" y="273"/>
                  </a:lnTo>
                  <a:lnTo>
                    <a:pt x="20" y="271"/>
                  </a:lnTo>
                  <a:lnTo>
                    <a:pt x="11" y="270"/>
                  </a:lnTo>
                  <a:lnTo>
                    <a:pt x="10" y="269"/>
                  </a:lnTo>
                  <a:lnTo>
                    <a:pt x="9" y="263"/>
                  </a:lnTo>
                  <a:lnTo>
                    <a:pt x="10" y="260"/>
                  </a:lnTo>
                  <a:lnTo>
                    <a:pt x="9" y="256"/>
                  </a:lnTo>
                  <a:lnTo>
                    <a:pt x="9" y="251"/>
                  </a:lnTo>
                  <a:lnTo>
                    <a:pt x="11" y="244"/>
                  </a:lnTo>
                  <a:lnTo>
                    <a:pt x="11" y="241"/>
                  </a:lnTo>
                  <a:lnTo>
                    <a:pt x="7" y="228"/>
                  </a:lnTo>
                  <a:lnTo>
                    <a:pt x="5" y="221"/>
                  </a:lnTo>
                  <a:lnTo>
                    <a:pt x="3" y="213"/>
                  </a:lnTo>
                  <a:lnTo>
                    <a:pt x="2" y="211"/>
                  </a:lnTo>
                  <a:lnTo>
                    <a:pt x="2" y="208"/>
                  </a:lnTo>
                  <a:lnTo>
                    <a:pt x="7" y="201"/>
                  </a:lnTo>
                  <a:lnTo>
                    <a:pt x="9" y="199"/>
                  </a:lnTo>
                  <a:lnTo>
                    <a:pt x="11" y="196"/>
                  </a:lnTo>
                  <a:lnTo>
                    <a:pt x="13" y="194"/>
                  </a:lnTo>
                  <a:lnTo>
                    <a:pt x="13" y="193"/>
                  </a:lnTo>
                  <a:lnTo>
                    <a:pt x="10" y="192"/>
                  </a:lnTo>
                  <a:lnTo>
                    <a:pt x="5" y="192"/>
                  </a:lnTo>
                  <a:lnTo>
                    <a:pt x="3" y="191"/>
                  </a:lnTo>
                  <a:lnTo>
                    <a:pt x="0" y="189"/>
                  </a:lnTo>
                  <a:lnTo>
                    <a:pt x="0" y="186"/>
                  </a:lnTo>
                  <a:lnTo>
                    <a:pt x="1" y="181"/>
                  </a:lnTo>
                  <a:lnTo>
                    <a:pt x="0" y="172"/>
                  </a:lnTo>
                  <a:lnTo>
                    <a:pt x="2" y="167"/>
                  </a:lnTo>
                  <a:lnTo>
                    <a:pt x="5" y="163"/>
                  </a:lnTo>
                  <a:lnTo>
                    <a:pt x="12" y="163"/>
                  </a:lnTo>
                  <a:lnTo>
                    <a:pt x="10" y="159"/>
                  </a:lnTo>
                  <a:lnTo>
                    <a:pt x="8" y="157"/>
                  </a:lnTo>
                  <a:lnTo>
                    <a:pt x="7" y="156"/>
                  </a:lnTo>
                  <a:lnTo>
                    <a:pt x="7" y="155"/>
                  </a:lnTo>
                  <a:lnTo>
                    <a:pt x="7" y="154"/>
                  </a:lnTo>
                  <a:lnTo>
                    <a:pt x="9" y="154"/>
                  </a:lnTo>
                  <a:lnTo>
                    <a:pt x="11" y="153"/>
                  </a:lnTo>
                  <a:lnTo>
                    <a:pt x="13" y="151"/>
                  </a:lnTo>
                  <a:lnTo>
                    <a:pt x="14" y="150"/>
                  </a:lnTo>
                  <a:lnTo>
                    <a:pt x="15" y="148"/>
                  </a:lnTo>
                  <a:lnTo>
                    <a:pt x="16" y="147"/>
                  </a:lnTo>
                  <a:lnTo>
                    <a:pt x="17" y="144"/>
                  </a:lnTo>
                  <a:lnTo>
                    <a:pt x="18" y="142"/>
                  </a:lnTo>
                  <a:lnTo>
                    <a:pt x="18" y="140"/>
                  </a:lnTo>
                  <a:lnTo>
                    <a:pt x="19" y="137"/>
                  </a:lnTo>
                  <a:lnTo>
                    <a:pt x="20" y="135"/>
                  </a:lnTo>
                  <a:lnTo>
                    <a:pt x="21" y="133"/>
                  </a:lnTo>
                  <a:lnTo>
                    <a:pt x="20" y="131"/>
                  </a:lnTo>
                  <a:lnTo>
                    <a:pt x="19" y="129"/>
                  </a:lnTo>
                  <a:lnTo>
                    <a:pt x="19" y="126"/>
                  </a:lnTo>
                  <a:lnTo>
                    <a:pt x="20" y="125"/>
                  </a:lnTo>
                  <a:lnTo>
                    <a:pt x="22" y="125"/>
                  </a:lnTo>
                  <a:lnTo>
                    <a:pt x="22" y="123"/>
                  </a:lnTo>
                  <a:lnTo>
                    <a:pt x="23" y="120"/>
                  </a:lnTo>
                  <a:lnTo>
                    <a:pt x="24" y="118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8" y="113"/>
                  </a:lnTo>
                  <a:lnTo>
                    <a:pt x="30" y="115"/>
                  </a:lnTo>
                  <a:lnTo>
                    <a:pt x="33" y="119"/>
                  </a:lnTo>
                  <a:lnTo>
                    <a:pt x="36" y="120"/>
                  </a:lnTo>
                  <a:lnTo>
                    <a:pt x="39" y="120"/>
                  </a:lnTo>
                  <a:lnTo>
                    <a:pt x="43" y="120"/>
                  </a:lnTo>
                  <a:lnTo>
                    <a:pt x="46" y="119"/>
                  </a:lnTo>
                  <a:lnTo>
                    <a:pt x="47" y="120"/>
                  </a:lnTo>
                  <a:lnTo>
                    <a:pt x="51" y="122"/>
                  </a:lnTo>
                  <a:lnTo>
                    <a:pt x="55" y="125"/>
                  </a:lnTo>
                  <a:lnTo>
                    <a:pt x="56" y="127"/>
                  </a:lnTo>
                  <a:lnTo>
                    <a:pt x="57" y="130"/>
                  </a:lnTo>
                  <a:lnTo>
                    <a:pt x="58" y="130"/>
                  </a:lnTo>
                  <a:lnTo>
                    <a:pt x="60" y="128"/>
                  </a:lnTo>
                  <a:lnTo>
                    <a:pt x="63" y="127"/>
                  </a:lnTo>
                  <a:lnTo>
                    <a:pt x="65" y="128"/>
                  </a:lnTo>
                  <a:lnTo>
                    <a:pt x="68" y="128"/>
                  </a:lnTo>
                  <a:lnTo>
                    <a:pt x="70" y="127"/>
                  </a:lnTo>
                  <a:lnTo>
                    <a:pt x="70" y="126"/>
                  </a:lnTo>
                  <a:lnTo>
                    <a:pt x="75" y="123"/>
                  </a:lnTo>
                  <a:lnTo>
                    <a:pt x="79" y="121"/>
                  </a:lnTo>
                  <a:lnTo>
                    <a:pt x="81" y="120"/>
                  </a:lnTo>
                  <a:lnTo>
                    <a:pt x="82" y="115"/>
                  </a:lnTo>
                  <a:lnTo>
                    <a:pt x="83" y="112"/>
                  </a:lnTo>
                  <a:lnTo>
                    <a:pt x="85" y="111"/>
                  </a:lnTo>
                  <a:lnTo>
                    <a:pt x="85" y="109"/>
                  </a:lnTo>
                  <a:lnTo>
                    <a:pt x="84" y="107"/>
                  </a:lnTo>
                  <a:lnTo>
                    <a:pt x="83" y="105"/>
                  </a:lnTo>
                  <a:lnTo>
                    <a:pt x="84" y="104"/>
                  </a:lnTo>
                  <a:lnTo>
                    <a:pt x="85" y="103"/>
                  </a:lnTo>
                  <a:lnTo>
                    <a:pt x="90" y="103"/>
                  </a:lnTo>
                  <a:lnTo>
                    <a:pt x="96" y="101"/>
                  </a:lnTo>
                  <a:lnTo>
                    <a:pt x="102" y="99"/>
                  </a:lnTo>
                  <a:lnTo>
                    <a:pt x="107" y="97"/>
                  </a:lnTo>
                  <a:lnTo>
                    <a:pt x="110" y="97"/>
                  </a:lnTo>
                  <a:lnTo>
                    <a:pt x="111" y="97"/>
                  </a:lnTo>
                  <a:lnTo>
                    <a:pt x="113" y="97"/>
                  </a:lnTo>
                  <a:lnTo>
                    <a:pt x="113" y="95"/>
                  </a:lnTo>
                  <a:lnTo>
                    <a:pt x="115" y="93"/>
                  </a:lnTo>
                  <a:lnTo>
                    <a:pt x="118" y="92"/>
                  </a:lnTo>
                  <a:lnTo>
                    <a:pt x="123" y="89"/>
                  </a:lnTo>
                  <a:lnTo>
                    <a:pt x="128" y="84"/>
                  </a:lnTo>
                  <a:lnTo>
                    <a:pt x="129" y="81"/>
                  </a:lnTo>
                  <a:lnTo>
                    <a:pt x="131" y="76"/>
                  </a:lnTo>
                  <a:lnTo>
                    <a:pt x="133" y="68"/>
                  </a:lnTo>
                  <a:lnTo>
                    <a:pt x="135" y="60"/>
                  </a:lnTo>
                  <a:lnTo>
                    <a:pt x="137" y="56"/>
                  </a:lnTo>
                  <a:lnTo>
                    <a:pt x="137" y="53"/>
                  </a:lnTo>
                  <a:lnTo>
                    <a:pt x="142" y="50"/>
                  </a:lnTo>
                  <a:lnTo>
                    <a:pt x="146" y="49"/>
                  </a:lnTo>
                  <a:lnTo>
                    <a:pt x="153" y="49"/>
                  </a:lnTo>
                  <a:lnTo>
                    <a:pt x="161" y="48"/>
                  </a:lnTo>
                  <a:lnTo>
                    <a:pt x="163" y="44"/>
                  </a:lnTo>
                  <a:lnTo>
                    <a:pt x="163" y="39"/>
                  </a:lnTo>
                  <a:lnTo>
                    <a:pt x="165" y="38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72" y="38"/>
                  </a:lnTo>
                  <a:lnTo>
                    <a:pt x="179" y="42"/>
                  </a:lnTo>
                  <a:lnTo>
                    <a:pt x="186" y="44"/>
                  </a:lnTo>
                  <a:lnTo>
                    <a:pt x="190" y="44"/>
                  </a:lnTo>
                  <a:lnTo>
                    <a:pt x="192" y="44"/>
                  </a:lnTo>
                  <a:lnTo>
                    <a:pt x="201" y="43"/>
                  </a:lnTo>
                  <a:lnTo>
                    <a:pt x="209" y="45"/>
                  </a:lnTo>
                  <a:lnTo>
                    <a:pt x="213" y="49"/>
                  </a:lnTo>
                  <a:lnTo>
                    <a:pt x="217" y="50"/>
                  </a:lnTo>
                  <a:lnTo>
                    <a:pt x="221" y="48"/>
                  </a:lnTo>
                  <a:lnTo>
                    <a:pt x="224" y="48"/>
                  </a:lnTo>
                  <a:lnTo>
                    <a:pt x="225" y="49"/>
                  </a:lnTo>
                  <a:lnTo>
                    <a:pt x="226" y="49"/>
                  </a:lnTo>
                  <a:lnTo>
                    <a:pt x="230" y="49"/>
                  </a:lnTo>
                  <a:lnTo>
                    <a:pt x="231" y="50"/>
                  </a:lnTo>
                  <a:lnTo>
                    <a:pt x="231" y="51"/>
                  </a:lnTo>
                  <a:lnTo>
                    <a:pt x="231" y="53"/>
                  </a:lnTo>
                  <a:lnTo>
                    <a:pt x="234" y="55"/>
                  </a:lnTo>
                  <a:lnTo>
                    <a:pt x="237" y="59"/>
                  </a:lnTo>
                  <a:lnTo>
                    <a:pt x="241" y="60"/>
                  </a:lnTo>
                  <a:lnTo>
                    <a:pt x="246" y="57"/>
                  </a:lnTo>
                  <a:lnTo>
                    <a:pt x="247" y="58"/>
                  </a:lnTo>
                  <a:lnTo>
                    <a:pt x="248" y="57"/>
                  </a:lnTo>
                  <a:lnTo>
                    <a:pt x="248" y="55"/>
                  </a:lnTo>
                  <a:lnTo>
                    <a:pt x="251" y="53"/>
                  </a:lnTo>
                  <a:lnTo>
                    <a:pt x="257" y="51"/>
                  </a:lnTo>
                  <a:lnTo>
                    <a:pt x="259" y="49"/>
                  </a:lnTo>
                  <a:lnTo>
                    <a:pt x="260" y="48"/>
                  </a:lnTo>
                  <a:lnTo>
                    <a:pt x="262" y="48"/>
                  </a:lnTo>
                  <a:lnTo>
                    <a:pt x="264" y="48"/>
                  </a:lnTo>
                  <a:lnTo>
                    <a:pt x="265" y="48"/>
                  </a:lnTo>
                  <a:lnTo>
                    <a:pt x="266" y="46"/>
                  </a:lnTo>
                  <a:lnTo>
                    <a:pt x="266" y="46"/>
                  </a:lnTo>
                  <a:lnTo>
                    <a:pt x="267" y="45"/>
                  </a:lnTo>
                  <a:lnTo>
                    <a:pt x="268" y="45"/>
                  </a:lnTo>
                  <a:lnTo>
                    <a:pt x="269" y="46"/>
                  </a:lnTo>
                  <a:lnTo>
                    <a:pt x="272" y="48"/>
                  </a:lnTo>
                  <a:lnTo>
                    <a:pt x="277" y="52"/>
                  </a:lnTo>
                  <a:lnTo>
                    <a:pt x="279" y="54"/>
                  </a:lnTo>
                  <a:lnTo>
                    <a:pt x="280" y="54"/>
                  </a:lnTo>
                  <a:lnTo>
                    <a:pt x="282" y="52"/>
                  </a:lnTo>
                  <a:lnTo>
                    <a:pt x="284" y="50"/>
                  </a:lnTo>
                  <a:lnTo>
                    <a:pt x="285" y="47"/>
                  </a:lnTo>
                  <a:lnTo>
                    <a:pt x="283" y="43"/>
                  </a:lnTo>
                  <a:lnTo>
                    <a:pt x="284" y="39"/>
                  </a:lnTo>
                  <a:lnTo>
                    <a:pt x="287" y="37"/>
                  </a:lnTo>
                  <a:lnTo>
                    <a:pt x="291" y="35"/>
                  </a:lnTo>
                  <a:lnTo>
                    <a:pt x="297" y="34"/>
                  </a:lnTo>
                  <a:lnTo>
                    <a:pt x="300" y="35"/>
                  </a:lnTo>
                  <a:lnTo>
                    <a:pt x="302" y="36"/>
                  </a:lnTo>
                  <a:lnTo>
                    <a:pt x="304" y="37"/>
                  </a:lnTo>
                  <a:lnTo>
                    <a:pt x="307" y="37"/>
                  </a:lnTo>
                  <a:lnTo>
                    <a:pt x="309" y="35"/>
                  </a:lnTo>
                  <a:lnTo>
                    <a:pt x="310" y="32"/>
                  </a:lnTo>
                  <a:lnTo>
                    <a:pt x="311" y="28"/>
                  </a:lnTo>
                  <a:lnTo>
                    <a:pt x="309" y="23"/>
                  </a:lnTo>
                  <a:lnTo>
                    <a:pt x="310" y="21"/>
                  </a:lnTo>
                  <a:lnTo>
                    <a:pt x="310" y="21"/>
                  </a:lnTo>
                  <a:lnTo>
                    <a:pt x="313" y="19"/>
                  </a:lnTo>
                  <a:lnTo>
                    <a:pt x="316" y="15"/>
                  </a:lnTo>
                  <a:lnTo>
                    <a:pt x="319" y="11"/>
                  </a:lnTo>
                  <a:lnTo>
                    <a:pt x="322" y="5"/>
                  </a:lnTo>
                  <a:lnTo>
                    <a:pt x="326" y="1"/>
                  </a:lnTo>
                  <a:lnTo>
                    <a:pt x="330" y="0"/>
                  </a:lnTo>
                  <a:lnTo>
                    <a:pt x="336" y="2"/>
                  </a:lnTo>
                  <a:lnTo>
                    <a:pt x="343" y="6"/>
                  </a:lnTo>
                  <a:lnTo>
                    <a:pt x="345" y="11"/>
                  </a:lnTo>
                  <a:lnTo>
                    <a:pt x="343" y="18"/>
                  </a:lnTo>
                  <a:lnTo>
                    <a:pt x="343" y="22"/>
                  </a:lnTo>
                  <a:lnTo>
                    <a:pt x="345" y="22"/>
                  </a:lnTo>
                  <a:lnTo>
                    <a:pt x="347" y="22"/>
                  </a:lnTo>
                  <a:lnTo>
                    <a:pt x="350" y="21"/>
                  </a:lnTo>
                  <a:lnTo>
                    <a:pt x="352" y="21"/>
                  </a:lnTo>
                  <a:lnTo>
                    <a:pt x="353" y="22"/>
                  </a:lnTo>
                  <a:lnTo>
                    <a:pt x="353" y="24"/>
                  </a:lnTo>
                  <a:lnTo>
                    <a:pt x="352" y="27"/>
                  </a:lnTo>
                  <a:lnTo>
                    <a:pt x="351" y="34"/>
                  </a:lnTo>
                  <a:lnTo>
                    <a:pt x="350" y="41"/>
                  </a:lnTo>
                  <a:lnTo>
                    <a:pt x="349" y="48"/>
                  </a:lnTo>
                  <a:lnTo>
                    <a:pt x="348" y="53"/>
                  </a:lnTo>
                  <a:lnTo>
                    <a:pt x="350" y="58"/>
                  </a:lnTo>
                  <a:lnTo>
                    <a:pt x="351" y="65"/>
                  </a:lnTo>
                  <a:lnTo>
                    <a:pt x="354" y="69"/>
                  </a:lnTo>
                  <a:lnTo>
                    <a:pt x="356" y="70"/>
                  </a:lnTo>
                  <a:lnTo>
                    <a:pt x="358" y="71"/>
                  </a:lnTo>
                  <a:lnTo>
                    <a:pt x="360" y="70"/>
                  </a:lnTo>
                  <a:lnTo>
                    <a:pt x="364" y="68"/>
                  </a:lnTo>
                  <a:lnTo>
                    <a:pt x="371" y="62"/>
                  </a:lnTo>
                  <a:lnTo>
                    <a:pt x="378" y="59"/>
                  </a:lnTo>
                  <a:lnTo>
                    <a:pt x="387" y="57"/>
                  </a:lnTo>
                  <a:lnTo>
                    <a:pt x="390" y="51"/>
                  </a:lnTo>
                  <a:lnTo>
                    <a:pt x="395" y="48"/>
                  </a:lnTo>
                  <a:lnTo>
                    <a:pt x="405" y="42"/>
                  </a:lnTo>
                  <a:lnTo>
                    <a:pt x="410" y="40"/>
                  </a:lnTo>
                  <a:lnTo>
                    <a:pt x="414" y="39"/>
                  </a:lnTo>
                  <a:lnTo>
                    <a:pt x="417" y="41"/>
                  </a:lnTo>
                  <a:lnTo>
                    <a:pt x="419" y="41"/>
                  </a:lnTo>
                  <a:lnTo>
                    <a:pt x="419" y="41"/>
                  </a:lnTo>
                  <a:lnTo>
                    <a:pt x="421" y="41"/>
                  </a:lnTo>
                  <a:lnTo>
                    <a:pt x="421" y="43"/>
                  </a:lnTo>
                  <a:lnTo>
                    <a:pt x="421" y="45"/>
                  </a:lnTo>
                  <a:lnTo>
                    <a:pt x="419" y="47"/>
                  </a:lnTo>
                  <a:lnTo>
                    <a:pt x="418" y="48"/>
                  </a:lnTo>
                  <a:lnTo>
                    <a:pt x="419" y="49"/>
                  </a:lnTo>
                  <a:lnTo>
                    <a:pt x="422" y="49"/>
                  </a:lnTo>
                  <a:lnTo>
                    <a:pt x="428" y="47"/>
                  </a:lnTo>
                  <a:lnTo>
                    <a:pt x="432" y="46"/>
                  </a:lnTo>
                  <a:lnTo>
                    <a:pt x="435" y="45"/>
                  </a:lnTo>
                  <a:lnTo>
                    <a:pt x="436" y="43"/>
                  </a:lnTo>
                  <a:lnTo>
                    <a:pt x="438" y="42"/>
                  </a:lnTo>
                  <a:lnTo>
                    <a:pt x="441" y="41"/>
                  </a:lnTo>
                  <a:lnTo>
                    <a:pt x="444" y="43"/>
                  </a:lnTo>
                  <a:lnTo>
                    <a:pt x="447" y="43"/>
                  </a:lnTo>
                  <a:lnTo>
                    <a:pt x="451" y="43"/>
                  </a:lnTo>
                  <a:lnTo>
                    <a:pt x="453" y="44"/>
                  </a:lnTo>
                  <a:lnTo>
                    <a:pt x="456" y="47"/>
                  </a:lnTo>
                  <a:lnTo>
                    <a:pt x="458" y="4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7" name="Freeform 259">
              <a:extLst>
                <a:ext uri="{FF2B5EF4-FFF2-40B4-BE49-F238E27FC236}">
                  <a16:creationId xmlns:a16="http://schemas.microsoft.com/office/drawing/2014/main" id="{7D417046-DC9A-9373-1D0A-CA2D52632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5795" y="8105407"/>
              <a:ext cx="126391" cy="126391"/>
            </a:xfrm>
            <a:custGeom>
              <a:avLst/>
              <a:gdLst>
                <a:gd name="T0" fmla="*/ 66 w 102"/>
                <a:gd name="T1" fmla="*/ 29 h 101"/>
                <a:gd name="T2" fmla="*/ 67 w 102"/>
                <a:gd name="T3" fmla="*/ 26 h 101"/>
                <a:gd name="T4" fmla="*/ 51 w 102"/>
                <a:gd name="T5" fmla="*/ 11 h 101"/>
                <a:gd name="T6" fmla="*/ 50 w 102"/>
                <a:gd name="T7" fmla="*/ 9 h 101"/>
                <a:gd name="T8" fmla="*/ 50 w 102"/>
                <a:gd name="T9" fmla="*/ 11 h 101"/>
                <a:gd name="T10" fmla="*/ 98 w 102"/>
                <a:gd name="T11" fmla="*/ 98 h 101"/>
                <a:gd name="T12" fmla="*/ 86 w 102"/>
                <a:gd name="T13" fmla="*/ 100 h 101"/>
                <a:gd name="T14" fmla="*/ 81 w 102"/>
                <a:gd name="T15" fmla="*/ 87 h 101"/>
                <a:gd name="T16" fmla="*/ 76 w 102"/>
                <a:gd name="T17" fmla="*/ 81 h 101"/>
                <a:gd name="T18" fmla="*/ 76 w 102"/>
                <a:gd name="T19" fmla="*/ 75 h 101"/>
                <a:gd name="T20" fmla="*/ 72 w 102"/>
                <a:gd name="T21" fmla="*/ 72 h 101"/>
                <a:gd name="T22" fmla="*/ 62 w 102"/>
                <a:gd name="T23" fmla="*/ 74 h 101"/>
                <a:gd name="T24" fmla="*/ 56 w 102"/>
                <a:gd name="T25" fmla="*/ 72 h 101"/>
                <a:gd name="T26" fmla="*/ 54 w 102"/>
                <a:gd name="T27" fmla="*/ 66 h 101"/>
                <a:gd name="T28" fmla="*/ 46 w 102"/>
                <a:gd name="T29" fmla="*/ 65 h 101"/>
                <a:gd name="T30" fmla="*/ 37 w 102"/>
                <a:gd name="T31" fmla="*/ 58 h 101"/>
                <a:gd name="T32" fmla="*/ 24 w 102"/>
                <a:gd name="T33" fmla="*/ 52 h 101"/>
                <a:gd name="T34" fmla="*/ 12 w 102"/>
                <a:gd name="T35" fmla="*/ 51 h 101"/>
                <a:gd name="T36" fmla="*/ 9 w 102"/>
                <a:gd name="T37" fmla="*/ 47 h 101"/>
                <a:gd name="T38" fmla="*/ 7 w 102"/>
                <a:gd name="T39" fmla="*/ 37 h 101"/>
                <a:gd name="T40" fmla="*/ 8 w 102"/>
                <a:gd name="T41" fmla="*/ 30 h 101"/>
                <a:gd name="T42" fmla="*/ 9 w 102"/>
                <a:gd name="T43" fmla="*/ 21 h 101"/>
                <a:gd name="T44" fmla="*/ 3 w 102"/>
                <a:gd name="T45" fmla="*/ 12 h 101"/>
                <a:gd name="T46" fmla="*/ 2 w 102"/>
                <a:gd name="T47" fmla="*/ 7 h 101"/>
                <a:gd name="T48" fmla="*/ 16 w 102"/>
                <a:gd name="T49" fmla="*/ 6 h 101"/>
                <a:gd name="T50" fmla="*/ 26 w 102"/>
                <a:gd name="T51" fmla="*/ 3 h 101"/>
                <a:gd name="T52" fmla="*/ 45 w 102"/>
                <a:gd name="T53" fmla="*/ 3 h 101"/>
                <a:gd name="T54" fmla="*/ 45 w 102"/>
                <a:gd name="T55" fmla="*/ 1 h 101"/>
                <a:gd name="T56" fmla="*/ 51 w 102"/>
                <a:gd name="T57" fmla="*/ 2 h 101"/>
                <a:gd name="T58" fmla="*/ 56 w 102"/>
                <a:gd name="T59" fmla="*/ 6 h 101"/>
                <a:gd name="T60" fmla="*/ 52 w 102"/>
                <a:gd name="T61" fmla="*/ 9 h 101"/>
                <a:gd name="T62" fmla="*/ 59 w 102"/>
                <a:gd name="T63" fmla="*/ 12 h 101"/>
                <a:gd name="T64" fmla="*/ 65 w 102"/>
                <a:gd name="T65" fmla="*/ 14 h 101"/>
                <a:gd name="T66" fmla="*/ 69 w 102"/>
                <a:gd name="T67" fmla="*/ 19 h 101"/>
                <a:gd name="T68" fmla="*/ 62 w 102"/>
                <a:gd name="T69" fmla="*/ 26 h 101"/>
                <a:gd name="T70" fmla="*/ 68 w 102"/>
                <a:gd name="T71" fmla="*/ 36 h 101"/>
                <a:gd name="T72" fmla="*/ 81 w 102"/>
                <a:gd name="T73" fmla="*/ 46 h 101"/>
                <a:gd name="T74" fmla="*/ 79 w 102"/>
                <a:gd name="T75" fmla="*/ 53 h 101"/>
                <a:gd name="T76" fmla="*/ 70 w 102"/>
                <a:gd name="T77" fmla="*/ 54 h 101"/>
                <a:gd name="T78" fmla="*/ 72 w 102"/>
                <a:gd name="T79" fmla="*/ 56 h 101"/>
                <a:gd name="T80" fmla="*/ 81 w 102"/>
                <a:gd name="T81" fmla="*/ 63 h 101"/>
                <a:gd name="T82" fmla="*/ 89 w 102"/>
                <a:gd name="T83" fmla="*/ 70 h 101"/>
                <a:gd name="T84" fmla="*/ 98 w 102"/>
                <a:gd name="T85" fmla="*/ 74 h 101"/>
                <a:gd name="T86" fmla="*/ 94 w 102"/>
                <a:gd name="T87" fmla="*/ 78 h 101"/>
                <a:gd name="T88" fmla="*/ 96 w 102"/>
                <a:gd name="T89" fmla="*/ 81 h 101"/>
                <a:gd name="T90" fmla="*/ 100 w 102"/>
                <a:gd name="T91" fmla="*/ 87 h 101"/>
                <a:gd name="T92" fmla="*/ 95 w 102"/>
                <a:gd name="T93" fmla="*/ 87 h 101"/>
                <a:gd name="T94" fmla="*/ 98 w 102"/>
                <a:gd name="T95" fmla="*/ 9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02" h="101">
                  <a:moveTo>
                    <a:pt x="68" y="28"/>
                  </a:moveTo>
                  <a:lnTo>
                    <a:pt x="67" y="29"/>
                  </a:lnTo>
                  <a:lnTo>
                    <a:pt x="66" y="29"/>
                  </a:lnTo>
                  <a:lnTo>
                    <a:pt x="66" y="27"/>
                  </a:lnTo>
                  <a:lnTo>
                    <a:pt x="67" y="26"/>
                  </a:lnTo>
                  <a:lnTo>
                    <a:pt x="67" y="26"/>
                  </a:lnTo>
                  <a:lnTo>
                    <a:pt x="68" y="27"/>
                  </a:lnTo>
                  <a:lnTo>
                    <a:pt x="68" y="28"/>
                  </a:lnTo>
                  <a:close/>
                  <a:moveTo>
                    <a:pt x="51" y="11"/>
                  </a:moveTo>
                  <a:lnTo>
                    <a:pt x="51" y="10"/>
                  </a:lnTo>
                  <a:lnTo>
                    <a:pt x="51" y="9"/>
                  </a:lnTo>
                  <a:lnTo>
                    <a:pt x="50" y="9"/>
                  </a:lnTo>
                  <a:lnTo>
                    <a:pt x="50" y="9"/>
                  </a:lnTo>
                  <a:lnTo>
                    <a:pt x="50" y="10"/>
                  </a:lnTo>
                  <a:lnTo>
                    <a:pt x="50" y="11"/>
                  </a:lnTo>
                  <a:lnTo>
                    <a:pt x="51" y="12"/>
                  </a:lnTo>
                  <a:lnTo>
                    <a:pt x="51" y="11"/>
                  </a:lnTo>
                  <a:close/>
                  <a:moveTo>
                    <a:pt x="98" y="98"/>
                  </a:moveTo>
                  <a:lnTo>
                    <a:pt x="92" y="98"/>
                  </a:lnTo>
                  <a:lnTo>
                    <a:pt x="88" y="100"/>
                  </a:lnTo>
                  <a:lnTo>
                    <a:pt x="86" y="100"/>
                  </a:lnTo>
                  <a:lnTo>
                    <a:pt x="85" y="97"/>
                  </a:lnTo>
                  <a:lnTo>
                    <a:pt x="84" y="94"/>
                  </a:lnTo>
                  <a:lnTo>
                    <a:pt x="81" y="87"/>
                  </a:lnTo>
                  <a:lnTo>
                    <a:pt x="82" y="85"/>
                  </a:lnTo>
                  <a:lnTo>
                    <a:pt x="80" y="83"/>
                  </a:lnTo>
                  <a:lnTo>
                    <a:pt x="76" y="81"/>
                  </a:lnTo>
                  <a:lnTo>
                    <a:pt x="75" y="80"/>
                  </a:lnTo>
                  <a:lnTo>
                    <a:pt x="75" y="78"/>
                  </a:lnTo>
                  <a:lnTo>
                    <a:pt x="76" y="75"/>
                  </a:lnTo>
                  <a:lnTo>
                    <a:pt x="76" y="72"/>
                  </a:lnTo>
                  <a:lnTo>
                    <a:pt x="74" y="72"/>
                  </a:lnTo>
                  <a:lnTo>
                    <a:pt x="72" y="72"/>
                  </a:lnTo>
                  <a:lnTo>
                    <a:pt x="70" y="72"/>
                  </a:lnTo>
                  <a:lnTo>
                    <a:pt x="65" y="75"/>
                  </a:lnTo>
                  <a:lnTo>
                    <a:pt x="62" y="74"/>
                  </a:lnTo>
                  <a:lnTo>
                    <a:pt x="60" y="72"/>
                  </a:lnTo>
                  <a:lnTo>
                    <a:pt x="59" y="70"/>
                  </a:lnTo>
                  <a:lnTo>
                    <a:pt x="56" y="72"/>
                  </a:lnTo>
                  <a:lnTo>
                    <a:pt x="56" y="71"/>
                  </a:lnTo>
                  <a:lnTo>
                    <a:pt x="55" y="68"/>
                  </a:lnTo>
                  <a:lnTo>
                    <a:pt x="54" y="66"/>
                  </a:lnTo>
                  <a:lnTo>
                    <a:pt x="53" y="64"/>
                  </a:lnTo>
                  <a:lnTo>
                    <a:pt x="51" y="64"/>
                  </a:lnTo>
                  <a:lnTo>
                    <a:pt x="46" y="65"/>
                  </a:lnTo>
                  <a:lnTo>
                    <a:pt x="43" y="66"/>
                  </a:lnTo>
                  <a:lnTo>
                    <a:pt x="42" y="64"/>
                  </a:lnTo>
                  <a:lnTo>
                    <a:pt x="37" y="58"/>
                  </a:lnTo>
                  <a:lnTo>
                    <a:pt x="31" y="54"/>
                  </a:lnTo>
                  <a:lnTo>
                    <a:pt x="28" y="52"/>
                  </a:lnTo>
                  <a:lnTo>
                    <a:pt x="24" y="52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2" y="51"/>
                  </a:lnTo>
                  <a:lnTo>
                    <a:pt x="8" y="48"/>
                  </a:lnTo>
                  <a:lnTo>
                    <a:pt x="9" y="48"/>
                  </a:lnTo>
                  <a:lnTo>
                    <a:pt x="9" y="47"/>
                  </a:lnTo>
                  <a:lnTo>
                    <a:pt x="9" y="44"/>
                  </a:lnTo>
                  <a:lnTo>
                    <a:pt x="6" y="39"/>
                  </a:lnTo>
                  <a:lnTo>
                    <a:pt x="7" y="37"/>
                  </a:lnTo>
                  <a:lnTo>
                    <a:pt x="5" y="35"/>
                  </a:lnTo>
                  <a:lnTo>
                    <a:pt x="5" y="34"/>
                  </a:lnTo>
                  <a:lnTo>
                    <a:pt x="8" y="30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7" y="15"/>
                  </a:lnTo>
                  <a:lnTo>
                    <a:pt x="5" y="13"/>
                  </a:lnTo>
                  <a:lnTo>
                    <a:pt x="3" y="12"/>
                  </a:lnTo>
                  <a:lnTo>
                    <a:pt x="1" y="9"/>
                  </a:lnTo>
                  <a:lnTo>
                    <a:pt x="0" y="7"/>
                  </a:lnTo>
                  <a:lnTo>
                    <a:pt x="2" y="7"/>
                  </a:lnTo>
                  <a:lnTo>
                    <a:pt x="7" y="7"/>
                  </a:lnTo>
                  <a:lnTo>
                    <a:pt x="12" y="7"/>
                  </a:lnTo>
                  <a:lnTo>
                    <a:pt x="16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6" y="3"/>
                  </a:lnTo>
                  <a:lnTo>
                    <a:pt x="34" y="4"/>
                  </a:lnTo>
                  <a:lnTo>
                    <a:pt x="37" y="3"/>
                  </a:lnTo>
                  <a:lnTo>
                    <a:pt x="45" y="3"/>
                  </a:lnTo>
                  <a:lnTo>
                    <a:pt x="46" y="2"/>
                  </a:lnTo>
                  <a:lnTo>
                    <a:pt x="45" y="1"/>
                  </a:lnTo>
                  <a:lnTo>
                    <a:pt x="45" y="1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4"/>
                  </a:lnTo>
                  <a:lnTo>
                    <a:pt x="56" y="5"/>
                  </a:lnTo>
                  <a:lnTo>
                    <a:pt x="56" y="6"/>
                  </a:lnTo>
                  <a:lnTo>
                    <a:pt x="57" y="7"/>
                  </a:lnTo>
                  <a:lnTo>
                    <a:pt x="52" y="8"/>
                  </a:lnTo>
                  <a:lnTo>
                    <a:pt x="52" y="9"/>
                  </a:lnTo>
                  <a:lnTo>
                    <a:pt x="52" y="9"/>
                  </a:lnTo>
                  <a:lnTo>
                    <a:pt x="54" y="9"/>
                  </a:lnTo>
                  <a:lnTo>
                    <a:pt x="59" y="12"/>
                  </a:lnTo>
                  <a:lnTo>
                    <a:pt x="62" y="12"/>
                  </a:lnTo>
                  <a:lnTo>
                    <a:pt x="63" y="13"/>
                  </a:lnTo>
                  <a:lnTo>
                    <a:pt x="65" y="14"/>
                  </a:lnTo>
                  <a:lnTo>
                    <a:pt x="67" y="17"/>
                  </a:lnTo>
                  <a:lnTo>
                    <a:pt x="69" y="18"/>
                  </a:lnTo>
                  <a:lnTo>
                    <a:pt x="69" y="19"/>
                  </a:lnTo>
                  <a:lnTo>
                    <a:pt x="69" y="20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5" y="32"/>
                  </a:lnTo>
                  <a:lnTo>
                    <a:pt x="68" y="36"/>
                  </a:lnTo>
                  <a:lnTo>
                    <a:pt x="74" y="40"/>
                  </a:lnTo>
                  <a:lnTo>
                    <a:pt x="81" y="44"/>
                  </a:lnTo>
                  <a:lnTo>
                    <a:pt x="81" y="46"/>
                  </a:lnTo>
                  <a:lnTo>
                    <a:pt x="80" y="50"/>
                  </a:lnTo>
                  <a:lnTo>
                    <a:pt x="79" y="51"/>
                  </a:lnTo>
                  <a:lnTo>
                    <a:pt x="79" y="53"/>
                  </a:lnTo>
                  <a:lnTo>
                    <a:pt x="78" y="53"/>
                  </a:lnTo>
                  <a:lnTo>
                    <a:pt x="70" y="53"/>
                  </a:lnTo>
                  <a:lnTo>
                    <a:pt x="70" y="54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72" y="56"/>
                  </a:lnTo>
                  <a:lnTo>
                    <a:pt x="76" y="59"/>
                  </a:lnTo>
                  <a:lnTo>
                    <a:pt x="78" y="62"/>
                  </a:lnTo>
                  <a:lnTo>
                    <a:pt x="81" y="63"/>
                  </a:lnTo>
                  <a:lnTo>
                    <a:pt x="83" y="65"/>
                  </a:lnTo>
                  <a:lnTo>
                    <a:pt x="85" y="67"/>
                  </a:lnTo>
                  <a:lnTo>
                    <a:pt x="89" y="70"/>
                  </a:lnTo>
                  <a:lnTo>
                    <a:pt x="92" y="70"/>
                  </a:lnTo>
                  <a:lnTo>
                    <a:pt x="98" y="72"/>
                  </a:lnTo>
                  <a:lnTo>
                    <a:pt x="98" y="74"/>
                  </a:lnTo>
                  <a:lnTo>
                    <a:pt x="98" y="75"/>
                  </a:lnTo>
                  <a:lnTo>
                    <a:pt x="94" y="77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4" y="79"/>
                  </a:lnTo>
                  <a:lnTo>
                    <a:pt x="96" y="81"/>
                  </a:lnTo>
                  <a:lnTo>
                    <a:pt x="98" y="82"/>
                  </a:lnTo>
                  <a:lnTo>
                    <a:pt x="101" y="86"/>
                  </a:lnTo>
                  <a:lnTo>
                    <a:pt x="100" y="87"/>
                  </a:lnTo>
                  <a:lnTo>
                    <a:pt x="97" y="87"/>
                  </a:lnTo>
                  <a:lnTo>
                    <a:pt x="96" y="86"/>
                  </a:lnTo>
                  <a:lnTo>
                    <a:pt x="95" y="87"/>
                  </a:lnTo>
                  <a:lnTo>
                    <a:pt x="95" y="88"/>
                  </a:lnTo>
                  <a:lnTo>
                    <a:pt x="97" y="91"/>
                  </a:lnTo>
                  <a:lnTo>
                    <a:pt x="98" y="92"/>
                  </a:lnTo>
                  <a:lnTo>
                    <a:pt x="98" y="95"/>
                  </a:lnTo>
                  <a:lnTo>
                    <a:pt x="98" y="9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8" name="Freeform 260">
              <a:extLst>
                <a:ext uri="{FF2B5EF4-FFF2-40B4-BE49-F238E27FC236}">
                  <a16:creationId xmlns:a16="http://schemas.microsoft.com/office/drawing/2014/main" id="{CF98EF04-E4AD-9CE8-AE83-0FD66E3FD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8225" y="8138378"/>
              <a:ext cx="5493" cy="5497"/>
            </a:xfrm>
            <a:custGeom>
              <a:avLst/>
              <a:gdLst>
                <a:gd name="T0" fmla="*/ 2 w 3"/>
                <a:gd name="T1" fmla="*/ 2 h 4"/>
                <a:gd name="T2" fmla="*/ 1 w 3"/>
                <a:gd name="T3" fmla="*/ 3 h 4"/>
                <a:gd name="T4" fmla="*/ 0 w 3"/>
                <a:gd name="T5" fmla="*/ 3 h 4"/>
                <a:gd name="T6" fmla="*/ 0 w 3"/>
                <a:gd name="T7" fmla="*/ 1 h 4"/>
                <a:gd name="T8" fmla="*/ 1 w 3"/>
                <a:gd name="T9" fmla="*/ 0 h 4"/>
                <a:gd name="T10" fmla="*/ 1 w 3"/>
                <a:gd name="T11" fmla="*/ 0 h 4"/>
                <a:gd name="T12" fmla="*/ 2 w 3"/>
                <a:gd name="T13" fmla="*/ 1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19" name="Freeform 261">
              <a:extLst>
                <a:ext uri="{FF2B5EF4-FFF2-40B4-BE49-F238E27FC236}">
                  <a16:creationId xmlns:a16="http://schemas.microsoft.com/office/drawing/2014/main" id="{9270BEF8-56FA-8752-09FA-F3A383CD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738" y="8116397"/>
              <a:ext cx="5497" cy="5497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1 h 4"/>
                <a:gd name="T12" fmla="*/ 0 w 2"/>
                <a:gd name="T13" fmla="*/ 2 h 4"/>
                <a:gd name="T14" fmla="*/ 1 w 2"/>
                <a:gd name="T15" fmla="*/ 3 h 4"/>
                <a:gd name="T16" fmla="*/ 1 w 2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0" name="Freeform 263">
              <a:extLst>
                <a:ext uri="{FF2B5EF4-FFF2-40B4-BE49-F238E27FC236}">
                  <a16:creationId xmlns:a16="http://schemas.microsoft.com/office/drawing/2014/main" id="{CE3FA1B8-15B2-EC27-F464-E48DF88AF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0747" y="8072436"/>
              <a:ext cx="225305" cy="181343"/>
            </a:xfrm>
            <a:custGeom>
              <a:avLst/>
              <a:gdLst>
                <a:gd name="T0" fmla="*/ 20 w 179"/>
                <a:gd name="T1" fmla="*/ 117 h 146"/>
                <a:gd name="T2" fmla="*/ 11 w 179"/>
                <a:gd name="T3" fmla="*/ 108 h 146"/>
                <a:gd name="T4" fmla="*/ 0 w 179"/>
                <a:gd name="T5" fmla="*/ 93 h 146"/>
                <a:gd name="T6" fmla="*/ 11 w 179"/>
                <a:gd name="T7" fmla="*/ 92 h 146"/>
                <a:gd name="T8" fmla="*/ 17 w 179"/>
                <a:gd name="T9" fmla="*/ 98 h 146"/>
                <a:gd name="T10" fmla="*/ 31 w 179"/>
                <a:gd name="T11" fmla="*/ 98 h 146"/>
                <a:gd name="T12" fmla="*/ 33 w 179"/>
                <a:gd name="T13" fmla="*/ 107 h 146"/>
                <a:gd name="T14" fmla="*/ 42 w 179"/>
                <a:gd name="T15" fmla="*/ 123 h 146"/>
                <a:gd name="T16" fmla="*/ 7 w 179"/>
                <a:gd name="T17" fmla="*/ 36 h 146"/>
                <a:gd name="T18" fmla="*/ 8 w 179"/>
                <a:gd name="T19" fmla="*/ 37 h 146"/>
                <a:gd name="T20" fmla="*/ 23 w 179"/>
                <a:gd name="T21" fmla="*/ 53 h 146"/>
                <a:gd name="T22" fmla="*/ 124 w 179"/>
                <a:gd name="T23" fmla="*/ 4 h 146"/>
                <a:gd name="T24" fmla="*/ 140 w 179"/>
                <a:gd name="T25" fmla="*/ 33 h 146"/>
                <a:gd name="T26" fmla="*/ 159 w 179"/>
                <a:gd name="T27" fmla="*/ 55 h 146"/>
                <a:gd name="T28" fmla="*/ 175 w 179"/>
                <a:gd name="T29" fmla="*/ 60 h 146"/>
                <a:gd name="T30" fmla="*/ 160 w 179"/>
                <a:gd name="T31" fmla="*/ 67 h 146"/>
                <a:gd name="T32" fmla="*/ 145 w 179"/>
                <a:gd name="T33" fmla="*/ 96 h 146"/>
                <a:gd name="T34" fmla="*/ 144 w 179"/>
                <a:gd name="T35" fmla="*/ 109 h 146"/>
                <a:gd name="T36" fmla="*/ 139 w 179"/>
                <a:gd name="T37" fmla="*/ 117 h 146"/>
                <a:gd name="T38" fmla="*/ 130 w 179"/>
                <a:gd name="T39" fmla="*/ 128 h 146"/>
                <a:gd name="T40" fmla="*/ 117 w 179"/>
                <a:gd name="T41" fmla="*/ 138 h 146"/>
                <a:gd name="T42" fmla="*/ 110 w 179"/>
                <a:gd name="T43" fmla="*/ 132 h 146"/>
                <a:gd name="T44" fmla="*/ 104 w 179"/>
                <a:gd name="T45" fmla="*/ 123 h 146"/>
                <a:gd name="T46" fmla="*/ 112 w 179"/>
                <a:gd name="T47" fmla="*/ 118 h 146"/>
                <a:gd name="T48" fmla="*/ 107 w 179"/>
                <a:gd name="T49" fmla="*/ 109 h 146"/>
                <a:gd name="T50" fmla="*/ 108 w 179"/>
                <a:gd name="T51" fmla="*/ 98 h 146"/>
                <a:gd name="T52" fmla="*/ 87 w 179"/>
                <a:gd name="T53" fmla="*/ 101 h 146"/>
                <a:gd name="T54" fmla="*/ 66 w 179"/>
                <a:gd name="T55" fmla="*/ 115 h 146"/>
                <a:gd name="T56" fmla="*/ 55 w 179"/>
                <a:gd name="T57" fmla="*/ 118 h 146"/>
                <a:gd name="T58" fmla="*/ 55 w 179"/>
                <a:gd name="T59" fmla="*/ 113 h 146"/>
                <a:gd name="T60" fmla="*/ 51 w 179"/>
                <a:gd name="T61" fmla="*/ 105 h 146"/>
                <a:gd name="T62" fmla="*/ 55 w 179"/>
                <a:gd name="T63" fmla="*/ 100 h 146"/>
                <a:gd name="T64" fmla="*/ 40 w 179"/>
                <a:gd name="T65" fmla="*/ 91 h 146"/>
                <a:gd name="T66" fmla="*/ 26 w 179"/>
                <a:gd name="T67" fmla="*/ 80 h 146"/>
                <a:gd name="T68" fmla="*/ 36 w 179"/>
                <a:gd name="T69" fmla="*/ 79 h 146"/>
                <a:gd name="T70" fmla="*/ 31 w 179"/>
                <a:gd name="T71" fmla="*/ 66 h 146"/>
                <a:gd name="T72" fmla="*/ 20 w 179"/>
                <a:gd name="T73" fmla="*/ 50 h 146"/>
                <a:gd name="T74" fmla="*/ 22 w 179"/>
                <a:gd name="T75" fmla="*/ 40 h 146"/>
                <a:gd name="T76" fmla="*/ 9 w 179"/>
                <a:gd name="T77" fmla="*/ 35 h 146"/>
                <a:gd name="T78" fmla="*/ 13 w 179"/>
                <a:gd name="T79" fmla="*/ 31 h 146"/>
                <a:gd name="T80" fmla="*/ 16 w 179"/>
                <a:gd name="T81" fmla="*/ 19 h 146"/>
                <a:gd name="T82" fmla="*/ 33 w 179"/>
                <a:gd name="T83" fmla="*/ 28 h 146"/>
                <a:gd name="T84" fmla="*/ 48 w 179"/>
                <a:gd name="T85" fmla="*/ 32 h 146"/>
                <a:gd name="T86" fmla="*/ 59 w 179"/>
                <a:gd name="T87" fmla="*/ 32 h 146"/>
                <a:gd name="T88" fmla="*/ 52 w 179"/>
                <a:gd name="T89" fmla="*/ 19 h 146"/>
                <a:gd name="T90" fmla="*/ 45 w 179"/>
                <a:gd name="T91" fmla="*/ 10 h 146"/>
                <a:gd name="T92" fmla="*/ 50 w 179"/>
                <a:gd name="T93" fmla="*/ 4 h 146"/>
                <a:gd name="T94" fmla="*/ 57 w 179"/>
                <a:gd name="T95" fmla="*/ 4 h 146"/>
                <a:gd name="T96" fmla="*/ 69 w 179"/>
                <a:gd name="T97" fmla="*/ 9 h 146"/>
                <a:gd name="T98" fmla="*/ 77 w 179"/>
                <a:gd name="T99" fmla="*/ 19 h 146"/>
                <a:gd name="T100" fmla="*/ 96 w 179"/>
                <a:gd name="T101" fmla="*/ 30 h 146"/>
                <a:gd name="T102" fmla="*/ 112 w 179"/>
                <a:gd name="T103" fmla="*/ 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9" h="146">
                  <a:moveTo>
                    <a:pt x="43" y="126"/>
                  </a:moveTo>
                  <a:lnTo>
                    <a:pt x="37" y="124"/>
                  </a:lnTo>
                  <a:lnTo>
                    <a:pt x="26" y="122"/>
                  </a:lnTo>
                  <a:lnTo>
                    <a:pt x="23" y="121"/>
                  </a:lnTo>
                  <a:lnTo>
                    <a:pt x="20" y="117"/>
                  </a:lnTo>
                  <a:lnTo>
                    <a:pt x="18" y="115"/>
                  </a:lnTo>
                  <a:lnTo>
                    <a:pt x="16" y="113"/>
                  </a:lnTo>
                  <a:lnTo>
                    <a:pt x="14" y="112"/>
                  </a:lnTo>
                  <a:lnTo>
                    <a:pt x="12" y="111"/>
                  </a:lnTo>
                  <a:lnTo>
                    <a:pt x="11" y="108"/>
                  </a:lnTo>
                  <a:lnTo>
                    <a:pt x="9" y="106"/>
                  </a:lnTo>
                  <a:lnTo>
                    <a:pt x="8" y="104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0" y="93"/>
                  </a:lnTo>
                  <a:lnTo>
                    <a:pt x="0" y="92"/>
                  </a:lnTo>
                  <a:lnTo>
                    <a:pt x="3" y="91"/>
                  </a:lnTo>
                  <a:lnTo>
                    <a:pt x="8" y="90"/>
                  </a:lnTo>
                  <a:lnTo>
                    <a:pt x="10" y="90"/>
                  </a:lnTo>
                  <a:lnTo>
                    <a:pt x="11" y="92"/>
                  </a:lnTo>
                  <a:lnTo>
                    <a:pt x="12" y="94"/>
                  </a:lnTo>
                  <a:lnTo>
                    <a:pt x="13" y="97"/>
                  </a:lnTo>
                  <a:lnTo>
                    <a:pt x="13" y="98"/>
                  </a:lnTo>
                  <a:lnTo>
                    <a:pt x="16" y="96"/>
                  </a:lnTo>
                  <a:lnTo>
                    <a:pt x="17" y="98"/>
                  </a:lnTo>
                  <a:lnTo>
                    <a:pt x="19" y="99"/>
                  </a:lnTo>
                  <a:lnTo>
                    <a:pt x="22" y="101"/>
                  </a:lnTo>
                  <a:lnTo>
                    <a:pt x="27" y="98"/>
                  </a:lnTo>
                  <a:lnTo>
                    <a:pt x="29" y="98"/>
                  </a:lnTo>
                  <a:lnTo>
                    <a:pt x="31" y="98"/>
                  </a:lnTo>
                  <a:lnTo>
                    <a:pt x="32" y="98"/>
                  </a:lnTo>
                  <a:lnTo>
                    <a:pt x="33" y="101"/>
                  </a:lnTo>
                  <a:lnTo>
                    <a:pt x="32" y="104"/>
                  </a:lnTo>
                  <a:lnTo>
                    <a:pt x="32" y="106"/>
                  </a:lnTo>
                  <a:lnTo>
                    <a:pt x="33" y="107"/>
                  </a:lnTo>
                  <a:lnTo>
                    <a:pt x="37" y="109"/>
                  </a:lnTo>
                  <a:lnTo>
                    <a:pt x="39" y="111"/>
                  </a:lnTo>
                  <a:lnTo>
                    <a:pt x="38" y="113"/>
                  </a:lnTo>
                  <a:lnTo>
                    <a:pt x="41" y="120"/>
                  </a:lnTo>
                  <a:lnTo>
                    <a:pt x="42" y="123"/>
                  </a:lnTo>
                  <a:lnTo>
                    <a:pt x="43" y="126"/>
                  </a:lnTo>
                  <a:close/>
                  <a:moveTo>
                    <a:pt x="8" y="37"/>
                  </a:moveTo>
                  <a:lnTo>
                    <a:pt x="8" y="38"/>
                  </a:lnTo>
                  <a:lnTo>
                    <a:pt x="7" y="37"/>
                  </a:lnTo>
                  <a:lnTo>
                    <a:pt x="7" y="36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close/>
                  <a:moveTo>
                    <a:pt x="25" y="54"/>
                  </a:moveTo>
                  <a:lnTo>
                    <a:pt x="25" y="53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3" y="53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4"/>
                  </a:lnTo>
                  <a:close/>
                  <a:moveTo>
                    <a:pt x="122" y="2"/>
                  </a:moveTo>
                  <a:lnTo>
                    <a:pt x="124" y="4"/>
                  </a:lnTo>
                  <a:lnTo>
                    <a:pt x="129" y="11"/>
                  </a:lnTo>
                  <a:lnTo>
                    <a:pt x="137" y="22"/>
                  </a:lnTo>
                  <a:lnTo>
                    <a:pt x="138" y="25"/>
                  </a:lnTo>
                  <a:lnTo>
                    <a:pt x="139" y="29"/>
                  </a:lnTo>
                  <a:lnTo>
                    <a:pt x="140" y="33"/>
                  </a:lnTo>
                  <a:lnTo>
                    <a:pt x="142" y="37"/>
                  </a:lnTo>
                  <a:lnTo>
                    <a:pt x="150" y="46"/>
                  </a:lnTo>
                  <a:lnTo>
                    <a:pt x="152" y="50"/>
                  </a:lnTo>
                  <a:lnTo>
                    <a:pt x="157" y="54"/>
                  </a:lnTo>
                  <a:lnTo>
                    <a:pt x="159" y="55"/>
                  </a:lnTo>
                  <a:lnTo>
                    <a:pt x="162" y="56"/>
                  </a:lnTo>
                  <a:lnTo>
                    <a:pt x="167" y="56"/>
                  </a:lnTo>
                  <a:lnTo>
                    <a:pt x="170" y="57"/>
                  </a:lnTo>
                  <a:lnTo>
                    <a:pt x="173" y="59"/>
                  </a:lnTo>
                  <a:lnTo>
                    <a:pt x="175" y="60"/>
                  </a:lnTo>
                  <a:lnTo>
                    <a:pt x="176" y="63"/>
                  </a:lnTo>
                  <a:lnTo>
                    <a:pt x="178" y="68"/>
                  </a:lnTo>
                  <a:lnTo>
                    <a:pt x="171" y="66"/>
                  </a:lnTo>
                  <a:lnTo>
                    <a:pt x="164" y="66"/>
                  </a:lnTo>
                  <a:lnTo>
                    <a:pt x="160" y="67"/>
                  </a:lnTo>
                  <a:lnTo>
                    <a:pt x="156" y="69"/>
                  </a:lnTo>
                  <a:lnTo>
                    <a:pt x="152" y="72"/>
                  </a:lnTo>
                  <a:lnTo>
                    <a:pt x="150" y="76"/>
                  </a:lnTo>
                  <a:lnTo>
                    <a:pt x="148" y="87"/>
                  </a:lnTo>
                  <a:lnTo>
                    <a:pt x="145" y="96"/>
                  </a:lnTo>
                  <a:lnTo>
                    <a:pt x="145" y="100"/>
                  </a:lnTo>
                  <a:lnTo>
                    <a:pt x="146" y="104"/>
                  </a:lnTo>
                  <a:lnTo>
                    <a:pt x="146" y="107"/>
                  </a:lnTo>
                  <a:lnTo>
                    <a:pt x="145" y="107"/>
                  </a:lnTo>
                  <a:lnTo>
                    <a:pt x="144" y="109"/>
                  </a:lnTo>
                  <a:lnTo>
                    <a:pt x="141" y="118"/>
                  </a:lnTo>
                  <a:lnTo>
                    <a:pt x="140" y="119"/>
                  </a:lnTo>
                  <a:lnTo>
                    <a:pt x="139" y="121"/>
                  </a:lnTo>
                  <a:lnTo>
                    <a:pt x="139" y="119"/>
                  </a:lnTo>
                  <a:lnTo>
                    <a:pt x="139" y="117"/>
                  </a:lnTo>
                  <a:lnTo>
                    <a:pt x="135" y="115"/>
                  </a:lnTo>
                  <a:lnTo>
                    <a:pt x="134" y="118"/>
                  </a:lnTo>
                  <a:lnTo>
                    <a:pt x="133" y="123"/>
                  </a:lnTo>
                  <a:lnTo>
                    <a:pt x="130" y="128"/>
                  </a:lnTo>
                  <a:lnTo>
                    <a:pt x="130" y="128"/>
                  </a:lnTo>
                  <a:lnTo>
                    <a:pt x="131" y="144"/>
                  </a:lnTo>
                  <a:lnTo>
                    <a:pt x="130" y="143"/>
                  </a:lnTo>
                  <a:lnTo>
                    <a:pt x="123" y="145"/>
                  </a:lnTo>
                  <a:lnTo>
                    <a:pt x="122" y="145"/>
                  </a:lnTo>
                  <a:lnTo>
                    <a:pt x="117" y="138"/>
                  </a:lnTo>
                  <a:lnTo>
                    <a:pt x="115" y="137"/>
                  </a:lnTo>
                  <a:lnTo>
                    <a:pt x="113" y="137"/>
                  </a:lnTo>
                  <a:lnTo>
                    <a:pt x="111" y="135"/>
                  </a:lnTo>
                  <a:lnTo>
                    <a:pt x="110" y="134"/>
                  </a:lnTo>
                  <a:lnTo>
                    <a:pt x="110" y="132"/>
                  </a:lnTo>
                  <a:lnTo>
                    <a:pt x="104" y="128"/>
                  </a:lnTo>
                  <a:lnTo>
                    <a:pt x="103" y="127"/>
                  </a:lnTo>
                  <a:lnTo>
                    <a:pt x="102" y="126"/>
                  </a:lnTo>
                  <a:lnTo>
                    <a:pt x="104" y="124"/>
                  </a:lnTo>
                  <a:lnTo>
                    <a:pt x="104" y="123"/>
                  </a:lnTo>
                  <a:lnTo>
                    <a:pt x="107" y="123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2" y="120"/>
                  </a:lnTo>
                  <a:lnTo>
                    <a:pt x="112" y="118"/>
                  </a:lnTo>
                  <a:lnTo>
                    <a:pt x="112" y="117"/>
                  </a:lnTo>
                  <a:lnTo>
                    <a:pt x="107" y="114"/>
                  </a:lnTo>
                  <a:lnTo>
                    <a:pt x="107" y="112"/>
                  </a:lnTo>
                  <a:lnTo>
                    <a:pt x="106" y="111"/>
                  </a:lnTo>
                  <a:lnTo>
                    <a:pt x="107" y="109"/>
                  </a:lnTo>
                  <a:lnTo>
                    <a:pt x="107" y="108"/>
                  </a:lnTo>
                  <a:lnTo>
                    <a:pt x="111" y="106"/>
                  </a:lnTo>
                  <a:lnTo>
                    <a:pt x="113" y="104"/>
                  </a:lnTo>
                  <a:lnTo>
                    <a:pt x="112" y="102"/>
                  </a:lnTo>
                  <a:lnTo>
                    <a:pt x="108" y="98"/>
                  </a:lnTo>
                  <a:lnTo>
                    <a:pt x="103" y="93"/>
                  </a:lnTo>
                  <a:lnTo>
                    <a:pt x="99" y="93"/>
                  </a:lnTo>
                  <a:lnTo>
                    <a:pt x="96" y="94"/>
                  </a:lnTo>
                  <a:lnTo>
                    <a:pt x="89" y="99"/>
                  </a:lnTo>
                  <a:lnTo>
                    <a:pt x="87" y="101"/>
                  </a:lnTo>
                  <a:lnTo>
                    <a:pt x="82" y="104"/>
                  </a:lnTo>
                  <a:lnTo>
                    <a:pt x="77" y="107"/>
                  </a:lnTo>
                  <a:lnTo>
                    <a:pt x="73" y="111"/>
                  </a:lnTo>
                  <a:lnTo>
                    <a:pt x="71" y="113"/>
                  </a:lnTo>
                  <a:lnTo>
                    <a:pt x="66" y="115"/>
                  </a:lnTo>
                  <a:lnTo>
                    <a:pt x="64" y="117"/>
                  </a:lnTo>
                  <a:lnTo>
                    <a:pt x="57" y="124"/>
                  </a:lnTo>
                  <a:lnTo>
                    <a:pt x="55" y="124"/>
                  </a:lnTo>
                  <a:lnTo>
                    <a:pt x="55" y="121"/>
                  </a:lnTo>
                  <a:lnTo>
                    <a:pt x="55" y="118"/>
                  </a:lnTo>
                  <a:lnTo>
                    <a:pt x="54" y="117"/>
                  </a:lnTo>
                  <a:lnTo>
                    <a:pt x="52" y="114"/>
                  </a:lnTo>
                  <a:lnTo>
                    <a:pt x="52" y="113"/>
                  </a:lnTo>
                  <a:lnTo>
                    <a:pt x="53" y="112"/>
                  </a:lnTo>
                  <a:lnTo>
                    <a:pt x="55" y="113"/>
                  </a:lnTo>
                  <a:lnTo>
                    <a:pt x="57" y="112"/>
                  </a:lnTo>
                  <a:lnTo>
                    <a:pt x="58" y="112"/>
                  </a:lnTo>
                  <a:lnTo>
                    <a:pt x="55" y="108"/>
                  </a:lnTo>
                  <a:lnTo>
                    <a:pt x="53" y="107"/>
                  </a:lnTo>
                  <a:lnTo>
                    <a:pt x="51" y="105"/>
                  </a:lnTo>
                  <a:lnTo>
                    <a:pt x="51" y="104"/>
                  </a:lnTo>
                  <a:lnTo>
                    <a:pt x="51" y="104"/>
                  </a:lnTo>
                  <a:lnTo>
                    <a:pt x="51" y="103"/>
                  </a:lnTo>
                  <a:lnTo>
                    <a:pt x="55" y="101"/>
                  </a:lnTo>
                  <a:lnTo>
                    <a:pt x="55" y="100"/>
                  </a:lnTo>
                  <a:lnTo>
                    <a:pt x="55" y="98"/>
                  </a:lnTo>
                  <a:lnTo>
                    <a:pt x="49" y="96"/>
                  </a:lnTo>
                  <a:lnTo>
                    <a:pt x="46" y="96"/>
                  </a:lnTo>
                  <a:lnTo>
                    <a:pt x="42" y="93"/>
                  </a:lnTo>
                  <a:lnTo>
                    <a:pt x="40" y="91"/>
                  </a:lnTo>
                  <a:lnTo>
                    <a:pt x="38" y="89"/>
                  </a:lnTo>
                  <a:lnTo>
                    <a:pt x="35" y="88"/>
                  </a:lnTo>
                  <a:lnTo>
                    <a:pt x="33" y="85"/>
                  </a:lnTo>
                  <a:lnTo>
                    <a:pt x="29" y="82"/>
                  </a:lnTo>
                  <a:lnTo>
                    <a:pt x="26" y="80"/>
                  </a:lnTo>
                  <a:lnTo>
                    <a:pt x="26" y="80"/>
                  </a:lnTo>
                  <a:lnTo>
                    <a:pt x="27" y="80"/>
                  </a:lnTo>
                  <a:lnTo>
                    <a:pt x="27" y="79"/>
                  </a:lnTo>
                  <a:lnTo>
                    <a:pt x="35" y="79"/>
                  </a:lnTo>
                  <a:lnTo>
                    <a:pt x="36" y="79"/>
                  </a:lnTo>
                  <a:lnTo>
                    <a:pt x="36" y="77"/>
                  </a:lnTo>
                  <a:lnTo>
                    <a:pt x="37" y="76"/>
                  </a:lnTo>
                  <a:lnTo>
                    <a:pt x="38" y="72"/>
                  </a:lnTo>
                  <a:lnTo>
                    <a:pt x="38" y="70"/>
                  </a:lnTo>
                  <a:lnTo>
                    <a:pt x="31" y="66"/>
                  </a:lnTo>
                  <a:lnTo>
                    <a:pt x="25" y="62"/>
                  </a:lnTo>
                  <a:lnTo>
                    <a:pt x="22" y="58"/>
                  </a:lnTo>
                  <a:lnTo>
                    <a:pt x="19" y="53"/>
                  </a:lnTo>
                  <a:lnTo>
                    <a:pt x="19" y="52"/>
                  </a:lnTo>
                  <a:lnTo>
                    <a:pt x="20" y="50"/>
                  </a:lnTo>
                  <a:lnTo>
                    <a:pt x="26" y="46"/>
                  </a:lnTo>
                  <a:lnTo>
                    <a:pt x="26" y="45"/>
                  </a:lnTo>
                  <a:lnTo>
                    <a:pt x="26" y="44"/>
                  </a:lnTo>
                  <a:lnTo>
                    <a:pt x="24" y="43"/>
                  </a:lnTo>
                  <a:lnTo>
                    <a:pt x="22" y="40"/>
                  </a:lnTo>
                  <a:lnTo>
                    <a:pt x="21" y="39"/>
                  </a:lnTo>
                  <a:lnTo>
                    <a:pt x="19" y="38"/>
                  </a:lnTo>
                  <a:lnTo>
                    <a:pt x="16" y="38"/>
                  </a:lnTo>
                  <a:lnTo>
                    <a:pt x="11" y="35"/>
                  </a:lnTo>
                  <a:lnTo>
                    <a:pt x="9" y="35"/>
                  </a:lnTo>
                  <a:lnTo>
                    <a:pt x="9" y="34"/>
                  </a:lnTo>
                  <a:lnTo>
                    <a:pt x="9" y="34"/>
                  </a:lnTo>
                  <a:lnTo>
                    <a:pt x="14" y="33"/>
                  </a:lnTo>
                  <a:lnTo>
                    <a:pt x="13" y="32"/>
                  </a:lnTo>
                  <a:lnTo>
                    <a:pt x="13" y="31"/>
                  </a:lnTo>
                  <a:lnTo>
                    <a:pt x="10" y="30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14" y="20"/>
                  </a:lnTo>
                  <a:lnTo>
                    <a:pt x="16" y="19"/>
                  </a:lnTo>
                  <a:lnTo>
                    <a:pt x="21" y="20"/>
                  </a:lnTo>
                  <a:lnTo>
                    <a:pt x="30" y="24"/>
                  </a:lnTo>
                  <a:lnTo>
                    <a:pt x="30" y="26"/>
                  </a:lnTo>
                  <a:lnTo>
                    <a:pt x="30" y="27"/>
                  </a:lnTo>
                  <a:lnTo>
                    <a:pt x="33" y="28"/>
                  </a:lnTo>
                  <a:lnTo>
                    <a:pt x="37" y="30"/>
                  </a:lnTo>
                  <a:lnTo>
                    <a:pt x="40" y="31"/>
                  </a:lnTo>
                  <a:lnTo>
                    <a:pt x="42" y="30"/>
                  </a:lnTo>
                  <a:lnTo>
                    <a:pt x="45" y="30"/>
                  </a:lnTo>
                  <a:lnTo>
                    <a:pt x="48" y="32"/>
                  </a:lnTo>
                  <a:lnTo>
                    <a:pt x="52" y="34"/>
                  </a:lnTo>
                  <a:lnTo>
                    <a:pt x="53" y="35"/>
                  </a:lnTo>
                  <a:lnTo>
                    <a:pt x="54" y="35"/>
                  </a:lnTo>
                  <a:lnTo>
                    <a:pt x="57" y="34"/>
                  </a:lnTo>
                  <a:lnTo>
                    <a:pt x="59" y="32"/>
                  </a:lnTo>
                  <a:lnTo>
                    <a:pt x="60" y="28"/>
                  </a:lnTo>
                  <a:lnTo>
                    <a:pt x="61" y="26"/>
                  </a:lnTo>
                  <a:lnTo>
                    <a:pt x="59" y="24"/>
                  </a:lnTo>
                  <a:lnTo>
                    <a:pt x="55" y="21"/>
                  </a:lnTo>
                  <a:lnTo>
                    <a:pt x="52" y="19"/>
                  </a:lnTo>
                  <a:lnTo>
                    <a:pt x="49" y="17"/>
                  </a:lnTo>
                  <a:lnTo>
                    <a:pt x="47" y="13"/>
                  </a:lnTo>
                  <a:lnTo>
                    <a:pt x="46" y="12"/>
                  </a:lnTo>
                  <a:lnTo>
                    <a:pt x="46" y="11"/>
                  </a:lnTo>
                  <a:lnTo>
                    <a:pt x="45" y="10"/>
                  </a:lnTo>
                  <a:lnTo>
                    <a:pt x="45" y="8"/>
                  </a:lnTo>
                  <a:lnTo>
                    <a:pt x="46" y="7"/>
                  </a:lnTo>
                  <a:lnTo>
                    <a:pt x="47" y="6"/>
                  </a:lnTo>
                  <a:lnTo>
                    <a:pt x="49" y="6"/>
                  </a:lnTo>
                  <a:lnTo>
                    <a:pt x="50" y="4"/>
                  </a:lnTo>
                  <a:lnTo>
                    <a:pt x="52" y="2"/>
                  </a:lnTo>
                  <a:lnTo>
                    <a:pt x="53" y="0"/>
                  </a:lnTo>
                  <a:lnTo>
                    <a:pt x="57" y="1"/>
                  </a:lnTo>
                  <a:lnTo>
                    <a:pt x="57" y="3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1" y="3"/>
                  </a:lnTo>
                  <a:lnTo>
                    <a:pt x="63" y="3"/>
                  </a:lnTo>
                  <a:lnTo>
                    <a:pt x="66" y="6"/>
                  </a:lnTo>
                  <a:lnTo>
                    <a:pt x="69" y="9"/>
                  </a:lnTo>
                  <a:lnTo>
                    <a:pt x="71" y="12"/>
                  </a:lnTo>
                  <a:lnTo>
                    <a:pt x="71" y="13"/>
                  </a:lnTo>
                  <a:lnTo>
                    <a:pt x="73" y="14"/>
                  </a:lnTo>
                  <a:lnTo>
                    <a:pt x="76" y="16"/>
                  </a:lnTo>
                  <a:lnTo>
                    <a:pt x="77" y="19"/>
                  </a:lnTo>
                  <a:lnTo>
                    <a:pt x="79" y="25"/>
                  </a:lnTo>
                  <a:lnTo>
                    <a:pt x="81" y="26"/>
                  </a:lnTo>
                  <a:lnTo>
                    <a:pt x="88" y="28"/>
                  </a:lnTo>
                  <a:lnTo>
                    <a:pt x="90" y="29"/>
                  </a:lnTo>
                  <a:lnTo>
                    <a:pt x="96" y="30"/>
                  </a:lnTo>
                  <a:lnTo>
                    <a:pt x="99" y="29"/>
                  </a:lnTo>
                  <a:lnTo>
                    <a:pt x="102" y="24"/>
                  </a:lnTo>
                  <a:lnTo>
                    <a:pt x="105" y="19"/>
                  </a:lnTo>
                  <a:lnTo>
                    <a:pt x="107" y="17"/>
                  </a:lnTo>
                  <a:lnTo>
                    <a:pt x="112" y="15"/>
                  </a:lnTo>
                  <a:lnTo>
                    <a:pt x="115" y="13"/>
                  </a:lnTo>
                  <a:lnTo>
                    <a:pt x="117" y="10"/>
                  </a:lnTo>
                  <a:lnTo>
                    <a:pt x="120" y="5"/>
                  </a:lnTo>
                  <a:lnTo>
                    <a:pt x="122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1" name="Freeform 265">
              <a:extLst>
                <a:ext uri="{FF2B5EF4-FFF2-40B4-BE49-F238E27FC236}">
                  <a16:creationId xmlns:a16="http://schemas.microsoft.com/office/drawing/2014/main" id="{09E06EAE-B263-8AF0-69F0-0C77CC9AD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01738" y="8116397"/>
              <a:ext cx="5497" cy="5497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3 h 4"/>
                <a:gd name="T4" fmla="*/ 0 w 2"/>
                <a:gd name="T5" fmla="*/ 2 h 4"/>
                <a:gd name="T6" fmla="*/ 0 w 2"/>
                <a:gd name="T7" fmla="*/ 1 h 4"/>
                <a:gd name="T8" fmla="*/ 0 w 2"/>
                <a:gd name="T9" fmla="*/ 0 h 4"/>
                <a:gd name="T10" fmla="*/ 0 w 2"/>
                <a:gd name="T11" fmla="*/ 0 h 4"/>
                <a:gd name="T12" fmla="*/ 1 w 2"/>
                <a:gd name="T13" fmla="*/ 0 h 4"/>
                <a:gd name="T14" fmla="*/ 1 w 2"/>
                <a:gd name="T15" fmla="*/ 1 h 4"/>
                <a:gd name="T16" fmla="*/ 1 w 2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2" name="Freeform 266">
              <a:extLst>
                <a:ext uri="{FF2B5EF4-FFF2-40B4-BE49-F238E27FC236}">
                  <a16:creationId xmlns:a16="http://schemas.microsoft.com/office/drawing/2014/main" id="{A16098B3-7DB5-C358-95AD-9AF33ADE0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8225" y="8138378"/>
              <a:ext cx="5493" cy="5497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1 h 4"/>
                <a:gd name="T4" fmla="*/ 1 w 3"/>
                <a:gd name="T5" fmla="*/ 0 h 4"/>
                <a:gd name="T6" fmla="*/ 1 w 3"/>
                <a:gd name="T7" fmla="*/ 0 h 4"/>
                <a:gd name="T8" fmla="*/ 0 w 3"/>
                <a:gd name="T9" fmla="*/ 1 h 4"/>
                <a:gd name="T10" fmla="*/ 0 w 3"/>
                <a:gd name="T11" fmla="*/ 3 h 4"/>
                <a:gd name="T12" fmla="*/ 1 w 3"/>
                <a:gd name="T13" fmla="*/ 3 h 4"/>
                <a:gd name="T14" fmla="*/ 2 w 3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3" name="Freeform 268">
              <a:extLst>
                <a:ext uri="{FF2B5EF4-FFF2-40B4-BE49-F238E27FC236}">
                  <a16:creationId xmlns:a16="http://schemas.microsoft.com/office/drawing/2014/main" id="{C245A572-C58B-A6E0-B4D0-711A7FB0D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0744" y="8808792"/>
              <a:ext cx="181340" cy="252779"/>
            </a:xfrm>
            <a:custGeom>
              <a:avLst/>
              <a:gdLst>
                <a:gd name="T0" fmla="*/ 124 w 147"/>
                <a:gd name="T1" fmla="*/ 168 h 201"/>
                <a:gd name="T2" fmla="*/ 121 w 147"/>
                <a:gd name="T3" fmla="*/ 163 h 201"/>
                <a:gd name="T4" fmla="*/ 97 w 147"/>
                <a:gd name="T5" fmla="*/ 141 h 201"/>
                <a:gd name="T6" fmla="*/ 107 w 147"/>
                <a:gd name="T7" fmla="*/ 143 h 201"/>
                <a:gd name="T8" fmla="*/ 87 w 147"/>
                <a:gd name="T9" fmla="*/ 156 h 201"/>
                <a:gd name="T10" fmla="*/ 80 w 147"/>
                <a:gd name="T11" fmla="*/ 136 h 201"/>
                <a:gd name="T12" fmla="*/ 86 w 147"/>
                <a:gd name="T13" fmla="*/ 137 h 201"/>
                <a:gd name="T14" fmla="*/ 82 w 147"/>
                <a:gd name="T15" fmla="*/ 127 h 201"/>
                <a:gd name="T16" fmla="*/ 145 w 147"/>
                <a:gd name="T17" fmla="*/ 172 h 201"/>
                <a:gd name="T18" fmla="*/ 141 w 147"/>
                <a:gd name="T19" fmla="*/ 181 h 201"/>
                <a:gd name="T20" fmla="*/ 133 w 147"/>
                <a:gd name="T21" fmla="*/ 189 h 201"/>
                <a:gd name="T22" fmla="*/ 134 w 147"/>
                <a:gd name="T23" fmla="*/ 197 h 201"/>
                <a:gd name="T24" fmla="*/ 121 w 147"/>
                <a:gd name="T25" fmla="*/ 151 h 201"/>
                <a:gd name="T26" fmla="*/ 111 w 147"/>
                <a:gd name="T27" fmla="*/ 135 h 201"/>
                <a:gd name="T28" fmla="*/ 93 w 147"/>
                <a:gd name="T29" fmla="*/ 138 h 201"/>
                <a:gd name="T30" fmla="*/ 82 w 147"/>
                <a:gd name="T31" fmla="*/ 104 h 201"/>
                <a:gd name="T32" fmla="*/ 75 w 147"/>
                <a:gd name="T33" fmla="*/ 112 h 201"/>
                <a:gd name="T34" fmla="*/ 78 w 147"/>
                <a:gd name="T35" fmla="*/ 125 h 201"/>
                <a:gd name="T36" fmla="*/ 78 w 147"/>
                <a:gd name="T37" fmla="*/ 139 h 201"/>
                <a:gd name="T38" fmla="*/ 74 w 147"/>
                <a:gd name="T39" fmla="*/ 157 h 201"/>
                <a:gd name="T40" fmla="*/ 65 w 147"/>
                <a:gd name="T41" fmla="*/ 159 h 201"/>
                <a:gd name="T42" fmla="*/ 59 w 147"/>
                <a:gd name="T43" fmla="*/ 149 h 201"/>
                <a:gd name="T44" fmla="*/ 55 w 147"/>
                <a:gd name="T45" fmla="*/ 161 h 201"/>
                <a:gd name="T46" fmla="*/ 46 w 147"/>
                <a:gd name="T47" fmla="*/ 152 h 201"/>
                <a:gd name="T48" fmla="*/ 36 w 147"/>
                <a:gd name="T49" fmla="*/ 166 h 201"/>
                <a:gd name="T50" fmla="*/ 28 w 147"/>
                <a:gd name="T51" fmla="*/ 137 h 201"/>
                <a:gd name="T52" fmla="*/ 27 w 147"/>
                <a:gd name="T53" fmla="*/ 118 h 201"/>
                <a:gd name="T54" fmla="*/ 19 w 147"/>
                <a:gd name="T55" fmla="*/ 105 h 201"/>
                <a:gd name="T56" fmla="*/ 22 w 147"/>
                <a:gd name="T57" fmla="*/ 82 h 201"/>
                <a:gd name="T58" fmla="*/ 6 w 147"/>
                <a:gd name="T59" fmla="*/ 74 h 201"/>
                <a:gd name="T60" fmla="*/ 4 w 147"/>
                <a:gd name="T61" fmla="*/ 58 h 201"/>
                <a:gd name="T62" fmla="*/ 23 w 147"/>
                <a:gd name="T63" fmla="*/ 50 h 201"/>
                <a:gd name="T64" fmla="*/ 25 w 147"/>
                <a:gd name="T65" fmla="*/ 43 h 201"/>
                <a:gd name="T66" fmla="*/ 7 w 147"/>
                <a:gd name="T67" fmla="*/ 28 h 201"/>
                <a:gd name="T68" fmla="*/ 6 w 147"/>
                <a:gd name="T69" fmla="*/ 14 h 201"/>
                <a:gd name="T70" fmla="*/ 10 w 147"/>
                <a:gd name="T71" fmla="*/ 3 h 201"/>
                <a:gd name="T72" fmla="*/ 20 w 147"/>
                <a:gd name="T73" fmla="*/ 10 h 201"/>
                <a:gd name="T74" fmla="*/ 30 w 147"/>
                <a:gd name="T75" fmla="*/ 10 h 201"/>
                <a:gd name="T76" fmla="*/ 34 w 147"/>
                <a:gd name="T77" fmla="*/ 9 h 201"/>
                <a:gd name="T78" fmla="*/ 49 w 147"/>
                <a:gd name="T79" fmla="*/ 18 h 201"/>
                <a:gd name="T80" fmla="*/ 56 w 147"/>
                <a:gd name="T81" fmla="*/ 26 h 201"/>
                <a:gd name="T82" fmla="*/ 63 w 147"/>
                <a:gd name="T83" fmla="*/ 47 h 201"/>
                <a:gd name="T84" fmla="*/ 96 w 147"/>
                <a:gd name="T85" fmla="*/ 50 h 201"/>
                <a:gd name="T86" fmla="*/ 138 w 147"/>
                <a:gd name="T87" fmla="*/ 55 h 201"/>
                <a:gd name="T88" fmla="*/ 134 w 147"/>
                <a:gd name="T89" fmla="*/ 60 h 201"/>
                <a:gd name="T90" fmla="*/ 128 w 147"/>
                <a:gd name="T91" fmla="*/ 77 h 201"/>
                <a:gd name="T92" fmla="*/ 119 w 147"/>
                <a:gd name="T93" fmla="*/ 83 h 201"/>
                <a:gd name="T94" fmla="*/ 106 w 147"/>
                <a:gd name="T95" fmla="*/ 87 h 201"/>
                <a:gd name="T96" fmla="*/ 102 w 147"/>
                <a:gd name="T97" fmla="*/ 112 h 201"/>
                <a:gd name="T98" fmla="*/ 107 w 147"/>
                <a:gd name="T99" fmla="*/ 118 h 201"/>
                <a:gd name="T100" fmla="*/ 118 w 147"/>
                <a:gd name="T101" fmla="*/ 123 h 201"/>
                <a:gd name="T102" fmla="*/ 124 w 147"/>
                <a:gd name="T103" fmla="*/ 104 h 201"/>
                <a:gd name="T104" fmla="*/ 134 w 147"/>
                <a:gd name="T105" fmla="*/ 101 h 201"/>
                <a:gd name="T106" fmla="*/ 140 w 147"/>
                <a:gd name="T107" fmla="*/ 131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201">
                  <a:moveTo>
                    <a:pt x="124" y="176"/>
                  </a:moveTo>
                  <a:lnTo>
                    <a:pt x="122" y="176"/>
                  </a:lnTo>
                  <a:lnTo>
                    <a:pt x="122" y="175"/>
                  </a:lnTo>
                  <a:lnTo>
                    <a:pt x="122" y="173"/>
                  </a:lnTo>
                  <a:lnTo>
                    <a:pt x="121" y="169"/>
                  </a:lnTo>
                  <a:lnTo>
                    <a:pt x="123" y="168"/>
                  </a:lnTo>
                  <a:lnTo>
                    <a:pt x="124" y="168"/>
                  </a:lnTo>
                  <a:lnTo>
                    <a:pt x="124" y="170"/>
                  </a:lnTo>
                  <a:lnTo>
                    <a:pt x="125" y="172"/>
                  </a:lnTo>
                  <a:lnTo>
                    <a:pt x="124" y="176"/>
                  </a:lnTo>
                  <a:close/>
                  <a:moveTo>
                    <a:pt x="122" y="165"/>
                  </a:moveTo>
                  <a:lnTo>
                    <a:pt x="121" y="168"/>
                  </a:lnTo>
                  <a:lnTo>
                    <a:pt x="120" y="165"/>
                  </a:lnTo>
                  <a:lnTo>
                    <a:pt x="121" y="163"/>
                  </a:lnTo>
                  <a:lnTo>
                    <a:pt x="121" y="161"/>
                  </a:lnTo>
                  <a:lnTo>
                    <a:pt x="122" y="161"/>
                  </a:lnTo>
                  <a:lnTo>
                    <a:pt x="122" y="163"/>
                  </a:lnTo>
                  <a:lnTo>
                    <a:pt x="122" y="165"/>
                  </a:lnTo>
                  <a:close/>
                  <a:moveTo>
                    <a:pt x="99" y="153"/>
                  </a:moveTo>
                  <a:lnTo>
                    <a:pt x="96" y="155"/>
                  </a:lnTo>
                  <a:lnTo>
                    <a:pt x="97" y="141"/>
                  </a:lnTo>
                  <a:lnTo>
                    <a:pt x="99" y="146"/>
                  </a:lnTo>
                  <a:lnTo>
                    <a:pt x="100" y="149"/>
                  </a:lnTo>
                  <a:lnTo>
                    <a:pt x="99" y="153"/>
                  </a:lnTo>
                  <a:close/>
                  <a:moveTo>
                    <a:pt x="112" y="146"/>
                  </a:moveTo>
                  <a:lnTo>
                    <a:pt x="110" y="147"/>
                  </a:lnTo>
                  <a:lnTo>
                    <a:pt x="109" y="146"/>
                  </a:lnTo>
                  <a:lnTo>
                    <a:pt x="107" y="143"/>
                  </a:lnTo>
                  <a:lnTo>
                    <a:pt x="109" y="138"/>
                  </a:lnTo>
                  <a:lnTo>
                    <a:pt x="109" y="138"/>
                  </a:lnTo>
                  <a:lnTo>
                    <a:pt x="110" y="139"/>
                  </a:lnTo>
                  <a:lnTo>
                    <a:pt x="111" y="142"/>
                  </a:lnTo>
                  <a:lnTo>
                    <a:pt x="111" y="144"/>
                  </a:lnTo>
                  <a:lnTo>
                    <a:pt x="112" y="146"/>
                  </a:lnTo>
                  <a:close/>
                  <a:moveTo>
                    <a:pt x="87" y="156"/>
                  </a:moveTo>
                  <a:lnTo>
                    <a:pt x="82" y="157"/>
                  </a:lnTo>
                  <a:lnTo>
                    <a:pt x="79" y="157"/>
                  </a:lnTo>
                  <a:lnTo>
                    <a:pt x="84" y="147"/>
                  </a:lnTo>
                  <a:lnTo>
                    <a:pt x="84" y="144"/>
                  </a:lnTo>
                  <a:lnTo>
                    <a:pt x="83" y="140"/>
                  </a:lnTo>
                  <a:lnTo>
                    <a:pt x="80" y="138"/>
                  </a:lnTo>
                  <a:lnTo>
                    <a:pt x="80" y="136"/>
                  </a:lnTo>
                  <a:lnTo>
                    <a:pt x="79" y="133"/>
                  </a:lnTo>
                  <a:lnTo>
                    <a:pt x="78" y="130"/>
                  </a:lnTo>
                  <a:lnTo>
                    <a:pt x="82" y="129"/>
                  </a:lnTo>
                  <a:lnTo>
                    <a:pt x="84" y="131"/>
                  </a:lnTo>
                  <a:lnTo>
                    <a:pt x="84" y="132"/>
                  </a:lnTo>
                  <a:lnTo>
                    <a:pt x="85" y="135"/>
                  </a:lnTo>
                  <a:lnTo>
                    <a:pt x="86" y="137"/>
                  </a:lnTo>
                  <a:lnTo>
                    <a:pt x="90" y="143"/>
                  </a:lnTo>
                  <a:lnTo>
                    <a:pt x="90" y="146"/>
                  </a:lnTo>
                  <a:lnTo>
                    <a:pt x="89" y="154"/>
                  </a:lnTo>
                  <a:lnTo>
                    <a:pt x="87" y="156"/>
                  </a:lnTo>
                  <a:close/>
                  <a:moveTo>
                    <a:pt x="83" y="126"/>
                  </a:moveTo>
                  <a:lnTo>
                    <a:pt x="83" y="127"/>
                  </a:lnTo>
                  <a:lnTo>
                    <a:pt x="82" y="127"/>
                  </a:lnTo>
                  <a:lnTo>
                    <a:pt x="80" y="125"/>
                  </a:lnTo>
                  <a:lnTo>
                    <a:pt x="80" y="124"/>
                  </a:lnTo>
                  <a:lnTo>
                    <a:pt x="81" y="124"/>
                  </a:lnTo>
                  <a:lnTo>
                    <a:pt x="83" y="126"/>
                  </a:lnTo>
                  <a:close/>
                  <a:moveTo>
                    <a:pt x="145" y="160"/>
                  </a:moveTo>
                  <a:lnTo>
                    <a:pt x="145" y="161"/>
                  </a:lnTo>
                  <a:lnTo>
                    <a:pt x="145" y="172"/>
                  </a:lnTo>
                  <a:lnTo>
                    <a:pt x="145" y="177"/>
                  </a:lnTo>
                  <a:lnTo>
                    <a:pt x="146" y="181"/>
                  </a:lnTo>
                  <a:lnTo>
                    <a:pt x="146" y="182"/>
                  </a:lnTo>
                  <a:lnTo>
                    <a:pt x="145" y="183"/>
                  </a:lnTo>
                  <a:lnTo>
                    <a:pt x="144" y="184"/>
                  </a:lnTo>
                  <a:lnTo>
                    <a:pt x="143" y="182"/>
                  </a:lnTo>
                  <a:lnTo>
                    <a:pt x="141" y="181"/>
                  </a:lnTo>
                  <a:lnTo>
                    <a:pt x="138" y="179"/>
                  </a:lnTo>
                  <a:lnTo>
                    <a:pt x="137" y="178"/>
                  </a:lnTo>
                  <a:lnTo>
                    <a:pt x="135" y="179"/>
                  </a:lnTo>
                  <a:lnTo>
                    <a:pt x="133" y="181"/>
                  </a:lnTo>
                  <a:lnTo>
                    <a:pt x="132" y="183"/>
                  </a:lnTo>
                  <a:lnTo>
                    <a:pt x="132" y="186"/>
                  </a:lnTo>
                  <a:lnTo>
                    <a:pt x="133" y="189"/>
                  </a:lnTo>
                  <a:lnTo>
                    <a:pt x="135" y="191"/>
                  </a:lnTo>
                  <a:lnTo>
                    <a:pt x="135" y="193"/>
                  </a:lnTo>
                  <a:lnTo>
                    <a:pt x="135" y="195"/>
                  </a:lnTo>
                  <a:lnTo>
                    <a:pt x="136" y="198"/>
                  </a:lnTo>
                  <a:lnTo>
                    <a:pt x="137" y="200"/>
                  </a:lnTo>
                  <a:lnTo>
                    <a:pt x="136" y="200"/>
                  </a:lnTo>
                  <a:lnTo>
                    <a:pt x="134" y="197"/>
                  </a:lnTo>
                  <a:lnTo>
                    <a:pt x="132" y="193"/>
                  </a:lnTo>
                  <a:lnTo>
                    <a:pt x="128" y="187"/>
                  </a:lnTo>
                  <a:lnTo>
                    <a:pt x="126" y="176"/>
                  </a:lnTo>
                  <a:lnTo>
                    <a:pt x="126" y="170"/>
                  </a:lnTo>
                  <a:lnTo>
                    <a:pt x="123" y="163"/>
                  </a:lnTo>
                  <a:lnTo>
                    <a:pt x="121" y="154"/>
                  </a:lnTo>
                  <a:lnTo>
                    <a:pt x="121" y="151"/>
                  </a:lnTo>
                  <a:lnTo>
                    <a:pt x="121" y="148"/>
                  </a:lnTo>
                  <a:lnTo>
                    <a:pt x="122" y="147"/>
                  </a:lnTo>
                  <a:lnTo>
                    <a:pt x="121" y="147"/>
                  </a:lnTo>
                  <a:lnTo>
                    <a:pt x="119" y="149"/>
                  </a:lnTo>
                  <a:lnTo>
                    <a:pt x="118" y="145"/>
                  </a:lnTo>
                  <a:lnTo>
                    <a:pt x="116" y="141"/>
                  </a:lnTo>
                  <a:lnTo>
                    <a:pt x="111" y="135"/>
                  </a:lnTo>
                  <a:lnTo>
                    <a:pt x="110" y="131"/>
                  </a:lnTo>
                  <a:lnTo>
                    <a:pt x="110" y="129"/>
                  </a:lnTo>
                  <a:lnTo>
                    <a:pt x="107" y="131"/>
                  </a:lnTo>
                  <a:lnTo>
                    <a:pt x="104" y="134"/>
                  </a:lnTo>
                  <a:lnTo>
                    <a:pt x="101" y="137"/>
                  </a:lnTo>
                  <a:lnTo>
                    <a:pt x="99" y="138"/>
                  </a:lnTo>
                  <a:lnTo>
                    <a:pt x="93" y="138"/>
                  </a:lnTo>
                  <a:lnTo>
                    <a:pt x="89" y="134"/>
                  </a:lnTo>
                  <a:lnTo>
                    <a:pt x="83" y="124"/>
                  </a:lnTo>
                  <a:lnTo>
                    <a:pt x="83" y="121"/>
                  </a:lnTo>
                  <a:lnTo>
                    <a:pt x="83" y="115"/>
                  </a:lnTo>
                  <a:lnTo>
                    <a:pt x="82" y="109"/>
                  </a:lnTo>
                  <a:lnTo>
                    <a:pt x="82" y="107"/>
                  </a:lnTo>
                  <a:lnTo>
                    <a:pt x="82" y="104"/>
                  </a:lnTo>
                  <a:lnTo>
                    <a:pt x="81" y="105"/>
                  </a:lnTo>
                  <a:lnTo>
                    <a:pt x="80" y="106"/>
                  </a:lnTo>
                  <a:lnTo>
                    <a:pt x="80" y="108"/>
                  </a:lnTo>
                  <a:lnTo>
                    <a:pt x="80" y="110"/>
                  </a:lnTo>
                  <a:lnTo>
                    <a:pt x="76" y="109"/>
                  </a:lnTo>
                  <a:lnTo>
                    <a:pt x="71" y="109"/>
                  </a:lnTo>
                  <a:lnTo>
                    <a:pt x="75" y="112"/>
                  </a:lnTo>
                  <a:lnTo>
                    <a:pt x="79" y="113"/>
                  </a:lnTo>
                  <a:lnTo>
                    <a:pt x="81" y="116"/>
                  </a:lnTo>
                  <a:lnTo>
                    <a:pt x="82" y="118"/>
                  </a:lnTo>
                  <a:lnTo>
                    <a:pt x="82" y="120"/>
                  </a:lnTo>
                  <a:lnTo>
                    <a:pt x="79" y="122"/>
                  </a:lnTo>
                  <a:lnTo>
                    <a:pt x="77" y="123"/>
                  </a:lnTo>
                  <a:lnTo>
                    <a:pt x="78" y="125"/>
                  </a:lnTo>
                  <a:lnTo>
                    <a:pt x="80" y="128"/>
                  </a:lnTo>
                  <a:lnTo>
                    <a:pt x="77" y="129"/>
                  </a:lnTo>
                  <a:lnTo>
                    <a:pt x="76" y="130"/>
                  </a:lnTo>
                  <a:lnTo>
                    <a:pt x="76" y="133"/>
                  </a:lnTo>
                  <a:lnTo>
                    <a:pt x="78" y="135"/>
                  </a:lnTo>
                  <a:lnTo>
                    <a:pt x="78" y="137"/>
                  </a:lnTo>
                  <a:lnTo>
                    <a:pt x="78" y="139"/>
                  </a:lnTo>
                  <a:lnTo>
                    <a:pt x="79" y="141"/>
                  </a:lnTo>
                  <a:lnTo>
                    <a:pt x="82" y="144"/>
                  </a:lnTo>
                  <a:lnTo>
                    <a:pt x="82" y="147"/>
                  </a:lnTo>
                  <a:lnTo>
                    <a:pt x="81" y="150"/>
                  </a:lnTo>
                  <a:lnTo>
                    <a:pt x="80" y="152"/>
                  </a:lnTo>
                  <a:lnTo>
                    <a:pt x="78" y="153"/>
                  </a:lnTo>
                  <a:lnTo>
                    <a:pt x="74" y="157"/>
                  </a:lnTo>
                  <a:lnTo>
                    <a:pt x="72" y="162"/>
                  </a:lnTo>
                  <a:lnTo>
                    <a:pt x="70" y="165"/>
                  </a:lnTo>
                  <a:lnTo>
                    <a:pt x="67" y="165"/>
                  </a:lnTo>
                  <a:lnTo>
                    <a:pt x="67" y="164"/>
                  </a:lnTo>
                  <a:lnTo>
                    <a:pt x="64" y="163"/>
                  </a:lnTo>
                  <a:lnTo>
                    <a:pt x="64" y="160"/>
                  </a:lnTo>
                  <a:lnTo>
                    <a:pt x="65" y="159"/>
                  </a:lnTo>
                  <a:lnTo>
                    <a:pt x="69" y="154"/>
                  </a:lnTo>
                  <a:lnTo>
                    <a:pt x="67" y="154"/>
                  </a:lnTo>
                  <a:lnTo>
                    <a:pt x="64" y="155"/>
                  </a:lnTo>
                  <a:lnTo>
                    <a:pt x="61" y="158"/>
                  </a:lnTo>
                  <a:lnTo>
                    <a:pt x="59" y="155"/>
                  </a:lnTo>
                  <a:lnTo>
                    <a:pt x="59" y="152"/>
                  </a:lnTo>
                  <a:lnTo>
                    <a:pt x="59" y="149"/>
                  </a:lnTo>
                  <a:lnTo>
                    <a:pt x="62" y="143"/>
                  </a:lnTo>
                  <a:lnTo>
                    <a:pt x="59" y="146"/>
                  </a:lnTo>
                  <a:lnTo>
                    <a:pt x="58" y="149"/>
                  </a:lnTo>
                  <a:lnTo>
                    <a:pt x="58" y="153"/>
                  </a:lnTo>
                  <a:lnTo>
                    <a:pt x="58" y="156"/>
                  </a:lnTo>
                  <a:lnTo>
                    <a:pt x="56" y="160"/>
                  </a:lnTo>
                  <a:lnTo>
                    <a:pt x="55" y="161"/>
                  </a:lnTo>
                  <a:lnTo>
                    <a:pt x="52" y="163"/>
                  </a:lnTo>
                  <a:lnTo>
                    <a:pt x="50" y="165"/>
                  </a:lnTo>
                  <a:lnTo>
                    <a:pt x="48" y="167"/>
                  </a:lnTo>
                  <a:lnTo>
                    <a:pt x="48" y="164"/>
                  </a:lnTo>
                  <a:lnTo>
                    <a:pt x="48" y="160"/>
                  </a:lnTo>
                  <a:lnTo>
                    <a:pt x="46" y="149"/>
                  </a:lnTo>
                  <a:lnTo>
                    <a:pt x="46" y="152"/>
                  </a:lnTo>
                  <a:lnTo>
                    <a:pt x="47" y="158"/>
                  </a:lnTo>
                  <a:lnTo>
                    <a:pt x="47" y="162"/>
                  </a:lnTo>
                  <a:lnTo>
                    <a:pt x="45" y="165"/>
                  </a:lnTo>
                  <a:lnTo>
                    <a:pt x="42" y="168"/>
                  </a:lnTo>
                  <a:lnTo>
                    <a:pt x="39" y="169"/>
                  </a:lnTo>
                  <a:lnTo>
                    <a:pt x="38" y="168"/>
                  </a:lnTo>
                  <a:lnTo>
                    <a:pt x="36" y="166"/>
                  </a:lnTo>
                  <a:lnTo>
                    <a:pt x="34" y="163"/>
                  </a:lnTo>
                  <a:lnTo>
                    <a:pt x="33" y="159"/>
                  </a:lnTo>
                  <a:lnTo>
                    <a:pt x="32" y="156"/>
                  </a:lnTo>
                  <a:lnTo>
                    <a:pt x="33" y="152"/>
                  </a:lnTo>
                  <a:lnTo>
                    <a:pt x="32" y="149"/>
                  </a:lnTo>
                  <a:lnTo>
                    <a:pt x="30" y="141"/>
                  </a:lnTo>
                  <a:lnTo>
                    <a:pt x="28" y="137"/>
                  </a:lnTo>
                  <a:lnTo>
                    <a:pt x="28" y="136"/>
                  </a:lnTo>
                  <a:lnTo>
                    <a:pt x="28" y="135"/>
                  </a:lnTo>
                  <a:lnTo>
                    <a:pt x="27" y="130"/>
                  </a:lnTo>
                  <a:lnTo>
                    <a:pt x="26" y="127"/>
                  </a:lnTo>
                  <a:lnTo>
                    <a:pt x="26" y="123"/>
                  </a:lnTo>
                  <a:lnTo>
                    <a:pt x="28" y="118"/>
                  </a:lnTo>
                  <a:lnTo>
                    <a:pt x="27" y="118"/>
                  </a:lnTo>
                  <a:lnTo>
                    <a:pt x="25" y="117"/>
                  </a:lnTo>
                  <a:lnTo>
                    <a:pt x="22" y="116"/>
                  </a:lnTo>
                  <a:lnTo>
                    <a:pt x="21" y="114"/>
                  </a:lnTo>
                  <a:lnTo>
                    <a:pt x="22" y="109"/>
                  </a:lnTo>
                  <a:lnTo>
                    <a:pt x="21" y="108"/>
                  </a:lnTo>
                  <a:lnTo>
                    <a:pt x="19" y="106"/>
                  </a:lnTo>
                  <a:lnTo>
                    <a:pt x="19" y="105"/>
                  </a:lnTo>
                  <a:lnTo>
                    <a:pt x="18" y="104"/>
                  </a:lnTo>
                  <a:lnTo>
                    <a:pt x="17" y="102"/>
                  </a:lnTo>
                  <a:lnTo>
                    <a:pt x="19" y="96"/>
                  </a:lnTo>
                  <a:lnTo>
                    <a:pt x="21" y="90"/>
                  </a:lnTo>
                  <a:lnTo>
                    <a:pt x="22" y="88"/>
                  </a:lnTo>
                  <a:lnTo>
                    <a:pt x="22" y="84"/>
                  </a:lnTo>
                  <a:lnTo>
                    <a:pt x="22" y="82"/>
                  </a:lnTo>
                  <a:lnTo>
                    <a:pt x="22" y="81"/>
                  </a:lnTo>
                  <a:lnTo>
                    <a:pt x="19" y="79"/>
                  </a:lnTo>
                  <a:lnTo>
                    <a:pt x="15" y="78"/>
                  </a:lnTo>
                  <a:lnTo>
                    <a:pt x="11" y="77"/>
                  </a:lnTo>
                  <a:lnTo>
                    <a:pt x="9" y="75"/>
                  </a:lnTo>
                  <a:lnTo>
                    <a:pt x="8" y="73"/>
                  </a:lnTo>
                  <a:lnTo>
                    <a:pt x="6" y="74"/>
                  </a:lnTo>
                  <a:lnTo>
                    <a:pt x="3" y="73"/>
                  </a:lnTo>
                  <a:lnTo>
                    <a:pt x="1" y="71"/>
                  </a:lnTo>
                  <a:lnTo>
                    <a:pt x="0" y="68"/>
                  </a:lnTo>
                  <a:lnTo>
                    <a:pt x="0" y="67"/>
                  </a:lnTo>
                  <a:lnTo>
                    <a:pt x="0" y="66"/>
                  </a:lnTo>
                  <a:lnTo>
                    <a:pt x="3" y="58"/>
                  </a:lnTo>
                  <a:lnTo>
                    <a:pt x="4" y="58"/>
                  </a:lnTo>
                  <a:lnTo>
                    <a:pt x="8" y="60"/>
                  </a:lnTo>
                  <a:lnTo>
                    <a:pt x="9" y="60"/>
                  </a:lnTo>
                  <a:lnTo>
                    <a:pt x="11" y="57"/>
                  </a:lnTo>
                  <a:lnTo>
                    <a:pt x="13" y="49"/>
                  </a:lnTo>
                  <a:lnTo>
                    <a:pt x="17" y="49"/>
                  </a:lnTo>
                  <a:lnTo>
                    <a:pt x="20" y="49"/>
                  </a:lnTo>
                  <a:lnTo>
                    <a:pt x="23" y="50"/>
                  </a:lnTo>
                  <a:lnTo>
                    <a:pt x="25" y="49"/>
                  </a:lnTo>
                  <a:lnTo>
                    <a:pt x="27" y="49"/>
                  </a:lnTo>
                  <a:lnTo>
                    <a:pt x="28" y="48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26" y="44"/>
                  </a:lnTo>
                  <a:lnTo>
                    <a:pt x="25" y="43"/>
                  </a:lnTo>
                  <a:lnTo>
                    <a:pt x="24" y="39"/>
                  </a:lnTo>
                  <a:lnTo>
                    <a:pt x="24" y="38"/>
                  </a:lnTo>
                  <a:lnTo>
                    <a:pt x="17" y="38"/>
                  </a:lnTo>
                  <a:lnTo>
                    <a:pt x="15" y="37"/>
                  </a:lnTo>
                  <a:lnTo>
                    <a:pt x="13" y="36"/>
                  </a:lnTo>
                  <a:lnTo>
                    <a:pt x="10" y="31"/>
                  </a:lnTo>
                  <a:lnTo>
                    <a:pt x="7" y="28"/>
                  </a:lnTo>
                  <a:lnTo>
                    <a:pt x="3" y="27"/>
                  </a:lnTo>
                  <a:lnTo>
                    <a:pt x="2" y="26"/>
                  </a:lnTo>
                  <a:lnTo>
                    <a:pt x="1" y="24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6" y="14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1" y="4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5" y="2"/>
                  </a:lnTo>
                  <a:lnTo>
                    <a:pt x="19" y="5"/>
                  </a:lnTo>
                  <a:lnTo>
                    <a:pt x="20" y="8"/>
                  </a:lnTo>
                  <a:lnTo>
                    <a:pt x="20" y="10"/>
                  </a:lnTo>
                  <a:lnTo>
                    <a:pt x="22" y="10"/>
                  </a:lnTo>
                  <a:lnTo>
                    <a:pt x="23" y="10"/>
                  </a:lnTo>
                  <a:lnTo>
                    <a:pt x="25" y="12"/>
                  </a:lnTo>
                  <a:lnTo>
                    <a:pt x="27" y="11"/>
                  </a:lnTo>
                  <a:lnTo>
                    <a:pt x="29" y="12"/>
                  </a:lnTo>
                  <a:lnTo>
                    <a:pt x="30" y="12"/>
                  </a:lnTo>
                  <a:lnTo>
                    <a:pt x="30" y="10"/>
                  </a:lnTo>
                  <a:lnTo>
                    <a:pt x="29" y="9"/>
                  </a:lnTo>
                  <a:lnTo>
                    <a:pt x="28" y="7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13"/>
                  </a:lnTo>
                  <a:lnTo>
                    <a:pt x="36" y="16"/>
                  </a:lnTo>
                  <a:lnTo>
                    <a:pt x="40" y="19"/>
                  </a:lnTo>
                  <a:lnTo>
                    <a:pt x="42" y="20"/>
                  </a:lnTo>
                  <a:lnTo>
                    <a:pt x="46" y="21"/>
                  </a:lnTo>
                  <a:lnTo>
                    <a:pt x="48" y="20"/>
                  </a:lnTo>
                  <a:lnTo>
                    <a:pt x="49" y="18"/>
                  </a:lnTo>
                  <a:lnTo>
                    <a:pt x="48" y="15"/>
                  </a:lnTo>
                  <a:lnTo>
                    <a:pt x="49" y="14"/>
                  </a:lnTo>
                  <a:lnTo>
                    <a:pt x="50" y="13"/>
                  </a:lnTo>
                  <a:lnTo>
                    <a:pt x="52" y="13"/>
                  </a:lnTo>
                  <a:lnTo>
                    <a:pt x="53" y="14"/>
                  </a:lnTo>
                  <a:lnTo>
                    <a:pt x="56" y="22"/>
                  </a:lnTo>
                  <a:lnTo>
                    <a:pt x="56" y="26"/>
                  </a:lnTo>
                  <a:lnTo>
                    <a:pt x="57" y="36"/>
                  </a:lnTo>
                  <a:lnTo>
                    <a:pt x="56" y="42"/>
                  </a:lnTo>
                  <a:lnTo>
                    <a:pt x="56" y="44"/>
                  </a:lnTo>
                  <a:lnTo>
                    <a:pt x="56" y="45"/>
                  </a:lnTo>
                  <a:lnTo>
                    <a:pt x="57" y="45"/>
                  </a:lnTo>
                  <a:lnTo>
                    <a:pt x="58" y="45"/>
                  </a:lnTo>
                  <a:lnTo>
                    <a:pt x="63" y="47"/>
                  </a:lnTo>
                  <a:lnTo>
                    <a:pt x="66" y="48"/>
                  </a:lnTo>
                  <a:lnTo>
                    <a:pt x="71" y="49"/>
                  </a:lnTo>
                  <a:lnTo>
                    <a:pt x="77" y="50"/>
                  </a:lnTo>
                  <a:lnTo>
                    <a:pt x="80" y="50"/>
                  </a:lnTo>
                  <a:lnTo>
                    <a:pt x="82" y="50"/>
                  </a:lnTo>
                  <a:lnTo>
                    <a:pt x="86" y="50"/>
                  </a:lnTo>
                  <a:lnTo>
                    <a:pt x="96" y="50"/>
                  </a:lnTo>
                  <a:lnTo>
                    <a:pt x="104" y="49"/>
                  </a:lnTo>
                  <a:lnTo>
                    <a:pt x="106" y="50"/>
                  </a:lnTo>
                  <a:lnTo>
                    <a:pt x="110" y="50"/>
                  </a:lnTo>
                  <a:lnTo>
                    <a:pt x="118" y="50"/>
                  </a:lnTo>
                  <a:lnTo>
                    <a:pt x="127" y="50"/>
                  </a:lnTo>
                  <a:lnTo>
                    <a:pt x="132" y="51"/>
                  </a:lnTo>
                  <a:lnTo>
                    <a:pt x="138" y="55"/>
                  </a:lnTo>
                  <a:lnTo>
                    <a:pt x="141" y="57"/>
                  </a:lnTo>
                  <a:lnTo>
                    <a:pt x="141" y="59"/>
                  </a:lnTo>
                  <a:lnTo>
                    <a:pt x="141" y="60"/>
                  </a:lnTo>
                  <a:lnTo>
                    <a:pt x="140" y="61"/>
                  </a:lnTo>
                  <a:lnTo>
                    <a:pt x="139" y="61"/>
                  </a:lnTo>
                  <a:lnTo>
                    <a:pt x="134" y="59"/>
                  </a:lnTo>
                  <a:lnTo>
                    <a:pt x="134" y="60"/>
                  </a:lnTo>
                  <a:lnTo>
                    <a:pt x="134" y="63"/>
                  </a:lnTo>
                  <a:lnTo>
                    <a:pt x="134" y="64"/>
                  </a:lnTo>
                  <a:lnTo>
                    <a:pt x="132" y="66"/>
                  </a:lnTo>
                  <a:lnTo>
                    <a:pt x="130" y="73"/>
                  </a:lnTo>
                  <a:lnTo>
                    <a:pt x="129" y="76"/>
                  </a:lnTo>
                  <a:lnTo>
                    <a:pt x="129" y="77"/>
                  </a:lnTo>
                  <a:lnTo>
                    <a:pt x="128" y="77"/>
                  </a:lnTo>
                  <a:lnTo>
                    <a:pt x="126" y="77"/>
                  </a:lnTo>
                  <a:lnTo>
                    <a:pt x="124" y="78"/>
                  </a:lnTo>
                  <a:lnTo>
                    <a:pt x="124" y="79"/>
                  </a:lnTo>
                  <a:lnTo>
                    <a:pt x="123" y="81"/>
                  </a:lnTo>
                  <a:lnTo>
                    <a:pt x="122" y="83"/>
                  </a:lnTo>
                  <a:lnTo>
                    <a:pt x="121" y="84"/>
                  </a:lnTo>
                  <a:lnTo>
                    <a:pt x="119" y="83"/>
                  </a:lnTo>
                  <a:lnTo>
                    <a:pt x="118" y="83"/>
                  </a:lnTo>
                  <a:lnTo>
                    <a:pt x="116" y="84"/>
                  </a:lnTo>
                  <a:lnTo>
                    <a:pt x="114" y="85"/>
                  </a:lnTo>
                  <a:lnTo>
                    <a:pt x="112" y="86"/>
                  </a:lnTo>
                  <a:lnTo>
                    <a:pt x="111" y="87"/>
                  </a:lnTo>
                  <a:lnTo>
                    <a:pt x="106" y="87"/>
                  </a:lnTo>
                  <a:lnTo>
                    <a:pt x="106" y="87"/>
                  </a:lnTo>
                  <a:lnTo>
                    <a:pt x="105" y="88"/>
                  </a:lnTo>
                  <a:lnTo>
                    <a:pt x="105" y="89"/>
                  </a:lnTo>
                  <a:lnTo>
                    <a:pt x="102" y="93"/>
                  </a:lnTo>
                  <a:lnTo>
                    <a:pt x="100" y="99"/>
                  </a:lnTo>
                  <a:lnTo>
                    <a:pt x="99" y="102"/>
                  </a:lnTo>
                  <a:lnTo>
                    <a:pt x="99" y="105"/>
                  </a:lnTo>
                  <a:lnTo>
                    <a:pt x="102" y="112"/>
                  </a:lnTo>
                  <a:lnTo>
                    <a:pt x="104" y="121"/>
                  </a:lnTo>
                  <a:lnTo>
                    <a:pt x="105" y="122"/>
                  </a:lnTo>
                  <a:lnTo>
                    <a:pt x="105" y="122"/>
                  </a:lnTo>
                  <a:lnTo>
                    <a:pt x="106" y="122"/>
                  </a:lnTo>
                  <a:lnTo>
                    <a:pt x="106" y="120"/>
                  </a:lnTo>
                  <a:lnTo>
                    <a:pt x="106" y="118"/>
                  </a:lnTo>
                  <a:lnTo>
                    <a:pt x="107" y="118"/>
                  </a:lnTo>
                  <a:lnTo>
                    <a:pt x="108" y="118"/>
                  </a:lnTo>
                  <a:lnTo>
                    <a:pt x="109" y="120"/>
                  </a:lnTo>
                  <a:lnTo>
                    <a:pt x="110" y="124"/>
                  </a:lnTo>
                  <a:lnTo>
                    <a:pt x="112" y="125"/>
                  </a:lnTo>
                  <a:lnTo>
                    <a:pt x="114" y="125"/>
                  </a:lnTo>
                  <a:lnTo>
                    <a:pt x="116" y="125"/>
                  </a:lnTo>
                  <a:lnTo>
                    <a:pt x="118" y="123"/>
                  </a:lnTo>
                  <a:lnTo>
                    <a:pt x="119" y="121"/>
                  </a:lnTo>
                  <a:lnTo>
                    <a:pt x="118" y="118"/>
                  </a:lnTo>
                  <a:lnTo>
                    <a:pt x="118" y="115"/>
                  </a:lnTo>
                  <a:lnTo>
                    <a:pt x="119" y="113"/>
                  </a:lnTo>
                  <a:lnTo>
                    <a:pt x="124" y="108"/>
                  </a:lnTo>
                  <a:lnTo>
                    <a:pt x="124" y="107"/>
                  </a:lnTo>
                  <a:lnTo>
                    <a:pt x="124" y="104"/>
                  </a:lnTo>
                  <a:lnTo>
                    <a:pt x="124" y="101"/>
                  </a:lnTo>
                  <a:lnTo>
                    <a:pt x="126" y="101"/>
                  </a:lnTo>
                  <a:lnTo>
                    <a:pt x="127" y="102"/>
                  </a:lnTo>
                  <a:lnTo>
                    <a:pt x="130" y="100"/>
                  </a:lnTo>
                  <a:lnTo>
                    <a:pt x="131" y="100"/>
                  </a:lnTo>
                  <a:lnTo>
                    <a:pt x="132" y="102"/>
                  </a:lnTo>
                  <a:lnTo>
                    <a:pt x="134" y="101"/>
                  </a:lnTo>
                  <a:lnTo>
                    <a:pt x="135" y="108"/>
                  </a:lnTo>
                  <a:lnTo>
                    <a:pt x="137" y="114"/>
                  </a:lnTo>
                  <a:lnTo>
                    <a:pt x="137" y="116"/>
                  </a:lnTo>
                  <a:lnTo>
                    <a:pt x="137" y="122"/>
                  </a:lnTo>
                  <a:lnTo>
                    <a:pt x="138" y="127"/>
                  </a:lnTo>
                  <a:lnTo>
                    <a:pt x="139" y="128"/>
                  </a:lnTo>
                  <a:lnTo>
                    <a:pt x="140" y="131"/>
                  </a:lnTo>
                  <a:lnTo>
                    <a:pt x="141" y="134"/>
                  </a:lnTo>
                  <a:lnTo>
                    <a:pt x="141" y="135"/>
                  </a:lnTo>
                  <a:lnTo>
                    <a:pt x="142" y="141"/>
                  </a:lnTo>
                  <a:lnTo>
                    <a:pt x="143" y="145"/>
                  </a:lnTo>
                  <a:lnTo>
                    <a:pt x="144" y="157"/>
                  </a:lnTo>
                  <a:lnTo>
                    <a:pt x="145" y="16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4" name="Freeform 269">
              <a:extLst>
                <a:ext uri="{FF2B5EF4-FFF2-40B4-BE49-F238E27FC236}">
                  <a16:creationId xmlns:a16="http://schemas.microsoft.com/office/drawing/2014/main" id="{418E29BB-0B46-F06A-A64C-01963692E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9113" y="9017609"/>
              <a:ext cx="5497" cy="10990"/>
            </a:xfrm>
            <a:custGeom>
              <a:avLst/>
              <a:gdLst>
                <a:gd name="T0" fmla="*/ 3 w 5"/>
                <a:gd name="T1" fmla="*/ 8 h 9"/>
                <a:gd name="T2" fmla="*/ 1 w 5"/>
                <a:gd name="T3" fmla="*/ 8 h 9"/>
                <a:gd name="T4" fmla="*/ 1 w 5"/>
                <a:gd name="T5" fmla="*/ 7 h 9"/>
                <a:gd name="T6" fmla="*/ 1 w 5"/>
                <a:gd name="T7" fmla="*/ 5 h 9"/>
                <a:gd name="T8" fmla="*/ 0 w 5"/>
                <a:gd name="T9" fmla="*/ 1 h 9"/>
                <a:gd name="T10" fmla="*/ 2 w 5"/>
                <a:gd name="T11" fmla="*/ 0 h 9"/>
                <a:gd name="T12" fmla="*/ 3 w 5"/>
                <a:gd name="T13" fmla="*/ 0 h 9"/>
                <a:gd name="T14" fmla="*/ 3 w 5"/>
                <a:gd name="T15" fmla="*/ 2 h 9"/>
                <a:gd name="T16" fmla="*/ 4 w 5"/>
                <a:gd name="T17" fmla="*/ 4 h 9"/>
                <a:gd name="T18" fmla="*/ 3 w 5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9">
                  <a:moveTo>
                    <a:pt x="3" y="8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4" y="4"/>
                  </a:lnTo>
                  <a:lnTo>
                    <a:pt x="3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5" name="Freeform 270">
              <a:extLst>
                <a:ext uri="{FF2B5EF4-FFF2-40B4-BE49-F238E27FC236}">
                  <a16:creationId xmlns:a16="http://schemas.microsoft.com/office/drawing/2014/main" id="{58CC6FEE-6CFD-D63F-FBCD-6E5E311CF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9113" y="9012115"/>
              <a:ext cx="5497" cy="10990"/>
            </a:xfrm>
            <a:custGeom>
              <a:avLst/>
              <a:gdLst>
                <a:gd name="T0" fmla="*/ 2 w 3"/>
                <a:gd name="T1" fmla="*/ 4 h 8"/>
                <a:gd name="T2" fmla="*/ 1 w 3"/>
                <a:gd name="T3" fmla="*/ 7 h 8"/>
                <a:gd name="T4" fmla="*/ 0 w 3"/>
                <a:gd name="T5" fmla="*/ 4 h 8"/>
                <a:gd name="T6" fmla="*/ 1 w 3"/>
                <a:gd name="T7" fmla="*/ 2 h 8"/>
                <a:gd name="T8" fmla="*/ 1 w 3"/>
                <a:gd name="T9" fmla="*/ 0 h 8"/>
                <a:gd name="T10" fmla="*/ 2 w 3"/>
                <a:gd name="T11" fmla="*/ 0 h 8"/>
                <a:gd name="T12" fmla="*/ 2 w 3"/>
                <a:gd name="T13" fmla="*/ 2 h 8"/>
                <a:gd name="T14" fmla="*/ 2 w 3"/>
                <a:gd name="T1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8">
                  <a:moveTo>
                    <a:pt x="2" y="4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6" name="Freeform 271">
              <a:extLst>
                <a:ext uri="{FF2B5EF4-FFF2-40B4-BE49-F238E27FC236}">
                  <a16:creationId xmlns:a16="http://schemas.microsoft.com/office/drawing/2014/main" id="{91B07226-1ED8-DFA8-B7BF-FC1BCF323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142" y="8984638"/>
              <a:ext cx="5497" cy="16487"/>
            </a:xfrm>
            <a:custGeom>
              <a:avLst/>
              <a:gdLst>
                <a:gd name="T0" fmla="*/ 3 w 5"/>
                <a:gd name="T1" fmla="*/ 12 h 15"/>
                <a:gd name="T2" fmla="*/ 0 w 5"/>
                <a:gd name="T3" fmla="*/ 14 h 15"/>
                <a:gd name="T4" fmla="*/ 1 w 5"/>
                <a:gd name="T5" fmla="*/ 0 h 15"/>
                <a:gd name="T6" fmla="*/ 3 w 5"/>
                <a:gd name="T7" fmla="*/ 5 h 15"/>
                <a:gd name="T8" fmla="*/ 4 w 5"/>
                <a:gd name="T9" fmla="*/ 8 h 15"/>
                <a:gd name="T10" fmla="*/ 3 w 5"/>
                <a:gd name="T11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5">
                  <a:moveTo>
                    <a:pt x="3" y="12"/>
                  </a:moveTo>
                  <a:lnTo>
                    <a:pt x="0" y="14"/>
                  </a:lnTo>
                  <a:lnTo>
                    <a:pt x="1" y="0"/>
                  </a:lnTo>
                  <a:lnTo>
                    <a:pt x="3" y="5"/>
                  </a:lnTo>
                  <a:lnTo>
                    <a:pt x="4" y="8"/>
                  </a:lnTo>
                  <a:lnTo>
                    <a:pt x="3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7" name="Freeform 272">
              <a:extLst>
                <a:ext uri="{FF2B5EF4-FFF2-40B4-BE49-F238E27FC236}">
                  <a16:creationId xmlns:a16="http://schemas.microsoft.com/office/drawing/2014/main" id="{65EEFA5D-32BF-69D6-4770-89ECE777A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2629" y="8984638"/>
              <a:ext cx="5493" cy="10990"/>
            </a:xfrm>
            <a:custGeom>
              <a:avLst/>
              <a:gdLst>
                <a:gd name="T0" fmla="*/ 5 w 6"/>
                <a:gd name="T1" fmla="*/ 8 h 10"/>
                <a:gd name="T2" fmla="*/ 3 w 6"/>
                <a:gd name="T3" fmla="*/ 9 h 10"/>
                <a:gd name="T4" fmla="*/ 2 w 6"/>
                <a:gd name="T5" fmla="*/ 8 h 10"/>
                <a:gd name="T6" fmla="*/ 0 w 6"/>
                <a:gd name="T7" fmla="*/ 5 h 10"/>
                <a:gd name="T8" fmla="*/ 2 w 6"/>
                <a:gd name="T9" fmla="*/ 0 h 10"/>
                <a:gd name="T10" fmla="*/ 2 w 6"/>
                <a:gd name="T11" fmla="*/ 0 h 10"/>
                <a:gd name="T12" fmla="*/ 3 w 6"/>
                <a:gd name="T13" fmla="*/ 1 h 10"/>
                <a:gd name="T14" fmla="*/ 4 w 6"/>
                <a:gd name="T15" fmla="*/ 4 h 10"/>
                <a:gd name="T16" fmla="*/ 4 w 6"/>
                <a:gd name="T17" fmla="*/ 6 h 10"/>
                <a:gd name="T18" fmla="*/ 5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8"/>
                  </a:moveTo>
                  <a:lnTo>
                    <a:pt x="3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4"/>
                  </a:lnTo>
                  <a:lnTo>
                    <a:pt x="4" y="6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8" name="Freeform 273">
              <a:extLst>
                <a:ext uri="{FF2B5EF4-FFF2-40B4-BE49-F238E27FC236}">
                  <a16:creationId xmlns:a16="http://schemas.microsoft.com/office/drawing/2014/main" id="{0A793B7C-90D4-F3F0-6776-94E26965E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4161" y="8973647"/>
              <a:ext cx="16487" cy="38468"/>
            </a:xfrm>
            <a:custGeom>
              <a:avLst/>
              <a:gdLst>
                <a:gd name="T0" fmla="*/ 9 w 13"/>
                <a:gd name="T1" fmla="*/ 27 h 29"/>
                <a:gd name="T2" fmla="*/ 4 w 13"/>
                <a:gd name="T3" fmla="*/ 28 h 29"/>
                <a:gd name="T4" fmla="*/ 1 w 13"/>
                <a:gd name="T5" fmla="*/ 28 h 29"/>
                <a:gd name="T6" fmla="*/ 6 w 13"/>
                <a:gd name="T7" fmla="*/ 18 h 29"/>
                <a:gd name="T8" fmla="*/ 6 w 13"/>
                <a:gd name="T9" fmla="*/ 15 h 29"/>
                <a:gd name="T10" fmla="*/ 5 w 13"/>
                <a:gd name="T11" fmla="*/ 11 h 29"/>
                <a:gd name="T12" fmla="*/ 2 w 13"/>
                <a:gd name="T13" fmla="*/ 9 h 29"/>
                <a:gd name="T14" fmla="*/ 2 w 13"/>
                <a:gd name="T15" fmla="*/ 7 h 29"/>
                <a:gd name="T16" fmla="*/ 1 w 13"/>
                <a:gd name="T17" fmla="*/ 4 h 29"/>
                <a:gd name="T18" fmla="*/ 0 w 13"/>
                <a:gd name="T19" fmla="*/ 1 h 29"/>
                <a:gd name="T20" fmla="*/ 4 w 13"/>
                <a:gd name="T21" fmla="*/ 0 h 29"/>
                <a:gd name="T22" fmla="*/ 6 w 13"/>
                <a:gd name="T23" fmla="*/ 2 h 29"/>
                <a:gd name="T24" fmla="*/ 6 w 13"/>
                <a:gd name="T25" fmla="*/ 3 h 29"/>
                <a:gd name="T26" fmla="*/ 7 w 13"/>
                <a:gd name="T27" fmla="*/ 6 h 29"/>
                <a:gd name="T28" fmla="*/ 8 w 13"/>
                <a:gd name="T29" fmla="*/ 8 h 29"/>
                <a:gd name="T30" fmla="*/ 12 w 13"/>
                <a:gd name="T31" fmla="*/ 14 h 29"/>
                <a:gd name="T32" fmla="*/ 12 w 13"/>
                <a:gd name="T33" fmla="*/ 17 h 29"/>
                <a:gd name="T34" fmla="*/ 11 w 13"/>
                <a:gd name="T35" fmla="*/ 25 h 29"/>
                <a:gd name="T36" fmla="*/ 9 w 13"/>
                <a:gd name="T37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29">
                  <a:moveTo>
                    <a:pt x="9" y="27"/>
                  </a:moveTo>
                  <a:lnTo>
                    <a:pt x="4" y="28"/>
                  </a:lnTo>
                  <a:lnTo>
                    <a:pt x="1" y="28"/>
                  </a:lnTo>
                  <a:lnTo>
                    <a:pt x="6" y="18"/>
                  </a:lnTo>
                  <a:lnTo>
                    <a:pt x="6" y="15"/>
                  </a:lnTo>
                  <a:lnTo>
                    <a:pt x="5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1" y="4"/>
                  </a:lnTo>
                  <a:lnTo>
                    <a:pt x="0" y="1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7" y="6"/>
                  </a:lnTo>
                  <a:lnTo>
                    <a:pt x="8" y="8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1" y="25"/>
                  </a:lnTo>
                  <a:lnTo>
                    <a:pt x="9" y="2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29" name="Freeform 274">
              <a:extLst>
                <a:ext uri="{FF2B5EF4-FFF2-40B4-BE49-F238E27FC236}">
                  <a16:creationId xmlns:a16="http://schemas.microsoft.com/office/drawing/2014/main" id="{0C2D0B88-093A-9213-A8A9-01046289C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9658" y="8968154"/>
              <a:ext cx="5493" cy="5493"/>
            </a:xfrm>
            <a:custGeom>
              <a:avLst/>
              <a:gdLst>
                <a:gd name="T0" fmla="*/ 3 w 4"/>
                <a:gd name="T1" fmla="*/ 2 h 4"/>
                <a:gd name="T2" fmla="*/ 3 w 4"/>
                <a:gd name="T3" fmla="*/ 3 h 4"/>
                <a:gd name="T4" fmla="*/ 2 w 4"/>
                <a:gd name="T5" fmla="*/ 3 h 4"/>
                <a:gd name="T6" fmla="*/ 0 w 4"/>
                <a:gd name="T7" fmla="*/ 1 h 4"/>
                <a:gd name="T8" fmla="*/ 0 w 4"/>
                <a:gd name="T9" fmla="*/ 0 h 4"/>
                <a:gd name="T10" fmla="*/ 1 w 4"/>
                <a:gd name="T11" fmla="*/ 0 h 4"/>
                <a:gd name="T12" fmla="*/ 3 w 4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3" y="3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0" name="Freeform 276">
              <a:extLst>
                <a:ext uri="{FF2B5EF4-FFF2-40B4-BE49-F238E27FC236}">
                  <a16:creationId xmlns:a16="http://schemas.microsoft.com/office/drawing/2014/main" id="{D77D0758-6256-96CA-6147-07813D7CE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6052" y="8825279"/>
              <a:ext cx="5493" cy="21981"/>
            </a:xfrm>
            <a:custGeom>
              <a:avLst/>
              <a:gdLst>
                <a:gd name="T0" fmla="*/ 5 w 6"/>
                <a:gd name="T1" fmla="*/ 13 h 16"/>
                <a:gd name="T2" fmla="*/ 4 w 6"/>
                <a:gd name="T3" fmla="*/ 15 h 16"/>
                <a:gd name="T4" fmla="*/ 3 w 6"/>
                <a:gd name="T5" fmla="*/ 14 h 16"/>
                <a:gd name="T6" fmla="*/ 0 w 6"/>
                <a:gd name="T7" fmla="*/ 9 h 16"/>
                <a:gd name="T8" fmla="*/ 1 w 6"/>
                <a:gd name="T9" fmla="*/ 6 h 16"/>
                <a:gd name="T10" fmla="*/ 0 w 6"/>
                <a:gd name="T11" fmla="*/ 2 h 16"/>
                <a:gd name="T12" fmla="*/ 0 w 6"/>
                <a:gd name="T13" fmla="*/ 0 h 16"/>
                <a:gd name="T14" fmla="*/ 4 w 6"/>
                <a:gd name="T15" fmla="*/ 0 h 16"/>
                <a:gd name="T16" fmla="*/ 5 w 6"/>
                <a:gd name="T17" fmla="*/ 0 h 16"/>
                <a:gd name="T18" fmla="*/ 4 w 6"/>
                <a:gd name="T19" fmla="*/ 2 h 16"/>
                <a:gd name="T20" fmla="*/ 5 w 6"/>
                <a:gd name="T21" fmla="*/ 4 h 16"/>
                <a:gd name="T22" fmla="*/ 5 w 6"/>
                <a:gd name="T23" fmla="*/ 8 h 16"/>
                <a:gd name="T24" fmla="*/ 5 w 6"/>
                <a:gd name="T2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6">
                  <a:moveTo>
                    <a:pt x="5" y="13"/>
                  </a:moveTo>
                  <a:lnTo>
                    <a:pt x="4" y="15"/>
                  </a:lnTo>
                  <a:lnTo>
                    <a:pt x="3" y="14"/>
                  </a:lnTo>
                  <a:lnTo>
                    <a:pt x="0" y="9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1" name="Freeform 277">
              <a:extLst>
                <a:ext uri="{FF2B5EF4-FFF2-40B4-BE49-F238E27FC236}">
                  <a16:creationId xmlns:a16="http://schemas.microsoft.com/office/drawing/2014/main" id="{6E4090D5-B553-835E-A73C-CD5F99CFE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6052" y="8825279"/>
              <a:ext cx="5493" cy="21981"/>
            </a:xfrm>
            <a:custGeom>
              <a:avLst/>
              <a:gdLst>
                <a:gd name="T0" fmla="*/ 5 w 6"/>
                <a:gd name="T1" fmla="*/ 13 h 16"/>
                <a:gd name="T2" fmla="*/ 4 w 6"/>
                <a:gd name="T3" fmla="*/ 15 h 16"/>
                <a:gd name="T4" fmla="*/ 3 w 6"/>
                <a:gd name="T5" fmla="*/ 14 h 16"/>
                <a:gd name="T6" fmla="*/ 0 w 6"/>
                <a:gd name="T7" fmla="*/ 9 h 16"/>
                <a:gd name="T8" fmla="*/ 1 w 6"/>
                <a:gd name="T9" fmla="*/ 6 h 16"/>
                <a:gd name="T10" fmla="*/ 0 w 6"/>
                <a:gd name="T11" fmla="*/ 2 h 16"/>
                <a:gd name="T12" fmla="*/ 0 w 6"/>
                <a:gd name="T13" fmla="*/ 0 h 16"/>
                <a:gd name="T14" fmla="*/ 4 w 6"/>
                <a:gd name="T15" fmla="*/ 0 h 16"/>
                <a:gd name="T16" fmla="*/ 5 w 6"/>
                <a:gd name="T17" fmla="*/ 0 h 16"/>
                <a:gd name="T18" fmla="*/ 4 w 6"/>
                <a:gd name="T19" fmla="*/ 2 h 16"/>
                <a:gd name="T20" fmla="*/ 5 w 6"/>
                <a:gd name="T21" fmla="*/ 4 h 16"/>
                <a:gd name="T22" fmla="*/ 5 w 6"/>
                <a:gd name="T23" fmla="*/ 8 h 16"/>
                <a:gd name="T24" fmla="*/ 5 w 6"/>
                <a:gd name="T25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6">
                  <a:moveTo>
                    <a:pt x="5" y="13"/>
                  </a:moveTo>
                  <a:lnTo>
                    <a:pt x="4" y="15"/>
                  </a:lnTo>
                  <a:lnTo>
                    <a:pt x="3" y="14"/>
                  </a:lnTo>
                  <a:lnTo>
                    <a:pt x="0" y="9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8"/>
                  </a:lnTo>
                  <a:lnTo>
                    <a:pt x="5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2" name="Freeform 278">
              <a:extLst>
                <a:ext uri="{FF2B5EF4-FFF2-40B4-BE49-F238E27FC236}">
                  <a16:creationId xmlns:a16="http://schemas.microsoft.com/office/drawing/2014/main" id="{DA4F89CF-AB97-2165-F127-D3260C30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8344" y="9699013"/>
              <a:ext cx="49458" cy="38468"/>
            </a:xfrm>
            <a:custGeom>
              <a:avLst/>
              <a:gdLst>
                <a:gd name="T0" fmla="*/ 30 w 41"/>
                <a:gd name="T1" fmla="*/ 3 h 33"/>
                <a:gd name="T2" fmla="*/ 34 w 41"/>
                <a:gd name="T3" fmla="*/ 3 h 33"/>
                <a:gd name="T4" fmla="*/ 35 w 41"/>
                <a:gd name="T5" fmla="*/ 5 h 33"/>
                <a:gd name="T6" fmla="*/ 37 w 41"/>
                <a:gd name="T7" fmla="*/ 8 h 33"/>
                <a:gd name="T8" fmla="*/ 38 w 41"/>
                <a:gd name="T9" fmla="*/ 12 h 33"/>
                <a:gd name="T10" fmla="*/ 39 w 41"/>
                <a:gd name="T11" fmla="*/ 18 h 33"/>
                <a:gd name="T12" fmla="*/ 40 w 41"/>
                <a:gd name="T13" fmla="*/ 20 h 33"/>
                <a:gd name="T14" fmla="*/ 40 w 41"/>
                <a:gd name="T15" fmla="*/ 20 h 33"/>
                <a:gd name="T16" fmla="*/ 39 w 41"/>
                <a:gd name="T17" fmla="*/ 21 h 33"/>
                <a:gd name="T18" fmla="*/ 37 w 41"/>
                <a:gd name="T19" fmla="*/ 21 h 33"/>
                <a:gd name="T20" fmla="*/ 35 w 41"/>
                <a:gd name="T21" fmla="*/ 20 h 33"/>
                <a:gd name="T22" fmla="*/ 33 w 41"/>
                <a:gd name="T23" fmla="*/ 20 h 33"/>
                <a:gd name="T24" fmla="*/ 31 w 41"/>
                <a:gd name="T25" fmla="*/ 14 h 33"/>
                <a:gd name="T26" fmla="*/ 30 w 41"/>
                <a:gd name="T27" fmla="*/ 10 h 33"/>
                <a:gd name="T28" fmla="*/ 30 w 41"/>
                <a:gd name="T29" fmla="*/ 6 h 33"/>
                <a:gd name="T30" fmla="*/ 30 w 41"/>
                <a:gd name="T31" fmla="*/ 3 h 33"/>
                <a:gd name="T32" fmla="*/ 30 w 41"/>
                <a:gd name="T33" fmla="*/ 3 h 33"/>
                <a:gd name="T34" fmla="*/ 28 w 41"/>
                <a:gd name="T35" fmla="*/ 5 h 33"/>
                <a:gd name="T36" fmla="*/ 25 w 41"/>
                <a:gd name="T37" fmla="*/ 7 h 33"/>
                <a:gd name="T38" fmla="*/ 22 w 41"/>
                <a:gd name="T39" fmla="*/ 8 h 33"/>
                <a:gd name="T40" fmla="*/ 21 w 41"/>
                <a:gd name="T41" fmla="*/ 9 h 33"/>
                <a:gd name="T42" fmla="*/ 22 w 41"/>
                <a:gd name="T43" fmla="*/ 11 h 33"/>
                <a:gd name="T44" fmla="*/ 22 w 41"/>
                <a:gd name="T45" fmla="*/ 14 h 33"/>
                <a:gd name="T46" fmla="*/ 23 w 41"/>
                <a:gd name="T47" fmla="*/ 18 h 33"/>
                <a:gd name="T48" fmla="*/ 24 w 41"/>
                <a:gd name="T49" fmla="*/ 19 h 33"/>
                <a:gd name="T50" fmla="*/ 24 w 41"/>
                <a:gd name="T51" fmla="*/ 20 h 33"/>
                <a:gd name="T52" fmla="*/ 24 w 41"/>
                <a:gd name="T53" fmla="*/ 21 h 33"/>
                <a:gd name="T54" fmla="*/ 22 w 41"/>
                <a:gd name="T55" fmla="*/ 23 h 33"/>
                <a:gd name="T56" fmla="*/ 24 w 41"/>
                <a:gd name="T57" fmla="*/ 24 h 33"/>
                <a:gd name="T58" fmla="*/ 22 w 41"/>
                <a:gd name="T59" fmla="*/ 27 h 33"/>
                <a:gd name="T60" fmla="*/ 21 w 41"/>
                <a:gd name="T61" fmla="*/ 29 h 33"/>
                <a:gd name="T62" fmla="*/ 18 w 41"/>
                <a:gd name="T63" fmla="*/ 31 h 33"/>
                <a:gd name="T64" fmla="*/ 17 w 41"/>
                <a:gd name="T65" fmla="*/ 32 h 33"/>
                <a:gd name="T66" fmla="*/ 16 w 41"/>
                <a:gd name="T67" fmla="*/ 30 h 33"/>
                <a:gd name="T68" fmla="*/ 14 w 41"/>
                <a:gd name="T69" fmla="*/ 29 h 33"/>
                <a:gd name="T70" fmla="*/ 12 w 41"/>
                <a:gd name="T71" fmla="*/ 25 h 33"/>
                <a:gd name="T72" fmla="*/ 11 w 41"/>
                <a:gd name="T73" fmla="*/ 24 h 33"/>
                <a:gd name="T74" fmla="*/ 8 w 41"/>
                <a:gd name="T75" fmla="*/ 24 h 33"/>
                <a:gd name="T76" fmla="*/ 6 w 41"/>
                <a:gd name="T77" fmla="*/ 22 h 33"/>
                <a:gd name="T78" fmla="*/ 6 w 41"/>
                <a:gd name="T79" fmla="*/ 20 h 33"/>
                <a:gd name="T80" fmla="*/ 6 w 41"/>
                <a:gd name="T81" fmla="*/ 19 h 33"/>
                <a:gd name="T82" fmla="*/ 5 w 41"/>
                <a:gd name="T83" fmla="*/ 17 h 33"/>
                <a:gd name="T84" fmla="*/ 3 w 41"/>
                <a:gd name="T85" fmla="*/ 16 h 33"/>
                <a:gd name="T86" fmla="*/ 0 w 41"/>
                <a:gd name="T87" fmla="*/ 14 h 33"/>
                <a:gd name="T88" fmla="*/ 0 w 41"/>
                <a:gd name="T89" fmla="*/ 13 h 33"/>
                <a:gd name="T90" fmla="*/ 4 w 41"/>
                <a:gd name="T91" fmla="*/ 13 h 33"/>
                <a:gd name="T92" fmla="*/ 7 w 41"/>
                <a:gd name="T93" fmla="*/ 13 h 33"/>
                <a:gd name="T94" fmla="*/ 11 w 41"/>
                <a:gd name="T95" fmla="*/ 11 h 33"/>
                <a:gd name="T96" fmla="*/ 15 w 41"/>
                <a:gd name="T97" fmla="*/ 9 h 33"/>
                <a:gd name="T98" fmla="*/ 18 w 41"/>
                <a:gd name="T99" fmla="*/ 7 h 33"/>
                <a:gd name="T100" fmla="*/ 21 w 41"/>
                <a:gd name="T101" fmla="*/ 4 h 33"/>
                <a:gd name="T102" fmla="*/ 24 w 41"/>
                <a:gd name="T103" fmla="*/ 2 h 33"/>
                <a:gd name="T104" fmla="*/ 29 w 41"/>
                <a:gd name="T105" fmla="*/ 0 h 33"/>
                <a:gd name="T106" fmla="*/ 31 w 41"/>
                <a:gd name="T107" fmla="*/ 0 h 33"/>
                <a:gd name="T108" fmla="*/ 31 w 41"/>
                <a:gd name="T109" fmla="*/ 2 h 33"/>
                <a:gd name="T110" fmla="*/ 30 w 41"/>
                <a:gd name="T1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" h="33">
                  <a:moveTo>
                    <a:pt x="30" y="3"/>
                  </a:moveTo>
                  <a:lnTo>
                    <a:pt x="34" y="3"/>
                  </a:lnTo>
                  <a:lnTo>
                    <a:pt x="35" y="5"/>
                  </a:lnTo>
                  <a:lnTo>
                    <a:pt x="37" y="8"/>
                  </a:lnTo>
                  <a:lnTo>
                    <a:pt x="38" y="12"/>
                  </a:lnTo>
                  <a:lnTo>
                    <a:pt x="39" y="18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9" y="21"/>
                  </a:lnTo>
                  <a:lnTo>
                    <a:pt x="37" y="21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31" y="14"/>
                  </a:lnTo>
                  <a:lnTo>
                    <a:pt x="30" y="10"/>
                  </a:lnTo>
                  <a:lnTo>
                    <a:pt x="30" y="6"/>
                  </a:lnTo>
                  <a:lnTo>
                    <a:pt x="30" y="3"/>
                  </a:lnTo>
                  <a:close/>
                  <a:moveTo>
                    <a:pt x="30" y="3"/>
                  </a:moveTo>
                  <a:lnTo>
                    <a:pt x="28" y="5"/>
                  </a:lnTo>
                  <a:lnTo>
                    <a:pt x="25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2" y="11"/>
                  </a:lnTo>
                  <a:lnTo>
                    <a:pt x="22" y="14"/>
                  </a:lnTo>
                  <a:lnTo>
                    <a:pt x="23" y="18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21" y="29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6" y="30"/>
                  </a:lnTo>
                  <a:lnTo>
                    <a:pt x="14" y="29"/>
                  </a:lnTo>
                  <a:lnTo>
                    <a:pt x="12" y="25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8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0" y="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3" name="Freeform 279">
              <a:extLst>
                <a:ext uri="{FF2B5EF4-FFF2-40B4-BE49-F238E27FC236}">
                  <a16:creationId xmlns:a16="http://schemas.microsoft.com/office/drawing/2014/main" id="{1BC26F79-28CB-8FA5-E462-3945253AA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6812" y="9704510"/>
              <a:ext cx="10990" cy="21981"/>
            </a:xfrm>
            <a:custGeom>
              <a:avLst/>
              <a:gdLst>
                <a:gd name="T0" fmla="*/ 0 w 11"/>
                <a:gd name="T1" fmla="*/ 0 h 19"/>
                <a:gd name="T2" fmla="*/ 4 w 11"/>
                <a:gd name="T3" fmla="*/ 0 h 19"/>
                <a:gd name="T4" fmla="*/ 5 w 11"/>
                <a:gd name="T5" fmla="*/ 2 h 19"/>
                <a:gd name="T6" fmla="*/ 7 w 11"/>
                <a:gd name="T7" fmla="*/ 5 h 19"/>
                <a:gd name="T8" fmla="*/ 8 w 11"/>
                <a:gd name="T9" fmla="*/ 9 h 19"/>
                <a:gd name="T10" fmla="*/ 9 w 11"/>
                <a:gd name="T11" fmla="*/ 15 h 19"/>
                <a:gd name="T12" fmla="*/ 10 w 11"/>
                <a:gd name="T13" fmla="*/ 17 h 19"/>
                <a:gd name="T14" fmla="*/ 10 w 11"/>
                <a:gd name="T15" fmla="*/ 17 h 19"/>
                <a:gd name="T16" fmla="*/ 9 w 11"/>
                <a:gd name="T17" fmla="*/ 18 h 19"/>
                <a:gd name="T18" fmla="*/ 7 w 11"/>
                <a:gd name="T19" fmla="*/ 18 h 19"/>
                <a:gd name="T20" fmla="*/ 5 w 11"/>
                <a:gd name="T21" fmla="*/ 17 h 19"/>
                <a:gd name="T22" fmla="*/ 3 w 11"/>
                <a:gd name="T23" fmla="*/ 17 h 19"/>
                <a:gd name="T24" fmla="*/ 1 w 11"/>
                <a:gd name="T25" fmla="*/ 11 h 19"/>
                <a:gd name="T26" fmla="*/ 0 w 11"/>
                <a:gd name="T27" fmla="*/ 7 h 19"/>
                <a:gd name="T28" fmla="*/ 0 w 11"/>
                <a:gd name="T29" fmla="*/ 3 h 19"/>
                <a:gd name="T30" fmla="*/ 0 w 11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9">
                  <a:moveTo>
                    <a:pt x="0" y="0"/>
                  </a:moveTo>
                  <a:lnTo>
                    <a:pt x="4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8" y="9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0" y="17"/>
                  </a:lnTo>
                  <a:lnTo>
                    <a:pt x="9" y="18"/>
                  </a:lnTo>
                  <a:lnTo>
                    <a:pt x="7" y="18"/>
                  </a:lnTo>
                  <a:lnTo>
                    <a:pt x="5" y="17"/>
                  </a:lnTo>
                  <a:lnTo>
                    <a:pt x="3" y="17"/>
                  </a:lnTo>
                  <a:lnTo>
                    <a:pt x="1" y="11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4" name="Freeform 280">
              <a:extLst>
                <a:ext uri="{FF2B5EF4-FFF2-40B4-BE49-F238E27FC236}">
                  <a16:creationId xmlns:a16="http://schemas.microsoft.com/office/drawing/2014/main" id="{EB79711F-58AB-A0DD-692B-8BD4CF32F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8344" y="9699013"/>
              <a:ext cx="38468" cy="38468"/>
            </a:xfrm>
            <a:custGeom>
              <a:avLst/>
              <a:gdLst>
                <a:gd name="T0" fmla="*/ 30 w 32"/>
                <a:gd name="T1" fmla="*/ 3 h 33"/>
                <a:gd name="T2" fmla="*/ 28 w 32"/>
                <a:gd name="T3" fmla="*/ 5 h 33"/>
                <a:gd name="T4" fmla="*/ 25 w 32"/>
                <a:gd name="T5" fmla="*/ 7 h 33"/>
                <a:gd name="T6" fmla="*/ 22 w 32"/>
                <a:gd name="T7" fmla="*/ 8 h 33"/>
                <a:gd name="T8" fmla="*/ 21 w 32"/>
                <a:gd name="T9" fmla="*/ 9 h 33"/>
                <a:gd name="T10" fmla="*/ 22 w 32"/>
                <a:gd name="T11" fmla="*/ 11 h 33"/>
                <a:gd name="T12" fmla="*/ 22 w 32"/>
                <a:gd name="T13" fmla="*/ 14 h 33"/>
                <a:gd name="T14" fmla="*/ 23 w 32"/>
                <a:gd name="T15" fmla="*/ 18 h 33"/>
                <a:gd name="T16" fmla="*/ 24 w 32"/>
                <a:gd name="T17" fmla="*/ 19 h 33"/>
                <a:gd name="T18" fmla="*/ 24 w 32"/>
                <a:gd name="T19" fmla="*/ 20 h 33"/>
                <a:gd name="T20" fmla="*/ 24 w 32"/>
                <a:gd name="T21" fmla="*/ 21 h 33"/>
                <a:gd name="T22" fmla="*/ 22 w 32"/>
                <a:gd name="T23" fmla="*/ 23 h 33"/>
                <a:gd name="T24" fmla="*/ 24 w 32"/>
                <a:gd name="T25" fmla="*/ 24 h 33"/>
                <a:gd name="T26" fmla="*/ 22 w 32"/>
                <a:gd name="T27" fmla="*/ 27 h 33"/>
                <a:gd name="T28" fmla="*/ 21 w 32"/>
                <a:gd name="T29" fmla="*/ 29 h 33"/>
                <a:gd name="T30" fmla="*/ 18 w 32"/>
                <a:gd name="T31" fmla="*/ 31 h 33"/>
                <a:gd name="T32" fmla="*/ 17 w 32"/>
                <a:gd name="T33" fmla="*/ 32 h 33"/>
                <a:gd name="T34" fmla="*/ 16 w 32"/>
                <a:gd name="T35" fmla="*/ 30 h 33"/>
                <a:gd name="T36" fmla="*/ 14 w 32"/>
                <a:gd name="T37" fmla="*/ 29 h 33"/>
                <a:gd name="T38" fmla="*/ 12 w 32"/>
                <a:gd name="T39" fmla="*/ 25 h 33"/>
                <a:gd name="T40" fmla="*/ 11 w 32"/>
                <a:gd name="T41" fmla="*/ 24 h 33"/>
                <a:gd name="T42" fmla="*/ 8 w 32"/>
                <a:gd name="T43" fmla="*/ 24 h 33"/>
                <a:gd name="T44" fmla="*/ 6 w 32"/>
                <a:gd name="T45" fmla="*/ 22 h 33"/>
                <a:gd name="T46" fmla="*/ 6 w 32"/>
                <a:gd name="T47" fmla="*/ 20 h 33"/>
                <a:gd name="T48" fmla="*/ 6 w 32"/>
                <a:gd name="T49" fmla="*/ 19 h 33"/>
                <a:gd name="T50" fmla="*/ 5 w 32"/>
                <a:gd name="T51" fmla="*/ 17 h 33"/>
                <a:gd name="T52" fmla="*/ 3 w 32"/>
                <a:gd name="T53" fmla="*/ 16 h 33"/>
                <a:gd name="T54" fmla="*/ 0 w 32"/>
                <a:gd name="T55" fmla="*/ 14 h 33"/>
                <a:gd name="T56" fmla="*/ 0 w 32"/>
                <a:gd name="T57" fmla="*/ 13 h 33"/>
                <a:gd name="T58" fmla="*/ 4 w 32"/>
                <a:gd name="T59" fmla="*/ 13 h 33"/>
                <a:gd name="T60" fmla="*/ 7 w 32"/>
                <a:gd name="T61" fmla="*/ 13 h 33"/>
                <a:gd name="T62" fmla="*/ 11 w 32"/>
                <a:gd name="T63" fmla="*/ 11 h 33"/>
                <a:gd name="T64" fmla="*/ 15 w 32"/>
                <a:gd name="T65" fmla="*/ 9 h 33"/>
                <a:gd name="T66" fmla="*/ 18 w 32"/>
                <a:gd name="T67" fmla="*/ 7 h 33"/>
                <a:gd name="T68" fmla="*/ 21 w 32"/>
                <a:gd name="T69" fmla="*/ 4 h 33"/>
                <a:gd name="T70" fmla="*/ 24 w 32"/>
                <a:gd name="T71" fmla="*/ 2 h 33"/>
                <a:gd name="T72" fmla="*/ 29 w 32"/>
                <a:gd name="T73" fmla="*/ 0 h 33"/>
                <a:gd name="T74" fmla="*/ 31 w 32"/>
                <a:gd name="T75" fmla="*/ 0 h 33"/>
                <a:gd name="T76" fmla="*/ 31 w 32"/>
                <a:gd name="T77" fmla="*/ 2 h 33"/>
                <a:gd name="T78" fmla="*/ 30 w 32"/>
                <a:gd name="T79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" h="33">
                  <a:moveTo>
                    <a:pt x="30" y="3"/>
                  </a:moveTo>
                  <a:lnTo>
                    <a:pt x="28" y="5"/>
                  </a:lnTo>
                  <a:lnTo>
                    <a:pt x="25" y="7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2" y="11"/>
                  </a:lnTo>
                  <a:lnTo>
                    <a:pt x="22" y="14"/>
                  </a:lnTo>
                  <a:lnTo>
                    <a:pt x="23" y="18"/>
                  </a:lnTo>
                  <a:lnTo>
                    <a:pt x="24" y="19"/>
                  </a:lnTo>
                  <a:lnTo>
                    <a:pt x="24" y="20"/>
                  </a:lnTo>
                  <a:lnTo>
                    <a:pt x="24" y="21"/>
                  </a:lnTo>
                  <a:lnTo>
                    <a:pt x="22" y="23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21" y="29"/>
                  </a:lnTo>
                  <a:lnTo>
                    <a:pt x="18" y="31"/>
                  </a:lnTo>
                  <a:lnTo>
                    <a:pt x="17" y="32"/>
                  </a:lnTo>
                  <a:lnTo>
                    <a:pt x="16" y="30"/>
                  </a:lnTo>
                  <a:lnTo>
                    <a:pt x="14" y="29"/>
                  </a:lnTo>
                  <a:lnTo>
                    <a:pt x="12" y="25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6" y="22"/>
                  </a:lnTo>
                  <a:lnTo>
                    <a:pt x="6" y="20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4" y="13"/>
                  </a:lnTo>
                  <a:lnTo>
                    <a:pt x="7" y="13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8" y="7"/>
                  </a:lnTo>
                  <a:lnTo>
                    <a:pt x="21" y="4"/>
                  </a:lnTo>
                  <a:lnTo>
                    <a:pt x="24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1" y="2"/>
                  </a:lnTo>
                  <a:lnTo>
                    <a:pt x="3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5" name="Freeform 281">
              <a:extLst>
                <a:ext uri="{FF2B5EF4-FFF2-40B4-BE49-F238E27FC236}">
                  <a16:creationId xmlns:a16="http://schemas.microsoft.com/office/drawing/2014/main" id="{70D6E337-54B0-F84B-5A5C-4DCBEEF31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8218" y="8731859"/>
              <a:ext cx="131885" cy="71439"/>
            </a:xfrm>
            <a:custGeom>
              <a:avLst/>
              <a:gdLst>
                <a:gd name="T0" fmla="*/ 92 w 108"/>
                <a:gd name="T1" fmla="*/ 20 h 58"/>
                <a:gd name="T2" fmla="*/ 91 w 108"/>
                <a:gd name="T3" fmla="*/ 25 h 58"/>
                <a:gd name="T4" fmla="*/ 93 w 108"/>
                <a:gd name="T5" fmla="*/ 29 h 58"/>
                <a:gd name="T6" fmla="*/ 99 w 108"/>
                <a:gd name="T7" fmla="*/ 31 h 58"/>
                <a:gd name="T8" fmla="*/ 104 w 108"/>
                <a:gd name="T9" fmla="*/ 31 h 58"/>
                <a:gd name="T10" fmla="*/ 107 w 108"/>
                <a:gd name="T11" fmla="*/ 36 h 58"/>
                <a:gd name="T12" fmla="*/ 104 w 108"/>
                <a:gd name="T13" fmla="*/ 42 h 58"/>
                <a:gd name="T14" fmla="*/ 104 w 108"/>
                <a:gd name="T15" fmla="*/ 44 h 58"/>
                <a:gd name="T16" fmla="*/ 106 w 108"/>
                <a:gd name="T17" fmla="*/ 48 h 58"/>
                <a:gd name="T18" fmla="*/ 105 w 108"/>
                <a:gd name="T19" fmla="*/ 51 h 58"/>
                <a:gd name="T20" fmla="*/ 102 w 108"/>
                <a:gd name="T21" fmla="*/ 52 h 58"/>
                <a:gd name="T22" fmla="*/ 99 w 108"/>
                <a:gd name="T23" fmla="*/ 52 h 58"/>
                <a:gd name="T24" fmla="*/ 94 w 108"/>
                <a:gd name="T25" fmla="*/ 54 h 58"/>
                <a:gd name="T26" fmla="*/ 87 w 108"/>
                <a:gd name="T27" fmla="*/ 52 h 58"/>
                <a:gd name="T28" fmla="*/ 82 w 108"/>
                <a:gd name="T29" fmla="*/ 54 h 58"/>
                <a:gd name="T30" fmla="*/ 67 w 108"/>
                <a:gd name="T31" fmla="*/ 55 h 58"/>
                <a:gd name="T32" fmla="*/ 60 w 108"/>
                <a:gd name="T33" fmla="*/ 55 h 58"/>
                <a:gd name="T34" fmla="*/ 55 w 108"/>
                <a:gd name="T35" fmla="*/ 52 h 58"/>
                <a:gd name="T36" fmla="*/ 48 w 108"/>
                <a:gd name="T37" fmla="*/ 52 h 58"/>
                <a:gd name="T38" fmla="*/ 44 w 108"/>
                <a:gd name="T39" fmla="*/ 55 h 58"/>
                <a:gd name="T40" fmla="*/ 33 w 108"/>
                <a:gd name="T41" fmla="*/ 57 h 58"/>
                <a:gd name="T42" fmla="*/ 28 w 108"/>
                <a:gd name="T43" fmla="*/ 57 h 58"/>
                <a:gd name="T44" fmla="*/ 28 w 108"/>
                <a:gd name="T45" fmla="*/ 55 h 58"/>
                <a:gd name="T46" fmla="*/ 26 w 108"/>
                <a:gd name="T47" fmla="*/ 54 h 58"/>
                <a:gd name="T48" fmla="*/ 21 w 108"/>
                <a:gd name="T49" fmla="*/ 53 h 58"/>
                <a:gd name="T50" fmla="*/ 13 w 108"/>
                <a:gd name="T51" fmla="*/ 54 h 58"/>
                <a:gd name="T52" fmla="*/ 6 w 108"/>
                <a:gd name="T53" fmla="*/ 49 h 58"/>
                <a:gd name="T54" fmla="*/ 3 w 108"/>
                <a:gd name="T55" fmla="*/ 44 h 58"/>
                <a:gd name="T56" fmla="*/ 1 w 108"/>
                <a:gd name="T57" fmla="*/ 42 h 58"/>
                <a:gd name="T58" fmla="*/ 1 w 108"/>
                <a:gd name="T59" fmla="*/ 39 h 58"/>
                <a:gd name="T60" fmla="*/ 5 w 108"/>
                <a:gd name="T61" fmla="*/ 36 h 58"/>
                <a:gd name="T62" fmla="*/ 9 w 108"/>
                <a:gd name="T63" fmla="*/ 28 h 58"/>
                <a:gd name="T64" fmla="*/ 14 w 108"/>
                <a:gd name="T65" fmla="*/ 22 h 58"/>
                <a:gd name="T66" fmla="*/ 21 w 108"/>
                <a:gd name="T67" fmla="*/ 13 h 58"/>
                <a:gd name="T68" fmla="*/ 26 w 108"/>
                <a:gd name="T69" fmla="*/ 7 h 58"/>
                <a:gd name="T70" fmla="*/ 33 w 108"/>
                <a:gd name="T71" fmla="*/ 4 h 58"/>
                <a:gd name="T72" fmla="*/ 37 w 108"/>
                <a:gd name="T73" fmla="*/ 0 h 58"/>
                <a:gd name="T74" fmla="*/ 44 w 108"/>
                <a:gd name="T75" fmla="*/ 0 h 58"/>
                <a:gd name="T76" fmla="*/ 52 w 108"/>
                <a:gd name="T77" fmla="*/ 2 h 58"/>
                <a:gd name="T78" fmla="*/ 52 w 108"/>
                <a:gd name="T79" fmla="*/ 5 h 58"/>
                <a:gd name="T80" fmla="*/ 51 w 108"/>
                <a:gd name="T81" fmla="*/ 8 h 58"/>
                <a:gd name="T82" fmla="*/ 56 w 108"/>
                <a:gd name="T83" fmla="*/ 9 h 58"/>
                <a:gd name="T84" fmla="*/ 63 w 108"/>
                <a:gd name="T85" fmla="*/ 8 h 58"/>
                <a:gd name="T86" fmla="*/ 71 w 108"/>
                <a:gd name="T87" fmla="*/ 11 h 58"/>
                <a:gd name="T88" fmla="*/ 75 w 108"/>
                <a:gd name="T89" fmla="*/ 12 h 58"/>
                <a:gd name="T90" fmla="*/ 80 w 108"/>
                <a:gd name="T91" fmla="*/ 9 h 58"/>
                <a:gd name="T92" fmla="*/ 82 w 108"/>
                <a:gd name="T93" fmla="*/ 9 h 58"/>
                <a:gd name="T94" fmla="*/ 88 w 108"/>
                <a:gd name="T95" fmla="*/ 12 h 58"/>
                <a:gd name="T96" fmla="*/ 93 w 108"/>
                <a:gd name="T97" fmla="*/ 14 h 58"/>
                <a:gd name="T98" fmla="*/ 93 w 108"/>
                <a:gd name="T9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8" h="58">
                  <a:moveTo>
                    <a:pt x="93" y="20"/>
                  </a:moveTo>
                  <a:lnTo>
                    <a:pt x="92" y="20"/>
                  </a:lnTo>
                  <a:lnTo>
                    <a:pt x="91" y="23"/>
                  </a:lnTo>
                  <a:lnTo>
                    <a:pt x="91" y="25"/>
                  </a:lnTo>
                  <a:lnTo>
                    <a:pt x="91" y="27"/>
                  </a:lnTo>
                  <a:lnTo>
                    <a:pt x="93" y="29"/>
                  </a:lnTo>
                  <a:lnTo>
                    <a:pt x="96" y="31"/>
                  </a:lnTo>
                  <a:lnTo>
                    <a:pt x="99" y="31"/>
                  </a:lnTo>
                  <a:lnTo>
                    <a:pt x="102" y="30"/>
                  </a:lnTo>
                  <a:lnTo>
                    <a:pt x="104" y="31"/>
                  </a:lnTo>
                  <a:lnTo>
                    <a:pt x="105" y="34"/>
                  </a:lnTo>
                  <a:lnTo>
                    <a:pt x="107" y="36"/>
                  </a:lnTo>
                  <a:lnTo>
                    <a:pt x="105" y="39"/>
                  </a:lnTo>
                  <a:lnTo>
                    <a:pt x="104" y="42"/>
                  </a:lnTo>
                  <a:lnTo>
                    <a:pt x="104" y="43"/>
                  </a:lnTo>
                  <a:lnTo>
                    <a:pt x="104" y="44"/>
                  </a:lnTo>
                  <a:lnTo>
                    <a:pt x="105" y="46"/>
                  </a:lnTo>
                  <a:lnTo>
                    <a:pt x="106" y="48"/>
                  </a:lnTo>
                  <a:lnTo>
                    <a:pt x="107" y="50"/>
                  </a:lnTo>
                  <a:lnTo>
                    <a:pt x="105" y="51"/>
                  </a:lnTo>
                  <a:lnTo>
                    <a:pt x="104" y="52"/>
                  </a:lnTo>
                  <a:lnTo>
                    <a:pt x="102" y="52"/>
                  </a:lnTo>
                  <a:lnTo>
                    <a:pt x="101" y="52"/>
                  </a:lnTo>
                  <a:lnTo>
                    <a:pt x="99" y="52"/>
                  </a:lnTo>
                  <a:lnTo>
                    <a:pt x="96" y="53"/>
                  </a:lnTo>
                  <a:lnTo>
                    <a:pt x="94" y="54"/>
                  </a:lnTo>
                  <a:lnTo>
                    <a:pt x="89" y="54"/>
                  </a:lnTo>
                  <a:lnTo>
                    <a:pt x="87" y="52"/>
                  </a:lnTo>
                  <a:lnTo>
                    <a:pt x="86" y="52"/>
                  </a:lnTo>
                  <a:lnTo>
                    <a:pt x="82" y="54"/>
                  </a:lnTo>
                  <a:lnTo>
                    <a:pt x="77" y="54"/>
                  </a:lnTo>
                  <a:lnTo>
                    <a:pt x="67" y="55"/>
                  </a:lnTo>
                  <a:lnTo>
                    <a:pt x="64" y="55"/>
                  </a:lnTo>
                  <a:lnTo>
                    <a:pt x="60" y="55"/>
                  </a:lnTo>
                  <a:lnTo>
                    <a:pt x="58" y="54"/>
                  </a:lnTo>
                  <a:lnTo>
                    <a:pt x="55" y="52"/>
                  </a:lnTo>
                  <a:lnTo>
                    <a:pt x="52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4" y="55"/>
                  </a:lnTo>
                  <a:lnTo>
                    <a:pt x="39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7" y="55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1" y="53"/>
                  </a:lnTo>
                  <a:lnTo>
                    <a:pt x="19" y="52"/>
                  </a:lnTo>
                  <a:lnTo>
                    <a:pt x="13" y="54"/>
                  </a:lnTo>
                  <a:lnTo>
                    <a:pt x="10" y="52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1" y="42"/>
                  </a:lnTo>
                  <a:lnTo>
                    <a:pt x="0" y="41"/>
                  </a:lnTo>
                  <a:lnTo>
                    <a:pt x="1" y="39"/>
                  </a:lnTo>
                  <a:lnTo>
                    <a:pt x="5" y="36"/>
                  </a:lnTo>
                  <a:lnTo>
                    <a:pt x="5" y="36"/>
                  </a:lnTo>
                  <a:lnTo>
                    <a:pt x="7" y="30"/>
                  </a:lnTo>
                  <a:lnTo>
                    <a:pt x="9" y="28"/>
                  </a:lnTo>
                  <a:lnTo>
                    <a:pt x="12" y="26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1" y="13"/>
                  </a:lnTo>
                  <a:lnTo>
                    <a:pt x="24" y="9"/>
                  </a:lnTo>
                  <a:lnTo>
                    <a:pt x="26" y="7"/>
                  </a:lnTo>
                  <a:lnTo>
                    <a:pt x="30" y="5"/>
                  </a:lnTo>
                  <a:lnTo>
                    <a:pt x="33" y="4"/>
                  </a:lnTo>
                  <a:lnTo>
                    <a:pt x="34" y="2"/>
                  </a:lnTo>
                  <a:lnTo>
                    <a:pt x="37" y="0"/>
                  </a:lnTo>
                  <a:lnTo>
                    <a:pt x="40" y="0"/>
                  </a:lnTo>
                  <a:lnTo>
                    <a:pt x="44" y="0"/>
                  </a:lnTo>
                  <a:lnTo>
                    <a:pt x="47" y="1"/>
                  </a:lnTo>
                  <a:lnTo>
                    <a:pt x="52" y="2"/>
                  </a:lnTo>
                  <a:lnTo>
                    <a:pt x="52" y="3"/>
                  </a:lnTo>
                  <a:lnTo>
                    <a:pt x="52" y="5"/>
                  </a:lnTo>
                  <a:lnTo>
                    <a:pt x="51" y="7"/>
                  </a:lnTo>
                  <a:lnTo>
                    <a:pt x="51" y="8"/>
                  </a:lnTo>
                  <a:lnTo>
                    <a:pt x="52" y="8"/>
                  </a:lnTo>
                  <a:lnTo>
                    <a:pt x="56" y="9"/>
                  </a:lnTo>
                  <a:lnTo>
                    <a:pt x="61" y="8"/>
                  </a:lnTo>
                  <a:lnTo>
                    <a:pt x="63" y="8"/>
                  </a:lnTo>
                  <a:lnTo>
                    <a:pt x="69" y="10"/>
                  </a:lnTo>
                  <a:lnTo>
                    <a:pt x="71" y="11"/>
                  </a:lnTo>
                  <a:lnTo>
                    <a:pt x="73" y="12"/>
                  </a:lnTo>
                  <a:lnTo>
                    <a:pt x="75" y="12"/>
                  </a:lnTo>
                  <a:lnTo>
                    <a:pt x="77" y="10"/>
                  </a:lnTo>
                  <a:lnTo>
                    <a:pt x="80" y="9"/>
                  </a:lnTo>
                  <a:lnTo>
                    <a:pt x="81" y="8"/>
                  </a:lnTo>
                  <a:lnTo>
                    <a:pt x="82" y="9"/>
                  </a:lnTo>
                  <a:lnTo>
                    <a:pt x="84" y="10"/>
                  </a:lnTo>
                  <a:lnTo>
                    <a:pt x="88" y="12"/>
                  </a:lnTo>
                  <a:lnTo>
                    <a:pt x="91" y="13"/>
                  </a:lnTo>
                  <a:lnTo>
                    <a:pt x="93" y="14"/>
                  </a:lnTo>
                  <a:lnTo>
                    <a:pt x="93" y="18"/>
                  </a:lnTo>
                  <a:lnTo>
                    <a:pt x="93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6" name="Freeform 283">
              <a:extLst>
                <a:ext uri="{FF2B5EF4-FFF2-40B4-BE49-F238E27FC236}">
                  <a16:creationId xmlns:a16="http://schemas.microsoft.com/office/drawing/2014/main" id="{F23D218F-419E-349F-F4BC-173705CF1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3747" y="7385538"/>
              <a:ext cx="2428875" cy="1785936"/>
            </a:xfrm>
            <a:custGeom>
              <a:avLst/>
              <a:gdLst>
                <a:gd name="T0" fmla="*/ 1677 w 1948"/>
                <a:gd name="T1" fmla="*/ 62 h 1432"/>
                <a:gd name="T2" fmla="*/ 1722 w 1948"/>
                <a:gd name="T3" fmla="*/ 199 h 1432"/>
                <a:gd name="T4" fmla="*/ 1825 w 1948"/>
                <a:gd name="T5" fmla="*/ 291 h 1432"/>
                <a:gd name="T6" fmla="*/ 1938 w 1948"/>
                <a:gd name="T7" fmla="*/ 306 h 1432"/>
                <a:gd name="T8" fmla="*/ 1894 w 1948"/>
                <a:gd name="T9" fmla="*/ 408 h 1432"/>
                <a:gd name="T10" fmla="*/ 1835 w 1948"/>
                <a:gd name="T11" fmla="*/ 492 h 1432"/>
                <a:gd name="T12" fmla="*/ 1786 w 1948"/>
                <a:gd name="T13" fmla="*/ 529 h 1432"/>
                <a:gd name="T14" fmla="*/ 1718 w 1948"/>
                <a:gd name="T15" fmla="*/ 573 h 1432"/>
                <a:gd name="T16" fmla="*/ 1637 w 1948"/>
                <a:gd name="T17" fmla="*/ 612 h 1432"/>
                <a:gd name="T18" fmla="*/ 1512 w 1948"/>
                <a:gd name="T19" fmla="*/ 682 h 1432"/>
                <a:gd name="T20" fmla="*/ 1504 w 1948"/>
                <a:gd name="T21" fmla="*/ 607 h 1432"/>
                <a:gd name="T22" fmla="*/ 1449 w 1948"/>
                <a:gd name="T23" fmla="*/ 747 h 1432"/>
                <a:gd name="T24" fmla="*/ 1546 w 1948"/>
                <a:gd name="T25" fmla="*/ 757 h 1432"/>
                <a:gd name="T26" fmla="*/ 1461 w 1948"/>
                <a:gd name="T27" fmla="*/ 820 h 1432"/>
                <a:gd name="T28" fmla="*/ 1498 w 1948"/>
                <a:gd name="T29" fmla="*/ 944 h 1432"/>
                <a:gd name="T30" fmla="*/ 1523 w 1948"/>
                <a:gd name="T31" fmla="*/ 1014 h 1432"/>
                <a:gd name="T32" fmla="*/ 1510 w 1948"/>
                <a:gd name="T33" fmla="*/ 1088 h 1432"/>
                <a:gd name="T34" fmla="*/ 1473 w 1948"/>
                <a:gd name="T35" fmla="*/ 1154 h 1432"/>
                <a:gd name="T36" fmla="*/ 1434 w 1948"/>
                <a:gd name="T37" fmla="*/ 1213 h 1432"/>
                <a:gd name="T38" fmla="*/ 1371 w 1948"/>
                <a:gd name="T39" fmla="*/ 1262 h 1432"/>
                <a:gd name="T40" fmla="*/ 1286 w 1948"/>
                <a:gd name="T41" fmla="*/ 1286 h 1432"/>
                <a:gd name="T42" fmla="*/ 1245 w 1948"/>
                <a:gd name="T43" fmla="*/ 1307 h 1432"/>
                <a:gd name="T44" fmla="*/ 1171 w 1948"/>
                <a:gd name="T45" fmla="*/ 1332 h 1432"/>
                <a:gd name="T46" fmla="*/ 1143 w 1948"/>
                <a:gd name="T47" fmla="*/ 1315 h 1432"/>
                <a:gd name="T48" fmla="*/ 1068 w 1948"/>
                <a:gd name="T49" fmla="*/ 1314 h 1432"/>
                <a:gd name="T50" fmla="*/ 1013 w 1948"/>
                <a:gd name="T51" fmla="*/ 1261 h 1432"/>
                <a:gd name="T52" fmla="*/ 935 w 1948"/>
                <a:gd name="T53" fmla="*/ 1289 h 1432"/>
                <a:gd name="T54" fmla="*/ 897 w 1948"/>
                <a:gd name="T55" fmla="*/ 1331 h 1432"/>
                <a:gd name="T56" fmla="*/ 835 w 1948"/>
                <a:gd name="T57" fmla="*/ 1302 h 1432"/>
                <a:gd name="T58" fmla="*/ 784 w 1948"/>
                <a:gd name="T59" fmla="*/ 1231 h 1432"/>
                <a:gd name="T60" fmla="*/ 799 w 1948"/>
                <a:gd name="T61" fmla="*/ 1160 h 1432"/>
                <a:gd name="T62" fmla="*/ 754 w 1948"/>
                <a:gd name="T63" fmla="*/ 1086 h 1432"/>
                <a:gd name="T64" fmla="*/ 697 w 1948"/>
                <a:gd name="T65" fmla="*/ 1053 h 1432"/>
                <a:gd name="T66" fmla="*/ 595 w 1948"/>
                <a:gd name="T67" fmla="*/ 1100 h 1432"/>
                <a:gd name="T68" fmla="*/ 499 w 1948"/>
                <a:gd name="T69" fmla="*/ 1100 h 1432"/>
                <a:gd name="T70" fmla="*/ 411 w 1948"/>
                <a:gd name="T71" fmla="*/ 1096 h 1432"/>
                <a:gd name="T72" fmla="*/ 314 w 1948"/>
                <a:gd name="T73" fmla="*/ 1047 h 1432"/>
                <a:gd name="T74" fmla="*/ 185 w 1948"/>
                <a:gd name="T75" fmla="*/ 982 h 1432"/>
                <a:gd name="T76" fmla="*/ 175 w 1948"/>
                <a:gd name="T77" fmla="*/ 933 h 1432"/>
                <a:gd name="T78" fmla="*/ 145 w 1948"/>
                <a:gd name="T79" fmla="*/ 836 h 1432"/>
                <a:gd name="T80" fmla="*/ 71 w 1948"/>
                <a:gd name="T81" fmla="*/ 769 h 1432"/>
                <a:gd name="T82" fmla="*/ 38 w 1948"/>
                <a:gd name="T83" fmla="*/ 712 h 1432"/>
                <a:gd name="T84" fmla="*/ 15 w 1948"/>
                <a:gd name="T85" fmla="*/ 631 h 1432"/>
                <a:gd name="T86" fmla="*/ 131 w 1948"/>
                <a:gd name="T87" fmla="*/ 591 h 1432"/>
                <a:gd name="T88" fmla="*/ 229 w 1948"/>
                <a:gd name="T89" fmla="*/ 502 h 1432"/>
                <a:gd name="T90" fmla="*/ 258 w 1948"/>
                <a:gd name="T91" fmla="*/ 403 h 1432"/>
                <a:gd name="T92" fmla="*/ 348 w 1948"/>
                <a:gd name="T93" fmla="*/ 328 h 1432"/>
                <a:gd name="T94" fmla="*/ 437 w 1948"/>
                <a:gd name="T95" fmla="*/ 228 h 1432"/>
                <a:gd name="T96" fmla="*/ 508 w 1948"/>
                <a:gd name="T97" fmla="*/ 280 h 1432"/>
                <a:gd name="T98" fmla="*/ 545 w 1948"/>
                <a:gd name="T99" fmla="*/ 385 h 1432"/>
                <a:gd name="T100" fmla="*/ 693 w 1948"/>
                <a:gd name="T101" fmla="*/ 463 h 1432"/>
                <a:gd name="T102" fmla="*/ 958 w 1948"/>
                <a:gd name="T103" fmla="*/ 560 h 1432"/>
                <a:gd name="T104" fmla="*/ 1173 w 1948"/>
                <a:gd name="T105" fmla="*/ 513 h 1432"/>
                <a:gd name="T106" fmla="*/ 1244 w 1948"/>
                <a:gd name="T107" fmla="*/ 424 h 1432"/>
                <a:gd name="T108" fmla="*/ 1371 w 1948"/>
                <a:gd name="T109" fmla="*/ 358 h 1432"/>
                <a:gd name="T110" fmla="*/ 1469 w 1948"/>
                <a:gd name="T111" fmla="*/ 322 h 1432"/>
                <a:gd name="T112" fmla="*/ 1351 w 1948"/>
                <a:gd name="T113" fmla="*/ 290 h 1432"/>
                <a:gd name="T114" fmla="*/ 1454 w 1948"/>
                <a:gd name="T115" fmla="*/ 155 h 1432"/>
                <a:gd name="T116" fmla="*/ 1587 w 1948"/>
                <a:gd name="T117" fmla="*/ 2 h 1432"/>
                <a:gd name="T118" fmla="*/ 1513 w 1948"/>
                <a:gd name="T119" fmla="*/ 1090 h 1432"/>
                <a:gd name="T120" fmla="*/ 1246 w 1948"/>
                <a:gd name="T121" fmla="*/ 1313 h 1432"/>
                <a:gd name="T122" fmla="*/ 1167 w 1948"/>
                <a:gd name="T123" fmla="*/ 1417 h 1432"/>
                <a:gd name="T124" fmla="*/ 1164 w 1948"/>
                <a:gd name="T125" fmla="*/ 1370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48" h="1432">
                  <a:moveTo>
                    <a:pt x="1587" y="2"/>
                  </a:moveTo>
                  <a:lnTo>
                    <a:pt x="1589" y="2"/>
                  </a:lnTo>
                  <a:lnTo>
                    <a:pt x="1590" y="2"/>
                  </a:lnTo>
                  <a:lnTo>
                    <a:pt x="1592" y="1"/>
                  </a:lnTo>
                  <a:lnTo>
                    <a:pt x="1596" y="3"/>
                  </a:lnTo>
                  <a:lnTo>
                    <a:pt x="1604" y="9"/>
                  </a:lnTo>
                  <a:lnTo>
                    <a:pt x="1609" y="11"/>
                  </a:lnTo>
                  <a:lnTo>
                    <a:pt x="1611" y="11"/>
                  </a:lnTo>
                  <a:lnTo>
                    <a:pt x="1613" y="12"/>
                  </a:lnTo>
                  <a:lnTo>
                    <a:pt x="1616" y="16"/>
                  </a:lnTo>
                  <a:lnTo>
                    <a:pt x="1619" y="18"/>
                  </a:lnTo>
                  <a:lnTo>
                    <a:pt x="1624" y="18"/>
                  </a:lnTo>
                  <a:lnTo>
                    <a:pt x="1630" y="23"/>
                  </a:lnTo>
                  <a:lnTo>
                    <a:pt x="1632" y="23"/>
                  </a:lnTo>
                  <a:lnTo>
                    <a:pt x="1633" y="21"/>
                  </a:lnTo>
                  <a:lnTo>
                    <a:pt x="1635" y="20"/>
                  </a:lnTo>
                  <a:lnTo>
                    <a:pt x="1638" y="19"/>
                  </a:lnTo>
                  <a:lnTo>
                    <a:pt x="1643" y="21"/>
                  </a:lnTo>
                  <a:lnTo>
                    <a:pt x="1649" y="25"/>
                  </a:lnTo>
                  <a:lnTo>
                    <a:pt x="1654" y="28"/>
                  </a:lnTo>
                  <a:lnTo>
                    <a:pt x="1655" y="27"/>
                  </a:lnTo>
                  <a:lnTo>
                    <a:pt x="1657" y="28"/>
                  </a:lnTo>
                  <a:lnTo>
                    <a:pt x="1658" y="29"/>
                  </a:lnTo>
                  <a:lnTo>
                    <a:pt x="1658" y="32"/>
                  </a:lnTo>
                  <a:lnTo>
                    <a:pt x="1658" y="34"/>
                  </a:lnTo>
                  <a:lnTo>
                    <a:pt x="1659" y="36"/>
                  </a:lnTo>
                  <a:lnTo>
                    <a:pt x="1661" y="36"/>
                  </a:lnTo>
                  <a:lnTo>
                    <a:pt x="1664" y="37"/>
                  </a:lnTo>
                  <a:lnTo>
                    <a:pt x="1666" y="41"/>
                  </a:lnTo>
                  <a:lnTo>
                    <a:pt x="1668" y="42"/>
                  </a:lnTo>
                  <a:lnTo>
                    <a:pt x="1670" y="44"/>
                  </a:lnTo>
                  <a:lnTo>
                    <a:pt x="1670" y="45"/>
                  </a:lnTo>
                  <a:lnTo>
                    <a:pt x="1670" y="46"/>
                  </a:lnTo>
                  <a:lnTo>
                    <a:pt x="1670" y="47"/>
                  </a:lnTo>
                  <a:lnTo>
                    <a:pt x="1668" y="49"/>
                  </a:lnTo>
                  <a:lnTo>
                    <a:pt x="1668" y="50"/>
                  </a:lnTo>
                  <a:lnTo>
                    <a:pt x="1670" y="52"/>
                  </a:lnTo>
                  <a:lnTo>
                    <a:pt x="1673" y="54"/>
                  </a:lnTo>
                  <a:lnTo>
                    <a:pt x="1674" y="55"/>
                  </a:lnTo>
                  <a:lnTo>
                    <a:pt x="1674" y="57"/>
                  </a:lnTo>
                  <a:lnTo>
                    <a:pt x="1676" y="59"/>
                  </a:lnTo>
                  <a:lnTo>
                    <a:pt x="1677" y="62"/>
                  </a:lnTo>
                  <a:lnTo>
                    <a:pt x="1679" y="63"/>
                  </a:lnTo>
                  <a:lnTo>
                    <a:pt x="1678" y="65"/>
                  </a:lnTo>
                  <a:lnTo>
                    <a:pt x="1679" y="66"/>
                  </a:lnTo>
                  <a:lnTo>
                    <a:pt x="1680" y="68"/>
                  </a:lnTo>
                  <a:lnTo>
                    <a:pt x="1680" y="71"/>
                  </a:lnTo>
                  <a:lnTo>
                    <a:pt x="1680" y="73"/>
                  </a:lnTo>
                  <a:lnTo>
                    <a:pt x="1682" y="75"/>
                  </a:lnTo>
                  <a:lnTo>
                    <a:pt x="1683" y="80"/>
                  </a:lnTo>
                  <a:lnTo>
                    <a:pt x="1684" y="86"/>
                  </a:lnTo>
                  <a:lnTo>
                    <a:pt x="1689" y="93"/>
                  </a:lnTo>
                  <a:lnTo>
                    <a:pt x="1690" y="97"/>
                  </a:lnTo>
                  <a:lnTo>
                    <a:pt x="1690" y="102"/>
                  </a:lnTo>
                  <a:lnTo>
                    <a:pt x="1690" y="104"/>
                  </a:lnTo>
                  <a:lnTo>
                    <a:pt x="1693" y="105"/>
                  </a:lnTo>
                  <a:lnTo>
                    <a:pt x="1693" y="107"/>
                  </a:lnTo>
                  <a:lnTo>
                    <a:pt x="1693" y="110"/>
                  </a:lnTo>
                  <a:lnTo>
                    <a:pt x="1694" y="112"/>
                  </a:lnTo>
                  <a:lnTo>
                    <a:pt x="1695" y="114"/>
                  </a:lnTo>
                  <a:lnTo>
                    <a:pt x="1695" y="117"/>
                  </a:lnTo>
                  <a:lnTo>
                    <a:pt x="1695" y="120"/>
                  </a:lnTo>
                  <a:lnTo>
                    <a:pt x="1696" y="121"/>
                  </a:lnTo>
                  <a:lnTo>
                    <a:pt x="1697" y="125"/>
                  </a:lnTo>
                  <a:lnTo>
                    <a:pt x="1697" y="128"/>
                  </a:lnTo>
                  <a:lnTo>
                    <a:pt x="1700" y="134"/>
                  </a:lnTo>
                  <a:lnTo>
                    <a:pt x="1706" y="142"/>
                  </a:lnTo>
                  <a:lnTo>
                    <a:pt x="1709" y="148"/>
                  </a:lnTo>
                  <a:lnTo>
                    <a:pt x="1711" y="152"/>
                  </a:lnTo>
                  <a:lnTo>
                    <a:pt x="1711" y="156"/>
                  </a:lnTo>
                  <a:lnTo>
                    <a:pt x="1709" y="159"/>
                  </a:lnTo>
                  <a:lnTo>
                    <a:pt x="1709" y="160"/>
                  </a:lnTo>
                  <a:lnTo>
                    <a:pt x="1711" y="162"/>
                  </a:lnTo>
                  <a:lnTo>
                    <a:pt x="1711" y="164"/>
                  </a:lnTo>
                  <a:lnTo>
                    <a:pt x="1711" y="166"/>
                  </a:lnTo>
                  <a:lnTo>
                    <a:pt x="1712" y="168"/>
                  </a:lnTo>
                  <a:lnTo>
                    <a:pt x="1718" y="173"/>
                  </a:lnTo>
                  <a:lnTo>
                    <a:pt x="1716" y="179"/>
                  </a:lnTo>
                  <a:lnTo>
                    <a:pt x="1715" y="184"/>
                  </a:lnTo>
                  <a:lnTo>
                    <a:pt x="1715" y="189"/>
                  </a:lnTo>
                  <a:lnTo>
                    <a:pt x="1717" y="193"/>
                  </a:lnTo>
                  <a:lnTo>
                    <a:pt x="1720" y="195"/>
                  </a:lnTo>
                  <a:lnTo>
                    <a:pt x="1722" y="197"/>
                  </a:lnTo>
                  <a:lnTo>
                    <a:pt x="1722" y="199"/>
                  </a:lnTo>
                  <a:lnTo>
                    <a:pt x="1726" y="201"/>
                  </a:lnTo>
                  <a:lnTo>
                    <a:pt x="1731" y="205"/>
                  </a:lnTo>
                  <a:lnTo>
                    <a:pt x="1739" y="205"/>
                  </a:lnTo>
                  <a:lnTo>
                    <a:pt x="1748" y="203"/>
                  </a:lnTo>
                  <a:lnTo>
                    <a:pt x="1754" y="203"/>
                  </a:lnTo>
                  <a:lnTo>
                    <a:pt x="1756" y="204"/>
                  </a:lnTo>
                  <a:lnTo>
                    <a:pt x="1757" y="206"/>
                  </a:lnTo>
                  <a:lnTo>
                    <a:pt x="1756" y="208"/>
                  </a:lnTo>
                  <a:lnTo>
                    <a:pt x="1758" y="209"/>
                  </a:lnTo>
                  <a:lnTo>
                    <a:pt x="1761" y="210"/>
                  </a:lnTo>
                  <a:lnTo>
                    <a:pt x="1764" y="212"/>
                  </a:lnTo>
                  <a:lnTo>
                    <a:pt x="1765" y="214"/>
                  </a:lnTo>
                  <a:lnTo>
                    <a:pt x="1767" y="214"/>
                  </a:lnTo>
                  <a:lnTo>
                    <a:pt x="1769" y="214"/>
                  </a:lnTo>
                  <a:lnTo>
                    <a:pt x="1771" y="214"/>
                  </a:lnTo>
                  <a:lnTo>
                    <a:pt x="1774" y="215"/>
                  </a:lnTo>
                  <a:lnTo>
                    <a:pt x="1775" y="214"/>
                  </a:lnTo>
                  <a:lnTo>
                    <a:pt x="1775" y="213"/>
                  </a:lnTo>
                  <a:lnTo>
                    <a:pt x="1777" y="213"/>
                  </a:lnTo>
                  <a:lnTo>
                    <a:pt x="1779" y="213"/>
                  </a:lnTo>
                  <a:lnTo>
                    <a:pt x="1780" y="216"/>
                  </a:lnTo>
                  <a:lnTo>
                    <a:pt x="1782" y="218"/>
                  </a:lnTo>
                  <a:lnTo>
                    <a:pt x="1785" y="219"/>
                  </a:lnTo>
                  <a:lnTo>
                    <a:pt x="1789" y="222"/>
                  </a:lnTo>
                  <a:lnTo>
                    <a:pt x="1796" y="233"/>
                  </a:lnTo>
                  <a:lnTo>
                    <a:pt x="1802" y="237"/>
                  </a:lnTo>
                  <a:lnTo>
                    <a:pt x="1806" y="239"/>
                  </a:lnTo>
                  <a:lnTo>
                    <a:pt x="1813" y="239"/>
                  </a:lnTo>
                  <a:lnTo>
                    <a:pt x="1815" y="243"/>
                  </a:lnTo>
                  <a:lnTo>
                    <a:pt x="1813" y="247"/>
                  </a:lnTo>
                  <a:lnTo>
                    <a:pt x="1813" y="251"/>
                  </a:lnTo>
                  <a:lnTo>
                    <a:pt x="1815" y="252"/>
                  </a:lnTo>
                  <a:lnTo>
                    <a:pt x="1816" y="257"/>
                  </a:lnTo>
                  <a:lnTo>
                    <a:pt x="1819" y="259"/>
                  </a:lnTo>
                  <a:lnTo>
                    <a:pt x="1819" y="261"/>
                  </a:lnTo>
                  <a:lnTo>
                    <a:pt x="1821" y="264"/>
                  </a:lnTo>
                  <a:lnTo>
                    <a:pt x="1820" y="268"/>
                  </a:lnTo>
                  <a:lnTo>
                    <a:pt x="1818" y="274"/>
                  </a:lnTo>
                  <a:lnTo>
                    <a:pt x="1819" y="279"/>
                  </a:lnTo>
                  <a:lnTo>
                    <a:pt x="1822" y="283"/>
                  </a:lnTo>
                  <a:lnTo>
                    <a:pt x="1824" y="287"/>
                  </a:lnTo>
                  <a:lnTo>
                    <a:pt x="1825" y="291"/>
                  </a:lnTo>
                  <a:lnTo>
                    <a:pt x="1826" y="294"/>
                  </a:lnTo>
                  <a:lnTo>
                    <a:pt x="1827" y="294"/>
                  </a:lnTo>
                  <a:lnTo>
                    <a:pt x="1831" y="294"/>
                  </a:lnTo>
                  <a:lnTo>
                    <a:pt x="1837" y="293"/>
                  </a:lnTo>
                  <a:lnTo>
                    <a:pt x="1842" y="293"/>
                  </a:lnTo>
                  <a:lnTo>
                    <a:pt x="1845" y="295"/>
                  </a:lnTo>
                  <a:lnTo>
                    <a:pt x="1852" y="295"/>
                  </a:lnTo>
                  <a:lnTo>
                    <a:pt x="1863" y="293"/>
                  </a:lnTo>
                  <a:lnTo>
                    <a:pt x="1871" y="293"/>
                  </a:lnTo>
                  <a:lnTo>
                    <a:pt x="1874" y="293"/>
                  </a:lnTo>
                  <a:lnTo>
                    <a:pt x="1877" y="291"/>
                  </a:lnTo>
                  <a:lnTo>
                    <a:pt x="1879" y="285"/>
                  </a:lnTo>
                  <a:lnTo>
                    <a:pt x="1881" y="282"/>
                  </a:lnTo>
                  <a:lnTo>
                    <a:pt x="1884" y="283"/>
                  </a:lnTo>
                  <a:lnTo>
                    <a:pt x="1887" y="281"/>
                  </a:lnTo>
                  <a:lnTo>
                    <a:pt x="1891" y="277"/>
                  </a:lnTo>
                  <a:lnTo>
                    <a:pt x="1895" y="275"/>
                  </a:lnTo>
                  <a:lnTo>
                    <a:pt x="1900" y="275"/>
                  </a:lnTo>
                  <a:lnTo>
                    <a:pt x="1906" y="275"/>
                  </a:lnTo>
                  <a:lnTo>
                    <a:pt x="1909" y="274"/>
                  </a:lnTo>
                  <a:lnTo>
                    <a:pt x="1912" y="270"/>
                  </a:lnTo>
                  <a:lnTo>
                    <a:pt x="1918" y="267"/>
                  </a:lnTo>
                  <a:lnTo>
                    <a:pt x="1930" y="263"/>
                  </a:lnTo>
                  <a:lnTo>
                    <a:pt x="1932" y="262"/>
                  </a:lnTo>
                  <a:lnTo>
                    <a:pt x="1933" y="263"/>
                  </a:lnTo>
                  <a:lnTo>
                    <a:pt x="1937" y="263"/>
                  </a:lnTo>
                  <a:lnTo>
                    <a:pt x="1941" y="264"/>
                  </a:lnTo>
                  <a:lnTo>
                    <a:pt x="1943" y="268"/>
                  </a:lnTo>
                  <a:lnTo>
                    <a:pt x="1944" y="270"/>
                  </a:lnTo>
                  <a:lnTo>
                    <a:pt x="1944" y="272"/>
                  </a:lnTo>
                  <a:lnTo>
                    <a:pt x="1943" y="274"/>
                  </a:lnTo>
                  <a:lnTo>
                    <a:pt x="1942" y="276"/>
                  </a:lnTo>
                  <a:lnTo>
                    <a:pt x="1941" y="279"/>
                  </a:lnTo>
                  <a:lnTo>
                    <a:pt x="1942" y="281"/>
                  </a:lnTo>
                  <a:lnTo>
                    <a:pt x="1943" y="286"/>
                  </a:lnTo>
                  <a:lnTo>
                    <a:pt x="1945" y="289"/>
                  </a:lnTo>
                  <a:lnTo>
                    <a:pt x="1947" y="293"/>
                  </a:lnTo>
                  <a:lnTo>
                    <a:pt x="1946" y="295"/>
                  </a:lnTo>
                  <a:lnTo>
                    <a:pt x="1945" y="298"/>
                  </a:lnTo>
                  <a:lnTo>
                    <a:pt x="1942" y="302"/>
                  </a:lnTo>
                  <a:lnTo>
                    <a:pt x="1940" y="304"/>
                  </a:lnTo>
                  <a:lnTo>
                    <a:pt x="1938" y="306"/>
                  </a:lnTo>
                  <a:lnTo>
                    <a:pt x="1935" y="307"/>
                  </a:lnTo>
                  <a:lnTo>
                    <a:pt x="1933" y="307"/>
                  </a:lnTo>
                  <a:lnTo>
                    <a:pt x="1932" y="308"/>
                  </a:lnTo>
                  <a:lnTo>
                    <a:pt x="1931" y="309"/>
                  </a:lnTo>
                  <a:lnTo>
                    <a:pt x="1930" y="310"/>
                  </a:lnTo>
                  <a:lnTo>
                    <a:pt x="1928" y="313"/>
                  </a:lnTo>
                  <a:lnTo>
                    <a:pt x="1928" y="315"/>
                  </a:lnTo>
                  <a:lnTo>
                    <a:pt x="1929" y="318"/>
                  </a:lnTo>
                  <a:lnTo>
                    <a:pt x="1929" y="321"/>
                  </a:lnTo>
                  <a:lnTo>
                    <a:pt x="1927" y="324"/>
                  </a:lnTo>
                  <a:lnTo>
                    <a:pt x="1925" y="328"/>
                  </a:lnTo>
                  <a:lnTo>
                    <a:pt x="1925" y="329"/>
                  </a:lnTo>
                  <a:lnTo>
                    <a:pt x="1924" y="332"/>
                  </a:lnTo>
                  <a:lnTo>
                    <a:pt x="1924" y="333"/>
                  </a:lnTo>
                  <a:lnTo>
                    <a:pt x="1923" y="340"/>
                  </a:lnTo>
                  <a:lnTo>
                    <a:pt x="1921" y="345"/>
                  </a:lnTo>
                  <a:lnTo>
                    <a:pt x="1918" y="350"/>
                  </a:lnTo>
                  <a:lnTo>
                    <a:pt x="1919" y="353"/>
                  </a:lnTo>
                  <a:lnTo>
                    <a:pt x="1920" y="356"/>
                  </a:lnTo>
                  <a:lnTo>
                    <a:pt x="1919" y="357"/>
                  </a:lnTo>
                  <a:lnTo>
                    <a:pt x="1918" y="359"/>
                  </a:lnTo>
                  <a:lnTo>
                    <a:pt x="1918" y="362"/>
                  </a:lnTo>
                  <a:lnTo>
                    <a:pt x="1917" y="363"/>
                  </a:lnTo>
                  <a:lnTo>
                    <a:pt x="1915" y="365"/>
                  </a:lnTo>
                  <a:lnTo>
                    <a:pt x="1913" y="367"/>
                  </a:lnTo>
                  <a:lnTo>
                    <a:pt x="1913" y="370"/>
                  </a:lnTo>
                  <a:lnTo>
                    <a:pt x="1912" y="373"/>
                  </a:lnTo>
                  <a:lnTo>
                    <a:pt x="1911" y="375"/>
                  </a:lnTo>
                  <a:lnTo>
                    <a:pt x="1910" y="377"/>
                  </a:lnTo>
                  <a:lnTo>
                    <a:pt x="1908" y="378"/>
                  </a:lnTo>
                  <a:lnTo>
                    <a:pt x="1907" y="379"/>
                  </a:lnTo>
                  <a:lnTo>
                    <a:pt x="1906" y="382"/>
                  </a:lnTo>
                  <a:lnTo>
                    <a:pt x="1906" y="384"/>
                  </a:lnTo>
                  <a:lnTo>
                    <a:pt x="1905" y="387"/>
                  </a:lnTo>
                  <a:lnTo>
                    <a:pt x="1906" y="389"/>
                  </a:lnTo>
                  <a:lnTo>
                    <a:pt x="1904" y="391"/>
                  </a:lnTo>
                  <a:lnTo>
                    <a:pt x="1902" y="392"/>
                  </a:lnTo>
                  <a:lnTo>
                    <a:pt x="1901" y="393"/>
                  </a:lnTo>
                  <a:lnTo>
                    <a:pt x="1900" y="393"/>
                  </a:lnTo>
                  <a:lnTo>
                    <a:pt x="1896" y="396"/>
                  </a:lnTo>
                  <a:lnTo>
                    <a:pt x="1895" y="404"/>
                  </a:lnTo>
                  <a:lnTo>
                    <a:pt x="1894" y="408"/>
                  </a:lnTo>
                  <a:lnTo>
                    <a:pt x="1895" y="413"/>
                  </a:lnTo>
                  <a:lnTo>
                    <a:pt x="1891" y="415"/>
                  </a:lnTo>
                  <a:lnTo>
                    <a:pt x="1889" y="417"/>
                  </a:lnTo>
                  <a:lnTo>
                    <a:pt x="1887" y="416"/>
                  </a:lnTo>
                  <a:lnTo>
                    <a:pt x="1885" y="415"/>
                  </a:lnTo>
                  <a:lnTo>
                    <a:pt x="1882" y="415"/>
                  </a:lnTo>
                  <a:lnTo>
                    <a:pt x="1880" y="414"/>
                  </a:lnTo>
                  <a:lnTo>
                    <a:pt x="1876" y="413"/>
                  </a:lnTo>
                  <a:lnTo>
                    <a:pt x="1871" y="411"/>
                  </a:lnTo>
                  <a:lnTo>
                    <a:pt x="1865" y="409"/>
                  </a:lnTo>
                  <a:lnTo>
                    <a:pt x="1861" y="408"/>
                  </a:lnTo>
                  <a:lnTo>
                    <a:pt x="1858" y="408"/>
                  </a:lnTo>
                  <a:lnTo>
                    <a:pt x="1856" y="406"/>
                  </a:lnTo>
                  <a:lnTo>
                    <a:pt x="1854" y="404"/>
                  </a:lnTo>
                  <a:lnTo>
                    <a:pt x="1852" y="404"/>
                  </a:lnTo>
                  <a:lnTo>
                    <a:pt x="1850" y="408"/>
                  </a:lnTo>
                  <a:lnTo>
                    <a:pt x="1848" y="409"/>
                  </a:lnTo>
                  <a:lnTo>
                    <a:pt x="1847" y="413"/>
                  </a:lnTo>
                  <a:lnTo>
                    <a:pt x="1846" y="414"/>
                  </a:lnTo>
                  <a:lnTo>
                    <a:pt x="1843" y="418"/>
                  </a:lnTo>
                  <a:lnTo>
                    <a:pt x="1841" y="419"/>
                  </a:lnTo>
                  <a:lnTo>
                    <a:pt x="1836" y="421"/>
                  </a:lnTo>
                  <a:lnTo>
                    <a:pt x="1835" y="422"/>
                  </a:lnTo>
                  <a:lnTo>
                    <a:pt x="1830" y="422"/>
                  </a:lnTo>
                  <a:lnTo>
                    <a:pt x="1828" y="424"/>
                  </a:lnTo>
                  <a:lnTo>
                    <a:pt x="1827" y="425"/>
                  </a:lnTo>
                  <a:lnTo>
                    <a:pt x="1826" y="427"/>
                  </a:lnTo>
                  <a:lnTo>
                    <a:pt x="1827" y="430"/>
                  </a:lnTo>
                  <a:lnTo>
                    <a:pt x="1829" y="433"/>
                  </a:lnTo>
                  <a:lnTo>
                    <a:pt x="1830" y="436"/>
                  </a:lnTo>
                  <a:lnTo>
                    <a:pt x="1831" y="442"/>
                  </a:lnTo>
                  <a:lnTo>
                    <a:pt x="1835" y="460"/>
                  </a:lnTo>
                  <a:lnTo>
                    <a:pt x="1834" y="463"/>
                  </a:lnTo>
                  <a:lnTo>
                    <a:pt x="1833" y="476"/>
                  </a:lnTo>
                  <a:lnTo>
                    <a:pt x="1833" y="478"/>
                  </a:lnTo>
                  <a:lnTo>
                    <a:pt x="1833" y="482"/>
                  </a:lnTo>
                  <a:lnTo>
                    <a:pt x="1833" y="485"/>
                  </a:lnTo>
                  <a:lnTo>
                    <a:pt x="1834" y="485"/>
                  </a:lnTo>
                  <a:lnTo>
                    <a:pt x="1835" y="487"/>
                  </a:lnTo>
                  <a:lnTo>
                    <a:pt x="1835" y="488"/>
                  </a:lnTo>
                  <a:lnTo>
                    <a:pt x="1835" y="490"/>
                  </a:lnTo>
                  <a:lnTo>
                    <a:pt x="1835" y="492"/>
                  </a:lnTo>
                  <a:lnTo>
                    <a:pt x="1834" y="495"/>
                  </a:lnTo>
                  <a:lnTo>
                    <a:pt x="1833" y="500"/>
                  </a:lnTo>
                  <a:lnTo>
                    <a:pt x="1832" y="502"/>
                  </a:lnTo>
                  <a:lnTo>
                    <a:pt x="1830" y="504"/>
                  </a:lnTo>
                  <a:lnTo>
                    <a:pt x="1830" y="505"/>
                  </a:lnTo>
                  <a:lnTo>
                    <a:pt x="1830" y="508"/>
                  </a:lnTo>
                  <a:lnTo>
                    <a:pt x="1829" y="511"/>
                  </a:lnTo>
                  <a:lnTo>
                    <a:pt x="1827" y="511"/>
                  </a:lnTo>
                  <a:lnTo>
                    <a:pt x="1826" y="513"/>
                  </a:lnTo>
                  <a:lnTo>
                    <a:pt x="1823" y="513"/>
                  </a:lnTo>
                  <a:lnTo>
                    <a:pt x="1821" y="513"/>
                  </a:lnTo>
                  <a:lnTo>
                    <a:pt x="1818" y="513"/>
                  </a:lnTo>
                  <a:lnTo>
                    <a:pt x="1814" y="515"/>
                  </a:lnTo>
                  <a:lnTo>
                    <a:pt x="1811" y="516"/>
                  </a:lnTo>
                  <a:lnTo>
                    <a:pt x="1810" y="517"/>
                  </a:lnTo>
                  <a:lnTo>
                    <a:pt x="1809" y="518"/>
                  </a:lnTo>
                  <a:lnTo>
                    <a:pt x="1808" y="519"/>
                  </a:lnTo>
                  <a:lnTo>
                    <a:pt x="1809" y="520"/>
                  </a:lnTo>
                  <a:lnTo>
                    <a:pt x="1812" y="521"/>
                  </a:lnTo>
                  <a:lnTo>
                    <a:pt x="1814" y="523"/>
                  </a:lnTo>
                  <a:lnTo>
                    <a:pt x="1814" y="525"/>
                  </a:lnTo>
                  <a:lnTo>
                    <a:pt x="1812" y="527"/>
                  </a:lnTo>
                  <a:lnTo>
                    <a:pt x="1811" y="525"/>
                  </a:lnTo>
                  <a:lnTo>
                    <a:pt x="1810" y="524"/>
                  </a:lnTo>
                  <a:lnTo>
                    <a:pt x="1806" y="523"/>
                  </a:lnTo>
                  <a:lnTo>
                    <a:pt x="1805" y="520"/>
                  </a:lnTo>
                  <a:lnTo>
                    <a:pt x="1803" y="518"/>
                  </a:lnTo>
                  <a:lnTo>
                    <a:pt x="1803" y="512"/>
                  </a:lnTo>
                  <a:lnTo>
                    <a:pt x="1803" y="511"/>
                  </a:lnTo>
                  <a:lnTo>
                    <a:pt x="1800" y="510"/>
                  </a:lnTo>
                  <a:lnTo>
                    <a:pt x="1799" y="508"/>
                  </a:lnTo>
                  <a:lnTo>
                    <a:pt x="1798" y="508"/>
                  </a:lnTo>
                  <a:lnTo>
                    <a:pt x="1796" y="508"/>
                  </a:lnTo>
                  <a:lnTo>
                    <a:pt x="1794" y="508"/>
                  </a:lnTo>
                  <a:lnTo>
                    <a:pt x="1793" y="507"/>
                  </a:lnTo>
                  <a:lnTo>
                    <a:pt x="1792" y="507"/>
                  </a:lnTo>
                  <a:lnTo>
                    <a:pt x="1791" y="508"/>
                  </a:lnTo>
                  <a:lnTo>
                    <a:pt x="1790" y="511"/>
                  </a:lnTo>
                  <a:lnTo>
                    <a:pt x="1788" y="516"/>
                  </a:lnTo>
                  <a:lnTo>
                    <a:pt x="1788" y="519"/>
                  </a:lnTo>
                  <a:lnTo>
                    <a:pt x="1787" y="524"/>
                  </a:lnTo>
                  <a:lnTo>
                    <a:pt x="1786" y="529"/>
                  </a:lnTo>
                  <a:lnTo>
                    <a:pt x="1786" y="530"/>
                  </a:lnTo>
                  <a:lnTo>
                    <a:pt x="1783" y="530"/>
                  </a:lnTo>
                  <a:lnTo>
                    <a:pt x="1783" y="531"/>
                  </a:lnTo>
                  <a:lnTo>
                    <a:pt x="1781" y="533"/>
                  </a:lnTo>
                  <a:lnTo>
                    <a:pt x="1780" y="533"/>
                  </a:lnTo>
                  <a:lnTo>
                    <a:pt x="1779" y="532"/>
                  </a:lnTo>
                  <a:lnTo>
                    <a:pt x="1777" y="531"/>
                  </a:lnTo>
                  <a:lnTo>
                    <a:pt x="1775" y="530"/>
                  </a:lnTo>
                  <a:lnTo>
                    <a:pt x="1774" y="532"/>
                  </a:lnTo>
                  <a:lnTo>
                    <a:pt x="1772" y="534"/>
                  </a:lnTo>
                  <a:lnTo>
                    <a:pt x="1770" y="536"/>
                  </a:lnTo>
                  <a:lnTo>
                    <a:pt x="1770" y="538"/>
                  </a:lnTo>
                  <a:lnTo>
                    <a:pt x="1770" y="540"/>
                  </a:lnTo>
                  <a:lnTo>
                    <a:pt x="1767" y="542"/>
                  </a:lnTo>
                  <a:lnTo>
                    <a:pt x="1765" y="543"/>
                  </a:lnTo>
                  <a:lnTo>
                    <a:pt x="1762" y="546"/>
                  </a:lnTo>
                  <a:lnTo>
                    <a:pt x="1761" y="548"/>
                  </a:lnTo>
                  <a:lnTo>
                    <a:pt x="1758" y="548"/>
                  </a:lnTo>
                  <a:lnTo>
                    <a:pt x="1755" y="547"/>
                  </a:lnTo>
                  <a:lnTo>
                    <a:pt x="1752" y="549"/>
                  </a:lnTo>
                  <a:lnTo>
                    <a:pt x="1745" y="550"/>
                  </a:lnTo>
                  <a:lnTo>
                    <a:pt x="1741" y="548"/>
                  </a:lnTo>
                  <a:lnTo>
                    <a:pt x="1737" y="549"/>
                  </a:lnTo>
                  <a:lnTo>
                    <a:pt x="1733" y="550"/>
                  </a:lnTo>
                  <a:lnTo>
                    <a:pt x="1733" y="552"/>
                  </a:lnTo>
                  <a:lnTo>
                    <a:pt x="1733" y="554"/>
                  </a:lnTo>
                  <a:lnTo>
                    <a:pt x="1733" y="556"/>
                  </a:lnTo>
                  <a:lnTo>
                    <a:pt x="1734" y="556"/>
                  </a:lnTo>
                  <a:lnTo>
                    <a:pt x="1736" y="559"/>
                  </a:lnTo>
                  <a:lnTo>
                    <a:pt x="1737" y="562"/>
                  </a:lnTo>
                  <a:lnTo>
                    <a:pt x="1740" y="564"/>
                  </a:lnTo>
                  <a:lnTo>
                    <a:pt x="1740" y="567"/>
                  </a:lnTo>
                  <a:lnTo>
                    <a:pt x="1741" y="568"/>
                  </a:lnTo>
                  <a:lnTo>
                    <a:pt x="1740" y="571"/>
                  </a:lnTo>
                  <a:lnTo>
                    <a:pt x="1738" y="574"/>
                  </a:lnTo>
                  <a:lnTo>
                    <a:pt x="1736" y="576"/>
                  </a:lnTo>
                  <a:lnTo>
                    <a:pt x="1735" y="576"/>
                  </a:lnTo>
                  <a:lnTo>
                    <a:pt x="1733" y="574"/>
                  </a:lnTo>
                  <a:lnTo>
                    <a:pt x="1732" y="573"/>
                  </a:lnTo>
                  <a:lnTo>
                    <a:pt x="1729" y="573"/>
                  </a:lnTo>
                  <a:lnTo>
                    <a:pt x="1722" y="573"/>
                  </a:lnTo>
                  <a:lnTo>
                    <a:pt x="1718" y="573"/>
                  </a:lnTo>
                  <a:lnTo>
                    <a:pt x="1716" y="571"/>
                  </a:lnTo>
                  <a:lnTo>
                    <a:pt x="1713" y="571"/>
                  </a:lnTo>
                  <a:lnTo>
                    <a:pt x="1708" y="570"/>
                  </a:lnTo>
                  <a:lnTo>
                    <a:pt x="1706" y="570"/>
                  </a:lnTo>
                  <a:lnTo>
                    <a:pt x="1704" y="568"/>
                  </a:lnTo>
                  <a:lnTo>
                    <a:pt x="1704" y="567"/>
                  </a:lnTo>
                  <a:lnTo>
                    <a:pt x="1702" y="565"/>
                  </a:lnTo>
                  <a:lnTo>
                    <a:pt x="1702" y="563"/>
                  </a:lnTo>
                  <a:lnTo>
                    <a:pt x="1700" y="560"/>
                  </a:lnTo>
                  <a:lnTo>
                    <a:pt x="1698" y="559"/>
                  </a:lnTo>
                  <a:lnTo>
                    <a:pt x="1696" y="558"/>
                  </a:lnTo>
                  <a:lnTo>
                    <a:pt x="1695" y="560"/>
                  </a:lnTo>
                  <a:lnTo>
                    <a:pt x="1693" y="562"/>
                  </a:lnTo>
                  <a:lnTo>
                    <a:pt x="1691" y="561"/>
                  </a:lnTo>
                  <a:lnTo>
                    <a:pt x="1691" y="562"/>
                  </a:lnTo>
                  <a:lnTo>
                    <a:pt x="1690" y="563"/>
                  </a:lnTo>
                  <a:lnTo>
                    <a:pt x="1687" y="565"/>
                  </a:lnTo>
                  <a:lnTo>
                    <a:pt x="1686" y="567"/>
                  </a:lnTo>
                  <a:lnTo>
                    <a:pt x="1685" y="571"/>
                  </a:lnTo>
                  <a:lnTo>
                    <a:pt x="1684" y="575"/>
                  </a:lnTo>
                  <a:lnTo>
                    <a:pt x="1684" y="577"/>
                  </a:lnTo>
                  <a:lnTo>
                    <a:pt x="1682" y="577"/>
                  </a:lnTo>
                  <a:lnTo>
                    <a:pt x="1681" y="578"/>
                  </a:lnTo>
                  <a:lnTo>
                    <a:pt x="1678" y="582"/>
                  </a:lnTo>
                  <a:lnTo>
                    <a:pt x="1676" y="586"/>
                  </a:lnTo>
                  <a:lnTo>
                    <a:pt x="1673" y="589"/>
                  </a:lnTo>
                  <a:lnTo>
                    <a:pt x="1671" y="591"/>
                  </a:lnTo>
                  <a:lnTo>
                    <a:pt x="1670" y="593"/>
                  </a:lnTo>
                  <a:lnTo>
                    <a:pt x="1668" y="596"/>
                  </a:lnTo>
                  <a:lnTo>
                    <a:pt x="1664" y="597"/>
                  </a:lnTo>
                  <a:lnTo>
                    <a:pt x="1661" y="597"/>
                  </a:lnTo>
                  <a:lnTo>
                    <a:pt x="1659" y="598"/>
                  </a:lnTo>
                  <a:lnTo>
                    <a:pt x="1658" y="599"/>
                  </a:lnTo>
                  <a:lnTo>
                    <a:pt x="1657" y="601"/>
                  </a:lnTo>
                  <a:lnTo>
                    <a:pt x="1657" y="602"/>
                  </a:lnTo>
                  <a:lnTo>
                    <a:pt x="1655" y="602"/>
                  </a:lnTo>
                  <a:lnTo>
                    <a:pt x="1654" y="603"/>
                  </a:lnTo>
                  <a:lnTo>
                    <a:pt x="1649" y="606"/>
                  </a:lnTo>
                  <a:lnTo>
                    <a:pt x="1646" y="607"/>
                  </a:lnTo>
                  <a:lnTo>
                    <a:pt x="1642" y="609"/>
                  </a:lnTo>
                  <a:lnTo>
                    <a:pt x="1638" y="611"/>
                  </a:lnTo>
                  <a:lnTo>
                    <a:pt x="1637" y="612"/>
                  </a:lnTo>
                  <a:lnTo>
                    <a:pt x="1637" y="613"/>
                  </a:lnTo>
                  <a:lnTo>
                    <a:pt x="1636" y="614"/>
                  </a:lnTo>
                  <a:lnTo>
                    <a:pt x="1634" y="615"/>
                  </a:lnTo>
                  <a:lnTo>
                    <a:pt x="1633" y="615"/>
                  </a:lnTo>
                  <a:lnTo>
                    <a:pt x="1628" y="618"/>
                  </a:lnTo>
                  <a:lnTo>
                    <a:pt x="1627" y="620"/>
                  </a:lnTo>
                  <a:lnTo>
                    <a:pt x="1619" y="626"/>
                  </a:lnTo>
                  <a:lnTo>
                    <a:pt x="1616" y="630"/>
                  </a:lnTo>
                  <a:lnTo>
                    <a:pt x="1616" y="633"/>
                  </a:lnTo>
                  <a:lnTo>
                    <a:pt x="1615" y="633"/>
                  </a:lnTo>
                  <a:lnTo>
                    <a:pt x="1613" y="637"/>
                  </a:lnTo>
                  <a:lnTo>
                    <a:pt x="1608" y="641"/>
                  </a:lnTo>
                  <a:lnTo>
                    <a:pt x="1597" y="641"/>
                  </a:lnTo>
                  <a:lnTo>
                    <a:pt x="1593" y="639"/>
                  </a:lnTo>
                  <a:lnTo>
                    <a:pt x="1592" y="641"/>
                  </a:lnTo>
                  <a:lnTo>
                    <a:pt x="1591" y="642"/>
                  </a:lnTo>
                  <a:lnTo>
                    <a:pt x="1588" y="643"/>
                  </a:lnTo>
                  <a:lnTo>
                    <a:pt x="1583" y="644"/>
                  </a:lnTo>
                  <a:lnTo>
                    <a:pt x="1581" y="645"/>
                  </a:lnTo>
                  <a:lnTo>
                    <a:pt x="1580" y="647"/>
                  </a:lnTo>
                  <a:lnTo>
                    <a:pt x="1574" y="647"/>
                  </a:lnTo>
                  <a:lnTo>
                    <a:pt x="1571" y="649"/>
                  </a:lnTo>
                  <a:lnTo>
                    <a:pt x="1567" y="650"/>
                  </a:lnTo>
                  <a:lnTo>
                    <a:pt x="1551" y="660"/>
                  </a:lnTo>
                  <a:lnTo>
                    <a:pt x="1548" y="664"/>
                  </a:lnTo>
                  <a:lnTo>
                    <a:pt x="1544" y="669"/>
                  </a:lnTo>
                  <a:lnTo>
                    <a:pt x="1542" y="671"/>
                  </a:lnTo>
                  <a:lnTo>
                    <a:pt x="1540" y="672"/>
                  </a:lnTo>
                  <a:lnTo>
                    <a:pt x="1538" y="673"/>
                  </a:lnTo>
                  <a:lnTo>
                    <a:pt x="1536" y="675"/>
                  </a:lnTo>
                  <a:lnTo>
                    <a:pt x="1534" y="675"/>
                  </a:lnTo>
                  <a:lnTo>
                    <a:pt x="1533" y="674"/>
                  </a:lnTo>
                  <a:lnTo>
                    <a:pt x="1530" y="675"/>
                  </a:lnTo>
                  <a:lnTo>
                    <a:pt x="1529" y="677"/>
                  </a:lnTo>
                  <a:lnTo>
                    <a:pt x="1530" y="679"/>
                  </a:lnTo>
                  <a:lnTo>
                    <a:pt x="1529" y="680"/>
                  </a:lnTo>
                  <a:lnTo>
                    <a:pt x="1525" y="682"/>
                  </a:lnTo>
                  <a:lnTo>
                    <a:pt x="1519" y="683"/>
                  </a:lnTo>
                  <a:lnTo>
                    <a:pt x="1516" y="684"/>
                  </a:lnTo>
                  <a:lnTo>
                    <a:pt x="1516" y="685"/>
                  </a:lnTo>
                  <a:lnTo>
                    <a:pt x="1514" y="686"/>
                  </a:lnTo>
                  <a:lnTo>
                    <a:pt x="1512" y="682"/>
                  </a:lnTo>
                  <a:lnTo>
                    <a:pt x="1512" y="678"/>
                  </a:lnTo>
                  <a:lnTo>
                    <a:pt x="1515" y="677"/>
                  </a:lnTo>
                  <a:lnTo>
                    <a:pt x="1517" y="677"/>
                  </a:lnTo>
                  <a:lnTo>
                    <a:pt x="1530" y="671"/>
                  </a:lnTo>
                  <a:lnTo>
                    <a:pt x="1529" y="666"/>
                  </a:lnTo>
                  <a:lnTo>
                    <a:pt x="1530" y="664"/>
                  </a:lnTo>
                  <a:lnTo>
                    <a:pt x="1533" y="661"/>
                  </a:lnTo>
                  <a:lnTo>
                    <a:pt x="1535" y="659"/>
                  </a:lnTo>
                  <a:lnTo>
                    <a:pt x="1534" y="658"/>
                  </a:lnTo>
                  <a:lnTo>
                    <a:pt x="1525" y="660"/>
                  </a:lnTo>
                  <a:lnTo>
                    <a:pt x="1520" y="660"/>
                  </a:lnTo>
                  <a:lnTo>
                    <a:pt x="1517" y="659"/>
                  </a:lnTo>
                  <a:lnTo>
                    <a:pt x="1518" y="656"/>
                  </a:lnTo>
                  <a:lnTo>
                    <a:pt x="1518" y="654"/>
                  </a:lnTo>
                  <a:lnTo>
                    <a:pt x="1517" y="652"/>
                  </a:lnTo>
                  <a:lnTo>
                    <a:pt x="1522" y="649"/>
                  </a:lnTo>
                  <a:lnTo>
                    <a:pt x="1524" y="649"/>
                  </a:lnTo>
                  <a:lnTo>
                    <a:pt x="1525" y="649"/>
                  </a:lnTo>
                  <a:lnTo>
                    <a:pt x="1525" y="647"/>
                  </a:lnTo>
                  <a:lnTo>
                    <a:pt x="1524" y="644"/>
                  </a:lnTo>
                  <a:lnTo>
                    <a:pt x="1525" y="640"/>
                  </a:lnTo>
                  <a:lnTo>
                    <a:pt x="1534" y="636"/>
                  </a:lnTo>
                  <a:lnTo>
                    <a:pt x="1536" y="632"/>
                  </a:lnTo>
                  <a:lnTo>
                    <a:pt x="1540" y="628"/>
                  </a:lnTo>
                  <a:lnTo>
                    <a:pt x="1547" y="619"/>
                  </a:lnTo>
                  <a:lnTo>
                    <a:pt x="1547" y="617"/>
                  </a:lnTo>
                  <a:lnTo>
                    <a:pt x="1549" y="613"/>
                  </a:lnTo>
                  <a:lnTo>
                    <a:pt x="1549" y="611"/>
                  </a:lnTo>
                  <a:lnTo>
                    <a:pt x="1546" y="609"/>
                  </a:lnTo>
                  <a:lnTo>
                    <a:pt x="1545" y="605"/>
                  </a:lnTo>
                  <a:lnTo>
                    <a:pt x="1536" y="598"/>
                  </a:lnTo>
                  <a:lnTo>
                    <a:pt x="1535" y="593"/>
                  </a:lnTo>
                  <a:lnTo>
                    <a:pt x="1534" y="593"/>
                  </a:lnTo>
                  <a:lnTo>
                    <a:pt x="1533" y="597"/>
                  </a:lnTo>
                  <a:lnTo>
                    <a:pt x="1532" y="598"/>
                  </a:lnTo>
                  <a:lnTo>
                    <a:pt x="1528" y="598"/>
                  </a:lnTo>
                  <a:lnTo>
                    <a:pt x="1526" y="597"/>
                  </a:lnTo>
                  <a:lnTo>
                    <a:pt x="1514" y="596"/>
                  </a:lnTo>
                  <a:lnTo>
                    <a:pt x="1512" y="598"/>
                  </a:lnTo>
                  <a:lnTo>
                    <a:pt x="1509" y="603"/>
                  </a:lnTo>
                  <a:lnTo>
                    <a:pt x="1506" y="605"/>
                  </a:lnTo>
                  <a:lnTo>
                    <a:pt x="1504" y="607"/>
                  </a:lnTo>
                  <a:lnTo>
                    <a:pt x="1501" y="609"/>
                  </a:lnTo>
                  <a:lnTo>
                    <a:pt x="1492" y="624"/>
                  </a:lnTo>
                  <a:lnTo>
                    <a:pt x="1488" y="625"/>
                  </a:lnTo>
                  <a:lnTo>
                    <a:pt x="1472" y="634"/>
                  </a:lnTo>
                  <a:lnTo>
                    <a:pt x="1464" y="637"/>
                  </a:lnTo>
                  <a:lnTo>
                    <a:pt x="1457" y="644"/>
                  </a:lnTo>
                  <a:lnTo>
                    <a:pt x="1455" y="648"/>
                  </a:lnTo>
                  <a:lnTo>
                    <a:pt x="1454" y="652"/>
                  </a:lnTo>
                  <a:lnTo>
                    <a:pt x="1453" y="658"/>
                  </a:lnTo>
                  <a:lnTo>
                    <a:pt x="1446" y="666"/>
                  </a:lnTo>
                  <a:lnTo>
                    <a:pt x="1444" y="667"/>
                  </a:lnTo>
                  <a:lnTo>
                    <a:pt x="1442" y="668"/>
                  </a:lnTo>
                  <a:lnTo>
                    <a:pt x="1440" y="667"/>
                  </a:lnTo>
                  <a:lnTo>
                    <a:pt x="1437" y="668"/>
                  </a:lnTo>
                  <a:lnTo>
                    <a:pt x="1433" y="667"/>
                  </a:lnTo>
                  <a:lnTo>
                    <a:pt x="1428" y="670"/>
                  </a:lnTo>
                  <a:lnTo>
                    <a:pt x="1422" y="672"/>
                  </a:lnTo>
                  <a:lnTo>
                    <a:pt x="1418" y="667"/>
                  </a:lnTo>
                  <a:lnTo>
                    <a:pt x="1414" y="666"/>
                  </a:lnTo>
                  <a:lnTo>
                    <a:pt x="1409" y="667"/>
                  </a:lnTo>
                  <a:lnTo>
                    <a:pt x="1407" y="669"/>
                  </a:lnTo>
                  <a:lnTo>
                    <a:pt x="1401" y="681"/>
                  </a:lnTo>
                  <a:lnTo>
                    <a:pt x="1399" y="688"/>
                  </a:lnTo>
                  <a:lnTo>
                    <a:pt x="1399" y="690"/>
                  </a:lnTo>
                  <a:lnTo>
                    <a:pt x="1402" y="698"/>
                  </a:lnTo>
                  <a:lnTo>
                    <a:pt x="1406" y="703"/>
                  </a:lnTo>
                  <a:lnTo>
                    <a:pt x="1414" y="708"/>
                  </a:lnTo>
                  <a:lnTo>
                    <a:pt x="1430" y="712"/>
                  </a:lnTo>
                  <a:lnTo>
                    <a:pt x="1434" y="710"/>
                  </a:lnTo>
                  <a:lnTo>
                    <a:pt x="1438" y="710"/>
                  </a:lnTo>
                  <a:lnTo>
                    <a:pt x="1443" y="713"/>
                  </a:lnTo>
                  <a:lnTo>
                    <a:pt x="1446" y="719"/>
                  </a:lnTo>
                  <a:lnTo>
                    <a:pt x="1446" y="723"/>
                  </a:lnTo>
                  <a:lnTo>
                    <a:pt x="1446" y="724"/>
                  </a:lnTo>
                  <a:lnTo>
                    <a:pt x="1447" y="725"/>
                  </a:lnTo>
                  <a:lnTo>
                    <a:pt x="1448" y="727"/>
                  </a:lnTo>
                  <a:lnTo>
                    <a:pt x="1446" y="729"/>
                  </a:lnTo>
                  <a:lnTo>
                    <a:pt x="1444" y="730"/>
                  </a:lnTo>
                  <a:lnTo>
                    <a:pt x="1443" y="735"/>
                  </a:lnTo>
                  <a:lnTo>
                    <a:pt x="1443" y="742"/>
                  </a:lnTo>
                  <a:lnTo>
                    <a:pt x="1445" y="745"/>
                  </a:lnTo>
                  <a:lnTo>
                    <a:pt x="1449" y="747"/>
                  </a:lnTo>
                  <a:lnTo>
                    <a:pt x="1454" y="750"/>
                  </a:lnTo>
                  <a:lnTo>
                    <a:pt x="1459" y="750"/>
                  </a:lnTo>
                  <a:lnTo>
                    <a:pt x="1469" y="749"/>
                  </a:lnTo>
                  <a:lnTo>
                    <a:pt x="1473" y="745"/>
                  </a:lnTo>
                  <a:lnTo>
                    <a:pt x="1473" y="743"/>
                  </a:lnTo>
                  <a:lnTo>
                    <a:pt x="1473" y="741"/>
                  </a:lnTo>
                  <a:lnTo>
                    <a:pt x="1482" y="735"/>
                  </a:lnTo>
                  <a:lnTo>
                    <a:pt x="1487" y="730"/>
                  </a:lnTo>
                  <a:lnTo>
                    <a:pt x="1486" y="729"/>
                  </a:lnTo>
                  <a:lnTo>
                    <a:pt x="1485" y="728"/>
                  </a:lnTo>
                  <a:lnTo>
                    <a:pt x="1486" y="728"/>
                  </a:lnTo>
                  <a:lnTo>
                    <a:pt x="1488" y="727"/>
                  </a:lnTo>
                  <a:lnTo>
                    <a:pt x="1501" y="722"/>
                  </a:lnTo>
                  <a:lnTo>
                    <a:pt x="1511" y="726"/>
                  </a:lnTo>
                  <a:lnTo>
                    <a:pt x="1516" y="732"/>
                  </a:lnTo>
                  <a:lnTo>
                    <a:pt x="1521" y="732"/>
                  </a:lnTo>
                  <a:lnTo>
                    <a:pt x="1524" y="735"/>
                  </a:lnTo>
                  <a:lnTo>
                    <a:pt x="1529" y="737"/>
                  </a:lnTo>
                  <a:lnTo>
                    <a:pt x="1534" y="737"/>
                  </a:lnTo>
                  <a:lnTo>
                    <a:pt x="1539" y="738"/>
                  </a:lnTo>
                  <a:lnTo>
                    <a:pt x="1541" y="735"/>
                  </a:lnTo>
                  <a:lnTo>
                    <a:pt x="1542" y="734"/>
                  </a:lnTo>
                  <a:lnTo>
                    <a:pt x="1544" y="735"/>
                  </a:lnTo>
                  <a:lnTo>
                    <a:pt x="1546" y="737"/>
                  </a:lnTo>
                  <a:lnTo>
                    <a:pt x="1551" y="739"/>
                  </a:lnTo>
                  <a:lnTo>
                    <a:pt x="1556" y="739"/>
                  </a:lnTo>
                  <a:lnTo>
                    <a:pt x="1559" y="738"/>
                  </a:lnTo>
                  <a:lnTo>
                    <a:pt x="1562" y="739"/>
                  </a:lnTo>
                  <a:lnTo>
                    <a:pt x="1559" y="743"/>
                  </a:lnTo>
                  <a:lnTo>
                    <a:pt x="1559" y="748"/>
                  </a:lnTo>
                  <a:lnTo>
                    <a:pt x="1557" y="750"/>
                  </a:lnTo>
                  <a:lnTo>
                    <a:pt x="1555" y="752"/>
                  </a:lnTo>
                  <a:lnTo>
                    <a:pt x="1556" y="754"/>
                  </a:lnTo>
                  <a:lnTo>
                    <a:pt x="1557" y="755"/>
                  </a:lnTo>
                  <a:lnTo>
                    <a:pt x="1557" y="757"/>
                  </a:lnTo>
                  <a:lnTo>
                    <a:pt x="1555" y="759"/>
                  </a:lnTo>
                  <a:lnTo>
                    <a:pt x="1551" y="762"/>
                  </a:lnTo>
                  <a:lnTo>
                    <a:pt x="1549" y="762"/>
                  </a:lnTo>
                  <a:lnTo>
                    <a:pt x="1548" y="761"/>
                  </a:lnTo>
                  <a:lnTo>
                    <a:pt x="1548" y="760"/>
                  </a:lnTo>
                  <a:lnTo>
                    <a:pt x="1547" y="758"/>
                  </a:lnTo>
                  <a:lnTo>
                    <a:pt x="1546" y="757"/>
                  </a:lnTo>
                  <a:lnTo>
                    <a:pt x="1542" y="757"/>
                  </a:lnTo>
                  <a:lnTo>
                    <a:pt x="1539" y="757"/>
                  </a:lnTo>
                  <a:lnTo>
                    <a:pt x="1530" y="762"/>
                  </a:lnTo>
                  <a:lnTo>
                    <a:pt x="1522" y="766"/>
                  </a:lnTo>
                  <a:lnTo>
                    <a:pt x="1513" y="769"/>
                  </a:lnTo>
                  <a:lnTo>
                    <a:pt x="1511" y="771"/>
                  </a:lnTo>
                  <a:lnTo>
                    <a:pt x="1508" y="771"/>
                  </a:lnTo>
                  <a:lnTo>
                    <a:pt x="1505" y="770"/>
                  </a:lnTo>
                  <a:lnTo>
                    <a:pt x="1503" y="770"/>
                  </a:lnTo>
                  <a:lnTo>
                    <a:pt x="1502" y="771"/>
                  </a:lnTo>
                  <a:lnTo>
                    <a:pt x="1505" y="773"/>
                  </a:lnTo>
                  <a:lnTo>
                    <a:pt x="1506" y="776"/>
                  </a:lnTo>
                  <a:lnTo>
                    <a:pt x="1506" y="777"/>
                  </a:lnTo>
                  <a:lnTo>
                    <a:pt x="1504" y="778"/>
                  </a:lnTo>
                  <a:lnTo>
                    <a:pt x="1501" y="777"/>
                  </a:lnTo>
                  <a:lnTo>
                    <a:pt x="1500" y="779"/>
                  </a:lnTo>
                  <a:lnTo>
                    <a:pt x="1498" y="781"/>
                  </a:lnTo>
                  <a:lnTo>
                    <a:pt x="1498" y="788"/>
                  </a:lnTo>
                  <a:lnTo>
                    <a:pt x="1497" y="790"/>
                  </a:lnTo>
                  <a:lnTo>
                    <a:pt x="1493" y="790"/>
                  </a:lnTo>
                  <a:lnTo>
                    <a:pt x="1489" y="793"/>
                  </a:lnTo>
                  <a:lnTo>
                    <a:pt x="1488" y="792"/>
                  </a:lnTo>
                  <a:lnTo>
                    <a:pt x="1487" y="790"/>
                  </a:lnTo>
                  <a:lnTo>
                    <a:pt x="1488" y="787"/>
                  </a:lnTo>
                  <a:lnTo>
                    <a:pt x="1487" y="786"/>
                  </a:lnTo>
                  <a:lnTo>
                    <a:pt x="1485" y="786"/>
                  </a:lnTo>
                  <a:lnTo>
                    <a:pt x="1482" y="787"/>
                  </a:lnTo>
                  <a:lnTo>
                    <a:pt x="1481" y="788"/>
                  </a:lnTo>
                  <a:lnTo>
                    <a:pt x="1480" y="790"/>
                  </a:lnTo>
                  <a:lnTo>
                    <a:pt x="1482" y="794"/>
                  </a:lnTo>
                  <a:lnTo>
                    <a:pt x="1485" y="795"/>
                  </a:lnTo>
                  <a:lnTo>
                    <a:pt x="1486" y="795"/>
                  </a:lnTo>
                  <a:lnTo>
                    <a:pt x="1483" y="797"/>
                  </a:lnTo>
                  <a:lnTo>
                    <a:pt x="1479" y="800"/>
                  </a:lnTo>
                  <a:lnTo>
                    <a:pt x="1477" y="803"/>
                  </a:lnTo>
                  <a:lnTo>
                    <a:pt x="1476" y="805"/>
                  </a:lnTo>
                  <a:lnTo>
                    <a:pt x="1474" y="807"/>
                  </a:lnTo>
                  <a:lnTo>
                    <a:pt x="1472" y="809"/>
                  </a:lnTo>
                  <a:lnTo>
                    <a:pt x="1471" y="810"/>
                  </a:lnTo>
                  <a:lnTo>
                    <a:pt x="1468" y="810"/>
                  </a:lnTo>
                  <a:lnTo>
                    <a:pt x="1465" y="815"/>
                  </a:lnTo>
                  <a:lnTo>
                    <a:pt x="1461" y="820"/>
                  </a:lnTo>
                  <a:lnTo>
                    <a:pt x="1459" y="822"/>
                  </a:lnTo>
                  <a:lnTo>
                    <a:pt x="1456" y="829"/>
                  </a:lnTo>
                  <a:lnTo>
                    <a:pt x="1452" y="833"/>
                  </a:lnTo>
                  <a:lnTo>
                    <a:pt x="1450" y="839"/>
                  </a:lnTo>
                  <a:lnTo>
                    <a:pt x="1451" y="844"/>
                  </a:lnTo>
                  <a:lnTo>
                    <a:pt x="1456" y="844"/>
                  </a:lnTo>
                  <a:lnTo>
                    <a:pt x="1459" y="845"/>
                  </a:lnTo>
                  <a:lnTo>
                    <a:pt x="1464" y="850"/>
                  </a:lnTo>
                  <a:lnTo>
                    <a:pt x="1470" y="853"/>
                  </a:lnTo>
                  <a:lnTo>
                    <a:pt x="1476" y="855"/>
                  </a:lnTo>
                  <a:lnTo>
                    <a:pt x="1483" y="860"/>
                  </a:lnTo>
                  <a:lnTo>
                    <a:pt x="1485" y="862"/>
                  </a:lnTo>
                  <a:lnTo>
                    <a:pt x="1487" y="866"/>
                  </a:lnTo>
                  <a:lnTo>
                    <a:pt x="1490" y="877"/>
                  </a:lnTo>
                  <a:lnTo>
                    <a:pt x="1493" y="883"/>
                  </a:lnTo>
                  <a:lnTo>
                    <a:pt x="1493" y="886"/>
                  </a:lnTo>
                  <a:lnTo>
                    <a:pt x="1496" y="891"/>
                  </a:lnTo>
                  <a:lnTo>
                    <a:pt x="1500" y="901"/>
                  </a:lnTo>
                  <a:lnTo>
                    <a:pt x="1504" y="910"/>
                  </a:lnTo>
                  <a:lnTo>
                    <a:pt x="1506" y="916"/>
                  </a:lnTo>
                  <a:lnTo>
                    <a:pt x="1504" y="919"/>
                  </a:lnTo>
                  <a:lnTo>
                    <a:pt x="1504" y="923"/>
                  </a:lnTo>
                  <a:lnTo>
                    <a:pt x="1508" y="927"/>
                  </a:lnTo>
                  <a:lnTo>
                    <a:pt x="1518" y="930"/>
                  </a:lnTo>
                  <a:lnTo>
                    <a:pt x="1520" y="932"/>
                  </a:lnTo>
                  <a:lnTo>
                    <a:pt x="1522" y="934"/>
                  </a:lnTo>
                  <a:lnTo>
                    <a:pt x="1522" y="940"/>
                  </a:lnTo>
                  <a:lnTo>
                    <a:pt x="1523" y="942"/>
                  </a:lnTo>
                  <a:lnTo>
                    <a:pt x="1524" y="943"/>
                  </a:lnTo>
                  <a:lnTo>
                    <a:pt x="1530" y="946"/>
                  </a:lnTo>
                  <a:lnTo>
                    <a:pt x="1533" y="948"/>
                  </a:lnTo>
                  <a:lnTo>
                    <a:pt x="1535" y="951"/>
                  </a:lnTo>
                  <a:lnTo>
                    <a:pt x="1536" y="955"/>
                  </a:lnTo>
                  <a:lnTo>
                    <a:pt x="1536" y="959"/>
                  </a:lnTo>
                  <a:lnTo>
                    <a:pt x="1533" y="959"/>
                  </a:lnTo>
                  <a:lnTo>
                    <a:pt x="1530" y="959"/>
                  </a:lnTo>
                  <a:lnTo>
                    <a:pt x="1520" y="953"/>
                  </a:lnTo>
                  <a:lnTo>
                    <a:pt x="1517" y="953"/>
                  </a:lnTo>
                  <a:lnTo>
                    <a:pt x="1513" y="954"/>
                  </a:lnTo>
                  <a:lnTo>
                    <a:pt x="1508" y="953"/>
                  </a:lnTo>
                  <a:lnTo>
                    <a:pt x="1502" y="946"/>
                  </a:lnTo>
                  <a:lnTo>
                    <a:pt x="1498" y="944"/>
                  </a:lnTo>
                  <a:lnTo>
                    <a:pt x="1493" y="944"/>
                  </a:lnTo>
                  <a:lnTo>
                    <a:pt x="1483" y="949"/>
                  </a:lnTo>
                  <a:lnTo>
                    <a:pt x="1480" y="949"/>
                  </a:lnTo>
                  <a:lnTo>
                    <a:pt x="1479" y="949"/>
                  </a:lnTo>
                  <a:lnTo>
                    <a:pt x="1478" y="950"/>
                  </a:lnTo>
                  <a:lnTo>
                    <a:pt x="1483" y="951"/>
                  </a:lnTo>
                  <a:lnTo>
                    <a:pt x="1488" y="949"/>
                  </a:lnTo>
                  <a:lnTo>
                    <a:pt x="1493" y="947"/>
                  </a:lnTo>
                  <a:lnTo>
                    <a:pt x="1500" y="948"/>
                  </a:lnTo>
                  <a:lnTo>
                    <a:pt x="1501" y="951"/>
                  </a:lnTo>
                  <a:lnTo>
                    <a:pt x="1502" y="954"/>
                  </a:lnTo>
                  <a:lnTo>
                    <a:pt x="1507" y="957"/>
                  </a:lnTo>
                  <a:lnTo>
                    <a:pt x="1511" y="958"/>
                  </a:lnTo>
                  <a:lnTo>
                    <a:pt x="1516" y="962"/>
                  </a:lnTo>
                  <a:lnTo>
                    <a:pt x="1520" y="967"/>
                  </a:lnTo>
                  <a:lnTo>
                    <a:pt x="1529" y="973"/>
                  </a:lnTo>
                  <a:lnTo>
                    <a:pt x="1534" y="979"/>
                  </a:lnTo>
                  <a:lnTo>
                    <a:pt x="1535" y="982"/>
                  </a:lnTo>
                  <a:lnTo>
                    <a:pt x="1537" y="988"/>
                  </a:lnTo>
                  <a:lnTo>
                    <a:pt x="1533" y="990"/>
                  </a:lnTo>
                  <a:lnTo>
                    <a:pt x="1530" y="990"/>
                  </a:lnTo>
                  <a:lnTo>
                    <a:pt x="1526" y="991"/>
                  </a:lnTo>
                  <a:lnTo>
                    <a:pt x="1522" y="993"/>
                  </a:lnTo>
                  <a:lnTo>
                    <a:pt x="1518" y="996"/>
                  </a:lnTo>
                  <a:lnTo>
                    <a:pt x="1509" y="1001"/>
                  </a:lnTo>
                  <a:lnTo>
                    <a:pt x="1507" y="1004"/>
                  </a:lnTo>
                  <a:lnTo>
                    <a:pt x="1506" y="1007"/>
                  </a:lnTo>
                  <a:lnTo>
                    <a:pt x="1503" y="1009"/>
                  </a:lnTo>
                  <a:lnTo>
                    <a:pt x="1497" y="1007"/>
                  </a:lnTo>
                  <a:lnTo>
                    <a:pt x="1491" y="1007"/>
                  </a:lnTo>
                  <a:lnTo>
                    <a:pt x="1485" y="1011"/>
                  </a:lnTo>
                  <a:lnTo>
                    <a:pt x="1483" y="1013"/>
                  </a:lnTo>
                  <a:lnTo>
                    <a:pt x="1484" y="1012"/>
                  </a:lnTo>
                  <a:lnTo>
                    <a:pt x="1485" y="1012"/>
                  </a:lnTo>
                  <a:lnTo>
                    <a:pt x="1488" y="1012"/>
                  </a:lnTo>
                  <a:lnTo>
                    <a:pt x="1493" y="1011"/>
                  </a:lnTo>
                  <a:lnTo>
                    <a:pt x="1497" y="1017"/>
                  </a:lnTo>
                  <a:lnTo>
                    <a:pt x="1506" y="1016"/>
                  </a:lnTo>
                  <a:lnTo>
                    <a:pt x="1513" y="1011"/>
                  </a:lnTo>
                  <a:lnTo>
                    <a:pt x="1517" y="1011"/>
                  </a:lnTo>
                  <a:lnTo>
                    <a:pt x="1520" y="1011"/>
                  </a:lnTo>
                  <a:lnTo>
                    <a:pt x="1523" y="1014"/>
                  </a:lnTo>
                  <a:lnTo>
                    <a:pt x="1530" y="1022"/>
                  </a:lnTo>
                  <a:lnTo>
                    <a:pt x="1534" y="1023"/>
                  </a:lnTo>
                  <a:lnTo>
                    <a:pt x="1539" y="1026"/>
                  </a:lnTo>
                  <a:lnTo>
                    <a:pt x="1541" y="1026"/>
                  </a:lnTo>
                  <a:lnTo>
                    <a:pt x="1543" y="1027"/>
                  </a:lnTo>
                  <a:lnTo>
                    <a:pt x="1537" y="1029"/>
                  </a:lnTo>
                  <a:lnTo>
                    <a:pt x="1530" y="1037"/>
                  </a:lnTo>
                  <a:lnTo>
                    <a:pt x="1527" y="1039"/>
                  </a:lnTo>
                  <a:lnTo>
                    <a:pt x="1524" y="1040"/>
                  </a:lnTo>
                  <a:lnTo>
                    <a:pt x="1531" y="1039"/>
                  </a:lnTo>
                  <a:lnTo>
                    <a:pt x="1535" y="1036"/>
                  </a:lnTo>
                  <a:lnTo>
                    <a:pt x="1537" y="1035"/>
                  </a:lnTo>
                  <a:lnTo>
                    <a:pt x="1539" y="1036"/>
                  </a:lnTo>
                  <a:lnTo>
                    <a:pt x="1540" y="1040"/>
                  </a:lnTo>
                  <a:lnTo>
                    <a:pt x="1538" y="1053"/>
                  </a:lnTo>
                  <a:lnTo>
                    <a:pt x="1536" y="1053"/>
                  </a:lnTo>
                  <a:lnTo>
                    <a:pt x="1534" y="1050"/>
                  </a:lnTo>
                  <a:lnTo>
                    <a:pt x="1531" y="1049"/>
                  </a:lnTo>
                  <a:lnTo>
                    <a:pt x="1529" y="1050"/>
                  </a:lnTo>
                  <a:lnTo>
                    <a:pt x="1526" y="1050"/>
                  </a:lnTo>
                  <a:lnTo>
                    <a:pt x="1524" y="1051"/>
                  </a:lnTo>
                  <a:lnTo>
                    <a:pt x="1523" y="1053"/>
                  </a:lnTo>
                  <a:lnTo>
                    <a:pt x="1525" y="1054"/>
                  </a:lnTo>
                  <a:lnTo>
                    <a:pt x="1530" y="1058"/>
                  </a:lnTo>
                  <a:lnTo>
                    <a:pt x="1530" y="1060"/>
                  </a:lnTo>
                  <a:lnTo>
                    <a:pt x="1529" y="1061"/>
                  </a:lnTo>
                  <a:lnTo>
                    <a:pt x="1526" y="1061"/>
                  </a:lnTo>
                  <a:lnTo>
                    <a:pt x="1530" y="1064"/>
                  </a:lnTo>
                  <a:lnTo>
                    <a:pt x="1529" y="1067"/>
                  </a:lnTo>
                  <a:lnTo>
                    <a:pt x="1528" y="1068"/>
                  </a:lnTo>
                  <a:lnTo>
                    <a:pt x="1525" y="1069"/>
                  </a:lnTo>
                  <a:lnTo>
                    <a:pt x="1524" y="1071"/>
                  </a:lnTo>
                  <a:lnTo>
                    <a:pt x="1526" y="1075"/>
                  </a:lnTo>
                  <a:lnTo>
                    <a:pt x="1528" y="1081"/>
                  </a:lnTo>
                  <a:lnTo>
                    <a:pt x="1528" y="1084"/>
                  </a:lnTo>
                  <a:lnTo>
                    <a:pt x="1525" y="1083"/>
                  </a:lnTo>
                  <a:lnTo>
                    <a:pt x="1520" y="1086"/>
                  </a:lnTo>
                  <a:lnTo>
                    <a:pt x="1517" y="1086"/>
                  </a:lnTo>
                  <a:lnTo>
                    <a:pt x="1516" y="1081"/>
                  </a:lnTo>
                  <a:lnTo>
                    <a:pt x="1513" y="1082"/>
                  </a:lnTo>
                  <a:lnTo>
                    <a:pt x="1512" y="1084"/>
                  </a:lnTo>
                  <a:lnTo>
                    <a:pt x="1510" y="1088"/>
                  </a:lnTo>
                  <a:lnTo>
                    <a:pt x="1507" y="1093"/>
                  </a:lnTo>
                  <a:lnTo>
                    <a:pt x="1505" y="1094"/>
                  </a:lnTo>
                  <a:lnTo>
                    <a:pt x="1503" y="1094"/>
                  </a:lnTo>
                  <a:lnTo>
                    <a:pt x="1501" y="1094"/>
                  </a:lnTo>
                  <a:lnTo>
                    <a:pt x="1501" y="1095"/>
                  </a:lnTo>
                  <a:lnTo>
                    <a:pt x="1503" y="1096"/>
                  </a:lnTo>
                  <a:lnTo>
                    <a:pt x="1503" y="1098"/>
                  </a:lnTo>
                  <a:lnTo>
                    <a:pt x="1499" y="1103"/>
                  </a:lnTo>
                  <a:lnTo>
                    <a:pt x="1498" y="1105"/>
                  </a:lnTo>
                  <a:lnTo>
                    <a:pt x="1498" y="1107"/>
                  </a:lnTo>
                  <a:lnTo>
                    <a:pt x="1496" y="1109"/>
                  </a:lnTo>
                  <a:lnTo>
                    <a:pt x="1497" y="1113"/>
                  </a:lnTo>
                  <a:lnTo>
                    <a:pt x="1496" y="1115"/>
                  </a:lnTo>
                  <a:lnTo>
                    <a:pt x="1494" y="1119"/>
                  </a:lnTo>
                  <a:lnTo>
                    <a:pt x="1492" y="1121"/>
                  </a:lnTo>
                  <a:lnTo>
                    <a:pt x="1489" y="1124"/>
                  </a:lnTo>
                  <a:lnTo>
                    <a:pt x="1486" y="1126"/>
                  </a:lnTo>
                  <a:lnTo>
                    <a:pt x="1481" y="1134"/>
                  </a:lnTo>
                  <a:lnTo>
                    <a:pt x="1480" y="1138"/>
                  </a:lnTo>
                  <a:lnTo>
                    <a:pt x="1480" y="1142"/>
                  </a:lnTo>
                  <a:lnTo>
                    <a:pt x="1478" y="1143"/>
                  </a:lnTo>
                  <a:lnTo>
                    <a:pt x="1476" y="1144"/>
                  </a:lnTo>
                  <a:lnTo>
                    <a:pt x="1473" y="1144"/>
                  </a:lnTo>
                  <a:lnTo>
                    <a:pt x="1473" y="1141"/>
                  </a:lnTo>
                  <a:lnTo>
                    <a:pt x="1472" y="1141"/>
                  </a:lnTo>
                  <a:lnTo>
                    <a:pt x="1471" y="1139"/>
                  </a:lnTo>
                  <a:lnTo>
                    <a:pt x="1471" y="1137"/>
                  </a:lnTo>
                  <a:lnTo>
                    <a:pt x="1471" y="1135"/>
                  </a:lnTo>
                  <a:lnTo>
                    <a:pt x="1470" y="1136"/>
                  </a:lnTo>
                  <a:lnTo>
                    <a:pt x="1470" y="1138"/>
                  </a:lnTo>
                  <a:lnTo>
                    <a:pt x="1468" y="1140"/>
                  </a:lnTo>
                  <a:lnTo>
                    <a:pt x="1466" y="1139"/>
                  </a:lnTo>
                  <a:lnTo>
                    <a:pt x="1464" y="1138"/>
                  </a:lnTo>
                  <a:lnTo>
                    <a:pt x="1464" y="1140"/>
                  </a:lnTo>
                  <a:lnTo>
                    <a:pt x="1465" y="1142"/>
                  </a:lnTo>
                  <a:lnTo>
                    <a:pt x="1465" y="1143"/>
                  </a:lnTo>
                  <a:lnTo>
                    <a:pt x="1468" y="1144"/>
                  </a:lnTo>
                  <a:lnTo>
                    <a:pt x="1470" y="1146"/>
                  </a:lnTo>
                  <a:lnTo>
                    <a:pt x="1471" y="1149"/>
                  </a:lnTo>
                  <a:lnTo>
                    <a:pt x="1472" y="1150"/>
                  </a:lnTo>
                  <a:lnTo>
                    <a:pt x="1473" y="1153"/>
                  </a:lnTo>
                  <a:lnTo>
                    <a:pt x="1473" y="1154"/>
                  </a:lnTo>
                  <a:lnTo>
                    <a:pt x="1470" y="1155"/>
                  </a:lnTo>
                  <a:lnTo>
                    <a:pt x="1467" y="1157"/>
                  </a:lnTo>
                  <a:lnTo>
                    <a:pt x="1463" y="1161"/>
                  </a:lnTo>
                  <a:lnTo>
                    <a:pt x="1460" y="1163"/>
                  </a:lnTo>
                  <a:lnTo>
                    <a:pt x="1457" y="1163"/>
                  </a:lnTo>
                  <a:lnTo>
                    <a:pt x="1455" y="1163"/>
                  </a:lnTo>
                  <a:lnTo>
                    <a:pt x="1453" y="1161"/>
                  </a:lnTo>
                  <a:lnTo>
                    <a:pt x="1449" y="1161"/>
                  </a:lnTo>
                  <a:lnTo>
                    <a:pt x="1454" y="1166"/>
                  </a:lnTo>
                  <a:lnTo>
                    <a:pt x="1455" y="1167"/>
                  </a:lnTo>
                  <a:lnTo>
                    <a:pt x="1459" y="1167"/>
                  </a:lnTo>
                  <a:lnTo>
                    <a:pt x="1461" y="1165"/>
                  </a:lnTo>
                  <a:lnTo>
                    <a:pt x="1465" y="1165"/>
                  </a:lnTo>
                  <a:lnTo>
                    <a:pt x="1466" y="1168"/>
                  </a:lnTo>
                  <a:lnTo>
                    <a:pt x="1465" y="1171"/>
                  </a:lnTo>
                  <a:lnTo>
                    <a:pt x="1463" y="1176"/>
                  </a:lnTo>
                  <a:lnTo>
                    <a:pt x="1462" y="1179"/>
                  </a:lnTo>
                  <a:lnTo>
                    <a:pt x="1465" y="1185"/>
                  </a:lnTo>
                  <a:lnTo>
                    <a:pt x="1465" y="1187"/>
                  </a:lnTo>
                  <a:lnTo>
                    <a:pt x="1464" y="1187"/>
                  </a:lnTo>
                  <a:lnTo>
                    <a:pt x="1461" y="1186"/>
                  </a:lnTo>
                  <a:lnTo>
                    <a:pt x="1459" y="1184"/>
                  </a:lnTo>
                  <a:lnTo>
                    <a:pt x="1456" y="1185"/>
                  </a:lnTo>
                  <a:lnTo>
                    <a:pt x="1454" y="1184"/>
                  </a:lnTo>
                  <a:lnTo>
                    <a:pt x="1451" y="1185"/>
                  </a:lnTo>
                  <a:lnTo>
                    <a:pt x="1449" y="1186"/>
                  </a:lnTo>
                  <a:lnTo>
                    <a:pt x="1451" y="1188"/>
                  </a:lnTo>
                  <a:lnTo>
                    <a:pt x="1453" y="1190"/>
                  </a:lnTo>
                  <a:lnTo>
                    <a:pt x="1454" y="1192"/>
                  </a:lnTo>
                  <a:lnTo>
                    <a:pt x="1453" y="1194"/>
                  </a:lnTo>
                  <a:lnTo>
                    <a:pt x="1446" y="1193"/>
                  </a:lnTo>
                  <a:lnTo>
                    <a:pt x="1444" y="1193"/>
                  </a:lnTo>
                  <a:lnTo>
                    <a:pt x="1442" y="1196"/>
                  </a:lnTo>
                  <a:lnTo>
                    <a:pt x="1444" y="1200"/>
                  </a:lnTo>
                  <a:lnTo>
                    <a:pt x="1442" y="1202"/>
                  </a:lnTo>
                  <a:lnTo>
                    <a:pt x="1440" y="1203"/>
                  </a:lnTo>
                  <a:lnTo>
                    <a:pt x="1436" y="1206"/>
                  </a:lnTo>
                  <a:lnTo>
                    <a:pt x="1433" y="1206"/>
                  </a:lnTo>
                  <a:lnTo>
                    <a:pt x="1433" y="1207"/>
                  </a:lnTo>
                  <a:lnTo>
                    <a:pt x="1435" y="1208"/>
                  </a:lnTo>
                  <a:lnTo>
                    <a:pt x="1436" y="1209"/>
                  </a:lnTo>
                  <a:lnTo>
                    <a:pt x="1434" y="1213"/>
                  </a:lnTo>
                  <a:lnTo>
                    <a:pt x="1431" y="1215"/>
                  </a:lnTo>
                  <a:lnTo>
                    <a:pt x="1426" y="1214"/>
                  </a:lnTo>
                  <a:lnTo>
                    <a:pt x="1422" y="1215"/>
                  </a:lnTo>
                  <a:lnTo>
                    <a:pt x="1419" y="1213"/>
                  </a:lnTo>
                  <a:lnTo>
                    <a:pt x="1416" y="1213"/>
                  </a:lnTo>
                  <a:lnTo>
                    <a:pt x="1414" y="1215"/>
                  </a:lnTo>
                  <a:lnTo>
                    <a:pt x="1413" y="1218"/>
                  </a:lnTo>
                  <a:lnTo>
                    <a:pt x="1411" y="1218"/>
                  </a:lnTo>
                  <a:lnTo>
                    <a:pt x="1409" y="1218"/>
                  </a:lnTo>
                  <a:lnTo>
                    <a:pt x="1408" y="1218"/>
                  </a:lnTo>
                  <a:lnTo>
                    <a:pt x="1408" y="1220"/>
                  </a:lnTo>
                  <a:lnTo>
                    <a:pt x="1409" y="1222"/>
                  </a:lnTo>
                  <a:lnTo>
                    <a:pt x="1414" y="1222"/>
                  </a:lnTo>
                  <a:lnTo>
                    <a:pt x="1414" y="1224"/>
                  </a:lnTo>
                  <a:lnTo>
                    <a:pt x="1415" y="1226"/>
                  </a:lnTo>
                  <a:lnTo>
                    <a:pt x="1410" y="1231"/>
                  </a:lnTo>
                  <a:lnTo>
                    <a:pt x="1408" y="1235"/>
                  </a:lnTo>
                  <a:lnTo>
                    <a:pt x="1405" y="1234"/>
                  </a:lnTo>
                  <a:lnTo>
                    <a:pt x="1403" y="1237"/>
                  </a:lnTo>
                  <a:lnTo>
                    <a:pt x="1401" y="1241"/>
                  </a:lnTo>
                  <a:lnTo>
                    <a:pt x="1400" y="1240"/>
                  </a:lnTo>
                  <a:lnTo>
                    <a:pt x="1396" y="1241"/>
                  </a:lnTo>
                  <a:lnTo>
                    <a:pt x="1395" y="1242"/>
                  </a:lnTo>
                  <a:lnTo>
                    <a:pt x="1396" y="1243"/>
                  </a:lnTo>
                  <a:lnTo>
                    <a:pt x="1396" y="1244"/>
                  </a:lnTo>
                  <a:lnTo>
                    <a:pt x="1394" y="1248"/>
                  </a:lnTo>
                  <a:lnTo>
                    <a:pt x="1393" y="1249"/>
                  </a:lnTo>
                  <a:lnTo>
                    <a:pt x="1392" y="1248"/>
                  </a:lnTo>
                  <a:lnTo>
                    <a:pt x="1392" y="1245"/>
                  </a:lnTo>
                  <a:lnTo>
                    <a:pt x="1391" y="1245"/>
                  </a:lnTo>
                  <a:lnTo>
                    <a:pt x="1388" y="1247"/>
                  </a:lnTo>
                  <a:lnTo>
                    <a:pt x="1386" y="1249"/>
                  </a:lnTo>
                  <a:lnTo>
                    <a:pt x="1384" y="1250"/>
                  </a:lnTo>
                  <a:lnTo>
                    <a:pt x="1382" y="1248"/>
                  </a:lnTo>
                  <a:lnTo>
                    <a:pt x="1378" y="1247"/>
                  </a:lnTo>
                  <a:lnTo>
                    <a:pt x="1377" y="1254"/>
                  </a:lnTo>
                  <a:lnTo>
                    <a:pt x="1374" y="1257"/>
                  </a:lnTo>
                  <a:lnTo>
                    <a:pt x="1372" y="1257"/>
                  </a:lnTo>
                  <a:lnTo>
                    <a:pt x="1369" y="1258"/>
                  </a:lnTo>
                  <a:lnTo>
                    <a:pt x="1371" y="1258"/>
                  </a:lnTo>
                  <a:lnTo>
                    <a:pt x="1372" y="1260"/>
                  </a:lnTo>
                  <a:lnTo>
                    <a:pt x="1371" y="1262"/>
                  </a:lnTo>
                  <a:lnTo>
                    <a:pt x="1368" y="1262"/>
                  </a:lnTo>
                  <a:lnTo>
                    <a:pt x="1367" y="1264"/>
                  </a:lnTo>
                  <a:lnTo>
                    <a:pt x="1366" y="1269"/>
                  </a:lnTo>
                  <a:lnTo>
                    <a:pt x="1364" y="1272"/>
                  </a:lnTo>
                  <a:lnTo>
                    <a:pt x="1361" y="1272"/>
                  </a:lnTo>
                  <a:lnTo>
                    <a:pt x="1357" y="1270"/>
                  </a:lnTo>
                  <a:lnTo>
                    <a:pt x="1356" y="1271"/>
                  </a:lnTo>
                  <a:lnTo>
                    <a:pt x="1356" y="1272"/>
                  </a:lnTo>
                  <a:lnTo>
                    <a:pt x="1355" y="1274"/>
                  </a:lnTo>
                  <a:lnTo>
                    <a:pt x="1351" y="1274"/>
                  </a:lnTo>
                  <a:lnTo>
                    <a:pt x="1345" y="1276"/>
                  </a:lnTo>
                  <a:lnTo>
                    <a:pt x="1342" y="1276"/>
                  </a:lnTo>
                  <a:lnTo>
                    <a:pt x="1338" y="1275"/>
                  </a:lnTo>
                  <a:lnTo>
                    <a:pt x="1336" y="1276"/>
                  </a:lnTo>
                  <a:lnTo>
                    <a:pt x="1334" y="1278"/>
                  </a:lnTo>
                  <a:lnTo>
                    <a:pt x="1333" y="1279"/>
                  </a:lnTo>
                  <a:lnTo>
                    <a:pt x="1329" y="1279"/>
                  </a:lnTo>
                  <a:lnTo>
                    <a:pt x="1327" y="1277"/>
                  </a:lnTo>
                  <a:lnTo>
                    <a:pt x="1324" y="1276"/>
                  </a:lnTo>
                  <a:lnTo>
                    <a:pt x="1320" y="1277"/>
                  </a:lnTo>
                  <a:lnTo>
                    <a:pt x="1318" y="1280"/>
                  </a:lnTo>
                  <a:lnTo>
                    <a:pt x="1315" y="1280"/>
                  </a:lnTo>
                  <a:lnTo>
                    <a:pt x="1314" y="1282"/>
                  </a:lnTo>
                  <a:lnTo>
                    <a:pt x="1313" y="1283"/>
                  </a:lnTo>
                  <a:lnTo>
                    <a:pt x="1310" y="1283"/>
                  </a:lnTo>
                  <a:lnTo>
                    <a:pt x="1309" y="1278"/>
                  </a:lnTo>
                  <a:lnTo>
                    <a:pt x="1306" y="1278"/>
                  </a:lnTo>
                  <a:lnTo>
                    <a:pt x="1304" y="1280"/>
                  </a:lnTo>
                  <a:lnTo>
                    <a:pt x="1304" y="1281"/>
                  </a:lnTo>
                  <a:lnTo>
                    <a:pt x="1303" y="1283"/>
                  </a:lnTo>
                  <a:lnTo>
                    <a:pt x="1303" y="1286"/>
                  </a:lnTo>
                  <a:lnTo>
                    <a:pt x="1301" y="1286"/>
                  </a:lnTo>
                  <a:lnTo>
                    <a:pt x="1299" y="1284"/>
                  </a:lnTo>
                  <a:lnTo>
                    <a:pt x="1296" y="1284"/>
                  </a:lnTo>
                  <a:lnTo>
                    <a:pt x="1294" y="1285"/>
                  </a:lnTo>
                  <a:lnTo>
                    <a:pt x="1293" y="1285"/>
                  </a:lnTo>
                  <a:lnTo>
                    <a:pt x="1292" y="1285"/>
                  </a:lnTo>
                  <a:lnTo>
                    <a:pt x="1290" y="1285"/>
                  </a:lnTo>
                  <a:lnTo>
                    <a:pt x="1289" y="1285"/>
                  </a:lnTo>
                  <a:lnTo>
                    <a:pt x="1287" y="1285"/>
                  </a:lnTo>
                  <a:lnTo>
                    <a:pt x="1286" y="1286"/>
                  </a:lnTo>
                  <a:lnTo>
                    <a:pt x="1286" y="1286"/>
                  </a:lnTo>
                  <a:lnTo>
                    <a:pt x="1283" y="1286"/>
                  </a:lnTo>
                  <a:lnTo>
                    <a:pt x="1281" y="1283"/>
                  </a:lnTo>
                  <a:lnTo>
                    <a:pt x="1278" y="1279"/>
                  </a:lnTo>
                  <a:lnTo>
                    <a:pt x="1275" y="1276"/>
                  </a:lnTo>
                  <a:lnTo>
                    <a:pt x="1274" y="1274"/>
                  </a:lnTo>
                  <a:lnTo>
                    <a:pt x="1273" y="1270"/>
                  </a:lnTo>
                  <a:lnTo>
                    <a:pt x="1273" y="1269"/>
                  </a:lnTo>
                  <a:lnTo>
                    <a:pt x="1273" y="1267"/>
                  </a:lnTo>
                  <a:lnTo>
                    <a:pt x="1274" y="1265"/>
                  </a:lnTo>
                  <a:lnTo>
                    <a:pt x="1270" y="1266"/>
                  </a:lnTo>
                  <a:lnTo>
                    <a:pt x="1268" y="1268"/>
                  </a:lnTo>
                  <a:lnTo>
                    <a:pt x="1268" y="1270"/>
                  </a:lnTo>
                  <a:lnTo>
                    <a:pt x="1268" y="1272"/>
                  </a:lnTo>
                  <a:lnTo>
                    <a:pt x="1265" y="1273"/>
                  </a:lnTo>
                  <a:lnTo>
                    <a:pt x="1265" y="1274"/>
                  </a:lnTo>
                  <a:lnTo>
                    <a:pt x="1265" y="1274"/>
                  </a:lnTo>
                  <a:lnTo>
                    <a:pt x="1268" y="1277"/>
                  </a:lnTo>
                  <a:lnTo>
                    <a:pt x="1268" y="1279"/>
                  </a:lnTo>
                  <a:lnTo>
                    <a:pt x="1270" y="1280"/>
                  </a:lnTo>
                  <a:lnTo>
                    <a:pt x="1271" y="1283"/>
                  </a:lnTo>
                  <a:lnTo>
                    <a:pt x="1271" y="1290"/>
                  </a:lnTo>
                  <a:lnTo>
                    <a:pt x="1273" y="1292"/>
                  </a:lnTo>
                  <a:lnTo>
                    <a:pt x="1272" y="1294"/>
                  </a:lnTo>
                  <a:lnTo>
                    <a:pt x="1271" y="1296"/>
                  </a:lnTo>
                  <a:lnTo>
                    <a:pt x="1271" y="1296"/>
                  </a:lnTo>
                  <a:lnTo>
                    <a:pt x="1271" y="1296"/>
                  </a:lnTo>
                  <a:lnTo>
                    <a:pt x="1270" y="1296"/>
                  </a:lnTo>
                  <a:lnTo>
                    <a:pt x="1269" y="1297"/>
                  </a:lnTo>
                  <a:lnTo>
                    <a:pt x="1269" y="1297"/>
                  </a:lnTo>
                  <a:lnTo>
                    <a:pt x="1269" y="1297"/>
                  </a:lnTo>
                  <a:lnTo>
                    <a:pt x="1267" y="1298"/>
                  </a:lnTo>
                  <a:lnTo>
                    <a:pt x="1266" y="1299"/>
                  </a:lnTo>
                  <a:lnTo>
                    <a:pt x="1264" y="1299"/>
                  </a:lnTo>
                  <a:lnTo>
                    <a:pt x="1262" y="1301"/>
                  </a:lnTo>
                  <a:lnTo>
                    <a:pt x="1259" y="1302"/>
                  </a:lnTo>
                  <a:lnTo>
                    <a:pt x="1257" y="1297"/>
                  </a:lnTo>
                  <a:lnTo>
                    <a:pt x="1254" y="1300"/>
                  </a:lnTo>
                  <a:lnTo>
                    <a:pt x="1254" y="1306"/>
                  </a:lnTo>
                  <a:lnTo>
                    <a:pt x="1252" y="1307"/>
                  </a:lnTo>
                  <a:lnTo>
                    <a:pt x="1251" y="1308"/>
                  </a:lnTo>
                  <a:lnTo>
                    <a:pt x="1247" y="1306"/>
                  </a:lnTo>
                  <a:lnTo>
                    <a:pt x="1245" y="1307"/>
                  </a:lnTo>
                  <a:lnTo>
                    <a:pt x="1243" y="1309"/>
                  </a:lnTo>
                  <a:lnTo>
                    <a:pt x="1242" y="1310"/>
                  </a:lnTo>
                  <a:lnTo>
                    <a:pt x="1241" y="1311"/>
                  </a:lnTo>
                  <a:lnTo>
                    <a:pt x="1238" y="1310"/>
                  </a:lnTo>
                  <a:lnTo>
                    <a:pt x="1235" y="1308"/>
                  </a:lnTo>
                  <a:lnTo>
                    <a:pt x="1236" y="1306"/>
                  </a:lnTo>
                  <a:lnTo>
                    <a:pt x="1236" y="1305"/>
                  </a:lnTo>
                  <a:lnTo>
                    <a:pt x="1235" y="1305"/>
                  </a:lnTo>
                  <a:lnTo>
                    <a:pt x="1234" y="1305"/>
                  </a:lnTo>
                  <a:lnTo>
                    <a:pt x="1234" y="1306"/>
                  </a:lnTo>
                  <a:lnTo>
                    <a:pt x="1235" y="1311"/>
                  </a:lnTo>
                  <a:lnTo>
                    <a:pt x="1234" y="1312"/>
                  </a:lnTo>
                  <a:lnTo>
                    <a:pt x="1231" y="1313"/>
                  </a:lnTo>
                  <a:lnTo>
                    <a:pt x="1228" y="1312"/>
                  </a:lnTo>
                  <a:lnTo>
                    <a:pt x="1225" y="1311"/>
                  </a:lnTo>
                  <a:lnTo>
                    <a:pt x="1223" y="1310"/>
                  </a:lnTo>
                  <a:lnTo>
                    <a:pt x="1220" y="1309"/>
                  </a:lnTo>
                  <a:lnTo>
                    <a:pt x="1219" y="1311"/>
                  </a:lnTo>
                  <a:lnTo>
                    <a:pt x="1218" y="1314"/>
                  </a:lnTo>
                  <a:lnTo>
                    <a:pt x="1216" y="1314"/>
                  </a:lnTo>
                  <a:lnTo>
                    <a:pt x="1215" y="1313"/>
                  </a:lnTo>
                  <a:lnTo>
                    <a:pt x="1213" y="1316"/>
                  </a:lnTo>
                  <a:lnTo>
                    <a:pt x="1212" y="1317"/>
                  </a:lnTo>
                  <a:lnTo>
                    <a:pt x="1210" y="1319"/>
                  </a:lnTo>
                  <a:lnTo>
                    <a:pt x="1203" y="1320"/>
                  </a:lnTo>
                  <a:lnTo>
                    <a:pt x="1201" y="1321"/>
                  </a:lnTo>
                  <a:lnTo>
                    <a:pt x="1197" y="1321"/>
                  </a:lnTo>
                  <a:lnTo>
                    <a:pt x="1195" y="1322"/>
                  </a:lnTo>
                  <a:lnTo>
                    <a:pt x="1193" y="1321"/>
                  </a:lnTo>
                  <a:lnTo>
                    <a:pt x="1192" y="1321"/>
                  </a:lnTo>
                  <a:lnTo>
                    <a:pt x="1191" y="1321"/>
                  </a:lnTo>
                  <a:lnTo>
                    <a:pt x="1190" y="1324"/>
                  </a:lnTo>
                  <a:lnTo>
                    <a:pt x="1186" y="1324"/>
                  </a:lnTo>
                  <a:lnTo>
                    <a:pt x="1183" y="1325"/>
                  </a:lnTo>
                  <a:lnTo>
                    <a:pt x="1179" y="1328"/>
                  </a:lnTo>
                  <a:lnTo>
                    <a:pt x="1177" y="1331"/>
                  </a:lnTo>
                  <a:lnTo>
                    <a:pt x="1174" y="1331"/>
                  </a:lnTo>
                  <a:lnTo>
                    <a:pt x="1173" y="1330"/>
                  </a:lnTo>
                  <a:lnTo>
                    <a:pt x="1172" y="1327"/>
                  </a:lnTo>
                  <a:lnTo>
                    <a:pt x="1172" y="1327"/>
                  </a:lnTo>
                  <a:lnTo>
                    <a:pt x="1171" y="1330"/>
                  </a:lnTo>
                  <a:lnTo>
                    <a:pt x="1171" y="1332"/>
                  </a:lnTo>
                  <a:lnTo>
                    <a:pt x="1168" y="1333"/>
                  </a:lnTo>
                  <a:lnTo>
                    <a:pt x="1164" y="1337"/>
                  </a:lnTo>
                  <a:lnTo>
                    <a:pt x="1163" y="1339"/>
                  </a:lnTo>
                  <a:lnTo>
                    <a:pt x="1164" y="1343"/>
                  </a:lnTo>
                  <a:lnTo>
                    <a:pt x="1170" y="1343"/>
                  </a:lnTo>
                  <a:lnTo>
                    <a:pt x="1171" y="1345"/>
                  </a:lnTo>
                  <a:lnTo>
                    <a:pt x="1170" y="1346"/>
                  </a:lnTo>
                  <a:lnTo>
                    <a:pt x="1168" y="1348"/>
                  </a:lnTo>
                  <a:lnTo>
                    <a:pt x="1168" y="1349"/>
                  </a:lnTo>
                  <a:lnTo>
                    <a:pt x="1175" y="1354"/>
                  </a:lnTo>
                  <a:lnTo>
                    <a:pt x="1175" y="1356"/>
                  </a:lnTo>
                  <a:lnTo>
                    <a:pt x="1173" y="1357"/>
                  </a:lnTo>
                  <a:lnTo>
                    <a:pt x="1173" y="1360"/>
                  </a:lnTo>
                  <a:lnTo>
                    <a:pt x="1169" y="1362"/>
                  </a:lnTo>
                  <a:lnTo>
                    <a:pt x="1162" y="1363"/>
                  </a:lnTo>
                  <a:lnTo>
                    <a:pt x="1156" y="1362"/>
                  </a:lnTo>
                  <a:lnTo>
                    <a:pt x="1155" y="1360"/>
                  </a:lnTo>
                  <a:lnTo>
                    <a:pt x="1155" y="1358"/>
                  </a:lnTo>
                  <a:lnTo>
                    <a:pt x="1156" y="1359"/>
                  </a:lnTo>
                  <a:lnTo>
                    <a:pt x="1158" y="1358"/>
                  </a:lnTo>
                  <a:lnTo>
                    <a:pt x="1158" y="1357"/>
                  </a:lnTo>
                  <a:lnTo>
                    <a:pt x="1156" y="1356"/>
                  </a:lnTo>
                  <a:lnTo>
                    <a:pt x="1154" y="1354"/>
                  </a:lnTo>
                  <a:lnTo>
                    <a:pt x="1151" y="1351"/>
                  </a:lnTo>
                  <a:lnTo>
                    <a:pt x="1152" y="1348"/>
                  </a:lnTo>
                  <a:lnTo>
                    <a:pt x="1151" y="1346"/>
                  </a:lnTo>
                  <a:lnTo>
                    <a:pt x="1150" y="1343"/>
                  </a:lnTo>
                  <a:lnTo>
                    <a:pt x="1149" y="1342"/>
                  </a:lnTo>
                  <a:lnTo>
                    <a:pt x="1148" y="1341"/>
                  </a:lnTo>
                  <a:lnTo>
                    <a:pt x="1149" y="1337"/>
                  </a:lnTo>
                  <a:lnTo>
                    <a:pt x="1149" y="1333"/>
                  </a:lnTo>
                  <a:lnTo>
                    <a:pt x="1151" y="1330"/>
                  </a:lnTo>
                  <a:lnTo>
                    <a:pt x="1151" y="1327"/>
                  </a:lnTo>
                  <a:lnTo>
                    <a:pt x="1156" y="1326"/>
                  </a:lnTo>
                  <a:lnTo>
                    <a:pt x="1156" y="1322"/>
                  </a:lnTo>
                  <a:lnTo>
                    <a:pt x="1153" y="1322"/>
                  </a:lnTo>
                  <a:lnTo>
                    <a:pt x="1151" y="1319"/>
                  </a:lnTo>
                  <a:lnTo>
                    <a:pt x="1150" y="1320"/>
                  </a:lnTo>
                  <a:lnTo>
                    <a:pt x="1149" y="1320"/>
                  </a:lnTo>
                  <a:lnTo>
                    <a:pt x="1145" y="1315"/>
                  </a:lnTo>
                  <a:lnTo>
                    <a:pt x="1145" y="1315"/>
                  </a:lnTo>
                  <a:lnTo>
                    <a:pt x="1143" y="1315"/>
                  </a:lnTo>
                  <a:lnTo>
                    <a:pt x="1144" y="1320"/>
                  </a:lnTo>
                  <a:lnTo>
                    <a:pt x="1140" y="1322"/>
                  </a:lnTo>
                  <a:lnTo>
                    <a:pt x="1137" y="1322"/>
                  </a:lnTo>
                  <a:lnTo>
                    <a:pt x="1134" y="1323"/>
                  </a:lnTo>
                  <a:lnTo>
                    <a:pt x="1131" y="1324"/>
                  </a:lnTo>
                  <a:lnTo>
                    <a:pt x="1129" y="1323"/>
                  </a:lnTo>
                  <a:lnTo>
                    <a:pt x="1129" y="1321"/>
                  </a:lnTo>
                  <a:lnTo>
                    <a:pt x="1131" y="1319"/>
                  </a:lnTo>
                  <a:lnTo>
                    <a:pt x="1129" y="1318"/>
                  </a:lnTo>
                  <a:lnTo>
                    <a:pt x="1128" y="1317"/>
                  </a:lnTo>
                  <a:lnTo>
                    <a:pt x="1124" y="1317"/>
                  </a:lnTo>
                  <a:lnTo>
                    <a:pt x="1121" y="1316"/>
                  </a:lnTo>
                  <a:lnTo>
                    <a:pt x="1119" y="1316"/>
                  </a:lnTo>
                  <a:lnTo>
                    <a:pt x="1119" y="1316"/>
                  </a:lnTo>
                  <a:lnTo>
                    <a:pt x="1116" y="1313"/>
                  </a:lnTo>
                  <a:lnTo>
                    <a:pt x="1114" y="1312"/>
                  </a:lnTo>
                  <a:lnTo>
                    <a:pt x="1114" y="1310"/>
                  </a:lnTo>
                  <a:lnTo>
                    <a:pt x="1114" y="1308"/>
                  </a:lnTo>
                  <a:lnTo>
                    <a:pt x="1114" y="1307"/>
                  </a:lnTo>
                  <a:lnTo>
                    <a:pt x="1110" y="1307"/>
                  </a:lnTo>
                  <a:lnTo>
                    <a:pt x="1110" y="1310"/>
                  </a:lnTo>
                  <a:lnTo>
                    <a:pt x="1110" y="1313"/>
                  </a:lnTo>
                  <a:lnTo>
                    <a:pt x="1111" y="1315"/>
                  </a:lnTo>
                  <a:lnTo>
                    <a:pt x="1110" y="1316"/>
                  </a:lnTo>
                  <a:lnTo>
                    <a:pt x="1109" y="1317"/>
                  </a:lnTo>
                  <a:lnTo>
                    <a:pt x="1107" y="1315"/>
                  </a:lnTo>
                  <a:lnTo>
                    <a:pt x="1106" y="1315"/>
                  </a:lnTo>
                  <a:lnTo>
                    <a:pt x="1105" y="1315"/>
                  </a:lnTo>
                  <a:lnTo>
                    <a:pt x="1104" y="1317"/>
                  </a:lnTo>
                  <a:lnTo>
                    <a:pt x="1103" y="1319"/>
                  </a:lnTo>
                  <a:lnTo>
                    <a:pt x="1099" y="1319"/>
                  </a:lnTo>
                  <a:lnTo>
                    <a:pt x="1097" y="1320"/>
                  </a:lnTo>
                  <a:lnTo>
                    <a:pt x="1094" y="1321"/>
                  </a:lnTo>
                  <a:lnTo>
                    <a:pt x="1092" y="1319"/>
                  </a:lnTo>
                  <a:lnTo>
                    <a:pt x="1088" y="1316"/>
                  </a:lnTo>
                  <a:lnTo>
                    <a:pt x="1087" y="1316"/>
                  </a:lnTo>
                  <a:lnTo>
                    <a:pt x="1083" y="1317"/>
                  </a:lnTo>
                  <a:lnTo>
                    <a:pt x="1077" y="1317"/>
                  </a:lnTo>
                  <a:lnTo>
                    <a:pt x="1077" y="1316"/>
                  </a:lnTo>
                  <a:lnTo>
                    <a:pt x="1074" y="1317"/>
                  </a:lnTo>
                  <a:lnTo>
                    <a:pt x="1071" y="1314"/>
                  </a:lnTo>
                  <a:lnTo>
                    <a:pt x="1068" y="1314"/>
                  </a:lnTo>
                  <a:lnTo>
                    <a:pt x="1065" y="1311"/>
                  </a:lnTo>
                  <a:lnTo>
                    <a:pt x="1063" y="1310"/>
                  </a:lnTo>
                  <a:lnTo>
                    <a:pt x="1063" y="1308"/>
                  </a:lnTo>
                  <a:lnTo>
                    <a:pt x="1062" y="1306"/>
                  </a:lnTo>
                  <a:lnTo>
                    <a:pt x="1060" y="1306"/>
                  </a:lnTo>
                  <a:lnTo>
                    <a:pt x="1058" y="1306"/>
                  </a:lnTo>
                  <a:lnTo>
                    <a:pt x="1056" y="1305"/>
                  </a:lnTo>
                  <a:lnTo>
                    <a:pt x="1054" y="1304"/>
                  </a:lnTo>
                  <a:lnTo>
                    <a:pt x="1053" y="1305"/>
                  </a:lnTo>
                  <a:lnTo>
                    <a:pt x="1052" y="1305"/>
                  </a:lnTo>
                  <a:lnTo>
                    <a:pt x="1052" y="1304"/>
                  </a:lnTo>
                  <a:lnTo>
                    <a:pt x="1052" y="1299"/>
                  </a:lnTo>
                  <a:lnTo>
                    <a:pt x="1052" y="1296"/>
                  </a:lnTo>
                  <a:lnTo>
                    <a:pt x="1051" y="1294"/>
                  </a:lnTo>
                  <a:lnTo>
                    <a:pt x="1050" y="1293"/>
                  </a:lnTo>
                  <a:lnTo>
                    <a:pt x="1049" y="1292"/>
                  </a:lnTo>
                  <a:lnTo>
                    <a:pt x="1048" y="1291"/>
                  </a:lnTo>
                  <a:lnTo>
                    <a:pt x="1049" y="1287"/>
                  </a:lnTo>
                  <a:lnTo>
                    <a:pt x="1049" y="1285"/>
                  </a:lnTo>
                  <a:lnTo>
                    <a:pt x="1051" y="1284"/>
                  </a:lnTo>
                  <a:lnTo>
                    <a:pt x="1053" y="1282"/>
                  </a:lnTo>
                  <a:lnTo>
                    <a:pt x="1054" y="1280"/>
                  </a:lnTo>
                  <a:lnTo>
                    <a:pt x="1056" y="1277"/>
                  </a:lnTo>
                  <a:lnTo>
                    <a:pt x="1051" y="1274"/>
                  </a:lnTo>
                  <a:lnTo>
                    <a:pt x="1048" y="1273"/>
                  </a:lnTo>
                  <a:lnTo>
                    <a:pt x="1045" y="1274"/>
                  </a:lnTo>
                  <a:lnTo>
                    <a:pt x="1041" y="1274"/>
                  </a:lnTo>
                  <a:lnTo>
                    <a:pt x="1040" y="1275"/>
                  </a:lnTo>
                  <a:lnTo>
                    <a:pt x="1039" y="1274"/>
                  </a:lnTo>
                  <a:lnTo>
                    <a:pt x="1036" y="1271"/>
                  </a:lnTo>
                  <a:lnTo>
                    <a:pt x="1036" y="1270"/>
                  </a:lnTo>
                  <a:lnTo>
                    <a:pt x="1033" y="1270"/>
                  </a:lnTo>
                  <a:lnTo>
                    <a:pt x="1031" y="1270"/>
                  </a:lnTo>
                  <a:lnTo>
                    <a:pt x="1030" y="1272"/>
                  </a:lnTo>
                  <a:lnTo>
                    <a:pt x="1028" y="1272"/>
                  </a:lnTo>
                  <a:lnTo>
                    <a:pt x="1026" y="1272"/>
                  </a:lnTo>
                  <a:lnTo>
                    <a:pt x="1024" y="1270"/>
                  </a:lnTo>
                  <a:lnTo>
                    <a:pt x="1021" y="1269"/>
                  </a:lnTo>
                  <a:lnTo>
                    <a:pt x="1016" y="1267"/>
                  </a:lnTo>
                  <a:lnTo>
                    <a:pt x="1016" y="1265"/>
                  </a:lnTo>
                  <a:lnTo>
                    <a:pt x="1015" y="1263"/>
                  </a:lnTo>
                  <a:lnTo>
                    <a:pt x="1013" y="1261"/>
                  </a:lnTo>
                  <a:lnTo>
                    <a:pt x="1010" y="1259"/>
                  </a:lnTo>
                  <a:lnTo>
                    <a:pt x="1008" y="1258"/>
                  </a:lnTo>
                  <a:lnTo>
                    <a:pt x="1007" y="1259"/>
                  </a:lnTo>
                  <a:lnTo>
                    <a:pt x="1005" y="1260"/>
                  </a:lnTo>
                  <a:lnTo>
                    <a:pt x="999" y="1263"/>
                  </a:lnTo>
                  <a:lnTo>
                    <a:pt x="996" y="1264"/>
                  </a:lnTo>
                  <a:lnTo>
                    <a:pt x="995" y="1265"/>
                  </a:lnTo>
                  <a:lnTo>
                    <a:pt x="994" y="1266"/>
                  </a:lnTo>
                  <a:lnTo>
                    <a:pt x="993" y="1269"/>
                  </a:lnTo>
                  <a:lnTo>
                    <a:pt x="993" y="1273"/>
                  </a:lnTo>
                  <a:lnTo>
                    <a:pt x="991" y="1274"/>
                  </a:lnTo>
                  <a:lnTo>
                    <a:pt x="989" y="1276"/>
                  </a:lnTo>
                  <a:lnTo>
                    <a:pt x="988" y="1276"/>
                  </a:lnTo>
                  <a:lnTo>
                    <a:pt x="986" y="1276"/>
                  </a:lnTo>
                  <a:lnTo>
                    <a:pt x="984" y="1276"/>
                  </a:lnTo>
                  <a:lnTo>
                    <a:pt x="979" y="1280"/>
                  </a:lnTo>
                  <a:lnTo>
                    <a:pt x="977" y="1280"/>
                  </a:lnTo>
                  <a:lnTo>
                    <a:pt x="975" y="1278"/>
                  </a:lnTo>
                  <a:lnTo>
                    <a:pt x="974" y="1276"/>
                  </a:lnTo>
                  <a:lnTo>
                    <a:pt x="972" y="1276"/>
                  </a:lnTo>
                  <a:lnTo>
                    <a:pt x="969" y="1278"/>
                  </a:lnTo>
                  <a:lnTo>
                    <a:pt x="967" y="1281"/>
                  </a:lnTo>
                  <a:lnTo>
                    <a:pt x="967" y="1284"/>
                  </a:lnTo>
                  <a:lnTo>
                    <a:pt x="966" y="1285"/>
                  </a:lnTo>
                  <a:lnTo>
                    <a:pt x="966" y="1285"/>
                  </a:lnTo>
                  <a:lnTo>
                    <a:pt x="964" y="1286"/>
                  </a:lnTo>
                  <a:lnTo>
                    <a:pt x="956" y="1278"/>
                  </a:lnTo>
                  <a:lnTo>
                    <a:pt x="955" y="1277"/>
                  </a:lnTo>
                  <a:lnTo>
                    <a:pt x="953" y="1279"/>
                  </a:lnTo>
                  <a:lnTo>
                    <a:pt x="952" y="1283"/>
                  </a:lnTo>
                  <a:lnTo>
                    <a:pt x="951" y="1284"/>
                  </a:lnTo>
                  <a:lnTo>
                    <a:pt x="950" y="1283"/>
                  </a:lnTo>
                  <a:lnTo>
                    <a:pt x="947" y="1278"/>
                  </a:lnTo>
                  <a:lnTo>
                    <a:pt x="946" y="1278"/>
                  </a:lnTo>
                  <a:lnTo>
                    <a:pt x="945" y="1278"/>
                  </a:lnTo>
                  <a:lnTo>
                    <a:pt x="944" y="1280"/>
                  </a:lnTo>
                  <a:lnTo>
                    <a:pt x="942" y="1282"/>
                  </a:lnTo>
                  <a:lnTo>
                    <a:pt x="940" y="1284"/>
                  </a:lnTo>
                  <a:lnTo>
                    <a:pt x="940" y="1285"/>
                  </a:lnTo>
                  <a:lnTo>
                    <a:pt x="938" y="1287"/>
                  </a:lnTo>
                  <a:lnTo>
                    <a:pt x="936" y="1288"/>
                  </a:lnTo>
                  <a:lnTo>
                    <a:pt x="935" y="1289"/>
                  </a:lnTo>
                  <a:lnTo>
                    <a:pt x="933" y="1288"/>
                  </a:lnTo>
                  <a:lnTo>
                    <a:pt x="931" y="1286"/>
                  </a:lnTo>
                  <a:lnTo>
                    <a:pt x="930" y="1284"/>
                  </a:lnTo>
                  <a:lnTo>
                    <a:pt x="926" y="1281"/>
                  </a:lnTo>
                  <a:lnTo>
                    <a:pt x="923" y="1280"/>
                  </a:lnTo>
                  <a:lnTo>
                    <a:pt x="920" y="1278"/>
                  </a:lnTo>
                  <a:lnTo>
                    <a:pt x="919" y="1278"/>
                  </a:lnTo>
                  <a:lnTo>
                    <a:pt x="917" y="1279"/>
                  </a:lnTo>
                  <a:lnTo>
                    <a:pt x="917" y="1280"/>
                  </a:lnTo>
                  <a:lnTo>
                    <a:pt x="915" y="1281"/>
                  </a:lnTo>
                  <a:lnTo>
                    <a:pt x="913" y="1285"/>
                  </a:lnTo>
                  <a:lnTo>
                    <a:pt x="911" y="1288"/>
                  </a:lnTo>
                  <a:lnTo>
                    <a:pt x="909" y="1289"/>
                  </a:lnTo>
                  <a:lnTo>
                    <a:pt x="908" y="1291"/>
                  </a:lnTo>
                  <a:lnTo>
                    <a:pt x="906" y="1290"/>
                  </a:lnTo>
                  <a:lnTo>
                    <a:pt x="904" y="1289"/>
                  </a:lnTo>
                  <a:lnTo>
                    <a:pt x="902" y="1289"/>
                  </a:lnTo>
                  <a:lnTo>
                    <a:pt x="898" y="1291"/>
                  </a:lnTo>
                  <a:lnTo>
                    <a:pt x="896" y="1287"/>
                  </a:lnTo>
                  <a:lnTo>
                    <a:pt x="895" y="1287"/>
                  </a:lnTo>
                  <a:lnTo>
                    <a:pt x="894" y="1287"/>
                  </a:lnTo>
                  <a:lnTo>
                    <a:pt x="893" y="1288"/>
                  </a:lnTo>
                  <a:lnTo>
                    <a:pt x="892" y="1290"/>
                  </a:lnTo>
                  <a:lnTo>
                    <a:pt x="892" y="1292"/>
                  </a:lnTo>
                  <a:lnTo>
                    <a:pt x="890" y="1294"/>
                  </a:lnTo>
                  <a:lnTo>
                    <a:pt x="889" y="1295"/>
                  </a:lnTo>
                  <a:lnTo>
                    <a:pt x="889" y="1297"/>
                  </a:lnTo>
                  <a:lnTo>
                    <a:pt x="890" y="1299"/>
                  </a:lnTo>
                  <a:lnTo>
                    <a:pt x="890" y="1300"/>
                  </a:lnTo>
                  <a:lnTo>
                    <a:pt x="890" y="1302"/>
                  </a:lnTo>
                  <a:lnTo>
                    <a:pt x="891" y="1304"/>
                  </a:lnTo>
                  <a:lnTo>
                    <a:pt x="894" y="1308"/>
                  </a:lnTo>
                  <a:lnTo>
                    <a:pt x="895" y="1310"/>
                  </a:lnTo>
                  <a:lnTo>
                    <a:pt x="895" y="1311"/>
                  </a:lnTo>
                  <a:lnTo>
                    <a:pt x="895" y="1317"/>
                  </a:lnTo>
                  <a:lnTo>
                    <a:pt x="895" y="1320"/>
                  </a:lnTo>
                  <a:lnTo>
                    <a:pt x="895" y="1324"/>
                  </a:lnTo>
                  <a:lnTo>
                    <a:pt x="895" y="1327"/>
                  </a:lnTo>
                  <a:lnTo>
                    <a:pt x="896" y="1328"/>
                  </a:lnTo>
                  <a:lnTo>
                    <a:pt x="897" y="1330"/>
                  </a:lnTo>
                  <a:lnTo>
                    <a:pt x="897" y="1330"/>
                  </a:lnTo>
                  <a:lnTo>
                    <a:pt x="897" y="1331"/>
                  </a:lnTo>
                  <a:lnTo>
                    <a:pt x="895" y="1333"/>
                  </a:lnTo>
                  <a:lnTo>
                    <a:pt x="894" y="1333"/>
                  </a:lnTo>
                  <a:lnTo>
                    <a:pt x="893" y="1332"/>
                  </a:lnTo>
                  <a:lnTo>
                    <a:pt x="892" y="1332"/>
                  </a:lnTo>
                  <a:lnTo>
                    <a:pt x="890" y="1331"/>
                  </a:lnTo>
                  <a:lnTo>
                    <a:pt x="889" y="1330"/>
                  </a:lnTo>
                  <a:lnTo>
                    <a:pt x="886" y="1330"/>
                  </a:lnTo>
                  <a:lnTo>
                    <a:pt x="881" y="1332"/>
                  </a:lnTo>
                  <a:lnTo>
                    <a:pt x="879" y="1331"/>
                  </a:lnTo>
                  <a:lnTo>
                    <a:pt x="879" y="1330"/>
                  </a:lnTo>
                  <a:lnTo>
                    <a:pt x="879" y="1328"/>
                  </a:lnTo>
                  <a:lnTo>
                    <a:pt x="879" y="1326"/>
                  </a:lnTo>
                  <a:lnTo>
                    <a:pt x="878" y="1325"/>
                  </a:lnTo>
                  <a:lnTo>
                    <a:pt x="878" y="1324"/>
                  </a:lnTo>
                  <a:lnTo>
                    <a:pt x="878" y="1320"/>
                  </a:lnTo>
                  <a:lnTo>
                    <a:pt x="876" y="1319"/>
                  </a:lnTo>
                  <a:lnTo>
                    <a:pt x="876" y="1318"/>
                  </a:lnTo>
                  <a:lnTo>
                    <a:pt x="876" y="1314"/>
                  </a:lnTo>
                  <a:lnTo>
                    <a:pt x="876" y="1313"/>
                  </a:lnTo>
                  <a:lnTo>
                    <a:pt x="876" y="1313"/>
                  </a:lnTo>
                  <a:lnTo>
                    <a:pt x="874" y="1312"/>
                  </a:lnTo>
                  <a:lnTo>
                    <a:pt x="872" y="1313"/>
                  </a:lnTo>
                  <a:lnTo>
                    <a:pt x="867" y="1316"/>
                  </a:lnTo>
                  <a:lnTo>
                    <a:pt x="862" y="1321"/>
                  </a:lnTo>
                  <a:lnTo>
                    <a:pt x="859" y="1322"/>
                  </a:lnTo>
                  <a:lnTo>
                    <a:pt x="857" y="1322"/>
                  </a:lnTo>
                  <a:lnTo>
                    <a:pt x="855" y="1321"/>
                  </a:lnTo>
                  <a:lnTo>
                    <a:pt x="852" y="1321"/>
                  </a:lnTo>
                  <a:lnTo>
                    <a:pt x="848" y="1322"/>
                  </a:lnTo>
                  <a:lnTo>
                    <a:pt x="846" y="1322"/>
                  </a:lnTo>
                  <a:lnTo>
                    <a:pt x="845" y="1321"/>
                  </a:lnTo>
                  <a:lnTo>
                    <a:pt x="844" y="1319"/>
                  </a:lnTo>
                  <a:lnTo>
                    <a:pt x="844" y="1317"/>
                  </a:lnTo>
                  <a:lnTo>
                    <a:pt x="844" y="1316"/>
                  </a:lnTo>
                  <a:lnTo>
                    <a:pt x="842" y="1315"/>
                  </a:lnTo>
                  <a:lnTo>
                    <a:pt x="840" y="1314"/>
                  </a:lnTo>
                  <a:lnTo>
                    <a:pt x="839" y="1312"/>
                  </a:lnTo>
                  <a:lnTo>
                    <a:pt x="839" y="1310"/>
                  </a:lnTo>
                  <a:lnTo>
                    <a:pt x="839" y="1307"/>
                  </a:lnTo>
                  <a:lnTo>
                    <a:pt x="839" y="1304"/>
                  </a:lnTo>
                  <a:lnTo>
                    <a:pt x="838" y="1303"/>
                  </a:lnTo>
                  <a:lnTo>
                    <a:pt x="835" y="1302"/>
                  </a:lnTo>
                  <a:lnTo>
                    <a:pt x="828" y="1301"/>
                  </a:lnTo>
                  <a:lnTo>
                    <a:pt x="822" y="1300"/>
                  </a:lnTo>
                  <a:lnTo>
                    <a:pt x="819" y="1300"/>
                  </a:lnTo>
                  <a:lnTo>
                    <a:pt x="817" y="1300"/>
                  </a:lnTo>
                  <a:lnTo>
                    <a:pt x="815" y="1300"/>
                  </a:lnTo>
                  <a:lnTo>
                    <a:pt x="814" y="1299"/>
                  </a:lnTo>
                  <a:lnTo>
                    <a:pt x="814" y="1297"/>
                  </a:lnTo>
                  <a:lnTo>
                    <a:pt x="816" y="1294"/>
                  </a:lnTo>
                  <a:lnTo>
                    <a:pt x="817" y="1291"/>
                  </a:lnTo>
                  <a:lnTo>
                    <a:pt x="820" y="1287"/>
                  </a:lnTo>
                  <a:lnTo>
                    <a:pt x="820" y="1284"/>
                  </a:lnTo>
                  <a:lnTo>
                    <a:pt x="820" y="1280"/>
                  </a:lnTo>
                  <a:lnTo>
                    <a:pt x="821" y="1275"/>
                  </a:lnTo>
                  <a:lnTo>
                    <a:pt x="824" y="1272"/>
                  </a:lnTo>
                  <a:lnTo>
                    <a:pt x="825" y="1271"/>
                  </a:lnTo>
                  <a:lnTo>
                    <a:pt x="825" y="1269"/>
                  </a:lnTo>
                  <a:lnTo>
                    <a:pt x="824" y="1268"/>
                  </a:lnTo>
                  <a:lnTo>
                    <a:pt x="822" y="1267"/>
                  </a:lnTo>
                  <a:lnTo>
                    <a:pt x="820" y="1266"/>
                  </a:lnTo>
                  <a:lnTo>
                    <a:pt x="816" y="1266"/>
                  </a:lnTo>
                  <a:lnTo>
                    <a:pt x="811" y="1265"/>
                  </a:lnTo>
                  <a:lnTo>
                    <a:pt x="805" y="1263"/>
                  </a:lnTo>
                  <a:lnTo>
                    <a:pt x="805" y="1259"/>
                  </a:lnTo>
                  <a:lnTo>
                    <a:pt x="805" y="1257"/>
                  </a:lnTo>
                  <a:lnTo>
                    <a:pt x="805" y="1254"/>
                  </a:lnTo>
                  <a:lnTo>
                    <a:pt x="803" y="1253"/>
                  </a:lnTo>
                  <a:lnTo>
                    <a:pt x="803" y="1252"/>
                  </a:lnTo>
                  <a:lnTo>
                    <a:pt x="804" y="1248"/>
                  </a:lnTo>
                  <a:lnTo>
                    <a:pt x="802" y="1244"/>
                  </a:lnTo>
                  <a:lnTo>
                    <a:pt x="801" y="1242"/>
                  </a:lnTo>
                  <a:lnTo>
                    <a:pt x="799" y="1241"/>
                  </a:lnTo>
                  <a:lnTo>
                    <a:pt x="799" y="1238"/>
                  </a:lnTo>
                  <a:lnTo>
                    <a:pt x="800" y="1236"/>
                  </a:lnTo>
                  <a:lnTo>
                    <a:pt x="804" y="1232"/>
                  </a:lnTo>
                  <a:lnTo>
                    <a:pt x="804" y="1231"/>
                  </a:lnTo>
                  <a:lnTo>
                    <a:pt x="803" y="1231"/>
                  </a:lnTo>
                  <a:lnTo>
                    <a:pt x="801" y="1231"/>
                  </a:lnTo>
                  <a:lnTo>
                    <a:pt x="796" y="1233"/>
                  </a:lnTo>
                  <a:lnTo>
                    <a:pt x="795" y="1231"/>
                  </a:lnTo>
                  <a:lnTo>
                    <a:pt x="793" y="1231"/>
                  </a:lnTo>
                  <a:lnTo>
                    <a:pt x="789" y="1231"/>
                  </a:lnTo>
                  <a:lnTo>
                    <a:pt x="784" y="1231"/>
                  </a:lnTo>
                  <a:lnTo>
                    <a:pt x="778" y="1233"/>
                  </a:lnTo>
                  <a:lnTo>
                    <a:pt x="772" y="1236"/>
                  </a:lnTo>
                  <a:lnTo>
                    <a:pt x="770" y="1237"/>
                  </a:lnTo>
                  <a:lnTo>
                    <a:pt x="767" y="1239"/>
                  </a:lnTo>
                  <a:lnTo>
                    <a:pt x="765" y="1239"/>
                  </a:lnTo>
                  <a:lnTo>
                    <a:pt x="764" y="1238"/>
                  </a:lnTo>
                  <a:lnTo>
                    <a:pt x="764" y="1236"/>
                  </a:lnTo>
                  <a:lnTo>
                    <a:pt x="767" y="1231"/>
                  </a:lnTo>
                  <a:lnTo>
                    <a:pt x="768" y="1227"/>
                  </a:lnTo>
                  <a:lnTo>
                    <a:pt x="767" y="1224"/>
                  </a:lnTo>
                  <a:lnTo>
                    <a:pt x="767" y="1222"/>
                  </a:lnTo>
                  <a:lnTo>
                    <a:pt x="765" y="1220"/>
                  </a:lnTo>
                  <a:lnTo>
                    <a:pt x="764" y="1220"/>
                  </a:lnTo>
                  <a:lnTo>
                    <a:pt x="762" y="1218"/>
                  </a:lnTo>
                  <a:lnTo>
                    <a:pt x="762" y="1213"/>
                  </a:lnTo>
                  <a:lnTo>
                    <a:pt x="764" y="1208"/>
                  </a:lnTo>
                  <a:lnTo>
                    <a:pt x="767" y="1207"/>
                  </a:lnTo>
                  <a:lnTo>
                    <a:pt x="768" y="1206"/>
                  </a:lnTo>
                  <a:lnTo>
                    <a:pt x="769" y="1205"/>
                  </a:lnTo>
                  <a:lnTo>
                    <a:pt x="768" y="1201"/>
                  </a:lnTo>
                  <a:lnTo>
                    <a:pt x="768" y="1199"/>
                  </a:lnTo>
                  <a:lnTo>
                    <a:pt x="770" y="1195"/>
                  </a:lnTo>
                  <a:lnTo>
                    <a:pt x="772" y="1192"/>
                  </a:lnTo>
                  <a:lnTo>
                    <a:pt x="775" y="1192"/>
                  </a:lnTo>
                  <a:lnTo>
                    <a:pt x="776" y="1191"/>
                  </a:lnTo>
                  <a:lnTo>
                    <a:pt x="778" y="1190"/>
                  </a:lnTo>
                  <a:lnTo>
                    <a:pt x="779" y="1188"/>
                  </a:lnTo>
                  <a:lnTo>
                    <a:pt x="781" y="1185"/>
                  </a:lnTo>
                  <a:lnTo>
                    <a:pt x="782" y="1181"/>
                  </a:lnTo>
                  <a:lnTo>
                    <a:pt x="783" y="1179"/>
                  </a:lnTo>
                  <a:lnTo>
                    <a:pt x="787" y="1181"/>
                  </a:lnTo>
                  <a:lnTo>
                    <a:pt x="788" y="1180"/>
                  </a:lnTo>
                  <a:lnTo>
                    <a:pt x="790" y="1176"/>
                  </a:lnTo>
                  <a:lnTo>
                    <a:pt x="792" y="1173"/>
                  </a:lnTo>
                  <a:lnTo>
                    <a:pt x="795" y="1171"/>
                  </a:lnTo>
                  <a:lnTo>
                    <a:pt x="797" y="1171"/>
                  </a:lnTo>
                  <a:lnTo>
                    <a:pt x="798" y="1170"/>
                  </a:lnTo>
                  <a:lnTo>
                    <a:pt x="798" y="1168"/>
                  </a:lnTo>
                  <a:lnTo>
                    <a:pt x="796" y="1165"/>
                  </a:lnTo>
                  <a:lnTo>
                    <a:pt x="795" y="1163"/>
                  </a:lnTo>
                  <a:lnTo>
                    <a:pt x="795" y="1161"/>
                  </a:lnTo>
                  <a:lnTo>
                    <a:pt x="799" y="1160"/>
                  </a:lnTo>
                  <a:lnTo>
                    <a:pt x="799" y="1159"/>
                  </a:lnTo>
                  <a:lnTo>
                    <a:pt x="799" y="1155"/>
                  </a:lnTo>
                  <a:lnTo>
                    <a:pt x="800" y="1150"/>
                  </a:lnTo>
                  <a:lnTo>
                    <a:pt x="800" y="1144"/>
                  </a:lnTo>
                  <a:lnTo>
                    <a:pt x="801" y="1141"/>
                  </a:lnTo>
                  <a:lnTo>
                    <a:pt x="801" y="1137"/>
                  </a:lnTo>
                  <a:lnTo>
                    <a:pt x="800" y="1134"/>
                  </a:lnTo>
                  <a:lnTo>
                    <a:pt x="800" y="1128"/>
                  </a:lnTo>
                  <a:lnTo>
                    <a:pt x="799" y="1123"/>
                  </a:lnTo>
                  <a:lnTo>
                    <a:pt x="799" y="1121"/>
                  </a:lnTo>
                  <a:lnTo>
                    <a:pt x="799" y="1114"/>
                  </a:lnTo>
                  <a:lnTo>
                    <a:pt x="798" y="1110"/>
                  </a:lnTo>
                  <a:lnTo>
                    <a:pt x="796" y="1108"/>
                  </a:lnTo>
                  <a:lnTo>
                    <a:pt x="794" y="1107"/>
                  </a:lnTo>
                  <a:lnTo>
                    <a:pt x="792" y="1107"/>
                  </a:lnTo>
                  <a:lnTo>
                    <a:pt x="790" y="1107"/>
                  </a:lnTo>
                  <a:lnTo>
                    <a:pt x="790" y="1109"/>
                  </a:lnTo>
                  <a:lnTo>
                    <a:pt x="789" y="1111"/>
                  </a:lnTo>
                  <a:lnTo>
                    <a:pt x="787" y="1110"/>
                  </a:lnTo>
                  <a:lnTo>
                    <a:pt x="786" y="1108"/>
                  </a:lnTo>
                  <a:lnTo>
                    <a:pt x="785" y="1106"/>
                  </a:lnTo>
                  <a:lnTo>
                    <a:pt x="781" y="1096"/>
                  </a:lnTo>
                  <a:lnTo>
                    <a:pt x="781" y="1092"/>
                  </a:lnTo>
                  <a:lnTo>
                    <a:pt x="780" y="1089"/>
                  </a:lnTo>
                  <a:lnTo>
                    <a:pt x="779" y="1087"/>
                  </a:lnTo>
                  <a:lnTo>
                    <a:pt x="778" y="1086"/>
                  </a:lnTo>
                  <a:lnTo>
                    <a:pt x="775" y="1083"/>
                  </a:lnTo>
                  <a:lnTo>
                    <a:pt x="773" y="1081"/>
                  </a:lnTo>
                  <a:lnTo>
                    <a:pt x="773" y="1081"/>
                  </a:lnTo>
                  <a:lnTo>
                    <a:pt x="772" y="1081"/>
                  </a:lnTo>
                  <a:lnTo>
                    <a:pt x="770" y="1081"/>
                  </a:lnTo>
                  <a:lnTo>
                    <a:pt x="768" y="1080"/>
                  </a:lnTo>
                  <a:lnTo>
                    <a:pt x="767" y="1077"/>
                  </a:lnTo>
                  <a:lnTo>
                    <a:pt x="767" y="1076"/>
                  </a:lnTo>
                  <a:lnTo>
                    <a:pt x="764" y="1075"/>
                  </a:lnTo>
                  <a:lnTo>
                    <a:pt x="762" y="1076"/>
                  </a:lnTo>
                  <a:lnTo>
                    <a:pt x="761" y="1078"/>
                  </a:lnTo>
                  <a:lnTo>
                    <a:pt x="760" y="1079"/>
                  </a:lnTo>
                  <a:lnTo>
                    <a:pt x="759" y="1081"/>
                  </a:lnTo>
                  <a:lnTo>
                    <a:pt x="757" y="1085"/>
                  </a:lnTo>
                  <a:lnTo>
                    <a:pt x="755" y="1086"/>
                  </a:lnTo>
                  <a:lnTo>
                    <a:pt x="754" y="1086"/>
                  </a:lnTo>
                  <a:lnTo>
                    <a:pt x="750" y="1082"/>
                  </a:lnTo>
                  <a:lnTo>
                    <a:pt x="748" y="1081"/>
                  </a:lnTo>
                  <a:lnTo>
                    <a:pt x="744" y="1082"/>
                  </a:lnTo>
                  <a:lnTo>
                    <a:pt x="740" y="1081"/>
                  </a:lnTo>
                  <a:lnTo>
                    <a:pt x="738" y="1081"/>
                  </a:lnTo>
                  <a:lnTo>
                    <a:pt x="734" y="1078"/>
                  </a:lnTo>
                  <a:lnTo>
                    <a:pt x="733" y="1078"/>
                  </a:lnTo>
                  <a:lnTo>
                    <a:pt x="727" y="1080"/>
                  </a:lnTo>
                  <a:lnTo>
                    <a:pt x="726" y="1081"/>
                  </a:lnTo>
                  <a:lnTo>
                    <a:pt x="725" y="1081"/>
                  </a:lnTo>
                  <a:lnTo>
                    <a:pt x="724" y="1080"/>
                  </a:lnTo>
                  <a:lnTo>
                    <a:pt x="723" y="1079"/>
                  </a:lnTo>
                  <a:lnTo>
                    <a:pt x="723" y="1079"/>
                  </a:lnTo>
                  <a:lnTo>
                    <a:pt x="724" y="1077"/>
                  </a:lnTo>
                  <a:lnTo>
                    <a:pt x="724" y="1076"/>
                  </a:lnTo>
                  <a:lnTo>
                    <a:pt x="724" y="1075"/>
                  </a:lnTo>
                  <a:lnTo>
                    <a:pt x="726" y="1072"/>
                  </a:lnTo>
                  <a:lnTo>
                    <a:pt x="732" y="1067"/>
                  </a:lnTo>
                  <a:lnTo>
                    <a:pt x="731" y="1064"/>
                  </a:lnTo>
                  <a:lnTo>
                    <a:pt x="729" y="1059"/>
                  </a:lnTo>
                  <a:lnTo>
                    <a:pt x="729" y="1057"/>
                  </a:lnTo>
                  <a:lnTo>
                    <a:pt x="727" y="1056"/>
                  </a:lnTo>
                  <a:lnTo>
                    <a:pt x="725" y="1057"/>
                  </a:lnTo>
                  <a:lnTo>
                    <a:pt x="719" y="1061"/>
                  </a:lnTo>
                  <a:lnTo>
                    <a:pt x="718" y="1061"/>
                  </a:lnTo>
                  <a:lnTo>
                    <a:pt x="718" y="1059"/>
                  </a:lnTo>
                  <a:lnTo>
                    <a:pt x="718" y="1055"/>
                  </a:lnTo>
                  <a:lnTo>
                    <a:pt x="720" y="1054"/>
                  </a:lnTo>
                  <a:lnTo>
                    <a:pt x="722" y="1052"/>
                  </a:lnTo>
                  <a:lnTo>
                    <a:pt x="725" y="1050"/>
                  </a:lnTo>
                  <a:lnTo>
                    <a:pt x="725" y="1049"/>
                  </a:lnTo>
                  <a:lnTo>
                    <a:pt x="725" y="1048"/>
                  </a:lnTo>
                  <a:lnTo>
                    <a:pt x="721" y="1049"/>
                  </a:lnTo>
                  <a:lnTo>
                    <a:pt x="720" y="1048"/>
                  </a:lnTo>
                  <a:lnTo>
                    <a:pt x="718" y="1044"/>
                  </a:lnTo>
                  <a:lnTo>
                    <a:pt x="716" y="1043"/>
                  </a:lnTo>
                  <a:lnTo>
                    <a:pt x="715" y="1042"/>
                  </a:lnTo>
                  <a:lnTo>
                    <a:pt x="710" y="1044"/>
                  </a:lnTo>
                  <a:lnTo>
                    <a:pt x="704" y="1047"/>
                  </a:lnTo>
                  <a:lnTo>
                    <a:pt x="698" y="1050"/>
                  </a:lnTo>
                  <a:lnTo>
                    <a:pt x="698" y="1053"/>
                  </a:lnTo>
                  <a:lnTo>
                    <a:pt x="697" y="1053"/>
                  </a:lnTo>
                  <a:lnTo>
                    <a:pt x="696" y="1055"/>
                  </a:lnTo>
                  <a:lnTo>
                    <a:pt x="695" y="1056"/>
                  </a:lnTo>
                  <a:lnTo>
                    <a:pt x="694" y="1056"/>
                  </a:lnTo>
                  <a:lnTo>
                    <a:pt x="692" y="1057"/>
                  </a:lnTo>
                  <a:lnTo>
                    <a:pt x="691" y="1056"/>
                  </a:lnTo>
                  <a:lnTo>
                    <a:pt x="686" y="1054"/>
                  </a:lnTo>
                  <a:lnTo>
                    <a:pt x="681" y="1053"/>
                  </a:lnTo>
                  <a:lnTo>
                    <a:pt x="680" y="1053"/>
                  </a:lnTo>
                  <a:lnTo>
                    <a:pt x="674" y="1051"/>
                  </a:lnTo>
                  <a:lnTo>
                    <a:pt x="674" y="1051"/>
                  </a:lnTo>
                  <a:lnTo>
                    <a:pt x="673" y="1049"/>
                  </a:lnTo>
                  <a:lnTo>
                    <a:pt x="671" y="1047"/>
                  </a:lnTo>
                  <a:lnTo>
                    <a:pt x="669" y="1047"/>
                  </a:lnTo>
                  <a:lnTo>
                    <a:pt x="664" y="1050"/>
                  </a:lnTo>
                  <a:lnTo>
                    <a:pt x="659" y="1053"/>
                  </a:lnTo>
                  <a:lnTo>
                    <a:pt x="656" y="1056"/>
                  </a:lnTo>
                  <a:lnTo>
                    <a:pt x="653" y="1059"/>
                  </a:lnTo>
                  <a:lnTo>
                    <a:pt x="650" y="1059"/>
                  </a:lnTo>
                  <a:lnTo>
                    <a:pt x="650" y="1061"/>
                  </a:lnTo>
                  <a:lnTo>
                    <a:pt x="649" y="1063"/>
                  </a:lnTo>
                  <a:lnTo>
                    <a:pt x="647" y="1065"/>
                  </a:lnTo>
                  <a:lnTo>
                    <a:pt x="642" y="1068"/>
                  </a:lnTo>
                  <a:lnTo>
                    <a:pt x="639" y="1069"/>
                  </a:lnTo>
                  <a:lnTo>
                    <a:pt x="629" y="1070"/>
                  </a:lnTo>
                  <a:lnTo>
                    <a:pt x="626" y="1072"/>
                  </a:lnTo>
                  <a:lnTo>
                    <a:pt x="625" y="1073"/>
                  </a:lnTo>
                  <a:lnTo>
                    <a:pt x="623" y="1077"/>
                  </a:lnTo>
                  <a:lnTo>
                    <a:pt x="622" y="1080"/>
                  </a:lnTo>
                  <a:lnTo>
                    <a:pt x="619" y="1082"/>
                  </a:lnTo>
                  <a:lnTo>
                    <a:pt x="614" y="1086"/>
                  </a:lnTo>
                  <a:lnTo>
                    <a:pt x="608" y="1089"/>
                  </a:lnTo>
                  <a:lnTo>
                    <a:pt x="607" y="1091"/>
                  </a:lnTo>
                  <a:lnTo>
                    <a:pt x="606" y="1092"/>
                  </a:lnTo>
                  <a:lnTo>
                    <a:pt x="608" y="1092"/>
                  </a:lnTo>
                  <a:lnTo>
                    <a:pt x="608" y="1093"/>
                  </a:lnTo>
                  <a:lnTo>
                    <a:pt x="608" y="1094"/>
                  </a:lnTo>
                  <a:lnTo>
                    <a:pt x="607" y="1096"/>
                  </a:lnTo>
                  <a:lnTo>
                    <a:pt x="603" y="1098"/>
                  </a:lnTo>
                  <a:lnTo>
                    <a:pt x="601" y="1100"/>
                  </a:lnTo>
                  <a:lnTo>
                    <a:pt x="599" y="1100"/>
                  </a:lnTo>
                  <a:lnTo>
                    <a:pt x="597" y="1100"/>
                  </a:lnTo>
                  <a:lnTo>
                    <a:pt x="595" y="1100"/>
                  </a:lnTo>
                  <a:lnTo>
                    <a:pt x="594" y="1100"/>
                  </a:lnTo>
                  <a:lnTo>
                    <a:pt x="593" y="1100"/>
                  </a:lnTo>
                  <a:lnTo>
                    <a:pt x="591" y="1101"/>
                  </a:lnTo>
                  <a:lnTo>
                    <a:pt x="589" y="1101"/>
                  </a:lnTo>
                  <a:lnTo>
                    <a:pt x="586" y="1103"/>
                  </a:lnTo>
                  <a:lnTo>
                    <a:pt x="583" y="1103"/>
                  </a:lnTo>
                  <a:lnTo>
                    <a:pt x="581" y="1103"/>
                  </a:lnTo>
                  <a:lnTo>
                    <a:pt x="577" y="1103"/>
                  </a:lnTo>
                  <a:lnTo>
                    <a:pt x="575" y="1103"/>
                  </a:lnTo>
                  <a:lnTo>
                    <a:pt x="575" y="1101"/>
                  </a:lnTo>
                  <a:lnTo>
                    <a:pt x="575" y="1097"/>
                  </a:lnTo>
                  <a:lnTo>
                    <a:pt x="573" y="1096"/>
                  </a:lnTo>
                  <a:lnTo>
                    <a:pt x="570" y="1095"/>
                  </a:lnTo>
                  <a:lnTo>
                    <a:pt x="566" y="1093"/>
                  </a:lnTo>
                  <a:lnTo>
                    <a:pt x="564" y="1092"/>
                  </a:lnTo>
                  <a:lnTo>
                    <a:pt x="563" y="1091"/>
                  </a:lnTo>
                  <a:lnTo>
                    <a:pt x="562" y="1091"/>
                  </a:lnTo>
                  <a:lnTo>
                    <a:pt x="559" y="1093"/>
                  </a:lnTo>
                  <a:lnTo>
                    <a:pt x="557" y="1095"/>
                  </a:lnTo>
                  <a:lnTo>
                    <a:pt x="555" y="1095"/>
                  </a:lnTo>
                  <a:lnTo>
                    <a:pt x="553" y="1094"/>
                  </a:lnTo>
                  <a:lnTo>
                    <a:pt x="551" y="1093"/>
                  </a:lnTo>
                  <a:lnTo>
                    <a:pt x="545" y="1091"/>
                  </a:lnTo>
                  <a:lnTo>
                    <a:pt x="543" y="1091"/>
                  </a:lnTo>
                  <a:lnTo>
                    <a:pt x="538" y="1091"/>
                  </a:lnTo>
                  <a:lnTo>
                    <a:pt x="534" y="1091"/>
                  </a:lnTo>
                  <a:lnTo>
                    <a:pt x="533" y="1091"/>
                  </a:lnTo>
                  <a:lnTo>
                    <a:pt x="533" y="1090"/>
                  </a:lnTo>
                  <a:lnTo>
                    <a:pt x="534" y="1088"/>
                  </a:lnTo>
                  <a:lnTo>
                    <a:pt x="534" y="1086"/>
                  </a:lnTo>
                  <a:lnTo>
                    <a:pt x="534" y="1085"/>
                  </a:lnTo>
                  <a:lnTo>
                    <a:pt x="529" y="1084"/>
                  </a:lnTo>
                  <a:lnTo>
                    <a:pt x="526" y="1083"/>
                  </a:lnTo>
                  <a:lnTo>
                    <a:pt x="522" y="1083"/>
                  </a:lnTo>
                  <a:lnTo>
                    <a:pt x="519" y="1083"/>
                  </a:lnTo>
                  <a:lnTo>
                    <a:pt x="516" y="1085"/>
                  </a:lnTo>
                  <a:lnTo>
                    <a:pt x="515" y="1087"/>
                  </a:lnTo>
                  <a:lnTo>
                    <a:pt x="512" y="1088"/>
                  </a:lnTo>
                  <a:lnTo>
                    <a:pt x="508" y="1090"/>
                  </a:lnTo>
                  <a:lnTo>
                    <a:pt x="506" y="1092"/>
                  </a:lnTo>
                  <a:lnTo>
                    <a:pt x="503" y="1096"/>
                  </a:lnTo>
                  <a:lnTo>
                    <a:pt x="499" y="1100"/>
                  </a:lnTo>
                  <a:lnTo>
                    <a:pt x="496" y="1105"/>
                  </a:lnTo>
                  <a:lnTo>
                    <a:pt x="494" y="1108"/>
                  </a:lnTo>
                  <a:lnTo>
                    <a:pt x="491" y="1111"/>
                  </a:lnTo>
                  <a:lnTo>
                    <a:pt x="489" y="1113"/>
                  </a:lnTo>
                  <a:lnTo>
                    <a:pt x="487" y="1119"/>
                  </a:lnTo>
                  <a:lnTo>
                    <a:pt x="485" y="1117"/>
                  </a:lnTo>
                  <a:lnTo>
                    <a:pt x="483" y="1114"/>
                  </a:lnTo>
                  <a:lnTo>
                    <a:pt x="483" y="1111"/>
                  </a:lnTo>
                  <a:lnTo>
                    <a:pt x="485" y="1102"/>
                  </a:lnTo>
                  <a:lnTo>
                    <a:pt x="486" y="1098"/>
                  </a:lnTo>
                  <a:lnTo>
                    <a:pt x="485" y="1097"/>
                  </a:lnTo>
                  <a:lnTo>
                    <a:pt x="484" y="1094"/>
                  </a:lnTo>
                  <a:lnTo>
                    <a:pt x="483" y="1092"/>
                  </a:lnTo>
                  <a:lnTo>
                    <a:pt x="479" y="1091"/>
                  </a:lnTo>
                  <a:lnTo>
                    <a:pt x="477" y="1091"/>
                  </a:lnTo>
                  <a:lnTo>
                    <a:pt x="475" y="1092"/>
                  </a:lnTo>
                  <a:lnTo>
                    <a:pt x="474" y="1093"/>
                  </a:lnTo>
                  <a:lnTo>
                    <a:pt x="473" y="1094"/>
                  </a:lnTo>
                  <a:lnTo>
                    <a:pt x="468" y="1095"/>
                  </a:lnTo>
                  <a:lnTo>
                    <a:pt x="463" y="1096"/>
                  </a:lnTo>
                  <a:lnTo>
                    <a:pt x="462" y="1097"/>
                  </a:lnTo>
                  <a:lnTo>
                    <a:pt x="462" y="1097"/>
                  </a:lnTo>
                  <a:lnTo>
                    <a:pt x="462" y="1098"/>
                  </a:lnTo>
                  <a:lnTo>
                    <a:pt x="460" y="1098"/>
                  </a:lnTo>
                  <a:lnTo>
                    <a:pt x="456" y="1098"/>
                  </a:lnTo>
                  <a:lnTo>
                    <a:pt x="454" y="1098"/>
                  </a:lnTo>
                  <a:lnTo>
                    <a:pt x="449" y="1100"/>
                  </a:lnTo>
                  <a:lnTo>
                    <a:pt x="447" y="1100"/>
                  </a:lnTo>
                  <a:lnTo>
                    <a:pt x="444" y="1100"/>
                  </a:lnTo>
                  <a:lnTo>
                    <a:pt x="442" y="1100"/>
                  </a:lnTo>
                  <a:lnTo>
                    <a:pt x="436" y="1100"/>
                  </a:lnTo>
                  <a:lnTo>
                    <a:pt x="432" y="1100"/>
                  </a:lnTo>
                  <a:lnTo>
                    <a:pt x="428" y="1097"/>
                  </a:lnTo>
                  <a:lnTo>
                    <a:pt x="425" y="1095"/>
                  </a:lnTo>
                  <a:lnTo>
                    <a:pt x="422" y="1094"/>
                  </a:lnTo>
                  <a:lnTo>
                    <a:pt x="419" y="1093"/>
                  </a:lnTo>
                  <a:lnTo>
                    <a:pt x="418" y="1091"/>
                  </a:lnTo>
                  <a:lnTo>
                    <a:pt x="417" y="1091"/>
                  </a:lnTo>
                  <a:lnTo>
                    <a:pt x="414" y="1091"/>
                  </a:lnTo>
                  <a:lnTo>
                    <a:pt x="412" y="1091"/>
                  </a:lnTo>
                  <a:lnTo>
                    <a:pt x="411" y="1096"/>
                  </a:lnTo>
                  <a:lnTo>
                    <a:pt x="411" y="1096"/>
                  </a:lnTo>
                  <a:lnTo>
                    <a:pt x="408" y="1097"/>
                  </a:lnTo>
                  <a:lnTo>
                    <a:pt x="406" y="1096"/>
                  </a:lnTo>
                  <a:lnTo>
                    <a:pt x="402" y="1093"/>
                  </a:lnTo>
                  <a:lnTo>
                    <a:pt x="401" y="1091"/>
                  </a:lnTo>
                  <a:lnTo>
                    <a:pt x="400" y="1090"/>
                  </a:lnTo>
                  <a:lnTo>
                    <a:pt x="398" y="1091"/>
                  </a:lnTo>
                  <a:lnTo>
                    <a:pt x="397" y="1094"/>
                  </a:lnTo>
                  <a:lnTo>
                    <a:pt x="397" y="1096"/>
                  </a:lnTo>
                  <a:lnTo>
                    <a:pt x="395" y="1097"/>
                  </a:lnTo>
                  <a:lnTo>
                    <a:pt x="393" y="1097"/>
                  </a:lnTo>
                  <a:lnTo>
                    <a:pt x="392" y="1094"/>
                  </a:lnTo>
                  <a:lnTo>
                    <a:pt x="390" y="1090"/>
                  </a:lnTo>
                  <a:lnTo>
                    <a:pt x="387" y="1086"/>
                  </a:lnTo>
                  <a:lnTo>
                    <a:pt x="385" y="1084"/>
                  </a:lnTo>
                  <a:lnTo>
                    <a:pt x="376" y="1084"/>
                  </a:lnTo>
                  <a:lnTo>
                    <a:pt x="370" y="1083"/>
                  </a:lnTo>
                  <a:lnTo>
                    <a:pt x="367" y="1083"/>
                  </a:lnTo>
                  <a:lnTo>
                    <a:pt x="366" y="1081"/>
                  </a:lnTo>
                  <a:lnTo>
                    <a:pt x="367" y="1077"/>
                  </a:lnTo>
                  <a:lnTo>
                    <a:pt x="369" y="1074"/>
                  </a:lnTo>
                  <a:lnTo>
                    <a:pt x="369" y="1073"/>
                  </a:lnTo>
                  <a:lnTo>
                    <a:pt x="367" y="1072"/>
                  </a:lnTo>
                  <a:lnTo>
                    <a:pt x="365" y="1072"/>
                  </a:lnTo>
                  <a:lnTo>
                    <a:pt x="359" y="1074"/>
                  </a:lnTo>
                  <a:lnTo>
                    <a:pt x="357" y="1074"/>
                  </a:lnTo>
                  <a:lnTo>
                    <a:pt x="356" y="1074"/>
                  </a:lnTo>
                  <a:lnTo>
                    <a:pt x="354" y="1073"/>
                  </a:lnTo>
                  <a:lnTo>
                    <a:pt x="353" y="1072"/>
                  </a:lnTo>
                  <a:lnTo>
                    <a:pt x="352" y="1070"/>
                  </a:lnTo>
                  <a:lnTo>
                    <a:pt x="346" y="1067"/>
                  </a:lnTo>
                  <a:lnTo>
                    <a:pt x="345" y="1065"/>
                  </a:lnTo>
                  <a:lnTo>
                    <a:pt x="342" y="1063"/>
                  </a:lnTo>
                  <a:lnTo>
                    <a:pt x="339" y="1061"/>
                  </a:lnTo>
                  <a:lnTo>
                    <a:pt x="337" y="1057"/>
                  </a:lnTo>
                  <a:lnTo>
                    <a:pt x="335" y="1052"/>
                  </a:lnTo>
                  <a:lnTo>
                    <a:pt x="335" y="1050"/>
                  </a:lnTo>
                  <a:lnTo>
                    <a:pt x="332" y="1049"/>
                  </a:lnTo>
                  <a:lnTo>
                    <a:pt x="329" y="1048"/>
                  </a:lnTo>
                  <a:lnTo>
                    <a:pt x="324" y="1050"/>
                  </a:lnTo>
                  <a:lnTo>
                    <a:pt x="321" y="1051"/>
                  </a:lnTo>
                  <a:lnTo>
                    <a:pt x="318" y="1051"/>
                  </a:lnTo>
                  <a:lnTo>
                    <a:pt x="314" y="1047"/>
                  </a:lnTo>
                  <a:lnTo>
                    <a:pt x="311" y="1042"/>
                  </a:lnTo>
                  <a:lnTo>
                    <a:pt x="307" y="1038"/>
                  </a:lnTo>
                  <a:lnTo>
                    <a:pt x="304" y="1035"/>
                  </a:lnTo>
                  <a:lnTo>
                    <a:pt x="300" y="1035"/>
                  </a:lnTo>
                  <a:lnTo>
                    <a:pt x="295" y="1033"/>
                  </a:lnTo>
                  <a:lnTo>
                    <a:pt x="288" y="1028"/>
                  </a:lnTo>
                  <a:lnTo>
                    <a:pt x="283" y="1024"/>
                  </a:lnTo>
                  <a:lnTo>
                    <a:pt x="275" y="1019"/>
                  </a:lnTo>
                  <a:lnTo>
                    <a:pt x="272" y="1017"/>
                  </a:lnTo>
                  <a:lnTo>
                    <a:pt x="272" y="1016"/>
                  </a:lnTo>
                  <a:lnTo>
                    <a:pt x="271" y="1012"/>
                  </a:lnTo>
                  <a:lnTo>
                    <a:pt x="269" y="1010"/>
                  </a:lnTo>
                  <a:lnTo>
                    <a:pt x="263" y="1008"/>
                  </a:lnTo>
                  <a:lnTo>
                    <a:pt x="256" y="1007"/>
                  </a:lnTo>
                  <a:lnTo>
                    <a:pt x="249" y="1009"/>
                  </a:lnTo>
                  <a:lnTo>
                    <a:pt x="244" y="1018"/>
                  </a:lnTo>
                  <a:lnTo>
                    <a:pt x="241" y="1020"/>
                  </a:lnTo>
                  <a:lnTo>
                    <a:pt x="239" y="1020"/>
                  </a:lnTo>
                  <a:lnTo>
                    <a:pt x="238" y="1018"/>
                  </a:lnTo>
                  <a:lnTo>
                    <a:pt x="236" y="1016"/>
                  </a:lnTo>
                  <a:lnTo>
                    <a:pt x="235" y="1013"/>
                  </a:lnTo>
                  <a:lnTo>
                    <a:pt x="232" y="1011"/>
                  </a:lnTo>
                  <a:lnTo>
                    <a:pt x="228" y="1009"/>
                  </a:lnTo>
                  <a:lnTo>
                    <a:pt x="226" y="1006"/>
                  </a:lnTo>
                  <a:lnTo>
                    <a:pt x="224" y="1005"/>
                  </a:lnTo>
                  <a:lnTo>
                    <a:pt x="221" y="1004"/>
                  </a:lnTo>
                  <a:lnTo>
                    <a:pt x="217" y="1003"/>
                  </a:lnTo>
                  <a:lnTo>
                    <a:pt x="213" y="1001"/>
                  </a:lnTo>
                  <a:lnTo>
                    <a:pt x="210" y="1001"/>
                  </a:lnTo>
                  <a:lnTo>
                    <a:pt x="210" y="1000"/>
                  </a:lnTo>
                  <a:lnTo>
                    <a:pt x="211" y="996"/>
                  </a:lnTo>
                  <a:lnTo>
                    <a:pt x="210" y="994"/>
                  </a:lnTo>
                  <a:lnTo>
                    <a:pt x="209" y="993"/>
                  </a:lnTo>
                  <a:lnTo>
                    <a:pt x="206" y="993"/>
                  </a:lnTo>
                  <a:lnTo>
                    <a:pt x="202" y="989"/>
                  </a:lnTo>
                  <a:lnTo>
                    <a:pt x="202" y="988"/>
                  </a:lnTo>
                  <a:lnTo>
                    <a:pt x="200" y="988"/>
                  </a:lnTo>
                  <a:lnTo>
                    <a:pt x="197" y="986"/>
                  </a:lnTo>
                  <a:lnTo>
                    <a:pt x="193" y="986"/>
                  </a:lnTo>
                  <a:lnTo>
                    <a:pt x="191" y="987"/>
                  </a:lnTo>
                  <a:lnTo>
                    <a:pt x="188" y="985"/>
                  </a:lnTo>
                  <a:lnTo>
                    <a:pt x="185" y="982"/>
                  </a:lnTo>
                  <a:lnTo>
                    <a:pt x="184" y="982"/>
                  </a:lnTo>
                  <a:lnTo>
                    <a:pt x="183" y="981"/>
                  </a:lnTo>
                  <a:lnTo>
                    <a:pt x="180" y="976"/>
                  </a:lnTo>
                  <a:lnTo>
                    <a:pt x="176" y="970"/>
                  </a:lnTo>
                  <a:lnTo>
                    <a:pt x="173" y="969"/>
                  </a:lnTo>
                  <a:lnTo>
                    <a:pt x="173" y="970"/>
                  </a:lnTo>
                  <a:lnTo>
                    <a:pt x="172" y="973"/>
                  </a:lnTo>
                  <a:lnTo>
                    <a:pt x="170" y="973"/>
                  </a:lnTo>
                  <a:lnTo>
                    <a:pt x="169" y="973"/>
                  </a:lnTo>
                  <a:lnTo>
                    <a:pt x="167" y="974"/>
                  </a:lnTo>
                  <a:lnTo>
                    <a:pt x="165" y="974"/>
                  </a:lnTo>
                  <a:lnTo>
                    <a:pt x="164" y="974"/>
                  </a:lnTo>
                  <a:lnTo>
                    <a:pt x="164" y="973"/>
                  </a:lnTo>
                  <a:lnTo>
                    <a:pt x="164" y="969"/>
                  </a:lnTo>
                  <a:lnTo>
                    <a:pt x="164" y="967"/>
                  </a:lnTo>
                  <a:lnTo>
                    <a:pt x="164" y="965"/>
                  </a:lnTo>
                  <a:lnTo>
                    <a:pt x="166" y="962"/>
                  </a:lnTo>
                  <a:lnTo>
                    <a:pt x="164" y="960"/>
                  </a:lnTo>
                  <a:lnTo>
                    <a:pt x="162" y="957"/>
                  </a:lnTo>
                  <a:lnTo>
                    <a:pt x="162" y="955"/>
                  </a:lnTo>
                  <a:lnTo>
                    <a:pt x="163" y="952"/>
                  </a:lnTo>
                  <a:lnTo>
                    <a:pt x="164" y="949"/>
                  </a:lnTo>
                  <a:lnTo>
                    <a:pt x="164" y="948"/>
                  </a:lnTo>
                  <a:lnTo>
                    <a:pt x="162" y="947"/>
                  </a:lnTo>
                  <a:lnTo>
                    <a:pt x="156" y="940"/>
                  </a:lnTo>
                  <a:lnTo>
                    <a:pt x="156" y="939"/>
                  </a:lnTo>
                  <a:lnTo>
                    <a:pt x="155" y="937"/>
                  </a:lnTo>
                  <a:lnTo>
                    <a:pt x="154" y="933"/>
                  </a:lnTo>
                  <a:lnTo>
                    <a:pt x="154" y="930"/>
                  </a:lnTo>
                  <a:lnTo>
                    <a:pt x="153" y="928"/>
                  </a:lnTo>
                  <a:lnTo>
                    <a:pt x="153" y="927"/>
                  </a:lnTo>
                  <a:lnTo>
                    <a:pt x="153" y="927"/>
                  </a:lnTo>
                  <a:lnTo>
                    <a:pt x="157" y="926"/>
                  </a:lnTo>
                  <a:lnTo>
                    <a:pt x="161" y="926"/>
                  </a:lnTo>
                  <a:lnTo>
                    <a:pt x="162" y="925"/>
                  </a:lnTo>
                  <a:lnTo>
                    <a:pt x="164" y="927"/>
                  </a:lnTo>
                  <a:lnTo>
                    <a:pt x="164" y="929"/>
                  </a:lnTo>
                  <a:lnTo>
                    <a:pt x="165" y="930"/>
                  </a:lnTo>
                  <a:lnTo>
                    <a:pt x="167" y="932"/>
                  </a:lnTo>
                  <a:lnTo>
                    <a:pt x="170" y="934"/>
                  </a:lnTo>
                  <a:lnTo>
                    <a:pt x="172" y="934"/>
                  </a:lnTo>
                  <a:lnTo>
                    <a:pt x="175" y="933"/>
                  </a:lnTo>
                  <a:lnTo>
                    <a:pt x="176" y="930"/>
                  </a:lnTo>
                  <a:lnTo>
                    <a:pt x="178" y="929"/>
                  </a:lnTo>
                  <a:lnTo>
                    <a:pt x="180" y="929"/>
                  </a:lnTo>
                  <a:lnTo>
                    <a:pt x="180" y="929"/>
                  </a:lnTo>
                  <a:lnTo>
                    <a:pt x="179" y="927"/>
                  </a:lnTo>
                  <a:lnTo>
                    <a:pt x="180" y="921"/>
                  </a:lnTo>
                  <a:lnTo>
                    <a:pt x="180" y="919"/>
                  </a:lnTo>
                  <a:lnTo>
                    <a:pt x="179" y="918"/>
                  </a:lnTo>
                  <a:lnTo>
                    <a:pt x="179" y="915"/>
                  </a:lnTo>
                  <a:lnTo>
                    <a:pt x="179" y="912"/>
                  </a:lnTo>
                  <a:lnTo>
                    <a:pt x="177" y="910"/>
                  </a:lnTo>
                  <a:lnTo>
                    <a:pt x="176" y="909"/>
                  </a:lnTo>
                  <a:lnTo>
                    <a:pt x="175" y="908"/>
                  </a:lnTo>
                  <a:lnTo>
                    <a:pt x="176" y="906"/>
                  </a:lnTo>
                  <a:lnTo>
                    <a:pt x="176" y="903"/>
                  </a:lnTo>
                  <a:lnTo>
                    <a:pt x="176" y="902"/>
                  </a:lnTo>
                  <a:lnTo>
                    <a:pt x="176" y="902"/>
                  </a:lnTo>
                  <a:lnTo>
                    <a:pt x="175" y="901"/>
                  </a:lnTo>
                  <a:lnTo>
                    <a:pt x="173" y="899"/>
                  </a:lnTo>
                  <a:lnTo>
                    <a:pt x="170" y="897"/>
                  </a:lnTo>
                  <a:lnTo>
                    <a:pt x="170" y="896"/>
                  </a:lnTo>
                  <a:lnTo>
                    <a:pt x="168" y="894"/>
                  </a:lnTo>
                  <a:lnTo>
                    <a:pt x="166" y="891"/>
                  </a:lnTo>
                  <a:lnTo>
                    <a:pt x="165" y="886"/>
                  </a:lnTo>
                  <a:lnTo>
                    <a:pt x="165" y="880"/>
                  </a:lnTo>
                  <a:lnTo>
                    <a:pt x="165" y="877"/>
                  </a:lnTo>
                  <a:lnTo>
                    <a:pt x="164" y="872"/>
                  </a:lnTo>
                  <a:lnTo>
                    <a:pt x="164" y="870"/>
                  </a:lnTo>
                  <a:lnTo>
                    <a:pt x="164" y="869"/>
                  </a:lnTo>
                  <a:lnTo>
                    <a:pt x="170" y="865"/>
                  </a:lnTo>
                  <a:lnTo>
                    <a:pt x="171" y="863"/>
                  </a:lnTo>
                  <a:lnTo>
                    <a:pt x="172" y="862"/>
                  </a:lnTo>
                  <a:lnTo>
                    <a:pt x="171" y="861"/>
                  </a:lnTo>
                  <a:lnTo>
                    <a:pt x="170" y="859"/>
                  </a:lnTo>
                  <a:lnTo>
                    <a:pt x="168" y="857"/>
                  </a:lnTo>
                  <a:lnTo>
                    <a:pt x="165" y="855"/>
                  </a:lnTo>
                  <a:lnTo>
                    <a:pt x="162" y="852"/>
                  </a:lnTo>
                  <a:lnTo>
                    <a:pt x="157" y="851"/>
                  </a:lnTo>
                  <a:lnTo>
                    <a:pt x="151" y="849"/>
                  </a:lnTo>
                  <a:lnTo>
                    <a:pt x="150" y="847"/>
                  </a:lnTo>
                  <a:lnTo>
                    <a:pt x="148" y="842"/>
                  </a:lnTo>
                  <a:lnTo>
                    <a:pt x="145" y="836"/>
                  </a:lnTo>
                  <a:lnTo>
                    <a:pt x="143" y="828"/>
                  </a:lnTo>
                  <a:lnTo>
                    <a:pt x="141" y="824"/>
                  </a:lnTo>
                  <a:lnTo>
                    <a:pt x="140" y="822"/>
                  </a:lnTo>
                  <a:lnTo>
                    <a:pt x="141" y="816"/>
                  </a:lnTo>
                  <a:lnTo>
                    <a:pt x="141" y="815"/>
                  </a:lnTo>
                  <a:lnTo>
                    <a:pt x="140" y="815"/>
                  </a:lnTo>
                  <a:lnTo>
                    <a:pt x="139" y="815"/>
                  </a:lnTo>
                  <a:lnTo>
                    <a:pt x="137" y="816"/>
                  </a:lnTo>
                  <a:lnTo>
                    <a:pt x="135" y="816"/>
                  </a:lnTo>
                  <a:lnTo>
                    <a:pt x="134" y="815"/>
                  </a:lnTo>
                  <a:lnTo>
                    <a:pt x="134" y="815"/>
                  </a:lnTo>
                  <a:lnTo>
                    <a:pt x="134" y="814"/>
                  </a:lnTo>
                  <a:lnTo>
                    <a:pt x="132" y="815"/>
                  </a:lnTo>
                  <a:lnTo>
                    <a:pt x="127" y="815"/>
                  </a:lnTo>
                  <a:lnTo>
                    <a:pt x="125" y="815"/>
                  </a:lnTo>
                  <a:lnTo>
                    <a:pt x="123" y="815"/>
                  </a:lnTo>
                  <a:lnTo>
                    <a:pt x="118" y="814"/>
                  </a:lnTo>
                  <a:lnTo>
                    <a:pt x="112" y="812"/>
                  </a:lnTo>
                  <a:lnTo>
                    <a:pt x="105" y="810"/>
                  </a:lnTo>
                  <a:lnTo>
                    <a:pt x="101" y="808"/>
                  </a:lnTo>
                  <a:lnTo>
                    <a:pt x="100" y="808"/>
                  </a:lnTo>
                  <a:lnTo>
                    <a:pt x="97" y="805"/>
                  </a:lnTo>
                  <a:lnTo>
                    <a:pt x="94" y="804"/>
                  </a:lnTo>
                  <a:lnTo>
                    <a:pt x="94" y="799"/>
                  </a:lnTo>
                  <a:lnTo>
                    <a:pt x="93" y="799"/>
                  </a:lnTo>
                  <a:lnTo>
                    <a:pt x="89" y="801"/>
                  </a:lnTo>
                  <a:lnTo>
                    <a:pt x="85" y="802"/>
                  </a:lnTo>
                  <a:lnTo>
                    <a:pt x="82" y="802"/>
                  </a:lnTo>
                  <a:lnTo>
                    <a:pt x="81" y="801"/>
                  </a:lnTo>
                  <a:lnTo>
                    <a:pt x="80" y="797"/>
                  </a:lnTo>
                  <a:lnTo>
                    <a:pt x="78" y="795"/>
                  </a:lnTo>
                  <a:lnTo>
                    <a:pt x="77" y="795"/>
                  </a:lnTo>
                  <a:lnTo>
                    <a:pt x="75" y="794"/>
                  </a:lnTo>
                  <a:lnTo>
                    <a:pt x="74" y="793"/>
                  </a:lnTo>
                  <a:lnTo>
                    <a:pt x="74" y="792"/>
                  </a:lnTo>
                  <a:lnTo>
                    <a:pt x="74" y="790"/>
                  </a:lnTo>
                  <a:lnTo>
                    <a:pt x="76" y="788"/>
                  </a:lnTo>
                  <a:lnTo>
                    <a:pt x="76" y="780"/>
                  </a:lnTo>
                  <a:lnTo>
                    <a:pt x="75" y="777"/>
                  </a:lnTo>
                  <a:lnTo>
                    <a:pt x="74" y="775"/>
                  </a:lnTo>
                  <a:lnTo>
                    <a:pt x="73" y="771"/>
                  </a:lnTo>
                  <a:lnTo>
                    <a:pt x="71" y="769"/>
                  </a:lnTo>
                  <a:lnTo>
                    <a:pt x="70" y="767"/>
                  </a:lnTo>
                  <a:lnTo>
                    <a:pt x="66" y="765"/>
                  </a:lnTo>
                  <a:lnTo>
                    <a:pt x="63" y="765"/>
                  </a:lnTo>
                  <a:lnTo>
                    <a:pt x="60" y="766"/>
                  </a:lnTo>
                  <a:lnTo>
                    <a:pt x="59" y="766"/>
                  </a:lnTo>
                  <a:lnTo>
                    <a:pt x="57" y="760"/>
                  </a:lnTo>
                  <a:lnTo>
                    <a:pt x="56" y="759"/>
                  </a:lnTo>
                  <a:lnTo>
                    <a:pt x="49" y="756"/>
                  </a:lnTo>
                  <a:lnTo>
                    <a:pt x="47" y="756"/>
                  </a:lnTo>
                  <a:lnTo>
                    <a:pt x="43" y="757"/>
                  </a:lnTo>
                  <a:lnTo>
                    <a:pt x="41" y="757"/>
                  </a:lnTo>
                  <a:lnTo>
                    <a:pt x="39" y="756"/>
                  </a:lnTo>
                  <a:lnTo>
                    <a:pt x="38" y="755"/>
                  </a:lnTo>
                  <a:lnTo>
                    <a:pt x="35" y="754"/>
                  </a:lnTo>
                  <a:lnTo>
                    <a:pt x="32" y="754"/>
                  </a:lnTo>
                  <a:lnTo>
                    <a:pt x="30" y="754"/>
                  </a:lnTo>
                  <a:lnTo>
                    <a:pt x="30" y="754"/>
                  </a:lnTo>
                  <a:lnTo>
                    <a:pt x="29" y="753"/>
                  </a:lnTo>
                  <a:lnTo>
                    <a:pt x="25" y="750"/>
                  </a:lnTo>
                  <a:lnTo>
                    <a:pt x="25" y="749"/>
                  </a:lnTo>
                  <a:lnTo>
                    <a:pt x="31" y="746"/>
                  </a:lnTo>
                  <a:lnTo>
                    <a:pt x="34" y="745"/>
                  </a:lnTo>
                  <a:lnTo>
                    <a:pt x="36" y="744"/>
                  </a:lnTo>
                  <a:lnTo>
                    <a:pt x="36" y="744"/>
                  </a:lnTo>
                  <a:lnTo>
                    <a:pt x="38" y="745"/>
                  </a:lnTo>
                  <a:lnTo>
                    <a:pt x="39" y="746"/>
                  </a:lnTo>
                  <a:lnTo>
                    <a:pt x="41" y="746"/>
                  </a:lnTo>
                  <a:lnTo>
                    <a:pt x="42" y="745"/>
                  </a:lnTo>
                  <a:lnTo>
                    <a:pt x="45" y="744"/>
                  </a:lnTo>
                  <a:lnTo>
                    <a:pt x="47" y="741"/>
                  </a:lnTo>
                  <a:lnTo>
                    <a:pt x="49" y="740"/>
                  </a:lnTo>
                  <a:lnTo>
                    <a:pt x="48" y="737"/>
                  </a:lnTo>
                  <a:lnTo>
                    <a:pt x="44" y="734"/>
                  </a:lnTo>
                  <a:lnTo>
                    <a:pt x="42" y="732"/>
                  </a:lnTo>
                  <a:lnTo>
                    <a:pt x="41" y="732"/>
                  </a:lnTo>
                  <a:lnTo>
                    <a:pt x="42" y="728"/>
                  </a:lnTo>
                  <a:lnTo>
                    <a:pt x="43" y="724"/>
                  </a:lnTo>
                  <a:lnTo>
                    <a:pt x="43" y="723"/>
                  </a:lnTo>
                  <a:lnTo>
                    <a:pt x="41" y="722"/>
                  </a:lnTo>
                  <a:lnTo>
                    <a:pt x="41" y="718"/>
                  </a:lnTo>
                  <a:lnTo>
                    <a:pt x="39" y="714"/>
                  </a:lnTo>
                  <a:lnTo>
                    <a:pt x="38" y="712"/>
                  </a:lnTo>
                  <a:lnTo>
                    <a:pt x="38" y="708"/>
                  </a:lnTo>
                  <a:lnTo>
                    <a:pt x="38" y="704"/>
                  </a:lnTo>
                  <a:lnTo>
                    <a:pt x="39" y="699"/>
                  </a:lnTo>
                  <a:lnTo>
                    <a:pt x="39" y="697"/>
                  </a:lnTo>
                  <a:lnTo>
                    <a:pt x="36" y="695"/>
                  </a:lnTo>
                  <a:lnTo>
                    <a:pt x="29" y="691"/>
                  </a:lnTo>
                  <a:lnTo>
                    <a:pt x="22" y="689"/>
                  </a:lnTo>
                  <a:lnTo>
                    <a:pt x="19" y="689"/>
                  </a:lnTo>
                  <a:lnTo>
                    <a:pt x="17" y="689"/>
                  </a:lnTo>
                  <a:lnTo>
                    <a:pt x="15" y="691"/>
                  </a:lnTo>
                  <a:lnTo>
                    <a:pt x="14" y="694"/>
                  </a:lnTo>
                  <a:lnTo>
                    <a:pt x="12" y="694"/>
                  </a:lnTo>
                  <a:lnTo>
                    <a:pt x="9" y="693"/>
                  </a:lnTo>
                  <a:lnTo>
                    <a:pt x="7" y="691"/>
                  </a:lnTo>
                  <a:lnTo>
                    <a:pt x="5" y="687"/>
                  </a:lnTo>
                  <a:lnTo>
                    <a:pt x="4" y="682"/>
                  </a:lnTo>
                  <a:lnTo>
                    <a:pt x="3" y="681"/>
                  </a:lnTo>
                  <a:lnTo>
                    <a:pt x="3" y="680"/>
                  </a:lnTo>
                  <a:lnTo>
                    <a:pt x="4" y="678"/>
                  </a:lnTo>
                  <a:lnTo>
                    <a:pt x="7" y="677"/>
                  </a:lnTo>
                  <a:lnTo>
                    <a:pt x="7" y="676"/>
                  </a:lnTo>
                  <a:lnTo>
                    <a:pt x="7" y="675"/>
                  </a:lnTo>
                  <a:lnTo>
                    <a:pt x="4" y="673"/>
                  </a:lnTo>
                  <a:lnTo>
                    <a:pt x="3" y="671"/>
                  </a:lnTo>
                  <a:lnTo>
                    <a:pt x="0" y="666"/>
                  </a:lnTo>
                  <a:lnTo>
                    <a:pt x="1" y="662"/>
                  </a:lnTo>
                  <a:lnTo>
                    <a:pt x="2" y="659"/>
                  </a:lnTo>
                  <a:lnTo>
                    <a:pt x="1" y="656"/>
                  </a:lnTo>
                  <a:lnTo>
                    <a:pt x="4" y="656"/>
                  </a:lnTo>
                  <a:lnTo>
                    <a:pt x="7" y="655"/>
                  </a:lnTo>
                  <a:lnTo>
                    <a:pt x="9" y="653"/>
                  </a:lnTo>
                  <a:lnTo>
                    <a:pt x="10" y="651"/>
                  </a:lnTo>
                  <a:lnTo>
                    <a:pt x="10" y="650"/>
                  </a:lnTo>
                  <a:lnTo>
                    <a:pt x="9" y="645"/>
                  </a:lnTo>
                  <a:lnTo>
                    <a:pt x="8" y="644"/>
                  </a:lnTo>
                  <a:lnTo>
                    <a:pt x="8" y="642"/>
                  </a:lnTo>
                  <a:lnTo>
                    <a:pt x="8" y="641"/>
                  </a:lnTo>
                  <a:lnTo>
                    <a:pt x="9" y="639"/>
                  </a:lnTo>
                  <a:lnTo>
                    <a:pt x="11" y="634"/>
                  </a:lnTo>
                  <a:lnTo>
                    <a:pt x="13" y="632"/>
                  </a:lnTo>
                  <a:lnTo>
                    <a:pt x="14" y="631"/>
                  </a:lnTo>
                  <a:lnTo>
                    <a:pt x="15" y="631"/>
                  </a:lnTo>
                  <a:lnTo>
                    <a:pt x="20" y="630"/>
                  </a:lnTo>
                  <a:lnTo>
                    <a:pt x="26" y="628"/>
                  </a:lnTo>
                  <a:lnTo>
                    <a:pt x="33" y="622"/>
                  </a:lnTo>
                  <a:lnTo>
                    <a:pt x="35" y="621"/>
                  </a:lnTo>
                  <a:lnTo>
                    <a:pt x="38" y="620"/>
                  </a:lnTo>
                  <a:lnTo>
                    <a:pt x="39" y="620"/>
                  </a:lnTo>
                  <a:lnTo>
                    <a:pt x="39" y="619"/>
                  </a:lnTo>
                  <a:lnTo>
                    <a:pt x="38" y="616"/>
                  </a:lnTo>
                  <a:lnTo>
                    <a:pt x="39" y="615"/>
                  </a:lnTo>
                  <a:lnTo>
                    <a:pt x="39" y="614"/>
                  </a:lnTo>
                  <a:lnTo>
                    <a:pt x="41" y="613"/>
                  </a:lnTo>
                  <a:lnTo>
                    <a:pt x="45" y="615"/>
                  </a:lnTo>
                  <a:lnTo>
                    <a:pt x="48" y="615"/>
                  </a:lnTo>
                  <a:lnTo>
                    <a:pt x="52" y="614"/>
                  </a:lnTo>
                  <a:lnTo>
                    <a:pt x="61" y="608"/>
                  </a:lnTo>
                  <a:lnTo>
                    <a:pt x="63" y="608"/>
                  </a:lnTo>
                  <a:lnTo>
                    <a:pt x="63" y="609"/>
                  </a:lnTo>
                  <a:lnTo>
                    <a:pt x="65" y="613"/>
                  </a:lnTo>
                  <a:lnTo>
                    <a:pt x="66" y="620"/>
                  </a:lnTo>
                  <a:lnTo>
                    <a:pt x="66" y="621"/>
                  </a:lnTo>
                  <a:lnTo>
                    <a:pt x="72" y="621"/>
                  </a:lnTo>
                  <a:lnTo>
                    <a:pt x="77" y="619"/>
                  </a:lnTo>
                  <a:lnTo>
                    <a:pt x="78" y="618"/>
                  </a:lnTo>
                  <a:lnTo>
                    <a:pt x="82" y="618"/>
                  </a:lnTo>
                  <a:lnTo>
                    <a:pt x="83" y="617"/>
                  </a:lnTo>
                  <a:lnTo>
                    <a:pt x="85" y="616"/>
                  </a:lnTo>
                  <a:lnTo>
                    <a:pt x="87" y="619"/>
                  </a:lnTo>
                  <a:lnTo>
                    <a:pt x="89" y="617"/>
                  </a:lnTo>
                  <a:lnTo>
                    <a:pt x="92" y="615"/>
                  </a:lnTo>
                  <a:lnTo>
                    <a:pt x="93" y="613"/>
                  </a:lnTo>
                  <a:lnTo>
                    <a:pt x="95" y="610"/>
                  </a:lnTo>
                  <a:lnTo>
                    <a:pt x="96" y="606"/>
                  </a:lnTo>
                  <a:lnTo>
                    <a:pt x="97" y="603"/>
                  </a:lnTo>
                  <a:lnTo>
                    <a:pt x="98" y="602"/>
                  </a:lnTo>
                  <a:lnTo>
                    <a:pt x="99" y="600"/>
                  </a:lnTo>
                  <a:lnTo>
                    <a:pt x="103" y="593"/>
                  </a:lnTo>
                  <a:lnTo>
                    <a:pt x="106" y="591"/>
                  </a:lnTo>
                  <a:lnTo>
                    <a:pt x="108" y="590"/>
                  </a:lnTo>
                  <a:lnTo>
                    <a:pt x="114" y="592"/>
                  </a:lnTo>
                  <a:lnTo>
                    <a:pt x="118" y="592"/>
                  </a:lnTo>
                  <a:lnTo>
                    <a:pt x="127" y="592"/>
                  </a:lnTo>
                  <a:lnTo>
                    <a:pt x="131" y="591"/>
                  </a:lnTo>
                  <a:lnTo>
                    <a:pt x="134" y="590"/>
                  </a:lnTo>
                  <a:lnTo>
                    <a:pt x="139" y="590"/>
                  </a:lnTo>
                  <a:lnTo>
                    <a:pt x="144" y="589"/>
                  </a:lnTo>
                  <a:lnTo>
                    <a:pt x="151" y="580"/>
                  </a:lnTo>
                  <a:lnTo>
                    <a:pt x="151" y="578"/>
                  </a:lnTo>
                  <a:lnTo>
                    <a:pt x="152" y="576"/>
                  </a:lnTo>
                  <a:lnTo>
                    <a:pt x="154" y="574"/>
                  </a:lnTo>
                  <a:lnTo>
                    <a:pt x="157" y="573"/>
                  </a:lnTo>
                  <a:lnTo>
                    <a:pt x="164" y="568"/>
                  </a:lnTo>
                  <a:lnTo>
                    <a:pt x="177" y="562"/>
                  </a:lnTo>
                  <a:lnTo>
                    <a:pt x="181" y="559"/>
                  </a:lnTo>
                  <a:lnTo>
                    <a:pt x="183" y="559"/>
                  </a:lnTo>
                  <a:lnTo>
                    <a:pt x="188" y="557"/>
                  </a:lnTo>
                  <a:lnTo>
                    <a:pt x="197" y="554"/>
                  </a:lnTo>
                  <a:lnTo>
                    <a:pt x="199" y="550"/>
                  </a:lnTo>
                  <a:lnTo>
                    <a:pt x="201" y="549"/>
                  </a:lnTo>
                  <a:lnTo>
                    <a:pt x="211" y="548"/>
                  </a:lnTo>
                  <a:lnTo>
                    <a:pt x="211" y="547"/>
                  </a:lnTo>
                  <a:lnTo>
                    <a:pt x="212" y="547"/>
                  </a:lnTo>
                  <a:lnTo>
                    <a:pt x="211" y="544"/>
                  </a:lnTo>
                  <a:lnTo>
                    <a:pt x="211" y="541"/>
                  </a:lnTo>
                  <a:lnTo>
                    <a:pt x="211" y="541"/>
                  </a:lnTo>
                  <a:lnTo>
                    <a:pt x="212" y="540"/>
                  </a:lnTo>
                  <a:lnTo>
                    <a:pt x="212" y="538"/>
                  </a:lnTo>
                  <a:lnTo>
                    <a:pt x="211" y="532"/>
                  </a:lnTo>
                  <a:lnTo>
                    <a:pt x="209" y="527"/>
                  </a:lnTo>
                  <a:lnTo>
                    <a:pt x="209" y="523"/>
                  </a:lnTo>
                  <a:lnTo>
                    <a:pt x="209" y="521"/>
                  </a:lnTo>
                  <a:lnTo>
                    <a:pt x="211" y="518"/>
                  </a:lnTo>
                  <a:lnTo>
                    <a:pt x="212" y="515"/>
                  </a:lnTo>
                  <a:lnTo>
                    <a:pt x="217" y="513"/>
                  </a:lnTo>
                  <a:lnTo>
                    <a:pt x="221" y="512"/>
                  </a:lnTo>
                  <a:lnTo>
                    <a:pt x="221" y="510"/>
                  </a:lnTo>
                  <a:lnTo>
                    <a:pt x="218" y="510"/>
                  </a:lnTo>
                  <a:lnTo>
                    <a:pt x="216" y="508"/>
                  </a:lnTo>
                  <a:lnTo>
                    <a:pt x="216" y="507"/>
                  </a:lnTo>
                  <a:lnTo>
                    <a:pt x="216" y="506"/>
                  </a:lnTo>
                  <a:lnTo>
                    <a:pt x="216" y="505"/>
                  </a:lnTo>
                  <a:lnTo>
                    <a:pt x="220" y="503"/>
                  </a:lnTo>
                  <a:lnTo>
                    <a:pt x="224" y="501"/>
                  </a:lnTo>
                  <a:lnTo>
                    <a:pt x="228" y="502"/>
                  </a:lnTo>
                  <a:lnTo>
                    <a:pt x="229" y="502"/>
                  </a:lnTo>
                  <a:lnTo>
                    <a:pt x="229" y="500"/>
                  </a:lnTo>
                  <a:lnTo>
                    <a:pt x="228" y="498"/>
                  </a:lnTo>
                  <a:lnTo>
                    <a:pt x="227" y="495"/>
                  </a:lnTo>
                  <a:lnTo>
                    <a:pt x="225" y="493"/>
                  </a:lnTo>
                  <a:lnTo>
                    <a:pt x="225" y="491"/>
                  </a:lnTo>
                  <a:lnTo>
                    <a:pt x="227" y="488"/>
                  </a:lnTo>
                  <a:lnTo>
                    <a:pt x="225" y="482"/>
                  </a:lnTo>
                  <a:lnTo>
                    <a:pt x="223" y="477"/>
                  </a:lnTo>
                  <a:lnTo>
                    <a:pt x="220" y="467"/>
                  </a:lnTo>
                  <a:lnTo>
                    <a:pt x="217" y="465"/>
                  </a:lnTo>
                  <a:lnTo>
                    <a:pt x="217" y="461"/>
                  </a:lnTo>
                  <a:lnTo>
                    <a:pt x="216" y="458"/>
                  </a:lnTo>
                  <a:lnTo>
                    <a:pt x="216" y="455"/>
                  </a:lnTo>
                  <a:lnTo>
                    <a:pt x="216" y="453"/>
                  </a:lnTo>
                  <a:lnTo>
                    <a:pt x="216" y="448"/>
                  </a:lnTo>
                  <a:lnTo>
                    <a:pt x="215" y="443"/>
                  </a:lnTo>
                  <a:lnTo>
                    <a:pt x="216" y="439"/>
                  </a:lnTo>
                  <a:lnTo>
                    <a:pt x="216" y="435"/>
                  </a:lnTo>
                  <a:lnTo>
                    <a:pt x="216" y="434"/>
                  </a:lnTo>
                  <a:lnTo>
                    <a:pt x="217" y="433"/>
                  </a:lnTo>
                  <a:lnTo>
                    <a:pt x="219" y="433"/>
                  </a:lnTo>
                  <a:lnTo>
                    <a:pt x="219" y="431"/>
                  </a:lnTo>
                  <a:lnTo>
                    <a:pt x="219" y="430"/>
                  </a:lnTo>
                  <a:lnTo>
                    <a:pt x="216" y="429"/>
                  </a:lnTo>
                  <a:lnTo>
                    <a:pt x="212" y="427"/>
                  </a:lnTo>
                  <a:lnTo>
                    <a:pt x="208" y="427"/>
                  </a:lnTo>
                  <a:lnTo>
                    <a:pt x="204" y="428"/>
                  </a:lnTo>
                  <a:lnTo>
                    <a:pt x="202" y="426"/>
                  </a:lnTo>
                  <a:lnTo>
                    <a:pt x="200" y="425"/>
                  </a:lnTo>
                  <a:lnTo>
                    <a:pt x="200" y="424"/>
                  </a:lnTo>
                  <a:lnTo>
                    <a:pt x="202" y="421"/>
                  </a:lnTo>
                  <a:lnTo>
                    <a:pt x="206" y="418"/>
                  </a:lnTo>
                  <a:lnTo>
                    <a:pt x="211" y="417"/>
                  </a:lnTo>
                  <a:lnTo>
                    <a:pt x="217" y="415"/>
                  </a:lnTo>
                  <a:lnTo>
                    <a:pt x="220" y="414"/>
                  </a:lnTo>
                  <a:lnTo>
                    <a:pt x="224" y="413"/>
                  </a:lnTo>
                  <a:lnTo>
                    <a:pt x="229" y="413"/>
                  </a:lnTo>
                  <a:lnTo>
                    <a:pt x="231" y="413"/>
                  </a:lnTo>
                  <a:lnTo>
                    <a:pt x="237" y="411"/>
                  </a:lnTo>
                  <a:lnTo>
                    <a:pt x="247" y="408"/>
                  </a:lnTo>
                  <a:lnTo>
                    <a:pt x="255" y="404"/>
                  </a:lnTo>
                  <a:lnTo>
                    <a:pt x="258" y="403"/>
                  </a:lnTo>
                  <a:lnTo>
                    <a:pt x="260" y="404"/>
                  </a:lnTo>
                  <a:lnTo>
                    <a:pt x="261" y="408"/>
                  </a:lnTo>
                  <a:lnTo>
                    <a:pt x="263" y="410"/>
                  </a:lnTo>
                  <a:lnTo>
                    <a:pt x="266" y="411"/>
                  </a:lnTo>
                  <a:lnTo>
                    <a:pt x="267" y="411"/>
                  </a:lnTo>
                  <a:lnTo>
                    <a:pt x="272" y="409"/>
                  </a:lnTo>
                  <a:lnTo>
                    <a:pt x="276" y="409"/>
                  </a:lnTo>
                  <a:lnTo>
                    <a:pt x="278" y="409"/>
                  </a:lnTo>
                  <a:lnTo>
                    <a:pt x="280" y="411"/>
                  </a:lnTo>
                  <a:lnTo>
                    <a:pt x="283" y="413"/>
                  </a:lnTo>
                  <a:lnTo>
                    <a:pt x="284" y="413"/>
                  </a:lnTo>
                  <a:lnTo>
                    <a:pt x="285" y="411"/>
                  </a:lnTo>
                  <a:lnTo>
                    <a:pt x="287" y="409"/>
                  </a:lnTo>
                  <a:lnTo>
                    <a:pt x="287" y="405"/>
                  </a:lnTo>
                  <a:lnTo>
                    <a:pt x="288" y="401"/>
                  </a:lnTo>
                  <a:lnTo>
                    <a:pt x="287" y="399"/>
                  </a:lnTo>
                  <a:lnTo>
                    <a:pt x="286" y="398"/>
                  </a:lnTo>
                  <a:lnTo>
                    <a:pt x="282" y="397"/>
                  </a:lnTo>
                  <a:lnTo>
                    <a:pt x="278" y="395"/>
                  </a:lnTo>
                  <a:lnTo>
                    <a:pt x="277" y="393"/>
                  </a:lnTo>
                  <a:lnTo>
                    <a:pt x="278" y="392"/>
                  </a:lnTo>
                  <a:lnTo>
                    <a:pt x="279" y="388"/>
                  </a:lnTo>
                  <a:lnTo>
                    <a:pt x="282" y="382"/>
                  </a:lnTo>
                  <a:lnTo>
                    <a:pt x="284" y="373"/>
                  </a:lnTo>
                  <a:lnTo>
                    <a:pt x="285" y="366"/>
                  </a:lnTo>
                  <a:lnTo>
                    <a:pt x="290" y="356"/>
                  </a:lnTo>
                  <a:lnTo>
                    <a:pt x="293" y="345"/>
                  </a:lnTo>
                  <a:lnTo>
                    <a:pt x="299" y="329"/>
                  </a:lnTo>
                  <a:lnTo>
                    <a:pt x="300" y="326"/>
                  </a:lnTo>
                  <a:lnTo>
                    <a:pt x="300" y="320"/>
                  </a:lnTo>
                  <a:lnTo>
                    <a:pt x="301" y="318"/>
                  </a:lnTo>
                  <a:lnTo>
                    <a:pt x="302" y="317"/>
                  </a:lnTo>
                  <a:lnTo>
                    <a:pt x="306" y="318"/>
                  </a:lnTo>
                  <a:lnTo>
                    <a:pt x="313" y="322"/>
                  </a:lnTo>
                  <a:lnTo>
                    <a:pt x="319" y="325"/>
                  </a:lnTo>
                  <a:lnTo>
                    <a:pt x="322" y="326"/>
                  </a:lnTo>
                  <a:lnTo>
                    <a:pt x="326" y="327"/>
                  </a:lnTo>
                  <a:lnTo>
                    <a:pt x="332" y="329"/>
                  </a:lnTo>
                  <a:lnTo>
                    <a:pt x="335" y="328"/>
                  </a:lnTo>
                  <a:lnTo>
                    <a:pt x="339" y="327"/>
                  </a:lnTo>
                  <a:lnTo>
                    <a:pt x="342" y="327"/>
                  </a:lnTo>
                  <a:lnTo>
                    <a:pt x="348" y="328"/>
                  </a:lnTo>
                  <a:lnTo>
                    <a:pt x="350" y="328"/>
                  </a:lnTo>
                  <a:lnTo>
                    <a:pt x="353" y="328"/>
                  </a:lnTo>
                  <a:lnTo>
                    <a:pt x="354" y="330"/>
                  </a:lnTo>
                  <a:lnTo>
                    <a:pt x="355" y="333"/>
                  </a:lnTo>
                  <a:lnTo>
                    <a:pt x="356" y="335"/>
                  </a:lnTo>
                  <a:lnTo>
                    <a:pt x="359" y="334"/>
                  </a:lnTo>
                  <a:lnTo>
                    <a:pt x="364" y="331"/>
                  </a:lnTo>
                  <a:lnTo>
                    <a:pt x="367" y="329"/>
                  </a:lnTo>
                  <a:lnTo>
                    <a:pt x="371" y="325"/>
                  </a:lnTo>
                  <a:lnTo>
                    <a:pt x="375" y="325"/>
                  </a:lnTo>
                  <a:lnTo>
                    <a:pt x="379" y="324"/>
                  </a:lnTo>
                  <a:lnTo>
                    <a:pt x="380" y="322"/>
                  </a:lnTo>
                  <a:lnTo>
                    <a:pt x="381" y="318"/>
                  </a:lnTo>
                  <a:lnTo>
                    <a:pt x="384" y="315"/>
                  </a:lnTo>
                  <a:lnTo>
                    <a:pt x="384" y="311"/>
                  </a:lnTo>
                  <a:lnTo>
                    <a:pt x="384" y="309"/>
                  </a:lnTo>
                  <a:lnTo>
                    <a:pt x="382" y="304"/>
                  </a:lnTo>
                  <a:lnTo>
                    <a:pt x="382" y="301"/>
                  </a:lnTo>
                  <a:lnTo>
                    <a:pt x="381" y="292"/>
                  </a:lnTo>
                  <a:lnTo>
                    <a:pt x="380" y="284"/>
                  </a:lnTo>
                  <a:lnTo>
                    <a:pt x="381" y="277"/>
                  </a:lnTo>
                  <a:lnTo>
                    <a:pt x="383" y="270"/>
                  </a:lnTo>
                  <a:lnTo>
                    <a:pt x="384" y="268"/>
                  </a:lnTo>
                  <a:lnTo>
                    <a:pt x="385" y="265"/>
                  </a:lnTo>
                  <a:lnTo>
                    <a:pt x="387" y="261"/>
                  </a:lnTo>
                  <a:lnTo>
                    <a:pt x="390" y="261"/>
                  </a:lnTo>
                  <a:lnTo>
                    <a:pt x="397" y="259"/>
                  </a:lnTo>
                  <a:lnTo>
                    <a:pt x="403" y="258"/>
                  </a:lnTo>
                  <a:lnTo>
                    <a:pt x="407" y="257"/>
                  </a:lnTo>
                  <a:lnTo>
                    <a:pt x="411" y="256"/>
                  </a:lnTo>
                  <a:lnTo>
                    <a:pt x="412" y="255"/>
                  </a:lnTo>
                  <a:lnTo>
                    <a:pt x="416" y="250"/>
                  </a:lnTo>
                  <a:lnTo>
                    <a:pt x="418" y="247"/>
                  </a:lnTo>
                  <a:lnTo>
                    <a:pt x="419" y="239"/>
                  </a:lnTo>
                  <a:lnTo>
                    <a:pt x="418" y="235"/>
                  </a:lnTo>
                  <a:lnTo>
                    <a:pt x="419" y="231"/>
                  </a:lnTo>
                  <a:lnTo>
                    <a:pt x="421" y="230"/>
                  </a:lnTo>
                  <a:lnTo>
                    <a:pt x="423" y="228"/>
                  </a:lnTo>
                  <a:lnTo>
                    <a:pt x="425" y="227"/>
                  </a:lnTo>
                  <a:lnTo>
                    <a:pt x="428" y="227"/>
                  </a:lnTo>
                  <a:lnTo>
                    <a:pt x="434" y="227"/>
                  </a:lnTo>
                  <a:lnTo>
                    <a:pt x="437" y="228"/>
                  </a:lnTo>
                  <a:lnTo>
                    <a:pt x="440" y="228"/>
                  </a:lnTo>
                  <a:lnTo>
                    <a:pt x="442" y="228"/>
                  </a:lnTo>
                  <a:lnTo>
                    <a:pt x="443" y="226"/>
                  </a:lnTo>
                  <a:lnTo>
                    <a:pt x="445" y="226"/>
                  </a:lnTo>
                  <a:lnTo>
                    <a:pt x="448" y="225"/>
                  </a:lnTo>
                  <a:lnTo>
                    <a:pt x="451" y="224"/>
                  </a:lnTo>
                  <a:lnTo>
                    <a:pt x="453" y="224"/>
                  </a:lnTo>
                  <a:lnTo>
                    <a:pt x="454" y="227"/>
                  </a:lnTo>
                  <a:lnTo>
                    <a:pt x="453" y="228"/>
                  </a:lnTo>
                  <a:lnTo>
                    <a:pt x="454" y="231"/>
                  </a:lnTo>
                  <a:lnTo>
                    <a:pt x="455" y="232"/>
                  </a:lnTo>
                  <a:lnTo>
                    <a:pt x="454" y="234"/>
                  </a:lnTo>
                  <a:lnTo>
                    <a:pt x="453" y="235"/>
                  </a:lnTo>
                  <a:lnTo>
                    <a:pt x="451" y="236"/>
                  </a:lnTo>
                  <a:lnTo>
                    <a:pt x="450" y="237"/>
                  </a:lnTo>
                  <a:lnTo>
                    <a:pt x="453" y="240"/>
                  </a:lnTo>
                  <a:lnTo>
                    <a:pt x="454" y="242"/>
                  </a:lnTo>
                  <a:lnTo>
                    <a:pt x="457" y="244"/>
                  </a:lnTo>
                  <a:lnTo>
                    <a:pt x="460" y="245"/>
                  </a:lnTo>
                  <a:lnTo>
                    <a:pt x="461" y="246"/>
                  </a:lnTo>
                  <a:lnTo>
                    <a:pt x="460" y="248"/>
                  </a:lnTo>
                  <a:lnTo>
                    <a:pt x="459" y="249"/>
                  </a:lnTo>
                  <a:lnTo>
                    <a:pt x="458" y="251"/>
                  </a:lnTo>
                  <a:lnTo>
                    <a:pt x="458" y="252"/>
                  </a:lnTo>
                  <a:lnTo>
                    <a:pt x="458" y="253"/>
                  </a:lnTo>
                  <a:lnTo>
                    <a:pt x="461" y="254"/>
                  </a:lnTo>
                  <a:lnTo>
                    <a:pt x="464" y="256"/>
                  </a:lnTo>
                  <a:lnTo>
                    <a:pt x="469" y="258"/>
                  </a:lnTo>
                  <a:lnTo>
                    <a:pt x="472" y="261"/>
                  </a:lnTo>
                  <a:lnTo>
                    <a:pt x="475" y="261"/>
                  </a:lnTo>
                  <a:lnTo>
                    <a:pt x="477" y="265"/>
                  </a:lnTo>
                  <a:lnTo>
                    <a:pt x="477" y="269"/>
                  </a:lnTo>
                  <a:lnTo>
                    <a:pt x="480" y="272"/>
                  </a:lnTo>
                  <a:lnTo>
                    <a:pt x="485" y="275"/>
                  </a:lnTo>
                  <a:lnTo>
                    <a:pt x="488" y="275"/>
                  </a:lnTo>
                  <a:lnTo>
                    <a:pt x="490" y="278"/>
                  </a:lnTo>
                  <a:lnTo>
                    <a:pt x="492" y="280"/>
                  </a:lnTo>
                  <a:lnTo>
                    <a:pt x="495" y="280"/>
                  </a:lnTo>
                  <a:lnTo>
                    <a:pt x="497" y="281"/>
                  </a:lnTo>
                  <a:lnTo>
                    <a:pt x="501" y="279"/>
                  </a:lnTo>
                  <a:lnTo>
                    <a:pt x="506" y="279"/>
                  </a:lnTo>
                  <a:lnTo>
                    <a:pt x="508" y="280"/>
                  </a:lnTo>
                  <a:lnTo>
                    <a:pt x="511" y="284"/>
                  </a:lnTo>
                  <a:lnTo>
                    <a:pt x="513" y="286"/>
                  </a:lnTo>
                  <a:lnTo>
                    <a:pt x="514" y="287"/>
                  </a:lnTo>
                  <a:lnTo>
                    <a:pt x="515" y="288"/>
                  </a:lnTo>
                  <a:lnTo>
                    <a:pt x="517" y="288"/>
                  </a:lnTo>
                  <a:lnTo>
                    <a:pt x="519" y="287"/>
                  </a:lnTo>
                  <a:lnTo>
                    <a:pt x="521" y="285"/>
                  </a:lnTo>
                  <a:lnTo>
                    <a:pt x="523" y="286"/>
                  </a:lnTo>
                  <a:lnTo>
                    <a:pt x="524" y="287"/>
                  </a:lnTo>
                  <a:lnTo>
                    <a:pt x="524" y="289"/>
                  </a:lnTo>
                  <a:lnTo>
                    <a:pt x="526" y="292"/>
                  </a:lnTo>
                  <a:lnTo>
                    <a:pt x="529" y="294"/>
                  </a:lnTo>
                  <a:lnTo>
                    <a:pt x="532" y="295"/>
                  </a:lnTo>
                  <a:lnTo>
                    <a:pt x="533" y="296"/>
                  </a:lnTo>
                  <a:lnTo>
                    <a:pt x="534" y="299"/>
                  </a:lnTo>
                  <a:lnTo>
                    <a:pt x="535" y="301"/>
                  </a:lnTo>
                  <a:lnTo>
                    <a:pt x="536" y="304"/>
                  </a:lnTo>
                  <a:lnTo>
                    <a:pt x="537" y="308"/>
                  </a:lnTo>
                  <a:lnTo>
                    <a:pt x="538" y="311"/>
                  </a:lnTo>
                  <a:lnTo>
                    <a:pt x="538" y="313"/>
                  </a:lnTo>
                  <a:lnTo>
                    <a:pt x="540" y="317"/>
                  </a:lnTo>
                  <a:lnTo>
                    <a:pt x="543" y="322"/>
                  </a:lnTo>
                  <a:lnTo>
                    <a:pt x="545" y="327"/>
                  </a:lnTo>
                  <a:lnTo>
                    <a:pt x="548" y="327"/>
                  </a:lnTo>
                  <a:lnTo>
                    <a:pt x="550" y="329"/>
                  </a:lnTo>
                  <a:lnTo>
                    <a:pt x="551" y="332"/>
                  </a:lnTo>
                  <a:lnTo>
                    <a:pt x="554" y="338"/>
                  </a:lnTo>
                  <a:lnTo>
                    <a:pt x="554" y="343"/>
                  </a:lnTo>
                  <a:lnTo>
                    <a:pt x="554" y="346"/>
                  </a:lnTo>
                  <a:lnTo>
                    <a:pt x="555" y="347"/>
                  </a:lnTo>
                  <a:lnTo>
                    <a:pt x="556" y="349"/>
                  </a:lnTo>
                  <a:lnTo>
                    <a:pt x="553" y="356"/>
                  </a:lnTo>
                  <a:lnTo>
                    <a:pt x="552" y="358"/>
                  </a:lnTo>
                  <a:lnTo>
                    <a:pt x="551" y="361"/>
                  </a:lnTo>
                  <a:lnTo>
                    <a:pt x="553" y="365"/>
                  </a:lnTo>
                  <a:lnTo>
                    <a:pt x="554" y="368"/>
                  </a:lnTo>
                  <a:lnTo>
                    <a:pt x="554" y="372"/>
                  </a:lnTo>
                  <a:lnTo>
                    <a:pt x="553" y="374"/>
                  </a:lnTo>
                  <a:lnTo>
                    <a:pt x="551" y="376"/>
                  </a:lnTo>
                  <a:lnTo>
                    <a:pt x="549" y="378"/>
                  </a:lnTo>
                  <a:lnTo>
                    <a:pt x="548" y="380"/>
                  </a:lnTo>
                  <a:lnTo>
                    <a:pt x="545" y="385"/>
                  </a:lnTo>
                  <a:lnTo>
                    <a:pt x="544" y="392"/>
                  </a:lnTo>
                  <a:lnTo>
                    <a:pt x="543" y="395"/>
                  </a:lnTo>
                  <a:lnTo>
                    <a:pt x="545" y="397"/>
                  </a:lnTo>
                  <a:lnTo>
                    <a:pt x="547" y="400"/>
                  </a:lnTo>
                  <a:lnTo>
                    <a:pt x="547" y="401"/>
                  </a:lnTo>
                  <a:lnTo>
                    <a:pt x="549" y="406"/>
                  </a:lnTo>
                  <a:lnTo>
                    <a:pt x="551" y="409"/>
                  </a:lnTo>
                  <a:lnTo>
                    <a:pt x="551" y="409"/>
                  </a:lnTo>
                  <a:lnTo>
                    <a:pt x="553" y="409"/>
                  </a:lnTo>
                  <a:lnTo>
                    <a:pt x="556" y="409"/>
                  </a:lnTo>
                  <a:lnTo>
                    <a:pt x="559" y="409"/>
                  </a:lnTo>
                  <a:lnTo>
                    <a:pt x="561" y="412"/>
                  </a:lnTo>
                  <a:lnTo>
                    <a:pt x="564" y="413"/>
                  </a:lnTo>
                  <a:lnTo>
                    <a:pt x="569" y="413"/>
                  </a:lnTo>
                  <a:lnTo>
                    <a:pt x="570" y="414"/>
                  </a:lnTo>
                  <a:lnTo>
                    <a:pt x="573" y="415"/>
                  </a:lnTo>
                  <a:lnTo>
                    <a:pt x="578" y="415"/>
                  </a:lnTo>
                  <a:lnTo>
                    <a:pt x="581" y="415"/>
                  </a:lnTo>
                  <a:lnTo>
                    <a:pt x="587" y="415"/>
                  </a:lnTo>
                  <a:lnTo>
                    <a:pt x="592" y="417"/>
                  </a:lnTo>
                  <a:lnTo>
                    <a:pt x="600" y="418"/>
                  </a:lnTo>
                  <a:lnTo>
                    <a:pt x="605" y="418"/>
                  </a:lnTo>
                  <a:lnTo>
                    <a:pt x="611" y="417"/>
                  </a:lnTo>
                  <a:lnTo>
                    <a:pt x="616" y="417"/>
                  </a:lnTo>
                  <a:lnTo>
                    <a:pt x="627" y="419"/>
                  </a:lnTo>
                  <a:lnTo>
                    <a:pt x="634" y="421"/>
                  </a:lnTo>
                  <a:lnTo>
                    <a:pt x="639" y="423"/>
                  </a:lnTo>
                  <a:lnTo>
                    <a:pt x="642" y="426"/>
                  </a:lnTo>
                  <a:lnTo>
                    <a:pt x="646" y="431"/>
                  </a:lnTo>
                  <a:lnTo>
                    <a:pt x="649" y="433"/>
                  </a:lnTo>
                  <a:lnTo>
                    <a:pt x="657" y="435"/>
                  </a:lnTo>
                  <a:lnTo>
                    <a:pt x="662" y="440"/>
                  </a:lnTo>
                  <a:lnTo>
                    <a:pt x="666" y="442"/>
                  </a:lnTo>
                  <a:lnTo>
                    <a:pt x="673" y="447"/>
                  </a:lnTo>
                  <a:lnTo>
                    <a:pt x="677" y="449"/>
                  </a:lnTo>
                  <a:lnTo>
                    <a:pt x="684" y="452"/>
                  </a:lnTo>
                  <a:lnTo>
                    <a:pt x="692" y="450"/>
                  </a:lnTo>
                  <a:lnTo>
                    <a:pt x="693" y="452"/>
                  </a:lnTo>
                  <a:lnTo>
                    <a:pt x="692" y="454"/>
                  </a:lnTo>
                  <a:lnTo>
                    <a:pt x="692" y="458"/>
                  </a:lnTo>
                  <a:lnTo>
                    <a:pt x="692" y="461"/>
                  </a:lnTo>
                  <a:lnTo>
                    <a:pt x="693" y="463"/>
                  </a:lnTo>
                  <a:lnTo>
                    <a:pt x="697" y="463"/>
                  </a:lnTo>
                  <a:lnTo>
                    <a:pt x="699" y="465"/>
                  </a:lnTo>
                  <a:lnTo>
                    <a:pt x="700" y="467"/>
                  </a:lnTo>
                  <a:lnTo>
                    <a:pt x="701" y="469"/>
                  </a:lnTo>
                  <a:lnTo>
                    <a:pt x="704" y="478"/>
                  </a:lnTo>
                  <a:lnTo>
                    <a:pt x="709" y="490"/>
                  </a:lnTo>
                  <a:lnTo>
                    <a:pt x="709" y="494"/>
                  </a:lnTo>
                  <a:lnTo>
                    <a:pt x="711" y="498"/>
                  </a:lnTo>
                  <a:lnTo>
                    <a:pt x="716" y="502"/>
                  </a:lnTo>
                  <a:lnTo>
                    <a:pt x="719" y="506"/>
                  </a:lnTo>
                  <a:lnTo>
                    <a:pt x="723" y="510"/>
                  </a:lnTo>
                  <a:lnTo>
                    <a:pt x="725" y="513"/>
                  </a:lnTo>
                  <a:lnTo>
                    <a:pt x="725" y="518"/>
                  </a:lnTo>
                  <a:lnTo>
                    <a:pt x="726" y="519"/>
                  </a:lnTo>
                  <a:lnTo>
                    <a:pt x="733" y="518"/>
                  </a:lnTo>
                  <a:lnTo>
                    <a:pt x="740" y="517"/>
                  </a:lnTo>
                  <a:lnTo>
                    <a:pt x="752" y="516"/>
                  </a:lnTo>
                  <a:lnTo>
                    <a:pt x="768" y="518"/>
                  </a:lnTo>
                  <a:lnTo>
                    <a:pt x="785" y="520"/>
                  </a:lnTo>
                  <a:lnTo>
                    <a:pt x="800" y="523"/>
                  </a:lnTo>
                  <a:lnTo>
                    <a:pt x="807" y="523"/>
                  </a:lnTo>
                  <a:lnTo>
                    <a:pt x="824" y="525"/>
                  </a:lnTo>
                  <a:lnTo>
                    <a:pt x="833" y="523"/>
                  </a:lnTo>
                  <a:lnTo>
                    <a:pt x="841" y="521"/>
                  </a:lnTo>
                  <a:lnTo>
                    <a:pt x="844" y="521"/>
                  </a:lnTo>
                  <a:lnTo>
                    <a:pt x="857" y="523"/>
                  </a:lnTo>
                  <a:lnTo>
                    <a:pt x="865" y="524"/>
                  </a:lnTo>
                  <a:lnTo>
                    <a:pt x="874" y="526"/>
                  </a:lnTo>
                  <a:lnTo>
                    <a:pt x="882" y="527"/>
                  </a:lnTo>
                  <a:lnTo>
                    <a:pt x="887" y="527"/>
                  </a:lnTo>
                  <a:lnTo>
                    <a:pt x="890" y="527"/>
                  </a:lnTo>
                  <a:lnTo>
                    <a:pt x="893" y="528"/>
                  </a:lnTo>
                  <a:lnTo>
                    <a:pt x="895" y="530"/>
                  </a:lnTo>
                  <a:lnTo>
                    <a:pt x="899" y="537"/>
                  </a:lnTo>
                  <a:lnTo>
                    <a:pt x="903" y="540"/>
                  </a:lnTo>
                  <a:lnTo>
                    <a:pt x="909" y="543"/>
                  </a:lnTo>
                  <a:lnTo>
                    <a:pt x="922" y="546"/>
                  </a:lnTo>
                  <a:lnTo>
                    <a:pt x="930" y="547"/>
                  </a:lnTo>
                  <a:lnTo>
                    <a:pt x="937" y="550"/>
                  </a:lnTo>
                  <a:lnTo>
                    <a:pt x="944" y="552"/>
                  </a:lnTo>
                  <a:lnTo>
                    <a:pt x="950" y="556"/>
                  </a:lnTo>
                  <a:lnTo>
                    <a:pt x="958" y="560"/>
                  </a:lnTo>
                  <a:lnTo>
                    <a:pt x="967" y="558"/>
                  </a:lnTo>
                  <a:lnTo>
                    <a:pt x="977" y="556"/>
                  </a:lnTo>
                  <a:lnTo>
                    <a:pt x="983" y="555"/>
                  </a:lnTo>
                  <a:lnTo>
                    <a:pt x="983" y="564"/>
                  </a:lnTo>
                  <a:lnTo>
                    <a:pt x="992" y="565"/>
                  </a:lnTo>
                  <a:lnTo>
                    <a:pt x="995" y="565"/>
                  </a:lnTo>
                  <a:lnTo>
                    <a:pt x="999" y="567"/>
                  </a:lnTo>
                  <a:lnTo>
                    <a:pt x="1000" y="566"/>
                  </a:lnTo>
                  <a:lnTo>
                    <a:pt x="1003" y="564"/>
                  </a:lnTo>
                  <a:lnTo>
                    <a:pt x="1005" y="561"/>
                  </a:lnTo>
                  <a:lnTo>
                    <a:pt x="1009" y="559"/>
                  </a:lnTo>
                  <a:lnTo>
                    <a:pt x="1016" y="556"/>
                  </a:lnTo>
                  <a:lnTo>
                    <a:pt x="1017" y="555"/>
                  </a:lnTo>
                  <a:lnTo>
                    <a:pt x="1027" y="550"/>
                  </a:lnTo>
                  <a:lnTo>
                    <a:pt x="1041" y="543"/>
                  </a:lnTo>
                  <a:lnTo>
                    <a:pt x="1047" y="541"/>
                  </a:lnTo>
                  <a:lnTo>
                    <a:pt x="1049" y="540"/>
                  </a:lnTo>
                  <a:lnTo>
                    <a:pt x="1053" y="539"/>
                  </a:lnTo>
                  <a:lnTo>
                    <a:pt x="1056" y="537"/>
                  </a:lnTo>
                  <a:lnTo>
                    <a:pt x="1060" y="537"/>
                  </a:lnTo>
                  <a:lnTo>
                    <a:pt x="1066" y="536"/>
                  </a:lnTo>
                  <a:lnTo>
                    <a:pt x="1072" y="535"/>
                  </a:lnTo>
                  <a:lnTo>
                    <a:pt x="1087" y="532"/>
                  </a:lnTo>
                  <a:lnTo>
                    <a:pt x="1088" y="532"/>
                  </a:lnTo>
                  <a:lnTo>
                    <a:pt x="1097" y="531"/>
                  </a:lnTo>
                  <a:lnTo>
                    <a:pt x="1100" y="530"/>
                  </a:lnTo>
                  <a:lnTo>
                    <a:pt x="1105" y="531"/>
                  </a:lnTo>
                  <a:lnTo>
                    <a:pt x="1112" y="531"/>
                  </a:lnTo>
                  <a:lnTo>
                    <a:pt x="1117" y="532"/>
                  </a:lnTo>
                  <a:lnTo>
                    <a:pt x="1123" y="531"/>
                  </a:lnTo>
                  <a:lnTo>
                    <a:pt x="1131" y="530"/>
                  </a:lnTo>
                  <a:lnTo>
                    <a:pt x="1137" y="531"/>
                  </a:lnTo>
                  <a:lnTo>
                    <a:pt x="1140" y="530"/>
                  </a:lnTo>
                  <a:lnTo>
                    <a:pt x="1145" y="528"/>
                  </a:lnTo>
                  <a:lnTo>
                    <a:pt x="1149" y="526"/>
                  </a:lnTo>
                  <a:lnTo>
                    <a:pt x="1154" y="524"/>
                  </a:lnTo>
                  <a:lnTo>
                    <a:pt x="1160" y="521"/>
                  </a:lnTo>
                  <a:lnTo>
                    <a:pt x="1164" y="519"/>
                  </a:lnTo>
                  <a:lnTo>
                    <a:pt x="1167" y="518"/>
                  </a:lnTo>
                  <a:lnTo>
                    <a:pt x="1171" y="516"/>
                  </a:lnTo>
                  <a:lnTo>
                    <a:pt x="1172" y="515"/>
                  </a:lnTo>
                  <a:lnTo>
                    <a:pt x="1173" y="513"/>
                  </a:lnTo>
                  <a:lnTo>
                    <a:pt x="1175" y="511"/>
                  </a:lnTo>
                  <a:lnTo>
                    <a:pt x="1178" y="507"/>
                  </a:lnTo>
                  <a:lnTo>
                    <a:pt x="1181" y="504"/>
                  </a:lnTo>
                  <a:lnTo>
                    <a:pt x="1182" y="502"/>
                  </a:lnTo>
                  <a:lnTo>
                    <a:pt x="1185" y="498"/>
                  </a:lnTo>
                  <a:lnTo>
                    <a:pt x="1188" y="495"/>
                  </a:lnTo>
                  <a:lnTo>
                    <a:pt x="1191" y="492"/>
                  </a:lnTo>
                  <a:lnTo>
                    <a:pt x="1193" y="491"/>
                  </a:lnTo>
                  <a:lnTo>
                    <a:pt x="1196" y="489"/>
                  </a:lnTo>
                  <a:lnTo>
                    <a:pt x="1205" y="486"/>
                  </a:lnTo>
                  <a:lnTo>
                    <a:pt x="1206" y="485"/>
                  </a:lnTo>
                  <a:lnTo>
                    <a:pt x="1208" y="485"/>
                  </a:lnTo>
                  <a:lnTo>
                    <a:pt x="1211" y="482"/>
                  </a:lnTo>
                  <a:lnTo>
                    <a:pt x="1213" y="480"/>
                  </a:lnTo>
                  <a:lnTo>
                    <a:pt x="1214" y="478"/>
                  </a:lnTo>
                  <a:lnTo>
                    <a:pt x="1218" y="477"/>
                  </a:lnTo>
                  <a:lnTo>
                    <a:pt x="1220" y="476"/>
                  </a:lnTo>
                  <a:lnTo>
                    <a:pt x="1220" y="474"/>
                  </a:lnTo>
                  <a:lnTo>
                    <a:pt x="1220" y="471"/>
                  </a:lnTo>
                  <a:lnTo>
                    <a:pt x="1218" y="468"/>
                  </a:lnTo>
                  <a:lnTo>
                    <a:pt x="1217" y="466"/>
                  </a:lnTo>
                  <a:lnTo>
                    <a:pt x="1212" y="461"/>
                  </a:lnTo>
                  <a:lnTo>
                    <a:pt x="1210" y="458"/>
                  </a:lnTo>
                  <a:lnTo>
                    <a:pt x="1207" y="455"/>
                  </a:lnTo>
                  <a:lnTo>
                    <a:pt x="1206" y="451"/>
                  </a:lnTo>
                  <a:lnTo>
                    <a:pt x="1204" y="448"/>
                  </a:lnTo>
                  <a:lnTo>
                    <a:pt x="1203" y="447"/>
                  </a:lnTo>
                  <a:lnTo>
                    <a:pt x="1203" y="444"/>
                  </a:lnTo>
                  <a:lnTo>
                    <a:pt x="1206" y="440"/>
                  </a:lnTo>
                  <a:lnTo>
                    <a:pt x="1207" y="437"/>
                  </a:lnTo>
                  <a:lnTo>
                    <a:pt x="1208" y="433"/>
                  </a:lnTo>
                  <a:lnTo>
                    <a:pt x="1210" y="426"/>
                  </a:lnTo>
                  <a:lnTo>
                    <a:pt x="1212" y="423"/>
                  </a:lnTo>
                  <a:lnTo>
                    <a:pt x="1214" y="420"/>
                  </a:lnTo>
                  <a:lnTo>
                    <a:pt x="1219" y="415"/>
                  </a:lnTo>
                  <a:lnTo>
                    <a:pt x="1223" y="415"/>
                  </a:lnTo>
                  <a:lnTo>
                    <a:pt x="1225" y="415"/>
                  </a:lnTo>
                  <a:lnTo>
                    <a:pt x="1231" y="415"/>
                  </a:lnTo>
                  <a:lnTo>
                    <a:pt x="1235" y="415"/>
                  </a:lnTo>
                  <a:lnTo>
                    <a:pt x="1238" y="418"/>
                  </a:lnTo>
                  <a:lnTo>
                    <a:pt x="1241" y="422"/>
                  </a:lnTo>
                  <a:lnTo>
                    <a:pt x="1244" y="424"/>
                  </a:lnTo>
                  <a:lnTo>
                    <a:pt x="1255" y="427"/>
                  </a:lnTo>
                  <a:lnTo>
                    <a:pt x="1260" y="428"/>
                  </a:lnTo>
                  <a:lnTo>
                    <a:pt x="1264" y="428"/>
                  </a:lnTo>
                  <a:lnTo>
                    <a:pt x="1268" y="429"/>
                  </a:lnTo>
                  <a:lnTo>
                    <a:pt x="1270" y="429"/>
                  </a:lnTo>
                  <a:lnTo>
                    <a:pt x="1273" y="430"/>
                  </a:lnTo>
                  <a:lnTo>
                    <a:pt x="1275" y="429"/>
                  </a:lnTo>
                  <a:lnTo>
                    <a:pt x="1278" y="426"/>
                  </a:lnTo>
                  <a:lnTo>
                    <a:pt x="1282" y="423"/>
                  </a:lnTo>
                  <a:lnTo>
                    <a:pt x="1283" y="422"/>
                  </a:lnTo>
                  <a:lnTo>
                    <a:pt x="1287" y="421"/>
                  </a:lnTo>
                  <a:lnTo>
                    <a:pt x="1288" y="420"/>
                  </a:lnTo>
                  <a:lnTo>
                    <a:pt x="1291" y="416"/>
                  </a:lnTo>
                  <a:lnTo>
                    <a:pt x="1294" y="413"/>
                  </a:lnTo>
                  <a:lnTo>
                    <a:pt x="1299" y="409"/>
                  </a:lnTo>
                  <a:lnTo>
                    <a:pt x="1301" y="406"/>
                  </a:lnTo>
                  <a:lnTo>
                    <a:pt x="1302" y="404"/>
                  </a:lnTo>
                  <a:lnTo>
                    <a:pt x="1302" y="402"/>
                  </a:lnTo>
                  <a:lnTo>
                    <a:pt x="1304" y="401"/>
                  </a:lnTo>
                  <a:lnTo>
                    <a:pt x="1306" y="400"/>
                  </a:lnTo>
                  <a:lnTo>
                    <a:pt x="1309" y="400"/>
                  </a:lnTo>
                  <a:lnTo>
                    <a:pt x="1315" y="401"/>
                  </a:lnTo>
                  <a:lnTo>
                    <a:pt x="1323" y="401"/>
                  </a:lnTo>
                  <a:lnTo>
                    <a:pt x="1325" y="401"/>
                  </a:lnTo>
                  <a:lnTo>
                    <a:pt x="1331" y="400"/>
                  </a:lnTo>
                  <a:lnTo>
                    <a:pt x="1335" y="398"/>
                  </a:lnTo>
                  <a:lnTo>
                    <a:pt x="1339" y="398"/>
                  </a:lnTo>
                  <a:lnTo>
                    <a:pt x="1343" y="394"/>
                  </a:lnTo>
                  <a:lnTo>
                    <a:pt x="1347" y="390"/>
                  </a:lnTo>
                  <a:lnTo>
                    <a:pt x="1351" y="388"/>
                  </a:lnTo>
                  <a:lnTo>
                    <a:pt x="1353" y="387"/>
                  </a:lnTo>
                  <a:lnTo>
                    <a:pt x="1356" y="385"/>
                  </a:lnTo>
                  <a:lnTo>
                    <a:pt x="1357" y="383"/>
                  </a:lnTo>
                  <a:lnTo>
                    <a:pt x="1357" y="380"/>
                  </a:lnTo>
                  <a:lnTo>
                    <a:pt x="1356" y="378"/>
                  </a:lnTo>
                  <a:lnTo>
                    <a:pt x="1357" y="374"/>
                  </a:lnTo>
                  <a:lnTo>
                    <a:pt x="1361" y="368"/>
                  </a:lnTo>
                  <a:lnTo>
                    <a:pt x="1364" y="366"/>
                  </a:lnTo>
                  <a:lnTo>
                    <a:pt x="1366" y="363"/>
                  </a:lnTo>
                  <a:lnTo>
                    <a:pt x="1367" y="360"/>
                  </a:lnTo>
                  <a:lnTo>
                    <a:pt x="1369" y="359"/>
                  </a:lnTo>
                  <a:lnTo>
                    <a:pt x="1371" y="358"/>
                  </a:lnTo>
                  <a:lnTo>
                    <a:pt x="1375" y="356"/>
                  </a:lnTo>
                  <a:lnTo>
                    <a:pt x="1377" y="356"/>
                  </a:lnTo>
                  <a:lnTo>
                    <a:pt x="1381" y="357"/>
                  </a:lnTo>
                  <a:lnTo>
                    <a:pt x="1386" y="357"/>
                  </a:lnTo>
                  <a:lnTo>
                    <a:pt x="1390" y="357"/>
                  </a:lnTo>
                  <a:lnTo>
                    <a:pt x="1392" y="356"/>
                  </a:lnTo>
                  <a:lnTo>
                    <a:pt x="1392" y="355"/>
                  </a:lnTo>
                  <a:lnTo>
                    <a:pt x="1392" y="353"/>
                  </a:lnTo>
                  <a:lnTo>
                    <a:pt x="1394" y="348"/>
                  </a:lnTo>
                  <a:lnTo>
                    <a:pt x="1394" y="347"/>
                  </a:lnTo>
                  <a:lnTo>
                    <a:pt x="1395" y="346"/>
                  </a:lnTo>
                  <a:lnTo>
                    <a:pt x="1398" y="346"/>
                  </a:lnTo>
                  <a:lnTo>
                    <a:pt x="1401" y="348"/>
                  </a:lnTo>
                  <a:lnTo>
                    <a:pt x="1403" y="349"/>
                  </a:lnTo>
                  <a:lnTo>
                    <a:pt x="1405" y="350"/>
                  </a:lnTo>
                  <a:lnTo>
                    <a:pt x="1407" y="348"/>
                  </a:lnTo>
                  <a:lnTo>
                    <a:pt x="1410" y="345"/>
                  </a:lnTo>
                  <a:lnTo>
                    <a:pt x="1415" y="342"/>
                  </a:lnTo>
                  <a:lnTo>
                    <a:pt x="1418" y="342"/>
                  </a:lnTo>
                  <a:lnTo>
                    <a:pt x="1423" y="340"/>
                  </a:lnTo>
                  <a:lnTo>
                    <a:pt x="1426" y="341"/>
                  </a:lnTo>
                  <a:lnTo>
                    <a:pt x="1432" y="341"/>
                  </a:lnTo>
                  <a:lnTo>
                    <a:pt x="1434" y="341"/>
                  </a:lnTo>
                  <a:lnTo>
                    <a:pt x="1436" y="341"/>
                  </a:lnTo>
                  <a:lnTo>
                    <a:pt x="1438" y="338"/>
                  </a:lnTo>
                  <a:lnTo>
                    <a:pt x="1440" y="338"/>
                  </a:lnTo>
                  <a:lnTo>
                    <a:pt x="1444" y="339"/>
                  </a:lnTo>
                  <a:lnTo>
                    <a:pt x="1446" y="341"/>
                  </a:lnTo>
                  <a:lnTo>
                    <a:pt x="1450" y="344"/>
                  </a:lnTo>
                  <a:lnTo>
                    <a:pt x="1455" y="345"/>
                  </a:lnTo>
                  <a:lnTo>
                    <a:pt x="1460" y="345"/>
                  </a:lnTo>
                  <a:lnTo>
                    <a:pt x="1465" y="345"/>
                  </a:lnTo>
                  <a:lnTo>
                    <a:pt x="1468" y="345"/>
                  </a:lnTo>
                  <a:lnTo>
                    <a:pt x="1469" y="344"/>
                  </a:lnTo>
                  <a:lnTo>
                    <a:pt x="1472" y="342"/>
                  </a:lnTo>
                  <a:lnTo>
                    <a:pt x="1473" y="339"/>
                  </a:lnTo>
                  <a:lnTo>
                    <a:pt x="1473" y="337"/>
                  </a:lnTo>
                  <a:lnTo>
                    <a:pt x="1474" y="333"/>
                  </a:lnTo>
                  <a:lnTo>
                    <a:pt x="1472" y="331"/>
                  </a:lnTo>
                  <a:lnTo>
                    <a:pt x="1470" y="328"/>
                  </a:lnTo>
                  <a:lnTo>
                    <a:pt x="1469" y="326"/>
                  </a:lnTo>
                  <a:lnTo>
                    <a:pt x="1469" y="322"/>
                  </a:lnTo>
                  <a:lnTo>
                    <a:pt x="1468" y="320"/>
                  </a:lnTo>
                  <a:lnTo>
                    <a:pt x="1464" y="316"/>
                  </a:lnTo>
                  <a:lnTo>
                    <a:pt x="1461" y="315"/>
                  </a:lnTo>
                  <a:lnTo>
                    <a:pt x="1457" y="309"/>
                  </a:lnTo>
                  <a:lnTo>
                    <a:pt x="1455" y="308"/>
                  </a:lnTo>
                  <a:lnTo>
                    <a:pt x="1455" y="307"/>
                  </a:lnTo>
                  <a:lnTo>
                    <a:pt x="1454" y="305"/>
                  </a:lnTo>
                  <a:lnTo>
                    <a:pt x="1453" y="304"/>
                  </a:lnTo>
                  <a:lnTo>
                    <a:pt x="1450" y="302"/>
                  </a:lnTo>
                  <a:lnTo>
                    <a:pt x="1449" y="300"/>
                  </a:lnTo>
                  <a:lnTo>
                    <a:pt x="1448" y="298"/>
                  </a:lnTo>
                  <a:lnTo>
                    <a:pt x="1448" y="296"/>
                  </a:lnTo>
                  <a:lnTo>
                    <a:pt x="1446" y="295"/>
                  </a:lnTo>
                  <a:lnTo>
                    <a:pt x="1443" y="294"/>
                  </a:lnTo>
                  <a:lnTo>
                    <a:pt x="1441" y="293"/>
                  </a:lnTo>
                  <a:lnTo>
                    <a:pt x="1437" y="291"/>
                  </a:lnTo>
                  <a:lnTo>
                    <a:pt x="1435" y="288"/>
                  </a:lnTo>
                  <a:lnTo>
                    <a:pt x="1431" y="283"/>
                  </a:lnTo>
                  <a:lnTo>
                    <a:pt x="1429" y="281"/>
                  </a:lnTo>
                  <a:lnTo>
                    <a:pt x="1420" y="280"/>
                  </a:lnTo>
                  <a:lnTo>
                    <a:pt x="1418" y="279"/>
                  </a:lnTo>
                  <a:lnTo>
                    <a:pt x="1414" y="279"/>
                  </a:lnTo>
                  <a:lnTo>
                    <a:pt x="1413" y="280"/>
                  </a:lnTo>
                  <a:lnTo>
                    <a:pt x="1408" y="280"/>
                  </a:lnTo>
                  <a:lnTo>
                    <a:pt x="1406" y="280"/>
                  </a:lnTo>
                  <a:lnTo>
                    <a:pt x="1403" y="284"/>
                  </a:lnTo>
                  <a:lnTo>
                    <a:pt x="1398" y="289"/>
                  </a:lnTo>
                  <a:lnTo>
                    <a:pt x="1396" y="292"/>
                  </a:lnTo>
                  <a:lnTo>
                    <a:pt x="1394" y="295"/>
                  </a:lnTo>
                  <a:lnTo>
                    <a:pt x="1392" y="296"/>
                  </a:lnTo>
                  <a:lnTo>
                    <a:pt x="1390" y="296"/>
                  </a:lnTo>
                  <a:lnTo>
                    <a:pt x="1388" y="292"/>
                  </a:lnTo>
                  <a:lnTo>
                    <a:pt x="1383" y="289"/>
                  </a:lnTo>
                  <a:lnTo>
                    <a:pt x="1380" y="288"/>
                  </a:lnTo>
                  <a:lnTo>
                    <a:pt x="1378" y="287"/>
                  </a:lnTo>
                  <a:lnTo>
                    <a:pt x="1374" y="286"/>
                  </a:lnTo>
                  <a:lnTo>
                    <a:pt x="1370" y="287"/>
                  </a:lnTo>
                  <a:lnTo>
                    <a:pt x="1366" y="288"/>
                  </a:lnTo>
                  <a:lnTo>
                    <a:pt x="1361" y="287"/>
                  </a:lnTo>
                  <a:lnTo>
                    <a:pt x="1359" y="287"/>
                  </a:lnTo>
                  <a:lnTo>
                    <a:pt x="1357" y="287"/>
                  </a:lnTo>
                  <a:lnTo>
                    <a:pt x="1351" y="290"/>
                  </a:lnTo>
                  <a:lnTo>
                    <a:pt x="1349" y="294"/>
                  </a:lnTo>
                  <a:lnTo>
                    <a:pt x="1346" y="295"/>
                  </a:lnTo>
                  <a:lnTo>
                    <a:pt x="1344" y="293"/>
                  </a:lnTo>
                  <a:lnTo>
                    <a:pt x="1340" y="289"/>
                  </a:lnTo>
                  <a:lnTo>
                    <a:pt x="1338" y="286"/>
                  </a:lnTo>
                  <a:lnTo>
                    <a:pt x="1335" y="283"/>
                  </a:lnTo>
                  <a:lnTo>
                    <a:pt x="1334" y="274"/>
                  </a:lnTo>
                  <a:lnTo>
                    <a:pt x="1338" y="271"/>
                  </a:lnTo>
                  <a:lnTo>
                    <a:pt x="1342" y="268"/>
                  </a:lnTo>
                  <a:lnTo>
                    <a:pt x="1343" y="263"/>
                  </a:lnTo>
                  <a:lnTo>
                    <a:pt x="1343" y="258"/>
                  </a:lnTo>
                  <a:lnTo>
                    <a:pt x="1344" y="252"/>
                  </a:lnTo>
                  <a:lnTo>
                    <a:pt x="1348" y="247"/>
                  </a:lnTo>
                  <a:lnTo>
                    <a:pt x="1350" y="242"/>
                  </a:lnTo>
                  <a:lnTo>
                    <a:pt x="1350" y="240"/>
                  </a:lnTo>
                  <a:lnTo>
                    <a:pt x="1353" y="235"/>
                  </a:lnTo>
                  <a:lnTo>
                    <a:pt x="1355" y="230"/>
                  </a:lnTo>
                  <a:lnTo>
                    <a:pt x="1357" y="223"/>
                  </a:lnTo>
                  <a:lnTo>
                    <a:pt x="1362" y="212"/>
                  </a:lnTo>
                  <a:lnTo>
                    <a:pt x="1368" y="198"/>
                  </a:lnTo>
                  <a:lnTo>
                    <a:pt x="1371" y="192"/>
                  </a:lnTo>
                  <a:lnTo>
                    <a:pt x="1378" y="196"/>
                  </a:lnTo>
                  <a:lnTo>
                    <a:pt x="1382" y="198"/>
                  </a:lnTo>
                  <a:lnTo>
                    <a:pt x="1389" y="201"/>
                  </a:lnTo>
                  <a:lnTo>
                    <a:pt x="1396" y="202"/>
                  </a:lnTo>
                  <a:lnTo>
                    <a:pt x="1403" y="206"/>
                  </a:lnTo>
                  <a:lnTo>
                    <a:pt x="1407" y="207"/>
                  </a:lnTo>
                  <a:lnTo>
                    <a:pt x="1409" y="207"/>
                  </a:lnTo>
                  <a:lnTo>
                    <a:pt x="1419" y="198"/>
                  </a:lnTo>
                  <a:lnTo>
                    <a:pt x="1427" y="191"/>
                  </a:lnTo>
                  <a:lnTo>
                    <a:pt x="1437" y="185"/>
                  </a:lnTo>
                  <a:lnTo>
                    <a:pt x="1444" y="184"/>
                  </a:lnTo>
                  <a:lnTo>
                    <a:pt x="1449" y="183"/>
                  </a:lnTo>
                  <a:lnTo>
                    <a:pt x="1453" y="180"/>
                  </a:lnTo>
                  <a:lnTo>
                    <a:pt x="1455" y="176"/>
                  </a:lnTo>
                  <a:lnTo>
                    <a:pt x="1456" y="169"/>
                  </a:lnTo>
                  <a:lnTo>
                    <a:pt x="1454" y="165"/>
                  </a:lnTo>
                  <a:lnTo>
                    <a:pt x="1451" y="164"/>
                  </a:lnTo>
                  <a:lnTo>
                    <a:pt x="1450" y="163"/>
                  </a:lnTo>
                  <a:lnTo>
                    <a:pt x="1452" y="162"/>
                  </a:lnTo>
                  <a:lnTo>
                    <a:pt x="1453" y="159"/>
                  </a:lnTo>
                  <a:lnTo>
                    <a:pt x="1454" y="155"/>
                  </a:lnTo>
                  <a:lnTo>
                    <a:pt x="1456" y="151"/>
                  </a:lnTo>
                  <a:lnTo>
                    <a:pt x="1459" y="148"/>
                  </a:lnTo>
                  <a:lnTo>
                    <a:pt x="1461" y="144"/>
                  </a:lnTo>
                  <a:lnTo>
                    <a:pt x="1461" y="140"/>
                  </a:lnTo>
                  <a:lnTo>
                    <a:pt x="1463" y="136"/>
                  </a:lnTo>
                  <a:lnTo>
                    <a:pt x="1466" y="132"/>
                  </a:lnTo>
                  <a:lnTo>
                    <a:pt x="1468" y="127"/>
                  </a:lnTo>
                  <a:lnTo>
                    <a:pt x="1469" y="125"/>
                  </a:lnTo>
                  <a:lnTo>
                    <a:pt x="1471" y="120"/>
                  </a:lnTo>
                  <a:lnTo>
                    <a:pt x="1476" y="112"/>
                  </a:lnTo>
                  <a:lnTo>
                    <a:pt x="1479" y="102"/>
                  </a:lnTo>
                  <a:lnTo>
                    <a:pt x="1484" y="96"/>
                  </a:lnTo>
                  <a:lnTo>
                    <a:pt x="1493" y="90"/>
                  </a:lnTo>
                  <a:lnTo>
                    <a:pt x="1498" y="83"/>
                  </a:lnTo>
                  <a:lnTo>
                    <a:pt x="1501" y="77"/>
                  </a:lnTo>
                  <a:lnTo>
                    <a:pt x="1500" y="72"/>
                  </a:lnTo>
                  <a:lnTo>
                    <a:pt x="1498" y="67"/>
                  </a:lnTo>
                  <a:lnTo>
                    <a:pt x="1498" y="62"/>
                  </a:lnTo>
                  <a:lnTo>
                    <a:pt x="1499" y="57"/>
                  </a:lnTo>
                  <a:lnTo>
                    <a:pt x="1498" y="53"/>
                  </a:lnTo>
                  <a:lnTo>
                    <a:pt x="1493" y="50"/>
                  </a:lnTo>
                  <a:lnTo>
                    <a:pt x="1488" y="50"/>
                  </a:lnTo>
                  <a:lnTo>
                    <a:pt x="1482" y="51"/>
                  </a:lnTo>
                  <a:lnTo>
                    <a:pt x="1479" y="49"/>
                  </a:lnTo>
                  <a:lnTo>
                    <a:pt x="1478" y="45"/>
                  </a:lnTo>
                  <a:lnTo>
                    <a:pt x="1480" y="41"/>
                  </a:lnTo>
                  <a:lnTo>
                    <a:pt x="1483" y="38"/>
                  </a:lnTo>
                  <a:lnTo>
                    <a:pt x="1490" y="31"/>
                  </a:lnTo>
                  <a:lnTo>
                    <a:pt x="1499" y="21"/>
                  </a:lnTo>
                  <a:lnTo>
                    <a:pt x="1508" y="15"/>
                  </a:lnTo>
                  <a:lnTo>
                    <a:pt x="1522" y="13"/>
                  </a:lnTo>
                  <a:lnTo>
                    <a:pt x="1532" y="10"/>
                  </a:lnTo>
                  <a:lnTo>
                    <a:pt x="1543" y="6"/>
                  </a:lnTo>
                  <a:lnTo>
                    <a:pt x="1551" y="4"/>
                  </a:lnTo>
                  <a:lnTo>
                    <a:pt x="1553" y="5"/>
                  </a:lnTo>
                  <a:lnTo>
                    <a:pt x="1557" y="6"/>
                  </a:lnTo>
                  <a:lnTo>
                    <a:pt x="1564" y="5"/>
                  </a:lnTo>
                  <a:lnTo>
                    <a:pt x="1571" y="3"/>
                  </a:lnTo>
                  <a:lnTo>
                    <a:pt x="1577" y="1"/>
                  </a:lnTo>
                  <a:lnTo>
                    <a:pt x="1582" y="0"/>
                  </a:lnTo>
                  <a:lnTo>
                    <a:pt x="1586" y="1"/>
                  </a:lnTo>
                  <a:lnTo>
                    <a:pt x="1587" y="2"/>
                  </a:lnTo>
                  <a:close/>
                  <a:moveTo>
                    <a:pt x="1536" y="966"/>
                  </a:moveTo>
                  <a:lnTo>
                    <a:pt x="1534" y="968"/>
                  </a:lnTo>
                  <a:lnTo>
                    <a:pt x="1525" y="965"/>
                  </a:lnTo>
                  <a:lnTo>
                    <a:pt x="1519" y="961"/>
                  </a:lnTo>
                  <a:lnTo>
                    <a:pt x="1516" y="957"/>
                  </a:lnTo>
                  <a:lnTo>
                    <a:pt x="1516" y="955"/>
                  </a:lnTo>
                  <a:lnTo>
                    <a:pt x="1520" y="955"/>
                  </a:lnTo>
                  <a:lnTo>
                    <a:pt x="1523" y="957"/>
                  </a:lnTo>
                  <a:lnTo>
                    <a:pt x="1524" y="959"/>
                  </a:lnTo>
                  <a:lnTo>
                    <a:pt x="1526" y="960"/>
                  </a:lnTo>
                  <a:lnTo>
                    <a:pt x="1527" y="961"/>
                  </a:lnTo>
                  <a:lnTo>
                    <a:pt x="1534" y="965"/>
                  </a:lnTo>
                  <a:lnTo>
                    <a:pt x="1535" y="965"/>
                  </a:lnTo>
                  <a:lnTo>
                    <a:pt x="1536" y="966"/>
                  </a:lnTo>
                  <a:close/>
                  <a:moveTo>
                    <a:pt x="1550" y="1023"/>
                  </a:moveTo>
                  <a:lnTo>
                    <a:pt x="1550" y="1024"/>
                  </a:lnTo>
                  <a:lnTo>
                    <a:pt x="1545" y="1022"/>
                  </a:lnTo>
                  <a:lnTo>
                    <a:pt x="1541" y="1021"/>
                  </a:lnTo>
                  <a:lnTo>
                    <a:pt x="1540" y="1019"/>
                  </a:lnTo>
                  <a:lnTo>
                    <a:pt x="1539" y="1017"/>
                  </a:lnTo>
                  <a:lnTo>
                    <a:pt x="1544" y="1017"/>
                  </a:lnTo>
                  <a:lnTo>
                    <a:pt x="1550" y="1019"/>
                  </a:lnTo>
                  <a:lnTo>
                    <a:pt x="1551" y="1020"/>
                  </a:lnTo>
                  <a:lnTo>
                    <a:pt x="1550" y="1023"/>
                  </a:lnTo>
                  <a:close/>
                  <a:moveTo>
                    <a:pt x="1553" y="1026"/>
                  </a:moveTo>
                  <a:lnTo>
                    <a:pt x="1553" y="1027"/>
                  </a:lnTo>
                  <a:lnTo>
                    <a:pt x="1552" y="1027"/>
                  </a:lnTo>
                  <a:lnTo>
                    <a:pt x="1551" y="1024"/>
                  </a:lnTo>
                  <a:lnTo>
                    <a:pt x="1551" y="1023"/>
                  </a:lnTo>
                  <a:lnTo>
                    <a:pt x="1553" y="1023"/>
                  </a:lnTo>
                  <a:lnTo>
                    <a:pt x="1553" y="1026"/>
                  </a:lnTo>
                  <a:close/>
                  <a:moveTo>
                    <a:pt x="1546" y="1033"/>
                  </a:moveTo>
                  <a:lnTo>
                    <a:pt x="1546" y="1034"/>
                  </a:lnTo>
                  <a:lnTo>
                    <a:pt x="1543" y="1032"/>
                  </a:lnTo>
                  <a:lnTo>
                    <a:pt x="1542" y="1031"/>
                  </a:lnTo>
                  <a:lnTo>
                    <a:pt x="1542" y="1030"/>
                  </a:lnTo>
                  <a:lnTo>
                    <a:pt x="1544" y="1029"/>
                  </a:lnTo>
                  <a:lnTo>
                    <a:pt x="1546" y="1033"/>
                  </a:lnTo>
                  <a:close/>
                  <a:moveTo>
                    <a:pt x="1517" y="1091"/>
                  </a:moveTo>
                  <a:lnTo>
                    <a:pt x="1513" y="1092"/>
                  </a:lnTo>
                  <a:lnTo>
                    <a:pt x="1513" y="1092"/>
                  </a:lnTo>
                  <a:lnTo>
                    <a:pt x="1513" y="1090"/>
                  </a:lnTo>
                  <a:lnTo>
                    <a:pt x="1516" y="1087"/>
                  </a:lnTo>
                  <a:lnTo>
                    <a:pt x="1516" y="1087"/>
                  </a:lnTo>
                  <a:lnTo>
                    <a:pt x="1517" y="1089"/>
                  </a:lnTo>
                  <a:lnTo>
                    <a:pt x="1517" y="1091"/>
                  </a:lnTo>
                  <a:close/>
                  <a:moveTo>
                    <a:pt x="1471" y="1184"/>
                  </a:moveTo>
                  <a:lnTo>
                    <a:pt x="1469" y="1186"/>
                  </a:lnTo>
                  <a:lnTo>
                    <a:pt x="1467" y="1185"/>
                  </a:lnTo>
                  <a:lnTo>
                    <a:pt x="1467" y="1183"/>
                  </a:lnTo>
                  <a:lnTo>
                    <a:pt x="1468" y="1181"/>
                  </a:lnTo>
                  <a:lnTo>
                    <a:pt x="1467" y="1179"/>
                  </a:lnTo>
                  <a:lnTo>
                    <a:pt x="1468" y="1178"/>
                  </a:lnTo>
                  <a:lnTo>
                    <a:pt x="1470" y="1178"/>
                  </a:lnTo>
                  <a:lnTo>
                    <a:pt x="1470" y="1179"/>
                  </a:lnTo>
                  <a:lnTo>
                    <a:pt x="1471" y="1179"/>
                  </a:lnTo>
                  <a:lnTo>
                    <a:pt x="1471" y="1179"/>
                  </a:lnTo>
                  <a:lnTo>
                    <a:pt x="1471" y="1181"/>
                  </a:lnTo>
                  <a:lnTo>
                    <a:pt x="1471" y="1182"/>
                  </a:lnTo>
                  <a:lnTo>
                    <a:pt x="1471" y="1184"/>
                  </a:lnTo>
                  <a:close/>
                  <a:moveTo>
                    <a:pt x="1419" y="1218"/>
                  </a:moveTo>
                  <a:lnTo>
                    <a:pt x="1418" y="1220"/>
                  </a:lnTo>
                  <a:lnTo>
                    <a:pt x="1416" y="1220"/>
                  </a:lnTo>
                  <a:lnTo>
                    <a:pt x="1416" y="1218"/>
                  </a:lnTo>
                  <a:lnTo>
                    <a:pt x="1416" y="1218"/>
                  </a:lnTo>
                  <a:lnTo>
                    <a:pt x="1416" y="1217"/>
                  </a:lnTo>
                  <a:lnTo>
                    <a:pt x="1416" y="1216"/>
                  </a:lnTo>
                  <a:lnTo>
                    <a:pt x="1419" y="1217"/>
                  </a:lnTo>
                  <a:lnTo>
                    <a:pt x="1419" y="1218"/>
                  </a:lnTo>
                  <a:close/>
                  <a:moveTo>
                    <a:pt x="1271" y="1276"/>
                  </a:moveTo>
                  <a:lnTo>
                    <a:pt x="1272" y="1278"/>
                  </a:lnTo>
                  <a:lnTo>
                    <a:pt x="1270" y="1275"/>
                  </a:lnTo>
                  <a:lnTo>
                    <a:pt x="1268" y="1275"/>
                  </a:lnTo>
                  <a:lnTo>
                    <a:pt x="1267" y="1275"/>
                  </a:lnTo>
                  <a:lnTo>
                    <a:pt x="1266" y="1273"/>
                  </a:lnTo>
                  <a:lnTo>
                    <a:pt x="1269" y="1273"/>
                  </a:lnTo>
                  <a:lnTo>
                    <a:pt x="1270" y="1275"/>
                  </a:lnTo>
                  <a:lnTo>
                    <a:pt x="1271" y="1276"/>
                  </a:lnTo>
                  <a:close/>
                  <a:moveTo>
                    <a:pt x="1247" y="1317"/>
                  </a:moveTo>
                  <a:lnTo>
                    <a:pt x="1246" y="1318"/>
                  </a:lnTo>
                  <a:lnTo>
                    <a:pt x="1246" y="1317"/>
                  </a:lnTo>
                  <a:lnTo>
                    <a:pt x="1245" y="1315"/>
                  </a:lnTo>
                  <a:lnTo>
                    <a:pt x="1244" y="1315"/>
                  </a:lnTo>
                  <a:lnTo>
                    <a:pt x="1246" y="1313"/>
                  </a:lnTo>
                  <a:lnTo>
                    <a:pt x="1247" y="1311"/>
                  </a:lnTo>
                  <a:lnTo>
                    <a:pt x="1249" y="1312"/>
                  </a:lnTo>
                  <a:lnTo>
                    <a:pt x="1249" y="1312"/>
                  </a:lnTo>
                  <a:lnTo>
                    <a:pt x="1248" y="1314"/>
                  </a:lnTo>
                  <a:lnTo>
                    <a:pt x="1247" y="1315"/>
                  </a:lnTo>
                  <a:lnTo>
                    <a:pt x="1247" y="1317"/>
                  </a:lnTo>
                  <a:close/>
                  <a:moveTo>
                    <a:pt x="1243" y="1316"/>
                  </a:moveTo>
                  <a:lnTo>
                    <a:pt x="1240" y="1317"/>
                  </a:lnTo>
                  <a:lnTo>
                    <a:pt x="1239" y="1317"/>
                  </a:lnTo>
                  <a:lnTo>
                    <a:pt x="1240" y="1315"/>
                  </a:lnTo>
                  <a:lnTo>
                    <a:pt x="1243" y="1314"/>
                  </a:lnTo>
                  <a:lnTo>
                    <a:pt x="1243" y="1316"/>
                  </a:lnTo>
                  <a:close/>
                  <a:moveTo>
                    <a:pt x="1171" y="1335"/>
                  </a:moveTo>
                  <a:lnTo>
                    <a:pt x="1172" y="1336"/>
                  </a:lnTo>
                  <a:lnTo>
                    <a:pt x="1175" y="1335"/>
                  </a:lnTo>
                  <a:lnTo>
                    <a:pt x="1175" y="1337"/>
                  </a:lnTo>
                  <a:lnTo>
                    <a:pt x="1175" y="1337"/>
                  </a:lnTo>
                  <a:lnTo>
                    <a:pt x="1174" y="1339"/>
                  </a:lnTo>
                  <a:lnTo>
                    <a:pt x="1172" y="1338"/>
                  </a:lnTo>
                  <a:lnTo>
                    <a:pt x="1169" y="1338"/>
                  </a:lnTo>
                  <a:lnTo>
                    <a:pt x="1167" y="1338"/>
                  </a:lnTo>
                  <a:lnTo>
                    <a:pt x="1167" y="1337"/>
                  </a:lnTo>
                  <a:lnTo>
                    <a:pt x="1168" y="1335"/>
                  </a:lnTo>
                  <a:lnTo>
                    <a:pt x="1171" y="1335"/>
                  </a:lnTo>
                  <a:close/>
                  <a:moveTo>
                    <a:pt x="1186" y="1372"/>
                  </a:moveTo>
                  <a:lnTo>
                    <a:pt x="1188" y="1374"/>
                  </a:lnTo>
                  <a:lnTo>
                    <a:pt x="1189" y="1376"/>
                  </a:lnTo>
                  <a:lnTo>
                    <a:pt x="1190" y="1380"/>
                  </a:lnTo>
                  <a:lnTo>
                    <a:pt x="1191" y="1384"/>
                  </a:lnTo>
                  <a:lnTo>
                    <a:pt x="1188" y="1385"/>
                  </a:lnTo>
                  <a:lnTo>
                    <a:pt x="1184" y="1387"/>
                  </a:lnTo>
                  <a:lnTo>
                    <a:pt x="1178" y="1396"/>
                  </a:lnTo>
                  <a:lnTo>
                    <a:pt x="1178" y="1398"/>
                  </a:lnTo>
                  <a:lnTo>
                    <a:pt x="1177" y="1400"/>
                  </a:lnTo>
                  <a:lnTo>
                    <a:pt x="1176" y="1401"/>
                  </a:lnTo>
                  <a:lnTo>
                    <a:pt x="1177" y="1402"/>
                  </a:lnTo>
                  <a:lnTo>
                    <a:pt x="1175" y="1406"/>
                  </a:lnTo>
                  <a:lnTo>
                    <a:pt x="1173" y="1412"/>
                  </a:lnTo>
                  <a:lnTo>
                    <a:pt x="1173" y="1414"/>
                  </a:lnTo>
                  <a:lnTo>
                    <a:pt x="1171" y="1415"/>
                  </a:lnTo>
                  <a:lnTo>
                    <a:pt x="1168" y="1416"/>
                  </a:lnTo>
                  <a:lnTo>
                    <a:pt x="1167" y="1417"/>
                  </a:lnTo>
                  <a:lnTo>
                    <a:pt x="1166" y="1417"/>
                  </a:lnTo>
                  <a:lnTo>
                    <a:pt x="1163" y="1420"/>
                  </a:lnTo>
                  <a:lnTo>
                    <a:pt x="1160" y="1422"/>
                  </a:lnTo>
                  <a:lnTo>
                    <a:pt x="1161" y="1423"/>
                  </a:lnTo>
                  <a:lnTo>
                    <a:pt x="1161" y="1424"/>
                  </a:lnTo>
                  <a:lnTo>
                    <a:pt x="1159" y="1425"/>
                  </a:lnTo>
                  <a:lnTo>
                    <a:pt x="1157" y="1425"/>
                  </a:lnTo>
                  <a:lnTo>
                    <a:pt x="1153" y="1425"/>
                  </a:lnTo>
                  <a:lnTo>
                    <a:pt x="1151" y="1427"/>
                  </a:lnTo>
                  <a:lnTo>
                    <a:pt x="1149" y="1430"/>
                  </a:lnTo>
                  <a:lnTo>
                    <a:pt x="1149" y="1431"/>
                  </a:lnTo>
                  <a:lnTo>
                    <a:pt x="1145" y="1431"/>
                  </a:lnTo>
                  <a:lnTo>
                    <a:pt x="1143" y="1431"/>
                  </a:lnTo>
                  <a:lnTo>
                    <a:pt x="1139" y="1430"/>
                  </a:lnTo>
                  <a:lnTo>
                    <a:pt x="1137" y="1429"/>
                  </a:lnTo>
                  <a:lnTo>
                    <a:pt x="1133" y="1428"/>
                  </a:lnTo>
                  <a:lnTo>
                    <a:pt x="1128" y="1426"/>
                  </a:lnTo>
                  <a:lnTo>
                    <a:pt x="1124" y="1425"/>
                  </a:lnTo>
                  <a:lnTo>
                    <a:pt x="1117" y="1421"/>
                  </a:lnTo>
                  <a:lnTo>
                    <a:pt x="1116" y="1414"/>
                  </a:lnTo>
                  <a:lnTo>
                    <a:pt x="1115" y="1410"/>
                  </a:lnTo>
                  <a:lnTo>
                    <a:pt x="1115" y="1409"/>
                  </a:lnTo>
                  <a:lnTo>
                    <a:pt x="1115" y="1396"/>
                  </a:lnTo>
                  <a:lnTo>
                    <a:pt x="1116" y="1395"/>
                  </a:lnTo>
                  <a:lnTo>
                    <a:pt x="1117" y="1394"/>
                  </a:lnTo>
                  <a:lnTo>
                    <a:pt x="1120" y="1391"/>
                  </a:lnTo>
                  <a:lnTo>
                    <a:pt x="1123" y="1389"/>
                  </a:lnTo>
                  <a:lnTo>
                    <a:pt x="1128" y="1385"/>
                  </a:lnTo>
                  <a:lnTo>
                    <a:pt x="1132" y="1383"/>
                  </a:lnTo>
                  <a:lnTo>
                    <a:pt x="1135" y="1380"/>
                  </a:lnTo>
                  <a:lnTo>
                    <a:pt x="1133" y="1380"/>
                  </a:lnTo>
                  <a:lnTo>
                    <a:pt x="1132" y="1379"/>
                  </a:lnTo>
                  <a:lnTo>
                    <a:pt x="1133" y="1377"/>
                  </a:lnTo>
                  <a:lnTo>
                    <a:pt x="1135" y="1376"/>
                  </a:lnTo>
                  <a:lnTo>
                    <a:pt x="1136" y="1375"/>
                  </a:lnTo>
                  <a:lnTo>
                    <a:pt x="1140" y="1376"/>
                  </a:lnTo>
                  <a:lnTo>
                    <a:pt x="1143" y="1375"/>
                  </a:lnTo>
                  <a:lnTo>
                    <a:pt x="1145" y="1373"/>
                  </a:lnTo>
                  <a:lnTo>
                    <a:pt x="1147" y="1372"/>
                  </a:lnTo>
                  <a:lnTo>
                    <a:pt x="1155" y="1373"/>
                  </a:lnTo>
                  <a:lnTo>
                    <a:pt x="1161" y="1372"/>
                  </a:lnTo>
                  <a:lnTo>
                    <a:pt x="1164" y="1370"/>
                  </a:lnTo>
                  <a:lnTo>
                    <a:pt x="1165" y="1369"/>
                  </a:lnTo>
                  <a:lnTo>
                    <a:pt x="1169" y="1370"/>
                  </a:lnTo>
                  <a:lnTo>
                    <a:pt x="1171" y="1373"/>
                  </a:lnTo>
                  <a:lnTo>
                    <a:pt x="1171" y="1371"/>
                  </a:lnTo>
                  <a:lnTo>
                    <a:pt x="1171" y="1369"/>
                  </a:lnTo>
                  <a:lnTo>
                    <a:pt x="1172" y="1370"/>
                  </a:lnTo>
                  <a:lnTo>
                    <a:pt x="1177" y="1373"/>
                  </a:lnTo>
                  <a:lnTo>
                    <a:pt x="1177" y="1369"/>
                  </a:lnTo>
                  <a:lnTo>
                    <a:pt x="1177" y="1368"/>
                  </a:lnTo>
                  <a:lnTo>
                    <a:pt x="1179" y="1367"/>
                  </a:lnTo>
                  <a:lnTo>
                    <a:pt x="1180" y="1367"/>
                  </a:lnTo>
                  <a:lnTo>
                    <a:pt x="1182" y="1369"/>
                  </a:lnTo>
                  <a:lnTo>
                    <a:pt x="1184" y="1371"/>
                  </a:lnTo>
                  <a:lnTo>
                    <a:pt x="1186" y="1372"/>
                  </a:ln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7" name="Freeform 285">
              <a:extLst>
                <a:ext uri="{FF2B5EF4-FFF2-40B4-BE49-F238E27FC236}">
                  <a16:creationId xmlns:a16="http://schemas.microsoft.com/office/drawing/2014/main" id="{2E1045C2-FA00-A777-4868-C8A62AC1C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4094" y="8572500"/>
              <a:ext cx="27478" cy="16484"/>
            </a:xfrm>
            <a:custGeom>
              <a:avLst/>
              <a:gdLst>
                <a:gd name="T0" fmla="*/ 20 w 21"/>
                <a:gd name="T1" fmla="*/ 11 h 14"/>
                <a:gd name="T2" fmla="*/ 18 w 21"/>
                <a:gd name="T3" fmla="*/ 13 h 14"/>
                <a:gd name="T4" fmla="*/ 9 w 21"/>
                <a:gd name="T5" fmla="*/ 10 h 14"/>
                <a:gd name="T6" fmla="*/ 3 w 21"/>
                <a:gd name="T7" fmla="*/ 6 h 14"/>
                <a:gd name="T8" fmla="*/ 0 w 21"/>
                <a:gd name="T9" fmla="*/ 2 h 14"/>
                <a:gd name="T10" fmla="*/ 0 w 21"/>
                <a:gd name="T11" fmla="*/ 0 h 14"/>
                <a:gd name="T12" fmla="*/ 4 w 21"/>
                <a:gd name="T13" fmla="*/ 0 h 14"/>
                <a:gd name="T14" fmla="*/ 7 w 21"/>
                <a:gd name="T15" fmla="*/ 2 h 14"/>
                <a:gd name="T16" fmla="*/ 8 w 21"/>
                <a:gd name="T17" fmla="*/ 4 h 14"/>
                <a:gd name="T18" fmla="*/ 10 w 21"/>
                <a:gd name="T19" fmla="*/ 5 h 14"/>
                <a:gd name="T20" fmla="*/ 11 w 21"/>
                <a:gd name="T21" fmla="*/ 6 h 14"/>
                <a:gd name="T22" fmla="*/ 18 w 21"/>
                <a:gd name="T23" fmla="*/ 10 h 14"/>
                <a:gd name="T24" fmla="*/ 19 w 21"/>
                <a:gd name="T25" fmla="*/ 10 h 14"/>
                <a:gd name="T26" fmla="*/ 20 w 21"/>
                <a:gd name="T2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14">
                  <a:moveTo>
                    <a:pt x="20" y="11"/>
                  </a:moveTo>
                  <a:lnTo>
                    <a:pt x="18" y="13"/>
                  </a:lnTo>
                  <a:lnTo>
                    <a:pt x="9" y="10"/>
                  </a:lnTo>
                  <a:lnTo>
                    <a:pt x="3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4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8" y="10"/>
                  </a:lnTo>
                  <a:lnTo>
                    <a:pt x="19" y="10"/>
                  </a:lnTo>
                  <a:lnTo>
                    <a:pt x="20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8" name="Freeform 286">
              <a:extLst>
                <a:ext uri="{FF2B5EF4-FFF2-40B4-BE49-F238E27FC236}">
                  <a16:creationId xmlns:a16="http://schemas.microsoft.com/office/drawing/2014/main" id="{0B7A0953-59EC-1D5C-1503-64A82617C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571" y="8649433"/>
              <a:ext cx="16484" cy="10990"/>
            </a:xfrm>
            <a:custGeom>
              <a:avLst/>
              <a:gdLst>
                <a:gd name="T0" fmla="*/ 11 w 13"/>
                <a:gd name="T1" fmla="*/ 6 h 8"/>
                <a:gd name="T2" fmla="*/ 11 w 13"/>
                <a:gd name="T3" fmla="*/ 7 h 8"/>
                <a:gd name="T4" fmla="*/ 6 w 13"/>
                <a:gd name="T5" fmla="*/ 5 h 8"/>
                <a:gd name="T6" fmla="*/ 2 w 13"/>
                <a:gd name="T7" fmla="*/ 4 h 8"/>
                <a:gd name="T8" fmla="*/ 1 w 13"/>
                <a:gd name="T9" fmla="*/ 2 h 8"/>
                <a:gd name="T10" fmla="*/ 0 w 13"/>
                <a:gd name="T11" fmla="*/ 0 h 8"/>
                <a:gd name="T12" fmla="*/ 5 w 13"/>
                <a:gd name="T13" fmla="*/ 0 h 8"/>
                <a:gd name="T14" fmla="*/ 11 w 13"/>
                <a:gd name="T15" fmla="*/ 2 h 8"/>
                <a:gd name="T16" fmla="*/ 12 w 13"/>
                <a:gd name="T17" fmla="*/ 3 h 8"/>
                <a:gd name="T18" fmla="*/ 11 w 13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8">
                  <a:moveTo>
                    <a:pt x="11" y="6"/>
                  </a:moveTo>
                  <a:lnTo>
                    <a:pt x="11" y="7"/>
                  </a:lnTo>
                  <a:lnTo>
                    <a:pt x="6" y="5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5" y="0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9" name="Freeform 287">
              <a:extLst>
                <a:ext uri="{FF2B5EF4-FFF2-40B4-BE49-F238E27FC236}">
                  <a16:creationId xmlns:a16="http://schemas.microsoft.com/office/drawing/2014/main" id="{9B07030C-3864-20D5-3DBD-33D671A50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8055" y="8660423"/>
              <a:ext cx="5497" cy="5493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1 w 3"/>
                <a:gd name="T5" fmla="*/ 4 h 5"/>
                <a:gd name="T6" fmla="*/ 0 w 3"/>
                <a:gd name="T7" fmla="*/ 1 h 5"/>
                <a:gd name="T8" fmla="*/ 0 w 3"/>
                <a:gd name="T9" fmla="*/ 0 h 5"/>
                <a:gd name="T10" fmla="*/ 2 w 3"/>
                <a:gd name="T11" fmla="*/ 0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0" name="Freeform 288">
              <a:extLst>
                <a:ext uri="{FF2B5EF4-FFF2-40B4-BE49-F238E27FC236}">
                  <a16:creationId xmlns:a16="http://schemas.microsoft.com/office/drawing/2014/main" id="{26FEA71F-9E68-5607-D042-42356DDDA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7065" y="8665917"/>
              <a:ext cx="5497" cy="5497"/>
            </a:xfrm>
            <a:custGeom>
              <a:avLst/>
              <a:gdLst>
                <a:gd name="T0" fmla="*/ 4 w 5"/>
                <a:gd name="T1" fmla="*/ 4 h 6"/>
                <a:gd name="T2" fmla="*/ 4 w 5"/>
                <a:gd name="T3" fmla="*/ 5 h 6"/>
                <a:gd name="T4" fmla="*/ 1 w 5"/>
                <a:gd name="T5" fmla="*/ 3 h 6"/>
                <a:gd name="T6" fmla="*/ 0 w 5"/>
                <a:gd name="T7" fmla="*/ 2 h 6"/>
                <a:gd name="T8" fmla="*/ 0 w 5"/>
                <a:gd name="T9" fmla="*/ 1 h 6"/>
                <a:gd name="T10" fmla="*/ 2 w 5"/>
                <a:gd name="T11" fmla="*/ 0 h 6"/>
                <a:gd name="T12" fmla="*/ 4 w 5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4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1" name="Freeform 289">
              <a:extLst>
                <a:ext uri="{FF2B5EF4-FFF2-40B4-BE49-F238E27FC236}">
                  <a16:creationId xmlns:a16="http://schemas.microsoft.com/office/drawing/2014/main" id="{D67EDD54-0831-97C8-0322-3CB9A8F07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18600" y="8737356"/>
              <a:ext cx="5493" cy="5493"/>
            </a:xfrm>
            <a:custGeom>
              <a:avLst/>
              <a:gdLst>
                <a:gd name="T0" fmla="*/ 4 w 5"/>
                <a:gd name="T1" fmla="*/ 4 h 6"/>
                <a:gd name="T2" fmla="*/ 0 w 5"/>
                <a:gd name="T3" fmla="*/ 5 h 6"/>
                <a:gd name="T4" fmla="*/ 0 w 5"/>
                <a:gd name="T5" fmla="*/ 5 h 6"/>
                <a:gd name="T6" fmla="*/ 0 w 5"/>
                <a:gd name="T7" fmla="*/ 3 h 6"/>
                <a:gd name="T8" fmla="*/ 3 w 5"/>
                <a:gd name="T9" fmla="*/ 0 h 6"/>
                <a:gd name="T10" fmla="*/ 3 w 5"/>
                <a:gd name="T11" fmla="*/ 0 h 6"/>
                <a:gd name="T12" fmla="*/ 4 w 5"/>
                <a:gd name="T13" fmla="*/ 2 h 6"/>
                <a:gd name="T14" fmla="*/ 4 w 5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4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2" name="Freeform 290">
              <a:extLst>
                <a:ext uri="{FF2B5EF4-FFF2-40B4-BE49-F238E27FC236}">
                  <a16:creationId xmlns:a16="http://schemas.microsoft.com/office/drawing/2014/main" id="{3D76039B-D9C8-3416-0DF3-28EC5C9CC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648" y="8852753"/>
              <a:ext cx="5493" cy="10990"/>
            </a:xfrm>
            <a:custGeom>
              <a:avLst/>
              <a:gdLst>
                <a:gd name="T0" fmla="*/ 4 w 5"/>
                <a:gd name="T1" fmla="*/ 6 h 9"/>
                <a:gd name="T2" fmla="*/ 2 w 5"/>
                <a:gd name="T3" fmla="*/ 8 h 9"/>
                <a:gd name="T4" fmla="*/ 0 w 5"/>
                <a:gd name="T5" fmla="*/ 7 h 9"/>
                <a:gd name="T6" fmla="*/ 0 w 5"/>
                <a:gd name="T7" fmla="*/ 5 h 9"/>
                <a:gd name="T8" fmla="*/ 1 w 5"/>
                <a:gd name="T9" fmla="*/ 3 h 9"/>
                <a:gd name="T10" fmla="*/ 0 w 5"/>
                <a:gd name="T11" fmla="*/ 1 h 9"/>
                <a:gd name="T12" fmla="*/ 1 w 5"/>
                <a:gd name="T13" fmla="*/ 0 h 9"/>
                <a:gd name="T14" fmla="*/ 3 w 5"/>
                <a:gd name="T15" fmla="*/ 0 h 9"/>
                <a:gd name="T16" fmla="*/ 3 w 5"/>
                <a:gd name="T17" fmla="*/ 1 h 9"/>
                <a:gd name="T18" fmla="*/ 4 w 5"/>
                <a:gd name="T19" fmla="*/ 1 h 9"/>
                <a:gd name="T20" fmla="*/ 4 w 5"/>
                <a:gd name="T21" fmla="*/ 1 h 9"/>
                <a:gd name="T22" fmla="*/ 4 w 5"/>
                <a:gd name="T23" fmla="*/ 3 h 9"/>
                <a:gd name="T24" fmla="*/ 4 w 5"/>
                <a:gd name="T25" fmla="*/ 4 h 9"/>
                <a:gd name="T26" fmla="*/ 4 w 5"/>
                <a:gd name="T2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9">
                  <a:moveTo>
                    <a:pt x="4" y="6"/>
                  </a:moveTo>
                  <a:lnTo>
                    <a:pt x="2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3" name="Freeform 291">
              <a:extLst>
                <a:ext uri="{FF2B5EF4-FFF2-40B4-BE49-F238E27FC236}">
                  <a16:creationId xmlns:a16="http://schemas.microsoft.com/office/drawing/2014/main" id="{097A6C4C-025B-9C97-9CD0-EEA644FAE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7706" y="8902212"/>
              <a:ext cx="5493" cy="5493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4 h 5"/>
                <a:gd name="T4" fmla="*/ 0 w 4"/>
                <a:gd name="T5" fmla="*/ 4 h 5"/>
                <a:gd name="T6" fmla="*/ 0 w 4"/>
                <a:gd name="T7" fmla="*/ 2 h 5"/>
                <a:gd name="T8" fmla="*/ 0 w 4"/>
                <a:gd name="T9" fmla="*/ 2 h 5"/>
                <a:gd name="T10" fmla="*/ 0 w 4"/>
                <a:gd name="T11" fmla="*/ 1 h 5"/>
                <a:gd name="T12" fmla="*/ 0 w 4"/>
                <a:gd name="T13" fmla="*/ 0 h 5"/>
                <a:gd name="T14" fmla="*/ 3 w 4"/>
                <a:gd name="T15" fmla="*/ 1 h 5"/>
                <a:gd name="T16" fmla="*/ 3 w 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4" name="Freeform 292">
              <a:extLst>
                <a:ext uri="{FF2B5EF4-FFF2-40B4-BE49-F238E27FC236}">
                  <a16:creationId xmlns:a16="http://schemas.microsoft.com/office/drawing/2014/main" id="{FEAED38D-6461-E5A2-8EBA-56D8FFC80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10869" y="8968154"/>
              <a:ext cx="10990" cy="5493"/>
            </a:xfrm>
            <a:custGeom>
              <a:avLst/>
              <a:gdLst>
                <a:gd name="T0" fmla="*/ 5 w 7"/>
                <a:gd name="T1" fmla="*/ 3 h 6"/>
                <a:gd name="T2" fmla="*/ 6 w 7"/>
                <a:gd name="T3" fmla="*/ 5 h 6"/>
                <a:gd name="T4" fmla="*/ 4 w 7"/>
                <a:gd name="T5" fmla="*/ 2 h 6"/>
                <a:gd name="T6" fmla="*/ 2 w 7"/>
                <a:gd name="T7" fmla="*/ 2 h 6"/>
                <a:gd name="T8" fmla="*/ 1 w 7"/>
                <a:gd name="T9" fmla="*/ 2 h 6"/>
                <a:gd name="T10" fmla="*/ 0 w 7"/>
                <a:gd name="T11" fmla="*/ 0 h 6"/>
                <a:gd name="T12" fmla="*/ 3 w 7"/>
                <a:gd name="T13" fmla="*/ 0 h 6"/>
                <a:gd name="T14" fmla="*/ 4 w 7"/>
                <a:gd name="T15" fmla="*/ 2 h 6"/>
                <a:gd name="T16" fmla="*/ 5 w 7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5" y="3"/>
                  </a:moveTo>
                  <a:lnTo>
                    <a:pt x="6" y="5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5" name="Freeform 293">
              <a:extLst>
                <a:ext uri="{FF2B5EF4-FFF2-40B4-BE49-F238E27FC236}">
                  <a16:creationId xmlns:a16="http://schemas.microsoft.com/office/drawing/2014/main" id="{3E697760-7C25-0CF8-84B3-DA84348A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3392" y="9017609"/>
              <a:ext cx="5497" cy="10990"/>
            </a:xfrm>
            <a:custGeom>
              <a:avLst/>
              <a:gdLst>
                <a:gd name="T0" fmla="*/ 3 w 6"/>
                <a:gd name="T1" fmla="*/ 6 h 8"/>
                <a:gd name="T2" fmla="*/ 2 w 6"/>
                <a:gd name="T3" fmla="*/ 7 h 8"/>
                <a:gd name="T4" fmla="*/ 2 w 6"/>
                <a:gd name="T5" fmla="*/ 6 h 8"/>
                <a:gd name="T6" fmla="*/ 1 w 6"/>
                <a:gd name="T7" fmla="*/ 4 h 8"/>
                <a:gd name="T8" fmla="*/ 0 w 6"/>
                <a:gd name="T9" fmla="*/ 4 h 8"/>
                <a:gd name="T10" fmla="*/ 2 w 6"/>
                <a:gd name="T11" fmla="*/ 2 h 8"/>
                <a:gd name="T12" fmla="*/ 3 w 6"/>
                <a:gd name="T13" fmla="*/ 0 h 8"/>
                <a:gd name="T14" fmla="*/ 5 w 6"/>
                <a:gd name="T15" fmla="*/ 1 h 8"/>
                <a:gd name="T16" fmla="*/ 5 w 6"/>
                <a:gd name="T17" fmla="*/ 1 h 8"/>
                <a:gd name="T18" fmla="*/ 4 w 6"/>
                <a:gd name="T19" fmla="*/ 3 h 8"/>
                <a:gd name="T20" fmla="*/ 3 w 6"/>
                <a:gd name="T21" fmla="*/ 4 h 8"/>
                <a:gd name="T22" fmla="*/ 3 w 6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3" y="6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3"/>
                  </a:lnTo>
                  <a:lnTo>
                    <a:pt x="3" y="4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6" name="Freeform 294">
              <a:extLst>
                <a:ext uri="{FF2B5EF4-FFF2-40B4-BE49-F238E27FC236}">
                  <a16:creationId xmlns:a16="http://schemas.microsoft.com/office/drawing/2014/main" id="{116B578F-1D88-4726-63BD-BEAD42BB6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77898" y="9023106"/>
              <a:ext cx="5493" cy="5493"/>
            </a:xfrm>
            <a:custGeom>
              <a:avLst/>
              <a:gdLst>
                <a:gd name="T0" fmla="*/ 4 w 5"/>
                <a:gd name="T1" fmla="*/ 2 h 4"/>
                <a:gd name="T2" fmla="*/ 1 w 5"/>
                <a:gd name="T3" fmla="*/ 3 h 4"/>
                <a:gd name="T4" fmla="*/ 0 w 5"/>
                <a:gd name="T5" fmla="*/ 3 h 4"/>
                <a:gd name="T6" fmla="*/ 1 w 5"/>
                <a:gd name="T7" fmla="*/ 1 h 4"/>
                <a:gd name="T8" fmla="*/ 4 w 5"/>
                <a:gd name="T9" fmla="*/ 0 h 4"/>
                <a:gd name="T10" fmla="*/ 4 w 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7" name="Freeform 295">
              <a:extLst>
                <a:ext uri="{FF2B5EF4-FFF2-40B4-BE49-F238E27FC236}">
                  <a16:creationId xmlns:a16="http://schemas.microsoft.com/office/drawing/2014/main" id="{92402A52-257F-71E7-BB0F-524EA2D05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9975" y="9045087"/>
              <a:ext cx="10990" cy="5493"/>
            </a:xfrm>
            <a:custGeom>
              <a:avLst/>
              <a:gdLst>
                <a:gd name="T0" fmla="*/ 4 w 9"/>
                <a:gd name="T1" fmla="*/ 0 h 5"/>
                <a:gd name="T2" fmla="*/ 5 w 9"/>
                <a:gd name="T3" fmla="*/ 1 h 5"/>
                <a:gd name="T4" fmla="*/ 8 w 9"/>
                <a:gd name="T5" fmla="*/ 0 h 5"/>
                <a:gd name="T6" fmla="*/ 8 w 9"/>
                <a:gd name="T7" fmla="*/ 2 h 5"/>
                <a:gd name="T8" fmla="*/ 8 w 9"/>
                <a:gd name="T9" fmla="*/ 2 h 5"/>
                <a:gd name="T10" fmla="*/ 7 w 9"/>
                <a:gd name="T11" fmla="*/ 4 h 5"/>
                <a:gd name="T12" fmla="*/ 5 w 9"/>
                <a:gd name="T13" fmla="*/ 3 h 5"/>
                <a:gd name="T14" fmla="*/ 2 w 9"/>
                <a:gd name="T15" fmla="*/ 3 h 5"/>
                <a:gd name="T16" fmla="*/ 0 w 9"/>
                <a:gd name="T17" fmla="*/ 3 h 5"/>
                <a:gd name="T18" fmla="*/ 0 w 9"/>
                <a:gd name="T19" fmla="*/ 2 h 5"/>
                <a:gd name="T20" fmla="*/ 1 w 9"/>
                <a:gd name="T21" fmla="*/ 0 h 5"/>
                <a:gd name="T22" fmla="*/ 4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4" y="0"/>
                  </a:moveTo>
                  <a:lnTo>
                    <a:pt x="5" y="1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2"/>
                  </a:lnTo>
                  <a:lnTo>
                    <a:pt x="7" y="4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8" name="Freeform 297">
              <a:extLst>
                <a:ext uri="{FF2B5EF4-FFF2-40B4-BE49-F238E27FC236}">
                  <a16:creationId xmlns:a16="http://schemas.microsoft.com/office/drawing/2014/main" id="{8B3DC863-69F1-8C02-6F72-E3544D575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6180" y="8391157"/>
              <a:ext cx="93420" cy="54952"/>
            </a:xfrm>
            <a:custGeom>
              <a:avLst/>
              <a:gdLst>
                <a:gd name="T0" fmla="*/ 69 w 73"/>
                <a:gd name="T1" fmla="*/ 2 h 43"/>
                <a:gd name="T2" fmla="*/ 53 w 73"/>
                <a:gd name="T3" fmla="*/ 14 h 43"/>
                <a:gd name="T4" fmla="*/ 51 w 73"/>
                <a:gd name="T5" fmla="*/ 18 h 43"/>
                <a:gd name="T6" fmla="*/ 52 w 73"/>
                <a:gd name="T7" fmla="*/ 20 h 43"/>
                <a:gd name="T8" fmla="*/ 54 w 73"/>
                <a:gd name="T9" fmla="*/ 23 h 43"/>
                <a:gd name="T10" fmla="*/ 55 w 73"/>
                <a:gd name="T11" fmla="*/ 24 h 43"/>
                <a:gd name="T12" fmla="*/ 56 w 73"/>
                <a:gd name="T13" fmla="*/ 26 h 43"/>
                <a:gd name="T14" fmla="*/ 53 w 73"/>
                <a:gd name="T15" fmla="*/ 27 h 43"/>
                <a:gd name="T16" fmla="*/ 49 w 73"/>
                <a:gd name="T17" fmla="*/ 27 h 43"/>
                <a:gd name="T18" fmla="*/ 46 w 73"/>
                <a:gd name="T19" fmla="*/ 27 h 43"/>
                <a:gd name="T20" fmla="*/ 44 w 73"/>
                <a:gd name="T21" fmla="*/ 27 h 43"/>
                <a:gd name="T22" fmla="*/ 39 w 73"/>
                <a:gd name="T23" fmla="*/ 33 h 43"/>
                <a:gd name="T24" fmla="*/ 35 w 73"/>
                <a:gd name="T25" fmla="*/ 36 h 43"/>
                <a:gd name="T26" fmla="*/ 32 w 73"/>
                <a:gd name="T27" fmla="*/ 37 h 43"/>
                <a:gd name="T28" fmla="*/ 28 w 73"/>
                <a:gd name="T29" fmla="*/ 37 h 43"/>
                <a:gd name="T30" fmla="*/ 26 w 73"/>
                <a:gd name="T31" fmla="*/ 37 h 43"/>
                <a:gd name="T32" fmla="*/ 24 w 73"/>
                <a:gd name="T33" fmla="*/ 38 h 43"/>
                <a:gd name="T34" fmla="*/ 23 w 73"/>
                <a:gd name="T35" fmla="*/ 40 h 43"/>
                <a:gd name="T36" fmla="*/ 23 w 73"/>
                <a:gd name="T37" fmla="*/ 41 h 43"/>
                <a:gd name="T38" fmla="*/ 22 w 73"/>
                <a:gd name="T39" fmla="*/ 42 h 43"/>
                <a:gd name="T40" fmla="*/ 21 w 73"/>
                <a:gd name="T41" fmla="*/ 42 h 43"/>
                <a:gd name="T42" fmla="*/ 19 w 73"/>
                <a:gd name="T43" fmla="*/ 40 h 43"/>
                <a:gd name="T44" fmla="*/ 18 w 73"/>
                <a:gd name="T45" fmla="*/ 39 h 43"/>
                <a:gd name="T46" fmla="*/ 14 w 73"/>
                <a:gd name="T47" fmla="*/ 39 h 43"/>
                <a:gd name="T48" fmla="*/ 13 w 73"/>
                <a:gd name="T49" fmla="*/ 39 h 43"/>
                <a:gd name="T50" fmla="*/ 7 w 73"/>
                <a:gd name="T51" fmla="*/ 37 h 43"/>
                <a:gd name="T52" fmla="*/ 5 w 73"/>
                <a:gd name="T53" fmla="*/ 36 h 43"/>
                <a:gd name="T54" fmla="*/ 3 w 73"/>
                <a:gd name="T55" fmla="*/ 34 h 43"/>
                <a:gd name="T56" fmla="*/ 0 w 73"/>
                <a:gd name="T57" fmla="*/ 28 h 43"/>
                <a:gd name="T58" fmla="*/ 0 w 73"/>
                <a:gd name="T59" fmla="*/ 23 h 43"/>
                <a:gd name="T60" fmla="*/ 3 w 73"/>
                <a:gd name="T61" fmla="*/ 24 h 43"/>
                <a:gd name="T62" fmla="*/ 5 w 73"/>
                <a:gd name="T63" fmla="*/ 22 h 43"/>
                <a:gd name="T64" fmla="*/ 8 w 73"/>
                <a:gd name="T65" fmla="*/ 20 h 43"/>
                <a:gd name="T66" fmla="*/ 11 w 73"/>
                <a:gd name="T67" fmla="*/ 19 h 43"/>
                <a:gd name="T68" fmla="*/ 13 w 73"/>
                <a:gd name="T69" fmla="*/ 19 h 43"/>
                <a:gd name="T70" fmla="*/ 15 w 73"/>
                <a:gd name="T71" fmla="*/ 20 h 43"/>
                <a:gd name="T72" fmla="*/ 19 w 73"/>
                <a:gd name="T73" fmla="*/ 19 h 43"/>
                <a:gd name="T74" fmla="*/ 20 w 73"/>
                <a:gd name="T75" fmla="*/ 15 h 43"/>
                <a:gd name="T76" fmla="*/ 21 w 73"/>
                <a:gd name="T77" fmla="*/ 11 h 43"/>
                <a:gd name="T78" fmla="*/ 26 w 73"/>
                <a:gd name="T79" fmla="*/ 12 h 43"/>
                <a:gd name="T80" fmla="*/ 32 w 73"/>
                <a:gd name="T81" fmla="*/ 12 h 43"/>
                <a:gd name="T82" fmla="*/ 37 w 73"/>
                <a:gd name="T83" fmla="*/ 13 h 43"/>
                <a:gd name="T84" fmla="*/ 42 w 73"/>
                <a:gd name="T85" fmla="*/ 12 h 43"/>
                <a:gd name="T86" fmla="*/ 56 w 73"/>
                <a:gd name="T87" fmla="*/ 7 h 43"/>
                <a:gd name="T88" fmla="*/ 60 w 73"/>
                <a:gd name="T89" fmla="*/ 4 h 43"/>
                <a:gd name="T90" fmla="*/ 63 w 73"/>
                <a:gd name="T91" fmla="*/ 4 h 43"/>
                <a:gd name="T92" fmla="*/ 67 w 73"/>
                <a:gd name="T93" fmla="*/ 1 h 43"/>
                <a:gd name="T94" fmla="*/ 72 w 73"/>
                <a:gd name="T95" fmla="*/ 0 h 43"/>
                <a:gd name="T96" fmla="*/ 69 w 73"/>
                <a:gd name="T97" fmla="*/ 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3" h="43">
                  <a:moveTo>
                    <a:pt x="69" y="2"/>
                  </a:moveTo>
                  <a:lnTo>
                    <a:pt x="53" y="14"/>
                  </a:lnTo>
                  <a:lnTo>
                    <a:pt x="51" y="18"/>
                  </a:lnTo>
                  <a:lnTo>
                    <a:pt x="52" y="20"/>
                  </a:lnTo>
                  <a:lnTo>
                    <a:pt x="54" y="23"/>
                  </a:lnTo>
                  <a:lnTo>
                    <a:pt x="55" y="24"/>
                  </a:lnTo>
                  <a:lnTo>
                    <a:pt x="56" y="26"/>
                  </a:lnTo>
                  <a:lnTo>
                    <a:pt x="53" y="27"/>
                  </a:lnTo>
                  <a:lnTo>
                    <a:pt x="49" y="27"/>
                  </a:lnTo>
                  <a:lnTo>
                    <a:pt x="46" y="27"/>
                  </a:lnTo>
                  <a:lnTo>
                    <a:pt x="44" y="27"/>
                  </a:lnTo>
                  <a:lnTo>
                    <a:pt x="39" y="33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4" y="38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19" y="40"/>
                  </a:lnTo>
                  <a:lnTo>
                    <a:pt x="18" y="39"/>
                  </a:lnTo>
                  <a:lnTo>
                    <a:pt x="14" y="39"/>
                  </a:lnTo>
                  <a:lnTo>
                    <a:pt x="13" y="39"/>
                  </a:lnTo>
                  <a:lnTo>
                    <a:pt x="7" y="37"/>
                  </a:lnTo>
                  <a:lnTo>
                    <a:pt x="5" y="36"/>
                  </a:lnTo>
                  <a:lnTo>
                    <a:pt x="3" y="34"/>
                  </a:lnTo>
                  <a:lnTo>
                    <a:pt x="0" y="28"/>
                  </a:lnTo>
                  <a:lnTo>
                    <a:pt x="0" y="23"/>
                  </a:lnTo>
                  <a:lnTo>
                    <a:pt x="3" y="24"/>
                  </a:lnTo>
                  <a:lnTo>
                    <a:pt x="5" y="22"/>
                  </a:lnTo>
                  <a:lnTo>
                    <a:pt x="8" y="20"/>
                  </a:lnTo>
                  <a:lnTo>
                    <a:pt x="11" y="19"/>
                  </a:lnTo>
                  <a:lnTo>
                    <a:pt x="13" y="19"/>
                  </a:lnTo>
                  <a:lnTo>
                    <a:pt x="15" y="20"/>
                  </a:lnTo>
                  <a:lnTo>
                    <a:pt x="19" y="19"/>
                  </a:lnTo>
                  <a:lnTo>
                    <a:pt x="20" y="15"/>
                  </a:lnTo>
                  <a:lnTo>
                    <a:pt x="21" y="11"/>
                  </a:lnTo>
                  <a:lnTo>
                    <a:pt x="26" y="12"/>
                  </a:lnTo>
                  <a:lnTo>
                    <a:pt x="32" y="12"/>
                  </a:lnTo>
                  <a:lnTo>
                    <a:pt x="37" y="13"/>
                  </a:lnTo>
                  <a:lnTo>
                    <a:pt x="42" y="12"/>
                  </a:lnTo>
                  <a:lnTo>
                    <a:pt x="56" y="7"/>
                  </a:lnTo>
                  <a:lnTo>
                    <a:pt x="60" y="4"/>
                  </a:lnTo>
                  <a:lnTo>
                    <a:pt x="63" y="4"/>
                  </a:lnTo>
                  <a:lnTo>
                    <a:pt x="67" y="1"/>
                  </a:lnTo>
                  <a:lnTo>
                    <a:pt x="72" y="0"/>
                  </a:lnTo>
                  <a:lnTo>
                    <a:pt x="69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49" name="Freeform 299">
              <a:extLst>
                <a:ext uri="{FF2B5EF4-FFF2-40B4-BE49-F238E27FC236}">
                  <a16:creationId xmlns:a16="http://schemas.microsoft.com/office/drawing/2014/main" id="{4C36AF97-2140-4111-B4E5-3BCC484FA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8417" y="7984513"/>
              <a:ext cx="269263" cy="131885"/>
            </a:xfrm>
            <a:custGeom>
              <a:avLst/>
              <a:gdLst>
                <a:gd name="T0" fmla="*/ 203 w 215"/>
                <a:gd name="T1" fmla="*/ 76 h 108"/>
                <a:gd name="T2" fmla="*/ 199 w 215"/>
                <a:gd name="T3" fmla="*/ 79 h 108"/>
                <a:gd name="T4" fmla="*/ 199 w 215"/>
                <a:gd name="T5" fmla="*/ 83 h 108"/>
                <a:gd name="T6" fmla="*/ 202 w 215"/>
                <a:gd name="T7" fmla="*/ 89 h 108"/>
                <a:gd name="T8" fmla="*/ 212 w 215"/>
                <a:gd name="T9" fmla="*/ 96 h 108"/>
                <a:gd name="T10" fmla="*/ 212 w 215"/>
                <a:gd name="T11" fmla="*/ 104 h 108"/>
                <a:gd name="T12" fmla="*/ 206 w 215"/>
                <a:gd name="T13" fmla="*/ 107 h 108"/>
                <a:gd name="T14" fmla="*/ 198 w 215"/>
                <a:gd name="T15" fmla="*/ 102 h 108"/>
                <a:gd name="T16" fmla="*/ 190 w 215"/>
                <a:gd name="T17" fmla="*/ 102 h 108"/>
                <a:gd name="T18" fmla="*/ 183 w 215"/>
                <a:gd name="T19" fmla="*/ 98 h 108"/>
                <a:gd name="T20" fmla="*/ 169 w 215"/>
                <a:gd name="T21" fmla="*/ 91 h 108"/>
                <a:gd name="T22" fmla="*/ 160 w 215"/>
                <a:gd name="T23" fmla="*/ 98 h 108"/>
                <a:gd name="T24" fmla="*/ 156 w 215"/>
                <a:gd name="T25" fmla="*/ 100 h 108"/>
                <a:gd name="T26" fmla="*/ 144 w 215"/>
                <a:gd name="T27" fmla="*/ 102 h 108"/>
                <a:gd name="T28" fmla="*/ 131 w 215"/>
                <a:gd name="T29" fmla="*/ 102 h 108"/>
                <a:gd name="T30" fmla="*/ 117 w 215"/>
                <a:gd name="T31" fmla="*/ 105 h 108"/>
                <a:gd name="T32" fmla="*/ 111 w 215"/>
                <a:gd name="T33" fmla="*/ 105 h 108"/>
                <a:gd name="T34" fmla="*/ 108 w 215"/>
                <a:gd name="T35" fmla="*/ 102 h 108"/>
                <a:gd name="T36" fmla="*/ 101 w 215"/>
                <a:gd name="T37" fmla="*/ 100 h 108"/>
                <a:gd name="T38" fmla="*/ 101 w 215"/>
                <a:gd name="T39" fmla="*/ 97 h 108"/>
                <a:gd name="T40" fmla="*/ 91 w 215"/>
                <a:gd name="T41" fmla="*/ 89 h 108"/>
                <a:gd name="T42" fmla="*/ 87 w 215"/>
                <a:gd name="T43" fmla="*/ 85 h 108"/>
                <a:gd name="T44" fmla="*/ 83 w 215"/>
                <a:gd name="T45" fmla="*/ 86 h 108"/>
                <a:gd name="T46" fmla="*/ 76 w 215"/>
                <a:gd name="T47" fmla="*/ 91 h 108"/>
                <a:gd name="T48" fmla="*/ 67 w 215"/>
                <a:gd name="T49" fmla="*/ 89 h 108"/>
                <a:gd name="T50" fmla="*/ 58 w 215"/>
                <a:gd name="T51" fmla="*/ 91 h 108"/>
                <a:gd name="T52" fmla="*/ 49 w 215"/>
                <a:gd name="T53" fmla="*/ 88 h 108"/>
                <a:gd name="T54" fmla="*/ 57 w 215"/>
                <a:gd name="T55" fmla="*/ 72 h 108"/>
                <a:gd name="T56" fmla="*/ 51 w 215"/>
                <a:gd name="T57" fmla="*/ 50 h 108"/>
                <a:gd name="T58" fmla="*/ 37 w 215"/>
                <a:gd name="T59" fmla="*/ 32 h 108"/>
                <a:gd name="T60" fmla="*/ 18 w 215"/>
                <a:gd name="T61" fmla="*/ 19 h 108"/>
                <a:gd name="T62" fmla="*/ 0 w 215"/>
                <a:gd name="T63" fmla="*/ 6 h 108"/>
                <a:gd name="T64" fmla="*/ 6 w 215"/>
                <a:gd name="T65" fmla="*/ 0 h 108"/>
                <a:gd name="T66" fmla="*/ 22 w 215"/>
                <a:gd name="T67" fmla="*/ 1 h 108"/>
                <a:gd name="T68" fmla="*/ 36 w 215"/>
                <a:gd name="T69" fmla="*/ 8 h 108"/>
                <a:gd name="T70" fmla="*/ 52 w 215"/>
                <a:gd name="T71" fmla="*/ 15 h 108"/>
                <a:gd name="T72" fmla="*/ 69 w 215"/>
                <a:gd name="T73" fmla="*/ 16 h 108"/>
                <a:gd name="T74" fmla="*/ 83 w 215"/>
                <a:gd name="T75" fmla="*/ 18 h 108"/>
                <a:gd name="T76" fmla="*/ 93 w 215"/>
                <a:gd name="T77" fmla="*/ 19 h 108"/>
                <a:gd name="T78" fmla="*/ 99 w 215"/>
                <a:gd name="T79" fmla="*/ 25 h 108"/>
                <a:gd name="T80" fmla="*/ 117 w 215"/>
                <a:gd name="T81" fmla="*/ 33 h 108"/>
                <a:gd name="T82" fmla="*/ 122 w 215"/>
                <a:gd name="T83" fmla="*/ 37 h 108"/>
                <a:gd name="T84" fmla="*/ 121 w 215"/>
                <a:gd name="T85" fmla="*/ 42 h 108"/>
                <a:gd name="T86" fmla="*/ 129 w 215"/>
                <a:gd name="T87" fmla="*/ 42 h 108"/>
                <a:gd name="T88" fmla="*/ 139 w 215"/>
                <a:gd name="T89" fmla="*/ 37 h 108"/>
                <a:gd name="T90" fmla="*/ 149 w 215"/>
                <a:gd name="T91" fmla="*/ 36 h 108"/>
                <a:gd name="T92" fmla="*/ 156 w 215"/>
                <a:gd name="T93" fmla="*/ 36 h 108"/>
                <a:gd name="T94" fmla="*/ 162 w 215"/>
                <a:gd name="T95" fmla="*/ 38 h 108"/>
                <a:gd name="T96" fmla="*/ 172 w 215"/>
                <a:gd name="T97" fmla="*/ 45 h 108"/>
                <a:gd name="T98" fmla="*/ 183 w 215"/>
                <a:gd name="T99" fmla="*/ 46 h 108"/>
                <a:gd name="T100" fmla="*/ 181 w 215"/>
                <a:gd name="T101" fmla="*/ 58 h 108"/>
                <a:gd name="T102" fmla="*/ 188 w 215"/>
                <a:gd name="T103" fmla="*/ 63 h 108"/>
                <a:gd name="T104" fmla="*/ 194 w 215"/>
                <a:gd name="T105" fmla="*/ 68 h 108"/>
                <a:gd name="T106" fmla="*/ 201 w 215"/>
                <a:gd name="T107" fmla="*/ 69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5" h="108">
                  <a:moveTo>
                    <a:pt x="206" y="72"/>
                  </a:moveTo>
                  <a:lnTo>
                    <a:pt x="205" y="74"/>
                  </a:lnTo>
                  <a:lnTo>
                    <a:pt x="203" y="76"/>
                  </a:lnTo>
                  <a:lnTo>
                    <a:pt x="202" y="78"/>
                  </a:lnTo>
                  <a:lnTo>
                    <a:pt x="200" y="78"/>
                  </a:lnTo>
                  <a:lnTo>
                    <a:pt x="199" y="79"/>
                  </a:lnTo>
                  <a:lnTo>
                    <a:pt x="198" y="80"/>
                  </a:lnTo>
                  <a:lnTo>
                    <a:pt x="198" y="82"/>
                  </a:lnTo>
                  <a:lnTo>
                    <a:pt x="199" y="83"/>
                  </a:lnTo>
                  <a:lnTo>
                    <a:pt x="199" y="84"/>
                  </a:lnTo>
                  <a:lnTo>
                    <a:pt x="200" y="85"/>
                  </a:lnTo>
                  <a:lnTo>
                    <a:pt x="202" y="89"/>
                  </a:lnTo>
                  <a:lnTo>
                    <a:pt x="205" y="91"/>
                  </a:lnTo>
                  <a:lnTo>
                    <a:pt x="208" y="93"/>
                  </a:lnTo>
                  <a:lnTo>
                    <a:pt x="212" y="96"/>
                  </a:lnTo>
                  <a:lnTo>
                    <a:pt x="214" y="98"/>
                  </a:lnTo>
                  <a:lnTo>
                    <a:pt x="213" y="100"/>
                  </a:lnTo>
                  <a:lnTo>
                    <a:pt x="212" y="104"/>
                  </a:lnTo>
                  <a:lnTo>
                    <a:pt x="210" y="107"/>
                  </a:lnTo>
                  <a:lnTo>
                    <a:pt x="207" y="107"/>
                  </a:lnTo>
                  <a:lnTo>
                    <a:pt x="206" y="107"/>
                  </a:lnTo>
                  <a:lnTo>
                    <a:pt x="205" y="106"/>
                  </a:lnTo>
                  <a:lnTo>
                    <a:pt x="201" y="104"/>
                  </a:lnTo>
                  <a:lnTo>
                    <a:pt x="198" y="102"/>
                  </a:lnTo>
                  <a:lnTo>
                    <a:pt x="195" y="102"/>
                  </a:lnTo>
                  <a:lnTo>
                    <a:pt x="193" y="103"/>
                  </a:lnTo>
                  <a:lnTo>
                    <a:pt x="190" y="102"/>
                  </a:lnTo>
                  <a:lnTo>
                    <a:pt x="186" y="100"/>
                  </a:lnTo>
                  <a:lnTo>
                    <a:pt x="183" y="99"/>
                  </a:lnTo>
                  <a:lnTo>
                    <a:pt x="183" y="98"/>
                  </a:lnTo>
                  <a:lnTo>
                    <a:pt x="183" y="96"/>
                  </a:lnTo>
                  <a:lnTo>
                    <a:pt x="174" y="92"/>
                  </a:lnTo>
                  <a:lnTo>
                    <a:pt x="169" y="91"/>
                  </a:lnTo>
                  <a:lnTo>
                    <a:pt x="167" y="92"/>
                  </a:lnTo>
                  <a:lnTo>
                    <a:pt x="161" y="98"/>
                  </a:lnTo>
                  <a:lnTo>
                    <a:pt x="160" y="98"/>
                  </a:lnTo>
                  <a:lnTo>
                    <a:pt x="155" y="99"/>
                  </a:lnTo>
                  <a:lnTo>
                    <a:pt x="155" y="100"/>
                  </a:lnTo>
                  <a:lnTo>
                    <a:pt x="156" y="100"/>
                  </a:lnTo>
                  <a:lnTo>
                    <a:pt x="155" y="101"/>
                  </a:lnTo>
                  <a:lnTo>
                    <a:pt x="147" y="101"/>
                  </a:lnTo>
                  <a:lnTo>
                    <a:pt x="144" y="102"/>
                  </a:lnTo>
                  <a:lnTo>
                    <a:pt x="136" y="101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126" y="104"/>
                  </a:lnTo>
                  <a:lnTo>
                    <a:pt x="122" y="105"/>
                  </a:lnTo>
                  <a:lnTo>
                    <a:pt x="117" y="105"/>
                  </a:lnTo>
                  <a:lnTo>
                    <a:pt x="112" y="105"/>
                  </a:lnTo>
                  <a:lnTo>
                    <a:pt x="110" y="105"/>
                  </a:lnTo>
                  <a:lnTo>
                    <a:pt x="111" y="105"/>
                  </a:lnTo>
                  <a:lnTo>
                    <a:pt x="110" y="104"/>
                  </a:lnTo>
                  <a:lnTo>
                    <a:pt x="109" y="102"/>
                  </a:lnTo>
                  <a:lnTo>
                    <a:pt x="108" y="102"/>
                  </a:lnTo>
                  <a:lnTo>
                    <a:pt x="106" y="102"/>
                  </a:lnTo>
                  <a:lnTo>
                    <a:pt x="103" y="102"/>
                  </a:lnTo>
                  <a:lnTo>
                    <a:pt x="101" y="100"/>
                  </a:lnTo>
                  <a:lnTo>
                    <a:pt x="101" y="99"/>
                  </a:lnTo>
                  <a:lnTo>
                    <a:pt x="102" y="98"/>
                  </a:lnTo>
                  <a:lnTo>
                    <a:pt x="101" y="97"/>
                  </a:lnTo>
                  <a:lnTo>
                    <a:pt x="98" y="95"/>
                  </a:lnTo>
                  <a:lnTo>
                    <a:pt x="94" y="90"/>
                  </a:lnTo>
                  <a:lnTo>
                    <a:pt x="91" y="89"/>
                  </a:lnTo>
                  <a:lnTo>
                    <a:pt x="90" y="86"/>
                  </a:lnTo>
                  <a:lnTo>
                    <a:pt x="89" y="86"/>
                  </a:lnTo>
                  <a:lnTo>
                    <a:pt x="87" y="85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83" y="86"/>
                  </a:lnTo>
                  <a:lnTo>
                    <a:pt x="81" y="90"/>
                  </a:lnTo>
                  <a:lnTo>
                    <a:pt x="80" y="91"/>
                  </a:lnTo>
                  <a:lnTo>
                    <a:pt x="76" y="91"/>
                  </a:lnTo>
                  <a:lnTo>
                    <a:pt x="74" y="90"/>
                  </a:lnTo>
                  <a:lnTo>
                    <a:pt x="71" y="89"/>
                  </a:lnTo>
                  <a:lnTo>
                    <a:pt x="67" y="89"/>
                  </a:lnTo>
                  <a:lnTo>
                    <a:pt x="63" y="89"/>
                  </a:lnTo>
                  <a:lnTo>
                    <a:pt x="59" y="92"/>
                  </a:lnTo>
                  <a:lnTo>
                    <a:pt x="58" y="91"/>
                  </a:lnTo>
                  <a:lnTo>
                    <a:pt x="56" y="90"/>
                  </a:lnTo>
                  <a:lnTo>
                    <a:pt x="51" y="89"/>
                  </a:lnTo>
                  <a:lnTo>
                    <a:pt x="49" y="88"/>
                  </a:lnTo>
                  <a:lnTo>
                    <a:pt x="56" y="80"/>
                  </a:lnTo>
                  <a:lnTo>
                    <a:pt x="57" y="75"/>
                  </a:lnTo>
                  <a:lnTo>
                    <a:pt x="57" y="72"/>
                  </a:lnTo>
                  <a:lnTo>
                    <a:pt x="57" y="69"/>
                  </a:lnTo>
                  <a:lnTo>
                    <a:pt x="54" y="61"/>
                  </a:lnTo>
                  <a:lnTo>
                    <a:pt x="51" y="50"/>
                  </a:lnTo>
                  <a:lnTo>
                    <a:pt x="49" y="39"/>
                  </a:lnTo>
                  <a:lnTo>
                    <a:pt x="46" y="36"/>
                  </a:lnTo>
                  <a:lnTo>
                    <a:pt x="37" y="32"/>
                  </a:lnTo>
                  <a:lnTo>
                    <a:pt x="35" y="28"/>
                  </a:lnTo>
                  <a:lnTo>
                    <a:pt x="28" y="22"/>
                  </a:lnTo>
                  <a:lnTo>
                    <a:pt x="18" y="19"/>
                  </a:lnTo>
                  <a:lnTo>
                    <a:pt x="16" y="18"/>
                  </a:lnTo>
                  <a:lnTo>
                    <a:pt x="7" y="11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12" y="1"/>
                  </a:lnTo>
                  <a:lnTo>
                    <a:pt x="18" y="3"/>
                  </a:lnTo>
                  <a:lnTo>
                    <a:pt x="22" y="1"/>
                  </a:lnTo>
                  <a:lnTo>
                    <a:pt x="27" y="4"/>
                  </a:lnTo>
                  <a:lnTo>
                    <a:pt x="31" y="6"/>
                  </a:lnTo>
                  <a:lnTo>
                    <a:pt x="36" y="8"/>
                  </a:lnTo>
                  <a:lnTo>
                    <a:pt x="45" y="10"/>
                  </a:lnTo>
                  <a:lnTo>
                    <a:pt x="47" y="12"/>
                  </a:lnTo>
                  <a:lnTo>
                    <a:pt x="52" y="15"/>
                  </a:lnTo>
                  <a:lnTo>
                    <a:pt x="67" y="16"/>
                  </a:lnTo>
                  <a:lnTo>
                    <a:pt x="68" y="16"/>
                  </a:lnTo>
                  <a:lnTo>
                    <a:pt x="69" y="16"/>
                  </a:lnTo>
                  <a:lnTo>
                    <a:pt x="74" y="15"/>
                  </a:lnTo>
                  <a:lnTo>
                    <a:pt x="78" y="15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9" y="17"/>
                  </a:lnTo>
                  <a:lnTo>
                    <a:pt x="93" y="19"/>
                  </a:lnTo>
                  <a:lnTo>
                    <a:pt x="97" y="21"/>
                  </a:lnTo>
                  <a:lnTo>
                    <a:pt x="97" y="22"/>
                  </a:lnTo>
                  <a:lnTo>
                    <a:pt x="99" y="25"/>
                  </a:lnTo>
                  <a:lnTo>
                    <a:pt x="108" y="29"/>
                  </a:lnTo>
                  <a:lnTo>
                    <a:pt x="115" y="31"/>
                  </a:lnTo>
                  <a:lnTo>
                    <a:pt x="117" y="33"/>
                  </a:lnTo>
                  <a:lnTo>
                    <a:pt x="121" y="36"/>
                  </a:lnTo>
                  <a:lnTo>
                    <a:pt x="122" y="36"/>
                  </a:lnTo>
                  <a:lnTo>
                    <a:pt x="122" y="37"/>
                  </a:lnTo>
                  <a:lnTo>
                    <a:pt x="121" y="39"/>
                  </a:lnTo>
                  <a:lnTo>
                    <a:pt x="120" y="41"/>
                  </a:lnTo>
                  <a:lnTo>
                    <a:pt x="121" y="42"/>
                  </a:lnTo>
                  <a:lnTo>
                    <a:pt x="123" y="43"/>
                  </a:lnTo>
                  <a:lnTo>
                    <a:pt x="127" y="44"/>
                  </a:lnTo>
                  <a:lnTo>
                    <a:pt x="129" y="42"/>
                  </a:lnTo>
                  <a:lnTo>
                    <a:pt x="132" y="41"/>
                  </a:lnTo>
                  <a:lnTo>
                    <a:pt x="135" y="39"/>
                  </a:lnTo>
                  <a:lnTo>
                    <a:pt x="139" y="37"/>
                  </a:lnTo>
                  <a:lnTo>
                    <a:pt x="145" y="36"/>
                  </a:lnTo>
                  <a:lnTo>
                    <a:pt x="147" y="36"/>
                  </a:lnTo>
                  <a:lnTo>
                    <a:pt x="149" y="36"/>
                  </a:lnTo>
                  <a:lnTo>
                    <a:pt x="151" y="37"/>
                  </a:lnTo>
                  <a:lnTo>
                    <a:pt x="153" y="41"/>
                  </a:lnTo>
                  <a:lnTo>
                    <a:pt x="156" y="36"/>
                  </a:lnTo>
                  <a:lnTo>
                    <a:pt x="156" y="35"/>
                  </a:lnTo>
                  <a:lnTo>
                    <a:pt x="159" y="36"/>
                  </a:lnTo>
                  <a:lnTo>
                    <a:pt x="162" y="38"/>
                  </a:lnTo>
                  <a:lnTo>
                    <a:pt x="166" y="39"/>
                  </a:lnTo>
                  <a:lnTo>
                    <a:pt x="167" y="40"/>
                  </a:lnTo>
                  <a:lnTo>
                    <a:pt x="172" y="45"/>
                  </a:lnTo>
                  <a:lnTo>
                    <a:pt x="178" y="45"/>
                  </a:lnTo>
                  <a:lnTo>
                    <a:pt x="182" y="45"/>
                  </a:lnTo>
                  <a:lnTo>
                    <a:pt x="183" y="46"/>
                  </a:lnTo>
                  <a:lnTo>
                    <a:pt x="184" y="47"/>
                  </a:lnTo>
                  <a:lnTo>
                    <a:pt x="182" y="52"/>
                  </a:lnTo>
                  <a:lnTo>
                    <a:pt x="181" y="58"/>
                  </a:lnTo>
                  <a:lnTo>
                    <a:pt x="181" y="59"/>
                  </a:lnTo>
                  <a:lnTo>
                    <a:pt x="183" y="61"/>
                  </a:lnTo>
                  <a:lnTo>
                    <a:pt x="188" y="63"/>
                  </a:lnTo>
                  <a:lnTo>
                    <a:pt x="189" y="64"/>
                  </a:lnTo>
                  <a:lnTo>
                    <a:pt x="191" y="66"/>
                  </a:lnTo>
                  <a:lnTo>
                    <a:pt x="194" y="68"/>
                  </a:lnTo>
                  <a:lnTo>
                    <a:pt x="197" y="68"/>
                  </a:lnTo>
                  <a:lnTo>
                    <a:pt x="199" y="68"/>
                  </a:lnTo>
                  <a:lnTo>
                    <a:pt x="201" y="69"/>
                  </a:lnTo>
                  <a:lnTo>
                    <a:pt x="205" y="72"/>
                  </a:lnTo>
                  <a:lnTo>
                    <a:pt x="206" y="7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0" name="Freeform 301">
              <a:extLst>
                <a:ext uri="{FF2B5EF4-FFF2-40B4-BE49-F238E27FC236}">
                  <a16:creationId xmlns:a16="http://schemas.microsoft.com/office/drawing/2014/main" id="{6E2A9E7F-B58E-A2C0-B844-C88B669DB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850" y="8984638"/>
              <a:ext cx="21981" cy="16487"/>
            </a:xfrm>
            <a:custGeom>
              <a:avLst/>
              <a:gdLst>
                <a:gd name="T0" fmla="*/ 12 w 16"/>
                <a:gd name="T1" fmla="*/ 12 h 13"/>
                <a:gd name="T2" fmla="*/ 11 w 16"/>
                <a:gd name="T3" fmla="*/ 12 h 13"/>
                <a:gd name="T4" fmla="*/ 9 w 16"/>
                <a:gd name="T5" fmla="*/ 10 h 13"/>
                <a:gd name="T6" fmla="*/ 9 w 16"/>
                <a:gd name="T7" fmla="*/ 9 h 13"/>
                <a:gd name="T8" fmla="*/ 11 w 16"/>
                <a:gd name="T9" fmla="*/ 9 h 13"/>
                <a:gd name="T10" fmla="*/ 12 w 16"/>
                <a:gd name="T11" fmla="*/ 10 h 13"/>
                <a:gd name="T12" fmla="*/ 12 w 16"/>
                <a:gd name="T13" fmla="*/ 11 h 13"/>
                <a:gd name="T14" fmla="*/ 12 w 16"/>
                <a:gd name="T15" fmla="*/ 12 h 13"/>
                <a:gd name="T16" fmla="*/ 5 w 16"/>
                <a:gd name="T17" fmla="*/ 12 h 13"/>
                <a:gd name="T18" fmla="*/ 1 w 16"/>
                <a:gd name="T19" fmla="*/ 12 h 13"/>
                <a:gd name="T20" fmla="*/ 0 w 16"/>
                <a:gd name="T21" fmla="*/ 11 h 13"/>
                <a:gd name="T22" fmla="*/ 0 w 16"/>
                <a:gd name="T23" fmla="*/ 11 h 13"/>
                <a:gd name="T24" fmla="*/ 1 w 16"/>
                <a:gd name="T25" fmla="*/ 9 h 13"/>
                <a:gd name="T26" fmla="*/ 6 w 16"/>
                <a:gd name="T27" fmla="*/ 7 h 13"/>
                <a:gd name="T28" fmla="*/ 5 w 16"/>
                <a:gd name="T29" fmla="*/ 9 h 13"/>
                <a:gd name="T30" fmla="*/ 5 w 16"/>
                <a:gd name="T31" fmla="*/ 12 h 13"/>
                <a:gd name="T32" fmla="*/ 13 w 16"/>
                <a:gd name="T33" fmla="*/ 0 h 13"/>
                <a:gd name="T34" fmla="*/ 13 w 16"/>
                <a:gd name="T35" fmla="*/ 1 h 13"/>
                <a:gd name="T36" fmla="*/ 14 w 16"/>
                <a:gd name="T37" fmla="*/ 2 h 13"/>
                <a:gd name="T38" fmla="*/ 13 w 16"/>
                <a:gd name="T39" fmla="*/ 3 h 13"/>
                <a:gd name="T40" fmla="*/ 15 w 16"/>
                <a:gd name="T41" fmla="*/ 4 h 13"/>
                <a:gd name="T42" fmla="*/ 15 w 16"/>
                <a:gd name="T43" fmla="*/ 6 h 13"/>
                <a:gd name="T44" fmla="*/ 14 w 16"/>
                <a:gd name="T45" fmla="*/ 6 h 13"/>
                <a:gd name="T46" fmla="*/ 13 w 16"/>
                <a:gd name="T47" fmla="*/ 8 h 13"/>
                <a:gd name="T48" fmla="*/ 13 w 16"/>
                <a:gd name="T49" fmla="*/ 9 h 13"/>
                <a:gd name="T50" fmla="*/ 9 w 16"/>
                <a:gd name="T51" fmla="*/ 7 h 13"/>
                <a:gd name="T52" fmla="*/ 6 w 16"/>
                <a:gd name="T53" fmla="*/ 6 h 13"/>
                <a:gd name="T54" fmla="*/ 2 w 16"/>
                <a:gd name="T55" fmla="*/ 6 h 13"/>
                <a:gd name="T56" fmla="*/ 1 w 16"/>
                <a:gd name="T57" fmla="*/ 6 h 13"/>
                <a:gd name="T58" fmla="*/ 1 w 16"/>
                <a:gd name="T59" fmla="*/ 4 h 13"/>
                <a:gd name="T60" fmla="*/ 5 w 16"/>
                <a:gd name="T61" fmla="*/ 3 h 13"/>
                <a:gd name="T62" fmla="*/ 5 w 16"/>
                <a:gd name="T63" fmla="*/ 1 h 13"/>
                <a:gd name="T64" fmla="*/ 5 w 16"/>
                <a:gd name="T65" fmla="*/ 1 h 13"/>
                <a:gd name="T66" fmla="*/ 6 w 16"/>
                <a:gd name="T67" fmla="*/ 0 h 13"/>
                <a:gd name="T68" fmla="*/ 7 w 16"/>
                <a:gd name="T69" fmla="*/ 0 h 13"/>
                <a:gd name="T70" fmla="*/ 9 w 16"/>
                <a:gd name="T71" fmla="*/ 0 h 13"/>
                <a:gd name="T72" fmla="*/ 11 w 16"/>
                <a:gd name="T73" fmla="*/ 0 h 13"/>
                <a:gd name="T74" fmla="*/ 12 w 16"/>
                <a:gd name="T75" fmla="*/ 0 h 13"/>
                <a:gd name="T76" fmla="*/ 13 w 16"/>
                <a:gd name="T7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" h="13">
                  <a:moveTo>
                    <a:pt x="12" y="12"/>
                  </a:moveTo>
                  <a:lnTo>
                    <a:pt x="11" y="12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1" y="9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2" y="12"/>
                  </a:lnTo>
                  <a:close/>
                  <a:moveTo>
                    <a:pt x="5" y="12"/>
                  </a:moveTo>
                  <a:lnTo>
                    <a:pt x="1" y="12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1" y="9"/>
                  </a:lnTo>
                  <a:lnTo>
                    <a:pt x="6" y="7"/>
                  </a:lnTo>
                  <a:lnTo>
                    <a:pt x="5" y="9"/>
                  </a:lnTo>
                  <a:lnTo>
                    <a:pt x="5" y="12"/>
                  </a:lnTo>
                  <a:close/>
                  <a:moveTo>
                    <a:pt x="13" y="0"/>
                  </a:moveTo>
                  <a:lnTo>
                    <a:pt x="13" y="1"/>
                  </a:lnTo>
                  <a:lnTo>
                    <a:pt x="14" y="2"/>
                  </a:lnTo>
                  <a:lnTo>
                    <a:pt x="13" y="3"/>
                  </a:lnTo>
                  <a:lnTo>
                    <a:pt x="15" y="4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3" y="8"/>
                  </a:lnTo>
                  <a:lnTo>
                    <a:pt x="13" y="9"/>
                  </a:lnTo>
                  <a:lnTo>
                    <a:pt x="9" y="7"/>
                  </a:lnTo>
                  <a:lnTo>
                    <a:pt x="6" y="6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5" y="3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1" name="Freeform 302">
              <a:extLst>
                <a:ext uri="{FF2B5EF4-FFF2-40B4-BE49-F238E27FC236}">
                  <a16:creationId xmlns:a16="http://schemas.microsoft.com/office/drawing/2014/main" id="{47074F14-D282-E457-B9DF-A7A2D0484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3840" y="8995628"/>
              <a:ext cx="5493" cy="5497"/>
            </a:xfrm>
            <a:custGeom>
              <a:avLst/>
              <a:gdLst>
                <a:gd name="T0" fmla="*/ 3 w 4"/>
                <a:gd name="T1" fmla="*/ 3 h 4"/>
                <a:gd name="T2" fmla="*/ 2 w 4"/>
                <a:gd name="T3" fmla="*/ 3 h 4"/>
                <a:gd name="T4" fmla="*/ 0 w 4"/>
                <a:gd name="T5" fmla="*/ 1 h 4"/>
                <a:gd name="T6" fmla="*/ 0 w 4"/>
                <a:gd name="T7" fmla="*/ 0 h 4"/>
                <a:gd name="T8" fmla="*/ 2 w 4"/>
                <a:gd name="T9" fmla="*/ 0 h 4"/>
                <a:gd name="T10" fmla="*/ 3 w 4"/>
                <a:gd name="T11" fmla="*/ 1 h 4"/>
                <a:gd name="T12" fmla="*/ 3 w 4"/>
                <a:gd name="T13" fmla="*/ 2 h 4"/>
                <a:gd name="T14" fmla="*/ 3 w 4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2" name="Freeform 303">
              <a:extLst>
                <a:ext uri="{FF2B5EF4-FFF2-40B4-BE49-F238E27FC236}">
                  <a16:creationId xmlns:a16="http://schemas.microsoft.com/office/drawing/2014/main" id="{25E713C0-9C53-691F-D4CA-CFB27B054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850" y="8995628"/>
              <a:ext cx="10990" cy="5497"/>
            </a:xfrm>
            <a:custGeom>
              <a:avLst/>
              <a:gdLst>
                <a:gd name="T0" fmla="*/ 5 w 7"/>
                <a:gd name="T1" fmla="*/ 5 h 6"/>
                <a:gd name="T2" fmla="*/ 1 w 7"/>
                <a:gd name="T3" fmla="*/ 5 h 6"/>
                <a:gd name="T4" fmla="*/ 0 w 7"/>
                <a:gd name="T5" fmla="*/ 4 h 6"/>
                <a:gd name="T6" fmla="*/ 0 w 7"/>
                <a:gd name="T7" fmla="*/ 4 h 6"/>
                <a:gd name="T8" fmla="*/ 1 w 7"/>
                <a:gd name="T9" fmla="*/ 2 h 6"/>
                <a:gd name="T10" fmla="*/ 6 w 7"/>
                <a:gd name="T11" fmla="*/ 0 h 6"/>
                <a:gd name="T12" fmla="*/ 5 w 7"/>
                <a:gd name="T13" fmla="*/ 2 h 6"/>
                <a:gd name="T14" fmla="*/ 5 w 7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5" y="5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5" y="2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3" name="Freeform 304">
              <a:extLst>
                <a:ext uri="{FF2B5EF4-FFF2-40B4-BE49-F238E27FC236}">
                  <a16:creationId xmlns:a16="http://schemas.microsoft.com/office/drawing/2014/main" id="{968000BC-FE83-4B4B-B6FC-898400A5D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2850" y="8984638"/>
              <a:ext cx="16484" cy="10990"/>
            </a:xfrm>
            <a:custGeom>
              <a:avLst/>
              <a:gdLst>
                <a:gd name="T0" fmla="*/ 12 w 15"/>
                <a:gd name="T1" fmla="*/ 0 h 10"/>
                <a:gd name="T2" fmla="*/ 12 w 15"/>
                <a:gd name="T3" fmla="*/ 1 h 10"/>
                <a:gd name="T4" fmla="*/ 13 w 15"/>
                <a:gd name="T5" fmla="*/ 2 h 10"/>
                <a:gd name="T6" fmla="*/ 12 w 15"/>
                <a:gd name="T7" fmla="*/ 3 h 10"/>
                <a:gd name="T8" fmla="*/ 14 w 15"/>
                <a:gd name="T9" fmla="*/ 4 h 10"/>
                <a:gd name="T10" fmla="*/ 14 w 15"/>
                <a:gd name="T11" fmla="*/ 6 h 10"/>
                <a:gd name="T12" fmla="*/ 13 w 15"/>
                <a:gd name="T13" fmla="*/ 6 h 10"/>
                <a:gd name="T14" fmla="*/ 12 w 15"/>
                <a:gd name="T15" fmla="*/ 8 h 10"/>
                <a:gd name="T16" fmla="*/ 12 w 15"/>
                <a:gd name="T17" fmla="*/ 9 h 10"/>
                <a:gd name="T18" fmla="*/ 8 w 15"/>
                <a:gd name="T19" fmla="*/ 7 h 10"/>
                <a:gd name="T20" fmla="*/ 5 w 15"/>
                <a:gd name="T21" fmla="*/ 6 h 10"/>
                <a:gd name="T22" fmla="*/ 1 w 15"/>
                <a:gd name="T23" fmla="*/ 6 h 10"/>
                <a:gd name="T24" fmla="*/ 0 w 15"/>
                <a:gd name="T25" fmla="*/ 6 h 10"/>
                <a:gd name="T26" fmla="*/ 0 w 15"/>
                <a:gd name="T27" fmla="*/ 4 h 10"/>
                <a:gd name="T28" fmla="*/ 4 w 15"/>
                <a:gd name="T29" fmla="*/ 3 h 10"/>
                <a:gd name="T30" fmla="*/ 4 w 15"/>
                <a:gd name="T31" fmla="*/ 1 h 10"/>
                <a:gd name="T32" fmla="*/ 4 w 15"/>
                <a:gd name="T33" fmla="*/ 1 h 10"/>
                <a:gd name="T34" fmla="*/ 5 w 15"/>
                <a:gd name="T35" fmla="*/ 0 h 10"/>
                <a:gd name="T36" fmla="*/ 6 w 15"/>
                <a:gd name="T37" fmla="*/ 0 h 10"/>
                <a:gd name="T38" fmla="*/ 8 w 15"/>
                <a:gd name="T39" fmla="*/ 0 h 10"/>
                <a:gd name="T40" fmla="*/ 10 w 15"/>
                <a:gd name="T41" fmla="*/ 0 h 10"/>
                <a:gd name="T42" fmla="*/ 11 w 15"/>
                <a:gd name="T43" fmla="*/ 0 h 10"/>
                <a:gd name="T44" fmla="*/ 12 w 15"/>
                <a:gd name="T4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lnTo>
                    <a:pt x="12" y="1"/>
                  </a:lnTo>
                  <a:lnTo>
                    <a:pt x="13" y="2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3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8" y="7"/>
                  </a:lnTo>
                  <a:lnTo>
                    <a:pt x="5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4" name="Freeform 305">
              <a:extLst>
                <a:ext uri="{FF2B5EF4-FFF2-40B4-BE49-F238E27FC236}">
                  <a16:creationId xmlns:a16="http://schemas.microsoft.com/office/drawing/2014/main" id="{2C4539A1-A7CD-1CBC-F40D-2AE03FB97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0997" y="9666042"/>
              <a:ext cx="1818911" cy="664920"/>
            </a:xfrm>
            <a:custGeom>
              <a:avLst/>
              <a:gdLst>
                <a:gd name="T0" fmla="*/ 193 w 1458"/>
                <a:gd name="T1" fmla="*/ 123 h 535"/>
                <a:gd name="T2" fmla="*/ 297 w 1458"/>
                <a:gd name="T3" fmla="*/ 247 h 535"/>
                <a:gd name="T4" fmla="*/ 298 w 1458"/>
                <a:gd name="T5" fmla="*/ 374 h 535"/>
                <a:gd name="T6" fmla="*/ 70 w 1458"/>
                <a:gd name="T7" fmla="*/ 93 h 535"/>
                <a:gd name="T8" fmla="*/ 709 w 1458"/>
                <a:gd name="T9" fmla="*/ 56 h 535"/>
                <a:gd name="T10" fmla="*/ 749 w 1458"/>
                <a:gd name="T11" fmla="*/ 161 h 535"/>
                <a:gd name="T12" fmla="*/ 676 w 1458"/>
                <a:gd name="T13" fmla="*/ 267 h 535"/>
                <a:gd name="T14" fmla="*/ 538 w 1458"/>
                <a:gd name="T15" fmla="*/ 294 h 535"/>
                <a:gd name="T16" fmla="*/ 443 w 1458"/>
                <a:gd name="T17" fmla="*/ 192 h 535"/>
                <a:gd name="T18" fmla="*/ 542 w 1458"/>
                <a:gd name="T19" fmla="*/ 140 h 535"/>
                <a:gd name="T20" fmla="*/ 645 w 1458"/>
                <a:gd name="T21" fmla="*/ 85 h 535"/>
                <a:gd name="T22" fmla="*/ 1005 w 1458"/>
                <a:gd name="T23" fmla="*/ 66 h 535"/>
                <a:gd name="T24" fmla="*/ 22 w 1458"/>
                <a:gd name="T25" fmla="*/ 103 h 535"/>
                <a:gd name="T26" fmla="*/ 1066 w 1458"/>
                <a:gd name="T27" fmla="*/ 139 h 535"/>
                <a:gd name="T28" fmla="*/ 1025 w 1458"/>
                <a:gd name="T29" fmla="*/ 147 h 535"/>
                <a:gd name="T30" fmla="*/ 881 w 1458"/>
                <a:gd name="T31" fmla="*/ 172 h 535"/>
                <a:gd name="T32" fmla="*/ 897 w 1458"/>
                <a:gd name="T33" fmla="*/ 207 h 535"/>
                <a:gd name="T34" fmla="*/ 877 w 1458"/>
                <a:gd name="T35" fmla="*/ 316 h 535"/>
                <a:gd name="T36" fmla="*/ 801 w 1458"/>
                <a:gd name="T37" fmla="*/ 326 h 535"/>
                <a:gd name="T38" fmla="*/ 767 w 1458"/>
                <a:gd name="T39" fmla="*/ 248 h 535"/>
                <a:gd name="T40" fmla="*/ 873 w 1458"/>
                <a:gd name="T41" fmla="*/ 157 h 535"/>
                <a:gd name="T42" fmla="*/ 65 w 1458"/>
                <a:gd name="T43" fmla="*/ 141 h 535"/>
                <a:gd name="T44" fmla="*/ 246 w 1458"/>
                <a:gd name="T45" fmla="*/ 157 h 535"/>
                <a:gd name="T46" fmla="*/ 264 w 1458"/>
                <a:gd name="T47" fmla="*/ 164 h 535"/>
                <a:gd name="T48" fmla="*/ 308 w 1458"/>
                <a:gd name="T49" fmla="*/ 197 h 535"/>
                <a:gd name="T50" fmla="*/ 1116 w 1458"/>
                <a:gd name="T51" fmla="*/ 192 h 535"/>
                <a:gd name="T52" fmla="*/ 295 w 1458"/>
                <a:gd name="T53" fmla="*/ 206 h 535"/>
                <a:gd name="T54" fmla="*/ 1306 w 1458"/>
                <a:gd name="T55" fmla="*/ 269 h 535"/>
                <a:gd name="T56" fmla="*/ 1453 w 1458"/>
                <a:gd name="T57" fmla="*/ 400 h 535"/>
                <a:gd name="T58" fmla="*/ 1394 w 1458"/>
                <a:gd name="T59" fmla="*/ 416 h 535"/>
                <a:gd name="T60" fmla="*/ 1259 w 1458"/>
                <a:gd name="T61" fmla="*/ 319 h 535"/>
                <a:gd name="T62" fmla="*/ 1170 w 1458"/>
                <a:gd name="T63" fmla="*/ 275 h 535"/>
                <a:gd name="T64" fmla="*/ 1147 w 1458"/>
                <a:gd name="T65" fmla="*/ 217 h 535"/>
                <a:gd name="T66" fmla="*/ 1302 w 1458"/>
                <a:gd name="T67" fmla="*/ 225 h 535"/>
                <a:gd name="T68" fmla="*/ 125 w 1458"/>
                <a:gd name="T69" fmla="*/ 233 h 535"/>
                <a:gd name="T70" fmla="*/ 1046 w 1458"/>
                <a:gd name="T71" fmla="*/ 241 h 535"/>
                <a:gd name="T72" fmla="*/ 322 w 1458"/>
                <a:gd name="T73" fmla="*/ 254 h 535"/>
                <a:gd name="T74" fmla="*/ 958 w 1458"/>
                <a:gd name="T75" fmla="*/ 246 h 535"/>
                <a:gd name="T76" fmla="*/ 911 w 1458"/>
                <a:gd name="T77" fmla="*/ 249 h 535"/>
                <a:gd name="T78" fmla="*/ 395 w 1458"/>
                <a:gd name="T79" fmla="*/ 286 h 535"/>
                <a:gd name="T80" fmla="*/ 1079 w 1458"/>
                <a:gd name="T81" fmla="*/ 293 h 535"/>
                <a:gd name="T82" fmla="*/ 367 w 1458"/>
                <a:gd name="T83" fmla="*/ 280 h 535"/>
                <a:gd name="T84" fmla="*/ 1031 w 1458"/>
                <a:gd name="T85" fmla="*/ 292 h 535"/>
                <a:gd name="T86" fmla="*/ 1221 w 1458"/>
                <a:gd name="T87" fmla="*/ 321 h 535"/>
                <a:gd name="T88" fmla="*/ 868 w 1458"/>
                <a:gd name="T89" fmla="*/ 357 h 535"/>
                <a:gd name="T90" fmla="*/ 1259 w 1458"/>
                <a:gd name="T91" fmla="*/ 368 h 535"/>
                <a:gd name="T92" fmla="*/ 804 w 1458"/>
                <a:gd name="T93" fmla="*/ 392 h 535"/>
                <a:gd name="T94" fmla="*/ 507 w 1458"/>
                <a:gd name="T95" fmla="*/ 398 h 535"/>
                <a:gd name="T96" fmla="*/ 504 w 1458"/>
                <a:gd name="T97" fmla="*/ 449 h 535"/>
                <a:gd name="T98" fmla="*/ 354 w 1458"/>
                <a:gd name="T99" fmla="*/ 376 h 535"/>
                <a:gd name="T100" fmla="*/ 1255 w 1458"/>
                <a:gd name="T101" fmla="*/ 398 h 535"/>
                <a:gd name="T102" fmla="*/ 609 w 1458"/>
                <a:gd name="T103" fmla="*/ 411 h 535"/>
                <a:gd name="T104" fmla="*/ 1391 w 1458"/>
                <a:gd name="T105" fmla="*/ 425 h 535"/>
                <a:gd name="T106" fmla="*/ 637 w 1458"/>
                <a:gd name="T107" fmla="*/ 467 h 535"/>
                <a:gd name="T108" fmla="*/ 749 w 1458"/>
                <a:gd name="T109" fmla="*/ 466 h 535"/>
                <a:gd name="T110" fmla="*/ 729 w 1458"/>
                <a:gd name="T111" fmla="*/ 445 h 535"/>
                <a:gd name="T112" fmla="*/ 817 w 1458"/>
                <a:gd name="T113" fmla="*/ 451 h 535"/>
                <a:gd name="T114" fmla="*/ 928 w 1458"/>
                <a:gd name="T115" fmla="*/ 453 h 535"/>
                <a:gd name="T116" fmla="*/ 901 w 1458"/>
                <a:gd name="T117" fmla="*/ 449 h 535"/>
                <a:gd name="T118" fmla="*/ 769 w 1458"/>
                <a:gd name="T119" fmla="*/ 464 h 535"/>
                <a:gd name="T120" fmla="*/ 912 w 1458"/>
                <a:gd name="T121" fmla="*/ 516 h 535"/>
                <a:gd name="T122" fmla="*/ 776 w 1458"/>
                <a:gd name="T123" fmla="*/ 497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58" h="535">
                  <a:moveTo>
                    <a:pt x="5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  <a:close/>
                  <a:moveTo>
                    <a:pt x="41" y="21"/>
                  </a:moveTo>
                  <a:lnTo>
                    <a:pt x="45" y="22"/>
                  </a:lnTo>
                  <a:lnTo>
                    <a:pt x="52" y="20"/>
                  </a:lnTo>
                  <a:lnTo>
                    <a:pt x="56" y="20"/>
                  </a:lnTo>
                  <a:lnTo>
                    <a:pt x="60" y="21"/>
                  </a:lnTo>
                  <a:lnTo>
                    <a:pt x="63" y="22"/>
                  </a:lnTo>
                  <a:lnTo>
                    <a:pt x="72" y="21"/>
                  </a:lnTo>
                  <a:lnTo>
                    <a:pt x="73" y="21"/>
                  </a:lnTo>
                  <a:lnTo>
                    <a:pt x="75" y="22"/>
                  </a:lnTo>
                  <a:lnTo>
                    <a:pt x="76" y="23"/>
                  </a:lnTo>
                  <a:lnTo>
                    <a:pt x="80" y="27"/>
                  </a:lnTo>
                  <a:lnTo>
                    <a:pt x="87" y="32"/>
                  </a:lnTo>
                  <a:lnTo>
                    <a:pt x="88" y="36"/>
                  </a:lnTo>
                  <a:lnTo>
                    <a:pt x="89" y="39"/>
                  </a:lnTo>
                  <a:lnTo>
                    <a:pt x="90" y="40"/>
                  </a:lnTo>
                  <a:lnTo>
                    <a:pt x="97" y="47"/>
                  </a:lnTo>
                  <a:lnTo>
                    <a:pt x="98" y="50"/>
                  </a:lnTo>
                  <a:lnTo>
                    <a:pt x="97" y="54"/>
                  </a:lnTo>
                  <a:lnTo>
                    <a:pt x="99" y="57"/>
                  </a:lnTo>
                  <a:lnTo>
                    <a:pt x="106" y="60"/>
                  </a:lnTo>
                  <a:lnTo>
                    <a:pt x="111" y="63"/>
                  </a:lnTo>
                  <a:lnTo>
                    <a:pt x="111" y="64"/>
                  </a:lnTo>
                  <a:lnTo>
                    <a:pt x="112" y="65"/>
                  </a:lnTo>
                  <a:lnTo>
                    <a:pt x="114" y="68"/>
                  </a:lnTo>
                  <a:lnTo>
                    <a:pt x="117" y="69"/>
                  </a:lnTo>
                  <a:lnTo>
                    <a:pt x="126" y="74"/>
                  </a:lnTo>
                  <a:lnTo>
                    <a:pt x="138" y="82"/>
                  </a:lnTo>
                  <a:lnTo>
                    <a:pt x="145" y="86"/>
                  </a:lnTo>
                  <a:lnTo>
                    <a:pt x="150" y="92"/>
                  </a:lnTo>
                  <a:lnTo>
                    <a:pt x="152" y="95"/>
                  </a:lnTo>
                  <a:lnTo>
                    <a:pt x="154" y="98"/>
                  </a:lnTo>
                  <a:lnTo>
                    <a:pt x="157" y="103"/>
                  </a:lnTo>
                  <a:lnTo>
                    <a:pt x="163" y="109"/>
                  </a:lnTo>
                  <a:lnTo>
                    <a:pt x="164" y="110"/>
                  </a:lnTo>
                  <a:lnTo>
                    <a:pt x="165" y="113"/>
                  </a:lnTo>
                  <a:lnTo>
                    <a:pt x="167" y="115"/>
                  </a:lnTo>
                  <a:lnTo>
                    <a:pt x="169" y="118"/>
                  </a:lnTo>
                  <a:lnTo>
                    <a:pt x="171" y="119"/>
                  </a:lnTo>
                  <a:lnTo>
                    <a:pt x="174" y="120"/>
                  </a:lnTo>
                  <a:lnTo>
                    <a:pt x="178" y="124"/>
                  </a:lnTo>
                  <a:lnTo>
                    <a:pt x="180" y="125"/>
                  </a:lnTo>
                  <a:lnTo>
                    <a:pt x="180" y="122"/>
                  </a:lnTo>
                  <a:lnTo>
                    <a:pt x="178" y="119"/>
                  </a:lnTo>
                  <a:lnTo>
                    <a:pt x="178" y="117"/>
                  </a:lnTo>
                  <a:lnTo>
                    <a:pt x="179" y="116"/>
                  </a:lnTo>
                  <a:lnTo>
                    <a:pt x="180" y="115"/>
                  </a:lnTo>
                  <a:lnTo>
                    <a:pt x="181" y="114"/>
                  </a:lnTo>
                  <a:lnTo>
                    <a:pt x="185" y="115"/>
                  </a:lnTo>
                  <a:lnTo>
                    <a:pt x="191" y="120"/>
                  </a:lnTo>
                  <a:lnTo>
                    <a:pt x="193" y="123"/>
                  </a:lnTo>
                  <a:lnTo>
                    <a:pt x="195" y="127"/>
                  </a:lnTo>
                  <a:lnTo>
                    <a:pt x="197" y="131"/>
                  </a:lnTo>
                  <a:lnTo>
                    <a:pt x="199" y="133"/>
                  </a:lnTo>
                  <a:lnTo>
                    <a:pt x="202" y="134"/>
                  </a:lnTo>
                  <a:lnTo>
                    <a:pt x="205" y="134"/>
                  </a:lnTo>
                  <a:lnTo>
                    <a:pt x="209" y="135"/>
                  </a:lnTo>
                  <a:lnTo>
                    <a:pt x="216" y="141"/>
                  </a:lnTo>
                  <a:lnTo>
                    <a:pt x="219" y="144"/>
                  </a:lnTo>
                  <a:lnTo>
                    <a:pt x="221" y="147"/>
                  </a:lnTo>
                  <a:lnTo>
                    <a:pt x="222" y="151"/>
                  </a:lnTo>
                  <a:lnTo>
                    <a:pt x="222" y="154"/>
                  </a:lnTo>
                  <a:lnTo>
                    <a:pt x="223" y="156"/>
                  </a:lnTo>
                  <a:lnTo>
                    <a:pt x="228" y="160"/>
                  </a:lnTo>
                  <a:lnTo>
                    <a:pt x="231" y="162"/>
                  </a:lnTo>
                  <a:lnTo>
                    <a:pt x="233" y="163"/>
                  </a:lnTo>
                  <a:lnTo>
                    <a:pt x="243" y="164"/>
                  </a:lnTo>
                  <a:lnTo>
                    <a:pt x="246" y="166"/>
                  </a:lnTo>
                  <a:lnTo>
                    <a:pt x="248" y="168"/>
                  </a:lnTo>
                  <a:lnTo>
                    <a:pt x="249" y="171"/>
                  </a:lnTo>
                  <a:lnTo>
                    <a:pt x="248" y="173"/>
                  </a:lnTo>
                  <a:lnTo>
                    <a:pt x="241" y="178"/>
                  </a:lnTo>
                  <a:lnTo>
                    <a:pt x="233" y="180"/>
                  </a:lnTo>
                  <a:lnTo>
                    <a:pt x="240" y="179"/>
                  </a:lnTo>
                  <a:lnTo>
                    <a:pt x="244" y="178"/>
                  </a:lnTo>
                  <a:lnTo>
                    <a:pt x="248" y="176"/>
                  </a:lnTo>
                  <a:lnTo>
                    <a:pt x="251" y="174"/>
                  </a:lnTo>
                  <a:lnTo>
                    <a:pt x="256" y="171"/>
                  </a:lnTo>
                  <a:lnTo>
                    <a:pt x="258" y="170"/>
                  </a:lnTo>
                  <a:lnTo>
                    <a:pt x="260" y="171"/>
                  </a:lnTo>
                  <a:lnTo>
                    <a:pt x="263" y="172"/>
                  </a:lnTo>
                  <a:lnTo>
                    <a:pt x="266" y="174"/>
                  </a:lnTo>
                  <a:lnTo>
                    <a:pt x="269" y="178"/>
                  </a:lnTo>
                  <a:lnTo>
                    <a:pt x="271" y="181"/>
                  </a:lnTo>
                  <a:lnTo>
                    <a:pt x="273" y="186"/>
                  </a:lnTo>
                  <a:lnTo>
                    <a:pt x="270" y="187"/>
                  </a:lnTo>
                  <a:lnTo>
                    <a:pt x="266" y="189"/>
                  </a:lnTo>
                  <a:lnTo>
                    <a:pt x="261" y="193"/>
                  </a:lnTo>
                  <a:lnTo>
                    <a:pt x="260" y="194"/>
                  </a:lnTo>
                  <a:lnTo>
                    <a:pt x="262" y="195"/>
                  </a:lnTo>
                  <a:lnTo>
                    <a:pt x="260" y="198"/>
                  </a:lnTo>
                  <a:lnTo>
                    <a:pt x="263" y="200"/>
                  </a:lnTo>
                  <a:lnTo>
                    <a:pt x="264" y="202"/>
                  </a:lnTo>
                  <a:lnTo>
                    <a:pt x="261" y="204"/>
                  </a:lnTo>
                  <a:lnTo>
                    <a:pt x="262" y="205"/>
                  </a:lnTo>
                  <a:lnTo>
                    <a:pt x="264" y="211"/>
                  </a:lnTo>
                  <a:lnTo>
                    <a:pt x="266" y="212"/>
                  </a:lnTo>
                  <a:lnTo>
                    <a:pt x="270" y="215"/>
                  </a:lnTo>
                  <a:lnTo>
                    <a:pt x="278" y="218"/>
                  </a:lnTo>
                  <a:lnTo>
                    <a:pt x="281" y="219"/>
                  </a:lnTo>
                  <a:lnTo>
                    <a:pt x="285" y="220"/>
                  </a:lnTo>
                  <a:lnTo>
                    <a:pt x="287" y="220"/>
                  </a:lnTo>
                  <a:lnTo>
                    <a:pt x="291" y="220"/>
                  </a:lnTo>
                  <a:lnTo>
                    <a:pt x="292" y="221"/>
                  </a:lnTo>
                  <a:lnTo>
                    <a:pt x="293" y="226"/>
                  </a:lnTo>
                  <a:lnTo>
                    <a:pt x="294" y="230"/>
                  </a:lnTo>
                  <a:lnTo>
                    <a:pt x="295" y="238"/>
                  </a:lnTo>
                  <a:lnTo>
                    <a:pt x="296" y="241"/>
                  </a:lnTo>
                  <a:lnTo>
                    <a:pt x="296" y="244"/>
                  </a:lnTo>
                  <a:lnTo>
                    <a:pt x="297" y="247"/>
                  </a:lnTo>
                  <a:lnTo>
                    <a:pt x="301" y="250"/>
                  </a:lnTo>
                  <a:lnTo>
                    <a:pt x="305" y="252"/>
                  </a:lnTo>
                  <a:lnTo>
                    <a:pt x="306" y="253"/>
                  </a:lnTo>
                  <a:lnTo>
                    <a:pt x="306" y="255"/>
                  </a:lnTo>
                  <a:lnTo>
                    <a:pt x="306" y="258"/>
                  </a:lnTo>
                  <a:lnTo>
                    <a:pt x="305" y="259"/>
                  </a:lnTo>
                  <a:lnTo>
                    <a:pt x="301" y="262"/>
                  </a:lnTo>
                  <a:lnTo>
                    <a:pt x="300" y="264"/>
                  </a:lnTo>
                  <a:lnTo>
                    <a:pt x="300" y="267"/>
                  </a:lnTo>
                  <a:lnTo>
                    <a:pt x="300" y="269"/>
                  </a:lnTo>
                  <a:lnTo>
                    <a:pt x="301" y="269"/>
                  </a:lnTo>
                  <a:lnTo>
                    <a:pt x="303" y="268"/>
                  </a:lnTo>
                  <a:lnTo>
                    <a:pt x="307" y="263"/>
                  </a:lnTo>
                  <a:lnTo>
                    <a:pt x="308" y="263"/>
                  </a:lnTo>
                  <a:lnTo>
                    <a:pt x="310" y="262"/>
                  </a:lnTo>
                  <a:lnTo>
                    <a:pt x="312" y="261"/>
                  </a:lnTo>
                  <a:lnTo>
                    <a:pt x="320" y="261"/>
                  </a:lnTo>
                  <a:lnTo>
                    <a:pt x="323" y="262"/>
                  </a:lnTo>
                  <a:lnTo>
                    <a:pt x="327" y="264"/>
                  </a:lnTo>
                  <a:lnTo>
                    <a:pt x="330" y="266"/>
                  </a:lnTo>
                  <a:lnTo>
                    <a:pt x="340" y="278"/>
                  </a:lnTo>
                  <a:lnTo>
                    <a:pt x="344" y="285"/>
                  </a:lnTo>
                  <a:lnTo>
                    <a:pt x="345" y="287"/>
                  </a:lnTo>
                  <a:lnTo>
                    <a:pt x="345" y="288"/>
                  </a:lnTo>
                  <a:lnTo>
                    <a:pt x="344" y="290"/>
                  </a:lnTo>
                  <a:lnTo>
                    <a:pt x="340" y="294"/>
                  </a:lnTo>
                  <a:lnTo>
                    <a:pt x="339" y="296"/>
                  </a:lnTo>
                  <a:lnTo>
                    <a:pt x="338" y="301"/>
                  </a:lnTo>
                  <a:lnTo>
                    <a:pt x="338" y="305"/>
                  </a:lnTo>
                  <a:lnTo>
                    <a:pt x="339" y="307"/>
                  </a:lnTo>
                  <a:lnTo>
                    <a:pt x="341" y="308"/>
                  </a:lnTo>
                  <a:lnTo>
                    <a:pt x="341" y="310"/>
                  </a:lnTo>
                  <a:lnTo>
                    <a:pt x="338" y="317"/>
                  </a:lnTo>
                  <a:lnTo>
                    <a:pt x="337" y="318"/>
                  </a:lnTo>
                  <a:lnTo>
                    <a:pt x="339" y="331"/>
                  </a:lnTo>
                  <a:lnTo>
                    <a:pt x="339" y="334"/>
                  </a:lnTo>
                  <a:lnTo>
                    <a:pt x="339" y="339"/>
                  </a:lnTo>
                  <a:lnTo>
                    <a:pt x="339" y="345"/>
                  </a:lnTo>
                  <a:lnTo>
                    <a:pt x="337" y="367"/>
                  </a:lnTo>
                  <a:lnTo>
                    <a:pt x="337" y="368"/>
                  </a:lnTo>
                  <a:lnTo>
                    <a:pt x="335" y="371"/>
                  </a:lnTo>
                  <a:lnTo>
                    <a:pt x="333" y="371"/>
                  </a:lnTo>
                  <a:lnTo>
                    <a:pt x="331" y="370"/>
                  </a:lnTo>
                  <a:lnTo>
                    <a:pt x="330" y="369"/>
                  </a:lnTo>
                  <a:lnTo>
                    <a:pt x="329" y="368"/>
                  </a:lnTo>
                  <a:lnTo>
                    <a:pt x="328" y="367"/>
                  </a:lnTo>
                  <a:lnTo>
                    <a:pt x="322" y="362"/>
                  </a:lnTo>
                  <a:lnTo>
                    <a:pt x="321" y="364"/>
                  </a:lnTo>
                  <a:lnTo>
                    <a:pt x="315" y="368"/>
                  </a:lnTo>
                  <a:lnTo>
                    <a:pt x="314" y="369"/>
                  </a:lnTo>
                  <a:lnTo>
                    <a:pt x="312" y="368"/>
                  </a:lnTo>
                  <a:lnTo>
                    <a:pt x="309" y="367"/>
                  </a:lnTo>
                  <a:lnTo>
                    <a:pt x="300" y="362"/>
                  </a:lnTo>
                  <a:lnTo>
                    <a:pt x="299" y="364"/>
                  </a:lnTo>
                  <a:lnTo>
                    <a:pt x="299" y="365"/>
                  </a:lnTo>
                  <a:lnTo>
                    <a:pt x="301" y="371"/>
                  </a:lnTo>
                  <a:lnTo>
                    <a:pt x="301" y="373"/>
                  </a:lnTo>
                  <a:lnTo>
                    <a:pt x="300" y="374"/>
                  </a:lnTo>
                  <a:lnTo>
                    <a:pt x="298" y="374"/>
                  </a:lnTo>
                  <a:lnTo>
                    <a:pt x="295" y="371"/>
                  </a:lnTo>
                  <a:lnTo>
                    <a:pt x="291" y="367"/>
                  </a:lnTo>
                  <a:lnTo>
                    <a:pt x="287" y="362"/>
                  </a:lnTo>
                  <a:lnTo>
                    <a:pt x="284" y="360"/>
                  </a:lnTo>
                  <a:lnTo>
                    <a:pt x="281" y="357"/>
                  </a:lnTo>
                  <a:lnTo>
                    <a:pt x="274" y="348"/>
                  </a:lnTo>
                  <a:lnTo>
                    <a:pt x="272" y="346"/>
                  </a:lnTo>
                  <a:lnTo>
                    <a:pt x="260" y="339"/>
                  </a:lnTo>
                  <a:lnTo>
                    <a:pt x="258" y="338"/>
                  </a:lnTo>
                  <a:lnTo>
                    <a:pt x="255" y="335"/>
                  </a:lnTo>
                  <a:lnTo>
                    <a:pt x="252" y="332"/>
                  </a:lnTo>
                  <a:lnTo>
                    <a:pt x="244" y="328"/>
                  </a:lnTo>
                  <a:lnTo>
                    <a:pt x="233" y="318"/>
                  </a:lnTo>
                  <a:lnTo>
                    <a:pt x="227" y="312"/>
                  </a:lnTo>
                  <a:lnTo>
                    <a:pt x="221" y="303"/>
                  </a:lnTo>
                  <a:lnTo>
                    <a:pt x="220" y="301"/>
                  </a:lnTo>
                  <a:lnTo>
                    <a:pt x="210" y="294"/>
                  </a:lnTo>
                  <a:lnTo>
                    <a:pt x="204" y="289"/>
                  </a:lnTo>
                  <a:lnTo>
                    <a:pt x="202" y="287"/>
                  </a:lnTo>
                  <a:lnTo>
                    <a:pt x="197" y="278"/>
                  </a:lnTo>
                  <a:lnTo>
                    <a:pt x="196" y="276"/>
                  </a:lnTo>
                  <a:lnTo>
                    <a:pt x="193" y="273"/>
                  </a:lnTo>
                  <a:lnTo>
                    <a:pt x="190" y="271"/>
                  </a:lnTo>
                  <a:lnTo>
                    <a:pt x="188" y="269"/>
                  </a:lnTo>
                  <a:lnTo>
                    <a:pt x="182" y="261"/>
                  </a:lnTo>
                  <a:lnTo>
                    <a:pt x="180" y="258"/>
                  </a:lnTo>
                  <a:lnTo>
                    <a:pt x="179" y="255"/>
                  </a:lnTo>
                  <a:lnTo>
                    <a:pt x="179" y="248"/>
                  </a:lnTo>
                  <a:lnTo>
                    <a:pt x="168" y="228"/>
                  </a:lnTo>
                  <a:lnTo>
                    <a:pt x="165" y="221"/>
                  </a:lnTo>
                  <a:lnTo>
                    <a:pt x="163" y="213"/>
                  </a:lnTo>
                  <a:lnTo>
                    <a:pt x="163" y="212"/>
                  </a:lnTo>
                  <a:lnTo>
                    <a:pt x="156" y="204"/>
                  </a:lnTo>
                  <a:lnTo>
                    <a:pt x="153" y="202"/>
                  </a:lnTo>
                  <a:lnTo>
                    <a:pt x="151" y="200"/>
                  </a:lnTo>
                  <a:lnTo>
                    <a:pt x="148" y="197"/>
                  </a:lnTo>
                  <a:lnTo>
                    <a:pt x="144" y="188"/>
                  </a:lnTo>
                  <a:lnTo>
                    <a:pt x="142" y="186"/>
                  </a:lnTo>
                  <a:lnTo>
                    <a:pt x="140" y="184"/>
                  </a:lnTo>
                  <a:lnTo>
                    <a:pt x="132" y="180"/>
                  </a:lnTo>
                  <a:lnTo>
                    <a:pt x="129" y="178"/>
                  </a:lnTo>
                  <a:lnTo>
                    <a:pt x="126" y="176"/>
                  </a:lnTo>
                  <a:lnTo>
                    <a:pt x="124" y="172"/>
                  </a:lnTo>
                  <a:lnTo>
                    <a:pt x="123" y="165"/>
                  </a:lnTo>
                  <a:lnTo>
                    <a:pt x="119" y="154"/>
                  </a:lnTo>
                  <a:lnTo>
                    <a:pt x="115" y="140"/>
                  </a:lnTo>
                  <a:lnTo>
                    <a:pt x="112" y="133"/>
                  </a:lnTo>
                  <a:lnTo>
                    <a:pt x="108" y="128"/>
                  </a:lnTo>
                  <a:lnTo>
                    <a:pt x="107" y="127"/>
                  </a:lnTo>
                  <a:lnTo>
                    <a:pt x="92" y="117"/>
                  </a:lnTo>
                  <a:lnTo>
                    <a:pt x="90" y="116"/>
                  </a:lnTo>
                  <a:lnTo>
                    <a:pt x="87" y="115"/>
                  </a:lnTo>
                  <a:lnTo>
                    <a:pt x="83" y="115"/>
                  </a:lnTo>
                  <a:lnTo>
                    <a:pt x="80" y="112"/>
                  </a:lnTo>
                  <a:lnTo>
                    <a:pt x="79" y="108"/>
                  </a:lnTo>
                  <a:lnTo>
                    <a:pt x="78" y="102"/>
                  </a:lnTo>
                  <a:lnTo>
                    <a:pt x="77" y="99"/>
                  </a:lnTo>
                  <a:lnTo>
                    <a:pt x="76" y="97"/>
                  </a:lnTo>
                  <a:lnTo>
                    <a:pt x="70" y="93"/>
                  </a:lnTo>
                  <a:lnTo>
                    <a:pt x="67" y="89"/>
                  </a:lnTo>
                  <a:lnTo>
                    <a:pt x="65" y="86"/>
                  </a:lnTo>
                  <a:lnTo>
                    <a:pt x="63" y="83"/>
                  </a:lnTo>
                  <a:lnTo>
                    <a:pt x="56" y="74"/>
                  </a:lnTo>
                  <a:lnTo>
                    <a:pt x="54" y="71"/>
                  </a:lnTo>
                  <a:lnTo>
                    <a:pt x="51" y="69"/>
                  </a:lnTo>
                  <a:lnTo>
                    <a:pt x="43" y="68"/>
                  </a:lnTo>
                  <a:lnTo>
                    <a:pt x="39" y="66"/>
                  </a:lnTo>
                  <a:lnTo>
                    <a:pt x="35" y="61"/>
                  </a:lnTo>
                  <a:lnTo>
                    <a:pt x="33" y="58"/>
                  </a:lnTo>
                  <a:lnTo>
                    <a:pt x="25" y="52"/>
                  </a:lnTo>
                  <a:lnTo>
                    <a:pt x="12" y="39"/>
                  </a:lnTo>
                  <a:lnTo>
                    <a:pt x="9" y="36"/>
                  </a:lnTo>
                  <a:lnTo>
                    <a:pt x="8" y="33"/>
                  </a:lnTo>
                  <a:lnTo>
                    <a:pt x="6" y="29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3" y="9"/>
                  </a:lnTo>
                  <a:lnTo>
                    <a:pt x="6" y="8"/>
                  </a:lnTo>
                  <a:lnTo>
                    <a:pt x="10" y="9"/>
                  </a:lnTo>
                  <a:lnTo>
                    <a:pt x="14" y="9"/>
                  </a:lnTo>
                  <a:lnTo>
                    <a:pt x="17" y="10"/>
                  </a:lnTo>
                  <a:lnTo>
                    <a:pt x="21" y="12"/>
                  </a:lnTo>
                  <a:lnTo>
                    <a:pt x="27" y="18"/>
                  </a:lnTo>
                  <a:lnTo>
                    <a:pt x="30" y="19"/>
                  </a:lnTo>
                  <a:lnTo>
                    <a:pt x="33" y="20"/>
                  </a:lnTo>
                  <a:lnTo>
                    <a:pt x="41" y="21"/>
                  </a:lnTo>
                  <a:close/>
                  <a:moveTo>
                    <a:pt x="1006" y="59"/>
                  </a:moveTo>
                  <a:lnTo>
                    <a:pt x="1005" y="60"/>
                  </a:lnTo>
                  <a:lnTo>
                    <a:pt x="1002" y="60"/>
                  </a:lnTo>
                  <a:lnTo>
                    <a:pt x="1002" y="58"/>
                  </a:lnTo>
                  <a:lnTo>
                    <a:pt x="1004" y="55"/>
                  </a:lnTo>
                  <a:lnTo>
                    <a:pt x="1006" y="52"/>
                  </a:lnTo>
                  <a:lnTo>
                    <a:pt x="1004" y="51"/>
                  </a:lnTo>
                  <a:lnTo>
                    <a:pt x="1003" y="49"/>
                  </a:lnTo>
                  <a:lnTo>
                    <a:pt x="1003" y="47"/>
                  </a:lnTo>
                  <a:lnTo>
                    <a:pt x="1004" y="43"/>
                  </a:lnTo>
                  <a:lnTo>
                    <a:pt x="1005" y="43"/>
                  </a:lnTo>
                  <a:lnTo>
                    <a:pt x="1007" y="45"/>
                  </a:lnTo>
                  <a:lnTo>
                    <a:pt x="1008" y="48"/>
                  </a:lnTo>
                  <a:lnTo>
                    <a:pt x="1009" y="51"/>
                  </a:lnTo>
                  <a:lnTo>
                    <a:pt x="1007" y="55"/>
                  </a:lnTo>
                  <a:lnTo>
                    <a:pt x="1006" y="59"/>
                  </a:lnTo>
                  <a:close/>
                  <a:moveTo>
                    <a:pt x="679" y="48"/>
                  </a:moveTo>
                  <a:lnTo>
                    <a:pt x="680" y="49"/>
                  </a:lnTo>
                  <a:lnTo>
                    <a:pt x="682" y="49"/>
                  </a:lnTo>
                  <a:lnTo>
                    <a:pt x="684" y="49"/>
                  </a:lnTo>
                  <a:lnTo>
                    <a:pt x="688" y="49"/>
                  </a:lnTo>
                  <a:lnTo>
                    <a:pt x="697" y="49"/>
                  </a:lnTo>
                  <a:lnTo>
                    <a:pt x="702" y="50"/>
                  </a:lnTo>
                  <a:lnTo>
                    <a:pt x="708" y="54"/>
                  </a:lnTo>
                  <a:lnTo>
                    <a:pt x="710" y="55"/>
                  </a:lnTo>
                  <a:lnTo>
                    <a:pt x="712" y="55"/>
                  </a:lnTo>
                  <a:lnTo>
                    <a:pt x="711" y="55"/>
                  </a:lnTo>
                  <a:lnTo>
                    <a:pt x="709" y="56"/>
                  </a:lnTo>
                  <a:lnTo>
                    <a:pt x="708" y="58"/>
                  </a:lnTo>
                  <a:lnTo>
                    <a:pt x="711" y="61"/>
                  </a:lnTo>
                  <a:lnTo>
                    <a:pt x="711" y="63"/>
                  </a:lnTo>
                  <a:lnTo>
                    <a:pt x="714" y="64"/>
                  </a:lnTo>
                  <a:lnTo>
                    <a:pt x="717" y="66"/>
                  </a:lnTo>
                  <a:lnTo>
                    <a:pt x="717" y="68"/>
                  </a:lnTo>
                  <a:lnTo>
                    <a:pt x="717" y="69"/>
                  </a:lnTo>
                  <a:lnTo>
                    <a:pt x="718" y="70"/>
                  </a:lnTo>
                  <a:lnTo>
                    <a:pt x="716" y="71"/>
                  </a:lnTo>
                  <a:lnTo>
                    <a:pt x="713" y="72"/>
                  </a:lnTo>
                  <a:lnTo>
                    <a:pt x="711" y="71"/>
                  </a:lnTo>
                  <a:lnTo>
                    <a:pt x="709" y="69"/>
                  </a:lnTo>
                  <a:lnTo>
                    <a:pt x="709" y="71"/>
                  </a:lnTo>
                  <a:lnTo>
                    <a:pt x="708" y="72"/>
                  </a:lnTo>
                  <a:lnTo>
                    <a:pt x="703" y="72"/>
                  </a:lnTo>
                  <a:lnTo>
                    <a:pt x="699" y="72"/>
                  </a:lnTo>
                  <a:lnTo>
                    <a:pt x="695" y="72"/>
                  </a:lnTo>
                  <a:lnTo>
                    <a:pt x="697" y="72"/>
                  </a:lnTo>
                  <a:lnTo>
                    <a:pt x="698" y="73"/>
                  </a:lnTo>
                  <a:lnTo>
                    <a:pt x="704" y="78"/>
                  </a:lnTo>
                  <a:lnTo>
                    <a:pt x="706" y="81"/>
                  </a:lnTo>
                  <a:lnTo>
                    <a:pt x="703" y="84"/>
                  </a:lnTo>
                  <a:lnTo>
                    <a:pt x="704" y="86"/>
                  </a:lnTo>
                  <a:lnTo>
                    <a:pt x="707" y="87"/>
                  </a:lnTo>
                  <a:lnTo>
                    <a:pt x="709" y="88"/>
                  </a:lnTo>
                  <a:lnTo>
                    <a:pt x="711" y="89"/>
                  </a:lnTo>
                  <a:lnTo>
                    <a:pt x="713" y="89"/>
                  </a:lnTo>
                  <a:lnTo>
                    <a:pt x="713" y="91"/>
                  </a:lnTo>
                  <a:lnTo>
                    <a:pt x="714" y="93"/>
                  </a:lnTo>
                  <a:lnTo>
                    <a:pt x="711" y="94"/>
                  </a:lnTo>
                  <a:lnTo>
                    <a:pt x="714" y="94"/>
                  </a:lnTo>
                  <a:lnTo>
                    <a:pt x="715" y="96"/>
                  </a:lnTo>
                  <a:lnTo>
                    <a:pt x="714" y="96"/>
                  </a:lnTo>
                  <a:lnTo>
                    <a:pt x="714" y="98"/>
                  </a:lnTo>
                  <a:lnTo>
                    <a:pt x="714" y="98"/>
                  </a:lnTo>
                  <a:lnTo>
                    <a:pt x="717" y="99"/>
                  </a:lnTo>
                  <a:lnTo>
                    <a:pt x="719" y="100"/>
                  </a:lnTo>
                  <a:lnTo>
                    <a:pt x="719" y="102"/>
                  </a:lnTo>
                  <a:lnTo>
                    <a:pt x="721" y="106"/>
                  </a:lnTo>
                  <a:lnTo>
                    <a:pt x="726" y="111"/>
                  </a:lnTo>
                  <a:lnTo>
                    <a:pt x="727" y="113"/>
                  </a:lnTo>
                  <a:lnTo>
                    <a:pt x="727" y="115"/>
                  </a:lnTo>
                  <a:lnTo>
                    <a:pt x="726" y="116"/>
                  </a:lnTo>
                  <a:lnTo>
                    <a:pt x="723" y="118"/>
                  </a:lnTo>
                  <a:lnTo>
                    <a:pt x="721" y="121"/>
                  </a:lnTo>
                  <a:lnTo>
                    <a:pt x="721" y="121"/>
                  </a:lnTo>
                  <a:lnTo>
                    <a:pt x="719" y="123"/>
                  </a:lnTo>
                  <a:lnTo>
                    <a:pt x="720" y="123"/>
                  </a:lnTo>
                  <a:lnTo>
                    <a:pt x="721" y="124"/>
                  </a:lnTo>
                  <a:lnTo>
                    <a:pt x="723" y="128"/>
                  </a:lnTo>
                  <a:lnTo>
                    <a:pt x="728" y="133"/>
                  </a:lnTo>
                  <a:lnTo>
                    <a:pt x="730" y="135"/>
                  </a:lnTo>
                  <a:lnTo>
                    <a:pt x="740" y="142"/>
                  </a:lnTo>
                  <a:lnTo>
                    <a:pt x="745" y="145"/>
                  </a:lnTo>
                  <a:lnTo>
                    <a:pt x="752" y="152"/>
                  </a:lnTo>
                  <a:lnTo>
                    <a:pt x="756" y="154"/>
                  </a:lnTo>
                  <a:lnTo>
                    <a:pt x="756" y="156"/>
                  </a:lnTo>
                  <a:lnTo>
                    <a:pt x="753" y="159"/>
                  </a:lnTo>
                  <a:lnTo>
                    <a:pt x="749" y="161"/>
                  </a:lnTo>
                  <a:lnTo>
                    <a:pt x="742" y="161"/>
                  </a:lnTo>
                  <a:lnTo>
                    <a:pt x="735" y="160"/>
                  </a:lnTo>
                  <a:lnTo>
                    <a:pt x="731" y="159"/>
                  </a:lnTo>
                  <a:lnTo>
                    <a:pt x="728" y="157"/>
                  </a:lnTo>
                  <a:lnTo>
                    <a:pt x="726" y="154"/>
                  </a:lnTo>
                  <a:lnTo>
                    <a:pt x="722" y="152"/>
                  </a:lnTo>
                  <a:lnTo>
                    <a:pt x="723" y="154"/>
                  </a:lnTo>
                  <a:lnTo>
                    <a:pt x="725" y="156"/>
                  </a:lnTo>
                  <a:lnTo>
                    <a:pt x="724" y="159"/>
                  </a:lnTo>
                  <a:lnTo>
                    <a:pt x="723" y="161"/>
                  </a:lnTo>
                  <a:lnTo>
                    <a:pt x="720" y="162"/>
                  </a:lnTo>
                  <a:lnTo>
                    <a:pt x="718" y="163"/>
                  </a:lnTo>
                  <a:lnTo>
                    <a:pt x="717" y="163"/>
                  </a:lnTo>
                  <a:lnTo>
                    <a:pt x="710" y="176"/>
                  </a:lnTo>
                  <a:lnTo>
                    <a:pt x="710" y="179"/>
                  </a:lnTo>
                  <a:lnTo>
                    <a:pt x="708" y="193"/>
                  </a:lnTo>
                  <a:lnTo>
                    <a:pt x="708" y="197"/>
                  </a:lnTo>
                  <a:lnTo>
                    <a:pt x="710" y="204"/>
                  </a:lnTo>
                  <a:lnTo>
                    <a:pt x="711" y="208"/>
                  </a:lnTo>
                  <a:lnTo>
                    <a:pt x="712" y="210"/>
                  </a:lnTo>
                  <a:lnTo>
                    <a:pt x="711" y="211"/>
                  </a:lnTo>
                  <a:lnTo>
                    <a:pt x="710" y="212"/>
                  </a:lnTo>
                  <a:lnTo>
                    <a:pt x="704" y="214"/>
                  </a:lnTo>
                  <a:lnTo>
                    <a:pt x="701" y="216"/>
                  </a:lnTo>
                  <a:lnTo>
                    <a:pt x="698" y="219"/>
                  </a:lnTo>
                  <a:lnTo>
                    <a:pt x="695" y="221"/>
                  </a:lnTo>
                  <a:lnTo>
                    <a:pt x="693" y="224"/>
                  </a:lnTo>
                  <a:lnTo>
                    <a:pt x="690" y="225"/>
                  </a:lnTo>
                  <a:lnTo>
                    <a:pt x="689" y="225"/>
                  </a:lnTo>
                  <a:lnTo>
                    <a:pt x="687" y="224"/>
                  </a:lnTo>
                  <a:lnTo>
                    <a:pt x="686" y="222"/>
                  </a:lnTo>
                  <a:lnTo>
                    <a:pt x="685" y="220"/>
                  </a:lnTo>
                  <a:lnTo>
                    <a:pt x="684" y="221"/>
                  </a:lnTo>
                  <a:lnTo>
                    <a:pt x="685" y="223"/>
                  </a:lnTo>
                  <a:lnTo>
                    <a:pt x="686" y="225"/>
                  </a:lnTo>
                  <a:lnTo>
                    <a:pt x="686" y="226"/>
                  </a:lnTo>
                  <a:lnTo>
                    <a:pt x="686" y="229"/>
                  </a:lnTo>
                  <a:lnTo>
                    <a:pt x="684" y="230"/>
                  </a:lnTo>
                  <a:lnTo>
                    <a:pt x="681" y="232"/>
                  </a:lnTo>
                  <a:lnTo>
                    <a:pt x="679" y="233"/>
                  </a:lnTo>
                  <a:lnTo>
                    <a:pt x="679" y="236"/>
                  </a:lnTo>
                  <a:lnTo>
                    <a:pt x="678" y="238"/>
                  </a:lnTo>
                  <a:lnTo>
                    <a:pt x="676" y="238"/>
                  </a:lnTo>
                  <a:lnTo>
                    <a:pt x="672" y="241"/>
                  </a:lnTo>
                  <a:lnTo>
                    <a:pt x="671" y="242"/>
                  </a:lnTo>
                  <a:lnTo>
                    <a:pt x="670" y="243"/>
                  </a:lnTo>
                  <a:lnTo>
                    <a:pt x="673" y="243"/>
                  </a:lnTo>
                  <a:lnTo>
                    <a:pt x="675" y="243"/>
                  </a:lnTo>
                  <a:lnTo>
                    <a:pt x="675" y="245"/>
                  </a:lnTo>
                  <a:lnTo>
                    <a:pt x="676" y="247"/>
                  </a:lnTo>
                  <a:lnTo>
                    <a:pt x="675" y="252"/>
                  </a:lnTo>
                  <a:lnTo>
                    <a:pt x="671" y="255"/>
                  </a:lnTo>
                  <a:lnTo>
                    <a:pt x="673" y="255"/>
                  </a:lnTo>
                  <a:lnTo>
                    <a:pt x="674" y="256"/>
                  </a:lnTo>
                  <a:lnTo>
                    <a:pt x="678" y="256"/>
                  </a:lnTo>
                  <a:lnTo>
                    <a:pt x="679" y="260"/>
                  </a:lnTo>
                  <a:lnTo>
                    <a:pt x="679" y="263"/>
                  </a:lnTo>
                  <a:lnTo>
                    <a:pt x="678" y="266"/>
                  </a:lnTo>
                  <a:lnTo>
                    <a:pt x="676" y="267"/>
                  </a:lnTo>
                  <a:lnTo>
                    <a:pt x="674" y="266"/>
                  </a:lnTo>
                  <a:lnTo>
                    <a:pt x="673" y="266"/>
                  </a:lnTo>
                  <a:lnTo>
                    <a:pt x="671" y="267"/>
                  </a:lnTo>
                  <a:lnTo>
                    <a:pt x="671" y="269"/>
                  </a:lnTo>
                  <a:lnTo>
                    <a:pt x="673" y="268"/>
                  </a:lnTo>
                  <a:lnTo>
                    <a:pt x="673" y="272"/>
                  </a:lnTo>
                  <a:lnTo>
                    <a:pt x="673" y="277"/>
                  </a:lnTo>
                  <a:lnTo>
                    <a:pt x="672" y="278"/>
                  </a:lnTo>
                  <a:lnTo>
                    <a:pt x="671" y="280"/>
                  </a:lnTo>
                  <a:lnTo>
                    <a:pt x="668" y="281"/>
                  </a:lnTo>
                  <a:lnTo>
                    <a:pt x="667" y="280"/>
                  </a:lnTo>
                  <a:lnTo>
                    <a:pt x="667" y="281"/>
                  </a:lnTo>
                  <a:lnTo>
                    <a:pt x="667" y="283"/>
                  </a:lnTo>
                  <a:lnTo>
                    <a:pt x="669" y="286"/>
                  </a:lnTo>
                  <a:lnTo>
                    <a:pt x="668" y="287"/>
                  </a:lnTo>
                  <a:lnTo>
                    <a:pt x="667" y="288"/>
                  </a:lnTo>
                  <a:lnTo>
                    <a:pt x="666" y="289"/>
                  </a:lnTo>
                  <a:lnTo>
                    <a:pt x="663" y="293"/>
                  </a:lnTo>
                  <a:lnTo>
                    <a:pt x="662" y="296"/>
                  </a:lnTo>
                  <a:lnTo>
                    <a:pt x="661" y="298"/>
                  </a:lnTo>
                  <a:lnTo>
                    <a:pt x="660" y="301"/>
                  </a:lnTo>
                  <a:lnTo>
                    <a:pt x="638" y="310"/>
                  </a:lnTo>
                  <a:lnTo>
                    <a:pt x="619" y="319"/>
                  </a:lnTo>
                  <a:lnTo>
                    <a:pt x="618" y="318"/>
                  </a:lnTo>
                  <a:lnTo>
                    <a:pt x="618" y="317"/>
                  </a:lnTo>
                  <a:lnTo>
                    <a:pt x="617" y="304"/>
                  </a:lnTo>
                  <a:lnTo>
                    <a:pt x="615" y="297"/>
                  </a:lnTo>
                  <a:lnTo>
                    <a:pt x="615" y="294"/>
                  </a:lnTo>
                  <a:lnTo>
                    <a:pt x="612" y="297"/>
                  </a:lnTo>
                  <a:lnTo>
                    <a:pt x="610" y="297"/>
                  </a:lnTo>
                  <a:lnTo>
                    <a:pt x="608" y="296"/>
                  </a:lnTo>
                  <a:lnTo>
                    <a:pt x="607" y="294"/>
                  </a:lnTo>
                  <a:lnTo>
                    <a:pt x="607" y="293"/>
                  </a:lnTo>
                  <a:lnTo>
                    <a:pt x="608" y="289"/>
                  </a:lnTo>
                  <a:lnTo>
                    <a:pt x="607" y="291"/>
                  </a:lnTo>
                  <a:lnTo>
                    <a:pt x="605" y="293"/>
                  </a:lnTo>
                  <a:lnTo>
                    <a:pt x="604" y="293"/>
                  </a:lnTo>
                  <a:lnTo>
                    <a:pt x="602" y="292"/>
                  </a:lnTo>
                  <a:lnTo>
                    <a:pt x="601" y="291"/>
                  </a:lnTo>
                  <a:lnTo>
                    <a:pt x="600" y="291"/>
                  </a:lnTo>
                  <a:lnTo>
                    <a:pt x="596" y="294"/>
                  </a:lnTo>
                  <a:lnTo>
                    <a:pt x="591" y="296"/>
                  </a:lnTo>
                  <a:lnTo>
                    <a:pt x="588" y="296"/>
                  </a:lnTo>
                  <a:lnTo>
                    <a:pt x="586" y="295"/>
                  </a:lnTo>
                  <a:lnTo>
                    <a:pt x="586" y="292"/>
                  </a:lnTo>
                  <a:lnTo>
                    <a:pt x="586" y="289"/>
                  </a:lnTo>
                  <a:lnTo>
                    <a:pt x="585" y="288"/>
                  </a:lnTo>
                  <a:lnTo>
                    <a:pt x="584" y="287"/>
                  </a:lnTo>
                  <a:lnTo>
                    <a:pt x="583" y="288"/>
                  </a:lnTo>
                  <a:lnTo>
                    <a:pt x="579" y="289"/>
                  </a:lnTo>
                  <a:lnTo>
                    <a:pt x="577" y="289"/>
                  </a:lnTo>
                  <a:lnTo>
                    <a:pt x="577" y="289"/>
                  </a:lnTo>
                  <a:lnTo>
                    <a:pt x="567" y="280"/>
                  </a:lnTo>
                  <a:lnTo>
                    <a:pt x="565" y="288"/>
                  </a:lnTo>
                  <a:lnTo>
                    <a:pt x="558" y="292"/>
                  </a:lnTo>
                  <a:lnTo>
                    <a:pt x="553" y="294"/>
                  </a:lnTo>
                  <a:lnTo>
                    <a:pt x="548" y="293"/>
                  </a:lnTo>
                  <a:lnTo>
                    <a:pt x="543" y="292"/>
                  </a:lnTo>
                  <a:lnTo>
                    <a:pt x="538" y="294"/>
                  </a:lnTo>
                  <a:lnTo>
                    <a:pt x="533" y="299"/>
                  </a:lnTo>
                  <a:lnTo>
                    <a:pt x="531" y="299"/>
                  </a:lnTo>
                  <a:lnTo>
                    <a:pt x="530" y="299"/>
                  </a:lnTo>
                  <a:lnTo>
                    <a:pt x="528" y="299"/>
                  </a:lnTo>
                  <a:lnTo>
                    <a:pt x="529" y="295"/>
                  </a:lnTo>
                  <a:lnTo>
                    <a:pt x="529" y="291"/>
                  </a:lnTo>
                  <a:lnTo>
                    <a:pt x="528" y="283"/>
                  </a:lnTo>
                  <a:lnTo>
                    <a:pt x="528" y="282"/>
                  </a:lnTo>
                  <a:lnTo>
                    <a:pt x="526" y="280"/>
                  </a:lnTo>
                  <a:lnTo>
                    <a:pt x="524" y="278"/>
                  </a:lnTo>
                  <a:lnTo>
                    <a:pt x="523" y="279"/>
                  </a:lnTo>
                  <a:lnTo>
                    <a:pt x="522" y="281"/>
                  </a:lnTo>
                  <a:lnTo>
                    <a:pt x="518" y="281"/>
                  </a:lnTo>
                  <a:lnTo>
                    <a:pt x="514" y="280"/>
                  </a:lnTo>
                  <a:lnTo>
                    <a:pt x="511" y="280"/>
                  </a:lnTo>
                  <a:lnTo>
                    <a:pt x="503" y="283"/>
                  </a:lnTo>
                  <a:lnTo>
                    <a:pt x="500" y="284"/>
                  </a:lnTo>
                  <a:lnTo>
                    <a:pt x="498" y="283"/>
                  </a:lnTo>
                  <a:lnTo>
                    <a:pt x="496" y="282"/>
                  </a:lnTo>
                  <a:lnTo>
                    <a:pt x="497" y="280"/>
                  </a:lnTo>
                  <a:lnTo>
                    <a:pt x="499" y="278"/>
                  </a:lnTo>
                  <a:lnTo>
                    <a:pt x="496" y="280"/>
                  </a:lnTo>
                  <a:lnTo>
                    <a:pt x="494" y="281"/>
                  </a:lnTo>
                  <a:lnTo>
                    <a:pt x="493" y="282"/>
                  </a:lnTo>
                  <a:lnTo>
                    <a:pt x="492" y="282"/>
                  </a:lnTo>
                  <a:lnTo>
                    <a:pt x="489" y="278"/>
                  </a:lnTo>
                  <a:lnTo>
                    <a:pt x="483" y="280"/>
                  </a:lnTo>
                  <a:lnTo>
                    <a:pt x="481" y="280"/>
                  </a:lnTo>
                  <a:lnTo>
                    <a:pt x="480" y="281"/>
                  </a:lnTo>
                  <a:lnTo>
                    <a:pt x="478" y="280"/>
                  </a:lnTo>
                  <a:lnTo>
                    <a:pt x="478" y="279"/>
                  </a:lnTo>
                  <a:lnTo>
                    <a:pt x="478" y="272"/>
                  </a:lnTo>
                  <a:lnTo>
                    <a:pt x="474" y="257"/>
                  </a:lnTo>
                  <a:lnTo>
                    <a:pt x="473" y="250"/>
                  </a:lnTo>
                  <a:lnTo>
                    <a:pt x="473" y="248"/>
                  </a:lnTo>
                  <a:lnTo>
                    <a:pt x="469" y="245"/>
                  </a:lnTo>
                  <a:lnTo>
                    <a:pt x="469" y="242"/>
                  </a:lnTo>
                  <a:lnTo>
                    <a:pt x="471" y="239"/>
                  </a:lnTo>
                  <a:lnTo>
                    <a:pt x="472" y="235"/>
                  </a:lnTo>
                  <a:lnTo>
                    <a:pt x="471" y="231"/>
                  </a:lnTo>
                  <a:lnTo>
                    <a:pt x="470" y="227"/>
                  </a:lnTo>
                  <a:lnTo>
                    <a:pt x="468" y="224"/>
                  </a:lnTo>
                  <a:lnTo>
                    <a:pt x="466" y="221"/>
                  </a:lnTo>
                  <a:lnTo>
                    <a:pt x="463" y="219"/>
                  </a:lnTo>
                  <a:lnTo>
                    <a:pt x="460" y="217"/>
                  </a:lnTo>
                  <a:lnTo>
                    <a:pt x="453" y="214"/>
                  </a:lnTo>
                  <a:lnTo>
                    <a:pt x="449" y="214"/>
                  </a:lnTo>
                  <a:lnTo>
                    <a:pt x="448" y="214"/>
                  </a:lnTo>
                  <a:lnTo>
                    <a:pt x="446" y="213"/>
                  </a:lnTo>
                  <a:lnTo>
                    <a:pt x="447" y="210"/>
                  </a:lnTo>
                  <a:lnTo>
                    <a:pt x="448" y="208"/>
                  </a:lnTo>
                  <a:lnTo>
                    <a:pt x="450" y="208"/>
                  </a:lnTo>
                  <a:lnTo>
                    <a:pt x="450" y="207"/>
                  </a:lnTo>
                  <a:lnTo>
                    <a:pt x="446" y="205"/>
                  </a:lnTo>
                  <a:lnTo>
                    <a:pt x="443" y="202"/>
                  </a:lnTo>
                  <a:lnTo>
                    <a:pt x="443" y="201"/>
                  </a:lnTo>
                  <a:lnTo>
                    <a:pt x="442" y="199"/>
                  </a:lnTo>
                  <a:lnTo>
                    <a:pt x="442" y="195"/>
                  </a:lnTo>
                  <a:lnTo>
                    <a:pt x="443" y="192"/>
                  </a:lnTo>
                  <a:lnTo>
                    <a:pt x="444" y="191"/>
                  </a:lnTo>
                  <a:lnTo>
                    <a:pt x="445" y="187"/>
                  </a:lnTo>
                  <a:lnTo>
                    <a:pt x="446" y="186"/>
                  </a:lnTo>
                  <a:lnTo>
                    <a:pt x="446" y="185"/>
                  </a:lnTo>
                  <a:lnTo>
                    <a:pt x="445" y="184"/>
                  </a:lnTo>
                  <a:lnTo>
                    <a:pt x="444" y="183"/>
                  </a:lnTo>
                  <a:lnTo>
                    <a:pt x="443" y="181"/>
                  </a:lnTo>
                  <a:lnTo>
                    <a:pt x="441" y="179"/>
                  </a:lnTo>
                  <a:lnTo>
                    <a:pt x="437" y="175"/>
                  </a:lnTo>
                  <a:lnTo>
                    <a:pt x="436" y="170"/>
                  </a:lnTo>
                  <a:lnTo>
                    <a:pt x="435" y="162"/>
                  </a:lnTo>
                  <a:lnTo>
                    <a:pt x="436" y="158"/>
                  </a:lnTo>
                  <a:lnTo>
                    <a:pt x="437" y="151"/>
                  </a:lnTo>
                  <a:lnTo>
                    <a:pt x="440" y="148"/>
                  </a:lnTo>
                  <a:lnTo>
                    <a:pt x="441" y="148"/>
                  </a:lnTo>
                  <a:lnTo>
                    <a:pt x="443" y="147"/>
                  </a:lnTo>
                  <a:lnTo>
                    <a:pt x="441" y="147"/>
                  </a:lnTo>
                  <a:lnTo>
                    <a:pt x="440" y="147"/>
                  </a:lnTo>
                  <a:lnTo>
                    <a:pt x="439" y="148"/>
                  </a:lnTo>
                  <a:lnTo>
                    <a:pt x="440" y="141"/>
                  </a:lnTo>
                  <a:lnTo>
                    <a:pt x="441" y="139"/>
                  </a:lnTo>
                  <a:lnTo>
                    <a:pt x="444" y="136"/>
                  </a:lnTo>
                  <a:lnTo>
                    <a:pt x="447" y="133"/>
                  </a:lnTo>
                  <a:lnTo>
                    <a:pt x="449" y="129"/>
                  </a:lnTo>
                  <a:lnTo>
                    <a:pt x="451" y="126"/>
                  </a:lnTo>
                  <a:lnTo>
                    <a:pt x="459" y="123"/>
                  </a:lnTo>
                  <a:lnTo>
                    <a:pt x="456" y="127"/>
                  </a:lnTo>
                  <a:lnTo>
                    <a:pt x="456" y="128"/>
                  </a:lnTo>
                  <a:lnTo>
                    <a:pt x="457" y="129"/>
                  </a:lnTo>
                  <a:lnTo>
                    <a:pt x="459" y="130"/>
                  </a:lnTo>
                  <a:lnTo>
                    <a:pt x="459" y="135"/>
                  </a:lnTo>
                  <a:lnTo>
                    <a:pt x="462" y="139"/>
                  </a:lnTo>
                  <a:lnTo>
                    <a:pt x="465" y="141"/>
                  </a:lnTo>
                  <a:lnTo>
                    <a:pt x="467" y="143"/>
                  </a:lnTo>
                  <a:lnTo>
                    <a:pt x="468" y="145"/>
                  </a:lnTo>
                  <a:lnTo>
                    <a:pt x="470" y="146"/>
                  </a:lnTo>
                  <a:lnTo>
                    <a:pt x="472" y="148"/>
                  </a:lnTo>
                  <a:lnTo>
                    <a:pt x="474" y="149"/>
                  </a:lnTo>
                  <a:lnTo>
                    <a:pt x="480" y="155"/>
                  </a:lnTo>
                  <a:lnTo>
                    <a:pt x="483" y="157"/>
                  </a:lnTo>
                  <a:lnTo>
                    <a:pt x="485" y="159"/>
                  </a:lnTo>
                  <a:lnTo>
                    <a:pt x="486" y="159"/>
                  </a:lnTo>
                  <a:lnTo>
                    <a:pt x="490" y="159"/>
                  </a:lnTo>
                  <a:lnTo>
                    <a:pt x="500" y="154"/>
                  </a:lnTo>
                  <a:lnTo>
                    <a:pt x="502" y="154"/>
                  </a:lnTo>
                  <a:lnTo>
                    <a:pt x="505" y="154"/>
                  </a:lnTo>
                  <a:lnTo>
                    <a:pt x="511" y="154"/>
                  </a:lnTo>
                  <a:lnTo>
                    <a:pt x="517" y="155"/>
                  </a:lnTo>
                  <a:lnTo>
                    <a:pt x="520" y="155"/>
                  </a:lnTo>
                  <a:lnTo>
                    <a:pt x="522" y="154"/>
                  </a:lnTo>
                  <a:lnTo>
                    <a:pt x="524" y="154"/>
                  </a:lnTo>
                  <a:lnTo>
                    <a:pt x="526" y="155"/>
                  </a:lnTo>
                  <a:lnTo>
                    <a:pt x="528" y="155"/>
                  </a:lnTo>
                  <a:lnTo>
                    <a:pt x="531" y="151"/>
                  </a:lnTo>
                  <a:lnTo>
                    <a:pt x="536" y="151"/>
                  </a:lnTo>
                  <a:lnTo>
                    <a:pt x="538" y="148"/>
                  </a:lnTo>
                  <a:lnTo>
                    <a:pt x="539" y="145"/>
                  </a:lnTo>
                  <a:lnTo>
                    <a:pt x="540" y="141"/>
                  </a:lnTo>
                  <a:lnTo>
                    <a:pt x="542" y="140"/>
                  </a:lnTo>
                  <a:lnTo>
                    <a:pt x="545" y="139"/>
                  </a:lnTo>
                  <a:lnTo>
                    <a:pt x="549" y="137"/>
                  </a:lnTo>
                  <a:lnTo>
                    <a:pt x="564" y="137"/>
                  </a:lnTo>
                  <a:lnTo>
                    <a:pt x="566" y="138"/>
                  </a:lnTo>
                  <a:lnTo>
                    <a:pt x="566" y="139"/>
                  </a:lnTo>
                  <a:lnTo>
                    <a:pt x="566" y="140"/>
                  </a:lnTo>
                  <a:lnTo>
                    <a:pt x="566" y="141"/>
                  </a:lnTo>
                  <a:lnTo>
                    <a:pt x="568" y="141"/>
                  </a:lnTo>
                  <a:lnTo>
                    <a:pt x="570" y="142"/>
                  </a:lnTo>
                  <a:lnTo>
                    <a:pt x="577" y="145"/>
                  </a:lnTo>
                  <a:lnTo>
                    <a:pt x="580" y="146"/>
                  </a:lnTo>
                  <a:lnTo>
                    <a:pt x="582" y="145"/>
                  </a:lnTo>
                  <a:lnTo>
                    <a:pt x="586" y="148"/>
                  </a:lnTo>
                  <a:lnTo>
                    <a:pt x="588" y="147"/>
                  </a:lnTo>
                  <a:lnTo>
                    <a:pt x="590" y="145"/>
                  </a:lnTo>
                  <a:lnTo>
                    <a:pt x="593" y="143"/>
                  </a:lnTo>
                  <a:lnTo>
                    <a:pt x="594" y="141"/>
                  </a:lnTo>
                  <a:lnTo>
                    <a:pt x="598" y="141"/>
                  </a:lnTo>
                  <a:lnTo>
                    <a:pt x="602" y="141"/>
                  </a:lnTo>
                  <a:lnTo>
                    <a:pt x="606" y="140"/>
                  </a:lnTo>
                  <a:lnTo>
                    <a:pt x="610" y="139"/>
                  </a:lnTo>
                  <a:lnTo>
                    <a:pt x="614" y="141"/>
                  </a:lnTo>
                  <a:lnTo>
                    <a:pt x="615" y="140"/>
                  </a:lnTo>
                  <a:lnTo>
                    <a:pt x="616" y="139"/>
                  </a:lnTo>
                  <a:lnTo>
                    <a:pt x="618" y="135"/>
                  </a:lnTo>
                  <a:lnTo>
                    <a:pt x="619" y="134"/>
                  </a:lnTo>
                  <a:lnTo>
                    <a:pt x="619" y="129"/>
                  </a:lnTo>
                  <a:lnTo>
                    <a:pt x="620" y="128"/>
                  </a:lnTo>
                  <a:lnTo>
                    <a:pt x="622" y="128"/>
                  </a:lnTo>
                  <a:lnTo>
                    <a:pt x="623" y="127"/>
                  </a:lnTo>
                  <a:lnTo>
                    <a:pt x="624" y="126"/>
                  </a:lnTo>
                  <a:lnTo>
                    <a:pt x="624" y="124"/>
                  </a:lnTo>
                  <a:lnTo>
                    <a:pt x="624" y="123"/>
                  </a:lnTo>
                  <a:lnTo>
                    <a:pt x="622" y="122"/>
                  </a:lnTo>
                  <a:lnTo>
                    <a:pt x="622" y="118"/>
                  </a:lnTo>
                  <a:lnTo>
                    <a:pt x="622" y="116"/>
                  </a:lnTo>
                  <a:lnTo>
                    <a:pt x="622" y="115"/>
                  </a:lnTo>
                  <a:lnTo>
                    <a:pt x="624" y="115"/>
                  </a:lnTo>
                  <a:lnTo>
                    <a:pt x="629" y="112"/>
                  </a:lnTo>
                  <a:lnTo>
                    <a:pt x="632" y="109"/>
                  </a:lnTo>
                  <a:lnTo>
                    <a:pt x="634" y="108"/>
                  </a:lnTo>
                  <a:lnTo>
                    <a:pt x="635" y="107"/>
                  </a:lnTo>
                  <a:lnTo>
                    <a:pt x="635" y="105"/>
                  </a:lnTo>
                  <a:lnTo>
                    <a:pt x="634" y="104"/>
                  </a:lnTo>
                  <a:lnTo>
                    <a:pt x="632" y="104"/>
                  </a:lnTo>
                  <a:lnTo>
                    <a:pt x="632" y="102"/>
                  </a:lnTo>
                  <a:lnTo>
                    <a:pt x="632" y="100"/>
                  </a:lnTo>
                  <a:lnTo>
                    <a:pt x="632" y="99"/>
                  </a:lnTo>
                  <a:lnTo>
                    <a:pt x="632" y="98"/>
                  </a:lnTo>
                  <a:lnTo>
                    <a:pt x="632" y="97"/>
                  </a:lnTo>
                  <a:lnTo>
                    <a:pt x="634" y="95"/>
                  </a:lnTo>
                  <a:lnTo>
                    <a:pt x="635" y="93"/>
                  </a:lnTo>
                  <a:lnTo>
                    <a:pt x="637" y="91"/>
                  </a:lnTo>
                  <a:lnTo>
                    <a:pt x="640" y="92"/>
                  </a:lnTo>
                  <a:lnTo>
                    <a:pt x="641" y="91"/>
                  </a:lnTo>
                  <a:lnTo>
                    <a:pt x="644" y="91"/>
                  </a:lnTo>
                  <a:lnTo>
                    <a:pt x="645" y="88"/>
                  </a:lnTo>
                  <a:lnTo>
                    <a:pt x="645" y="87"/>
                  </a:lnTo>
                  <a:lnTo>
                    <a:pt x="645" y="85"/>
                  </a:lnTo>
                  <a:lnTo>
                    <a:pt x="646" y="81"/>
                  </a:lnTo>
                  <a:lnTo>
                    <a:pt x="646" y="81"/>
                  </a:lnTo>
                  <a:lnTo>
                    <a:pt x="648" y="78"/>
                  </a:lnTo>
                  <a:lnTo>
                    <a:pt x="648" y="76"/>
                  </a:lnTo>
                  <a:lnTo>
                    <a:pt x="647" y="72"/>
                  </a:lnTo>
                  <a:lnTo>
                    <a:pt x="648" y="69"/>
                  </a:lnTo>
                  <a:lnTo>
                    <a:pt x="648" y="62"/>
                  </a:lnTo>
                  <a:lnTo>
                    <a:pt x="649" y="61"/>
                  </a:lnTo>
                  <a:lnTo>
                    <a:pt x="650" y="58"/>
                  </a:lnTo>
                  <a:lnTo>
                    <a:pt x="651" y="54"/>
                  </a:lnTo>
                  <a:lnTo>
                    <a:pt x="654" y="52"/>
                  </a:lnTo>
                  <a:lnTo>
                    <a:pt x="656" y="50"/>
                  </a:lnTo>
                  <a:lnTo>
                    <a:pt x="657" y="49"/>
                  </a:lnTo>
                  <a:lnTo>
                    <a:pt x="658" y="49"/>
                  </a:lnTo>
                  <a:lnTo>
                    <a:pt x="662" y="51"/>
                  </a:lnTo>
                  <a:lnTo>
                    <a:pt x="666" y="48"/>
                  </a:lnTo>
                  <a:lnTo>
                    <a:pt x="669" y="48"/>
                  </a:lnTo>
                  <a:lnTo>
                    <a:pt x="671" y="48"/>
                  </a:lnTo>
                  <a:lnTo>
                    <a:pt x="673" y="50"/>
                  </a:lnTo>
                  <a:lnTo>
                    <a:pt x="674" y="50"/>
                  </a:lnTo>
                  <a:lnTo>
                    <a:pt x="678" y="48"/>
                  </a:lnTo>
                  <a:lnTo>
                    <a:pt x="679" y="48"/>
                  </a:lnTo>
                  <a:close/>
                  <a:moveTo>
                    <a:pt x="416" y="70"/>
                  </a:moveTo>
                  <a:lnTo>
                    <a:pt x="412" y="71"/>
                  </a:lnTo>
                  <a:lnTo>
                    <a:pt x="410" y="69"/>
                  </a:lnTo>
                  <a:lnTo>
                    <a:pt x="413" y="68"/>
                  </a:lnTo>
                  <a:lnTo>
                    <a:pt x="413" y="68"/>
                  </a:lnTo>
                  <a:lnTo>
                    <a:pt x="414" y="67"/>
                  </a:lnTo>
                  <a:lnTo>
                    <a:pt x="415" y="66"/>
                  </a:lnTo>
                  <a:lnTo>
                    <a:pt x="410" y="65"/>
                  </a:lnTo>
                  <a:lnTo>
                    <a:pt x="408" y="64"/>
                  </a:lnTo>
                  <a:lnTo>
                    <a:pt x="407" y="61"/>
                  </a:lnTo>
                  <a:lnTo>
                    <a:pt x="407" y="59"/>
                  </a:lnTo>
                  <a:lnTo>
                    <a:pt x="413" y="54"/>
                  </a:lnTo>
                  <a:lnTo>
                    <a:pt x="415" y="53"/>
                  </a:lnTo>
                  <a:lnTo>
                    <a:pt x="415" y="55"/>
                  </a:lnTo>
                  <a:lnTo>
                    <a:pt x="419" y="61"/>
                  </a:lnTo>
                  <a:lnTo>
                    <a:pt x="420" y="64"/>
                  </a:lnTo>
                  <a:lnTo>
                    <a:pt x="419" y="65"/>
                  </a:lnTo>
                  <a:lnTo>
                    <a:pt x="416" y="70"/>
                  </a:lnTo>
                  <a:close/>
                  <a:moveTo>
                    <a:pt x="721" y="54"/>
                  </a:moveTo>
                  <a:lnTo>
                    <a:pt x="722" y="57"/>
                  </a:lnTo>
                  <a:lnTo>
                    <a:pt x="723" y="58"/>
                  </a:lnTo>
                  <a:lnTo>
                    <a:pt x="717" y="60"/>
                  </a:lnTo>
                  <a:lnTo>
                    <a:pt x="713" y="57"/>
                  </a:lnTo>
                  <a:lnTo>
                    <a:pt x="714" y="55"/>
                  </a:lnTo>
                  <a:lnTo>
                    <a:pt x="717" y="55"/>
                  </a:lnTo>
                  <a:lnTo>
                    <a:pt x="721" y="54"/>
                  </a:lnTo>
                  <a:close/>
                  <a:moveTo>
                    <a:pt x="1003" y="64"/>
                  </a:moveTo>
                  <a:lnTo>
                    <a:pt x="1003" y="66"/>
                  </a:lnTo>
                  <a:lnTo>
                    <a:pt x="1001" y="63"/>
                  </a:lnTo>
                  <a:lnTo>
                    <a:pt x="1000" y="59"/>
                  </a:lnTo>
                  <a:lnTo>
                    <a:pt x="1002" y="60"/>
                  </a:lnTo>
                  <a:lnTo>
                    <a:pt x="1003" y="63"/>
                  </a:lnTo>
                  <a:lnTo>
                    <a:pt x="1003" y="64"/>
                  </a:lnTo>
                  <a:close/>
                  <a:moveTo>
                    <a:pt x="1007" y="68"/>
                  </a:moveTo>
                  <a:lnTo>
                    <a:pt x="1007" y="68"/>
                  </a:lnTo>
                  <a:lnTo>
                    <a:pt x="1005" y="67"/>
                  </a:lnTo>
                  <a:lnTo>
                    <a:pt x="1005" y="66"/>
                  </a:lnTo>
                  <a:lnTo>
                    <a:pt x="1005" y="65"/>
                  </a:lnTo>
                  <a:lnTo>
                    <a:pt x="1005" y="64"/>
                  </a:lnTo>
                  <a:lnTo>
                    <a:pt x="1007" y="66"/>
                  </a:lnTo>
                  <a:lnTo>
                    <a:pt x="1007" y="67"/>
                  </a:lnTo>
                  <a:lnTo>
                    <a:pt x="1007" y="68"/>
                  </a:lnTo>
                  <a:close/>
                  <a:moveTo>
                    <a:pt x="969" y="78"/>
                  </a:moveTo>
                  <a:lnTo>
                    <a:pt x="968" y="79"/>
                  </a:lnTo>
                  <a:lnTo>
                    <a:pt x="964" y="77"/>
                  </a:lnTo>
                  <a:lnTo>
                    <a:pt x="964" y="74"/>
                  </a:lnTo>
                  <a:lnTo>
                    <a:pt x="964" y="73"/>
                  </a:lnTo>
                  <a:lnTo>
                    <a:pt x="963" y="72"/>
                  </a:lnTo>
                  <a:lnTo>
                    <a:pt x="962" y="70"/>
                  </a:lnTo>
                  <a:lnTo>
                    <a:pt x="963" y="69"/>
                  </a:lnTo>
                  <a:lnTo>
                    <a:pt x="965" y="71"/>
                  </a:lnTo>
                  <a:lnTo>
                    <a:pt x="967" y="74"/>
                  </a:lnTo>
                  <a:lnTo>
                    <a:pt x="969" y="77"/>
                  </a:lnTo>
                  <a:lnTo>
                    <a:pt x="969" y="78"/>
                  </a:lnTo>
                  <a:close/>
                  <a:moveTo>
                    <a:pt x="714" y="83"/>
                  </a:moveTo>
                  <a:lnTo>
                    <a:pt x="714" y="84"/>
                  </a:lnTo>
                  <a:lnTo>
                    <a:pt x="711" y="82"/>
                  </a:lnTo>
                  <a:lnTo>
                    <a:pt x="710" y="80"/>
                  </a:lnTo>
                  <a:lnTo>
                    <a:pt x="710" y="78"/>
                  </a:lnTo>
                  <a:lnTo>
                    <a:pt x="714" y="78"/>
                  </a:lnTo>
                  <a:lnTo>
                    <a:pt x="715" y="79"/>
                  </a:lnTo>
                  <a:lnTo>
                    <a:pt x="714" y="83"/>
                  </a:lnTo>
                  <a:close/>
                  <a:moveTo>
                    <a:pt x="352" y="87"/>
                  </a:moveTo>
                  <a:lnTo>
                    <a:pt x="352" y="89"/>
                  </a:lnTo>
                  <a:lnTo>
                    <a:pt x="350" y="88"/>
                  </a:lnTo>
                  <a:lnTo>
                    <a:pt x="349" y="85"/>
                  </a:lnTo>
                  <a:lnTo>
                    <a:pt x="350" y="85"/>
                  </a:lnTo>
                  <a:lnTo>
                    <a:pt x="352" y="85"/>
                  </a:lnTo>
                  <a:lnTo>
                    <a:pt x="352" y="87"/>
                  </a:lnTo>
                  <a:close/>
                  <a:moveTo>
                    <a:pt x="335" y="96"/>
                  </a:moveTo>
                  <a:lnTo>
                    <a:pt x="334" y="96"/>
                  </a:lnTo>
                  <a:lnTo>
                    <a:pt x="334" y="95"/>
                  </a:lnTo>
                  <a:lnTo>
                    <a:pt x="334" y="94"/>
                  </a:lnTo>
                  <a:lnTo>
                    <a:pt x="333" y="93"/>
                  </a:lnTo>
                  <a:lnTo>
                    <a:pt x="333" y="91"/>
                  </a:lnTo>
                  <a:lnTo>
                    <a:pt x="333" y="89"/>
                  </a:lnTo>
                  <a:lnTo>
                    <a:pt x="335" y="91"/>
                  </a:lnTo>
                  <a:lnTo>
                    <a:pt x="335" y="91"/>
                  </a:lnTo>
                  <a:lnTo>
                    <a:pt x="336" y="92"/>
                  </a:lnTo>
                  <a:lnTo>
                    <a:pt x="337" y="93"/>
                  </a:lnTo>
                  <a:lnTo>
                    <a:pt x="337" y="93"/>
                  </a:lnTo>
                  <a:lnTo>
                    <a:pt x="337" y="95"/>
                  </a:lnTo>
                  <a:lnTo>
                    <a:pt x="335" y="96"/>
                  </a:lnTo>
                  <a:close/>
                  <a:moveTo>
                    <a:pt x="435" y="95"/>
                  </a:moveTo>
                  <a:lnTo>
                    <a:pt x="433" y="96"/>
                  </a:lnTo>
                  <a:lnTo>
                    <a:pt x="432" y="96"/>
                  </a:lnTo>
                  <a:lnTo>
                    <a:pt x="434" y="92"/>
                  </a:lnTo>
                  <a:lnTo>
                    <a:pt x="435" y="92"/>
                  </a:lnTo>
                  <a:lnTo>
                    <a:pt x="435" y="95"/>
                  </a:lnTo>
                  <a:close/>
                  <a:moveTo>
                    <a:pt x="40" y="112"/>
                  </a:moveTo>
                  <a:lnTo>
                    <a:pt x="38" y="112"/>
                  </a:lnTo>
                  <a:lnTo>
                    <a:pt x="37" y="111"/>
                  </a:lnTo>
                  <a:lnTo>
                    <a:pt x="35" y="110"/>
                  </a:lnTo>
                  <a:lnTo>
                    <a:pt x="26" y="105"/>
                  </a:lnTo>
                  <a:lnTo>
                    <a:pt x="24" y="105"/>
                  </a:lnTo>
                  <a:lnTo>
                    <a:pt x="22" y="103"/>
                  </a:lnTo>
                  <a:lnTo>
                    <a:pt x="19" y="103"/>
                  </a:lnTo>
                  <a:lnTo>
                    <a:pt x="17" y="99"/>
                  </a:lnTo>
                  <a:lnTo>
                    <a:pt x="16" y="98"/>
                  </a:lnTo>
                  <a:lnTo>
                    <a:pt x="18" y="96"/>
                  </a:lnTo>
                  <a:lnTo>
                    <a:pt x="19" y="94"/>
                  </a:lnTo>
                  <a:lnTo>
                    <a:pt x="22" y="95"/>
                  </a:lnTo>
                  <a:lnTo>
                    <a:pt x="25" y="99"/>
                  </a:lnTo>
                  <a:lnTo>
                    <a:pt x="28" y="100"/>
                  </a:lnTo>
                  <a:lnTo>
                    <a:pt x="30" y="100"/>
                  </a:lnTo>
                  <a:lnTo>
                    <a:pt x="32" y="102"/>
                  </a:lnTo>
                  <a:lnTo>
                    <a:pt x="39" y="107"/>
                  </a:lnTo>
                  <a:lnTo>
                    <a:pt x="39" y="109"/>
                  </a:lnTo>
                  <a:lnTo>
                    <a:pt x="40" y="110"/>
                  </a:lnTo>
                  <a:lnTo>
                    <a:pt x="40" y="112"/>
                  </a:lnTo>
                  <a:close/>
                  <a:moveTo>
                    <a:pt x="961" y="103"/>
                  </a:moveTo>
                  <a:lnTo>
                    <a:pt x="961" y="104"/>
                  </a:lnTo>
                  <a:lnTo>
                    <a:pt x="960" y="100"/>
                  </a:lnTo>
                  <a:lnTo>
                    <a:pt x="961" y="98"/>
                  </a:lnTo>
                  <a:lnTo>
                    <a:pt x="962" y="99"/>
                  </a:lnTo>
                  <a:lnTo>
                    <a:pt x="962" y="99"/>
                  </a:lnTo>
                  <a:lnTo>
                    <a:pt x="961" y="101"/>
                  </a:lnTo>
                  <a:lnTo>
                    <a:pt x="961" y="103"/>
                  </a:lnTo>
                  <a:close/>
                  <a:moveTo>
                    <a:pt x="1058" y="122"/>
                  </a:moveTo>
                  <a:lnTo>
                    <a:pt x="1053" y="123"/>
                  </a:lnTo>
                  <a:lnTo>
                    <a:pt x="1052" y="121"/>
                  </a:lnTo>
                  <a:lnTo>
                    <a:pt x="1051" y="114"/>
                  </a:lnTo>
                  <a:lnTo>
                    <a:pt x="1054" y="109"/>
                  </a:lnTo>
                  <a:lnTo>
                    <a:pt x="1059" y="105"/>
                  </a:lnTo>
                  <a:lnTo>
                    <a:pt x="1062" y="105"/>
                  </a:lnTo>
                  <a:lnTo>
                    <a:pt x="1063" y="105"/>
                  </a:lnTo>
                  <a:lnTo>
                    <a:pt x="1065" y="109"/>
                  </a:lnTo>
                  <a:lnTo>
                    <a:pt x="1064" y="116"/>
                  </a:lnTo>
                  <a:lnTo>
                    <a:pt x="1061" y="120"/>
                  </a:lnTo>
                  <a:lnTo>
                    <a:pt x="1058" y="122"/>
                  </a:lnTo>
                  <a:close/>
                  <a:moveTo>
                    <a:pt x="68" y="121"/>
                  </a:moveTo>
                  <a:lnTo>
                    <a:pt x="67" y="122"/>
                  </a:lnTo>
                  <a:lnTo>
                    <a:pt x="65" y="118"/>
                  </a:lnTo>
                  <a:lnTo>
                    <a:pt x="61" y="116"/>
                  </a:lnTo>
                  <a:lnTo>
                    <a:pt x="62" y="116"/>
                  </a:lnTo>
                  <a:lnTo>
                    <a:pt x="65" y="116"/>
                  </a:lnTo>
                  <a:lnTo>
                    <a:pt x="66" y="117"/>
                  </a:lnTo>
                  <a:lnTo>
                    <a:pt x="67" y="119"/>
                  </a:lnTo>
                  <a:lnTo>
                    <a:pt x="68" y="121"/>
                  </a:lnTo>
                  <a:close/>
                  <a:moveTo>
                    <a:pt x="1035" y="160"/>
                  </a:moveTo>
                  <a:lnTo>
                    <a:pt x="1037" y="161"/>
                  </a:lnTo>
                  <a:lnTo>
                    <a:pt x="1040" y="161"/>
                  </a:lnTo>
                  <a:lnTo>
                    <a:pt x="1041" y="159"/>
                  </a:lnTo>
                  <a:lnTo>
                    <a:pt x="1041" y="157"/>
                  </a:lnTo>
                  <a:lnTo>
                    <a:pt x="1043" y="154"/>
                  </a:lnTo>
                  <a:lnTo>
                    <a:pt x="1045" y="151"/>
                  </a:lnTo>
                  <a:lnTo>
                    <a:pt x="1047" y="151"/>
                  </a:lnTo>
                  <a:lnTo>
                    <a:pt x="1049" y="150"/>
                  </a:lnTo>
                  <a:lnTo>
                    <a:pt x="1048" y="148"/>
                  </a:lnTo>
                  <a:lnTo>
                    <a:pt x="1049" y="145"/>
                  </a:lnTo>
                  <a:lnTo>
                    <a:pt x="1051" y="143"/>
                  </a:lnTo>
                  <a:lnTo>
                    <a:pt x="1057" y="139"/>
                  </a:lnTo>
                  <a:lnTo>
                    <a:pt x="1060" y="137"/>
                  </a:lnTo>
                  <a:lnTo>
                    <a:pt x="1065" y="137"/>
                  </a:lnTo>
                  <a:lnTo>
                    <a:pt x="1066" y="139"/>
                  </a:lnTo>
                  <a:lnTo>
                    <a:pt x="1065" y="140"/>
                  </a:lnTo>
                  <a:lnTo>
                    <a:pt x="1066" y="143"/>
                  </a:lnTo>
                  <a:lnTo>
                    <a:pt x="1066" y="152"/>
                  </a:lnTo>
                  <a:lnTo>
                    <a:pt x="1065" y="153"/>
                  </a:lnTo>
                  <a:lnTo>
                    <a:pt x="1060" y="156"/>
                  </a:lnTo>
                  <a:lnTo>
                    <a:pt x="1054" y="158"/>
                  </a:lnTo>
                  <a:lnTo>
                    <a:pt x="1053" y="159"/>
                  </a:lnTo>
                  <a:lnTo>
                    <a:pt x="1052" y="161"/>
                  </a:lnTo>
                  <a:lnTo>
                    <a:pt x="1052" y="163"/>
                  </a:lnTo>
                  <a:lnTo>
                    <a:pt x="1056" y="167"/>
                  </a:lnTo>
                  <a:lnTo>
                    <a:pt x="1063" y="170"/>
                  </a:lnTo>
                  <a:lnTo>
                    <a:pt x="1064" y="171"/>
                  </a:lnTo>
                  <a:lnTo>
                    <a:pt x="1065" y="173"/>
                  </a:lnTo>
                  <a:lnTo>
                    <a:pt x="1065" y="175"/>
                  </a:lnTo>
                  <a:lnTo>
                    <a:pt x="1067" y="176"/>
                  </a:lnTo>
                  <a:lnTo>
                    <a:pt x="1070" y="177"/>
                  </a:lnTo>
                  <a:lnTo>
                    <a:pt x="1071" y="178"/>
                  </a:lnTo>
                  <a:lnTo>
                    <a:pt x="1072" y="180"/>
                  </a:lnTo>
                  <a:lnTo>
                    <a:pt x="1060" y="176"/>
                  </a:lnTo>
                  <a:lnTo>
                    <a:pt x="1058" y="174"/>
                  </a:lnTo>
                  <a:lnTo>
                    <a:pt x="1054" y="174"/>
                  </a:lnTo>
                  <a:lnTo>
                    <a:pt x="1051" y="174"/>
                  </a:lnTo>
                  <a:lnTo>
                    <a:pt x="1047" y="172"/>
                  </a:lnTo>
                  <a:lnTo>
                    <a:pt x="1043" y="172"/>
                  </a:lnTo>
                  <a:lnTo>
                    <a:pt x="1041" y="173"/>
                  </a:lnTo>
                  <a:lnTo>
                    <a:pt x="1040" y="175"/>
                  </a:lnTo>
                  <a:lnTo>
                    <a:pt x="1040" y="178"/>
                  </a:lnTo>
                  <a:lnTo>
                    <a:pt x="1041" y="180"/>
                  </a:lnTo>
                  <a:lnTo>
                    <a:pt x="1041" y="182"/>
                  </a:lnTo>
                  <a:lnTo>
                    <a:pt x="1040" y="185"/>
                  </a:lnTo>
                  <a:lnTo>
                    <a:pt x="1043" y="195"/>
                  </a:lnTo>
                  <a:lnTo>
                    <a:pt x="1046" y="202"/>
                  </a:lnTo>
                  <a:lnTo>
                    <a:pt x="1052" y="210"/>
                  </a:lnTo>
                  <a:lnTo>
                    <a:pt x="1054" y="213"/>
                  </a:lnTo>
                  <a:lnTo>
                    <a:pt x="1057" y="215"/>
                  </a:lnTo>
                  <a:lnTo>
                    <a:pt x="1052" y="214"/>
                  </a:lnTo>
                  <a:lnTo>
                    <a:pt x="1051" y="212"/>
                  </a:lnTo>
                  <a:lnTo>
                    <a:pt x="1045" y="209"/>
                  </a:lnTo>
                  <a:lnTo>
                    <a:pt x="1044" y="208"/>
                  </a:lnTo>
                  <a:lnTo>
                    <a:pt x="1040" y="200"/>
                  </a:lnTo>
                  <a:lnTo>
                    <a:pt x="1039" y="199"/>
                  </a:lnTo>
                  <a:lnTo>
                    <a:pt x="1035" y="197"/>
                  </a:lnTo>
                  <a:lnTo>
                    <a:pt x="1034" y="194"/>
                  </a:lnTo>
                  <a:lnTo>
                    <a:pt x="1033" y="192"/>
                  </a:lnTo>
                  <a:lnTo>
                    <a:pt x="1034" y="189"/>
                  </a:lnTo>
                  <a:lnTo>
                    <a:pt x="1034" y="186"/>
                  </a:lnTo>
                  <a:lnTo>
                    <a:pt x="1034" y="182"/>
                  </a:lnTo>
                  <a:lnTo>
                    <a:pt x="1034" y="178"/>
                  </a:lnTo>
                  <a:lnTo>
                    <a:pt x="1033" y="176"/>
                  </a:lnTo>
                  <a:lnTo>
                    <a:pt x="1031" y="174"/>
                  </a:lnTo>
                  <a:lnTo>
                    <a:pt x="1029" y="172"/>
                  </a:lnTo>
                  <a:lnTo>
                    <a:pt x="1029" y="167"/>
                  </a:lnTo>
                  <a:lnTo>
                    <a:pt x="1029" y="165"/>
                  </a:lnTo>
                  <a:lnTo>
                    <a:pt x="1030" y="163"/>
                  </a:lnTo>
                  <a:lnTo>
                    <a:pt x="1031" y="162"/>
                  </a:lnTo>
                  <a:lnTo>
                    <a:pt x="1031" y="160"/>
                  </a:lnTo>
                  <a:lnTo>
                    <a:pt x="1028" y="157"/>
                  </a:lnTo>
                  <a:lnTo>
                    <a:pt x="1025" y="151"/>
                  </a:lnTo>
                  <a:lnTo>
                    <a:pt x="1025" y="147"/>
                  </a:lnTo>
                  <a:lnTo>
                    <a:pt x="1029" y="140"/>
                  </a:lnTo>
                  <a:lnTo>
                    <a:pt x="1029" y="137"/>
                  </a:lnTo>
                  <a:lnTo>
                    <a:pt x="1029" y="135"/>
                  </a:lnTo>
                  <a:lnTo>
                    <a:pt x="1030" y="133"/>
                  </a:lnTo>
                  <a:lnTo>
                    <a:pt x="1032" y="129"/>
                  </a:lnTo>
                  <a:lnTo>
                    <a:pt x="1035" y="124"/>
                  </a:lnTo>
                  <a:lnTo>
                    <a:pt x="1040" y="119"/>
                  </a:lnTo>
                  <a:lnTo>
                    <a:pt x="1042" y="118"/>
                  </a:lnTo>
                  <a:lnTo>
                    <a:pt x="1045" y="117"/>
                  </a:lnTo>
                  <a:lnTo>
                    <a:pt x="1045" y="118"/>
                  </a:lnTo>
                  <a:lnTo>
                    <a:pt x="1045" y="120"/>
                  </a:lnTo>
                  <a:lnTo>
                    <a:pt x="1040" y="125"/>
                  </a:lnTo>
                  <a:lnTo>
                    <a:pt x="1040" y="126"/>
                  </a:lnTo>
                  <a:lnTo>
                    <a:pt x="1040" y="129"/>
                  </a:lnTo>
                  <a:lnTo>
                    <a:pt x="1042" y="130"/>
                  </a:lnTo>
                  <a:lnTo>
                    <a:pt x="1044" y="133"/>
                  </a:lnTo>
                  <a:lnTo>
                    <a:pt x="1045" y="137"/>
                  </a:lnTo>
                  <a:lnTo>
                    <a:pt x="1045" y="141"/>
                  </a:lnTo>
                  <a:lnTo>
                    <a:pt x="1044" y="145"/>
                  </a:lnTo>
                  <a:lnTo>
                    <a:pt x="1043" y="146"/>
                  </a:lnTo>
                  <a:lnTo>
                    <a:pt x="1040" y="150"/>
                  </a:lnTo>
                  <a:lnTo>
                    <a:pt x="1032" y="155"/>
                  </a:lnTo>
                  <a:lnTo>
                    <a:pt x="1032" y="156"/>
                  </a:lnTo>
                  <a:lnTo>
                    <a:pt x="1032" y="157"/>
                  </a:lnTo>
                  <a:lnTo>
                    <a:pt x="1034" y="159"/>
                  </a:lnTo>
                  <a:lnTo>
                    <a:pt x="1035" y="160"/>
                  </a:lnTo>
                  <a:close/>
                  <a:moveTo>
                    <a:pt x="206" y="121"/>
                  </a:moveTo>
                  <a:lnTo>
                    <a:pt x="208" y="124"/>
                  </a:lnTo>
                  <a:lnTo>
                    <a:pt x="209" y="125"/>
                  </a:lnTo>
                  <a:lnTo>
                    <a:pt x="207" y="128"/>
                  </a:lnTo>
                  <a:lnTo>
                    <a:pt x="207" y="130"/>
                  </a:lnTo>
                  <a:lnTo>
                    <a:pt x="203" y="132"/>
                  </a:lnTo>
                  <a:lnTo>
                    <a:pt x="200" y="132"/>
                  </a:lnTo>
                  <a:lnTo>
                    <a:pt x="199" y="131"/>
                  </a:lnTo>
                  <a:lnTo>
                    <a:pt x="196" y="127"/>
                  </a:lnTo>
                  <a:lnTo>
                    <a:pt x="197" y="123"/>
                  </a:lnTo>
                  <a:lnTo>
                    <a:pt x="198" y="121"/>
                  </a:lnTo>
                  <a:lnTo>
                    <a:pt x="201" y="121"/>
                  </a:lnTo>
                  <a:lnTo>
                    <a:pt x="204" y="120"/>
                  </a:lnTo>
                  <a:lnTo>
                    <a:pt x="206" y="121"/>
                  </a:lnTo>
                  <a:close/>
                  <a:moveTo>
                    <a:pt x="944" y="155"/>
                  </a:moveTo>
                  <a:lnTo>
                    <a:pt x="938" y="161"/>
                  </a:lnTo>
                  <a:lnTo>
                    <a:pt x="936" y="163"/>
                  </a:lnTo>
                  <a:lnTo>
                    <a:pt x="935" y="166"/>
                  </a:lnTo>
                  <a:lnTo>
                    <a:pt x="933" y="169"/>
                  </a:lnTo>
                  <a:lnTo>
                    <a:pt x="930" y="172"/>
                  </a:lnTo>
                  <a:lnTo>
                    <a:pt x="928" y="173"/>
                  </a:lnTo>
                  <a:lnTo>
                    <a:pt x="925" y="174"/>
                  </a:lnTo>
                  <a:lnTo>
                    <a:pt x="923" y="174"/>
                  </a:lnTo>
                  <a:lnTo>
                    <a:pt x="919" y="175"/>
                  </a:lnTo>
                  <a:lnTo>
                    <a:pt x="908" y="177"/>
                  </a:lnTo>
                  <a:lnTo>
                    <a:pt x="904" y="178"/>
                  </a:lnTo>
                  <a:lnTo>
                    <a:pt x="901" y="177"/>
                  </a:lnTo>
                  <a:lnTo>
                    <a:pt x="894" y="177"/>
                  </a:lnTo>
                  <a:lnTo>
                    <a:pt x="893" y="176"/>
                  </a:lnTo>
                  <a:lnTo>
                    <a:pt x="890" y="173"/>
                  </a:lnTo>
                  <a:lnTo>
                    <a:pt x="887" y="172"/>
                  </a:lnTo>
                  <a:lnTo>
                    <a:pt x="884" y="171"/>
                  </a:lnTo>
                  <a:lnTo>
                    <a:pt x="881" y="172"/>
                  </a:lnTo>
                  <a:lnTo>
                    <a:pt x="862" y="172"/>
                  </a:lnTo>
                  <a:lnTo>
                    <a:pt x="854" y="172"/>
                  </a:lnTo>
                  <a:lnTo>
                    <a:pt x="847" y="173"/>
                  </a:lnTo>
                  <a:lnTo>
                    <a:pt x="844" y="173"/>
                  </a:lnTo>
                  <a:lnTo>
                    <a:pt x="840" y="172"/>
                  </a:lnTo>
                  <a:lnTo>
                    <a:pt x="837" y="171"/>
                  </a:lnTo>
                  <a:lnTo>
                    <a:pt x="834" y="171"/>
                  </a:lnTo>
                  <a:lnTo>
                    <a:pt x="821" y="173"/>
                  </a:lnTo>
                  <a:lnTo>
                    <a:pt x="818" y="173"/>
                  </a:lnTo>
                  <a:lnTo>
                    <a:pt x="811" y="170"/>
                  </a:lnTo>
                  <a:lnTo>
                    <a:pt x="807" y="170"/>
                  </a:lnTo>
                  <a:lnTo>
                    <a:pt x="804" y="171"/>
                  </a:lnTo>
                  <a:lnTo>
                    <a:pt x="800" y="173"/>
                  </a:lnTo>
                  <a:lnTo>
                    <a:pt x="799" y="174"/>
                  </a:lnTo>
                  <a:lnTo>
                    <a:pt x="795" y="178"/>
                  </a:lnTo>
                  <a:lnTo>
                    <a:pt x="793" y="181"/>
                  </a:lnTo>
                  <a:lnTo>
                    <a:pt x="791" y="186"/>
                  </a:lnTo>
                  <a:lnTo>
                    <a:pt x="790" y="190"/>
                  </a:lnTo>
                  <a:lnTo>
                    <a:pt x="789" y="193"/>
                  </a:lnTo>
                  <a:lnTo>
                    <a:pt x="789" y="197"/>
                  </a:lnTo>
                  <a:lnTo>
                    <a:pt x="789" y="200"/>
                  </a:lnTo>
                  <a:lnTo>
                    <a:pt x="791" y="204"/>
                  </a:lnTo>
                  <a:lnTo>
                    <a:pt x="792" y="208"/>
                  </a:lnTo>
                  <a:lnTo>
                    <a:pt x="796" y="214"/>
                  </a:lnTo>
                  <a:lnTo>
                    <a:pt x="797" y="215"/>
                  </a:lnTo>
                  <a:lnTo>
                    <a:pt x="802" y="217"/>
                  </a:lnTo>
                  <a:lnTo>
                    <a:pt x="805" y="220"/>
                  </a:lnTo>
                  <a:lnTo>
                    <a:pt x="808" y="226"/>
                  </a:lnTo>
                  <a:lnTo>
                    <a:pt x="810" y="230"/>
                  </a:lnTo>
                  <a:lnTo>
                    <a:pt x="812" y="230"/>
                  </a:lnTo>
                  <a:lnTo>
                    <a:pt x="814" y="230"/>
                  </a:lnTo>
                  <a:lnTo>
                    <a:pt x="818" y="230"/>
                  </a:lnTo>
                  <a:lnTo>
                    <a:pt x="822" y="231"/>
                  </a:lnTo>
                  <a:lnTo>
                    <a:pt x="825" y="229"/>
                  </a:lnTo>
                  <a:lnTo>
                    <a:pt x="828" y="225"/>
                  </a:lnTo>
                  <a:lnTo>
                    <a:pt x="829" y="222"/>
                  </a:lnTo>
                  <a:lnTo>
                    <a:pt x="834" y="217"/>
                  </a:lnTo>
                  <a:lnTo>
                    <a:pt x="837" y="214"/>
                  </a:lnTo>
                  <a:lnTo>
                    <a:pt x="839" y="213"/>
                  </a:lnTo>
                  <a:lnTo>
                    <a:pt x="841" y="213"/>
                  </a:lnTo>
                  <a:lnTo>
                    <a:pt x="842" y="215"/>
                  </a:lnTo>
                  <a:lnTo>
                    <a:pt x="844" y="216"/>
                  </a:lnTo>
                  <a:lnTo>
                    <a:pt x="847" y="217"/>
                  </a:lnTo>
                  <a:lnTo>
                    <a:pt x="851" y="216"/>
                  </a:lnTo>
                  <a:lnTo>
                    <a:pt x="856" y="214"/>
                  </a:lnTo>
                  <a:lnTo>
                    <a:pt x="857" y="213"/>
                  </a:lnTo>
                  <a:lnTo>
                    <a:pt x="858" y="212"/>
                  </a:lnTo>
                  <a:lnTo>
                    <a:pt x="862" y="211"/>
                  </a:lnTo>
                  <a:lnTo>
                    <a:pt x="870" y="211"/>
                  </a:lnTo>
                  <a:lnTo>
                    <a:pt x="873" y="211"/>
                  </a:lnTo>
                  <a:lnTo>
                    <a:pt x="881" y="211"/>
                  </a:lnTo>
                  <a:lnTo>
                    <a:pt x="881" y="209"/>
                  </a:lnTo>
                  <a:lnTo>
                    <a:pt x="879" y="208"/>
                  </a:lnTo>
                  <a:lnTo>
                    <a:pt x="879" y="208"/>
                  </a:lnTo>
                  <a:lnTo>
                    <a:pt x="880" y="207"/>
                  </a:lnTo>
                  <a:lnTo>
                    <a:pt x="885" y="206"/>
                  </a:lnTo>
                  <a:lnTo>
                    <a:pt x="890" y="204"/>
                  </a:lnTo>
                  <a:lnTo>
                    <a:pt x="893" y="206"/>
                  </a:lnTo>
                  <a:lnTo>
                    <a:pt x="897" y="207"/>
                  </a:lnTo>
                  <a:lnTo>
                    <a:pt x="898" y="209"/>
                  </a:lnTo>
                  <a:lnTo>
                    <a:pt x="898" y="211"/>
                  </a:lnTo>
                  <a:lnTo>
                    <a:pt x="897" y="217"/>
                  </a:lnTo>
                  <a:lnTo>
                    <a:pt x="897" y="219"/>
                  </a:lnTo>
                  <a:lnTo>
                    <a:pt x="894" y="219"/>
                  </a:lnTo>
                  <a:lnTo>
                    <a:pt x="892" y="219"/>
                  </a:lnTo>
                  <a:lnTo>
                    <a:pt x="889" y="215"/>
                  </a:lnTo>
                  <a:lnTo>
                    <a:pt x="886" y="214"/>
                  </a:lnTo>
                  <a:lnTo>
                    <a:pt x="881" y="215"/>
                  </a:lnTo>
                  <a:lnTo>
                    <a:pt x="879" y="216"/>
                  </a:lnTo>
                  <a:lnTo>
                    <a:pt x="878" y="217"/>
                  </a:lnTo>
                  <a:lnTo>
                    <a:pt x="876" y="220"/>
                  </a:lnTo>
                  <a:lnTo>
                    <a:pt x="873" y="224"/>
                  </a:lnTo>
                  <a:lnTo>
                    <a:pt x="868" y="230"/>
                  </a:lnTo>
                  <a:lnTo>
                    <a:pt x="863" y="234"/>
                  </a:lnTo>
                  <a:lnTo>
                    <a:pt x="860" y="236"/>
                  </a:lnTo>
                  <a:lnTo>
                    <a:pt x="857" y="237"/>
                  </a:lnTo>
                  <a:lnTo>
                    <a:pt x="848" y="240"/>
                  </a:lnTo>
                  <a:lnTo>
                    <a:pt x="846" y="242"/>
                  </a:lnTo>
                  <a:lnTo>
                    <a:pt x="843" y="245"/>
                  </a:lnTo>
                  <a:lnTo>
                    <a:pt x="841" y="247"/>
                  </a:lnTo>
                  <a:lnTo>
                    <a:pt x="839" y="247"/>
                  </a:lnTo>
                  <a:lnTo>
                    <a:pt x="837" y="247"/>
                  </a:lnTo>
                  <a:lnTo>
                    <a:pt x="833" y="245"/>
                  </a:lnTo>
                  <a:lnTo>
                    <a:pt x="832" y="246"/>
                  </a:lnTo>
                  <a:lnTo>
                    <a:pt x="832" y="249"/>
                  </a:lnTo>
                  <a:lnTo>
                    <a:pt x="834" y="249"/>
                  </a:lnTo>
                  <a:lnTo>
                    <a:pt x="836" y="252"/>
                  </a:lnTo>
                  <a:lnTo>
                    <a:pt x="839" y="255"/>
                  </a:lnTo>
                  <a:lnTo>
                    <a:pt x="840" y="255"/>
                  </a:lnTo>
                  <a:lnTo>
                    <a:pt x="844" y="256"/>
                  </a:lnTo>
                  <a:lnTo>
                    <a:pt x="845" y="258"/>
                  </a:lnTo>
                  <a:lnTo>
                    <a:pt x="847" y="260"/>
                  </a:lnTo>
                  <a:lnTo>
                    <a:pt x="852" y="267"/>
                  </a:lnTo>
                  <a:lnTo>
                    <a:pt x="853" y="271"/>
                  </a:lnTo>
                  <a:lnTo>
                    <a:pt x="855" y="274"/>
                  </a:lnTo>
                  <a:lnTo>
                    <a:pt x="862" y="278"/>
                  </a:lnTo>
                  <a:lnTo>
                    <a:pt x="862" y="280"/>
                  </a:lnTo>
                  <a:lnTo>
                    <a:pt x="862" y="282"/>
                  </a:lnTo>
                  <a:lnTo>
                    <a:pt x="862" y="283"/>
                  </a:lnTo>
                  <a:lnTo>
                    <a:pt x="865" y="286"/>
                  </a:lnTo>
                  <a:lnTo>
                    <a:pt x="865" y="288"/>
                  </a:lnTo>
                  <a:lnTo>
                    <a:pt x="863" y="290"/>
                  </a:lnTo>
                  <a:lnTo>
                    <a:pt x="862" y="294"/>
                  </a:lnTo>
                  <a:lnTo>
                    <a:pt x="861" y="298"/>
                  </a:lnTo>
                  <a:lnTo>
                    <a:pt x="860" y="300"/>
                  </a:lnTo>
                  <a:lnTo>
                    <a:pt x="860" y="301"/>
                  </a:lnTo>
                  <a:lnTo>
                    <a:pt x="862" y="302"/>
                  </a:lnTo>
                  <a:lnTo>
                    <a:pt x="863" y="304"/>
                  </a:lnTo>
                  <a:lnTo>
                    <a:pt x="865" y="304"/>
                  </a:lnTo>
                  <a:lnTo>
                    <a:pt x="867" y="305"/>
                  </a:lnTo>
                  <a:lnTo>
                    <a:pt x="870" y="308"/>
                  </a:lnTo>
                  <a:lnTo>
                    <a:pt x="871" y="310"/>
                  </a:lnTo>
                  <a:lnTo>
                    <a:pt x="872" y="311"/>
                  </a:lnTo>
                  <a:lnTo>
                    <a:pt x="872" y="313"/>
                  </a:lnTo>
                  <a:lnTo>
                    <a:pt x="873" y="314"/>
                  </a:lnTo>
                  <a:lnTo>
                    <a:pt x="875" y="316"/>
                  </a:lnTo>
                  <a:lnTo>
                    <a:pt x="876" y="317"/>
                  </a:lnTo>
                  <a:lnTo>
                    <a:pt x="877" y="316"/>
                  </a:lnTo>
                  <a:lnTo>
                    <a:pt x="878" y="315"/>
                  </a:lnTo>
                  <a:lnTo>
                    <a:pt x="879" y="315"/>
                  </a:lnTo>
                  <a:lnTo>
                    <a:pt x="881" y="317"/>
                  </a:lnTo>
                  <a:lnTo>
                    <a:pt x="881" y="319"/>
                  </a:lnTo>
                  <a:lnTo>
                    <a:pt x="881" y="321"/>
                  </a:lnTo>
                  <a:lnTo>
                    <a:pt x="881" y="324"/>
                  </a:lnTo>
                  <a:lnTo>
                    <a:pt x="880" y="326"/>
                  </a:lnTo>
                  <a:lnTo>
                    <a:pt x="879" y="326"/>
                  </a:lnTo>
                  <a:lnTo>
                    <a:pt x="876" y="324"/>
                  </a:lnTo>
                  <a:lnTo>
                    <a:pt x="875" y="325"/>
                  </a:lnTo>
                  <a:lnTo>
                    <a:pt x="876" y="326"/>
                  </a:lnTo>
                  <a:lnTo>
                    <a:pt x="874" y="327"/>
                  </a:lnTo>
                  <a:lnTo>
                    <a:pt x="872" y="327"/>
                  </a:lnTo>
                  <a:lnTo>
                    <a:pt x="868" y="327"/>
                  </a:lnTo>
                  <a:lnTo>
                    <a:pt x="859" y="329"/>
                  </a:lnTo>
                  <a:lnTo>
                    <a:pt x="856" y="330"/>
                  </a:lnTo>
                  <a:lnTo>
                    <a:pt x="854" y="333"/>
                  </a:lnTo>
                  <a:lnTo>
                    <a:pt x="854" y="335"/>
                  </a:lnTo>
                  <a:lnTo>
                    <a:pt x="855" y="339"/>
                  </a:lnTo>
                  <a:lnTo>
                    <a:pt x="854" y="340"/>
                  </a:lnTo>
                  <a:lnTo>
                    <a:pt x="850" y="340"/>
                  </a:lnTo>
                  <a:lnTo>
                    <a:pt x="845" y="339"/>
                  </a:lnTo>
                  <a:lnTo>
                    <a:pt x="841" y="339"/>
                  </a:lnTo>
                  <a:lnTo>
                    <a:pt x="840" y="337"/>
                  </a:lnTo>
                  <a:lnTo>
                    <a:pt x="837" y="335"/>
                  </a:lnTo>
                  <a:lnTo>
                    <a:pt x="836" y="332"/>
                  </a:lnTo>
                  <a:lnTo>
                    <a:pt x="838" y="323"/>
                  </a:lnTo>
                  <a:lnTo>
                    <a:pt x="838" y="321"/>
                  </a:lnTo>
                  <a:lnTo>
                    <a:pt x="839" y="320"/>
                  </a:lnTo>
                  <a:lnTo>
                    <a:pt x="840" y="318"/>
                  </a:lnTo>
                  <a:lnTo>
                    <a:pt x="840" y="317"/>
                  </a:lnTo>
                  <a:lnTo>
                    <a:pt x="838" y="314"/>
                  </a:lnTo>
                  <a:lnTo>
                    <a:pt x="834" y="313"/>
                  </a:lnTo>
                  <a:lnTo>
                    <a:pt x="830" y="311"/>
                  </a:lnTo>
                  <a:lnTo>
                    <a:pt x="818" y="299"/>
                  </a:lnTo>
                  <a:lnTo>
                    <a:pt x="817" y="298"/>
                  </a:lnTo>
                  <a:lnTo>
                    <a:pt x="817" y="296"/>
                  </a:lnTo>
                  <a:lnTo>
                    <a:pt x="818" y="294"/>
                  </a:lnTo>
                  <a:lnTo>
                    <a:pt x="822" y="288"/>
                  </a:lnTo>
                  <a:lnTo>
                    <a:pt x="823" y="287"/>
                  </a:lnTo>
                  <a:lnTo>
                    <a:pt x="823" y="282"/>
                  </a:lnTo>
                  <a:lnTo>
                    <a:pt x="823" y="278"/>
                  </a:lnTo>
                  <a:lnTo>
                    <a:pt x="823" y="274"/>
                  </a:lnTo>
                  <a:lnTo>
                    <a:pt x="820" y="271"/>
                  </a:lnTo>
                  <a:lnTo>
                    <a:pt x="817" y="271"/>
                  </a:lnTo>
                  <a:lnTo>
                    <a:pt x="813" y="271"/>
                  </a:lnTo>
                  <a:lnTo>
                    <a:pt x="810" y="271"/>
                  </a:lnTo>
                  <a:lnTo>
                    <a:pt x="806" y="273"/>
                  </a:lnTo>
                  <a:lnTo>
                    <a:pt x="800" y="277"/>
                  </a:lnTo>
                  <a:lnTo>
                    <a:pt x="797" y="280"/>
                  </a:lnTo>
                  <a:lnTo>
                    <a:pt x="797" y="283"/>
                  </a:lnTo>
                  <a:lnTo>
                    <a:pt x="799" y="287"/>
                  </a:lnTo>
                  <a:lnTo>
                    <a:pt x="800" y="289"/>
                  </a:lnTo>
                  <a:lnTo>
                    <a:pt x="801" y="293"/>
                  </a:lnTo>
                  <a:lnTo>
                    <a:pt x="803" y="304"/>
                  </a:lnTo>
                  <a:lnTo>
                    <a:pt x="803" y="305"/>
                  </a:lnTo>
                  <a:lnTo>
                    <a:pt x="801" y="308"/>
                  </a:lnTo>
                  <a:lnTo>
                    <a:pt x="800" y="316"/>
                  </a:lnTo>
                  <a:lnTo>
                    <a:pt x="801" y="326"/>
                  </a:lnTo>
                  <a:lnTo>
                    <a:pt x="802" y="333"/>
                  </a:lnTo>
                  <a:lnTo>
                    <a:pt x="802" y="336"/>
                  </a:lnTo>
                  <a:lnTo>
                    <a:pt x="799" y="344"/>
                  </a:lnTo>
                  <a:lnTo>
                    <a:pt x="798" y="348"/>
                  </a:lnTo>
                  <a:lnTo>
                    <a:pt x="797" y="349"/>
                  </a:lnTo>
                  <a:lnTo>
                    <a:pt x="801" y="357"/>
                  </a:lnTo>
                  <a:lnTo>
                    <a:pt x="802" y="360"/>
                  </a:lnTo>
                  <a:lnTo>
                    <a:pt x="802" y="364"/>
                  </a:lnTo>
                  <a:lnTo>
                    <a:pt x="799" y="362"/>
                  </a:lnTo>
                  <a:lnTo>
                    <a:pt x="797" y="362"/>
                  </a:lnTo>
                  <a:lnTo>
                    <a:pt x="795" y="363"/>
                  </a:lnTo>
                  <a:lnTo>
                    <a:pt x="791" y="364"/>
                  </a:lnTo>
                  <a:lnTo>
                    <a:pt x="787" y="364"/>
                  </a:lnTo>
                  <a:lnTo>
                    <a:pt x="786" y="364"/>
                  </a:lnTo>
                  <a:lnTo>
                    <a:pt x="783" y="366"/>
                  </a:lnTo>
                  <a:lnTo>
                    <a:pt x="782" y="367"/>
                  </a:lnTo>
                  <a:lnTo>
                    <a:pt x="780" y="367"/>
                  </a:lnTo>
                  <a:lnTo>
                    <a:pt x="775" y="365"/>
                  </a:lnTo>
                  <a:lnTo>
                    <a:pt x="772" y="362"/>
                  </a:lnTo>
                  <a:lnTo>
                    <a:pt x="769" y="359"/>
                  </a:lnTo>
                  <a:lnTo>
                    <a:pt x="769" y="355"/>
                  </a:lnTo>
                  <a:lnTo>
                    <a:pt x="769" y="351"/>
                  </a:lnTo>
                  <a:lnTo>
                    <a:pt x="771" y="348"/>
                  </a:lnTo>
                  <a:lnTo>
                    <a:pt x="773" y="341"/>
                  </a:lnTo>
                  <a:lnTo>
                    <a:pt x="773" y="336"/>
                  </a:lnTo>
                  <a:lnTo>
                    <a:pt x="774" y="334"/>
                  </a:lnTo>
                  <a:lnTo>
                    <a:pt x="776" y="330"/>
                  </a:lnTo>
                  <a:lnTo>
                    <a:pt x="777" y="327"/>
                  </a:lnTo>
                  <a:lnTo>
                    <a:pt x="777" y="315"/>
                  </a:lnTo>
                  <a:lnTo>
                    <a:pt x="777" y="313"/>
                  </a:lnTo>
                  <a:lnTo>
                    <a:pt x="772" y="306"/>
                  </a:lnTo>
                  <a:lnTo>
                    <a:pt x="772" y="305"/>
                  </a:lnTo>
                  <a:lnTo>
                    <a:pt x="772" y="303"/>
                  </a:lnTo>
                  <a:lnTo>
                    <a:pt x="772" y="301"/>
                  </a:lnTo>
                  <a:lnTo>
                    <a:pt x="773" y="299"/>
                  </a:lnTo>
                  <a:lnTo>
                    <a:pt x="772" y="298"/>
                  </a:lnTo>
                  <a:lnTo>
                    <a:pt x="771" y="297"/>
                  </a:lnTo>
                  <a:lnTo>
                    <a:pt x="769" y="296"/>
                  </a:lnTo>
                  <a:lnTo>
                    <a:pt x="765" y="297"/>
                  </a:lnTo>
                  <a:lnTo>
                    <a:pt x="757" y="299"/>
                  </a:lnTo>
                  <a:lnTo>
                    <a:pt x="755" y="297"/>
                  </a:lnTo>
                  <a:lnTo>
                    <a:pt x="753" y="294"/>
                  </a:lnTo>
                  <a:lnTo>
                    <a:pt x="752" y="291"/>
                  </a:lnTo>
                  <a:lnTo>
                    <a:pt x="751" y="287"/>
                  </a:lnTo>
                  <a:lnTo>
                    <a:pt x="752" y="283"/>
                  </a:lnTo>
                  <a:lnTo>
                    <a:pt x="752" y="279"/>
                  </a:lnTo>
                  <a:lnTo>
                    <a:pt x="752" y="277"/>
                  </a:lnTo>
                  <a:lnTo>
                    <a:pt x="750" y="274"/>
                  </a:lnTo>
                  <a:lnTo>
                    <a:pt x="750" y="273"/>
                  </a:lnTo>
                  <a:lnTo>
                    <a:pt x="751" y="272"/>
                  </a:lnTo>
                  <a:lnTo>
                    <a:pt x="752" y="271"/>
                  </a:lnTo>
                  <a:lnTo>
                    <a:pt x="754" y="270"/>
                  </a:lnTo>
                  <a:lnTo>
                    <a:pt x="756" y="269"/>
                  </a:lnTo>
                  <a:lnTo>
                    <a:pt x="760" y="265"/>
                  </a:lnTo>
                  <a:lnTo>
                    <a:pt x="761" y="262"/>
                  </a:lnTo>
                  <a:lnTo>
                    <a:pt x="761" y="258"/>
                  </a:lnTo>
                  <a:lnTo>
                    <a:pt x="763" y="255"/>
                  </a:lnTo>
                  <a:lnTo>
                    <a:pt x="765" y="251"/>
                  </a:lnTo>
                  <a:lnTo>
                    <a:pt x="767" y="248"/>
                  </a:lnTo>
                  <a:lnTo>
                    <a:pt x="768" y="244"/>
                  </a:lnTo>
                  <a:lnTo>
                    <a:pt x="767" y="239"/>
                  </a:lnTo>
                  <a:lnTo>
                    <a:pt x="767" y="237"/>
                  </a:lnTo>
                  <a:lnTo>
                    <a:pt x="767" y="234"/>
                  </a:lnTo>
                  <a:lnTo>
                    <a:pt x="767" y="231"/>
                  </a:lnTo>
                  <a:lnTo>
                    <a:pt x="769" y="226"/>
                  </a:lnTo>
                  <a:lnTo>
                    <a:pt x="773" y="215"/>
                  </a:lnTo>
                  <a:lnTo>
                    <a:pt x="778" y="209"/>
                  </a:lnTo>
                  <a:lnTo>
                    <a:pt x="780" y="208"/>
                  </a:lnTo>
                  <a:lnTo>
                    <a:pt x="782" y="211"/>
                  </a:lnTo>
                  <a:lnTo>
                    <a:pt x="784" y="214"/>
                  </a:lnTo>
                  <a:lnTo>
                    <a:pt x="784" y="211"/>
                  </a:lnTo>
                  <a:lnTo>
                    <a:pt x="783" y="208"/>
                  </a:lnTo>
                  <a:lnTo>
                    <a:pt x="782" y="202"/>
                  </a:lnTo>
                  <a:lnTo>
                    <a:pt x="780" y="190"/>
                  </a:lnTo>
                  <a:lnTo>
                    <a:pt x="780" y="189"/>
                  </a:lnTo>
                  <a:lnTo>
                    <a:pt x="782" y="189"/>
                  </a:lnTo>
                  <a:lnTo>
                    <a:pt x="783" y="187"/>
                  </a:lnTo>
                  <a:lnTo>
                    <a:pt x="784" y="186"/>
                  </a:lnTo>
                  <a:lnTo>
                    <a:pt x="783" y="181"/>
                  </a:lnTo>
                  <a:lnTo>
                    <a:pt x="783" y="179"/>
                  </a:lnTo>
                  <a:lnTo>
                    <a:pt x="786" y="173"/>
                  </a:lnTo>
                  <a:lnTo>
                    <a:pt x="789" y="170"/>
                  </a:lnTo>
                  <a:lnTo>
                    <a:pt x="790" y="169"/>
                  </a:lnTo>
                  <a:lnTo>
                    <a:pt x="791" y="165"/>
                  </a:lnTo>
                  <a:lnTo>
                    <a:pt x="792" y="163"/>
                  </a:lnTo>
                  <a:lnTo>
                    <a:pt x="794" y="162"/>
                  </a:lnTo>
                  <a:lnTo>
                    <a:pt x="796" y="159"/>
                  </a:lnTo>
                  <a:lnTo>
                    <a:pt x="797" y="156"/>
                  </a:lnTo>
                  <a:lnTo>
                    <a:pt x="798" y="156"/>
                  </a:lnTo>
                  <a:lnTo>
                    <a:pt x="799" y="156"/>
                  </a:lnTo>
                  <a:lnTo>
                    <a:pt x="800" y="159"/>
                  </a:lnTo>
                  <a:lnTo>
                    <a:pt x="802" y="160"/>
                  </a:lnTo>
                  <a:lnTo>
                    <a:pt x="805" y="161"/>
                  </a:lnTo>
                  <a:lnTo>
                    <a:pt x="808" y="160"/>
                  </a:lnTo>
                  <a:lnTo>
                    <a:pt x="808" y="158"/>
                  </a:lnTo>
                  <a:lnTo>
                    <a:pt x="810" y="157"/>
                  </a:lnTo>
                  <a:lnTo>
                    <a:pt x="812" y="156"/>
                  </a:lnTo>
                  <a:lnTo>
                    <a:pt x="813" y="154"/>
                  </a:lnTo>
                  <a:lnTo>
                    <a:pt x="815" y="151"/>
                  </a:lnTo>
                  <a:lnTo>
                    <a:pt x="816" y="147"/>
                  </a:lnTo>
                  <a:lnTo>
                    <a:pt x="818" y="146"/>
                  </a:lnTo>
                  <a:lnTo>
                    <a:pt x="819" y="145"/>
                  </a:lnTo>
                  <a:lnTo>
                    <a:pt x="821" y="145"/>
                  </a:lnTo>
                  <a:lnTo>
                    <a:pt x="823" y="145"/>
                  </a:lnTo>
                  <a:lnTo>
                    <a:pt x="828" y="147"/>
                  </a:lnTo>
                  <a:lnTo>
                    <a:pt x="829" y="147"/>
                  </a:lnTo>
                  <a:lnTo>
                    <a:pt x="832" y="147"/>
                  </a:lnTo>
                  <a:lnTo>
                    <a:pt x="834" y="148"/>
                  </a:lnTo>
                  <a:lnTo>
                    <a:pt x="835" y="148"/>
                  </a:lnTo>
                  <a:lnTo>
                    <a:pt x="835" y="150"/>
                  </a:lnTo>
                  <a:lnTo>
                    <a:pt x="837" y="152"/>
                  </a:lnTo>
                  <a:lnTo>
                    <a:pt x="838" y="152"/>
                  </a:lnTo>
                  <a:lnTo>
                    <a:pt x="840" y="153"/>
                  </a:lnTo>
                  <a:lnTo>
                    <a:pt x="848" y="152"/>
                  </a:lnTo>
                  <a:lnTo>
                    <a:pt x="856" y="154"/>
                  </a:lnTo>
                  <a:lnTo>
                    <a:pt x="867" y="154"/>
                  </a:lnTo>
                  <a:lnTo>
                    <a:pt x="870" y="156"/>
                  </a:lnTo>
                  <a:lnTo>
                    <a:pt x="873" y="157"/>
                  </a:lnTo>
                  <a:lnTo>
                    <a:pt x="877" y="159"/>
                  </a:lnTo>
                  <a:lnTo>
                    <a:pt x="879" y="160"/>
                  </a:lnTo>
                  <a:lnTo>
                    <a:pt x="881" y="160"/>
                  </a:lnTo>
                  <a:lnTo>
                    <a:pt x="883" y="157"/>
                  </a:lnTo>
                  <a:lnTo>
                    <a:pt x="885" y="157"/>
                  </a:lnTo>
                  <a:lnTo>
                    <a:pt x="886" y="157"/>
                  </a:lnTo>
                  <a:lnTo>
                    <a:pt x="893" y="157"/>
                  </a:lnTo>
                  <a:lnTo>
                    <a:pt x="911" y="161"/>
                  </a:lnTo>
                  <a:lnTo>
                    <a:pt x="914" y="160"/>
                  </a:lnTo>
                  <a:lnTo>
                    <a:pt x="925" y="154"/>
                  </a:lnTo>
                  <a:lnTo>
                    <a:pt x="929" y="150"/>
                  </a:lnTo>
                  <a:lnTo>
                    <a:pt x="933" y="148"/>
                  </a:lnTo>
                  <a:lnTo>
                    <a:pt x="934" y="146"/>
                  </a:lnTo>
                  <a:lnTo>
                    <a:pt x="935" y="143"/>
                  </a:lnTo>
                  <a:lnTo>
                    <a:pt x="937" y="142"/>
                  </a:lnTo>
                  <a:lnTo>
                    <a:pt x="940" y="141"/>
                  </a:lnTo>
                  <a:lnTo>
                    <a:pt x="941" y="140"/>
                  </a:lnTo>
                  <a:lnTo>
                    <a:pt x="944" y="137"/>
                  </a:lnTo>
                  <a:lnTo>
                    <a:pt x="946" y="134"/>
                  </a:lnTo>
                  <a:lnTo>
                    <a:pt x="948" y="133"/>
                  </a:lnTo>
                  <a:lnTo>
                    <a:pt x="951" y="134"/>
                  </a:lnTo>
                  <a:lnTo>
                    <a:pt x="953" y="135"/>
                  </a:lnTo>
                  <a:lnTo>
                    <a:pt x="955" y="139"/>
                  </a:lnTo>
                  <a:lnTo>
                    <a:pt x="955" y="140"/>
                  </a:lnTo>
                  <a:lnTo>
                    <a:pt x="952" y="142"/>
                  </a:lnTo>
                  <a:lnTo>
                    <a:pt x="951" y="143"/>
                  </a:lnTo>
                  <a:lnTo>
                    <a:pt x="949" y="150"/>
                  </a:lnTo>
                  <a:lnTo>
                    <a:pt x="947" y="152"/>
                  </a:lnTo>
                  <a:lnTo>
                    <a:pt x="944" y="155"/>
                  </a:lnTo>
                  <a:close/>
                  <a:moveTo>
                    <a:pt x="231" y="140"/>
                  </a:moveTo>
                  <a:lnTo>
                    <a:pt x="232" y="145"/>
                  </a:lnTo>
                  <a:lnTo>
                    <a:pt x="229" y="143"/>
                  </a:lnTo>
                  <a:lnTo>
                    <a:pt x="227" y="142"/>
                  </a:lnTo>
                  <a:lnTo>
                    <a:pt x="224" y="141"/>
                  </a:lnTo>
                  <a:lnTo>
                    <a:pt x="221" y="140"/>
                  </a:lnTo>
                  <a:lnTo>
                    <a:pt x="218" y="139"/>
                  </a:lnTo>
                  <a:lnTo>
                    <a:pt x="216" y="137"/>
                  </a:lnTo>
                  <a:lnTo>
                    <a:pt x="216" y="137"/>
                  </a:lnTo>
                  <a:lnTo>
                    <a:pt x="216" y="136"/>
                  </a:lnTo>
                  <a:lnTo>
                    <a:pt x="217" y="135"/>
                  </a:lnTo>
                  <a:lnTo>
                    <a:pt x="231" y="139"/>
                  </a:lnTo>
                  <a:lnTo>
                    <a:pt x="231" y="140"/>
                  </a:lnTo>
                  <a:close/>
                  <a:moveTo>
                    <a:pt x="72" y="140"/>
                  </a:moveTo>
                  <a:lnTo>
                    <a:pt x="80" y="150"/>
                  </a:lnTo>
                  <a:lnTo>
                    <a:pt x="82" y="151"/>
                  </a:lnTo>
                  <a:lnTo>
                    <a:pt x="86" y="154"/>
                  </a:lnTo>
                  <a:lnTo>
                    <a:pt x="87" y="156"/>
                  </a:lnTo>
                  <a:lnTo>
                    <a:pt x="86" y="159"/>
                  </a:lnTo>
                  <a:lnTo>
                    <a:pt x="85" y="167"/>
                  </a:lnTo>
                  <a:lnTo>
                    <a:pt x="84" y="169"/>
                  </a:lnTo>
                  <a:lnTo>
                    <a:pt x="79" y="168"/>
                  </a:lnTo>
                  <a:lnTo>
                    <a:pt x="79" y="167"/>
                  </a:lnTo>
                  <a:lnTo>
                    <a:pt x="77" y="161"/>
                  </a:lnTo>
                  <a:lnTo>
                    <a:pt x="72" y="157"/>
                  </a:lnTo>
                  <a:lnTo>
                    <a:pt x="70" y="157"/>
                  </a:lnTo>
                  <a:lnTo>
                    <a:pt x="69" y="153"/>
                  </a:lnTo>
                  <a:lnTo>
                    <a:pt x="67" y="150"/>
                  </a:lnTo>
                  <a:lnTo>
                    <a:pt x="60" y="141"/>
                  </a:lnTo>
                  <a:lnTo>
                    <a:pt x="65" y="141"/>
                  </a:lnTo>
                  <a:lnTo>
                    <a:pt x="67" y="140"/>
                  </a:lnTo>
                  <a:lnTo>
                    <a:pt x="68" y="139"/>
                  </a:lnTo>
                  <a:lnTo>
                    <a:pt x="69" y="138"/>
                  </a:lnTo>
                  <a:lnTo>
                    <a:pt x="72" y="140"/>
                  </a:lnTo>
                  <a:close/>
                  <a:moveTo>
                    <a:pt x="229" y="156"/>
                  </a:moveTo>
                  <a:lnTo>
                    <a:pt x="227" y="156"/>
                  </a:lnTo>
                  <a:lnTo>
                    <a:pt x="226" y="155"/>
                  </a:lnTo>
                  <a:lnTo>
                    <a:pt x="224" y="152"/>
                  </a:lnTo>
                  <a:lnTo>
                    <a:pt x="224" y="151"/>
                  </a:lnTo>
                  <a:lnTo>
                    <a:pt x="223" y="147"/>
                  </a:lnTo>
                  <a:lnTo>
                    <a:pt x="222" y="144"/>
                  </a:lnTo>
                  <a:lnTo>
                    <a:pt x="224" y="143"/>
                  </a:lnTo>
                  <a:lnTo>
                    <a:pt x="224" y="143"/>
                  </a:lnTo>
                  <a:lnTo>
                    <a:pt x="227" y="144"/>
                  </a:lnTo>
                  <a:lnTo>
                    <a:pt x="229" y="147"/>
                  </a:lnTo>
                  <a:lnTo>
                    <a:pt x="230" y="148"/>
                  </a:lnTo>
                  <a:lnTo>
                    <a:pt x="230" y="150"/>
                  </a:lnTo>
                  <a:lnTo>
                    <a:pt x="229" y="153"/>
                  </a:lnTo>
                  <a:lnTo>
                    <a:pt x="229" y="156"/>
                  </a:lnTo>
                  <a:close/>
                  <a:moveTo>
                    <a:pt x="298" y="148"/>
                  </a:moveTo>
                  <a:lnTo>
                    <a:pt x="298" y="151"/>
                  </a:lnTo>
                  <a:lnTo>
                    <a:pt x="300" y="152"/>
                  </a:lnTo>
                  <a:lnTo>
                    <a:pt x="300" y="154"/>
                  </a:lnTo>
                  <a:lnTo>
                    <a:pt x="300" y="156"/>
                  </a:lnTo>
                  <a:lnTo>
                    <a:pt x="298" y="160"/>
                  </a:lnTo>
                  <a:lnTo>
                    <a:pt x="298" y="161"/>
                  </a:lnTo>
                  <a:lnTo>
                    <a:pt x="295" y="160"/>
                  </a:lnTo>
                  <a:lnTo>
                    <a:pt x="295" y="159"/>
                  </a:lnTo>
                  <a:lnTo>
                    <a:pt x="294" y="158"/>
                  </a:lnTo>
                  <a:lnTo>
                    <a:pt x="295" y="157"/>
                  </a:lnTo>
                  <a:lnTo>
                    <a:pt x="293" y="157"/>
                  </a:lnTo>
                  <a:lnTo>
                    <a:pt x="294" y="155"/>
                  </a:lnTo>
                  <a:lnTo>
                    <a:pt x="294" y="154"/>
                  </a:lnTo>
                  <a:lnTo>
                    <a:pt x="289" y="154"/>
                  </a:lnTo>
                  <a:lnTo>
                    <a:pt x="287" y="155"/>
                  </a:lnTo>
                  <a:lnTo>
                    <a:pt x="287" y="152"/>
                  </a:lnTo>
                  <a:lnTo>
                    <a:pt x="287" y="152"/>
                  </a:lnTo>
                  <a:lnTo>
                    <a:pt x="291" y="150"/>
                  </a:lnTo>
                  <a:lnTo>
                    <a:pt x="293" y="149"/>
                  </a:lnTo>
                  <a:lnTo>
                    <a:pt x="295" y="150"/>
                  </a:lnTo>
                  <a:lnTo>
                    <a:pt x="298" y="148"/>
                  </a:lnTo>
                  <a:close/>
                  <a:moveTo>
                    <a:pt x="280" y="150"/>
                  </a:moveTo>
                  <a:lnTo>
                    <a:pt x="282" y="151"/>
                  </a:lnTo>
                  <a:lnTo>
                    <a:pt x="284" y="150"/>
                  </a:lnTo>
                  <a:lnTo>
                    <a:pt x="284" y="151"/>
                  </a:lnTo>
                  <a:lnTo>
                    <a:pt x="283" y="152"/>
                  </a:lnTo>
                  <a:lnTo>
                    <a:pt x="281" y="156"/>
                  </a:lnTo>
                  <a:lnTo>
                    <a:pt x="278" y="155"/>
                  </a:lnTo>
                  <a:lnTo>
                    <a:pt x="278" y="154"/>
                  </a:lnTo>
                  <a:lnTo>
                    <a:pt x="277" y="153"/>
                  </a:lnTo>
                  <a:lnTo>
                    <a:pt x="278" y="152"/>
                  </a:lnTo>
                  <a:lnTo>
                    <a:pt x="278" y="151"/>
                  </a:lnTo>
                  <a:lnTo>
                    <a:pt x="279" y="151"/>
                  </a:lnTo>
                  <a:lnTo>
                    <a:pt x="280" y="150"/>
                  </a:lnTo>
                  <a:close/>
                  <a:moveTo>
                    <a:pt x="253" y="159"/>
                  </a:moveTo>
                  <a:lnTo>
                    <a:pt x="252" y="160"/>
                  </a:lnTo>
                  <a:lnTo>
                    <a:pt x="250" y="160"/>
                  </a:lnTo>
                  <a:lnTo>
                    <a:pt x="248" y="159"/>
                  </a:lnTo>
                  <a:lnTo>
                    <a:pt x="246" y="157"/>
                  </a:lnTo>
                  <a:lnTo>
                    <a:pt x="244" y="155"/>
                  </a:lnTo>
                  <a:lnTo>
                    <a:pt x="241" y="154"/>
                  </a:lnTo>
                  <a:lnTo>
                    <a:pt x="238" y="154"/>
                  </a:lnTo>
                  <a:lnTo>
                    <a:pt x="238" y="153"/>
                  </a:lnTo>
                  <a:lnTo>
                    <a:pt x="238" y="150"/>
                  </a:lnTo>
                  <a:lnTo>
                    <a:pt x="241" y="150"/>
                  </a:lnTo>
                  <a:lnTo>
                    <a:pt x="248" y="153"/>
                  </a:lnTo>
                  <a:lnTo>
                    <a:pt x="249" y="155"/>
                  </a:lnTo>
                  <a:lnTo>
                    <a:pt x="253" y="159"/>
                  </a:lnTo>
                  <a:close/>
                  <a:moveTo>
                    <a:pt x="261" y="154"/>
                  </a:moveTo>
                  <a:lnTo>
                    <a:pt x="261" y="156"/>
                  </a:lnTo>
                  <a:lnTo>
                    <a:pt x="259" y="155"/>
                  </a:lnTo>
                  <a:lnTo>
                    <a:pt x="257" y="153"/>
                  </a:lnTo>
                  <a:lnTo>
                    <a:pt x="259" y="151"/>
                  </a:lnTo>
                  <a:lnTo>
                    <a:pt x="259" y="151"/>
                  </a:lnTo>
                  <a:lnTo>
                    <a:pt x="260" y="152"/>
                  </a:lnTo>
                  <a:lnTo>
                    <a:pt x="261" y="154"/>
                  </a:lnTo>
                  <a:close/>
                  <a:moveTo>
                    <a:pt x="248" y="163"/>
                  </a:moveTo>
                  <a:lnTo>
                    <a:pt x="248" y="164"/>
                  </a:lnTo>
                  <a:lnTo>
                    <a:pt x="246" y="163"/>
                  </a:lnTo>
                  <a:lnTo>
                    <a:pt x="240" y="162"/>
                  </a:lnTo>
                  <a:lnTo>
                    <a:pt x="238" y="162"/>
                  </a:lnTo>
                  <a:lnTo>
                    <a:pt x="233" y="161"/>
                  </a:lnTo>
                  <a:lnTo>
                    <a:pt x="231" y="160"/>
                  </a:lnTo>
                  <a:lnTo>
                    <a:pt x="230" y="159"/>
                  </a:lnTo>
                  <a:lnTo>
                    <a:pt x="231" y="157"/>
                  </a:lnTo>
                  <a:lnTo>
                    <a:pt x="231" y="156"/>
                  </a:lnTo>
                  <a:lnTo>
                    <a:pt x="232" y="152"/>
                  </a:lnTo>
                  <a:lnTo>
                    <a:pt x="233" y="151"/>
                  </a:lnTo>
                  <a:lnTo>
                    <a:pt x="235" y="153"/>
                  </a:lnTo>
                  <a:lnTo>
                    <a:pt x="238" y="156"/>
                  </a:lnTo>
                  <a:lnTo>
                    <a:pt x="240" y="156"/>
                  </a:lnTo>
                  <a:lnTo>
                    <a:pt x="246" y="159"/>
                  </a:lnTo>
                  <a:lnTo>
                    <a:pt x="248" y="160"/>
                  </a:lnTo>
                  <a:lnTo>
                    <a:pt x="248" y="163"/>
                  </a:lnTo>
                  <a:close/>
                  <a:moveTo>
                    <a:pt x="287" y="161"/>
                  </a:moveTo>
                  <a:lnTo>
                    <a:pt x="285" y="161"/>
                  </a:lnTo>
                  <a:lnTo>
                    <a:pt x="283" y="159"/>
                  </a:lnTo>
                  <a:lnTo>
                    <a:pt x="283" y="158"/>
                  </a:lnTo>
                  <a:lnTo>
                    <a:pt x="283" y="157"/>
                  </a:lnTo>
                  <a:lnTo>
                    <a:pt x="283" y="157"/>
                  </a:lnTo>
                  <a:lnTo>
                    <a:pt x="285" y="159"/>
                  </a:lnTo>
                  <a:lnTo>
                    <a:pt x="287" y="159"/>
                  </a:lnTo>
                  <a:lnTo>
                    <a:pt x="287" y="161"/>
                  </a:lnTo>
                  <a:close/>
                  <a:moveTo>
                    <a:pt x="274" y="162"/>
                  </a:moveTo>
                  <a:lnTo>
                    <a:pt x="274" y="162"/>
                  </a:lnTo>
                  <a:lnTo>
                    <a:pt x="271" y="161"/>
                  </a:lnTo>
                  <a:lnTo>
                    <a:pt x="271" y="159"/>
                  </a:lnTo>
                  <a:lnTo>
                    <a:pt x="272" y="159"/>
                  </a:lnTo>
                  <a:lnTo>
                    <a:pt x="273" y="160"/>
                  </a:lnTo>
                  <a:lnTo>
                    <a:pt x="274" y="162"/>
                  </a:lnTo>
                  <a:close/>
                  <a:moveTo>
                    <a:pt x="262" y="166"/>
                  </a:moveTo>
                  <a:lnTo>
                    <a:pt x="261" y="166"/>
                  </a:lnTo>
                  <a:lnTo>
                    <a:pt x="259" y="162"/>
                  </a:lnTo>
                  <a:lnTo>
                    <a:pt x="259" y="160"/>
                  </a:lnTo>
                  <a:lnTo>
                    <a:pt x="260" y="159"/>
                  </a:lnTo>
                  <a:lnTo>
                    <a:pt x="261" y="161"/>
                  </a:lnTo>
                  <a:lnTo>
                    <a:pt x="262" y="162"/>
                  </a:lnTo>
                  <a:lnTo>
                    <a:pt x="264" y="164"/>
                  </a:lnTo>
                  <a:lnTo>
                    <a:pt x="262" y="166"/>
                  </a:lnTo>
                  <a:close/>
                  <a:moveTo>
                    <a:pt x="1024" y="162"/>
                  </a:moveTo>
                  <a:lnTo>
                    <a:pt x="1023" y="163"/>
                  </a:lnTo>
                  <a:lnTo>
                    <a:pt x="1021" y="162"/>
                  </a:lnTo>
                  <a:lnTo>
                    <a:pt x="1021" y="161"/>
                  </a:lnTo>
                  <a:lnTo>
                    <a:pt x="1021" y="160"/>
                  </a:lnTo>
                  <a:lnTo>
                    <a:pt x="1022" y="159"/>
                  </a:lnTo>
                  <a:lnTo>
                    <a:pt x="1023" y="160"/>
                  </a:lnTo>
                  <a:lnTo>
                    <a:pt x="1024" y="162"/>
                  </a:lnTo>
                  <a:close/>
                  <a:moveTo>
                    <a:pt x="1025" y="167"/>
                  </a:moveTo>
                  <a:lnTo>
                    <a:pt x="1024" y="167"/>
                  </a:lnTo>
                  <a:lnTo>
                    <a:pt x="1024" y="167"/>
                  </a:lnTo>
                  <a:lnTo>
                    <a:pt x="1023" y="165"/>
                  </a:lnTo>
                  <a:lnTo>
                    <a:pt x="1024" y="163"/>
                  </a:lnTo>
                  <a:lnTo>
                    <a:pt x="1025" y="163"/>
                  </a:lnTo>
                  <a:lnTo>
                    <a:pt x="1025" y="163"/>
                  </a:lnTo>
                  <a:lnTo>
                    <a:pt x="1026" y="165"/>
                  </a:lnTo>
                  <a:lnTo>
                    <a:pt x="1025" y="167"/>
                  </a:lnTo>
                  <a:close/>
                  <a:moveTo>
                    <a:pt x="256" y="170"/>
                  </a:moveTo>
                  <a:lnTo>
                    <a:pt x="253" y="170"/>
                  </a:lnTo>
                  <a:lnTo>
                    <a:pt x="252" y="170"/>
                  </a:lnTo>
                  <a:lnTo>
                    <a:pt x="253" y="167"/>
                  </a:lnTo>
                  <a:lnTo>
                    <a:pt x="253" y="165"/>
                  </a:lnTo>
                  <a:lnTo>
                    <a:pt x="255" y="165"/>
                  </a:lnTo>
                  <a:lnTo>
                    <a:pt x="257" y="167"/>
                  </a:lnTo>
                  <a:lnTo>
                    <a:pt x="256" y="170"/>
                  </a:lnTo>
                  <a:close/>
                  <a:moveTo>
                    <a:pt x="301" y="185"/>
                  </a:moveTo>
                  <a:lnTo>
                    <a:pt x="301" y="186"/>
                  </a:lnTo>
                  <a:lnTo>
                    <a:pt x="300" y="185"/>
                  </a:lnTo>
                  <a:lnTo>
                    <a:pt x="299" y="184"/>
                  </a:lnTo>
                  <a:lnTo>
                    <a:pt x="298" y="184"/>
                  </a:lnTo>
                  <a:lnTo>
                    <a:pt x="295" y="179"/>
                  </a:lnTo>
                  <a:lnTo>
                    <a:pt x="296" y="179"/>
                  </a:lnTo>
                  <a:lnTo>
                    <a:pt x="300" y="184"/>
                  </a:lnTo>
                  <a:lnTo>
                    <a:pt x="301" y="185"/>
                  </a:lnTo>
                  <a:close/>
                  <a:moveTo>
                    <a:pt x="1026" y="187"/>
                  </a:moveTo>
                  <a:lnTo>
                    <a:pt x="1026" y="188"/>
                  </a:lnTo>
                  <a:lnTo>
                    <a:pt x="1025" y="187"/>
                  </a:lnTo>
                  <a:lnTo>
                    <a:pt x="1024" y="186"/>
                  </a:lnTo>
                  <a:lnTo>
                    <a:pt x="1025" y="183"/>
                  </a:lnTo>
                  <a:lnTo>
                    <a:pt x="1025" y="182"/>
                  </a:lnTo>
                  <a:lnTo>
                    <a:pt x="1026" y="184"/>
                  </a:lnTo>
                  <a:lnTo>
                    <a:pt x="1026" y="187"/>
                  </a:lnTo>
                  <a:close/>
                  <a:moveTo>
                    <a:pt x="1093" y="193"/>
                  </a:moveTo>
                  <a:lnTo>
                    <a:pt x="1092" y="193"/>
                  </a:lnTo>
                  <a:lnTo>
                    <a:pt x="1090" y="191"/>
                  </a:lnTo>
                  <a:lnTo>
                    <a:pt x="1087" y="189"/>
                  </a:lnTo>
                  <a:lnTo>
                    <a:pt x="1085" y="186"/>
                  </a:lnTo>
                  <a:lnTo>
                    <a:pt x="1093" y="191"/>
                  </a:lnTo>
                  <a:lnTo>
                    <a:pt x="1093" y="193"/>
                  </a:lnTo>
                  <a:close/>
                  <a:moveTo>
                    <a:pt x="304" y="192"/>
                  </a:moveTo>
                  <a:lnTo>
                    <a:pt x="305" y="193"/>
                  </a:lnTo>
                  <a:lnTo>
                    <a:pt x="306" y="191"/>
                  </a:lnTo>
                  <a:lnTo>
                    <a:pt x="308" y="193"/>
                  </a:lnTo>
                  <a:lnTo>
                    <a:pt x="309" y="195"/>
                  </a:lnTo>
                  <a:lnTo>
                    <a:pt x="311" y="196"/>
                  </a:lnTo>
                  <a:lnTo>
                    <a:pt x="309" y="196"/>
                  </a:lnTo>
                  <a:lnTo>
                    <a:pt x="309" y="197"/>
                  </a:lnTo>
                  <a:lnTo>
                    <a:pt x="308" y="197"/>
                  </a:lnTo>
                  <a:lnTo>
                    <a:pt x="301" y="193"/>
                  </a:lnTo>
                  <a:lnTo>
                    <a:pt x="297" y="195"/>
                  </a:lnTo>
                  <a:lnTo>
                    <a:pt x="294" y="193"/>
                  </a:lnTo>
                  <a:lnTo>
                    <a:pt x="294" y="193"/>
                  </a:lnTo>
                  <a:lnTo>
                    <a:pt x="295" y="191"/>
                  </a:lnTo>
                  <a:lnTo>
                    <a:pt x="296" y="186"/>
                  </a:lnTo>
                  <a:lnTo>
                    <a:pt x="300" y="187"/>
                  </a:lnTo>
                  <a:lnTo>
                    <a:pt x="300" y="189"/>
                  </a:lnTo>
                  <a:lnTo>
                    <a:pt x="300" y="189"/>
                  </a:lnTo>
                  <a:lnTo>
                    <a:pt x="302" y="190"/>
                  </a:lnTo>
                  <a:lnTo>
                    <a:pt x="304" y="192"/>
                  </a:lnTo>
                  <a:close/>
                  <a:moveTo>
                    <a:pt x="104" y="203"/>
                  </a:moveTo>
                  <a:lnTo>
                    <a:pt x="102" y="205"/>
                  </a:lnTo>
                  <a:lnTo>
                    <a:pt x="99" y="203"/>
                  </a:lnTo>
                  <a:lnTo>
                    <a:pt x="100" y="202"/>
                  </a:lnTo>
                  <a:lnTo>
                    <a:pt x="101" y="199"/>
                  </a:lnTo>
                  <a:lnTo>
                    <a:pt x="102" y="197"/>
                  </a:lnTo>
                  <a:lnTo>
                    <a:pt x="103" y="194"/>
                  </a:lnTo>
                  <a:lnTo>
                    <a:pt x="100" y="187"/>
                  </a:lnTo>
                  <a:lnTo>
                    <a:pt x="101" y="187"/>
                  </a:lnTo>
                  <a:lnTo>
                    <a:pt x="102" y="187"/>
                  </a:lnTo>
                  <a:lnTo>
                    <a:pt x="104" y="192"/>
                  </a:lnTo>
                  <a:lnTo>
                    <a:pt x="107" y="195"/>
                  </a:lnTo>
                  <a:lnTo>
                    <a:pt x="106" y="199"/>
                  </a:lnTo>
                  <a:lnTo>
                    <a:pt x="104" y="203"/>
                  </a:lnTo>
                  <a:close/>
                  <a:moveTo>
                    <a:pt x="1133" y="187"/>
                  </a:moveTo>
                  <a:lnTo>
                    <a:pt x="1139" y="188"/>
                  </a:lnTo>
                  <a:lnTo>
                    <a:pt x="1140" y="188"/>
                  </a:lnTo>
                  <a:lnTo>
                    <a:pt x="1148" y="192"/>
                  </a:lnTo>
                  <a:lnTo>
                    <a:pt x="1149" y="193"/>
                  </a:lnTo>
                  <a:lnTo>
                    <a:pt x="1149" y="194"/>
                  </a:lnTo>
                  <a:lnTo>
                    <a:pt x="1150" y="196"/>
                  </a:lnTo>
                  <a:lnTo>
                    <a:pt x="1147" y="198"/>
                  </a:lnTo>
                  <a:lnTo>
                    <a:pt x="1146" y="198"/>
                  </a:lnTo>
                  <a:lnTo>
                    <a:pt x="1145" y="198"/>
                  </a:lnTo>
                  <a:lnTo>
                    <a:pt x="1142" y="197"/>
                  </a:lnTo>
                  <a:lnTo>
                    <a:pt x="1139" y="198"/>
                  </a:lnTo>
                  <a:lnTo>
                    <a:pt x="1138" y="197"/>
                  </a:lnTo>
                  <a:lnTo>
                    <a:pt x="1136" y="195"/>
                  </a:lnTo>
                  <a:lnTo>
                    <a:pt x="1133" y="194"/>
                  </a:lnTo>
                  <a:lnTo>
                    <a:pt x="1129" y="189"/>
                  </a:lnTo>
                  <a:lnTo>
                    <a:pt x="1127" y="189"/>
                  </a:lnTo>
                  <a:lnTo>
                    <a:pt x="1128" y="191"/>
                  </a:lnTo>
                  <a:lnTo>
                    <a:pt x="1129" y="192"/>
                  </a:lnTo>
                  <a:lnTo>
                    <a:pt x="1131" y="196"/>
                  </a:lnTo>
                  <a:lnTo>
                    <a:pt x="1133" y="197"/>
                  </a:lnTo>
                  <a:lnTo>
                    <a:pt x="1134" y="196"/>
                  </a:lnTo>
                  <a:lnTo>
                    <a:pt x="1136" y="198"/>
                  </a:lnTo>
                  <a:lnTo>
                    <a:pt x="1136" y="200"/>
                  </a:lnTo>
                  <a:lnTo>
                    <a:pt x="1131" y="201"/>
                  </a:lnTo>
                  <a:lnTo>
                    <a:pt x="1129" y="199"/>
                  </a:lnTo>
                  <a:lnTo>
                    <a:pt x="1129" y="196"/>
                  </a:lnTo>
                  <a:lnTo>
                    <a:pt x="1127" y="197"/>
                  </a:lnTo>
                  <a:lnTo>
                    <a:pt x="1125" y="198"/>
                  </a:lnTo>
                  <a:lnTo>
                    <a:pt x="1125" y="198"/>
                  </a:lnTo>
                  <a:lnTo>
                    <a:pt x="1123" y="195"/>
                  </a:lnTo>
                  <a:lnTo>
                    <a:pt x="1118" y="195"/>
                  </a:lnTo>
                  <a:lnTo>
                    <a:pt x="1115" y="193"/>
                  </a:lnTo>
                  <a:lnTo>
                    <a:pt x="1116" y="192"/>
                  </a:lnTo>
                  <a:lnTo>
                    <a:pt x="1117" y="190"/>
                  </a:lnTo>
                  <a:lnTo>
                    <a:pt x="1118" y="189"/>
                  </a:lnTo>
                  <a:lnTo>
                    <a:pt x="1121" y="190"/>
                  </a:lnTo>
                  <a:lnTo>
                    <a:pt x="1123" y="189"/>
                  </a:lnTo>
                  <a:lnTo>
                    <a:pt x="1125" y="189"/>
                  </a:lnTo>
                  <a:lnTo>
                    <a:pt x="1126" y="188"/>
                  </a:lnTo>
                  <a:lnTo>
                    <a:pt x="1130" y="188"/>
                  </a:lnTo>
                  <a:lnTo>
                    <a:pt x="1133" y="187"/>
                  </a:lnTo>
                  <a:close/>
                  <a:moveTo>
                    <a:pt x="271" y="198"/>
                  </a:moveTo>
                  <a:lnTo>
                    <a:pt x="267" y="199"/>
                  </a:lnTo>
                  <a:lnTo>
                    <a:pt x="262" y="198"/>
                  </a:lnTo>
                  <a:lnTo>
                    <a:pt x="263" y="196"/>
                  </a:lnTo>
                  <a:lnTo>
                    <a:pt x="265" y="194"/>
                  </a:lnTo>
                  <a:lnTo>
                    <a:pt x="267" y="194"/>
                  </a:lnTo>
                  <a:lnTo>
                    <a:pt x="270" y="195"/>
                  </a:lnTo>
                  <a:lnTo>
                    <a:pt x="272" y="197"/>
                  </a:lnTo>
                  <a:lnTo>
                    <a:pt x="271" y="198"/>
                  </a:lnTo>
                  <a:close/>
                  <a:moveTo>
                    <a:pt x="1019" y="203"/>
                  </a:moveTo>
                  <a:lnTo>
                    <a:pt x="1018" y="203"/>
                  </a:lnTo>
                  <a:lnTo>
                    <a:pt x="1015" y="203"/>
                  </a:lnTo>
                  <a:lnTo>
                    <a:pt x="1015" y="200"/>
                  </a:lnTo>
                  <a:lnTo>
                    <a:pt x="1016" y="195"/>
                  </a:lnTo>
                  <a:lnTo>
                    <a:pt x="1018" y="195"/>
                  </a:lnTo>
                  <a:lnTo>
                    <a:pt x="1021" y="196"/>
                  </a:lnTo>
                  <a:lnTo>
                    <a:pt x="1019" y="197"/>
                  </a:lnTo>
                  <a:lnTo>
                    <a:pt x="1021" y="199"/>
                  </a:lnTo>
                  <a:lnTo>
                    <a:pt x="1019" y="203"/>
                  </a:lnTo>
                  <a:close/>
                  <a:moveTo>
                    <a:pt x="1030" y="197"/>
                  </a:moveTo>
                  <a:lnTo>
                    <a:pt x="1034" y="202"/>
                  </a:lnTo>
                  <a:lnTo>
                    <a:pt x="1031" y="206"/>
                  </a:lnTo>
                  <a:lnTo>
                    <a:pt x="1033" y="209"/>
                  </a:lnTo>
                  <a:lnTo>
                    <a:pt x="1037" y="209"/>
                  </a:lnTo>
                  <a:lnTo>
                    <a:pt x="1038" y="209"/>
                  </a:lnTo>
                  <a:lnTo>
                    <a:pt x="1039" y="211"/>
                  </a:lnTo>
                  <a:lnTo>
                    <a:pt x="1040" y="213"/>
                  </a:lnTo>
                  <a:lnTo>
                    <a:pt x="1038" y="214"/>
                  </a:lnTo>
                  <a:lnTo>
                    <a:pt x="1036" y="215"/>
                  </a:lnTo>
                  <a:lnTo>
                    <a:pt x="1033" y="213"/>
                  </a:lnTo>
                  <a:lnTo>
                    <a:pt x="1032" y="212"/>
                  </a:lnTo>
                  <a:lnTo>
                    <a:pt x="1032" y="211"/>
                  </a:lnTo>
                  <a:lnTo>
                    <a:pt x="1027" y="213"/>
                  </a:lnTo>
                  <a:lnTo>
                    <a:pt x="1026" y="213"/>
                  </a:lnTo>
                  <a:lnTo>
                    <a:pt x="1025" y="210"/>
                  </a:lnTo>
                  <a:lnTo>
                    <a:pt x="1027" y="207"/>
                  </a:lnTo>
                  <a:lnTo>
                    <a:pt x="1024" y="206"/>
                  </a:lnTo>
                  <a:lnTo>
                    <a:pt x="1021" y="203"/>
                  </a:lnTo>
                  <a:lnTo>
                    <a:pt x="1021" y="202"/>
                  </a:lnTo>
                  <a:lnTo>
                    <a:pt x="1022" y="199"/>
                  </a:lnTo>
                  <a:lnTo>
                    <a:pt x="1022" y="197"/>
                  </a:lnTo>
                  <a:lnTo>
                    <a:pt x="1024" y="197"/>
                  </a:lnTo>
                  <a:lnTo>
                    <a:pt x="1026" y="200"/>
                  </a:lnTo>
                  <a:lnTo>
                    <a:pt x="1027" y="197"/>
                  </a:lnTo>
                  <a:lnTo>
                    <a:pt x="1029" y="197"/>
                  </a:lnTo>
                  <a:lnTo>
                    <a:pt x="1030" y="197"/>
                  </a:lnTo>
                  <a:close/>
                  <a:moveTo>
                    <a:pt x="294" y="197"/>
                  </a:moveTo>
                  <a:lnTo>
                    <a:pt x="297" y="200"/>
                  </a:lnTo>
                  <a:lnTo>
                    <a:pt x="298" y="202"/>
                  </a:lnTo>
                  <a:lnTo>
                    <a:pt x="296" y="203"/>
                  </a:lnTo>
                  <a:lnTo>
                    <a:pt x="295" y="206"/>
                  </a:lnTo>
                  <a:lnTo>
                    <a:pt x="295" y="206"/>
                  </a:lnTo>
                  <a:lnTo>
                    <a:pt x="292" y="205"/>
                  </a:lnTo>
                  <a:lnTo>
                    <a:pt x="291" y="208"/>
                  </a:lnTo>
                  <a:lnTo>
                    <a:pt x="290" y="204"/>
                  </a:lnTo>
                  <a:lnTo>
                    <a:pt x="287" y="202"/>
                  </a:lnTo>
                  <a:lnTo>
                    <a:pt x="289" y="199"/>
                  </a:lnTo>
                  <a:lnTo>
                    <a:pt x="289" y="199"/>
                  </a:lnTo>
                  <a:lnTo>
                    <a:pt x="290" y="199"/>
                  </a:lnTo>
                  <a:lnTo>
                    <a:pt x="291" y="200"/>
                  </a:lnTo>
                  <a:lnTo>
                    <a:pt x="294" y="197"/>
                  </a:lnTo>
                  <a:close/>
                  <a:moveTo>
                    <a:pt x="1218" y="210"/>
                  </a:moveTo>
                  <a:lnTo>
                    <a:pt x="1225" y="210"/>
                  </a:lnTo>
                  <a:lnTo>
                    <a:pt x="1230" y="210"/>
                  </a:lnTo>
                  <a:lnTo>
                    <a:pt x="1233" y="210"/>
                  </a:lnTo>
                  <a:lnTo>
                    <a:pt x="1235" y="211"/>
                  </a:lnTo>
                  <a:lnTo>
                    <a:pt x="1238" y="214"/>
                  </a:lnTo>
                  <a:lnTo>
                    <a:pt x="1237" y="215"/>
                  </a:lnTo>
                  <a:lnTo>
                    <a:pt x="1237" y="219"/>
                  </a:lnTo>
                  <a:lnTo>
                    <a:pt x="1238" y="221"/>
                  </a:lnTo>
                  <a:lnTo>
                    <a:pt x="1241" y="225"/>
                  </a:lnTo>
                  <a:lnTo>
                    <a:pt x="1243" y="228"/>
                  </a:lnTo>
                  <a:lnTo>
                    <a:pt x="1243" y="230"/>
                  </a:lnTo>
                  <a:lnTo>
                    <a:pt x="1242" y="233"/>
                  </a:lnTo>
                  <a:lnTo>
                    <a:pt x="1242" y="235"/>
                  </a:lnTo>
                  <a:lnTo>
                    <a:pt x="1239" y="238"/>
                  </a:lnTo>
                  <a:lnTo>
                    <a:pt x="1238" y="241"/>
                  </a:lnTo>
                  <a:lnTo>
                    <a:pt x="1239" y="245"/>
                  </a:lnTo>
                  <a:lnTo>
                    <a:pt x="1239" y="249"/>
                  </a:lnTo>
                  <a:lnTo>
                    <a:pt x="1239" y="253"/>
                  </a:lnTo>
                  <a:lnTo>
                    <a:pt x="1240" y="256"/>
                  </a:lnTo>
                  <a:lnTo>
                    <a:pt x="1241" y="260"/>
                  </a:lnTo>
                  <a:lnTo>
                    <a:pt x="1246" y="270"/>
                  </a:lnTo>
                  <a:lnTo>
                    <a:pt x="1249" y="277"/>
                  </a:lnTo>
                  <a:lnTo>
                    <a:pt x="1250" y="272"/>
                  </a:lnTo>
                  <a:lnTo>
                    <a:pt x="1250" y="269"/>
                  </a:lnTo>
                  <a:lnTo>
                    <a:pt x="1251" y="267"/>
                  </a:lnTo>
                  <a:lnTo>
                    <a:pt x="1253" y="266"/>
                  </a:lnTo>
                  <a:lnTo>
                    <a:pt x="1254" y="267"/>
                  </a:lnTo>
                  <a:lnTo>
                    <a:pt x="1255" y="269"/>
                  </a:lnTo>
                  <a:lnTo>
                    <a:pt x="1255" y="272"/>
                  </a:lnTo>
                  <a:lnTo>
                    <a:pt x="1257" y="280"/>
                  </a:lnTo>
                  <a:lnTo>
                    <a:pt x="1259" y="280"/>
                  </a:lnTo>
                  <a:lnTo>
                    <a:pt x="1261" y="278"/>
                  </a:lnTo>
                  <a:lnTo>
                    <a:pt x="1261" y="281"/>
                  </a:lnTo>
                  <a:lnTo>
                    <a:pt x="1261" y="285"/>
                  </a:lnTo>
                  <a:lnTo>
                    <a:pt x="1263" y="288"/>
                  </a:lnTo>
                  <a:lnTo>
                    <a:pt x="1264" y="289"/>
                  </a:lnTo>
                  <a:lnTo>
                    <a:pt x="1268" y="292"/>
                  </a:lnTo>
                  <a:lnTo>
                    <a:pt x="1270" y="293"/>
                  </a:lnTo>
                  <a:lnTo>
                    <a:pt x="1274" y="293"/>
                  </a:lnTo>
                  <a:lnTo>
                    <a:pt x="1278" y="294"/>
                  </a:lnTo>
                  <a:lnTo>
                    <a:pt x="1282" y="293"/>
                  </a:lnTo>
                  <a:lnTo>
                    <a:pt x="1284" y="290"/>
                  </a:lnTo>
                  <a:lnTo>
                    <a:pt x="1286" y="288"/>
                  </a:lnTo>
                  <a:lnTo>
                    <a:pt x="1294" y="282"/>
                  </a:lnTo>
                  <a:lnTo>
                    <a:pt x="1296" y="278"/>
                  </a:lnTo>
                  <a:lnTo>
                    <a:pt x="1298" y="274"/>
                  </a:lnTo>
                  <a:lnTo>
                    <a:pt x="1299" y="273"/>
                  </a:lnTo>
                  <a:lnTo>
                    <a:pt x="1306" y="269"/>
                  </a:lnTo>
                  <a:lnTo>
                    <a:pt x="1307" y="267"/>
                  </a:lnTo>
                  <a:lnTo>
                    <a:pt x="1308" y="263"/>
                  </a:lnTo>
                  <a:lnTo>
                    <a:pt x="1309" y="260"/>
                  </a:lnTo>
                  <a:lnTo>
                    <a:pt x="1311" y="259"/>
                  </a:lnTo>
                  <a:lnTo>
                    <a:pt x="1318" y="257"/>
                  </a:lnTo>
                  <a:lnTo>
                    <a:pt x="1325" y="256"/>
                  </a:lnTo>
                  <a:lnTo>
                    <a:pt x="1333" y="254"/>
                  </a:lnTo>
                  <a:lnTo>
                    <a:pt x="1335" y="251"/>
                  </a:lnTo>
                  <a:lnTo>
                    <a:pt x="1335" y="249"/>
                  </a:lnTo>
                  <a:lnTo>
                    <a:pt x="1334" y="246"/>
                  </a:lnTo>
                  <a:lnTo>
                    <a:pt x="1334" y="245"/>
                  </a:lnTo>
                  <a:lnTo>
                    <a:pt x="1335" y="244"/>
                  </a:lnTo>
                  <a:lnTo>
                    <a:pt x="1342" y="240"/>
                  </a:lnTo>
                  <a:lnTo>
                    <a:pt x="1350" y="236"/>
                  </a:lnTo>
                  <a:lnTo>
                    <a:pt x="1356" y="234"/>
                  </a:lnTo>
                  <a:lnTo>
                    <a:pt x="1359" y="234"/>
                  </a:lnTo>
                  <a:lnTo>
                    <a:pt x="1362" y="236"/>
                  </a:lnTo>
                  <a:lnTo>
                    <a:pt x="1366" y="238"/>
                  </a:lnTo>
                  <a:lnTo>
                    <a:pt x="1383" y="244"/>
                  </a:lnTo>
                  <a:lnTo>
                    <a:pt x="1385" y="245"/>
                  </a:lnTo>
                  <a:lnTo>
                    <a:pt x="1387" y="247"/>
                  </a:lnTo>
                  <a:lnTo>
                    <a:pt x="1391" y="249"/>
                  </a:lnTo>
                  <a:lnTo>
                    <a:pt x="1395" y="250"/>
                  </a:lnTo>
                  <a:lnTo>
                    <a:pt x="1398" y="252"/>
                  </a:lnTo>
                  <a:lnTo>
                    <a:pt x="1402" y="254"/>
                  </a:lnTo>
                  <a:lnTo>
                    <a:pt x="1409" y="256"/>
                  </a:lnTo>
                  <a:lnTo>
                    <a:pt x="1419" y="261"/>
                  </a:lnTo>
                  <a:lnTo>
                    <a:pt x="1421" y="261"/>
                  </a:lnTo>
                  <a:lnTo>
                    <a:pt x="1431" y="261"/>
                  </a:lnTo>
                  <a:lnTo>
                    <a:pt x="1432" y="262"/>
                  </a:lnTo>
                  <a:lnTo>
                    <a:pt x="1433" y="263"/>
                  </a:lnTo>
                  <a:lnTo>
                    <a:pt x="1435" y="263"/>
                  </a:lnTo>
                  <a:lnTo>
                    <a:pt x="1446" y="265"/>
                  </a:lnTo>
                  <a:lnTo>
                    <a:pt x="1447" y="265"/>
                  </a:lnTo>
                  <a:lnTo>
                    <a:pt x="1449" y="266"/>
                  </a:lnTo>
                  <a:lnTo>
                    <a:pt x="1449" y="269"/>
                  </a:lnTo>
                  <a:lnTo>
                    <a:pt x="1457" y="269"/>
                  </a:lnTo>
                  <a:lnTo>
                    <a:pt x="1457" y="276"/>
                  </a:lnTo>
                  <a:lnTo>
                    <a:pt x="1457" y="282"/>
                  </a:lnTo>
                  <a:lnTo>
                    <a:pt x="1457" y="288"/>
                  </a:lnTo>
                  <a:lnTo>
                    <a:pt x="1457" y="295"/>
                  </a:lnTo>
                  <a:lnTo>
                    <a:pt x="1457" y="301"/>
                  </a:lnTo>
                  <a:lnTo>
                    <a:pt x="1457" y="308"/>
                  </a:lnTo>
                  <a:lnTo>
                    <a:pt x="1457" y="314"/>
                  </a:lnTo>
                  <a:lnTo>
                    <a:pt x="1457" y="321"/>
                  </a:lnTo>
                  <a:lnTo>
                    <a:pt x="1457" y="327"/>
                  </a:lnTo>
                  <a:lnTo>
                    <a:pt x="1457" y="334"/>
                  </a:lnTo>
                  <a:lnTo>
                    <a:pt x="1457" y="340"/>
                  </a:lnTo>
                  <a:lnTo>
                    <a:pt x="1457" y="346"/>
                  </a:lnTo>
                  <a:lnTo>
                    <a:pt x="1457" y="353"/>
                  </a:lnTo>
                  <a:lnTo>
                    <a:pt x="1457" y="359"/>
                  </a:lnTo>
                  <a:lnTo>
                    <a:pt x="1457" y="366"/>
                  </a:lnTo>
                  <a:lnTo>
                    <a:pt x="1457" y="372"/>
                  </a:lnTo>
                  <a:lnTo>
                    <a:pt x="1457" y="379"/>
                  </a:lnTo>
                  <a:lnTo>
                    <a:pt x="1457" y="385"/>
                  </a:lnTo>
                  <a:lnTo>
                    <a:pt x="1457" y="388"/>
                  </a:lnTo>
                  <a:lnTo>
                    <a:pt x="1455" y="391"/>
                  </a:lnTo>
                  <a:lnTo>
                    <a:pt x="1454" y="397"/>
                  </a:lnTo>
                  <a:lnTo>
                    <a:pt x="1453" y="400"/>
                  </a:lnTo>
                  <a:lnTo>
                    <a:pt x="1455" y="404"/>
                  </a:lnTo>
                  <a:lnTo>
                    <a:pt x="1457" y="406"/>
                  </a:lnTo>
                  <a:lnTo>
                    <a:pt x="1457" y="411"/>
                  </a:lnTo>
                  <a:lnTo>
                    <a:pt x="1457" y="417"/>
                  </a:lnTo>
                  <a:lnTo>
                    <a:pt x="1457" y="424"/>
                  </a:lnTo>
                  <a:lnTo>
                    <a:pt x="1457" y="431"/>
                  </a:lnTo>
                  <a:lnTo>
                    <a:pt x="1457" y="437"/>
                  </a:lnTo>
                  <a:lnTo>
                    <a:pt x="1457" y="444"/>
                  </a:lnTo>
                  <a:lnTo>
                    <a:pt x="1457" y="450"/>
                  </a:lnTo>
                  <a:lnTo>
                    <a:pt x="1457" y="456"/>
                  </a:lnTo>
                  <a:lnTo>
                    <a:pt x="1457" y="463"/>
                  </a:lnTo>
                  <a:lnTo>
                    <a:pt x="1457" y="469"/>
                  </a:lnTo>
                  <a:lnTo>
                    <a:pt x="1457" y="476"/>
                  </a:lnTo>
                  <a:lnTo>
                    <a:pt x="1457" y="477"/>
                  </a:lnTo>
                  <a:lnTo>
                    <a:pt x="1455" y="475"/>
                  </a:lnTo>
                  <a:lnTo>
                    <a:pt x="1450" y="472"/>
                  </a:lnTo>
                  <a:lnTo>
                    <a:pt x="1447" y="467"/>
                  </a:lnTo>
                  <a:lnTo>
                    <a:pt x="1444" y="464"/>
                  </a:lnTo>
                  <a:lnTo>
                    <a:pt x="1442" y="461"/>
                  </a:lnTo>
                  <a:lnTo>
                    <a:pt x="1429" y="450"/>
                  </a:lnTo>
                  <a:lnTo>
                    <a:pt x="1426" y="447"/>
                  </a:lnTo>
                  <a:lnTo>
                    <a:pt x="1425" y="446"/>
                  </a:lnTo>
                  <a:lnTo>
                    <a:pt x="1426" y="445"/>
                  </a:lnTo>
                  <a:lnTo>
                    <a:pt x="1427" y="444"/>
                  </a:lnTo>
                  <a:lnTo>
                    <a:pt x="1429" y="438"/>
                  </a:lnTo>
                  <a:lnTo>
                    <a:pt x="1427" y="441"/>
                  </a:lnTo>
                  <a:lnTo>
                    <a:pt x="1424" y="444"/>
                  </a:lnTo>
                  <a:lnTo>
                    <a:pt x="1419" y="444"/>
                  </a:lnTo>
                  <a:lnTo>
                    <a:pt x="1415" y="445"/>
                  </a:lnTo>
                  <a:lnTo>
                    <a:pt x="1410" y="446"/>
                  </a:lnTo>
                  <a:lnTo>
                    <a:pt x="1406" y="447"/>
                  </a:lnTo>
                  <a:lnTo>
                    <a:pt x="1404" y="446"/>
                  </a:lnTo>
                  <a:lnTo>
                    <a:pt x="1403" y="444"/>
                  </a:lnTo>
                  <a:lnTo>
                    <a:pt x="1402" y="443"/>
                  </a:lnTo>
                  <a:lnTo>
                    <a:pt x="1402" y="440"/>
                  </a:lnTo>
                  <a:lnTo>
                    <a:pt x="1400" y="444"/>
                  </a:lnTo>
                  <a:lnTo>
                    <a:pt x="1396" y="445"/>
                  </a:lnTo>
                  <a:lnTo>
                    <a:pt x="1392" y="449"/>
                  </a:lnTo>
                  <a:lnTo>
                    <a:pt x="1390" y="449"/>
                  </a:lnTo>
                  <a:lnTo>
                    <a:pt x="1389" y="447"/>
                  </a:lnTo>
                  <a:lnTo>
                    <a:pt x="1389" y="445"/>
                  </a:lnTo>
                  <a:lnTo>
                    <a:pt x="1390" y="444"/>
                  </a:lnTo>
                  <a:lnTo>
                    <a:pt x="1391" y="442"/>
                  </a:lnTo>
                  <a:lnTo>
                    <a:pt x="1392" y="438"/>
                  </a:lnTo>
                  <a:lnTo>
                    <a:pt x="1394" y="436"/>
                  </a:lnTo>
                  <a:lnTo>
                    <a:pt x="1395" y="431"/>
                  </a:lnTo>
                  <a:lnTo>
                    <a:pt x="1396" y="429"/>
                  </a:lnTo>
                  <a:lnTo>
                    <a:pt x="1397" y="428"/>
                  </a:lnTo>
                  <a:lnTo>
                    <a:pt x="1396" y="426"/>
                  </a:lnTo>
                  <a:lnTo>
                    <a:pt x="1393" y="425"/>
                  </a:lnTo>
                  <a:lnTo>
                    <a:pt x="1392" y="424"/>
                  </a:lnTo>
                  <a:lnTo>
                    <a:pt x="1390" y="420"/>
                  </a:lnTo>
                  <a:lnTo>
                    <a:pt x="1389" y="420"/>
                  </a:lnTo>
                  <a:lnTo>
                    <a:pt x="1387" y="419"/>
                  </a:lnTo>
                  <a:lnTo>
                    <a:pt x="1386" y="417"/>
                  </a:lnTo>
                  <a:lnTo>
                    <a:pt x="1387" y="415"/>
                  </a:lnTo>
                  <a:lnTo>
                    <a:pt x="1389" y="415"/>
                  </a:lnTo>
                  <a:lnTo>
                    <a:pt x="1391" y="415"/>
                  </a:lnTo>
                  <a:lnTo>
                    <a:pt x="1394" y="416"/>
                  </a:lnTo>
                  <a:lnTo>
                    <a:pt x="1396" y="416"/>
                  </a:lnTo>
                  <a:lnTo>
                    <a:pt x="1399" y="415"/>
                  </a:lnTo>
                  <a:lnTo>
                    <a:pt x="1397" y="415"/>
                  </a:lnTo>
                  <a:lnTo>
                    <a:pt x="1396" y="415"/>
                  </a:lnTo>
                  <a:lnTo>
                    <a:pt x="1389" y="413"/>
                  </a:lnTo>
                  <a:lnTo>
                    <a:pt x="1385" y="411"/>
                  </a:lnTo>
                  <a:lnTo>
                    <a:pt x="1381" y="407"/>
                  </a:lnTo>
                  <a:lnTo>
                    <a:pt x="1381" y="406"/>
                  </a:lnTo>
                  <a:lnTo>
                    <a:pt x="1384" y="405"/>
                  </a:lnTo>
                  <a:lnTo>
                    <a:pt x="1389" y="404"/>
                  </a:lnTo>
                  <a:lnTo>
                    <a:pt x="1387" y="402"/>
                  </a:lnTo>
                  <a:lnTo>
                    <a:pt x="1385" y="400"/>
                  </a:lnTo>
                  <a:lnTo>
                    <a:pt x="1384" y="397"/>
                  </a:lnTo>
                  <a:lnTo>
                    <a:pt x="1382" y="395"/>
                  </a:lnTo>
                  <a:lnTo>
                    <a:pt x="1379" y="391"/>
                  </a:lnTo>
                  <a:lnTo>
                    <a:pt x="1376" y="388"/>
                  </a:lnTo>
                  <a:lnTo>
                    <a:pt x="1374" y="381"/>
                  </a:lnTo>
                  <a:lnTo>
                    <a:pt x="1371" y="375"/>
                  </a:lnTo>
                  <a:lnTo>
                    <a:pt x="1372" y="373"/>
                  </a:lnTo>
                  <a:lnTo>
                    <a:pt x="1374" y="372"/>
                  </a:lnTo>
                  <a:lnTo>
                    <a:pt x="1371" y="371"/>
                  </a:lnTo>
                  <a:lnTo>
                    <a:pt x="1368" y="371"/>
                  </a:lnTo>
                  <a:lnTo>
                    <a:pt x="1370" y="368"/>
                  </a:lnTo>
                  <a:lnTo>
                    <a:pt x="1373" y="367"/>
                  </a:lnTo>
                  <a:lnTo>
                    <a:pt x="1370" y="367"/>
                  </a:lnTo>
                  <a:lnTo>
                    <a:pt x="1368" y="368"/>
                  </a:lnTo>
                  <a:lnTo>
                    <a:pt x="1366" y="368"/>
                  </a:lnTo>
                  <a:lnTo>
                    <a:pt x="1365" y="368"/>
                  </a:lnTo>
                  <a:lnTo>
                    <a:pt x="1364" y="367"/>
                  </a:lnTo>
                  <a:lnTo>
                    <a:pt x="1364" y="365"/>
                  </a:lnTo>
                  <a:lnTo>
                    <a:pt x="1364" y="362"/>
                  </a:lnTo>
                  <a:lnTo>
                    <a:pt x="1364" y="360"/>
                  </a:lnTo>
                  <a:lnTo>
                    <a:pt x="1361" y="359"/>
                  </a:lnTo>
                  <a:lnTo>
                    <a:pt x="1359" y="357"/>
                  </a:lnTo>
                  <a:lnTo>
                    <a:pt x="1358" y="356"/>
                  </a:lnTo>
                  <a:lnTo>
                    <a:pt x="1357" y="356"/>
                  </a:lnTo>
                  <a:lnTo>
                    <a:pt x="1355" y="355"/>
                  </a:lnTo>
                  <a:lnTo>
                    <a:pt x="1354" y="353"/>
                  </a:lnTo>
                  <a:lnTo>
                    <a:pt x="1340" y="346"/>
                  </a:lnTo>
                  <a:lnTo>
                    <a:pt x="1339" y="343"/>
                  </a:lnTo>
                  <a:lnTo>
                    <a:pt x="1337" y="345"/>
                  </a:lnTo>
                  <a:lnTo>
                    <a:pt x="1336" y="345"/>
                  </a:lnTo>
                  <a:lnTo>
                    <a:pt x="1334" y="343"/>
                  </a:lnTo>
                  <a:lnTo>
                    <a:pt x="1333" y="343"/>
                  </a:lnTo>
                  <a:lnTo>
                    <a:pt x="1331" y="343"/>
                  </a:lnTo>
                  <a:lnTo>
                    <a:pt x="1329" y="342"/>
                  </a:lnTo>
                  <a:lnTo>
                    <a:pt x="1328" y="341"/>
                  </a:lnTo>
                  <a:lnTo>
                    <a:pt x="1326" y="341"/>
                  </a:lnTo>
                  <a:lnTo>
                    <a:pt x="1318" y="340"/>
                  </a:lnTo>
                  <a:lnTo>
                    <a:pt x="1311" y="335"/>
                  </a:lnTo>
                  <a:lnTo>
                    <a:pt x="1305" y="334"/>
                  </a:lnTo>
                  <a:lnTo>
                    <a:pt x="1301" y="332"/>
                  </a:lnTo>
                  <a:lnTo>
                    <a:pt x="1298" y="330"/>
                  </a:lnTo>
                  <a:lnTo>
                    <a:pt x="1289" y="329"/>
                  </a:lnTo>
                  <a:lnTo>
                    <a:pt x="1281" y="328"/>
                  </a:lnTo>
                  <a:lnTo>
                    <a:pt x="1277" y="328"/>
                  </a:lnTo>
                  <a:lnTo>
                    <a:pt x="1275" y="328"/>
                  </a:lnTo>
                  <a:lnTo>
                    <a:pt x="1272" y="328"/>
                  </a:lnTo>
                  <a:lnTo>
                    <a:pt x="1259" y="319"/>
                  </a:lnTo>
                  <a:lnTo>
                    <a:pt x="1256" y="316"/>
                  </a:lnTo>
                  <a:lnTo>
                    <a:pt x="1257" y="314"/>
                  </a:lnTo>
                  <a:lnTo>
                    <a:pt x="1257" y="312"/>
                  </a:lnTo>
                  <a:lnTo>
                    <a:pt x="1263" y="312"/>
                  </a:lnTo>
                  <a:lnTo>
                    <a:pt x="1259" y="311"/>
                  </a:lnTo>
                  <a:lnTo>
                    <a:pt x="1257" y="311"/>
                  </a:lnTo>
                  <a:lnTo>
                    <a:pt x="1254" y="313"/>
                  </a:lnTo>
                  <a:lnTo>
                    <a:pt x="1252" y="313"/>
                  </a:lnTo>
                  <a:lnTo>
                    <a:pt x="1249" y="312"/>
                  </a:lnTo>
                  <a:lnTo>
                    <a:pt x="1247" y="310"/>
                  </a:lnTo>
                  <a:lnTo>
                    <a:pt x="1243" y="312"/>
                  </a:lnTo>
                  <a:lnTo>
                    <a:pt x="1241" y="310"/>
                  </a:lnTo>
                  <a:lnTo>
                    <a:pt x="1240" y="308"/>
                  </a:lnTo>
                  <a:lnTo>
                    <a:pt x="1239" y="307"/>
                  </a:lnTo>
                  <a:lnTo>
                    <a:pt x="1238" y="307"/>
                  </a:lnTo>
                  <a:lnTo>
                    <a:pt x="1236" y="308"/>
                  </a:lnTo>
                  <a:lnTo>
                    <a:pt x="1233" y="308"/>
                  </a:lnTo>
                  <a:lnTo>
                    <a:pt x="1232" y="306"/>
                  </a:lnTo>
                  <a:lnTo>
                    <a:pt x="1232" y="305"/>
                  </a:lnTo>
                  <a:lnTo>
                    <a:pt x="1230" y="303"/>
                  </a:lnTo>
                  <a:lnTo>
                    <a:pt x="1229" y="302"/>
                  </a:lnTo>
                  <a:lnTo>
                    <a:pt x="1225" y="300"/>
                  </a:lnTo>
                  <a:lnTo>
                    <a:pt x="1224" y="297"/>
                  </a:lnTo>
                  <a:lnTo>
                    <a:pt x="1224" y="291"/>
                  </a:lnTo>
                  <a:lnTo>
                    <a:pt x="1225" y="289"/>
                  </a:lnTo>
                  <a:lnTo>
                    <a:pt x="1227" y="287"/>
                  </a:lnTo>
                  <a:lnTo>
                    <a:pt x="1230" y="283"/>
                  </a:lnTo>
                  <a:lnTo>
                    <a:pt x="1227" y="283"/>
                  </a:lnTo>
                  <a:lnTo>
                    <a:pt x="1225" y="284"/>
                  </a:lnTo>
                  <a:lnTo>
                    <a:pt x="1224" y="286"/>
                  </a:lnTo>
                  <a:lnTo>
                    <a:pt x="1224" y="288"/>
                  </a:lnTo>
                  <a:lnTo>
                    <a:pt x="1224" y="293"/>
                  </a:lnTo>
                  <a:lnTo>
                    <a:pt x="1222" y="295"/>
                  </a:lnTo>
                  <a:lnTo>
                    <a:pt x="1219" y="295"/>
                  </a:lnTo>
                  <a:lnTo>
                    <a:pt x="1220" y="298"/>
                  </a:lnTo>
                  <a:lnTo>
                    <a:pt x="1219" y="301"/>
                  </a:lnTo>
                  <a:lnTo>
                    <a:pt x="1216" y="305"/>
                  </a:lnTo>
                  <a:lnTo>
                    <a:pt x="1216" y="307"/>
                  </a:lnTo>
                  <a:lnTo>
                    <a:pt x="1216" y="308"/>
                  </a:lnTo>
                  <a:lnTo>
                    <a:pt x="1216" y="310"/>
                  </a:lnTo>
                  <a:lnTo>
                    <a:pt x="1211" y="315"/>
                  </a:lnTo>
                  <a:lnTo>
                    <a:pt x="1209" y="316"/>
                  </a:lnTo>
                  <a:lnTo>
                    <a:pt x="1205" y="316"/>
                  </a:lnTo>
                  <a:lnTo>
                    <a:pt x="1202" y="317"/>
                  </a:lnTo>
                  <a:lnTo>
                    <a:pt x="1200" y="315"/>
                  </a:lnTo>
                  <a:lnTo>
                    <a:pt x="1199" y="313"/>
                  </a:lnTo>
                  <a:lnTo>
                    <a:pt x="1197" y="312"/>
                  </a:lnTo>
                  <a:lnTo>
                    <a:pt x="1196" y="308"/>
                  </a:lnTo>
                  <a:lnTo>
                    <a:pt x="1195" y="304"/>
                  </a:lnTo>
                  <a:lnTo>
                    <a:pt x="1199" y="299"/>
                  </a:lnTo>
                  <a:lnTo>
                    <a:pt x="1197" y="295"/>
                  </a:lnTo>
                  <a:lnTo>
                    <a:pt x="1195" y="291"/>
                  </a:lnTo>
                  <a:lnTo>
                    <a:pt x="1188" y="286"/>
                  </a:lnTo>
                  <a:lnTo>
                    <a:pt x="1182" y="281"/>
                  </a:lnTo>
                  <a:lnTo>
                    <a:pt x="1179" y="280"/>
                  </a:lnTo>
                  <a:lnTo>
                    <a:pt x="1174" y="280"/>
                  </a:lnTo>
                  <a:lnTo>
                    <a:pt x="1172" y="279"/>
                  </a:lnTo>
                  <a:lnTo>
                    <a:pt x="1171" y="277"/>
                  </a:lnTo>
                  <a:lnTo>
                    <a:pt x="1170" y="275"/>
                  </a:lnTo>
                  <a:lnTo>
                    <a:pt x="1173" y="274"/>
                  </a:lnTo>
                  <a:lnTo>
                    <a:pt x="1178" y="272"/>
                  </a:lnTo>
                  <a:lnTo>
                    <a:pt x="1181" y="272"/>
                  </a:lnTo>
                  <a:lnTo>
                    <a:pt x="1190" y="273"/>
                  </a:lnTo>
                  <a:lnTo>
                    <a:pt x="1192" y="274"/>
                  </a:lnTo>
                  <a:lnTo>
                    <a:pt x="1194" y="275"/>
                  </a:lnTo>
                  <a:lnTo>
                    <a:pt x="1199" y="271"/>
                  </a:lnTo>
                  <a:lnTo>
                    <a:pt x="1203" y="266"/>
                  </a:lnTo>
                  <a:lnTo>
                    <a:pt x="1207" y="265"/>
                  </a:lnTo>
                  <a:lnTo>
                    <a:pt x="1209" y="264"/>
                  </a:lnTo>
                  <a:lnTo>
                    <a:pt x="1211" y="265"/>
                  </a:lnTo>
                  <a:lnTo>
                    <a:pt x="1216" y="266"/>
                  </a:lnTo>
                  <a:lnTo>
                    <a:pt x="1219" y="267"/>
                  </a:lnTo>
                  <a:lnTo>
                    <a:pt x="1222" y="267"/>
                  </a:lnTo>
                  <a:lnTo>
                    <a:pt x="1224" y="269"/>
                  </a:lnTo>
                  <a:lnTo>
                    <a:pt x="1225" y="270"/>
                  </a:lnTo>
                  <a:lnTo>
                    <a:pt x="1225" y="267"/>
                  </a:lnTo>
                  <a:lnTo>
                    <a:pt x="1227" y="265"/>
                  </a:lnTo>
                  <a:lnTo>
                    <a:pt x="1229" y="263"/>
                  </a:lnTo>
                  <a:lnTo>
                    <a:pt x="1230" y="263"/>
                  </a:lnTo>
                  <a:lnTo>
                    <a:pt x="1232" y="263"/>
                  </a:lnTo>
                  <a:lnTo>
                    <a:pt x="1231" y="260"/>
                  </a:lnTo>
                  <a:lnTo>
                    <a:pt x="1228" y="260"/>
                  </a:lnTo>
                  <a:lnTo>
                    <a:pt x="1230" y="257"/>
                  </a:lnTo>
                  <a:lnTo>
                    <a:pt x="1232" y="256"/>
                  </a:lnTo>
                  <a:lnTo>
                    <a:pt x="1232" y="255"/>
                  </a:lnTo>
                  <a:lnTo>
                    <a:pt x="1232" y="254"/>
                  </a:lnTo>
                  <a:lnTo>
                    <a:pt x="1225" y="256"/>
                  </a:lnTo>
                  <a:lnTo>
                    <a:pt x="1218" y="257"/>
                  </a:lnTo>
                  <a:lnTo>
                    <a:pt x="1214" y="257"/>
                  </a:lnTo>
                  <a:lnTo>
                    <a:pt x="1209" y="257"/>
                  </a:lnTo>
                  <a:lnTo>
                    <a:pt x="1202" y="259"/>
                  </a:lnTo>
                  <a:lnTo>
                    <a:pt x="1199" y="258"/>
                  </a:lnTo>
                  <a:lnTo>
                    <a:pt x="1191" y="258"/>
                  </a:lnTo>
                  <a:lnTo>
                    <a:pt x="1187" y="257"/>
                  </a:lnTo>
                  <a:lnTo>
                    <a:pt x="1184" y="258"/>
                  </a:lnTo>
                  <a:lnTo>
                    <a:pt x="1181" y="258"/>
                  </a:lnTo>
                  <a:lnTo>
                    <a:pt x="1177" y="256"/>
                  </a:lnTo>
                  <a:lnTo>
                    <a:pt x="1175" y="253"/>
                  </a:lnTo>
                  <a:lnTo>
                    <a:pt x="1174" y="251"/>
                  </a:lnTo>
                  <a:lnTo>
                    <a:pt x="1172" y="250"/>
                  </a:lnTo>
                  <a:lnTo>
                    <a:pt x="1171" y="248"/>
                  </a:lnTo>
                  <a:lnTo>
                    <a:pt x="1169" y="241"/>
                  </a:lnTo>
                  <a:lnTo>
                    <a:pt x="1169" y="236"/>
                  </a:lnTo>
                  <a:lnTo>
                    <a:pt x="1166" y="236"/>
                  </a:lnTo>
                  <a:lnTo>
                    <a:pt x="1162" y="236"/>
                  </a:lnTo>
                  <a:lnTo>
                    <a:pt x="1149" y="231"/>
                  </a:lnTo>
                  <a:lnTo>
                    <a:pt x="1147" y="232"/>
                  </a:lnTo>
                  <a:lnTo>
                    <a:pt x="1145" y="233"/>
                  </a:lnTo>
                  <a:lnTo>
                    <a:pt x="1143" y="233"/>
                  </a:lnTo>
                  <a:lnTo>
                    <a:pt x="1140" y="233"/>
                  </a:lnTo>
                  <a:lnTo>
                    <a:pt x="1139" y="232"/>
                  </a:lnTo>
                  <a:lnTo>
                    <a:pt x="1139" y="231"/>
                  </a:lnTo>
                  <a:lnTo>
                    <a:pt x="1140" y="227"/>
                  </a:lnTo>
                  <a:lnTo>
                    <a:pt x="1142" y="226"/>
                  </a:lnTo>
                  <a:lnTo>
                    <a:pt x="1144" y="225"/>
                  </a:lnTo>
                  <a:lnTo>
                    <a:pt x="1145" y="224"/>
                  </a:lnTo>
                  <a:lnTo>
                    <a:pt x="1147" y="219"/>
                  </a:lnTo>
                  <a:lnTo>
                    <a:pt x="1147" y="217"/>
                  </a:lnTo>
                  <a:lnTo>
                    <a:pt x="1147" y="215"/>
                  </a:lnTo>
                  <a:lnTo>
                    <a:pt x="1147" y="214"/>
                  </a:lnTo>
                  <a:lnTo>
                    <a:pt x="1149" y="213"/>
                  </a:lnTo>
                  <a:lnTo>
                    <a:pt x="1154" y="211"/>
                  </a:lnTo>
                  <a:lnTo>
                    <a:pt x="1164" y="209"/>
                  </a:lnTo>
                  <a:lnTo>
                    <a:pt x="1167" y="208"/>
                  </a:lnTo>
                  <a:lnTo>
                    <a:pt x="1170" y="205"/>
                  </a:lnTo>
                  <a:lnTo>
                    <a:pt x="1172" y="204"/>
                  </a:lnTo>
                  <a:lnTo>
                    <a:pt x="1174" y="202"/>
                  </a:lnTo>
                  <a:lnTo>
                    <a:pt x="1175" y="202"/>
                  </a:lnTo>
                  <a:lnTo>
                    <a:pt x="1183" y="198"/>
                  </a:lnTo>
                  <a:lnTo>
                    <a:pt x="1187" y="198"/>
                  </a:lnTo>
                  <a:lnTo>
                    <a:pt x="1191" y="198"/>
                  </a:lnTo>
                  <a:lnTo>
                    <a:pt x="1198" y="200"/>
                  </a:lnTo>
                  <a:lnTo>
                    <a:pt x="1205" y="203"/>
                  </a:lnTo>
                  <a:lnTo>
                    <a:pt x="1212" y="207"/>
                  </a:lnTo>
                  <a:lnTo>
                    <a:pt x="1218" y="210"/>
                  </a:lnTo>
                  <a:close/>
                  <a:moveTo>
                    <a:pt x="848" y="200"/>
                  </a:moveTo>
                  <a:lnTo>
                    <a:pt x="849" y="201"/>
                  </a:lnTo>
                  <a:lnTo>
                    <a:pt x="849" y="203"/>
                  </a:lnTo>
                  <a:lnTo>
                    <a:pt x="847" y="202"/>
                  </a:lnTo>
                  <a:lnTo>
                    <a:pt x="845" y="202"/>
                  </a:lnTo>
                  <a:lnTo>
                    <a:pt x="843" y="203"/>
                  </a:lnTo>
                  <a:lnTo>
                    <a:pt x="842" y="203"/>
                  </a:lnTo>
                  <a:lnTo>
                    <a:pt x="841" y="203"/>
                  </a:lnTo>
                  <a:lnTo>
                    <a:pt x="842" y="202"/>
                  </a:lnTo>
                  <a:lnTo>
                    <a:pt x="845" y="200"/>
                  </a:lnTo>
                  <a:lnTo>
                    <a:pt x="846" y="200"/>
                  </a:lnTo>
                  <a:lnTo>
                    <a:pt x="848" y="200"/>
                  </a:lnTo>
                  <a:close/>
                  <a:moveTo>
                    <a:pt x="1127" y="203"/>
                  </a:moveTo>
                  <a:lnTo>
                    <a:pt x="1125" y="203"/>
                  </a:lnTo>
                  <a:lnTo>
                    <a:pt x="1122" y="202"/>
                  </a:lnTo>
                  <a:lnTo>
                    <a:pt x="1124" y="201"/>
                  </a:lnTo>
                  <a:lnTo>
                    <a:pt x="1125" y="201"/>
                  </a:lnTo>
                  <a:lnTo>
                    <a:pt x="1127" y="200"/>
                  </a:lnTo>
                  <a:lnTo>
                    <a:pt x="1127" y="200"/>
                  </a:lnTo>
                  <a:lnTo>
                    <a:pt x="1128" y="201"/>
                  </a:lnTo>
                  <a:lnTo>
                    <a:pt x="1129" y="202"/>
                  </a:lnTo>
                  <a:lnTo>
                    <a:pt x="1127" y="203"/>
                  </a:lnTo>
                  <a:close/>
                  <a:moveTo>
                    <a:pt x="1021" y="211"/>
                  </a:moveTo>
                  <a:lnTo>
                    <a:pt x="1021" y="212"/>
                  </a:lnTo>
                  <a:lnTo>
                    <a:pt x="1018" y="211"/>
                  </a:lnTo>
                  <a:lnTo>
                    <a:pt x="1016" y="211"/>
                  </a:lnTo>
                  <a:lnTo>
                    <a:pt x="1018" y="206"/>
                  </a:lnTo>
                  <a:lnTo>
                    <a:pt x="1020" y="206"/>
                  </a:lnTo>
                  <a:lnTo>
                    <a:pt x="1021" y="211"/>
                  </a:lnTo>
                  <a:close/>
                  <a:moveTo>
                    <a:pt x="1279" y="208"/>
                  </a:moveTo>
                  <a:lnTo>
                    <a:pt x="1285" y="209"/>
                  </a:lnTo>
                  <a:lnTo>
                    <a:pt x="1288" y="209"/>
                  </a:lnTo>
                  <a:lnTo>
                    <a:pt x="1290" y="210"/>
                  </a:lnTo>
                  <a:lnTo>
                    <a:pt x="1293" y="209"/>
                  </a:lnTo>
                  <a:lnTo>
                    <a:pt x="1295" y="210"/>
                  </a:lnTo>
                  <a:lnTo>
                    <a:pt x="1300" y="214"/>
                  </a:lnTo>
                  <a:lnTo>
                    <a:pt x="1303" y="218"/>
                  </a:lnTo>
                  <a:lnTo>
                    <a:pt x="1307" y="220"/>
                  </a:lnTo>
                  <a:lnTo>
                    <a:pt x="1310" y="221"/>
                  </a:lnTo>
                  <a:lnTo>
                    <a:pt x="1308" y="224"/>
                  </a:lnTo>
                  <a:lnTo>
                    <a:pt x="1303" y="225"/>
                  </a:lnTo>
                  <a:lnTo>
                    <a:pt x="1302" y="225"/>
                  </a:lnTo>
                  <a:lnTo>
                    <a:pt x="1298" y="224"/>
                  </a:lnTo>
                  <a:lnTo>
                    <a:pt x="1295" y="224"/>
                  </a:lnTo>
                  <a:lnTo>
                    <a:pt x="1293" y="222"/>
                  </a:lnTo>
                  <a:lnTo>
                    <a:pt x="1293" y="219"/>
                  </a:lnTo>
                  <a:lnTo>
                    <a:pt x="1290" y="213"/>
                  </a:lnTo>
                  <a:lnTo>
                    <a:pt x="1287" y="215"/>
                  </a:lnTo>
                  <a:lnTo>
                    <a:pt x="1283" y="212"/>
                  </a:lnTo>
                  <a:lnTo>
                    <a:pt x="1282" y="212"/>
                  </a:lnTo>
                  <a:lnTo>
                    <a:pt x="1282" y="212"/>
                  </a:lnTo>
                  <a:lnTo>
                    <a:pt x="1280" y="211"/>
                  </a:lnTo>
                  <a:lnTo>
                    <a:pt x="1279" y="209"/>
                  </a:lnTo>
                  <a:lnTo>
                    <a:pt x="1279" y="208"/>
                  </a:lnTo>
                  <a:close/>
                  <a:moveTo>
                    <a:pt x="1136" y="211"/>
                  </a:moveTo>
                  <a:lnTo>
                    <a:pt x="1135" y="213"/>
                  </a:lnTo>
                  <a:lnTo>
                    <a:pt x="1134" y="214"/>
                  </a:lnTo>
                  <a:lnTo>
                    <a:pt x="1120" y="216"/>
                  </a:lnTo>
                  <a:lnTo>
                    <a:pt x="1121" y="215"/>
                  </a:lnTo>
                  <a:lnTo>
                    <a:pt x="1122" y="214"/>
                  </a:lnTo>
                  <a:lnTo>
                    <a:pt x="1123" y="213"/>
                  </a:lnTo>
                  <a:lnTo>
                    <a:pt x="1124" y="213"/>
                  </a:lnTo>
                  <a:lnTo>
                    <a:pt x="1125" y="213"/>
                  </a:lnTo>
                  <a:lnTo>
                    <a:pt x="1125" y="213"/>
                  </a:lnTo>
                  <a:lnTo>
                    <a:pt x="1126" y="213"/>
                  </a:lnTo>
                  <a:lnTo>
                    <a:pt x="1128" y="213"/>
                  </a:lnTo>
                  <a:lnTo>
                    <a:pt x="1130" y="213"/>
                  </a:lnTo>
                  <a:lnTo>
                    <a:pt x="1133" y="213"/>
                  </a:lnTo>
                  <a:lnTo>
                    <a:pt x="1133" y="211"/>
                  </a:lnTo>
                  <a:lnTo>
                    <a:pt x="1136" y="211"/>
                  </a:lnTo>
                  <a:close/>
                  <a:moveTo>
                    <a:pt x="1139" y="228"/>
                  </a:moveTo>
                  <a:lnTo>
                    <a:pt x="1138" y="229"/>
                  </a:lnTo>
                  <a:lnTo>
                    <a:pt x="1134" y="228"/>
                  </a:lnTo>
                  <a:lnTo>
                    <a:pt x="1132" y="226"/>
                  </a:lnTo>
                  <a:lnTo>
                    <a:pt x="1131" y="224"/>
                  </a:lnTo>
                  <a:lnTo>
                    <a:pt x="1130" y="221"/>
                  </a:lnTo>
                  <a:lnTo>
                    <a:pt x="1129" y="220"/>
                  </a:lnTo>
                  <a:lnTo>
                    <a:pt x="1128" y="218"/>
                  </a:lnTo>
                  <a:lnTo>
                    <a:pt x="1129" y="217"/>
                  </a:lnTo>
                  <a:lnTo>
                    <a:pt x="1136" y="215"/>
                  </a:lnTo>
                  <a:lnTo>
                    <a:pt x="1137" y="215"/>
                  </a:lnTo>
                  <a:lnTo>
                    <a:pt x="1140" y="215"/>
                  </a:lnTo>
                  <a:lnTo>
                    <a:pt x="1141" y="217"/>
                  </a:lnTo>
                  <a:lnTo>
                    <a:pt x="1140" y="224"/>
                  </a:lnTo>
                  <a:lnTo>
                    <a:pt x="1139" y="228"/>
                  </a:lnTo>
                  <a:close/>
                  <a:moveTo>
                    <a:pt x="126" y="243"/>
                  </a:moveTo>
                  <a:lnTo>
                    <a:pt x="123" y="243"/>
                  </a:lnTo>
                  <a:lnTo>
                    <a:pt x="117" y="239"/>
                  </a:lnTo>
                  <a:lnTo>
                    <a:pt x="115" y="238"/>
                  </a:lnTo>
                  <a:lnTo>
                    <a:pt x="115" y="236"/>
                  </a:lnTo>
                  <a:lnTo>
                    <a:pt x="109" y="226"/>
                  </a:lnTo>
                  <a:lnTo>
                    <a:pt x="108" y="225"/>
                  </a:lnTo>
                  <a:lnTo>
                    <a:pt x="111" y="217"/>
                  </a:lnTo>
                  <a:lnTo>
                    <a:pt x="117" y="215"/>
                  </a:lnTo>
                  <a:lnTo>
                    <a:pt x="119" y="217"/>
                  </a:lnTo>
                  <a:lnTo>
                    <a:pt x="119" y="220"/>
                  </a:lnTo>
                  <a:lnTo>
                    <a:pt x="123" y="226"/>
                  </a:lnTo>
                  <a:lnTo>
                    <a:pt x="124" y="229"/>
                  </a:lnTo>
                  <a:lnTo>
                    <a:pt x="125" y="231"/>
                  </a:lnTo>
                  <a:lnTo>
                    <a:pt x="126" y="231"/>
                  </a:lnTo>
                  <a:lnTo>
                    <a:pt x="125" y="233"/>
                  </a:lnTo>
                  <a:lnTo>
                    <a:pt x="128" y="236"/>
                  </a:lnTo>
                  <a:lnTo>
                    <a:pt x="129" y="238"/>
                  </a:lnTo>
                  <a:lnTo>
                    <a:pt x="130" y="242"/>
                  </a:lnTo>
                  <a:lnTo>
                    <a:pt x="126" y="243"/>
                  </a:lnTo>
                  <a:close/>
                  <a:moveTo>
                    <a:pt x="1265" y="222"/>
                  </a:moveTo>
                  <a:lnTo>
                    <a:pt x="1264" y="223"/>
                  </a:lnTo>
                  <a:lnTo>
                    <a:pt x="1262" y="222"/>
                  </a:lnTo>
                  <a:lnTo>
                    <a:pt x="1260" y="220"/>
                  </a:lnTo>
                  <a:lnTo>
                    <a:pt x="1261" y="218"/>
                  </a:lnTo>
                  <a:lnTo>
                    <a:pt x="1263" y="216"/>
                  </a:lnTo>
                  <a:lnTo>
                    <a:pt x="1265" y="218"/>
                  </a:lnTo>
                  <a:lnTo>
                    <a:pt x="1265" y="219"/>
                  </a:lnTo>
                  <a:lnTo>
                    <a:pt x="1266" y="219"/>
                  </a:lnTo>
                  <a:lnTo>
                    <a:pt x="1265" y="222"/>
                  </a:lnTo>
                  <a:close/>
                  <a:moveTo>
                    <a:pt x="461" y="224"/>
                  </a:moveTo>
                  <a:lnTo>
                    <a:pt x="455" y="227"/>
                  </a:lnTo>
                  <a:lnTo>
                    <a:pt x="453" y="227"/>
                  </a:lnTo>
                  <a:lnTo>
                    <a:pt x="452" y="226"/>
                  </a:lnTo>
                  <a:lnTo>
                    <a:pt x="452" y="220"/>
                  </a:lnTo>
                  <a:lnTo>
                    <a:pt x="454" y="218"/>
                  </a:lnTo>
                  <a:lnTo>
                    <a:pt x="458" y="218"/>
                  </a:lnTo>
                  <a:lnTo>
                    <a:pt x="461" y="219"/>
                  </a:lnTo>
                  <a:lnTo>
                    <a:pt x="462" y="220"/>
                  </a:lnTo>
                  <a:lnTo>
                    <a:pt x="463" y="221"/>
                  </a:lnTo>
                  <a:lnTo>
                    <a:pt x="462" y="223"/>
                  </a:lnTo>
                  <a:lnTo>
                    <a:pt x="461" y="224"/>
                  </a:lnTo>
                  <a:close/>
                  <a:moveTo>
                    <a:pt x="891" y="224"/>
                  </a:moveTo>
                  <a:lnTo>
                    <a:pt x="892" y="226"/>
                  </a:lnTo>
                  <a:lnTo>
                    <a:pt x="891" y="228"/>
                  </a:lnTo>
                  <a:lnTo>
                    <a:pt x="892" y="231"/>
                  </a:lnTo>
                  <a:lnTo>
                    <a:pt x="895" y="226"/>
                  </a:lnTo>
                  <a:lnTo>
                    <a:pt x="898" y="226"/>
                  </a:lnTo>
                  <a:lnTo>
                    <a:pt x="899" y="226"/>
                  </a:lnTo>
                  <a:lnTo>
                    <a:pt x="901" y="228"/>
                  </a:lnTo>
                  <a:lnTo>
                    <a:pt x="901" y="229"/>
                  </a:lnTo>
                  <a:lnTo>
                    <a:pt x="901" y="233"/>
                  </a:lnTo>
                  <a:lnTo>
                    <a:pt x="898" y="235"/>
                  </a:lnTo>
                  <a:lnTo>
                    <a:pt x="896" y="235"/>
                  </a:lnTo>
                  <a:lnTo>
                    <a:pt x="895" y="233"/>
                  </a:lnTo>
                  <a:lnTo>
                    <a:pt x="893" y="232"/>
                  </a:lnTo>
                  <a:lnTo>
                    <a:pt x="892" y="237"/>
                  </a:lnTo>
                  <a:lnTo>
                    <a:pt x="891" y="238"/>
                  </a:lnTo>
                  <a:lnTo>
                    <a:pt x="890" y="238"/>
                  </a:lnTo>
                  <a:lnTo>
                    <a:pt x="888" y="237"/>
                  </a:lnTo>
                  <a:lnTo>
                    <a:pt x="888" y="236"/>
                  </a:lnTo>
                  <a:lnTo>
                    <a:pt x="891" y="234"/>
                  </a:lnTo>
                  <a:lnTo>
                    <a:pt x="889" y="228"/>
                  </a:lnTo>
                  <a:lnTo>
                    <a:pt x="887" y="229"/>
                  </a:lnTo>
                  <a:lnTo>
                    <a:pt x="884" y="235"/>
                  </a:lnTo>
                  <a:lnTo>
                    <a:pt x="881" y="237"/>
                  </a:lnTo>
                  <a:lnTo>
                    <a:pt x="880" y="236"/>
                  </a:lnTo>
                  <a:lnTo>
                    <a:pt x="878" y="232"/>
                  </a:lnTo>
                  <a:lnTo>
                    <a:pt x="879" y="227"/>
                  </a:lnTo>
                  <a:lnTo>
                    <a:pt x="881" y="224"/>
                  </a:lnTo>
                  <a:lnTo>
                    <a:pt x="884" y="224"/>
                  </a:lnTo>
                  <a:lnTo>
                    <a:pt x="889" y="224"/>
                  </a:lnTo>
                  <a:lnTo>
                    <a:pt x="891" y="224"/>
                  </a:lnTo>
                  <a:close/>
                  <a:moveTo>
                    <a:pt x="1048" y="239"/>
                  </a:moveTo>
                  <a:lnTo>
                    <a:pt x="1046" y="241"/>
                  </a:lnTo>
                  <a:lnTo>
                    <a:pt x="1046" y="241"/>
                  </a:lnTo>
                  <a:lnTo>
                    <a:pt x="1041" y="240"/>
                  </a:lnTo>
                  <a:lnTo>
                    <a:pt x="1035" y="240"/>
                  </a:lnTo>
                  <a:lnTo>
                    <a:pt x="1030" y="241"/>
                  </a:lnTo>
                  <a:lnTo>
                    <a:pt x="1026" y="241"/>
                  </a:lnTo>
                  <a:lnTo>
                    <a:pt x="1024" y="239"/>
                  </a:lnTo>
                  <a:lnTo>
                    <a:pt x="1024" y="237"/>
                  </a:lnTo>
                  <a:lnTo>
                    <a:pt x="1026" y="233"/>
                  </a:lnTo>
                  <a:lnTo>
                    <a:pt x="1030" y="230"/>
                  </a:lnTo>
                  <a:lnTo>
                    <a:pt x="1032" y="229"/>
                  </a:lnTo>
                  <a:lnTo>
                    <a:pt x="1035" y="230"/>
                  </a:lnTo>
                  <a:lnTo>
                    <a:pt x="1040" y="232"/>
                  </a:lnTo>
                  <a:lnTo>
                    <a:pt x="1045" y="235"/>
                  </a:lnTo>
                  <a:lnTo>
                    <a:pt x="1048" y="238"/>
                  </a:lnTo>
                  <a:lnTo>
                    <a:pt x="1048" y="239"/>
                  </a:lnTo>
                  <a:close/>
                  <a:moveTo>
                    <a:pt x="903" y="241"/>
                  </a:moveTo>
                  <a:lnTo>
                    <a:pt x="901" y="241"/>
                  </a:lnTo>
                  <a:lnTo>
                    <a:pt x="899" y="240"/>
                  </a:lnTo>
                  <a:lnTo>
                    <a:pt x="899" y="235"/>
                  </a:lnTo>
                  <a:lnTo>
                    <a:pt x="901" y="235"/>
                  </a:lnTo>
                  <a:lnTo>
                    <a:pt x="902" y="235"/>
                  </a:lnTo>
                  <a:lnTo>
                    <a:pt x="902" y="236"/>
                  </a:lnTo>
                  <a:lnTo>
                    <a:pt x="903" y="237"/>
                  </a:lnTo>
                  <a:lnTo>
                    <a:pt x="904" y="238"/>
                  </a:lnTo>
                  <a:lnTo>
                    <a:pt x="903" y="241"/>
                  </a:lnTo>
                  <a:close/>
                  <a:moveTo>
                    <a:pt x="344" y="239"/>
                  </a:moveTo>
                  <a:lnTo>
                    <a:pt x="346" y="242"/>
                  </a:lnTo>
                  <a:lnTo>
                    <a:pt x="347" y="244"/>
                  </a:lnTo>
                  <a:lnTo>
                    <a:pt x="348" y="246"/>
                  </a:lnTo>
                  <a:lnTo>
                    <a:pt x="350" y="256"/>
                  </a:lnTo>
                  <a:lnTo>
                    <a:pt x="355" y="265"/>
                  </a:lnTo>
                  <a:lnTo>
                    <a:pt x="369" y="268"/>
                  </a:lnTo>
                  <a:lnTo>
                    <a:pt x="367" y="269"/>
                  </a:lnTo>
                  <a:lnTo>
                    <a:pt x="366" y="271"/>
                  </a:lnTo>
                  <a:lnTo>
                    <a:pt x="364" y="272"/>
                  </a:lnTo>
                  <a:lnTo>
                    <a:pt x="363" y="278"/>
                  </a:lnTo>
                  <a:lnTo>
                    <a:pt x="363" y="280"/>
                  </a:lnTo>
                  <a:lnTo>
                    <a:pt x="364" y="282"/>
                  </a:lnTo>
                  <a:lnTo>
                    <a:pt x="364" y="284"/>
                  </a:lnTo>
                  <a:lnTo>
                    <a:pt x="363" y="284"/>
                  </a:lnTo>
                  <a:lnTo>
                    <a:pt x="360" y="283"/>
                  </a:lnTo>
                  <a:lnTo>
                    <a:pt x="359" y="283"/>
                  </a:lnTo>
                  <a:lnTo>
                    <a:pt x="357" y="282"/>
                  </a:lnTo>
                  <a:lnTo>
                    <a:pt x="356" y="281"/>
                  </a:lnTo>
                  <a:lnTo>
                    <a:pt x="354" y="280"/>
                  </a:lnTo>
                  <a:lnTo>
                    <a:pt x="351" y="278"/>
                  </a:lnTo>
                  <a:lnTo>
                    <a:pt x="347" y="277"/>
                  </a:lnTo>
                  <a:lnTo>
                    <a:pt x="343" y="276"/>
                  </a:lnTo>
                  <a:lnTo>
                    <a:pt x="341" y="274"/>
                  </a:lnTo>
                  <a:lnTo>
                    <a:pt x="340" y="271"/>
                  </a:lnTo>
                  <a:lnTo>
                    <a:pt x="341" y="266"/>
                  </a:lnTo>
                  <a:lnTo>
                    <a:pt x="340" y="265"/>
                  </a:lnTo>
                  <a:lnTo>
                    <a:pt x="339" y="263"/>
                  </a:lnTo>
                  <a:lnTo>
                    <a:pt x="337" y="260"/>
                  </a:lnTo>
                  <a:lnTo>
                    <a:pt x="336" y="256"/>
                  </a:lnTo>
                  <a:lnTo>
                    <a:pt x="333" y="254"/>
                  </a:lnTo>
                  <a:lnTo>
                    <a:pt x="330" y="254"/>
                  </a:lnTo>
                  <a:lnTo>
                    <a:pt x="329" y="253"/>
                  </a:lnTo>
                  <a:lnTo>
                    <a:pt x="322" y="254"/>
                  </a:lnTo>
                  <a:lnTo>
                    <a:pt x="320" y="254"/>
                  </a:lnTo>
                  <a:lnTo>
                    <a:pt x="319" y="253"/>
                  </a:lnTo>
                  <a:lnTo>
                    <a:pt x="316" y="252"/>
                  </a:lnTo>
                  <a:lnTo>
                    <a:pt x="316" y="249"/>
                  </a:lnTo>
                  <a:lnTo>
                    <a:pt x="317" y="247"/>
                  </a:lnTo>
                  <a:lnTo>
                    <a:pt x="321" y="245"/>
                  </a:lnTo>
                  <a:lnTo>
                    <a:pt x="323" y="244"/>
                  </a:lnTo>
                  <a:lnTo>
                    <a:pt x="323" y="242"/>
                  </a:lnTo>
                  <a:lnTo>
                    <a:pt x="323" y="241"/>
                  </a:lnTo>
                  <a:lnTo>
                    <a:pt x="323" y="239"/>
                  </a:lnTo>
                  <a:lnTo>
                    <a:pt x="324" y="238"/>
                  </a:lnTo>
                  <a:lnTo>
                    <a:pt x="326" y="236"/>
                  </a:lnTo>
                  <a:lnTo>
                    <a:pt x="330" y="235"/>
                  </a:lnTo>
                  <a:lnTo>
                    <a:pt x="331" y="238"/>
                  </a:lnTo>
                  <a:lnTo>
                    <a:pt x="332" y="240"/>
                  </a:lnTo>
                  <a:lnTo>
                    <a:pt x="333" y="242"/>
                  </a:lnTo>
                  <a:lnTo>
                    <a:pt x="335" y="239"/>
                  </a:lnTo>
                  <a:lnTo>
                    <a:pt x="334" y="235"/>
                  </a:lnTo>
                  <a:lnTo>
                    <a:pt x="337" y="235"/>
                  </a:lnTo>
                  <a:lnTo>
                    <a:pt x="340" y="235"/>
                  </a:lnTo>
                  <a:lnTo>
                    <a:pt x="342" y="236"/>
                  </a:lnTo>
                  <a:lnTo>
                    <a:pt x="344" y="237"/>
                  </a:lnTo>
                  <a:lnTo>
                    <a:pt x="344" y="239"/>
                  </a:lnTo>
                  <a:close/>
                  <a:moveTo>
                    <a:pt x="437" y="238"/>
                  </a:moveTo>
                  <a:lnTo>
                    <a:pt x="433" y="239"/>
                  </a:lnTo>
                  <a:lnTo>
                    <a:pt x="432" y="236"/>
                  </a:lnTo>
                  <a:lnTo>
                    <a:pt x="435" y="236"/>
                  </a:lnTo>
                  <a:lnTo>
                    <a:pt x="437" y="236"/>
                  </a:lnTo>
                  <a:lnTo>
                    <a:pt x="437" y="238"/>
                  </a:lnTo>
                  <a:close/>
                  <a:moveTo>
                    <a:pt x="1281" y="237"/>
                  </a:moveTo>
                  <a:lnTo>
                    <a:pt x="1294" y="239"/>
                  </a:lnTo>
                  <a:lnTo>
                    <a:pt x="1298" y="239"/>
                  </a:lnTo>
                  <a:lnTo>
                    <a:pt x="1305" y="239"/>
                  </a:lnTo>
                  <a:lnTo>
                    <a:pt x="1311" y="241"/>
                  </a:lnTo>
                  <a:lnTo>
                    <a:pt x="1321" y="242"/>
                  </a:lnTo>
                  <a:lnTo>
                    <a:pt x="1324" y="242"/>
                  </a:lnTo>
                  <a:lnTo>
                    <a:pt x="1327" y="244"/>
                  </a:lnTo>
                  <a:lnTo>
                    <a:pt x="1321" y="245"/>
                  </a:lnTo>
                  <a:lnTo>
                    <a:pt x="1318" y="246"/>
                  </a:lnTo>
                  <a:lnTo>
                    <a:pt x="1313" y="247"/>
                  </a:lnTo>
                  <a:lnTo>
                    <a:pt x="1309" y="246"/>
                  </a:lnTo>
                  <a:lnTo>
                    <a:pt x="1306" y="247"/>
                  </a:lnTo>
                  <a:lnTo>
                    <a:pt x="1305" y="245"/>
                  </a:lnTo>
                  <a:lnTo>
                    <a:pt x="1300" y="244"/>
                  </a:lnTo>
                  <a:lnTo>
                    <a:pt x="1294" y="242"/>
                  </a:lnTo>
                  <a:lnTo>
                    <a:pt x="1282" y="239"/>
                  </a:lnTo>
                  <a:lnTo>
                    <a:pt x="1281" y="238"/>
                  </a:lnTo>
                  <a:lnTo>
                    <a:pt x="1281" y="237"/>
                  </a:lnTo>
                  <a:close/>
                  <a:moveTo>
                    <a:pt x="947" y="241"/>
                  </a:moveTo>
                  <a:lnTo>
                    <a:pt x="950" y="242"/>
                  </a:lnTo>
                  <a:lnTo>
                    <a:pt x="951" y="242"/>
                  </a:lnTo>
                  <a:lnTo>
                    <a:pt x="952" y="241"/>
                  </a:lnTo>
                  <a:lnTo>
                    <a:pt x="953" y="241"/>
                  </a:lnTo>
                  <a:lnTo>
                    <a:pt x="954" y="241"/>
                  </a:lnTo>
                  <a:lnTo>
                    <a:pt x="954" y="243"/>
                  </a:lnTo>
                  <a:lnTo>
                    <a:pt x="956" y="243"/>
                  </a:lnTo>
                  <a:lnTo>
                    <a:pt x="958" y="244"/>
                  </a:lnTo>
                  <a:lnTo>
                    <a:pt x="958" y="244"/>
                  </a:lnTo>
                  <a:lnTo>
                    <a:pt x="958" y="246"/>
                  </a:lnTo>
                  <a:lnTo>
                    <a:pt x="952" y="247"/>
                  </a:lnTo>
                  <a:lnTo>
                    <a:pt x="948" y="248"/>
                  </a:lnTo>
                  <a:lnTo>
                    <a:pt x="943" y="247"/>
                  </a:lnTo>
                  <a:lnTo>
                    <a:pt x="936" y="249"/>
                  </a:lnTo>
                  <a:lnTo>
                    <a:pt x="933" y="250"/>
                  </a:lnTo>
                  <a:lnTo>
                    <a:pt x="930" y="250"/>
                  </a:lnTo>
                  <a:lnTo>
                    <a:pt x="926" y="245"/>
                  </a:lnTo>
                  <a:lnTo>
                    <a:pt x="928" y="240"/>
                  </a:lnTo>
                  <a:lnTo>
                    <a:pt x="930" y="239"/>
                  </a:lnTo>
                  <a:lnTo>
                    <a:pt x="931" y="239"/>
                  </a:lnTo>
                  <a:lnTo>
                    <a:pt x="938" y="239"/>
                  </a:lnTo>
                  <a:lnTo>
                    <a:pt x="947" y="241"/>
                  </a:lnTo>
                  <a:close/>
                  <a:moveTo>
                    <a:pt x="1118" y="240"/>
                  </a:moveTo>
                  <a:lnTo>
                    <a:pt x="1118" y="242"/>
                  </a:lnTo>
                  <a:lnTo>
                    <a:pt x="1121" y="244"/>
                  </a:lnTo>
                  <a:lnTo>
                    <a:pt x="1120" y="247"/>
                  </a:lnTo>
                  <a:lnTo>
                    <a:pt x="1119" y="247"/>
                  </a:lnTo>
                  <a:lnTo>
                    <a:pt x="1120" y="248"/>
                  </a:lnTo>
                  <a:lnTo>
                    <a:pt x="1120" y="249"/>
                  </a:lnTo>
                  <a:lnTo>
                    <a:pt x="1119" y="250"/>
                  </a:lnTo>
                  <a:lnTo>
                    <a:pt x="1118" y="249"/>
                  </a:lnTo>
                  <a:lnTo>
                    <a:pt x="1116" y="250"/>
                  </a:lnTo>
                  <a:lnTo>
                    <a:pt x="1115" y="252"/>
                  </a:lnTo>
                  <a:lnTo>
                    <a:pt x="1111" y="252"/>
                  </a:lnTo>
                  <a:lnTo>
                    <a:pt x="1110" y="251"/>
                  </a:lnTo>
                  <a:lnTo>
                    <a:pt x="1104" y="250"/>
                  </a:lnTo>
                  <a:lnTo>
                    <a:pt x="1099" y="247"/>
                  </a:lnTo>
                  <a:lnTo>
                    <a:pt x="1099" y="246"/>
                  </a:lnTo>
                  <a:lnTo>
                    <a:pt x="1107" y="242"/>
                  </a:lnTo>
                  <a:lnTo>
                    <a:pt x="1111" y="242"/>
                  </a:lnTo>
                  <a:lnTo>
                    <a:pt x="1114" y="242"/>
                  </a:lnTo>
                  <a:lnTo>
                    <a:pt x="1117" y="241"/>
                  </a:lnTo>
                  <a:lnTo>
                    <a:pt x="1118" y="240"/>
                  </a:lnTo>
                  <a:close/>
                  <a:moveTo>
                    <a:pt x="889" y="244"/>
                  </a:moveTo>
                  <a:lnTo>
                    <a:pt x="887" y="247"/>
                  </a:lnTo>
                  <a:lnTo>
                    <a:pt x="887" y="245"/>
                  </a:lnTo>
                  <a:lnTo>
                    <a:pt x="887" y="244"/>
                  </a:lnTo>
                  <a:lnTo>
                    <a:pt x="888" y="243"/>
                  </a:lnTo>
                  <a:lnTo>
                    <a:pt x="888" y="243"/>
                  </a:lnTo>
                  <a:lnTo>
                    <a:pt x="889" y="244"/>
                  </a:lnTo>
                  <a:close/>
                  <a:moveTo>
                    <a:pt x="980" y="244"/>
                  </a:moveTo>
                  <a:lnTo>
                    <a:pt x="990" y="244"/>
                  </a:lnTo>
                  <a:lnTo>
                    <a:pt x="989" y="245"/>
                  </a:lnTo>
                  <a:lnTo>
                    <a:pt x="978" y="247"/>
                  </a:lnTo>
                  <a:lnTo>
                    <a:pt x="975" y="247"/>
                  </a:lnTo>
                  <a:lnTo>
                    <a:pt x="963" y="248"/>
                  </a:lnTo>
                  <a:lnTo>
                    <a:pt x="962" y="248"/>
                  </a:lnTo>
                  <a:lnTo>
                    <a:pt x="961" y="246"/>
                  </a:lnTo>
                  <a:lnTo>
                    <a:pt x="960" y="245"/>
                  </a:lnTo>
                  <a:lnTo>
                    <a:pt x="962" y="244"/>
                  </a:lnTo>
                  <a:lnTo>
                    <a:pt x="964" y="244"/>
                  </a:lnTo>
                  <a:lnTo>
                    <a:pt x="971" y="244"/>
                  </a:lnTo>
                  <a:lnTo>
                    <a:pt x="980" y="244"/>
                  </a:lnTo>
                  <a:close/>
                  <a:moveTo>
                    <a:pt x="911" y="249"/>
                  </a:moveTo>
                  <a:lnTo>
                    <a:pt x="912" y="250"/>
                  </a:lnTo>
                  <a:lnTo>
                    <a:pt x="910" y="250"/>
                  </a:lnTo>
                  <a:lnTo>
                    <a:pt x="909" y="247"/>
                  </a:lnTo>
                  <a:lnTo>
                    <a:pt x="909" y="246"/>
                  </a:lnTo>
                  <a:lnTo>
                    <a:pt x="911" y="249"/>
                  </a:lnTo>
                  <a:close/>
                  <a:moveTo>
                    <a:pt x="982" y="265"/>
                  </a:moveTo>
                  <a:lnTo>
                    <a:pt x="981" y="265"/>
                  </a:lnTo>
                  <a:lnTo>
                    <a:pt x="979" y="263"/>
                  </a:lnTo>
                  <a:lnTo>
                    <a:pt x="978" y="258"/>
                  </a:lnTo>
                  <a:lnTo>
                    <a:pt x="977" y="257"/>
                  </a:lnTo>
                  <a:lnTo>
                    <a:pt x="975" y="252"/>
                  </a:lnTo>
                  <a:lnTo>
                    <a:pt x="976" y="251"/>
                  </a:lnTo>
                  <a:lnTo>
                    <a:pt x="977" y="249"/>
                  </a:lnTo>
                  <a:lnTo>
                    <a:pt x="978" y="249"/>
                  </a:lnTo>
                  <a:lnTo>
                    <a:pt x="980" y="250"/>
                  </a:lnTo>
                  <a:lnTo>
                    <a:pt x="979" y="255"/>
                  </a:lnTo>
                  <a:lnTo>
                    <a:pt x="982" y="261"/>
                  </a:lnTo>
                  <a:lnTo>
                    <a:pt x="982" y="265"/>
                  </a:lnTo>
                  <a:close/>
                  <a:moveTo>
                    <a:pt x="148" y="261"/>
                  </a:moveTo>
                  <a:lnTo>
                    <a:pt x="148" y="262"/>
                  </a:lnTo>
                  <a:lnTo>
                    <a:pt x="143" y="259"/>
                  </a:lnTo>
                  <a:lnTo>
                    <a:pt x="140" y="258"/>
                  </a:lnTo>
                  <a:lnTo>
                    <a:pt x="138" y="255"/>
                  </a:lnTo>
                  <a:lnTo>
                    <a:pt x="139" y="254"/>
                  </a:lnTo>
                  <a:lnTo>
                    <a:pt x="139" y="252"/>
                  </a:lnTo>
                  <a:lnTo>
                    <a:pt x="139" y="251"/>
                  </a:lnTo>
                  <a:lnTo>
                    <a:pt x="141" y="250"/>
                  </a:lnTo>
                  <a:lnTo>
                    <a:pt x="143" y="252"/>
                  </a:lnTo>
                  <a:lnTo>
                    <a:pt x="145" y="256"/>
                  </a:lnTo>
                  <a:lnTo>
                    <a:pt x="147" y="259"/>
                  </a:lnTo>
                  <a:lnTo>
                    <a:pt x="148" y="261"/>
                  </a:lnTo>
                  <a:close/>
                  <a:moveTo>
                    <a:pt x="1246" y="254"/>
                  </a:moveTo>
                  <a:lnTo>
                    <a:pt x="1246" y="255"/>
                  </a:lnTo>
                  <a:lnTo>
                    <a:pt x="1245" y="253"/>
                  </a:lnTo>
                  <a:lnTo>
                    <a:pt x="1246" y="251"/>
                  </a:lnTo>
                  <a:lnTo>
                    <a:pt x="1246" y="251"/>
                  </a:lnTo>
                  <a:lnTo>
                    <a:pt x="1247" y="251"/>
                  </a:lnTo>
                  <a:lnTo>
                    <a:pt x="1248" y="252"/>
                  </a:lnTo>
                  <a:lnTo>
                    <a:pt x="1246" y="254"/>
                  </a:lnTo>
                  <a:close/>
                  <a:moveTo>
                    <a:pt x="159" y="274"/>
                  </a:moveTo>
                  <a:lnTo>
                    <a:pt x="157" y="276"/>
                  </a:lnTo>
                  <a:lnTo>
                    <a:pt x="153" y="276"/>
                  </a:lnTo>
                  <a:lnTo>
                    <a:pt x="153" y="274"/>
                  </a:lnTo>
                  <a:lnTo>
                    <a:pt x="153" y="271"/>
                  </a:lnTo>
                  <a:lnTo>
                    <a:pt x="152" y="269"/>
                  </a:lnTo>
                  <a:lnTo>
                    <a:pt x="152" y="269"/>
                  </a:lnTo>
                  <a:lnTo>
                    <a:pt x="153" y="267"/>
                  </a:lnTo>
                  <a:lnTo>
                    <a:pt x="153" y="266"/>
                  </a:lnTo>
                  <a:lnTo>
                    <a:pt x="159" y="272"/>
                  </a:lnTo>
                  <a:lnTo>
                    <a:pt x="159" y="274"/>
                  </a:lnTo>
                  <a:close/>
                  <a:moveTo>
                    <a:pt x="413" y="282"/>
                  </a:moveTo>
                  <a:lnTo>
                    <a:pt x="413" y="285"/>
                  </a:lnTo>
                  <a:lnTo>
                    <a:pt x="412" y="287"/>
                  </a:lnTo>
                  <a:lnTo>
                    <a:pt x="409" y="288"/>
                  </a:lnTo>
                  <a:lnTo>
                    <a:pt x="409" y="289"/>
                  </a:lnTo>
                  <a:lnTo>
                    <a:pt x="406" y="289"/>
                  </a:lnTo>
                  <a:lnTo>
                    <a:pt x="405" y="287"/>
                  </a:lnTo>
                  <a:lnTo>
                    <a:pt x="405" y="286"/>
                  </a:lnTo>
                  <a:lnTo>
                    <a:pt x="402" y="284"/>
                  </a:lnTo>
                  <a:lnTo>
                    <a:pt x="401" y="284"/>
                  </a:lnTo>
                  <a:lnTo>
                    <a:pt x="401" y="287"/>
                  </a:lnTo>
                  <a:lnTo>
                    <a:pt x="396" y="288"/>
                  </a:lnTo>
                  <a:lnTo>
                    <a:pt x="394" y="288"/>
                  </a:lnTo>
                  <a:lnTo>
                    <a:pt x="395" y="286"/>
                  </a:lnTo>
                  <a:lnTo>
                    <a:pt x="394" y="283"/>
                  </a:lnTo>
                  <a:lnTo>
                    <a:pt x="394" y="281"/>
                  </a:lnTo>
                  <a:lnTo>
                    <a:pt x="393" y="280"/>
                  </a:lnTo>
                  <a:lnTo>
                    <a:pt x="393" y="279"/>
                  </a:lnTo>
                  <a:lnTo>
                    <a:pt x="394" y="277"/>
                  </a:lnTo>
                  <a:lnTo>
                    <a:pt x="394" y="276"/>
                  </a:lnTo>
                  <a:lnTo>
                    <a:pt x="395" y="273"/>
                  </a:lnTo>
                  <a:lnTo>
                    <a:pt x="396" y="268"/>
                  </a:lnTo>
                  <a:lnTo>
                    <a:pt x="402" y="267"/>
                  </a:lnTo>
                  <a:lnTo>
                    <a:pt x="402" y="267"/>
                  </a:lnTo>
                  <a:lnTo>
                    <a:pt x="409" y="269"/>
                  </a:lnTo>
                  <a:lnTo>
                    <a:pt x="413" y="272"/>
                  </a:lnTo>
                  <a:lnTo>
                    <a:pt x="416" y="276"/>
                  </a:lnTo>
                  <a:lnTo>
                    <a:pt x="413" y="282"/>
                  </a:lnTo>
                  <a:close/>
                  <a:moveTo>
                    <a:pt x="167" y="288"/>
                  </a:moveTo>
                  <a:lnTo>
                    <a:pt x="168" y="292"/>
                  </a:lnTo>
                  <a:lnTo>
                    <a:pt x="164" y="289"/>
                  </a:lnTo>
                  <a:lnTo>
                    <a:pt x="164" y="287"/>
                  </a:lnTo>
                  <a:lnTo>
                    <a:pt x="164" y="285"/>
                  </a:lnTo>
                  <a:lnTo>
                    <a:pt x="161" y="283"/>
                  </a:lnTo>
                  <a:lnTo>
                    <a:pt x="159" y="282"/>
                  </a:lnTo>
                  <a:lnTo>
                    <a:pt x="159" y="276"/>
                  </a:lnTo>
                  <a:lnTo>
                    <a:pt x="159" y="275"/>
                  </a:lnTo>
                  <a:lnTo>
                    <a:pt x="160" y="275"/>
                  </a:lnTo>
                  <a:lnTo>
                    <a:pt x="167" y="282"/>
                  </a:lnTo>
                  <a:lnTo>
                    <a:pt x="168" y="283"/>
                  </a:lnTo>
                  <a:lnTo>
                    <a:pt x="168" y="285"/>
                  </a:lnTo>
                  <a:lnTo>
                    <a:pt x="167" y="287"/>
                  </a:lnTo>
                  <a:lnTo>
                    <a:pt x="167" y="288"/>
                  </a:lnTo>
                  <a:close/>
                  <a:moveTo>
                    <a:pt x="1099" y="277"/>
                  </a:moveTo>
                  <a:lnTo>
                    <a:pt x="1107" y="281"/>
                  </a:lnTo>
                  <a:lnTo>
                    <a:pt x="1111" y="282"/>
                  </a:lnTo>
                  <a:lnTo>
                    <a:pt x="1117" y="281"/>
                  </a:lnTo>
                  <a:lnTo>
                    <a:pt x="1119" y="282"/>
                  </a:lnTo>
                  <a:lnTo>
                    <a:pt x="1125" y="286"/>
                  </a:lnTo>
                  <a:lnTo>
                    <a:pt x="1127" y="289"/>
                  </a:lnTo>
                  <a:lnTo>
                    <a:pt x="1128" y="291"/>
                  </a:lnTo>
                  <a:lnTo>
                    <a:pt x="1128" y="294"/>
                  </a:lnTo>
                  <a:lnTo>
                    <a:pt x="1130" y="294"/>
                  </a:lnTo>
                  <a:lnTo>
                    <a:pt x="1132" y="295"/>
                  </a:lnTo>
                  <a:lnTo>
                    <a:pt x="1134" y="299"/>
                  </a:lnTo>
                  <a:lnTo>
                    <a:pt x="1134" y="300"/>
                  </a:lnTo>
                  <a:lnTo>
                    <a:pt x="1133" y="309"/>
                  </a:lnTo>
                  <a:lnTo>
                    <a:pt x="1126" y="305"/>
                  </a:lnTo>
                  <a:lnTo>
                    <a:pt x="1118" y="302"/>
                  </a:lnTo>
                  <a:lnTo>
                    <a:pt x="1116" y="300"/>
                  </a:lnTo>
                  <a:lnTo>
                    <a:pt x="1107" y="297"/>
                  </a:lnTo>
                  <a:lnTo>
                    <a:pt x="1107" y="296"/>
                  </a:lnTo>
                  <a:lnTo>
                    <a:pt x="1106" y="294"/>
                  </a:lnTo>
                  <a:lnTo>
                    <a:pt x="1102" y="292"/>
                  </a:lnTo>
                  <a:lnTo>
                    <a:pt x="1095" y="292"/>
                  </a:lnTo>
                  <a:lnTo>
                    <a:pt x="1093" y="292"/>
                  </a:lnTo>
                  <a:lnTo>
                    <a:pt x="1092" y="292"/>
                  </a:lnTo>
                  <a:lnTo>
                    <a:pt x="1092" y="293"/>
                  </a:lnTo>
                  <a:lnTo>
                    <a:pt x="1092" y="296"/>
                  </a:lnTo>
                  <a:lnTo>
                    <a:pt x="1090" y="296"/>
                  </a:lnTo>
                  <a:lnTo>
                    <a:pt x="1086" y="294"/>
                  </a:lnTo>
                  <a:lnTo>
                    <a:pt x="1082" y="294"/>
                  </a:lnTo>
                  <a:lnTo>
                    <a:pt x="1079" y="293"/>
                  </a:lnTo>
                  <a:lnTo>
                    <a:pt x="1075" y="292"/>
                  </a:lnTo>
                  <a:lnTo>
                    <a:pt x="1074" y="291"/>
                  </a:lnTo>
                  <a:lnTo>
                    <a:pt x="1075" y="290"/>
                  </a:lnTo>
                  <a:lnTo>
                    <a:pt x="1074" y="289"/>
                  </a:lnTo>
                  <a:lnTo>
                    <a:pt x="1073" y="289"/>
                  </a:lnTo>
                  <a:lnTo>
                    <a:pt x="1071" y="289"/>
                  </a:lnTo>
                  <a:lnTo>
                    <a:pt x="1069" y="290"/>
                  </a:lnTo>
                  <a:lnTo>
                    <a:pt x="1067" y="291"/>
                  </a:lnTo>
                  <a:lnTo>
                    <a:pt x="1065" y="294"/>
                  </a:lnTo>
                  <a:lnTo>
                    <a:pt x="1064" y="296"/>
                  </a:lnTo>
                  <a:lnTo>
                    <a:pt x="1060" y="296"/>
                  </a:lnTo>
                  <a:lnTo>
                    <a:pt x="1059" y="296"/>
                  </a:lnTo>
                  <a:lnTo>
                    <a:pt x="1057" y="295"/>
                  </a:lnTo>
                  <a:lnTo>
                    <a:pt x="1052" y="289"/>
                  </a:lnTo>
                  <a:lnTo>
                    <a:pt x="1051" y="288"/>
                  </a:lnTo>
                  <a:lnTo>
                    <a:pt x="1049" y="287"/>
                  </a:lnTo>
                  <a:lnTo>
                    <a:pt x="1048" y="287"/>
                  </a:lnTo>
                  <a:lnTo>
                    <a:pt x="1046" y="288"/>
                  </a:lnTo>
                  <a:lnTo>
                    <a:pt x="1045" y="289"/>
                  </a:lnTo>
                  <a:lnTo>
                    <a:pt x="1045" y="291"/>
                  </a:lnTo>
                  <a:lnTo>
                    <a:pt x="1045" y="293"/>
                  </a:lnTo>
                  <a:lnTo>
                    <a:pt x="1043" y="296"/>
                  </a:lnTo>
                  <a:lnTo>
                    <a:pt x="1041" y="297"/>
                  </a:lnTo>
                  <a:lnTo>
                    <a:pt x="1040" y="297"/>
                  </a:lnTo>
                  <a:lnTo>
                    <a:pt x="1041" y="294"/>
                  </a:lnTo>
                  <a:lnTo>
                    <a:pt x="1041" y="293"/>
                  </a:lnTo>
                  <a:lnTo>
                    <a:pt x="1040" y="291"/>
                  </a:lnTo>
                  <a:lnTo>
                    <a:pt x="1040" y="289"/>
                  </a:lnTo>
                  <a:lnTo>
                    <a:pt x="1047" y="280"/>
                  </a:lnTo>
                  <a:lnTo>
                    <a:pt x="1050" y="277"/>
                  </a:lnTo>
                  <a:lnTo>
                    <a:pt x="1062" y="277"/>
                  </a:lnTo>
                  <a:lnTo>
                    <a:pt x="1068" y="277"/>
                  </a:lnTo>
                  <a:lnTo>
                    <a:pt x="1073" y="277"/>
                  </a:lnTo>
                  <a:lnTo>
                    <a:pt x="1075" y="276"/>
                  </a:lnTo>
                  <a:lnTo>
                    <a:pt x="1077" y="277"/>
                  </a:lnTo>
                  <a:lnTo>
                    <a:pt x="1077" y="278"/>
                  </a:lnTo>
                  <a:lnTo>
                    <a:pt x="1079" y="280"/>
                  </a:lnTo>
                  <a:lnTo>
                    <a:pt x="1081" y="280"/>
                  </a:lnTo>
                  <a:lnTo>
                    <a:pt x="1084" y="278"/>
                  </a:lnTo>
                  <a:lnTo>
                    <a:pt x="1087" y="276"/>
                  </a:lnTo>
                  <a:lnTo>
                    <a:pt x="1089" y="275"/>
                  </a:lnTo>
                  <a:lnTo>
                    <a:pt x="1091" y="275"/>
                  </a:lnTo>
                  <a:lnTo>
                    <a:pt x="1093" y="275"/>
                  </a:lnTo>
                  <a:lnTo>
                    <a:pt x="1095" y="276"/>
                  </a:lnTo>
                  <a:lnTo>
                    <a:pt x="1099" y="277"/>
                  </a:lnTo>
                  <a:close/>
                  <a:moveTo>
                    <a:pt x="390" y="278"/>
                  </a:moveTo>
                  <a:lnTo>
                    <a:pt x="388" y="279"/>
                  </a:lnTo>
                  <a:lnTo>
                    <a:pt x="388" y="278"/>
                  </a:lnTo>
                  <a:lnTo>
                    <a:pt x="388" y="278"/>
                  </a:lnTo>
                  <a:lnTo>
                    <a:pt x="388" y="277"/>
                  </a:lnTo>
                  <a:lnTo>
                    <a:pt x="390" y="277"/>
                  </a:lnTo>
                  <a:lnTo>
                    <a:pt x="391" y="277"/>
                  </a:lnTo>
                  <a:lnTo>
                    <a:pt x="390" y="278"/>
                  </a:lnTo>
                  <a:close/>
                  <a:moveTo>
                    <a:pt x="371" y="282"/>
                  </a:moveTo>
                  <a:lnTo>
                    <a:pt x="370" y="283"/>
                  </a:lnTo>
                  <a:lnTo>
                    <a:pt x="369" y="282"/>
                  </a:lnTo>
                  <a:lnTo>
                    <a:pt x="368" y="282"/>
                  </a:lnTo>
                  <a:lnTo>
                    <a:pt x="367" y="280"/>
                  </a:lnTo>
                  <a:lnTo>
                    <a:pt x="367" y="280"/>
                  </a:lnTo>
                  <a:lnTo>
                    <a:pt x="368" y="278"/>
                  </a:lnTo>
                  <a:lnTo>
                    <a:pt x="372" y="280"/>
                  </a:lnTo>
                  <a:lnTo>
                    <a:pt x="371" y="282"/>
                  </a:lnTo>
                  <a:close/>
                  <a:moveTo>
                    <a:pt x="1043" y="280"/>
                  </a:moveTo>
                  <a:lnTo>
                    <a:pt x="1041" y="282"/>
                  </a:lnTo>
                  <a:lnTo>
                    <a:pt x="1039" y="282"/>
                  </a:lnTo>
                  <a:lnTo>
                    <a:pt x="1038" y="282"/>
                  </a:lnTo>
                  <a:lnTo>
                    <a:pt x="1041" y="280"/>
                  </a:lnTo>
                  <a:lnTo>
                    <a:pt x="1043" y="280"/>
                  </a:lnTo>
                  <a:close/>
                  <a:moveTo>
                    <a:pt x="1007" y="284"/>
                  </a:moveTo>
                  <a:lnTo>
                    <a:pt x="1013" y="287"/>
                  </a:lnTo>
                  <a:lnTo>
                    <a:pt x="1014" y="288"/>
                  </a:lnTo>
                  <a:lnTo>
                    <a:pt x="1014" y="291"/>
                  </a:lnTo>
                  <a:lnTo>
                    <a:pt x="1016" y="291"/>
                  </a:lnTo>
                  <a:lnTo>
                    <a:pt x="1017" y="293"/>
                  </a:lnTo>
                  <a:lnTo>
                    <a:pt x="1019" y="294"/>
                  </a:lnTo>
                  <a:lnTo>
                    <a:pt x="1019" y="297"/>
                  </a:lnTo>
                  <a:lnTo>
                    <a:pt x="1019" y="302"/>
                  </a:lnTo>
                  <a:lnTo>
                    <a:pt x="1016" y="302"/>
                  </a:lnTo>
                  <a:lnTo>
                    <a:pt x="1014" y="303"/>
                  </a:lnTo>
                  <a:lnTo>
                    <a:pt x="1010" y="306"/>
                  </a:lnTo>
                  <a:lnTo>
                    <a:pt x="1008" y="307"/>
                  </a:lnTo>
                  <a:lnTo>
                    <a:pt x="1005" y="307"/>
                  </a:lnTo>
                  <a:lnTo>
                    <a:pt x="1003" y="307"/>
                  </a:lnTo>
                  <a:lnTo>
                    <a:pt x="1002" y="308"/>
                  </a:lnTo>
                  <a:lnTo>
                    <a:pt x="997" y="306"/>
                  </a:lnTo>
                  <a:lnTo>
                    <a:pt x="993" y="304"/>
                  </a:lnTo>
                  <a:lnTo>
                    <a:pt x="986" y="301"/>
                  </a:lnTo>
                  <a:lnTo>
                    <a:pt x="985" y="300"/>
                  </a:lnTo>
                  <a:lnTo>
                    <a:pt x="985" y="298"/>
                  </a:lnTo>
                  <a:lnTo>
                    <a:pt x="982" y="295"/>
                  </a:lnTo>
                  <a:lnTo>
                    <a:pt x="981" y="293"/>
                  </a:lnTo>
                  <a:lnTo>
                    <a:pt x="981" y="287"/>
                  </a:lnTo>
                  <a:lnTo>
                    <a:pt x="982" y="286"/>
                  </a:lnTo>
                  <a:lnTo>
                    <a:pt x="983" y="285"/>
                  </a:lnTo>
                  <a:lnTo>
                    <a:pt x="987" y="287"/>
                  </a:lnTo>
                  <a:lnTo>
                    <a:pt x="989" y="285"/>
                  </a:lnTo>
                  <a:lnTo>
                    <a:pt x="997" y="284"/>
                  </a:lnTo>
                  <a:lnTo>
                    <a:pt x="1005" y="284"/>
                  </a:lnTo>
                  <a:lnTo>
                    <a:pt x="1007" y="284"/>
                  </a:lnTo>
                  <a:close/>
                  <a:moveTo>
                    <a:pt x="671" y="309"/>
                  </a:moveTo>
                  <a:lnTo>
                    <a:pt x="664" y="315"/>
                  </a:lnTo>
                  <a:lnTo>
                    <a:pt x="663" y="313"/>
                  </a:lnTo>
                  <a:lnTo>
                    <a:pt x="664" y="308"/>
                  </a:lnTo>
                  <a:lnTo>
                    <a:pt x="662" y="304"/>
                  </a:lnTo>
                  <a:lnTo>
                    <a:pt x="662" y="301"/>
                  </a:lnTo>
                  <a:lnTo>
                    <a:pt x="663" y="296"/>
                  </a:lnTo>
                  <a:lnTo>
                    <a:pt x="665" y="293"/>
                  </a:lnTo>
                  <a:lnTo>
                    <a:pt x="669" y="290"/>
                  </a:lnTo>
                  <a:lnTo>
                    <a:pt x="670" y="289"/>
                  </a:lnTo>
                  <a:lnTo>
                    <a:pt x="669" y="294"/>
                  </a:lnTo>
                  <a:lnTo>
                    <a:pt x="670" y="296"/>
                  </a:lnTo>
                  <a:lnTo>
                    <a:pt x="671" y="297"/>
                  </a:lnTo>
                  <a:lnTo>
                    <a:pt x="670" y="299"/>
                  </a:lnTo>
                  <a:lnTo>
                    <a:pt x="671" y="304"/>
                  </a:lnTo>
                  <a:lnTo>
                    <a:pt x="671" y="306"/>
                  </a:lnTo>
                  <a:lnTo>
                    <a:pt x="671" y="308"/>
                  </a:lnTo>
                  <a:lnTo>
                    <a:pt x="671" y="309"/>
                  </a:lnTo>
                  <a:close/>
                  <a:moveTo>
                    <a:pt x="1031" y="292"/>
                  </a:moveTo>
                  <a:lnTo>
                    <a:pt x="1032" y="293"/>
                  </a:lnTo>
                  <a:lnTo>
                    <a:pt x="1029" y="292"/>
                  </a:lnTo>
                  <a:lnTo>
                    <a:pt x="1027" y="291"/>
                  </a:lnTo>
                  <a:lnTo>
                    <a:pt x="1029" y="290"/>
                  </a:lnTo>
                  <a:lnTo>
                    <a:pt x="1029" y="289"/>
                  </a:lnTo>
                  <a:lnTo>
                    <a:pt x="1031" y="292"/>
                  </a:lnTo>
                  <a:close/>
                  <a:moveTo>
                    <a:pt x="675" y="296"/>
                  </a:moveTo>
                  <a:lnTo>
                    <a:pt x="674" y="302"/>
                  </a:lnTo>
                  <a:lnTo>
                    <a:pt x="672" y="299"/>
                  </a:lnTo>
                  <a:lnTo>
                    <a:pt x="674" y="295"/>
                  </a:lnTo>
                  <a:lnTo>
                    <a:pt x="675" y="294"/>
                  </a:lnTo>
                  <a:lnTo>
                    <a:pt x="675" y="296"/>
                  </a:lnTo>
                  <a:close/>
                  <a:moveTo>
                    <a:pt x="1066" y="299"/>
                  </a:moveTo>
                  <a:lnTo>
                    <a:pt x="1066" y="301"/>
                  </a:lnTo>
                  <a:lnTo>
                    <a:pt x="1066" y="301"/>
                  </a:lnTo>
                  <a:lnTo>
                    <a:pt x="1065" y="301"/>
                  </a:lnTo>
                  <a:lnTo>
                    <a:pt x="1064" y="301"/>
                  </a:lnTo>
                  <a:lnTo>
                    <a:pt x="1062" y="298"/>
                  </a:lnTo>
                  <a:lnTo>
                    <a:pt x="1062" y="297"/>
                  </a:lnTo>
                  <a:lnTo>
                    <a:pt x="1065" y="298"/>
                  </a:lnTo>
                  <a:lnTo>
                    <a:pt x="1065" y="298"/>
                  </a:lnTo>
                  <a:lnTo>
                    <a:pt x="1066" y="299"/>
                  </a:lnTo>
                  <a:close/>
                  <a:moveTo>
                    <a:pt x="1052" y="303"/>
                  </a:moveTo>
                  <a:lnTo>
                    <a:pt x="1051" y="304"/>
                  </a:lnTo>
                  <a:lnTo>
                    <a:pt x="1049" y="305"/>
                  </a:lnTo>
                  <a:lnTo>
                    <a:pt x="1048" y="305"/>
                  </a:lnTo>
                  <a:lnTo>
                    <a:pt x="1049" y="304"/>
                  </a:lnTo>
                  <a:lnTo>
                    <a:pt x="1048" y="303"/>
                  </a:lnTo>
                  <a:lnTo>
                    <a:pt x="1047" y="304"/>
                  </a:lnTo>
                  <a:lnTo>
                    <a:pt x="1045" y="304"/>
                  </a:lnTo>
                  <a:lnTo>
                    <a:pt x="1043" y="306"/>
                  </a:lnTo>
                  <a:lnTo>
                    <a:pt x="1041" y="305"/>
                  </a:lnTo>
                  <a:lnTo>
                    <a:pt x="1041" y="304"/>
                  </a:lnTo>
                  <a:lnTo>
                    <a:pt x="1041" y="303"/>
                  </a:lnTo>
                  <a:lnTo>
                    <a:pt x="1044" y="301"/>
                  </a:lnTo>
                  <a:lnTo>
                    <a:pt x="1048" y="301"/>
                  </a:lnTo>
                  <a:lnTo>
                    <a:pt x="1052" y="298"/>
                  </a:lnTo>
                  <a:lnTo>
                    <a:pt x="1054" y="298"/>
                  </a:lnTo>
                  <a:lnTo>
                    <a:pt x="1054" y="299"/>
                  </a:lnTo>
                  <a:lnTo>
                    <a:pt x="1053" y="301"/>
                  </a:lnTo>
                  <a:lnTo>
                    <a:pt x="1052" y="302"/>
                  </a:lnTo>
                  <a:lnTo>
                    <a:pt x="1052" y="303"/>
                  </a:lnTo>
                  <a:close/>
                  <a:moveTo>
                    <a:pt x="1062" y="301"/>
                  </a:moveTo>
                  <a:lnTo>
                    <a:pt x="1056" y="302"/>
                  </a:lnTo>
                  <a:lnTo>
                    <a:pt x="1057" y="299"/>
                  </a:lnTo>
                  <a:lnTo>
                    <a:pt x="1058" y="298"/>
                  </a:lnTo>
                  <a:lnTo>
                    <a:pt x="1060" y="299"/>
                  </a:lnTo>
                  <a:lnTo>
                    <a:pt x="1062" y="301"/>
                  </a:lnTo>
                  <a:close/>
                  <a:moveTo>
                    <a:pt x="892" y="317"/>
                  </a:moveTo>
                  <a:lnTo>
                    <a:pt x="889" y="321"/>
                  </a:lnTo>
                  <a:lnTo>
                    <a:pt x="887" y="321"/>
                  </a:lnTo>
                  <a:lnTo>
                    <a:pt x="884" y="318"/>
                  </a:lnTo>
                  <a:lnTo>
                    <a:pt x="884" y="315"/>
                  </a:lnTo>
                  <a:lnTo>
                    <a:pt x="883" y="315"/>
                  </a:lnTo>
                  <a:lnTo>
                    <a:pt x="885" y="313"/>
                  </a:lnTo>
                  <a:lnTo>
                    <a:pt x="891" y="313"/>
                  </a:lnTo>
                  <a:lnTo>
                    <a:pt x="892" y="315"/>
                  </a:lnTo>
                  <a:lnTo>
                    <a:pt x="892" y="317"/>
                  </a:lnTo>
                  <a:close/>
                  <a:moveTo>
                    <a:pt x="1221" y="321"/>
                  </a:moveTo>
                  <a:lnTo>
                    <a:pt x="1222" y="323"/>
                  </a:lnTo>
                  <a:lnTo>
                    <a:pt x="1219" y="321"/>
                  </a:lnTo>
                  <a:lnTo>
                    <a:pt x="1213" y="319"/>
                  </a:lnTo>
                  <a:lnTo>
                    <a:pt x="1213" y="317"/>
                  </a:lnTo>
                  <a:lnTo>
                    <a:pt x="1218" y="319"/>
                  </a:lnTo>
                  <a:lnTo>
                    <a:pt x="1221" y="321"/>
                  </a:lnTo>
                  <a:close/>
                  <a:moveTo>
                    <a:pt x="890" y="331"/>
                  </a:moveTo>
                  <a:lnTo>
                    <a:pt x="891" y="338"/>
                  </a:lnTo>
                  <a:lnTo>
                    <a:pt x="891" y="340"/>
                  </a:lnTo>
                  <a:lnTo>
                    <a:pt x="888" y="336"/>
                  </a:lnTo>
                  <a:lnTo>
                    <a:pt x="888" y="336"/>
                  </a:lnTo>
                  <a:lnTo>
                    <a:pt x="887" y="336"/>
                  </a:lnTo>
                  <a:lnTo>
                    <a:pt x="887" y="337"/>
                  </a:lnTo>
                  <a:lnTo>
                    <a:pt x="886" y="337"/>
                  </a:lnTo>
                  <a:lnTo>
                    <a:pt x="885" y="340"/>
                  </a:lnTo>
                  <a:lnTo>
                    <a:pt x="885" y="342"/>
                  </a:lnTo>
                  <a:lnTo>
                    <a:pt x="884" y="344"/>
                  </a:lnTo>
                  <a:lnTo>
                    <a:pt x="884" y="349"/>
                  </a:lnTo>
                  <a:lnTo>
                    <a:pt x="884" y="351"/>
                  </a:lnTo>
                  <a:lnTo>
                    <a:pt x="885" y="350"/>
                  </a:lnTo>
                  <a:lnTo>
                    <a:pt x="886" y="350"/>
                  </a:lnTo>
                  <a:lnTo>
                    <a:pt x="889" y="352"/>
                  </a:lnTo>
                  <a:lnTo>
                    <a:pt x="891" y="354"/>
                  </a:lnTo>
                  <a:lnTo>
                    <a:pt x="891" y="356"/>
                  </a:lnTo>
                  <a:lnTo>
                    <a:pt x="888" y="357"/>
                  </a:lnTo>
                  <a:lnTo>
                    <a:pt x="886" y="359"/>
                  </a:lnTo>
                  <a:lnTo>
                    <a:pt x="884" y="357"/>
                  </a:lnTo>
                  <a:lnTo>
                    <a:pt x="883" y="358"/>
                  </a:lnTo>
                  <a:lnTo>
                    <a:pt x="882" y="359"/>
                  </a:lnTo>
                  <a:lnTo>
                    <a:pt x="881" y="360"/>
                  </a:lnTo>
                  <a:lnTo>
                    <a:pt x="882" y="362"/>
                  </a:lnTo>
                  <a:lnTo>
                    <a:pt x="879" y="365"/>
                  </a:lnTo>
                  <a:lnTo>
                    <a:pt x="878" y="367"/>
                  </a:lnTo>
                  <a:lnTo>
                    <a:pt x="876" y="365"/>
                  </a:lnTo>
                  <a:lnTo>
                    <a:pt x="875" y="366"/>
                  </a:lnTo>
                  <a:lnTo>
                    <a:pt x="873" y="366"/>
                  </a:lnTo>
                  <a:lnTo>
                    <a:pt x="871" y="362"/>
                  </a:lnTo>
                  <a:lnTo>
                    <a:pt x="871" y="360"/>
                  </a:lnTo>
                  <a:lnTo>
                    <a:pt x="873" y="359"/>
                  </a:lnTo>
                  <a:lnTo>
                    <a:pt x="873" y="357"/>
                  </a:lnTo>
                  <a:lnTo>
                    <a:pt x="874" y="356"/>
                  </a:lnTo>
                  <a:lnTo>
                    <a:pt x="876" y="353"/>
                  </a:lnTo>
                  <a:lnTo>
                    <a:pt x="877" y="352"/>
                  </a:lnTo>
                  <a:lnTo>
                    <a:pt x="877" y="351"/>
                  </a:lnTo>
                  <a:lnTo>
                    <a:pt x="877" y="347"/>
                  </a:lnTo>
                  <a:lnTo>
                    <a:pt x="878" y="345"/>
                  </a:lnTo>
                  <a:lnTo>
                    <a:pt x="879" y="343"/>
                  </a:lnTo>
                  <a:lnTo>
                    <a:pt x="879" y="340"/>
                  </a:lnTo>
                  <a:lnTo>
                    <a:pt x="879" y="333"/>
                  </a:lnTo>
                  <a:lnTo>
                    <a:pt x="882" y="328"/>
                  </a:lnTo>
                  <a:lnTo>
                    <a:pt x="886" y="326"/>
                  </a:lnTo>
                  <a:lnTo>
                    <a:pt x="887" y="326"/>
                  </a:lnTo>
                  <a:lnTo>
                    <a:pt x="887" y="327"/>
                  </a:lnTo>
                  <a:lnTo>
                    <a:pt x="890" y="331"/>
                  </a:lnTo>
                  <a:close/>
                  <a:moveTo>
                    <a:pt x="873" y="354"/>
                  </a:moveTo>
                  <a:lnTo>
                    <a:pt x="872" y="356"/>
                  </a:lnTo>
                  <a:lnTo>
                    <a:pt x="870" y="357"/>
                  </a:lnTo>
                  <a:lnTo>
                    <a:pt x="869" y="357"/>
                  </a:lnTo>
                  <a:lnTo>
                    <a:pt x="868" y="357"/>
                  </a:lnTo>
                  <a:lnTo>
                    <a:pt x="865" y="356"/>
                  </a:lnTo>
                  <a:lnTo>
                    <a:pt x="864" y="357"/>
                  </a:lnTo>
                  <a:lnTo>
                    <a:pt x="862" y="357"/>
                  </a:lnTo>
                  <a:lnTo>
                    <a:pt x="862" y="356"/>
                  </a:lnTo>
                  <a:lnTo>
                    <a:pt x="863" y="349"/>
                  </a:lnTo>
                  <a:lnTo>
                    <a:pt x="865" y="348"/>
                  </a:lnTo>
                  <a:lnTo>
                    <a:pt x="865" y="345"/>
                  </a:lnTo>
                  <a:lnTo>
                    <a:pt x="863" y="340"/>
                  </a:lnTo>
                  <a:lnTo>
                    <a:pt x="864" y="338"/>
                  </a:lnTo>
                  <a:lnTo>
                    <a:pt x="869" y="336"/>
                  </a:lnTo>
                  <a:lnTo>
                    <a:pt x="873" y="334"/>
                  </a:lnTo>
                  <a:lnTo>
                    <a:pt x="875" y="333"/>
                  </a:lnTo>
                  <a:lnTo>
                    <a:pt x="876" y="335"/>
                  </a:lnTo>
                  <a:lnTo>
                    <a:pt x="876" y="343"/>
                  </a:lnTo>
                  <a:lnTo>
                    <a:pt x="872" y="349"/>
                  </a:lnTo>
                  <a:lnTo>
                    <a:pt x="873" y="354"/>
                  </a:lnTo>
                  <a:close/>
                  <a:moveTo>
                    <a:pt x="854" y="359"/>
                  </a:moveTo>
                  <a:lnTo>
                    <a:pt x="852" y="360"/>
                  </a:lnTo>
                  <a:lnTo>
                    <a:pt x="848" y="356"/>
                  </a:lnTo>
                  <a:lnTo>
                    <a:pt x="846" y="353"/>
                  </a:lnTo>
                  <a:lnTo>
                    <a:pt x="847" y="351"/>
                  </a:lnTo>
                  <a:lnTo>
                    <a:pt x="847" y="350"/>
                  </a:lnTo>
                  <a:lnTo>
                    <a:pt x="848" y="349"/>
                  </a:lnTo>
                  <a:lnTo>
                    <a:pt x="848" y="348"/>
                  </a:lnTo>
                  <a:lnTo>
                    <a:pt x="849" y="348"/>
                  </a:lnTo>
                  <a:lnTo>
                    <a:pt x="851" y="348"/>
                  </a:lnTo>
                  <a:lnTo>
                    <a:pt x="852" y="349"/>
                  </a:lnTo>
                  <a:lnTo>
                    <a:pt x="854" y="350"/>
                  </a:lnTo>
                  <a:lnTo>
                    <a:pt x="854" y="352"/>
                  </a:lnTo>
                  <a:lnTo>
                    <a:pt x="854" y="359"/>
                  </a:lnTo>
                  <a:close/>
                  <a:moveTo>
                    <a:pt x="904" y="354"/>
                  </a:moveTo>
                  <a:lnTo>
                    <a:pt x="904" y="357"/>
                  </a:lnTo>
                  <a:lnTo>
                    <a:pt x="903" y="357"/>
                  </a:lnTo>
                  <a:lnTo>
                    <a:pt x="902" y="356"/>
                  </a:lnTo>
                  <a:lnTo>
                    <a:pt x="901" y="354"/>
                  </a:lnTo>
                  <a:lnTo>
                    <a:pt x="901" y="354"/>
                  </a:lnTo>
                  <a:lnTo>
                    <a:pt x="902" y="353"/>
                  </a:lnTo>
                  <a:lnTo>
                    <a:pt x="904" y="354"/>
                  </a:lnTo>
                  <a:close/>
                  <a:moveTo>
                    <a:pt x="227" y="360"/>
                  </a:moveTo>
                  <a:lnTo>
                    <a:pt x="224" y="360"/>
                  </a:lnTo>
                  <a:lnTo>
                    <a:pt x="220" y="357"/>
                  </a:lnTo>
                  <a:lnTo>
                    <a:pt x="219" y="356"/>
                  </a:lnTo>
                  <a:lnTo>
                    <a:pt x="221" y="354"/>
                  </a:lnTo>
                  <a:lnTo>
                    <a:pt x="222" y="354"/>
                  </a:lnTo>
                  <a:lnTo>
                    <a:pt x="227" y="357"/>
                  </a:lnTo>
                  <a:lnTo>
                    <a:pt x="229" y="358"/>
                  </a:lnTo>
                  <a:lnTo>
                    <a:pt x="227" y="360"/>
                  </a:lnTo>
                  <a:close/>
                  <a:moveTo>
                    <a:pt x="1201" y="374"/>
                  </a:moveTo>
                  <a:lnTo>
                    <a:pt x="1198" y="376"/>
                  </a:lnTo>
                  <a:lnTo>
                    <a:pt x="1201" y="370"/>
                  </a:lnTo>
                  <a:lnTo>
                    <a:pt x="1201" y="367"/>
                  </a:lnTo>
                  <a:lnTo>
                    <a:pt x="1203" y="365"/>
                  </a:lnTo>
                  <a:lnTo>
                    <a:pt x="1207" y="355"/>
                  </a:lnTo>
                  <a:lnTo>
                    <a:pt x="1207" y="355"/>
                  </a:lnTo>
                  <a:lnTo>
                    <a:pt x="1208" y="356"/>
                  </a:lnTo>
                  <a:lnTo>
                    <a:pt x="1207" y="364"/>
                  </a:lnTo>
                  <a:lnTo>
                    <a:pt x="1202" y="368"/>
                  </a:lnTo>
                  <a:lnTo>
                    <a:pt x="1201" y="374"/>
                  </a:lnTo>
                  <a:close/>
                  <a:moveTo>
                    <a:pt x="1259" y="368"/>
                  </a:moveTo>
                  <a:lnTo>
                    <a:pt x="1258" y="369"/>
                  </a:lnTo>
                  <a:lnTo>
                    <a:pt x="1258" y="371"/>
                  </a:lnTo>
                  <a:lnTo>
                    <a:pt x="1259" y="373"/>
                  </a:lnTo>
                  <a:lnTo>
                    <a:pt x="1257" y="375"/>
                  </a:lnTo>
                  <a:lnTo>
                    <a:pt x="1259" y="378"/>
                  </a:lnTo>
                  <a:lnTo>
                    <a:pt x="1259" y="380"/>
                  </a:lnTo>
                  <a:lnTo>
                    <a:pt x="1259" y="382"/>
                  </a:lnTo>
                  <a:lnTo>
                    <a:pt x="1259" y="383"/>
                  </a:lnTo>
                  <a:lnTo>
                    <a:pt x="1257" y="386"/>
                  </a:lnTo>
                  <a:lnTo>
                    <a:pt x="1256" y="387"/>
                  </a:lnTo>
                  <a:lnTo>
                    <a:pt x="1255" y="387"/>
                  </a:lnTo>
                  <a:lnTo>
                    <a:pt x="1255" y="388"/>
                  </a:lnTo>
                  <a:lnTo>
                    <a:pt x="1249" y="387"/>
                  </a:lnTo>
                  <a:lnTo>
                    <a:pt x="1246" y="386"/>
                  </a:lnTo>
                  <a:lnTo>
                    <a:pt x="1243" y="383"/>
                  </a:lnTo>
                  <a:lnTo>
                    <a:pt x="1243" y="382"/>
                  </a:lnTo>
                  <a:lnTo>
                    <a:pt x="1240" y="380"/>
                  </a:lnTo>
                  <a:lnTo>
                    <a:pt x="1240" y="379"/>
                  </a:lnTo>
                  <a:lnTo>
                    <a:pt x="1240" y="378"/>
                  </a:lnTo>
                  <a:lnTo>
                    <a:pt x="1242" y="377"/>
                  </a:lnTo>
                  <a:lnTo>
                    <a:pt x="1244" y="377"/>
                  </a:lnTo>
                  <a:lnTo>
                    <a:pt x="1244" y="376"/>
                  </a:lnTo>
                  <a:lnTo>
                    <a:pt x="1246" y="371"/>
                  </a:lnTo>
                  <a:lnTo>
                    <a:pt x="1242" y="369"/>
                  </a:lnTo>
                  <a:lnTo>
                    <a:pt x="1241" y="368"/>
                  </a:lnTo>
                  <a:lnTo>
                    <a:pt x="1243" y="367"/>
                  </a:lnTo>
                  <a:lnTo>
                    <a:pt x="1246" y="368"/>
                  </a:lnTo>
                  <a:lnTo>
                    <a:pt x="1249" y="363"/>
                  </a:lnTo>
                  <a:lnTo>
                    <a:pt x="1250" y="362"/>
                  </a:lnTo>
                  <a:lnTo>
                    <a:pt x="1251" y="359"/>
                  </a:lnTo>
                  <a:lnTo>
                    <a:pt x="1253" y="359"/>
                  </a:lnTo>
                  <a:lnTo>
                    <a:pt x="1254" y="359"/>
                  </a:lnTo>
                  <a:lnTo>
                    <a:pt x="1255" y="360"/>
                  </a:lnTo>
                  <a:lnTo>
                    <a:pt x="1255" y="362"/>
                  </a:lnTo>
                  <a:lnTo>
                    <a:pt x="1255" y="364"/>
                  </a:lnTo>
                  <a:lnTo>
                    <a:pt x="1257" y="364"/>
                  </a:lnTo>
                  <a:lnTo>
                    <a:pt x="1259" y="368"/>
                  </a:lnTo>
                  <a:close/>
                  <a:moveTo>
                    <a:pt x="1197" y="372"/>
                  </a:moveTo>
                  <a:lnTo>
                    <a:pt x="1194" y="375"/>
                  </a:lnTo>
                  <a:lnTo>
                    <a:pt x="1193" y="374"/>
                  </a:lnTo>
                  <a:lnTo>
                    <a:pt x="1192" y="374"/>
                  </a:lnTo>
                  <a:lnTo>
                    <a:pt x="1192" y="372"/>
                  </a:lnTo>
                  <a:lnTo>
                    <a:pt x="1192" y="368"/>
                  </a:lnTo>
                  <a:lnTo>
                    <a:pt x="1191" y="364"/>
                  </a:lnTo>
                  <a:lnTo>
                    <a:pt x="1193" y="365"/>
                  </a:lnTo>
                  <a:lnTo>
                    <a:pt x="1194" y="366"/>
                  </a:lnTo>
                  <a:lnTo>
                    <a:pt x="1194" y="366"/>
                  </a:lnTo>
                  <a:lnTo>
                    <a:pt x="1197" y="370"/>
                  </a:lnTo>
                  <a:lnTo>
                    <a:pt x="1197" y="372"/>
                  </a:lnTo>
                  <a:close/>
                  <a:moveTo>
                    <a:pt x="557" y="371"/>
                  </a:moveTo>
                  <a:lnTo>
                    <a:pt x="556" y="372"/>
                  </a:lnTo>
                  <a:lnTo>
                    <a:pt x="553" y="372"/>
                  </a:lnTo>
                  <a:lnTo>
                    <a:pt x="553" y="371"/>
                  </a:lnTo>
                  <a:lnTo>
                    <a:pt x="555" y="368"/>
                  </a:lnTo>
                  <a:lnTo>
                    <a:pt x="556" y="368"/>
                  </a:lnTo>
                  <a:lnTo>
                    <a:pt x="557" y="369"/>
                  </a:lnTo>
                  <a:lnTo>
                    <a:pt x="557" y="371"/>
                  </a:lnTo>
                  <a:close/>
                  <a:moveTo>
                    <a:pt x="805" y="386"/>
                  </a:moveTo>
                  <a:lnTo>
                    <a:pt x="804" y="392"/>
                  </a:lnTo>
                  <a:lnTo>
                    <a:pt x="804" y="390"/>
                  </a:lnTo>
                  <a:lnTo>
                    <a:pt x="804" y="385"/>
                  </a:lnTo>
                  <a:lnTo>
                    <a:pt x="802" y="382"/>
                  </a:lnTo>
                  <a:lnTo>
                    <a:pt x="803" y="380"/>
                  </a:lnTo>
                  <a:lnTo>
                    <a:pt x="803" y="373"/>
                  </a:lnTo>
                  <a:lnTo>
                    <a:pt x="804" y="370"/>
                  </a:lnTo>
                  <a:lnTo>
                    <a:pt x="806" y="374"/>
                  </a:lnTo>
                  <a:lnTo>
                    <a:pt x="806" y="376"/>
                  </a:lnTo>
                  <a:lnTo>
                    <a:pt x="805" y="386"/>
                  </a:lnTo>
                  <a:close/>
                  <a:moveTo>
                    <a:pt x="918" y="376"/>
                  </a:moveTo>
                  <a:lnTo>
                    <a:pt x="917" y="378"/>
                  </a:lnTo>
                  <a:lnTo>
                    <a:pt x="916" y="376"/>
                  </a:lnTo>
                  <a:lnTo>
                    <a:pt x="915" y="375"/>
                  </a:lnTo>
                  <a:lnTo>
                    <a:pt x="915" y="373"/>
                  </a:lnTo>
                  <a:lnTo>
                    <a:pt x="917" y="374"/>
                  </a:lnTo>
                  <a:lnTo>
                    <a:pt x="918" y="376"/>
                  </a:lnTo>
                  <a:close/>
                  <a:moveTo>
                    <a:pt x="386" y="377"/>
                  </a:moveTo>
                  <a:lnTo>
                    <a:pt x="390" y="381"/>
                  </a:lnTo>
                  <a:lnTo>
                    <a:pt x="393" y="382"/>
                  </a:lnTo>
                  <a:lnTo>
                    <a:pt x="396" y="384"/>
                  </a:lnTo>
                  <a:lnTo>
                    <a:pt x="399" y="384"/>
                  </a:lnTo>
                  <a:lnTo>
                    <a:pt x="403" y="384"/>
                  </a:lnTo>
                  <a:lnTo>
                    <a:pt x="407" y="386"/>
                  </a:lnTo>
                  <a:lnTo>
                    <a:pt x="411" y="386"/>
                  </a:lnTo>
                  <a:lnTo>
                    <a:pt x="413" y="386"/>
                  </a:lnTo>
                  <a:lnTo>
                    <a:pt x="415" y="386"/>
                  </a:lnTo>
                  <a:lnTo>
                    <a:pt x="416" y="386"/>
                  </a:lnTo>
                  <a:lnTo>
                    <a:pt x="417" y="386"/>
                  </a:lnTo>
                  <a:lnTo>
                    <a:pt x="420" y="389"/>
                  </a:lnTo>
                  <a:lnTo>
                    <a:pt x="423" y="392"/>
                  </a:lnTo>
                  <a:lnTo>
                    <a:pt x="424" y="393"/>
                  </a:lnTo>
                  <a:lnTo>
                    <a:pt x="426" y="400"/>
                  </a:lnTo>
                  <a:lnTo>
                    <a:pt x="428" y="402"/>
                  </a:lnTo>
                  <a:lnTo>
                    <a:pt x="432" y="403"/>
                  </a:lnTo>
                  <a:lnTo>
                    <a:pt x="435" y="403"/>
                  </a:lnTo>
                  <a:lnTo>
                    <a:pt x="439" y="403"/>
                  </a:lnTo>
                  <a:lnTo>
                    <a:pt x="448" y="404"/>
                  </a:lnTo>
                  <a:lnTo>
                    <a:pt x="451" y="404"/>
                  </a:lnTo>
                  <a:lnTo>
                    <a:pt x="454" y="403"/>
                  </a:lnTo>
                  <a:lnTo>
                    <a:pt x="457" y="404"/>
                  </a:lnTo>
                  <a:lnTo>
                    <a:pt x="465" y="406"/>
                  </a:lnTo>
                  <a:lnTo>
                    <a:pt x="468" y="406"/>
                  </a:lnTo>
                  <a:lnTo>
                    <a:pt x="473" y="406"/>
                  </a:lnTo>
                  <a:lnTo>
                    <a:pt x="476" y="405"/>
                  </a:lnTo>
                  <a:lnTo>
                    <a:pt x="479" y="406"/>
                  </a:lnTo>
                  <a:lnTo>
                    <a:pt x="480" y="407"/>
                  </a:lnTo>
                  <a:lnTo>
                    <a:pt x="483" y="407"/>
                  </a:lnTo>
                  <a:lnTo>
                    <a:pt x="484" y="407"/>
                  </a:lnTo>
                  <a:lnTo>
                    <a:pt x="487" y="406"/>
                  </a:lnTo>
                  <a:lnTo>
                    <a:pt x="489" y="403"/>
                  </a:lnTo>
                  <a:lnTo>
                    <a:pt x="490" y="399"/>
                  </a:lnTo>
                  <a:lnTo>
                    <a:pt x="492" y="395"/>
                  </a:lnTo>
                  <a:lnTo>
                    <a:pt x="493" y="393"/>
                  </a:lnTo>
                  <a:lnTo>
                    <a:pt x="494" y="392"/>
                  </a:lnTo>
                  <a:lnTo>
                    <a:pt x="495" y="391"/>
                  </a:lnTo>
                  <a:lnTo>
                    <a:pt x="497" y="391"/>
                  </a:lnTo>
                  <a:lnTo>
                    <a:pt x="501" y="391"/>
                  </a:lnTo>
                  <a:lnTo>
                    <a:pt x="502" y="392"/>
                  </a:lnTo>
                  <a:lnTo>
                    <a:pt x="507" y="398"/>
                  </a:lnTo>
                  <a:lnTo>
                    <a:pt x="508" y="399"/>
                  </a:lnTo>
                  <a:lnTo>
                    <a:pt x="513" y="399"/>
                  </a:lnTo>
                  <a:lnTo>
                    <a:pt x="514" y="399"/>
                  </a:lnTo>
                  <a:lnTo>
                    <a:pt x="517" y="398"/>
                  </a:lnTo>
                  <a:lnTo>
                    <a:pt x="519" y="398"/>
                  </a:lnTo>
                  <a:lnTo>
                    <a:pt x="523" y="399"/>
                  </a:lnTo>
                  <a:lnTo>
                    <a:pt x="524" y="401"/>
                  </a:lnTo>
                  <a:lnTo>
                    <a:pt x="526" y="401"/>
                  </a:lnTo>
                  <a:lnTo>
                    <a:pt x="534" y="403"/>
                  </a:lnTo>
                  <a:lnTo>
                    <a:pt x="537" y="405"/>
                  </a:lnTo>
                  <a:lnTo>
                    <a:pt x="538" y="406"/>
                  </a:lnTo>
                  <a:lnTo>
                    <a:pt x="544" y="406"/>
                  </a:lnTo>
                  <a:lnTo>
                    <a:pt x="548" y="406"/>
                  </a:lnTo>
                  <a:lnTo>
                    <a:pt x="551" y="406"/>
                  </a:lnTo>
                  <a:lnTo>
                    <a:pt x="553" y="411"/>
                  </a:lnTo>
                  <a:lnTo>
                    <a:pt x="554" y="414"/>
                  </a:lnTo>
                  <a:lnTo>
                    <a:pt x="555" y="416"/>
                  </a:lnTo>
                  <a:lnTo>
                    <a:pt x="558" y="417"/>
                  </a:lnTo>
                  <a:lnTo>
                    <a:pt x="559" y="419"/>
                  </a:lnTo>
                  <a:lnTo>
                    <a:pt x="559" y="423"/>
                  </a:lnTo>
                  <a:lnTo>
                    <a:pt x="559" y="427"/>
                  </a:lnTo>
                  <a:lnTo>
                    <a:pt x="566" y="430"/>
                  </a:lnTo>
                  <a:lnTo>
                    <a:pt x="574" y="432"/>
                  </a:lnTo>
                  <a:lnTo>
                    <a:pt x="582" y="432"/>
                  </a:lnTo>
                  <a:lnTo>
                    <a:pt x="589" y="432"/>
                  </a:lnTo>
                  <a:lnTo>
                    <a:pt x="594" y="430"/>
                  </a:lnTo>
                  <a:lnTo>
                    <a:pt x="599" y="429"/>
                  </a:lnTo>
                  <a:lnTo>
                    <a:pt x="600" y="429"/>
                  </a:lnTo>
                  <a:lnTo>
                    <a:pt x="610" y="433"/>
                  </a:lnTo>
                  <a:lnTo>
                    <a:pt x="611" y="434"/>
                  </a:lnTo>
                  <a:lnTo>
                    <a:pt x="612" y="438"/>
                  </a:lnTo>
                  <a:lnTo>
                    <a:pt x="611" y="441"/>
                  </a:lnTo>
                  <a:lnTo>
                    <a:pt x="610" y="449"/>
                  </a:lnTo>
                  <a:lnTo>
                    <a:pt x="610" y="451"/>
                  </a:lnTo>
                  <a:lnTo>
                    <a:pt x="610" y="454"/>
                  </a:lnTo>
                  <a:lnTo>
                    <a:pt x="612" y="458"/>
                  </a:lnTo>
                  <a:lnTo>
                    <a:pt x="613" y="460"/>
                  </a:lnTo>
                  <a:lnTo>
                    <a:pt x="616" y="462"/>
                  </a:lnTo>
                  <a:lnTo>
                    <a:pt x="617" y="464"/>
                  </a:lnTo>
                  <a:lnTo>
                    <a:pt x="616" y="465"/>
                  </a:lnTo>
                  <a:lnTo>
                    <a:pt x="612" y="464"/>
                  </a:lnTo>
                  <a:lnTo>
                    <a:pt x="610" y="463"/>
                  </a:lnTo>
                  <a:lnTo>
                    <a:pt x="608" y="461"/>
                  </a:lnTo>
                  <a:lnTo>
                    <a:pt x="606" y="460"/>
                  </a:lnTo>
                  <a:lnTo>
                    <a:pt x="603" y="461"/>
                  </a:lnTo>
                  <a:lnTo>
                    <a:pt x="595" y="459"/>
                  </a:lnTo>
                  <a:lnTo>
                    <a:pt x="588" y="456"/>
                  </a:lnTo>
                  <a:lnTo>
                    <a:pt x="574" y="450"/>
                  </a:lnTo>
                  <a:lnTo>
                    <a:pt x="570" y="450"/>
                  </a:lnTo>
                  <a:lnTo>
                    <a:pt x="566" y="451"/>
                  </a:lnTo>
                  <a:lnTo>
                    <a:pt x="563" y="452"/>
                  </a:lnTo>
                  <a:lnTo>
                    <a:pt x="558" y="454"/>
                  </a:lnTo>
                  <a:lnTo>
                    <a:pt x="556" y="454"/>
                  </a:lnTo>
                  <a:lnTo>
                    <a:pt x="553" y="454"/>
                  </a:lnTo>
                  <a:lnTo>
                    <a:pt x="546" y="452"/>
                  </a:lnTo>
                  <a:lnTo>
                    <a:pt x="537" y="451"/>
                  </a:lnTo>
                  <a:lnTo>
                    <a:pt x="519" y="450"/>
                  </a:lnTo>
                  <a:lnTo>
                    <a:pt x="513" y="449"/>
                  </a:lnTo>
                  <a:lnTo>
                    <a:pt x="504" y="449"/>
                  </a:lnTo>
                  <a:lnTo>
                    <a:pt x="496" y="447"/>
                  </a:lnTo>
                  <a:lnTo>
                    <a:pt x="490" y="445"/>
                  </a:lnTo>
                  <a:lnTo>
                    <a:pt x="472" y="438"/>
                  </a:lnTo>
                  <a:lnTo>
                    <a:pt x="465" y="435"/>
                  </a:lnTo>
                  <a:lnTo>
                    <a:pt x="448" y="432"/>
                  </a:lnTo>
                  <a:lnTo>
                    <a:pt x="445" y="431"/>
                  </a:lnTo>
                  <a:lnTo>
                    <a:pt x="438" y="432"/>
                  </a:lnTo>
                  <a:lnTo>
                    <a:pt x="434" y="430"/>
                  </a:lnTo>
                  <a:lnTo>
                    <a:pt x="431" y="430"/>
                  </a:lnTo>
                  <a:lnTo>
                    <a:pt x="425" y="432"/>
                  </a:lnTo>
                  <a:lnTo>
                    <a:pt x="423" y="432"/>
                  </a:lnTo>
                  <a:lnTo>
                    <a:pt x="421" y="434"/>
                  </a:lnTo>
                  <a:lnTo>
                    <a:pt x="417" y="434"/>
                  </a:lnTo>
                  <a:lnTo>
                    <a:pt x="413" y="434"/>
                  </a:lnTo>
                  <a:lnTo>
                    <a:pt x="404" y="432"/>
                  </a:lnTo>
                  <a:lnTo>
                    <a:pt x="400" y="431"/>
                  </a:lnTo>
                  <a:lnTo>
                    <a:pt x="397" y="429"/>
                  </a:lnTo>
                  <a:lnTo>
                    <a:pt x="394" y="427"/>
                  </a:lnTo>
                  <a:lnTo>
                    <a:pt x="392" y="426"/>
                  </a:lnTo>
                  <a:lnTo>
                    <a:pt x="384" y="423"/>
                  </a:lnTo>
                  <a:lnTo>
                    <a:pt x="377" y="423"/>
                  </a:lnTo>
                  <a:lnTo>
                    <a:pt x="363" y="422"/>
                  </a:lnTo>
                  <a:lnTo>
                    <a:pt x="360" y="421"/>
                  </a:lnTo>
                  <a:lnTo>
                    <a:pt x="358" y="420"/>
                  </a:lnTo>
                  <a:lnTo>
                    <a:pt x="356" y="419"/>
                  </a:lnTo>
                  <a:lnTo>
                    <a:pt x="357" y="416"/>
                  </a:lnTo>
                  <a:lnTo>
                    <a:pt x="357" y="414"/>
                  </a:lnTo>
                  <a:lnTo>
                    <a:pt x="358" y="412"/>
                  </a:lnTo>
                  <a:lnTo>
                    <a:pt x="359" y="411"/>
                  </a:lnTo>
                  <a:lnTo>
                    <a:pt x="349" y="406"/>
                  </a:lnTo>
                  <a:lnTo>
                    <a:pt x="341" y="404"/>
                  </a:lnTo>
                  <a:lnTo>
                    <a:pt x="337" y="404"/>
                  </a:lnTo>
                  <a:lnTo>
                    <a:pt x="335" y="404"/>
                  </a:lnTo>
                  <a:lnTo>
                    <a:pt x="330" y="404"/>
                  </a:lnTo>
                  <a:lnTo>
                    <a:pt x="326" y="404"/>
                  </a:lnTo>
                  <a:lnTo>
                    <a:pt x="325" y="403"/>
                  </a:lnTo>
                  <a:lnTo>
                    <a:pt x="323" y="403"/>
                  </a:lnTo>
                  <a:lnTo>
                    <a:pt x="321" y="404"/>
                  </a:lnTo>
                  <a:lnTo>
                    <a:pt x="319" y="403"/>
                  </a:lnTo>
                  <a:lnTo>
                    <a:pt x="319" y="401"/>
                  </a:lnTo>
                  <a:lnTo>
                    <a:pt x="320" y="400"/>
                  </a:lnTo>
                  <a:lnTo>
                    <a:pt x="322" y="398"/>
                  </a:lnTo>
                  <a:lnTo>
                    <a:pt x="323" y="398"/>
                  </a:lnTo>
                  <a:lnTo>
                    <a:pt x="323" y="401"/>
                  </a:lnTo>
                  <a:lnTo>
                    <a:pt x="324" y="401"/>
                  </a:lnTo>
                  <a:lnTo>
                    <a:pt x="326" y="402"/>
                  </a:lnTo>
                  <a:lnTo>
                    <a:pt x="326" y="401"/>
                  </a:lnTo>
                  <a:lnTo>
                    <a:pt x="330" y="398"/>
                  </a:lnTo>
                  <a:lnTo>
                    <a:pt x="330" y="397"/>
                  </a:lnTo>
                  <a:lnTo>
                    <a:pt x="332" y="392"/>
                  </a:lnTo>
                  <a:lnTo>
                    <a:pt x="334" y="393"/>
                  </a:lnTo>
                  <a:lnTo>
                    <a:pt x="335" y="392"/>
                  </a:lnTo>
                  <a:lnTo>
                    <a:pt x="336" y="392"/>
                  </a:lnTo>
                  <a:lnTo>
                    <a:pt x="339" y="381"/>
                  </a:lnTo>
                  <a:lnTo>
                    <a:pt x="341" y="378"/>
                  </a:lnTo>
                  <a:lnTo>
                    <a:pt x="344" y="375"/>
                  </a:lnTo>
                  <a:lnTo>
                    <a:pt x="346" y="374"/>
                  </a:lnTo>
                  <a:lnTo>
                    <a:pt x="348" y="376"/>
                  </a:lnTo>
                  <a:lnTo>
                    <a:pt x="354" y="376"/>
                  </a:lnTo>
                  <a:lnTo>
                    <a:pt x="358" y="378"/>
                  </a:lnTo>
                  <a:lnTo>
                    <a:pt x="361" y="378"/>
                  </a:lnTo>
                  <a:lnTo>
                    <a:pt x="364" y="378"/>
                  </a:lnTo>
                  <a:lnTo>
                    <a:pt x="369" y="380"/>
                  </a:lnTo>
                  <a:lnTo>
                    <a:pt x="371" y="380"/>
                  </a:lnTo>
                  <a:lnTo>
                    <a:pt x="372" y="380"/>
                  </a:lnTo>
                  <a:lnTo>
                    <a:pt x="375" y="377"/>
                  </a:lnTo>
                  <a:lnTo>
                    <a:pt x="376" y="374"/>
                  </a:lnTo>
                  <a:lnTo>
                    <a:pt x="380" y="376"/>
                  </a:lnTo>
                  <a:lnTo>
                    <a:pt x="385" y="376"/>
                  </a:lnTo>
                  <a:lnTo>
                    <a:pt x="386" y="377"/>
                  </a:lnTo>
                  <a:close/>
                  <a:moveTo>
                    <a:pt x="1252" y="391"/>
                  </a:moveTo>
                  <a:lnTo>
                    <a:pt x="1251" y="393"/>
                  </a:lnTo>
                  <a:lnTo>
                    <a:pt x="1251" y="396"/>
                  </a:lnTo>
                  <a:lnTo>
                    <a:pt x="1248" y="398"/>
                  </a:lnTo>
                  <a:lnTo>
                    <a:pt x="1246" y="403"/>
                  </a:lnTo>
                  <a:lnTo>
                    <a:pt x="1245" y="404"/>
                  </a:lnTo>
                  <a:lnTo>
                    <a:pt x="1241" y="406"/>
                  </a:lnTo>
                  <a:lnTo>
                    <a:pt x="1237" y="403"/>
                  </a:lnTo>
                  <a:lnTo>
                    <a:pt x="1237" y="401"/>
                  </a:lnTo>
                  <a:lnTo>
                    <a:pt x="1238" y="392"/>
                  </a:lnTo>
                  <a:lnTo>
                    <a:pt x="1240" y="392"/>
                  </a:lnTo>
                  <a:lnTo>
                    <a:pt x="1240" y="392"/>
                  </a:lnTo>
                  <a:lnTo>
                    <a:pt x="1241" y="392"/>
                  </a:lnTo>
                  <a:lnTo>
                    <a:pt x="1238" y="391"/>
                  </a:lnTo>
                  <a:lnTo>
                    <a:pt x="1238" y="385"/>
                  </a:lnTo>
                  <a:lnTo>
                    <a:pt x="1238" y="383"/>
                  </a:lnTo>
                  <a:lnTo>
                    <a:pt x="1240" y="382"/>
                  </a:lnTo>
                  <a:lnTo>
                    <a:pt x="1242" y="384"/>
                  </a:lnTo>
                  <a:lnTo>
                    <a:pt x="1244" y="387"/>
                  </a:lnTo>
                  <a:lnTo>
                    <a:pt x="1248" y="389"/>
                  </a:lnTo>
                  <a:lnTo>
                    <a:pt x="1252" y="391"/>
                  </a:lnTo>
                  <a:close/>
                  <a:moveTo>
                    <a:pt x="1260" y="391"/>
                  </a:moveTo>
                  <a:lnTo>
                    <a:pt x="1260" y="391"/>
                  </a:lnTo>
                  <a:lnTo>
                    <a:pt x="1260" y="389"/>
                  </a:lnTo>
                  <a:lnTo>
                    <a:pt x="1261" y="388"/>
                  </a:lnTo>
                  <a:lnTo>
                    <a:pt x="1261" y="387"/>
                  </a:lnTo>
                  <a:lnTo>
                    <a:pt x="1263" y="387"/>
                  </a:lnTo>
                  <a:lnTo>
                    <a:pt x="1260" y="391"/>
                  </a:lnTo>
                  <a:close/>
                  <a:moveTo>
                    <a:pt x="1257" y="394"/>
                  </a:moveTo>
                  <a:lnTo>
                    <a:pt x="1255" y="395"/>
                  </a:lnTo>
                  <a:lnTo>
                    <a:pt x="1255" y="392"/>
                  </a:lnTo>
                  <a:lnTo>
                    <a:pt x="1256" y="392"/>
                  </a:lnTo>
                  <a:lnTo>
                    <a:pt x="1258" y="393"/>
                  </a:lnTo>
                  <a:lnTo>
                    <a:pt x="1257" y="394"/>
                  </a:lnTo>
                  <a:close/>
                  <a:moveTo>
                    <a:pt x="319" y="397"/>
                  </a:moveTo>
                  <a:lnTo>
                    <a:pt x="317" y="398"/>
                  </a:lnTo>
                  <a:lnTo>
                    <a:pt x="316" y="397"/>
                  </a:lnTo>
                  <a:lnTo>
                    <a:pt x="315" y="397"/>
                  </a:lnTo>
                  <a:lnTo>
                    <a:pt x="317" y="394"/>
                  </a:lnTo>
                  <a:lnTo>
                    <a:pt x="318" y="393"/>
                  </a:lnTo>
                  <a:lnTo>
                    <a:pt x="319" y="393"/>
                  </a:lnTo>
                  <a:lnTo>
                    <a:pt x="320" y="395"/>
                  </a:lnTo>
                  <a:lnTo>
                    <a:pt x="319" y="397"/>
                  </a:lnTo>
                  <a:close/>
                  <a:moveTo>
                    <a:pt x="1256" y="401"/>
                  </a:moveTo>
                  <a:lnTo>
                    <a:pt x="1255" y="401"/>
                  </a:lnTo>
                  <a:lnTo>
                    <a:pt x="1255" y="400"/>
                  </a:lnTo>
                  <a:lnTo>
                    <a:pt x="1255" y="399"/>
                  </a:lnTo>
                  <a:lnTo>
                    <a:pt x="1255" y="398"/>
                  </a:lnTo>
                  <a:lnTo>
                    <a:pt x="1257" y="397"/>
                  </a:lnTo>
                  <a:lnTo>
                    <a:pt x="1258" y="397"/>
                  </a:lnTo>
                  <a:lnTo>
                    <a:pt x="1258" y="398"/>
                  </a:lnTo>
                  <a:lnTo>
                    <a:pt x="1256" y="401"/>
                  </a:lnTo>
                  <a:close/>
                  <a:moveTo>
                    <a:pt x="641" y="408"/>
                  </a:moveTo>
                  <a:lnTo>
                    <a:pt x="639" y="408"/>
                  </a:lnTo>
                  <a:lnTo>
                    <a:pt x="637" y="407"/>
                  </a:lnTo>
                  <a:lnTo>
                    <a:pt x="637" y="406"/>
                  </a:lnTo>
                  <a:lnTo>
                    <a:pt x="637" y="404"/>
                  </a:lnTo>
                  <a:lnTo>
                    <a:pt x="641" y="403"/>
                  </a:lnTo>
                  <a:lnTo>
                    <a:pt x="643" y="404"/>
                  </a:lnTo>
                  <a:lnTo>
                    <a:pt x="645" y="404"/>
                  </a:lnTo>
                  <a:lnTo>
                    <a:pt x="646" y="406"/>
                  </a:lnTo>
                  <a:lnTo>
                    <a:pt x="647" y="407"/>
                  </a:lnTo>
                  <a:lnTo>
                    <a:pt x="643" y="407"/>
                  </a:lnTo>
                  <a:lnTo>
                    <a:pt x="641" y="408"/>
                  </a:lnTo>
                  <a:close/>
                  <a:moveTo>
                    <a:pt x="593" y="412"/>
                  </a:moveTo>
                  <a:lnTo>
                    <a:pt x="592" y="412"/>
                  </a:lnTo>
                  <a:lnTo>
                    <a:pt x="587" y="412"/>
                  </a:lnTo>
                  <a:lnTo>
                    <a:pt x="583" y="415"/>
                  </a:lnTo>
                  <a:lnTo>
                    <a:pt x="581" y="415"/>
                  </a:lnTo>
                  <a:lnTo>
                    <a:pt x="572" y="415"/>
                  </a:lnTo>
                  <a:lnTo>
                    <a:pt x="571" y="415"/>
                  </a:lnTo>
                  <a:lnTo>
                    <a:pt x="571" y="415"/>
                  </a:lnTo>
                  <a:lnTo>
                    <a:pt x="570" y="416"/>
                  </a:lnTo>
                  <a:lnTo>
                    <a:pt x="567" y="415"/>
                  </a:lnTo>
                  <a:lnTo>
                    <a:pt x="558" y="413"/>
                  </a:lnTo>
                  <a:lnTo>
                    <a:pt x="557" y="411"/>
                  </a:lnTo>
                  <a:lnTo>
                    <a:pt x="558" y="409"/>
                  </a:lnTo>
                  <a:lnTo>
                    <a:pt x="561" y="406"/>
                  </a:lnTo>
                  <a:lnTo>
                    <a:pt x="568" y="405"/>
                  </a:lnTo>
                  <a:lnTo>
                    <a:pt x="597" y="404"/>
                  </a:lnTo>
                  <a:lnTo>
                    <a:pt x="600" y="408"/>
                  </a:lnTo>
                  <a:lnTo>
                    <a:pt x="600" y="408"/>
                  </a:lnTo>
                  <a:lnTo>
                    <a:pt x="594" y="410"/>
                  </a:lnTo>
                  <a:lnTo>
                    <a:pt x="593" y="412"/>
                  </a:lnTo>
                  <a:close/>
                  <a:moveTo>
                    <a:pt x="813" y="412"/>
                  </a:moveTo>
                  <a:lnTo>
                    <a:pt x="810" y="412"/>
                  </a:lnTo>
                  <a:lnTo>
                    <a:pt x="809" y="412"/>
                  </a:lnTo>
                  <a:lnTo>
                    <a:pt x="809" y="409"/>
                  </a:lnTo>
                  <a:lnTo>
                    <a:pt x="813" y="411"/>
                  </a:lnTo>
                  <a:lnTo>
                    <a:pt x="813" y="411"/>
                  </a:lnTo>
                  <a:lnTo>
                    <a:pt x="813" y="412"/>
                  </a:lnTo>
                  <a:close/>
                  <a:moveTo>
                    <a:pt x="1065" y="414"/>
                  </a:moveTo>
                  <a:lnTo>
                    <a:pt x="1064" y="415"/>
                  </a:lnTo>
                  <a:lnTo>
                    <a:pt x="1061" y="414"/>
                  </a:lnTo>
                  <a:lnTo>
                    <a:pt x="1060" y="413"/>
                  </a:lnTo>
                  <a:lnTo>
                    <a:pt x="1062" y="411"/>
                  </a:lnTo>
                  <a:lnTo>
                    <a:pt x="1064" y="411"/>
                  </a:lnTo>
                  <a:lnTo>
                    <a:pt x="1065" y="412"/>
                  </a:lnTo>
                  <a:lnTo>
                    <a:pt x="1065" y="412"/>
                  </a:lnTo>
                  <a:lnTo>
                    <a:pt x="1065" y="413"/>
                  </a:lnTo>
                  <a:lnTo>
                    <a:pt x="1065" y="414"/>
                  </a:lnTo>
                  <a:close/>
                  <a:moveTo>
                    <a:pt x="611" y="413"/>
                  </a:moveTo>
                  <a:lnTo>
                    <a:pt x="610" y="414"/>
                  </a:lnTo>
                  <a:lnTo>
                    <a:pt x="608" y="414"/>
                  </a:lnTo>
                  <a:lnTo>
                    <a:pt x="607" y="412"/>
                  </a:lnTo>
                  <a:lnTo>
                    <a:pt x="608" y="411"/>
                  </a:lnTo>
                  <a:lnTo>
                    <a:pt x="609" y="411"/>
                  </a:lnTo>
                  <a:lnTo>
                    <a:pt x="610" y="411"/>
                  </a:lnTo>
                  <a:lnTo>
                    <a:pt x="611" y="413"/>
                  </a:lnTo>
                  <a:close/>
                  <a:moveTo>
                    <a:pt x="1170" y="415"/>
                  </a:moveTo>
                  <a:lnTo>
                    <a:pt x="1170" y="417"/>
                  </a:lnTo>
                  <a:lnTo>
                    <a:pt x="1169" y="416"/>
                  </a:lnTo>
                  <a:lnTo>
                    <a:pt x="1167" y="414"/>
                  </a:lnTo>
                  <a:lnTo>
                    <a:pt x="1165" y="414"/>
                  </a:lnTo>
                  <a:lnTo>
                    <a:pt x="1164" y="413"/>
                  </a:lnTo>
                  <a:lnTo>
                    <a:pt x="1163" y="412"/>
                  </a:lnTo>
                  <a:lnTo>
                    <a:pt x="1169" y="412"/>
                  </a:lnTo>
                  <a:lnTo>
                    <a:pt x="1170" y="415"/>
                  </a:lnTo>
                  <a:close/>
                  <a:moveTo>
                    <a:pt x="1149" y="441"/>
                  </a:moveTo>
                  <a:lnTo>
                    <a:pt x="1149" y="441"/>
                  </a:lnTo>
                  <a:lnTo>
                    <a:pt x="1145" y="441"/>
                  </a:lnTo>
                  <a:lnTo>
                    <a:pt x="1142" y="441"/>
                  </a:lnTo>
                  <a:lnTo>
                    <a:pt x="1143" y="438"/>
                  </a:lnTo>
                  <a:lnTo>
                    <a:pt x="1142" y="436"/>
                  </a:lnTo>
                  <a:lnTo>
                    <a:pt x="1144" y="434"/>
                  </a:lnTo>
                  <a:lnTo>
                    <a:pt x="1144" y="431"/>
                  </a:lnTo>
                  <a:lnTo>
                    <a:pt x="1145" y="430"/>
                  </a:lnTo>
                  <a:lnTo>
                    <a:pt x="1145" y="428"/>
                  </a:lnTo>
                  <a:lnTo>
                    <a:pt x="1147" y="423"/>
                  </a:lnTo>
                  <a:lnTo>
                    <a:pt x="1149" y="423"/>
                  </a:lnTo>
                  <a:lnTo>
                    <a:pt x="1150" y="422"/>
                  </a:lnTo>
                  <a:lnTo>
                    <a:pt x="1152" y="420"/>
                  </a:lnTo>
                  <a:lnTo>
                    <a:pt x="1153" y="419"/>
                  </a:lnTo>
                  <a:lnTo>
                    <a:pt x="1155" y="417"/>
                  </a:lnTo>
                  <a:lnTo>
                    <a:pt x="1156" y="415"/>
                  </a:lnTo>
                  <a:lnTo>
                    <a:pt x="1156" y="414"/>
                  </a:lnTo>
                  <a:lnTo>
                    <a:pt x="1157" y="413"/>
                  </a:lnTo>
                  <a:lnTo>
                    <a:pt x="1160" y="412"/>
                  </a:lnTo>
                  <a:lnTo>
                    <a:pt x="1161" y="413"/>
                  </a:lnTo>
                  <a:lnTo>
                    <a:pt x="1162" y="415"/>
                  </a:lnTo>
                  <a:lnTo>
                    <a:pt x="1160" y="417"/>
                  </a:lnTo>
                  <a:lnTo>
                    <a:pt x="1161" y="423"/>
                  </a:lnTo>
                  <a:lnTo>
                    <a:pt x="1159" y="429"/>
                  </a:lnTo>
                  <a:lnTo>
                    <a:pt x="1158" y="431"/>
                  </a:lnTo>
                  <a:lnTo>
                    <a:pt x="1155" y="432"/>
                  </a:lnTo>
                  <a:lnTo>
                    <a:pt x="1154" y="433"/>
                  </a:lnTo>
                  <a:lnTo>
                    <a:pt x="1151" y="436"/>
                  </a:lnTo>
                  <a:lnTo>
                    <a:pt x="1150" y="439"/>
                  </a:lnTo>
                  <a:lnTo>
                    <a:pt x="1150" y="440"/>
                  </a:lnTo>
                  <a:lnTo>
                    <a:pt x="1149" y="441"/>
                  </a:lnTo>
                  <a:close/>
                  <a:moveTo>
                    <a:pt x="1379" y="449"/>
                  </a:moveTo>
                  <a:lnTo>
                    <a:pt x="1371" y="454"/>
                  </a:lnTo>
                  <a:lnTo>
                    <a:pt x="1361" y="453"/>
                  </a:lnTo>
                  <a:lnTo>
                    <a:pt x="1358" y="453"/>
                  </a:lnTo>
                  <a:lnTo>
                    <a:pt x="1352" y="454"/>
                  </a:lnTo>
                  <a:lnTo>
                    <a:pt x="1351" y="453"/>
                  </a:lnTo>
                  <a:lnTo>
                    <a:pt x="1352" y="449"/>
                  </a:lnTo>
                  <a:lnTo>
                    <a:pt x="1356" y="439"/>
                  </a:lnTo>
                  <a:lnTo>
                    <a:pt x="1362" y="429"/>
                  </a:lnTo>
                  <a:lnTo>
                    <a:pt x="1364" y="427"/>
                  </a:lnTo>
                  <a:lnTo>
                    <a:pt x="1368" y="425"/>
                  </a:lnTo>
                  <a:lnTo>
                    <a:pt x="1371" y="423"/>
                  </a:lnTo>
                  <a:lnTo>
                    <a:pt x="1379" y="421"/>
                  </a:lnTo>
                  <a:lnTo>
                    <a:pt x="1386" y="421"/>
                  </a:lnTo>
                  <a:lnTo>
                    <a:pt x="1387" y="422"/>
                  </a:lnTo>
                  <a:lnTo>
                    <a:pt x="1391" y="425"/>
                  </a:lnTo>
                  <a:lnTo>
                    <a:pt x="1392" y="428"/>
                  </a:lnTo>
                  <a:lnTo>
                    <a:pt x="1394" y="431"/>
                  </a:lnTo>
                  <a:lnTo>
                    <a:pt x="1391" y="437"/>
                  </a:lnTo>
                  <a:lnTo>
                    <a:pt x="1387" y="443"/>
                  </a:lnTo>
                  <a:lnTo>
                    <a:pt x="1381" y="447"/>
                  </a:lnTo>
                  <a:lnTo>
                    <a:pt x="1379" y="449"/>
                  </a:lnTo>
                  <a:close/>
                  <a:moveTo>
                    <a:pt x="1025" y="428"/>
                  </a:moveTo>
                  <a:lnTo>
                    <a:pt x="1023" y="430"/>
                  </a:lnTo>
                  <a:lnTo>
                    <a:pt x="1024" y="427"/>
                  </a:lnTo>
                  <a:lnTo>
                    <a:pt x="1024" y="425"/>
                  </a:lnTo>
                  <a:lnTo>
                    <a:pt x="1027" y="426"/>
                  </a:lnTo>
                  <a:lnTo>
                    <a:pt x="1027" y="427"/>
                  </a:lnTo>
                  <a:lnTo>
                    <a:pt x="1026" y="428"/>
                  </a:lnTo>
                  <a:lnTo>
                    <a:pt x="1025" y="428"/>
                  </a:lnTo>
                  <a:close/>
                  <a:moveTo>
                    <a:pt x="1005" y="430"/>
                  </a:moveTo>
                  <a:lnTo>
                    <a:pt x="1006" y="432"/>
                  </a:lnTo>
                  <a:lnTo>
                    <a:pt x="1005" y="432"/>
                  </a:lnTo>
                  <a:lnTo>
                    <a:pt x="1002" y="433"/>
                  </a:lnTo>
                  <a:lnTo>
                    <a:pt x="998" y="434"/>
                  </a:lnTo>
                  <a:lnTo>
                    <a:pt x="996" y="436"/>
                  </a:lnTo>
                  <a:lnTo>
                    <a:pt x="995" y="439"/>
                  </a:lnTo>
                  <a:lnTo>
                    <a:pt x="989" y="438"/>
                  </a:lnTo>
                  <a:lnTo>
                    <a:pt x="985" y="438"/>
                  </a:lnTo>
                  <a:lnTo>
                    <a:pt x="983" y="437"/>
                  </a:lnTo>
                  <a:lnTo>
                    <a:pt x="981" y="437"/>
                  </a:lnTo>
                  <a:lnTo>
                    <a:pt x="978" y="438"/>
                  </a:lnTo>
                  <a:lnTo>
                    <a:pt x="974" y="440"/>
                  </a:lnTo>
                  <a:lnTo>
                    <a:pt x="973" y="440"/>
                  </a:lnTo>
                  <a:lnTo>
                    <a:pt x="973" y="437"/>
                  </a:lnTo>
                  <a:lnTo>
                    <a:pt x="975" y="435"/>
                  </a:lnTo>
                  <a:lnTo>
                    <a:pt x="979" y="430"/>
                  </a:lnTo>
                  <a:lnTo>
                    <a:pt x="983" y="431"/>
                  </a:lnTo>
                  <a:lnTo>
                    <a:pt x="986" y="432"/>
                  </a:lnTo>
                  <a:lnTo>
                    <a:pt x="991" y="430"/>
                  </a:lnTo>
                  <a:lnTo>
                    <a:pt x="994" y="428"/>
                  </a:lnTo>
                  <a:lnTo>
                    <a:pt x="999" y="427"/>
                  </a:lnTo>
                  <a:lnTo>
                    <a:pt x="1003" y="430"/>
                  </a:lnTo>
                  <a:lnTo>
                    <a:pt x="1005" y="430"/>
                  </a:lnTo>
                  <a:close/>
                  <a:moveTo>
                    <a:pt x="1102" y="439"/>
                  </a:moveTo>
                  <a:lnTo>
                    <a:pt x="1100" y="443"/>
                  </a:lnTo>
                  <a:lnTo>
                    <a:pt x="1098" y="442"/>
                  </a:lnTo>
                  <a:lnTo>
                    <a:pt x="1094" y="438"/>
                  </a:lnTo>
                  <a:lnTo>
                    <a:pt x="1095" y="435"/>
                  </a:lnTo>
                  <a:lnTo>
                    <a:pt x="1095" y="434"/>
                  </a:lnTo>
                  <a:lnTo>
                    <a:pt x="1097" y="434"/>
                  </a:lnTo>
                  <a:lnTo>
                    <a:pt x="1101" y="435"/>
                  </a:lnTo>
                  <a:lnTo>
                    <a:pt x="1102" y="437"/>
                  </a:lnTo>
                  <a:lnTo>
                    <a:pt x="1102" y="439"/>
                  </a:lnTo>
                  <a:close/>
                  <a:moveTo>
                    <a:pt x="644" y="445"/>
                  </a:moveTo>
                  <a:lnTo>
                    <a:pt x="647" y="447"/>
                  </a:lnTo>
                  <a:lnTo>
                    <a:pt x="651" y="452"/>
                  </a:lnTo>
                  <a:lnTo>
                    <a:pt x="652" y="454"/>
                  </a:lnTo>
                  <a:lnTo>
                    <a:pt x="651" y="455"/>
                  </a:lnTo>
                  <a:lnTo>
                    <a:pt x="648" y="457"/>
                  </a:lnTo>
                  <a:lnTo>
                    <a:pt x="640" y="460"/>
                  </a:lnTo>
                  <a:lnTo>
                    <a:pt x="639" y="462"/>
                  </a:lnTo>
                  <a:lnTo>
                    <a:pt x="637" y="465"/>
                  </a:lnTo>
                  <a:lnTo>
                    <a:pt x="637" y="466"/>
                  </a:lnTo>
                  <a:lnTo>
                    <a:pt x="637" y="467"/>
                  </a:lnTo>
                  <a:lnTo>
                    <a:pt x="636" y="467"/>
                  </a:lnTo>
                  <a:lnTo>
                    <a:pt x="634" y="468"/>
                  </a:lnTo>
                  <a:lnTo>
                    <a:pt x="632" y="467"/>
                  </a:lnTo>
                  <a:lnTo>
                    <a:pt x="634" y="465"/>
                  </a:lnTo>
                  <a:lnTo>
                    <a:pt x="634" y="463"/>
                  </a:lnTo>
                  <a:lnTo>
                    <a:pt x="633" y="461"/>
                  </a:lnTo>
                  <a:lnTo>
                    <a:pt x="631" y="459"/>
                  </a:lnTo>
                  <a:lnTo>
                    <a:pt x="628" y="456"/>
                  </a:lnTo>
                  <a:lnTo>
                    <a:pt x="624" y="455"/>
                  </a:lnTo>
                  <a:lnTo>
                    <a:pt x="621" y="454"/>
                  </a:lnTo>
                  <a:lnTo>
                    <a:pt x="617" y="453"/>
                  </a:lnTo>
                  <a:lnTo>
                    <a:pt x="616" y="451"/>
                  </a:lnTo>
                  <a:lnTo>
                    <a:pt x="613" y="449"/>
                  </a:lnTo>
                  <a:lnTo>
                    <a:pt x="613" y="447"/>
                  </a:lnTo>
                  <a:lnTo>
                    <a:pt x="613" y="446"/>
                  </a:lnTo>
                  <a:lnTo>
                    <a:pt x="613" y="444"/>
                  </a:lnTo>
                  <a:lnTo>
                    <a:pt x="614" y="444"/>
                  </a:lnTo>
                  <a:lnTo>
                    <a:pt x="618" y="445"/>
                  </a:lnTo>
                  <a:lnTo>
                    <a:pt x="624" y="447"/>
                  </a:lnTo>
                  <a:lnTo>
                    <a:pt x="627" y="447"/>
                  </a:lnTo>
                  <a:lnTo>
                    <a:pt x="629" y="446"/>
                  </a:lnTo>
                  <a:lnTo>
                    <a:pt x="634" y="443"/>
                  </a:lnTo>
                  <a:lnTo>
                    <a:pt x="635" y="443"/>
                  </a:lnTo>
                  <a:lnTo>
                    <a:pt x="640" y="444"/>
                  </a:lnTo>
                  <a:lnTo>
                    <a:pt x="644" y="445"/>
                  </a:lnTo>
                  <a:close/>
                  <a:moveTo>
                    <a:pt x="732" y="451"/>
                  </a:moveTo>
                  <a:lnTo>
                    <a:pt x="734" y="452"/>
                  </a:lnTo>
                  <a:lnTo>
                    <a:pt x="736" y="452"/>
                  </a:lnTo>
                  <a:lnTo>
                    <a:pt x="739" y="450"/>
                  </a:lnTo>
                  <a:lnTo>
                    <a:pt x="741" y="449"/>
                  </a:lnTo>
                  <a:lnTo>
                    <a:pt x="742" y="449"/>
                  </a:lnTo>
                  <a:lnTo>
                    <a:pt x="745" y="450"/>
                  </a:lnTo>
                  <a:lnTo>
                    <a:pt x="747" y="451"/>
                  </a:lnTo>
                  <a:lnTo>
                    <a:pt x="747" y="454"/>
                  </a:lnTo>
                  <a:lnTo>
                    <a:pt x="748" y="454"/>
                  </a:lnTo>
                  <a:lnTo>
                    <a:pt x="749" y="451"/>
                  </a:lnTo>
                  <a:lnTo>
                    <a:pt x="750" y="450"/>
                  </a:lnTo>
                  <a:lnTo>
                    <a:pt x="752" y="450"/>
                  </a:lnTo>
                  <a:lnTo>
                    <a:pt x="755" y="450"/>
                  </a:lnTo>
                  <a:lnTo>
                    <a:pt x="756" y="451"/>
                  </a:lnTo>
                  <a:lnTo>
                    <a:pt x="758" y="455"/>
                  </a:lnTo>
                  <a:lnTo>
                    <a:pt x="758" y="458"/>
                  </a:lnTo>
                  <a:lnTo>
                    <a:pt x="759" y="460"/>
                  </a:lnTo>
                  <a:lnTo>
                    <a:pt x="760" y="461"/>
                  </a:lnTo>
                  <a:lnTo>
                    <a:pt x="761" y="462"/>
                  </a:lnTo>
                  <a:lnTo>
                    <a:pt x="760" y="463"/>
                  </a:lnTo>
                  <a:lnTo>
                    <a:pt x="760" y="464"/>
                  </a:lnTo>
                  <a:lnTo>
                    <a:pt x="757" y="464"/>
                  </a:lnTo>
                  <a:lnTo>
                    <a:pt x="756" y="464"/>
                  </a:lnTo>
                  <a:lnTo>
                    <a:pt x="755" y="463"/>
                  </a:lnTo>
                  <a:lnTo>
                    <a:pt x="754" y="463"/>
                  </a:lnTo>
                  <a:lnTo>
                    <a:pt x="751" y="463"/>
                  </a:lnTo>
                  <a:lnTo>
                    <a:pt x="749" y="464"/>
                  </a:lnTo>
                  <a:lnTo>
                    <a:pt x="749" y="466"/>
                  </a:lnTo>
                  <a:lnTo>
                    <a:pt x="751" y="466"/>
                  </a:lnTo>
                  <a:lnTo>
                    <a:pt x="752" y="466"/>
                  </a:lnTo>
                  <a:lnTo>
                    <a:pt x="752" y="467"/>
                  </a:lnTo>
                  <a:lnTo>
                    <a:pt x="751" y="467"/>
                  </a:lnTo>
                  <a:lnTo>
                    <a:pt x="749" y="466"/>
                  </a:lnTo>
                  <a:lnTo>
                    <a:pt x="747" y="467"/>
                  </a:lnTo>
                  <a:lnTo>
                    <a:pt x="741" y="468"/>
                  </a:lnTo>
                  <a:lnTo>
                    <a:pt x="739" y="468"/>
                  </a:lnTo>
                  <a:lnTo>
                    <a:pt x="737" y="467"/>
                  </a:lnTo>
                  <a:lnTo>
                    <a:pt x="738" y="463"/>
                  </a:lnTo>
                  <a:lnTo>
                    <a:pt x="737" y="462"/>
                  </a:lnTo>
                  <a:lnTo>
                    <a:pt x="732" y="466"/>
                  </a:lnTo>
                  <a:lnTo>
                    <a:pt x="731" y="467"/>
                  </a:lnTo>
                  <a:lnTo>
                    <a:pt x="730" y="468"/>
                  </a:lnTo>
                  <a:lnTo>
                    <a:pt x="727" y="468"/>
                  </a:lnTo>
                  <a:lnTo>
                    <a:pt x="720" y="471"/>
                  </a:lnTo>
                  <a:lnTo>
                    <a:pt x="719" y="470"/>
                  </a:lnTo>
                  <a:lnTo>
                    <a:pt x="717" y="470"/>
                  </a:lnTo>
                  <a:lnTo>
                    <a:pt x="709" y="473"/>
                  </a:lnTo>
                  <a:lnTo>
                    <a:pt x="706" y="474"/>
                  </a:lnTo>
                  <a:lnTo>
                    <a:pt x="704" y="474"/>
                  </a:lnTo>
                  <a:lnTo>
                    <a:pt x="702" y="474"/>
                  </a:lnTo>
                  <a:lnTo>
                    <a:pt x="700" y="474"/>
                  </a:lnTo>
                  <a:lnTo>
                    <a:pt x="698" y="475"/>
                  </a:lnTo>
                  <a:lnTo>
                    <a:pt x="695" y="476"/>
                  </a:lnTo>
                  <a:lnTo>
                    <a:pt x="692" y="475"/>
                  </a:lnTo>
                  <a:lnTo>
                    <a:pt x="689" y="474"/>
                  </a:lnTo>
                  <a:lnTo>
                    <a:pt x="687" y="473"/>
                  </a:lnTo>
                  <a:lnTo>
                    <a:pt x="686" y="471"/>
                  </a:lnTo>
                  <a:lnTo>
                    <a:pt x="686" y="469"/>
                  </a:lnTo>
                  <a:lnTo>
                    <a:pt x="687" y="467"/>
                  </a:lnTo>
                  <a:lnTo>
                    <a:pt x="686" y="462"/>
                  </a:lnTo>
                  <a:lnTo>
                    <a:pt x="687" y="460"/>
                  </a:lnTo>
                  <a:lnTo>
                    <a:pt x="688" y="458"/>
                  </a:lnTo>
                  <a:lnTo>
                    <a:pt x="690" y="457"/>
                  </a:lnTo>
                  <a:lnTo>
                    <a:pt x="692" y="456"/>
                  </a:lnTo>
                  <a:lnTo>
                    <a:pt x="695" y="455"/>
                  </a:lnTo>
                  <a:lnTo>
                    <a:pt x="698" y="452"/>
                  </a:lnTo>
                  <a:lnTo>
                    <a:pt x="700" y="453"/>
                  </a:lnTo>
                  <a:lnTo>
                    <a:pt x="704" y="454"/>
                  </a:lnTo>
                  <a:lnTo>
                    <a:pt x="707" y="455"/>
                  </a:lnTo>
                  <a:lnTo>
                    <a:pt x="711" y="454"/>
                  </a:lnTo>
                  <a:lnTo>
                    <a:pt x="713" y="455"/>
                  </a:lnTo>
                  <a:lnTo>
                    <a:pt x="714" y="458"/>
                  </a:lnTo>
                  <a:lnTo>
                    <a:pt x="715" y="459"/>
                  </a:lnTo>
                  <a:lnTo>
                    <a:pt x="716" y="460"/>
                  </a:lnTo>
                  <a:lnTo>
                    <a:pt x="719" y="463"/>
                  </a:lnTo>
                  <a:lnTo>
                    <a:pt x="721" y="463"/>
                  </a:lnTo>
                  <a:lnTo>
                    <a:pt x="724" y="464"/>
                  </a:lnTo>
                  <a:lnTo>
                    <a:pt x="728" y="461"/>
                  </a:lnTo>
                  <a:lnTo>
                    <a:pt x="731" y="461"/>
                  </a:lnTo>
                  <a:lnTo>
                    <a:pt x="732" y="460"/>
                  </a:lnTo>
                  <a:lnTo>
                    <a:pt x="731" y="458"/>
                  </a:lnTo>
                  <a:lnTo>
                    <a:pt x="728" y="456"/>
                  </a:lnTo>
                  <a:lnTo>
                    <a:pt x="727" y="455"/>
                  </a:lnTo>
                  <a:lnTo>
                    <a:pt x="726" y="456"/>
                  </a:lnTo>
                  <a:lnTo>
                    <a:pt x="725" y="455"/>
                  </a:lnTo>
                  <a:lnTo>
                    <a:pt x="719" y="451"/>
                  </a:lnTo>
                  <a:lnTo>
                    <a:pt x="718" y="450"/>
                  </a:lnTo>
                  <a:lnTo>
                    <a:pt x="717" y="447"/>
                  </a:lnTo>
                  <a:lnTo>
                    <a:pt x="717" y="445"/>
                  </a:lnTo>
                  <a:lnTo>
                    <a:pt x="721" y="444"/>
                  </a:lnTo>
                  <a:lnTo>
                    <a:pt x="723" y="444"/>
                  </a:lnTo>
                  <a:lnTo>
                    <a:pt x="729" y="445"/>
                  </a:lnTo>
                  <a:lnTo>
                    <a:pt x="730" y="445"/>
                  </a:lnTo>
                  <a:lnTo>
                    <a:pt x="731" y="449"/>
                  </a:lnTo>
                  <a:lnTo>
                    <a:pt x="732" y="451"/>
                  </a:lnTo>
                  <a:close/>
                  <a:moveTo>
                    <a:pt x="1134" y="451"/>
                  </a:moveTo>
                  <a:lnTo>
                    <a:pt x="1132" y="451"/>
                  </a:lnTo>
                  <a:lnTo>
                    <a:pt x="1134" y="449"/>
                  </a:lnTo>
                  <a:lnTo>
                    <a:pt x="1140" y="444"/>
                  </a:lnTo>
                  <a:lnTo>
                    <a:pt x="1142" y="445"/>
                  </a:lnTo>
                  <a:lnTo>
                    <a:pt x="1145" y="445"/>
                  </a:lnTo>
                  <a:lnTo>
                    <a:pt x="1140" y="447"/>
                  </a:lnTo>
                  <a:lnTo>
                    <a:pt x="1136" y="449"/>
                  </a:lnTo>
                  <a:lnTo>
                    <a:pt x="1134" y="451"/>
                  </a:lnTo>
                  <a:close/>
                  <a:moveTo>
                    <a:pt x="877" y="460"/>
                  </a:moveTo>
                  <a:lnTo>
                    <a:pt x="873" y="461"/>
                  </a:lnTo>
                  <a:lnTo>
                    <a:pt x="870" y="462"/>
                  </a:lnTo>
                  <a:lnTo>
                    <a:pt x="867" y="464"/>
                  </a:lnTo>
                  <a:lnTo>
                    <a:pt x="866" y="464"/>
                  </a:lnTo>
                  <a:lnTo>
                    <a:pt x="863" y="464"/>
                  </a:lnTo>
                  <a:lnTo>
                    <a:pt x="859" y="464"/>
                  </a:lnTo>
                  <a:lnTo>
                    <a:pt x="856" y="464"/>
                  </a:lnTo>
                  <a:lnTo>
                    <a:pt x="847" y="468"/>
                  </a:lnTo>
                  <a:lnTo>
                    <a:pt x="844" y="469"/>
                  </a:lnTo>
                  <a:lnTo>
                    <a:pt x="841" y="469"/>
                  </a:lnTo>
                  <a:lnTo>
                    <a:pt x="840" y="468"/>
                  </a:lnTo>
                  <a:lnTo>
                    <a:pt x="839" y="467"/>
                  </a:lnTo>
                  <a:lnTo>
                    <a:pt x="836" y="467"/>
                  </a:lnTo>
                  <a:lnTo>
                    <a:pt x="834" y="467"/>
                  </a:lnTo>
                  <a:lnTo>
                    <a:pt x="831" y="470"/>
                  </a:lnTo>
                  <a:lnTo>
                    <a:pt x="827" y="469"/>
                  </a:lnTo>
                  <a:lnTo>
                    <a:pt x="825" y="469"/>
                  </a:lnTo>
                  <a:lnTo>
                    <a:pt x="823" y="471"/>
                  </a:lnTo>
                  <a:lnTo>
                    <a:pt x="822" y="471"/>
                  </a:lnTo>
                  <a:lnTo>
                    <a:pt x="820" y="471"/>
                  </a:lnTo>
                  <a:lnTo>
                    <a:pt x="813" y="467"/>
                  </a:lnTo>
                  <a:lnTo>
                    <a:pt x="806" y="466"/>
                  </a:lnTo>
                  <a:lnTo>
                    <a:pt x="799" y="467"/>
                  </a:lnTo>
                  <a:lnTo>
                    <a:pt x="793" y="466"/>
                  </a:lnTo>
                  <a:lnTo>
                    <a:pt x="789" y="466"/>
                  </a:lnTo>
                  <a:lnTo>
                    <a:pt x="786" y="468"/>
                  </a:lnTo>
                  <a:lnTo>
                    <a:pt x="785" y="466"/>
                  </a:lnTo>
                  <a:lnTo>
                    <a:pt x="784" y="465"/>
                  </a:lnTo>
                  <a:lnTo>
                    <a:pt x="783" y="463"/>
                  </a:lnTo>
                  <a:lnTo>
                    <a:pt x="783" y="461"/>
                  </a:lnTo>
                  <a:lnTo>
                    <a:pt x="783" y="459"/>
                  </a:lnTo>
                  <a:lnTo>
                    <a:pt x="784" y="457"/>
                  </a:lnTo>
                  <a:lnTo>
                    <a:pt x="784" y="456"/>
                  </a:lnTo>
                  <a:lnTo>
                    <a:pt x="784" y="454"/>
                  </a:lnTo>
                  <a:lnTo>
                    <a:pt x="786" y="455"/>
                  </a:lnTo>
                  <a:lnTo>
                    <a:pt x="788" y="455"/>
                  </a:lnTo>
                  <a:lnTo>
                    <a:pt x="792" y="453"/>
                  </a:lnTo>
                  <a:lnTo>
                    <a:pt x="796" y="450"/>
                  </a:lnTo>
                  <a:lnTo>
                    <a:pt x="800" y="449"/>
                  </a:lnTo>
                  <a:lnTo>
                    <a:pt x="802" y="449"/>
                  </a:lnTo>
                  <a:lnTo>
                    <a:pt x="804" y="449"/>
                  </a:lnTo>
                  <a:lnTo>
                    <a:pt x="806" y="449"/>
                  </a:lnTo>
                  <a:lnTo>
                    <a:pt x="808" y="449"/>
                  </a:lnTo>
                  <a:lnTo>
                    <a:pt x="812" y="450"/>
                  </a:lnTo>
                  <a:lnTo>
                    <a:pt x="813" y="451"/>
                  </a:lnTo>
                  <a:lnTo>
                    <a:pt x="817" y="451"/>
                  </a:lnTo>
                  <a:lnTo>
                    <a:pt x="821" y="452"/>
                  </a:lnTo>
                  <a:lnTo>
                    <a:pt x="824" y="454"/>
                  </a:lnTo>
                  <a:lnTo>
                    <a:pt x="829" y="456"/>
                  </a:lnTo>
                  <a:lnTo>
                    <a:pt x="832" y="458"/>
                  </a:lnTo>
                  <a:lnTo>
                    <a:pt x="835" y="459"/>
                  </a:lnTo>
                  <a:lnTo>
                    <a:pt x="836" y="460"/>
                  </a:lnTo>
                  <a:lnTo>
                    <a:pt x="838" y="459"/>
                  </a:lnTo>
                  <a:lnTo>
                    <a:pt x="840" y="458"/>
                  </a:lnTo>
                  <a:lnTo>
                    <a:pt x="842" y="457"/>
                  </a:lnTo>
                  <a:lnTo>
                    <a:pt x="845" y="457"/>
                  </a:lnTo>
                  <a:lnTo>
                    <a:pt x="848" y="456"/>
                  </a:lnTo>
                  <a:lnTo>
                    <a:pt x="849" y="456"/>
                  </a:lnTo>
                  <a:lnTo>
                    <a:pt x="851" y="455"/>
                  </a:lnTo>
                  <a:lnTo>
                    <a:pt x="853" y="456"/>
                  </a:lnTo>
                  <a:lnTo>
                    <a:pt x="854" y="456"/>
                  </a:lnTo>
                  <a:lnTo>
                    <a:pt x="861" y="461"/>
                  </a:lnTo>
                  <a:lnTo>
                    <a:pt x="863" y="461"/>
                  </a:lnTo>
                  <a:lnTo>
                    <a:pt x="867" y="460"/>
                  </a:lnTo>
                  <a:lnTo>
                    <a:pt x="867" y="459"/>
                  </a:lnTo>
                  <a:lnTo>
                    <a:pt x="868" y="457"/>
                  </a:lnTo>
                  <a:lnTo>
                    <a:pt x="869" y="456"/>
                  </a:lnTo>
                  <a:lnTo>
                    <a:pt x="870" y="455"/>
                  </a:lnTo>
                  <a:lnTo>
                    <a:pt x="871" y="454"/>
                  </a:lnTo>
                  <a:lnTo>
                    <a:pt x="876" y="452"/>
                  </a:lnTo>
                  <a:lnTo>
                    <a:pt x="879" y="450"/>
                  </a:lnTo>
                  <a:lnTo>
                    <a:pt x="882" y="448"/>
                  </a:lnTo>
                  <a:lnTo>
                    <a:pt x="876" y="447"/>
                  </a:lnTo>
                  <a:lnTo>
                    <a:pt x="877" y="445"/>
                  </a:lnTo>
                  <a:lnTo>
                    <a:pt x="879" y="444"/>
                  </a:lnTo>
                  <a:lnTo>
                    <a:pt x="882" y="444"/>
                  </a:lnTo>
                  <a:lnTo>
                    <a:pt x="884" y="445"/>
                  </a:lnTo>
                  <a:lnTo>
                    <a:pt x="884" y="451"/>
                  </a:lnTo>
                  <a:lnTo>
                    <a:pt x="883" y="452"/>
                  </a:lnTo>
                  <a:lnTo>
                    <a:pt x="882" y="453"/>
                  </a:lnTo>
                  <a:lnTo>
                    <a:pt x="881" y="454"/>
                  </a:lnTo>
                  <a:lnTo>
                    <a:pt x="878" y="456"/>
                  </a:lnTo>
                  <a:lnTo>
                    <a:pt x="879" y="459"/>
                  </a:lnTo>
                  <a:lnTo>
                    <a:pt x="879" y="460"/>
                  </a:lnTo>
                  <a:lnTo>
                    <a:pt x="877" y="460"/>
                  </a:lnTo>
                  <a:close/>
                  <a:moveTo>
                    <a:pt x="1038" y="444"/>
                  </a:moveTo>
                  <a:lnTo>
                    <a:pt x="1043" y="445"/>
                  </a:lnTo>
                  <a:lnTo>
                    <a:pt x="1046" y="445"/>
                  </a:lnTo>
                  <a:lnTo>
                    <a:pt x="1048" y="446"/>
                  </a:lnTo>
                  <a:lnTo>
                    <a:pt x="1045" y="449"/>
                  </a:lnTo>
                  <a:lnTo>
                    <a:pt x="1038" y="447"/>
                  </a:lnTo>
                  <a:lnTo>
                    <a:pt x="1036" y="444"/>
                  </a:lnTo>
                  <a:lnTo>
                    <a:pt x="1038" y="444"/>
                  </a:lnTo>
                  <a:close/>
                  <a:moveTo>
                    <a:pt x="934" y="445"/>
                  </a:moveTo>
                  <a:lnTo>
                    <a:pt x="935" y="447"/>
                  </a:lnTo>
                  <a:lnTo>
                    <a:pt x="938" y="446"/>
                  </a:lnTo>
                  <a:lnTo>
                    <a:pt x="940" y="445"/>
                  </a:lnTo>
                  <a:lnTo>
                    <a:pt x="945" y="446"/>
                  </a:lnTo>
                  <a:lnTo>
                    <a:pt x="950" y="446"/>
                  </a:lnTo>
                  <a:lnTo>
                    <a:pt x="952" y="447"/>
                  </a:lnTo>
                  <a:lnTo>
                    <a:pt x="952" y="451"/>
                  </a:lnTo>
                  <a:lnTo>
                    <a:pt x="951" y="452"/>
                  </a:lnTo>
                  <a:lnTo>
                    <a:pt x="930" y="455"/>
                  </a:lnTo>
                  <a:lnTo>
                    <a:pt x="928" y="454"/>
                  </a:lnTo>
                  <a:lnTo>
                    <a:pt x="928" y="453"/>
                  </a:lnTo>
                  <a:lnTo>
                    <a:pt x="930" y="450"/>
                  </a:lnTo>
                  <a:lnTo>
                    <a:pt x="929" y="449"/>
                  </a:lnTo>
                  <a:lnTo>
                    <a:pt x="930" y="447"/>
                  </a:lnTo>
                  <a:lnTo>
                    <a:pt x="933" y="445"/>
                  </a:lnTo>
                  <a:lnTo>
                    <a:pt x="934" y="445"/>
                  </a:lnTo>
                  <a:close/>
                  <a:moveTo>
                    <a:pt x="760" y="449"/>
                  </a:moveTo>
                  <a:lnTo>
                    <a:pt x="758" y="449"/>
                  </a:lnTo>
                  <a:lnTo>
                    <a:pt x="758" y="447"/>
                  </a:lnTo>
                  <a:lnTo>
                    <a:pt x="758" y="445"/>
                  </a:lnTo>
                  <a:lnTo>
                    <a:pt x="760" y="445"/>
                  </a:lnTo>
                  <a:lnTo>
                    <a:pt x="760" y="445"/>
                  </a:lnTo>
                  <a:lnTo>
                    <a:pt x="761" y="446"/>
                  </a:lnTo>
                  <a:lnTo>
                    <a:pt x="761" y="447"/>
                  </a:lnTo>
                  <a:lnTo>
                    <a:pt x="760" y="448"/>
                  </a:lnTo>
                  <a:lnTo>
                    <a:pt x="760" y="449"/>
                  </a:lnTo>
                  <a:close/>
                  <a:moveTo>
                    <a:pt x="711" y="452"/>
                  </a:moveTo>
                  <a:lnTo>
                    <a:pt x="710" y="452"/>
                  </a:lnTo>
                  <a:lnTo>
                    <a:pt x="709" y="451"/>
                  </a:lnTo>
                  <a:lnTo>
                    <a:pt x="709" y="450"/>
                  </a:lnTo>
                  <a:lnTo>
                    <a:pt x="709" y="449"/>
                  </a:lnTo>
                  <a:lnTo>
                    <a:pt x="709" y="447"/>
                  </a:lnTo>
                  <a:lnTo>
                    <a:pt x="710" y="445"/>
                  </a:lnTo>
                  <a:lnTo>
                    <a:pt x="714" y="445"/>
                  </a:lnTo>
                  <a:lnTo>
                    <a:pt x="714" y="447"/>
                  </a:lnTo>
                  <a:lnTo>
                    <a:pt x="711" y="452"/>
                  </a:lnTo>
                  <a:close/>
                  <a:moveTo>
                    <a:pt x="1391" y="453"/>
                  </a:moveTo>
                  <a:lnTo>
                    <a:pt x="1389" y="454"/>
                  </a:lnTo>
                  <a:lnTo>
                    <a:pt x="1381" y="453"/>
                  </a:lnTo>
                  <a:lnTo>
                    <a:pt x="1380" y="451"/>
                  </a:lnTo>
                  <a:lnTo>
                    <a:pt x="1380" y="450"/>
                  </a:lnTo>
                  <a:lnTo>
                    <a:pt x="1381" y="449"/>
                  </a:lnTo>
                  <a:lnTo>
                    <a:pt x="1383" y="447"/>
                  </a:lnTo>
                  <a:lnTo>
                    <a:pt x="1386" y="446"/>
                  </a:lnTo>
                  <a:lnTo>
                    <a:pt x="1387" y="446"/>
                  </a:lnTo>
                  <a:lnTo>
                    <a:pt x="1391" y="451"/>
                  </a:lnTo>
                  <a:lnTo>
                    <a:pt x="1391" y="453"/>
                  </a:lnTo>
                  <a:close/>
                  <a:moveTo>
                    <a:pt x="914" y="449"/>
                  </a:moveTo>
                  <a:lnTo>
                    <a:pt x="909" y="450"/>
                  </a:lnTo>
                  <a:lnTo>
                    <a:pt x="906" y="454"/>
                  </a:lnTo>
                  <a:lnTo>
                    <a:pt x="904" y="454"/>
                  </a:lnTo>
                  <a:lnTo>
                    <a:pt x="903" y="456"/>
                  </a:lnTo>
                  <a:lnTo>
                    <a:pt x="903" y="456"/>
                  </a:lnTo>
                  <a:lnTo>
                    <a:pt x="903" y="457"/>
                  </a:lnTo>
                  <a:lnTo>
                    <a:pt x="903" y="458"/>
                  </a:lnTo>
                  <a:lnTo>
                    <a:pt x="902" y="459"/>
                  </a:lnTo>
                  <a:lnTo>
                    <a:pt x="899" y="458"/>
                  </a:lnTo>
                  <a:lnTo>
                    <a:pt x="898" y="459"/>
                  </a:lnTo>
                  <a:lnTo>
                    <a:pt x="897" y="460"/>
                  </a:lnTo>
                  <a:lnTo>
                    <a:pt x="895" y="458"/>
                  </a:lnTo>
                  <a:lnTo>
                    <a:pt x="892" y="458"/>
                  </a:lnTo>
                  <a:lnTo>
                    <a:pt x="892" y="458"/>
                  </a:lnTo>
                  <a:lnTo>
                    <a:pt x="895" y="455"/>
                  </a:lnTo>
                  <a:lnTo>
                    <a:pt x="899" y="452"/>
                  </a:lnTo>
                  <a:lnTo>
                    <a:pt x="899" y="451"/>
                  </a:lnTo>
                  <a:lnTo>
                    <a:pt x="898" y="451"/>
                  </a:lnTo>
                  <a:lnTo>
                    <a:pt x="897" y="450"/>
                  </a:lnTo>
                  <a:lnTo>
                    <a:pt x="897" y="450"/>
                  </a:lnTo>
                  <a:lnTo>
                    <a:pt x="899" y="449"/>
                  </a:lnTo>
                  <a:lnTo>
                    <a:pt x="901" y="449"/>
                  </a:lnTo>
                  <a:lnTo>
                    <a:pt x="903" y="450"/>
                  </a:lnTo>
                  <a:lnTo>
                    <a:pt x="903" y="450"/>
                  </a:lnTo>
                  <a:lnTo>
                    <a:pt x="909" y="447"/>
                  </a:lnTo>
                  <a:lnTo>
                    <a:pt x="911" y="447"/>
                  </a:lnTo>
                  <a:lnTo>
                    <a:pt x="913" y="449"/>
                  </a:lnTo>
                  <a:lnTo>
                    <a:pt x="914" y="449"/>
                  </a:lnTo>
                  <a:close/>
                  <a:moveTo>
                    <a:pt x="925" y="451"/>
                  </a:moveTo>
                  <a:lnTo>
                    <a:pt x="923" y="454"/>
                  </a:lnTo>
                  <a:lnTo>
                    <a:pt x="922" y="456"/>
                  </a:lnTo>
                  <a:lnTo>
                    <a:pt x="921" y="458"/>
                  </a:lnTo>
                  <a:lnTo>
                    <a:pt x="918" y="458"/>
                  </a:lnTo>
                  <a:lnTo>
                    <a:pt x="917" y="455"/>
                  </a:lnTo>
                  <a:lnTo>
                    <a:pt x="914" y="455"/>
                  </a:lnTo>
                  <a:lnTo>
                    <a:pt x="915" y="452"/>
                  </a:lnTo>
                  <a:lnTo>
                    <a:pt x="917" y="451"/>
                  </a:lnTo>
                  <a:lnTo>
                    <a:pt x="919" y="451"/>
                  </a:lnTo>
                  <a:lnTo>
                    <a:pt x="919" y="452"/>
                  </a:lnTo>
                  <a:lnTo>
                    <a:pt x="920" y="452"/>
                  </a:lnTo>
                  <a:lnTo>
                    <a:pt x="924" y="447"/>
                  </a:lnTo>
                  <a:lnTo>
                    <a:pt x="925" y="447"/>
                  </a:lnTo>
                  <a:lnTo>
                    <a:pt x="925" y="447"/>
                  </a:lnTo>
                  <a:lnTo>
                    <a:pt x="926" y="448"/>
                  </a:lnTo>
                  <a:lnTo>
                    <a:pt x="925" y="451"/>
                  </a:lnTo>
                  <a:close/>
                  <a:moveTo>
                    <a:pt x="682" y="460"/>
                  </a:moveTo>
                  <a:lnTo>
                    <a:pt x="678" y="467"/>
                  </a:lnTo>
                  <a:lnTo>
                    <a:pt x="679" y="468"/>
                  </a:lnTo>
                  <a:lnTo>
                    <a:pt x="680" y="469"/>
                  </a:lnTo>
                  <a:lnTo>
                    <a:pt x="673" y="471"/>
                  </a:lnTo>
                  <a:lnTo>
                    <a:pt x="671" y="469"/>
                  </a:lnTo>
                  <a:lnTo>
                    <a:pt x="669" y="470"/>
                  </a:lnTo>
                  <a:lnTo>
                    <a:pt x="662" y="469"/>
                  </a:lnTo>
                  <a:lnTo>
                    <a:pt x="657" y="467"/>
                  </a:lnTo>
                  <a:lnTo>
                    <a:pt x="657" y="466"/>
                  </a:lnTo>
                  <a:lnTo>
                    <a:pt x="657" y="464"/>
                  </a:lnTo>
                  <a:lnTo>
                    <a:pt x="658" y="465"/>
                  </a:lnTo>
                  <a:lnTo>
                    <a:pt x="662" y="465"/>
                  </a:lnTo>
                  <a:lnTo>
                    <a:pt x="663" y="464"/>
                  </a:lnTo>
                  <a:lnTo>
                    <a:pt x="664" y="460"/>
                  </a:lnTo>
                  <a:lnTo>
                    <a:pt x="663" y="455"/>
                  </a:lnTo>
                  <a:lnTo>
                    <a:pt x="668" y="450"/>
                  </a:lnTo>
                  <a:lnTo>
                    <a:pt x="671" y="449"/>
                  </a:lnTo>
                  <a:lnTo>
                    <a:pt x="674" y="447"/>
                  </a:lnTo>
                  <a:lnTo>
                    <a:pt x="682" y="450"/>
                  </a:lnTo>
                  <a:lnTo>
                    <a:pt x="683" y="450"/>
                  </a:lnTo>
                  <a:lnTo>
                    <a:pt x="684" y="451"/>
                  </a:lnTo>
                  <a:lnTo>
                    <a:pt x="685" y="453"/>
                  </a:lnTo>
                  <a:lnTo>
                    <a:pt x="682" y="460"/>
                  </a:lnTo>
                  <a:close/>
                  <a:moveTo>
                    <a:pt x="895" y="452"/>
                  </a:moveTo>
                  <a:lnTo>
                    <a:pt x="893" y="454"/>
                  </a:lnTo>
                  <a:lnTo>
                    <a:pt x="885" y="454"/>
                  </a:lnTo>
                  <a:lnTo>
                    <a:pt x="886" y="451"/>
                  </a:lnTo>
                  <a:lnTo>
                    <a:pt x="888" y="449"/>
                  </a:lnTo>
                  <a:lnTo>
                    <a:pt x="888" y="449"/>
                  </a:lnTo>
                  <a:lnTo>
                    <a:pt x="891" y="448"/>
                  </a:lnTo>
                  <a:lnTo>
                    <a:pt x="895" y="449"/>
                  </a:lnTo>
                  <a:lnTo>
                    <a:pt x="895" y="452"/>
                  </a:lnTo>
                  <a:close/>
                  <a:moveTo>
                    <a:pt x="772" y="464"/>
                  </a:moveTo>
                  <a:lnTo>
                    <a:pt x="771" y="464"/>
                  </a:lnTo>
                  <a:lnTo>
                    <a:pt x="769" y="464"/>
                  </a:lnTo>
                  <a:lnTo>
                    <a:pt x="770" y="461"/>
                  </a:lnTo>
                  <a:lnTo>
                    <a:pt x="769" y="460"/>
                  </a:lnTo>
                  <a:lnTo>
                    <a:pt x="771" y="458"/>
                  </a:lnTo>
                  <a:lnTo>
                    <a:pt x="771" y="455"/>
                  </a:lnTo>
                  <a:lnTo>
                    <a:pt x="771" y="455"/>
                  </a:lnTo>
                  <a:lnTo>
                    <a:pt x="772" y="455"/>
                  </a:lnTo>
                  <a:lnTo>
                    <a:pt x="772" y="456"/>
                  </a:lnTo>
                  <a:lnTo>
                    <a:pt x="773" y="456"/>
                  </a:lnTo>
                  <a:lnTo>
                    <a:pt x="774" y="456"/>
                  </a:lnTo>
                  <a:lnTo>
                    <a:pt x="775" y="457"/>
                  </a:lnTo>
                  <a:lnTo>
                    <a:pt x="775" y="458"/>
                  </a:lnTo>
                  <a:lnTo>
                    <a:pt x="774" y="460"/>
                  </a:lnTo>
                  <a:lnTo>
                    <a:pt x="772" y="461"/>
                  </a:lnTo>
                  <a:lnTo>
                    <a:pt x="771" y="462"/>
                  </a:lnTo>
                  <a:lnTo>
                    <a:pt x="772" y="464"/>
                  </a:lnTo>
                  <a:close/>
                  <a:moveTo>
                    <a:pt x="884" y="458"/>
                  </a:moveTo>
                  <a:lnTo>
                    <a:pt x="882" y="460"/>
                  </a:lnTo>
                  <a:lnTo>
                    <a:pt x="881" y="460"/>
                  </a:lnTo>
                  <a:lnTo>
                    <a:pt x="881" y="458"/>
                  </a:lnTo>
                  <a:lnTo>
                    <a:pt x="882" y="456"/>
                  </a:lnTo>
                  <a:lnTo>
                    <a:pt x="885" y="455"/>
                  </a:lnTo>
                  <a:lnTo>
                    <a:pt x="887" y="455"/>
                  </a:lnTo>
                  <a:lnTo>
                    <a:pt x="888" y="455"/>
                  </a:lnTo>
                  <a:lnTo>
                    <a:pt x="889" y="456"/>
                  </a:lnTo>
                  <a:lnTo>
                    <a:pt x="886" y="456"/>
                  </a:lnTo>
                  <a:lnTo>
                    <a:pt x="884" y="458"/>
                  </a:lnTo>
                  <a:close/>
                  <a:moveTo>
                    <a:pt x="649" y="465"/>
                  </a:moveTo>
                  <a:lnTo>
                    <a:pt x="648" y="466"/>
                  </a:lnTo>
                  <a:lnTo>
                    <a:pt x="646" y="464"/>
                  </a:lnTo>
                  <a:lnTo>
                    <a:pt x="645" y="463"/>
                  </a:lnTo>
                  <a:lnTo>
                    <a:pt x="647" y="462"/>
                  </a:lnTo>
                  <a:lnTo>
                    <a:pt x="648" y="462"/>
                  </a:lnTo>
                  <a:lnTo>
                    <a:pt x="649" y="463"/>
                  </a:lnTo>
                  <a:lnTo>
                    <a:pt x="649" y="465"/>
                  </a:lnTo>
                  <a:close/>
                  <a:moveTo>
                    <a:pt x="946" y="474"/>
                  </a:moveTo>
                  <a:lnTo>
                    <a:pt x="947" y="475"/>
                  </a:lnTo>
                  <a:lnTo>
                    <a:pt x="951" y="473"/>
                  </a:lnTo>
                  <a:lnTo>
                    <a:pt x="952" y="473"/>
                  </a:lnTo>
                  <a:lnTo>
                    <a:pt x="953" y="474"/>
                  </a:lnTo>
                  <a:lnTo>
                    <a:pt x="953" y="477"/>
                  </a:lnTo>
                  <a:lnTo>
                    <a:pt x="951" y="478"/>
                  </a:lnTo>
                  <a:lnTo>
                    <a:pt x="947" y="479"/>
                  </a:lnTo>
                  <a:lnTo>
                    <a:pt x="947" y="480"/>
                  </a:lnTo>
                  <a:lnTo>
                    <a:pt x="947" y="481"/>
                  </a:lnTo>
                  <a:lnTo>
                    <a:pt x="947" y="482"/>
                  </a:lnTo>
                  <a:lnTo>
                    <a:pt x="948" y="483"/>
                  </a:lnTo>
                  <a:lnTo>
                    <a:pt x="949" y="485"/>
                  </a:lnTo>
                  <a:lnTo>
                    <a:pt x="950" y="489"/>
                  </a:lnTo>
                  <a:lnTo>
                    <a:pt x="948" y="491"/>
                  </a:lnTo>
                  <a:lnTo>
                    <a:pt x="947" y="494"/>
                  </a:lnTo>
                  <a:lnTo>
                    <a:pt x="943" y="497"/>
                  </a:lnTo>
                  <a:lnTo>
                    <a:pt x="939" y="502"/>
                  </a:lnTo>
                  <a:lnTo>
                    <a:pt x="935" y="505"/>
                  </a:lnTo>
                  <a:lnTo>
                    <a:pt x="932" y="507"/>
                  </a:lnTo>
                  <a:lnTo>
                    <a:pt x="930" y="510"/>
                  </a:lnTo>
                  <a:lnTo>
                    <a:pt x="926" y="510"/>
                  </a:lnTo>
                  <a:lnTo>
                    <a:pt x="922" y="511"/>
                  </a:lnTo>
                  <a:lnTo>
                    <a:pt x="915" y="514"/>
                  </a:lnTo>
                  <a:lnTo>
                    <a:pt x="912" y="516"/>
                  </a:lnTo>
                  <a:lnTo>
                    <a:pt x="908" y="516"/>
                  </a:lnTo>
                  <a:lnTo>
                    <a:pt x="904" y="514"/>
                  </a:lnTo>
                  <a:lnTo>
                    <a:pt x="903" y="513"/>
                  </a:lnTo>
                  <a:lnTo>
                    <a:pt x="904" y="512"/>
                  </a:lnTo>
                  <a:lnTo>
                    <a:pt x="905" y="510"/>
                  </a:lnTo>
                  <a:lnTo>
                    <a:pt x="906" y="509"/>
                  </a:lnTo>
                  <a:lnTo>
                    <a:pt x="907" y="507"/>
                  </a:lnTo>
                  <a:lnTo>
                    <a:pt x="903" y="506"/>
                  </a:lnTo>
                  <a:lnTo>
                    <a:pt x="903" y="503"/>
                  </a:lnTo>
                  <a:lnTo>
                    <a:pt x="904" y="499"/>
                  </a:lnTo>
                  <a:lnTo>
                    <a:pt x="906" y="495"/>
                  </a:lnTo>
                  <a:lnTo>
                    <a:pt x="907" y="493"/>
                  </a:lnTo>
                  <a:lnTo>
                    <a:pt x="912" y="487"/>
                  </a:lnTo>
                  <a:lnTo>
                    <a:pt x="915" y="485"/>
                  </a:lnTo>
                  <a:lnTo>
                    <a:pt x="917" y="483"/>
                  </a:lnTo>
                  <a:lnTo>
                    <a:pt x="918" y="485"/>
                  </a:lnTo>
                  <a:lnTo>
                    <a:pt x="919" y="486"/>
                  </a:lnTo>
                  <a:lnTo>
                    <a:pt x="920" y="486"/>
                  </a:lnTo>
                  <a:lnTo>
                    <a:pt x="920" y="486"/>
                  </a:lnTo>
                  <a:lnTo>
                    <a:pt x="925" y="486"/>
                  </a:lnTo>
                  <a:lnTo>
                    <a:pt x="926" y="486"/>
                  </a:lnTo>
                  <a:lnTo>
                    <a:pt x="928" y="484"/>
                  </a:lnTo>
                  <a:lnTo>
                    <a:pt x="930" y="483"/>
                  </a:lnTo>
                  <a:lnTo>
                    <a:pt x="930" y="480"/>
                  </a:lnTo>
                  <a:lnTo>
                    <a:pt x="930" y="478"/>
                  </a:lnTo>
                  <a:lnTo>
                    <a:pt x="934" y="478"/>
                  </a:lnTo>
                  <a:lnTo>
                    <a:pt x="937" y="477"/>
                  </a:lnTo>
                  <a:lnTo>
                    <a:pt x="939" y="475"/>
                  </a:lnTo>
                  <a:lnTo>
                    <a:pt x="944" y="472"/>
                  </a:lnTo>
                  <a:lnTo>
                    <a:pt x="945" y="471"/>
                  </a:lnTo>
                  <a:lnTo>
                    <a:pt x="945" y="474"/>
                  </a:lnTo>
                  <a:lnTo>
                    <a:pt x="946" y="474"/>
                  </a:lnTo>
                  <a:close/>
                  <a:moveTo>
                    <a:pt x="789" y="485"/>
                  </a:moveTo>
                  <a:lnTo>
                    <a:pt x="791" y="486"/>
                  </a:lnTo>
                  <a:lnTo>
                    <a:pt x="795" y="489"/>
                  </a:lnTo>
                  <a:lnTo>
                    <a:pt x="797" y="490"/>
                  </a:lnTo>
                  <a:lnTo>
                    <a:pt x="797" y="492"/>
                  </a:lnTo>
                  <a:lnTo>
                    <a:pt x="798" y="493"/>
                  </a:lnTo>
                  <a:lnTo>
                    <a:pt x="800" y="494"/>
                  </a:lnTo>
                  <a:lnTo>
                    <a:pt x="803" y="493"/>
                  </a:lnTo>
                  <a:lnTo>
                    <a:pt x="805" y="495"/>
                  </a:lnTo>
                  <a:lnTo>
                    <a:pt x="807" y="496"/>
                  </a:lnTo>
                  <a:lnTo>
                    <a:pt x="809" y="499"/>
                  </a:lnTo>
                  <a:lnTo>
                    <a:pt x="811" y="502"/>
                  </a:lnTo>
                  <a:lnTo>
                    <a:pt x="814" y="503"/>
                  </a:lnTo>
                  <a:lnTo>
                    <a:pt x="815" y="506"/>
                  </a:lnTo>
                  <a:lnTo>
                    <a:pt x="815" y="508"/>
                  </a:lnTo>
                  <a:lnTo>
                    <a:pt x="811" y="512"/>
                  </a:lnTo>
                  <a:lnTo>
                    <a:pt x="809" y="512"/>
                  </a:lnTo>
                  <a:lnTo>
                    <a:pt x="807" y="512"/>
                  </a:lnTo>
                  <a:lnTo>
                    <a:pt x="803" y="514"/>
                  </a:lnTo>
                  <a:lnTo>
                    <a:pt x="801" y="513"/>
                  </a:lnTo>
                  <a:lnTo>
                    <a:pt x="797" y="513"/>
                  </a:lnTo>
                  <a:lnTo>
                    <a:pt x="793" y="511"/>
                  </a:lnTo>
                  <a:lnTo>
                    <a:pt x="790" y="508"/>
                  </a:lnTo>
                  <a:lnTo>
                    <a:pt x="789" y="506"/>
                  </a:lnTo>
                  <a:lnTo>
                    <a:pt x="786" y="503"/>
                  </a:lnTo>
                  <a:lnTo>
                    <a:pt x="783" y="502"/>
                  </a:lnTo>
                  <a:lnTo>
                    <a:pt x="776" y="497"/>
                  </a:lnTo>
                  <a:lnTo>
                    <a:pt x="772" y="497"/>
                  </a:lnTo>
                  <a:lnTo>
                    <a:pt x="770" y="497"/>
                  </a:lnTo>
                  <a:lnTo>
                    <a:pt x="769" y="497"/>
                  </a:lnTo>
                  <a:lnTo>
                    <a:pt x="760" y="495"/>
                  </a:lnTo>
                  <a:lnTo>
                    <a:pt x="758" y="494"/>
                  </a:lnTo>
                  <a:lnTo>
                    <a:pt x="757" y="493"/>
                  </a:lnTo>
                  <a:lnTo>
                    <a:pt x="756" y="491"/>
                  </a:lnTo>
                  <a:lnTo>
                    <a:pt x="756" y="490"/>
                  </a:lnTo>
                  <a:lnTo>
                    <a:pt x="756" y="488"/>
                  </a:lnTo>
                  <a:lnTo>
                    <a:pt x="758" y="486"/>
                  </a:lnTo>
                  <a:lnTo>
                    <a:pt x="763" y="485"/>
                  </a:lnTo>
                  <a:lnTo>
                    <a:pt x="766" y="485"/>
                  </a:lnTo>
                  <a:lnTo>
                    <a:pt x="771" y="485"/>
                  </a:lnTo>
                  <a:lnTo>
                    <a:pt x="777" y="484"/>
                  </a:lnTo>
                  <a:lnTo>
                    <a:pt x="782" y="485"/>
                  </a:lnTo>
                  <a:lnTo>
                    <a:pt x="784" y="484"/>
                  </a:lnTo>
                  <a:lnTo>
                    <a:pt x="787" y="482"/>
                  </a:lnTo>
                  <a:lnTo>
                    <a:pt x="788" y="483"/>
                  </a:lnTo>
                  <a:lnTo>
                    <a:pt x="789" y="485"/>
                  </a:lnTo>
                  <a:close/>
                  <a:moveTo>
                    <a:pt x="898" y="514"/>
                  </a:moveTo>
                  <a:lnTo>
                    <a:pt x="895" y="516"/>
                  </a:lnTo>
                  <a:lnTo>
                    <a:pt x="895" y="513"/>
                  </a:lnTo>
                  <a:lnTo>
                    <a:pt x="897" y="510"/>
                  </a:lnTo>
                  <a:lnTo>
                    <a:pt x="899" y="509"/>
                  </a:lnTo>
                  <a:lnTo>
                    <a:pt x="900" y="510"/>
                  </a:lnTo>
                  <a:lnTo>
                    <a:pt x="900" y="511"/>
                  </a:lnTo>
                  <a:lnTo>
                    <a:pt x="897" y="512"/>
                  </a:lnTo>
                  <a:lnTo>
                    <a:pt x="898" y="514"/>
                  </a:lnTo>
                  <a:close/>
                  <a:moveTo>
                    <a:pt x="849" y="524"/>
                  </a:moveTo>
                  <a:lnTo>
                    <a:pt x="847" y="524"/>
                  </a:lnTo>
                  <a:lnTo>
                    <a:pt x="844" y="523"/>
                  </a:lnTo>
                  <a:lnTo>
                    <a:pt x="843" y="523"/>
                  </a:lnTo>
                  <a:lnTo>
                    <a:pt x="846" y="521"/>
                  </a:lnTo>
                  <a:lnTo>
                    <a:pt x="848" y="519"/>
                  </a:lnTo>
                  <a:lnTo>
                    <a:pt x="851" y="519"/>
                  </a:lnTo>
                  <a:lnTo>
                    <a:pt x="852" y="519"/>
                  </a:lnTo>
                  <a:lnTo>
                    <a:pt x="852" y="522"/>
                  </a:lnTo>
                  <a:lnTo>
                    <a:pt x="849" y="524"/>
                  </a:lnTo>
                  <a:close/>
                  <a:moveTo>
                    <a:pt x="882" y="534"/>
                  </a:moveTo>
                  <a:lnTo>
                    <a:pt x="879" y="534"/>
                  </a:lnTo>
                  <a:lnTo>
                    <a:pt x="879" y="534"/>
                  </a:lnTo>
                  <a:lnTo>
                    <a:pt x="879" y="531"/>
                  </a:lnTo>
                  <a:lnTo>
                    <a:pt x="879" y="529"/>
                  </a:lnTo>
                  <a:lnTo>
                    <a:pt x="886" y="527"/>
                  </a:lnTo>
                  <a:lnTo>
                    <a:pt x="889" y="525"/>
                  </a:lnTo>
                  <a:lnTo>
                    <a:pt x="893" y="521"/>
                  </a:lnTo>
                  <a:lnTo>
                    <a:pt x="895" y="520"/>
                  </a:lnTo>
                  <a:lnTo>
                    <a:pt x="896" y="520"/>
                  </a:lnTo>
                  <a:lnTo>
                    <a:pt x="896" y="520"/>
                  </a:lnTo>
                  <a:lnTo>
                    <a:pt x="897" y="523"/>
                  </a:lnTo>
                  <a:lnTo>
                    <a:pt x="898" y="525"/>
                  </a:lnTo>
                  <a:lnTo>
                    <a:pt x="898" y="525"/>
                  </a:lnTo>
                  <a:lnTo>
                    <a:pt x="894" y="527"/>
                  </a:lnTo>
                  <a:lnTo>
                    <a:pt x="891" y="530"/>
                  </a:lnTo>
                  <a:lnTo>
                    <a:pt x="884" y="533"/>
                  </a:lnTo>
                  <a:lnTo>
                    <a:pt x="882" y="53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5" name="Freeform 306">
              <a:extLst>
                <a:ext uri="{FF2B5EF4-FFF2-40B4-BE49-F238E27FC236}">
                  <a16:creationId xmlns:a16="http://schemas.microsoft.com/office/drawing/2014/main" id="{273D0CCE-A216-E017-D73F-8DC6A75C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0997" y="9666042"/>
              <a:ext cx="5497" cy="5497"/>
            </a:xfrm>
            <a:custGeom>
              <a:avLst/>
              <a:gdLst>
                <a:gd name="T0" fmla="*/ 5 w 6"/>
                <a:gd name="T1" fmla="*/ 3 h 4"/>
                <a:gd name="T2" fmla="*/ 4 w 6"/>
                <a:gd name="T3" fmla="*/ 3 h 4"/>
                <a:gd name="T4" fmla="*/ 3 w 6"/>
                <a:gd name="T5" fmla="*/ 3 h 4"/>
                <a:gd name="T6" fmla="*/ 0 w 6"/>
                <a:gd name="T7" fmla="*/ 0 h 4"/>
                <a:gd name="T8" fmla="*/ 2 w 6"/>
                <a:gd name="T9" fmla="*/ 0 h 4"/>
                <a:gd name="T10" fmla="*/ 3 w 6"/>
                <a:gd name="T11" fmla="*/ 0 h 4"/>
                <a:gd name="T12" fmla="*/ 5 w 6"/>
                <a:gd name="T13" fmla="*/ 0 h 4"/>
                <a:gd name="T14" fmla="*/ 5 w 6"/>
                <a:gd name="T15" fmla="*/ 1 h 4"/>
                <a:gd name="T16" fmla="*/ 5 w 6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5" y="3"/>
                  </a:moveTo>
                  <a:lnTo>
                    <a:pt x="4" y="3"/>
                  </a:lnTo>
                  <a:lnTo>
                    <a:pt x="3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6" name="Freeform 308">
              <a:extLst>
                <a:ext uri="{FF2B5EF4-FFF2-40B4-BE49-F238E27FC236}">
                  <a16:creationId xmlns:a16="http://schemas.microsoft.com/office/drawing/2014/main" id="{F3843AA3-1489-C41A-E22A-8415EFBF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8408" y="9720993"/>
              <a:ext cx="10990" cy="21981"/>
            </a:xfrm>
            <a:custGeom>
              <a:avLst/>
              <a:gdLst>
                <a:gd name="T0" fmla="*/ 4 w 8"/>
                <a:gd name="T1" fmla="*/ 16 h 18"/>
                <a:gd name="T2" fmla="*/ 3 w 8"/>
                <a:gd name="T3" fmla="*/ 17 h 18"/>
                <a:gd name="T4" fmla="*/ 0 w 8"/>
                <a:gd name="T5" fmla="*/ 17 h 18"/>
                <a:gd name="T6" fmla="*/ 0 w 8"/>
                <a:gd name="T7" fmla="*/ 15 h 18"/>
                <a:gd name="T8" fmla="*/ 2 w 8"/>
                <a:gd name="T9" fmla="*/ 12 h 18"/>
                <a:gd name="T10" fmla="*/ 4 w 8"/>
                <a:gd name="T11" fmla="*/ 9 h 18"/>
                <a:gd name="T12" fmla="*/ 2 w 8"/>
                <a:gd name="T13" fmla="*/ 8 h 18"/>
                <a:gd name="T14" fmla="*/ 1 w 8"/>
                <a:gd name="T15" fmla="*/ 6 h 18"/>
                <a:gd name="T16" fmla="*/ 1 w 8"/>
                <a:gd name="T17" fmla="*/ 4 h 18"/>
                <a:gd name="T18" fmla="*/ 2 w 8"/>
                <a:gd name="T19" fmla="*/ 0 h 18"/>
                <a:gd name="T20" fmla="*/ 3 w 8"/>
                <a:gd name="T21" fmla="*/ 0 h 18"/>
                <a:gd name="T22" fmla="*/ 5 w 8"/>
                <a:gd name="T23" fmla="*/ 2 h 18"/>
                <a:gd name="T24" fmla="*/ 6 w 8"/>
                <a:gd name="T25" fmla="*/ 5 h 18"/>
                <a:gd name="T26" fmla="*/ 7 w 8"/>
                <a:gd name="T27" fmla="*/ 8 h 18"/>
                <a:gd name="T28" fmla="*/ 5 w 8"/>
                <a:gd name="T29" fmla="*/ 12 h 18"/>
                <a:gd name="T30" fmla="*/ 4 w 8"/>
                <a:gd name="T3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18">
                  <a:moveTo>
                    <a:pt x="4" y="16"/>
                  </a:moveTo>
                  <a:lnTo>
                    <a:pt x="3" y="17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4" y="9"/>
                  </a:lnTo>
                  <a:lnTo>
                    <a:pt x="2" y="8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6" y="5"/>
                  </a:lnTo>
                  <a:lnTo>
                    <a:pt x="7" y="8"/>
                  </a:lnTo>
                  <a:lnTo>
                    <a:pt x="5" y="12"/>
                  </a:lnTo>
                  <a:lnTo>
                    <a:pt x="4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7" name="Freeform 310">
              <a:extLst>
                <a:ext uri="{FF2B5EF4-FFF2-40B4-BE49-F238E27FC236}">
                  <a16:creationId xmlns:a16="http://schemas.microsoft.com/office/drawing/2014/main" id="{3030F6BA-6629-8EFB-5A49-AB6EB9B55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02052" y="9731984"/>
              <a:ext cx="16484" cy="21981"/>
            </a:xfrm>
            <a:custGeom>
              <a:avLst/>
              <a:gdLst>
                <a:gd name="T0" fmla="*/ 9 w 14"/>
                <a:gd name="T1" fmla="*/ 17 h 19"/>
                <a:gd name="T2" fmla="*/ 5 w 14"/>
                <a:gd name="T3" fmla="*/ 18 h 19"/>
                <a:gd name="T4" fmla="*/ 3 w 14"/>
                <a:gd name="T5" fmla="*/ 16 h 19"/>
                <a:gd name="T6" fmla="*/ 6 w 14"/>
                <a:gd name="T7" fmla="*/ 15 h 19"/>
                <a:gd name="T8" fmla="*/ 6 w 14"/>
                <a:gd name="T9" fmla="*/ 15 h 19"/>
                <a:gd name="T10" fmla="*/ 7 w 14"/>
                <a:gd name="T11" fmla="*/ 14 h 19"/>
                <a:gd name="T12" fmla="*/ 8 w 14"/>
                <a:gd name="T13" fmla="*/ 13 h 19"/>
                <a:gd name="T14" fmla="*/ 3 w 14"/>
                <a:gd name="T15" fmla="*/ 12 h 19"/>
                <a:gd name="T16" fmla="*/ 1 w 14"/>
                <a:gd name="T17" fmla="*/ 11 h 19"/>
                <a:gd name="T18" fmla="*/ 0 w 14"/>
                <a:gd name="T19" fmla="*/ 8 h 19"/>
                <a:gd name="T20" fmla="*/ 0 w 14"/>
                <a:gd name="T21" fmla="*/ 6 h 19"/>
                <a:gd name="T22" fmla="*/ 6 w 14"/>
                <a:gd name="T23" fmla="*/ 1 h 19"/>
                <a:gd name="T24" fmla="*/ 8 w 14"/>
                <a:gd name="T25" fmla="*/ 0 h 19"/>
                <a:gd name="T26" fmla="*/ 8 w 14"/>
                <a:gd name="T27" fmla="*/ 2 h 19"/>
                <a:gd name="T28" fmla="*/ 12 w 14"/>
                <a:gd name="T29" fmla="*/ 8 h 19"/>
                <a:gd name="T30" fmla="*/ 13 w 14"/>
                <a:gd name="T31" fmla="*/ 11 h 19"/>
                <a:gd name="T32" fmla="*/ 12 w 14"/>
                <a:gd name="T33" fmla="*/ 12 h 19"/>
                <a:gd name="T34" fmla="*/ 9 w 14"/>
                <a:gd name="T3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9">
                  <a:moveTo>
                    <a:pt x="9" y="17"/>
                  </a:moveTo>
                  <a:lnTo>
                    <a:pt x="5" y="18"/>
                  </a:lnTo>
                  <a:lnTo>
                    <a:pt x="3" y="16"/>
                  </a:lnTo>
                  <a:lnTo>
                    <a:pt x="6" y="15"/>
                  </a:lnTo>
                  <a:lnTo>
                    <a:pt x="6" y="15"/>
                  </a:lnTo>
                  <a:lnTo>
                    <a:pt x="7" y="14"/>
                  </a:lnTo>
                  <a:lnTo>
                    <a:pt x="8" y="13"/>
                  </a:lnTo>
                  <a:lnTo>
                    <a:pt x="3" y="12"/>
                  </a:ln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6" y="1"/>
                  </a:lnTo>
                  <a:lnTo>
                    <a:pt x="8" y="0"/>
                  </a:lnTo>
                  <a:lnTo>
                    <a:pt x="8" y="2"/>
                  </a:lnTo>
                  <a:lnTo>
                    <a:pt x="12" y="8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9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8" name="Freeform 311">
              <a:extLst>
                <a:ext uri="{FF2B5EF4-FFF2-40B4-BE49-F238E27FC236}">
                  <a16:creationId xmlns:a16="http://schemas.microsoft.com/office/drawing/2014/main" id="{B11C35F8-FEB0-2FA2-F443-0FA2B0A21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9" y="9731984"/>
              <a:ext cx="10990" cy="10990"/>
            </a:xfrm>
            <a:custGeom>
              <a:avLst/>
              <a:gdLst>
                <a:gd name="T0" fmla="*/ 8 w 11"/>
                <a:gd name="T1" fmla="*/ 0 h 7"/>
                <a:gd name="T2" fmla="*/ 9 w 11"/>
                <a:gd name="T3" fmla="*/ 3 h 7"/>
                <a:gd name="T4" fmla="*/ 10 w 11"/>
                <a:gd name="T5" fmla="*/ 4 h 7"/>
                <a:gd name="T6" fmla="*/ 4 w 11"/>
                <a:gd name="T7" fmla="*/ 6 h 7"/>
                <a:gd name="T8" fmla="*/ 0 w 11"/>
                <a:gd name="T9" fmla="*/ 3 h 7"/>
                <a:gd name="T10" fmla="*/ 1 w 11"/>
                <a:gd name="T11" fmla="*/ 1 h 7"/>
                <a:gd name="T12" fmla="*/ 4 w 11"/>
                <a:gd name="T13" fmla="*/ 1 h 7"/>
                <a:gd name="T14" fmla="*/ 8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8" y="0"/>
                  </a:moveTo>
                  <a:lnTo>
                    <a:pt x="9" y="3"/>
                  </a:lnTo>
                  <a:lnTo>
                    <a:pt x="10" y="4"/>
                  </a:lnTo>
                  <a:lnTo>
                    <a:pt x="4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1"/>
                  </a:lnTo>
                  <a:lnTo>
                    <a:pt x="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59" name="Freeform 312">
              <a:extLst>
                <a:ext uri="{FF2B5EF4-FFF2-40B4-BE49-F238E27FC236}">
                  <a16:creationId xmlns:a16="http://schemas.microsoft.com/office/drawing/2014/main" id="{EA26E17D-93A4-57BB-7A70-9E741C9D1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8408" y="9737481"/>
              <a:ext cx="5493" cy="10990"/>
            </a:xfrm>
            <a:custGeom>
              <a:avLst/>
              <a:gdLst>
                <a:gd name="T0" fmla="*/ 3 w 4"/>
                <a:gd name="T1" fmla="*/ 5 h 8"/>
                <a:gd name="T2" fmla="*/ 3 w 4"/>
                <a:gd name="T3" fmla="*/ 7 h 8"/>
                <a:gd name="T4" fmla="*/ 1 w 4"/>
                <a:gd name="T5" fmla="*/ 4 h 8"/>
                <a:gd name="T6" fmla="*/ 0 w 4"/>
                <a:gd name="T7" fmla="*/ 0 h 8"/>
                <a:gd name="T8" fmla="*/ 2 w 4"/>
                <a:gd name="T9" fmla="*/ 1 h 8"/>
                <a:gd name="T10" fmla="*/ 3 w 4"/>
                <a:gd name="T11" fmla="*/ 4 h 8"/>
                <a:gd name="T12" fmla="*/ 3 w 4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3" y="5"/>
                  </a:moveTo>
                  <a:lnTo>
                    <a:pt x="3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4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0" name="Freeform 313">
              <a:extLst>
                <a:ext uri="{FF2B5EF4-FFF2-40B4-BE49-F238E27FC236}">
                  <a16:creationId xmlns:a16="http://schemas.microsoft.com/office/drawing/2014/main" id="{B862EC92-B740-3716-A37C-681E9E3B1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3901" y="9742974"/>
              <a:ext cx="5497" cy="549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2 h 5"/>
                <a:gd name="T8" fmla="*/ 0 w 3"/>
                <a:gd name="T9" fmla="*/ 1 h 5"/>
                <a:gd name="T10" fmla="*/ 0 w 3"/>
                <a:gd name="T11" fmla="*/ 0 h 5"/>
                <a:gd name="T12" fmla="*/ 2 w 3"/>
                <a:gd name="T13" fmla="*/ 2 h 5"/>
                <a:gd name="T14" fmla="*/ 2 w 3"/>
                <a:gd name="T15" fmla="*/ 3 h 5"/>
                <a:gd name="T16" fmla="*/ 2 w 3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1" name="Freeform 314">
              <a:extLst>
                <a:ext uri="{FF2B5EF4-FFF2-40B4-BE49-F238E27FC236}">
                  <a16:creationId xmlns:a16="http://schemas.microsoft.com/office/drawing/2014/main" id="{04C0A90B-C93D-6564-278F-8CBD35FF9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8949" y="9753965"/>
              <a:ext cx="10990" cy="10990"/>
            </a:xfrm>
            <a:custGeom>
              <a:avLst/>
              <a:gdLst>
                <a:gd name="T0" fmla="*/ 7 w 8"/>
                <a:gd name="T1" fmla="*/ 9 h 11"/>
                <a:gd name="T2" fmla="*/ 6 w 8"/>
                <a:gd name="T3" fmla="*/ 10 h 11"/>
                <a:gd name="T4" fmla="*/ 2 w 8"/>
                <a:gd name="T5" fmla="*/ 8 h 11"/>
                <a:gd name="T6" fmla="*/ 2 w 8"/>
                <a:gd name="T7" fmla="*/ 5 h 11"/>
                <a:gd name="T8" fmla="*/ 2 w 8"/>
                <a:gd name="T9" fmla="*/ 4 h 11"/>
                <a:gd name="T10" fmla="*/ 1 w 8"/>
                <a:gd name="T11" fmla="*/ 3 h 11"/>
                <a:gd name="T12" fmla="*/ 0 w 8"/>
                <a:gd name="T13" fmla="*/ 1 h 11"/>
                <a:gd name="T14" fmla="*/ 1 w 8"/>
                <a:gd name="T15" fmla="*/ 0 h 11"/>
                <a:gd name="T16" fmla="*/ 3 w 8"/>
                <a:gd name="T17" fmla="*/ 2 h 11"/>
                <a:gd name="T18" fmla="*/ 5 w 8"/>
                <a:gd name="T19" fmla="*/ 5 h 11"/>
                <a:gd name="T20" fmla="*/ 7 w 8"/>
                <a:gd name="T21" fmla="*/ 8 h 11"/>
                <a:gd name="T22" fmla="*/ 7 w 8"/>
                <a:gd name="T2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1">
                  <a:moveTo>
                    <a:pt x="7" y="9"/>
                  </a:moveTo>
                  <a:lnTo>
                    <a:pt x="6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7" y="8"/>
                  </a:lnTo>
                  <a:lnTo>
                    <a:pt x="7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2" name="Freeform 315">
              <a:extLst>
                <a:ext uri="{FF2B5EF4-FFF2-40B4-BE49-F238E27FC236}">
                  <a16:creationId xmlns:a16="http://schemas.microsoft.com/office/drawing/2014/main" id="{1603F64F-4A45-EF55-4116-AB19FD4AA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5725" y="9764955"/>
              <a:ext cx="5493" cy="10990"/>
            </a:xfrm>
            <a:custGeom>
              <a:avLst/>
              <a:gdLst>
                <a:gd name="T0" fmla="*/ 4 w 6"/>
                <a:gd name="T1" fmla="*/ 5 h 7"/>
                <a:gd name="T2" fmla="*/ 4 w 6"/>
                <a:gd name="T3" fmla="*/ 6 h 7"/>
                <a:gd name="T4" fmla="*/ 1 w 6"/>
                <a:gd name="T5" fmla="*/ 4 h 7"/>
                <a:gd name="T6" fmla="*/ 0 w 6"/>
                <a:gd name="T7" fmla="*/ 2 h 7"/>
                <a:gd name="T8" fmla="*/ 0 w 6"/>
                <a:gd name="T9" fmla="*/ 0 h 7"/>
                <a:gd name="T10" fmla="*/ 4 w 6"/>
                <a:gd name="T11" fmla="*/ 0 h 7"/>
                <a:gd name="T12" fmla="*/ 5 w 6"/>
                <a:gd name="T13" fmla="*/ 1 h 7"/>
                <a:gd name="T14" fmla="*/ 4 w 6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5"/>
                  </a:moveTo>
                  <a:lnTo>
                    <a:pt x="4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3" name="Freeform 316">
              <a:extLst>
                <a:ext uri="{FF2B5EF4-FFF2-40B4-BE49-F238E27FC236}">
                  <a16:creationId xmlns:a16="http://schemas.microsoft.com/office/drawing/2014/main" id="{7EEAACF0-8B3B-7479-6DCF-875B6C748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5119" y="9770452"/>
              <a:ext cx="5493" cy="5493"/>
            </a:xfrm>
            <a:custGeom>
              <a:avLst/>
              <a:gdLst>
                <a:gd name="T0" fmla="*/ 3 w 4"/>
                <a:gd name="T1" fmla="*/ 2 h 5"/>
                <a:gd name="T2" fmla="*/ 3 w 4"/>
                <a:gd name="T3" fmla="*/ 4 h 5"/>
                <a:gd name="T4" fmla="*/ 1 w 4"/>
                <a:gd name="T5" fmla="*/ 3 h 5"/>
                <a:gd name="T6" fmla="*/ 0 w 4"/>
                <a:gd name="T7" fmla="*/ 0 h 5"/>
                <a:gd name="T8" fmla="*/ 1 w 4"/>
                <a:gd name="T9" fmla="*/ 0 h 5"/>
                <a:gd name="T10" fmla="*/ 3 w 4"/>
                <a:gd name="T11" fmla="*/ 0 h 5"/>
                <a:gd name="T12" fmla="*/ 3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4" name="Freeform 317">
              <a:extLst>
                <a:ext uri="{FF2B5EF4-FFF2-40B4-BE49-F238E27FC236}">
                  <a16:creationId xmlns:a16="http://schemas.microsoft.com/office/drawing/2014/main" id="{A1A9D0AC-A30E-797F-7304-A618D8DFD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8632" y="9775945"/>
              <a:ext cx="5497" cy="10990"/>
            </a:xfrm>
            <a:custGeom>
              <a:avLst/>
              <a:gdLst>
                <a:gd name="T0" fmla="*/ 2 w 5"/>
                <a:gd name="T1" fmla="*/ 7 h 8"/>
                <a:gd name="T2" fmla="*/ 1 w 5"/>
                <a:gd name="T3" fmla="*/ 7 h 8"/>
                <a:gd name="T4" fmla="*/ 1 w 5"/>
                <a:gd name="T5" fmla="*/ 6 h 8"/>
                <a:gd name="T6" fmla="*/ 1 w 5"/>
                <a:gd name="T7" fmla="*/ 5 h 8"/>
                <a:gd name="T8" fmla="*/ 0 w 5"/>
                <a:gd name="T9" fmla="*/ 4 h 8"/>
                <a:gd name="T10" fmla="*/ 0 w 5"/>
                <a:gd name="T11" fmla="*/ 2 h 8"/>
                <a:gd name="T12" fmla="*/ 0 w 5"/>
                <a:gd name="T13" fmla="*/ 0 h 8"/>
                <a:gd name="T14" fmla="*/ 2 w 5"/>
                <a:gd name="T15" fmla="*/ 2 h 8"/>
                <a:gd name="T16" fmla="*/ 2 w 5"/>
                <a:gd name="T17" fmla="*/ 2 h 8"/>
                <a:gd name="T18" fmla="*/ 3 w 5"/>
                <a:gd name="T19" fmla="*/ 3 h 8"/>
                <a:gd name="T20" fmla="*/ 4 w 5"/>
                <a:gd name="T21" fmla="*/ 4 h 8"/>
                <a:gd name="T22" fmla="*/ 4 w 5"/>
                <a:gd name="T23" fmla="*/ 4 h 8"/>
                <a:gd name="T24" fmla="*/ 4 w 5"/>
                <a:gd name="T25" fmla="*/ 6 h 8"/>
                <a:gd name="T26" fmla="*/ 2 w 5"/>
                <a:gd name="T2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2" y="7"/>
                  </a:move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4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5" name="Freeform 318">
              <a:extLst>
                <a:ext uri="{FF2B5EF4-FFF2-40B4-BE49-F238E27FC236}">
                  <a16:creationId xmlns:a16="http://schemas.microsoft.com/office/drawing/2014/main" id="{B6C893C3-A2BF-4B4F-00BB-3E5D42F12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9526" y="9781442"/>
              <a:ext cx="5497" cy="5493"/>
            </a:xfrm>
            <a:custGeom>
              <a:avLst/>
              <a:gdLst>
                <a:gd name="T0" fmla="*/ 3 w 4"/>
                <a:gd name="T1" fmla="*/ 3 h 5"/>
                <a:gd name="T2" fmla="*/ 1 w 4"/>
                <a:gd name="T3" fmla="*/ 4 h 5"/>
                <a:gd name="T4" fmla="*/ 0 w 4"/>
                <a:gd name="T5" fmla="*/ 4 h 5"/>
                <a:gd name="T6" fmla="*/ 2 w 4"/>
                <a:gd name="T7" fmla="*/ 0 h 5"/>
                <a:gd name="T8" fmla="*/ 3 w 4"/>
                <a:gd name="T9" fmla="*/ 0 h 5"/>
                <a:gd name="T10" fmla="*/ 3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6" name="Freeform 319">
              <a:extLst>
                <a:ext uri="{FF2B5EF4-FFF2-40B4-BE49-F238E27FC236}">
                  <a16:creationId xmlns:a16="http://schemas.microsoft.com/office/drawing/2014/main" id="{D325AA71-F03B-5F0D-7BA8-7E17C01A9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2978" y="9781442"/>
              <a:ext cx="32971" cy="21981"/>
            </a:xfrm>
            <a:custGeom>
              <a:avLst/>
              <a:gdLst>
                <a:gd name="T0" fmla="*/ 24 w 25"/>
                <a:gd name="T1" fmla="*/ 18 h 19"/>
                <a:gd name="T2" fmla="*/ 22 w 25"/>
                <a:gd name="T3" fmla="*/ 18 h 19"/>
                <a:gd name="T4" fmla="*/ 21 w 25"/>
                <a:gd name="T5" fmla="*/ 17 h 19"/>
                <a:gd name="T6" fmla="*/ 19 w 25"/>
                <a:gd name="T7" fmla="*/ 16 h 19"/>
                <a:gd name="T8" fmla="*/ 10 w 25"/>
                <a:gd name="T9" fmla="*/ 11 h 19"/>
                <a:gd name="T10" fmla="*/ 8 w 25"/>
                <a:gd name="T11" fmla="*/ 11 h 19"/>
                <a:gd name="T12" fmla="*/ 6 w 25"/>
                <a:gd name="T13" fmla="*/ 9 h 19"/>
                <a:gd name="T14" fmla="*/ 3 w 25"/>
                <a:gd name="T15" fmla="*/ 9 h 19"/>
                <a:gd name="T16" fmla="*/ 1 w 25"/>
                <a:gd name="T17" fmla="*/ 5 h 19"/>
                <a:gd name="T18" fmla="*/ 0 w 25"/>
                <a:gd name="T19" fmla="*/ 4 h 19"/>
                <a:gd name="T20" fmla="*/ 2 w 25"/>
                <a:gd name="T21" fmla="*/ 2 h 19"/>
                <a:gd name="T22" fmla="*/ 3 w 25"/>
                <a:gd name="T23" fmla="*/ 0 h 19"/>
                <a:gd name="T24" fmla="*/ 6 w 25"/>
                <a:gd name="T25" fmla="*/ 1 h 19"/>
                <a:gd name="T26" fmla="*/ 9 w 25"/>
                <a:gd name="T27" fmla="*/ 5 h 19"/>
                <a:gd name="T28" fmla="*/ 12 w 25"/>
                <a:gd name="T29" fmla="*/ 6 h 19"/>
                <a:gd name="T30" fmla="*/ 14 w 25"/>
                <a:gd name="T31" fmla="*/ 6 h 19"/>
                <a:gd name="T32" fmla="*/ 16 w 25"/>
                <a:gd name="T33" fmla="*/ 8 h 19"/>
                <a:gd name="T34" fmla="*/ 23 w 25"/>
                <a:gd name="T35" fmla="*/ 13 h 19"/>
                <a:gd name="T36" fmla="*/ 23 w 25"/>
                <a:gd name="T37" fmla="*/ 15 h 19"/>
                <a:gd name="T38" fmla="*/ 24 w 25"/>
                <a:gd name="T39" fmla="*/ 16 h 19"/>
                <a:gd name="T40" fmla="*/ 24 w 25"/>
                <a:gd name="T4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19">
                  <a:moveTo>
                    <a:pt x="24" y="18"/>
                  </a:moveTo>
                  <a:lnTo>
                    <a:pt x="22" y="18"/>
                  </a:lnTo>
                  <a:lnTo>
                    <a:pt x="21" y="17"/>
                  </a:lnTo>
                  <a:lnTo>
                    <a:pt x="19" y="16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6" y="9"/>
                  </a:lnTo>
                  <a:lnTo>
                    <a:pt x="3" y="9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9" y="5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6" y="8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4" y="16"/>
                  </a:lnTo>
                  <a:lnTo>
                    <a:pt x="24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7" name="Freeform 320">
              <a:extLst>
                <a:ext uri="{FF2B5EF4-FFF2-40B4-BE49-F238E27FC236}">
                  <a16:creationId xmlns:a16="http://schemas.microsoft.com/office/drawing/2014/main" id="{288976C0-153C-8D62-1190-A52CE5D28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8949" y="9786936"/>
              <a:ext cx="5497" cy="10990"/>
            </a:xfrm>
            <a:custGeom>
              <a:avLst/>
              <a:gdLst>
                <a:gd name="T0" fmla="*/ 1 w 3"/>
                <a:gd name="T1" fmla="*/ 5 h 7"/>
                <a:gd name="T2" fmla="*/ 1 w 3"/>
                <a:gd name="T3" fmla="*/ 6 h 7"/>
                <a:gd name="T4" fmla="*/ 0 w 3"/>
                <a:gd name="T5" fmla="*/ 2 h 7"/>
                <a:gd name="T6" fmla="*/ 1 w 3"/>
                <a:gd name="T7" fmla="*/ 0 h 7"/>
                <a:gd name="T8" fmla="*/ 2 w 3"/>
                <a:gd name="T9" fmla="*/ 1 h 7"/>
                <a:gd name="T10" fmla="*/ 2 w 3"/>
                <a:gd name="T11" fmla="*/ 1 h 7"/>
                <a:gd name="T12" fmla="*/ 1 w 3"/>
                <a:gd name="T13" fmla="*/ 3 h 7"/>
                <a:gd name="T14" fmla="*/ 1 w 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1" y="5"/>
                  </a:moveTo>
                  <a:lnTo>
                    <a:pt x="1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3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8" name="Freeform 321">
              <a:extLst>
                <a:ext uri="{FF2B5EF4-FFF2-40B4-BE49-F238E27FC236}">
                  <a16:creationId xmlns:a16="http://schemas.microsoft.com/office/drawing/2014/main" id="{55DD8024-217D-A1DF-8662-EBF2E70BF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4350" y="9797926"/>
              <a:ext cx="16484" cy="21981"/>
            </a:xfrm>
            <a:custGeom>
              <a:avLst/>
              <a:gdLst>
                <a:gd name="T0" fmla="*/ 7 w 15"/>
                <a:gd name="T1" fmla="*/ 17 h 19"/>
                <a:gd name="T2" fmla="*/ 2 w 15"/>
                <a:gd name="T3" fmla="*/ 18 h 19"/>
                <a:gd name="T4" fmla="*/ 1 w 15"/>
                <a:gd name="T5" fmla="*/ 16 h 19"/>
                <a:gd name="T6" fmla="*/ 0 w 15"/>
                <a:gd name="T7" fmla="*/ 9 h 19"/>
                <a:gd name="T8" fmla="*/ 3 w 15"/>
                <a:gd name="T9" fmla="*/ 4 h 19"/>
                <a:gd name="T10" fmla="*/ 8 w 15"/>
                <a:gd name="T11" fmla="*/ 0 h 19"/>
                <a:gd name="T12" fmla="*/ 11 w 15"/>
                <a:gd name="T13" fmla="*/ 0 h 19"/>
                <a:gd name="T14" fmla="*/ 12 w 15"/>
                <a:gd name="T15" fmla="*/ 0 h 19"/>
                <a:gd name="T16" fmla="*/ 14 w 15"/>
                <a:gd name="T17" fmla="*/ 4 h 19"/>
                <a:gd name="T18" fmla="*/ 13 w 15"/>
                <a:gd name="T19" fmla="*/ 11 h 19"/>
                <a:gd name="T20" fmla="*/ 10 w 15"/>
                <a:gd name="T21" fmla="*/ 15 h 19"/>
                <a:gd name="T22" fmla="*/ 7 w 15"/>
                <a:gd name="T2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9">
                  <a:moveTo>
                    <a:pt x="7" y="17"/>
                  </a:moveTo>
                  <a:lnTo>
                    <a:pt x="2" y="18"/>
                  </a:lnTo>
                  <a:lnTo>
                    <a:pt x="1" y="16"/>
                  </a:lnTo>
                  <a:lnTo>
                    <a:pt x="0" y="9"/>
                  </a:lnTo>
                  <a:lnTo>
                    <a:pt x="3" y="4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4" y="4"/>
                  </a:lnTo>
                  <a:lnTo>
                    <a:pt x="13" y="11"/>
                  </a:lnTo>
                  <a:lnTo>
                    <a:pt x="10" y="15"/>
                  </a:lnTo>
                  <a:lnTo>
                    <a:pt x="7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9" name="Freeform 322">
              <a:extLst>
                <a:ext uri="{FF2B5EF4-FFF2-40B4-BE49-F238E27FC236}">
                  <a16:creationId xmlns:a16="http://schemas.microsoft.com/office/drawing/2014/main" id="{5427F477-0F04-B30D-BC95-E477B1A3E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7930" y="9808917"/>
              <a:ext cx="10990" cy="10990"/>
            </a:xfrm>
            <a:custGeom>
              <a:avLst/>
              <a:gdLst>
                <a:gd name="T0" fmla="*/ 7 w 8"/>
                <a:gd name="T1" fmla="*/ 5 h 7"/>
                <a:gd name="T2" fmla="*/ 6 w 8"/>
                <a:gd name="T3" fmla="*/ 6 h 7"/>
                <a:gd name="T4" fmla="*/ 4 w 8"/>
                <a:gd name="T5" fmla="*/ 2 h 7"/>
                <a:gd name="T6" fmla="*/ 0 w 8"/>
                <a:gd name="T7" fmla="*/ 0 h 7"/>
                <a:gd name="T8" fmla="*/ 1 w 8"/>
                <a:gd name="T9" fmla="*/ 0 h 7"/>
                <a:gd name="T10" fmla="*/ 4 w 8"/>
                <a:gd name="T11" fmla="*/ 0 h 7"/>
                <a:gd name="T12" fmla="*/ 5 w 8"/>
                <a:gd name="T13" fmla="*/ 1 h 7"/>
                <a:gd name="T14" fmla="*/ 6 w 8"/>
                <a:gd name="T15" fmla="*/ 3 h 7"/>
                <a:gd name="T16" fmla="*/ 7 w 8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lnTo>
                    <a:pt x="6" y="6"/>
                  </a:lnTo>
                  <a:lnTo>
                    <a:pt x="4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0" name="Freeform 323">
              <a:extLst>
                <a:ext uri="{FF2B5EF4-FFF2-40B4-BE49-F238E27FC236}">
                  <a16:creationId xmlns:a16="http://schemas.microsoft.com/office/drawing/2014/main" id="{A1C59AE7-92C3-ABF7-F51A-7DD20001F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1379" y="9808917"/>
              <a:ext cx="60445" cy="120894"/>
            </a:xfrm>
            <a:custGeom>
              <a:avLst/>
              <a:gdLst>
                <a:gd name="T0" fmla="*/ 12 w 48"/>
                <a:gd name="T1" fmla="*/ 44 h 99"/>
                <a:gd name="T2" fmla="*/ 16 w 48"/>
                <a:gd name="T3" fmla="*/ 42 h 99"/>
                <a:gd name="T4" fmla="*/ 18 w 48"/>
                <a:gd name="T5" fmla="*/ 37 h 99"/>
                <a:gd name="T6" fmla="*/ 22 w 48"/>
                <a:gd name="T7" fmla="*/ 34 h 99"/>
                <a:gd name="T8" fmla="*/ 23 w 48"/>
                <a:gd name="T9" fmla="*/ 31 h 99"/>
                <a:gd name="T10" fmla="*/ 26 w 48"/>
                <a:gd name="T11" fmla="*/ 26 h 99"/>
                <a:gd name="T12" fmla="*/ 35 w 48"/>
                <a:gd name="T13" fmla="*/ 20 h 99"/>
                <a:gd name="T14" fmla="*/ 41 w 48"/>
                <a:gd name="T15" fmla="*/ 22 h 99"/>
                <a:gd name="T16" fmla="*/ 41 w 48"/>
                <a:gd name="T17" fmla="*/ 26 h 99"/>
                <a:gd name="T18" fmla="*/ 40 w 48"/>
                <a:gd name="T19" fmla="*/ 36 h 99"/>
                <a:gd name="T20" fmla="*/ 29 w 48"/>
                <a:gd name="T21" fmla="*/ 41 h 99"/>
                <a:gd name="T22" fmla="*/ 27 w 48"/>
                <a:gd name="T23" fmla="*/ 44 h 99"/>
                <a:gd name="T24" fmla="*/ 31 w 48"/>
                <a:gd name="T25" fmla="*/ 50 h 99"/>
                <a:gd name="T26" fmla="*/ 39 w 48"/>
                <a:gd name="T27" fmla="*/ 54 h 99"/>
                <a:gd name="T28" fmla="*/ 40 w 48"/>
                <a:gd name="T29" fmla="*/ 58 h 99"/>
                <a:gd name="T30" fmla="*/ 45 w 48"/>
                <a:gd name="T31" fmla="*/ 60 h 99"/>
                <a:gd name="T32" fmla="*/ 47 w 48"/>
                <a:gd name="T33" fmla="*/ 63 h 99"/>
                <a:gd name="T34" fmla="*/ 33 w 48"/>
                <a:gd name="T35" fmla="*/ 57 h 99"/>
                <a:gd name="T36" fmla="*/ 26 w 48"/>
                <a:gd name="T37" fmla="*/ 57 h 99"/>
                <a:gd name="T38" fmla="*/ 18 w 48"/>
                <a:gd name="T39" fmla="*/ 55 h 99"/>
                <a:gd name="T40" fmla="*/ 15 w 48"/>
                <a:gd name="T41" fmla="*/ 58 h 99"/>
                <a:gd name="T42" fmla="*/ 16 w 48"/>
                <a:gd name="T43" fmla="*/ 63 h 99"/>
                <a:gd name="T44" fmla="*/ 15 w 48"/>
                <a:gd name="T45" fmla="*/ 68 h 99"/>
                <a:gd name="T46" fmla="*/ 21 w 48"/>
                <a:gd name="T47" fmla="*/ 85 h 99"/>
                <a:gd name="T48" fmla="*/ 29 w 48"/>
                <a:gd name="T49" fmla="*/ 96 h 99"/>
                <a:gd name="T50" fmla="*/ 27 w 48"/>
                <a:gd name="T51" fmla="*/ 97 h 99"/>
                <a:gd name="T52" fmla="*/ 20 w 48"/>
                <a:gd name="T53" fmla="*/ 92 h 99"/>
                <a:gd name="T54" fmla="*/ 15 w 48"/>
                <a:gd name="T55" fmla="*/ 83 h 99"/>
                <a:gd name="T56" fmla="*/ 10 w 48"/>
                <a:gd name="T57" fmla="*/ 80 h 99"/>
                <a:gd name="T58" fmla="*/ 8 w 48"/>
                <a:gd name="T59" fmla="*/ 75 h 99"/>
                <a:gd name="T60" fmla="*/ 9 w 48"/>
                <a:gd name="T61" fmla="*/ 69 h 99"/>
                <a:gd name="T62" fmla="*/ 9 w 48"/>
                <a:gd name="T63" fmla="*/ 61 h 99"/>
                <a:gd name="T64" fmla="*/ 6 w 48"/>
                <a:gd name="T65" fmla="*/ 57 h 99"/>
                <a:gd name="T66" fmla="*/ 4 w 48"/>
                <a:gd name="T67" fmla="*/ 50 h 99"/>
                <a:gd name="T68" fmla="*/ 5 w 48"/>
                <a:gd name="T69" fmla="*/ 46 h 99"/>
                <a:gd name="T70" fmla="*/ 6 w 48"/>
                <a:gd name="T71" fmla="*/ 43 h 99"/>
                <a:gd name="T72" fmla="*/ 0 w 48"/>
                <a:gd name="T73" fmla="*/ 34 h 99"/>
                <a:gd name="T74" fmla="*/ 4 w 48"/>
                <a:gd name="T75" fmla="*/ 23 h 99"/>
                <a:gd name="T76" fmla="*/ 4 w 48"/>
                <a:gd name="T77" fmla="*/ 18 h 99"/>
                <a:gd name="T78" fmla="*/ 7 w 48"/>
                <a:gd name="T79" fmla="*/ 12 h 99"/>
                <a:gd name="T80" fmla="*/ 15 w 48"/>
                <a:gd name="T81" fmla="*/ 2 h 99"/>
                <a:gd name="T82" fmla="*/ 20 w 48"/>
                <a:gd name="T83" fmla="*/ 0 h 99"/>
                <a:gd name="T84" fmla="*/ 20 w 48"/>
                <a:gd name="T85" fmla="*/ 3 h 99"/>
                <a:gd name="T86" fmla="*/ 15 w 48"/>
                <a:gd name="T87" fmla="*/ 9 h 99"/>
                <a:gd name="T88" fmla="*/ 17 w 48"/>
                <a:gd name="T89" fmla="*/ 13 h 99"/>
                <a:gd name="T90" fmla="*/ 20 w 48"/>
                <a:gd name="T91" fmla="*/ 20 h 99"/>
                <a:gd name="T92" fmla="*/ 19 w 48"/>
                <a:gd name="T93" fmla="*/ 28 h 99"/>
                <a:gd name="T94" fmla="*/ 15 w 48"/>
                <a:gd name="T95" fmla="*/ 33 h 99"/>
                <a:gd name="T96" fmla="*/ 7 w 48"/>
                <a:gd name="T97" fmla="*/ 39 h 99"/>
                <a:gd name="T98" fmla="*/ 9 w 48"/>
                <a:gd name="T99" fmla="*/ 4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" h="99">
                  <a:moveTo>
                    <a:pt x="10" y="43"/>
                  </a:moveTo>
                  <a:lnTo>
                    <a:pt x="12" y="44"/>
                  </a:lnTo>
                  <a:lnTo>
                    <a:pt x="15" y="44"/>
                  </a:lnTo>
                  <a:lnTo>
                    <a:pt x="16" y="42"/>
                  </a:lnTo>
                  <a:lnTo>
                    <a:pt x="16" y="40"/>
                  </a:lnTo>
                  <a:lnTo>
                    <a:pt x="18" y="37"/>
                  </a:lnTo>
                  <a:lnTo>
                    <a:pt x="20" y="34"/>
                  </a:lnTo>
                  <a:lnTo>
                    <a:pt x="22" y="34"/>
                  </a:lnTo>
                  <a:lnTo>
                    <a:pt x="24" y="33"/>
                  </a:lnTo>
                  <a:lnTo>
                    <a:pt x="23" y="31"/>
                  </a:lnTo>
                  <a:lnTo>
                    <a:pt x="24" y="28"/>
                  </a:lnTo>
                  <a:lnTo>
                    <a:pt x="26" y="26"/>
                  </a:lnTo>
                  <a:lnTo>
                    <a:pt x="32" y="22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1" y="22"/>
                  </a:lnTo>
                  <a:lnTo>
                    <a:pt x="40" y="23"/>
                  </a:lnTo>
                  <a:lnTo>
                    <a:pt x="41" y="26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5" y="39"/>
                  </a:lnTo>
                  <a:lnTo>
                    <a:pt x="29" y="41"/>
                  </a:lnTo>
                  <a:lnTo>
                    <a:pt x="28" y="42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31" y="50"/>
                  </a:lnTo>
                  <a:lnTo>
                    <a:pt x="38" y="53"/>
                  </a:lnTo>
                  <a:lnTo>
                    <a:pt x="39" y="54"/>
                  </a:lnTo>
                  <a:lnTo>
                    <a:pt x="40" y="56"/>
                  </a:lnTo>
                  <a:lnTo>
                    <a:pt x="40" y="58"/>
                  </a:lnTo>
                  <a:lnTo>
                    <a:pt x="42" y="59"/>
                  </a:lnTo>
                  <a:lnTo>
                    <a:pt x="45" y="60"/>
                  </a:lnTo>
                  <a:lnTo>
                    <a:pt x="46" y="61"/>
                  </a:lnTo>
                  <a:lnTo>
                    <a:pt x="47" y="63"/>
                  </a:lnTo>
                  <a:lnTo>
                    <a:pt x="35" y="59"/>
                  </a:lnTo>
                  <a:lnTo>
                    <a:pt x="33" y="57"/>
                  </a:lnTo>
                  <a:lnTo>
                    <a:pt x="29" y="57"/>
                  </a:lnTo>
                  <a:lnTo>
                    <a:pt x="26" y="57"/>
                  </a:lnTo>
                  <a:lnTo>
                    <a:pt x="22" y="55"/>
                  </a:lnTo>
                  <a:lnTo>
                    <a:pt x="18" y="55"/>
                  </a:lnTo>
                  <a:lnTo>
                    <a:pt x="16" y="56"/>
                  </a:lnTo>
                  <a:lnTo>
                    <a:pt x="15" y="58"/>
                  </a:lnTo>
                  <a:lnTo>
                    <a:pt x="15" y="61"/>
                  </a:lnTo>
                  <a:lnTo>
                    <a:pt x="16" y="63"/>
                  </a:lnTo>
                  <a:lnTo>
                    <a:pt x="16" y="65"/>
                  </a:lnTo>
                  <a:lnTo>
                    <a:pt x="15" y="68"/>
                  </a:lnTo>
                  <a:lnTo>
                    <a:pt x="18" y="78"/>
                  </a:lnTo>
                  <a:lnTo>
                    <a:pt x="21" y="85"/>
                  </a:lnTo>
                  <a:lnTo>
                    <a:pt x="27" y="93"/>
                  </a:lnTo>
                  <a:lnTo>
                    <a:pt x="29" y="96"/>
                  </a:lnTo>
                  <a:lnTo>
                    <a:pt x="32" y="98"/>
                  </a:lnTo>
                  <a:lnTo>
                    <a:pt x="27" y="97"/>
                  </a:lnTo>
                  <a:lnTo>
                    <a:pt x="26" y="95"/>
                  </a:lnTo>
                  <a:lnTo>
                    <a:pt x="20" y="92"/>
                  </a:lnTo>
                  <a:lnTo>
                    <a:pt x="19" y="91"/>
                  </a:lnTo>
                  <a:lnTo>
                    <a:pt x="15" y="83"/>
                  </a:lnTo>
                  <a:lnTo>
                    <a:pt x="14" y="82"/>
                  </a:lnTo>
                  <a:lnTo>
                    <a:pt x="10" y="80"/>
                  </a:lnTo>
                  <a:lnTo>
                    <a:pt x="9" y="77"/>
                  </a:lnTo>
                  <a:lnTo>
                    <a:pt x="8" y="75"/>
                  </a:lnTo>
                  <a:lnTo>
                    <a:pt x="9" y="72"/>
                  </a:lnTo>
                  <a:lnTo>
                    <a:pt x="9" y="69"/>
                  </a:lnTo>
                  <a:lnTo>
                    <a:pt x="9" y="65"/>
                  </a:lnTo>
                  <a:lnTo>
                    <a:pt x="9" y="61"/>
                  </a:lnTo>
                  <a:lnTo>
                    <a:pt x="8" y="59"/>
                  </a:lnTo>
                  <a:lnTo>
                    <a:pt x="6" y="57"/>
                  </a:lnTo>
                  <a:lnTo>
                    <a:pt x="4" y="55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5" y="46"/>
                  </a:lnTo>
                  <a:lnTo>
                    <a:pt x="6" y="45"/>
                  </a:lnTo>
                  <a:lnTo>
                    <a:pt x="6" y="43"/>
                  </a:lnTo>
                  <a:lnTo>
                    <a:pt x="3" y="40"/>
                  </a:lnTo>
                  <a:lnTo>
                    <a:pt x="0" y="34"/>
                  </a:lnTo>
                  <a:lnTo>
                    <a:pt x="0" y="30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5" y="16"/>
                  </a:lnTo>
                  <a:lnTo>
                    <a:pt x="7" y="12"/>
                  </a:lnTo>
                  <a:lnTo>
                    <a:pt x="10" y="7"/>
                  </a:lnTo>
                  <a:lnTo>
                    <a:pt x="15" y="2"/>
                  </a:lnTo>
                  <a:lnTo>
                    <a:pt x="17" y="1"/>
                  </a:lnTo>
                  <a:lnTo>
                    <a:pt x="20" y="0"/>
                  </a:lnTo>
                  <a:lnTo>
                    <a:pt x="20" y="1"/>
                  </a:lnTo>
                  <a:lnTo>
                    <a:pt x="20" y="3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5" y="12"/>
                  </a:lnTo>
                  <a:lnTo>
                    <a:pt x="17" y="13"/>
                  </a:lnTo>
                  <a:lnTo>
                    <a:pt x="19" y="16"/>
                  </a:lnTo>
                  <a:lnTo>
                    <a:pt x="20" y="20"/>
                  </a:lnTo>
                  <a:lnTo>
                    <a:pt x="20" y="24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5" y="33"/>
                  </a:lnTo>
                  <a:lnTo>
                    <a:pt x="7" y="38"/>
                  </a:lnTo>
                  <a:lnTo>
                    <a:pt x="7" y="39"/>
                  </a:lnTo>
                  <a:lnTo>
                    <a:pt x="7" y="40"/>
                  </a:lnTo>
                  <a:lnTo>
                    <a:pt x="9" y="42"/>
                  </a:lnTo>
                  <a:lnTo>
                    <a:pt x="10" y="4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1" name="Freeform 324">
              <a:extLst>
                <a:ext uri="{FF2B5EF4-FFF2-40B4-BE49-F238E27FC236}">
                  <a16:creationId xmlns:a16="http://schemas.microsoft.com/office/drawing/2014/main" id="{D3CFDEA0-9378-3DF6-41E2-68D6B4FB0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8283" y="9814413"/>
              <a:ext cx="16484" cy="16484"/>
            </a:xfrm>
            <a:custGeom>
              <a:avLst/>
              <a:gdLst>
                <a:gd name="T0" fmla="*/ 10 w 14"/>
                <a:gd name="T1" fmla="*/ 1 h 13"/>
                <a:gd name="T2" fmla="*/ 12 w 14"/>
                <a:gd name="T3" fmla="*/ 4 h 13"/>
                <a:gd name="T4" fmla="*/ 13 w 14"/>
                <a:gd name="T5" fmla="*/ 5 h 13"/>
                <a:gd name="T6" fmla="*/ 11 w 14"/>
                <a:gd name="T7" fmla="*/ 8 h 13"/>
                <a:gd name="T8" fmla="*/ 11 w 14"/>
                <a:gd name="T9" fmla="*/ 10 h 13"/>
                <a:gd name="T10" fmla="*/ 7 w 14"/>
                <a:gd name="T11" fmla="*/ 12 h 13"/>
                <a:gd name="T12" fmla="*/ 4 w 14"/>
                <a:gd name="T13" fmla="*/ 12 h 13"/>
                <a:gd name="T14" fmla="*/ 3 w 14"/>
                <a:gd name="T15" fmla="*/ 11 h 13"/>
                <a:gd name="T16" fmla="*/ 0 w 14"/>
                <a:gd name="T17" fmla="*/ 7 h 13"/>
                <a:gd name="T18" fmla="*/ 1 w 14"/>
                <a:gd name="T19" fmla="*/ 3 h 13"/>
                <a:gd name="T20" fmla="*/ 2 w 14"/>
                <a:gd name="T21" fmla="*/ 1 h 13"/>
                <a:gd name="T22" fmla="*/ 5 w 14"/>
                <a:gd name="T23" fmla="*/ 1 h 13"/>
                <a:gd name="T24" fmla="*/ 8 w 14"/>
                <a:gd name="T25" fmla="*/ 0 h 13"/>
                <a:gd name="T26" fmla="*/ 10 w 14"/>
                <a:gd name="T2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13">
                  <a:moveTo>
                    <a:pt x="10" y="1"/>
                  </a:moveTo>
                  <a:lnTo>
                    <a:pt x="12" y="4"/>
                  </a:lnTo>
                  <a:lnTo>
                    <a:pt x="13" y="5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7" y="12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2" y="1"/>
                  </a:lnTo>
                  <a:lnTo>
                    <a:pt x="5" y="1"/>
                  </a:lnTo>
                  <a:lnTo>
                    <a:pt x="8" y="0"/>
                  </a:lnTo>
                  <a:lnTo>
                    <a:pt x="1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2" name="Freeform 326">
              <a:extLst>
                <a:ext uri="{FF2B5EF4-FFF2-40B4-BE49-F238E27FC236}">
                  <a16:creationId xmlns:a16="http://schemas.microsoft.com/office/drawing/2014/main" id="{C1EED5BF-A0D8-00E0-F9EC-195866F08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0264" y="9836394"/>
              <a:ext cx="21981" cy="10990"/>
            </a:xfrm>
            <a:custGeom>
              <a:avLst/>
              <a:gdLst>
                <a:gd name="T0" fmla="*/ 15 w 17"/>
                <a:gd name="T1" fmla="*/ 5 h 11"/>
                <a:gd name="T2" fmla="*/ 16 w 17"/>
                <a:gd name="T3" fmla="*/ 10 h 11"/>
                <a:gd name="T4" fmla="*/ 13 w 17"/>
                <a:gd name="T5" fmla="*/ 8 h 11"/>
                <a:gd name="T6" fmla="*/ 11 w 17"/>
                <a:gd name="T7" fmla="*/ 7 h 11"/>
                <a:gd name="T8" fmla="*/ 8 w 17"/>
                <a:gd name="T9" fmla="*/ 6 h 11"/>
                <a:gd name="T10" fmla="*/ 5 w 17"/>
                <a:gd name="T11" fmla="*/ 5 h 11"/>
                <a:gd name="T12" fmla="*/ 2 w 17"/>
                <a:gd name="T13" fmla="*/ 4 h 11"/>
                <a:gd name="T14" fmla="*/ 0 w 17"/>
                <a:gd name="T15" fmla="*/ 2 h 11"/>
                <a:gd name="T16" fmla="*/ 0 w 17"/>
                <a:gd name="T17" fmla="*/ 2 h 11"/>
                <a:gd name="T18" fmla="*/ 0 w 17"/>
                <a:gd name="T19" fmla="*/ 1 h 11"/>
                <a:gd name="T20" fmla="*/ 1 w 17"/>
                <a:gd name="T21" fmla="*/ 0 h 11"/>
                <a:gd name="T22" fmla="*/ 15 w 17"/>
                <a:gd name="T23" fmla="*/ 4 h 11"/>
                <a:gd name="T24" fmla="*/ 15 w 17"/>
                <a:gd name="T2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1">
                  <a:moveTo>
                    <a:pt x="15" y="5"/>
                  </a:moveTo>
                  <a:lnTo>
                    <a:pt x="16" y="10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8" y="6"/>
                  </a:lnTo>
                  <a:lnTo>
                    <a:pt x="5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5" y="4"/>
                  </a:lnTo>
                  <a:lnTo>
                    <a:pt x="1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3" name="Freeform 327">
              <a:extLst>
                <a:ext uri="{FF2B5EF4-FFF2-40B4-BE49-F238E27FC236}">
                  <a16:creationId xmlns:a16="http://schemas.microsoft.com/office/drawing/2014/main" id="{6B0CF1C5-7B7B-63D5-DF28-45C64CD18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67930" y="9836394"/>
              <a:ext cx="32971" cy="38465"/>
            </a:xfrm>
            <a:custGeom>
              <a:avLst/>
              <a:gdLst>
                <a:gd name="T0" fmla="*/ 12 w 28"/>
                <a:gd name="T1" fmla="*/ 2 h 32"/>
                <a:gd name="T2" fmla="*/ 20 w 28"/>
                <a:gd name="T3" fmla="*/ 12 h 32"/>
                <a:gd name="T4" fmla="*/ 22 w 28"/>
                <a:gd name="T5" fmla="*/ 13 h 32"/>
                <a:gd name="T6" fmla="*/ 26 w 28"/>
                <a:gd name="T7" fmla="*/ 16 h 32"/>
                <a:gd name="T8" fmla="*/ 27 w 28"/>
                <a:gd name="T9" fmla="*/ 18 h 32"/>
                <a:gd name="T10" fmla="*/ 26 w 28"/>
                <a:gd name="T11" fmla="*/ 21 h 32"/>
                <a:gd name="T12" fmla="*/ 25 w 28"/>
                <a:gd name="T13" fmla="*/ 29 h 32"/>
                <a:gd name="T14" fmla="*/ 24 w 28"/>
                <a:gd name="T15" fmla="*/ 31 h 32"/>
                <a:gd name="T16" fmla="*/ 19 w 28"/>
                <a:gd name="T17" fmla="*/ 30 h 32"/>
                <a:gd name="T18" fmla="*/ 19 w 28"/>
                <a:gd name="T19" fmla="*/ 29 h 32"/>
                <a:gd name="T20" fmla="*/ 17 w 28"/>
                <a:gd name="T21" fmla="*/ 23 h 32"/>
                <a:gd name="T22" fmla="*/ 12 w 28"/>
                <a:gd name="T23" fmla="*/ 19 h 32"/>
                <a:gd name="T24" fmla="*/ 10 w 28"/>
                <a:gd name="T25" fmla="*/ 19 h 32"/>
                <a:gd name="T26" fmla="*/ 9 w 28"/>
                <a:gd name="T27" fmla="*/ 15 h 32"/>
                <a:gd name="T28" fmla="*/ 7 w 28"/>
                <a:gd name="T29" fmla="*/ 12 h 32"/>
                <a:gd name="T30" fmla="*/ 0 w 28"/>
                <a:gd name="T31" fmla="*/ 3 h 32"/>
                <a:gd name="T32" fmla="*/ 5 w 28"/>
                <a:gd name="T33" fmla="*/ 3 h 32"/>
                <a:gd name="T34" fmla="*/ 7 w 28"/>
                <a:gd name="T35" fmla="*/ 2 h 32"/>
                <a:gd name="T36" fmla="*/ 8 w 28"/>
                <a:gd name="T37" fmla="*/ 1 h 32"/>
                <a:gd name="T38" fmla="*/ 9 w 28"/>
                <a:gd name="T39" fmla="*/ 0 h 32"/>
                <a:gd name="T40" fmla="*/ 12 w 28"/>
                <a:gd name="T4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32">
                  <a:moveTo>
                    <a:pt x="12" y="2"/>
                  </a:moveTo>
                  <a:lnTo>
                    <a:pt x="20" y="12"/>
                  </a:lnTo>
                  <a:lnTo>
                    <a:pt x="22" y="13"/>
                  </a:lnTo>
                  <a:lnTo>
                    <a:pt x="26" y="16"/>
                  </a:lnTo>
                  <a:lnTo>
                    <a:pt x="27" y="18"/>
                  </a:lnTo>
                  <a:lnTo>
                    <a:pt x="26" y="21"/>
                  </a:lnTo>
                  <a:lnTo>
                    <a:pt x="25" y="29"/>
                  </a:lnTo>
                  <a:lnTo>
                    <a:pt x="24" y="31"/>
                  </a:lnTo>
                  <a:lnTo>
                    <a:pt x="19" y="30"/>
                  </a:lnTo>
                  <a:lnTo>
                    <a:pt x="19" y="29"/>
                  </a:lnTo>
                  <a:lnTo>
                    <a:pt x="17" y="23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9" y="15"/>
                  </a:lnTo>
                  <a:lnTo>
                    <a:pt x="7" y="12"/>
                  </a:lnTo>
                  <a:lnTo>
                    <a:pt x="0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1"/>
                  </a:lnTo>
                  <a:lnTo>
                    <a:pt x="9" y="0"/>
                  </a:lnTo>
                  <a:lnTo>
                    <a:pt x="1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4" name="Freeform 328">
              <a:extLst>
                <a:ext uri="{FF2B5EF4-FFF2-40B4-BE49-F238E27FC236}">
                  <a16:creationId xmlns:a16="http://schemas.microsoft.com/office/drawing/2014/main" id="{7D627864-12BA-FF49-EF0C-5A6C5DC78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254" y="9841888"/>
              <a:ext cx="10990" cy="16487"/>
            </a:xfrm>
            <a:custGeom>
              <a:avLst/>
              <a:gdLst>
                <a:gd name="T0" fmla="*/ 7 w 9"/>
                <a:gd name="T1" fmla="*/ 13 h 14"/>
                <a:gd name="T2" fmla="*/ 5 w 9"/>
                <a:gd name="T3" fmla="*/ 13 h 14"/>
                <a:gd name="T4" fmla="*/ 4 w 9"/>
                <a:gd name="T5" fmla="*/ 12 h 14"/>
                <a:gd name="T6" fmla="*/ 2 w 9"/>
                <a:gd name="T7" fmla="*/ 9 h 14"/>
                <a:gd name="T8" fmla="*/ 2 w 9"/>
                <a:gd name="T9" fmla="*/ 8 h 14"/>
                <a:gd name="T10" fmla="*/ 1 w 9"/>
                <a:gd name="T11" fmla="*/ 4 h 14"/>
                <a:gd name="T12" fmla="*/ 0 w 9"/>
                <a:gd name="T13" fmla="*/ 1 h 14"/>
                <a:gd name="T14" fmla="*/ 2 w 9"/>
                <a:gd name="T15" fmla="*/ 0 h 14"/>
                <a:gd name="T16" fmla="*/ 2 w 9"/>
                <a:gd name="T17" fmla="*/ 0 h 14"/>
                <a:gd name="T18" fmla="*/ 5 w 9"/>
                <a:gd name="T19" fmla="*/ 1 h 14"/>
                <a:gd name="T20" fmla="*/ 7 w 9"/>
                <a:gd name="T21" fmla="*/ 4 h 14"/>
                <a:gd name="T22" fmla="*/ 8 w 9"/>
                <a:gd name="T23" fmla="*/ 5 h 14"/>
                <a:gd name="T24" fmla="*/ 8 w 9"/>
                <a:gd name="T25" fmla="*/ 7 h 14"/>
                <a:gd name="T26" fmla="*/ 7 w 9"/>
                <a:gd name="T27" fmla="*/ 10 h 14"/>
                <a:gd name="T28" fmla="*/ 7 w 9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4">
                  <a:moveTo>
                    <a:pt x="7" y="13"/>
                  </a:moveTo>
                  <a:lnTo>
                    <a:pt x="5" y="13"/>
                  </a:lnTo>
                  <a:lnTo>
                    <a:pt x="4" y="12"/>
                  </a:lnTo>
                  <a:lnTo>
                    <a:pt x="2" y="9"/>
                  </a:lnTo>
                  <a:lnTo>
                    <a:pt x="2" y="8"/>
                  </a:lnTo>
                  <a:lnTo>
                    <a:pt x="1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5" y="1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5" name="Freeform 329">
              <a:extLst>
                <a:ext uri="{FF2B5EF4-FFF2-40B4-BE49-F238E27FC236}">
                  <a16:creationId xmlns:a16="http://schemas.microsoft.com/office/drawing/2014/main" id="{639EDE10-E938-FE8A-E680-64211D353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8187" y="9852878"/>
              <a:ext cx="16484" cy="16487"/>
            </a:xfrm>
            <a:custGeom>
              <a:avLst/>
              <a:gdLst>
                <a:gd name="T0" fmla="*/ 11 w 14"/>
                <a:gd name="T1" fmla="*/ 0 h 14"/>
                <a:gd name="T2" fmla="*/ 11 w 14"/>
                <a:gd name="T3" fmla="*/ 3 h 14"/>
                <a:gd name="T4" fmla="*/ 13 w 14"/>
                <a:gd name="T5" fmla="*/ 4 h 14"/>
                <a:gd name="T6" fmla="*/ 13 w 14"/>
                <a:gd name="T7" fmla="*/ 6 h 14"/>
                <a:gd name="T8" fmla="*/ 13 w 14"/>
                <a:gd name="T9" fmla="*/ 8 h 14"/>
                <a:gd name="T10" fmla="*/ 11 w 14"/>
                <a:gd name="T11" fmla="*/ 12 h 14"/>
                <a:gd name="T12" fmla="*/ 11 w 14"/>
                <a:gd name="T13" fmla="*/ 13 h 14"/>
                <a:gd name="T14" fmla="*/ 8 w 14"/>
                <a:gd name="T15" fmla="*/ 12 h 14"/>
                <a:gd name="T16" fmla="*/ 8 w 14"/>
                <a:gd name="T17" fmla="*/ 11 h 14"/>
                <a:gd name="T18" fmla="*/ 7 w 14"/>
                <a:gd name="T19" fmla="*/ 10 h 14"/>
                <a:gd name="T20" fmla="*/ 8 w 14"/>
                <a:gd name="T21" fmla="*/ 9 h 14"/>
                <a:gd name="T22" fmla="*/ 6 w 14"/>
                <a:gd name="T23" fmla="*/ 9 h 14"/>
                <a:gd name="T24" fmla="*/ 7 w 14"/>
                <a:gd name="T25" fmla="*/ 7 h 14"/>
                <a:gd name="T26" fmla="*/ 7 w 14"/>
                <a:gd name="T27" fmla="*/ 6 h 14"/>
                <a:gd name="T28" fmla="*/ 2 w 14"/>
                <a:gd name="T29" fmla="*/ 6 h 14"/>
                <a:gd name="T30" fmla="*/ 0 w 14"/>
                <a:gd name="T31" fmla="*/ 7 h 14"/>
                <a:gd name="T32" fmla="*/ 0 w 14"/>
                <a:gd name="T33" fmla="*/ 4 h 14"/>
                <a:gd name="T34" fmla="*/ 0 w 14"/>
                <a:gd name="T35" fmla="*/ 4 h 14"/>
                <a:gd name="T36" fmla="*/ 4 w 14"/>
                <a:gd name="T37" fmla="*/ 2 h 14"/>
                <a:gd name="T38" fmla="*/ 6 w 14"/>
                <a:gd name="T39" fmla="*/ 1 h 14"/>
                <a:gd name="T40" fmla="*/ 8 w 14"/>
                <a:gd name="T41" fmla="*/ 2 h 14"/>
                <a:gd name="T42" fmla="*/ 11 w 14"/>
                <a:gd name="T4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4">
                  <a:moveTo>
                    <a:pt x="11" y="0"/>
                  </a:moveTo>
                  <a:lnTo>
                    <a:pt x="11" y="3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6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1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6" name="Freeform 330">
              <a:extLst>
                <a:ext uri="{FF2B5EF4-FFF2-40B4-BE49-F238E27FC236}">
                  <a16:creationId xmlns:a16="http://schemas.microsoft.com/office/drawing/2014/main" id="{E8109CFE-1498-8238-4D44-6934E4457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7196" y="9852878"/>
              <a:ext cx="10990" cy="10990"/>
            </a:xfrm>
            <a:custGeom>
              <a:avLst/>
              <a:gdLst>
                <a:gd name="T0" fmla="*/ 3 w 8"/>
                <a:gd name="T1" fmla="*/ 0 h 7"/>
                <a:gd name="T2" fmla="*/ 5 w 8"/>
                <a:gd name="T3" fmla="*/ 1 h 7"/>
                <a:gd name="T4" fmla="*/ 7 w 8"/>
                <a:gd name="T5" fmla="*/ 0 h 7"/>
                <a:gd name="T6" fmla="*/ 7 w 8"/>
                <a:gd name="T7" fmla="*/ 1 h 7"/>
                <a:gd name="T8" fmla="*/ 6 w 8"/>
                <a:gd name="T9" fmla="*/ 2 h 7"/>
                <a:gd name="T10" fmla="*/ 4 w 8"/>
                <a:gd name="T11" fmla="*/ 6 h 7"/>
                <a:gd name="T12" fmla="*/ 1 w 8"/>
                <a:gd name="T13" fmla="*/ 5 h 7"/>
                <a:gd name="T14" fmla="*/ 1 w 8"/>
                <a:gd name="T15" fmla="*/ 4 h 7"/>
                <a:gd name="T16" fmla="*/ 0 w 8"/>
                <a:gd name="T17" fmla="*/ 3 h 7"/>
                <a:gd name="T18" fmla="*/ 1 w 8"/>
                <a:gd name="T19" fmla="*/ 2 h 7"/>
                <a:gd name="T20" fmla="*/ 1 w 8"/>
                <a:gd name="T21" fmla="*/ 1 h 7"/>
                <a:gd name="T22" fmla="*/ 2 w 8"/>
                <a:gd name="T23" fmla="*/ 1 h 7"/>
                <a:gd name="T24" fmla="*/ 3 w 8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lnTo>
                    <a:pt x="5" y="1"/>
                  </a:lnTo>
                  <a:lnTo>
                    <a:pt x="7" y="0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7" name="Freeform 331">
              <a:extLst>
                <a:ext uri="{FF2B5EF4-FFF2-40B4-BE49-F238E27FC236}">
                  <a16:creationId xmlns:a16="http://schemas.microsoft.com/office/drawing/2014/main" id="{593784D5-3790-B723-07E0-BAB386E8F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7738" y="9852878"/>
              <a:ext cx="21981" cy="10990"/>
            </a:xfrm>
            <a:custGeom>
              <a:avLst/>
              <a:gdLst>
                <a:gd name="T0" fmla="*/ 15 w 16"/>
                <a:gd name="T1" fmla="*/ 9 h 11"/>
                <a:gd name="T2" fmla="*/ 14 w 16"/>
                <a:gd name="T3" fmla="*/ 10 h 11"/>
                <a:gd name="T4" fmla="*/ 12 w 16"/>
                <a:gd name="T5" fmla="*/ 10 h 11"/>
                <a:gd name="T6" fmla="*/ 10 w 16"/>
                <a:gd name="T7" fmla="*/ 9 h 11"/>
                <a:gd name="T8" fmla="*/ 8 w 16"/>
                <a:gd name="T9" fmla="*/ 7 h 11"/>
                <a:gd name="T10" fmla="*/ 6 w 16"/>
                <a:gd name="T11" fmla="*/ 5 h 11"/>
                <a:gd name="T12" fmla="*/ 3 w 16"/>
                <a:gd name="T13" fmla="*/ 4 h 11"/>
                <a:gd name="T14" fmla="*/ 0 w 16"/>
                <a:gd name="T15" fmla="*/ 4 h 11"/>
                <a:gd name="T16" fmla="*/ 0 w 16"/>
                <a:gd name="T17" fmla="*/ 3 h 11"/>
                <a:gd name="T18" fmla="*/ 0 w 16"/>
                <a:gd name="T19" fmla="*/ 0 h 11"/>
                <a:gd name="T20" fmla="*/ 3 w 16"/>
                <a:gd name="T21" fmla="*/ 0 h 11"/>
                <a:gd name="T22" fmla="*/ 10 w 16"/>
                <a:gd name="T23" fmla="*/ 3 h 11"/>
                <a:gd name="T24" fmla="*/ 11 w 16"/>
                <a:gd name="T25" fmla="*/ 5 h 11"/>
                <a:gd name="T26" fmla="*/ 15 w 16"/>
                <a:gd name="T2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1">
                  <a:moveTo>
                    <a:pt x="15" y="9"/>
                  </a:moveTo>
                  <a:lnTo>
                    <a:pt x="14" y="10"/>
                  </a:lnTo>
                  <a:lnTo>
                    <a:pt x="12" y="10"/>
                  </a:lnTo>
                  <a:lnTo>
                    <a:pt x="10" y="9"/>
                  </a:lnTo>
                  <a:lnTo>
                    <a:pt x="8" y="7"/>
                  </a:lnTo>
                  <a:lnTo>
                    <a:pt x="6" y="5"/>
                  </a:lnTo>
                  <a:lnTo>
                    <a:pt x="3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10" y="3"/>
                  </a:lnTo>
                  <a:lnTo>
                    <a:pt x="11" y="5"/>
                  </a:lnTo>
                  <a:lnTo>
                    <a:pt x="1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8" name="Freeform 332">
              <a:extLst>
                <a:ext uri="{FF2B5EF4-FFF2-40B4-BE49-F238E27FC236}">
                  <a16:creationId xmlns:a16="http://schemas.microsoft.com/office/drawing/2014/main" id="{8978DB5F-66DF-4ED7-FFB0-310FCDC3E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9719" y="9852878"/>
              <a:ext cx="5497" cy="5497"/>
            </a:xfrm>
            <a:custGeom>
              <a:avLst/>
              <a:gdLst>
                <a:gd name="T0" fmla="*/ 4 w 5"/>
                <a:gd name="T1" fmla="*/ 3 h 6"/>
                <a:gd name="T2" fmla="*/ 4 w 5"/>
                <a:gd name="T3" fmla="*/ 5 h 6"/>
                <a:gd name="T4" fmla="*/ 2 w 5"/>
                <a:gd name="T5" fmla="*/ 4 h 6"/>
                <a:gd name="T6" fmla="*/ 0 w 5"/>
                <a:gd name="T7" fmla="*/ 2 h 6"/>
                <a:gd name="T8" fmla="*/ 2 w 5"/>
                <a:gd name="T9" fmla="*/ 0 h 6"/>
                <a:gd name="T10" fmla="*/ 2 w 5"/>
                <a:gd name="T11" fmla="*/ 0 h 6"/>
                <a:gd name="T12" fmla="*/ 3 w 5"/>
                <a:gd name="T13" fmla="*/ 1 h 6"/>
                <a:gd name="T14" fmla="*/ 4 w 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9" name="Freeform 333">
              <a:extLst>
                <a:ext uri="{FF2B5EF4-FFF2-40B4-BE49-F238E27FC236}">
                  <a16:creationId xmlns:a16="http://schemas.microsoft.com/office/drawing/2014/main" id="{856F76B4-B4F4-7833-A0A5-23D374C03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6747" y="9852878"/>
              <a:ext cx="21981" cy="16487"/>
            </a:xfrm>
            <a:custGeom>
              <a:avLst/>
              <a:gdLst>
                <a:gd name="T0" fmla="*/ 18 w 19"/>
                <a:gd name="T1" fmla="*/ 12 h 14"/>
                <a:gd name="T2" fmla="*/ 18 w 19"/>
                <a:gd name="T3" fmla="*/ 13 h 14"/>
                <a:gd name="T4" fmla="*/ 16 w 19"/>
                <a:gd name="T5" fmla="*/ 12 h 14"/>
                <a:gd name="T6" fmla="*/ 10 w 19"/>
                <a:gd name="T7" fmla="*/ 11 h 14"/>
                <a:gd name="T8" fmla="*/ 8 w 19"/>
                <a:gd name="T9" fmla="*/ 11 h 14"/>
                <a:gd name="T10" fmla="*/ 3 w 19"/>
                <a:gd name="T11" fmla="*/ 10 h 14"/>
                <a:gd name="T12" fmla="*/ 1 w 19"/>
                <a:gd name="T13" fmla="*/ 9 h 14"/>
                <a:gd name="T14" fmla="*/ 0 w 19"/>
                <a:gd name="T15" fmla="*/ 8 h 14"/>
                <a:gd name="T16" fmla="*/ 1 w 19"/>
                <a:gd name="T17" fmla="*/ 6 h 14"/>
                <a:gd name="T18" fmla="*/ 1 w 19"/>
                <a:gd name="T19" fmla="*/ 5 h 14"/>
                <a:gd name="T20" fmla="*/ 2 w 19"/>
                <a:gd name="T21" fmla="*/ 1 h 14"/>
                <a:gd name="T22" fmla="*/ 3 w 19"/>
                <a:gd name="T23" fmla="*/ 0 h 14"/>
                <a:gd name="T24" fmla="*/ 5 w 19"/>
                <a:gd name="T25" fmla="*/ 2 h 14"/>
                <a:gd name="T26" fmla="*/ 8 w 19"/>
                <a:gd name="T27" fmla="*/ 5 h 14"/>
                <a:gd name="T28" fmla="*/ 10 w 19"/>
                <a:gd name="T29" fmla="*/ 5 h 14"/>
                <a:gd name="T30" fmla="*/ 16 w 19"/>
                <a:gd name="T31" fmla="*/ 8 h 14"/>
                <a:gd name="T32" fmla="*/ 18 w 19"/>
                <a:gd name="T33" fmla="*/ 9 h 14"/>
                <a:gd name="T34" fmla="*/ 18 w 19"/>
                <a:gd name="T3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" h="14">
                  <a:moveTo>
                    <a:pt x="18" y="12"/>
                  </a:moveTo>
                  <a:lnTo>
                    <a:pt x="18" y="13"/>
                  </a:lnTo>
                  <a:lnTo>
                    <a:pt x="16" y="12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3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6" y="8"/>
                  </a:lnTo>
                  <a:lnTo>
                    <a:pt x="18" y="9"/>
                  </a:lnTo>
                  <a:lnTo>
                    <a:pt x="18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0" name="Freeform 334">
              <a:extLst>
                <a:ext uri="{FF2B5EF4-FFF2-40B4-BE49-F238E27FC236}">
                  <a16:creationId xmlns:a16="http://schemas.microsoft.com/office/drawing/2014/main" id="{B6538451-BDD1-D199-1084-B4697862F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2690" y="9863868"/>
              <a:ext cx="5497" cy="5497"/>
            </a:xfrm>
            <a:custGeom>
              <a:avLst/>
              <a:gdLst>
                <a:gd name="T0" fmla="*/ 4 w 5"/>
                <a:gd name="T1" fmla="*/ 4 h 5"/>
                <a:gd name="T2" fmla="*/ 2 w 5"/>
                <a:gd name="T3" fmla="*/ 4 h 5"/>
                <a:gd name="T4" fmla="*/ 0 w 5"/>
                <a:gd name="T5" fmla="*/ 2 h 5"/>
                <a:gd name="T6" fmla="*/ 0 w 5"/>
                <a:gd name="T7" fmla="*/ 1 h 5"/>
                <a:gd name="T8" fmla="*/ 0 w 5"/>
                <a:gd name="T9" fmla="*/ 0 h 5"/>
                <a:gd name="T10" fmla="*/ 0 w 5"/>
                <a:gd name="T11" fmla="*/ 0 h 5"/>
                <a:gd name="T12" fmla="*/ 2 w 5"/>
                <a:gd name="T13" fmla="*/ 2 h 5"/>
                <a:gd name="T14" fmla="*/ 4 w 5"/>
                <a:gd name="T15" fmla="*/ 2 h 5"/>
                <a:gd name="T16" fmla="*/ 4 w 5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1" name="Freeform 335">
              <a:extLst>
                <a:ext uri="{FF2B5EF4-FFF2-40B4-BE49-F238E27FC236}">
                  <a16:creationId xmlns:a16="http://schemas.microsoft.com/office/drawing/2014/main" id="{859D624F-0405-B920-47D3-20E96E330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1699" y="9863868"/>
              <a:ext cx="5497" cy="5497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3 h 4"/>
                <a:gd name="T4" fmla="*/ 0 w 4"/>
                <a:gd name="T5" fmla="*/ 2 h 4"/>
                <a:gd name="T6" fmla="*/ 0 w 4"/>
                <a:gd name="T7" fmla="*/ 0 h 4"/>
                <a:gd name="T8" fmla="*/ 1 w 4"/>
                <a:gd name="T9" fmla="*/ 0 h 4"/>
                <a:gd name="T10" fmla="*/ 2 w 4"/>
                <a:gd name="T11" fmla="*/ 1 h 4"/>
                <a:gd name="T12" fmla="*/ 3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2" name="Freeform 336">
              <a:extLst>
                <a:ext uri="{FF2B5EF4-FFF2-40B4-BE49-F238E27FC236}">
                  <a16:creationId xmlns:a16="http://schemas.microsoft.com/office/drawing/2014/main" id="{75CA0178-8290-517D-B18E-4A061FD6A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5215" y="9863868"/>
              <a:ext cx="5493" cy="10990"/>
            </a:xfrm>
            <a:custGeom>
              <a:avLst/>
              <a:gdLst>
                <a:gd name="T0" fmla="*/ 3 w 6"/>
                <a:gd name="T1" fmla="*/ 7 h 8"/>
                <a:gd name="T2" fmla="*/ 2 w 6"/>
                <a:gd name="T3" fmla="*/ 7 h 8"/>
                <a:gd name="T4" fmla="*/ 0 w 6"/>
                <a:gd name="T5" fmla="*/ 3 h 8"/>
                <a:gd name="T6" fmla="*/ 0 w 6"/>
                <a:gd name="T7" fmla="*/ 1 h 8"/>
                <a:gd name="T8" fmla="*/ 1 w 6"/>
                <a:gd name="T9" fmla="*/ 0 h 8"/>
                <a:gd name="T10" fmla="*/ 2 w 6"/>
                <a:gd name="T11" fmla="*/ 2 h 8"/>
                <a:gd name="T12" fmla="*/ 3 w 6"/>
                <a:gd name="T13" fmla="*/ 3 h 8"/>
                <a:gd name="T14" fmla="*/ 5 w 6"/>
                <a:gd name="T15" fmla="*/ 5 h 8"/>
                <a:gd name="T16" fmla="*/ 3 w 6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lnTo>
                    <a:pt x="2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5" y="5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3" name="Freeform 337">
              <a:extLst>
                <a:ext uri="{FF2B5EF4-FFF2-40B4-BE49-F238E27FC236}">
                  <a16:creationId xmlns:a16="http://schemas.microsoft.com/office/drawing/2014/main" id="{18AD695E-C9D6-EB3E-DCC9-080C5B6EF5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9863868"/>
              <a:ext cx="5497" cy="5497"/>
            </a:xfrm>
            <a:custGeom>
              <a:avLst/>
              <a:gdLst>
                <a:gd name="T0" fmla="*/ 3 w 4"/>
                <a:gd name="T1" fmla="*/ 3 h 5"/>
                <a:gd name="T2" fmla="*/ 2 w 4"/>
                <a:gd name="T3" fmla="*/ 4 h 5"/>
                <a:gd name="T4" fmla="*/ 0 w 4"/>
                <a:gd name="T5" fmla="*/ 3 h 5"/>
                <a:gd name="T6" fmla="*/ 0 w 4"/>
                <a:gd name="T7" fmla="*/ 2 h 5"/>
                <a:gd name="T8" fmla="*/ 0 w 4"/>
                <a:gd name="T9" fmla="*/ 1 h 5"/>
                <a:gd name="T10" fmla="*/ 1 w 4"/>
                <a:gd name="T11" fmla="*/ 0 h 5"/>
                <a:gd name="T12" fmla="*/ 2 w 4"/>
                <a:gd name="T13" fmla="*/ 1 h 5"/>
                <a:gd name="T14" fmla="*/ 3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4" name="Freeform 338">
              <a:extLst>
                <a:ext uri="{FF2B5EF4-FFF2-40B4-BE49-F238E27FC236}">
                  <a16:creationId xmlns:a16="http://schemas.microsoft.com/office/drawing/2014/main" id="{3F4879F5-CCBB-3B01-98B9-BA0052F74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9869365"/>
              <a:ext cx="5497" cy="5493"/>
            </a:xfrm>
            <a:custGeom>
              <a:avLst/>
              <a:gdLst>
                <a:gd name="T0" fmla="*/ 2 w 4"/>
                <a:gd name="T1" fmla="*/ 4 h 5"/>
                <a:gd name="T2" fmla="*/ 1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1 w 4"/>
                <a:gd name="T9" fmla="*/ 0 h 5"/>
                <a:gd name="T10" fmla="*/ 2 w 4"/>
                <a:gd name="T11" fmla="*/ 0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5" name="Freeform 339">
              <a:extLst>
                <a:ext uri="{FF2B5EF4-FFF2-40B4-BE49-F238E27FC236}">
                  <a16:creationId xmlns:a16="http://schemas.microsoft.com/office/drawing/2014/main" id="{59E84DED-96CD-B09A-C8E4-DD8EAC75FF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4225" y="9869365"/>
              <a:ext cx="5493" cy="5493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5 h 6"/>
                <a:gd name="T4" fmla="*/ 0 w 6"/>
                <a:gd name="T5" fmla="*/ 5 h 6"/>
                <a:gd name="T6" fmla="*/ 1 w 6"/>
                <a:gd name="T7" fmla="*/ 2 h 6"/>
                <a:gd name="T8" fmla="*/ 1 w 6"/>
                <a:gd name="T9" fmla="*/ 0 h 6"/>
                <a:gd name="T10" fmla="*/ 3 w 6"/>
                <a:gd name="T11" fmla="*/ 0 h 6"/>
                <a:gd name="T12" fmla="*/ 5 w 6"/>
                <a:gd name="T13" fmla="*/ 2 h 6"/>
                <a:gd name="T14" fmla="*/ 4 w 6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6" name="Freeform 340">
              <a:extLst>
                <a:ext uri="{FF2B5EF4-FFF2-40B4-BE49-F238E27FC236}">
                  <a16:creationId xmlns:a16="http://schemas.microsoft.com/office/drawing/2014/main" id="{DF90BCE5-4C84-1A44-90A6-01498CFC4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9177" y="9891346"/>
              <a:ext cx="10990" cy="10990"/>
            </a:xfrm>
            <a:custGeom>
              <a:avLst/>
              <a:gdLst>
                <a:gd name="T0" fmla="*/ 6 w 7"/>
                <a:gd name="T1" fmla="*/ 6 h 8"/>
                <a:gd name="T2" fmla="*/ 6 w 7"/>
                <a:gd name="T3" fmla="*/ 7 h 8"/>
                <a:gd name="T4" fmla="*/ 5 w 7"/>
                <a:gd name="T5" fmla="*/ 6 h 8"/>
                <a:gd name="T6" fmla="*/ 4 w 7"/>
                <a:gd name="T7" fmla="*/ 5 h 8"/>
                <a:gd name="T8" fmla="*/ 3 w 7"/>
                <a:gd name="T9" fmla="*/ 5 h 8"/>
                <a:gd name="T10" fmla="*/ 0 w 7"/>
                <a:gd name="T11" fmla="*/ 0 h 8"/>
                <a:gd name="T12" fmla="*/ 1 w 7"/>
                <a:gd name="T13" fmla="*/ 0 h 8"/>
                <a:gd name="T14" fmla="*/ 5 w 7"/>
                <a:gd name="T15" fmla="*/ 5 h 8"/>
                <a:gd name="T16" fmla="*/ 6 w 7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lnTo>
                    <a:pt x="6" y="7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5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7" name="Freeform 341">
              <a:extLst>
                <a:ext uri="{FF2B5EF4-FFF2-40B4-BE49-F238E27FC236}">
                  <a16:creationId xmlns:a16="http://schemas.microsoft.com/office/drawing/2014/main" id="{5A839943-EAF9-F3B6-6DD4-B0976E8EA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9891346"/>
              <a:ext cx="5497" cy="10990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6 h 7"/>
                <a:gd name="T4" fmla="*/ 1 w 3"/>
                <a:gd name="T5" fmla="*/ 5 h 7"/>
                <a:gd name="T6" fmla="*/ 0 w 3"/>
                <a:gd name="T7" fmla="*/ 4 h 7"/>
                <a:gd name="T8" fmla="*/ 1 w 3"/>
                <a:gd name="T9" fmla="*/ 1 h 7"/>
                <a:gd name="T10" fmla="*/ 1 w 3"/>
                <a:gd name="T11" fmla="*/ 0 h 7"/>
                <a:gd name="T12" fmla="*/ 2 w 3"/>
                <a:gd name="T13" fmla="*/ 2 h 7"/>
                <a:gd name="T14" fmla="*/ 2 w 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lnTo>
                    <a:pt x="2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8" name="Freeform 342">
              <a:extLst>
                <a:ext uri="{FF2B5EF4-FFF2-40B4-BE49-F238E27FC236}">
                  <a16:creationId xmlns:a16="http://schemas.microsoft.com/office/drawing/2014/main" id="{5C39A84C-0FCB-4AB2-E0B4-51AFE7EE1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2815" y="9896840"/>
              <a:ext cx="10990" cy="10990"/>
            </a:xfrm>
            <a:custGeom>
              <a:avLst/>
              <a:gdLst>
                <a:gd name="T0" fmla="*/ 8 w 9"/>
                <a:gd name="T1" fmla="*/ 7 h 8"/>
                <a:gd name="T2" fmla="*/ 7 w 9"/>
                <a:gd name="T3" fmla="*/ 7 h 8"/>
                <a:gd name="T4" fmla="*/ 5 w 9"/>
                <a:gd name="T5" fmla="*/ 5 h 8"/>
                <a:gd name="T6" fmla="*/ 2 w 9"/>
                <a:gd name="T7" fmla="*/ 3 h 8"/>
                <a:gd name="T8" fmla="*/ 0 w 9"/>
                <a:gd name="T9" fmla="*/ 0 h 8"/>
                <a:gd name="T10" fmla="*/ 8 w 9"/>
                <a:gd name="T11" fmla="*/ 5 h 8"/>
                <a:gd name="T12" fmla="*/ 8 w 9"/>
                <a:gd name="T1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7" y="7"/>
                  </a:lnTo>
                  <a:lnTo>
                    <a:pt x="5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9" name="Freeform 343">
              <a:extLst>
                <a:ext uri="{FF2B5EF4-FFF2-40B4-BE49-F238E27FC236}">
                  <a16:creationId xmlns:a16="http://schemas.microsoft.com/office/drawing/2014/main" id="{EDC5671F-343B-0946-558B-9EFAD987A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9177" y="9896840"/>
              <a:ext cx="21981" cy="16487"/>
            </a:xfrm>
            <a:custGeom>
              <a:avLst/>
              <a:gdLst>
                <a:gd name="T0" fmla="*/ 10 w 18"/>
                <a:gd name="T1" fmla="*/ 6 h 12"/>
                <a:gd name="T2" fmla="*/ 11 w 18"/>
                <a:gd name="T3" fmla="*/ 7 h 12"/>
                <a:gd name="T4" fmla="*/ 12 w 18"/>
                <a:gd name="T5" fmla="*/ 5 h 12"/>
                <a:gd name="T6" fmla="*/ 14 w 18"/>
                <a:gd name="T7" fmla="*/ 7 h 12"/>
                <a:gd name="T8" fmla="*/ 15 w 18"/>
                <a:gd name="T9" fmla="*/ 9 h 12"/>
                <a:gd name="T10" fmla="*/ 17 w 18"/>
                <a:gd name="T11" fmla="*/ 10 h 12"/>
                <a:gd name="T12" fmla="*/ 15 w 18"/>
                <a:gd name="T13" fmla="*/ 10 h 12"/>
                <a:gd name="T14" fmla="*/ 15 w 18"/>
                <a:gd name="T15" fmla="*/ 11 h 12"/>
                <a:gd name="T16" fmla="*/ 14 w 18"/>
                <a:gd name="T17" fmla="*/ 11 h 12"/>
                <a:gd name="T18" fmla="*/ 7 w 18"/>
                <a:gd name="T19" fmla="*/ 7 h 12"/>
                <a:gd name="T20" fmla="*/ 3 w 18"/>
                <a:gd name="T21" fmla="*/ 9 h 12"/>
                <a:gd name="T22" fmla="*/ 0 w 18"/>
                <a:gd name="T23" fmla="*/ 7 h 12"/>
                <a:gd name="T24" fmla="*/ 0 w 18"/>
                <a:gd name="T25" fmla="*/ 7 h 12"/>
                <a:gd name="T26" fmla="*/ 1 w 18"/>
                <a:gd name="T27" fmla="*/ 5 h 12"/>
                <a:gd name="T28" fmla="*/ 2 w 18"/>
                <a:gd name="T29" fmla="*/ 0 h 12"/>
                <a:gd name="T30" fmla="*/ 6 w 18"/>
                <a:gd name="T31" fmla="*/ 1 h 12"/>
                <a:gd name="T32" fmla="*/ 6 w 18"/>
                <a:gd name="T33" fmla="*/ 3 h 12"/>
                <a:gd name="T34" fmla="*/ 6 w 18"/>
                <a:gd name="T35" fmla="*/ 3 h 12"/>
                <a:gd name="T36" fmla="*/ 8 w 18"/>
                <a:gd name="T37" fmla="*/ 4 h 12"/>
                <a:gd name="T38" fmla="*/ 10 w 18"/>
                <a:gd name="T3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12">
                  <a:moveTo>
                    <a:pt x="10" y="6"/>
                  </a:moveTo>
                  <a:lnTo>
                    <a:pt x="11" y="7"/>
                  </a:lnTo>
                  <a:lnTo>
                    <a:pt x="12" y="5"/>
                  </a:lnTo>
                  <a:lnTo>
                    <a:pt x="14" y="7"/>
                  </a:lnTo>
                  <a:lnTo>
                    <a:pt x="15" y="9"/>
                  </a:lnTo>
                  <a:lnTo>
                    <a:pt x="17" y="10"/>
                  </a:lnTo>
                  <a:lnTo>
                    <a:pt x="15" y="10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7" y="7"/>
                  </a:lnTo>
                  <a:lnTo>
                    <a:pt x="3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2" y="0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3"/>
                  </a:lnTo>
                  <a:lnTo>
                    <a:pt x="8" y="4"/>
                  </a:lnTo>
                  <a:lnTo>
                    <a:pt x="10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0" name="Freeform 344">
              <a:extLst>
                <a:ext uri="{FF2B5EF4-FFF2-40B4-BE49-F238E27FC236}">
                  <a16:creationId xmlns:a16="http://schemas.microsoft.com/office/drawing/2014/main" id="{FE7468A1-88AA-CE2D-3540-20B8C8DAE5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388" y="9896840"/>
              <a:ext cx="10990" cy="21981"/>
            </a:xfrm>
            <a:custGeom>
              <a:avLst/>
              <a:gdLst>
                <a:gd name="T0" fmla="*/ 5 w 9"/>
                <a:gd name="T1" fmla="*/ 16 h 19"/>
                <a:gd name="T2" fmla="*/ 3 w 9"/>
                <a:gd name="T3" fmla="*/ 18 h 19"/>
                <a:gd name="T4" fmla="*/ 0 w 9"/>
                <a:gd name="T5" fmla="*/ 16 h 19"/>
                <a:gd name="T6" fmla="*/ 1 w 9"/>
                <a:gd name="T7" fmla="*/ 15 h 19"/>
                <a:gd name="T8" fmla="*/ 2 w 9"/>
                <a:gd name="T9" fmla="*/ 12 h 19"/>
                <a:gd name="T10" fmla="*/ 3 w 9"/>
                <a:gd name="T11" fmla="*/ 10 h 19"/>
                <a:gd name="T12" fmla="*/ 4 w 9"/>
                <a:gd name="T13" fmla="*/ 7 h 19"/>
                <a:gd name="T14" fmla="*/ 1 w 9"/>
                <a:gd name="T15" fmla="*/ 0 h 19"/>
                <a:gd name="T16" fmla="*/ 2 w 9"/>
                <a:gd name="T17" fmla="*/ 0 h 19"/>
                <a:gd name="T18" fmla="*/ 3 w 9"/>
                <a:gd name="T19" fmla="*/ 0 h 19"/>
                <a:gd name="T20" fmla="*/ 5 w 9"/>
                <a:gd name="T21" fmla="*/ 5 h 19"/>
                <a:gd name="T22" fmla="*/ 8 w 9"/>
                <a:gd name="T23" fmla="*/ 8 h 19"/>
                <a:gd name="T24" fmla="*/ 7 w 9"/>
                <a:gd name="T25" fmla="*/ 12 h 19"/>
                <a:gd name="T26" fmla="*/ 5 w 9"/>
                <a:gd name="T27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5" y="16"/>
                  </a:moveTo>
                  <a:lnTo>
                    <a:pt x="3" y="18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7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5"/>
                  </a:lnTo>
                  <a:lnTo>
                    <a:pt x="8" y="8"/>
                  </a:lnTo>
                  <a:lnTo>
                    <a:pt x="7" y="12"/>
                  </a:lnTo>
                  <a:lnTo>
                    <a:pt x="5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1" name="Freeform 345">
              <a:extLst>
                <a:ext uri="{FF2B5EF4-FFF2-40B4-BE49-F238E27FC236}">
                  <a16:creationId xmlns:a16="http://schemas.microsoft.com/office/drawing/2014/main" id="{069F9951-C392-C902-A8B0-9BED31E7A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1283" y="9896840"/>
              <a:ext cx="43962" cy="16487"/>
            </a:xfrm>
            <a:custGeom>
              <a:avLst/>
              <a:gdLst>
                <a:gd name="T0" fmla="*/ 18 w 36"/>
                <a:gd name="T1" fmla="*/ 0 h 15"/>
                <a:gd name="T2" fmla="*/ 24 w 36"/>
                <a:gd name="T3" fmla="*/ 1 h 15"/>
                <a:gd name="T4" fmla="*/ 25 w 36"/>
                <a:gd name="T5" fmla="*/ 1 h 15"/>
                <a:gd name="T6" fmla="*/ 33 w 36"/>
                <a:gd name="T7" fmla="*/ 5 h 15"/>
                <a:gd name="T8" fmla="*/ 34 w 36"/>
                <a:gd name="T9" fmla="*/ 6 h 15"/>
                <a:gd name="T10" fmla="*/ 34 w 36"/>
                <a:gd name="T11" fmla="*/ 7 h 15"/>
                <a:gd name="T12" fmla="*/ 35 w 36"/>
                <a:gd name="T13" fmla="*/ 9 h 15"/>
                <a:gd name="T14" fmla="*/ 32 w 36"/>
                <a:gd name="T15" fmla="*/ 11 h 15"/>
                <a:gd name="T16" fmla="*/ 31 w 36"/>
                <a:gd name="T17" fmla="*/ 11 h 15"/>
                <a:gd name="T18" fmla="*/ 30 w 36"/>
                <a:gd name="T19" fmla="*/ 11 h 15"/>
                <a:gd name="T20" fmla="*/ 27 w 36"/>
                <a:gd name="T21" fmla="*/ 10 h 15"/>
                <a:gd name="T22" fmla="*/ 24 w 36"/>
                <a:gd name="T23" fmla="*/ 11 h 15"/>
                <a:gd name="T24" fmla="*/ 23 w 36"/>
                <a:gd name="T25" fmla="*/ 10 h 15"/>
                <a:gd name="T26" fmla="*/ 21 w 36"/>
                <a:gd name="T27" fmla="*/ 8 h 15"/>
                <a:gd name="T28" fmla="*/ 18 w 36"/>
                <a:gd name="T29" fmla="*/ 7 h 15"/>
                <a:gd name="T30" fmla="*/ 14 w 36"/>
                <a:gd name="T31" fmla="*/ 2 h 15"/>
                <a:gd name="T32" fmla="*/ 12 w 36"/>
                <a:gd name="T33" fmla="*/ 2 h 15"/>
                <a:gd name="T34" fmla="*/ 13 w 36"/>
                <a:gd name="T35" fmla="*/ 4 h 15"/>
                <a:gd name="T36" fmla="*/ 14 w 36"/>
                <a:gd name="T37" fmla="*/ 5 h 15"/>
                <a:gd name="T38" fmla="*/ 16 w 36"/>
                <a:gd name="T39" fmla="*/ 9 h 15"/>
                <a:gd name="T40" fmla="*/ 18 w 36"/>
                <a:gd name="T41" fmla="*/ 10 h 15"/>
                <a:gd name="T42" fmla="*/ 19 w 36"/>
                <a:gd name="T43" fmla="*/ 9 h 15"/>
                <a:gd name="T44" fmla="*/ 21 w 36"/>
                <a:gd name="T45" fmla="*/ 11 h 15"/>
                <a:gd name="T46" fmla="*/ 21 w 36"/>
                <a:gd name="T47" fmla="*/ 13 h 15"/>
                <a:gd name="T48" fmla="*/ 16 w 36"/>
                <a:gd name="T49" fmla="*/ 14 h 15"/>
                <a:gd name="T50" fmla="*/ 14 w 36"/>
                <a:gd name="T51" fmla="*/ 12 h 15"/>
                <a:gd name="T52" fmla="*/ 14 w 36"/>
                <a:gd name="T53" fmla="*/ 9 h 15"/>
                <a:gd name="T54" fmla="*/ 12 w 36"/>
                <a:gd name="T55" fmla="*/ 10 h 15"/>
                <a:gd name="T56" fmla="*/ 10 w 36"/>
                <a:gd name="T57" fmla="*/ 11 h 15"/>
                <a:gd name="T58" fmla="*/ 10 w 36"/>
                <a:gd name="T59" fmla="*/ 11 h 15"/>
                <a:gd name="T60" fmla="*/ 8 w 36"/>
                <a:gd name="T61" fmla="*/ 8 h 15"/>
                <a:gd name="T62" fmla="*/ 3 w 36"/>
                <a:gd name="T63" fmla="*/ 8 h 15"/>
                <a:gd name="T64" fmla="*/ 0 w 36"/>
                <a:gd name="T65" fmla="*/ 6 h 15"/>
                <a:gd name="T66" fmla="*/ 1 w 36"/>
                <a:gd name="T67" fmla="*/ 5 h 15"/>
                <a:gd name="T68" fmla="*/ 2 w 36"/>
                <a:gd name="T69" fmla="*/ 3 h 15"/>
                <a:gd name="T70" fmla="*/ 3 w 36"/>
                <a:gd name="T71" fmla="*/ 2 h 15"/>
                <a:gd name="T72" fmla="*/ 6 w 36"/>
                <a:gd name="T73" fmla="*/ 3 h 15"/>
                <a:gd name="T74" fmla="*/ 8 w 36"/>
                <a:gd name="T75" fmla="*/ 2 h 15"/>
                <a:gd name="T76" fmla="*/ 10 w 36"/>
                <a:gd name="T77" fmla="*/ 2 h 15"/>
                <a:gd name="T78" fmla="*/ 11 w 36"/>
                <a:gd name="T79" fmla="*/ 1 h 15"/>
                <a:gd name="T80" fmla="*/ 15 w 36"/>
                <a:gd name="T81" fmla="*/ 1 h 15"/>
                <a:gd name="T82" fmla="*/ 18 w 36"/>
                <a:gd name="T8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6" h="15">
                  <a:moveTo>
                    <a:pt x="18" y="0"/>
                  </a:moveTo>
                  <a:lnTo>
                    <a:pt x="24" y="1"/>
                  </a:lnTo>
                  <a:lnTo>
                    <a:pt x="25" y="1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9"/>
                  </a:lnTo>
                  <a:lnTo>
                    <a:pt x="32" y="11"/>
                  </a:lnTo>
                  <a:lnTo>
                    <a:pt x="31" y="11"/>
                  </a:lnTo>
                  <a:lnTo>
                    <a:pt x="30" y="11"/>
                  </a:lnTo>
                  <a:lnTo>
                    <a:pt x="27" y="10"/>
                  </a:lnTo>
                  <a:lnTo>
                    <a:pt x="24" y="11"/>
                  </a:lnTo>
                  <a:lnTo>
                    <a:pt x="23" y="10"/>
                  </a:lnTo>
                  <a:lnTo>
                    <a:pt x="21" y="8"/>
                  </a:lnTo>
                  <a:lnTo>
                    <a:pt x="18" y="7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6" y="9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8" y="8"/>
                  </a:lnTo>
                  <a:lnTo>
                    <a:pt x="3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5" y="1"/>
                  </a:lnTo>
                  <a:lnTo>
                    <a:pt x="1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2" name="Freeform 346">
              <a:extLst>
                <a:ext uri="{FF2B5EF4-FFF2-40B4-BE49-F238E27FC236}">
                  <a16:creationId xmlns:a16="http://schemas.microsoft.com/office/drawing/2014/main" id="{3AC862EB-4F16-082C-E874-EC181885D4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0709" y="9907830"/>
              <a:ext cx="10990" cy="5497"/>
            </a:xfrm>
            <a:custGeom>
              <a:avLst/>
              <a:gdLst>
                <a:gd name="T0" fmla="*/ 9 w 11"/>
                <a:gd name="T1" fmla="*/ 4 h 6"/>
                <a:gd name="T2" fmla="*/ 5 w 11"/>
                <a:gd name="T3" fmla="*/ 5 h 6"/>
                <a:gd name="T4" fmla="*/ 0 w 11"/>
                <a:gd name="T5" fmla="*/ 4 h 6"/>
                <a:gd name="T6" fmla="*/ 1 w 11"/>
                <a:gd name="T7" fmla="*/ 2 h 6"/>
                <a:gd name="T8" fmla="*/ 3 w 11"/>
                <a:gd name="T9" fmla="*/ 0 h 6"/>
                <a:gd name="T10" fmla="*/ 5 w 11"/>
                <a:gd name="T11" fmla="*/ 0 h 6"/>
                <a:gd name="T12" fmla="*/ 8 w 11"/>
                <a:gd name="T13" fmla="*/ 1 h 6"/>
                <a:gd name="T14" fmla="*/ 10 w 11"/>
                <a:gd name="T15" fmla="*/ 3 h 6"/>
                <a:gd name="T16" fmla="*/ 9 w 11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">
                  <a:moveTo>
                    <a:pt x="9" y="4"/>
                  </a:moveTo>
                  <a:lnTo>
                    <a:pt x="5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0" y="3"/>
                  </a:lnTo>
                  <a:lnTo>
                    <a:pt x="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3" name="Freeform 347">
              <a:extLst>
                <a:ext uri="{FF2B5EF4-FFF2-40B4-BE49-F238E27FC236}">
                  <a16:creationId xmlns:a16="http://schemas.microsoft.com/office/drawing/2014/main" id="{4F8A9321-7278-40E6-569C-874988C97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54892" y="9907830"/>
              <a:ext cx="10990" cy="10990"/>
            </a:xfrm>
            <a:custGeom>
              <a:avLst/>
              <a:gdLst>
                <a:gd name="T0" fmla="*/ 4 w 7"/>
                <a:gd name="T1" fmla="*/ 8 h 9"/>
                <a:gd name="T2" fmla="*/ 3 w 7"/>
                <a:gd name="T3" fmla="*/ 8 h 9"/>
                <a:gd name="T4" fmla="*/ 0 w 7"/>
                <a:gd name="T5" fmla="*/ 8 h 9"/>
                <a:gd name="T6" fmla="*/ 0 w 7"/>
                <a:gd name="T7" fmla="*/ 5 h 9"/>
                <a:gd name="T8" fmla="*/ 1 w 7"/>
                <a:gd name="T9" fmla="*/ 0 h 9"/>
                <a:gd name="T10" fmla="*/ 3 w 7"/>
                <a:gd name="T11" fmla="*/ 0 h 9"/>
                <a:gd name="T12" fmla="*/ 6 w 7"/>
                <a:gd name="T13" fmla="*/ 1 h 9"/>
                <a:gd name="T14" fmla="*/ 4 w 7"/>
                <a:gd name="T15" fmla="*/ 2 h 9"/>
                <a:gd name="T16" fmla="*/ 6 w 7"/>
                <a:gd name="T17" fmla="*/ 4 h 9"/>
                <a:gd name="T18" fmla="*/ 4 w 7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9">
                  <a:moveTo>
                    <a:pt x="4" y="8"/>
                  </a:move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6" y="4"/>
                  </a:lnTo>
                  <a:lnTo>
                    <a:pt x="4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4" name="Freeform 348">
              <a:extLst>
                <a:ext uri="{FF2B5EF4-FFF2-40B4-BE49-F238E27FC236}">
                  <a16:creationId xmlns:a16="http://schemas.microsoft.com/office/drawing/2014/main" id="{DAAC8FB7-B37F-61B8-3B6B-79EC7E503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9913327"/>
              <a:ext cx="27478" cy="21981"/>
            </a:xfrm>
            <a:custGeom>
              <a:avLst/>
              <a:gdLst>
                <a:gd name="T0" fmla="*/ 9 w 20"/>
                <a:gd name="T1" fmla="*/ 0 h 19"/>
                <a:gd name="T2" fmla="*/ 13 w 20"/>
                <a:gd name="T3" fmla="*/ 5 h 19"/>
                <a:gd name="T4" fmla="*/ 10 w 20"/>
                <a:gd name="T5" fmla="*/ 9 h 19"/>
                <a:gd name="T6" fmla="*/ 12 w 20"/>
                <a:gd name="T7" fmla="*/ 12 h 19"/>
                <a:gd name="T8" fmla="*/ 16 w 20"/>
                <a:gd name="T9" fmla="*/ 12 h 19"/>
                <a:gd name="T10" fmla="*/ 17 w 20"/>
                <a:gd name="T11" fmla="*/ 12 h 19"/>
                <a:gd name="T12" fmla="*/ 18 w 20"/>
                <a:gd name="T13" fmla="*/ 14 h 19"/>
                <a:gd name="T14" fmla="*/ 19 w 20"/>
                <a:gd name="T15" fmla="*/ 16 h 19"/>
                <a:gd name="T16" fmla="*/ 17 w 20"/>
                <a:gd name="T17" fmla="*/ 17 h 19"/>
                <a:gd name="T18" fmla="*/ 15 w 20"/>
                <a:gd name="T19" fmla="*/ 18 h 19"/>
                <a:gd name="T20" fmla="*/ 12 w 20"/>
                <a:gd name="T21" fmla="*/ 16 h 19"/>
                <a:gd name="T22" fmla="*/ 11 w 20"/>
                <a:gd name="T23" fmla="*/ 15 h 19"/>
                <a:gd name="T24" fmla="*/ 11 w 20"/>
                <a:gd name="T25" fmla="*/ 14 h 19"/>
                <a:gd name="T26" fmla="*/ 6 w 20"/>
                <a:gd name="T27" fmla="*/ 16 h 19"/>
                <a:gd name="T28" fmla="*/ 5 w 20"/>
                <a:gd name="T29" fmla="*/ 16 h 19"/>
                <a:gd name="T30" fmla="*/ 4 w 20"/>
                <a:gd name="T31" fmla="*/ 13 h 19"/>
                <a:gd name="T32" fmla="*/ 6 w 20"/>
                <a:gd name="T33" fmla="*/ 10 h 19"/>
                <a:gd name="T34" fmla="*/ 3 w 20"/>
                <a:gd name="T35" fmla="*/ 9 h 19"/>
                <a:gd name="T36" fmla="*/ 0 w 20"/>
                <a:gd name="T37" fmla="*/ 6 h 19"/>
                <a:gd name="T38" fmla="*/ 0 w 20"/>
                <a:gd name="T39" fmla="*/ 5 h 19"/>
                <a:gd name="T40" fmla="*/ 1 w 20"/>
                <a:gd name="T41" fmla="*/ 2 h 19"/>
                <a:gd name="T42" fmla="*/ 1 w 20"/>
                <a:gd name="T43" fmla="*/ 0 h 19"/>
                <a:gd name="T44" fmla="*/ 3 w 20"/>
                <a:gd name="T45" fmla="*/ 0 h 19"/>
                <a:gd name="T46" fmla="*/ 5 w 20"/>
                <a:gd name="T47" fmla="*/ 3 h 19"/>
                <a:gd name="T48" fmla="*/ 6 w 20"/>
                <a:gd name="T49" fmla="*/ 0 h 19"/>
                <a:gd name="T50" fmla="*/ 8 w 20"/>
                <a:gd name="T51" fmla="*/ 0 h 19"/>
                <a:gd name="T52" fmla="*/ 9 w 20"/>
                <a:gd name="T5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" h="19">
                  <a:moveTo>
                    <a:pt x="9" y="0"/>
                  </a:moveTo>
                  <a:lnTo>
                    <a:pt x="13" y="5"/>
                  </a:lnTo>
                  <a:lnTo>
                    <a:pt x="10" y="9"/>
                  </a:lnTo>
                  <a:lnTo>
                    <a:pt x="12" y="12"/>
                  </a:lnTo>
                  <a:lnTo>
                    <a:pt x="16" y="12"/>
                  </a:lnTo>
                  <a:lnTo>
                    <a:pt x="17" y="12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17" y="17"/>
                  </a:lnTo>
                  <a:lnTo>
                    <a:pt x="15" y="18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5" name="Freeform 349">
              <a:extLst>
                <a:ext uri="{FF2B5EF4-FFF2-40B4-BE49-F238E27FC236}">
                  <a16:creationId xmlns:a16="http://schemas.microsoft.com/office/drawing/2014/main" id="{F9C3C977-4711-84EC-70EA-DA0C4DC72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8187" y="9913327"/>
              <a:ext cx="16484" cy="16484"/>
            </a:xfrm>
            <a:custGeom>
              <a:avLst/>
              <a:gdLst>
                <a:gd name="T0" fmla="*/ 7 w 12"/>
                <a:gd name="T1" fmla="*/ 0 h 12"/>
                <a:gd name="T2" fmla="*/ 10 w 12"/>
                <a:gd name="T3" fmla="*/ 3 h 12"/>
                <a:gd name="T4" fmla="*/ 11 w 12"/>
                <a:gd name="T5" fmla="*/ 5 h 12"/>
                <a:gd name="T6" fmla="*/ 9 w 12"/>
                <a:gd name="T7" fmla="*/ 6 h 12"/>
                <a:gd name="T8" fmla="*/ 8 w 12"/>
                <a:gd name="T9" fmla="*/ 9 h 12"/>
                <a:gd name="T10" fmla="*/ 8 w 12"/>
                <a:gd name="T11" fmla="*/ 9 h 12"/>
                <a:gd name="T12" fmla="*/ 5 w 12"/>
                <a:gd name="T13" fmla="*/ 8 h 12"/>
                <a:gd name="T14" fmla="*/ 4 w 12"/>
                <a:gd name="T15" fmla="*/ 11 h 12"/>
                <a:gd name="T16" fmla="*/ 3 w 12"/>
                <a:gd name="T17" fmla="*/ 7 h 12"/>
                <a:gd name="T18" fmla="*/ 0 w 12"/>
                <a:gd name="T19" fmla="*/ 5 h 12"/>
                <a:gd name="T20" fmla="*/ 2 w 12"/>
                <a:gd name="T21" fmla="*/ 2 h 12"/>
                <a:gd name="T22" fmla="*/ 2 w 12"/>
                <a:gd name="T23" fmla="*/ 2 h 12"/>
                <a:gd name="T24" fmla="*/ 3 w 12"/>
                <a:gd name="T25" fmla="*/ 2 h 12"/>
                <a:gd name="T26" fmla="*/ 4 w 12"/>
                <a:gd name="T27" fmla="*/ 3 h 12"/>
                <a:gd name="T28" fmla="*/ 7 w 12"/>
                <a:gd name="T2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lnTo>
                    <a:pt x="10" y="3"/>
                  </a:lnTo>
                  <a:lnTo>
                    <a:pt x="11" y="5"/>
                  </a:lnTo>
                  <a:lnTo>
                    <a:pt x="9" y="6"/>
                  </a:lnTo>
                  <a:lnTo>
                    <a:pt x="8" y="9"/>
                  </a:lnTo>
                  <a:lnTo>
                    <a:pt x="8" y="9"/>
                  </a:lnTo>
                  <a:lnTo>
                    <a:pt x="5" y="8"/>
                  </a:lnTo>
                  <a:lnTo>
                    <a:pt x="4" y="11"/>
                  </a:lnTo>
                  <a:lnTo>
                    <a:pt x="3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6" name="Freeform 351">
              <a:extLst>
                <a:ext uri="{FF2B5EF4-FFF2-40B4-BE49-F238E27FC236}">
                  <a16:creationId xmlns:a16="http://schemas.microsoft.com/office/drawing/2014/main" id="{C00ED60E-FCD0-39CE-D42E-BDB690063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0581" y="9913327"/>
              <a:ext cx="10990" cy="5493"/>
            </a:xfrm>
            <a:custGeom>
              <a:avLst/>
              <a:gdLst>
                <a:gd name="T0" fmla="*/ 7 w 9"/>
                <a:gd name="T1" fmla="*/ 0 h 4"/>
                <a:gd name="T2" fmla="*/ 8 w 9"/>
                <a:gd name="T3" fmla="*/ 1 h 4"/>
                <a:gd name="T4" fmla="*/ 8 w 9"/>
                <a:gd name="T5" fmla="*/ 3 h 4"/>
                <a:gd name="T6" fmla="*/ 6 w 9"/>
                <a:gd name="T7" fmla="*/ 2 h 4"/>
                <a:gd name="T8" fmla="*/ 4 w 9"/>
                <a:gd name="T9" fmla="*/ 2 h 4"/>
                <a:gd name="T10" fmla="*/ 2 w 9"/>
                <a:gd name="T11" fmla="*/ 3 h 4"/>
                <a:gd name="T12" fmla="*/ 1 w 9"/>
                <a:gd name="T13" fmla="*/ 3 h 4"/>
                <a:gd name="T14" fmla="*/ 0 w 9"/>
                <a:gd name="T15" fmla="*/ 3 h 4"/>
                <a:gd name="T16" fmla="*/ 1 w 9"/>
                <a:gd name="T17" fmla="*/ 2 h 4"/>
                <a:gd name="T18" fmla="*/ 4 w 9"/>
                <a:gd name="T19" fmla="*/ 0 h 4"/>
                <a:gd name="T20" fmla="*/ 5 w 9"/>
                <a:gd name="T21" fmla="*/ 0 h 4"/>
                <a:gd name="T22" fmla="*/ 7 w 9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4">
                  <a:moveTo>
                    <a:pt x="7" y="0"/>
                  </a:moveTo>
                  <a:lnTo>
                    <a:pt x="8" y="1"/>
                  </a:lnTo>
                  <a:lnTo>
                    <a:pt x="8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7" name="Freeform 352">
              <a:extLst>
                <a:ext uri="{FF2B5EF4-FFF2-40B4-BE49-F238E27FC236}">
                  <a16:creationId xmlns:a16="http://schemas.microsoft.com/office/drawing/2014/main" id="{67ED93AF-7E7A-80F0-D703-0D1F47BE0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2273" y="9913327"/>
              <a:ext cx="10990" cy="5493"/>
            </a:xfrm>
            <a:custGeom>
              <a:avLst/>
              <a:gdLst>
                <a:gd name="T0" fmla="*/ 5 w 8"/>
                <a:gd name="T1" fmla="*/ 3 h 4"/>
                <a:gd name="T2" fmla="*/ 3 w 8"/>
                <a:gd name="T3" fmla="*/ 3 h 4"/>
                <a:gd name="T4" fmla="*/ 0 w 8"/>
                <a:gd name="T5" fmla="*/ 2 h 4"/>
                <a:gd name="T6" fmla="*/ 2 w 8"/>
                <a:gd name="T7" fmla="*/ 1 h 4"/>
                <a:gd name="T8" fmla="*/ 3 w 8"/>
                <a:gd name="T9" fmla="*/ 1 h 4"/>
                <a:gd name="T10" fmla="*/ 5 w 8"/>
                <a:gd name="T11" fmla="*/ 0 h 4"/>
                <a:gd name="T12" fmla="*/ 5 w 8"/>
                <a:gd name="T13" fmla="*/ 0 h 4"/>
                <a:gd name="T14" fmla="*/ 6 w 8"/>
                <a:gd name="T15" fmla="*/ 1 h 4"/>
                <a:gd name="T16" fmla="*/ 7 w 8"/>
                <a:gd name="T17" fmla="*/ 2 h 4"/>
                <a:gd name="T18" fmla="*/ 5 w 8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5" y="3"/>
                  </a:moveTo>
                  <a:lnTo>
                    <a:pt x="3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8" name="Freeform 353">
              <a:extLst>
                <a:ext uri="{FF2B5EF4-FFF2-40B4-BE49-F238E27FC236}">
                  <a16:creationId xmlns:a16="http://schemas.microsoft.com/office/drawing/2014/main" id="{AFD8F3F7-471C-28C2-2512-66E4B12E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0389" y="9924317"/>
              <a:ext cx="5493" cy="10990"/>
            </a:xfrm>
            <a:custGeom>
              <a:avLst/>
              <a:gdLst>
                <a:gd name="T0" fmla="*/ 5 w 6"/>
                <a:gd name="T1" fmla="*/ 5 h 7"/>
                <a:gd name="T2" fmla="*/ 5 w 6"/>
                <a:gd name="T3" fmla="*/ 6 h 7"/>
                <a:gd name="T4" fmla="*/ 2 w 6"/>
                <a:gd name="T5" fmla="*/ 5 h 7"/>
                <a:gd name="T6" fmla="*/ 0 w 6"/>
                <a:gd name="T7" fmla="*/ 5 h 7"/>
                <a:gd name="T8" fmla="*/ 2 w 6"/>
                <a:gd name="T9" fmla="*/ 0 h 7"/>
                <a:gd name="T10" fmla="*/ 4 w 6"/>
                <a:gd name="T11" fmla="*/ 0 h 7"/>
                <a:gd name="T12" fmla="*/ 5 w 6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lnTo>
                    <a:pt x="5" y="6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9" name="Freeform 354">
              <a:extLst>
                <a:ext uri="{FF2B5EF4-FFF2-40B4-BE49-F238E27FC236}">
                  <a16:creationId xmlns:a16="http://schemas.microsoft.com/office/drawing/2014/main" id="{34F60600-6A90-21B5-112F-DE4380D52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4603" y="9924317"/>
              <a:ext cx="38468" cy="21981"/>
            </a:xfrm>
            <a:custGeom>
              <a:avLst/>
              <a:gdLst>
                <a:gd name="T0" fmla="*/ 0 w 32"/>
                <a:gd name="T1" fmla="*/ 0 h 18"/>
                <a:gd name="T2" fmla="*/ 6 w 32"/>
                <a:gd name="T3" fmla="*/ 1 h 18"/>
                <a:gd name="T4" fmla="*/ 9 w 32"/>
                <a:gd name="T5" fmla="*/ 1 h 18"/>
                <a:gd name="T6" fmla="*/ 11 w 32"/>
                <a:gd name="T7" fmla="*/ 2 h 18"/>
                <a:gd name="T8" fmla="*/ 14 w 32"/>
                <a:gd name="T9" fmla="*/ 1 h 18"/>
                <a:gd name="T10" fmla="*/ 16 w 32"/>
                <a:gd name="T11" fmla="*/ 2 h 18"/>
                <a:gd name="T12" fmla="*/ 21 w 32"/>
                <a:gd name="T13" fmla="*/ 6 h 18"/>
                <a:gd name="T14" fmla="*/ 24 w 32"/>
                <a:gd name="T15" fmla="*/ 10 h 18"/>
                <a:gd name="T16" fmla="*/ 28 w 32"/>
                <a:gd name="T17" fmla="*/ 12 h 18"/>
                <a:gd name="T18" fmla="*/ 31 w 32"/>
                <a:gd name="T19" fmla="*/ 13 h 18"/>
                <a:gd name="T20" fmla="*/ 29 w 32"/>
                <a:gd name="T21" fmla="*/ 16 h 18"/>
                <a:gd name="T22" fmla="*/ 24 w 32"/>
                <a:gd name="T23" fmla="*/ 17 h 18"/>
                <a:gd name="T24" fmla="*/ 23 w 32"/>
                <a:gd name="T25" fmla="*/ 17 h 18"/>
                <a:gd name="T26" fmla="*/ 19 w 32"/>
                <a:gd name="T27" fmla="*/ 16 h 18"/>
                <a:gd name="T28" fmla="*/ 16 w 32"/>
                <a:gd name="T29" fmla="*/ 16 h 18"/>
                <a:gd name="T30" fmla="*/ 14 w 32"/>
                <a:gd name="T31" fmla="*/ 14 h 18"/>
                <a:gd name="T32" fmla="*/ 14 w 32"/>
                <a:gd name="T33" fmla="*/ 11 h 18"/>
                <a:gd name="T34" fmla="*/ 11 w 32"/>
                <a:gd name="T35" fmla="*/ 5 h 18"/>
                <a:gd name="T36" fmla="*/ 8 w 32"/>
                <a:gd name="T37" fmla="*/ 7 h 18"/>
                <a:gd name="T38" fmla="*/ 4 w 32"/>
                <a:gd name="T39" fmla="*/ 4 h 18"/>
                <a:gd name="T40" fmla="*/ 3 w 32"/>
                <a:gd name="T41" fmla="*/ 4 h 18"/>
                <a:gd name="T42" fmla="*/ 3 w 32"/>
                <a:gd name="T43" fmla="*/ 4 h 18"/>
                <a:gd name="T44" fmla="*/ 1 w 32"/>
                <a:gd name="T45" fmla="*/ 3 h 18"/>
                <a:gd name="T46" fmla="*/ 0 w 32"/>
                <a:gd name="T47" fmla="*/ 1 h 18"/>
                <a:gd name="T48" fmla="*/ 0 w 32"/>
                <a:gd name="T4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8">
                  <a:moveTo>
                    <a:pt x="0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11" y="2"/>
                  </a:lnTo>
                  <a:lnTo>
                    <a:pt x="14" y="1"/>
                  </a:lnTo>
                  <a:lnTo>
                    <a:pt x="16" y="2"/>
                  </a:lnTo>
                  <a:lnTo>
                    <a:pt x="21" y="6"/>
                  </a:lnTo>
                  <a:lnTo>
                    <a:pt x="24" y="10"/>
                  </a:lnTo>
                  <a:lnTo>
                    <a:pt x="28" y="12"/>
                  </a:lnTo>
                  <a:lnTo>
                    <a:pt x="31" y="13"/>
                  </a:lnTo>
                  <a:lnTo>
                    <a:pt x="29" y="16"/>
                  </a:lnTo>
                  <a:lnTo>
                    <a:pt x="24" y="17"/>
                  </a:lnTo>
                  <a:lnTo>
                    <a:pt x="23" y="17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4" y="14"/>
                  </a:lnTo>
                  <a:lnTo>
                    <a:pt x="14" y="11"/>
                  </a:lnTo>
                  <a:lnTo>
                    <a:pt x="11" y="5"/>
                  </a:lnTo>
                  <a:lnTo>
                    <a:pt x="8" y="7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0" name="Freeform 355">
              <a:extLst>
                <a:ext uri="{FF2B5EF4-FFF2-40B4-BE49-F238E27FC236}">
                  <a16:creationId xmlns:a16="http://schemas.microsoft.com/office/drawing/2014/main" id="{18AECBFE-9081-3DD9-17F8-E9C57581E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6776" y="9929811"/>
              <a:ext cx="21981" cy="5497"/>
            </a:xfrm>
            <a:custGeom>
              <a:avLst/>
              <a:gdLst>
                <a:gd name="T0" fmla="*/ 16 w 17"/>
                <a:gd name="T1" fmla="*/ 0 h 6"/>
                <a:gd name="T2" fmla="*/ 15 w 17"/>
                <a:gd name="T3" fmla="*/ 2 h 6"/>
                <a:gd name="T4" fmla="*/ 14 w 17"/>
                <a:gd name="T5" fmla="*/ 3 h 6"/>
                <a:gd name="T6" fmla="*/ 0 w 17"/>
                <a:gd name="T7" fmla="*/ 5 h 6"/>
                <a:gd name="T8" fmla="*/ 1 w 17"/>
                <a:gd name="T9" fmla="*/ 4 h 6"/>
                <a:gd name="T10" fmla="*/ 2 w 17"/>
                <a:gd name="T11" fmla="*/ 3 h 6"/>
                <a:gd name="T12" fmla="*/ 3 w 17"/>
                <a:gd name="T13" fmla="*/ 2 h 6"/>
                <a:gd name="T14" fmla="*/ 4 w 17"/>
                <a:gd name="T15" fmla="*/ 2 h 6"/>
                <a:gd name="T16" fmla="*/ 5 w 17"/>
                <a:gd name="T17" fmla="*/ 2 h 6"/>
                <a:gd name="T18" fmla="*/ 5 w 17"/>
                <a:gd name="T19" fmla="*/ 2 h 6"/>
                <a:gd name="T20" fmla="*/ 6 w 17"/>
                <a:gd name="T21" fmla="*/ 2 h 6"/>
                <a:gd name="T22" fmla="*/ 8 w 17"/>
                <a:gd name="T23" fmla="*/ 2 h 6"/>
                <a:gd name="T24" fmla="*/ 10 w 17"/>
                <a:gd name="T25" fmla="*/ 2 h 6"/>
                <a:gd name="T26" fmla="*/ 13 w 17"/>
                <a:gd name="T27" fmla="*/ 2 h 6"/>
                <a:gd name="T28" fmla="*/ 13 w 17"/>
                <a:gd name="T29" fmla="*/ 0 h 6"/>
                <a:gd name="T30" fmla="*/ 16 w 17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6">
                  <a:moveTo>
                    <a:pt x="16" y="0"/>
                  </a:moveTo>
                  <a:lnTo>
                    <a:pt x="15" y="2"/>
                  </a:lnTo>
                  <a:lnTo>
                    <a:pt x="14" y="3"/>
                  </a:lnTo>
                  <a:lnTo>
                    <a:pt x="0" y="5"/>
                  </a:lnTo>
                  <a:lnTo>
                    <a:pt x="1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1" name="Freeform 356">
              <a:extLst>
                <a:ext uri="{FF2B5EF4-FFF2-40B4-BE49-F238E27FC236}">
                  <a16:creationId xmlns:a16="http://schemas.microsoft.com/office/drawing/2014/main" id="{6EB3B008-0BC2-1C76-7807-9E7B59E825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7767" y="9935308"/>
              <a:ext cx="16487" cy="16484"/>
            </a:xfrm>
            <a:custGeom>
              <a:avLst/>
              <a:gdLst>
                <a:gd name="T0" fmla="*/ 11 w 14"/>
                <a:gd name="T1" fmla="*/ 13 h 15"/>
                <a:gd name="T2" fmla="*/ 10 w 14"/>
                <a:gd name="T3" fmla="*/ 14 h 15"/>
                <a:gd name="T4" fmla="*/ 6 w 14"/>
                <a:gd name="T5" fmla="*/ 13 h 15"/>
                <a:gd name="T6" fmla="*/ 4 w 14"/>
                <a:gd name="T7" fmla="*/ 11 h 15"/>
                <a:gd name="T8" fmla="*/ 3 w 14"/>
                <a:gd name="T9" fmla="*/ 9 h 15"/>
                <a:gd name="T10" fmla="*/ 2 w 14"/>
                <a:gd name="T11" fmla="*/ 6 h 15"/>
                <a:gd name="T12" fmla="*/ 1 w 14"/>
                <a:gd name="T13" fmla="*/ 5 h 15"/>
                <a:gd name="T14" fmla="*/ 0 w 14"/>
                <a:gd name="T15" fmla="*/ 3 h 15"/>
                <a:gd name="T16" fmla="*/ 1 w 14"/>
                <a:gd name="T17" fmla="*/ 2 h 15"/>
                <a:gd name="T18" fmla="*/ 8 w 14"/>
                <a:gd name="T19" fmla="*/ 0 h 15"/>
                <a:gd name="T20" fmla="*/ 9 w 14"/>
                <a:gd name="T21" fmla="*/ 0 h 15"/>
                <a:gd name="T22" fmla="*/ 12 w 14"/>
                <a:gd name="T23" fmla="*/ 0 h 15"/>
                <a:gd name="T24" fmla="*/ 13 w 14"/>
                <a:gd name="T25" fmla="*/ 2 h 15"/>
                <a:gd name="T26" fmla="*/ 12 w 14"/>
                <a:gd name="T27" fmla="*/ 9 h 15"/>
                <a:gd name="T28" fmla="*/ 11 w 14"/>
                <a:gd name="T2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5">
                  <a:moveTo>
                    <a:pt x="11" y="13"/>
                  </a:moveTo>
                  <a:lnTo>
                    <a:pt x="10" y="14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3" y="9"/>
                  </a:lnTo>
                  <a:lnTo>
                    <a:pt x="2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2" y="9"/>
                  </a:lnTo>
                  <a:lnTo>
                    <a:pt x="11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2" name="Freeform 357">
              <a:extLst>
                <a:ext uri="{FF2B5EF4-FFF2-40B4-BE49-F238E27FC236}">
                  <a16:creationId xmlns:a16="http://schemas.microsoft.com/office/drawing/2014/main" id="{EC0A16F2-9005-534C-0FFC-0D10C1357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8379" y="9935308"/>
              <a:ext cx="27474" cy="38465"/>
            </a:xfrm>
            <a:custGeom>
              <a:avLst/>
              <a:gdLst>
                <a:gd name="T0" fmla="*/ 18 w 23"/>
                <a:gd name="T1" fmla="*/ 28 h 29"/>
                <a:gd name="T2" fmla="*/ 15 w 23"/>
                <a:gd name="T3" fmla="*/ 28 h 29"/>
                <a:gd name="T4" fmla="*/ 9 w 23"/>
                <a:gd name="T5" fmla="*/ 24 h 29"/>
                <a:gd name="T6" fmla="*/ 7 w 23"/>
                <a:gd name="T7" fmla="*/ 23 h 29"/>
                <a:gd name="T8" fmla="*/ 7 w 23"/>
                <a:gd name="T9" fmla="*/ 21 h 29"/>
                <a:gd name="T10" fmla="*/ 1 w 23"/>
                <a:gd name="T11" fmla="*/ 11 h 29"/>
                <a:gd name="T12" fmla="*/ 0 w 23"/>
                <a:gd name="T13" fmla="*/ 10 h 29"/>
                <a:gd name="T14" fmla="*/ 3 w 23"/>
                <a:gd name="T15" fmla="*/ 2 h 29"/>
                <a:gd name="T16" fmla="*/ 9 w 23"/>
                <a:gd name="T17" fmla="*/ 0 h 29"/>
                <a:gd name="T18" fmla="*/ 11 w 23"/>
                <a:gd name="T19" fmla="*/ 2 h 29"/>
                <a:gd name="T20" fmla="*/ 11 w 23"/>
                <a:gd name="T21" fmla="*/ 5 h 29"/>
                <a:gd name="T22" fmla="*/ 15 w 23"/>
                <a:gd name="T23" fmla="*/ 11 h 29"/>
                <a:gd name="T24" fmla="*/ 16 w 23"/>
                <a:gd name="T25" fmla="*/ 14 h 29"/>
                <a:gd name="T26" fmla="*/ 17 w 23"/>
                <a:gd name="T27" fmla="*/ 16 h 29"/>
                <a:gd name="T28" fmla="*/ 18 w 23"/>
                <a:gd name="T29" fmla="*/ 16 h 29"/>
                <a:gd name="T30" fmla="*/ 17 w 23"/>
                <a:gd name="T31" fmla="*/ 18 h 29"/>
                <a:gd name="T32" fmla="*/ 20 w 23"/>
                <a:gd name="T33" fmla="*/ 21 h 29"/>
                <a:gd name="T34" fmla="*/ 21 w 23"/>
                <a:gd name="T35" fmla="*/ 23 h 29"/>
                <a:gd name="T36" fmla="*/ 22 w 23"/>
                <a:gd name="T37" fmla="*/ 27 h 29"/>
                <a:gd name="T38" fmla="*/ 18 w 23"/>
                <a:gd name="T39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29">
                  <a:moveTo>
                    <a:pt x="18" y="28"/>
                  </a:moveTo>
                  <a:lnTo>
                    <a:pt x="15" y="28"/>
                  </a:lnTo>
                  <a:lnTo>
                    <a:pt x="9" y="24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3" y="2"/>
                  </a:lnTo>
                  <a:lnTo>
                    <a:pt x="9" y="0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15" y="11"/>
                  </a:lnTo>
                  <a:lnTo>
                    <a:pt x="16" y="14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7" y="18"/>
                  </a:lnTo>
                  <a:lnTo>
                    <a:pt x="20" y="21"/>
                  </a:lnTo>
                  <a:lnTo>
                    <a:pt x="21" y="23"/>
                  </a:lnTo>
                  <a:lnTo>
                    <a:pt x="22" y="27"/>
                  </a:lnTo>
                  <a:lnTo>
                    <a:pt x="18" y="2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3" name="Freeform 358">
              <a:extLst>
                <a:ext uri="{FF2B5EF4-FFF2-40B4-BE49-F238E27FC236}">
                  <a16:creationId xmlns:a16="http://schemas.microsoft.com/office/drawing/2014/main" id="{1A112EBE-F778-8A28-3CCD-722542D43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2622" y="9935308"/>
              <a:ext cx="10990" cy="10990"/>
            </a:xfrm>
            <a:custGeom>
              <a:avLst/>
              <a:gdLst>
                <a:gd name="T0" fmla="*/ 5 w 7"/>
                <a:gd name="T1" fmla="*/ 6 h 8"/>
                <a:gd name="T2" fmla="*/ 4 w 7"/>
                <a:gd name="T3" fmla="*/ 7 h 8"/>
                <a:gd name="T4" fmla="*/ 2 w 7"/>
                <a:gd name="T5" fmla="*/ 6 h 8"/>
                <a:gd name="T6" fmla="*/ 0 w 7"/>
                <a:gd name="T7" fmla="*/ 4 h 8"/>
                <a:gd name="T8" fmla="*/ 1 w 7"/>
                <a:gd name="T9" fmla="*/ 2 h 8"/>
                <a:gd name="T10" fmla="*/ 3 w 7"/>
                <a:gd name="T11" fmla="*/ 0 h 8"/>
                <a:gd name="T12" fmla="*/ 5 w 7"/>
                <a:gd name="T13" fmla="*/ 2 h 8"/>
                <a:gd name="T14" fmla="*/ 5 w 7"/>
                <a:gd name="T15" fmla="*/ 3 h 8"/>
                <a:gd name="T16" fmla="*/ 6 w 7"/>
                <a:gd name="T17" fmla="*/ 3 h 8"/>
                <a:gd name="T18" fmla="*/ 5 w 7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5" y="6"/>
                  </a:moveTo>
                  <a:lnTo>
                    <a:pt x="4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6" y="3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4" name="Freeform 359">
              <a:extLst>
                <a:ext uri="{FF2B5EF4-FFF2-40B4-BE49-F238E27FC236}">
                  <a16:creationId xmlns:a16="http://schemas.microsoft.com/office/drawing/2014/main" id="{AEBEB132-A48D-8D48-5166-3023AD2C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57004" y="9935308"/>
              <a:ext cx="16484" cy="10990"/>
            </a:xfrm>
            <a:custGeom>
              <a:avLst/>
              <a:gdLst>
                <a:gd name="T0" fmla="*/ 9 w 12"/>
                <a:gd name="T1" fmla="*/ 6 h 10"/>
                <a:gd name="T2" fmla="*/ 3 w 12"/>
                <a:gd name="T3" fmla="*/ 9 h 10"/>
                <a:gd name="T4" fmla="*/ 1 w 12"/>
                <a:gd name="T5" fmla="*/ 9 h 10"/>
                <a:gd name="T6" fmla="*/ 0 w 12"/>
                <a:gd name="T7" fmla="*/ 8 h 10"/>
                <a:gd name="T8" fmla="*/ 0 w 12"/>
                <a:gd name="T9" fmla="*/ 2 h 10"/>
                <a:gd name="T10" fmla="*/ 2 w 12"/>
                <a:gd name="T11" fmla="*/ 0 h 10"/>
                <a:gd name="T12" fmla="*/ 6 w 12"/>
                <a:gd name="T13" fmla="*/ 0 h 10"/>
                <a:gd name="T14" fmla="*/ 9 w 12"/>
                <a:gd name="T15" fmla="*/ 1 h 10"/>
                <a:gd name="T16" fmla="*/ 10 w 12"/>
                <a:gd name="T17" fmla="*/ 2 h 10"/>
                <a:gd name="T18" fmla="*/ 11 w 12"/>
                <a:gd name="T19" fmla="*/ 3 h 10"/>
                <a:gd name="T20" fmla="*/ 10 w 12"/>
                <a:gd name="T21" fmla="*/ 5 h 10"/>
                <a:gd name="T22" fmla="*/ 9 w 12"/>
                <a:gd name="T23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0">
                  <a:moveTo>
                    <a:pt x="9" y="6"/>
                  </a:moveTo>
                  <a:lnTo>
                    <a:pt x="3" y="9"/>
                  </a:lnTo>
                  <a:lnTo>
                    <a:pt x="1" y="9"/>
                  </a:lnTo>
                  <a:lnTo>
                    <a:pt x="0" y="8"/>
                  </a:lnTo>
                  <a:lnTo>
                    <a:pt x="0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11" y="3"/>
                  </a:lnTo>
                  <a:lnTo>
                    <a:pt x="10" y="5"/>
                  </a:lnTo>
                  <a:lnTo>
                    <a:pt x="9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5" name="Freeform 360">
              <a:extLst>
                <a:ext uri="{FF2B5EF4-FFF2-40B4-BE49-F238E27FC236}">
                  <a16:creationId xmlns:a16="http://schemas.microsoft.com/office/drawing/2014/main" id="{0958DEDB-1422-61B5-A3EE-3DC7EDD28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4542" y="9946298"/>
              <a:ext cx="27474" cy="16484"/>
            </a:xfrm>
            <a:custGeom>
              <a:avLst/>
              <a:gdLst>
                <a:gd name="T0" fmla="*/ 13 w 24"/>
                <a:gd name="T1" fmla="*/ 0 h 15"/>
                <a:gd name="T2" fmla="*/ 14 w 24"/>
                <a:gd name="T3" fmla="*/ 2 h 15"/>
                <a:gd name="T4" fmla="*/ 13 w 24"/>
                <a:gd name="T5" fmla="*/ 4 h 15"/>
                <a:gd name="T6" fmla="*/ 14 w 24"/>
                <a:gd name="T7" fmla="*/ 7 h 15"/>
                <a:gd name="T8" fmla="*/ 17 w 24"/>
                <a:gd name="T9" fmla="*/ 2 h 15"/>
                <a:gd name="T10" fmla="*/ 20 w 24"/>
                <a:gd name="T11" fmla="*/ 2 h 15"/>
                <a:gd name="T12" fmla="*/ 21 w 24"/>
                <a:gd name="T13" fmla="*/ 2 h 15"/>
                <a:gd name="T14" fmla="*/ 23 w 24"/>
                <a:gd name="T15" fmla="*/ 4 h 15"/>
                <a:gd name="T16" fmla="*/ 23 w 24"/>
                <a:gd name="T17" fmla="*/ 5 h 15"/>
                <a:gd name="T18" fmla="*/ 23 w 24"/>
                <a:gd name="T19" fmla="*/ 9 h 15"/>
                <a:gd name="T20" fmla="*/ 20 w 24"/>
                <a:gd name="T21" fmla="*/ 11 h 15"/>
                <a:gd name="T22" fmla="*/ 18 w 24"/>
                <a:gd name="T23" fmla="*/ 11 h 15"/>
                <a:gd name="T24" fmla="*/ 17 w 24"/>
                <a:gd name="T25" fmla="*/ 9 h 15"/>
                <a:gd name="T26" fmla="*/ 15 w 24"/>
                <a:gd name="T27" fmla="*/ 8 h 15"/>
                <a:gd name="T28" fmla="*/ 14 w 24"/>
                <a:gd name="T29" fmla="*/ 13 h 15"/>
                <a:gd name="T30" fmla="*/ 13 w 24"/>
                <a:gd name="T31" fmla="*/ 14 h 15"/>
                <a:gd name="T32" fmla="*/ 12 w 24"/>
                <a:gd name="T33" fmla="*/ 14 h 15"/>
                <a:gd name="T34" fmla="*/ 10 w 24"/>
                <a:gd name="T35" fmla="*/ 13 h 15"/>
                <a:gd name="T36" fmla="*/ 10 w 24"/>
                <a:gd name="T37" fmla="*/ 12 h 15"/>
                <a:gd name="T38" fmla="*/ 13 w 24"/>
                <a:gd name="T39" fmla="*/ 10 h 15"/>
                <a:gd name="T40" fmla="*/ 11 w 24"/>
                <a:gd name="T41" fmla="*/ 4 h 15"/>
                <a:gd name="T42" fmla="*/ 9 w 24"/>
                <a:gd name="T43" fmla="*/ 5 h 15"/>
                <a:gd name="T44" fmla="*/ 6 w 24"/>
                <a:gd name="T45" fmla="*/ 11 h 15"/>
                <a:gd name="T46" fmla="*/ 3 w 24"/>
                <a:gd name="T47" fmla="*/ 13 h 15"/>
                <a:gd name="T48" fmla="*/ 2 w 24"/>
                <a:gd name="T49" fmla="*/ 12 h 15"/>
                <a:gd name="T50" fmla="*/ 0 w 24"/>
                <a:gd name="T51" fmla="*/ 8 h 15"/>
                <a:gd name="T52" fmla="*/ 1 w 24"/>
                <a:gd name="T53" fmla="*/ 3 h 15"/>
                <a:gd name="T54" fmla="*/ 3 w 24"/>
                <a:gd name="T55" fmla="*/ 0 h 15"/>
                <a:gd name="T56" fmla="*/ 6 w 24"/>
                <a:gd name="T57" fmla="*/ 0 h 15"/>
                <a:gd name="T58" fmla="*/ 11 w 24"/>
                <a:gd name="T59" fmla="*/ 0 h 15"/>
                <a:gd name="T60" fmla="*/ 13 w 24"/>
                <a:gd name="T6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15">
                  <a:moveTo>
                    <a:pt x="13" y="0"/>
                  </a:moveTo>
                  <a:lnTo>
                    <a:pt x="14" y="2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7" y="2"/>
                  </a:lnTo>
                  <a:lnTo>
                    <a:pt x="20" y="2"/>
                  </a:lnTo>
                  <a:lnTo>
                    <a:pt x="21" y="2"/>
                  </a:lnTo>
                  <a:lnTo>
                    <a:pt x="23" y="4"/>
                  </a:lnTo>
                  <a:lnTo>
                    <a:pt x="23" y="5"/>
                  </a:lnTo>
                  <a:lnTo>
                    <a:pt x="23" y="9"/>
                  </a:lnTo>
                  <a:lnTo>
                    <a:pt x="20" y="11"/>
                  </a:lnTo>
                  <a:lnTo>
                    <a:pt x="18" y="11"/>
                  </a:lnTo>
                  <a:lnTo>
                    <a:pt x="17" y="9"/>
                  </a:lnTo>
                  <a:lnTo>
                    <a:pt x="15" y="8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1" y="4"/>
                  </a:lnTo>
                  <a:lnTo>
                    <a:pt x="9" y="5"/>
                  </a:lnTo>
                  <a:lnTo>
                    <a:pt x="6" y="11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0" y="8"/>
                  </a:lnTo>
                  <a:lnTo>
                    <a:pt x="1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6" name="Freeform 361">
              <a:extLst>
                <a:ext uri="{FF2B5EF4-FFF2-40B4-BE49-F238E27FC236}">
                  <a16:creationId xmlns:a16="http://schemas.microsoft.com/office/drawing/2014/main" id="{633F1D83-836A-8905-B698-E4716FA06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9951792"/>
              <a:ext cx="32971" cy="16487"/>
            </a:xfrm>
            <a:custGeom>
              <a:avLst/>
              <a:gdLst>
                <a:gd name="T0" fmla="*/ 24 w 25"/>
                <a:gd name="T1" fmla="*/ 10 h 13"/>
                <a:gd name="T2" fmla="*/ 22 w 25"/>
                <a:gd name="T3" fmla="*/ 12 h 13"/>
                <a:gd name="T4" fmla="*/ 22 w 25"/>
                <a:gd name="T5" fmla="*/ 12 h 13"/>
                <a:gd name="T6" fmla="*/ 17 w 25"/>
                <a:gd name="T7" fmla="*/ 11 h 13"/>
                <a:gd name="T8" fmla="*/ 11 w 25"/>
                <a:gd name="T9" fmla="*/ 11 h 13"/>
                <a:gd name="T10" fmla="*/ 6 w 25"/>
                <a:gd name="T11" fmla="*/ 12 h 13"/>
                <a:gd name="T12" fmla="*/ 2 w 25"/>
                <a:gd name="T13" fmla="*/ 12 h 13"/>
                <a:gd name="T14" fmla="*/ 0 w 25"/>
                <a:gd name="T15" fmla="*/ 10 h 13"/>
                <a:gd name="T16" fmla="*/ 0 w 25"/>
                <a:gd name="T17" fmla="*/ 8 h 13"/>
                <a:gd name="T18" fmla="*/ 2 w 25"/>
                <a:gd name="T19" fmla="*/ 4 h 13"/>
                <a:gd name="T20" fmla="*/ 6 w 25"/>
                <a:gd name="T21" fmla="*/ 1 h 13"/>
                <a:gd name="T22" fmla="*/ 8 w 25"/>
                <a:gd name="T23" fmla="*/ 0 h 13"/>
                <a:gd name="T24" fmla="*/ 11 w 25"/>
                <a:gd name="T25" fmla="*/ 1 h 13"/>
                <a:gd name="T26" fmla="*/ 16 w 25"/>
                <a:gd name="T27" fmla="*/ 3 h 13"/>
                <a:gd name="T28" fmla="*/ 21 w 25"/>
                <a:gd name="T29" fmla="*/ 6 h 13"/>
                <a:gd name="T30" fmla="*/ 24 w 25"/>
                <a:gd name="T31" fmla="*/ 9 h 13"/>
                <a:gd name="T32" fmla="*/ 24 w 25"/>
                <a:gd name="T3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3">
                  <a:moveTo>
                    <a:pt x="24" y="10"/>
                  </a:moveTo>
                  <a:lnTo>
                    <a:pt x="22" y="12"/>
                  </a:lnTo>
                  <a:lnTo>
                    <a:pt x="22" y="12"/>
                  </a:lnTo>
                  <a:lnTo>
                    <a:pt x="17" y="11"/>
                  </a:lnTo>
                  <a:lnTo>
                    <a:pt x="11" y="11"/>
                  </a:lnTo>
                  <a:lnTo>
                    <a:pt x="6" y="12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4"/>
                  </a:lnTo>
                  <a:lnTo>
                    <a:pt x="6" y="1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6" y="3"/>
                  </a:lnTo>
                  <a:lnTo>
                    <a:pt x="21" y="6"/>
                  </a:lnTo>
                  <a:lnTo>
                    <a:pt x="24" y="9"/>
                  </a:lnTo>
                  <a:lnTo>
                    <a:pt x="2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7" name="Freeform 362">
              <a:extLst>
                <a:ext uri="{FF2B5EF4-FFF2-40B4-BE49-F238E27FC236}">
                  <a16:creationId xmlns:a16="http://schemas.microsoft.com/office/drawing/2014/main" id="{015E21E4-8413-17FE-DAC9-A42605F083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017" y="9957288"/>
              <a:ext cx="5497" cy="10990"/>
            </a:xfrm>
            <a:custGeom>
              <a:avLst/>
              <a:gdLst>
                <a:gd name="T0" fmla="*/ 4 w 6"/>
                <a:gd name="T1" fmla="*/ 6 h 7"/>
                <a:gd name="T2" fmla="*/ 2 w 6"/>
                <a:gd name="T3" fmla="*/ 6 h 7"/>
                <a:gd name="T4" fmla="*/ 0 w 6"/>
                <a:gd name="T5" fmla="*/ 5 h 7"/>
                <a:gd name="T6" fmla="*/ 0 w 6"/>
                <a:gd name="T7" fmla="*/ 0 h 7"/>
                <a:gd name="T8" fmla="*/ 2 w 6"/>
                <a:gd name="T9" fmla="*/ 0 h 7"/>
                <a:gd name="T10" fmla="*/ 3 w 6"/>
                <a:gd name="T11" fmla="*/ 0 h 7"/>
                <a:gd name="T12" fmla="*/ 3 w 6"/>
                <a:gd name="T13" fmla="*/ 1 h 7"/>
                <a:gd name="T14" fmla="*/ 4 w 6"/>
                <a:gd name="T15" fmla="*/ 2 h 7"/>
                <a:gd name="T16" fmla="*/ 5 w 6"/>
                <a:gd name="T17" fmla="*/ 3 h 7"/>
                <a:gd name="T18" fmla="*/ 4 w 6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4" y="6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8" name="Freeform 363">
              <a:extLst>
                <a:ext uri="{FF2B5EF4-FFF2-40B4-BE49-F238E27FC236}">
                  <a16:creationId xmlns:a16="http://schemas.microsoft.com/office/drawing/2014/main" id="{5AA15D89-9742-738D-73C4-77B675037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1" y="9957288"/>
              <a:ext cx="65942" cy="60445"/>
            </a:xfrm>
            <a:custGeom>
              <a:avLst/>
              <a:gdLst>
                <a:gd name="T0" fmla="*/ 28 w 54"/>
                <a:gd name="T1" fmla="*/ 4 h 50"/>
                <a:gd name="T2" fmla="*/ 30 w 54"/>
                <a:gd name="T3" fmla="*/ 7 h 50"/>
                <a:gd name="T4" fmla="*/ 31 w 54"/>
                <a:gd name="T5" fmla="*/ 9 h 50"/>
                <a:gd name="T6" fmla="*/ 32 w 54"/>
                <a:gd name="T7" fmla="*/ 11 h 50"/>
                <a:gd name="T8" fmla="*/ 34 w 54"/>
                <a:gd name="T9" fmla="*/ 21 h 50"/>
                <a:gd name="T10" fmla="*/ 39 w 54"/>
                <a:gd name="T11" fmla="*/ 30 h 50"/>
                <a:gd name="T12" fmla="*/ 53 w 54"/>
                <a:gd name="T13" fmla="*/ 33 h 50"/>
                <a:gd name="T14" fmla="*/ 51 w 54"/>
                <a:gd name="T15" fmla="*/ 34 h 50"/>
                <a:gd name="T16" fmla="*/ 50 w 54"/>
                <a:gd name="T17" fmla="*/ 36 h 50"/>
                <a:gd name="T18" fmla="*/ 48 w 54"/>
                <a:gd name="T19" fmla="*/ 37 h 50"/>
                <a:gd name="T20" fmla="*/ 47 w 54"/>
                <a:gd name="T21" fmla="*/ 43 h 50"/>
                <a:gd name="T22" fmla="*/ 47 w 54"/>
                <a:gd name="T23" fmla="*/ 45 h 50"/>
                <a:gd name="T24" fmla="*/ 48 w 54"/>
                <a:gd name="T25" fmla="*/ 47 h 50"/>
                <a:gd name="T26" fmla="*/ 48 w 54"/>
                <a:gd name="T27" fmla="*/ 49 h 50"/>
                <a:gd name="T28" fmla="*/ 47 w 54"/>
                <a:gd name="T29" fmla="*/ 49 h 50"/>
                <a:gd name="T30" fmla="*/ 44 w 54"/>
                <a:gd name="T31" fmla="*/ 48 h 50"/>
                <a:gd name="T32" fmla="*/ 43 w 54"/>
                <a:gd name="T33" fmla="*/ 48 h 50"/>
                <a:gd name="T34" fmla="*/ 41 w 54"/>
                <a:gd name="T35" fmla="*/ 47 h 50"/>
                <a:gd name="T36" fmla="*/ 40 w 54"/>
                <a:gd name="T37" fmla="*/ 46 h 50"/>
                <a:gd name="T38" fmla="*/ 38 w 54"/>
                <a:gd name="T39" fmla="*/ 45 h 50"/>
                <a:gd name="T40" fmla="*/ 35 w 54"/>
                <a:gd name="T41" fmla="*/ 43 h 50"/>
                <a:gd name="T42" fmla="*/ 31 w 54"/>
                <a:gd name="T43" fmla="*/ 42 h 50"/>
                <a:gd name="T44" fmla="*/ 27 w 54"/>
                <a:gd name="T45" fmla="*/ 41 h 50"/>
                <a:gd name="T46" fmla="*/ 25 w 54"/>
                <a:gd name="T47" fmla="*/ 39 h 50"/>
                <a:gd name="T48" fmla="*/ 24 w 54"/>
                <a:gd name="T49" fmla="*/ 36 h 50"/>
                <a:gd name="T50" fmla="*/ 25 w 54"/>
                <a:gd name="T51" fmla="*/ 31 h 50"/>
                <a:gd name="T52" fmla="*/ 24 w 54"/>
                <a:gd name="T53" fmla="*/ 30 h 50"/>
                <a:gd name="T54" fmla="*/ 23 w 54"/>
                <a:gd name="T55" fmla="*/ 28 h 50"/>
                <a:gd name="T56" fmla="*/ 21 w 54"/>
                <a:gd name="T57" fmla="*/ 25 h 50"/>
                <a:gd name="T58" fmla="*/ 20 w 54"/>
                <a:gd name="T59" fmla="*/ 21 h 50"/>
                <a:gd name="T60" fmla="*/ 17 w 54"/>
                <a:gd name="T61" fmla="*/ 19 h 50"/>
                <a:gd name="T62" fmla="*/ 14 w 54"/>
                <a:gd name="T63" fmla="*/ 19 h 50"/>
                <a:gd name="T64" fmla="*/ 13 w 54"/>
                <a:gd name="T65" fmla="*/ 18 h 50"/>
                <a:gd name="T66" fmla="*/ 6 w 54"/>
                <a:gd name="T67" fmla="*/ 19 h 50"/>
                <a:gd name="T68" fmla="*/ 4 w 54"/>
                <a:gd name="T69" fmla="*/ 19 h 50"/>
                <a:gd name="T70" fmla="*/ 3 w 54"/>
                <a:gd name="T71" fmla="*/ 18 h 50"/>
                <a:gd name="T72" fmla="*/ 0 w 54"/>
                <a:gd name="T73" fmla="*/ 17 h 50"/>
                <a:gd name="T74" fmla="*/ 0 w 54"/>
                <a:gd name="T75" fmla="*/ 14 h 50"/>
                <a:gd name="T76" fmla="*/ 1 w 54"/>
                <a:gd name="T77" fmla="*/ 12 h 50"/>
                <a:gd name="T78" fmla="*/ 5 w 54"/>
                <a:gd name="T79" fmla="*/ 10 h 50"/>
                <a:gd name="T80" fmla="*/ 7 w 54"/>
                <a:gd name="T81" fmla="*/ 9 h 50"/>
                <a:gd name="T82" fmla="*/ 7 w 54"/>
                <a:gd name="T83" fmla="*/ 7 h 50"/>
                <a:gd name="T84" fmla="*/ 7 w 54"/>
                <a:gd name="T85" fmla="*/ 6 h 50"/>
                <a:gd name="T86" fmla="*/ 7 w 54"/>
                <a:gd name="T87" fmla="*/ 4 h 50"/>
                <a:gd name="T88" fmla="*/ 8 w 54"/>
                <a:gd name="T89" fmla="*/ 3 h 50"/>
                <a:gd name="T90" fmla="*/ 10 w 54"/>
                <a:gd name="T91" fmla="*/ 1 h 50"/>
                <a:gd name="T92" fmla="*/ 14 w 54"/>
                <a:gd name="T93" fmla="*/ 0 h 50"/>
                <a:gd name="T94" fmla="*/ 15 w 54"/>
                <a:gd name="T95" fmla="*/ 3 h 50"/>
                <a:gd name="T96" fmla="*/ 16 w 54"/>
                <a:gd name="T97" fmla="*/ 5 h 50"/>
                <a:gd name="T98" fmla="*/ 17 w 54"/>
                <a:gd name="T99" fmla="*/ 7 h 50"/>
                <a:gd name="T100" fmla="*/ 19 w 54"/>
                <a:gd name="T101" fmla="*/ 4 h 50"/>
                <a:gd name="T102" fmla="*/ 18 w 54"/>
                <a:gd name="T103" fmla="*/ 0 h 50"/>
                <a:gd name="T104" fmla="*/ 21 w 54"/>
                <a:gd name="T105" fmla="*/ 0 h 50"/>
                <a:gd name="T106" fmla="*/ 24 w 54"/>
                <a:gd name="T107" fmla="*/ 0 h 50"/>
                <a:gd name="T108" fmla="*/ 26 w 54"/>
                <a:gd name="T109" fmla="*/ 1 h 50"/>
                <a:gd name="T110" fmla="*/ 28 w 54"/>
                <a:gd name="T111" fmla="*/ 2 h 50"/>
                <a:gd name="T112" fmla="*/ 28 w 54"/>
                <a:gd name="T113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" h="50">
                  <a:moveTo>
                    <a:pt x="28" y="4"/>
                  </a:moveTo>
                  <a:lnTo>
                    <a:pt x="30" y="7"/>
                  </a:lnTo>
                  <a:lnTo>
                    <a:pt x="31" y="9"/>
                  </a:lnTo>
                  <a:lnTo>
                    <a:pt x="32" y="11"/>
                  </a:lnTo>
                  <a:lnTo>
                    <a:pt x="34" y="21"/>
                  </a:lnTo>
                  <a:lnTo>
                    <a:pt x="39" y="30"/>
                  </a:lnTo>
                  <a:lnTo>
                    <a:pt x="53" y="33"/>
                  </a:lnTo>
                  <a:lnTo>
                    <a:pt x="51" y="34"/>
                  </a:lnTo>
                  <a:lnTo>
                    <a:pt x="50" y="36"/>
                  </a:lnTo>
                  <a:lnTo>
                    <a:pt x="48" y="37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7" y="49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1" y="47"/>
                  </a:lnTo>
                  <a:lnTo>
                    <a:pt x="40" y="46"/>
                  </a:lnTo>
                  <a:lnTo>
                    <a:pt x="38" y="45"/>
                  </a:lnTo>
                  <a:lnTo>
                    <a:pt x="35" y="43"/>
                  </a:lnTo>
                  <a:lnTo>
                    <a:pt x="31" y="42"/>
                  </a:lnTo>
                  <a:lnTo>
                    <a:pt x="27" y="41"/>
                  </a:lnTo>
                  <a:lnTo>
                    <a:pt x="25" y="39"/>
                  </a:lnTo>
                  <a:lnTo>
                    <a:pt x="24" y="36"/>
                  </a:lnTo>
                  <a:lnTo>
                    <a:pt x="25" y="31"/>
                  </a:lnTo>
                  <a:lnTo>
                    <a:pt x="24" y="30"/>
                  </a:lnTo>
                  <a:lnTo>
                    <a:pt x="23" y="28"/>
                  </a:lnTo>
                  <a:lnTo>
                    <a:pt x="21" y="25"/>
                  </a:lnTo>
                  <a:lnTo>
                    <a:pt x="20" y="21"/>
                  </a:lnTo>
                  <a:lnTo>
                    <a:pt x="17" y="19"/>
                  </a:lnTo>
                  <a:lnTo>
                    <a:pt x="14" y="19"/>
                  </a:lnTo>
                  <a:lnTo>
                    <a:pt x="13" y="18"/>
                  </a:lnTo>
                  <a:lnTo>
                    <a:pt x="6" y="19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5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15" y="3"/>
                  </a:lnTo>
                  <a:lnTo>
                    <a:pt x="16" y="5"/>
                  </a:lnTo>
                  <a:lnTo>
                    <a:pt x="17" y="7"/>
                  </a:lnTo>
                  <a:lnTo>
                    <a:pt x="19" y="4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09" name="Freeform 364">
              <a:extLst>
                <a:ext uri="{FF2B5EF4-FFF2-40B4-BE49-F238E27FC236}">
                  <a16:creationId xmlns:a16="http://schemas.microsoft.com/office/drawing/2014/main" id="{8C160EAE-14F3-FE82-ED69-B6F1DE07E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29526" y="9957288"/>
              <a:ext cx="5497" cy="5493"/>
            </a:xfrm>
            <a:custGeom>
              <a:avLst/>
              <a:gdLst>
                <a:gd name="T0" fmla="*/ 5 w 6"/>
                <a:gd name="T1" fmla="*/ 2 h 4"/>
                <a:gd name="T2" fmla="*/ 1 w 6"/>
                <a:gd name="T3" fmla="*/ 3 h 4"/>
                <a:gd name="T4" fmla="*/ 0 w 6"/>
                <a:gd name="T5" fmla="*/ 0 h 4"/>
                <a:gd name="T6" fmla="*/ 3 w 6"/>
                <a:gd name="T7" fmla="*/ 0 h 4"/>
                <a:gd name="T8" fmla="*/ 5 w 6"/>
                <a:gd name="T9" fmla="*/ 0 h 4"/>
                <a:gd name="T10" fmla="*/ 5 w 6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1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0" name="Freeform 365">
              <a:extLst>
                <a:ext uri="{FF2B5EF4-FFF2-40B4-BE49-F238E27FC236}">
                  <a16:creationId xmlns:a16="http://schemas.microsoft.com/office/drawing/2014/main" id="{03112C60-8F1D-53EC-F187-0565CFA35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0100" y="9962782"/>
              <a:ext cx="60445" cy="10990"/>
            </a:xfrm>
            <a:custGeom>
              <a:avLst/>
              <a:gdLst>
                <a:gd name="T0" fmla="*/ 0 w 47"/>
                <a:gd name="T1" fmla="*/ 0 h 11"/>
                <a:gd name="T2" fmla="*/ 13 w 47"/>
                <a:gd name="T3" fmla="*/ 2 h 11"/>
                <a:gd name="T4" fmla="*/ 17 w 47"/>
                <a:gd name="T5" fmla="*/ 2 h 11"/>
                <a:gd name="T6" fmla="*/ 24 w 47"/>
                <a:gd name="T7" fmla="*/ 2 h 11"/>
                <a:gd name="T8" fmla="*/ 30 w 47"/>
                <a:gd name="T9" fmla="*/ 4 h 11"/>
                <a:gd name="T10" fmla="*/ 40 w 47"/>
                <a:gd name="T11" fmla="*/ 5 h 11"/>
                <a:gd name="T12" fmla="*/ 43 w 47"/>
                <a:gd name="T13" fmla="*/ 5 h 11"/>
                <a:gd name="T14" fmla="*/ 46 w 47"/>
                <a:gd name="T15" fmla="*/ 7 h 11"/>
                <a:gd name="T16" fmla="*/ 40 w 47"/>
                <a:gd name="T17" fmla="*/ 8 h 11"/>
                <a:gd name="T18" fmla="*/ 37 w 47"/>
                <a:gd name="T19" fmla="*/ 9 h 11"/>
                <a:gd name="T20" fmla="*/ 32 w 47"/>
                <a:gd name="T21" fmla="*/ 10 h 11"/>
                <a:gd name="T22" fmla="*/ 28 w 47"/>
                <a:gd name="T23" fmla="*/ 9 h 11"/>
                <a:gd name="T24" fmla="*/ 25 w 47"/>
                <a:gd name="T25" fmla="*/ 10 h 11"/>
                <a:gd name="T26" fmla="*/ 24 w 47"/>
                <a:gd name="T27" fmla="*/ 8 h 11"/>
                <a:gd name="T28" fmla="*/ 19 w 47"/>
                <a:gd name="T29" fmla="*/ 7 h 11"/>
                <a:gd name="T30" fmla="*/ 13 w 47"/>
                <a:gd name="T31" fmla="*/ 5 h 11"/>
                <a:gd name="T32" fmla="*/ 1 w 47"/>
                <a:gd name="T33" fmla="*/ 2 h 11"/>
                <a:gd name="T34" fmla="*/ 0 w 47"/>
                <a:gd name="T35" fmla="*/ 1 h 11"/>
                <a:gd name="T36" fmla="*/ 0 w 47"/>
                <a:gd name="T3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11">
                  <a:moveTo>
                    <a:pt x="0" y="0"/>
                  </a:moveTo>
                  <a:lnTo>
                    <a:pt x="13" y="2"/>
                  </a:lnTo>
                  <a:lnTo>
                    <a:pt x="17" y="2"/>
                  </a:lnTo>
                  <a:lnTo>
                    <a:pt x="24" y="2"/>
                  </a:lnTo>
                  <a:lnTo>
                    <a:pt x="30" y="4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6" y="7"/>
                  </a:lnTo>
                  <a:lnTo>
                    <a:pt x="40" y="8"/>
                  </a:lnTo>
                  <a:lnTo>
                    <a:pt x="37" y="9"/>
                  </a:lnTo>
                  <a:lnTo>
                    <a:pt x="32" y="10"/>
                  </a:lnTo>
                  <a:lnTo>
                    <a:pt x="28" y="9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19" y="7"/>
                  </a:lnTo>
                  <a:lnTo>
                    <a:pt x="13" y="5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1" name="Freeform 366">
              <a:extLst>
                <a:ext uri="{FF2B5EF4-FFF2-40B4-BE49-F238E27FC236}">
                  <a16:creationId xmlns:a16="http://schemas.microsoft.com/office/drawing/2014/main" id="{1DA56B3C-3FFE-623C-20CA-97CD674C9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9962782"/>
              <a:ext cx="38468" cy="16487"/>
            </a:xfrm>
            <a:custGeom>
              <a:avLst/>
              <a:gdLst>
                <a:gd name="T0" fmla="*/ 21 w 33"/>
                <a:gd name="T1" fmla="*/ 2 h 12"/>
                <a:gd name="T2" fmla="*/ 24 w 33"/>
                <a:gd name="T3" fmla="*/ 3 h 12"/>
                <a:gd name="T4" fmla="*/ 25 w 33"/>
                <a:gd name="T5" fmla="*/ 3 h 12"/>
                <a:gd name="T6" fmla="*/ 26 w 33"/>
                <a:gd name="T7" fmla="*/ 2 h 12"/>
                <a:gd name="T8" fmla="*/ 27 w 33"/>
                <a:gd name="T9" fmla="*/ 2 h 12"/>
                <a:gd name="T10" fmla="*/ 28 w 33"/>
                <a:gd name="T11" fmla="*/ 2 h 12"/>
                <a:gd name="T12" fmla="*/ 28 w 33"/>
                <a:gd name="T13" fmla="*/ 4 h 12"/>
                <a:gd name="T14" fmla="*/ 30 w 33"/>
                <a:gd name="T15" fmla="*/ 4 h 12"/>
                <a:gd name="T16" fmla="*/ 32 w 33"/>
                <a:gd name="T17" fmla="*/ 5 h 12"/>
                <a:gd name="T18" fmla="*/ 32 w 33"/>
                <a:gd name="T19" fmla="*/ 5 h 12"/>
                <a:gd name="T20" fmla="*/ 32 w 33"/>
                <a:gd name="T21" fmla="*/ 7 h 12"/>
                <a:gd name="T22" fmla="*/ 26 w 33"/>
                <a:gd name="T23" fmla="*/ 8 h 12"/>
                <a:gd name="T24" fmla="*/ 22 w 33"/>
                <a:gd name="T25" fmla="*/ 9 h 12"/>
                <a:gd name="T26" fmla="*/ 17 w 33"/>
                <a:gd name="T27" fmla="*/ 8 h 12"/>
                <a:gd name="T28" fmla="*/ 10 w 33"/>
                <a:gd name="T29" fmla="*/ 10 h 12"/>
                <a:gd name="T30" fmla="*/ 7 w 33"/>
                <a:gd name="T31" fmla="*/ 11 h 12"/>
                <a:gd name="T32" fmla="*/ 4 w 33"/>
                <a:gd name="T33" fmla="*/ 11 h 12"/>
                <a:gd name="T34" fmla="*/ 0 w 33"/>
                <a:gd name="T35" fmla="*/ 6 h 12"/>
                <a:gd name="T36" fmla="*/ 2 w 33"/>
                <a:gd name="T37" fmla="*/ 1 h 12"/>
                <a:gd name="T38" fmla="*/ 4 w 33"/>
                <a:gd name="T39" fmla="*/ 0 h 12"/>
                <a:gd name="T40" fmla="*/ 5 w 33"/>
                <a:gd name="T41" fmla="*/ 0 h 12"/>
                <a:gd name="T42" fmla="*/ 12 w 33"/>
                <a:gd name="T43" fmla="*/ 0 h 12"/>
                <a:gd name="T44" fmla="*/ 21 w 33"/>
                <a:gd name="T45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12">
                  <a:moveTo>
                    <a:pt x="21" y="2"/>
                  </a:move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26" y="8"/>
                  </a:lnTo>
                  <a:lnTo>
                    <a:pt x="22" y="9"/>
                  </a:lnTo>
                  <a:lnTo>
                    <a:pt x="17" y="8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0" y="6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0"/>
                  </a:lnTo>
                  <a:lnTo>
                    <a:pt x="12" y="0"/>
                  </a:lnTo>
                  <a:lnTo>
                    <a:pt x="2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2" name="Freeform 367">
              <a:extLst>
                <a:ext uri="{FF2B5EF4-FFF2-40B4-BE49-F238E27FC236}">
                  <a16:creationId xmlns:a16="http://schemas.microsoft.com/office/drawing/2014/main" id="{BDD16C72-A177-BD8D-C446-5D8973E1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9302" y="9962782"/>
              <a:ext cx="27474" cy="16487"/>
            </a:xfrm>
            <a:custGeom>
              <a:avLst/>
              <a:gdLst>
                <a:gd name="T0" fmla="*/ 19 w 23"/>
                <a:gd name="T1" fmla="*/ 0 h 13"/>
                <a:gd name="T2" fmla="*/ 19 w 23"/>
                <a:gd name="T3" fmla="*/ 2 h 13"/>
                <a:gd name="T4" fmla="*/ 22 w 23"/>
                <a:gd name="T5" fmla="*/ 4 h 13"/>
                <a:gd name="T6" fmla="*/ 21 w 23"/>
                <a:gd name="T7" fmla="*/ 7 h 13"/>
                <a:gd name="T8" fmla="*/ 20 w 23"/>
                <a:gd name="T9" fmla="*/ 7 h 13"/>
                <a:gd name="T10" fmla="*/ 21 w 23"/>
                <a:gd name="T11" fmla="*/ 8 h 13"/>
                <a:gd name="T12" fmla="*/ 21 w 23"/>
                <a:gd name="T13" fmla="*/ 9 h 13"/>
                <a:gd name="T14" fmla="*/ 20 w 23"/>
                <a:gd name="T15" fmla="*/ 10 h 13"/>
                <a:gd name="T16" fmla="*/ 19 w 23"/>
                <a:gd name="T17" fmla="*/ 9 h 13"/>
                <a:gd name="T18" fmla="*/ 17 w 23"/>
                <a:gd name="T19" fmla="*/ 10 h 13"/>
                <a:gd name="T20" fmla="*/ 16 w 23"/>
                <a:gd name="T21" fmla="*/ 12 h 13"/>
                <a:gd name="T22" fmla="*/ 12 w 23"/>
                <a:gd name="T23" fmla="*/ 12 h 13"/>
                <a:gd name="T24" fmla="*/ 11 w 23"/>
                <a:gd name="T25" fmla="*/ 11 h 13"/>
                <a:gd name="T26" fmla="*/ 5 w 23"/>
                <a:gd name="T27" fmla="*/ 10 h 13"/>
                <a:gd name="T28" fmla="*/ 0 w 23"/>
                <a:gd name="T29" fmla="*/ 7 h 13"/>
                <a:gd name="T30" fmla="*/ 0 w 23"/>
                <a:gd name="T31" fmla="*/ 6 h 13"/>
                <a:gd name="T32" fmla="*/ 8 w 23"/>
                <a:gd name="T33" fmla="*/ 2 h 13"/>
                <a:gd name="T34" fmla="*/ 12 w 23"/>
                <a:gd name="T35" fmla="*/ 2 h 13"/>
                <a:gd name="T36" fmla="*/ 15 w 23"/>
                <a:gd name="T37" fmla="*/ 2 h 13"/>
                <a:gd name="T38" fmla="*/ 18 w 23"/>
                <a:gd name="T39" fmla="*/ 1 h 13"/>
                <a:gd name="T40" fmla="*/ 19 w 23"/>
                <a:gd name="T4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13">
                  <a:moveTo>
                    <a:pt x="19" y="0"/>
                  </a:moveTo>
                  <a:lnTo>
                    <a:pt x="19" y="2"/>
                  </a:lnTo>
                  <a:lnTo>
                    <a:pt x="22" y="4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19" y="9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2" y="12"/>
                  </a:lnTo>
                  <a:lnTo>
                    <a:pt x="11" y="11"/>
                  </a:lnTo>
                  <a:lnTo>
                    <a:pt x="5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8" y="2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8" y="1"/>
                  </a:lnTo>
                  <a:lnTo>
                    <a:pt x="1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3" name="Freeform 368">
              <a:extLst>
                <a:ext uri="{FF2B5EF4-FFF2-40B4-BE49-F238E27FC236}">
                  <a16:creationId xmlns:a16="http://schemas.microsoft.com/office/drawing/2014/main" id="{B5D51979-FEE9-F0E4-C0F3-150E6845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5533" y="9968279"/>
              <a:ext cx="5493" cy="5493"/>
            </a:xfrm>
            <a:custGeom>
              <a:avLst/>
              <a:gdLst>
                <a:gd name="T0" fmla="*/ 2 w 3"/>
                <a:gd name="T1" fmla="*/ 1 h 5"/>
                <a:gd name="T2" fmla="*/ 0 w 3"/>
                <a:gd name="T3" fmla="*/ 4 h 5"/>
                <a:gd name="T4" fmla="*/ 0 w 3"/>
                <a:gd name="T5" fmla="*/ 2 h 5"/>
                <a:gd name="T6" fmla="*/ 0 w 3"/>
                <a:gd name="T7" fmla="*/ 1 h 5"/>
                <a:gd name="T8" fmla="*/ 1 w 3"/>
                <a:gd name="T9" fmla="*/ 0 h 5"/>
                <a:gd name="T10" fmla="*/ 1 w 3"/>
                <a:gd name="T11" fmla="*/ 0 h 5"/>
                <a:gd name="T12" fmla="*/ 2 w 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1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4" name="Freeform 369">
              <a:extLst>
                <a:ext uri="{FF2B5EF4-FFF2-40B4-BE49-F238E27FC236}">
                  <a16:creationId xmlns:a16="http://schemas.microsoft.com/office/drawing/2014/main" id="{360B3C45-4FDF-6AEE-B033-52E36F073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8949" y="9968279"/>
              <a:ext cx="38468" cy="5493"/>
            </a:xfrm>
            <a:custGeom>
              <a:avLst/>
              <a:gdLst>
                <a:gd name="T0" fmla="*/ 20 w 31"/>
                <a:gd name="T1" fmla="*/ 0 h 5"/>
                <a:gd name="T2" fmla="*/ 30 w 31"/>
                <a:gd name="T3" fmla="*/ 0 h 5"/>
                <a:gd name="T4" fmla="*/ 29 w 31"/>
                <a:gd name="T5" fmla="*/ 1 h 5"/>
                <a:gd name="T6" fmla="*/ 18 w 31"/>
                <a:gd name="T7" fmla="*/ 3 h 5"/>
                <a:gd name="T8" fmla="*/ 15 w 31"/>
                <a:gd name="T9" fmla="*/ 3 h 5"/>
                <a:gd name="T10" fmla="*/ 3 w 31"/>
                <a:gd name="T11" fmla="*/ 4 h 5"/>
                <a:gd name="T12" fmla="*/ 2 w 31"/>
                <a:gd name="T13" fmla="*/ 4 h 5"/>
                <a:gd name="T14" fmla="*/ 1 w 31"/>
                <a:gd name="T15" fmla="*/ 2 h 5"/>
                <a:gd name="T16" fmla="*/ 0 w 31"/>
                <a:gd name="T17" fmla="*/ 1 h 5"/>
                <a:gd name="T18" fmla="*/ 2 w 31"/>
                <a:gd name="T19" fmla="*/ 0 h 5"/>
                <a:gd name="T20" fmla="*/ 4 w 31"/>
                <a:gd name="T21" fmla="*/ 0 h 5"/>
                <a:gd name="T22" fmla="*/ 11 w 31"/>
                <a:gd name="T23" fmla="*/ 0 h 5"/>
                <a:gd name="T24" fmla="*/ 20 w 31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5">
                  <a:moveTo>
                    <a:pt x="20" y="0"/>
                  </a:moveTo>
                  <a:lnTo>
                    <a:pt x="30" y="0"/>
                  </a:lnTo>
                  <a:lnTo>
                    <a:pt x="29" y="1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3" y="4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11" y="0"/>
                  </a:lnTo>
                  <a:lnTo>
                    <a:pt x="2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5" name="Freeform 370">
              <a:extLst>
                <a:ext uri="{FF2B5EF4-FFF2-40B4-BE49-F238E27FC236}">
                  <a16:creationId xmlns:a16="http://schemas.microsoft.com/office/drawing/2014/main" id="{0BE54B35-6FA1-3904-88EA-D3B50989A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7" y="9973772"/>
              <a:ext cx="5497" cy="5497"/>
            </a:xfrm>
            <a:custGeom>
              <a:avLst/>
              <a:gdLst>
                <a:gd name="T0" fmla="*/ 2 w 4"/>
                <a:gd name="T1" fmla="*/ 3 h 5"/>
                <a:gd name="T2" fmla="*/ 3 w 4"/>
                <a:gd name="T3" fmla="*/ 4 h 5"/>
                <a:gd name="T4" fmla="*/ 1 w 4"/>
                <a:gd name="T5" fmla="*/ 4 h 5"/>
                <a:gd name="T6" fmla="*/ 0 w 4"/>
                <a:gd name="T7" fmla="*/ 1 h 5"/>
                <a:gd name="T8" fmla="*/ 0 w 4"/>
                <a:gd name="T9" fmla="*/ 0 h 5"/>
                <a:gd name="T10" fmla="*/ 2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3" y="4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6" name="Freeform 371">
              <a:extLst>
                <a:ext uri="{FF2B5EF4-FFF2-40B4-BE49-F238E27FC236}">
                  <a16:creationId xmlns:a16="http://schemas.microsoft.com/office/drawing/2014/main" id="{3CFEB901-AEF8-772B-88F5-66A481DE1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5437" y="9973772"/>
              <a:ext cx="10990" cy="21981"/>
            </a:xfrm>
            <a:custGeom>
              <a:avLst/>
              <a:gdLst>
                <a:gd name="T0" fmla="*/ 7 w 8"/>
                <a:gd name="T1" fmla="*/ 16 h 17"/>
                <a:gd name="T2" fmla="*/ 6 w 8"/>
                <a:gd name="T3" fmla="*/ 16 h 17"/>
                <a:gd name="T4" fmla="*/ 4 w 8"/>
                <a:gd name="T5" fmla="*/ 14 h 17"/>
                <a:gd name="T6" fmla="*/ 3 w 8"/>
                <a:gd name="T7" fmla="*/ 9 h 17"/>
                <a:gd name="T8" fmla="*/ 2 w 8"/>
                <a:gd name="T9" fmla="*/ 8 h 17"/>
                <a:gd name="T10" fmla="*/ 0 w 8"/>
                <a:gd name="T11" fmla="*/ 3 h 17"/>
                <a:gd name="T12" fmla="*/ 1 w 8"/>
                <a:gd name="T13" fmla="*/ 2 h 17"/>
                <a:gd name="T14" fmla="*/ 2 w 8"/>
                <a:gd name="T15" fmla="*/ 0 h 17"/>
                <a:gd name="T16" fmla="*/ 3 w 8"/>
                <a:gd name="T17" fmla="*/ 0 h 17"/>
                <a:gd name="T18" fmla="*/ 5 w 8"/>
                <a:gd name="T19" fmla="*/ 1 h 17"/>
                <a:gd name="T20" fmla="*/ 4 w 8"/>
                <a:gd name="T21" fmla="*/ 6 h 17"/>
                <a:gd name="T22" fmla="*/ 7 w 8"/>
                <a:gd name="T23" fmla="*/ 12 h 17"/>
                <a:gd name="T24" fmla="*/ 7 w 8"/>
                <a:gd name="T2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7">
                  <a:moveTo>
                    <a:pt x="7" y="16"/>
                  </a:moveTo>
                  <a:lnTo>
                    <a:pt x="6" y="16"/>
                  </a:lnTo>
                  <a:lnTo>
                    <a:pt x="4" y="14"/>
                  </a:lnTo>
                  <a:lnTo>
                    <a:pt x="3" y="9"/>
                  </a:lnTo>
                  <a:lnTo>
                    <a:pt x="2" y="8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4" y="6"/>
                  </a:lnTo>
                  <a:lnTo>
                    <a:pt x="7" y="12"/>
                  </a:lnTo>
                  <a:lnTo>
                    <a:pt x="7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7" name="Freeform 372">
              <a:extLst>
                <a:ext uri="{FF2B5EF4-FFF2-40B4-BE49-F238E27FC236}">
                  <a16:creationId xmlns:a16="http://schemas.microsoft.com/office/drawing/2014/main" id="{9591FFEB-B940-0552-CA94-E4DE8AF5D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3" y="9979269"/>
              <a:ext cx="10990" cy="16484"/>
            </a:xfrm>
            <a:custGeom>
              <a:avLst/>
              <a:gdLst>
                <a:gd name="T0" fmla="*/ 10 w 11"/>
                <a:gd name="T1" fmla="*/ 11 h 13"/>
                <a:gd name="T2" fmla="*/ 10 w 11"/>
                <a:gd name="T3" fmla="*/ 12 h 13"/>
                <a:gd name="T4" fmla="*/ 5 w 11"/>
                <a:gd name="T5" fmla="*/ 9 h 13"/>
                <a:gd name="T6" fmla="*/ 2 w 11"/>
                <a:gd name="T7" fmla="*/ 8 h 13"/>
                <a:gd name="T8" fmla="*/ 0 w 11"/>
                <a:gd name="T9" fmla="*/ 5 h 13"/>
                <a:gd name="T10" fmla="*/ 1 w 11"/>
                <a:gd name="T11" fmla="*/ 4 h 13"/>
                <a:gd name="T12" fmla="*/ 1 w 11"/>
                <a:gd name="T13" fmla="*/ 2 h 13"/>
                <a:gd name="T14" fmla="*/ 1 w 11"/>
                <a:gd name="T15" fmla="*/ 1 h 13"/>
                <a:gd name="T16" fmla="*/ 3 w 11"/>
                <a:gd name="T17" fmla="*/ 0 h 13"/>
                <a:gd name="T18" fmla="*/ 5 w 11"/>
                <a:gd name="T19" fmla="*/ 2 h 13"/>
                <a:gd name="T20" fmla="*/ 7 w 11"/>
                <a:gd name="T21" fmla="*/ 6 h 13"/>
                <a:gd name="T22" fmla="*/ 9 w 11"/>
                <a:gd name="T23" fmla="*/ 9 h 13"/>
                <a:gd name="T24" fmla="*/ 10 w 11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3">
                  <a:moveTo>
                    <a:pt x="10" y="11"/>
                  </a:moveTo>
                  <a:lnTo>
                    <a:pt x="10" y="12"/>
                  </a:lnTo>
                  <a:lnTo>
                    <a:pt x="5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6"/>
                  </a:lnTo>
                  <a:lnTo>
                    <a:pt x="9" y="9"/>
                  </a:lnTo>
                  <a:lnTo>
                    <a:pt x="10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8" name="Freeform 373">
              <a:extLst>
                <a:ext uri="{FF2B5EF4-FFF2-40B4-BE49-F238E27FC236}">
                  <a16:creationId xmlns:a16="http://schemas.microsoft.com/office/drawing/2014/main" id="{38551BCF-948C-86B4-7028-B722CF68A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46139" y="9979269"/>
              <a:ext cx="5493" cy="549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4 h 5"/>
                <a:gd name="T4" fmla="*/ 0 w 4"/>
                <a:gd name="T5" fmla="*/ 2 h 5"/>
                <a:gd name="T6" fmla="*/ 1 w 4"/>
                <a:gd name="T7" fmla="*/ 0 h 5"/>
                <a:gd name="T8" fmla="*/ 1 w 4"/>
                <a:gd name="T9" fmla="*/ 0 h 5"/>
                <a:gd name="T10" fmla="*/ 2 w 4"/>
                <a:gd name="T11" fmla="*/ 0 h 5"/>
                <a:gd name="T12" fmla="*/ 3 w 4"/>
                <a:gd name="T13" fmla="*/ 1 h 5"/>
                <a:gd name="T14" fmla="*/ 1 w 4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19" name="Freeform 374">
              <a:extLst>
                <a:ext uri="{FF2B5EF4-FFF2-40B4-BE49-F238E27FC236}">
                  <a16:creationId xmlns:a16="http://schemas.microsoft.com/office/drawing/2014/main" id="{F011D129-DDC6-2422-1BB5-8B1C38867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3331" y="9995753"/>
              <a:ext cx="10990" cy="10990"/>
            </a:xfrm>
            <a:custGeom>
              <a:avLst/>
              <a:gdLst>
                <a:gd name="T0" fmla="*/ 7 w 8"/>
                <a:gd name="T1" fmla="*/ 8 h 11"/>
                <a:gd name="T2" fmla="*/ 5 w 8"/>
                <a:gd name="T3" fmla="*/ 10 h 11"/>
                <a:gd name="T4" fmla="*/ 1 w 8"/>
                <a:gd name="T5" fmla="*/ 10 h 11"/>
                <a:gd name="T6" fmla="*/ 1 w 8"/>
                <a:gd name="T7" fmla="*/ 8 h 11"/>
                <a:gd name="T8" fmla="*/ 1 w 8"/>
                <a:gd name="T9" fmla="*/ 5 h 11"/>
                <a:gd name="T10" fmla="*/ 0 w 8"/>
                <a:gd name="T11" fmla="*/ 3 h 11"/>
                <a:gd name="T12" fmla="*/ 0 w 8"/>
                <a:gd name="T13" fmla="*/ 3 h 11"/>
                <a:gd name="T14" fmla="*/ 1 w 8"/>
                <a:gd name="T15" fmla="*/ 1 h 11"/>
                <a:gd name="T16" fmla="*/ 1 w 8"/>
                <a:gd name="T17" fmla="*/ 0 h 11"/>
                <a:gd name="T18" fmla="*/ 7 w 8"/>
                <a:gd name="T19" fmla="*/ 6 h 11"/>
                <a:gd name="T20" fmla="*/ 7 w 8"/>
                <a:gd name="T2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1">
                  <a:moveTo>
                    <a:pt x="7" y="8"/>
                  </a:moveTo>
                  <a:lnTo>
                    <a:pt x="5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7" y="6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0" name="Freeform 375">
              <a:extLst>
                <a:ext uri="{FF2B5EF4-FFF2-40B4-BE49-F238E27FC236}">
                  <a16:creationId xmlns:a16="http://schemas.microsoft.com/office/drawing/2014/main" id="{238C949E-079D-5935-37D8-49B9CC7DC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0071" y="10001250"/>
              <a:ext cx="27474" cy="27474"/>
            </a:xfrm>
            <a:custGeom>
              <a:avLst/>
              <a:gdLst>
                <a:gd name="T0" fmla="*/ 20 w 24"/>
                <a:gd name="T1" fmla="*/ 15 h 23"/>
                <a:gd name="T2" fmla="*/ 20 w 24"/>
                <a:gd name="T3" fmla="*/ 18 h 23"/>
                <a:gd name="T4" fmla="*/ 19 w 24"/>
                <a:gd name="T5" fmla="*/ 20 h 23"/>
                <a:gd name="T6" fmla="*/ 16 w 24"/>
                <a:gd name="T7" fmla="*/ 21 h 23"/>
                <a:gd name="T8" fmla="*/ 16 w 24"/>
                <a:gd name="T9" fmla="*/ 22 h 23"/>
                <a:gd name="T10" fmla="*/ 13 w 24"/>
                <a:gd name="T11" fmla="*/ 22 h 23"/>
                <a:gd name="T12" fmla="*/ 12 w 24"/>
                <a:gd name="T13" fmla="*/ 20 h 23"/>
                <a:gd name="T14" fmla="*/ 12 w 24"/>
                <a:gd name="T15" fmla="*/ 19 h 23"/>
                <a:gd name="T16" fmla="*/ 9 w 24"/>
                <a:gd name="T17" fmla="*/ 17 h 23"/>
                <a:gd name="T18" fmla="*/ 8 w 24"/>
                <a:gd name="T19" fmla="*/ 17 h 23"/>
                <a:gd name="T20" fmla="*/ 8 w 24"/>
                <a:gd name="T21" fmla="*/ 20 h 23"/>
                <a:gd name="T22" fmla="*/ 3 w 24"/>
                <a:gd name="T23" fmla="*/ 21 h 23"/>
                <a:gd name="T24" fmla="*/ 1 w 24"/>
                <a:gd name="T25" fmla="*/ 21 h 23"/>
                <a:gd name="T26" fmla="*/ 2 w 24"/>
                <a:gd name="T27" fmla="*/ 19 h 23"/>
                <a:gd name="T28" fmla="*/ 1 w 24"/>
                <a:gd name="T29" fmla="*/ 16 h 23"/>
                <a:gd name="T30" fmla="*/ 1 w 24"/>
                <a:gd name="T31" fmla="*/ 14 h 23"/>
                <a:gd name="T32" fmla="*/ 0 w 24"/>
                <a:gd name="T33" fmla="*/ 13 h 23"/>
                <a:gd name="T34" fmla="*/ 0 w 24"/>
                <a:gd name="T35" fmla="*/ 12 h 23"/>
                <a:gd name="T36" fmla="*/ 1 w 24"/>
                <a:gd name="T37" fmla="*/ 10 h 23"/>
                <a:gd name="T38" fmla="*/ 1 w 24"/>
                <a:gd name="T39" fmla="*/ 9 h 23"/>
                <a:gd name="T40" fmla="*/ 2 w 24"/>
                <a:gd name="T41" fmla="*/ 6 h 23"/>
                <a:gd name="T42" fmla="*/ 3 w 24"/>
                <a:gd name="T43" fmla="*/ 1 h 23"/>
                <a:gd name="T44" fmla="*/ 9 w 24"/>
                <a:gd name="T45" fmla="*/ 0 h 23"/>
                <a:gd name="T46" fmla="*/ 9 w 24"/>
                <a:gd name="T47" fmla="*/ 0 h 23"/>
                <a:gd name="T48" fmla="*/ 16 w 24"/>
                <a:gd name="T49" fmla="*/ 2 h 23"/>
                <a:gd name="T50" fmla="*/ 20 w 24"/>
                <a:gd name="T51" fmla="*/ 5 h 23"/>
                <a:gd name="T52" fmla="*/ 23 w 24"/>
                <a:gd name="T53" fmla="*/ 9 h 23"/>
                <a:gd name="T54" fmla="*/ 20 w 24"/>
                <a:gd name="T5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3">
                  <a:moveTo>
                    <a:pt x="20" y="15"/>
                  </a:moveTo>
                  <a:lnTo>
                    <a:pt x="20" y="18"/>
                  </a:lnTo>
                  <a:lnTo>
                    <a:pt x="19" y="20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3" y="22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3" y="21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9"/>
                  </a:lnTo>
                  <a:lnTo>
                    <a:pt x="2" y="6"/>
                  </a:lnTo>
                  <a:lnTo>
                    <a:pt x="3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6" y="2"/>
                  </a:lnTo>
                  <a:lnTo>
                    <a:pt x="20" y="5"/>
                  </a:lnTo>
                  <a:lnTo>
                    <a:pt x="23" y="9"/>
                  </a:lnTo>
                  <a:lnTo>
                    <a:pt x="20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1" name="Freeform 376">
              <a:extLst>
                <a:ext uri="{FF2B5EF4-FFF2-40B4-BE49-F238E27FC236}">
                  <a16:creationId xmlns:a16="http://schemas.microsoft.com/office/drawing/2014/main" id="{ECFEA3EA-A8B7-8425-EAEF-6F1DD542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8824" y="10006743"/>
              <a:ext cx="10990" cy="21981"/>
            </a:xfrm>
            <a:custGeom>
              <a:avLst/>
              <a:gdLst>
                <a:gd name="T0" fmla="*/ 8 w 10"/>
                <a:gd name="T1" fmla="*/ 13 h 18"/>
                <a:gd name="T2" fmla="*/ 9 w 10"/>
                <a:gd name="T3" fmla="*/ 17 h 18"/>
                <a:gd name="T4" fmla="*/ 5 w 10"/>
                <a:gd name="T5" fmla="*/ 14 h 18"/>
                <a:gd name="T6" fmla="*/ 5 w 10"/>
                <a:gd name="T7" fmla="*/ 12 h 18"/>
                <a:gd name="T8" fmla="*/ 5 w 10"/>
                <a:gd name="T9" fmla="*/ 10 h 18"/>
                <a:gd name="T10" fmla="*/ 2 w 10"/>
                <a:gd name="T11" fmla="*/ 8 h 18"/>
                <a:gd name="T12" fmla="*/ 0 w 10"/>
                <a:gd name="T13" fmla="*/ 7 h 18"/>
                <a:gd name="T14" fmla="*/ 0 w 10"/>
                <a:gd name="T15" fmla="*/ 1 h 18"/>
                <a:gd name="T16" fmla="*/ 0 w 10"/>
                <a:gd name="T17" fmla="*/ 0 h 18"/>
                <a:gd name="T18" fmla="*/ 1 w 10"/>
                <a:gd name="T19" fmla="*/ 0 h 18"/>
                <a:gd name="T20" fmla="*/ 8 w 10"/>
                <a:gd name="T21" fmla="*/ 7 h 18"/>
                <a:gd name="T22" fmla="*/ 9 w 10"/>
                <a:gd name="T23" fmla="*/ 8 h 18"/>
                <a:gd name="T24" fmla="*/ 9 w 10"/>
                <a:gd name="T25" fmla="*/ 10 h 18"/>
                <a:gd name="T26" fmla="*/ 8 w 10"/>
                <a:gd name="T27" fmla="*/ 12 h 18"/>
                <a:gd name="T28" fmla="*/ 8 w 10"/>
                <a:gd name="T29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8">
                  <a:moveTo>
                    <a:pt x="8" y="13"/>
                  </a:moveTo>
                  <a:lnTo>
                    <a:pt x="9" y="17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8" y="7"/>
                  </a:lnTo>
                  <a:lnTo>
                    <a:pt x="9" y="8"/>
                  </a:lnTo>
                  <a:lnTo>
                    <a:pt x="9" y="10"/>
                  </a:lnTo>
                  <a:lnTo>
                    <a:pt x="8" y="12"/>
                  </a:lnTo>
                  <a:lnTo>
                    <a:pt x="8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2" name="Freeform 378">
              <a:extLst>
                <a:ext uri="{FF2B5EF4-FFF2-40B4-BE49-F238E27FC236}">
                  <a16:creationId xmlns:a16="http://schemas.microsoft.com/office/drawing/2014/main" id="{D9E47304-B2A4-A6AE-0D39-3E4E6A975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74" y="10012240"/>
              <a:ext cx="5497" cy="5493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2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2 w 4"/>
                <a:gd name="T11" fmla="*/ 0 h 3"/>
                <a:gd name="T12" fmla="*/ 3 w 4"/>
                <a:gd name="T13" fmla="*/ 0 h 3"/>
                <a:gd name="T14" fmla="*/ 2 w 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3" name="Freeform 379">
              <a:extLst>
                <a:ext uri="{FF2B5EF4-FFF2-40B4-BE49-F238E27FC236}">
                  <a16:creationId xmlns:a16="http://schemas.microsoft.com/office/drawing/2014/main" id="{7815B997-F88D-8B4E-3DD7-705B24B71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7100" y="10012240"/>
              <a:ext cx="5493" cy="5493"/>
            </a:xfrm>
            <a:custGeom>
              <a:avLst/>
              <a:gdLst>
                <a:gd name="T0" fmla="*/ 4 w 6"/>
                <a:gd name="T1" fmla="*/ 4 h 6"/>
                <a:gd name="T2" fmla="*/ 3 w 6"/>
                <a:gd name="T3" fmla="*/ 5 h 6"/>
                <a:gd name="T4" fmla="*/ 2 w 6"/>
                <a:gd name="T5" fmla="*/ 4 h 6"/>
                <a:gd name="T6" fmla="*/ 1 w 6"/>
                <a:gd name="T7" fmla="*/ 4 h 6"/>
                <a:gd name="T8" fmla="*/ 0 w 6"/>
                <a:gd name="T9" fmla="*/ 2 h 6"/>
                <a:gd name="T10" fmla="*/ 0 w 6"/>
                <a:gd name="T11" fmla="*/ 2 h 6"/>
                <a:gd name="T12" fmla="*/ 1 w 6"/>
                <a:gd name="T13" fmla="*/ 0 h 6"/>
                <a:gd name="T14" fmla="*/ 5 w 6"/>
                <a:gd name="T15" fmla="*/ 2 h 6"/>
                <a:gd name="T16" fmla="*/ 4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lnTo>
                    <a:pt x="3" y="5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4" name="Freeform 380">
              <a:extLst>
                <a:ext uri="{FF2B5EF4-FFF2-40B4-BE49-F238E27FC236}">
                  <a16:creationId xmlns:a16="http://schemas.microsoft.com/office/drawing/2014/main" id="{7EA5C374-A942-0110-4492-BE7C54AB9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863" y="10012240"/>
              <a:ext cx="5497" cy="5493"/>
            </a:xfrm>
            <a:custGeom>
              <a:avLst/>
              <a:gdLst>
                <a:gd name="T0" fmla="*/ 5 w 6"/>
                <a:gd name="T1" fmla="*/ 0 h 3"/>
                <a:gd name="T2" fmla="*/ 3 w 6"/>
                <a:gd name="T3" fmla="*/ 2 h 3"/>
                <a:gd name="T4" fmla="*/ 1 w 6"/>
                <a:gd name="T5" fmla="*/ 2 h 3"/>
                <a:gd name="T6" fmla="*/ 0 w 6"/>
                <a:gd name="T7" fmla="*/ 2 h 3"/>
                <a:gd name="T8" fmla="*/ 3 w 6"/>
                <a:gd name="T9" fmla="*/ 0 h 3"/>
                <a:gd name="T10" fmla="*/ 5 w 6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5" name="Freeform 382">
              <a:extLst>
                <a:ext uri="{FF2B5EF4-FFF2-40B4-BE49-F238E27FC236}">
                  <a16:creationId xmlns:a16="http://schemas.microsoft.com/office/drawing/2014/main" id="{3654FC6D-07DB-4033-74B9-C1ACE7719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15276" y="10028724"/>
              <a:ext cx="10990" cy="32971"/>
            </a:xfrm>
            <a:custGeom>
              <a:avLst/>
              <a:gdLst>
                <a:gd name="T0" fmla="*/ 9 w 10"/>
                <a:gd name="T1" fmla="*/ 20 h 27"/>
                <a:gd name="T2" fmla="*/ 2 w 10"/>
                <a:gd name="T3" fmla="*/ 26 h 27"/>
                <a:gd name="T4" fmla="*/ 1 w 10"/>
                <a:gd name="T5" fmla="*/ 24 h 27"/>
                <a:gd name="T6" fmla="*/ 2 w 10"/>
                <a:gd name="T7" fmla="*/ 19 h 27"/>
                <a:gd name="T8" fmla="*/ 0 w 10"/>
                <a:gd name="T9" fmla="*/ 15 h 27"/>
                <a:gd name="T10" fmla="*/ 0 w 10"/>
                <a:gd name="T11" fmla="*/ 12 h 27"/>
                <a:gd name="T12" fmla="*/ 1 w 10"/>
                <a:gd name="T13" fmla="*/ 7 h 27"/>
                <a:gd name="T14" fmla="*/ 3 w 10"/>
                <a:gd name="T15" fmla="*/ 4 h 27"/>
                <a:gd name="T16" fmla="*/ 7 w 10"/>
                <a:gd name="T17" fmla="*/ 1 h 27"/>
                <a:gd name="T18" fmla="*/ 8 w 10"/>
                <a:gd name="T19" fmla="*/ 0 h 27"/>
                <a:gd name="T20" fmla="*/ 7 w 10"/>
                <a:gd name="T21" fmla="*/ 5 h 27"/>
                <a:gd name="T22" fmla="*/ 8 w 10"/>
                <a:gd name="T23" fmla="*/ 7 h 27"/>
                <a:gd name="T24" fmla="*/ 9 w 10"/>
                <a:gd name="T25" fmla="*/ 8 h 27"/>
                <a:gd name="T26" fmla="*/ 8 w 10"/>
                <a:gd name="T27" fmla="*/ 10 h 27"/>
                <a:gd name="T28" fmla="*/ 9 w 10"/>
                <a:gd name="T29" fmla="*/ 15 h 27"/>
                <a:gd name="T30" fmla="*/ 9 w 10"/>
                <a:gd name="T31" fmla="*/ 17 h 27"/>
                <a:gd name="T32" fmla="*/ 9 w 10"/>
                <a:gd name="T33" fmla="*/ 19 h 27"/>
                <a:gd name="T34" fmla="*/ 9 w 10"/>
                <a:gd name="T35" fmla="*/ 2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27">
                  <a:moveTo>
                    <a:pt x="9" y="20"/>
                  </a:moveTo>
                  <a:lnTo>
                    <a:pt x="2" y="26"/>
                  </a:lnTo>
                  <a:lnTo>
                    <a:pt x="1" y="24"/>
                  </a:lnTo>
                  <a:lnTo>
                    <a:pt x="2" y="19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1" y="7"/>
                  </a:lnTo>
                  <a:lnTo>
                    <a:pt x="3" y="4"/>
                  </a:lnTo>
                  <a:lnTo>
                    <a:pt x="7" y="1"/>
                  </a:lnTo>
                  <a:lnTo>
                    <a:pt x="8" y="0"/>
                  </a:lnTo>
                  <a:lnTo>
                    <a:pt x="7" y="5"/>
                  </a:lnTo>
                  <a:lnTo>
                    <a:pt x="8" y="7"/>
                  </a:lnTo>
                  <a:lnTo>
                    <a:pt x="9" y="8"/>
                  </a:lnTo>
                  <a:lnTo>
                    <a:pt x="8" y="10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9" y="19"/>
                  </a:lnTo>
                  <a:lnTo>
                    <a:pt x="9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6" name="Freeform 383">
              <a:extLst>
                <a:ext uri="{FF2B5EF4-FFF2-40B4-BE49-F238E27FC236}">
                  <a16:creationId xmlns:a16="http://schemas.microsoft.com/office/drawing/2014/main" id="{39CBF061-52F2-267B-248D-7437BBE73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1379" y="10028724"/>
              <a:ext cx="5493" cy="5497"/>
            </a:xfrm>
            <a:custGeom>
              <a:avLst/>
              <a:gdLst>
                <a:gd name="T0" fmla="*/ 4 w 6"/>
                <a:gd name="T1" fmla="*/ 3 h 5"/>
                <a:gd name="T2" fmla="*/ 5 w 6"/>
                <a:gd name="T3" fmla="*/ 4 h 5"/>
                <a:gd name="T4" fmla="*/ 2 w 6"/>
                <a:gd name="T5" fmla="*/ 3 h 5"/>
                <a:gd name="T6" fmla="*/ 0 w 6"/>
                <a:gd name="T7" fmla="*/ 2 h 5"/>
                <a:gd name="T8" fmla="*/ 2 w 6"/>
                <a:gd name="T9" fmla="*/ 1 h 5"/>
                <a:gd name="T10" fmla="*/ 2 w 6"/>
                <a:gd name="T11" fmla="*/ 0 h 5"/>
                <a:gd name="T12" fmla="*/ 4 w 6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5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7" name="Freeform 384">
              <a:extLst>
                <a:ext uri="{FF2B5EF4-FFF2-40B4-BE49-F238E27FC236}">
                  <a16:creationId xmlns:a16="http://schemas.microsoft.com/office/drawing/2014/main" id="{4B33FED7-30F8-AB66-34DF-D2C3D948B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31764" y="10034221"/>
              <a:ext cx="5493" cy="10990"/>
            </a:xfrm>
            <a:custGeom>
              <a:avLst/>
              <a:gdLst>
                <a:gd name="T0" fmla="*/ 3 w 4"/>
                <a:gd name="T1" fmla="*/ 2 h 9"/>
                <a:gd name="T2" fmla="*/ 2 w 4"/>
                <a:gd name="T3" fmla="*/ 8 h 9"/>
                <a:gd name="T4" fmla="*/ 0 w 4"/>
                <a:gd name="T5" fmla="*/ 5 h 9"/>
                <a:gd name="T6" fmla="*/ 2 w 4"/>
                <a:gd name="T7" fmla="*/ 1 h 9"/>
                <a:gd name="T8" fmla="*/ 3 w 4"/>
                <a:gd name="T9" fmla="*/ 0 h 9"/>
                <a:gd name="T10" fmla="*/ 3 w 4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3" y="2"/>
                  </a:moveTo>
                  <a:lnTo>
                    <a:pt x="2" y="8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8" name="Freeform 385">
              <a:extLst>
                <a:ext uri="{FF2B5EF4-FFF2-40B4-BE49-F238E27FC236}">
                  <a16:creationId xmlns:a16="http://schemas.microsoft.com/office/drawing/2014/main" id="{CD042852-95C3-4CE1-9389-FC231EAC3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5341" y="10034221"/>
              <a:ext cx="5493" cy="5493"/>
            </a:xfrm>
            <a:custGeom>
              <a:avLst/>
              <a:gdLst>
                <a:gd name="T0" fmla="*/ 4 w 5"/>
                <a:gd name="T1" fmla="*/ 2 h 5"/>
                <a:gd name="T2" fmla="*/ 4 w 5"/>
                <a:gd name="T3" fmla="*/ 4 h 5"/>
                <a:gd name="T4" fmla="*/ 4 w 5"/>
                <a:gd name="T5" fmla="*/ 4 h 5"/>
                <a:gd name="T6" fmla="*/ 3 w 5"/>
                <a:gd name="T7" fmla="*/ 4 h 5"/>
                <a:gd name="T8" fmla="*/ 2 w 5"/>
                <a:gd name="T9" fmla="*/ 4 h 5"/>
                <a:gd name="T10" fmla="*/ 0 w 5"/>
                <a:gd name="T11" fmla="*/ 1 h 5"/>
                <a:gd name="T12" fmla="*/ 0 w 5"/>
                <a:gd name="T13" fmla="*/ 0 h 5"/>
                <a:gd name="T14" fmla="*/ 3 w 5"/>
                <a:gd name="T15" fmla="*/ 1 h 5"/>
                <a:gd name="T16" fmla="*/ 3 w 5"/>
                <a:gd name="T17" fmla="*/ 1 h 5"/>
                <a:gd name="T18" fmla="*/ 4 w 5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29" name="Freeform 386">
              <a:extLst>
                <a:ext uri="{FF2B5EF4-FFF2-40B4-BE49-F238E27FC236}">
                  <a16:creationId xmlns:a16="http://schemas.microsoft.com/office/drawing/2014/main" id="{C99D4128-6B0B-90A3-4EA1-863A21B7F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863" y="10039715"/>
              <a:ext cx="16487" cy="10990"/>
            </a:xfrm>
            <a:custGeom>
              <a:avLst/>
              <a:gdLst>
                <a:gd name="T0" fmla="*/ 11 w 14"/>
                <a:gd name="T1" fmla="*/ 5 h 9"/>
                <a:gd name="T2" fmla="*/ 10 w 14"/>
                <a:gd name="T3" fmla="*/ 6 h 9"/>
                <a:gd name="T4" fmla="*/ 8 w 14"/>
                <a:gd name="T5" fmla="*/ 7 h 9"/>
                <a:gd name="T6" fmla="*/ 7 w 14"/>
                <a:gd name="T7" fmla="*/ 7 h 9"/>
                <a:gd name="T8" fmla="*/ 8 w 14"/>
                <a:gd name="T9" fmla="*/ 6 h 9"/>
                <a:gd name="T10" fmla="*/ 7 w 14"/>
                <a:gd name="T11" fmla="*/ 5 h 9"/>
                <a:gd name="T12" fmla="*/ 6 w 14"/>
                <a:gd name="T13" fmla="*/ 6 h 9"/>
                <a:gd name="T14" fmla="*/ 4 w 14"/>
                <a:gd name="T15" fmla="*/ 6 h 9"/>
                <a:gd name="T16" fmla="*/ 2 w 14"/>
                <a:gd name="T17" fmla="*/ 8 h 9"/>
                <a:gd name="T18" fmla="*/ 0 w 14"/>
                <a:gd name="T19" fmla="*/ 7 h 9"/>
                <a:gd name="T20" fmla="*/ 0 w 14"/>
                <a:gd name="T21" fmla="*/ 6 h 9"/>
                <a:gd name="T22" fmla="*/ 0 w 14"/>
                <a:gd name="T23" fmla="*/ 5 h 9"/>
                <a:gd name="T24" fmla="*/ 3 w 14"/>
                <a:gd name="T25" fmla="*/ 3 h 9"/>
                <a:gd name="T26" fmla="*/ 7 w 14"/>
                <a:gd name="T27" fmla="*/ 3 h 9"/>
                <a:gd name="T28" fmla="*/ 11 w 14"/>
                <a:gd name="T29" fmla="*/ 0 h 9"/>
                <a:gd name="T30" fmla="*/ 13 w 14"/>
                <a:gd name="T31" fmla="*/ 0 h 9"/>
                <a:gd name="T32" fmla="*/ 13 w 14"/>
                <a:gd name="T33" fmla="*/ 1 h 9"/>
                <a:gd name="T34" fmla="*/ 12 w 14"/>
                <a:gd name="T35" fmla="*/ 3 h 9"/>
                <a:gd name="T36" fmla="*/ 11 w 14"/>
                <a:gd name="T37" fmla="*/ 4 h 9"/>
                <a:gd name="T38" fmla="*/ 11 w 14"/>
                <a:gd name="T3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9">
                  <a:moveTo>
                    <a:pt x="11" y="5"/>
                  </a:moveTo>
                  <a:lnTo>
                    <a:pt x="10" y="6"/>
                  </a:lnTo>
                  <a:lnTo>
                    <a:pt x="8" y="7"/>
                  </a:lnTo>
                  <a:lnTo>
                    <a:pt x="7" y="7"/>
                  </a:lnTo>
                  <a:lnTo>
                    <a:pt x="8" y="6"/>
                  </a:lnTo>
                  <a:lnTo>
                    <a:pt x="7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3"/>
                  </a:lnTo>
                  <a:lnTo>
                    <a:pt x="7" y="3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1"/>
                  </a:lnTo>
                  <a:lnTo>
                    <a:pt x="12" y="3"/>
                  </a:lnTo>
                  <a:lnTo>
                    <a:pt x="11" y="4"/>
                  </a:lnTo>
                  <a:lnTo>
                    <a:pt x="1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0" name="Freeform 387">
              <a:extLst>
                <a:ext uri="{FF2B5EF4-FFF2-40B4-BE49-F238E27FC236}">
                  <a16:creationId xmlns:a16="http://schemas.microsoft.com/office/drawing/2014/main" id="{4AF1F03D-C40C-4291-7F34-A3FD2A9D1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9844" y="10039715"/>
              <a:ext cx="10990" cy="5497"/>
            </a:xfrm>
            <a:custGeom>
              <a:avLst/>
              <a:gdLst>
                <a:gd name="T0" fmla="*/ 6 w 7"/>
                <a:gd name="T1" fmla="*/ 3 h 5"/>
                <a:gd name="T2" fmla="*/ 0 w 7"/>
                <a:gd name="T3" fmla="*/ 4 h 5"/>
                <a:gd name="T4" fmla="*/ 1 w 7"/>
                <a:gd name="T5" fmla="*/ 1 h 5"/>
                <a:gd name="T6" fmla="*/ 2 w 7"/>
                <a:gd name="T7" fmla="*/ 0 h 5"/>
                <a:gd name="T8" fmla="*/ 4 w 7"/>
                <a:gd name="T9" fmla="*/ 1 h 5"/>
                <a:gd name="T10" fmla="*/ 6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6" y="3"/>
                  </a:move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1" name="Freeform 388">
              <a:extLst>
                <a:ext uri="{FF2B5EF4-FFF2-40B4-BE49-F238E27FC236}">
                  <a16:creationId xmlns:a16="http://schemas.microsoft.com/office/drawing/2014/main" id="{D130233C-C23B-6782-2B17-E7A50DF3E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6" y="10056202"/>
              <a:ext cx="10990" cy="10990"/>
            </a:xfrm>
            <a:custGeom>
              <a:avLst/>
              <a:gdLst>
                <a:gd name="T0" fmla="*/ 9 w 10"/>
                <a:gd name="T1" fmla="*/ 4 h 9"/>
                <a:gd name="T2" fmla="*/ 6 w 10"/>
                <a:gd name="T3" fmla="*/ 8 h 9"/>
                <a:gd name="T4" fmla="*/ 4 w 10"/>
                <a:gd name="T5" fmla="*/ 8 h 9"/>
                <a:gd name="T6" fmla="*/ 1 w 10"/>
                <a:gd name="T7" fmla="*/ 5 h 9"/>
                <a:gd name="T8" fmla="*/ 1 w 10"/>
                <a:gd name="T9" fmla="*/ 2 h 9"/>
                <a:gd name="T10" fmla="*/ 0 w 10"/>
                <a:gd name="T11" fmla="*/ 2 h 9"/>
                <a:gd name="T12" fmla="*/ 2 w 10"/>
                <a:gd name="T13" fmla="*/ 0 h 9"/>
                <a:gd name="T14" fmla="*/ 8 w 10"/>
                <a:gd name="T15" fmla="*/ 0 h 9"/>
                <a:gd name="T16" fmla="*/ 9 w 10"/>
                <a:gd name="T17" fmla="*/ 2 h 9"/>
                <a:gd name="T18" fmla="*/ 9 w 10"/>
                <a:gd name="T1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9" y="4"/>
                  </a:moveTo>
                  <a:lnTo>
                    <a:pt x="6" y="8"/>
                  </a:lnTo>
                  <a:lnTo>
                    <a:pt x="4" y="8"/>
                  </a:lnTo>
                  <a:lnTo>
                    <a:pt x="1" y="5"/>
                  </a:lnTo>
                  <a:lnTo>
                    <a:pt x="1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2" name="Freeform 389">
              <a:extLst>
                <a:ext uri="{FF2B5EF4-FFF2-40B4-BE49-F238E27FC236}">
                  <a16:creationId xmlns:a16="http://schemas.microsoft.com/office/drawing/2014/main" id="{E5474F4F-E2E9-AF0C-6042-A5100956D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2177" y="10061695"/>
              <a:ext cx="10990" cy="10990"/>
            </a:xfrm>
            <a:custGeom>
              <a:avLst/>
              <a:gdLst>
                <a:gd name="T0" fmla="*/ 8 w 10"/>
                <a:gd name="T1" fmla="*/ 4 h 7"/>
                <a:gd name="T2" fmla="*/ 9 w 10"/>
                <a:gd name="T3" fmla="*/ 6 h 7"/>
                <a:gd name="T4" fmla="*/ 6 w 10"/>
                <a:gd name="T5" fmla="*/ 4 h 7"/>
                <a:gd name="T6" fmla="*/ 0 w 10"/>
                <a:gd name="T7" fmla="*/ 2 h 7"/>
                <a:gd name="T8" fmla="*/ 0 w 10"/>
                <a:gd name="T9" fmla="*/ 0 h 7"/>
                <a:gd name="T10" fmla="*/ 5 w 10"/>
                <a:gd name="T11" fmla="*/ 2 h 7"/>
                <a:gd name="T12" fmla="*/ 8 w 10"/>
                <a:gd name="T1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">
                  <a:moveTo>
                    <a:pt x="8" y="4"/>
                  </a:moveTo>
                  <a:lnTo>
                    <a:pt x="9" y="6"/>
                  </a:lnTo>
                  <a:lnTo>
                    <a:pt x="6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2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3" name="Freeform 390">
              <a:extLst>
                <a:ext uri="{FF2B5EF4-FFF2-40B4-BE49-F238E27FC236}">
                  <a16:creationId xmlns:a16="http://schemas.microsoft.com/office/drawing/2014/main" id="{1AEB9D8E-95BA-9BA2-4D6A-8C7980A4C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9046" y="10072686"/>
              <a:ext cx="27478" cy="54952"/>
            </a:xfrm>
            <a:custGeom>
              <a:avLst/>
              <a:gdLst>
                <a:gd name="T0" fmla="*/ 19 w 21"/>
                <a:gd name="T1" fmla="*/ 5 h 42"/>
                <a:gd name="T2" fmla="*/ 20 w 21"/>
                <a:gd name="T3" fmla="*/ 12 h 42"/>
                <a:gd name="T4" fmla="*/ 20 w 21"/>
                <a:gd name="T5" fmla="*/ 14 h 42"/>
                <a:gd name="T6" fmla="*/ 17 w 21"/>
                <a:gd name="T7" fmla="*/ 10 h 42"/>
                <a:gd name="T8" fmla="*/ 17 w 21"/>
                <a:gd name="T9" fmla="*/ 10 h 42"/>
                <a:gd name="T10" fmla="*/ 16 w 21"/>
                <a:gd name="T11" fmla="*/ 10 h 42"/>
                <a:gd name="T12" fmla="*/ 16 w 21"/>
                <a:gd name="T13" fmla="*/ 11 h 42"/>
                <a:gd name="T14" fmla="*/ 15 w 21"/>
                <a:gd name="T15" fmla="*/ 11 h 42"/>
                <a:gd name="T16" fmla="*/ 14 w 21"/>
                <a:gd name="T17" fmla="*/ 14 h 42"/>
                <a:gd name="T18" fmla="*/ 14 w 21"/>
                <a:gd name="T19" fmla="*/ 16 h 42"/>
                <a:gd name="T20" fmla="*/ 13 w 21"/>
                <a:gd name="T21" fmla="*/ 18 h 42"/>
                <a:gd name="T22" fmla="*/ 13 w 21"/>
                <a:gd name="T23" fmla="*/ 23 h 42"/>
                <a:gd name="T24" fmla="*/ 13 w 21"/>
                <a:gd name="T25" fmla="*/ 25 h 42"/>
                <a:gd name="T26" fmla="*/ 14 w 21"/>
                <a:gd name="T27" fmla="*/ 24 h 42"/>
                <a:gd name="T28" fmla="*/ 15 w 21"/>
                <a:gd name="T29" fmla="*/ 24 h 42"/>
                <a:gd name="T30" fmla="*/ 18 w 21"/>
                <a:gd name="T31" fmla="*/ 26 h 42"/>
                <a:gd name="T32" fmla="*/ 20 w 21"/>
                <a:gd name="T33" fmla="*/ 28 h 42"/>
                <a:gd name="T34" fmla="*/ 20 w 21"/>
                <a:gd name="T35" fmla="*/ 30 h 42"/>
                <a:gd name="T36" fmla="*/ 17 w 21"/>
                <a:gd name="T37" fmla="*/ 31 h 42"/>
                <a:gd name="T38" fmla="*/ 15 w 21"/>
                <a:gd name="T39" fmla="*/ 33 h 42"/>
                <a:gd name="T40" fmla="*/ 13 w 21"/>
                <a:gd name="T41" fmla="*/ 31 h 42"/>
                <a:gd name="T42" fmla="*/ 12 w 21"/>
                <a:gd name="T43" fmla="*/ 32 h 42"/>
                <a:gd name="T44" fmla="*/ 11 w 21"/>
                <a:gd name="T45" fmla="*/ 33 h 42"/>
                <a:gd name="T46" fmla="*/ 10 w 21"/>
                <a:gd name="T47" fmla="*/ 34 h 42"/>
                <a:gd name="T48" fmla="*/ 11 w 21"/>
                <a:gd name="T49" fmla="*/ 36 h 42"/>
                <a:gd name="T50" fmla="*/ 8 w 21"/>
                <a:gd name="T51" fmla="*/ 39 h 42"/>
                <a:gd name="T52" fmla="*/ 7 w 21"/>
                <a:gd name="T53" fmla="*/ 41 h 42"/>
                <a:gd name="T54" fmla="*/ 5 w 21"/>
                <a:gd name="T55" fmla="*/ 39 h 42"/>
                <a:gd name="T56" fmla="*/ 4 w 21"/>
                <a:gd name="T57" fmla="*/ 40 h 42"/>
                <a:gd name="T58" fmla="*/ 2 w 21"/>
                <a:gd name="T59" fmla="*/ 40 h 42"/>
                <a:gd name="T60" fmla="*/ 0 w 21"/>
                <a:gd name="T61" fmla="*/ 36 h 42"/>
                <a:gd name="T62" fmla="*/ 0 w 21"/>
                <a:gd name="T63" fmla="*/ 34 h 42"/>
                <a:gd name="T64" fmla="*/ 2 w 21"/>
                <a:gd name="T65" fmla="*/ 33 h 42"/>
                <a:gd name="T66" fmla="*/ 2 w 21"/>
                <a:gd name="T67" fmla="*/ 31 h 42"/>
                <a:gd name="T68" fmla="*/ 3 w 21"/>
                <a:gd name="T69" fmla="*/ 30 h 42"/>
                <a:gd name="T70" fmla="*/ 5 w 21"/>
                <a:gd name="T71" fmla="*/ 27 h 42"/>
                <a:gd name="T72" fmla="*/ 6 w 21"/>
                <a:gd name="T73" fmla="*/ 26 h 42"/>
                <a:gd name="T74" fmla="*/ 6 w 21"/>
                <a:gd name="T75" fmla="*/ 25 h 42"/>
                <a:gd name="T76" fmla="*/ 6 w 21"/>
                <a:gd name="T77" fmla="*/ 21 h 42"/>
                <a:gd name="T78" fmla="*/ 7 w 21"/>
                <a:gd name="T79" fmla="*/ 19 h 42"/>
                <a:gd name="T80" fmla="*/ 8 w 21"/>
                <a:gd name="T81" fmla="*/ 17 h 42"/>
                <a:gd name="T82" fmla="*/ 8 w 21"/>
                <a:gd name="T83" fmla="*/ 14 h 42"/>
                <a:gd name="T84" fmla="*/ 8 w 21"/>
                <a:gd name="T85" fmla="*/ 7 h 42"/>
                <a:gd name="T86" fmla="*/ 11 w 21"/>
                <a:gd name="T87" fmla="*/ 2 h 42"/>
                <a:gd name="T88" fmla="*/ 15 w 21"/>
                <a:gd name="T89" fmla="*/ 0 h 42"/>
                <a:gd name="T90" fmla="*/ 16 w 21"/>
                <a:gd name="T91" fmla="*/ 0 h 42"/>
                <a:gd name="T92" fmla="*/ 16 w 21"/>
                <a:gd name="T93" fmla="*/ 1 h 42"/>
                <a:gd name="T94" fmla="*/ 19 w 21"/>
                <a:gd name="T95" fmla="*/ 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" h="42">
                  <a:moveTo>
                    <a:pt x="19" y="5"/>
                  </a:moveTo>
                  <a:lnTo>
                    <a:pt x="20" y="12"/>
                  </a:lnTo>
                  <a:lnTo>
                    <a:pt x="20" y="14"/>
                  </a:lnTo>
                  <a:lnTo>
                    <a:pt x="17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6" y="11"/>
                  </a:lnTo>
                  <a:lnTo>
                    <a:pt x="15" y="11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8"/>
                  </a:lnTo>
                  <a:lnTo>
                    <a:pt x="13" y="23"/>
                  </a:lnTo>
                  <a:lnTo>
                    <a:pt x="13" y="25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8" y="26"/>
                  </a:lnTo>
                  <a:lnTo>
                    <a:pt x="20" y="28"/>
                  </a:lnTo>
                  <a:lnTo>
                    <a:pt x="20" y="30"/>
                  </a:lnTo>
                  <a:lnTo>
                    <a:pt x="17" y="31"/>
                  </a:lnTo>
                  <a:lnTo>
                    <a:pt x="15" y="33"/>
                  </a:lnTo>
                  <a:lnTo>
                    <a:pt x="13" y="31"/>
                  </a:lnTo>
                  <a:lnTo>
                    <a:pt x="12" y="32"/>
                  </a:lnTo>
                  <a:lnTo>
                    <a:pt x="11" y="33"/>
                  </a:lnTo>
                  <a:lnTo>
                    <a:pt x="10" y="34"/>
                  </a:lnTo>
                  <a:lnTo>
                    <a:pt x="11" y="36"/>
                  </a:lnTo>
                  <a:lnTo>
                    <a:pt x="8" y="39"/>
                  </a:lnTo>
                  <a:lnTo>
                    <a:pt x="7" y="41"/>
                  </a:lnTo>
                  <a:lnTo>
                    <a:pt x="5" y="39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3" y="30"/>
                  </a:lnTo>
                  <a:lnTo>
                    <a:pt x="5" y="27"/>
                  </a:lnTo>
                  <a:lnTo>
                    <a:pt x="6" y="26"/>
                  </a:lnTo>
                  <a:lnTo>
                    <a:pt x="6" y="25"/>
                  </a:lnTo>
                  <a:lnTo>
                    <a:pt x="6" y="21"/>
                  </a:lnTo>
                  <a:lnTo>
                    <a:pt x="7" y="19"/>
                  </a:lnTo>
                  <a:lnTo>
                    <a:pt x="8" y="17"/>
                  </a:lnTo>
                  <a:lnTo>
                    <a:pt x="8" y="14"/>
                  </a:lnTo>
                  <a:lnTo>
                    <a:pt x="8" y="7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6" y="1"/>
                  </a:lnTo>
                  <a:lnTo>
                    <a:pt x="19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4" name="Freeform 391">
              <a:extLst>
                <a:ext uri="{FF2B5EF4-FFF2-40B4-BE49-F238E27FC236}">
                  <a16:creationId xmlns:a16="http://schemas.microsoft.com/office/drawing/2014/main" id="{240C4A76-67E9-F41C-4A8E-8F3007E33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8055" y="10078183"/>
              <a:ext cx="16487" cy="32971"/>
            </a:xfrm>
            <a:custGeom>
              <a:avLst/>
              <a:gdLst>
                <a:gd name="T0" fmla="*/ 11 w 15"/>
                <a:gd name="T1" fmla="*/ 21 h 25"/>
                <a:gd name="T2" fmla="*/ 10 w 15"/>
                <a:gd name="T3" fmla="*/ 23 h 25"/>
                <a:gd name="T4" fmla="*/ 8 w 15"/>
                <a:gd name="T5" fmla="*/ 24 h 25"/>
                <a:gd name="T6" fmla="*/ 7 w 15"/>
                <a:gd name="T7" fmla="*/ 24 h 25"/>
                <a:gd name="T8" fmla="*/ 6 w 15"/>
                <a:gd name="T9" fmla="*/ 24 h 25"/>
                <a:gd name="T10" fmla="*/ 3 w 15"/>
                <a:gd name="T11" fmla="*/ 23 h 25"/>
                <a:gd name="T12" fmla="*/ 2 w 15"/>
                <a:gd name="T13" fmla="*/ 24 h 25"/>
                <a:gd name="T14" fmla="*/ 0 w 15"/>
                <a:gd name="T15" fmla="*/ 24 h 25"/>
                <a:gd name="T16" fmla="*/ 0 w 15"/>
                <a:gd name="T17" fmla="*/ 23 h 25"/>
                <a:gd name="T18" fmla="*/ 1 w 15"/>
                <a:gd name="T19" fmla="*/ 16 h 25"/>
                <a:gd name="T20" fmla="*/ 3 w 15"/>
                <a:gd name="T21" fmla="*/ 15 h 25"/>
                <a:gd name="T22" fmla="*/ 3 w 15"/>
                <a:gd name="T23" fmla="*/ 12 h 25"/>
                <a:gd name="T24" fmla="*/ 1 w 15"/>
                <a:gd name="T25" fmla="*/ 7 h 25"/>
                <a:gd name="T26" fmla="*/ 2 w 15"/>
                <a:gd name="T27" fmla="*/ 5 h 25"/>
                <a:gd name="T28" fmla="*/ 7 w 15"/>
                <a:gd name="T29" fmla="*/ 3 h 25"/>
                <a:gd name="T30" fmla="*/ 11 w 15"/>
                <a:gd name="T31" fmla="*/ 1 h 25"/>
                <a:gd name="T32" fmla="*/ 13 w 15"/>
                <a:gd name="T33" fmla="*/ 0 h 25"/>
                <a:gd name="T34" fmla="*/ 14 w 15"/>
                <a:gd name="T35" fmla="*/ 2 h 25"/>
                <a:gd name="T36" fmla="*/ 14 w 15"/>
                <a:gd name="T37" fmla="*/ 10 h 25"/>
                <a:gd name="T38" fmla="*/ 10 w 15"/>
                <a:gd name="T39" fmla="*/ 16 h 25"/>
                <a:gd name="T40" fmla="*/ 11 w 15"/>
                <a:gd name="T41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25">
                  <a:moveTo>
                    <a:pt x="11" y="21"/>
                  </a:moveTo>
                  <a:lnTo>
                    <a:pt x="10" y="23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1" y="7"/>
                  </a:lnTo>
                  <a:lnTo>
                    <a:pt x="2" y="5"/>
                  </a:lnTo>
                  <a:lnTo>
                    <a:pt x="7" y="3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2"/>
                  </a:lnTo>
                  <a:lnTo>
                    <a:pt x="14" y="10"/>
                  </a:lnTo>
                  <a:lnTo>
                    <a:pt x="10" y="16"/>
                  </a:lnTo>
                  <a:lnTo>
                    <a:pt x="11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5" name="Freeform 392">
              <a:extLst>
                <a:ext uri="{FF2B5EF4-FFF2-40B4-BE49-F238E27FC236}">
                  <a16:creationId xmlns:a16="http://schemas.microsoft.com/office/drawing/2014/main" id="{E21DD890-5AE9-6B66-6FA2-D2DB5582E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10100163"/>
              <a:ext cx="10990" cy="16484"/>
            </a:xfrm>
            <a:custGeom>
              <a:avLst/>
              <a:gdLst>
                <a:gd name="T0" fmla="*/ 8 w 9"/>
                <a:gd name="T1" fmla="*/ 11 h 13"/>
                <a:gd name="T2" fmla="*/ 6 w 9"/>
                <a:gd name="T3" fmla="*/ 12 h 13"/>
                <a:gd name="T4" fmla="*/ 2 w 9"/>
                <a:gd name="T5" fmla="*/ 8 h 13"/>
                <a:gd name="T6" fmla="*/ 0 w 9"/>
                <a:gd name="T7" fmla="*/ 5 h 13"/>
                <a:gd name="T8" fmla="*/ 1 w 9"/>
                <a:gd name="T9" fmla="*/ 3 h 13"/>
                <a:gd name="T10" fmla="*/ 1 w 9"/>
                <a:gd name="T11" fmla="*/ 2 h 13"/>
                <a:gd name="T12" fmla="*/ 2 w 9"/>
                <a:gd name="T13" fmla="*/ 1 h 13"/>
                <a:gd name="T14" fmla="*/ 2 w 9"/>
                <a:gd name="T15" fmla="*/ 0 h 13"/>
                <a:gd name="T16" fmla="*/ 3 w 9"/>
                <a:gd name="T17" fmla="*/ 0 h 13"/>
                <a:gd name="T18" fmla="*/ 5 w 9"/>
                <a:gd name="T19" fmla="*/ 0 h 13"/>
                <a:gd name="T20" fmla="*/ 6 w 9"/>
                <a:gd name="T21" fmla="*/ 1 h 13"/>
                <a:gd name="T22" fmla="*/ 8 w 9"/>
                <a:gd name="T23" fmla="*/ 2 h 13"/>
                <a:gd name="T24" fmla="*/ 8 w 9"/>
                <a:gd name="T25" fmla="*/ 4 h 13"/>
                <a:gd name="T26" fmla="*/ 8 w 9"/>
                <a:gd name="T2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3">
                  <a:moveTo>
                    <a:pt x="8" y="11"/>
                  </a:moveTo>
                  <a:lnTo>
                    <a:pt x="6" y="12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8" y="2"/>
                  </a:lnTo>
                  <a:lnTo>
                    <a:pt x="8" y="4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6" name="Freeform 393">
              <a:extLst>
                <a:ext uri="{FF2B5EF4-FFF2-40B4-BE49-F238E27FC236}">
                  <a16:creationId xmlns:a16="http://schemas.microsoft.com/office/drawing/2014/main" id="{3FD0D307-E7B0-4745-BA00-FFC70799F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514" y="10105657"/>
              <a:ext cx="5493" cy="5497"/>
            </a:xfrm>
            <a:custGeom>
              <a:avLst/>
              <a:gdLst>
                <a:gd name="T0" fmla="*/ 3 w 4"/>
                <a:gd name="T1" fmla="*/ 1 h 5"/>
                <a:gd name="T2" fmla="*/ 3 w 4"/>
                <a:gd name="T3" fmla="*/ 4 h 5"/>
                <a:gd name="T4" fmla="*/ 2 w 4"/>
                <a:gd name="T5" fmla="*/ 4 h 5"/>
                <a:gd name="T6" fmla="*/ 1 w 4"/>
                <a:gd name="T7" fmla="*/ 3 h 5"/>
                <a:gd name="T8" fmla="*/ 0 w 4"/>
                <a:gd name="T9" fmla="*/ 1 h 5"/>
                <a:gd name="T10" fmla="*/ 0 w 4"/>
                <a:gd name="T11" fmla="*/ 1 h 5"/>
                <a:gd name="T12" fmla="*/ 1 w 4"/>
                <a:gd name="T13" fmla="*/ 0 h 5"/>
                <a:gd name="T14" fmla="*/ 3 w 4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7" name="Freeform 394">
              <a:extLst>
                <a:ext uri="{FF2B5EF4-FFF2-40B4-BE49-F238E27FC236}">
                  <a16:creationId xmlns:a16="http://schemas.microsoft.com/office/drawing/2014/main" id="{5907A726-412F-9443-45BD-F442C42FA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5757" y="10105657"/>
              <a:ext cx="10990" cy="10990"/>
            </a:xfrm>
            <a:custGeom>
              <a:avLst/>
              <a:gdLst>
                <a:gd name="T0" fmla="*/ 8 w 11"/>
                <a:gd name="T1" fmla="*/ 6 h 7"/>
                <a:gd name="T2" fmla="*/ 5 w 11"/>
                <a:gd name="T3" fmla="*/ 6 h 7"/>
                <a:gd name="T4" fmla="*/ 1 w 11"/>
                <a:gd name="T5" fmla="*/ 3 h 7"/>
                <a:gd name="T6" fmla="*/ 0 w 11"/>
                <a:gd name="T7" fmla="*/ 2 h 7"/>
                <a:gd name="T8" fmla="*/ 2 w 11"/>
                <a:gd name="T9" fmla="*/ 0 h 7"/>
                <a:gd name="T10" fmla="*/ 3 w 11"/>
                <a:gd name="T11" fmla="*/ 0 h 7"/>
                <a:gd name="T12" fmla="*/ 8 w 11"/>
                <a:gd name="T13" fmla="*/ 3 h 7"/>
                <a:gd name="T14" fmla="*/ 10 w 11"/>
                <a:gd name="T15" fmla="*/ 4 h 7"/>
                <a:gd name="T16" fmla="*/ 8 w 11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8" y="6"/>
                  </a:moveTo>
                  <a:lnTo>
                    <a:pt x="5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8" y="3"/>
                  </a:lnTo>
                  <a:lnTo>
                    <a:pt x="10" y="4"/>
                  </a:lnTo>
                  <a:lnTo>
                    <a:pt x="8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8" name="Freeform 395">
              <a:extLst>
                <a:ext uri="{FF2B5EF4-FFF2-40B4-BE49-F238E27FC236}">
                  <a16:creationId xmlns:a16="http://schemas.microsoft.com/office/drawing/2014/main" id="{424463D5-E46D-26F4-F338-11804F8B8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5690" y="10105657"/>
              <a:ext cx="10990" cy="27478"/>
            </a:xfrm>
            <a:custGeom>
              <a:avLst/>
              <a:gdLst>
                <a:gd name="T0" fmla="*/ 3 w 11"/>
                <a:gd name="T1" fmla="*/ 19 h 22"/>
                <a:gd name="T2" fmla="*/ 0 w 11"/>
                <a:gd name="T3" fmla="*/ 21 h 22"/>
                <a:gd name="T4" fmla="*/ 3 w 11"/>
                <a:gd name="T5" fmla="*/ 15 h 22"/>
                <a:gd name="T6" fmla="*/ 3 w 11"/>
                <a:gd name="T7" fmla="*/ 12 h 22"/>
                <a:gd name="T8" fmla="*/ 5 w 11"/>
                <a:gd name="T9" fmla="*/ 10 h 22"/>
                <a:gd name="T10" fmla="*/ 9 w 11"/>
                <a:gd name="T11" fmla="*/ 0 h 22"/>
                <a:gd name="T12" fmla="*/ 9 w 11"/>
                <a:gd name="T13" fmla="*/ 0 h 22"/>
                <a:gd name="T14" fmla="*/ 10 w 11"/>
                <a:gd name="T15" fmla="*/ 1 h 22"/>
                <a:gd name="T16" fmla="*/ 9 w 11"/>
                <a:gd name="T17" fmla="*/ 9 h 22"/>
                <a:gd name="T18" fmla="*/ 4 w 11"/>
                <a:gd name="T19" fmla="*/ 13 h 22"/>
                <a:gd name="T20" fmla="*/ 3 w 11"/>
                <a:gd name="T21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2">
                  <a:moveTo>
                    <a:pt x="3" y="19"/>
                  </a:moveTo>
                  <a:lnTo>
                    <a:pt x="0" y="21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5" y="10"/>
                  </a:lnTo>
                  <a:lnTo>
                    <a:pt x="9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9" y="9"/>
                  </a:lnTo>
                  <a:lnTo>
                    <a:pt x="4" y="13"/>
                  </a:lnTo>
                  <a:lnTo>
                    <a:pt x="3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39" name="Freeform 396">
              <a:extLst>
                <a:ext uri="{FF2B5EF4-FFF2-40B4-BE49-F238E27FC236}">
                  <a16:creationId xmlns:a16="http://schemas.microsoft.com/office/drawing/2014/main" id="{AC75498F-78ED-66B7-D88E-9EE2065E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5148" y="10111154"/>
              <a:ext cx="27474" cy="38465"/>
            </a:xfrm>
            <a:custGeom>
              <a:avLst/>
              <a:gdLst>
                <a:gd name="T0" fmla="*/ 19 w 20"/>
                <a:gd name="T1" fmla="*/ 9 h 30"/>
                <a:gd name="T2" fmla="*/ 18 w 20"/>
                <a:gd name="T3" fmla="*/ 10 h 30"/>
                <a:gd name="T4" fmla="*/ 18 w 20"/>
                <a:gd name="T5" fmla="*/ 12 h 30"/>
                <a:gd name="T6" fmla="*/ 19 w 20"/>
                <a:gd name="T7" fmla="*/ 14 h 30"/>
                <a:gd name="T8" fmla="*/ 17 w 20"/>
                <a:gd name="T9" fmla="*/ 16 h 30"/>
                <a:gd name="T10" fmla="*/ 19 w 20"/>
                <a:gd name="T11" fmla="*/ 19 h 30"/>
                <a:gd name="T12" fmla="*/ 19 w 20"/>
                <a:gd name="T13" fmla="*/ 21 h 30"/>
                <a:gd name="T14" fmla="*/ 19 w 20"/>
                <a:gd name="T15" fmla="*/ 23 h 30"/>
                <a:gd name="T16" fmla="*/ 19 w 20"/>
                <a:gd name="T17" fmla="*/ 24 h 30"/>
                <a:gd name="T18" fmla="*/ 17 w 20"/>
                <a:gd name="T19" fmla="*/ 27 h 30"/>
                <a:gd name="T20" fmla="*/ 16 w 20"/>
                <a:gd name="T21" fmla="*/ 28 h 30"/>
                <a:gd name="T22" fmla="*/ 15 w 20"/>
                <a:gd name="T23" fmla="*/ 28 h 30"/>
                <a:gd name="T24" fmla="*/ 15 w 20"/>
                <a:gd name="T25" fmla="*/ 29 h 30"/>
                <a:gd name="T26" fmla="*/ 9 w 20"/>
                <a:gd name="T27" fmla="*/ 28 h 30"/>
                <a:gd name="T28" fmla="*/ 6 w 20"/>
                <a:gd name="T29" fmla="*/ 27 h 30"/>
                <a:gd name="T30" fmla="*/ 3 w 20"/>
                <a:gd name="T31" fmla="*/ 24 h 30"/>
                <a:gd name="T32" fmla="*/ 3 w 20"/>
                <a:gd name="T33" fmla="*/ 23 h 30"/>
                <a:gd name="T34" fmla="*/ 0 w 20"/>
                <a:gd name="T35" fmla="*/ 21 h 30"/>
                <a:gd name="T36" fmla="*/ 0 w 20"/>
                <a:gd name="T37" fmla="*/ 20 h 30"/>
                <a:gd name="T38" fmla="*/ 0 w 20"/>
                <a:gd name="T39" fmla="*/ 19 h 30"/>
                <a:gd name="T40" fmla="*/ 2 w 20"/>
                <a:gd name="T41" fmla="*/ 18 h 30"/>
                <a:gd name="T42" fmla="*/ 4 w 20"/>
                <a:gd name="T43" fmla="*/ 18 h 30"/>
                <a:gd name="T44" fmla="*/ 4 w 20"/>
                <a:gd name="T45" fmla="*/ 17 h 30"/>
                <a:gd name="T46" fmla="*/ 6 w 20"/>
                <a:gd name="T47" fmla="*/ 12 h 30"/>
                <a:gd name="T48" fmla="*/ 2 w 20"/>
                <a:gd name="T49" fmla="*/ 10 h 30"/>
                <a:gd name="T50" fmla="*/ 1 w 20"/>
                <a:gd name="T51" fmla="*/ 9 h 30"/>
                <a:gd name="T52" fmla="*/ 3 w 20"/>
                <a:gd name="T53" fmla="*/ 8 h 30"/>
                <a:gd name="T54" fmla="*/ 6 w 20"/>
                <a:gd name="T55" fmla="*/ 9 h 30"/>
                <a:gd name="T56" fmla="*/ 9 w 20"/>
                <a:gd name="T57" fmla="*/ 4 h 30"/>
                <a:gd name="T58" fmla="*/ 10 w 20"/>
                <a:gd name="T59" fmla="*/ 3 h 30"/>
                <a:gd name="T60" fmla="*/ 11 w 20"/>
                <a:gd name="T61" fmla="*/ 0 h 30"/>
                <a:gd name="T62" fmla="*/ 13 w 20"/>
                <a:gd name="T63" fmla="*/ 0 h 30"/>
                <a:gd name="T64" fmla="*/ 14 w 20"/>
                <a:gd name="T65" fmla="*/ 0 h 30"/>
                <a:gd name="T66" fmla="*/ 15 w 20"/>
                <a:gd name="T67" fmla="*/ 1 h 30"/>
                <a:gd name="T68" fmla="*/ 15 w 20"/>
                <a:gd name="T69" fmla="*/ 3 h 30"/>
                <a:gd name="T70" fmla="*/ 15 w 20"/>
                <a:gd name="T71" fmla="*/ 5 h 30"/>
                <a:gd name="T72" fmla="*/ 17 w 20"/>
                <a:gd name="T73" fmla="*/ 5 h 30"/>
                <a:gd name="T74" fmla="*/ 19 w 20"/>
                <a:gd name="T75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30">
                  <a:moveTo>
                    <a:pt x="19" y="9"/>
                  </a:moveTo>
                  <a:lnTo>
                    <a:pt x="18" y="10"/>
                  </a:lnTo>
                  <a:lnTo>
                    <a:pt x="18" y="12"/>
                  </a:lnTo>
                  <a:lnTo>
                    <a:pt x="19" y="14"/>
                  </a:lnTo>
                  <a:lnTo>
                    <a:pt x="17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6" y="28"/>
                  </a:lnTo>
                  <a:lnTo>
                    <a:pt x="15" y="28"/>
                  </a:lnTo>
                  <a:lnTo>
                    <a:pt x="15" y="29"/>
                  </a:lnTo>
                  <a:lnTo>
                    <a:pt x="9" y="28"/>
                  </a:lnTo>
                  <a:lnTo>
                    <a:pt x="6" y="27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6" y="12"/>
                  </a:lnTo>
                  <a:lnTo>
                    <a:pt x="2" y="10"/>
                  </a:lnTo>
                  <a:lnTo>
                    <a:pt x="1" y="9"/>
                  </a:lnTo>
                  <a:lnTo>
                    <a:pt x="3" y="8"/>
                  </a:lnTo>
                  <a:lnTo>
                    <a:pt x="6" y="9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9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0" name="Freeform 397">
              <a:extLst>
                <a:ext uri="{FF2B5EF4-FFF2-40B4-BE49-F238E27FC236}">
                  <a16:creationId xmlns:a16="http://schemas.microsoft.com/office/drawing/2014/main" id="{958D3E30-44CE-CB3C-D31C-9D6D063C6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74699" y="10122144"/>
              <a:ext cx="10990" cy="16484"/>
            </a:xfrm>
            <a:custGeom>
              <a:avLst/>
              <a:gdLst>
                <a:gd name="T0" fmla="*/ 6 w 7"/>
                <a:gd name="T1" fmla="*/ 8 h 12"/>
                <a:gd name="T2" fmla="*/ 3 w 7"/>
                <a:gd name="T3" fmla="*/ 11 h 12"/>
                <a:gd name="T4" fmla="*/ 2 w 7"/>
                <a:gd name="T5" fmla="*/ 10 h 12"/>
                <a:gd name="T6" fmla="*/ 1 w 7"/>
                <a:gd name="T7" fmla="*/ 10 h 12"/>
                <a:gd name="T8" fmla="*/ 1 w 7"/>
                <a:gd name="T9" fmla="*/ 8 h 12"/>
                <a:gd name="T10" fmla="*/ 1 w 7"/>
                <a:gd name="T11" fmla="*/ 4 h 12"/>
                <a:gd name="T12" fmla="*/ 0 w 7"/>
                <a:gd name="T13" fmla="*/ 0 h 12"/>
                <a:gd name="T14" fmla="*/ 2 w 7"/>
                <a:gd name="T15" fmla="*/ 1 h 12"/>
                <a:gd name="T16" fmla="*/ 3 w 7"/>
                <a:gd name="T17" fmla="*/ 2 h 12"/>
                <a:gd name="T18" fmla="*/ 3 w 7"/>
                <a:gd name="T19" fmla="*/ 2 h 12"/>
                <a:gd name="T20" fmla="*/ 6 w 7"/>
                <a:gd name="T21" fmla="*/ 6 h 12"/>
                <a:gd name="T22" fmla="*/ 6 w 7"/>
                <a:gd name="T2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6" y="8"/>
                  </a:moveTo>
                  <a:lnTo>
                    <a:pt x="3" y="11"/>
                  </a:lnTo>
                  <a:lnTo>
                    <a:pt x="2" y="10"/>
                  </a:lnTo>
                  <a:lnTo>
                    <a:pt x="1" y="10"/>
                  </a:lnTo>
                  <a:lnTo>
                    <a:pt x="1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2"/>
                  </a:lnTo>
                  <a:lnTo>
                    <a:pt x="6" y="6"/>
                  </a:lnTo>
                  <a:lnTo>
                    <a:pt x="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1" name="Freeform 398">
              <a:extLst>
                <a:ext uri="{FF2B5EF4-FFF2-40B4-BE49-F238E27FC236}">
                  <a16:creationId xmlns:a16="http://schemas.microsoft.com/office/drawing/2014/main" id="{914AA900-1F2A-2EED-DF86-86A9319CE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3392" y="10122144"/>
              <a:ext cx="5497" cy="5493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0 w 5"/>
                <a:gd name="T5" fmla="*/ 4 h 5"/>
                <a:gd name="T6" fmla="*/ 0 w 5"/>
                <a:gd name="T7" fmla="*/ 3 h 5"/>
                <a:gd name="T8" fmla="*/ 2 w 5"/>
                <a:gd name="T9" fmla="*/ 0 h 5"/>
                <a:gd name="T10" fmla="*/ 3 w 5"/>
                <a:gd name="T11" fmla="*/ 0 h 5"/>
                <a:gd name="T12" fmla="*/ 4 w 5"/>
                <a:gd name="T13" fmla="*/ 1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2" name="Freeform 399">
              <a:extLst>
                <a:ext uri="{FF2B5EF4-FFF2-40B4-BE49-F238E27FC236}">
                  <a16:creationId xmlns:a16="http://schemas.microsoft.com/office/drawing/2014/main" id="{DCB25E44-AED5-B3F5-0F2B-DAFAAA35B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1122" y="10127638"/>
              <a:ext cx="5497" cy="27478"/>
            </a:xfrm>
            <a:custGeom>
              <a:avLst/>
              <a:gdLst>
                <a:gd name="T0" fmla="*/ 3 w 5"/>
                <a:gd name="T1" fmla="*/ 16 h 23"/>
                <a:gd name="T2" fmla="*/ 2 w 5"/>
                <a:gd name="T3" fmla="*/ 22 h 23"/>
                <a:gd name="T4" fmla="*/ 2 w 5"/>
                <a:gd name="T5" fmla="*/ 20 h 23"/>
                <a:gd name="T6" fmla="*/ 2 w 5"/>
                <a:gd name="T7" fmla="*/ 15 h 23"/>
                <a:gd name="T8" fmla="*/ 0 w 5"/>
                <a:gd name="T9" fmla="*/ 12 h 23"/>
                <a:gd name="T10" fmla="*/ 1 w 5"/>
                <a:gd name="T11" fmla="*/ 10 h 23"/>
                <a:gd name="T12" fmla="*/ 1 w 5"/>
                <a:gd name="T13" fmla="*/ 3 h 23"/>
                <a:gd name="T14" fmla="*/ 2 w 5"/>
                <a:gd name="T15" fmla="*/ 0 h 23"/>
                <a:gd name="T16" fmla="*/ 4 w 5"/>
                <a:gd name="T17" fmla="*/ 4 h 23"/>
                <a:gd name="T18" fmla="*/ 4 w 5"/>
                <a:gd name="T19" fmla="*/ 6 h 23"/>
                <a:gd name="T20" fmla="*/ 3 w 5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23">
                  <a:moveTo>
                    <a:pt x="3" y="16"/>
                  </a:moveTo>
                  <a:lnTo>
                    <a:pt x="2" y="22"/>
                  </a:lnTo>
                  <a:lnTo>
                    <a:pt x="2" y="20"/>
                  </a:lnTo>
                  <a:lnTo>
                    <a:pt x="2" y="15"/>
                  </a:lnTo>
                  <a:lnTo>
                    <a:pt x="0" y="12"/>
                  </a:lnTo>
                  <a:lnTo>
                    <a:pt x="1" y="10"/>
                  </a:lnTo>
                  <a:lnTo>
                    <a:pt x="1" y="3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6"/>
                  </a:lnTo>
                  <a:lnTo>
                    <a:pt x="3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3" name="Freeform 400">
              <a:extLst>
                <a:ext uri="{FF2B5EF4-FFF2-40B4-BE49-F238E27FC236}">
                  <a16:creationId xmlns:a16="http://schemas.microsoft.com/office/drawing/2014/main" id="{37FFA610-8AE4-EA97-D92C-345C9221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997" y="10133135"/>
              <a:ext cx="5497" cy="5493"/>
            </a:xfrm>
            <a:custGeom>
              <a:avLst/>
              <a:gdLst>
                <a:gd name="T0" fmla="*/ 3 w 4"/>
                <a:gd name="T1" fmla="*/ 3 h 6"/>
                <a:gd name="T2" fmla="*/ 2 w 4"/>
                <a:gd name="T3" fmla="*/ 5 h 6"/>
                <a:gd name="T4" fmla="*/ 1 w 4"/>
                <a:gd name="T5" fmla="*/ 3 h 6"/>
                <a:gd name="T6" fmla="*/ 0 w 4"/>
                <a:gd name="T7" fmla="*/ 2 h 6"/>
                <a:gd name="T8" fmla="*/ 0 w 4"/>
                <a:gd name="T9" fmla="*/ 0 h 6"/>
                <a:gd name="T10" fmla="*/ 2 w 4"/>
                <a:gd name="T11" fmla="*/ 1 h 6"/>
                <a:gd name="T12" fmla="*/ 3 w 4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3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4" name="Freeform 402">
              <a:extLst>
                <a:ext uri="{FF2B5EF4-FFF2-40B4-BE49-F238E27FC236}">
                  <a16:creationId xmlns:a16="http://schemas.microsoft.com/office/drawing/2014/main" id="{1D958C12-A970-F324-32D4-27DA1E267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5148" y="10144125"/>
              <a:ext cx="21981" cy="32971"/>
            </a:xfrm>
            <a:custGeom>
              <a:avLst/>
              <a:gdLst>
                <a:gd name="T0" fmla="*/ 15 w 16"/>
                <a:gd name="T1" fmla="*/ 9 h 25"/>
                <a:gd name="T2" fmla="*/ 14 w 16"/>
                <a:gd name="T3" fmla="*/ 11 h 25"/>
                <a:gd name="T4" fmla="*/ 14 w 16"/>
                <a:gd name="T5" fmla="*/ 14 h 25"/>
                <a:gd name="T6" fmla="*/ 11 w 16"/>
                <a:gd name="T7" fmla="*/ 16 h 25"/>
                <a:gd name="T8" fmla="*/ 9 w 16"/>
                <a:gd name="T9" fmla="*/ 21 h 25"/>
                <a:gd name="T10" fmla="*/ 8 w 16"/>
                <a:gd name="T11" fmla="*/ 22 h 25"/>
                <a:gd name="T12" fmla="*/ 4 w 16"/>
                <a:gd name="T13" fmla="*/ 24 h 25"/>
                <a:gd name="T14" fmla="*/ 0 w 16"/>
                <a:gd name="T15" fmla="*/ 21 h 25"/>
                <a:gd name="T16" fmla="*/ 0 w 16"/>
                <a:gd name="T17" fmla="*/ 19 h 25"/>
                <a:gd name="T18" fmla="*/ 1 w 16"/>
                <a:gd name="T19" fmla="*/ 10 h 25"/>
                <a:gd name="T20" fmla="*/ 3 w 16"/>
                <a:gd name="T21" fmla="*/ 10 h 25"/>
                <a:gd name="T22" fmla="*/ 3 w 16"/>
                <a:gd name="T23" fmla="*/ 10 h 25"/>
                <a:gd name="T24" fmla="*/ 4 w 16"/>
                <a:gd name="T25" fmla="*/ 10 h 25"/>
                <a:gd name="T26" fmla="*/ 1 w 16"/>
                <a:gd name="T27" fmla="*/ 9 h 25"/>
                <a:gd name="T28" fmla="*/ 1 w 16"/>
                <a:gd name="T29" fmla="*/ 3 h 25"/>
                <a:gd name="T30" fmla="*/ 1 w 16"/>
                <a:gd name="T31" fmla="*/ 1 h 25"/>
                <a:gd name="T32" fmla="*/ 3 w 16"/>
                <a:gd name="T33" fmla="*/ 0 h 25"/>
                <a:gd name="T34" fmla="*/ 5 w 16"/>
                <a:gd name="T35" fmla="*/ 2 h 25"/>
                <a:gd name="T36" fmla="*/ 7 w 16"/>
                <a:gd name="T37" fmla="*/ 5 h 25"/>
                <a:gd name="T38" fmla="*/ 11 w 16"/>
                <a:gd name="T39" fmla="*/ 7 h 25"/>
                <a:gd name="T40" fmla="*/ 15 w 16"/>
                <a:gd name="T41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25">
                  <a:moveTo>
                    <a:pt x="15" y="9"/>
                  </a:moveTo>
                  <a:lnTo>
                    <a:pt x="14" y="11"/>
                  </a:lnTo>
                  <a:lnTo>
                    <a:pt x="14" y="14"/>
                  </a:lnTo>
                  <a:lnTo>
                    <a:pt x="11" y="16"/>
                  </a:lnTo>
                  <a:lnTo>
                    <a:pt x="9" y="21"/>
                  </a:lnTo>
                  <a:lnTo>
                    <a:pt x="8" y="22"/>
                  </a:lnTo>
                  <a:lnTo>
                    <a:pt x="4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1" y="9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7" y="5"/>
                  </a:lnTo>
                  <a:lnTo>
                    <a:pt x="11" y="7"/>
                  </a:lnTo>
                  <a:lnTo>
                    <a:pt x="1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5" name="Freeform 403">
              <a:extLst>
                <a:ext uri="{FF2B5EF4-FFF2-40B4-BE49-F238E27FC236}">
                  <a16:creationId xmlns:a16="http://schemas.microsoft.com/office/drawing/2014/main" id="{86DD10A4-DC3E-5C19-04E2-3DF8E91A7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2622" y="10149618"/>
              <a:ext cx="5497" cy="5497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4 h 5"/>
                <a:gd name="T4" fmla="*/ 0 w 4"/>
                <a:gd name="T5" fmla="*/ 2 h 5"/>
                <a:gd name="T6" fmla="*/ 1 w 4"/>
                <a:gd name="T7" fmla="*/ 1 h 5"/>
                <a:gd name="T8" fmla="*/ 1 w 4"/>
                <a:gd name="T9" fmla="*/ 0 h 5"/>
                <a:gd name="T10" fmla="*/ 3 w 4"/>
                <a:gd name="T11" fmla="*/ 0 h 5"/>
                <a:gd name="T12" fmla="*/ 0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6" name="Freeform 404">
              <a:extLst>
                <a:ext uri="{FF2B5EF4-FFF2-40B4-BE49-F238E27FC236}">
                  <a16:creationId xmlns:a16="http://schemas.microsoft.com/office/drawing/2014/main" id="{FC5C3E99-AD58-71D5-11AB-FB4A2536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7129" y="10155115"/>
              <a:ext cx="5493" cy="5493"/>
            </a:xfrm>
            <a:custGeom>
              <a:avLst/>
              <a:gdLst>
                <a:gd name="T0" fmla="*/ 2 w 4"/>
                <a:gd name="T1" fmla="*/ 2 h 4"/>
                <a:gd name="T2" fmla="*/ 0 w 4"/>
                <a:gd name="T3" fmla="*/ 3 h 4"/>
                <a:gd name="T4" fmla="*/ 0 w 4"/>
                <a:gd name="T5" fmla="*/ 0 h 4"/>
                <a:gd name="T6" fmla="*/ 1 w 4"/>
                <a:gd name="T7" fmla="*/ 0 h 4"/>
                <a:gd name="T8" fmla="*/ 3 w 4"/>
                <a:gd name="T9" fmla="*/ 1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7" name="Freeform 405">
              <a:extLst>
                <a:ext uri="{FF2B5EF4-FFF2-40B4-BE49-F238E27FC236}">
                  <a16:creationId xmlns:a16="http://schemas.microsoft.com/office/drawing/2014/main" id="{EDE7CD32-BF8F-CDBC-4EE8-E3926103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6651" y="10155115"/>
              <a:ext cx="5497" cy="5493"/>
            </a:xfrm>
            <a:custGeom>
              <a:avLst/>
              <a:gdLst>
                <a:gd name="T0" fmla="*/ 4 w 6"/>
                <a:gd name="T1" fmla="*/ 4 h 6"/>
                <a:gd name="T2" fmla="*/ 2 w 6"/>
                <a:gd name="T3" fmla="*/ 5 h 6"/>
                <a:gd name="T4" fmla="*/ 1 w 6"/>
                <a:gd name="T5" fmla="*/ 4 h 6"/>
                <a:gd name="T6" fmla="*/ 0 w 6"/>
                <a:gd name="T7" fmla="*/ 4 h 6"/>
                <a:gd name="T8" fmla="*/ 2 w 6"/>
                <a:gd name="T9" fmla="*/ 1 h 6"/>
                <a:gd name="T10" fmla="*/ 3 w 6"/>
                <a:gd name="T11" fmla="*/ 0 h 6"/>
                <a:gd name="T12" fmla="*/ 4 w 6"/>
                <a:gd name="T13" fmla="*/ 0 h 6"/>
                <a:gd name="T14" fmla="*/ 5 w 6"/>
                <a:gd name="T15" fmla="*/ 2 h 6"/>
                <a:gd name="T16" fmla="*/ 4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4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8" name="Freeform 406">
              <a:extLst>
                <a:ext uri="{FF2B5EF4-FFF2-40B4-BE49-F238E27FC236}">
                  <a16:creationId xmlns:a16="http://schemas.microsoft.com/office/drawing/2014/main" id="{F2A148FE-ADD0-8530-E8F1-D2F099A68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7129" y="10160609"/>
              <a:ext cx="5493" cy="5497"/>
            </a:xfrm>
            <a:custGeom>
              <a:avLst/>
              <a:gdLst>
                <a:gd name="T0" fmla="*/ 1 w 4"/>
                <a:gd name="T1" fmla="*/ 4 h 5"/>
                <a:gd name="T2" fmla="*/ 0 w 4"/>
                <a:gd name="T3" fmla="*/ 4 h 5"/>
                <a:gd name="T4" fmla="*/ 0 w 4"/>
                <a:gd name="T5" fmla="*/ 3 h 5"/>
                <a:gd name="T6" fmla="*/ 0 w 4"/>
                <a:gd name="T7" fmla="*/ 2 h 5"/>
                <a:gd name="T8" fmla="*/ 0 w 4"/>
                <a:gd name="T9" fmla="*/ 1 h 5"/>
                <a:gd name="T10" fmla="*/ 2 w 4"/>
                <a:gd name="T11" fmla="*/ 0 h 5"/>
                <a:gd name="T12" fmla="*/ 3 w 4"/>
                <a:gd name="T13" fmla="*/ 0 h 5"/>
                <a:gd name="T14" fmla="*/ 3 w 4"/>
                <a:gd name="T15" fmla="*/ 1 h 5"/>
                <a:gd name="T16" fmla="*/ 1 w 4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49" name="Freeform 407">
              <a:extLst>
                <a:ext uri="{FF2B5EF4-FFF2-40B4-BE49-F238E27FC236}">
                  <a16:creationId xmlns:a16="http://schemas.microsoft.com/office/drawing/2014/main" id="{FAF7B63D-6A89-03EE-CDCE-C22BE885A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7802" y="10166106"/>
              <a:ext cx="10990" cy="5493"/>
            </a:xfrm>
            <a:custGeom>
              <a:avLst/>
              <a:gdLst>
                <a:gd name="T0" fmla="*/ 4 w 11"/>
                <a:gd name="T1" fmla="*/ 5 h 6"/>
                <a:gd name="T2" fmla="*/ 2 w 11"/>
                <a:gd name="T3" fmla="*/ 5 h 6"/>
                <a:gd name="T4" fmla="*/ 0 w 11"/>
                <a:gd name="T5" fmla="*/ 4 h 6"/>
                <a:gd name="T6" fmla="*/ 0 w 11"/>
                <a:gd name="T7" fmla="*/ 3 h 6"/>
                <a:gd name="T8" fmla="*/ 0 w 11"/>
                <a:gd name="T9" fmla="*/ 1 h 6"/>
                <a:gd name="T10" fmla="*/ 4 w 11"/>
                <a:gd name="T11" fmla="*/ 0 h 6"/>
                <a:gd name="T12" fmla="*/ 6 w 11"/>
                <a:gd name="T13" fmla="*/ 1 h 6"/>
                <a:gd name="T14" fmla="*/ 8 w 11"/>
                <a:gd name="T15" fmla="*/ 1 h 6"/>
                <a:gd name="T16" fmla="*/ 9 w 11"/>
                <a:gd name="T17" fmla="*/ 3 h 6"/>
                <a:gd name="T18" fmla="*/ 10 w 11"/>
                <a:gd name="T19" fmla="*/ 4 h 6"/>
                <a:gd name="T20" fmla="*/ 6 w 11"/>
                <a:gd name="T21" fmla="*/ 4 h 6"/>
                <a:gd name="T22" fmla="*/ 4 w 11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6">
                  <a:moveTo>
                    <a:pt x="4" y="5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8" y="1"/>
                  </a:lnTo>
                  <a:lnTo>
                    <a:pt x="9" y="3"/>
                  </a:lnTo>
                  <a:lnTo>
                    <a:pt x="10" y="4"/>
                  </a:lnTo>
                  <a:lnTo>
                    <a:pt x="6" y="4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0" name="Freeform 408">
              <a:extLst>
                <a:ext uri="{FF2B5EF4-FFF2-40B4-BE49-F238E27FC236}">
                  <a16:creationId xmlns:a16="http://schemas.microsoft.com/office/drawing/2014/main" id="{16A1F855-E828-1022-46BC-EE6C8E56D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88889" y="10171599"/>
              <a:ext cx="54952" cy="16487"/>
            </a:xfrm>
            <a:custGeom>
              <a:avLst/>
              <a:gdLst>
                <a:gd name="T0" fmla="*/ 36 w 44"/>
                <a:gd name="T1" fmla="*/ 8 h 13"/>
                <a:gd name="T2" fmla="*/ 35 w 44"/>
                <a:gd name="T3" fmla="*/ 8 h 13"/>
                <a:gd name="T4" fmla="*/ 30 w 44"/>
                <a:gd name="T5" fmla="*/ 8 h 13"/>
                <a:gd name="T6" fmla="*/ 26 w 44"/>
                <a:gd name="T7" fmla="*/ 11 h 13"/>
                <a:gd name="T8" fmla="*/ 24 w 44"/>
                <a:gd name="T9" fmla="*/ 11 h 13"/>
                <a:gd name="T10" fmla="*/ 15 w 44"/>
                <a:gd name="T11" fmla="*/ 11 h 13"/>
                <a:gd name="T12" fmla="*/ 14 w 44"/>
                <a:gd name="T13" fmla="*/ 11 h 13"/>
                <a:gd name="T14" fmla="*/ 14 w 44"/>
                <a:gd name="T15" fmla="*/ 11 h 13"/>
                <a:gd name="T16" fmla="*/ 13 w 44"/>
                <a:gd name="T17" fmla="*/ 12 h 13"/>
                <a:gd name="T18" fmla="*/ 10 w 44"/>
                <a:gd name="T19" fmla="*/ 11 h 13"/>
                <a:gd name="T20" fmla="*/ 1 w 44"/>
                <a:gd name="T21" fmla="*/ 9 h 13"/>
                <a:gd name="T22" fmla="*/ 0 w 44"/>
                <a:gd name="T23" fmla="*/ 7 h 13"/>
                <a:gd name="T24" fmla="*/ 1 w 44"/>
                <a:gd name="T25" fmla="*/ 5 h 13"/>
                <a:gd name="T26" fmla="*/ 4 w 44"/>
                <a:gd name="T27" fmla="*/ 2 h 13"/>
                <a:gd name="T28" fmla="*/ 11 w 44"/>
                <a:gd name="T29" fmla="*/ 1 h 13"/>
                <a:gd name="T30" fmla="*/ 40 w 44"/>
                <a:gd name="T31" fmla="*/ 0 h 13"/>
                <a:gd name="T32" fmla="*/ 43 w 44"/>
                <a:gd name="T33" fmla="*/ 4 h 13"/>
                <a:gd name="T34" fmla="*/ 43 w 44"/>
                <a:gd name="T35" fmla="*/ 4 h 13"/>
                <a:gd name="T36" fmla="*/ 37 w 44"/>
                <a:gd name="T37" fmla="*/ 6 h 13"/>
                <a:gd name="T38" fmla="*/ 36 w 44"/>
                <a:gd name="T3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3">
                  <a:moveTo>
                    <a:pt x="36" y="8"/>
                  </a:moveTo>
                  <a:lnTo>
                    <a:pt x="35" y="8"/>
                  </a:lnTo>
                  <a:lnTo>
                    <a:pt x="30" y="8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15" y="11"/>
                  </a:lnTo>
                  <a:lnTo>
                    <a:pt x="14" y="11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0" y="11"/>
                  </a:lnTo>
                  <a:lnTo>
                    <a:pt x="1" y="9"/>
                  </a:lnTo>
                  <a:lnTo>
                    <a:pt x="0" y="7"/>
                  </a:lnTo>
                  <a:lnTo>
                    <a:pt x="1" y="5"/>
                  </a:lnTo>
                  <a:lnTo>
                    <a:pt x="4" y="2"/>
                  </a:lnTo>
                  <a:lnTo>
                    <a:pt x="11" y="1"/>
                  </a:lnTo>
                  <a:lnTo>
                    <a:pt x="40" y="0"/>
                  </a:lnTo>
                  <a:lnTo>
                    <a:pt x="43" y="4"/>
                  </a:lnTo>
                  <a:lnTo>
                    <a:pt x="43" y="4"/>
                  </a:lnTo>
                  <a:lnTo>
                    <a:pt x="37" y="6"/>
                  </a:lnTo>
                  <a:lnTo>
                    <a:pt x="3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1" name="Freeform 409">
              <a:extLst>
                <a:ext uri="{FF2B5EF4-FFF2-40B4-BE49-F238E27FC236}">
                  <a16:creationId xmlns:a16="http://schemas.microsoft.com/office/drawing/2014/main" id="{093E8A61-062A-CAB2-F045-A78A376B1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2113" y="10177096"/>
              <a:ext cx="5497" cy="5493"/>
            </a:xfrm>
            <a:custGeom>
              <a:avLst/>
              <a:gdLst>
                <a:gd name="T0" fmla="*/ 4 w 5"/>
                <a:gd name="T1" fmla="*/ 3 h 4"/>
                <a:gd name="T2" fmla="*/ 1 w 5"/>
                <a:gd name="T3" fmla="*/ 3 h 4"/>
                <a:gd name="T4" fmla="*/ 0 w 5"/>
                <a:gd name="T5" fmla="*/ 3 h 4"/>
                <a:gd name="T6" fmla="*/ 0 w 5"/>
                <a:gd name="T7" fmla="*/ 0 h 4"/>
                <a:gd name="T8" fmla="*/ 4 w 5"/>
                <a:gd name="T9" fmla="*/ 2 h 4"/>
                <a:gd name="T10" fmla="*/ 4 w 5"/>
                <a:gd name="T11" fmla="*/ 2 h 4"/>
                <a:gd name="T12" fmla="*/ 4 w 5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2" name="Freeform 410">
              <a:extLst>
                <a:ext uri="{FF2B5EF4-FFF2-40B4-BE49-F238E27FC236}">
                  <a16:creationId xmlns:a16="http://schemas.microsoft.com/office/drawing/2014/main" id="{57D30F6D-5C98-039A-2632-8BE474A0B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15341" y="10177096"/>
              <a:ext cx="5493" cy="5493"/>
            </a:xfrm>
            <a:custGeom>
              <a:avLst/>
              <a:gdLst>
                <a:gd name="T0" fmla="*/ 5 w 6"/>
                <a:gd name="T1" fmla="*/ 3 h 5"/>
                <a:gd name="T2" fmla="*/ 4 w 6"/>
                <a:gd name="T3" fmla="*/ 4 h 5"/>
                <a:gd name="T4" fmla="*/ 1 w 6"/>
                <a:gd name="T5" fmla="*/ 3 h 5"/>
                <a:gd name="T6" fmla="*/ 0 w 6"/>
                <a:gd name="T7" fmla="*/ 2 h 5"/>
                <a:gd name="T8" fmla="*/ 2 w 6"/>
                <a:gd name="T9" fmla="*/ 0 h 5"/>
                <a:gd name="T10" fmla="*/ 4 w 6"/>
                <a:gd name="T11" fmla="*/ 0 h 5"/>
                <a:gd name="T12" fmla="*/ 5 w 6"/>
                <a:gd name="T13" fmla="*/ 1 h 5"/>
                <a:gd name="T14" fmla="*/ 5 w 6"/>
                <a:gd name="T15" fmla="*/ 1 h 5"/>
                <a:gd name="T16" fmla="*/ 5 w 6"/>
                <a:gd name="T17" fmla="*/ 2 h 5"/>
                <a:gd name="T18" fmla="*/ 5 w 6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5" y="3"/>
                  </a:moveTo>
                  <a:lnTo>
                    <a:pt x="4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3" name="Freeform 411">
              <a:extLst>
                <a:ext uri="{FF2B5EF4-FFF2-40B4-BE49-F238E27FC236}">
                  <a16:creationId xmlns:a16="http://schemas.microsoft.com/office/drawing/2014/main" id="{C715E312-C85A-4F2D-AEE1-DA1197C0E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49334" y="10177096"/>
              <a:ext cx="5497" cy="5493"/>
            </a:xfrm>
            <a:custGeom>
              <a:avLst/>
              <a:gdLst>
                <a:gd name="T0" fmla="*/ 4 w 5"/>
                <a:gd name="T1" fmla="*/ 2 h 4"/>
                <a:gd name="T2" fmla="*/ 3 w 5"/>
                <a:gd name="T3" fmla="*/ 3 h 4"/>
                <a:gd name="T4" fmla="*/ 1 w 5"/>
                <a:gd name="T5" fmla="*/ 3 h 4"/>
                <a:gd name="T6" fmla="*/ 0 w 5"/>
                <a:gd name="T7" fmla="*/ 1 h 4"/>
                <a:gd name="T8" fmla="*/ 1 w 5"/>
                <a:gd name="T9" fmla="*/ 0 h 4"/>
                <a:gd name="T10" fmla="*/ 2 w 5"/>
                <a:gd name="T11" fmla="*/ 0 h 4"/>
                <a:gd name="T12" fmla="*/ 3 w 5"/>
                <a:gd name="T13" fmla="*/ 0 h 4"/>
                <a:gd name="T14" fmla="*/ 4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4" name="Freeform 412">
              <a:extLst>
                <a:ext uri="{FF2B5EF4-FFF2-40B4-BE49-F238E27FC236}">
                  <a16:creationId xmlns:a16="http://schemas.microsoft.com/office/drawing/2014/main" id="{AC9B572D-F7E3-9A4D-23CE-F00046913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1728" y="10177096"/>
              <a:ext cx="10990" cy="5493"/>
            </a:xfrm>
            <a:custGeom>
              <a:avLst/>
              <a:gdLst>
                <a:gd name="T0" fmla="*/ 7 w 8"/>
                <a:gd name="T1" fmla="*/ 3 h 6"/>
                <a:gd name="T2" fmla="*/ 7 w 8"/>
                <a:gd name="T3" fmla="*/ 5 h 6"/>
                <a:gd name="T4" fmla="*/ 6 w 8"/>
                <a:gd name="T5" fmla="*/ 4 h 6"/>
                <a:gd name="T6" fmla="*/ 4 w 8"/>
                <a:gd name="T7" fmla="*/ 2 h 6"/>
                <a:gd name="T8" fmla="*/ 2 w 8"/>
                <a:gd name="T9" fmla="*/ 2 h 6"/>
                <a:gd name="T10" fmla="*/ 1 w 8"/>
                <a:gd name="T11" fmla="*/ 1 h 6"/>
                <a:gd name="T12" fmla="*/ 0 w 8"/>
                <a:gd name="T13" fmla="*/ 0 h 6"/>
                <a:gd name="T14" fmla="*/ 6 w 8"/>
                <a:gd name="T15" fmla="*/ 0 h 6"/>
                <a:gd name="T16" fmla="*/ 7 w 8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7" y="3"/>
                  </a:moveTo>
                  <a:lnTo>
                    <a:pt x="7" y="5"/>
                  </a:lnTo>
                  <a:lnTo>
                    <a:pt x="6" y="4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6" y="0"/>
                  </a:lnTo>
                  <a:lnTo>
                    <a:pt x="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5" name="Freeform 413">
              <a:extLst>
                <a:ext uri="{FF2B5EF4-FFF2-40B4-BE49-F238E27FC236}">
                  <a16:creationId xmlns:a16="http://schemas.microsoft.com/office/drawing/2014/main" id="{32DA2B0D-055B-24D1-1A8A-A62843A85E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4254" y="10177096"/>
              <a:ext cx="27474" cy="38465"/>
            </a:xfrm>
            <a:custGeom>
              <a:avLst/>
              <a:gdLst>
                <a:gd name="T0" fmla="*/ 7 w 21"/>
                <a:gd name="T1" fmla="*/ 29 h 30"/>
                <a:gd name="T2" fmla="*/ 7 w 21"/>
                <a:gd name="T3" fmla="*/ 29 h 30"/>
                <a:gd name="T4" fmla="*/ 3 w 21"/>
                <a:gd name="T5" fmla="*/ 29 h 30"/>
                <a:gd name="T6" fmla="*/ 0 w 21"/>
                <a:gd name="T7" fmla="*/ 29 h 30"/>
                <a:gd name="T8" fmla="*/ 1 w 21"/>
                <a:gd name="T9" fmla="*/ 26 h 30"/>
                <a:gd name="T10" fmla="*/ 0 w 21"/>
                <a:gd name="T11" fmla="*/ 24 h 30"/>
                <a:gd name="T12" fmla="*/ 2 w 21"/>
                <a:gd name="T13" fmla="*/ 22 h 30"/>
                <a:gd name="T14" fmla="*/ 2 w 21"/>
                <a:gd name="T15" fmla="*/ 19 h 30"/>
                <a:gd name="T16" fmla="*/ 3 w 21"/>
                <a:gd name="T17" fmla="*/ 18 h 30"/>
                <a:gd name="T18" fmla="*/ 3 w 21"/>
                <a:gd name="T19" fmla="*/ 16 h 30"/>
                <a:gd name="T20" fmla="*/ 5 w 21"/>
                <a:gd name="T21" fmla="*/ 11 h 30"/>
                <a:gd name="T22" fmla="*/ 7 w 21"/>
                <a:gd name="T23" fmla="*/ 11 h 30"/>
                <a:gd name="T24" fmla="*/ 8 w 21"/>
                <a:gd name="T25" fmla="*/ 10 h 30"/>
                <a:gd name="T26" fmla="*/ 10 w 21"/>
                <a:gd name="T27" fmla="*/ 8 h 30"/>
                <a:gd name="T28" fmla="*/ 11 w 21"/>
                <a:gd name="T29" fmla="*/ 7 h 30"/>
                <a:gd name="T30" fmla="*/ 13 w 21"/>
                <a:gd name="T31" fmla="*/ 5 h 30"/>
                <a:gd name="T32" fmla="*/ 14 w 21"/>
                <a:gd name="T33" fmla="*/ 3 h 30"/>
                <a:gd name="T34" fmla="*/ 14 w 21"/>
                <a:gd name="T35" fmla="*/ 2 h 30"/>
                <a:gd name="T36" fmla="*/ 15 w 21"/>
                <a:gd name="T37" fmla="*/ 1 h 30"/>
                <a:gd name="T38" fmla="*/ 18 w 21"/>
                <a:gd name="T39" fmla="*/ 0 h 30"/>
                <a:gd name="T40" fmla="*/ 19 w 21"/>
                <a:gd name="T41" fmla="*/ 1 h 30"/>
                <a:gd name="T42" fmla="*/ 20 w 21"/>
                <a:gd name="T43" fmla="*/ 3 h 30"/>
                <a:gd name="T44" fmla="*/ 18 w 21"/>
                <a:gd name="T45" fmla="*/ 5 h 30"/>
                <a:gd name="T46" fmla="*/ 19 w 21"/>
                <a:gd name="T47" fmla="*/ 11 h 30"/>
                <a:gd name="T48" fmla="*/ 17 w 21"/>
                <a:gd name="T49" fmla="*/ 17 h 30"/>
                <a:gd name="T50" fmla="*/ 16 w 21"/>
                <a:gd name="T51" fmla="*/ 19 h 30"/>
                <a:gd name="T52" fmla="*/ 13 w 21"/>
                <a:gd name="T53" fmla="*/ 20 h 30"/>
                <a:gd name="T54" fmla="*/ 12 w 21"/>
                <a:gd name="T55" fmla="*/ 21 h 30"/>
                <a:gd name="T56" fmla="*/ 9 w 21"/>
                <a:gd name="T57" fmla="*/ 24 h 30"/>
                <a:gd name="T58" fmla="*/ 8 w 21"/>
                <a:gd name="T59" fmla="*/ 27 h 30"/>
                <a:gd name="T60" fmla="*/ 8 w 21"/>
                <a:gd name="T61" fmla="*/ 28 h 30"/>
                <a:gd name="T62" fmla="*/ 7 w 21"/>
                <a:gd name="T63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1" h="30">
                  <a:moveTo>
                    <a:pt x="7" y="29"/>
                  </a:moveTo>
                  <a:lnTo>
                    <a:pt x="7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2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5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5"/>
                  </a:lnTo>
                  <a:lnTo>
                    <a:pt x="19" y="11"/>
                  </a:lnTo>
                  <a:lnTo>
                    <a:pt x="17" y="17"/>
                  </a:lnTo>
                  <a:lnTo>
                    <a:pt x="16" y="19"/>
                  </a:lnTo>
                  <a:lnTo>
                    <a:pt x="13" y="20"/>
                  </a:lnTo>
                  <a:lnTo>
                    <a:pt x="12" y="21"/>
                  </a:lnTo>
                  <a:lnTo>
                    <a:pt x="9" y="24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7" y="2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6" name="Freeform 415">
              <a:extLst>
                <a:ext uri="{FF2B5EF4-FFF2-40B4-BE49-F238E27FC236}">
                  <a16:creationId xmlns:a16="http://schemas.microsoft.com/office/drawing/2014/main" id="{3DF110D0-0DB6-06B6-9BAC-322E3CFB4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65882" y="10193580"/>
              <a:ext cx="5497" cy="5497"/>
            </a:xfrm>
            <a:custGeom>
              <a:avLst/>
              <a:gdLst>
                <a:gd name="T0" fmla="*/ 2 w 5"/>
                <a:gd name="T1" fmla="*/ 3 h 6"/>
                <a:gd name="T2" fmla="*/ 0 w 5"/>
                <a:gd name="T3" fmla="*/ 5 h 6"/>
                <a:gd name="T4" fmla="*/ 1 w 5"/>
                <a:gd name="T5" fmla="*/ 2 h 6"/>
                <a:gd name="T6" fmla="*/ 1 w 5"/>
                <a:gd name="T7" fmla="*/ 0 h 6"/>
                <a:gd name="T8" fmla="*/ 4 w 5"/>
                <a:gd name="T9" fmla="*/ 1 h 6"/>
                <a:gd name="T10" fmla="*/ 4 w 5"/>
                <a:gd name="T11" fmla="*/ 2 h 6"/>
                <a:gd name="T12" fmla="*/ 3 w 5"/>
                <a:gd name="T13" fmla="*/ 3 h 6"/>
                <a:gd name="T14" fmla="*/ 2 w 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lnTo>
                    <a:pt x="0" y="5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7" name="Freeform 416">
              <a:extLst>
                <a:ext uri="{FF2B5EF4-FFF2-40B4-BE49-F238E27FC236}">
                  <a16:creationId xmlns:a16="http://schemas.microsoft.com/office/drawing/2014/main" id="{59C54494-4A21-EF41-FE52-298C75985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05437" y="10199077"/>
              <a:ext cx="43962" cy="16484"/>
            </a:xfrm>
            <a:custGeom>
              <a:avLst/>
              <a:gdLst>
                <a:gd name="T0" fmla="*/ 32 w 34"/>
                <a:gd name="T1" fmla="*/ 3 h 14"/>
                <a:gd name="T2" fmla="*/ 33 w 34"/>
                <a:gd name="T3" fmla="*/ 5 h 14"/>
                <a:gd name="T4" fmla="*/ 32 w 34"/>
                <a:gd name="T5" fmla="*/ 5 h 14"/>
                <a:gd name="T6" fmla="*/ 29 w 34"/>
                <a:gd name="T7" fmla="*/ 6 h 14"/>
                <a:gd name="T8" fmla="*/ 25 w 34"/>
                <a:gd name="T9" fmla="*/ 7 h 14"/>
                <a:gd name="T10" fmla="*/ 23 w 34"/>
                <a:gd name="T11" fmla="*/ 9 h 14"/>
                <a:gd name="T12" fmla="*/ 22 w 34"/>
                <a:gd name="T13" fmla="*/ 12 h 14"/>
                <a:gd name="T14" fmla="*/ 16 w 34"/>
                <a:gd name="T15" fmla="*/ 11 h 14"/>
                <a:gd name="T16" fmla="*/ 12 w 34"/>
                <a:gd name="T17" fmla="*/ 11 h 14"/>
                <a:gd name="T18" fmla="*/ 10 w 34"/>
                <a:gd name="T19" fmla="*/ 10 h 14"/>
                <a:gd name="T20" fmla="*/ 8 w 34"/>
                <a:gd name="T21" fmla="*/ 10 h 14"/>
                <a:gd name="T22" fmla="*/ 5 w 34"/>
                <a:gd name="T23" fmla="*/ 11 h 14"/>
                <a:gd name="T24" fmla="*/ 1 w 34"/>
                <a:gd name="T25" fmla="*/ 13 h 14"/>
                <a:gd name="T26" fmla="*/ 0 w 34"/>
                <a:gd name="T27" fmla="*/ 13 h 14"/>
                <a:gd name="T28" fmla="*/ 0 w 34"/>
                <a:gd name="T29" fmla="*/ 10 h 14"/>
                <a:gd name="T30" fmla="*/ 2 w 34"/>
                <a:gd name="T31" fmla="*/ 8 h 14"/>
                <a:gd name="T32" fmla="*/ 6 w 34"/>
                <a:gd name="T33" fmla="*/ 3 h 14"/>
                <a:gd name="T34" fmla="*/ 10 w 34"/>
                <a:gd name="T35" fmla="*/ 4 h 14"/>
                <a:gd name="T36" fmla="*/ 13 w 34"/>
                <a:gd name="T37" fmla="*/ 5 h 14"/>
                <a:gd name="T38" fmla="*/ 18 w 34"/>
                <a:gd name="T39" fmla="*/ 3 h 14"/>
                <a:gd name="T40" fmla="*/ 21 w 34"/>
                <a:gd name="T41" fmla="*/ 1 h 14"/>
                <a:gd name="T42" fmla="*/ 26 w 34"/>
                <a:gd name="T43" fmla="*/ 0 h 14"/>
                <a:gd name="T44" fmla="*/ 30 w 34"/>
                <a:gd name="T45" fmla="*/ 3 h 14"/>
                <a:gd name="T46" fmla="*/ 32 w 34"/>
                <a:gd name="T4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14">
                  <a:moveTo>
                    <a:pt x="32" y="3"/>
                  </a:moveTo>
                  <a:lnTo>
                    <a:pt x="33" y="5"/>
                  </a:lnTo>
                  <a:lnTo>
                    <a:pt x="32" y="5"/>
                  </a:lnTo>
                  <a:lnTo>
                    <a:pt x="29" y="6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2" y="12"/>
                  </a:lnTo>
                  <a:lnTo>
                    <a:pt x="16" y="11"/>
                  </a:lnTo>
                  <a:lnTo>
                    <a:pt x="12" y="11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5" y="11"/>
                  </a:lnTo>
                  <a:lnTo>
                    <a:pt x="1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8"/>
                  </a:lnTo>
                  <a:lnTo>
                    <a:pt x="6" y="3"/>
                  </a:lnTo>
                  <a:lnTo>
                    <a:pt x="10" y="4"/>
                  </a:lnTo>
                  <a:lnTo>
                    <a:pt x="13" y="5"/>
                  </a:lnTo>
                  <a:lnTo>
                    <a:pt x="18" y="3"/>
                  </a:lnTo>
                  <a:lnTo>
                    <a:pt x="21" y="1"/>
                  </a:lnTo>
                  <a:lnTo>
                    <a:pt x="26" y="0"/>
                  </a:lnTo>
                  <a:lnTo>
                    <a:pt x="30" y="3"/>
                  </a:lnTo>
                  <a:lnTo>
                    <a:pt x="3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8" name="Freeform 417">
              <a:extLst>
                <a:ext uri="{FF2B5EF4-FFF2-40B4-BE49-F238E27FC236}">
                  <a16:creationId xmlns:a16="http://schemas.microsoft.com/office/drawing/2014/main" id="{3A9240C1-525B-1825-4F50-9E683D21B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3805" y="10204570"/>
              <a:ext cx="10990" cy="10990"/>
            </a:xfrm>
            <a:custGeom>
              <a:avLst/>
              <a:gdLst>
                <a:gd name="T0" fmla="*/ 8 w 9"/>
                <a:gd name="T1" fmla="*/ 5 h 10"/>
                <a:gd name="T2" fmla="*/ 6 w 9"/>
                <a:gd name="T3" fmla="*/ 9 h 10"/>
                <a:gd name="T4" fmla="*/ 4 w 9"/>
                <a:gd name="T5" fmla="*/ 8 h 10"/>
                <a:gd name="T6" fmla="*/ 0 w 9"/>
                <a:gd name="T7" fmla="*/ 4 h 10"/>
                <a:gd name="T8" fmla="*/ 1 w 9"/>
                <a:gd name="T9" fmla="*/ 1 h 10"/>
                <a:gd name="T10" fmla="*/ 1 w 9"/>
                <a:gd name="T11" fmla="*/ 0 h 10"/>
                <a:gd name="T12" fmla="*/ 3 w 9"/>
                <a:gd name="T13" fmla="*/ 0 h 10"/>
                <a:gd name="T14" fmla="*/ 7 w 9"/>
                <a:gd name="T15" fmla="*/ 1 h 10"/>
                <a:gd name="T16" fmla="*/ 8 w 9"/>
                <a:gd name="T17" fmla="*/ 3 h 10"/>
                <a:gd name="T18" fmla="*/ 8 w 9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0">
                  <a:moveTo>
                    <a:pt x="8" y="5"/>
                  </a:moveTo>
                  <a:lnTo>
                    <a:pt x="6" y="9"/>
                  </a:lnTo>
                  <a:lnTo>
                    <a:pt x="4" y="8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59" name="Freeform 418">
              <a:extLst>
                <a:ext uri="{FF2B5EF4-FFF2-40B4-BE49-F238E27FC236}">
                  <a16:creationId xmlns:a16="http://schemas.microsoft.com/office/drawing/2014/main" id="{11A9E3C9-B4E8-3F0E-D24A-ABD13E59E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4831" y="10215561"/>
              <a:ext cx="49455" cy="32971"/>
            </a:xfrm>
            <a:custGeom>
              <a:avLst/>
              <a:gdLst>
                <a:gd name="T0" fmla="*/ 31 w 40"/>
                <a:gd name="T1" fmla="*/ 2 h 26"/>
                <a:gd name="T2" fmla="*/ 34 w 40"/>
                <a:gd name="T3" fmla="*/ 4 h 26"/>
                <a:gd name="T4" fmla="*/ 38 w 40"/>
                <a:gd name="T5" fmla="*/ 9 h 26"/>
                <a:gd name="T6" fmla="*/ 39 w 40"/>
                <a:gd name="T7" fmla="*/ 11 h 26"/>
                <a:gd name="T8" fmla="*/ 38 w 40"/>
                <a:gd name="T9" fmla="*/ 12 h 26"/>
                <a:gd name="T10" fmla="*/ 35 w 40"/>
                <a:gd name="T11" fmla="*/ 14 h 26"/>
                <a:gd name="T12" fmla="*/ 27 w 40"/>
                <a:gd name="T13" fmla="*/ 17 h 26"/>
                <a:gd name="T14" fmla="*/ 26 w 40"/>
                <a:gd name="T15" fmla="*/ 19 h 26"/>
                <a:gd name="T16" fmla="*/ 24 w 40"/>
                <a:gd name="T17" fmla="*/ 22 h 26"/>
                <a:gd name="T18" fmla="*/ 24 w 40"/>
                <a:gd name="T19" fmla="*/ 23 h 26"/>
                <a:gd name="T20" fmla="*/ 24 w 40"/>
                <a:gd name="T21" fmla="*/ 24 h 26"/>
                <a:gd name="T22" fmla="*/ 23 w 40"/>
                <a:gd name="T23" fmla="*/ 24 h 26"/>
                <a:gd name="T24" fmla="*/ 21 w 40"/>
                <a:gd name="T25" fmla="*/ 25 h 26"/>
                <a:gd name="T26" fmla="*/ 19 w 40"/>
                <a:gd name="T27" fmla="*/ 24 h 26"/>
                <a:gd name="T28" fmla="*/ 21 w 40"/>
                <a:gd name="T29" fmla="*/ 22 h 26"/>
                <a:gd name="T30" fmla="*/ 21 w 40"/>
                <a:gd name="T31" fmla="*/ 20 h 26"/>
                <a:gd name="T32" fmla="*/ 20 w 40"/>
                <a:gd name="T33" fmla="*/ 18 h 26"/>
                <a:gd name="T34" fmla="*/ 18 w 40"/>
                <a:gd name="T35" fmla="*/ 16 h 26"/>
                <a:gd name="T36" fmla="*/ 15 w 40"/>
                <a:gd name="T37" fmla="*/ 13 h 26"/>
                <a:gd name="T38" fmla="*/ 11 w 40"/>
                <a:gd name="T39" fmla="*/ 12 h 26"/>
                <a:gd name="T40" fmla="*/ 8 w 40"/>
                <a:gd name="T41" fmla="*/ 11 h 26"/>
                <a:gd name="T42" fmla="*/ 4 w 40"/>
                <a:gd name="T43" fmla="*/ 10 h 26"/>
                <a:gd name="T44" fmla="*/ 3 w 40"/>
                <a:gd name="T45" fmla="*/ 8 h 26"/>
                <a:gd name="T46" fmla="*/ 0 w 40"/>
                <a:gd name="T47" fmla="*/ 6 h 26"/>
                <a:gd name="T48" fmla="*/ 0 w 40"/>
                <a:gd name="T49" fmla="*/ 4 h 26"/>
                <a:gd name="T50" fmla="*/ 0 w 40"/>
                <a:gd name="T51" fmla="*/ 3 h 26"/>
                <a:gd name="T52" fmla="*/ 0 w 40"/>
                <a:gd name="T53" fmla="*/ 1 h 26"/>
                <a:gd name="T54" fmla="*/ 1 w 40"/>
                <a:gd name="T55" fmla="*/ 1 h 26"/>
                <a:gd name="T56" fmla="*/ 5 w 40"/>
                <a:gd name="T57" fmla="*/ 2 h 26"/>
                <a:gd name="T58" fmla="*/ 11 w 40"/>
                <a:gd name="T59" fmla="*/ 4 h 26"/>
                <a:gd name="T60" fmla="*/ 14 w 40"/>
                <a:gd name="T61" fmla="*/ 4 h 26"/>
                <a:gd name="T62" fmla="*/ 16 w 40"/>
                <a:gd name="T63" fmla="*/ 3 h 26"/>
                <a:gd name="T64" fmla="*/ 21 w 40"/>
                <a:gd name="T65" fmla="*/ 0 h 26"/>
                <a:gd name="T66" fmla="*/ 22 w 40"/>
                <a:gd name="T67" fmla="*/ 0 h 26"/>
                <a:gd name="T68" fmla="*/ 27 w 40"/>
                <a:gd name="T69" fmla="*/ 1 h 26"/>
                <a:gd name="T70" fmla="*/ 31 w 40"/>
                <a:gd name="T71" fmla="*/ 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0" h="26">
                  <a:moveTo>
                    <a:pt x="31" y="2"/>
                  </a:moveTo>
                  <a:lnTo>
                    <a:pt x="34" y="4"/>
                  </a:lnTo>
                  <a:lnTo>
                    <a:pt x="38" y="9"/>
                  </a:lnTo>
                  <a:lnTo>
                    <a:pt x="39" y="11"/>
                  </a:lnTo>
                  <a:lnTo>
                    <a:pt x="38" y="12"/>
                  </a:lnTo>
                  <a:lnTo>
                    <a:pt x="35" y="14"/>
                  </a:lnTo>
                  <a:lnTo>
                    <a:pt x="27" y="17"/>
                  </a:lnTo>
                  <a:lnTo>
                    <a:pt x="26" y="19"/>
                  </a:lnTo>
                  <a:lnTo>
                    <a:pt x="24" y="22"/>
                  </a:lnTo>
                  <a:lnTo>
                    <a:pt x="24" y="23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1" y="25"/>
                  </a:lnTo>
                  <a:lnTo>
                    <a:pt x="19" y="24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0" y="18"/>
                  </a:lnTo>
                  <a:lnTo>
                    <a:pt x="18" y="16"/>
                  </a:lnTo>
                  <a:lnTo>
                    <a:pt x="15" y="13"/>
                  </a:lnTo>
                  <a:lnTo>
                    <a:pt x="11" y="12"/>
                  </a:lnTo>
                  <a:lnTo>
                    <a:pt x="8" y="11"/>
                  </a:lnTo>
                  <a:lnTo>
                    <a:pt x="4" y="10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5" y="2"/>
                  </a:lnTo>
                  <a:lnTo>
                    <a:pt x="11" y="4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7" y="1"/>
                  </a:lnTo>
                  <a:lnTo>
                    <a:pt x="3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0" name="Freeform 419">
              <a:extLst>
                <a:ext uri="{FF2B5EF4-FFF2-40B4-BE49-F238E27FC236}">
                  <a16:creationId xmlns:a16="http://schemas.microsoft.com/office/drawing/2014/main" id="{119508EF-65EE-FC88-D412-EE9CE4DC6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8247" y="10221058"/>
              <a:ext cx="93420" cy="38465"/>
            </a:xfrm>
            <a:custGeom>
              <a:avLst/>
              <a:gdLst>
                <a:gd name="T0" fmla="*/ 48 w 76"/>
                <a:gd name="T1" fmla="*/ 8 h 33"/>
                <a:gd name="T2" fmla="*/ 53 w 76"/>
                <a:gd name="T3" fmla="*/ 6 h 33"/>
                <a:gd name="T4" fmla="*/ 56 w 76"/>
                <a:gd name="T5" fmla="*/ 5 h 33"/>
                <a:gd name="T6" fmla="*/ 61 w 76"/>
                <a:gd name="T7" fmla="*/ 7 h 33"/>
                <a:gd name="T8" fmla="*/ 62 w 76"/>
                <a:gd name="T9" fmla="*/ 10 h 33"/>
                <a:gd name="T10" fmla="*/ 64 w 76"/>
                <a:gd name="T11" fmla="*/ 6 h 33"/>
                <a:gd name="T12" fmla="*/ 69 w 76"/>
                <a:gd name="T13" fmla="*/ 6 h 33"/>
                <a:gd name="T14" fmla="*/ 72 w 76"/>
                <a:gd name="T15" fmla="*/ 11 h 33"/>
                <a:gd name="T16" fmla="*/ 73 w 76"/>
                <a:gd name="T17" fmla="*/ 16 h 33"/>
                <a:gd name="T18" fmla="*/ 75 w 76"/>
                <a:gd name="T19" fmla="*/ 18 h 33"/>
                <a:gd name="T20" fmla="*/ 74 w 76"/>
                <a:gd name="T21" fmla="*/ 20 h 33"/>
                <a:gd name="T22" fmla="*/ 70 w 76"/>
                <a:gd name="T23" fmla="*/ 20 h 33"/>
                <a:gd name="T24" fmla="*/ 68 w 76"/>
                <a:gd name="T25" fmla="*/ 19 h 33"/>
                <a:gd name="T26" fmla="*/ 63 w 76"/>
                <a:gd name="T27" fmla="*/ 20 h 33"/>
                <a:gd name="T28" fmla="*/ 65 w 76"/>
                <a:gd name="T29" fmla="*/ 22 h 33"/>
                <a:gd name="T30" fmla="*/ 66 w 76"/>
                <a:gd name="T31" fmla="*/ 23 h 33"/>
                <a:gd name="T32" fmla="*/ 63 w 76"/>
                <a:gd name="T33" fmla="*/ 22 h 33"/>
                <a:gd name="T34" fmla="*/ 55 w 76"/>
                <a:gd name="T35" fmla="*/ 24 h 33"/>
                <a:gd name="T36" fmla="*/ 51 w 76"/>
                <a:gd name="T37" fmla="*/ 23 h 33"/>
                <a:gd name="T38" fmla="*/ 51 w 76"/>
                <a:gd name="T39" fmla="*/ 18 h 33"/>
                <a:gd name="T40" fmla="*/ 45 w 76"/>
                <a:gd name="T41" fmla="*/ 23 h 33"/>
                <a:gd name="T42" fmla="*/ 41 w 76"/>
                <a:gd name="T43" fmla="*/ 24 h 33"/>
                <a:gd name="T44" fmla="*/ 33 w 76"/>
                <a:gd name="T45" fmla="*/ 26 h 33"/>
                <a:gd name="T46" fmla="*/ 23 w 76"/>
                <a:gd name="T47" fmla="*/ 29 h 33"/>
                <a:gd name="T48" fmla="*/ 18 w 76"/>
                <a:gd name="T49" fmla="*/ 30 h 33"/>
                <a:gd name="T50" fmla="*/ 14 w 76"/>
                <a:gd name="T51" fmla="*/ 30 h 33"/>
                <a:gd name="T52" fmla="*/ 9 w 76"/>
                <a:gd name="T53" fmla="*/ 32 h 33"/>
                <a:gd name="T54" fmla="*/ 3 w 76"/>
                <a:gd name="T55" fmla="*/ 30 h 33"/>
                <a:gd name="T56" fmla="*/ 0 w 76"/>
                <a:gd name="T57" fmla="*/ 27 h 33"/>
                <a:gd name="T58" fmla="*/ 1 w 76"/>
                <a:gd name="T59" fmla="*/ 23 h 33"/>
                <a:gd name="T60" fmla="*/ 1 w 76"/>
                <a:gd name="T61" fmla="*/ 16 h 33"/>
                <a:gd name="T62" fmla="*/ 4 w 76"/>
                <a:gd name="T63" fmla="*/ 13 h 33"/>
                <a:gd name="T64" fmla="*/ 9 w 76"/>
                <a:gd name="T65" fmla="*/ 11 h 33"/>
                <a:gd name="T66" fmla="*/ 14 w 76"/>
                <a:gd name="T67" fmla="*/ 9 h 33"/>
                <a:gd name="T68" fmla="*/ 21 w 76"/>
                <a:gd name="T69" fmla="*/ 11 h 33"/>
                <a:gd name="T70" fmla="*/ 27 w 76"/>
                <a:gd name="T71" fmla="*/ 11 h 33"/>
                <a:gd name="T72" fmla="*/ 29 w 76"/>
                <a:gd name="T73" fmla="*/ 15 h 33"/>
                <a:gd name="T74" fmla="*/ 33 w 76"/>
                <a:gd name="T75" fmla="*/ 19 h 33"/>
                <a:gd name="T76" fmla="*/ 38 w 76"/>
                <a:gd name="T77" fmla="*/ 20 h 33"/>
                <a:gd name="T78" fmla="*/ 45 w 76"/>
                <a:gd name="T79" fmla="*/ 17 h 33"/>
                <a:gd name="T80" fmla="*/ 45 w 76"/>
                <a:gd name="T81" fmla="*/ 14 h 33"/>
                <a:gd name="T82" fmla="*/ 41 w 76"/>
                <a:gd name="T83" fmla="*/ 11 h 33"/>
                <a:gd name="T84" fmla="*/ 39 w 76"/>
                <a:gd name="T85" fmla="*/ 11 h 33"/>
                <a:gd name="T86" fmla="*/ 32 w 76"/>
                <a:gd name="T87" fmla="*/ 6 h 33"/>
                <a:gd name="T88" fmla="*/ 31 w 76"/>
                <a:gd name="T89" fmla="*/ 1 h 33"/>
                <a:gd name="T90" fmla="*/ 37 w 76"/>
                <a:gd name="T91" fmla="*/ 0 h 33"/>
                <a:gd name="T92" fmla="*/ 44 w 76"/>
                <a:gd name="T93" fmla="*/ 1 h 33"/>
                <a:gd name="T94" fmla="*/ 46 w 76"/>
                <a:gd name="T9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6" h="33">
                  <a:moveTo>
                    <a:pt x="46" y="7"/>
                  </a:moveTo>
                  <a:lnTo>
                    <a:pt x="48" y="8"/>
                  </a:lnTo>
                  <a:lnTo>
                    <a:pt x="50" y="8"/>
                  </a:lnTo>
                  <a:lnTo>
                    <a:pt x="53" y="6"/>
                  </a:lnTo>
                  <a:lnTo>
                    <a:pt x="55" y="5"/>
                  </a:lnTo>
                  <a:lnTo>
                    <a:pt x="56" y="5"/>
                  </a:lnTo>
                  <a:lnTo>
                    <a:pt x="59" y="6"/>
                  </a:lnTo>
                  <a:lnTo>
                    <a:pt x="61" y="7"/>
                  </a:lnTo>
                  <a:lnTo>
                    <a:pt x="61" y="10"/>
                  </a:lnTo>
                  <a:lnTo>
                    <a:pt x="62" y="10"/>
                  </a:lnTo>
                  <a:lnTo>
                    <a:pt x="63" y="7"/>
                  </a:lnTo>
                  <a:lnTo>
                    <a:pt x="64" y="6"/>
                  </a:lnTo>
                  <a:lnTo>
                    <a:pt x="66" y="6"/>
                  </a:lnTo>
                  <a:lnTo>
                    <a:pt x="69" y="6"/>
                  </a:lnTo>
                  <a:lnTo>
                    <a:pt x="70" y="7"/>
                  </a:lnTo>
                  <a:lnTo>
                    <a:pt x="72" y="11"/>
                  </a:lnTo>
                  <a:lnTo>
                    <a:pt x="72" y="14"/>
                  </a:lnTo>
                  <a:lnTo>
                    <a:pt x="73" y="16"/>
                  </a:lnTo>
                  <a:lnTo>
                    <a:pt x="74" y="17"/>
                  </a:lnTo>
                  <a:lnTo>
                    <a:pt x="75" y="18"/>
                  </a:lnTo>
                  <a:lnTo>
                    <a:pt x="74" y="19"/>
                  </a:lnTo>
                  <a:lnTo>
                    <a:pt x="74" y="20"/>
                  </a:lnTo>
                  <a:lnTo>
                    <a:pt x="71" y="20"/>
                  </a:lnTo>
                  <a:lnTo>
                    <a:pt x="70" y="20"/>
                  </a:lnTo>
                  <a:lnTo>
                    <a:pt x="69" y="19"/>
                  </a:lnTo>
                  <a:lnTo>
                    <a:pt x="68" y="19"/>
                  </a:lnTo>
                  <a:lnTo>
                    <a:pt x="65" y="19"/>
                  </a:lnTo>
                  <a:lnTo>
                    <a:pt x="63" y="20"/>
                  </a:lnTo>
                  <a:lnTo>
                    <a:pt x="63" y="22"/>
                  </a:lnTo>
                  <a:lnTo>
                    <a:pt x="65" y="22"/>
                  </a:lnTo>
                  <a:lnTo>
                    <a:pt x="66" y="22"/>
                  </a:lnTo>
                  <a:lnTo>
                    <a:pt x="66" y="23"/>
                  </a:lnTo>
                  <a:lnTo>
                    <a:pt x="65" y="23"/>
                  </a:lnTo>
                  <a:lnTo>
                    <a:pt x="63" y="22"/>
                  </a:lnTo>
                  <a:lnTo>
                    <a:pt x="61" y="23"/>
                  </a:lnTo>
                  <a:lnTo>
                    <a:pt x="55" y="24"/>
                  </a:lnTo>
                  <a:lnTo>
                    <a:pt x="53" y="24"/>
                  </a:lnTo>
                  <a:lnTo>
                    <a:pt x="51" y="23"/>
                  </a:lnTo>
                  <a:lnTo>
                    <a:pt x="52" y="19"/>
                  </a:lnTo>
                  <a:lnTo>
                    <a:pt x="51" y="18"/>
                  </a:lnTo>
                  <a:lnTo>
                    <a:pt x="46" y="22"/>
                  </a:lnTo>
                  <a:lnTo>
                    <a:pt x="45" y="23"/>
                  </a:lnTo>
                  <a:lnTo>
                    <a:pt x="44" y="24"/>
                  </a:lnTo>
                  <a:lnTo>
                    <a:pt x="41" y="24"/>
                  </a:lnTo>
                  <a:lnTo>
                    <a:pt x="34" y="27"/>
                  </a:lnTo>
                  <a:lnTo>
                    <a:pt x="33" y="26"/>
                  </a:lnTo>
                  <a:lnTo>
                    <a:pt x="31" y="26"/>
                  </a:lnTo>
                  <a:lnTo>
                    <a:pt x="23" y="29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0"/>
                  </a:lnTo>
                  <a:lnTo>
                    <a:pt x="14" y="30"/>
                  </a:lnTo>
                  <a:lnTo>
                    <a:pt x="12" y="31"/>
                  </a:lnTo>
                  <a:lnTo>
                    <a:pt x="9" y="32"/>
                  </a:lnTo>
                  <a:lnTo>
                    <a:pt x="6" y="31"/>
                  </a:lnTo>
                  <a:lnTo>
                    <a:pt x="3" y="30"/>
                  </a:lnTo>
                  <a:lnTo>
                    <a:pt x="1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9" y="11"/>
                  </a:lnTo>
                  <a:lnTo>
                    <a:pt x="12" y="8"/>
                  </a:lnTo>
                  <a:lnTo>
                    <a:pt x="14" y="9"/>
                  </a:lnTo>
                  <a:lnTo>
                    <a:pt x="18" y="10"/>
                  </a:lnTo>
                  <a:lnTo>
                    <a:pt x="21" y="11"/>
                  </a:lnTo>
                  <a:lnTo>
                    <a:pt x="25" y="10"/>
                  </a:lnTo>
                  <a:lnTo>
                    <a:pt x="27" y="11"/>
                  </a:lnTo>
                  <a:lnTo>
                    <a:pt x="28" y="14"/>
                  </a:lnTo>
                  <a:lnTo>
                    <a:pt x="29" y="15"/>
                  </a:lnTo>
                  <a:lnTo>
                    <a:pt x="30" y="16"/>
                  </a:lnTo>
                  <a:lnTo>
                    <a:pt x="33" y="19"/>
                  </a:lnTo>
                  <a:lnTo>
                    <a:pt x="35" y="19"/>
                  </a:lnTo>
                  <a:lnTo>
                    <a:pt x="38" y="20"/>
                  </a:lnTo>
                  <a:lnTo>
                    <a:pt x="42" y="17"/>
                  </a:lnTo>
                  <a:lnTo>
                    <a:pt x="45" y="17"/>
                  </a:lnTo>
                  <a:lnTo>
                    <a:pt x="46" y="16"/>
                  </a:lnTo>
                  <a:lnTo>
                    <a:pt x="45" y="14"/>
                  </a:lnTo>
                  <a:lnTo>
                    <a:pt x="42" y="12"/>
                  </a:lnTo>
                  <a:lnTo>
                    <a:pt x="41" y="11"/>
                  </a:lnTo>
                  <a:lnTo>
                    <a:pt x="40" y="12"/>
                  </a:lnTo>
                  <a:lnTo>
                    <a:pt x="39" y="11"/>
                  </a:lnTo>
                  <a:lnTo>
                    <a:pt x="33" y="7"/>
                  </a:lnTo>
                  <a:lnTo>
                    <a:pt x="32" y="6"/>
                  </a:lnTo>
                  <a:lnTo>
                    <a:pt x="31" y="3"/>
                  </a:lnTo>
                  <a:lnTo>
                    <a:pt x="31" y="1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5"/>
                  </a:lnTo>
                  <a:lnTo>
                    <a:pt x="4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1" name="Freeform 420">
              <a:extLst>
                <a:ext uri="{FF2B5EF4-FFF2-40B4-BE49-F238E27FC236}">
                  <a16:creationId xmlns:a16="http://schemas.microsoft.com/office/drawing/2014/main" id="{B96DD414-B9C3-58BE-6A96-1602A03C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3264" y="10221058"/>
              <a:ext cx="16484" cy="10990"/>
            </a:xfrm>
            <a:custGeom>
              <a:avLst/>
              <a:gdLst>
                <a:gd name="T0" fmla="*/ 2 w 14"/>
                <a:gd name="T1" fmla="*/ 7 h 8"/>
                <a:gd name="T2" fmla="*/ 0 w 14"/>
                <a:gd name="T3" fmla="*/ 7 h 8"/>
                <a:gd name="T4" fmla="*/ 2 w 14"/>
                <a:gd name="T5" fmla="*/ 5 h 8"/>
                <a:gd name="T6" fmla="*/ 8 w 14"/>
                <a:gd name="T7" fmla="*/ 0 h 8"/>
                <a:gd name="T8" fmla="*/ 10 w 14"/>
                <a:gd name="T9" fmla="*/ 1 h 8"/>
                <a:gd name="T10" fmla="*/ 13 w 14"/>
                <a:gd name="T11" fmla="*/ 1 h 8"/>
                <a:gd name="T12" fmla="*/ 8 w 14"/>
                <a:gd name="T13" fmla="*/ 3 h 8"/>
                <a:gd name="T14" fmla="*/ 4 w 14"/>
                <a:gd name="T15" fmla="*/ 5 h 8"/>
                <a:gd name="T16" fmla="*/ 2 w 14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8">
                  <a:moveTo>
                    <a:pt x="2" y="7"/>
                  </a:moveTo>
                  <a:lnTo>
                    <a:pt x="0" y="7"/>
                  </a:lnTo>
                  <a:lnTo>
                    <a:pt x="2" y="5"/>
                  </a:lnTo>
                  <a:lnTo>
                    <a:pt x="8" y="0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8" y="3"/>
                  </a:lnTo>
                  <a:lnTo>
                    <a:pt x="4" y="5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2" name="Freeform 421">
              <a:extLst>
                <a:ext uri="{FF2B5EF4-FFF2-40B4-BE49-F238E27FC236}">
                  <a16:creationId xmlns:a16="http://schemas.microsoft.com/office/drawing/2014/main" id="{AF1CB1BB-FA9D-DA51-CB2C-D422D8512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142" y="10221058"/>
              <a:ext cx="126391" cy="32971"/>
            </a:xfrm>
            <a:custGeom>
              <a:avLst/>
              <a:gdLst>
                <a:gd name="T0" fmla="*/ 90 w 102"/>
                <a:gd name="T1" fmla="*/ 17 h 28"/>
                <a:gd name="T2" fmla="*/ 84 w 102"/>
                <a:gd name="T3" fmla="*/ 20 h 28"/>
                <a:gd name="T4" fmla="*/ 80 w 102"/>
                <a:gd name="T5" fmla="*/ 20 h 28"/>
                <a:gd name="T6" fmla="*/ 73 w 102"/>
                <a:gd name="T7" fmla="*/ 20 h 28"/>
                <a:gd name="T8" fmla="*/ 61 w 102"/>
                <a:gd name="T9" fmla="*/ 25 h 28"/>
                <a:gd name="T10" fmla="*/ 57 w 102"/>
                <a:gd name="T11" fmla="*/ 24 h 28"/>
                <a:gd name="T12" fmla="*/ 53 w 102"/>
                <a:gd name="T13" fmla="*/ 23 h 28"/>
                <a:gd name="T14" fmla="*/ 48 w 102"/>
                <a:gd name="T15" fmla="*/ 26 h 28"/>
                <a:gd name="T16" fmla="*/ 42 w 102"/>
                <a:gd name="T17" fmla="*/ 25 h 28"/>
                <a:gd name="T18" fmla="*/ 39 w 102"/>
                <a:gd name="T19" fmla="*/ 27 h 28"/>
                <a:gd name="T20" fmla="*/ 30 w 102"/>
                <a:gd name="T21" fmla="*/ 23 h 28"/>
                <a:gd name="T22" fmla="*/ 16 w 102"/>
                <a:gd name="T23" fmla="*/ 23 h 28"/>
                <a:gd name="T24" fmla="*/ 6 w 102"/>
                <a:gd name="T25" fmla="*/ 22 h 28"/>
                <a:gd name="T26" fmla="*/ 2 w 102"/>
                <a:gd name="T27" fmla="*/ 22 h 28"/>
                <a:gd name="T28" fmla="*/ 0 w 102"/>
                <a:gd name="T29" fmla="*/ 19 h 28"/>
                <a:gd name="T30" fmla="*/ 0 w 102"/>
                <a:gd name="T31" fmla="*/ 15 h 28"/>
                <a:gd name="T32" fmla="*/ 1 w 102"/>
                <a:gd name="T33" fmla="*/ 12 h 28"/>
                <a:gd name="T34" fmla="*/ 3 w 102"/>
                <a:gd name="T35" fmla="*/ 11 h 28"/>
                <a:gd name="T36" fmla="*/ 9 w 102"/>
                <a:gd name="T37" fmla="*/ 9 h 28"/>
                <a:gd name="T38" fmla="*/ 17 w 102"/>
                <a:gd name="T39" fmla="*/ 5 h 28"/>
                <a:gd name="T40" fmla="*/ 21 w 102"/>
                <a:gd name="T41" fmla="*/ 5 h 28"/>
                <a:gd name="T42" fmla="*/ 25 w 102"/>
                <a:gd name="T43" fmla="*/ 5 h 28"/>
                <a:gd name="T44" fmla="*/ 30 w 102"/>
                <a:gd name="T45" fmla="*/ 7 h 28"/>
                <a:gd name="T46" fmla="*/ 38 w 102"/>
                <a:gd name="T47" fmla="*/ 8 h 28"/>
                <a:gd name="T48" fmla="*/ 46 w 102"/>
                <a:gd name="T49" fmla="*/ 12 h 28"/>
                <a:gd name="T50" fmla="*/ 52 w 102"/>
                <a:gd name="T51" fmla="*/ 15 h 28"/>
                <a:gd name="T52" fmla="*/ 55 w 102"/>
                <a:gd name="T53" fmla="*/ 15 h 28"/>
                <a:gd name="T54" fmla="*/ 59 w 102"/>
                <a:gd name="T55" fmla="*/ 13 h 28"/>
                <a:gd name="T56" fmla="*/ 65 w 102"/>
                <a:gd name="T57" fmla="*/ 12 h 28"/>
                <a:gd name="T58" fmla="*/ 68 w 102"/>
                <a:gd name="T59" fmla="*/ 11 h 28"/>
                <a:gd name="T60" fmla="*/ 71 w 102"/>
                <a:gd name="T61" fmla="*/ 12 h 28"/>
                <a:gd name="T62" fmla="*/ 80 w 102"/>
                <a:gd name="T63" fmla="*/ 17 h 28"/>
                <a:gd name="T64" fmla="*/ 84 w 102"/>
                <a:gd name="T65" fmla="*/ 15 h 28"/>
                <a:gd name="T66" fmla="*/ 86 w 102"/>
                <a:gd name="T67" fmla="*/ 12 h 28"/>
                <a:gd name="T68" fmla="*/ 88 w 102"/>
                <a:gd name="T69" fmla="*/ 10 h 28"/>
                <a:gd name="T70" fmla="*/ 96 w 102"/>
                <a:gd name="T71" fmla="*/ 6 h 28"/>
                <a:gd name="T72" fmla="*/ 93 w 102"/>
                <a:gd name="T73" fmla="*/ 3 h 28"/>
                <a:gd name="T74" fmla="*/ 96 w 102"/>
                <a:gd name="T75" fmla="*/ 0 h 28"/>
                <a:gd name="T76" fmla="*/ 101 w 102"/>
                <a:gd name="T77" fmla="*/ 1 h 28"/>
                <a:gd name="T78" fmla="*/ 100 w 102"/>
                <a:gd name="T79" fmla="*/ 8 h 28"/>
                <a:gd name="T80" fmla="*/ 98 w 102"/>
                <a:gd name="T81" fmla="*/ 10 h 28"/>
                <a:gd name="T82" fmla="*/ 96 w 102"/>
                <a:gd name="T83" fmla="*/ 15 h 28"/>
                <a:gd name="T84" fmla="*/ 94 w 102"/>
                <a:gd name="T8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2" h="28">
                  <a:moveTo>
                    <a:pt x="94" y="16"/>
                  </a:moveTo>
                  <a:lnTo>
                    <a:pt x="90" y="17"/>
                  </a:lnTo>
                  <a:lnTo>
                    <a:pt x="87" y="18"/>
                  </a:lnTo>
                  <a:lnTo>
                    <a:pt x="84" y="20"/>
                  </a:lnTo>
                  <a:lnTo>
                    <a:pt x="83" y="20"/>
                  </a:lnTo>
                  <a:lnTo>
                    <a:pt x="80" y="20"/>
                  </a:lnTo>
                  <a:lnTo>
                    <a:pt x="76" y="20"/>
                  </a:lnTo>
                  <a:lnTo>
                    <a:pt x="73" y="20"/>
                  </a:lnTo>
                  <a:lnTo>
                    <a:pt x="64" y="24"/>
                  </a:lnTo>
                  <a:lnTo>
                    <a:pt x="61" y="25"/>
                  </a:lnTo>
                  <a:lnTo>
                    <a:pt x="58" y="25"/>
                  </a:lnTo>
                  <a:lnTo>
                    <a:pt x="57" y="24"/>
                  </a:lnTo>
                  <a:lnTo>
                    <a:pt x="56" y="23"/>
                  </a:lnTo>
                  <a:lnTo>
                    <a:pt x="53" y="23"/>
                  </a:lnTo>
                  <a:lnTo>
                    <a:pt x="51" y="23"/>
                  </a:lnTo>
                  <a:lnTo>
                    <a:pt x="48" y="26"/>
                  </a:lnTo>
                  <a:lnTo>
                    <a:pt x="44" y="25"/>
                  </a:lnTo>
                  <a:lnTo>
                    <a:pt x="42" y="25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0" y="23"/>
                  </a:lnTo>
                  <a:lnTo>
                    <a:pt x="23" y="22"/>
                  </a:lnTo>
                  <a:lnTo>
                    <a:pt x="16" y="23"/>
                  </a:lnTo>
                  <a:lnTo>
                    <a:pt x="10" y="22"/>
                  </a:lnTo>
                  <a:lnTo>
                    <a:pt x="6" y="22"/>
                  </a:lnTo>
                  <a:lnTo>
                    <a:pt x="3" y="24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9" y="9"/>
                  </a:lnTo>
                  <a:lnTo>
                    <a:pt x="13" y="6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29" y="6"/>
                  </a:lnTo>
                  <a:lnTo>
                    <a:pt x="30" y="7"/>
                  </a:lnTo>
                  <a:lnTo>
                    <a:pt x="34" y="7"/>
                  </a:lnTo>
                  <a:lnTo>
                    <a:pt x="38" y="8"/>
                  </a:lnTo>
                  <a:lnTo>
                    <a:pt x="41" y="10"/>
                  </a:lnTo>
                  <a:lnTo>
                    <a:pt x="46" y="12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3" y="16"/>
                  </a:lnTo>
                  <a:lnTo>
                    <a:pt x="55" y="15"/>
                  </a:lnTo>
                  <a:lnTo>
                    <a:pt x="57" y="14"/>
                  </a:lnTo>
                  <a:lnTo>
                    <a:pt x="59" y="13"/>
                  </a:lnTo>
                  <a:lnTo>
                    <a:pt x="62" y="13"/>
                  </a:lnTo>
                  <a:lnTo>
                    <a:pt x="65" y="12"/>
                  </a:lnTo>
                  <a:lnTo>
                    <a:pt x="66" y="12"/>
                  </a:lnTo>
                  <a:lnTo>
                    <a:pt x="68" y="11"/>
                  </a:lnTo>
                  <a:lnTo>
                    <a:pt x="70" y="12"/>
                  </a:lnTo>
                  <a:lnTo>
                    <a:pt x="71" y="12"/>
                  </a:lnTo>
                  <a:lnTo>
                    <a:pt x="78" y="17"/>
                  </a:lnTo>
                  <a:lnTo>
                    <a:pt x="80" y="17"/>
                  </a:lnTo>
                  <a:lnTo>
                    <a:pt x="84" y="16"/>
                  </a:lnTo>
                  <a:lnTo>
                    <a:pt x="84" y="15"/>
                  </a:lnTo>
                  <a:lnTo>
                    <a:pt x="85" y="13"/>
                  </a:lnTo>
                  <a:lnTo>
                    <a:pt x="86" y="12"/>
                  </a:lnTo>
                  <a:lnTo>
                    <a:pt x="87" y="11"/>
                  </a:lnTo>
                  <a:lnTo>
                    <a:pt x="88" y="10"/>
                  </a:lnTo>
                  <a:lnTo>
                    <a:pt x="93" y="8"/>
                  </a:lnTo>
                  <a:lnTo>
                    <a:pt x="96" y="6"/>
                  </a:lnTo>
                  <a:lnTo>
                    <a:pt x="99" y="4"/>
                  </a:lnTo>
                  <a:lnTo>
                    <a:pt x="93" y="3"/>
                  </a:lnTo>
                  <a:lnTo>
                    <a:pt x="94" y="1"/>
                  </a:lnTo>
                  <a:lnTo>
                    <a:pt x="96" y="0"/>
                  </a:lnTo>
                  <a:lnTo>
                    <a:pt x="99" y="0"/>
                  </a:lnTo>
                  <a:lnTo>
                    <a:pt x="101" y="1"/>
                  </a:lnTo>
                  <a:lnTo>
                    <a:pt x="101" y="7"/>
                  </a:lnTo>
                  <a:lnTo>
                    <a:pt x="100" y="8"/>
                  </a:lnTo>
                  <a:lnTo>
                    <a:pt x="99" y="9"/>
                  </a:lnTo>
                  <a:lnTo>
                    <a:pt x="98" y="10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6" y="16"/>
                  </a:lnTo>
                  <a:lnTo>
                    <a:pt x="94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3" name="Freeform 422">
              <a:extLst>
                <a:ext uri="{FF2B5EF4-FFF2-40B4-BE49-F238E27FC236}">
                  <a16:creationId xmlns:a16="http://schemas.microsoft.com/office/drawing/2014/main" id="{A361BB16-8606-BBF3-192B-8839F99E1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2369" y="10221058"/>
              <a:ext cx="16484" cy="5493"/>
            </a:xfrm>
            <a:custGeom>
              <a:avLst/>
              <a:gdLst>
                <a:gd name="T0" fmla="*/ 2 w 13"/>
                <a:gd name="T1" fmla="*/ 0 h 6"/>
                <a:gd name="T2" fmla="*/ 7 w 13"/>
                <a:gd name="T3" fmla="*/ 1 h 6"/>
                <a:gd name="T4" fmla="*/ 10 w 13"/>
                <a:gd name="T5" fmla="*/ 1 h 6"/>
                <a:gd name="T6" fmla="*/ 12 w 13"/>
                <a:gd name="T7" fmla="*/ 2 h 6"/>
                <a:gd name="T8" fmla="*/ 9 w 13"/>
                <a:gd name="T9" fmla="*/ 5 h 6"/>
                <a:gd name="T10" fmla="*/ 2 w 13"/>
                <a:gd name="T11" fmla="*/ 3 h 6"/>
                <a:gd name="T12" fmla="*/ 0 w 13"/>
                <a:gd name="T13" fmla="*/ 0 h 6"/>
                <a:gd name="T14" fmla="*/ 2 w 1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6">
                  <a:moveTo>
                    <a:pt x="2" y="0"/>
                  </a:moveTo>
                  <a:lnTo>
                    <a:pt x="7" y="1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9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4" name="Freeform 423">
              <a:extLst>
                <a:ext uri="{FF2B5EF4-FFF2-40B4-BE49-F238E27FC236}">
                  <a16:creationId xmlns:a16="http://schemas.microsoft.com/office/drawing/2014/main" id="{D585EC9A-F8D3-4C4A-BBED-3EF705B50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5" y="10221058"/>
              <a:ext cx="32971" cy="10990"/>
            </a:xfrm>
            <a:custGeom>
              <a:avLst/>
              <a:gdLst>
                <a:gd name="T0" fmla="*/ 6 w 25"/>
                <a:gd name="T1" fmla="*/ 0 h 11"/>
                <a:gd name="T2" fmla="*/ 7 w 25"/>
                <a:gd name="T3" fmla="*/ 2 h 11"/>
                <a:gd name="T4" fmla="*/ 10 w 25"/>
                <a:gd name="T5" fmla="*/ 1 h 11"/>
                <a:gd name="T6" fmla="*/ 12 w 25"/>
                <a:gd name="T7" fmla="*/ 0 h 11"/>
                <a:gd name="T8" fmla="*/ 17 w 25"/>
                <a:gd name="T9" fmla="*/ 1 h 11"/>
                <a:gd name="T10" fmla="*/ 22 w 25"/>
                <a:gd name="T11" fmla="*/ 1 h 11"/>
                <a:gd name="T12" fmla="*/ 24 w 25"/>
                <a:gd name="T13" fmla="*/ 2 h 11"/>
                <a:gd name="T14" fmla="*/ 24 w 25"/>
                <a:gd name="T15" fmla="*/ 6 h 11"/>
                <a:gd name="T16" fmla="*/ 23 w 25"/>
                <a:gd name="T17" fmla="*/ 7 h 11"/>
                <a:gd name="T18" fmla="*/ 2 w 25"/>
                <a:gd name="T19" fmla="*/ 10 h 11"/>
                <a:gd name="T20" fmla="*/ 0 w 25"/>
                <a:gd name="T21" fmla="*/ 9 h 11"/>
                <a:gd name="T22" fmla="*/ 0 w 25"/>
                <a:gd name="T23" fmla="*/ 8 h 11"/>
                <a:gd name="T24" fmla="*/ 2 w 25"/>
                <a:gd name="T25" fmla="*/ 5 h 11"/>
                <a:gd name="T26" fmla="*/ 1 w 25"/>
                <a:gd name="T27" fmla="*/ 4 h 11"/>
                <a:gd name="T28" fmla="*/ 2 w 25"/>
                <a:gd name="T29" fmla="*/ 2 h 11"/>
                <a:gd name="T30" fmla="*/ 5 w 25"/>
                <a:gd name="T31" fmla="*/ 0 h 11"/>
                <a:gd name="T32" fmla="*/ 6 w 25"/>
                <a:gd name="T3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11">
                  <a:moveTo>
                    <a:pt x="6" y="0"/>
                  </a:moveTo>
                  <a:lnTo>
                    <a:pt x="7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7" y="1"/>
                  </a:lnTo>
                  <a:lnTo>
                    <a:pt x="22" y="1"/>
                  </a:lnTo>
                  <a:lnTo>
                    <a:pt x="24" y="2"/>
                  </a:lnTo>
                  <a:lnTo>
                    <a:pt x="24" y="6"/>
                  </a:lnTo>
                  <a:lnTo>
                    <a:pt x="23" y="7"/>
                  </a:lnTo>
                  <a:lnTo>
                    <a:pt x="2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2" y="5"/>
                  </a:lnTo>
                  <a:lnTo>
                    <a:pt x="1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5" name="Freeform 424">
              <a:extLst>
                <a:ext uri="{FF2B5EF4-FFF2-40B4-BE49-F238E27FC236}">
                  <a16:creationId xmlns:a16="http://schemas.microsoft.com/office/drawing/2014/main" id="{202B2A02-6EE9-7FFC-B7EC-0F6148C566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6171" y="10221058"/>
              <a:ext cx="5497" cy="5493"/>
            </a:xfrm>
            <a:custGeom>
              <a:avLst/>
              <a:gdLst>
                <a:gd name="T0" fmla="*/ 2 w 4"/>
                <a:gd name="T1" fmla="*/ 4 h 5"/>
                <a:gd name="T2" fmla="*/ 0 w 4"/>
                <a:gd name="T3" fmla="*/ 4 h 5"/>
                <a:gd name="T4" fmla="*/ 0 w 4"/>
                <a:gd name="T5" fmla="*/ 2 h 5"/>
                <a:gd name="T6" fmla="*/ 0 w 4"/>
                <a:gd name="T7" fmla="*/ 0 h 5"/>
                <a:gd name="T8" fmla="*/ 2 w 4"/>
                <a:gd name="T9" fmla="*/ 0 h 5"/>
                <a:gd name="T10" fmla="*/ 2 w 4"/>
                <a:gd name="T11" fmla="*/ 0 h 5"/>
                <a:gd name="T12" fmla="*/ 3 w 4"/>
                <a:gd name="T13" fmla="*/ 1 h 5"/>
                <a:gd name="T14" fmla="*/ 3 w 4"/>
                <a:gd name="T15" fmla="*/ 2 h 5"/>
                <a:gd name="T16" fmla="*/ 2 w 4"/>
                <a:gd name="T17" fmla="*/ 3 h 5"/>
                <a:gd name="T18" fmla="*/ 2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6" name="Freeform 425">
              <a:extLst>
                <a:ext uri="{FF2B5EF4-FFF2-40B4-BE49-F238E27FC236}">
                  <a16:creationId xmlns:a16="http://schemas.microsoft.com/office/drawing/2014/main" id="{4AC7AEA4-AADF-0EF4-CBA0-1D15CE6C3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5725" y="10221058"/>
              <a:ext cx="5493" cy="10990"/>
            </a:xfrm>
            <a:custGeom>
              <a:avLst/>
              <a:gdLst>
                <a:gd name="T0" fmla="*/ 2 w 6"/>
                <a:gd name="T1" fmla="*/ 7 h 8"/>
                <a:gd name="T2" fmla="*/ 1 w 6"/>
                <a:gd name="T3" fmla="*/ 7 h 8"/>
                <a:gd name="T4" fmla="*/ 0 w 6"/>
                <a:gd name="T5" fmla="*/ 6 h 8"/>
                <a:gd name="T6" fmla="*/ 0 w 6"/>
                <a:gd name="T7" fmla="*/ 5 h 8"/>
                <a:gd name="T8" fmla="*/ 0 w 6"/>
                <a:gd name="T9" fmla="*/ 4 h 8"/>
                <a:gd name="T10" fmla="*/ 0 w 6"/>
                <a:gd name="T11" fmla="*/ 2 h 8"/>
                <a:gd name="T12" fmla="*/ 1 w 6"/>
                <a:gd name="T13" fmla="*/ 0 h 8"/>
                <a:gd name="T14" fmla="*/ 5 w 6"/>
                <a:gd name="T15" fmla="*/ 0 h 8"/>
                <a:gd name="T16" fmla="*/ 5 w 6"/>
                <a:gd name="T17" fmla="*/ 2 h 8"/>
                <a:gd name="T18" fmla="*/ 2 w 6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7" name="Freeform 426">
              <a:extLst>
                <a:ext uri="{FF2B5EF4-FFF2-40B4-BE49-F238E27FC236}">
                  <a16:creationId xmlns:a16="http://schemas.microsoft.com/office/drawing/2014/main" id="{5B121AC6-6D1F-7313-D2D9-0D19E34C1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0994" y="10221058"/>
              <a:ext cx="16484" cy="10990"/>
            </a:xfrm>
            <a:custGeom>
              <a:avLst/>
              <a:gdLst>
                <a:gd name="T0" fmla="*/ 11 w 12"/>
                <a:gd name="T1" fmla="*/ 7 h 9"/>
                <a:gd name="T2" fmla="*/ 9 w 12"/>
                <a:gd name="T3" fmla="*/ 8 h 9"/>
                <a:gd name="T4" fmla="*/ 1 w 12"/>
                <a:gd name="T5" fmla="*/ 7 h 9"/>
                <a:gd name="T6" fmla="*/ 0 w 12"/>
                <a:gd name="T7" fmla="*/ 5 h 9"/>
                <a:gd name="T8" fmla="*/ 0 w 12"/>
                <a:gd name="T9" fmla="*/ 4 h 9"/>
                <a:gd name="T10" fmla="*/ 1 w 12"/>
                <a:gd name="T11" fmla="*/ 3 h 9"/>
                <a:gd name="T12" fmla="*/ 3 w 12"/>
                <a:gd name="T13" fmla="*/ 1 h 9"/>
                <a:gd name="T14" fmla="*/ 6 w 12"/>
                <a:gd name="T15" fmla="*/ 0 h 9"/>
                <a:gd name="T16" fmla="*/ 7 w 12"/>
                <a:gd name="T17" fmla="*/ 0 h 9"/>
                <a:gd name="T18" fmla="*/ 11 w 12"/>
                <a:gd name="T19" fmla="*/ 5 h 9"/>
                <a:gd name="T20" fmla="*/ 11 w 12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lnTo>
                    <a:pt x="9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11" y="5"/>
                  </a:lnTo>
                  <a:lnTo>
                    <a:pt x="11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8" name="Freeform 427">
              <a:extLst>
                <a:ext uri="{FF2B5EF4-FFF2-40B4-BE49-F238E27FC236}">
                  <a16:creationId xmlns:a16="http://schemas.microsoft.com/office/drawing/2014/main" id="{22C9C615-BA46-303F-FE06-57780B7F3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026" y="10221058"/>
              <a:ext cx="27478" cy="16484"/>
            </a:xfrm>
            <a:custGeom>
              <a:avLst/>
              <a:gdLst>
                <a:gd name="T0" fmla="*/ 22 w 23"/>
                <a:gd name="T1" fmla="*/ 2 h 14"/>
                <a:gd name="T2" fmla="*/ 17 w 23"/>
                <a:gd name="T3" fmla="*/ 3 h 14"/>
                <a:gd name="T4" fmla="*/ 14 w 23"/>
                <a:gd name="T5" fmla="*/ 7 h 14"/>
                <a:gd name="T6" fmla="*/ 12 w 23"/>
                <a:gd name="T7" fmla="*/ 7 h 14"/>
                <a:gd name="T8" fmla="*/ 11 w 23"/>
                <a:gd name="T9" fmla="*/ 9 h 14"/>
                <a:gd name="T10" fmla="*/ 11 w 23"/>
                <a:gd name="T11" fmla="*/ 9 h 14"/>
                <a:gd name="T12" fmla="*/ 11 w 23"/>
                <a:gd name="T13" fmla="*/ 10 h 14"/>
                <a:gd name="T14" fmla="*/ 11 w 23"/>
                <a:gd name="T15" fmla="*/ 11 h 14"/>
                <a:gd name="T16" fmla="*/ 10 w 23"/>
                <a:gd name="T17" fmla="*/ 12 h 14"/>
                <a:gd name="T18" fmla="*/ 7 w 23"/>
                <a:gd name="T19" fmla="*/ 11 h 14"/>
                <a:gd name="T20" fmla="*/ 6 w 23"/>
                <a:gd name="T21" fmla="*/ 12 h 14"/>
                <a:gd name="T22" fmla="*/ 5 w 23"/>
                <a:gd name="T23" fmla="*/ 13 h 14"/>
                <a:gd name="T24" fmla="*/ 3 w 23"/>
                <a:gd name="T25" fmla="*/ 11 h 14"/>
                <a:gd name="T26" fmla="*/ 0 w 23"/>
                <a:gd name="T27" fmla="*/ 11 h 14"/>
                <a:gd name="T28" fmla="*/ 0 w 23"/>
                <a:gd name="T29" fmla="*/ 11 h 14"/>
                <a:gd name="T30" fmla="*/ 3 w 23"/>
                <a:gd name="T31" fmla="*/ 8 h 14"/>
                <a:gd name="T32" fmla="*/ 7 w 23"/>
                <a:gd name="T33" fmla="*/ 5 h 14"/>
                <a:gd name="T34" fmla="*/ 7 w 23"/>
                <a:gd name="T35" fmla="*/ 4 h 14"/>
                <a:gd name="T36" fmla="*/ 6 w 23"/>
                <a:gd name="T37" fmla="*/ 4 h 14"/>
                <a:gd name="T38" fmla="*/ 5 w 23"/>
                <a:gd name="T39" fmla="*/ 3 h 14"/>
                <a:gd name="T40" fmla="*/ 5 w 23"/>
                <a:gd name="T41" fmla="*/ 3 h 14"/>
                <a:gd name="T42" fmla="*/ 7 w 23"/>
                <a:gd name="T43" fmla="*/ 2 h 14"/>
                <a:gd name="T44" fmla="*/ 9 w 23"/>
                <a:gd name="T45" fmla="*/ 2 h 14"/>
                <a:gd name="T46" fmla="*/ 11 w 23"/>
                <a:gd name="T47" fmla="*/ 3 h 14"/>
                <a:gd name="T48" fmla="*/ 11 w 23"/>
                <a:gd name="T49" fmla="*/ 3 h 14"/>
                <a:gd name="T50" fmla="*/ 17 w 23"/>
                <a:gd name="T51" fmla="*/ 0 h 14"/>
                <a:gd name="T52" fmla="*/ 19 w 23"/>
                <a:gd name="T53" fmla="*/ 0 h 14"/>
                <a:gd name="T54" fmla="*/ 21 w 23"/>
                <a:gd name="T55" fmla="*/ 2 h 14"/>
                <a:gd name="T56" fmla="*/ 22 w 23"/>
                <a:gd name="T5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14">
                  <a:moveTo>
                    <a:pt x="22" y="2"/>
                  </a:moveTo>
                  <a:lnTo>
                    <a:pt x="17" y="3"/>
                  </a:lnTo>
                  <a:lnTo>
                    <a:pt x="14" y="7"/>
                  </a:lnTo>
                  <a:lnTo>
                    <a:pt x="12" y="7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7" y="11"/>
                  </a:lnTo>
                  <a:lnTo>
                    <a:pt x="6" y="12"/>
                  </a:lnTo>
                  <a:lnTo>
                    <a:pt x="5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4"/>
                  </a:lnTo>
                  <a:lnTo>
                    <a:pt x="5" y="3"/>
                  </a:lnTo>
                  <a:lnTo>
                    <a:pt x="5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1" y="2"/>
                  </a:lnTo>
                  <a:lnTo>
                    <a:pt x="2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69" name="Freeform 428">
              <a:extLst>
                <a:ext uri="{FF2B5EF4-FFF2-40B4-BE49-F238E27FC236}">
                  <a16:creationId xmlns:a16="http://schemas.microsoft.com/office/drawing/2014/main" id="{971CAA21-FE93-AA2D-B7C7-F83537DCA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4" y="10221058"/>
              <a:ext cx="16484" cy="16484"/>
            </a:xfrm>
            <a:custGeom>
              <a:avLst/>
              <a:gdLst>
                <a:gd name="T0" fmla="*/ 11 w 13"/>
                <a:gd name="T1" fmla="*/ 4 h 12"/>
                <a:gd name="T2" fmla="*/ 9 w 13"/>
                <a:gd name="T3" fmla="*/ 7 h 12"/>
                <a:gd name="T4" fmla="*/ 8 w 13"/>
                <a:gd name="T5" fmla="*/ 9 h 12"/>
                <a:gd name="T6" fmla="*/ 7 w 13"/>
                <a:gd name="T7" fmla="*/ 11 h 12"/>
                <a:gd name="T8" fmla="*/ 4 w 13"/>
                <a:gd name="T9" fmla="*/ 11 h 12"/>
                <a:gd name="T10" fmla="*/ 3 w 13"/>
                <a:gd name="T11" fmla="*/ 8 h 12"/>
                <a:gd name="T12" fmla="*/ 0 w 13"/>
                <a:gd name="T13" fmla="*/ 8 h 12"/>
                <a:gd name="T14" fmla="*/ 1 w 13"/>
                <a:gd name="T15" fmla="*/ 5 h 12"/>
                <a:gd name="T16" fmla="*/ 3 w 13"/>
                <a:gd name="T17" fmla="*/ 4 h 12"/>
                <a:gd name="T18" fmla="*/ 5 w 13"/>
                <a:gd name="T19" fmla="*/ 4 h 12"/>
                <a:gd name="T20" fmla="*/ 5 w 13"/>
                <a:gd name="T21" fmla="*/ 5 h 12"/>
                <a:gd name="T22" fmla="*/ 6 w 13"/>
                <a:gd name="T23" fmla="*/ 5 h 12"/>
                <a:gd name="T24" fmla="*/ 10 w 13"/>
                <a:gd name="T25" fmla="*/ 0 h 12"/>
                <a:gd name="T26" fmla="*/ 11 w 13"/>
                <a:gd name="T27" fmla="*/ 0 h 12"/>
                <a:gd name="T28" fmla="*/ 11 w 13"/>
                <a:gd name="T29" fmla="*/ 0 h 12"/>
                <a:gd name="T30" fmla="*/ 12 w 13"/>
                <a:gd name="T31" fmla="*/ 1 h 12"/>
                <a:gd name="T32" fmla="*/ 11 w 13"/>
                <a:gd name="T33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2">
                  <a:moveTo>
                    <a:pt x="11" y="4"/>
                  </a:moveTo>
                  <a:lnTo>
                    <a:pt x="9" y="7"/>
                  </a:lnTo>
                  <a:lnTo>
                    <a:pt x="8" y="9"/>
                  </a:lnTo>
                  <a:lnTo>
                    <a:pt x="7" y="11"/>
                  </a:lnTo>
                  <a:lnTo>
                    <a:pt x="4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1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5"/>
                  </a:lnTo>
                  <a:lnTo>
                    <a:pt x="6" y="5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12" y="1"/>
                  </a:lnTo>
                  <a:lnTo>
                    <a:pt x="1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0" name="Freeform 429">
              <a:extLst>
                <a:ext uri="{FF2B5EF4-FFF2-40B4-BE49-F238E27FC236}">
                  <a16:creationId xmlns:a16="http://schemas.microsoft.com/office/drawing/2014/main" id="{2B772058-5190-D4F4-05A5-428126401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9783" y="10221058"/>
              <a:ext cx="38465" cy="32971"/>
            </a:xfrm>
            <a:custGeom>
              <a:avLst/>
              <a:gdLst>
                <a:gd name="T0" fmla="*/ 25 w 29"/>
                <a:gd name="T1" fmla="*/ 13 h 25"/>
                <a:gd name="T2" fmla="*/ 21 w 29"/>
                <a:gd name="T3" fmla="*/ 20 h 25"/>
                <a:gd name="T4" fmla="*/ 22 w 29"/>
                <a:gd name="T5" fmla="*/ 21 h 25"/>
                <a:gd name="T6" fmla="*/ 23 w 29"/>
                <a:gd name="T7" fmla="*/ 22 h 25"/>
                <a:gd name="T8" fmla="*/ 16 w 29"/>
                <a:gd name="T9" fmla="*/ 24 h 25"/>
                <a:gd name="T10" fmla="*/ 14 w 29"/>
                <a:gd name="T11" fmla="*/ 22 h 25"/>
                <a:gd name="T12" fmla="*/ 12 w 29"/>
                <a:gd name="T13" fmla="*/ 23 h 25"/>
                <a:gd name="T14" fmla="*/ 5 w 29"/>
                <a:gd name="T15" fmla="*/ 22 h 25"/>
                <a:gd name="T16" fmla="*/ 0 w 29"/>
                <a:gd name="T17" fmla="*/ 20 h 25"/>
                <a:gd name="T18" fmla="*/ 0 w 29"/>
                <a:gd name="T19" fmla="*/ 19 h 25"/>
                <a:gd name="T20" fmla="*/ 0 w 29"/>
                <a:gd name="T21" fmla="*/ 17 h 25"/>
                <a:gd name="T22" fmla="*/ 1 w 29"/>
                <a:gd name="T23" fmla="*/ 18 h 25"/>
                <a:gd name="T24" fmla="*/ 5 w 29"/>
                <a:gd name="T25" fmla="*/ 18 h 25"/>
                <a:gd name="T26" fmla="*/ 6 w 29"/>
                <a:gd name="T27" fmla="*/ 17 h 25"/>
                <a:gd name="T28" fmla="*/ 7 w 29"/>
                <a:gd name="T29" fmla="*/ 13 h 25"/>
                <a:gd name="T30" fmla="*/ 6 w 29"/>
                <a:gd name="T31" fmla="*/ 8 h 25"/>
                <a:gd name="T32" fmla="*/ 11 w 29"/>
                <a:gd name="T33" fmla="*/ 3 h 25"/>
                <a:gd name="T34" fmla="*/ 14 w 29"/>
                <a:gd name="T35" fmla="*/ 2 h 25"/>
                <a:gd name="T36" fmla="*/ 17 w 29"/>
                <a:gd name="T37" fmla="*/ 0 h 25"/>
                <a:gd name="T38" fmla="*/ 25 w 29"/>
                <a:gd name="T39" fmla="*/ 3 h 25"/>
                <a:gd name="T40" fmla="*/ 26 w 29"/>
                <a:gd name="T41" fmla="*/ 3 h 25"/>
                <a:gd name="T42" fmla="*/ 27 w 29"/>
                <a:gd name="T43" fmla="*/ 4 h 25"/>
                <a:gd name="T44" fmla="*/ 28 w 29"/>
                <a:gd name="T45" fmla="*/ 6 h 25"/>
                <a:gd name="T46" fmla="*/ 25 w 29"/>
                <a:gd name="T47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25">
                  <a:moveTo>
                    <a:pt x="25" y="13"/>
                  </a:moveTo>
                  <a:lnTo>
                    <a:pt x="21" y="20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16" y="24"/>
                  </a:lnTo>
                  <a:lnTo>
                    <a:pt x="14" y="22"/>
                  </a:lnTo>
                  <a:lnTo>
                    <a:pt x="12" y="23"/>
                  </a:lnTo>
                  <a:lnTo>
                    <a:pt x="5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8"/>
                  </a:lnTo>
                  <a:lnTo>
                    <a:pt x="5" y="18"/>
                  </a:lnTo>
                  <a:lnTo>
                    <a:pt x="6" y="17"/>
                  </a:lnTo>
                  <a:lnTo>
                    <a:pt x="7" y="13"/>
                  </a:lnTo>
                  <a:lnTo>
                    <a:pt x="6" y="8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7" y="0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7" y="4"/>
                  </a:lnTo>
                  <a:lnTo>
                    <a:pt x="28" y="6"/>
                  </a:lnTo>
                  <a:lnTo>
                    <a:pt x="25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1" name="Freeform 430">
              <a:extLst>
                <a:ext uri="{FF2B5EF4-FFF2-40B4-BE49-F238E27FC236}">
                  <a16:creationId xmlns:a16="http://schemas.microsoft.com/office/drawing/2014/main" id="{317842C1-4C55-7984-DE28-CB8B2311B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5533" y="10226551"/>
              <a:ext cx="10990" cy="10990"/>
            </a:xfrm>
            <a:custGeom>
              <a:avLst/>
              <a:gdLst>
                <a:gd name="T0" fmla="*/ 10 w 11"/>
                <a:gd name="T1" fmla="*/ 4 h 7"/>
                <a:gd name="T2" fmla="*/ 8 w 11"/>
                <a:gd name="T3" fmla="*/ 6 h 7"/>
                <a:gd name="T4" fmla="*/ 0 w 11"/>
                <a:gd name="T5" fmla="*/ 6 h 7"/>
                <a:gd name="T6" fmla="*/ 1 w 11"/>
                <a:gd name="T7" fmla="*/ 3 h 7"/>
                <a:gd name="T8" fmla="*/ 3 w 11"/>
                <a:gd name="T9" fmla="*/ 1 h 7"/>
                <a:gd name="T10" fmla="*/ 3 w 11"/>
                <a:gd name="T11" fmla="*/ 1 h 7"/>
                <a:gd name="T12" fmla="*/ 6 w 11"/>
                <a:gd name="T13" fmla="*/ 0 h 7"/>
                <a:gd name="T14" fmla="*/ 10 w 11"/>
                <a:gd name="T15" fmla="*/ 1 h 7"/>
                <a:gd name="T16" fmla="*/ 10 w 11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8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3" y="1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2" name="Freeform 431">
              <a:extLst>
                <a:ext uri="{FF2B5EF4-FFF2-40B4-BE49-F238E27FC236}">
                  <a16:creationId xmlns:a16="http://schemas.microsoft.com/office/drawing/2014/main" id="{43E8A15A-4CED-494A-53BB-615BFF369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2658" y="10232048"/>
              <a:ext cx="10990" cy="10990"/>
            </a:xfrm>
            <a:custGeom>
              <a:avLst/>
              <a:gdLst>
                <a:gd name="T0" fmla="*/ 3 w 7"/>
                <a:gd name="T1" fmla="*/ 9 h 10"/>
                <a:gd name="T2" fmla="*/ 2 w 7"/>
                <a:gd name="T3" fmla="*/ 9 h 10"/>
                <a:gd name="T4" fmla="*/ 0 w 7"/>
                <a:gd name="T5" fmla="*/ 9 h 10"/>
                <a:gd name="T6" fmla="*/ 1 w 7"/>
                <a:gd name="T7" fmla="*/ 6 h 10"/>
                <a:gd name="T8" fmla="*/ 0 w 7"/>
                <a:gd name="T9" fmla="*/ 5 h 10"/>
                <a:gd name="T10" fmla="*/ 2 w 7"/>
                <a:gd name="T11" fmla="*/ 3 h 10"/>
                <a:gd name="T12" fmla="*/ 2 w 7"/>
                <a:gd name="T13" fmla="*/ 0 h 10"/>
                <a:gd name="T14" fmla="*/ 2 w 7"/>
                <a:gd name="T15" fmla="*/ 0 h 10"/>
                <a:gd name="T16" fmla="*/ 3 w 7"/>
                <a:gd name="T17" fmla="*/ 0 h 10"/>
                <a:gd name="T18" fmla="*/ 3 w 7"/>
                <a:gd name="T19" fmla="*/ 1 h 10"/>
                <a:gd name="T20" fmla="*/ 4 w 7"/>
                <a:gd name="T21" fmla="*/ 1 h 10"/>
                <a:gd name="T22" fmla="*/ 5 w 7"/>
                <a:gd name="T23" fmla="*/ 1 h 10"/>
                <a:gd name="T24" fmla="*/ 6 w 7"/>
                <a:gd name="T25" fmla="*/ 2 h 10"/>
                <a:gd name="T26" fmla="*/ 6 w 7"/>
                <a:gd name="T27" fmla="*/ 3 h 10"/>
                <a:gd name="T28" fmla="*/ 5 w 7"/>
                <a:gd name="T29" fmla="*/ 5 h 10"/>
                <a:gd name="T30" fmla="*/ 3 w 7"/>
                <a:gd name="T31" fmla="*/ 6 h 10"/>
                <a:gd name="T32" fmla="*/ 2 w 7"/>
                <a:gd name="T33" fmla="*/ 7 h 10"/>
                <a:gd name="T34" fmla="*/ 3 w 7"/>
                <a:gd name="T3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0">
                  <a:moveTo>
                    <a:pt x="3" y="9"/>
                  </a:moveTo>
                  <a:lnTo>
                    <a:pt x="2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3" y="6"/>
                  </a:lnTo>
                  <a:lnTo>
                    <a:pt x="2" y="7"/>
                  </a:lnTo>
                  <a:lnTo>
                    <a:pt x="3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3" name="Freeform 432">
              <a:extLst>
                <a:ext uri="{FF2B5EF4-FFF2-40B4-BE49-F238E27FC236}">
                  <a16:creationId xmlns:a16="http://schemas.microsoft.com/office/drawing/2014/main" id="{2FCADCD9-B7A5-DF3B-67FB-317E7F327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6" y="10232048"/>
              <a:ext cx="10990" cy="5493"/>
            </a:xfrm>
            <a:custGeom>
              <a:avLst/>
              <a:gdLst>
                <a:gd name="T0" fmla="*/ 3 w 9"/>
                <a:gd name="T1" fmla="*/ 3 h 6"/>
                <a:gd name="T2" fmla="*/ 1 w 9"/>
                <a:gd name="T3" fmla="*/ 5 h 6"/>
                <a:gd name="T4" fmla="*/ 0 w 9"/>
                <a:gd name="T5" fmla="*/ 5 h 6"/>
                <a:gd name="T6" fmla="*/ 0 w 9"/>
                <a:gd name="T7" fmla="*/ 3 h 6"/>
                <a:gd name="T8" fmla="*/ 1 w 9"/>
                <a:gd name="T9" fmla="*/ 1 h 6"/>
                <a:gd name="T10" fmla="*/ 4 w 9"/>
                <a:gd name="T11" fmla="*/ 0 h 6"/>
                <a:gd name="T12" fmla="*/ 6 w 9"/>
                <a:gd name="T13" fmla="*/ 0 h 6"/>
                <a:gd name="T14" fmla="*/ 7 w 9"/>
                <a:gd name="T15" fmla="*/ 0 h 6"/>
                <a:gd name="T16" fmla="*/ 8 w 9"/>
                <a:gd name="T17" fmla="*/ 1 h 6"/>
                <a:gd name="T18" fmla="*/ 5 w 9"/>
                <a:gd name="T19" fmla="*/ 1 h 6"/>
                <a:gd name="T20" fmla="*/ 3 w 9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3" y="3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1"/>
                  </a:lnTo>
                  <a:lnTo>
                    <a:pt x="5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4" name="Freeform 433">
              <a:extLst>
                <a:ext uri="{FF2B5EF4-FFF2-40B4-BE49-F238E27FC236}">
                  <a16:creationId xmlns:a16="http://schemas.microsoft.com/office/drawing/2014/main" id="{CEBA814E-0560-A7A6-E58C-52C3F52F6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3295" y="10243038"/>
              <a:ext cx="5497" cy="5493"/>
            </a:xfrm>
            <a:custGeom>
              <a:avLst/>
              <a:gdLst>
                <a:gd name="T0" fmla="*/ 4 w 5"/>
                <a:gd name="T1" fmla="*/ 3 h 5"/>
                <a:gd name="T2" fmla="*/ 3 w 5"/>
                <a:gd name="T3" fmla="*/ 4 h 5"/>
                <a:gd name="T4" fmla="*/ 1 w 5"/>
                <a:gd name="T5" fmla="*/ 2 h 5"/>
                <a:gd name="T6" fmla="*/ 0 w 5"/>
                <a:gd name="T7" fmla="*/ 1 h 5"/>
                <a:gd name="T8" fmla="*/ 2 w 5"/>
                <a:gd name="T9" fmla="*/ 0 h 5"/>
                <a:gd name="T10" fmla="*/ 3 w 5"/>
                <a:gd name="T11" fmla="*/ 0 h 5"/>
                <a:gd name="T12" fmla="*/ 4 w 5"/>
                <a:gd name="T13" fmla="*/ 1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3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5" name="Freeform 435">
              <a:extLst>
                <a:ext uri="{FF2B5EF4-FFF2-40B4-BE49-F238E27FC236}">
                  <a16:creationId xmlns:a16="http://schemas.microsoft.com/office/drawing/2014/main" id="{A0F3DD17-1653-6E5D-F7F1-87DB4D362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6171" y="10265019"/>
              <a:ext cx="76933" cy="38465"/>
            </a:xfrm>
            <a:custGeom>
              <a:avLst/>
              <a:gdLst>
                <a:gd name="T0" fmla="*/ 33 w 60"/>
                <a:gd name="T1" fmla="*/ 3 h 33"/>
                <a:gd name="T2" fmla="*/ 35 w 60"/>
                <a:gd name="T3" fmla="*/ 4 h 33"/>
                <a:gd name="T4" fmla="*/ 39 w 60"/>
                <a:gd name="T5" fmla="*/ 7 h 33"/>
                <a:gd name="T6" fmla="*/ 41 w 60"/>
                <a:gd name="T7" fmla="*/ 8 h 33"/>
                <a:gd name="T8" fmla="*/ 41 w 60"/>
                <a:gd name="T9" fmla="*/ 10 h 33"/>
                <a:gd name="T10" fmla="*/ 42 w 60"/>
                <a:gd name="T11" fmla="*/ 11 h 33"/>
                <a:gd name="T12" fmla="*/ 44 w 60"/>
                <a:gd name="T13" fmla="*/ 12 h 33"/>
                <a:gd name="T14" fmla="*/ 47 w 60"/>
                <a:gd name="T15" fmla="*/ 11 h 33"/>
                <a:gd name="T16" fmla="*/ 49 w 60"/>
                <a:gd name="T17" fmla="*/ 13 h 33"/>
                <a:gd name="T18" fmla="*/ 51 w 60"/>
                <a:gd name="T19" fmla="*/ 14 h 33"/>
                <a:gd name="T20" fmla="*/ 53 w 60"/>
                <a:gd name="T21" fmla="*/ 17 h 33"/>
                <a:gd name="T22" fmla="*/ 55 w 60"/>
                <a:gd name="T23" fmla="*/ 20 h 33"/>
                <a:gd name="T24" fmla="*/ 58 w 60"/>
                <a:gd name="T25" fmla="*/ 21 h 33"/>
                <a:gd name="T26" fmla="*/ 59 w 60"/>
                <a:gd name="T27" fmla="*/ 24 h 33"/>
                <a:gd name="T28" fmla="*/ 59 w 60"/>
                <a:gd name="T29" fmla="*/ 26 h 33"/>
                <a:gd name="T30" fmla="*/ 55 w 60"/>
                <a:gd name="T31" fmla="*/ 30 h 33"/>
                <a:gd name="T32" fmla="*/ 53 w 60"/>
                <a:gd name="T33" fmla="*/ 30 h 33"/>
                <a:gd name="T34" fmla="*/ 51 w 60"/>
                <a:gd name="T35" fmla="*/ 30 h 33"/>
                <a:gd name="T36" fmla="*/ 47 w 60"/>
                <a:gd name="T37" fmla="*/ 32 h 33"/>
                <a:gd name="T38" fmla="*/ 45 w 60"/>
                <a:gd name="T39" fmla="*/ 31 h 33"/>
                <a:gd name="T40" fmla="*/ 41 w 60"/>
                <a:gd name="T41" fmla="*/ 31 h 33"/>
                <a:gd name="T42" fmla="*/ 37 w 60"/>
                <a:gd name="T43" fmla="*/ 29 h 33"/>
                <a:gd name="T44" fmla="*/ 34 w 60"/>
                <a:gd name="T45" fmla="*/ 26 h 33"/>
                <a:gd name="T46" fmla="*/ 33 w 60"/>
                <a:gd name="T47" fmla="*/ 24 h 33"/>
                <a:gd name="T48" fmla="*/ 30 w 60"/>
                <a:gd name="T49" fmla="*/ 21 h 33"/>
                <a:gd name="T50" fmla="*/ 27 w 60"/>
                <a:gd name="T51" fmla="*/ 20 h 33"/>
                <a:gd name="T52" fmla="*/ 20 w 60"/>
                <a:gd name="T53" fmla="*/ 15 h 33"/>
                <a:gd name="T54" fmla="*/ 16 w 60"/>
                <a:gd name="T55" fmla="*/ 15 h 33"/>
                <a:gd name="T56" fmla="*/ 14 w 60"/>
                <a:gd name="T57" fmla="*/ 15 h 33"/>
                <a:gd name="T58" fmla="*/ 13 w 60"/>
                <a:gd name="T59" fmla="*/ 15 h 33"/>
                <a:gd name="T60" fmla="*/ 4 w 60"/>
                <a:gd name="T61" fmla="*/ 13 h 33"/>
                <a:gd name="T62" fmla="*/ 2 w 60"/>
                <a:gd name="T63" fmla="*/ 12 h 33"/>
                <a:gd name="T64" fmla="*/ 1 w 60"/>
                <a:gd name="T65" fmla="*/ 11 h 33"/>
                <a:gd name="T66" fmla="*/ 0 w 60"/>
                <a:gd name="T67" fmla="*/ 9 h 33"/>
                <a:gd name="T68" fmla="*/ 0 w 60"/>
                <a:gd name="T69" fmla="*/ 8 h 33"/>
                <a:gd name="T70" fmla="*/ 0 w 60"/>
                <a:gd name="T71" fmla="*/ 6 h 33"/>
                <a:gd name="T72" fmla="*/ 2 w 60"/>
                <a:gd name="T73" fmla="*/ 4 h 33"/>
                <a:gd name="T74" fmla="*/ 7 w 60"/>
                <a:gd name="T75" fmla="*/ 3 h 33"/>
                <a:gd name="T76" fmla="*/ 10 w 60"/>
                <a:gd name="T77" fmla="*/ 3 h 33"/>
                <a:gd name="T78" fmla="*/ 15 w 60"/>
                <a:gd name="T79" fmla="*/ 3 h 33"/>
                <a:gd name="T80" fmla="*/ 21 w 60"/>
                <a:gd name="T81" fmla="*/ 2 h 33"/>
                <a:gd name="T82" fmla="*/ 26 w 60"/>
                <a:gd name="T83" fmla="*/ 3 h 33"/>
                <a:gd name="T84" fmla="*/ 28 w 60"/>
                <a:gd name="T85" fmla="*/ 2 h 33"/>
                <a:gd name="T86" fmla="*/ 31 w 60"/>
                <a:gd name="T87" fmla="*/ 0 h 33"/>
                <a:gd name="T88" fmla="*/ 32 w 60"/>
                <a:gd name="T89" fmla="*/ 1 h 33"/>
                <a:gd name="T90" fmla="*/ 33 w 60"/>
                <a:gd name="T9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0" h="33">
                  <a:moveTo>
                    <a:pt x="33" y="3"/>
                  </a:moveTo>
                  <a:lnTo>
                    <a:pt x="35" y="4"/>
                  </a:lnTo>
                  <a:lnTo>
                    <a:pt x="39" y="7"/>
                  </a:lnTo>
                  <a:lnTo>
                    <a:pt x="41" y="8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4" y="12"/>
                  </a:lnTo>
                  <a:lnTo>
                    <a:pt x="47" y="11"/>
                  </a:lnTo>
                  <a:lnTo>
                    <a:pt x="49" y="13"/>
                  </a:lnTo>
                  <a:lnTo>
                    <a:pt x="51" y="14"/>
                  </a:lnTo>
                  <a:lnTo>
                    <a:pt x="53" y="17"/>
                  </a:lnTo>
                  <a:lnTo>
                    <a:pt x="55" y="20"/>
                  </a:lnTo>
                  <a:lnTo>
                    <a:pt x="58" y="21"/>
                  </a:lnTo>
                  <a:lnTo>
                    <a:pt x="59" y="24"/>
                  </a:lnTo>
                  <a:lnTo>
                    <a:pt x="59" y="26"/>
                  </a:lnTo>
                  <a:lnTo>
                    <a:pt x="55" y="30"/>
                  </a:lnTo>
                  <a:lnTo>
                    <a:pt x="53" y="30"/>
                  </a:lnTo>
                  <a:lnTo>
                    <a:pt x="51" y="30"/>
                  </a:lnTo>
                  <a:lnTo>
                    <a:pt x="47" y="32"/>
                  </a:lnTo>
                  <a:lnTo>
                    <a:pt x="45" y="31"/>
                  </a:lnTo>
                  <a:lnTo>
                    <a:pt x="41" y="31"/>
                  </a:lnTo>
                  <a:lnTo>
                    <a:pt x="37" y="29"/>
                  </a:lnTo>
                  <a:lnTo>
                    <a:pt x="34" y="26"/>
                  </a:lnTo>
                  <a:lnTo>
                    <a:pt x="33" y="24"/>
                  </a:lnTo>
                  <a:lnTo>
                    <a:pt x="30" y="21"/>
                  </a:lnTo>
                  <a:lnTo>
                    <a:pt x="27" y="20"/>
                  </a:lnTo>
                  <a:lnTo>
                    <a:pt x="20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4" y="13"/>
                  </a:lnTo>
                  <a:lnTo>
                    <a:pt x="2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4"/>
                  </a:lnTo>
                  <a:lnTo>
                    <a:pt x="7" y="3"/>
                  </a:lnTo>
                  <a:lnTo>
                    <a:pt x="10" y="3"/>
                  </a:lnTo>
                  <a:lnTo>
                    <a:pt x="15" y="3"/>
                  </a:lnTo>
                  <a:lnTo>
                    <a:pt x="21" y="2"/>
                  </a:lnTo>
                  <a:lnTo>
                    <a:pt x="26" y="3"/>
                  </a:lnTo>
                  <a:lnTo>
                    <a:pt x="28" y="2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6" name="Freeform 436">
              <a:extLst>
                <a:ext uri="{FF2B5EF4-FFF2-40B4-BE49-F238E27FC236}">
                  <a16:creationId xmlns:a16="http://schemas.microsoft.com/office/drawing/2014/main" id="{E3C71F1F-5D39-1DFF-2B1D-E0AFFBDA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6523" y="10297990"/>
              <a:ext cx="5493" cy="10990"/>
            </a:xfrm>
            <a:custGeom>
              <a:avLst/>
              <a:gdLst>
                <a:gd name="T0" fmla="*/ 3 w 6"/>
                <a:gd name="T1" fmla="*/ 5 h 8"/>
                <a:gd name="T2" fmla="*/ 0 w 6"/>
                <a:gd name="T3" fmla="*/ 7 h 8"/>
                <a:gd name="T4" fmla="*/ 0 w 6"/>
                <a:gd name="T5" fmla="*/ 4 h 8"/>
                <a:gd name="T6" fmla="*/ 2 w 6"/>
                <a:gd name="T7" fmla="*/ 1 h 8"/>
                <a:gd name="T8" fmla="*/ 4 w 6"/>
                <a:gd name="T9" fmla="*/ 0 h 8"/>
                <a:gd name="T10" fmla="*/ 5 w 6"/>
                <a:gd name="T11" fmla="*/ 1 h 8"/>
                <a:gd name="T12" fmla="*/ 5 w 6"/>
                <a:gd name="T13" fmla="*/ 2 h 8"/>
                <a:gd name="T14" fmla="*/ 2 w 6"/>
                <a:gd name="T15" fmla="*/ 3 h 8"/>
                <a:gd name="T16" fmla="*/ 3 w 6"/>
                <a:gd name="T1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3" y="5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2" y="3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7" name="Freeform 437">
              <a:extLst>
                <a:ext uri="{FF2B5EF4-FFF2-40B4-BE49-F238E27FC236}">
                  <a16:creationId xmlns:a16="http://schemas.microsoft.com/office/drawing/2014/main" id="{049C343E-163D-3A29-F828-A2EFE02F2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0581" y="10314474"/>
              <a:ext cx="10990" cy="5497"/>
            </a:xfrm>
            <a:custGeom>
              <a:avLst/>
              <a:gdLst>
                <a:gd name="T0" fmla="*/ 6 w 10"/>
                <a:gd name="T1" fmla="*/ 5 h 6"/>
                <a:gd name="T2" fmla="*/ 4 w 10"/>
                <a:gd name="T3" fmla="*/ 5 h 6"/>
                <a:gd name="T4" fmla="*/ 1 w 10"/>
                <a:gd name="T5" fmla="*/ 4 h 6"/>
                <a:gd name="T6" fmla="*/ 0 w 10"/>
                <a:gd name="T7" fmla="*/ 4 h 6"/>
                <a:gd name="T8" fmla="*/ 3 w 10"/>
                <a:gd name="T9" fmla="*/ 2 h 6"/>
                <a:gd name="T10" fmla="*/ 5 w 10"/>
                <a:gd name="T11" fmla="*/ 0 h 6"/>
                <a:gd name="T12" fmla="*/ 8 w 10"/>
                <a:gd name="T13" fmla="*/ 0 h 6"/>
                <a:gd name="T14" fmla="*/ 9 w 10"/>
                <a:gd name="T15" fmla="*/ 0 h 6"/>
                <a:gd name="T16" fmla="*/ 9 w 10"/>
                <a:gd name="T17" fmla="*/ 3 h 6"/>
                <a:gd name="T18" fmla="*/ 6 w 10"/>
                <a:gd name="T1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6">
                  <a:moveTo>
                    <a:pt x="6" y="5"/>
                  </a:moveTo>
                  <a:lnTo>
                    <a:pt x="4" y="5"/>
                  </a:lnTo>
                  <a:lnTo>
                    <a:pt x="1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3"/>
                  </a:lnTo>
                  <a:lnTo>
                    <a:pt x="6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8" name="Freeform 438">
              <a:extLst>
                <a:ext uri="{FF2B5EF4-FFF2-40B4-BE49-F238E27FC236}">
                  <a16:creationId xmlns:a16="http://schemas.microsoft.com/office/drawing/2014/main" id="{46688958-0F10-9AAE-FA78-DAE011CFF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6" y="10314474"/>
              <a:ext cx="27478" cy="16487"/>
            </a:xfrm>
            <a:custGeom>
              <a:avLst/>
              <a:gdLst>
                <a:gd name="T0" fmla="*/ 3 w 20"/>
                <a:gd name="T1" fmla="*/ 14 h 15"/>
                <a:gd name="T2" fmla="*/ 0 w 20"/>
                <a:gd name="T3" fmla="*/ 14 h 15"/>
                <a:gd name="T4" fmla="*/ 0 w 20"/>
                <a:gd name="T5" fmla="*/ 14 h 15"/>
                <a:gd name="T6" fmla="*/ 0 w 20"/>
                <a:gd name="T7" fmla="*/ 11 h 15"/>
                <a:gd name="T8" fmla="*/ 0 w 20"/>
                <a:gd name="T9" fmla="*/ 9 h 15"/>
                <a:gd name="T10" fmla="*/ 7 w 20"/>
                <a:gd name="T11" fmla="*/ 7 h 15"/>
                <a:gd name="T12" fmla="*/ 10 w 20"/>
                <a:gd name="T13" fmla="*/ 5 h 15"/>
                <a:gd name="T14" fmla="*/ 14 w 20"/>
                <a:gd name="T15" fmla="*/ 1 h 15"/>
                <a:gd name="T16" fmla="*/ 16 w 20"/>
                <a:gd name="T17" fmla="*/ 0 h 15"/>
                <a:gd name="T18" fmla="*/ 17 w 20"/>
                <a:gd name="T19" fmla="*/ 0 h 15"/>
                <a:gd name="T20" fmla="*/ 17 w 20"/>
                <a:gd name="T21" fmla="*/ 0 h 15"/>
                <a:gd name="T22" fmla="*/ 18 w 20"/>
                <a:gd name="T23" fmla="*/ 3 h 15"/>
                <a:gd name="T24" fmla="*/ 19 w 20"/>
                <a:gd name="T25" fmla="*/ 5 h 15"/>
                <a:gd name="T26" fmla="*/ 19 w 20"/>
                <a:gd name="T27" fmla="*/ 5 h 15"/>
                <a:gd name="T28" fmla="*/ 15 w 20"/>
                <a:gd name="T29" fmla="*/ 7 h 15"/>
                <a:gd name="T30" fmla="*/ 12 w 20"/>
                <a:gd name="T31" fmla="*/ 10 h 15"/>
                <a:gd name="T32" fmla="*/ 5 w 20"/>
                <a:gd name="T33" fmla="*/ 13 h 15"/>
                <a:gd name="T34" fmla="*/ 3 w 20"/>
                <a:gd name="T3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5">
                  <a:moveTo>
                    <a:pt x="3" y="14"/>
                  </a:moveTo>
                  <a:lnTo>
                    <a:pt x="0" y="14"/>
                  </a:lnTo>
                  <a:lnTo>
                    <a:pt x="0" y="14"/>
                  </a:lnTo>
                  <a:lnTo>
                    <a:pt x="0" y="11"/>
                  </a:lnTo>
                  <a:lnTo>
                    <a:pt x="0" y="9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3"/>
                  </a:lnTo>
                  <a:lnTo>
                    <a:pt x="19" y="5"/>
                  </a:lnTo>
                  <a:lnTo>
                    <a:pt x="19" y="5"/>
                  </a:lnTo>
                  <a:lnTo>
                    <a:pt x="15" y="7"/>
                  </a:lnTo>
                  <a:lnTo>
                    <a:pt x="12" y="10"/>
                  </a:lnTo>
                  <a:lnTo>
                    <a:pt x="5" y="13"/>
                  </a:lnTo>
                  <a:lnTo>
                    <a:pt x="3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79" name="Freeform 439">
              <a:extLst>
                <a:ext uri="{FF2B5EF4-FFF2-40B4-BE49-F238E27FC236}">
                  <a16:creationId xmlns:a16="http://schemas.microsoft.com/office/drawing/2014/main" id="{4F04DC13-40CE-1955-86A7-4B2AFDCE1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112" y="8495567"/>
              <a:ext cx="65942" cy="181340"/>
            </a:xfrm>
            <a:custGeom>
              <a:avLst/>
              <a:gdLst>
                <a:gd name="T0" fmla="*/ 47 w 54"/>
                <a:gd name="T1" fmla="*/ 27 h 147"/>
                <a:gd name="T2" fmla="*/ 43 w 54"/>
                <a:gd name="T3" fmla="*/ 29 h 147"/>
                <a:gd name="T4" fmla="*/ 43 w 54"/>
                <a:gd name="T5" fmla="*/ 30 h 147"/>
                <a:gd name="T6" fmla="*/ 39 w 54"/>
                <a:gd name="T7" fmla="*/ 39 h 147"/>
                <a:gd name="T8" fmla="*/ 36 w 54"/>
                <a:gd name="T9" fmla="*/ 35 h 147"/>
                <a:gd name="T10" fmla="*/ 34 w 54"/>
                <a:gd name="T11" fmla="*/ 35 h 147"/>
                <a:gd name="T12" fmla="*/ 26 w 54"/>
                <a:gd name="T13" fmla="*/ 36 h 147"/>
                <a:gd name="T14" fmla="*/ 24 w 54"/>
                <a:gd name="T15" fmla="*/ 43 h 147"/>
                <a:gd name="T16" fmla="*/ 23 w 54"/>
                <a:gd name="T17" fmla="*/ 50 h 147"/>
                <a:gd name="T18" fmla="*/ 23 w 54"/>
                <a:gd name="T19" fmla="*/ 57 h 147"/>
                <a:gd name="T20" fmla="*/ 23 w 54"/>
                <a:gd name="T21" fmla="*/ 60 h 147"/>
                <a:gd name="T22" fmla="*/ 23 w 54"/>
                <a:gd name="T23" fmla="*/ 60 h 147"/>
                <a:gd name="T24" fmla="*/ 28 w 54"/>
                <a:gd name="T25" fmla="*/ 60 h 147"/>
                <a:gd name="T26" fmla="*/ 31 w 54"/>
                <a:gd name="T27" fmla="*/ 63 h 147"/>
                <a:gd name="T28" fmla="*/ 25 w 54"/>
                <a:gd name="T29" fmla="*/ 66 h 147"/>
                <a:gd name="T30" fmla="*/ 22 w 54"/>
                <a:gd name="T31" fmla="*/ 71 h 147"/>
                <a:gd name="T32" fmla="*/ 20 w 54"/>
                <a:gd name="T33" fmla="*/ 77 h 147"/>
                <a:gd name="T34" fmla="*/ 27 w 54"/>
                <a:gd name="T35" fmla="*/ 77 h 147"/>
                <a:gd name="T36" fmla="*/ 37 w 54"/>
                <a:gd name="T37" fmla="*/ 73 h 147"/>
                <a:gd name="T38" fmla="*/ 38 w 54"/>
                <a:gd name="T39" fmla="*/ 79 h 147"/>
                <a:gd name="T40" fmla="*/ 37 w 54"/>
                <a:gd name="T41" fmla="*/ 82 h 147"/>
                <a:gd name="T42" fmla="*/ 38 w 54"/>
                <a:gd name="T43" fmla="*/ 86 h 147"/>
                <a:gd name="T44" fmla="*/ 34 w 54"/>
                <a:gd name="T45" fmla="*/ 96 h 147"/>
                <a:gd name="T46" fmla="*/ 31 w 54"/>
                <a:gd name="T47" fmla="*/ 103 h 147"/>
                <a:gd name="T48" fmla="*/ 28 w 54"/>
                <a:gd name="T49" fmla="*/ 112 h 147"/>
                <a:gd name="T50" fmla="*/ 28 w 54"/>
                <a:gd name="T51" fmla="*/ 121 h 147"/>
                <a:gd name="T52" fmla="*/ 27 w 54"/>
                <a:gd name="T53" fmla="*/ 129 h 147"/>
                <a:gd name="T54" fmla="*/ 25 w 54"/>
                <a:gd name="T55" fmla="*/ 135 h 147"/>
                <a:gd name="T56" fmla="*/ 21 w 54"/>
                <a:gd name="T57" fmla="*/ 146 h 147"/>
                <a:gd name="T58" fmla="*/ 17 w 54"/>
                <a:gd name="T59" fmla="*/ 134 h 147"/>
                <a:gd name="T60" fmla="*/ 13 w 54"/>
                <a:gd name="T61" fmla="*/ 121 h 147"/>
                <a:gd name="T62" fmla="*/ 9 w 54"/>
                <a:gd name="T63" fmla="*/ 109 h 147"/>
                <a:gd name="T64" fmla="*/ 5 w 54"/>
                <a:gd name="T65" fmla="*/ 97 h 147"/>
                <a:gd name="T66" fmla="*/ 0 w 54"/>
                <a:gd name="T67" fmla="*/ 83 h 147"/>
                <a:gd name="T68" fmla="*/ 3 w 54"/>
                <a:gd name="T69" fmla="*/ 77 h 147"/>
                <a:gd name="T70" fmla="*/ 9 w 54"/>
                <a:gd name="T71" fmla="*/ 71 h 147"/>
                <a:gd name="T72" fmla="*/ 8 w 54"/>
                <a:gd name="T73" fmla="*/ 69 h 147"/>
                <a:gd name="T74" fmla="*/ 18 w 54"/>
                <a:gd name="T75" fmla="*/ 46 h 147"/>
                <a:gd name="T76" fmla="*/ 24 w 54"/>
                <a:gd name="T77" fmla="*/ 23 h 147"/>
                <a:gd name="T78" fmla="*/ 28 w 54"/>
                <a:gd name="T79" fmla="*/ 13 h 147"/>
                <a:gd name="T80" fmla="*/ 34 w 54"/>
                <a:gd name="T81" fmla="*/ 13 h 147"/>
                <a:gd name="T82" fmla="*/ 40 w 54"/>
                <a:gd name="T83" fmla="*/ 11 h 147"/>
                <a:gd name="T84" fmla="*/ 43 w 54"/>
                <a:gd name="T85" fmla="*/ 6 h 147"/>
                <a:gd name="T86" fmla="*/ 44 w 54"/>
                <a:gd name="T87" fmla="*/ 6 h 147"/>
                <a:gd name="T88" fmla="*/ 49 w 54"/>
                <a:gd name="T89" fmla="*/ 2 h 147"/>
                <a:gd name="T90" fmla="*/ 51 w 54"/>
                <a:gd name="T91" fmla="*/ 0 h 147"/>
                <a:gd name="T92" fmla="*/ 51 w 54"/>
                <a:gd name="T93" fmla="*/ 3 h 147"/>
                <a:gd name="T94" fmla="*/ 51 w 54"/>
                <a:gd name="T95" fmla="*/ 7 h 147"/>
                <a:gd name="T96" fmla="*/ 53 w 54"/>
                <a:gd name="T97" fmla="*/ 11 h 147"/>
                <a:gd name="T98" fmla="*/ 51 w 54"/>
                <a:gd name="T99" fmla="*/ 14 h 147"/>
                <a:gd name="T100" fmla="*/ 53 w 54"/>
                <a:gd name="T101" fmla="*/ 18 h 147"/>
                <a:gd name="T102" fmla="*/ 50 w 54"/>
                <a:gd name="T103" fmla="*/ 24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" h="147">
                  <a:moveTo>
                    <a:pt x="49" y="26"/>
                  </a:moveTo>
                  <a:lnTo>
                    <a:pt x="47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2" y="39"/>
                  </a:lnTo>
                  <a:lnTo>
                    <a:pt x="39" y="39"/>
                  </a:lnTo>
                  <a:lnTo>
                    <a:pt x="37" y="37"/>
                  </a:lnTo>
                  <a:lnTo>
                    <a:pt x="36" y="35"/>
                  </a:lnTo>
                  <a:lnTo>
                    <a:pt x="36" y="35"/>
                  </a:lnTo>
                  <a:lnTo>
                    <a:pt x="34" y="35"/>
                  </a:lnTo>
                  <a:lnTo>
                    <a:pt x="30" y="34"/>
                  </a:lnTo>
                  <a:lnTo>
                    <a:pt x="26" y="36"/>
                  </a:lnTo>
                  <a:lnTo>
                    <a:pt x="25" y="41"/>
                  </a:lnTo>
                  <a:lnTo>
                    <a:pt x="24" y="43"/>
                  </a:lnTo>
                  <a:lnTo>
                    <a:pt x="23" y="47"/>
                  </a:lnTo>
                  <a:lnTo>
                    <a:pt x="23" y="50"/>
                  </a:lnTo>
                  <a:lnTo>
                    <a:pt x="23" y="54"/>
                  </a:lnTo>
                  <a:lnTo>
                    <a:pt x="23" y="57"/>
                  </a:lnTo>
                  <a:lnTo>
                    <a:pt x="23" y="59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3" y="60"/>
                  </a:lnTo>
                  <a:lnTo>
                    <a:pt x="26" y="60"/>
                  </a:lnTo>
                  <a:lnTo>
                    <a:pt x="28" y="60"/>
                  </a:lnTo>
                  <a:lnTo>
                    <a:pt x="30" y="62"/>
                  </a:lnTo>
                  <a:lnTo>
                    <a:pt x="31" y="63"/>
                  </a:lnTo>
                  <a:lnTo>
                    <a:pt x="29" y="63"/>
                  </a:lnTo>
                  <a:lnTo>
                    <a:pt x="25" y="66"/>
                  </a:lnTo>
                  <a:lnTo>
                    <a:pt x="22" y="69"/>
                  </a:lnTo>
                  <a:lnTo>
                    <a:pt x="22" y="71"/>
                  </a:lnTo>
                  <a:lnTo>
                    <a:pt x="20" y="76"/>
                  </a:lnTo>
                  <a:lnTo>
                    <a:pt x="20" y="77"/>
                  </a:lnTo>
                  <a:lnTo>
                    <a:pt x="21" y="78"/>
                  </a:lnTo>
                  <a:lnTo>
                    <a:pt x="27" y="77"/>
                  </a:lnTo>
                  <a:lnTo>
                    <a:pt x="33" y="75"/>
                  </a:lnTo>
                  <a:lnTo>
                    <a:pt x="37" y="73"/>
                  </a:lnTo>
                  <a:lnTo>
                    <a:pt x="38" y="73"/>
                  </a:lnTo>
                  <a:lnTo>
                    <a:pt x="38" y="79"/>
                  </a:lnTo>
                  <a:lnTo>
                    <a:pt x="38" y="79"/>
                  </a:lnTo>
                  <a:lnTo>
                    <a:pt x="37" y="82"/>
                  </a:lnTo>
                  <a:lnTo>
                    <a:pt x="37" y="83"/>
                  </a:lnTo>
                  <a:lnTo>
                    <a:pt x="38" y="86"/>
                  </a:lnTo>
                  <a:lnTo>
                    <a:pt x="36" y="92"/>
                  </a:lnTo>
                  <a:lnTo>
                    <a:pt x="34" y="96"/>
                  </a:lnTo>
                  <a:lnTo>
                    <a:pt x="33" y="98"/>
                  </a:lnTo>
                  <a:lnTo>
                    <a:pt x="31" y="103"/>
                  </a:lnTo>
                  <a:lnTo>
                    <a:pt x="30" y="109"/>
                  </a:lnTo>
                  <a:lnTo>
                    <a:pt x="28" y="112"/>
                  </a:lnTo>
                  <a:lnTo>
                    <a:pt x="29" y="113"/>
                  </a:lnTo>
                  <a:lnTo>
                    <a:pt x="28" y="121"/>
                  </a:lnTo>
                  <a:lnTo>
                    <a:pt x="28" y="123"/>
                  </a:lnTo>
                  <a:lnTo>
                    <a:pt x="27" y="129"/>
                  </a:lnTo>
                  <a:lnTo>
                    <a:pt x="26" y="131"/>
                  </a:lnTo>
                  <a:lnTo>
                    <a:pt x="25" y="135"/>
                  </a:lnTo>
                  <a:lnTo>
                    <a:pt x="23" y="144"/>
                  </a:lnTo>
                  <a:lnTo>
                    <a:pt x="21" y="146"/>
                  </a:lnTo>
                  <a:lnTo>
                    <a:pt x="20" y="144"/>
                  </a:lnTo>
                  <a:lnTo>
                    <a:pt x="17" y="134"/>
                  </a:lnTo>
                  <a:lnTo>
                    <a:pt x="15" y="128"/>
                  </a:lnTo>
                  <a:lnTo>
                    <a:pt x="13" y="121"/>
                  </a:lnTo>
                  <a:lnTo>
                    <a:pt x="9" y="111"/>
                  </a:lnTo>
                  <a:lnTo>
                    <a:pt x="9" y="109"/>
                  </a:lnTo>
                  <a:lnTo>
                    <a:pt x="8" y="106"/>
                  </a:lnTo>
                  <a:lnTo>
                    <a:pt x="5" y="97"/>
                  </a:lnTo>
                  <a:lnTo>
                    <a:pt x="3" y="91"/>
                  </a:lnTo>
                  <a:lnTo>
                    <a:pt x="0" y="83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9" y="71"/>
                  </a:lnTo>
                  <a:lnTo>
                    <a:pt x="9" y="71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14" y="58"/>
                  </a:lnTo>
                  <a:lnTo>
                    <a:pt x="18" y="46"/>
                  </a:lnTo>
                  <a:lnTo>
                    <a:pt x="22" y="31"/>
                  </a:lnTo>
                  <a:lnTo>
                    <a:pt x="24" y="23"/>
                  </a:lnTo>
                  <a:lnTo>
                    <a:pt x="27" y="18"/>
                  </a:lnTo>
                  <a:lnTo>
                    <a:pt x="28" y="13"/>
                  </a:lnTo>
                  <a:lnTo>
                    <a:pt x="31" y="13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40" y="11"/>
                  </a:lnTo>
                  <a:lnTo>
                    <a:pt x="41" y="7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6"/>
                  </a:lnTo>
                  <a:lnTo>
                    <a:pt x="47" y="3"/>
                  </a:lnTo>
                  <a:lnTo>
                    <a:pt x="49" y="2"/>
                  </a:lnTo>
                  <a:lnTo>
                    <a:pt x="51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1" y="3"/>
                  </a:lnTo>
                  <a:lnTo>
                    <a:pt x="51" y="6"/>
                  </a:lnTo>
                  <a:lnTo>
                    <a:pt x="51" y="7"/>
                  </a:lnTo>
                  <a:lnTo>
                    <a:pt x="52" y="9"/>
                  </a:lnTo>
                  <a:lnTo>
                    <a:pt x="53" y="11"/>
                  </a:lnTo>
                  <a:lnTo>
                    <a:pt x="51" y="13"/>
                  </a:lnTo>
                  <a:lnTo>
                    <a:pt x="51" y="14"/>
                  </a:lnTo>
                  <a:lnTo>
                    <a:pt x="52" y="16"/>
                  </a:lnTo>
                  <a:lnTo>
                    <a:pt x="53" y="18"/>
                  </a:lnTo>
                  <a:lnTo>
                    <a:pt x="51" y="21"/>
                  </a:lnTo>
                  <a:lnTo>
                    <a:pt x="50" y="24"/>
                  </a:lnTo>
                  <a:lnTo>
                    <a:pt x="49" y="2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0" name="Freeform 441">
              <a:extLst>
                <a:ext uri="{FF2B5EF4-FFF2-40B4-BE49-F238E27FC236}">
                  <a16:creationId xmlns:a16="http://schemas.microsoft.com/office/drawing/2014/main" id="{4BC27094-E284-572C-6E31-3071A93FD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9436" y="8396654"/>
              <a:ext cx="1159484" cy="1236417"/>
            </a:xfrm>
            <a:custGeom>
              <a:avLst/>
              <a:gdLst>
                <a:gd name="T0" fmla="*/ 349 w 930"/>
                <a:gd name="T1" fmla="*/ 156 h 991"/>
                <a:gd name="T2" fmla="*/ 399 w 930"/>
                <a:gd name="T3" fmla="*/ 192 h 991"/>
                <a:gd name="T4" fmla="*/ 387 w 930"/>
                <a:gd name="T5" fmla="*/ 256 h 991"/>
                <a:gd name="T6" fmla="*/ 450 w 930"/>
                <a:gd name="T7" fmla="*/ 289 h 991"/>
                <a:gd name="T8" fmla="*/ 525 w 930"/>
                <a:gd name="T9" fmla="*/ 313 h 991"/>
                <a:gd name="T10" fmla="*/ 585 w 930"/>
                <a:gd name="T11" fmla="*/ 334 h 991"/>
                <a:gd name="T12" fmla="*/ 635 w 930"/>
                <a:gd name="T13" fmla="*/ 293 h 991"/>
                <a:gd name="T14" fmla="*/ 656 w 930"/>
                <a:gd name="T15" fmla="*/ 308 h 991"/>
                <a:gd name="T16" fmla="*/ 710 w 930"/>
                <a:gd name="T17" fmla="*/ 321 h 991"/>
                <a:gd name="T18" fmla="*/ 762 w 930"/>
                <a:gd name="T19" fmla="*/ 305 h 991"/>
                <a:gd name="T20" fmla="*/ 776 w 930"/>
                <a:gd name="T21" fmla="*/ 284 h 991"/>
                <a:gd name="T22" fmla="*/ 837 w 930"/>
                <a:gd name="T23" fmla="*/ 236 h 991"/>
                <a:gd name="T24" fmla="*/ 898 w 930"/>
                <a:gd name="T25" fmla="*/ 234 h 991"/>
                <a:gd name="T26" fmla="*/ 900 w 930"/>
                <a:gd name="T27" fmla="*/ 266 h 991"/>
                <a:gd name="T28" fmla="*/ 922 w 930"/>
                <a:gd name="T29" fmla="*/ 310 h 991"/>
                <a:gd name="T30" fmla="*/ 859 w 930"/>
                <a:gd name="T31" fmla="*/ 349 h 991"/>
                <a:gd name="T32" fmla="*/ 832 w 930"/>
                <a:gd name="T33" fmla="*/ 410 h 991"/>
                <a:gd name="T34" fmla="*/ 798 w 930"/>
                <a:gd name="T35" fmla="*/ 455 h 991"/>
                <a:gd name="T36" fmla="*/ 778 w 930"/>
                <a:gd name="T37" fmla="*/ 491 h 991"/>
                <a:gd name="T38" fmla="*/ 751 w 930"/>
                <a:gd name="T39" fmla="*/ 446 h 991"/>
                <a:gd name="T40" fmla="*/ 739 w 930"/>
                <a:gd name="T41" fmla="*/ 418 h 991"/>
                <a:gd name="T42" fmla="*/ 773 w 930"/>
                <a:gd name="T43" fmla="*/ 392 h 991"/>
                <a:gd name="T44" fmla="*/ 690 w 930"/>
                <a:gd name="T45" fmla="*/ 367 h 991"/>
                <a:gd name="T46" fmla="*/ 662 w 930"/>
                <a:gd name="T47" fmla="*/ 343 h 991"/>
                <a:gd name="T48" fmla="*/ 635 w 930"/>
                <a:gd name="T49" fmla="*/ 357 h 991"/>
                <a:gd name="T50" fmla="*/ 636 w 930"/>
                <a:gd name="T51" fmla="*/ 389 h 991"/>
                <a:gd name="T52" fmla="*/ 654 w 930"/>
                <a:gd name="T53" fmla="*/ 445 h 991"/>
                <a:gd name="T54" fmla="*/ 655 w 930"/>
                <a:gd name="T55" fmla="*/ 504 h 991"/>
                <a:gd name="T56" fmla="*/ 630 w 930"/>
                <a:gd name="T57" fmla="*/ 477 h 991"/>
                <a:gd name="T58" fmla="*/ 582 w 930"/>
                <a:gd name="T59" fmla="*/ 555 h 991"/>
                <a:gd name="T60" fmla="*/ 529 w 930"/>
                <a:gd name="T61" fmla="*/ 587 h 991"/>
                <a:gd name="T62" fmla="*/ 431 w 930"/>
                <a:gd name="T63" fmla="*/ 680 h 991"/>
                <a:gd name="T64" fmla="*/ 382 w 930"/>
                <a:gd name="T65" fmla="*/ 754 h 991"/>
                <a:gd name="T66" fmla="*/ 372 w 930"/>
                <a:gd name="T67" fmla="*/ 847 h 991"/>
                <a:gd name="T68" fmla="*/ 319 w 930"/>
                <a:gd name="T69" fmla="*/ 921 h 991"/>
                <a:gd name="T70" fmla="*/ 263 w 930"/>
                <a:gd name="T71" fmla="*/ 901 h 991"/>
                <a:gd name="T72" fmla="*/ 208 w 930"/>
                <a:gd name="T73" fmla="*/ 770 h 991"/>
                <a:gd name="T74" fmla="*/ 169 w 930"/>
                <a:gd name="T75" fmla="*/ 689 h 991"/>
                <a:gd name="T76" fmla="*/ 148 w 930"/>
                <a:gd name="T77" fmla="*/ 579 h 991"/>
                <a:gd name="T78" fmla="*/ 155 w 930"/>
                <a:gd name="T79" fmla="*/ 500 h 991"/>
                <a:gd name="T80" fmla="*/ 125 w 930"/>
                <a:gd name="T81" fmla="*/ 492 h 991"/>
                <a:gd name="T82" fmla="*/ 26 w 930"/>
                <a:gd name="T83" fmla="*/ 477 h 991"/>
                <a:gd name="T84" fmla="*/ 63 w 930"/>
                <a:gd name="T85" fmla="*/ 458 h 991"/>
                <a:gd name="T86" fmla="*/ 18 w 930"/>
                <a:gd name="T87" fmla="*/ 422 h 991"/>
                <a:gd name="T88" fmla="*/ 76 w 930"/>
                <a:gd name="T89" fmla="*/ 406 h 991"/>
                <a:gd name="T90" fmla="*/ 81 w 930"/>
                <a:gd name="T91" fmla="*/ 375 h 991"/>
                <a:gd name="T92" fmla="*/ 42 w 930"/>
                <a:gd name="T93" fmla="*/ 323 h 991"/>
                <a:gd name="T94" fmla="*/ 108 w 930"/>
                <a:gd name="T95" fmla="*/ 284 h 991"/>
                <a:gd name="T96" fmla="*/ 182 w 930"/>
                <a:gd name="T97" fmla="*/ 195 h 991"/>
                <a:gd name="T98" fmla="*/ 228 w 930"/>
                <a:gd name="T99" fmla="*/ 126 h 991"/>
                <a:gd name="T100" fmla="*/ 186 w 930"/>
                <a:gd name="T101" fmla="*/ 88 h 991"/>
                <a:gd name="T102" fmla="*/ 185 w 930"/>
                <a:gd name="T103" fmla="*/ 49 h 991"/>
                <a:gd name="T104" fmla="*/ 255 w 930"/>
                <a:gd name="T105" fmla="*/ 33 h 991"/>
                <a:gd name="T106" fmla="*/ 314 w 930"/>
                <a:gd name="T107" fmla="*/ 2 h 991"/>
                <a:gd name="T108" fmla="*/ 341 w 930"/>
                <a:gd name="T109" fmla="*/ 80 h 991"/>
                <a:gd name="T110" fmla="*/ 338 w 930"/>
                <a:gd name="T111" fmla="*/ 116 h 991"/>
                <a:gd name="T112" fmla="*/ 777 w 930"/>
                <a:gd name="T113" fmla="*/ 823 h 991"/>
                <a:gd name="T114" fmla="*/ 793 w 930"/>
                <a:gd name="T115" fmla="*/ 775 h 991"/>
                <a:gd name="T116" fmla="*/ 783 w 930"/>
                <a:gd name="T117" fmla="*/ 836 h 991"/>
                <a:gd name="T118" fmla="*/ 148 w 930"/>
                <a:gd name="T119" fmla="*/ 845 h 991"/>
                <a:gd name="T120" fmla="*/ 795 w 930"/>
                <a:gd name="T121" fmla="*/ 942 h 991"/>
                <a:gd name="T122" fmla="*/ 806 w 930"/>
                <a:gd name="T123" fmla="*/ 948 h 991"/>
                <a:gd name="T124" fmla="*/ 817 w 930"/>
                <a:gd name="T125" fmla="*/ 990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30" h="991">
                  <a:moveTo>
                    <a:pt x="336" y="138"/>
                  </a:moveTo>
                  <a:lnTo>
                    <a:pt x="336" y="138"/>
                  </a:lnTo>
                  <a:lnTo>
                    <a:pt x="334" y="135"/>
                  </a:lnTo>
                  <a:lnTo>
                    <a:pt x="336" y="138"/>
                  </a:lnTo>
                  <a:lnTo>
                    <a:pt x="335" y="141"/>
                  </a:lnTo>
                  <a:lnTo>
                    <a:pt x="335" y="143"/>
                  </a:lnTo>
                  <a:lnTo>
                    <a:pt x="337" y="146"/>
                  </a:lnTo>
                  <a:lnTo>
                    <a:pt x="339" y="148"/>
                  </a:lnTo>
                  <a:lnTo>
                    <a:pt x="337" y="151"/>
                  </a:lnTo>
                  <a:lnTo>
                    <a:pt x="337" y="153"/>
                  </a:lnTo>
                  <a:lnTo>
                    <a:pt x="337" y="155"/>
                  </a:lnTo>
                  <a:lnTo>
                    <a:pt x="337" y="159"/>
                  </a:lnTo>
                  <a:lnTo>
                    <a:pt x="337" y="160"/>
                  </a:lnTo>
                  <a:lnTo>
                    <a:pt x="338" y="160"/>
                  </a:lnTo>
                  <a:lnTo>
                    <a:pt x="340" y="160"/>
                  </a:lnTo>
                  <a:lnTo>
                    <a:pt x="342" y="162"/>
                  </a:lnTo>
                  <a:lnTo>
                    <a:pt x="340" y="160"/>
                  </a:lnTo>
                  <a:lnTo>
                    <a:pt x="340" y="160"/>
                  </a:lnTo>
                  <a:lnTo>
                    <a:pt x="342" y="159"/>
                  </a:lnTo>
                  <a:lnTo>
                    <a:pt x="343" y="159"/>
                  </a:lnTo>
                  <a:lnTo>
                    <a:pt x="345" y="159"/>
                  </a:lnTo>
                  <a:lnTo>
                    <a:pt x="346" y="156"/>
                  </a:lnTo>
                  <a:lnTo>
                    <a:pt x="346" y="155"/>
                  </a:lnTo>
                  <a:lnTo>
                    <a:pt x="349" y="156"/>
                  </a:lnTo>
                  <a:lnTo>
                    <a:pt x="353" y="162"/>
                  </a:lnTo>
                  <a:lnTo>
                    <a:pt x="356" y="167"/>
                  </a:lnTo>
                  <a:lnTo>
                    <a:pt x="357" y="168"/>
                  </a:lnTo>
                  <a:lnTo>
                    <a:pt x="357" y="168"/>
                  </a:lnTo>
                  <a:lnTo>
                    <a:pt x="358" y="168"/>
                  </a:lnTo>
                  <a:lnTo>
                    <a:pt x="361" y="171"/>
                  </a:lnTo>
                  <a:lnTo>
                    <a:pt x="363" y="173"/>
                  </a:lnTo>
                  <a:lnTo>
                    <a:pt x="366" y="172"/>
                  </a:lnTo>
                  <a:lnTo>
                    <a:pt x="370" y="172"/>
                  </a:lnTo>
                  <a:lnTo>
                    <a:pt x="373" y="174"/>
                  </a:lnTo>
                  <a:lnTo>
                    <a:pt x="375" y="174"/>
                  </a:lnTo>
                  <a:lnTo>
                    <a:pt x="375" y="175"/>
                  </a:lnTo>
                  <a:lnTo>
                    <a:pt x="375" y="175"/>
                  </a:lnTo>
                  <a:lnTo>
                    <a:pt x="379" y="179"/>
                  </a:lnTo>
                  <a:lnTo>
                    <a:pt x="382" y="179"/>
                  </a:lnTo>
                  <a:lnTo>
                    <a:pt x="383" y="180"/>
                  </a:lnTo>
                  <a:lnTo>
                    <a:pt x="384" y="182"/>
                  </a:lnTo>
                  <a:lnTo>
                    <a:pt x="383" y="186"/>
                  </a:lnTo>
                  <a:lnTo>
                    <a:pt x="383" y="187"/>
                  </a:lnTo>
                  <a:lnTo>
                    <a:pt x="386" y="187"/>
                  </a:lnTo>
                  <a:lnTo>
                    <a:pt x="390" y="189"/>
                  </a:lnTo>
                  <a:lnTo>
                    <a:pt x="394" y="190"/>
                  </a:lnTo>
                  <a:lnTo>
                    <a:pt x="397" y="191"/>
                  </a:lnTo>
                  <a:lnTo>
                    <a:pt x="399" y="192"/>
                  </a:lnTo>
                  <a:lnTo>
                    <a:pt x="401" y="195"/>
                  </a:lnTo>
                  <a:lnTo>
                    <a:pt x="405" y="197"/>
                  </a:lnTo>
                  <a:lnTo>
                    <a:pt x="408" y="199"/>
                  </a:lnTo>
                  <a:lnTo>
                    <a:pt x="409" y="202"/>
                  </a:lnTo>
                  <a:lnTo>
                    <a:pt x="407" y="201"/>
                  </a:lnTo>
                  <a:lnTo>
                    <a:pt x="406" y="202"/>
                  </a:lnTo>
                  <a:lnTo>
                    <a:pt x="404" y="203"/>
                  </a:lnTo>
                  <a:lnTo>
                    <a:pt x="403" y="203"/>
                  </a:lnTo>
                  <a:lnTo>
                    <a:pt x="399" y="208"/>
                  </a:lnTo>
                  <a:lnTo>
                    <a:pt x="397" y="209"/>
                  </a:lnTo>
                  <a:lnTo>
                    <a:pt x="395" y="211"/>
                  </a:lnTo>
                  <a:lnTo>
                    <a:pt x="390" y="217"/>
                  </a:lnTo>
                  <a:lnTo>
                    <a:pt x="387" y="224"/>
                  </a:lnTo>
                  <a:lnTo>
                    <a:pt x="385" y="229"/>
                  </a:lnTo>
                  <a:lnTo>
                    <a:pt x="385" y="233"/>
                  </a:lnTo>
                  <a:lnTo>
                    <a:pt x="384" y="237"/>
                  </a:lnTo>
                  <a:lnTo>
                    <a:pt x="382" y="239"/>
                  </a:lnTo>
                  <a:lnTo>
                    <a:pt x="381" y="241"/>
                  </a:lnTo>
                  <a:lnTo>
                    <a:pt x="379" y="244"/>
                  </a:lnTo>
                  <a:lnTo>
                    <a:pt x="379" y="249"/>
                  </a:lnTo>
                  <a:lnTo>
                    <a:pt x="379" y="250"/>
                  </a:lnTo>
                  <a:lnTo>
                    <a:pt x="382" y="252"/>
                  </a:lnTo>
                  <a:lnTo>
                    <a:pt x="384" y="254"/>
                  </a:lnTo>
                  <a:lnTo>
                    <a:pt x="387" y="256"/>
                  </a:lnTo>
                  <a:lnTo>
                    <a:pt x="390" y="258"/>
                  </a:lnTo>
                  <a:lnTo>
                    <a:pt x="392" y="258"/>
                  </a:lnTo>
                  <a:lnTo>
                    <a:pt x="393" y="257"/>
                  </a:lnTo>
                  <a:lnTo>
                    <a:pt x="393" y="256"/>
                  </a:lnTo>
                  <a:lnTo>
                    <a:pt x="396" y="256"/>
                  </a:lnTo>
                  <a:lnTo>
                    <a:pt x="398" y="259"/>
                  </a:lnTo>
                  <a:lnTo>
                    <a:pt x="400" y="260"/>
                  </a:lnTo>
                  <a:lnTo>
                    <a:pt x="401" y="261"/>
                  </a:lnTo>
                  <a:lnTo>
                    <a:pt x="406" y="263"/>
                  </a:lnTo>
                  <a:lnTo>
                    <a:pt x="409" y="266"/>
                  </a:lnTo>
                  <a:lnTo>
                    <a:pt x="414" y="268"/>
                  </a:lnTo>
                  <a:lnTo>
                    <a:pt x="416" y="270"/>
                  </a:lnTo>
                  <a:lnTo>
                    <a:pt x="416" y="271"/>
                  </a:lnTo>
                  <a:lnTo>
                    <a:pt x="418" y="273"/>
                  </a:lnTo>
                  <a:lnTo>
                    <a:pt x="424" y="278"/>
                  </a:lnTo>
                  <a:lnTo>
                    <a:pt x="429" y="281"/>
                  </a:lnTo>
                  <a:lnTo>
                    <a:pt x="433" y="283"/>
                  </a:lnTo>
                  <a:lnTo>
                    <a:pt x="436" y="284"/>
                  </a:lnTo>
                  <a:lnTo>
                    <a:pt x="438" y="284"/>
                  </a:lnTo>
                  <a:lnTo>
                    <a:pt x="439" y="284"/>
                  </a:lnTo>
                  <a:lnTo>
                    <a:pt x="440" y="283"/>
                  </a:lnTo>
                  <a:lnTo>
                    <a:pt x="442" y="283"/>
                  </a:lnTo>
                  <a:lnTo>
                    <a:pt x="444" y="285"/>
                  </a:lnTo>
                  <a:lnTo>
                    <a:pt x="450" y="289"/>
                  </a:lnTo>
                  <a:lnTo>
                    <a:pt x="455" y="292"/>
                  </a:lnTo>
                  <a:lnTo>
                    <a:pt x="461" y="291"/>
                  </a:lnTo>
                  <a:lnTo>
                    <a:pt x="462" y="292"/>
                  </a:lnTo>
                  <a:lnTo>
                    <a:pt x="463" y="294"/>
                  </a:lnTo>
                  <a:lnTo>
                    <a:pt x="464" y="297"/>
                  </a:lnTo>
                  <a:lnTo>
                    <a:pt x="470" y="299"/>
                  </a:lnTo>
                  <a:lnTo>
                    <a:pt x="475" y="300"/>
                  </a:lnTo>
                  <a:lnTo>
                    <a:pt x="479" y="302"/>
                  </a:lnTo>
                  <a:lnTo>
                    <a:pt x="481" y="302"/>
                  </a:lnTo>
                  <a:lnTo>
                    <a:pt x="484" y="301"/>
                  </a:lnTo>
                  <a:lnTo>
                    <a:pt x="485" y="300"/>
                  </a:lnTo>
                  <a:lnTo>
                    <a:pt x="486" y="299"/>
                  </a:lnTo>
                  <a:lnTo>
                    <a:pt x="490" y="299"/>
                  </a:lnTo>
                  <a:lnTo>
                    <a:pt x="496" y="302"/>
                  </a:lnTo>
                  <a:lnTo>
                    <a:pt x="499" y="302"/>
                  </a:lnTo>
                  <a:lnTo>
                    <a:pt x="501" y="300"/>
                  </a:lnTo>
                  <a:lnTo>
                    <a:pt x="505" y="299"/>
                  </a:lnTo>
                  <a:lnTo>
                    <a:pt x="507" y="298"/>
                  </a:lnTo>
                  <a:lnTo>
                    <a:pt x="512" y="300"/>
                  </a:lnTo>
                  <a:lnTo>
                    <a:pt x="519" y="304"/>
                  </a:lnTo>
                  <a:lnTo>
                    <a:pt x="524" y="305"/>
                  </a:lnTo>
                  <a:lnTo>
                    <a:pt x="525" y="307"/>
                  </a:lnTo>
                  <a:lnTo>
                    <a:pt x="525" y="308"/>
                  </a:lnTo>
                  <a:lnTo>
                    <a:pt x="525" y="313"/>
                  </a:lnTo>
                  <a:lnTo>
                    <a:pt x="526" y="315"/>
                  </a:lnTo>
                  <a:lnTo>
                    <a:pt x="534" y="318"/>
                  </a:lnTo>
                  <a:lnTo>
                    <a:pt x="537" y="320"/>
                  </a:lnTo>
                  <a:lnTo>
                    <a:pt x="539" y="321"/>
                  </a:lnTo>
                  <a:lnTo>
                    <a:pt x="540" y="321"/>
                  </a:lnTo>
                  <a:lnTo>
                    <a:pt x="541" y="321"/>
                  </a:lnTo>
                  <a:lnTo>
                    <a:pt x="542" y="324"/>
                  </a:lnTo>
                  <a:lnTo>
                    <a:pt x="542" y="324"/>
                  </a:lnTo>
                  <a:lnTo>
                    <a:pt x="544" y="325"/>
                  </a:lnTo>
                  <a:lnTo>
                    <a:pt x="546" y="325"/>
                  </a:lnTo>
                  <a:lnTo>
                    <a:pt x="551" y="323"/>
                  </a:lnTo>
                  <a:lnTo>
                    <a:pt x="554" y="321"/>
                  </a:lnTo>
                  <a:lnTo>
                    <a:pt x="557" y="322"/>
                  </a:lnTo>
                  <a:lnTo>
                    <a:pt x="559" y="324"/>
                  </a:lnTo>
                  <a:lnTo>
                    <a:pt x="559" y="326"/>
                  </a:lnTo>
                  <a:lnTo>
                    <a:pt x="560" y="329"/>
                  </a:lnTo>
                  <a:lnTo>
                    <a:pt x="562" y="330"/>
                  </a:lnTo>
                  <a:lnTo>
                    <a:pt x="564" y="330"/>
                  </a:lnTo>
                  <a:lnTo>
                    <a:pt x="568" y="328"/>
                  </a:lnTo>
                  <a:lnTo>
                    <a:pt x="572" y="330"/>
                  </a:lnTo>
                  <a:lnTo>
                    <a:pt x="576" y="330"/>
                  </a:lnTo>
                  <a:lnTo>
                    <a:pt x="579" y="331"/>
                  </a:lnTo>
                  <a:lnTo>
                    <a:pt x="581" y="332"/>
                  </a:lnTo>
                  <a:lnTo>
                    <a:pt x="585" y="334"/>
                  </a:lnTo>
                  <a:lnTo>
                    <a:pt x="590" y="336"/>
                  </a:lnTo>
                  <a:lnTo>
                    <a:pt x="592" y="335"/>
                  </a:lnTo>
                  <a:lnTo>
                    <a:pt x="600" y="332"/>
                  </a:lnTo>
                  <a:lnTo>
                    <a:pt x="601" y="332"/>
                  </a:lnTo>
                  <a:lnTo>
                    <a:pt x="603" y="336"/>
                  </a:lnTo>
                  <a:lnTo>
                    <a:pt x="605" y="337"/>
                  </a:lnTo>
                  <a:lnTo>
                    <a:pt x="609" y="339"/>
                  </a:lnTo>
                  <a:lnTo>
                    <a:pt x="613" y="336"/>
                  </a:lnTo>
                  <a:lnTo>
                    <a:pt x="616" y="337"/>
                  </a:lnTo>
                  <a:lnTo>
                    <a:pt x="620" y="337"/>
                  </a:lnTo>
                  <a:lnTo>
                    <a:pt x="623" y="336"/>
                  </a:lnTo>
                  <a:lnTo>
                    <a:pt x="627" y="336"/>
                  </a:lnTo>
                  <a:lnTo>
                    <a:pt x="631" y="338"/>
                  </a:lnTo>
                  <a:lnTo>
                    <a:pt x="633" y="337"/>
                  </a:lnTo>
                  <a:lnTo>
                    <a:pt x="633" y="336"/>
                  </a:lnTo>
                  <a:lnTo>
                    <a:pt x="635" y="330"/>
                  </a:lnTo>
                  <a:lnTo>
                    <a:pt x="637" y="326"/>
                  </a:lnTo>
                  <a:lnTo>
                    <a:pt x="637" y="323"/>
                  </a:lnTo>
                  <a:lnTo>
                    <a:pt x="635" y="318"/>
                  </a:lnTo>
                  <a:lnTo>
                    <a:pt x="631" y="313"/>
                  </a:lnTo>
                  <a:lnTo>
                    <a:pt x="631" y="311"/>
                  </a:lnTo>
                  <a:lnTo>
                    <a:pt x="633" y="301"/>
                  </a:lnTo>
                  <a:lnTo>
                    <a:pt x="634" y="296"/>
                  </a:lnTo>
                  <a:lnTo>
                    <a:pt x="635" y="293"/>
                  </a:lnTo>
                  <a:lnTo>
                    <a:pt x="636" y="289"/>
                  </a:lnTo>
                  <a:lnTo>
                    <a:pt x="637" y="287"/>
                  </a:lnTo>
                  <a:lnTo>
                    <a:pt x="636" y="286"/>
                  </a:lnTo>
                  <a:lnTo>
                    <a:pt x="635" y="284"/>
                  </a:lnTo>
                  <a:lnTo>
                    <a:pt x="635" y="283"/>
                  </a:lnTo>
                  <a:lnTo>
                    <a:pt x="635" y="283"/>
                  </a:lnTo>
                  <a:lnTo>
                    <a:pt x="636" y="282"/>
                  </a:lnTo>
                  <a:lnTo>
                    <a:pt x="641" y="281"/>
                  </a:lnTo>
                  <a:lnTo>
                    <a:pt x="646" y="280"/>
                  </a:lnTo>
                  <a:lnTo>
                    <a:pt x="647" y="279"/>
                  </a:lnTo>
                  <a:lnTo>
                    <a:pt x="648" y="278"/>
                  </a:lnTo>
                  <a:lnTo>
                    <a:pt x="650" y="277"/>
                  </a:lnTo>
                  <a:lnTo>
                    <a:pt x="652" y="277"/>
                  </a:lnTo>
                  <a:lnTo>
                    <a:pt x="656" y="278"/>
                  </a:lnTo>
                  <a:lnTo>
                    <a:pt x="657" y="280"/>
                  </a:lnTo>
                  <a:lnTo>
                    <a:pt x="658" y="283"/>
                  </a:lnTo>
                  <a:lnTo>
                    <a:pt x="659" y="284"/>
                  </a:lnTo>
                  <a:lnTo>
                    <a:pt x="658" y="288"/>
                  </a:lnTo>
                  <a:lnTo>
                    <a:pt x="656" y="297"/>
                  </a:lnTo>
                  <a:lnTo>
                    <a:pt x="656" y="300"/>
                  </a:lnTo>
                  <a:lnTo>
                    <a:pt x="658" y="303"/>
                  </a:lnTo>
                  <a:lnTo>
                    <a:pt x="660" y="305"/>
                  </a:lnTo>
                  <a:lnTo>
                    <a:pt x="660" y="305"/>
                  </a:lnTo>
                  <a:lnTo>
                    <a:pt x="656" y="308"/>
                  </a:lnTo>
                  <a:lnTo>
                    <a:pt x="655" y="310"/>
                  </a:lnTo>
                  <a:lnTo>
                    <a:pt x="656" y="311"/>
                  </a:lnTo>
                  <a:lnTo>
                    <a:pt x="658" y="312"/>
                  </a:lnTo>
                  <a:lnTo>
                    <a:pt x="658" y="313"/>
                  </a:lnTo>
                  <a:lnTo>
                    <a:pt x="659" y="317"/>
                  </a:lnTo>
                  <a:lnTo>
                    <a:pt x="661" y="318"/>
                  </a:lnTo>
                  <a:lnTo>
                    <a:pt x="665" y="321"/>
                  </a:lnTo>
                  <a:lnTo>
                    <a:pt x="668" y="323"/>
                  </a:lnTo>
                  <a:lnTo>
                    <a:pt x="674" y="321"/>
                  </a:lnTo>
                  <a:lnTo>
                    <a:pt x="676" y="322"/>
                  </a:lnTo>
                  <a:lnTo>
                    <a:pt x="679" y="323"/>
                  </a:lnTo>
                  <a:lnTo>
                    <a:pt x="681" y="323"/>
                  </a:lnTo>
                  <a:lnTo>
                    <a:pt x="682" y="324"/>
                  </a:lnTo>
                  <a:lnTo>
                    <a:pt x="683" y="324"/>
                  </a:lnTo>
                  <a:lnTo>
                    <a:pt x="683" y="325"/>
                  </a:lnTo>
                  <a:lnTo>
                    <a:pt x="683" y="326"/>
                  </a:lnTo>
                  <a:lnTo>
                    <a:pt x="686" y="326"/>
                  </a:lnTo>
                  <a:lnTo>
                    <a:pt x="688" y="326"/>
                  </a:lnTo>
                  <a:lnTo>
                    <a:pt x="694" y="326"/>
                  </a:lnTo>
                  <a:lnTo>
                    <a:pt x="699" y="324"/>
                  </a:lnTo>
                  <a:lnTo>
                    <a:pt x="702" y="321"/>
                  </a:lnTo>
                  <a:lnTo>
                    <a:pt x="703" y="321"/>
                  </a:lnTo>
                  <a:lnTo>
                    <a:pt x="707" y="319"/>
                  </a:lnTo>
                  <a:lnTo>
                    <a:pt x="710" y="321"/>
                  </a:lnTo>
                  <a:lnTo>
                    <a:pt x="713" y="323"/>
                  </a:lnTo>
                  <a:lnTo>
                    <a:pt x="715" y="324"/>
                  </a:lnTo>
                  <a:lnTo>
                    <a:pt x="719" y="324"/>
                  </a:lnTo>
                  <a:lnTo>
                    <a:pt x="722" y="324"/>
                  </a:lnTo>
                  <a:lnTo>
                    <a:pt x="732" y="323"/>
                  </a:lnTo>
                  <a:lnTo>
                    <a:pt x="737" y="323"/>
                  </a:lnTo>
                  <a:lnTo>
                    <a:pt x="741" y="321"/>
                  </a:lnTo>
                  <a:lnTo>
                    <a:pt x="742" y="321"/>
                  </a:lnTo>
                  <a:lnTo>
                    <a:pt x="744" y="323"/>
                  </a:lnTo>
                  <a:lnTo>
                    <a:pt x="749" y="323"/>
                  </a:lnTo>
                  <a:lnTo>
                    <a:pt x="751" y="322"/>
                  </a:lnTo>
                  <a:lnTo>
                    <a:pt x="754" y="321"/>
                  </a:lnTo>
                  <a:lnTo>
                    <a:pt x="756" y="321"/>
                  </a:lnTo>
                  <a:lnTo>
                    <a:pt x="757" y="321"/>
                  </a:lnTo>
                  <a:lnTo>
                    <a:pt x="759" y="321"/>
                  </a:lnTo>
                  <a:lnTo>
                    <a:pt x="760" y="320"/>
                  </a:lnTo>
                  <a:lnTo>
                    <a:pt x="762" y="319"/>
                  </a:lnTo>
                  <a:lnTo>
                    <a:pt x="761" y="317"/>
                  </a:lnTo>
                  <a:lnTo>
                    <a:pt x="760" y="315"/>
                  </a:lnTo>
                  <a:lnTo>
                    <a:pt x="759" y="313"/>
                  </a:lnTo>
                  <a:lnTo>
                    <a:pt x="759" y="312"/>
                  </a:lnTo>
                  <a:lnTo>
                    <a:pt x="759" y="310"/>
                  </a:lnTo>
                  <a:lnTo>
                    <a:pt x="760" y="308"/>
                  </a:lnTo>
                  <a:lnTo>
                    <a:pt x="762" y="305"/>
                  </a:lnTo>
                  <a:lnTo>
                    <a:pt x="760" y="303"/>
                  </a:lnTo>
                  <a:lnTo>
                    <a:pt x="759" y="300"/>
                  </a:lnTo>
                  <a:lnTo>
                    <a:pt x="757" y="299"/>
                  </a:lnTo>
                  <a:lnTo>
                    <a:pt x="754" y="300"/>
                  </a:lnTo>
                  <a:lnTo>
                    <a:pt x="751" y="300"/>
                  </a:lnTo>
                  <a:lnTo>
                    <a:pt x="748" y="298"/>
                  </a:lnTo>
                  <a:lnTo>
                    <a:pt x="746" y="296"/>
                  </a:lnTo>
                  <a:lnTo>
                    <a:pt x="746" y="294"/>
                  </a:lnTo>
                  <a:lnTo>
                    <a:pt x="746" y="292"/>
                  </a:lnTo>
                  <a:lnTo>
                    <a:pt x="747" y="289"/>
                  </a:lnTo>
                  <a:lnTo>
                    <a:pt x="748" y="289"/>
                  </a:lnTo>
                  <a:lnTo>
                    <a:pt x="750" y="289"/>
                  </a:lnTo>
                  <a:lnTo>
                    <a:pt x="754" y="289"/>
                  </a:lnTo>
                  <a:lnTo>
                    <a:pt x="756" y="290"/>
                  </a:lnTo>
                  <a:lnTo>
                    <a:pt x="759" y="289"/>
                  </a:lnTo>
                  <a:lnTo>
                    <a:pt x="762" y="287"/>
                  </a:lnTo>
                  <a:lnTo>
                    <a:pt x="764" y="287"/>
                  </a:lnTo>
                  <a:lnTo>
                    <a:pt x="766" y="286"/>
                  </a:lnTo>
                  <a:lnTo>
                    <a:pt x="767" y="286"/>
                  </a:lnTo>
                  <a:lnTo>
                    <a:pt x="768" y="286"/>
                  </a:lnTo>
                  <a:lnTo>
                    <a:pt x="770" y="286"/>
                  </a:lnTo>
                  <a:lnTo>
                    <a:pt x="772" y="286"/>
                  </a:lnTo>
                  <a:lnTo>
                    <a:pt x="774" y="286"/>
                  </a:lnTo>
                  <a:lnTo>
                    <a:pt x="776" y="284"/>
                  </a:lnTo>
                  <a:lnTo>
                    <a:pt x="780" y="282"/>
                  </a:lnTo>
                  <a:lnTo>
                    <a:pt x="781" y="280"/>
                  </a:lnTo>
                  <a:lnTo>
                    <a:pt x="781" y="279"/>
                  </a:lnTo>
                  <a:lnTo>
                    <a:pt x="781" y="278"/>
                  </a:lnTo>
                  <a:lnTo>
                    <a:pt x="779" y="278"/>
                  </a:lnTo>
                  <a:lnTo>
                    <a:pt x="780" y="277"/>
                  </a:lnTo>
                  <a:lnTo>
                    <a:pt x="781" y="275"/>
                  </a:lnTo>
                  <a:lnTo>
                    <a:pt x="787" y="272"/>
                  </a:lnTo>
                  <a:lnTo>
                    <a:pt x="792" y="268"/>
                  </a:lnTo>
                  <a:lnTo>
                    <a:pt x="795" y="266"/>
                  </a:lnTo>
                  <a:lnTo>
                    <a:pt x="796" y="263"/>
                  </a:lnTo>
                  <a:lnTo>
                    <a:pt x="798" y="259"/>
                  </a:lnTo>
                  <a:lnTo>
                    <a:pt x="799" y="258"/>
                  </a:lnTo>
                  <a:lnTo>
                    <a:pt x="802" y="256"/>
                  </a:lnTo>
                  <a:lnTo>
                    <a:pt x="812" y="255"/>
                  </a:lnTo>
                  <a:lnTo>
                    <a:pt x="815" y="254"/>
                  </a:lnTo>
                  <a:lnTo>
                    <a:pt x="820" y="251"/>
                  </a:lnTo>
                  <a:lnTo>
                    <a:pt x="822" y="249"/>
                  </a:lnTo>
                  <a:lnTo>
                    <a:pt x="823" y="247"/>
                  </a:lnTo>
                  <a:lnTo>
                    <a:pt x="823" y="245"/>
                  </a:lnTo>
                  <a:lnTo>
                    <a:pt x="826" y="245"/>
                  </a:lnTo>
                  <a:lnTo>
                    <a:pt x="829" y="242"/>
                  </a:lnTo>
                  <a:lnTo>
                    <a:pt x="832" y="239"/>
                  </a:lnTo>
                  <a:lnTo>
                    <a:pt x="837" y="236"/>
                  </a:lnTo>
                  <a:lnTo>
                    <a:pt x="842" y="233"/>
                  </a:lnTo>
                  <a:lnTo>
                    <a:pt x="844" y="233"/>
                  </a:lnTo>
                  <a:lnTo>
                    <a:pt x="846" y="235"/>
                  </a:lnTo>
                  <a:lnTo>
                    <a:pt x="847" y="237"/>
                  </a:lnTo>
                  <a:lnTo>
                    <a:pt x="847" y="237"/>
                  </a:lnTo>
                  <a:lnTo>
                    <a:pt x="853" y="239"/>
                  </a:lnTo>
                  <a:lnTo>
                    <a:pt x="854" y="239"/>
                  </a:lnTo>
                  <a:lnTo>
                    <a:pt x="859" y="241"/>
                  </a:lnTo>
                  <a:lnTo>
                    <a:pt x="864" y="242"/>
                  </a:lnTo>
                  <a:lnTo>
                    <a:pt x="865" y="243"/>
                  </a:lnTo>
                  <a:lnTo>
                    <a:pt x="867" y="243"/>
                  </a:lnTo>
                  <a:lnTo>
                    <a:pt x="868" y="242"/>
                  </a:lnTo>
                  <a:lnTo>
                    <a:pt x="869" y="241"/>
                  </a:lnTo>
                  <a:lnTo>
                    <a:pt x="870" y="239"/>
                  </a:lnTo>
                  <a:lnTo>
                    <a:pt x="871" y="239"/>
                  </a:lnTo>
                  <a:lnTo>
                    <a:pt x="871" y="237"/>
                  </a:lnTo>
                  <a:lnTo>
                    <a:pt x="877" y="233"/>
                  </a:lnTo>
                  <a:lnTo>
                    <a:pt x="883" y="230"/>
                  </a:lnTo>
                  <a:lnTo>
                    <a:pt x="888" y="228"/>
                  </a:lnTo>
                  <a:lnTo>
                    <a:pt x="889" y="229"/>
                  </a:lnTo>
                  <a:lnTo>
                    <a:pt x="891" y="230"/>
                  </a:lnTo>
                  <a:lnTo>
                    <a:pt x="893" y="234"/>
                  </a:lnTo>
                  <a:lnTo>
                    <a:pt x="894" y="235"/>
                  </a:lnTo>
                  <a:lnTo>
                    <a:pt x="898" y="234"/>
                  </a:lnTo>
                  <a:lnTo>
                    <a:pt x="898" y="235"/>
                  </a:lnTo>
                  <a:lnTo>
                    <a:pt x="898" y="236"/>
                  </a:lnTo>
                  <a:lnTo>
                    <a:pt x="895" y="238"/>
                  </a:lnTo>
                  <a:lnTo>
                    <a:pt x="893" y="240"/>
                  </a:lnTo>
                  <a:lnTo>
                    <a:pt x="891" y="241"/>
                  </a:lnTo>
                  <a:lnTo>
                    <a:pt x="891" y="245"/>
                  </a:lnTo>
                  <a:lnTo>
                    <a:pt x="891" y="247"/>
                  </a:lnTo>
                  <a:lnTo>
                    <a:pt x="892" y="247"/>
                  </a:lnTo>
                  <a:lnTo>
                    <a:pt x="898" y="243"/>
                  </a:lnTo>
                  <a:lnTo>
                    <a:pt x="900" y="242"/>
                  </a:lnTo>
                  <a:lnTo>
                    <a:pt x="901" y="243"/>
                  </a:lnTo>
                  <a:lnTo>
                    <a:pt x="902" y="245"/>
                  </a:lnTo>
                  <a:lnTo>
                    <a:pt x="904" y="250"/>
                  </a:lnTo>
                  <a:lnTo>
                    <a:pt x="905" y="253"/>
                  </a:lnTo>
                  <a:lnTo>
                    <a:pt x="899" y="258"/>
                  </a:lnTo>
                  <a:lnTo>
                    <a:pt x="897" y="261"/>
                  </a:lnTo>
                  <a:lnTo>
                    <a:pt x="897" y="262"/>
                  </a:lnTo>
                  <a:lnTo>
                    <a:pt x="897" y="263"/>
                  </a:lnTo>
                  <a:lnTo>
                    <a:pt x="896" y="265"/>
                  </a:lnTo>
                  <a:lnTo>
                    <a:pt x="896" y="265"/>
                  </a:lnTo>
                  <a:lnTo>
                    <a:pt x="897" y="266"/>
                  </a:lnTo>
                  <a:lnTo>
                    <a:pt x="898" y="267"/>
                  </a:lnTo>
                  <a:lnTo>
                    <a:pt x="899" y="267"/>
                  </a:lnTo>
                  <a:lnTo>
                    <a:pt x="900" y="266"/>
                  </a:lnTo>
                  <a:lnTo>
                    <a:pt x="905" y="264"/>
                  </a:lnTo>
                  <a:lnTo>
                    <a:pt x="907" y="264"/>
                  </a:lnTo>
                  <a:lnTo>
                    <a:pt x="911" y="267"/>
                  </a:lnTo>
                  <a:lnTo>
                    <a:pt x="913" y="267"/>
                  </a:lnTo>
                  <a:lnTo>
                    <a:pt x="917" y="268"/>
                  </a:lnTo>
                  <a:lnTo>
                    <a:pt x="921" y="267"/>
                  </a:lnTo>
                  <a:lnTo>
                    <a:pt x="923" y="268"/>
                  </a:lnTo>
                  <a:lnTo>
                    <a:pt x="927" y="272"/>
                  </a:lnTo>
                  <a:lnTo>
                    <a:pt x="928" y="272"/>
                  </a:lnTo>
                  <a:lnTo>
                    <a:pt x="928" y="275"/>
                  </a:lnTo>
                  <a:lnTo>
                    <a:pt x="928" y="277"/>
                  </a:lnTo>
                  <a:lnTo>
                    <a:pt x="929" y="279"/>
                  </a:lnTo>
                  <a:lnTo>
                    <a:pt x="929" y="281"/>
                  </a:lnTo>
                  <a:lnTo>
                    <a:pt x="929" y="282"/>
                  </a:lnTo>
                  <a:lnTo>
                    <a:pt x="928" y="283"/>
                  </a:lnTo>
                  <a:lnTo>
                    <a:pt x="926" y="284"/>
                  </a:lnTo>
                  <a:lnTo>
                    <a:pt x="923" y="286"/>
                  </a:lnTo>
                  <a:lnTo>
                    <a:pt x="920" y="289"/>
                  </a:lnTo>
                  <a:lnTo>
                    <a:pt x="917" y="291"/>
                  </a:lnTo>
                  <a:lnTo>
                    <a:pt x="915" y="293"/>
                  </a:lnTo>
                  <a:lnTo>
                    <a:pt x="915" y="295"/>
                  </a:lnTo>
                  <a:lnTo>
                    <a:pt x="915" y="297"/>
                  </a:lnTo>
                  <a:lnTo>
                    <a:pt x="915" y="300"/>
                  </a:lnTo>
                  <a:lnTo>
                    <a:pt x="922" y="310"/>
                  </a:lnTo>
                  <a:lnTo>
                    <a:pt x="922" y="312"/>
                  </a:lnTo>
                  <a:lnTo>
                    <a:pt x="919" y="312"/>
                  </a:lnTo>
                  <a:lnTo>
                    <a:pt x="917" y="311"/>
                  </a:lnTo>
                  <a:lnTo>
                    <a:pt x="915" y="310"/>
                  </a:lnTo>
                  <a:lnTo>
                    <a:pt x="912" y="305"/>
                  </a:lnTo>
                  <a:lnTo>
                    <a:pt x="910" y="304"/>
                  </a:lnTo>
                  <a:lnTo>
                    <a:pt x="908" y="304"/>
                  </a:lnTo>
                  <a:lnTo>
                    <a:pt x="895" y="306"/>
                  </a:lnTo>
                  <a:lnTo>
                    <a:pt x="893" y="307"/>
                  </a:lnTo>
                  <a:lnTo>
                    <a:pt x="888" y="308"/>
                  </a:lnTo>
                  <a:lnTo>
                    <a:pt x="886" y="312"/>
                  </a:lnTo>
                  <a:lnTo>
                    <a:pt x="883" y="314"/>
                  </a:lnTo>
                  <a:lnTo>
                    <a:pt x="882" y="315"/>
                  </a:lnTo>
                  <a:lnTo>
                    <a:pt x="878" y="318"/>
                  </a:lnTo>
                  <a:lnTo>
                    <a:pt x="869" y="324"/>
                  </a:lnTo>
                  <a:lnTo>
                    <a:pt x="864" y="328"/>
                  </a:lnTo>
                  <a:lnTo>
                    <a:pt x="861" y="329"/>
                  </a:lnTo>
                  <a:lnTo>
                    <a:pt x="859" y="330"/>
                  </a:lnTo>
                  <a:lnTo>
                    <a:pt x="858" y="333"/>
                  </a:lnTo>
                  <a:lnTo>
                    <a:pt x="857" y="335"/>
                  </a:lnTo>
                  <a:lnTo>
                    <a:pt x="857" y="339"/>
                  </a:lnTo>
                  <a:lnTo>
                    <a:pt x="857" y="345"/>
                  </a:lnTo>
                  <a:lnTo>
                    <a:pt x="858" y="348"/>
                  </a:lnTo>
                  <a:lnTo>
                    <a:pt x="859" y="349"/>
                  </a:lnTo>
                  <a:lnTo>
                    <a:pt x="859" y="350"/>
                  </a:lnTo>
                  <a:lnTo>
                    <a:pt x="858" y="352"/>
                  </a:lnTo>
                  <a:lnTo>
                    <a:pt x="856" y="353"/>
                  </a:lnTo>
                  <a:lnTo>
                    <a:pt x="855" y="354"/>
                  </a:lnTo>
                  <a:lnTo>
                    <a:pt x="854" y="359"/>
                  </a:lnTo>
                  <a:lnTo>
                    <a:pt x="853" y="362"/>
                  </a:lnTo>
                  <a:lnTo>
                    <a:pt x="850" y="365"/>
                  </a:lnTo>
                  <a:lnTo>
                    <a:pt x="848" y="368"/>
                  </a:lnTo>
                  <a:lnTo>
                    <a:pt x="844" y="370"/>
                  </a:lnTo>
                  <a:lnTo>
                    <a:pt x="843" y="372"/>
                  </a:lnTo>
                  <a:lnTo>
                    <a:pt x="841" y="375"/>
                  </a:lnTo>
                  <a:lnTo>
                    <a:pt x="841" y="378"/>
                  </a:lnTo>
                  <a:lnTo>
                    <a:pt x="841" y="379"/>
                  </a:lnTo>
                  <a:lnTo>
                    <a:pt x="841" y="380"/>
                  </a:lnTo>
                  <a:lnTo>
                    <a:pt x="842" y="381"/>
                  </a:lnTo>
                  <a:lnTo>
                    <a:pt x="844" y="381"/>
                  </a:lnTo>
                  <a:lnTo>
                    <a:pt x="846" y="383"/>
                  </a:lnTo>
                  <a:lnTo>
                    <a:pt x="846" y="385"/>
                  </a:lnTo>
                  <a:lnTo>
                    <a:pt x="844" y="388"/>
                  </a:lnTo>
                  <a:lnTo>
                    <a:pt x="841" y="395"/>
                  </a:lnTo>
                  <a:lnTo>
                    <a:pt x="839" y="399"/>
                  </a:lnTo>
                  <a:lnTo>
                    <a:pt x="836" y="403"/>
                  </a:lnTo>
                  <a:lnTo>
                    <a:pt x="835" y="404"/>
                  </a:lnTo>
                  <a:lnTo>
                    <a:pt x="832" y="410"/>
                  </a:lnTo>
                  <a:lnTo>
                    <a:pt x="830" y="417"/>
                  </a:lnTo>
                  <a:lnTo>
                    <a:pt x="828" y="422"/>
                  </a:lnTo>
                  <a:lnTo>
                    <a:pt x="827" y="425"/>
                  </a:lnTo>
                  <a:lnTo>
                    <a:pt x="825" y="425"/>
                  </a:lnTo>
                  <a:lnTo>
                    <a:pt x="823" y="425"/>
                  </a:lnTo>
                  <a:lnTo>
                    <a:pt x="819" y="423"/>
                  </a:lnTo>
                  <a:lnTo>
                    <a:pt x="815" y="422"/>
                  </a:lnTo>
                  <a:lnTo>
                    <a:pt x="813" y="421"/>
                  </a:lnTo>
                  <a:lnTo>
                    <a:pt x="811" y="421"/>
                  </a:lnTo>
                  <a:lnTo>
                    <a:pt x="809" y="422"/>
                  </a:lnTo>
                  <a:lnTo>
                    <a:pt x="807" y="422"/>
                  </a:lnTo>
                  <a:lnTo>
                    <a:pt x="806" y="422"/>
                  </a:lnTo>
                  <a:lnTo>
                    <a:pt x="802" y="419"/>
                  </a:lnTo>
                  <a:lnTo>
                    <a:pt x="801" y="419"/>
                  </a:lnTo>
                  <a:lnTo>
                    <a:pt x="801" y="420"/>
                  </a:lnTo>
                  <a:lnTo>
                    <a:pt x="802" y="429"/>
                  </a:lnTo>
                  <a:lnTo>
                    <a:pt x="804" y="432"/>
                  </a:lnTo>
                  <a:lnTo>
                    <a:pt x="804" y="438"/>
                  </a:lnTo>
                  <a:lnTo>
                    <a:pt x="803" y="444"/>
                  </a:lnTo>
                  <a:lnTo>
                    <a:pt x="802" y="451"/>
                  </a:lnTo>
                  <a:lnTo>
                    <a:pt x="802" y="453"/>
                  </a:lnTo>
                  <a:lnTo>
                    <a:pt x="801" y="455"/>
                  </a:lnTo>
                  <a:lnTo>
                    <a:pt x="799" y="455"/>
                  </a:lnTo>
                  <a:lnTo>
                    <a:pt x="798" y="455"/>
                  </a:lnTo>
                  <a:lnTo>
                    <a:pt x="796" y="455"/>
                  </a:lnTo>
                  <a:lnTo>
                    <a:pt x="796" y="456"/>
                  </a:lnTo>
                  <a:lnTo>
                    <a:pt x="796" y="459"/>
                  </a:lnTo>
                  <a:lnTo>
                    <a:pt x="795" y="462"/>
                  </a:lnTo>
                  <a:lnTo>
                    <a:pt x="794" y="466"/>
                  </a:lnTo>
                  <a:lnTo>
                    <a:pt x="794" y="468"/>
                  </a:lnTo>
                  <a:lnTo>
                    <a:pt x="794" y="471"/>
                  </a:lnTo>
                  <a:lnTo>
                    <a:pt x="796" y="478"/>
                  </a:lnTo>
                  <a:lnTo>
                    <a:pt x="796" y="480"/>
                  </a:lnTo>
                  <a:lnTo>
                    <a:pt x="796" y="482"/>
                  </a:lnTo>
                  <a:lnTo>
                    <a:pt x="795" y="483"/>
                  </a:lnTo>
                  <a:lnTo>
                    <a:pt x="794" y="483"/>
                  </a:lnTo>
                  <a:lnTo>
                    <a:pt x="792" y="483"/>
                  </a:lnTo>
                  <a:lnTo>
                    <a:pt x="791" y="485"/>
                  </a:lnTo>
                  <a:lnTo>
                    <a:pt x="790" y="490"/>
                  </a:lnTo>
                  <a:lnTo>
                    <a:pt x="788" y="490"/>
                  </a:lnTo>
                  <a:lnTo>
                    <a:pt x="786" y="490"/>
                  </a:lnTo>
                  <a:lnTo>
                    <a:pt x="784" y="486"/>
                  </a:lnTo>
                  <a:lnTo>
                    <a:pt x="782" y="485"/>
                  </a:lnTo>
                  <a:lnTo>
                    <a:pt x="781" y="485"/>
                  </a:lnTo>
                  <a:lnTo>
                    <a:pt x="781" y="486"/>
                  </a:lnTo>
                  <a:lnTo>
                    <a:pt x="780" y="488"/>
                  </a:lnTo>
                  <a:lnTo>
                    <a:pt x="779" y="490"/>
                  </a:lnTo>
                  <a:lnTo>
                    <a:pt x="778" y="491"/>
                  </a:lnTo>
                  <a:lnTo>
                    <a:pt x="777" y="488"/>
                  </a:lnTo>
                  <a:lnTo>
                    <a:pt x="776" y="476"/>
                  </a:lnTo>
                  <a:lnTo>
                    <a:pt x="775" y="472"/>
                  </a:lnTo>
                  <a:lnTo>
                    <a:pt x="774" y="466"/>
                  </a:lnTo>
                  <a:lnTo>
                    <a:pt x="774" y="465"/>
                  </a:lnTo>
                  <a:lnTo>
                    <a:pt x="773" y="462"/>
                  </a:lnTo>
                  <a:lnTo>
                    <a:pt x="772" y="459"/>
                  </a:lnTo>
                  <a:lnTo>
                    <a:pt x="771" y="458"/>
                  </a:lnTo>
                  <a:lnTo>
                    <a:pt x="770" y="453"/>
                  </a:lnTo>
                  <a:lnTo>
                    <a:pt x="770" y="447"/>
                  </a:lnTo>
                  <a:lnTo>
                    <a:pt x="770" y="444"/>
                  </a:lnTo>
                  <a:lnTo>
                    <a:pt x="768" y="439"/>
                  </a:lnTo>
                  <a:lnTo>
                    <a:pt x="767" y="432"/>
                  </a:lnTo>
                  <a:lnTo>
                    <a:pt x="765" y="433"/>
                  </a:lnTo>
                  <a:lnTo>
                    <a:pt x="764" y="431"/>
                  </a:lnTo>
                  <a:lnTo>
                    <a:pt x="763" y="431"/>
                  </a:lnTo>
                  <a:lnTo>
                    <a:pt x="760" y="432"/>
                  </a:lnTo>
                  <a:lnTo>
                    <a:pt x="759" y="432"/>
                  </a:lnTo>
                  <a:lnTo>
                    <a:pt x="757" y="432"/>
                  </a:lnTo>
                  <a:lnTo>
                    <a:pt x="757" y="435"/>
                  </a:lnTo>
                  <a:lnTo>
                    <a:pt x="757" y="438"/>
                  </a:lnTo>
                  <a:lnTo>
                    <a:pt x="757" y="439"/>
                  </a:lnTo>
                  <a:lnTo>
                    <a:pt x="752" y="443"/>
                  </a:lnTo>
                  <a:lnTo>
                    <a:pt x="751" y="446"/>
                  </a:lnTo>
                  <a:lnTo>
                    <a:pt x="751" y="449"/>
                  </a:lnTo>
                  <a:lnTo>
                    <a:pt x="752" y="452"/>
                  </a:lnTo>
                  <a:lnTo>
                    <a:pt x="751" y="454"/>
                  </a:lnTo>
                  <a:lnTo>
                    <a:pt x="749" y="455"/>
                  </a:lnTo>
                  <a:lnTo>
                    <a:pt x="747" y="456"/>
                  </a:lnTo>
                  <a:lnTo>
                    <a:pt x="745" y="456"/>
                  </a:lnTo>
                  <a:lnTo>
                    <a:pt x="743" y="455"/>
                  </a:lnTo>
                  <a:lnTo>
                    <a:pt x="742" y="451"/>
                  </a:lnTo>
                  <a:lnTo>
                    <a:pt x="742" y="449"/>
                  </a:lnTo>
                  <a:lnTo>
                    <a:pt x="740" y="449"/>
                  </a:lnTo>
                  <a:lnTo>
                    <a:pt x="739" y="449"/>
                  </a:lnTo>
                  <a:lnTo>
                    <a:pt x="739" y="451"/>
                  </a:lnTo>
                  <a:lnTo>
                    <a:pt x="739" y="453"/>
                  </a:lnTo>
                  <a:lnTo>
                    <a:pt x="739" y="453"/>
                  </a:lnTo>
                  <a:lnTo>
                    <a:pt x="738" y="453"/>
                  </a:lnTo>
                  <a:lnTo>
                    <a:pt x="737" y="452"/>
                  </a:lnTo>
                  <a:lnTo>
                    <a:pt x="735" y="443"/>
                  </a:lnTo>
                  <a:lnTo>
                    <a:pt x="732" y="436"/>
                  </a:lnTo>
                  <a:lnTo>
                    <a:pt x="732" y="433"/>
                  </a:lnTo>
                  <a:lnTo>
                    <a:pt x="733" y="430"/>
                  </a:lnTo>
                  <a:lnTo>
                    <a:pt x="735" y="424"/>
                  </a:lnTo>
                  <a:lnTo>
                    <a:pt x="738" y="420"/>
                  </a:lnTo>
                  <a:lnTo>
                    <a:pt x="738" y="419"/>
                  </a:lnTo>
                  <a:lnTo>
                    <a:pt x="739" y="418"/>
                  </a:lnTo>
                  <a:lnTo>
                    <a:pt x="739" y="418"/>
                  </a:lnTo>
                  <a:lnTo>
                    <a:pt x="744" y="418"/>
                  </a:lnTo>
                  <a:lnTo>
                    <a:pt x="746" y="417"/>
                  </a:lnTo>
                  <a:lnTo>
                    <a:pt x="747" y="416"/>
                  </a:lnTo>
                  <a:lnTo>
                    <a:pt x="749" y="414"/>
                  </a:lnTo>
                  <a:lnTo>
                    <a:pt x="751" y="414"/>
                  </a:lnTo>
                  <a:lnTo>
                    <a:pt x="752" y="414"/>
                  </a:lnTo>
                  <a:lnTo>
                    <a:pt x="754" y="415"/>
                  </a:lnTo>
                  <a:lnTo>
                    <a:pt x="755" y="414"/>
                  </a:lnTo>
                  <a:lnTo>
                    <a:pt x="756" y="412"/>
                  </a:lnTo>
                  <a:lnTo>
                    <a:pt x="757" y="410"/>
                  </a:lnTo>
                  <a:lnTo>
                    <a:pt x="757" y="409"/>
                  </a:lnTo>
                  <a:lnTo>
                    <a:pt x="759" y="408"/>
                  </a:lnTo>
                  <a:lnTo>
                    <a:pt x="761" y="408"/>
                  </a:lnTo>
                  <a:lnTo>
                    <a:pt x="762" y="408"/>
                  </a:lnTo>
                  <a:lnTo>
                    <a:pt x="762" y="407"/>
                  </a:lnTo>
                  <a:lnTo>
                    <a:pt x="763" y="404"/>
                  </a:lnTo>
                  <a:lnTo>
                    <a:pt x="765" y="397"/>
                  </a:lnTo>
                  <a:lnTo>
                    <a:pt x="767" y="394"/>
                  </a:lnTo>
                  <a:lnTo>
                    <a:pt x="767" y="394"/>
                  </a:lnTo>
                  <a:lnTo>
                    <a:pt x="767" y="391"/>
                  </a:lnTo>
                  <a:lnTo>
                    <a:pt x="767" y="390"/>
                  </a:lnTo>
                  <a:lnTo>
                    <a:pt x="772" y="392"/>
                  </a:lnTo>
                  <a:lnTo>
                    <a:pt x="773" y="392"/>
                  </a:lnTo>
                  <a:lnTo>
                    <a:pt x="774" y="391"/>
                  </a:lnTo>
                  <a:lnTo>
                    <a:pt x="774" y="390"/>
                  </a:lnTo>
                  <a:lnTo>
                    <a:pt x="774" y="388"/>
                  </a:lnTo>
                  <a:lnTo>
                    <a:pt x="771" y="386"/>
                  </a:lnTo>
                  <a:lnTo>
                    <a:pt x="766" y="382"/>
                  </a:lnTo>
                  <a:lnTo>
                    <a:pt x="760" y="381"/>
                  </a:lnTo>
                  <a:lnTo>
                    <a:pt x="752" y="381"/>
                  </a:lnTo>
                  <a:lnTo>
                    <a:pt x="743" y="381"/>
                  </a:lnTo>
                  <a:lnTo>
                    <a:pt x="739" y="381"/>
                  </a:lnTo>
                  <a:lnTo>
                    <a:pt x="737" y="380"/>
                  </a:lnTo>
                  <a:lnTo>
                    <a:pt x="729" y="380"/>
                  </a:lnTo>
                  <a:lnTo>
                    <a:pt x="719" y="381"/>
                  </a:lnTo>
                  <a:lnTo>
                    <a:pt x="715" y="381"/>
                  </a:lnTo>
                  <a:lnTo>
                    <a:pt x="713" y="381"/>
                  </a:lnTo>
                  <a:lnTo>
                    <a:pt x="710" y="381"/>
                  </a:lnTo>
                  <a:lnTo>
                    <a:pt x="704" y="380"/>
                  </a:lnTo>
                  <a:lnTo>
                    <a:pt x="699" y="379"/>
                  </a:lnTo>
                  <a:lnTo>
                    <a:pt x="696" y="378"/>
                  </a:lnTo>
                  <a:lnTo>
                    <a:pt x="691" y="376"/>
                  </a:lnTo>
                  <a:lnTo>
                    <a:pt x="690" y="376"/>
                  </a:lnTo>
                  <a:lnTo>
                    <a:pt x="689" y="376"/>
                  </a:lnTo>
                  <a:lnTo>
                    <a:pt x="689" y="375"/>
                  </a:lnTo>
                  <a:lnTo>
                    <a:pt x="689" y="373"/>
                  </a:lnTo>
                  <a:lnTo>
                    <a:pt x="690" y="367"/>
                  </a:lnTo>
                  <a:lnTo>
                    <a:pt x="689" y="357"/>
                  </a:lnTo>
                  <a:lnTo>
                    <a:pt x="689" y="353"/>
                  </a:lnTo>
                  <a:lnTo>
                    <a:pt x="686" y="345"/>
                  </a:lnTo>
                  <a:lnTo>
                    <a:pt x="685" y="344"/>
                  </a:lnTo>
                  <a:lnTo>
                    <a:pt x="683" y="344"/>
                  </a:lnTo>
                  <a:lnTo>
                    <a:pt x="682" y="345"/>
                  </a:lnTo>
                  <a:lnTo>
                    <a:pt x="681" y="346"/>
                  </a:lnTo>
                  <a:lnTo>
                    <a:pt x="682" y="349"/>
                  </a:lnTo>
                  <a:lnTo>
                    <a:pt x="681" y="351"/>
                  </a:lnTo>
                  <a:lnTo>
                    <a:pt x="679" y="352"/>
                  </a:lnTo>
                  <a:lnTo>
                    <a:pt x="675" y="351"/>
                  </a:lnTo>
                  <a:lnTo>
                    <a:pt x="673" y="350"/>
                  </a:lnTo>
                  <a:lnTo>
                    <a:pt x="669" y="347"/>
                  </a:lnTo>
                  <a:lnTo>
                    <a:pt x="667" y="344"/>
                  </a:lnTo>
                  <a:lnTo>
                    <a:pt x="667" y="340"/>
                  </a:lnTo>
                  <a:lnTo>
                    <a:pt x="666" y="338"/>
                  </a:lnTo>
                  <a:lnTo>
                    <a:pt x="664" y="336"/>
                  </a:lnTo>
                  <a:lnTo>
                    <a:pt x="663" y="336"/>
                  </a:lnTo>
                  <a:lnTo>
                    <a:pt x="662" y="336"/>
                  </a:lnTo>
                  <a:lnTo>
                    <a:pt x="661" y="338"/>
                  </a:lnTo>
                  <a:lnTo>
                    <a:pt x="662" y="339"/>
                  </a:lnTo>
                  <a:lnTo>
                    <a:pt x="663" y="341"/>
                  </a:lnTo>
                  <a:lnTo>
                    <a:pt x="663" y="342"/>
                  </a:lnTo>
                  <a:lnTo>
                    <a:pt x="662" y="343"/>
                  </a:lnTo>
                  <a:lnTo>
                    <a:pt x="660" y="342"/>
                  </a:lnTo>
                  <a:lnTo>
                    <a:pt x="658" y="342"/>
                  </a:lnTo>
                  <a:lnTo>
                    <a:pt x="656" y="341"/>
                  </a:lnTo>
                  <a:lnTo>
                    <a:pt x="655" y="341"/>
                  </a:lnTo>
                  <a:lnTo>
                    <a:pt x="653" y="341"/>
                  </a:lnTo>
                  <a:lnTo>
                    <a:pt x="653" y="339"/>
                  </a:lnTo>
                  <a:lnTo>
                    <a:pt x="652" y="336"/>
                  </a:lnTo>
                  <a:lnTo>
                    <a:pt x="648" y="333"/>
                  </a:lnTo>
                  <a:lnTo>
                    <a:pt x="645" y="331"/>
                  </a:lnTo>
                  <a:lnTo>
                    <a:pt x="644" y="331"/>
                  </a:lnTo>
                  <a:lnTo>
                    <a:pt x="643" y="334"/>
                  </a:lnTo>
                  <a:lnTo>
                    <a:pt x="643" y="334"/>
                  </a:lnTo>
                  <a:lnTo>
                    <a:pt x="644" y="335"/>
                  </a:lnTo>
                  <a:lnTo>
                    <a:pt x="646" y="336"/>
                  </a:lnTo>
                  <a:lnTo>
                    <a:pt x="646" y="337"/>
                  </a:lnTo>
                  <a:lnTo>
                    <a:pt x="646" y="339"/>
                  </a:lnTo>
                  <a:lnTo>
                    <a:pt x="644" y="340"/>
                  </a:lnTo>
                  <a:lnTo>
                    <a:pt x="642" y="342"/>
                  </a:lnTo>
                  <a:lnTo>
                    <a:pt x="639" y="345"/>
                  </a:lnTo>
                  <a:lnTo>
                    <a:pt x="636" y="348"/>
                  </a:lnTo>
                  <a:lnTo>
                    <a:pt x="636" y="351"/>
                  </a:lnTo>
                  <a:lnTo>
                    <a:pt x="635" y="352"/>
                  </a:lnTo>
                  <a:lnTo>
                    <a:pt x="634" y="355"/>
                  </a:lnTo>
                  <a:lnTo>
                    <a:pt x="635" y="357"/>
                  </a:lnTo>
                  <a:lnTo>
                    <a:pt x="636" y="358"/>
                  </a:lnTo>
                  <a:lnTo>
                    <a:pt x="640" y="359"/>
                  </a:lnTo>
                  <a:lnTo>
                    <a:pt x="644" y="362"/>
                  </a:lnTo>
                  <a:lnTo>
                    <a:pt x="646" y="366"/>
                  </a:lnTo>
                  <a:lnTo>
                    <a:pt x="648" y="368"/>
                  </a:lnTo>
                  <a:lnTo>
                    <a:pt x="651" y="369"/>
                  </a:lnTo>
                  <a:lnTo>
                    <a:pt x="657" y="369"/>
                  </a:lnTo>
                  <a:lnTo>
                    <a:pt x="657" y="370"/>
                  </a:lnTo>
                  <a:lnTo>
                    <a:pt x="658" y="373"/>
                  </a:lnTo>
                  <a:lnTo>
                    <a:pt x="659" y="375"/>
                  </a:lnTo>
                  <a:lnTo>
                    <a:pt x="662" y="376"/>
                  </a:lnTo>
                  <a:lnTo>
                    <a:pt x="662" y="377"/>
                  </a:lnTo>
                  <a:lnTo>
                    <a:pt x="661" y="379"/>
                  </a:lnTo>
                  <a:lnTo>
                    <a:pt x="660" y="380"/>
                  </a:lnTo>
                  <a:lnTo>
                    <a:pt x="658" y="380"/>
                  </a:lnTo>
                  <a:lnTo>
                    <a:pt x="656" y="381"/>
                  </a:lnTo>
                  <a:lnTo>
                    <a:pt x="653" y="380"/>
                  </a:lnTo>
                  <a:lnTo>
                    <a:pt x="650" y="380"/>
                  </a:lnTo>
                  <a:lnTo>
                    <a:pt x="646" y="380"/>
                  </a:lnTo>
                  <a:lnTo>
                    <a:pt x="644" y="387"/>
                  </a:lnTo>
                  <a:lnTo>
                    <a:pt x="642" y="391"/>
                  </a:lnTo>
                  <a:lnTo>
                    <a:pt x="641" y="391"/>
                  </a:lnTo>
                  <a:lnTo>
                    <a:pt x="637" y="389"/>
                  </a:lnTo>
                  <a:lnTo>
                    <a:pt x="636" y="389"/>
                  </a:lnTo>
                  <a:lnTo>
                    <a:pt x="633" y="397"/>
                  </a:lnTo>
                  <a:lnTo>
                    <a:pt x="633" y="398"/>
                  </a:lnTo>
                  <a:lnTo>
                    <a:pt x="633" y="399"/>
                  </a:lnTo>
                  <a:lnTo>
                    <a:pt x="634" y="402"/>
                  </a:lnTo>
                  <a:lnTo>
                    <a:pt x="636" y="404"/>
                  </a:lnTo>
                  <a:lnTo>
                    <a:pt x="639" y="405"/>
                  </a:lnTo>
                  <a:lnTo>
                    <a:pt x="641" y="404"/>
                  </a:lnTo>
                  <a:lnTo>
                    <a:pt x="642" y="405"/>
                  </a:lnTo>
                  <a:lnTo>
                    <a:pt x="644" y="408"/>
                  </a:lnTo>
                  <a:lnTo>
                    <a:pt x="648" y="409"/>
                  </a:lnTo>
                  <a:lnTo>
                    <a:pt x="652" y="410"/>
                  </a:lnTo>
                  <a:lnTo>
                    <a:pt x="655" y="412"/>
                  </a:lnTo>
                  <a:lnTo>
                    <a:pt x="655" y="413"/>
                  </a:lnTo>
                  <a:lnTo>
                    <a:pt x="655" y="415"/>
                  </a:lnTo>
                  <a:lnTo>
                    <a:pt x="655" y="419"/>
                  </a:lnTo>
                  <a:lnTo>
                    <a:pt x="654" y="421"/>
                  </a:lnTo>
                  <a:lnTo>
                    <a:pt x="652" y="427"/>
                  </a:lnTo>
                  <a:lnTo>
                    <a:pt x="650" y="433"/>
                  </a:lnTo>
                  <a:lnTo>
                    <a:pt x="651" y="435"/>
                  </a:lnTo>
                  <a:lnTo>
                    <a:pt x="652" y="436"/>
                  </a:lnTo>
                  <a:lnTo>
                    <a:pt x="652" y="437"/>
                  </a:lnTo>
                  <a:lnTo>
                    <a:pt x="654" y="439"/>
                  </a:lnTo>
                  <a:lnTo>
                    <a:pt x="655" y="440"/>
                  </a:lnTo>
                  <a:lnTo>
                    <a:pt x="654" y="445"/>
                  </a:lnTo>
                  <a:lnTo>
                    <a:pt x="655" y="447"/>
                  </a:lnTo>
                  <a:lnTo>
                    <a:pt x="658" y="448"/>
                  </a:lnTo>
                  <a:lnTo>
                    <a:pt x="660" y="449"/>
                  </a:lnTo>
                  <a:lnTo>
                    <a:pt x="661" y="449"/>
                  </a:lnTo>
                  <a:lnTo>
                    <a:pt x="659" y="454"/>
                  </a:lnTo>
                  <a:lnTo>
                    <a:pt x="659" y="458"/>
                  </a:lnTo>
                  <a:lnTo>
                    <a:pt x="660" y="461"/>
                  </a:lnTo>
                  <a:lnTo>
                    <a:pt x="661" y="466"/>
                  </a:lnTo>
                  <a:lnTo>
                    <a:pt x="661" y="467"/>
                  </a:lnTo>
                  <a:lnTo>
                    <a:pt x="661" y="468"/>
                  </a:lnTo>
                  <a:lnTo>
                    <a:pt x="663" y="472"/>
                  </a:lnTo>
                  <a:lnTo>
                    <a:pt x="665" y="480"/>
                  </a:lnTo>
                  <a:lnTo>
                    <a:pt x="666" y="483"/>
                  </a:lnTo>
                  <a:lnTo>
                    <a:pt x="665" y="486"/>
                  </a:lnTo>
                  <a:lnTo>
                    <a:pt x="664" y="492"/>
                  </a:lnTo>
                  <a:lnTo>
                    <a:pt x="662" y="492"/>
                  </a:lnTo>
                  <a:lnTo>
                    <a:pt x="664" y="496"/>
                  </a:lnTo>
                  <a:lnTo>
                    <a:pt x="665" y="498"/>
                  </a:lnTo>
                  <a:lnTo>
                    <a:pt x="665" y="502"/>
                  </a:lnTo>
                  <a:lnTo>
                    <a:pt x="663" y="502"/>
                  </a:lnTo>
                  <a:lnTo>
                    <a:pt x="661" y="502"/>
                  </a:lnTo>
                  <a:lnTo>
                    <a:pt x="659" y="499"/>
                  </a:lnTo>
                  <a:lnTo>
                    <a:pt x="658" y="502"/>
                  </a:lnTo>
                  <a:lnTo>
                    <a:pt x="655" y="504"/>
                  </a:lnTo>
                  <a:lnTo>
                    <a:pt x="655" y="503"/>
                  </a:lnTo>
                  <a:lnTo>
                    <a:pt x="654" y="501"/>
                  </a:lnTo>
                  <a:lnTo>
                    <a:pt x="654" y="499"/>
                  </a:lnTo>
                  <a:lnTo>
                    <a:pt x="655" y="490"/>
                  </a:lnTo>
                  <a:lnTo>
                    <a:pt x="655" y="489"/>
                  </a:lnTo>
                  <a:lnTo>
                    <a:pt x="655" y="488"/>
                  </a:lnTo>
                  <a:lnTo>
                    <a:pt x="653" y="488"/>
                  </a:lnTo>
                  <a:lnTo>
                    <a:pt x="652" y="486"/>
                  </a:lnTo>
                  <a:lnTo>
                    <a:pt x="650" y="496"/>
                  </a:lnTo>
                  <a:lnTo>
                    <a:pt x="651" y="500"/>
                  </a:lnTo>
                  <a:lnTo>
                    <a:pt x="650" y="502"/>
                  </a:lnTo>
                  <a:lnTo>
                    <a:pt x="646" y="503"/>
                  </a:lnTo>
                  <a:lnTo>
                    <a:pt x="642" y="499"/>
                  </a:lnTo>
                  <a:lnTo>
                    <a:pt x="641" y="498"/>
                  </a:lnTo>
                  <a:lnTo>
                    <a:pt x="641" y="501"/>
                  </a:lnTo>
                  <a:lnTo>
                    <a:pt x="640" y="503"/>
                  </a:lnTo>
                  <a:lnTo>
                    <a:pt x="636" y="502"/>
                  </a:lnTo>
                  <a:lnTo>
                    <a:pt x="634" y="501"/>
                  </a:lnTo>
                  <a:lnTo>
                    <a:pt x="635" y="497"/>
                  </a:lnTo>
                  <a:lnTo>
                    <a:pt x="637" y="489"/>
                  </a:lnTo>
                  <a:lnTo>
                    <a:pt x="638" y="485"/>
                  </a:lnTo>
                  <a:lnTo>
                    <a:pt x="634" y="482"/>
                  </a:lnTo>
                  <a:lnTo>
                    <a:pt x="631" y="481"/>
                  </a:lnTo>
                  <a:lnTo>
                    <a:pt x="630" y="477"/>
                  </a:lnTo>
                  <a:lnTo>
                    <a:pt x="631" y="481"/>
                  </a:lnTo>
                  <a:lnTo>
                    <a:pt x="632" y="483"/>
                  </a:lnTo>
                  <a:lnTo>
                    <a:pt x="634" y="483"/>
                  </a:lnTo>
                  <a:lnTo>
                    <a:pt x="637" y="486"/>
                  </a:lnTo>
                  <a:lnTo>
                    <a:pt x="635" y="488"/>
                  </a:lnTo>
                  <a:lnTo>
                    <a:pt x="633" y="490"/>
                  </a:lnTo>
                  <a:lnTo>
                    <a:pt x="630" y="496"/>
                  </a:lnTo>
                  <a:lnTo>
                    <a:pt x="626" y="499"/>
                  </a:lnTo>
                  <a:lnTo>
                    <a:pt x="622" y="502"/>
                  </a:lnTo>
                  <a:lnTo>
                    <a:pt x="606" y="505"/>
                  </a:lnTo>
                  <a:lnTo>
                    <a:pt x="603" y="507"/>
                  </a:lnTo>
                  <a:lnTo>
                    <a:pt x="598" y="512"/>
                  </a:lnTo>
                  <a:lnTo>
                    <a:pt x="595" y="516"/>
                  </a:lnTo>
                  <a:lnTo>
                    <a:pt x="595" y="520"/>
                  </a:lnTo>
                  <a:lnTo>
                    <a:pt x="596" y="525"/>
                  </a:lnTo>
                  <a:lnTo>
                    <a:pt x="598" y="532"/>
                  </a:lnTo>
                  <a:lnTo>
                    <a:pt x="599" y="534"/>
                  </a:lnTo>
                  <a:lnTo>
                    <a:pt x="598" y="537"/>
                  </a:lnTo>
                  <a:lnTo>
                    <a:pt x="595" y="540"/>
                  </a:lnTo>
                  <a:lnTo>
                    <a:pt x="592" y="543"/>
                  </a:lnTo>
                  <a:lnTo>
                    <a:pt x="593" y="546"/>
                  </a:lnTo>
                  <a:lnTo>
                    <a:pt x="592" y="547"/>
                  </a:lnTo>
                  <a:lnTo>
                    <a:pt x="584" y="552"/>
                  </a:lnTo>
                  <a:lnTo>
                    <a:pt x="582" y="555"/>
                  </a:lnTo>
                  <a:lnTo>
                    <a:pt x="580" y="557"/>
                  </a:lnTo>
                  <a:lnTo>
                    <a:pt x="578" y="556"/>
                  </a:lnTo>
                  <a:lnTo>
                    <a:pt x="576" y="556"/>
                  </a:lnTo>
                  <a:lnTo>
                    <a:pt x="578" y="558"/>
                  </a:lnTo>
                  <a:lnTo>
                    <a:pt x="578" y="560"/>
                  </a:lnTo>
                  <a:lnTo>
                    <a:pt x="577" y="560"/>
                  </a:lnTo>
                  <a:lnTo>
                    <a:pt x="575" y="561"/>
                  </a:lnTo>
                  <a:lnTo>
                    <a:pt x="564" y="565"/>
                  </a:lnTo>
                  <a:lnTo>
                    <a:pt x="554" y="568"/>
                  </a:lnTo>
                  <a:lnTo>
                    <a:pt x="552" y="568"/>
                  </a:lnTo>
                  <a:lnTo>
                    <a:pt x="553" y="567"/>
                  </a:lnTo>
                  <a:lnTo>
                    <a:pt x="554" y="566"/>
                  </a:lnTo>
                  <a:lnTo>
                    <a:pt x="554" y="562"/>
                  </a:lnTo>
                  <a:lnTo>
                    <a:pt x="553" y="562"/>
                  </a:lnTo>
                  <a:lnTo>
                    <a:pt x="551" y="561"/>
                  </a:lnTo>
                  <a:lnTo>
                    <a:pt x="544" y="566"/>
                  </a:lnTo>
                  <a:lnTo>
                    <a:pt x="542" y="570"/>
                  </a:lnTo>
                  <a:lnTo>
                    <a:pt x="542" y="571"/>
                  </a:lnTo>
                  <a:lnTo>
                    <a:pt x="543" y="571"/>
                  </a:lnTo>
                  <a:lnTo>
                    <a:pt x="548" y="568"/>
                  </a:lnTo>
                  <a:lnTo>
                    <a:pt x="550" y="569"/>
                  </a:lnTo>
                  <a:lnTo>
                    <a:pt x="550" y="570"/>
                  </a:lnTo>
                  <a:lnTo>
                    <a:pt x="543" y="575"/>
                  </a:lnTo>
                  <a:lnTo>
                    <a:pt x="529" y="587"/>
                  </a:lnTo>
                  <a:lnTo>
                    <a:pt x="528" y="590"/>
                  </a:lnTo>
                  <a:lnTo>
                    <a:pt x="526" y="592"/>
                  </a:lnTo>
                  <a:lnTo>
                    <a:pt x="524" y="595"/>
                  </a:lnTo>
                  <a:lnTo>
                    <a:pt x="519" y="601"/>
                  </a:lnTo>
                  <a:lnTo>
                    <a:pt x="510" y="611"/>
                  </a:lnTo>
                  <a:lnTo>
                    <a:pt x="508" y="615"/>
                  </a:lnTo>
                  <a:lnTo>
                    <a:pt x="493" y="622"/>
                  </a:lnTo>
                  <a:lnTo>
                    <a:pt x="491" y="625"/>
                  </a:lnTo>
                  <a:lnTo>
                    <a:pt x="485" y="632"/>
                  </a:lnTo>
                  <a:lnTo>
                    <a:pt x="479" y="638"/>
                  </a:lnTo>
                  <a:lnTo>
                    <a:pt x="472" y="642"/>
                  </a:lnTo>
                  <a:lnTo>
                    <a:pt x="460" y="649"/>
                  </a:lnTo>
                  <a:lnTo>
                    <a:pt x="452" y="655"/>
                  </a:lnTo>
                  <a:lnTo>
                    <a:pt x="450" y="658"/>
                  </a:lnTo>
                  <a:lnTo>
                    <a:pt x="450" y="660"/>
                  </a:lnTo>
                  <a:lnTo>
                    <a:pt x="450" y="662"/>
                  </a:lnTo>
                  <a:lnTo>
                    <a:pt x="452" y="664"/>
                  </a:lnTo>
                  <a:lnTo>
                    <a:pt x="452" y="665"/>
                  </a:lnTo>
                  <a:lnTo>
                    <a:pt x="452" y="667"/>
                  </a:lnTo>
                  <a:lnTo>
                    <a:pt x="451" y="669"/>
                  </a:lnTo>
                  <a:lnTo>
                    <a:pt x="449" y="672"/>
                  </a:lnTo>
                  <a:lnTo>
                    <a:pt x="445" y="675"/>
                  </a:lnTo>
                  <a:lnTo>
                    <a:pt x="433" y="680"/>
                  </a:lnTo>
                  <a:lnTo>
                    <a:pt x="431" y="680"/>
                  </a:lnTo>
                  <a:lnTo>
                    <a:pt x="422" y="679"/>
                  </a:lnTo>
                  <a:lnTo>
                    <a:pt x="418" y="680"/>
                  </a:lnTo>
                  <a:lnTo>
                    <a:pt x="417" y="682"/>
                  </a:lnTo>
                  <a:lnTo>
                    <a:pt x="413" y="692"/>
                  </a:lnTo>
                  <a:lnTo>
                    <a:pt x="410" y="695"/>
                  </a:lnTo>
                  <a:lnTo>
                    <a:pt x="409" y="697"/>
                  </a:lnTo>
                  <a:lnTo>
                    <a:pt x="408" y="699"/>
                  </a:lnTo>
                  <a:lnTo>
                    <a:pt x="406" y="699"/>
                  </a:lnTo>
                  <a:lnTo>
                    <a:pt x="405" y="698"/>
                  </a:lnTo>
                  <a:lnTo>
                    <a:pt x="403" y="699"/>
                  </a:lnTo>
                  <a:lnTo>
                    <a:pt x="402" y="695"/>
                  </a:lnTo>
                  <a:lnTo>
                    <a:pt x="400" y="694"/>
                  </a:lnTo>
                  <a:lnTo>
                    <a:pt x="398" y="694"/>
                  </a:lnTo>
                  <a:lnTo>
                    <a:pt x="389" y="697"/>
                  </a:lnTo>
                  <a:lnTo>
                    <a:pt x="386" y="701"/>
                  </a:lnTo>
                  <a:lnTo>
                    <a:pt x="380" y="713"/>
                  </a:lnTo>
                  <a:lnTo>
                    <a:pt x="379" y="721"/>
                  </a:lnTo>
                  <a:lnTo>
                    <a:pt x="380" y="731"/>
                  </a:lnTo>
                  <a:lnTo>
                    <a:pt x="382" y="738"/>
                  </a:lnTo>
                  <a:lnTo>
                    <a:pt x="382" y="741"/>
                  </a:lnTo>
                  <a:lnTo>
                    <a:pt x="382" y="745"/>
                  </a:lnTo>
                  <a:lnTo>
                    <a:pt x="381" y="747"/>
                  </a:lnTo>
                  <a:lnTo>
                    <a:pt x="381" y="749"/>
                  </a:lnTo>
                  <a:lnTo>
                    <a:pt x="382" y="754"/>
                  </a:lnTo>
                  <a:lnTo>
                    <a:pt x="384" y="761"/>
                  </a:lnTo>
                  <a:lnTo>
                    <a:pt x="385" y="764"/>
                  </a:lnTo>
                  <a:lnTo>
                    <a:pt x="385" y="766"/>
                  </a:lnTo>
                  <a:lnTo>
                    <a:pt x="387" y="773"/>
                  </a:lnTo>
                  <a:lnTo>
                    <a:pt x="386" y="772"/>
                  </a:lnTo>
                  <a:lnTo>
                    <a:pt x="384" y="769"/>
                  </a:lnTo>
                  <a:lnTo>
                    <a:pt x="382" y="766"/>
                  </a:lnTo>
                  <a:lnTo>
                    <a:pt x="379" y="769"/>
                  </a:lnTo>
                  <a:lnTo>
                    <a:pt x="381" y="772"/>
                  </a:lnTo>
                  <a:lnTo>
                    <a:pt x="386" y="774"/>
                  </a:lnTo>
                  <a:lnTo>
                    <a:pt x="388" y="777"/>
                  </a:lnTo>
                  <a:lnTo>
                    <a:pt x="384" y="799"/>
                  </a:lnTo>
                  <a:lnTo>
                    <a:pt x="382" y="807"/>
                  </a:lnTo>
                  <a:lnTo>
                    <a:pt x="378" y="812"/>
                  </a:lnTo>
                  <a:lnTo>
                    <a:pt x="376" y="813"/>
                  </a:lnTo>
                  <a:lnTo>
                    <a:pt x="373" y="822"/>
                  </a:lnTo>
                  <a:lnTo>
                    <a:pt x="370" y="831"/>
                  </a:lnTo>
                  <a:lnTo>
                    <a:pt x="369" y="835"/>
                  </a:lnTo>
                  <a:lnTo>
                    <a:pt x="370" y="839"/>
                  </a:lnTo>
                  <a:lnTo>
                    <a:pt x="369" y="842"/>
                  </a:lnTo>
                  <a:lnTo>
                    <a:pt x="367" y="844"/>
                  </a:lnTo>
                  <a:lnTo>
                    <a:pt x="371" y="843"/>
                  </a:lnTo>
                  <a:lnTo>
                    <a:pt x="371" y="845"/>
                  </a:lnTo>
                  <a:lnTo>
                    <a:pt x="372" y="847"/>
                  </a:lnTo>
                  <a:lnTo>
                    <a:pt x="372" y="861"/>
                  </a:lnTo>
                  <a:lnTo>
                    <a:pt x="372" y="875"/>
                  </a:lnTo>
                  <a:lnTo>
                    <a:pt x="369" y="876"/>
                  </a:lnTo>
                  <a:lnTo>
                    <a:pt x="366" y="876"/>
                  </a:lnTo>
                  <a:lnTo>
                    <a:pt x="364" y="876"/>
                  </a:lnTo>
                  <a:lnTo>
                    <a:pt x="362" y="875"/>
                  </a:lnTo>
                  <a:lnTo>
                    <a:pt x="358" y="876"/>
                  </a:lnTo>
                  <a:lnTo>
                    <a:pt x="355" y="878"/>
                  </a:lnTo>
                  <a:lnTo>
                    <a:pt x="353" y="880"/>
                  </a:lnTo>
                  <a:lnTo>
                    <a:pt x="353" y="885"/>
                  </a:lnTo>
                  <a:lnTo>
                    <a:pt x="345" y="896"/>
                  </a:lnTo>
                  <a:lnTo>
                    <a:pt x="343" y="900"/>
                  </a:lnTo>
                  <a:lnTo>
                    <a:pt x="343" y="904"/>
                  </a:lnTo>
                  <a:lnTo>
                    <a:pt x="344" y="905"/>
                  </a:lnTo>
                  <a:lnTo>
                    <a:pt x="346" y="907"/>
                  </a:lnTo>
                  <a:lnTo>
                    <a:pt x="349" y="908"/>
                  </a:lnTo>
                  <a:lnTo>
                    <a:pt x="354" y="909"/>
                  </a:lnTo>
                  <a:lnTo>
                    <a:pt x="357" y="910"/>
                  </a:lnTo>
                  <a:lnTo>
                    <a:pt x="358" y="911"/>
                  </a:lnTo>
                  <a:lnTo>
                    <a:pt x="352" y="910"/>
                  </a:lnTo>
                  <a:lnTo>
                    <a:pt x="345" y="909"/>
                  </a:lnTo>
                  <a:lnTo>
                    <a:pt x="327" y="915"/>
                  </a:lnTo>
                  <a:lnTo>
                    <a:pt x="322" y="918"/>
                  </a:lnTo>
                  <a:lnTo>
                    <a:pt x="319" y="921"/>
                  </a:lnTo>
                  <a:lnTo>
                    <a:pt x="318" y="928"/>
                  </a:lnTo>
                  <a:lnTo>
                    <a:pt x="318" y="933"/>
                  </a:lnTo>
                  <a:lnTo>
                    <a:pt x="315" y="938"/>
                  </a:lnTo>
                  <a:lnTo>
                    <a:pt x="306" y="944"/>
                  </a:lnTo>
                  <a:lnTo>
                    <a:pt x="300" y="946"/>
                  </a:lnTo>
                  <a:lnTo>
                    <a:pt x="298" y="948"/>
                  </a:lnTo>
                  <a:lnTo>
                    <a:pt x="291" y="945"/>
                  </a:lnTo>
                  <a:lnTo>
                    <a:pt x="283" y="939"/>
                  </a:lnTo>
                  <a:lnTo>
                    <a:pt x="280" y="937"/>
                  </a:lnTo>
                  <a:lnTo>
                    <a:pt x="269" y="923"/>
                  </a:lnTo>
                  <a:lnTo>
                    <a:pt x="267" y="921"/>
                  </a:lnTo>
                  <a:lnTo>
                    <a:pt x="265" y="915"/>
                  </a:lnTo>
                  <a:lnTo>
                    <a:pt x="264" y="913"/>
                  </a:lnTo>
                  <a:lnTo>
                    <a:pt x="264" y="912"/>
                  </a:lnTo>
                  <a:lnTo>
                    <a:pt x="263" y="911"/>
                  </a:lnTo>
                  <a:lnTo>
                    <a:pt x="263" y="910"/>
                  </a:lnTo>
                  <a:lnTo>
                    <a:pt x="260" y="904"/>
                  </a:lnTo>
                  <a:lnTo>
                    <a:pt x="259" y="896"/>
                  </a:lnTo>
                  <a:lnTo>
                    <a:pt x="257" y="888"/>
                  </a:lnTo>
                  <a:lnTo>
                    <a:pt x="259" y="889"/>
                  </a:lnTo>
                  <a:lnTo>
                    <a:pt x="261" y="891"/>
                  </a:lnTo>
                  <a:lnTo>
                    <a:pt x="261" y="895"/>
                  </a:lnTo>
                  <a:lnTo>
                    <a:pt x="261" y="900"/>
                  </a:lnTo>
                  <a:lnTo>
                    <a:pt x="263" y="901"/>
                  </a:lnTo>
                  <a:lnTo>
                    <a:pt x="264" y="900"/>
                  </a:lnTo>
                  <a:lnTo>
                    <a:pt x="261" y="888"/>
                  </a:lnTo>
                  <a:lnTo>
                    <a:pt x="258" y="885"/>
                  </a:lnTo>
                  <a:lnTo>
                    <a:pt x="256" y="885"/>
                  </a:lnTo>
                  <a:lnTo>
                    <a:pt x="256" y="883"/>
                  </a:lnTo>
                  <a:lnTo>
                    <a:pt x="256" y="881"/>
                  </a:lnTo>
                  <a:lnTo>
                    <a:pt x="256" y="880"/>
                  </a:lnTo>
                  <a:lnTo>
                    <a:pt x="253" y="875"/>
                  </a:lnTo>
                  <a:lnTo>
                    <a:pt x="253" y="873"/>
                  </a:lnTo>
                  <a:lnTo>
                    <a:pt x="247" y="861"/>
                  </a:lnTo>
                  <a:lnTo>
                    <a:pt x="245" y="852"/>
                  </a:lnTo>
                  <a:lnTo>
                    <a:pt x="240" y="842"/>
                  </a:lnTo>
                  <a:lnTo>
                    <a:pt x="238" y="839"/>
                  </a:lnTo>
                  <a:lnTo>
                    <a:pt x="234" y="831"/>
                  </a:lnTo>
                  <a:lnTo>
                    <a:pt x="232" y="828"/>
                  </a:lnTo>
                  <a:lnTo>
                    <a:pt x="228" y="823"/>
                  </a:lnTo>
                  <a:lnTo>
                    <a:pt x="225" y="820"/>
                  </a:lnTo>
                  <a:lnTo>
                    <a:pt x="224" y="820"/>
                  </a:lnTo>
                  <a:lnTo>
                    <a:pt x="216" y="803"/>
                  </a:lnTo>
                  <a:lnTo>
                    <a:pt x="214" y="794"/>
                  </a:lnTo>
                  <a:lnTo>
                    <a:pt x="211" y="790"/>
                  </a:lnTo>
                  <a:lnTo>
                    <a:pt x="211" y="787"/>
                  </a:lnTo>
                  <a:lnTo>
                    <a:pt x="208" y="773"/>
                  </a:lnTo>
                  <a:lnTo>
                    <a:pt x="208" y="770"/>
                  </a:lnTo>
                  <a:lnTo>
                    <a:pt x="208" y="767"/>
                  </a:lnTo>
                  <a:lnTo>
                    <a:pt x="205" y="761"/>
                  </a:lnTo>
                  <a:lnTo>
                    <a:pt x="202" y="755"/>
                  </a:lnTo>
                  <a:lnTo>
                    <a:pt x="201" y="751"/>
                  </a:lnTo>
                  <a:lnTo>
                    <a:pt x="201" y="749"/>
                  </a:lnTo>
                  <a:lnTo>
                    <a:pt x="198" y="743"/>
                  </a:lnTo>
                  <a:lnTo>
                    <a:pt x="198" y="740"/>
                  </a:lnTo>
                  <a:lnTo>
                    <a:pt x="197" y="738"/>
                  </a:lnTo>
                  <a:lnTo>
                    <a:pt x="195" y="735"/>
                  </a:lnTo>
                  <a:lnTo>
                    <a:pt x="193" y="733"/>
                  </a:lnTo>
                  <a:lnTo>
                    <a:pt x="188" y="727"/>
                  </a:lnTo>
                  <a:lnTo>
                    <a:pt x="187" y="726"/>
                  </a:lnTo>
                  <a:lnTo>
                    <a:pt x="184" y="721"/>
                  </a:lnTo>
                  <a:lnTo>
                    <a:pt x="182" y="714"/>
                  </a:lnTo>
                  <a:lnTo>
                    <a:pt x="180" y="711"/>
                  </a:lnTo>
                  <a:lnTo>
                    <a:pt x="184" y="711"/>
                  </a:lnTo>
                  <a:lnTo>
                    <a:pt x="181" y="708"/>
                  </a:lnTo>
                  <a:lnTo>
                    <a:pt x="180" y="706"/>
                  </a:lnTo>
                  <a:lnTo>
                    <a:pt x="179" y="705"/>
                  </a:lnTo>
                  <a:lnTo>
                    <a:pt x="181" y="702"/>
                  </a:lnTo>
                  <a:lnTo>
                    <a:pt x="177" y="702"/>
                  </a:lnTo>
                  <a:lnTo>
                    <a:pt x="176" y="701"/>
                  </a:lnTo>
                  <a:lnTo>
                    <a:pt x="173" y="695"/>
                  </a:lnTo>
                  <a:lnTo>
                    <a:pt x="169" y="689"/>
                  </a:lnTo>
                  <a:lnTo>
                    <a:pt x="169" y="686"/>
                  </a:lnTo>
                  <a:lnTo>
                    <a:pt x="165" y="676"/>
                  </a:lnTo>
                  <a:lnTo>
                    <a:pt x="162" y="651"/>
                  </a:lnTo>
                  <a:lnTo>
                    <a:pt x="159" y="640"/>
                  </a:lnTo>
                  <a:lnTo>
                    <a:pt x="159" y="638"/>
                  </a:lnTo>
                  <a:lnTo>
                    <a:pt x="156" y="628"/>
                  </a:lnTo>
                  <a:lnTo>
                    <a:pt x="154" y="622"/>
                  </a:lnTo>
                  <a:lnTo>
                    <a:pt x="153" y="616"/>
                  </a:lnTo>
                  <a:lnTo>
                    <a:pt x="153" y="612"/>
                  </a:lnTo>
                  <a:lnTo>
                    <a:pt x="151" y="606"/>
                  </a:lnTo>
                  <a:lnTo>
                    <a:pt x="150" y="603"/>
                  </a:lnTo>
                  <a:lnTo>
                    <a:pt x="150" y="602"/>
                  </a:lnTo>
                  <a:lnTo>
                    <a:pt x="151" y="599"/>
                  </a:lnTo>
                  <a:lnTo>
                    <a:pt x="153" y="594"/>
                  </a:lnTo>
                  <a:lnTo>
                    <a:pt x="154" y="590"/>
                  </a:lnTo>
                  <a:lnTo>
                    <a:pt x="153" y="586"/>
                  </a:lnTo>
                  <a:lnTo>
                    <a:pt x="151" y="591"/>
                  </a:lnTo>
                  <a:lnTo>
                    <a:pt x="149" y="592"/>
                  </a:lnTo>
                  <a:lnTo>
                    <a:pt x="148" y="588"/>
                  </a:lnTo>
                  <a:lnTo>
                    <a:pt x="148" y="584"/>
                  </a:lnTo>
                  <a:lnTo>
                    <a:pt x="148" y="583"/>
                  </a:lnTo>
                  <a:lnTo>
                    <a:pt x="148" y="581"/>
                  </a:lnTo>
                  <a:lnTo>
                    <a:pt x="154" y="582"/>
                  </a:lnTo>
                  <a:lnTo>
                    <a:pt x="148" y="579"/>
                  </a:lnTo>
                  <a:lnTo>
                    <a:pt x="146" y="577"/>
                  </a:lnTo>
                  <a:lnTo>
                    <a:pt x="146" y="576"/>
                  </a:lnTo>
                  <a:lnTo>
                    <a:pt x="148" y="574"/>
                  </a:lnTo>
                  <a:lnTo>
                    <a:pt x="145" y="572"/>
                  </a:lnTo>
                  <a:lnTo>
                    <a:pt x="145" y="566"/>
                  </a:lnTo>
                  <a:lnTo>
                    <a:pt x="144" y="565"/>
                  </a:lnTo>
                  <a:lnTo>
                    <a:pt x="143" y="564"/>
                  </a:lnTo>
                  <a:lnTo>
                    <a:pt x="145" y="555"/>
                  </a:lnTo>
                  <a:lnTo>
                    <a:pt x="150" y="539"/>
                  </a:lnTo>
                  <a:lnTo>
                    <a:pt x="151" y="535"/>
                  </a:lnTo>
                  <a:lnTo>
                    <a:pt x="150" y="530"/>
                  </a:lnTo>
                  <a:lnTo>
                    <a:pt x="149" y="525"/>
                  </a:lnTo>
                  <a:lnTo>
                    <a:pt x="148" y="521"/>
                  </a:lnTo>
                  <a:lnTo>
                    <a:pt x="148" y="520"/>
                  </a:lnTo>
                  <a:lnTo>
                    <a:pt x="146" y="519"/>
                  </a:lnTo>
                  <a:lnTo>
                    <a:pt x="145" y="518"/>
                  </a:lnTo>
                  <a:lnTo>
                    <a:pt x="142" y="512"/>
                  </a:lnTo>
                  <a:lnTo>
                    <a:pt x="144" y="509"/>
                  </a:lnTo>
                  <a:lnTo>
                    <a:pt x="146" y="508"/>
                  </a:lnTo>
                  <a:lnTo>
                    <a:pt x="143" y="508"/>
                  </a:lnTo>
                  <a:lnTo>
                    <a:pt x="142" y="508"/>
                  </a:lnTo>
                  <a:lnTo>
                    <a:pt x="145" y="505"/>
                  </a:lnTo>
                  <a:lnTo>
                    <a:pt x="148" y="503"/>
                  </a:lnTo>
                  <a:lnTo>
                    <a:pt x="155" y="500"/>
                  </a:lnTo>
                  <a:lnTo>
                    <a:pt x="157" y="499"/>
                  </a:lnTo>
                  <a:lnTo>
                    <a:pt x="154" y="500"/>
                  </a:lnTo>
                  <a:lnTo>
                    <a:pt x="149" y="501"/>
                  </a:lnTo>
                  <a:lnTo>
                    <a:pt x="140" y="501"/>
                  </a:lnTo>
                  <a:lnTo>
                    <a:pt x="141" y="494"/>
                  </a:lnTo>
                  <a:lnTo>
                    <a:pt x="143" y="492"/>
                  </a:lnTo>
                  <a:lnTo>
                    <a:pt x="145" y="491"/>
                  </a:lnTo>
                  <a:lnTo>
                    <a:pt x="142" y="491"/>
                  </a:lnTo>
                  <a:lnTo>
                    <a:pt x="139" y="491"/>
                  </a:lnTo>
                  <a:lnTo>
                    <a:pt x="140" y="485"/>
                  </a:lnTo>
                  <a:lnTo>
                    <a:pt x="142" y="483"/>
                  </a:lnTo>
                  <a:lnTo>
                    <a:pt x="145" y="483"/>
                  </a:lnTo>
                  <a:lnTo>
                    <a:pt x="148" y="482"/>
                  </a:lnTo>
                  <a:lnTo>
                    <a:pt x="145" y="481"/>
                  </a:lnTo>
                  <a:lnTo>
                    <a:pt x="141" y="480"/>
                  </a:lnTo>
                  <a:lnTo>
                    <a:pt x="136" y="482"/>
                  </a:lnTo>
                  <a:lnTo>
                    <a:pt x="133" y="481"/>
                  </a:lnTo>
                  <a:lnTo>
                    <a:pt x="128" y="481"/>
                  </a:lnTo>
                  <a:lnTo>
                    <a:pt x="130" y="482"/>
                  </a:lnTo>
                  <a:lnTo>
                    <a:pt x="132" y="483"/>
                  </a:lnTo>
                  <a:lnTo>
                    <a:pt x="131" y="487"/>
                  </a:lnTo>
                  <a:lnTo>
                    <a:pt x="130" y="489"/>
                  </a:lnTo>
                  <a:lnTo>
                    <a:pt x="128" y="491"/>
                  </a:lnTo>
                  <a:lnTo>
                    <a:pt x="125" y="492"/>
                  </a:lnTo>
                  <a:lnTo>
                    <a:pt x="125" y="494"/>
                  </a:lnTo>
                  <a:lnTo>
                    <a:pt x="124" y="496"/>
                  </a:lnTo>
                  <a:lnTo>
                    <a:pt x="125" y="497"/>
                  </a:lnTo>
                  <a:lnTo>
                    <a:pt x="128" y="497"/>
                  </a:lnTo>
                  <a:lnTo>
                    <a:pt x="129" y="499"/>
                  </a:lnTo>
                  <a:lnTo>
                    <a:pt x="130" y="502"/>
                  </a:lnTo>
                  <a:lnTo>
                    <a:pt x="130" y="506"/>
                  </a:lnTo>
                  <a:lnTo>
                    <a:pt x="125" y="516"/>
                  </a:lnTo>
                  <a:lnTo>
                    <a:pt x="123" y="519"/>
                  </a:lnTo>
                  <a:lnTo>
                    <a:pt x="108" y="525"/>
                  </a:lnTo>
                  <a:lnTo>
                    <a:pt x="103" y="529"/>
                  </a:lnTo>
                  <a:lnTo>
                    <a:pt x="91" y="533"/>
                  </a:lnTo>
                  <a:lnTo>
                    <a:pt x="86" y="534"/>
                  </a:lnTo>
                  <a:lnTo>
                    <a:pt x="82" y="533"/>
                  </a:lnTo>
                  <a:lnTo>
                    <a:pt x="74" y="529"/>
                  </a:lnTo>
                  <a:lnTo>
                    <a:pt x="63" y="521"/>
                  </a:lnTo>
                  <a:lnTo>
                    <a:pt x="60" y="518"/>
                  </a:lnTo>
                  <a:lnTo>
                    <a:pt x="50" y="507"/>
                  </a:lnTo>
                  <a:lnTo>
                    <a:pt x="44" y="501"/>
                  </a:lnTo>
                  <a:lnTo>
                    <a:pt x="39" y="496"/>
                  </a:lnTo>
                  <a:lnTo>
                    <a:pt x="33" y="490"/>
                  </a:lnTo>
                  <a:lnTo>
                    <a:pt x="27" y="483"/>
                  </a:lnTo>
                  <a:lnTo>
                    <a:pt x="26" y="480"/>
                  </a:lnTo>
                  <a:lnTo>
                    <a:pt x="26" y="477"/>
                  </a:lnTo>
                  <a:lnTo>
                    <a:pt x="28" y="475"/>
                  </a:lnTo>
                  <a:lnTo>
                    <a:pt x="31" y="475"/>
                  </a:lnTo>
                  <a:lnTo>
                    <a:pt x="33" y="478"/>
                  </a:lnTo>
                  <a:lnTo>
                    <a:pt x="34" y="480"/>
                  </a:lnTo>
                  <a:lnTo>
                    <a:pt x="36" y="480"/>
                  </a:lnTo>
                  <a:lnTo>
                    <a:pt x="44" y="476"/>
                  </a:lnTo>
                  <a:lnTo>
                    <a:pt x="48" y="476"/>
                  </a:lnTo>
                  <a:lnTo>
                    <a:pt x="50" y="474"/>
                  </a:lnTo>
                  <a:lnTo>
                    <a:pt x="53" y="474"/>
                  </a:lnTo>
                  <a:lnTo>
                    <a:pt x="59" y="471"/>
                  </a:lnTo>
                  <a:lnTo>
                    <a:pt x="61" y="471"/>
                  </a:lnTo>
                  <a:lnTo>
                    <a:pt x="65" y="471"/>
                  </a:lnTo>
                  <a:lnTo>
                    <a:pt x="69" y="462"/>
                  </a:lnTo>
                  <a:lnTo>
                    <a:pt x="72" y="456"/>
                  </a:lnTo>
                  <a:lnTo>
                    <a:pt x="75" y="456"/>
                  </a:lnTo>
                  <a:lnTo>
                    <a:pt x="75" y="454"/>
                  </a:lnTo>
                  <a:lnTo>
                    <a:pt x="74" y="453"/>
                  </a:lnTo>
                  <a:lnTo>
                    <a:pt x="72" y="453"/>
                  </a:lnTo>
                  <a:lnTo>
                    <a:pt x="71" y="455"/>
                  </a:lnTo>
                  <a:lnTo>
                    <a:pt x="71" y="456"/>
                  </a:lnTo>
                  <a:lnTo>
                    <a:pt x="69" y="458"/>
                  </a:lnTo>
                  <a:lnTo>
                    <a:pt x="67" y="456"/>
                  </a:lnTo>
                  <a:lnTo>
                    <a:pt x="65" y="457"/>
                  </a:lnTo>
                  <a:lnTo>
                    <a:pt x="63" y="458"/>
                  </a:lnTo>
                  <a:lnTo>
                    <a:pt x="54" y="461"/>
                  </a:lnTo>
                  <a:lnTo>
                    <a:pt x="50" y="463"/>
                  </a:lnTo>
                  <a:lnTo>
                    <a:pt x="48" y="464"/>
                  </a:lnTo>
                  <a:lnTo>
                    <a:pt x="34" y="461"/>
                  </a:lnTo>
                  <a:lnTo>
                    <a:pt x="21" y="454"/>
                  </a:lnTo>
                  <a:lnTo>
                    <a:pt x="15" y="449"/>
                  </a:lnTo>
                  <a:lnTo>
                    <a:pt x="12" y="443"/>
                  </a:lnTo>
                  <a:lnTo>
                    <a:pt x="8" y="436"/>
                  </a:lnTo>
                  <a:lnTo>
                    <a:pt x="9" y="434"/>
                  </a:lnTo>
                  <a:lnTo>
                    <a:pt x="15" y="430"/>
                  </a:lnTo>
                  <a:lnTo>
                    <a:pt x="20" y="427"/>
                  </a:lnTo>
                  <a:lnTo>
                    <a:pt x="15" y="428"/>
                  </a:lnTo>
                  <a:lnTo>
                    <a:pt x="10" y="430"/>
                  </a:lnTo>
                  <a:lnTo>
                    <a:pt x="8" y="431"/>
                  </a:lnTo>
                  <a:lnTo>
                    <a:pt x="6" y="434"/>
                  </a:lnTo>
                  <a:lnTo>
                    <a:pt x="3" y="435"/>
                  </a:lnTo>
                  <a:lnTo>
                    <a:pt x="1" y="431"/>
                  </a:lnTo>
                  <a:lnTo>
                    <a:pt x="0" y="426"/>
                  </a:lnTo>
                  <a:lnTo>
                    <a:pt x="3" y="425"/>
                  </a:lnTo>
                  <a:lnTo>
                    <a:pt x="4" y="423"/>
                  </a:lnTo>
                  <a:lnTo>
                    <a:pt x="7" y="423"/>
                  </a:lnTo>
                  <a:lnTo>
                    <a:pt x="10" y="422"/>
                  </a:lnTo>
                  <a:lnTo>
                    <a:pt x="14" y="422"/>
                  </a:lnTo>
                  <a:lnTo>
                    <a:pt x="18" y="422"/>
                  </a:lnTo>
                  <a:lnTo>
                    <a:pt x="18" y="412"/>
                  </a:lnTo>
                  <a:lnTo>
                    <a:pt x="19" y="411"/>
                  </a:lnTo>
                  <a:lnTo>
                    <a:pt x="19" y="410"/>
                  </a:lnTo>
                  <a:lnTo>
                    <a:pt x="20" y="410"/>
                  </a:lnTo>
                  <a:lnTo>
                    <a:pt x="20" y="410"/>
                  </a:lnTo>
                  <a:lnTo>
                    <a:pt x="21" y="412"/>
                  </a:lnTo>
                  <a:lnTo>
                    <a:pt x="22" y="412"/>
                  </a:lnTo>
                  <a:lnTo>
                    <a:pt x="23" y="411"/>
                  </a:lnTo>
                  <a:lnTo>
                    <a:pt x="26" y="412"/>
                  </a:lnTo>
                  <a:lnTo>
                    <a:pt x="28" y="411"/>
                  </a:lnTo>
                  <a:lnTo>
                    <a:pt x="31" y="412"/>
                  </a:lnTo>
                  <a:lnTo>
                    <a:pt x="34" y="412"/>
                  </a:lnTo>
                  <a:lnTo>
                    <a:pt x="41" y="412"/>
                  </a:lnTo>
                  <a:lnTo>
                    <a:pt x="45" y="412"/>
                  </a:lnTo>
                  <a:lnTo>
                    <a:pt x="47" y="413"/>
                  </a:lnTo>
                  <a:lnTo>
                    <a:pt x="50" y="415"/>
                  </a:lnTo>
                  <a:lnTo>
                    <a:pt x="52" y="415"/>
                  </a:lnTo>
                  <a:lnTo>
                    <a:pt x="56" y="415"/>
                  </a:lnTo>
                  <a:lnTo>
                    <a:pt x="60" y="414"/>
                  </a:lnTo>
                  <a:lnTo>
                    <a:pt x="61" y="413"/>
                  </a:lnTo>
                  <a:lnTo>
                    <a:pt x="62" y="411"/>
                  </a:lnTo>
                  <a:lnTo>
                    <a:pt x="68" y="409"/>
                  </a:lnTo>
                  <a:lnTo>
                    <a:pt x="74" y="407"/>
                  </a:lnTo>
                  <a:lnTo>
                    <a:pt x="76" y="406"/>
                  </a:lnTo>
                  <a:lnTo>
                    <a:pt x="77" y="408"/>
                  </a:lnTo>
                  <a:lnTo>
                    <a:pt x="76" y="409"/>
                  </a:lnTo>
                  <a:lnTo>
                    <a:pt x="77" y="411"/>
                  </a:lnTo>
                  <a:lnTo>
                    <a:pt x="80" y="412"/>
                  </a:lnTo>
                  <a:lnTo>
                    <a:pt x="82" y="413"/>
                  </a:lnTo>
                  <a:lnTo>
                    <a:pt x="83" y="412"/>
                  </a:lnTo>
                  <a:lnTo>
                    <a:pt x="84" y="412"/>
                  </a:lnTo>
                  <a:lnTo>
                    <a:pt x="87" y="409"/>
                  </a:lnTo>
                  <a:lnTo>
                    <a:pt x="88" y="409"/>
                  </a:lnTo>
                  <a:lnTo>
                    <a:pt x="90" y="409"/>
                  </a:lnTo>
                  <a:lnTo>
                    <a:pt x="92" y="407"/>
                  </a:lnTo>
                  <a:lnTo>
                    <a:pt x="92" y="406"/>
                  </a:lnTo>
                  <a:lnTo>
                    <a:pt x="91" y="406"/>
                  </a:lnTo>
                  <a:lnTo>
                    <a:pt x="90" y="404"/>
                  </a:lnTo>
                  <a:lnTo>
                    <a:pt x="90" y="403"/>
                  </a:lnTo>
                  <a:lnTo>
                    <a:pt x="90" y="401"/>
                  </a:lnTo>
                  <a:lnTo>
                    <a:pt x="90" y="399"/>
                  </a:lnTo>
                  <a:lnTo>
                    <a:pt x="91" y="398"/>
                  </a:lnTo>
                  <a:lnTo>
                    <a:pt x="92" y="397"/>
                  </a:lnTo>
                  <a:lnTo>
                    <a:pt x="91" y="395"/>
                  </a:lnTo>
                  <a:lnTo>
                    <a:pt x="89" y="390"/>
                  </a:lnTo>
                  <a:lnTo>
                    <a:pt x="86" y="384"/>
                  </a:lnTo>
                  <a:lnTo>
                    <a:pt x="84" y="379"/>
                  </a:lnTo>
                  <a:lnTo>
                    <a:pt x="81" y="375"/>
                  </a:lnTo>
                  <a:lnTo>
                    <a:pt x="79" y="371"/>
                  </a:lnTo>
                  <a:lnTo>
                    <a:pt x="80" y="364"/>
                  </a:lnTo>
                  <a:lnTo>
                    <a:pt x="79" y="363"/>
                  </a:lnTo>
                  <a:lnTo>
                    <a:pt x="78" y="362"/>
                  </a:lnTo>
                  <a:lnTo>
                    <a:pt x="77" y="362"/>
                  </a:lnTo>
                  <a:lnTo>
                    <a:pt x="75" y="362"/>
                  </a:lnTo>
                  <a:lnTo>
                    <a:pt x="73" y="362"/>
                  </a:lnTo>
                  <a:lnTo>
                    <a:pt x="69" y="362"/>
                  </a:lnTo>
                  <a:lnTo>
                    <a:pt x="67" y="362"/>
                  </a:lnTo>
                  <a:lnTo>
                    <a:pt x="62" y="354"/>
                  </a:lnTo>
                  <a:lnTo>
                    <a:pt x="61" y="351"/>
                  </a:lnTo>
                  <a:lnTo>
                    <a:pt x="61" y="349"/>
                  </a:lnTo>
                  <a:lnTo>
                    <a:pt x="63" y="344"/>
                  </a:lnTo>
                  <a:lnTo>
                    <a:pt x="63" y="339"/>
                  </a:lnTo>
                  <a:lnTo>
                    <a:pt x="64" y="335"/>
                  </a:lnTo>
                  <a:lnTo>
                    <a:pt x="63" y="334"/>
                  </a:lnTo>
                  <a:lnTo>
                    <a:pt x="62" y="332"/>
                  </a:lnTo>
                  <a:lnTo>
                    <a:pt x="61" y="330"/>
                  </a:lnTo>
                  <a:lnTo>
                    <a:pt x="56" y="330"/>
                  </a:lnTo>
                  <a:lnTo>
                    <a:pt x="50" y="329"/>
                  </a:lnTo>
                  <a:lnTo>
                    <a:pt x="46" y="326"/>
                  </a:lnTo>
                  <a:lnTo>
                    <a:pt x="43" y="325"/>
                  </a:lnTo>
                  <a:lnTo>
                    <a:pt x="42" y="324"/>
                  </a:lnTo>
                  <a:lnTo>
                    <a:pt x="42" y="323"/>
                  </a:lnTo>
                  <a:lnTo>
                    <a:pt x="43" y="318"/>
                  </a:lnTo>
                  <a:lnTo>
                    <a:pt x="44" y="312"/>
                  </a:lnTo>
                  <a:lnTo>
                    <a:pt x="45" y="310"/>
                  </a:lnTo>
                  <a:lnTo>
                    <a:pt x="47" y="308"/>
                  </a:lnTo>
                  <a:lnTo>
                    <a:pt x="48" y="307"/>
                  </a:lnTo>
                  <a:lnTo>
                    <a:pt x="50" y="305"/>
                  </a:lnTo>
                  <a:lnTo>
                    <a:pt x="55" y="299"/>
                  </a:lnTo>
                  <a:lnTo>
                    <a:pt x="60" y="291"/>
                  </a:lnTo>
                  <a:lnTo>
                    <a:pt x="63" y="285"/>
                  </a:lnTo>
                  <a:lnTo>
                    <a:pt x="65" y="284"/>
                  </a:lnTo>
                  <a:lnTo>
                    <a:pt x="66" y="282"/>
                  </a:lnTo>
                  <a:lnTo>
                    <a:pt x="69" y="281"/>
                  </a:lnTo>
                  <a:lnTo>
                    <a:pt x="72" y="279"/>
                  </a:lnTo>
                  <a:lnTo>
                    <a:pt x="74" y="279"/>
                  </a:lnTo>
                  <a:lnTo>
                    <a:pt x="77" y="281"/>
                  </a:lnTo>
                  <a:lnTo>
                    <a:pt x="78" y="282"/>
                  </a:lnTo>
                  <a:lnTo>
                    <a:pt x="79" y="286"/>
                  </a:lnTo>
                  <a:lnTo>
                    <a:pt x="81" y="288"/>
                  </a:lnTo>
                  <a:lnTo>
                    <a:pt x="82" y="289"/>
                  </a:lnTo>
                  <a:lnTo>
                    <a:pt x="84" y="291"/>
                  </a:lnTo>
                  <a:lnTo>
                    <a:pt x="86" y="290"/>
                  </a:lnTo>
                  <a:lnTo>
                    <a:pt x="96" y="286"/>
                  </a:lnTo>
                  <a:lnTo>
                    <a:pt x="100" y="285"/>
                  </a:lnTo>
                  <a:lnTo>
                    <a:pt x="108" y="284"/>
                  </a:lnTo>
                  <a:lnTo>
                    <a:pt x="113" y="283"/>
                  </a:lnTo>
                  <a:lnTo>
                    <a:pt x="118" y="282"/>
                  </a:lnTo>
                  <a:lnTo>
                    <a:pt x="119" y="278"/>
                  </a:lnTo>
                  <a:lnTo>
                    <a:pt x="121" y="273"/>
                  </a:lnTo>
                  <a:lnTo>
                    <a:pt x="126" y="267"/>
                  </a:lnTo>
                  <a:lnTo>
                    <a:pt x="128" y="265"/>
                  </a:lnTo>
                  <a:lnTo>
                    <a:pt x="130" y="260"/>
                  </a:lnTo>
                  <a:lnTo>
                    <a:pt x="132" y="255"/>
                  </a:lnTo>
                  <a:lnTo>
                    <a:pt x="133" y="253"/>
                  </a:lnTo>
                  <a:lnTo>
                    <a:pt x="142" y="248"/>
                  </a:lnTo>
                  <a:lnTo>
                    <a:pt x="151" y="243"/>
                  </a:lnTo>
                  <a:lnTo>
                    <a:pt x="153" y="241"/>
                  </a:lnTo>
                  <a:lnTo>
                    <a:pt x="158" y="231"/>
                  </a:lnTo>
                  <a:lnTo>
                    <a:pt x="162" y="224"/>
                  </a:lnTo>
                  <a:lnTo>
                    <a:pt x="162" y="221"/>
                  </a:lnTo>
                  <a:lnTo>
                    <a:pt x="164" y="216"/>
                  </a:lnTo>
                  <a:lnTo>
                    <a:pt x="167" y="210"/>
                  </a:lnTo>
                  <a:lnTo>
                    <a:pt x="169" y="209"/>
                  </a:lnTo>
                  <a:lnTo>
                    <a:pt x="175" y="206"/>
                  </a:lnTo>
                  <a:lnTo>
                    <a:pt x="180" y="204"/>
                  </a:lnTo>
                  <a:lnTo>
                    <a:pt x="182" y="202"/>
                  </a:lnTo>
                  <a:lnTo>
                    <a:pt x="184" y="200"/>
                  </a:lnTo>
                  <a:lnTo>
                    <a:pt x="184" y="197"/>
                  </a:lnTo>
                  <a:lnTo>
                    <a:pt x="182" y="195"/>
                  </a:lnTo>
                  <a:lnTo>
                    <a:pt x="182" y="193"/>
                  </a:lnTo>
                  <a:lnTo>
                    <a:pt x="183" y="192"/>
                  </a:lnTo>
                  <a:lnTo>
                    <a:pt x="186" y="189"/>
                  </a:lnTo>
                  <a:lnTo>
                    <a:pt x="193" y="179"/>
                  </a:lnTo>
                  <a:lnTo>
                    <a:pt x="197" y="174"/>
                  </a:lnTo>
                  <a:lnTo>
                    <a:pt x="198" y="174"/>
                  </a:lnTo>
                  <a:lnTo>
                    <a:pt x="202" y="172"/>
                  </a:lnTo>
                  <a:lnTo>
                    <a:pt x="206" y="170"/>
                  </a:lnTo>
                  <a:lnTo>
                    <a:pt x="206" y="168"/>
                  </a:lnTo>
                  <a:lnTo>
                    <a:pt x="206" y="167"/>
                  </a:lnTo>
                  <a:lnTo>
                    <a:pt x="203" y="166"/>
                  </a:lnTo>
                  <a:lnTo>
                    <a:pt x="203" y="164"/>
                  </a:lnTo>
                  <a:lnTo>
                    <a:pt x="203" y="161"/>
                  </a:lnTo>
                  <a:lnTo>
                    <a:pt x="205" y="154"/>
                  </a:lnTo>
                  <a:lnTo>
                    <a:pt x="204" y="151"/>
                  </a:lnTo>
                  <a:lnTo>
                    <a:pt x="202" y="145"/>
                  </a:lnTo>
                  <a:lnTo>
                    <a:pt x="203" y="143"/>
                  </a:lnTo>
                  <a:lnTo>
                    <a:pt x="204" y="140"/>
                  </a:lnTo>
                  <a:lnTo>
                    <a:pt x="206" y="138"/>
                  </a:lnTo>
                  <a:lnTo>
                    <a:pt x="209" y="135"/>
                  </a:lnTo>
                  <a:lnTo>
                    <a:pt x="220" y="130"/>
                  </a:lnTo>
                  <a:lnTo>
                    <a:pt x="222" y="130"/>
                  </a:lnTo>
                  <a:lnTo>
                    <a:pt x="226" y="129"/>
                  </a:lnTo>
                  <a:lnTo>
                    <a:pt x="228" y="126"/>
                  </a:lnTo>
                  <a:lnTo>
                    <a:pt x="228" y="123"/>
                  </a:lnTo>
                  <a:lnTo>
                    <a:pt x="228" y="122"/>
                  </a:lnTo>
                  <a:lnTo>
                    <a:pt x="225" y="119"/>
                  </a:lnTo>
                  <a:lnTo>
                    <a:pt x="221" y="118"/>
                  </a:lnTo>
                  <a:lnTo>
                    <a:pt x="217" y="116"/>
                  </a:lnTo>
                  <a:lnTo>
                    <a:pt x="211" y="116"/>
                  </a:lnTo>
                  <a:lnTo>
                    <a:pt x="208" y="115"/>
                  </a:lnTo>
                  <a:lnTo>
                    <a:pt x="207" y="114"/>
                  </a:lnTo>
                  <a:lnTo>
                    <a:pt x="206" y="111"/>
                  </a:lnTo>
                  <a:lnTo>
                    <a:pt x="207" y="105"/>
                  </a:lnTo>
                  <a:lnTo>
                    <a:pt x="206" y="105"/>
                  </a:lnTo>
                  <a:lnTo>
                    <a:pt x="204" y="105"/>
                  </a:lnTo>
                  <a:lnTo>
                    <a:pt x="201" y="105"/>
                  </a:lnTo>
                  <a:lnTo>
                    <a:pt x="197" y="105"/>
                  </a:lnTo>
                  <a:lnTo>
                    <a:pt x="196" y="103"/>
                  </a:lnTo>
                  <a:lnTo>
                    <a:pt x="197" y="101"/>
                  </a:lnTo>
                  <a:lnTo>
                    <a:pt x="197" y="99"/>
                  </a:lnTo>
                  <a:lnTo>
                    <a:pt x="196" y="96"/>
                  </a:lnTo>
                  <a:lnTo>
                    <a:pt x="195" y="96"/>
                  </a:lnTo>
                  <a:lnTo>
                    <a:pt x="193" y="96"/>
                  </a:lnTo>
                  <a:lnTo>
                    <a:pt x="190" y="93"/>
                  </a:lnTo>
                  <a:lnTo>
                    <a:pt x="187" y="91"/>
                  </a:lnTo>
                  <a:lnTo>
                    <a:pt x="186" y="89"/>
                  </a:lnTo>
                  <a:lnTo>
                    <a:pt x="186" y="88"/>
                  </a:lnTo>
                  <a:lnTo>
                    <a:pt x="186" y="87"/>
                  </a:lnTo>
                  <a:lnTo>
                    <a:pt x="187" y="85"/>
                  </a:lnTo>
                  <a:lnTo>
                    <a:pt x="190" y="82"/>
                  </a:lnTo>
                  <a:lnTo>
                    <a:pt x="191" y="79"/>
                  </a:lnTo>
                  <a:lnTo>
                    <a:pt x="191" y="77"/>
                  </a:lnTo>
                  <a:lnTo>
                    <a:pt x="191" y="76"/>
                  </a:lnTo>
                  <a:lnTo>
                    <a:pt x="188" y="74"/>
                  </a:lnTo>
                  <a:lnTo>
                    <a:pt x="186" y="72"/>
                  </a:lnTo>
                  <a:lnTo>
                    <a:pt x="186" y="71"/>
                  </a:lnTo>
                  <a:lnTo>
                    <a:pt x="186" y="69"/>
                  </a:lnTo>
                  <a:lnTo>
                    <a:pt x="186" y="66"/>
                  </a:lnTo>
                  <a:lnTo>
                    <a:pt x="188" y="64"/>
                  </a:lnTo>
                  <a:lnTo>
                    <a:pt x="193" y="63"/>
                  </a:lnTo>
                  <a:lnTo>
                    <a:pt x="194" y="60"/>
                  </a:lnTo>
                  <a:lnTo>
                    <a:pt x="194" y="58"/>
                  </a:lnTo>
                  <a:lnTo>
                    <a:pt x="193" y="58"/>
                  </a:lnTo>
                  <a:lnTo>
                    <a:pt x="190" y="58"/>
                  </a:lnTo>
                  <a:lnTo>
                    <a:pt x="184" y="57"/>
                  </a:lnTo>
                  <a:lnTo>
                    <a:pt x="184" y="57"/>
                  </a:lnTo>
                  <a:lnTo>
                    <a:pt x="183" y="55"/>
                  </a:lnTo>
                  <a:lnTo>
                    <a:pt x="183" y="54"/>
                  </a:lnTo>
                  <a:lnTo>
                    <a:pt x="184" y="53"/>
                  </a:lnTo>
                  <a:lnTo>
                    <a:pt x="186" y="51"/>
                  </a:lnTo>
                  <a:lnTo>
                    <a:pt x="185" y="49"/>
                  </a:lnTo>
                  <a:lnTo>
                    <a:pt x="184" y="47"/>
                  </a:lnTo>
                  <a:lnTo>
                    <a:pt x="180" y="46"/>
                  </a:lnTo>
                  <a:lnTo>
                    <a:pt x="180" y="44"/>
                  </a:lnTo>
                  <a:lnTo>
                    <a:pt x="180" y="42"/>
                  </a:lnTo>
                  <a:lnTo>
                    <a:pt x="181" y="39"/>
                  </a:lnTo>
                  <a:lnTo>
                    <a:pt x="182" y="38"/>
                  </a:lnTo>
                  <a:lnTo>
                    <a:pt x="185" y="33"/>
                  </a:lnTo>
                  <a:lnTo>
                    <a:pt x="188" y="32"/>
                  </a:lnTo>
                  <a:lnTo>
                    <a:pt x="192" y="30"/>
                  </a:lnTo>
                  <a:lnTo>
                    <a:pt x="195" y="29"/>
                  </a:lnTo>
                  <a:lnTo>
                    <a:pt x="202" y="30"/>
                  </a:lnTo>
                  <a:lnTo>
                    <a:pt x="205" y="31"/>
                  </a:lnTo>
                  <a:lnTo>
                    <a:pt x="211" y="32"/>
                  </a:lnTo>
                  <a:lnTo>
                    <a:pt x="216" y="33"/>
                  </a:lnTo>
                  <a:lnTo>
                    <a:pt x="222" y="34"/>
                  </a:lnTo>
                  <a:lnTo>
                    <a:pt x="224" y="34"/>
                  </a:lnTo>
                  <a:lnTo>
                    <a:pt x="227" y="35"/>
                  </a:lnTo>
                  <a:lnTo>
                    <a:pt x="232" y="37"/>
                  </a:lnTo>
                  <a:lnTo>
                    <a:pt x="237" y="39"/>
                  </a:lnTo>
                  <a:lnTo>
                    <a:pt x="240" y="39"/>
                  </a:lnTo>
                  <a:lnTo>
                    <a:pt x="245" y="37"/>
                  </a:lnTo>
                  <a:lnTo>
                    <a:pt x="248" y="35"/>
                  </a:lnTo>
                  <a:lnTo>
                    <a:pt x="251" y="33"/>
                  </a:lnTo>
                  <a:lnTo>
                    <a:pt x="255" y="33"/>
                  </a:lnTo>
                  <a:lnTo>
                    <a:pt x="264" y="29"/>
                  </a:lnTo>
                  <a:lnTo>
                    <a:pt x="266" y="30"/>
                  </a:lnTo>
                  <a:lnTo>
                    <a:pt x="269" y="30"/>
                  </a:lnTo>
                  <a:lnTo>
                    <a:pt x="272" y="28"/>
                  </a:lnTo>
                  <a:lnTo>
                    <a:pt x="274" y="25"/>
                  </a:lnTo>
                  <a:lnTo>
                    <a:pt x="274" y="25"/>
                  </a:lnTo>
                  <a:lnTo>
                    <a:pt x="275" y="24"/>
                  </a:lnTo>
                  <a:lnTo>
                    <a:pt x="278" y="22"/>
                  </a:lnTo>
                  <a:lnTo>
                    <a:pt x="282" y="20"/>
                  </a:lnTo>
                  <a:lnTo>
                    <a:pt x="283" y="17"/>
                  </a:lnTo>
                  <a:lnTo>
                    <a:pt x="283" y="15"/>
                  </a:lnTo>
                  <a:lnTo>
                    <a:pt x="287" y="13"/>
                  </a:lnTo>
                  <a:lnTo>
                    <a:pt x="291" y="11"/>
                  </a:lnTo>
                  <a:lnTo>
                    <a:pt x="295" y="8"/>
                  </a:lnTo>
                  <a:lnTo>
                    <a:pt x="300" y="5"/>
                  </a:lnTo>
                  <a:lnTo>
                    <a:pt x="303" y="3"/>
                  </a:lnTo>
                  <a:lnTo>
                    <a:pt x="307" y="0"/>
                  </a:lnTo>
                  <a:lnTo>
                    <a:pt x="307" y="1"/>
                  </a:lnTo>
                  <a:lnTo>
                    <a:pt x="308" y="2"/>
                  </a:lnTo>
                  <a:lnTo>
                    <a:pt x="310" y="2"/>
                  </a:lnTo>
                  <a:lnTo>
                    <a:pt x="312" y="1"/>
                  </a:lnTo>
                  <a:lnTo>
                    <a:pt x="314" y="1"/>
                  </a:lnTo>
                  <a:lnTo>
                    <a:pt x="314" y="1"/>
                  </a:lnTo>
                  <a:lnTo>
                    <a:pt x="314" y="2"/>
                  </a:lnTo>
                  <a:lnTo>
                    <a:pt x="314" y="8"/>
                  </a:lnTo>
                  <a:lnTo>
                    <a:pt x="314" y="10"/>
                  </a:lnTo>
                  <a:lnTo>
                    <a:pt x="316" y="14"/>
                  </a:lnTo>
                  <a:lnTo>
                    <a:pt x="318" y="22"/>
                  </a:lnTo>
                  <a:lnTo>
                    <a:pt x="321" y="28"/>
                  </a:lnTo>
                  <a:lnTo>
                    <a:pt x="323" y="33"/>
                  </a:lnTo>
                  <a:lnTo>
                    <a:pt x="324" y="35"/>
                  </a:lnTo>
                  <a:lnTo>
                    <a:pt x="330" y="37"/>
                  </a:lnTo>
                  <a:lnTo>
                    <a:pt x="335" y="38"/>
                  </a:lnTo>
                  <a:lnTo>
                    <a:pt x="338" y="41"/>
                  </a:lnTo>
                  <a:lnTo>
                    <a:pt x="341" y="43"/>
                  </a:lnTo>
                  <a:lnTo>
                    <a:pt x="343" y="45"/>
                  </a:lnTo>
                  <a:lnTo>
                    <a:pt x="345" y="47"/>
                  </a:lnTo>
                  <a:lnTo>
                    <a:pt x="345" y="48"/>
                  </a:lnTo>
                  <a:lnTo>
                    <a:pt x="345" y="49"/>
                  </a:lnTo>
                  <a:lnTo>
                    <a:pt x="343" y="51"/>
                  </a:lnTo>
                  <a:lnTo>
                    <a:pt x="337" y="55"/>
                  </a:lnTo>
                  <a:lnTo>
                    <a:pt x="337" y="56"/>
                  </a:lnTo>
                  <a:lnTo>
                    <a:pt x="337" y="58"/>
                  </a:lnTo>
                  <a:lnTo>
                    <a:pt x="338" y="63"/>
                  </a:lnTo>
                  <a:lnTo>
                    <a:pt x="338" y="66"/>
                  </a:lnTo>
                  <a:lnTo>
                    <a:pt x="338" y="71"/>
                  </a:lnTo>
                  <a:lnTo>
                    <a:pt x="339" y="77"/>
                  </a:lnTo>
                  <a:lnTo>
                    <a:pt x="341" y="80"/>
                  </a:lnTo>
                  <a:lnTo>
                    <a:pt x="343" y="82"/>
                  </a:lnTo>
                  <a:lnTo>
                    <a:pt x="343" y="83"/>
                  </a:lnTo>
                  <a:lnTo>
                    <a:pt x="346" y="85"/>
                  </a:lnTo>
                  <a:lnTo>
                    <a:pt x="348" y="87"/>
                  </a:lnTo>
                  <a:lnTo>
                    <a:pt x="349" y="88"/>
                  </a:lnTo>
                  <a:lnTo>
                    <a:pt x="349" y="89"/>
                  </a:lnTo>
                  <a:lnTo>
                    <a:pt x="349" y="92"/>
                  </a:lnTo>
                  <a:lnTo>
                    <a:pt x="348" y="94"/>
                  </a:lnTo>
                  <a:lnTo>
                    <a:pt x="349" y="95"/>
                  </a:lnTo>
                  <a:lnTo>
                    <a:pt x="350" y="96"/>
                  </a:lnTo>
                  <a:lnTo>
                    <a:pt x="352" y="98"/>
                  </a:lnTo>
                  <a:lnTo>
                    <a:pt x="352" y="101"/>
                  </a:lnTo>
                  <a:lnTo>
                    <a:pt x="352" y="104"/>
                  </a:lnTo>
                  <a:lnTo>
                    <a:pt x="353" y="105"/>
                  </a:lnTo>
                  <a:lnTo>
                    <a:pt x="353" y="107"/>
                  </a:lnTo>
                  <a:lnTo>
                    <a:pt x="352" y="113"/>
                  </a:lnTo>
                  <a:lnTo>
                    <a:pt x="353" y="115"/>
                  </a:lnTo>
                  <a:lnTo>
                    <a:pt x="351" y="115"/>
                  </a:lnTo>
                  <a:lnTo>
                    <a:pt x="349" y="116"/>
                  </a:lnTo>
                  <a:lnTo>
                    <a:pt x="348" y="119"/>
                  </a:lnTo>
                  <a:lnTo>
                    <a:pt x="345" y="120"/>
                  </a:lnTo>
                  <a:lnTo>
                    <a:pt x="343" y="120"/>
                  </a:lnTo>
                  <a:lnTo>
                    <a:pt x="340" y="118"/>
                  </a:lnTo>
                  <a:lnTo>
                    <a:pt x="338" y="116"/>
                  </a:lnTo>
                  <a:lnTo>
                    <a:pt x="337" y="115"/>
                  </a:lnTo>
                  <a:lnTo>
                    <a:pt x="337" y="113"/>
                  </a:lnTo>
                  <a:lnTo>
                    <a:pt x="336" y="111"/>
                  </a:lnTo>
                  <a:lnTo>
                    <a:pt x="334" y="112"/>
                  </a:lnTo>
                  <a:lnTo>
                    <a:pt x="330" y="112"/>
                  </a:lnTo>
                  <a:lnTo>
                    <a:pt x="327" y="113"/>
                  </a:lnTo>
                  <a:lnTo>
                    <a:pt x="326" y="113"/>
                  </a:lnTo>
                  <a:lnTo>
                    <a:pt x="326" y="114"/>
                  </a:lnTo>
                  <a:lnTo>
                    <a:pt x="327" y="116"/>
                  </a:lnTo>
                  <a:lnTo>
                    <a:pt x="327" y="119"/>
                  </a:lnTo>
                  <a:lnTo>
                    <a:pt x="328" y="123"/>
                  </a:lnTo>
                  <a:lnTo>
                    <a:pt x="329" y="125"/>
                  </a:lnTo>
                  <a:lnTo>
                    <a:pt x="329" y="126"/>
                  </a:lnTo>
                  <a:lnTo>
                    <a:pt x="335" y="133"/>
                  </a:lnTo>
                  <a:lnTo>
                    <a:pt x="337" y="134"/>
                  </a:lnTo>
                  <a:lnTo>
                    <a:pt x="337" y="135"/>
                  </a:lnTo>
                  <a:lnTo>
                    <a:pt x="336" y="138"/>
                  </a:lnTo>
                  <a:close/>
                  <a:moveTo>
                    <a:pt x="783" y="836"/>
                  </a:moveTo>
                  <a:lnTo>
                    <a:pt x="781" y="837"/>
                  </a:lnTo>
                  <a:lnTo>
                    <a:pt x="781" y="836"/>
                  </a:lnTo>
                  <a:lnTo>
                    <a:pt x="778" y="831"/>
                  </a:lnTo>
                  <a:lnTo>
                    <a:pt x="777" y="826"/>
                  </a:lnTo>
                  <a:lnTo>
                    <a:pt x="776" y="825"/>
                  </a:lnTo>
                  <a:lnTo>
                    <a:pt x="777" y="823"/>
                  </a:lnTo>
                  <a:lnTo>
                    <a:pt x="778" y="823"/>
                  </a:lnTo>
                  <a:lnTo>
                    <a:pt x="779" y="821"/>
                  </a:lnTo>
                  <a:lnTo>
                    <a:pt x="779" y="818"/>
                  </a:lnTo>
                  <a:lnTo>
                    <a:pt x="781" y="815"/>
                  </a:lnTo>
                  <a:lnTo>
                    <a:pt x="781" y="814"/>
                  </a:lnTo>
                  <a:lnTo>
                    <a:pt x="784" y="814"/>
                  </a:lnTo>
                  <a:lnTo>
                    <a:pt x="784" y="814"/>
                  </a:lnTo>
                  <a:lnTo>
                    <a:pt x="784" y="812"/>
                  </a:lnTo>
                  <a:lnTo>
                    <a:pt x="783" y="811"/>
                  </a:lnTo>
                  <a:lnTo>
                    <a:pt x="782" y="810"/>
                  </a:lnTo>
                  <a:lnTo>
                    <a:pt x="782" y="804"/>
                  </a:lnTo>
                  <a:lnTo>
                    <a:pt x="783" y="801"/>
                  </a:lnTo>
                  <a:lnTo>
                    <a:pt x="783" y="800"/>
                  </a:lnTo>
                  <a:lnTo>
                    <a:pt x="783" y="796"/>
                  </a:lnTo>
                  <a:lnTo>
                    <a:pt x="783" y="795"/>
                  </a:lnTo>
                  <a:lnTo>
                    <a:pt x="785" y="793"/>
                  </a:lnTo>
                  <a:lnTo>
                    <a:pt x="785" y="789"/>
                  </a:lnTo>
                  <a:lnTo>
                    <a:pt x="785" y="788"/>
                  </a:lnTo>
                  <a:lnTo>
                    <a:pt x="787" y="781"/>
                  </a:lnTo>
                  <a:lnTo>
                    <a:pt x="786" y="778"/>
                  </a:lnTo>
                  <a:lnTo>
                    <a:pt x="789" y="773"/>
                  </a:lnTo>
                  <a:lnTo>
                    <a:pt x="791" y="771"/>
                  </a:lnTo>
                  <a:lnTo>
                    <a:pt x="793" y="771"/>
                  </a:lnTo>
                  <a:lnTo>
                    <a:pt x="793" y="775"/>
                  </a:lnTo>
                  <a:lnTo>
                    <a:pt x="794" y="776"/>
                  </a:lnTo>
                  <a:lnTo>
                    <a:pt x="791" y="778"/>
                  </a:lnTo>
                  <a:lnTo>
                    <a:pt x="794" y="781"/>
                  </a:lnTo>
                  <a:lnTo>
                    <a:pt x="793" y="782"/>
                  </a:lnTo>
                  <a:lnTo>
                    <a:pt x="792" y="784"/>
                  </a:lnTo>
                  <a:lnTo>
                    <a:pt x="791" y="786"/>
                  </a:lnTo>
                  <a:lnTo>
                    <a:pt x="789" y="787"/>
                  </a:lnTo>
                  <a:lnTo>
                    <a:pt x="788" y="790"/>
                  </a:lnTo>
                  <a:lnTo>
                    <a:pt x="787" y="791"/>
                  </a:lnTo>
                  <a:lnTo>
                    <a:pt x="790" y="794"/>
                  </a:lnTo>
                  <a:lnTo>
                    <a:pt x="790" y="804"/>
                  </a:lnTo>
                  <a:lnTo>
                    <a:pt x="789" y="807"/>
                  </a:lnTo>
                  <a:lnTo>
                    <a:pt x="787" y="807"/>
                  </a:lnTo>
                  <a:lnTo>
                    <a:pt x="787" y="814"/>
                  </a:lnTo>
                  <a:lnTo>
                    <a:pt x="787" y="816"/>
                  </a:lnTo>
                  <a:lnTo>
                    <a:pt x="784" y="819"/>
                  </a:lnTo>
                  <a:lnTo>
                    <a:pt x="784" y="820"/>
                  </a:lnTo>
                  <a:lnTo>
                    <a:pt x="783" y="822"/>
                  </a:lnTo>
                  <a:lnTo>
                    <a:pt x="784" y="823"/>
                  </a:lnTo>
                  <a:lnTo>
                    <a:pt x="784" y="824"/>
                  </a:lnTo>
                  <a:lnTo>
                    <a:pt x="784" y="825"/>
                  </a:lnTo>
                  <a:lnTo>
                    <a:pt x="784" y="829"/>
                  </a:lnTo>
                  <a:lnTo>
                    <a:pt x="784" y="833"/>
                  </a:lnTo>
                  <a:lnTo>
                    <a:pt x="783" y="836"/>
                  </a:lnTo>
                  <a:close/>
                  <a:moveTo>
                    <a:pt x="782" y="794"/>
                  </a:moveTo>
                  <a:lnTo>
                    <a:pt x="781" y="795"/>
                  </a:lnTo>
                  <a:lnTo>
                    <a:pt x="781" y="791"/>
                  </a:lnTo>
                  <a:lnTo>
                    <a:pt x="781" y="790"/>
                  </a:lnTo>
                  <a:lnTo>
                    <a:pt x="782" y="790"/>
                  </a:lnTo>
                  <a:lnTo>
                    <a:pt x="783" y="790"/>
                  </a:lnTo>
                  <a:lnTo>
                    <a:pt x="782" y="794"/>
                  </a:lnTo>
                  <a:close/>
                  <a:moveTo>
                    <a:pt x="791" y="820"/>
                  </a:moveTo>
                  <a:lnTo>
                    <a:pt x="793" y="824"/>
                  </a:lnTo>
                  <a:lnTo>
                    <a:pt x="790" y="823"/>
                  </a:lnTo>
                  <a:lnTo>
                    <a:pt x="790" y="822"/>
                  </a:lnTo>
                  <a:lnTo>
                    <a:pt x="791" y="820"/>
                  </a:lnTo>
                  <a:close/>
                  <a:moveTo>
                    <a:pt x="781" y="841"/>
                  </a:moveTo>
                  <a:lnTo>
                    <a:pt x="779" y="842"/>
                  </a:lnTo>
                  <a:lnTo>
                    <a:pt x="778" y="841"/>
                  </a:lnTo>
                  <a:lnTo>
                    <a:pt x="779" y="840"/>
                  </a:lnTo>
                  <a:lnTo>
                    <a:pt x="779" y="837"/>
                  </a:lnTo>
                  <a:lnTo>
                    <a:pt x="781" y="839"/>
                  </a:lnTo>
                  <a:lnTo>
                    <a:pt x="781" y="841"/>
                  </a:lnTo>
                  <a:close/>
                  <a:moveTo>
                    <a:pt x="147" y="847"/>
                  </a:moveTo>
                  <a:lnTo>
                    <a:pt x="147" y="847"/>
                  </a:lnTo>
                  <a:lnTo>
                    <a:pt x="147" y="847"/>
                  </a:lnTo>
                  <a:lnTo>
                    <a:pt x="147" y="846"/>
                  </a:lnTo>
                  <a:lnTo>
                    <a:pt x="148" y="845"/>
                  </a:lnTo>
                  <a:lnTo>
                    <a:pt x="148" y="845"/>
                  </a:lnTo>
                  <a:lnTo>
                    <a:pt x="148" y="846"/>
                  </a:lnTo>
                  <a:lnTo>
                    <a:pt x="147" y="847"/>
                  </a:lnTo>
                  <a:close/>
                  <a:moveTo>
                    <a:pt x="775" y="868"/>
                  </a:moveTo>
                  <a:lnTo>
                    <a:pt x="774" y="869"/>
                  </a:lnTo>
                  <a:lnTo>
                    <a:pt x="771" y="868"/>
                  </a:lnTo>
                  <a:lnTo>
                    <a:pt x="772" y="865"/>
                  </a:lnTo>
                  <a:lnTo>
                    <a:pt x="770" y="862"/>
                  </a:lnTo>
                  <a:lnTo>
                    <a:pt x="771" y="860"/>
                  </a:lnTo>
                  <a:lnTo>
                    <a:pt x="773" y="858"/>
                  </a:lnTo>
                  <a:lnTo>
                    <a:pt x="775" y="857"/>
                  </a:lnTo>
                  <a:lnTo>
                    <a:pt x="777" y="860"/>
                  </a:lnTo>
                  <a:lnTo>
                    <a:pt x="778" y="863"/>
                  </a:lnTo>
                  <a:lnTo>
                    <a:pt x="775" y="868"/>
                  </a:lnTo>
                  <a:close/>
                  <a:moveTo>
                    <a:pt x="784" y="913"/>
                  </a:moveTo>
                  <a:lnTo>
                    <a:pt x="783" y="914"/>
                  </a:lnTo>
                  <a:lnTo>
                    <a:pt x="782" y="913"/>
                  </a:lnTo>
                  <a:lnTo>
                    <a:pt x="782" y="911"/>
                  </a:lnTo>
                  <a:lnTo>
                    <a:pt x="783" y="910"/>
                  </a:lnTo>
                  <a:lnTo>
                    <a:pt x="784" y="910"/>
                  </a:lnTo>
                  <a:lnTo>
                    <a:pt x="784" y="910"/>
                  </a:lnTo>
                  <a:lnTo>
                    <a:pt x="785" y="912"/>
                  </a:lnTo>
                  <a:lnTo>
                    <a:pt x="784" y="913"/>
                  </a:lnTo>
                  <a:close/>
                  <a:moveTo>
                    <a:pt x="795" y="942"/>
                  </a:moveTo>
                  <a:lnTo>
                    <a:pt x="796" y="943"/>
                  </a:lnTo>
                  <a:lnTo>
                    <a:pt x="795" y="943"/>
                  </a:lnTo>
                  <a:lnTo>
                    <a:pt x="793" y="941"/>
                  </a:lnTo>
                  <a:lnTo>
                    <a:pt x="794" y="939"/>
                  </a:lnTo>
                  <a:lnTo>
                    <a:pt x="794" y="939"/>
                  </a:lnTo>
                  <a:lnTo>
                    <a:pt x="795" y="942"/>
                  </a:lnTo>
                  <a:close/>
                  <a:moveTo>
                    <a:pt x="156" y="941"/>
                  </a:moveTo>
                  <a:lnTo>
                    <a:pt x="156" y="941"/>
                  </a:lnTo>
                  <a:lnTo>
                    <a:pt x="156" y="942"/>
                  </a:lnTo>
                  <a:lnTo>
                    <a:pt x="155" y="942"/>
                  </a:lnTo>
                  <a:lnTo>
                    <a:pt x="155" y="941"/>
                  </a:lnTo>
                  <a:lnTo>
                    <a:pt x="155" y="941"/>
                  </a:lnTo>
                  <a:lnTo>
                    <a:pt x="156" y="941"/>
                  </a:lnTo>
                  <a:lnTo>
                    <a:pt x="156" y="941"/>
                  </a:lnTo>
                  <a:lnTo>
                    <a:pt x="157" y="940"/>
                  </a:lnTo>
                  <a:lnTo>
                    <a:pt x="157" y="939"/>
                  </a:lnTo>
                  <a:lnTo>
                    <a:pt x="157" y="940"/>
                  </a:lnTo>
                  <a:lnTo>
                    <a:pt x="157" y="941"/>
                  </a:lnTo>
                  <a:lnTo>
                    <a:pt x="156" y="941"/>
                  </a:lnTo>
                  <a:close/>
                  <a:moveTo>
                    <a:pt x="808" y="948"/>
                  </a:moveTo>
                  <a:lnTo>
                    <a:pt x="806" y="949"/>
                  </a:lnTo>
                  <a:lnTo>
                    <a:pt x="806" y="949"/>
                  </a:lnTo>
                  <a:lnTo>
                    <a:pt x="806" y="948"/>
                  </a:lnTo>
                  <a:lnTo>
                    <a:pt x="806" y="948"/>
                  </a:lnTo>
                  <a:lnTo>
                    <a:pt x="806" y="946"/>
                  </a:lnTo>
                  <a:lnTo>
                    <a:pt x="806" y="944"/>
                  </a:lnTo>
                  <a:lnTo>
                    <a:pt x="807" y="943"/>
                  </a:lnTo>
                  <a:lnTo>
                    <a:pt x="808" y="943"/>
                  </a:lnTo>
                  <a:lnTo>
                    <a:pt x="807" y="945"/>
                  </a:lnTo>
                  <a:lnTo>
                    <a:pt x="808" y="948"/>
                  </a:lnTo>
                  <a:close/>
                  <a:moveTo>
                    <a:pt x="805" y="954"/>
                  </a:moveTo>
                  <a:lnTo>
                    <a:pt x="802" y="954"/>
                  </a:lnTo>
                  <a:lnTo>
                    <a:pt x="802" y="952"/>
                  </a:lnTo>
                  <a:lnTo>
                    <a:pt x="801" y="951"/>
                  </a:lnTo>
                  <a:lnTo>
                    <a:pt x="801" y="949"/>
                  </a:lnTo>
                  <a:lnTo>
                    <a:pt x="802" y="949"/>
                  </a:lnTo>
                  <a:lnTo>
                    <a:pt x="805" y="952"/>
                  </a:lnTo>
                  <a:lnTo>
                    <a:pt x="805" y="953"/>
                  </a:lnTo>
                  <a:lnTo>
                    <a:pt x="805" y="954"/>
                  </a:lnTo>
                  <a:close/>
                  <a:moveTo>
                    <a:pt x="814" y="970"/>
                  </a:moveTo>
                  <a:lnTo>
                    <a:pt x="811" y="973"/>
                  </a:lnTo>
                  <a:lnTo>
                    <a:pt x="810" y="971"/>
                  </a:lnTo>
                  <a:lnTo>
                    <a:pt x="811" y="970"/>
                  </a:lnTo>
                  <a:lnTo>
                    <a:pt x="812" y="970"/>
                  </a:lnTo>
                  <a:lnTo>
                    <a:pt x="813" y="969"/>
                  </a:lnTo>
                  <a:lnTo>
                    <a:pt x="814" y="970"/>
                  </a:lnTo>
                  <a:close/>
                  <a:moveTo>
                    <a:pt x="819" y="987"/>
                  </a:moveTo>
                  <a:lnTo>
                    <a:pt x="817" y="990"/>
                  </a:lnTo>
                  <a:lnTo>
                    <a:pt x="814" y="982"/>
                  </a:lnTo>
                  <a:lnTo>
                    <a:pt x="812" y="981"/>
                  </a:lnTo>
                  <a:lnTo>
                    <a:pt x="812" y="978"/>
                  </a:lnTo>
                  <a:lnTo>
                    <a:pt x="813" y="976"/>
                  </a:lnTo>
                  <a:lnTo>
                    <a:pt x="817" y="974"/>
                  </a:lnTo>
                  <a:lnTo>
                    <a:pt x="819" y="975"/>
                  </a:lnTo>
                  <a:lnTo>
                    <a:pt x="820" y="983"/>
                  </a:lnTo>
                  <a:lnTo>
                    <a:pt x="819" y="98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1" name="Freeform 443">
              <a:extLst>
                <a:ext uri="{FF2B5EF4-FFF2-40B4-BE49-F238E27FC236}">
                  <a16:creationId xmlns:a16="http://schemas.microsoft.com/office/drawing/2014/main" id="{34757D29-77E7-5879-3B0A-84C60A040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90" y="9358311"/>
              <a:ext cx="21981" cy="82430"/>
            </a:xfrm>
            <a:custGeom>
              <a:avLst/>
              <a:gdLst>
                <a:gd name="T0" fmla="*/ 7 w 19"/>
                <a:gd name="T1" fmla="*/ 65 h 67"/>
                <a:gd name="T2" fmla="*/ 5 w 19"/>
                <a:gd name="T3" fmla="*/ 66 h 67"/>
                <a:gd name="T4" fmla="*/ 5 w 19"/>
                <a:gd name="T5" fmla="*/ 65 h 67"/>
                <a:gd name="T6" fmla="*/ 2 w 19"/>
                <a:gd name="T7" fmla="*/ 60 h 67"/>
                <a:gd name="T8" fmla="*/ 1 w 19"/>
                <a:gd name="T9" fmla="*/ 55 h 67"/>
                <a:gd name="T10" fmla="*/ 0 w 19"/>
                <a:gd name="T11" fmla="*/ 54 h 67"/>
                <a:gd name="T12" fmla="*/ 1 w 19"/>
                <a:gd name="T13" fmla="*/ 52 h 67"/>
                <a:gd name="T14" fmla="*/ 2 w 19"/>
                <a:gd name="T15" fmla="*/ 52 h 67"/>
                <a:gd name="T16" fmla="*/ 3 w 19"/>
                <a:gd name="T17" fmla="*/ 50 h 67"/>
                <a:gd name="T18" fmla="*/ 3 w 19"/>
                <a:gd name="T19" fmla="*/ 47 h 67"/>
                <a:gd name="T20" fmla="*/ 5 w 19"/>
                <a:gd name="T21" fmla="*/ 44 h 67"/>
                <a:gd name="T22" fmla="*/ 5 w 19"/>
                <a:gd name="T23" fmla="*/ 43 h 67"/>
                <a:gd name="T24" fmla="*/ 8 w 19"/>
                <a:gd name="T25" fmla="*/ 43 h 67"/>
                <a:gd name="T26" fmla="*/ 8 w 19"/>
                <a:gd name="T27" fmla="*/ 43 h 67"/>
                <a:gd name="T28" fmla="*/ 8 w 19"/>
                <a:gd name="T29" fmla="*/ 41 h 67"/>
                <a:gd name="T30" fmla="*/ 7 w 19"/>
                <a:gd name="T31" fmla="*/ 40 h 67"/>
                <a:gd name="T32" fmla="*/ 6 w 19"/>
                <a:gd name="T33" fmla="*/ 39 h 67"/>
                <a:gd name="T34" fmla="*/ 6 w 19"/>
                <a:gd name="T35" fmla="*/ 33 h 67"/>
                <a:gd name="T36" fmla="*/ 7 w 19"/>
                <a:gd name="T37" fmla="*/ 30 h 67"/>
                <a:gd name="T38" fmla="*/ 7 w 19"/>
                <a:gd name="T39" fmla="*/ 29 h 67"/>
                <a:gd name="T40" fmla="*/ 7 w 19"/>
                <a:gd name="T41" fmla="*/ 25 h 67"/>
                <a:gd name="T42" fmla="*/ 7 w 19"/>
                <a:gd name="T43" fmla="*/ 24 h 67"/>
                <a:gd name="T44" fmla="*/ 9 w 19"/>
                <a:gd name="T45" fmla="*/ 22 h 67"/>
                <a:gd name="T46" fmla="*/ 9 w 19"/>
                <a:gd name="T47" fmla="*/ 18 h 67"/>
                <a:gd name="T48" fmla="*/ 9 w 19"/>
                <a:gd name="T49" fmla="*/ 17 h 67"/>
                <a:gd name="T50" fmla="*/ 11 w 19"/>
                <a:gd name="T51" fmla="*/ 10 h 67"/>
                <a:gd name="T52" fmla="*/ 10 w 19"/>
                <a:gd name="T53" fmla="*/ 7 h 67"/>
                <a:gd name="T54" fmla="*/ 13 w 19"/>
                <a:gd name="T55" fmla="*/ 2 h 67"/>
                <a:gd name="T56" fmla="*/ 15 w 19"/>
                <a:gd name="T57" fmla="*/ 0 h 67"/>
                <a:gd name="T58" fmla="*/ 17 w 19"/>
                <a:gd name="T59" fmla="*/ 0 h 67"/>
                <a:gd name="T60" fmla="*/ 17 w 19"/>
                <a:gd name="T61" fmla="*/ 4 h 67"/>
                <a:gd name="T62" fmla="*/ 18 w 19"/>
                <a:gd name="T63" fmla="*/ 5 h 67"/>
                <a:gd name="T64" fmla="*/ 15 w 19"/>
                <a:gd name="T65" fmla="*/ 7 h 67"/>
                <a:gd name="T66" fmla="*/ 18 w 19"/>
                <a:gd name="T67" fmla="*/ 10 h 67"/>
                <a:gd name="T68" fmla="*/ 17 w 19"/>
                <a:gd name="T69" fmla="*/ 11 h 67"/>
                <a:gd name="T70" fmla="*/ 16 w 19"/>
                <a:gd name="T71" fmla="*/ 13 h 67"/>
                <a:gd name="T72" fmla="*/ 15 w 19"/>
                <a:gd name="T73" fmla="*/ 15 h 67"/>
                <a:gd name="T74" fmla="*/ 13 w 19"/>
                <a:gd name="T75" fmla="*/ 16 h 67"/>
                <a:gd name="T76" fmla="*/ 12 w 19"/>
                <a:gd name="T77" fmla="*/ 19 h 67"/>
                <a:gd name="T78" fmla="*/ 11 w 19"/>
                <a:gd name="T79" fmla="*/ 20 h 67"/>
                <a:gd name="T80" fmla="*/ 14 w 19"/>
                <a:gd name="T81" fmla="*/ 23 h 67"/>
                <a:gd name="T82" fmla="*/ 14 w 19"/>
                <a:gd name="T83" fmla="*/ 33 h 67"/>
                <a:gd name="T84" fmla="*/ 13 w 19"/>
                <a:gd name="T85" fmla="*/ 36 h 67"/>
                <a:gd name="T86" fmla="*/ 11 w 19"/>
                <a:gd name="T87" fmla="*/ 36 h 67"/>
                <a:gd name="T88" fmla="*/ 11 w 19"/>
                <a:gd name="T89" fmla="*/ 43 h 67"/>
                <a:gd name="T90" fmla="*/ 11 w 19"/>
                <a:gd name="T91" fmla="*/ 45 h 67"/>
                <a:gd name="T92" fmla="*/ 8 w 19"/>
                <a:gd name="T93" fmla="*/ 48 h 67"/>
                <a:gd name="T94" fmla="*/ 8 w 19"/>
                <a:gd name="T95" fmla="*/ 49 h 67"/>
                <a:gd name="T96" fmla="*/ 7 w 19"/>
                <a:gd name="T97" fmla="*/ 51 h 67"/>
                <a:gd name="T98" fmla="*/ 8 w 19"/>
                <a:gd name="T99" fmla="*/ 52 h 67"/>
                <a:gd name="T100" fmla="*/ 8 w 19"/>
                <a:gd name="T101" fmla="*/ 53 h 67"/>
                <a:gd name="T102" fmla="*/ 8 w 19"/>
                <a:gd name="T103" fmla="*/ 54 h 67"/>
                <a:gd name="T104" fmla="*/ 8 w 19"/>
                <a:gd name="T105" fmla="*/ 58 h 67"/>
                <a:gd name="T106" fmla="*/ 8 w 19"/>
                <a:gd name="T107" fmla="*/ 62 h 67"/>
                <a:gd name="T108" fmla="*/ 7 w 19"/>
                <a:gd name="T109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67">
                  <a:moveTo>
                    <a:pt x="7" y="65"/>
                  </a:moveTo>
                  <a:lnTo>
                    <a:pt x="5" y="66"/>
                  </a:lnTo>
                  <a:lnTo>
                    <a:pt x="5" y="65"/>
                  </a:lnTo>
                  <a:lnTo>
                    <a:pt x="2" y="60"/>
                  </a:lnTo>
                  <a:lnTo>
                    <a:pt x="1" y="55"/>
                  </a:lnTo>
                  <a:lnTo>
                    <a:pt x="0" y="54"/>
                  </a:lnTo>
                  <a:lnTo>
                    <a:pt x="1" y="52"/>
                  </a:lnTo>
                  <a:lnTo>
                    <a:pt x="2" y="52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8" y="43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7" y="40"/>
                  </a:lnTo>
                  <a:lnTo>
                    <a:pt x="6" y="39"/>
                  </a:lnTo>
                  <a:lnTo>
                    <a:pt x="6" y="33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11" y="10"/>
                  </a:lnTo>
                  <a:lnTo>
                    <a:pt x="10" y="7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7" y="4"/>
                  </a:lnTo>
                  <a:lnTo>
                    <a:pt x="18" y="5"/>
                  </a:lnTo>
                  <a:lnTo>
                    <a:pt x="15" y="7"/>
                  </a:lnTo>
                  <a:lnTo>
                    <a:pt x="18" y="10"/>
                  </a:lnTo>
                  <a:lnTo>
                    <a:pt x="17" y="11"/>
                  </a:lnTo>
                  <a:lnTo>
                    <a:pt x="16" y="13"/>
                  </a:lnTo>
                  <a:lnTo>
                    <a:pt x="15" y="15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14" y="23"/>
                  </a:lnTo>
                  <a:lnTo>
                    <a:pt x="14" y="33"/>
                  </a:lnTo>
                  <a:lnTo>
                    <a:pt x="13" y="36"/>
                  </a:lnTo>
                  <a:lnTo>
                    <a:pt x="11" y="36"/>
                  </a:lnTo>
                  <a:lnTo>
                    <a:pt x="11" y="43"/>
                  </a:lnTo>
                  <a:lnTo>
                    <a:pt x="11" y="45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8" y="58"/>
                  </a:lnTo>
                  <a:lnTo>
                    <a:pt x="8" y="62"/>
                  </a:lnTo>
                  <a:lnTo>
                    <a:pt x="7" y="6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2" name="Freeform 444">
              <a:extLst>
                <a:ext uri="{FF2B5EF4-FFF2-40B4-BE49-F238E27FC236}">
                  <a16:creationId xmlns:a16="http://schemas.microsoft.com/office/drawing/2014/main" id="{BF3A580A-9FE6-8E71-A748-74271EF5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2084" y="9380292"/>
              <a:ext cx="5497" cy="5497"/>
            </a:xfrm>
            <a:custGeom>
              <a:avLst/>
              <a:gdLst>
                <a:gd name="T0" fmla="*/ 1 w 3"/>
                <a:gd name="T1" fmla="*/ 4 h 6"/>
                <a:gd name="T2" fmla="*/ 0 w 3"/>
                <a:gd name="T3" fmla="*/ 5 h 6"/>
                <a:gd name="T4" fmla="*/ 0 w 3"/>
                <a:gd name="T5" fmla="*/ 1 h 6"/>
                <a:gd name="T6" fmla="*/ 0 w 3"/>
                <a:gd name="T7" fmla="*/ 0 h 6"/>
                <a:gd name="T8" fmla="*/ 1 w 3"/>
                <a:gd name="T9" fmla="*/ 0 h 6"/>
                <a:gd name="T10" fmla="*/ 2 w 3"/>
                <a:gd name="T11" fmla="*/ 0 h 6"/>
                <a:gd name="T12" fmla="*/ 1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4"/>
                  </a:moveTo>
                  <a:lnTo>
                    <a:pt x="0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3" name="Freeform 445">
              <a:extLst>
                <a:ext uri="{FF2B5EF4-FFF2-40B4-BE49-F238E27FC236}">
                  <a16:creationId xmlns:a16="http://schemas.microsoft.com/office/drawing/2014/main" id="{DF50DB94-5CC2-D290-C443-C190C2BCC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3074" y="9418760"/>
              <a:ext cx="5497" cy="549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0 w 4"/>
                <a:gd name="T5" fmla="*/ 3 h 5"/>
                <a:gd name="T6" fmla="*/ 0 w 4"/>
                <a:gd name="T7" fmla="*/ 2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4" name="Freeform 446">
              <a:extLst>
                <a:ext uri="{FF2B5EF4-FFF2-40B4-BE49-F238E27FC236}">
                  <a16:creationId xmlns:a16="http://schemas.microsoft.com/office/drawing/2014/main" id="{15967E7D-479C-7409-1F34-4D6B24887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6590" y="9440740"/>
              <a:ext cx="5493" cy="5493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5 h 6"/>
                <a:gd name="T4" fmla="*/ 0 w 4"/>
                <a:gd name="T5" fmla="*/ 4 h 6"/>
                <a:gd name="T6" fmla="*/ 1 w 4"/>
                <a:gd name="T7" fmla="*/ 3 h 6"/>
                <a:gd name="T8" fmla="*/ 1 w 4"/>
                <a:gd name="T9" fmla="*/ 0 h 6"/>
                <a:gd name="T10" fmla="*/ 3 w 4"/>
                <a:gd name="T11" fmla="*/ 2 h 6"/>
                <a:gd name="T12" fmla="*/ 3 w 4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1" y="3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5" name="Freeform 447">
              <a:extLst>
                <a:ext uri="{FF2B5EF4-FFF2-40B4-BE49-F238E27FC236}">
                  <a16:creationId xmlns:a16="http://schemas.microsoft.com/office/drawing/2014/main" id="{AAD9A5B8-F5B4-6293-238C-40DF21BC2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0776" y="9451731"/>
              <a:ext cx="5497" cy="5493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2 h 3"/>
                <a:gd name="T4" fmla="*/ 0 w 2"/>
                <a:gd name="T5" fmla="*/ 2 h 3"/>
                <a:gd name="T6" fmla="*/ 0 w 2"/>
                <a:gd name="T7" fmla="*/ 1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  <a:gd name="T14" fmla="*/ 0 w 2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6" name="Freeform 448">
              <a:extLst>
                <a:ext uri="{FF2B5EF4-FFF2-40B4-BE49-F238E27FC236}">
                  <a16:creationId xmlns:a16="http://schemas.microsoft.com/office/drawing/2014/main" id="{A5EC26E1-ED29-192C-A91C-CB2ED1A2D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1093" y="9468215"/>
              <a:ext cx="10990" cy="16487"/>
            </a:xfrm>
            <a:custGeom>
              <a:avLst/>
              <a:gdLst>
                <a:gd name="T0" fmla="*/ 5 w 9"/>
                <a:gd name="T1" fmla="*/ 11 h 13"/>
                <a:gd name="T2" fmla="*/ 4 w 9"/>
                <a:gd name="T3" fmla="*/ 12 h 13"/>
                <a:gd name="T4" fmla="*/ 1 w 9"/>
                <a:gd name="T5" fmla="*/ 11 h 13"/>
                <a:gd name="T6" fmla="*/ 2 w 9"/>
                <a:gd name="T7" fmla="*/ 8 h 13"/>
                <a:gd name="T8" fmla="*/ 0 w 9"/>
                <a:gd name="T9" fmla="*/ 5 h 13"/>
                <a:gd name="T10" fmla="*/ 1 w 9"/>
                <a:gd name="T11" fmla="*/ 3 h 13"/>
                <a:gd name="T12" fmla="*/ 3 w 9"/>
                <a:gd name="T13" fmla="*/ 1 h 13"/>
                <a:gd name="T14" fmla="*/ 5 w 9"/>
                <a:gd name="T15" fmla="*/ 0 h 13"/>
                <a:gd name="T16" fmla="*/ 7 w 9"/>
                <a:gd name="T17" fmla="*/ 3 h 13"/>
                <a:gd name="T18" fmla="*/ 8 w 9"/>
                <a:gd name="T19" fmla="*/ 6 h 13"/>
                <a:gd name="T20" fmla="*/ 5 w 9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3">
                  <a:moveTo>
                    <a:pt x="5" y="11"/>
                  </a:moveTo>
                  <a:lnTo>
                    <a:pt x="4" y="12"/>
                  </a:lnTo>
                  <a:lnTo>
                    <a:pt x="1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1"/>
                  </a:lnTo>
                  <a:lnTo>
                    <a:pt x="5" y="0"/>
                  </a:lnTo>
                  <a:lnTo>
                    <a:pt x="7" y="3"/>
                  </a:lnTo>
                  <a:lnTo>
                    <a:pt x="8" y="6"/>
                  </a:lnTo>
                  <a:lnTo>
                    <a:pt x="5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7" name="Freeform 449">
              <a:extLst>
                <a:ext uri="{FF2B5EF4-FFF2-40B4-BE49-F238E27FC236}">
                  <a16:creationId xmlns:a16="http://schemas.microsoft.com/office/drawing/2014/main" id="{BEDCDE39-29C8-EC58-7A13-96BFF2964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2084" y="9534157"/>
              <a:ext cx="5497" cy="5497"/>
            </a:xfrm>
            <a:custGeom>
              <a:avLst/>
              <a:gdLst>
                <a:gd name="T0" fmla="*/ 2 w 4"/>
                <a:gd name="T1" fmla="*/ 3 h 5"/>
                <a:gd name="T2" fmla="*/ 1 w 4"/>
                <a:gd name="T3" fmla="*/ 4 h 5"/>
                <a:gd name="T4" fmla="*/ 0 w 4"/>
                <a:gd name="T5" fmla="*/ 3 h 5"/>
                <a:gd name="T6" fmla="*/ 0 w 4"/>
                <a:gd name="T7" fmla="*/ 1 h 5"/>
                <a:gd name="T8" fmla="*/ 1 w 4"/>
                <a:gd name="T9" fmla="*/ 0 h 5"/>
                <a:gd name="T10" fmla="*/ 2 w 4"/>
                <a:gd name="T11" fmla="*/ 0 h 5"/>
                <a:gd name="T12" fmla="*/ 2 w 4"/>
                <a:gd name="T13" fmla="*/ 0 h 5"/>
                <a:gd name="T14" fmla="*/ 3 w 4"/>
                <a:gd name="T15" fmla="*/ 2 h 5"/>
                <a:gd name="T16" fmla="*/ 2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8" name="Freeform 450">
              <a:extLst>
                <a:ext uri="{FF2B5EF4-FFF2-40B4-BE49-F238E27FC236}">
                  <a16:creationId xmlns:a16="http://schemas.microsoft.com/office/drawing/2014/main" id="{C0F75F1C-DA78-51A6-DC9F-98C05AF50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8571" y="9567128"/>
              <a:ext cx="5493" cy="5497"/>
            </a:xfrm>
            <a:custGeom>
              <a:avLst/>
              <a:gdLst>
                <a:gd name="T0" fmla="*/ 2 w 4"/>
                <a:gd name="T1" fmla="*/ 3 h 5"/>
                <a:gd name="T2" fmla="*/ 3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1 w 4"/>
                <a:gd name="T9" fmla="*/ 0 h 5"/>
                <a:gd name="T10" fmla="*/ 1 w 4"/>
                <a:gd name="T11" fmla="*/ 0 h 5"/>
                <a:gd name="T12" fmla="*/ 2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89" name="Freeform 451">
              <a:extLst>
                <a:ext uri="{FF2B5EF4-FFF2-40B4-BE49-F238E27FC236}">
                  <a16:creationId xmlns:a16="http://schemas.microsoft.com/office/drawing/2014/main" id="{2B182EC0-EFDB-7BDE-0FB1-85DEA3430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1766" y="9567128"/>
              <a:ext cx="5497" cy="5497"/>
            </a:xfrm>
            <a:custGeom>
              <a:avLst/>
              <a:gdLst>
                <a:gd name="T0" fmla="*/ 1 w 3"/>
                <a:gd name="T1" fmla="*/ 2 h 4"/>
                <a:gd name="T2" fmla="*/ 1 w 3"/>
                <a:gd name="T3" fmla="*/ 2 h 4"/>
                <a:gd name="T4" fmla="*/ 1 w 3"/>
                <a:gd name="T5" fmla="*/ 3 h 4"/>
                <a:gd name="T6" fmla="*/ 0 w 3"/>
                <a:gd name="T7" fmla="*/ 3 h 4"/>
                <a:gd name="T8" fmla="*/ 0 w 3"/>
                <a:gd name="T9" fmla="*/ 2 h 4"/>
                <a:gd name="T10" fmla="*/ 0 w 3"/>
                <a:gd name="T11" fmla="*/ 2 h 4"/>
                <a:gd name="T12" fmla="*/ 1 w 3"/>
                <a:gd name="T13" fmla="*/ 2 h 4"/>
                <a:gd name="T14" fmla="*/ 1 w 3"/>
                <a:gd name="T15" fmla="*/ 2 h 4"/>
                <a:gd name="T16" fmla="*/ 2 w 3"/>
                <a:gd name="T17" fmla="*/ 1 h 4"/>
                <a:gd name="T18" fmla="*/ 2 w 3"/>
                <a:gd name="T19" fmla="*/ 0 h 4"/>
                <a:gd name="T20" fmla="*/ 2 w 3"/>
                <a:gd name="T21" fmla="*/ 1 h 4"/>
                <a:gd name="T22" fmla="*/ 2 w 3"/>
                <a:gd name="T23" fmla="*/ 2 h 4"/>
                <a:gd name="T24" fmla="*/ 1 w 3"/>
                <a:gd name="T2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0" name="Freeform 452">
              <a:extLst>
                <a:ext uri="{FF2B5EF4-FFF2-40B4-BE49-F238E27FC236}">
                  <a16:creationId xmlns:a16="http://schemas.microsoft.com/office/drawing/2014/main" id="{75B6CB71-B3C5-A4A8-85A7-041FE9C2F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5055" y="9572625"/>
              <a:ext cx="5497" cy="10990"/>
            </a:xfrm>
            <a:custGeom>
              <a:avLst/>
              <a:gdLst>
                <a:gd name="T0" fmla="*/ 2 w 3"/>
                <a:gd name="T1" fmla="*/ 5 h 7"/>
                <a:gd name="T2" fmla="*/ 0 w 3"/>
                <a:gd name="T3" fmla="*/ 6 h 7"/>
                <a:gd name="T4" fmla="*/ 0 w 3"/>
                <a:gd name="T5" fmla="*/ 6 h 7"/>
                <a:gd name="T6" fmla="*/ 0 w 3"/>
                <a:gd name="T7" fmla="*/ 5 h 7"/>
                <a:gd name="T8" fmla="*/ 0 w 3"/>
                <a:gd name="T9" fmla="*/ 5 h 7"/>
                <a:gd name="T10" fmla="*/ 0 w 3"/>
                <a:gd name="T11" fmla="*/ 3 h 7"/>
                <a:gd name="T12" fmla="*/ 0 w 3"/>
                <a:gd name="T13" fmla="*/ 1 h 7"/>
                <a:gd name="T14" fmla="*/ 1 w 3"/>
                <a:gd name="T15" fmla="*/ 0 h 7"/>
                <a:gd name="T16" fmla="*/ 2 w 3"/>
                <a:gd name="T17" fmla="*/ 0 h 7"/>
                <a:gd name="T18" fmla="*/ 1 w 3"/>
                <a:gd name="T19" fmla="*/ 2 h 7"/>
                <a:gd name="T20" fmla="*/ 2 w 3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1" name="Freeform 453">
              <a:extLst>
                <a:ext uri="{FF2B5EF4-FFF2-40B4-BE49-F238E27FC236}">
                  <a16:creationId xmlns:a16="http://schemas.microsoft.com/office/drawing/2014/main" id="{6A3D3838-CC35-8B15-9B98-BDEA5633A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9562" y="9583615"/>
              <a:ext cx="5493" cy="5493"/>
            </a:xfrm>
            <a:custGeom>
              <a:avLst/>
              <a:gdLst>
                <a:gd name="T0" fmla="*/ 4 w 5"/>
                <a:gd name="T1" fmla="*/ 5 h 6"/>
                <a:gd name="T2" fmla="*/ 1 w 5"/>
                <a:gd name="T3" fmla="*/ 5 h 6"/>
                <a:gd name="T4" fmla="*/ 1 w 5"/>
                <a:gd name="T5" fmla="*/ 3 h 6"/>
                <a:gd name="T6" fmla="*/ 0 w 5"/>
                <a:gd name="T7" fmla="*/ 2 h 6"/>
                <a:gd name="T8" fmla="*/ 0 w 5"/>
                <a:gd name="T9" fmla="*/ 0 h 6"/>
                <a:gd name="T10" fmla="*/ 1 w 5"/>
                <a:gd name="T11" fmla="*/ 0 h 6"/>
                <a:gd name="T12" fmla="*/ 4 w 5"/>
                <a:gd name="T13" fmla="*/ 3 h 6"/>
                <a:gd name="T14" fmla="*/ 4 w 5"/>
                <a:gd name="T15" fmla="*/ 4 h 6"/>
                <a:gd name="T16" fmla="*/ 4 w 5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5"/>
                  </a:moveTo>
                  <a:lnTo>
                    <a:pt x="1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2" name="Freeform 454">
              <a:extLst>
                <a:ext uri="{FF2B5EF4-FFF2-40B4-BE49-F238E27FC236}">
                  <a16:creationId xmlns:a16="http://schemas.microsoft.com/office/drawing/2014/main" id="{BFB33797-8F25-3DF4-CD9E-1E4C6334CD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0552" y="9605596"/>
              <a:ext cx="5493" cy="5493"/>
            </a:xfrm>
            <a:custGeom>
              <a:avLst/>
              <a:gdLst>
                <a:gd name="T0" fmla="*/ 4 w 5"/>
                <a:gd name="T1" fmla="*/ 1 h 5"/>
                <a:gd name="T2" fmla="*/ 1 w 5"/>
                <a:gd name="T3" fmla="*/ 4 h 5"/>
                <a:gd name="T4" fmla="*/ 0 w 5"/>
                <a:gd name="T5" fmla="*/ 2 h 5"/>
                <a:gd name="T6" fmla="*/ 1 w 5"/>
                <a:gd name="T7" fmla="*/ 1 h 5"/>
                <a:gd name="T8" fmla="*/ 2 w 5"/>
                <a:gd name="T9" fmla="*/ 1 h 5"/>
                <a:gd name="T10" fmla="*/ 3 w 5"/>
                <a:gd name="T11" fmla="*/ 0 h 5"/>
                <a:gd name="T12" fmla="*/ 4 w 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4" y="1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3" name="Freeform 455">
              <a:extLst>
                <a:ext uri="{FF2B5EF4-FFF2-40B4-BE49-F238E27FC236}">
                  <a16:creationId xmlns:a16="http://schemas.microsoft.com/office/drawing/2014/main" id="{277D33F7-FC4B-2FDA-6B74-FCD662148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0552" y="9611090"/>
              <a:ext cx="10990" cy="21981"/>
            </a:xfrm>
            <a:custGeom>
              <a:avLst/>
              <a:gdLst>
                <a:gd name="T0" fmla="*/ 7 w 9"/>
                <a:gd name="T1" fmla="*/ 13 h 17"/>
                <a:gd name="T2" fmla="*/ 5 w 9"/>
                <a:gd name="T3" fmla="*/ 16 h 17"/>
                <a:gd name="T4" fmla="*/ 2 w 9"/>
                <a:gd name="T5" fmla="*/ 8 h 17"/>
                <a:gd name="T6" fmla="*/ 0 w 9"/>
                <a:gd name="T7" fmla="*/ 7 h 17"/>
                <a:gd name="T8" fmla="*/ 0 w 9"/>
                <a:gd name="T9" fmla="*/ 4 h 17"/>
                <a:gd name="T10" fmla="*/ 1 w 9"/>
                <a:gd name="T11" fmla="*/ 2 h 17"/>
                <a:gd name="T12" fmla="*/ 5 w 9"/>
                <a:gd name="T13" fmla="*/ 0 h 17"/>
                <a:gd name="T14" fmla="*/ 7 w 9"/>
                <a:gd name="T15" fmla="*/ 1 h 17"/>
                <a:gd name="T16" fmla="*/ 8 w 9"/>
                <a:gd name="T17" fmla="*/ 9 h 17"/>
                <a:gd name="T18" fmla="*/ 7 w 9"/>
                <a:gd name="T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7">
                  <a:moveTo>
                    <a:pt x="7" y="13"/>
                  </a:moveTo>
                  <a:lnTo>
                    <a:pt x="5" y="16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1"/>
                  </a:lnTo>
                  <a:lnTo>
                    <a:pt x="8" y="9"/>
                  </a:lnTo>
                  <a:lnTo>
                    <a:pt x="7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4" name="Freeform 456">
              <a:extLst>
                <a:ext uri="{FF2B5EF4-FFF2-40B4-BE49-F238E27FC236}">
                  <a16:creationId xmlns:a16="http://schemas.microsoft.com/office/drawing/2014/main" id="{99454293-BDE3-F36D-1D79-76FE7B01B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4456" y="8308731"/>
              <a:ext cx="390157" cy="395654"/>
            </a:xfrm>
            <a:custGeom>
              <a:avLst/>
              <a:gdLst>
                <a:gd name="T0" fmla="*/ 194 w 312"/>
                <a:gd name="T1" fmla="*/ 24 h 317"/>
                <a:gd name="T2" fmla="*/ 199 w 312"/>
                <a:gd name="T3" fmla="*/ 29 h 317"/>
                <a:gd name="T4" fmla="*/ 201 w 312"/>
                <a:gd name="T5" fmla="*/ 38 h 317"/>
                <a:gd name="T6" fmla="*/ 206 w 312"/>
                <a:gd name="T7" fmla="*/ 41 h 317"/>
                <a:gd name="T8" fmla="*/ 214 w 312"/>
                <a:gd name="T9" fmla="*/ 55 h 317"/>
                <a:gd name="T10" fmla="*/ 223 w 312"/>
                <a:gd name="T11" fmla="*/ 62 h 317"/>
                <a:gd name="T12" fmla="*/ 238 w 312"/>
                <a:gd name="T13" fmla="*/ 65 h 317"/>
                <a:gd name="T14" fmla="*/ 229 w 312"/>
                <a:gd name="T15" fmla="*/ 74 h 317"/>
                <a:gd name="T16" fmla="*/ 234 w 312"/>
                <a:gd name="T17" fmla="*/ 83 h 317"/>
                <a:gd name="T18" fmla="*/ 232 w 312"/>
                <a:gd name="T19" fmla="*/ 91 h 317"/>
                <a:gd name="T20" fmla="*/ 220 w 312"/>
                <a:gd name="T21" fmla="*/ 109 h 317"/>
                <a:gd name="T22" fmla="*/ 215 w 312"/>
                <a:gd name="T23" fmla="*/ 111 h 317"/>
                <a:gd name="T24" fmla="*/ 216 w 312"/>
                <a:gd name="T25" fmla="*/ 124 h 317"/>
                <a:gd name="T26" fmla="*/ 211 w 312"/>
                <a:gd name="T27" fmla="*/ 134 h 317"/>
                <a:gd name="T28" fmla="*/ 224 w 312"/>
                <a:gd name="T29" fmla="*/ 146 h 317"/>
                <a:gd name="T30" fmla="*/ 227 w 312"/>
                <a:gd name="T31" fmla="*/ 150 h 317"/>
                <a:gd name="T32" fmla="*/ 235 w 312"/>
                <a:gd name="T33" fmla="*/ 162 h 317"/>
                <a:gd name="T34" fmla="*/ 233 w 312"/>
                <a:gd name="T35" fmla="*/ 171 h 317"/>
                <a:gd name="T36" fmla="*/ 248 w 312"/>
                <a:gd name="T37" fmla="*/ 176 h 317"/>
                <a:gd name="T38" fmla="*/ 272 w 312"/>
                <a:gd name="T39" fmla="*/ 190 h 317"/>
                <a:gd name="T40" fmla="*/ 278 w 312"/>
                <a:gd name="T41" fmla="*/ 202 h 317"/>
                <a:gd name="T42" fmla="*/ 286 w 312"/>
                <a:gd name="T43" fmla="*/ 223 h 317"/>
                <a:gd name="T44" fmla="*/ 289 w 312"/>
                <a:gd name="T45" fmla="*/ 245 h 317"/>
                <a:gd name="T46" fmla="*/ 295 w 312"/>
                <a:gd name="T47" fmla="*/ 264 h 317"/>
                <a:gd name="T48" fmla="*/ 301 w 312"/>
                <a:gd name="T49" fmla="*/ 270 h 317"/>
                <a:gd name="T50" fmla="*/ 307 w 312"/>
                <a:gd name="T51" fmla="*/ 275 h 317"/>
                <a:gd name="T52" fmla="*/ 309 w 312"/>
                <a:gd name="T53" fmla="*/ 282 h 317"/>
                <a:gd name="T54" fmla="*/ 298 w 312"/>
                <a:gd name="T55" fmla="*/ 280 h 317"/>
                <a:gd name="T56" fmla="*/ 286 w 312"/>
                <a:gd name="T57" fmla="*/ 279 h 317"/>
                <a:gd name="T58" fmla="*/ 273 w 312"/>
                <a:gd name="T59" fmla="*/ 278 h 317"/>
                <a:gd name="T60" fmla="*/ 265 w 312"/>
                <a:gd name="T61" fmla="*/ 284 h 317"/>
                <a:gd name="T62" fmla="*/ 255 w 312"/>
                <a:gd name="T63" fmla="*/ 305 h 317"/>
                <a:gd name="T64" fmla="*/ 229 w 312"/>
                <a:gd name="T65" fmla="*/ 315 h 317"/>
                <a:gd name="T66" fmla="*/ 189 w 312"/>
                <a:gd name="T67" fmla="*/ 311 h 317"/>
                <a:gd name="T68" fmla="*/ 148 w 312"/>
                <a:gd name="T69" fmla="*/ 278 h 317"/>
                <a:gd name="T70" fmla="*/ 112 w 312"/>
                <a:gd name="T71" fmla="*/ 248 h 317"/>
                <a:gd name="T72" fmla="*/ 80 w 312"/>
                <a:gd name="T73" fmla="*/ 226 h 317"/>
                <a:gd name="T74" fmla="*/ 51 w 312"/>
                <a:gd name="T75" fmla="*/ 210 h 317"/>
                <a:gd name="T76" fmla="*/ 12 w 312"/>
                <a:gd name="T77" fmla="*/ 203 h 317"/>
                <a:gd name="T78" fmla="*/ 9 w 312"/>
                <a:gd name="T79" fmla="*/ 197 h 317"/>
                <a:gd name="T80" fmla="*/ 5 w 312"/>
                <a:gd name="T81" fmla="*/ 173 h 317"/>
                <a:gd name="T82" fmla="*/ 16 w 312"/>
                <a:gd name="T83" fmla="*/ 146 h 317"/>
                <a:gd name="T84" fmla="*/ 53 w 312"/>
                <a:gd name="T85" fmla="*/ 124 h 317"/>
                <a:gd name="T86" fmla="*/ 74 w 312"/>
                <a:gd name="T87" fmla="*/ 109 h 317"/>
                <a:gd name="T88" fmla="*/ 78 w 312"/>
                <a:gd name="T89" fmla="*/ 83 h 317"/>
                <a:gd name="T90" fmla="*/ 83 w 312"/>
                <a:gd name="T91" fmla="*/ 66 h 317"/>
                <a:gd name="T92" fmla="*/ 79 w 312"/>
                <a:gd name="T93" fmla="*/ 47 h 317"/>
                <a:gd name="T94" fmla="*/ 84 w 312"/>
                <a:gd name="T95" fmla="*/ 35 h 317"/>
                <a:gd name="T96" fmla="*/ 106 w 312"/>
                <a:gd name="T97" fmla="*/ 22 h 317"/>
                <a:gd name="T98" fmla="*/ 114 w 312"/>
                <a:gd name="T99" fmla="*/ 11 h 317"/>
                <a:gd name="T100" fmla="*/ 128 w 312"/>
                <a:gd name="T101" fmla="*/ 0 h 317"/>
                <a:gd name="T102" fmla="*/ 141 w 312"/>
                <a:gd name="T103" fmla="*/ 1 h 317"/>
                <a:gd name="T104" fmla="*/ 153 w 312"/>
                <a:gd name="T105" fmla="*/ 6 h 317"/>
                <a:gd name="T106" fmla="*/ 167 w 312"/>
                <a:gd name="T107" fmla="*/ 3 h 317"/>
                <a:gd name="T108" fmla="*/ 173 w 312"/>
                <a:gd name="T109" fmla="*/ 5 h 317"/>
                <a:gd name="T110" fmla="*/ 174 w 312"/>
                <a:gd name="T111" fmla="*/ 16 h 317"/>
                <a:gd name="T112" fmla="*/ 182 w 312"/>
                <a:gd name="T113" fmla="*/ 11 h 317"/>
                <a:gd name="T114" fmla="*/ 190 w 312"/>
                <a:gd name="T115" fmla="*/ 9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12" h="317">
                  <a:moveTo>
                    <a:pt x="191" y="9"/>
                  </a:moveTo>
                  <a:lnTo>
                    <a:pt x="191" y="10"/>
                  </a:lnTo>
                  <a:lnTo>
                    <a:pt x="192" y="12"/>
                  </a:lnTo>
                  <a:lnTo>
                    <a:pt x="194" y="24"/>
                  </a:lnTo>
                  <a:lnTo>
                    <a:pt x="196" y="25"/>
                  </a:lnTo>
                  <a:lnTo>
                    <a:pt x="198" y="26"/>
                  </a:lnTo>
                  <a:lnTo>
                    <a:pt x="199" y="27"/>
                  </a:lnTo>
                  <a:lnTo>
                    <a:pt x="199" y="29"/>
                  </a:lnTo>
                  <a:lnTo>
                    <a:pt x="199" y="31"/>
                  </a:lnTo>
                  <a:lnTo>
                    <a:pt x="199" y="34"/>
                  </a:lnTo>
                  <a:lnTo>
                    <a:pt x="200" y="36"/>
                  </a:lnTo>
                  <a:lnTo>
                    <a:pt x="201" y="38"/>
                  </a:lnTo>
                  <a:lnTo>
                    <a:pt x="202" y="39"/>
                  </a:lnTo>
                  <a:lnTo>
                    <a:pt x="204" y="39"/>
                  </a:lnTo>
                  <a:lnTo>
                    <a:pt x="205" y="40"/>
                  </a:lnTo>
                  <a:lnTo>
                    <a:pt x="206" y="41"/>
                  </a:lnTo>
                  <a:lnTo>
                    <a:pt x="210" y="53"/>
                  </a:lnTo>
                  <a:lnTo>
                    <a:pt x="210" y="54"/>
                  </a:lnTo>
                  <a:lnTo>
                    <a:pt x="211" y="55"/>
                  </a:lnTo>
                  <a:lnTo>
                    <a:pt x="214" y="55"/>
                  </a:lnTo>
                  <a:lnTo>
                    <a:pt x="216" y="56"/>
                  </a:lnTo>
                  <a:lnTo>
                    <a:pt x="219" y="58"/>
                  </a:lnTo>
                  <a:lnTo>
                    <a:pt x="221" y="61"/>
                  </a:lnTo>
                  <a:lnTo>
                    <a:pt x="223" y="62"/>
                  </a:lnTo>
                  <a:lnTo>
                    <a:pt x="229" y="61"/>
                  </a:lnTo>
                  <a:lnTo>
                    <a:pt x="235" y="62"/>
                  </a:lnTo>
                  <a:lnTo>
                    <a:pt x="239" y="64"/>
                  </a:lnTo>
                  <a:lnTo>
                    <a:pt x="238" y="65"/>
                  </a:lnTo>
                  <a:lnTo>
                    <a:pt x="236" y="66"/>
                  </a:lnTo>
                  <a:lnTo>
                    <a:pt x="232" y="68"/>
                  </a:lnTo>
                  <a:lnTo>
                    <a:pt x="230" y="70"/>
                  </a:lnTo>
                  <a:lnTo>
                    <a:pt x="229" y="74"/>
                  </a:lnTo>
                  <a:lnTo>
                    <a:pt x="229" y="75"/>
                  </a:lnTo>
                  <a:lnTo>
                    <a:pt x="231" y="77"/>
                  </a:lnTo>
                  <a:lnTo>
                    <a:pt x="234" y="81"/>
                  </a:lnTo>
                  <a:lnTo>
                    <a:pt x="234" y="83"/>
                  </a:lnTo>
                  <a:lnTo>
                    <a:pt x="235" y="85"/>
                  </a:lnTo>
                  <a:lnTo>
                    <a:pt x="235" y="86"/>
                  </a:lnTo>
                  <a:lnTo>
                    <a:pt x="235" y="89"/>
                  </a:lnTo>
                  <a:lnTo>
                    <a:pt x="232" y="91"/>
                  </a:lnTo>
                  <a:lnTo>
                    <a:pt x="228" y="93"/>
                  </a:lnTo>
                  <a:lnTo>
                    <a:pt x="220" y="102"/>
                  </a:lnTo>
                  <a:lnTo>
                    <a:pt x="220" y="104"/>
                  </a:lnTo>
                  <a:lnTo>
                    <a:pt x="220" y="109"/>
                  </a:lnTo>
                  <a:lnTo>
                    <a:pt x="219" y="110"/>
                  </a:lnTo>
                  <a:lnTo>
                    <a:pt x="216" y="110"/>
                  </a:lnTo>
                  <a:lnTo>
                    <a:pt x="215" y="110"/>
                  </a:lnTo>
                  <a:lnTo>
                    <a:pt x="215" y="111"/>
                  </a:lnTo>
                  <a:lnTo>
                    <a:pt x="213" y="114"/>
                  </a:lnTo>
                  <a:lnTo>
                    <a:pt x="212" y="116"/>
                  </a:lnTo>
                  <a:lnTo>
                    <a:pt x="215" y="121"/>
                  </a:lnTo>
                  <a:lnTo>
                    <a:pt x="216" y="124"/>
                  </a:lnTo>
                  <a:lnTo>
                    <a:pt x="215" y="126"/>
                  </a:lnTo>
                  <a:lnTo>
                    <a:pt x="213" y="131"/>
                  </a:lnTo>
                  <a:lnTo>
                    <a:pt x="211" y="134"/>
                  </a:lnTo>
                  <a:lnTo>
                    <a:pt x="211" y="134"/>
                  </a:lnTo>
                  <a:lnTo>
                    <a:pt x="213" y="135"/>
                  </a:lnTo>
                  <a:lnTo>
                    <a:pt x="220" y="144"/>
                  </a:lnTo>
                  <a:lnTo>
                    <a:pt x="222" y="147"/>
                  </a:lnTo>
                  <a:lnTo>
                    <a:pt x="224" y="146"/>
                  </a:lnTo>
                  <a:lnTo>
                    <a:pt x="226" y="146"/>
                  </a:lnTo>
                  <a:lnTo>
                    <a:pt x="226" y="147"/>
                  </a:lnTo>
                  <a:lnTo>
                    <a:pt x="227" y="148"/>
                  </a:lnTo>
                  <a:lnTo>
                    <a:pt x="227" y="150"/>
                  </a:lnTo>
                  <a:lnTo>
                    <a:pt x="226" y="151"/>
                  </a:lnTo>
                  <a:lnTo>
                    <a:pt x="230" y="152"/>
                  </a:lnTo>
                  <a:lnTo>
                    <a:pt x="231" y="154"/>
                  </a:lnTo>
                  <a:lnTo>
                    <a:pt x="235" y="162"/>
                  </a:lnTo>
                  <a:lnTo>
                    <a:pt x="235" y="163"/>
                  </a:lnTo>
                  <a:lnTo>
                    <a:pt x="233" y="167"/>
                  </a:lnTo>
                  <a:lnTo>
                    <a:pt x="233" y="169"/>
                  </a:lnTo>
                  <a:lnTo>
                    <a:pt x="233" y="171"/>
                  </a:lnTo>
                  <a:lnTo>
                    <a:pt x="234" y="172"/>
                  </a:lnTo>
                  <a:lnTo>
                    <a:pt x="240" y="172"/>
                  </a:lnTo>
                  <a:lnTo>
                    <a:pt x="242" y="173"/>
                  </a:lnTo>
                  <a:lnTo>
                    <a:pt x="248" y="176"/>
                  </a:lnTo>
                  <a:lnTo>
                    <a:pt x="256" y="182"/>
                  </a:lnTo>
                  <a:lnTo>
                    <a:pt x="261" y="186"/>
                  </a:lnTo>
                  <a:lnTo>
                    <a:pt x="266" y="190"/>
                  </a:lnTo>
                  <a:lnTo>
                    <a:pt x="272" y="190"/>
                  </a:lnTo>
                  <a:lnTo>
                    <a:pt x="273" y="190"/>
                  </a:lnTo>
                  <a:lnTo>
                    <a:pt x="274" y="192"/>
                  </a:lnTo>
                  <a:lnTo>
                    <a:pt x="276" y="195"/>
                  </a:lnTo>
                  <a:lnTo>
                    <a:pt x="278" y="202"/>
                  </a:lnTo>
                  <a:lnTo>
                    <a:pt x="281" y="204"/>
                  </a:lnTo>
                  <a:lnTo>
                    <a:pt x="285" y="210"/>
                  </a:lnTo>
                  <a:lnTo>
                    <a:pt x="289" y="215"/>
                  </a:lnTo>
                  <a:lnTo>
                    <a:pt x="286" y="223"/>
                  </a:lnTo>
                  <a:lnTo>
                    <a:pt x="284" y="230"/>
                  </a:lnTo>
                  <a:lnTo>
                    <a:pt x="284" y="240"/>
                  </a:lnTo>
                  <a:lnTo>
                    <a:pt x="284" y="245"/>
                  </a:lnTo>
                  <a:lnTo>
                    <a:pt x="289" y="245"/>
                  </a:lnTo>
                  <a:lnTo>
                    <a:pt x="294" y="246"/>
                  </a:lnTo>
                  <a:lnTo>
                    <a:pt x="295" y="252"/>
                  </a:lnTo>
                  <a:lnTo>
                    <a:pt x="295" y="258"/>
                  </a:lnTo>
                  <a:lnTo>
                    <a:pt x="295" y="264"/>
                  </a:lnTo>
                  <a:lnTo>
                    <a:pt x="296" y="265"/>
                  </a:lnTo>
                  <a:lnTo>
                    <a:pt x="299" y="266"/>
                  </a:lnTo>
                  <a:lnTo>
                    <a:pt x="300" y="269"/>
                  </a:lnTo>
                  <a:lnTo>
                    <a:pt x="301" y="270"/>
                  </a:lnTo>
                  <a:lnTo>
                    <a:pt x="303" y="270"/>
                  </a:lnTo>
                  <a:lnTo>
                    <a:pt x="304" y="271"/>
                  </a:lnTo>
                  <a:lnTo>
                    <a:pt x="306" y="273"/>
                  </a:lnTo>
                  <a:lnTo>
                    <a:pt x="307" y="275"/>
                  </a:lnTo>
                  <a:lnTo>
                    <a:pt x="306" y="276"/>
                  </a:lnTo>
                  <a:lnTo>
                    <a:pt x="307" y="278"/>
                  </a:lnTo>
                  <a:lnTo>
                    <a:pt x="308" y="280"/>
                  </a:lnTo>
                  <a:lnTo>
                    <a:pt x="309" y="282"/>
                  </a:lnTo>
                  <a:lnTo>
                    <a:pt x="311" y="283"/>
                  </a:lnTo>
                  <a:lnTo>
                    <a:pt x="309" y="284"/>
                  </a:lnTo>
                  <a:lnTo>
                    <a:pt x="305" y="283"/>
                  </a:lnTo>
                  <a:lnTo>
                    <a:pt x="298" y="280"/>
                  </a:lnTo>
                  <a:lnTo>
                    <a:pt x="297" y="280"/>
                  </a:lnTo>
                  <a:lnTo>
                    <a:pt x="293" y="282"/>
                  </a:lnTo>
                  <a:lnTo>
                    <a:pt x="293" y="282"/>
                  </a:lnTo>
                  <a:lnTo>
                    <a:pt x="286" y="279"/>
                  </a:lnTo>
                  <a:lnTo>
                    <a:pt x="284" y="278"/>
                  </a:lnTo>
                  <a:lnTo>
                    <a:pt x="283" y="278"/>
                  </a:lnTo>
                  <a:lnTo>
                    <a:pt x="279" y="278"/>
                  </a:lnTo>
                  <a:lnTo>
                    <a:pt x="273" y="278"/>
                  </a:lnTo>
                  <a:lnTo>
                    <a:pt x="269" y="280"/>
                  </a:lnTo>
                  <a:lnTo>
                    <a:pt x="267" y="282"/>
                  </a:lnTo>
                  <a:lnTo>
                    <a:pt x="266" y="283"/>
                  </a:lnTo>
                  <a:lnTo>
                    <a:pt x="265" y="284"/>
                  </a:lnTo>
                  <a:lnTo>
                    <a:pt x="263" y="288"/>
                  </a:lnTo>
                  <a:lnTo>
                    <a:pt x="262" y="294"/>
                  </a:lnTo>
                  <a:lnTo>
                    <a:pt x="259" y="299"/>
                  </a:lnTo>
                  <a:lnTo>
                    <a:pt x="255" y="305"/>
                  </a:lnTo>
                  <a:lnTo>
                    <a:pt x="252" y="308"/>
                  </a:lnTo>
                  <a:lnTo>
                    <a:pt x="247" y="315"/>
                  </a:lnTo>
                  <a:lnTo>
                    <a:pt x="241" y="316"/>
                  </a:lnTo>
                  <a:lnTo>
                    <a:pt x="229" y="315"/>
                  </a:lnTo>
                  <a:lnTo>
                    <a:pt x="215" y="313"/>
                  </a:lnTo>
                  <a:lnTo>
                    <a:pt x="200" y="312"/>
                  </a:lnTo>
                  <a:lnTo>
                    <a:pt x="189" y="311"/>
                  </a:lnTo>
                  <a:lnTo>
                    <a:pt x="189" y="311"/>
                  </a:lnTo>
                  <a:lnTo>
                    <a:pt x="178" y="302"/>
                  </a:lnTo>
                  <a:lnTo>
                    <a:pt x="170" y="295"/>
                  </a:lnTo>
                  <a:lnTo>
                    <a:pt x="159" y="287"/>
                  </a:lnTo>
                  <a:lnTo>
                    <a:pt x="148" y="278"/>
                  </a:lnTo>
                  <a:lnTo>
                    <a:pt x="138" y="270"/>
                  </a:lnTo>
                  <a:lnTo>
                    <a:pt x="130" y="264"/>
                  </a:lnTo>
                  <a:lnTo>
                    <a:pt x="121" y="255"/>
                  </a:lnTo>
                  <a:lnTo>
                    <a:pt x="112" y="248"/>
                  </a:lnTo>
                  <a:lnTo>
                    <a:pt x="105" y="242"/>
                  </a:lnTo>
                  <a:lnTo>
                    <a:pt x="96" y="237"/>
                  </a:lnTo>
                  <a:lnTo>
                    <a:pt x="90" y="233"/>
                  </a:lnTo>
                  <a:lnTo>
                    <a:pt x="80" y="226"/>
                  </a:lnTo>
                  <a:lnTo>
                    <a:pt x="72" y="222"/>
                  </a:lnTo>
                  <a:lnTo>
                    <a:pt x="65" y="218"/>
                  </a:lnTo>
                  <a:lnTo>
                    <a:pt x="54" y="212"/>
                  </a:lnTo>
                  <a:lnTo>
                    <a:pt x="51" y="210"/>
                  </a:lnTo>
                  <a:lnTo>
                    <a:pt x="40" y="208"/>
                  </a:lnTo>
                  <a:lnTo>
                    <a:pt x="30" y="206"/>
                  </a:lnTo>
                  <a:lnTo>
                    <a:pt x="19" y="204"/>
                  </a:lnTo>
                  <a:lnTo>
                    <a:pt x="12" y="203"/>
                  </a:lnTo>
                  <a:lnTo>
                    <a:pt x="16" y="198"/>
                  </a:lnTo>
                  <a:lnTo>
                    <a:pt x="15" y="195"/>
                  </a:lnTo>
                  <a:lnTo>
                    <a:pt x="12" y="195"/>
                  </a:lnTo>
                  <a:lnTo>
                    <a:pt x="9" y="197"/>
                  </a:lnTo>
                  <a:lnTo>
                    <a:pt x="7" y="190"/>
                  </a:lnTo>
                  <a:lnTo>
                    <a:pt x="9" y="189"/>
                  </a:lnTo>
                  <a:lnTo>
                    <a:pt x="7" y="181"/>
                  </a:lnTo>
                  <a:lnTo>
                    <a:pt x="5" y="173"/>
                  </a:lnTo>
                  <a:lnTo>
                    <a:pt x="2" y="165"/>
                  </a:lnTo>
                  <a:lnTo>
                    <a:pt x="0" y="156"/>
                  </a:lnTo>
                  <a:lnTo>
                    <a:pt x="9" y="151"/>
                  </a:lnTo>
                  <a:lnTo>
                    <a:pt x="16" y="146"/>
                  </a:lnTo>
                  <a:lnTo>
                    <a:pt x="26" y="141"/>
                  </a:lnTo>
                  <a:lnTo>
                    <a:pt x="35" y="135"/>
                  </a:lnTo>
                  <a:lnTo>
                    <a:pt x="43" y="131"/>
                  </a:lnTo>
                  <a:lnTo>
                    <a:pt x="53" y="124"/>
                  </a:lnTo>
                  <a:lnTo>
                    <a:pt x="61" y="120"/>
                  </a:lnTo>
                  <a:lnTo>
                    <a:pt x="69" y="117"/>
                  </a:lnTo>
                  <a:lnTo>
                    <a:pt x="71" y="116"/>
                  </a:lnTo>
                  <a:lnTo>
                    <a:pt x="74" y="109"/>
                  </a:lnTo>
                  <a:lnTo>
                    <a:pt x="78" y="102"/>
                  </a:lnTo>
                  <a:lnTo>
                    <a:pt x="78" y="101"/>
                  </a:lnTo>
                  <a:lnTo>
                    <a:pt x="78" y="93"/>
                  </a:lnTo>
                  <a:lnTo>
                    <a:pt x="78" y="83"/>
                  </a:lnTo>
                  <a:lnTo>
                    <a:pt x="79" y="77"/>
                  </a:lnTo>
                  <a:lnTo>
                    <a:pt x="81" y="72"/>
                  </a:lnTo>
                  <a:lnTo>
                    <a:pt x="83" y="69"/>
                  </a:lnTo>
                  <a:lnTo>
                    <a:pt x="83" y="66"/>
                  </a:lnTo>
                  <a:lnTo>
                    <a:pt x="83" y="62"/>
                  </a:lnTo>
                  <a:lnTo>
                    <a:pt x="81" y="57"/>
                  </a:lnTo>
                  <a:lnTo>
                    <a:pt x="79" y="52"/>
                  </a:lnTo>
                  <a:lnTo>
                    <a:pt x="79" y="47"/>
                  </a:lnTo>
                  <a:lnTo>
                    <a:pt x="79" y="44"/>
                  </a:lnTo>
                  <a:lnTo>
                    <a:pt x="81" y="40"/>
                  </a:lnTo>
                  <a:lnTo>
                    <a:pt x="83" y="36"/>
                  </a:lnTo>
                  <a:lnTo>
                    <a:pt x="84" y="35"/>
                  </a:lnTo>
                  <a:lnTo>
                    <a:pt x="92" y="33"/>
                  </a:lnTo>
                  <a:lnTo>
                    <a:pt x="96" y="31"/>
                  </a:lnTo>
                  <a:lnTo>
                    <a:pt x="102" y="25"/>
                  </a:lnTo>
                  <a:lnTo>
                    <a:pt x="106" y="22"/>
                  </a:lnTo>
                  <a:lnTo>
                    <a:pt x="111" y="17"/>
                  </a:lnTo>
                  <a:lnTo>
                    <a:pt x="114" y="13"/>
                  </a:lnTo>
                  <a:lnTo>
                    <a:pt x="114" y="11"/>
                  </a:lnTo>
                  <a:lnTo>
                    <a:pt x="114" y="11"/>
                  </a:lnTo>
                  <a:lnTo>
                    <a:pt x="117" y="10"/>
                  </a:lnTo>
                  <a:lnTo>
                    <a:pt x="124" y="5"/>
                  </a:lnTo>
                  <a:lnTo>
                    <a:pt x="126" y="1"/>
                  </a:lnTo>
                  <a:lnTo>
                    <a:pt x="128" y="0"/>
                  </a:lnTo>
                  <a:lnTo>
                    <a:pt x="131" y="2"/>
                  </a:lnTo>
                  <a:lnTo>
                    <a:pt x="133" y="3"/>
                  </a:lnTo>
                  <a:lnTo>
                    <a:pt x="137" y="1"/>
                  </a:lnTo>
                  <a:lnTo>
                    <a:pt x="141" y="1"/>
                  </a:lnTo>
                  <a:lnTo>
                    <a:pt x="143" y="3"/>
                  </a:lnTo>
                  <a:lnTo>
                    <a:pt x="144" y="3"/>
                  </a:lnTo>
                  <a:lnTo>
                    <a:pt x="151" y="6"/>
                  </a:lnTo>
                  <a:lnTo>
                    <a:pt x="153" y="6"/>
                  </a:lnTo>
                  <a:lnTo>
                    <a:pt x="157" y="6"/>
                  </a:lnTo>
                  <a:lnTo>
                    <a:pt x="161" y="6"/>
                  </a:lnTo>
                  <a:lnTo>
                    <a:pt x="164" y="5"/>
                  </a:lnTo>
                  <a:lnTo>
                    <a:pt x="167" y="3"/>
                  </a:lnTo>
                  <a:lnTo>
                    <a:pt x="169" y="3"/>
                  </a:lnTo>
                  <a:lnTo>
                    <a:pt x="170" y="3"/>
                  </a:lnTo>
                  <a:lnTo>
                    <a:pt x="172" y="4"/>
                  </a:lnTo>
                  <a:lnTo>
                    <a:pt x="173" y="5"/>
                  </a:lnTo>
                  <a:lnTo>
                    <a:pt x="173" y="7"/>
                  </a:lnTo>
                  <a:lnTo>
                    <a:pt x="173" y="13"/>
                  </a:lnTo>
                  <a:lnTo>
                    <a:pt x="174" y="15"/>
                  </a:lnTo>
                  <a:lnTo>
                    <a:pt x="174" y="16"/>
                  </a:lnTo>
                  <a:lnTo>
                    <a:pt x="175" y="16"/>
                  </a:lnTo>
                  <a:lnTo>
                    <a:pt x="177" y="15"/>
                  </a:lnTo>
                  <a:lnTo>
                    <a:pt x="180" y="13"/>
                  </a:lnTo>
                  <a:lnTo>
                    <a:pt x="182" y="11"/>
                  </a:lnTo>
                  <a:lnTo>
                    <a:pt x="185" y="9"/>
                  </a:lnTo>
                  <a:lnTo>
                    <a:pt x="186" y="8"/>
                  </a:lnTo>
                  <a:lnTo>
                    <a:pt x="188" y="8"/>
                  </a:lnTo>
                  <a:lnTo>
                    <a:pt x="190" y="9"/>
                  </a:lnTo>
                  <a:lnTo>
                    <a:pt x="191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5" name="Freeform 458">
              <a:extLst>
                <a:ext uri="{FF2B5EF4-FFF2-40B4-BE49-F238E27FC236}">
                  <a16:creationId xmlns:a16="http://schemas.microsoft.com/office/drawing/2014/main" id="{627F0705-E76A-9F5E-6A32-428F119AF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3273" y="8187837"/>
              <a:ext cx="763830" cy="692394"/>
            </a:xfrm>
            <a:custGeom>
              <a:avLst/>
              <a:gdLst>
                <a:gd name="T0" fmla="*/ 360 w 615"/>
                <a:gd name="T1" fmla="*/ 501 h 554"/>
                <a:gd name="T2" fmla="*/ 378 w 615"/>
                <a:gd name="T3" fmla="*/ 490 h 554"/>
                <a:gd name="T4" fmla="*/ 35 w 615"/>
                <a:gd name="T5" fmla="*/ 22 h 554"/>
                <a:gd name="T6" fmla="*/ 72 w 615"/>
                <a:gd name="T7" fmla="*/ 35 h 554"/>
                <a:gd name="T8" fmla="*/ 112 w 615"/>
                <a:gd name="T9" fmla="*/ 10 h 554"/>
                <a:gd name="T10" fmla="*/ 129 w 615"/>
                <a:gd name="T11" fmla="*/ 22 h 554"/>
                <a:gd name="T12" fmla="*/ 127 w 615"/>
                <a:gd name="T13" fmla="*/ 35 h 554"/>
                <a:gd name="T14" fmla="*/ 145 w 615"/>
                <a:gd name="T15" fmla="*/ 56 h 554"/>
                <a:gd name="T16" fmla="*/ 163 w 615"/>
                <a:gd name="T17" fmla="*/ 89 h 554"/>
                <a:gd name="T18" fmla="*/ 219 w 615"/>
                <a:gd name="T19" fmla="*/ 120 h 554"/>
                <a:gd name="T20" fmla="*/ 314 w 615"/>
                <a:gd name="T21" fmla="*/ 120 h 554"/>
                <a:gd name="T22" fmla="*/ 335 w 615"/>
                <a:gd name="T23" fmla="*/ 95 h 554"/>
                <a:gd name="T24" fmla="*/ 376 w 615"/>
                <a:gd name="T25" fmla="*/ 69 h 554"/>
                <a:gd name="T26" fmla="*/ 402 w 615"/>
                <a:gd name="T27" fmla="*/ 62 h 554"/>
                <a:gd name="T28" fmla="*/ 424 w 615"/>
                <a:gd name="T29" fmla="*/ 74 h 554"/>
                <a:gd name="T30" fmla="*/ 458 w 615"/>
                <a:gd name="T31" fmla="*/ 87 h 554"/>
                <a:gd name="T32" fmla="*/ 488 w 615"/>
                <a:gd name="T33" fmla="*/ 95 h 554"/>
                <a:gd name="T34" fmla="*/ 531 w 615"/>
                <a:gd name="T35" fmla="*/ 127 h 554"/>
                <a:gd name="T36" fmla="*/ 546 w 615"/>
                <a:gd name="T37" fmla="*/ 154 h 554"/>
                <a:gd name="T38" fmla="*/ 546 w 615"/>
                <a:gd name="T39" fmla="*/ 177 h 554"/>
                <a:gd name="T40" fmla="*/ 542 w 615"/>
                <a:gd name="T41" fmla="*/ 196 h 554"/>
                <a:gd name="T42" fmla="*/ 531 w 615"/>
                <a:gd name="T43" fmla="*/ 210 h 554"/>
                <a:gd name="T44" fmla="*/ 527 w 615"/>
                <a:gd name="T45" fmla="*/ 245 h 554"/>
                <a:gd name="T46" fmla="*/ 527 w 615"/>
                <a:gd name="T47" fmla="*/ 267 h 554"/>
                <a:gd name="T48" fmla="*/ 535 w 615"/>
                <a:gd name="T49" fmla="*/ 324 h 554"/>
                <a:gd name="T50" fmla="*/ 543 w 615"/>
                <a:gd name="T51" fmla="*/ 374 h 554"/>
                <a:gd name="T52" fmla="*/ 560 w 615"/>
                <a:gd name="T53" fmla="*/ 423 h 554"/>
                <a:gd name="T54" fmla="*/ 596 w 615"/>
                <a:gd name="T55" fmla="*/ 442 h 554"/>
                <a:gd name="T56" fmla="*/ 598 w 615"/>
                <a:gd name="T57" fmla="*/ 479 h 554"/>
                <a:gd name="T58" fmla="*/ 612 w 615"/>
                <a:gd name="T59" fmla="*/ 492 h 554"/>
                <a:gd name="T60" fmla="*/ 582 w 615"/>
                <a:gd name="T61" fmla="*/ 505 h 554"/>
                <a:gd name="T62" fmla="*/ 564 w 615"/>
                <a:gd name="T63" fmla="*/ 528 h 554"/>
                <a:gd name="T64" fmla="*/ 553 w 615"/>
                <a:gd name="T65" fmla="*/ 553 h 554"/>
                <a:gd name="T66" fmla="*/ 502 w 615"/>
                <a:gd name="T67" fmla="*/ 543 h 554"/>
                <a:gd name="T68" fmla="*/ 442 w 615"/>
                <a:gd name="T69" fmla="*/ 533 h 554"/>
                <a:gd name="T70" fmla="*/ 412 w 615"/>
                <a:gd name="T71" fmla="*/ 490 h 554"/>
                <a:gd name="T72" fmla="*/ 365 w 615"/>
                <a:gd name="T73" fmla="*/ 493 h 554"/>
                <a:gd name="T74" fmla="*/ 311 w 615"/>
                <a:gd name="T75" fmla="*/ 497 h 554"/>
                <a:gd name="T76" fmla="*/ 259 w 615"/>
                <a:gd name="T77" fmla="*/ 461 h 554"/>
                <a:gd name="T78" fmla="*/ 223 w 615"/>
                <a:gd name="T79" fmla="*/ 425 h 554"/>
                <a:gd name="T80" fmla="*/ 210 w 615"/>
                <a:gd name="T81" fmla="*/ 400 h 554"/>
                <a:gd name="T82" fmla="*/ 160 w 615"/>
                <a:gd name="T83" fmla="*/ 368 h 554"/>
                <a:gd name="T84" fmla="*/ 159 w 615"/>
                <a:gd name="T85" fmla="*/ 362 h 554"/>
                <a:gd name="T86" fmla="*/ 141 w 615"/>
                <a:gd name="T87" fmla="*/ 379 h 554"/>
                <a:gd name="T88" fmla="*/ 131 w 615"/>
                <a:gd name="T89" fmla="*/ 363 h 554"/>
                <a:gd name="T90" fmla="*/ 118 w 615"/>
                <a:gd name="T91" fmla="*/ 319 h 554"/>
                <a:gd name="T92" fmla="*/ 93 w 615"/>
                <a:gd name="T93" fmla="*/ 283 h 554"/>
                <a:gd name="T94" fmla="*/ 67 w 615"/>
                <a:gd name="T95" fmla="*/ 258 h 554"/>
                <a:gd name="T96" fmla="*/ 52 w 615"/>
                <a:gd name="T97" fmla="*/ 241 h 554"/>
                <a:gd name="T98" fmla="*/ 47 w 615"/>
                <a:gd name="T99" fmla="*/ 208 h 554"/>
                <a:gd name="T100" fmla="*/ 67 w 615"/>
                <a:gd name="T101" fmla="*/ 183 h 554"/>
                <a:gd name="T102" fmla="*/ 71 w 615"/>
                <a:gd name="T103" fmla="*/ 161 h 554"/>
                <a:gd name="T104" fmla="*/ 42 w 615"/>
                <a:gd name="T105" fmla="*/ 151 h 554"/>
                <a:gd name="T106" fmla="*/ 32 w 615"/>
                <a:gd name="T107" fmla="*/ 126 h 554"/>
                <a:gd name="T108" fmla="*/ 24 w 615"/>
                <a:gd name="T109" fmla="*/ 102 h 554"/>
                <a:gd name="T110" fmla="*/ 18 w 615"/>
                <a:gd name="T111" fmla="*/ 84 h 554"/>
                <a:gd name="T112" fmla="*/ 10 w 615"/>
                <a:gd name="T113" fmla="*/ 64 h 554"/>
                <a:gd name="T114" fmla="*/ 7 w 615"/>
                <a:gd name="T115" fmla="*/ 46 h 554"/>
                <a:gd name="T116" fmla="*/ 2 w 615"/>
                <a:gd name="T117" fmla="*/ 24 h 554"/>
                <a:gd name="T118" fmla="*/ 11 w 615"/>
                <a:gd name="T119" fmla="*/ 15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5" h="554">
                  <a:moveTo>
                    <a:pt x="387" y="490"/>
                  </a:moveTo>
                  <a:lnTo>
                    <a:pt x="384" y="494"/>
                  </a:lnTo>
                  <a:lnTo>
                    <a:pt x="379" y="497"/>
                  </a:lnTo>
                  <a:lnTo>
                    <a:pt x="377" y="497"/>
                  </a:lnTo>
                  <a:lnTo>
                    <a:pt x="376" y="497"/>
                  </a:lnTo>
                  <a:lnTo>
                    <a:pt x="373" y="498"/>
                  </a:lnTo>
                  <a:lnTo>
                    <a:pt x="370" y="498"/>
                  </a:lnTo>
                  <a:lnTo>
                    <a:pt x="366" y="500"/>
                  </a:lnTo>
                  <a:lnTo>
                    <a:pt x="362" y="501"/>
                  </a:lnTo>
                  <a:lnTo>
                    <a:pt x="360" y="501"/>
                  </a:lnTo>
                  <a:lnTo>
                    <a:pt x="359" y="501"/>
                  </a:lnTo>
                  <a:lnTo>
                    <a:pt x="358" y="500"/>
                  </a:lnTo>
                  <a:lnTo>
                    <a:pt x="358" y="499"/>
                  </a:lnTo>
                  <a:lnTo>
                    <a:pt x="360" y="499"/>
                  </a:lnTo>
                  <a:lnTo>
                    <a:pt x="366" y="497"/>
                  </a:lnTo>
                  <a:lnTo>
                    <a:pt x="373" y="494"/>
                  </a:lnTo>
                  <a:lnTo>
                    <a:pt x="374" y="492"/>
                  </a:lnTo>
                  <a:lnTo>
                    <a:pt x="373" y="489"/>
                  </a:lnTo>
                  <a:lnTo>
                    <a:pt x="373" y="489"/>
                  </a:lnTo>
                  <a:lnTo>
                    <a:pt x="378" y="490"/>
                  </a:lnTo>
                  <a:lnTo>
                    <a:pt x="383" y="488"/>
                  </a:lnTo>
                  <a:lnTo>
                    <a:pt x="388" y="487"/>
                  </a:lnTo>
                  <a:lnTo>
                    <a:pt x="390" y="489"/>
                  </a:lnTo>
                  <a:lnTo>
                    <a:pt x="387" y="490"/>
                  </a:lnTo>
                  <a:close/>
                  <a:moveTo>
                    <a:pt x="25" y="5"/>
                  </a:moveTo>
                  <a:lnTo>
                    <a:pt x="25" y="6"/>
                  </a:lnTo>
                  <a:lnTo>
                    <a:pt x="31" y="15"/>
                  </a:lnTo>
                  <a:lnTo>
                    <a:pt x="32" y="17"/>
                  </a:lnTo>
                  <a:lnTo>
                    <a:pt x="34" y="19"/>
                  </a:lnTo>
                  <a:lnTo>
                    <a:pt x="35" y="22"/>
                  </a:lnTo>
                  <a:lnTo>
                    <a:pt x="37" y="23"/>
                  </a:lnTo>
                  <a:lnTo>
                    <a:pt x="39" y="24"/>
                  </a:lnTo>
                  <a:lnTo>
                    <a:pt x="41" y="26"/>
                  </a:lnTo>
                  <a:lnTo>
                    <a:pt x="43" y="28"/>
                  </a:lnTo>
                  <a:lnTo>
                    <a:pt x="46" y="32"/>
                  </a:lnTo>
                  <a:lnTo>
                    <a:pt x="49" y="33"/>
                  </a:lnTo>
                  <a:lnTo>
                    <a:pt x="60" y="35"/>
                  </a:lnTo>
                  <a:lnTo>
                    <a:pt x="66" y="37"/>
                  </a:lnTo>
                  <a:lnTo>
                    <a:pt x="68" y="37"/>
                  </a:lnTo>
                  <a:lnTo>
                    <a:pt x="72" y="35"/>
                  </a:lnTo>
                  <a:lnTo>
                    <a:pt x="78" y="35"/>
                  </a:lnTo>
                  <a:lnTo>
                    <a:pt x="80" y="35"/>
                  </a:lnTo>
                  <a:lnTo>
                    <a:pt x="88" y="28"/>
                  </a:lnTo>
                  <a:lnTo>
                    <a:pt x="89" y="26"/>
                  </a:lnTo>
                  <a:lnTo>
                    <a:pt x="94" y="24"/>
                  </a:lnTo>
                  <a:lnTo>
                    <a:pt x="96" y="22"/>
                  </a:lnTo>
                  <a:lnTo>
                    <a:pt x="100" y="18"/>
                  </a:lnTo>
                  <a:lnTo>
                    <a:pt x="105" y="15"/>
                  </a:lnTo>
                  <a:lnTo>
                    <a:pt x="110" y="12"/>
                  </a:lnTo>
                  <a:lnTo>
                    <a:pt x="112" y="10"/>
                  </a:lnTo>
                  <a:lnTo>
                    <a:pt x="119" y="6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1" y="9"/>
                  </a:lnTo>
                  <a:lnTo>
                    <a:pt x="135" y="13"/>
                  </a:lnTo>
                  <a:lnTo>
                    <a:pt x="136" y="15"/>
                  </a:lnTo>
                  <a:lnTo>
                    <a:pt x="134" y="17"/>
                  </a:lnTo>
                  <a:lnTo>
                    <a:pt x="130" y="19"/>
                  </a:lnTo>
                  <a:lnTo>
                    <a:pt x="130" y="20"/>
                  </a:lnTo>
                  <a:lnTo>
                    <a:pt x="129" y="22"/>
                  </a:lnTo>
                  <a:lnTo>
                    <a:pt x="130" y="24"/>
                  </a:lnTo>
                  <a:lnTo>
                    <a:pt x="130" y="25"/>
                  </a:lnTo>
                  <a:lnTo>
                    <a:pt x="135" y="28"/>
                  </a:lnTo>
                  <a:lnTo>
                    <a:pt x="135" y="29"/>
                  </a:lnTo>
                  <a:lnTo>
                    <a:pt x="135" y="31"/>
                  </a:lnTo>
                  <a:lnTo>
                    <a:pt x="135" y="32"/>
                  </a:lnTo>
                  <a:lnTo>
                    <a:pt x="133" y="33"/>
                  </a:lnTo>
                  <a:lnTo>
                    <a:pt x="130" y="34"/>
                  </a:lnTo>
                  <a:lnTo>
                    <a:pt x="128" y="34"/>
                  </a:lnTo>
                  <a:lnTo>
                    <a:pt x="127" y="35"/>
                  </a:lnTo>
                  <a:lnTo>
                    <a:pt x="126" y="37"/>
                  </a:lnTo>
                  <a:lnTo>
                    <a:pt x="126" y="38"/>
                  </a:lnTo>
                  <a:lnTo>
                    <a:pt x="127" y="39"/>
                  </a:lnTo>
                  <a:lnTo>
                    <a:pt x="133" y="43"/>
                  </a:lnTo>
                  <a:lnTo>
                    <a:pt x="133" y="45"/>
                  </a:lnTo>
                  <a:lnTo>
                    <a:pt x="135" y="46"/>
                  </a:lnTo>
                  <a:lnTo>
                    <a:pt x="136" y="48"/>
                  </a:lnTo>
                  <a:lnTo>
                    <a:pt x="138" y="48"/>
                  </a:lnTo>
                  <a:lnTo>
                    <a:pt x="140" y="49"/>
                  </a:lnTo>
                  <a:lnTo>
                    <a:pt x="145" y="56"/>
                  </a:lnTo>
                  <a:lnTo>
                    <a:pt x="146" y="56"/>
                  </a:lnTo>
                  <a:lnTo>
                    <a:pt x="153" y="54"/>
                  </a:lnTo>
                  <a:lnTo>
                    <a:pt x="154" y="55"/>
                  </a:lnTo>
                  <a:lnTo>
                    <a:pt x="154" y="56"/>
                  </a:lnTo>
                  <a:lnTo>
                    <a:pt x="155" y="67"/>
                  </a:lnTo>
                  <a:lnTo>
                    <a:pt x="156" y="71"/>
                  </a:lnTo>
                  <a:lnTo>
                    <a:pt x="157" y="77"/>
                  </a:lnTo>
                  <a:lnTo>
                    <a:pt x="158" y="81"/>
                  </a:lnTo>
                  <a:lnTo>
                    <a:pt x="160" y="86"/>
                  </a:lnTo>
                  <a:lnTo>
                    <a:pt x="163" y="89"/>
                  </a:lnTo>
                  <a:lnTo>
                    <a:pt x="169" y="92"/>
                  </a:lnTo>
                  <a:lnTo>
                    <a:pt x="173" y="92"/>
                  </a:lnTo>
                  <a:lnTo>
                    <a:pt x="181" y="93"/>
                  </a:lnTo>
                  <a:lnTo>
                    <a:pt x="189" y="95"/>
                  </a:lnTo>
                  <a:lnTo>
                    <a:pt x="194" y="96"/>
                  </a:lnTo>
                  <a:lnTo>
                    <a:pt x="195" y="97"/>
                  </a:lnTo>
                  <a:lnTo>
                    <a:pt x="196" y="99"/>
                  </a:lnTo>
                  <a:lnTo>
                    <a:pt x="201" y="106"/>
                  </a:lnTo>
                  <a:lnTo>
                    <a:pt x="207" y="112"/>
                  </a:lnTo>
                  <a:lnTo>
                    <a:pt x="219" y="120"/>
                  </a:lnTo>
                  <a:lnTo>
                    <a:pt x="225" y="122"/>
                  </a:lnTo>
                  <a:lnTo>
                    <a:pt x="246" y="128"/>
                  </a:lnTo>
                  <a:lnTo>
                    <a:pt x="259" y="127"/>
                  </a:lnTo>
                  <a:lnTo>
                    <a:pt x="297" y="117"/>
                  </a:lnTo>
                  <a:lnTo>
                    <a:pt x="310" y="115"/>
                  </a:lnTo>
                  <a:lnTo>
                    <a:pt x="314" y="115"/>
                  </a:lnTo>
                  <a:lnTo>
                    <a:pt x="311" y="117"/>
                  </a:lnTo>
                  <a:lnTo>
                    <a:pt x="307" y="118"/>
                  </a:lnTo>
                  <a:lnTo>
                    <a:pt x="310" y="119"/>
                  </a:lnTo>
                  <a:lnTo>
                    <a:pt x="314" y="120"/>
                  </a:lnTo>
                  <a:lnTo>
                    <a:pt x="316" y="119"/>
                  </a:lnTo>
                  <a:lnTo>
                    <a:pt x="318" y="118"/>
                  </a:lnTo>
                  <a:lnTo>
                    <a:pt x="318" y="116"/>
                  </a:lnTo>
                  <a:lnTo>
                    <a:pt x="318" y="114"/>
                  </a:lnTo>
                  <a:lnTo>
                    <a:pt x="316" y="105"/>
                  </a:lnTo>
                  <a:lnTo>
                    <a:pt x="314" y="98"/>
                  </a:lnTo>
                  <a:lnTo>
                    <a:pt x="323" y="99"/>
                  </a:lnTo>
                  <a:lnTo>
                    <a:pt x="327" y="98"/>
                  </a:lnTo>
                  <a:lnTo>
                    <a:pt x="332" y="96"/>
                  </a:lnTo>
                  <a:lnTo>
                    <a:pt x="335" y="95"/>
                  </a:lnTo>
                  <a:lnTo>
                    <a:pt x="338" y="95"/>
                  </a:lnTo>
                  <a:lnTo>
                    <a:pt x="340" y="93"/>
                  </a:lnTo>
                  <a:lnTo>
                    <a:pt x="341" y="92"/>
                  </a:lnTo>
                  <a:lnTo>
                    <a:pt x="345" y="84"/>
                  </a:lnTo>
                  <a:lnTo>
                    <a:pt x="346" y="81"/>
                  </a:lnTo>
                  <a:lnTo>
                    <a:pt x="351" y="76"/>
                  </a:lnTo>
                  <a:lnTo>
                    <a:pt x="356" y="74"/>
                  </a:lnTo>
                  <a:lnTo>
                    <a:pt x="361" y="70"/>
                  </a:lnTo>
                  <a:lnTo>
                    <a:pt x="368" y="69"/>
                  </a:lnTo>
                  <a:lnTo>
                    <a:pt x="376" y="69"/>
                  </a:lnTo>
                  <a:lnTo>
                    <a:pt x="382" y="69"/>
                  </a:lnTo>
                  <a:lnTo>
                    <a:pt x="386" y="69"/>
                  </a:lnTo>
                  <a:lnTo>
                    <a:pt x="388" y="70"/>
                  </a:lnTo>
                  <a:lnTo>
                    <a:pt x="390" y="69"/>
                  </a:lnTo>
                  <a:lnTo>
                    <a:pt x="390" y="69"/>
                  </a:lnTo>
                  <a:lnTo>
                    <a:pt x="391" y="65"/>
                  </a:lnTo>
                  <a:lnTo>
                    <a:pt x="393" y="64"/>
                  </a:lnTo>
                  <a:lnTo>
                    <a:pt x="394" y="62"/>
                  </a:lnTo>
                  <a:lnTo>
                    <a:pt x="398" y="62"/>
                  </a:lnTo>
                  <a:lnTo>
                    <a:pt x="402" y="62"/>
                  </a:lnTo>
                  <a:lnTo>
                    <a:pt x="405" y="62"/>
                  </a:lnTo>
                  <a:lnTo>
                    <a:pt x="410" y="64"/>
                  </a:lnTo>
                  <a:lnTo>
                    <a:pt x="415" y="64"/>
                  </a:lnTo>
                  <a:lnTo>
                    <a:pt x="419" y="64"/>
                  </a:lnTo>
                  <a:lnTo>
                    <a:pt x="421" y="65"/>
                  </a:lnTo>
                  <a:lnTo>
                    <a:pt x="423" y="67"/>
                  </a:lnTo>
                  <a:lnTo>
                    <a:pt x="423" y="69"/>
                  </a:lnTo>
                  <a:lnTo>
                    <a:pt x="423" y="71"/>
                  </a:lnTo>
                  <a:lnTo>
                    <a:pt x="423" y="73"/>
                  </a:lnTo>
                  <a:lnTo>
                    <a:pt x="424" y="74"/>
                  </a:lnTo>
                  <a:lnTo>
                    <a:pt x="426" y="75"/>
                  </a:lnTo>
                  <a:lnTo>
                    <a:pt x="429" y="75"/>
                  </a:lnTo>
                  <a:lnTo>
                    <a:pt x="436" y="76"/>
                  </a:lnTo>
                  <a:lnTo>
                    <a:pt x="441" y="78"/>
                  </a:lnTo>
                  <a:lnTo>
                    <a:pt x="444" y="79"/>
                  </a:lnTo>
                  <a:lnTo>
                    <a:pt x="448" y="81"/>
                  </a:lnTo>
                  <a:lnTo>
                    <a:pt x="453" y="86"/>
                  </a:lnTo>
                  <a:lnTo>
                    <a:pt x="455" y="86"/>
                  </a:lnTo>
                  <a:lnTo>
                    <a:pt x="457" y="87"/>
                  </a:lnTo>
                  <a:lnTo>
                    <a:pt x="458" y="87"/>
                  </a:lnTo>
                  <a:lnTo>
                    <a:pt x="462" y="85"/>
                  </a:lnTo>
                  <a:lnTo>
                    <a:pt x="465" y="86"/>
                  </a:lnTo>
                  <a:lnTo>
                    <a:pt x="467" y="86"/>
                  </a:lnTo>
                  <a:lnTo>
                    <a:pt x="470" y="85"/>
                  </a:lnTo>
                  <a:lnTo>
                    <a:pt x="474" y="86"/>
                  </a:lnTo>
                  <a:lnTo>
                    <a:pt x="484" y="92"/>
                  </a:lnTo>
                  <a:lnTo>
                    <a:pt x="485" y="92"/>
                  </a:lnTo>
                  <a:lnTo>
                    <a:pt x="486" y="92"/>
                  </a:lnTo>
                  <a:lnTo>
                    <a:pt x="487" y="93"/>
                  </a:lnTo>
                  <a:lnTo>
                    <a:pt x="488" y="95"/>
                  </a:lnTo>
                  <a:lnTo>
                    <a:pt x="488" y="99"/>
                  </a:lnTo>
                  <a:lnTo>
                    <a:pt x="491" y="102"/>
                  </a:lnTo>
                  <a:lnTo>
                    <a:pt x="494" y="105"/>
                  </a:lnTo>
                  <a:lnTo>
                    <a:pt x="498" y="107"/>
                  </a:lnTo>
                  <a:lnTo>
                    <a:pt x="507" y="111"/>
                  </a:lnTo>
                  <a:lnTo>
                    <a:pt x="510" y="114"/>
                  </a:lnTo>
                  <a:lnTo>
                    <a:pt x="514" y="119"/>
                  </a:lnTo>
                  <a:lnTo>
                    <a:pt x="518" y="126"/>
                  </a:lnTo>
                  <a:lnTo>
                    <a:pt x="519" y="127"/>
                  </a:lnTo>
                  <a:lnTo>
                    <a:pt x="531" y="127"/>
                  </a:lnTo>
                  <a:lnTo>
                    <a:pt x="544" y="127"/>
                  </a:lnTo>
                  <a:lnTo>
                    <a:pt x="546" y="129"/>
                  </a:lnTo>
                  <a:lnTo>
                    <a:pt x="545" y="134"/>
                  </a:lnTo>
                  <a:lnTo>
                    <a:pt x="546" y="141"/>
                  </a:lnTo>
                  <a:lnTo>
                    <a:pt x="547" y="144"/>
                  </a:lnTo>
                  <a:lnTo>
                    <a:pt x="547" y="148"/>
                  </a:lnTo>
                  <a:lnTo>
                    <a:pt x="546" y="150"/>
                  </a:lnTo>
                  <a:lnTo>
                    <a:pt x="545" y="152"/>
                  </a:lnTo>
                  <a:lnTo>
                    <a:pt x="545" y="153"/>
                  </a:lnTo>
                  <a:lnTo>
                    <a:pt x="546" y="154"/>
                  </a:lnTo>
                  <a:lnTo>
                    <a:pt x="548" y="157"/>
                  </a:lnTo>
                  <a:lnTo>
                    <a:pt x="548" y="161"/>
                  </a:lnTo>
                  <a:lnTo>
                    <a:pt x="547" y="163"/>
                  </a:lnTo>
                  <a:lnTo>
                    <a:pt x="547" y="165"/>
                  </a:lnTo>
                  <a:lnTo>
                    <a:pt x="548" y="166"/>
                  </a:lnTo>
                  <a:lnTo>
                    <a:pt x="549" y="169"/>
                  </a:lnTo>
                  <a:lnTo>
                    <a:pt x="549" y="171"/>
                  </a:lnTo>
                  <a:lnTo>
                    <a:pt x="548" y="172"/>
                  </a:lnTo>
                  <a:lnTo>
                    <a:pt x="547" y="174"/>
                  </a:lnTo>
                  <a:lnTo>
                    <a:pt x="546" y="177"/>
                  </a:lnTo>
                  <a:lnTo>
                    <a:pt x="546" y="179"/>
                  </a:lnTo>
                  <a:lnTo>
                    <a:pt x="544" y="179"/>
                  </a:lnTo>
                  <a:lnTo>
                    <a:pt x="543" y="180"/>
                  </a:lnTo>
                  <a:lnTo>
                    <a:pt x="543" y="183"/>
                  </a:lnTo>
                  <a:lnTo>
                    <a:pt x="544" y="185"/>
                  </a:lnTo>
                  <a:lnTo>
                    <a:pt x="545" y="187"/>
                  </a:lnTo>
                  <a:lnTo>
                    <a:pt x="544" y="189"/>
                  </a:lnTo>
                  <a:lnTo>
                    <a:pt x="543" y="191"/>
                  </a:lnTo>
                  <a:lnTo>
                    <a:pt x="542" y="194"/>
                  </a:lnTo>
                  <a:lnTo>
                    <a:pt x="542" y="196"/>
                  </a:lnTo>
                  <a:lnTo>
                    <a:pt x="541" y="198"/>
                  </a:lnTo>
                  <a:lnTo>
                    <a:pt x="540" y="201"/>
                  </a:lnTo>
                  <a:lnTo>
                    <a:pt x="539" y="202"/>
                  </a:lnTo>
                  <a:lnTo>
                    <a:pt x="538" y="204"/>
                  </a:lnTo>
                  <a:lnTo>
                    <a:pt x="537" y="205"/>
                  </a:lnTo>
                  <a:lnTo>
                    <a:pt x="535" y="207"/>
                  </a:lnTo>
                  <a:lnTo>
                    <a:pt x="533" y="208"/>
                  </a:lnTo>
                  <a:lnTo>
                    <a:pt x="531" y="208"/>
                  </a:lnTo>
                  <a:lnTo>
                    <a:pt x="531" y="209"/>
                  </a:lnTo>
                  <a:lnTo>
                    <a:pt x="531" y="210"/>
                  </a:lnTo>
                  <a:lnTo>
                    <a:pt x="532" y="211"/>
                  </a:lnTo>
                  <a:lnTo>
                    <a:pt x="534" y="213"/>
                  </a:lnTo>
                  <a:lnTo>
                    <a:pt x="536" y="217"/>
                  </a:lnTo>
                  <a:lnTo>
                    <a:pt x="529" y="217"/>
                  </a:lnTo>
                  <a:lnTo>
                    <a:pt x="526" y="221"/>
                  </a:lnTo>
                  <a:lnTo>
                    <a:pt x="524" y="226"/>
                  </a:lnTo>
                  <a:lnTo>
                    <a:pt x="525" y="235"/>
                  </a:lnTo>
                  <a:lnTo>
                    <a:pt x="524" y="240"/>
                  </a:lnTo>
                  <a:lnTo>
                    <a:pt x="524" y="243"/>
                  </a:lnTo>
                  <a:lnTo>
                    <a:pt x="527" y="245"/>
                  </a:lnTo>
                  <a:lnTo>
                    <a:pt x="529" y="246"/>
                  </a:lnTo>
                  <a:lnTo>
                    <a:pt x="534" y="246"/>
                  </a:lnTo>
                  <a:lnTo>
                    <a:pt x="537" y="247"/>
                  </a:lnTo>
                  <a:lnTo>
                    <a:pt x="537" y="248"/>
                  </a:lnTo>
                  <a:lnTo>
                    <a:pt x="535" y="250"/>
                  </a:lnTo>
                  <a:lnTo>
                    <a:pt x="533" y="253"/>
                  </a:lnTo>
                  <a:lnTo>
                    <a:pt x="531" y="255"/>
                  </a:lnTo>
                  <a:lnTo>
                    <a:pt x="526" y="262"/>
                  </a:lnTo>
                  <a:lnTo>
                    <a:pt x="526" y="265"/>
                  </a:lnTo>
                  <a:lnTo>
                    <a:pt x="527" y="267"/>
                  </a:lnTo>
                  <a:lnTo>
                    <a:pt x="529" y="275"/>
                  </a:lnTo>
                  <a:lnTo>
                    <a:pt x="531" y="282"/>
                  </a:lnTo>
                  <a:lnTo>
                    <a:pt x="535" y="295"/>
                  </a:lnTo>
                  <a:lnTo>
                    <a:pt x="535" y="298"/>
                  </a:lnTo>
                  <a:lnTo>
                    <a:pt x="533" y="305"/>
                  </a:lnTo>
                  <a:lnTo>
                    <a:pt x="533" y="310"/>
                  </a:lnTo>
                  <a:lnTo>
                    <a:pt x="534" y="315"/>
                  </a:lnTo>
                  <a:lnTo>
                    <a:pt x="533" y="317"/>
                  </a:lnTo>
                  <a:lnTo>
                    <a:pt x="534" y="323"/>
                  </a:lnTo>
                  <a:lnTo>
                    <a:pt x="535" y="324"/>
                  </a:lnTo>
                  <a:lnTo>
                    <a:pt x="544" y="325"/>
                  </a:lnTo>
                  <a:lnTo>
                    <a:pt x="551" y="327"/>
                  </a:lnTo>
                  <a:lnTo>
                    <a:pt x="561" y="328"/>
                  </a:lnTo>
                  <a:lnTo>
                    <a:pt x="564" y="332"/>
                  </a:lnTo>
                  <a:lnTo>
                    <a:pt x="566" y="339"/>
                  </a:lnTo>
                  <a:lnTo>
                    <a:pt x="566" y="345"/>
                  </a:lnTo>
                  <a:lnTo>
                    <a:pt x="565" y="348"/>
                  </a:lnTo>
                  <a:lnTo>
                    <a:pt x="558" y="357"/>
                  </a:lnTo>
                  <a:lnTo>
                    <a:pt x="551" y="365"/>
                  </a:lnTo>
                  <a:lnTo>
                    <a:pt x="543" y="374"/>
                  </a:lnTo>
                  <a:lnTo>
                    <a:pt x="536" y="383"/>
                  </a:lnTo>
                  <a:lnTo>
                    <a:pt x="535" y="384"/>
                  </a:lnTo>
                  <a:lnTo>
                    <a:pt x="541" y="391"/>
                  </a:lnTo>
                  <a:lnTo>
                    <a:pt x="545" y="396"/>
                  </a:lnTo>
                  <a:lnTo>
                    <a:pt x="550" y="402"/>
                  </a:lnTo>
                  <a:lnTo>
                    <a:pt x="551" y="403"/>
                  </a:lnTo>
                  <a:lnTo>
                    <a:pt x="551" y="405"/>
                  </a:lnTo>
                  <a:lnTo>
                    <a:pt x="556" y="415"/>
                  </a:lnTo>
                  <a:lnTo>
                    <a:pt x="558" y="420"/>
                  </a:lnTo>
                  <a:lnTo>
                    <a:pt x="560" y="423"/>
                  </a:lnTo>
                  <a:lnTo>
                    <a:pt x="564" y="427"/>
                  </a:lnTo>
                  <a:lnTo>
                    <a:pt x="568" y="432"/>
                  </a:lnTo>
                  <a:lnTo>
                    <a:pt x="573" y="434"/>
                  </a:lnTo>
                  <a:lnTo>
                    <a:pt x="576" y="434"/>
                  </a:lnTo>
                  <a:lnTo>
                    <a:pt x="583" y="436"/>
                  </a:lnTo>
                  <a:lnTo>
                    <a:pt x="585" y="438"/>
                  </a:lnTo>
                  <a:lnTo>
                    <a:pt x="590" y="443"/>
                  </a:lnTo>
                  <a:lnTo>
                    <a:pt x="594" y="442"/>
                  </a:lnTo>
                  <a:lnTo>
                    <a:pt x="596" y="442"/>
                  </a:lnTo>
                  <a:lnTo>
                    <a:pt x="596" y="442"/>
                  </a:lnTo>
                  <a:lnTo>
                    <a:pt x="596" y="444"/>
                  </a:lnTo>
                  <a:lnTo>
                    <a:pt x="595" y="451"/>
                  </a:lnTo>
                  <a:lnTo>
                    <a:pt x="597" y="458"/>
                  </a:lnTo>
                  <a:lnTo>
                    <a:pt x="598" y="469"/>
                  </a:lnTo>
                  <a:lnTo>
                    <a:pt x="598" y="471"/>
                  </a:lnTo>
                  <a:lnTo>
                    <a:pt x="596" y="474"/>
                  </a:lnTo>
                  <a:lnTo>
                    <a:pt x="596" y="476"/>
                  </a:lnTo>
                  <a:lnTo>
                    <a:pt x="596" y="478"/>
                  </a:lnTo>
                  <a:lnTo>
                    <a:pt x="596" y="478"/>
                  </a:lnTo>
                  <a:lnTo>
                    <a:pt x="598" y="479"/>
                  </a:lnTo>
                  <a:lnTo>
                    <a:pt x="601" y="479"/>
                  </a:lnTo>
                  <a:lnTo>
                    <a:pt x="609" y="478"/>
                  </a:lnTo>
                  <a:lnTo>
                    <a:pt x="610" y="478"/>
                  </a:lnTo>
                  <a:lnTo>
                    <a:pt x="612" y="479"/>
                  </a:lnTo>
                  <a:lnTo>
                    <a:pt x="614" y="481"/>
                  </a:lnTo>
                  <a:lnTo>
                    <a:pt x="614" y="483"/>
                  </a:lnTo>
                  <a:lnTo>
                    <a:pt x="612" y="484"/>
                  </a:lnTo>
                  <a:lnTo>
                    <a:pt x="611" y="487"/>
                  </a:lnTo>
                  <a:lnTo>
                    <a:pt x="612" y="491"/>
                  </a:lnTo>
                  <a:lnTo>
                    <a:pt x="612" y="492"/>
                  </a:lnTo>
                  <a:lnTo>
                    <a:pt x="610" y="492"/>
                  </a:lnTo>
                  <a:lnTo>
                    <a:pt x="609" y="499"/>
                  </a:lnTo>
                  <a:lnTo>
                    <a:pt x="609" y="499"/>
                  </a:lnTo>
                  <a:lnTo>
                    <a:pt x="607" y="500"/>
                  </a:lnTo>
                  <a:lnTo>
                    <a:pt x="597" y="500"/>
                  </a:lnTo>
                  <a:lnTo>
                    <a:pt x="596" y="500"/>
                  </a:lnTo>
                  <a:lnTo>
                    <a:pt x="592" y="501"/>
                  </a:lnTo>
                  <a:lnTo>
                    <a:pt x="586" y="503"/>
                  </a:lnTo>
                  <a:lnTo>
                    <a:pt x="584" y="503"/>
                  </a:lnTo>
                  <a:lnTo>
                    <a:pt x="582" y="505"/>
                  </a:lnTo>
                  <a:lnTo>
                    <a:pt x="580" y="507"/>
                  </a:lnTo>
                  <a:lnTo>
                    <a:pt x="580" y="510"/>
                  </a:lnTo>
                  <a:lnTo>
                    <a:pt x="579" y="510"/>
                  </a:lnTo>
                  <a:lnTo>
                    <a:pt x="576" y="510"/>
                  </a:lnTo>
                  <a:lnTo>
                    <a:pt x="575" y="511"/>
                  </a:lnTo>
                  <a:lnTo>
                    <a:pt x="568" y="514"/>
                  </a:lnTo>
                  <a:lnTo>
                    <a:pt x="567" y="514"/>
                  </a:lnTo>
                  <a:lnTo>
                    <a:pt x="566" y="516"/>
                  </a:lnTo>
                  <a:lnTo>
                    <a:pt x="565" y="522"/>
                  </a:lnTo>
                  <a:lnTo>
                    <a:pt x="564" y="528"/>
                  </a:lnTo>
                  <a:lnTo>
                    <a:pt x="563" y="528"/>
                  </a:lnTo>
                  <a:lnTo>
                    <a:pt x="562" y="530"/>
                  </a:lnTo>
                  <a:lnTo>
                    <a:pt x="561" y="531"/>
                  </a:lnTo>
                  <a:lnTo>
                    <a:pt x="562" y="533"/>
                  </a:lnTo>
                  <a:lnTo>
                    <a:pt x="560" y="537"/>
                  </a:lnTo>
                  <a:lnTo>
                    <a:pt x="560" y="547"/>
                  </a:lnTo>
                  <a:lnTo>
                    <a:pt x="558" y="551"/>
                  </a:lnTo>
                  <a:lnTo>
                    <a:pt x="557" y="551"/>
                  </a:lnTo>
                  <a:lnTo>
                    <a:pt x="555" y="552"/>
                  </a:lnTo>
                  <a:lnTo>
                    <a:pt x="553" y="553"/>
                  </a:lnTo>
                  <a:lnTo>
                    <a:pt x="548" y="552"/>
                  </a:lnTo>
                  <a:lnTo>
                    <a:pt x="544" y="551"/>
                  </a:lnTo>
                  <a:lnTo>
                    <a:pt x="529" y="547"/>
                  </a:lnTo>
                  <a:lnTo>
                    <a:pt x="528" y="546"/>
                  </a:lnTo>
                  <a:lnTo>
                    <a:pt x="527" y="543"/>
                  </a:lnTo>
                  <a:lnTo>
                    <a:pt x="524" y="542"/>
                  </a:lnTo>
                  <a:lnTo>
                    <a:pt x="521" y="546"/>
                  </a:lnTo>
                  <a:lnTo>
                    <a:pt x="509" y="544"/>
                  </a:lnTo>
                  <a:lnTo>
                    <a:pt x="505" y="545"/>
                  </a:lnTo>
                  <a:lnTo>
                    <a:pt x="502" y="543"/>
                  </a:lnTo>
                  <a:lnTo>
                    <a:pt x="496" y="543"/>
                  </a:lnTo>
                  <a:lnTo>
                    <a:pt x="491" y="541"/>
                  </a:lnTo>
                  <a:lnTo>
                    <a:pt x="484" y="542"/>
                  </a:lnTo>
                  <a:lnTo>
                    <a:pt x="478" y="542"/>
                  </a:lnTo>
                  <a:lnTo>
                    <a:pt x="470" y="538"/>
                  </a:lnTo>
                  <a:lnTo>
                    <a:pt x="461" y="536"/>
                  </a:lnTo>
                  <a:lnTo>
                    <a:pt x="455" y="537"/>
                  </a:lnTo>
                  <a:lnTo>
                    <a:pt x="451" y="536"/>
                  </a:lnTo>
                  <a:lnTo>
                    <a:pt x="445" y="535"/>
                  </a:lnTo>
                  <a:lnTo>
                    <a:pt x="442" y="533"/>
                  </a:lnTo>
                  <a:lnTo>
                    <a:pt x="438" y="535"/>
                  </a:lnTo>
                  <a:lnTo>
                    <a:pt x="436" y="532"/>
                  </a:lnTo>
                  <a:lnTo>
                    <a:pt x="423" y="530"/>
                  </a:lnTo>
                  <a:lnTo>
                    <a:pt x="421" y="525"/>
                  </a:lnTo>
                  <a:lnTo>
                    <a:pt x="419" y="521"/>
                  </a:lnTo>
                  <a:lnTo>
                    <a:pt x="419" y="517"/>
                  </a:lnTo>
                  <a:lnTo>
                    <a:pt x="416" y="510"/>
                  </a:lnTo>
                  <a:lnTo>
                    <a:pt x="415" y="499"/>
                  </a:lnTo>
                  <a:lnTo>
                    <a:pt x="414" y="494"/>
                  </a:lnTo>
                  <a:lnTo>
                    <a:pt x="412" y="490"/>
                  </a:lnTo>
                  <a:lnTo>
                    <a:pt x="410" y="487"/>
                  </a:lnTo>
                  <a:lnTo>
                    <a:pt x="407" y="484"/>
                  </a:lnTo>
                  <a:lnTo>
                    <a:pt x="404" y="483"/>
                  </a:lnTo>
                  <a:lnTo>
                    <a:pt x="392" y="479"/>
                  </a:lnTo>
                  <a:lnTo>
                    <a:pt x="390" y="480"/>
                  </a:lnTo>
                  <a:lnTo>
                    <a:pt x="385" y="482"/>
                  </a:lnTo>
                  <a:lnTo>
                    <a:pt x="379" y="486"/>
                  </a:lnTo>
                  <a:lnTo>
                    <a:pt x="369" y="488"/>
                  </a:lnTo>
                  <a:lnTo>
                    <a:pt x="368" y="489"/>
                  </a:lnTo>
                  <a:lnTo>
                    <a:pt x="365" y="493"/>
                  </a:lnTo>
                  <a:lnTo>
                    <a:pt x="363" y="495"/>
                  </a:lnTo>
                  <a:lnTo>
                    <a:pt x="358" y="494"/>
                  </a:lnTo>
                  <a:lnTo>
                    <a:pt x="353" y="497"/>
                  </a:lnTo>
                  <a:lnTo>
                    <a:pt x="346" y="503"/>
                  </a:lnTo>
                  <a:lnTo>
                    <a:pt x="341" y="505"/>
                  </a:lnTo>
                  <a:lnTo>
                    <a:pt x="338" y="505"/>
                  </a:lnTo>
                  <a:lnTo>
                    <a:pt x="334" y="501"/>
                  </a:lnTo>
                  <a:lnTo>
                    <a:pt x="325" y="498"/>
                  </a:lnTo>
                  <a:lnTo>
                    <a:pt x="319" y="497"/>
                  </a:lnTo>
                  <a:lnTo>
                    <a:pt x="311" y="497"/>
                  </a:lnTo>
                  <a:lnTo>
                    <a:pt x="308" y="497"/>
                  </a:lnTo>
                  <a:lnTo>
                    <a:pt x="302" y="492"/>
                  </a:lnTo>
                  <a:lnTo>
                    <a:pt x="300" y="489"/>
                  </a:lnTo>
                  <a:lnTo>
                    <a:pt x="296" y="487"/>
                  </a:lnTo>
                  <a:lnTo>
                    <a:pt x="284" y="482"/>
                  </a:lnTo>
                  <a:lnTo>
                    <a:pt x="275" y="475"/>
                  </a:lnTo>
                  <a:lnTo>
                    <a:pt x="274" y="473"/>
                  </a:lnTo>
                  <a:lnTo>
                    <a:pt x="273" y="469"/>
                  </a:lnTo>
                  <a:lnTo>
                    <a:pt x="269" y="465"/>
                  </a:lnTo>
                  <a:lnTo>
                    <a:pt x="259" y="461"/>
                  </a:lnTo>
                  <a:lnTo>
                    <a:pt x="255" y="457"/>
                  </a:lnTo>
                  <a:lnTo>
                    <a:pt x="248" y="457"/>
                  </a:lnTo>
                  <a:lnTo>
                    <a:pt x="243" y="457"/>
                  </a:lnTo>
                  <a:lnTo>
                    <a:pt x="240" y="456"/>
                  </a:lnTo>
                  <a:lnTo>
                    <a:pt x="238" y="454"/>
                  </a:lnTo>
                  <a:lnTo>
                    <a:pt x="231" y="447"/>
                  </a:lnTo>
                  <a:lnTo>
                    <a:pt x="231" y="443"/>
                  </a:lnTo>
                  <a:lnTo>
                    <a:pt x="226" y="436"/>
                  </a:lnTo>
                  <a:lnTo>
                    <a:pt x="225" y="432"/>
                  </a:lnTo>
                  <a:lnTo>
                    <a:pt x="223" y="425"/>
                  </a:lnTo>
                  <a:lnTo>
                    <a:pt x="222" y="423"/>
                  </a:lnTo>
                  <a:lnTo>
                    <a:pt x="217" y="420"/>
                  </a:lnTo>
                  <a:lnTo>
                    <a:pt x="217" y="418"/>
                  </a:lnTo>
                  <a:lnTo>
                    <a:pt x="218" y="415"/>
                  </a:lnTo>
                  <a:lnTo>
                    <a:pt x="218" y="413"/>
                  </a:lnTo>
                  <a:lnTo>
                    <a:pt x="215" y="411"/>
                  </a:lnTo>
                  <a:lnTo>
                    <a:pt x="211" y="410"/>
                  </a:lnTo>
                  <a:lnTo>
                    <a:pt x="210" y="407"/>
                  </a:lnTo>
                  <a:lnTo>
                    <a:pt x="211" y="402"/>
                  </a:lnTo>
                  <a:lnTo>
                    <a:pt x="210" y="400"/>
                  </a:lnTo>
                  <a:lnTo>
                    <a:pt x="207" y="395"/>
                  </a:lnTo>
                  <a:lnTo>
                    <a:pt x="202" y="390"/>
                  </a:lnTo>
                  <a:lnTo>
                    <a:pt x="197" y="384"/>
                  </a:lnTo>
                  <a:lnTo>
                    <a:pt x="195" y="382"/>
                  </a:lnTo>
                  <a:lnTo>
                    <a:pt x="194" y="377"/>
                  </a:lnTo>
                  <a:lnTo>
                    <a:pt x="192" y="371"/>
                  </a:lnTo>
                  <a:lnTo>
                    <a:pt x="189" y="371"/>
                  </a:lnTo>
                  <a:lnTo>
                    <a:pt x="175" y="377"/>
                  </a:lnTo>
                  <a:lnTo>
                    <a:pt x="171" y="374"/>
                  </a:lnTo>
                  <a:lnTo>
                    <a:pt x="160" y="368"/>
                  </a:lnTo>
                  <a:lnTo>
                    <a:pt x="159" y="366"/>
                  </a:lnTo>
                  <a:lnTo>
                    <a:pt x="158" y="365"/>
                  </a:lnTo>
                  <a:lnTo>
                    <a:pt x="160" y="364"/>
                  </a:lnTo>
                  <a:lnTo>
                    <a:pt x="161" y="364"/>
                  </a:lnTo>
                  <a:lnTo>
                    <a:pt x="164" y="365"/>
                  </a:lnTo>
                  <a:lnTo>
                    <a:pt x="166" y="363"/>
                  </a:lnTo>
                  <a:lnTo>
                    <a:pt x="165" y="361"/>
                  </a:lnTo>
                  <a:lnTo>
                    <a:pt x="162" y="360"/>
                  </a:lnTo>
                  <a:lnTo>
                    <a:pt x="158" y="360"/>
                  </a:lnTo>
                  <a:lnTo>
                    <a:pt x="159" y="362"/>
                  </a:lnTo>
                  <a:lnTo>
                    <a:pt x="156" y="364"/>
                  </a:lnTo>
                  <a:lnTo>
                    <a:pt x="154" y="366"/>
                  </a:lnTo>
                  <a:lnTo>
                    <a:pt x="155" y="370"/>
                  </a:lnTo>
                  <a:lnTo>
                    <a:pt x="156" y="374"/>
                  </a:lnTo>
                  <a:lnTo>
                    <a:pt x="154" y="376"/>
                  </a:lnTo>
                  <a:lnTo>
                    <a:pt x="152" y="377"/>
                  </a:lnTo>
                  <a:lnTo>
                    <a:pt x="147" y="377"/>
                  </a:lnTo>
                  <a:lnTo>
                    <a:pt x="145" y="380"/>
                  </a:lnTo>
                  <a:lnTo>
                    <a:pt x="144" y="380"/>
                  </a:lnTo>
                  <a:lnTo>
                    <a:pt x="141" y="379"/>
                  </a:lnTo>
                  <a:lnTo>
                    <a:pt x="140" y="377"/>
                  </a:lnTo>
                  <a:lnTo>
                    <a:pt x="139" y="375"/>
                  </a:lnTo>
                  <a:lnTo>
                    <a:pt x="138" y="373"/>
                  </a:lnTo>
                  <a:lnTo>
                    <a:pt x="139" y="372"/>
                  </a:lnTo>
                  <a:lnTo>
                    <a:pt x="138" y="370"/>
                  </a:lnTo>
                  <a:lnTo>
                    <a:pt x="136" y="368"/>
                  </a:lnTo>
                  <a:lnTo>
                    <a:pt x="135" y="367"/>
                  </a:lnTo>
                  <a:lnTo>
                    <a:pt x="133" y="367"/>
                  </a:lnTo>
                  <a:lnTo>
                    <a:pt x="132" y="366"/>
                  </a:lnTo>
                  <a:lnTo>
                    <a:pt x="131" y="363"/>
                  </a:lnTo>
                  <a:lnTo>
                    <a:pt x="128" y="362"/>
                  </a:lnTo>
                  <a:lnTo>
                    <a:pt x="127" y="361"/>
                  </a:lnTo>
                  <a:lnTo>
                    <a:pt x="127" y="355"/>
                  </a:lnTo>
                  <a:lnTo>
                    <a:pt x="127" y="349"/>
                  </a:lnTo>
                  <a:lnTo>
                    <a:pt x="127" y="343"/>
                  </a:lnTo>
                  <a:lnTo>
                    <a:pt x="121" y="342"/>
                  </a:lnTo>
                  <a:lnTo>
                    <a:pt x="116" y="342"/>
                  </a:lnTo>
                  <a:lnTo>
                    <a:pt x="116" y="336"/>
                  </a:lnTo>
                  <a:lnTo>
                    <a:pt x="116" y="327"/>
                  </a:lnTo>
                  <a:lnTo>
                    <a:pt x="118" y="319"/>
                  </a:lnTo>
                  <a:lnTo>
                    <a:pt x="121" y="312"/>
                  </a:lnTo>
                  <a:lnTo>
                    <a:pt x="117" y="307"/>
                  </a:lnTo>
                  <a:lnTo>
                    <a:pt x="113" y="301"/>
                  </a:lnTo>
                  <a:lnTo>
                    <a:pt x="111" y="299"/>
                  </a:lnTo>
                  <a:lnTo>
                    <a:pt x="108" y="292"/>
                  </a:lnTo>
                  <a:lnTo>
                    <a:pt x="106" y="289"/>
                  </a:lnTo>
                  <a:lnTo>
                    <a:pt x="105" y="287"/>
                  </a:lnTo>
                  <a:lnTo>
                    <a:pt x="104" y="287"/>
                  </a:lnTo>
                  <a:lnTo>
                    <a:pt x="98" y="287"/>
                  </a:lnTo>
                  <a:lnTo>
                    <a:pt x="93" y="283"/>
                  </a:lnTo>
                  <a:lnTo>
                    <a:pt x="88" y="279"/>
                  </a:lnTo>
                  <a:lnTo>
                    <a:pt x="81" y="273"/>
                  </a:lnTo>
                  <a:lnTo>
                    <a:pt x="75" y="270"/>
                  </a:lnTo>
                  <a:lnTo>
                    <a:pt x="72" y="269"/>
                  </a:lnTo>
                  <a:lnTo>
                    <a:pt x="66" y="269"/>
                  </a:lnTo>
                  <a:lnTo>
                    <a:pt x="65" y="268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7" y="260"/>
                  </a:lnTo>
                  <a:lnTo>
                    <a:pt x="67" y="258"/>
                  </a:lnTo>
                  <a:lnTo>
                    <a:pt x="63" y="251"/>
                  </a:lnTo>
                  <a:lnTo>
                    <a:pt x="62" y="249"/>
                  </a:lnTo>
                  <a:lnTo>
                    <a:pt x="58" y="248"/>
                  </a:lnTo>
                  <a:lnTo>
                    <a:pt x="59" y="247"/>
                  </a:lnTo>
                  <a:lnTo>
                    <a:pt x="59" y="245"/>
                  </a:lnTo>
                  <a:lnTo>
                    <a:pt x="59" y="244"/>
                  </a:lnTo>
                  <a:lnTo>
                    <a:pt x="58" y="243"/>
                  </a:lnTo>
                  <a:lnTo>
                    <a:pt x="57" y="243"/>
                  </a:lnTo>
                  <a:lnTo>
                    <a:pt x="54" y="244"/>
                  </a:lnTo>
                  <a:lnTo>
                    <a:pt x="52" y="241"/>
                  </a:lnTo>
                  <a:lnTo>
                    <a:pt x="45" y="232"/>
                  </a:lnTo>
                  <a:lnTo>
                    <a:pt x="43" y="231"/>
                  </a:lnTo>
                  <a:lnTo>
                    <a:pt x="43" y="230"/>
                  </a:lnTo>
                  <a:lnTo>
                    <a:pt x="45" y="228"/>
                  </a:lnTo>
                  <a:lnTo>
                    <a:pt x="47" y="223"/>
                  </a:lnTo>
                  <a:lnTo>
                    <a:pt x="48" y="221"/>
                  </a:lnTo>
                  <a:lnTo>
                    <a:pt x="47" y="218"/>
                  </a:lnTo>
                  <a:lnTo>
                    <a:pt x="45" y="213"/>
                  </a:lnTo>
                  <a:lnTo>
                    <a:pt x="45" y="211"/>
                  </a:lnTo>
                  <a:lnTo>
                    <a:pt x="47" y="208"/>
                  </a:lnTo>
                  <a:lnTo>
                    <a:pt x="47" y="207"/>
                  </a:lnTo>
                  <a:lnTo>
                    <a:pt x="48" y="207"/>
                  </a:lnTo>
                  <a:lnTo>
                    <a:pt x="51" y="207"/>
                  </a:lnTo>
                  <a:lnTo>
                    <a:pt x="52" y="206"/>
                  </a:lnTo>
                  <a:lnTo>
                    <a:pt x="52" y="201"/>
                  </a:lnTo>
                  <a:lnTo>
                    <a:pt x="52" y="198"/>
                  </a:lnTo>
                  <a:lnTo>
                    <a:pt x="60" y="190"/>
                  </a:lnTo>
                  <a:lnTo>
                    <a:pt x="64" y="188"/>
                  </a:lnTo>
                  <a:lnTo>
                    <a:pt x="67" y="186"/>
                  </a:lnTo>
                  <a:lnTo>
                    <a:pt x="67" y="183"/>
                  </a:lnTo>
                  <a:lnTo>
                    <a:pt x="67" y="182"/>
                  </a:lnTo>
                  <a:lnTo>
                    <a:pt x="66" y="180"/>
                  </a:lnTo>
                  <a:lnTo>
                    <a:pt x="66" y="178"/>
                  </a:lnTo>
                  <a:lnTo>
                    <a:pt x="63" y="174"/>
                  </a:lnTo>
                  <a:lnTo>
                    <a:pt x="62" y="172"/>
                  </a:lnTo>
                  <a:lnTo>
                    <a:pt x="61" y="170"/>
                  </a:lnTo>
                  <a:lnTo>
                    <a:pt x="63" y="167"/>
                  </a:lnTo>
                  <a:lnTo>
                    <a:pt x="64" y="165"/>
                  </a:lnTo>
                  <a:lnTo>
                    <a:pt x="68" y="163"/>
                  </a:lnTo>
                  <a:lnTo>
                    <a:pt x="71" y="161"/>
                  </a:lnTo>
                  <a:lnTo>
                    <a:pt x="71" y="160"/>
                  </a:lnTo>
                  <a:lnTo>
                    <a:pt x="68" y="158"/>
                  </a:lnTo>
                  <a:lnTo>
                    <a:pt x="61" y="158"/>
                  </a:lnTo>
                  <a:lnTo>
                    <a:pt x="55" y="158"/>
                  </a:lnTo>
                  <a:lnTo>
                    <a:pt x="54" y="158"/>
                  </a:lnTo>
                  <a:lnTo>
                    <a:pt x="51" y="155"/>
                  </a:lnTo>
                  <a:lnTo>
                    <a:pt x="48" y="152"/>
                  </a:lnTo>
                  <a:lnTo>
                    <a:pt x="46" y="151"/>
                  </a:lnTo>
                  <a:lnTo>
                    <a:pt x="43" y="152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38" y="138"/>
                  </a:lnTo>
                  <a:lnTo>
                    <a:pt x="37" y="136"/>
                  </a:lnTo>
                  <a:lnTo>
                    <a:pt x="36" y="136"/>
                  </a:lnTo>
                  <a:lnTo>
                    <a:pt x="34" y="136"/>
                  </a:lnTo>
                  <a:lnTo>
                    <a:pt x="33" y="134"/>
                  </a:lnTo>
                  <a:lnTo>
                    <a:pt x="32" y="133"/>
                  </a:lnTo>
                  <a:lnTo>
                    <a:pt x="32" y="131"/>
                  </a:lnTo>
                  <a:lnTo>
                    <a:pt x="31" y="128"/>
                  </a:lnTo>
                  <a:lnTo>
                    <a:pt x="32" y="126"/>
                  </a:lnTo>
                  <a:lnTo>
                    <a:pt x="31" y="124"/>
                  </a:lnTo>
                  <a:lnTo>
                    <a:pt x="30" y="123"/>
                  </a:lnTo>
                  <a:lnTo>
                    <a:pt x="28" y="122"/>
                  </a:lnTo>
                  <a:lnTo>
                    <a:pt x="27" y="121"/>
                  </a:lnTo>
                  <a:lnTo>
                    <a:pt x="24" y="109"/>
                  </a:lnTo>
                  <a:lnTo>
                    <a:pt x="23" y="107"/>
                  </a:lnTo>
                  <a:lnTo>
                    <a:pt x="23" y="106"/>
                  </a:lnTo>
                  <a:lnTo>
                    <a:pt x="23" y="106"/>
                  </a:lnTo>
                  <a:lnTo>
                    <a:pt x="23" y="103"/>
                  </a:lnTo>
                  <a:lnTo>
                    <a:pt x="24" y="102"/>
                  </a:lnTo>
                  <a:lnTo>
                    <a:pt x="24" y="101"/>
                  </a:lnTo>
                  <a:lnTo>
                    <a:pt x="21" y="98"/>
                  </a:lnTo>
                  <a:lnTo>
                    <a:pt x="18" y="95"/>
                  </a:lnTo>
                  <a:lnTo>
                    <a:pt x="17" y="95"/>
                  </a:lnTo>
                  <a:lnTo>
                    <a:pt x="17" y="92"/>
                  </a:lnTo>
                  <a:lnTo>
                    <a:pt x="17" y="90"/>
                  </a:lnTo>
                  <a:lnTo>
                    <a:pt x="17" y="88"/>
                  </a:lnTo>
                  <a:lnTo>
                    <a:pt x="16" y="87"/>
                  </a:lnTo>
                  <a:lnTo>
                    <a:pt x="16" y="86"/>
                  </a:lnTo>
                  <a:lnTo>
                    <a:pt x="18" y="84"/>
                  </a:lnTo>
                  <a:lnTo>
                    <a:pt x="17" y="82"/>
                  </a:lnTo>
                  <a:lnTo>
                    <a:pt x="12" y="79"/>
                  </a:lnTo>
                  <a:lnTo>
                    <a:pt x="9" y="78"/>
                  </a:lnTo>
                  <a:lnTo>
                    <a:pt x="6" y="77"/>
                  </a:lnTo>
                  <a:lnTo>
                    <a:pt x="6" y="76"/>
                  </a:lnTo>
                  <a:lnTo>
                    <a:pt x="6" y="74"/>
                  </a:lnTo>
                  <a:lnTo>
                    <a:pt x="7" y="71"/>
                  </a:lnTo>
                  <a:lnTo>
                    <a:pt x="9" y="68"/>
                  </a:lnTo>
                  <a:lnTo>
                    <a:pt x="10" y="67"/>
                  </a:lnTo>
                  <a:lnTo>
                    <a:pt x="10" y="64"/>
                  </a:lnTo>
                  <a:lnTo>
                    <a:pt x="11" y="62"/>
                  </a:lnTo>
                  <a:lnTo>
                    <a:pt x="13" y="59"/>
                  </a:lnTo>
                  <a:lnTo>
                    <a:pt x="13" y="59"/>
                  </a:lnTo>
                  <a:lnTo>
                    <a:pt x="12" y="58"/>
                  </a:lnTo>
                  <a:lnTo>
                    <a:pt x="10" y="57"/>
                  </a:lnTo>
                  <a:lnTo>
                    <a:pt x="9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0"/>
                  </a:lnTo>
                  <a:lnTo>
                    <a:pt x="7" y="46"/>
                  </a:lnTo>
                  <a:lnTo>
                    <a:pt x="7" y="44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2" y="15"/>
                  </a:lnTo>
                  <a:lnTo>
                    <a:pt x="6" y="15"/>
                  </a:lnTo>
                  <a:lnTo>
                    <a:pt x="9" y="15"/>
                  </a:lnTo>
                  <a:lnTo>
                    <a:pt x="11" y="15"/>
                  </a:lnTo>
                  <a:lnTo>
                    <a:pt x="14" y="4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22" y="4"/>
                  </a:lnTo>
                  <a:lnTo>
                    <a:pt x="24" y="5"/>
                  </a:lnTo>
                  <a:lnTo>
                    <a:pt x="25" y="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6" name="Freeform 459">
              <a:extLst>
                <a:ext uri="{FF2B5EF4-FFF2-40B4-BE49-F238E27FC236}">
                  <a16:creationId xmlns:a16="http://schemas.microsoft.com/office/drawing/2014/main" id="{442228F7-1809-02CA-D24D-65E08FCEF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8382" y="8792308"/>
              <a:ext cx="38468" cy="16484"/>
            </a:xfrm>
            <a:custGeom>
              <a:avLst/>
              <a:gdLst>
                <a:gd name="T0" fmla="*/ 29 w 33"/>
                <a:gd name="T1" fmla="*/ 3 h 15"/>
                <a:gd name="T2" fmla="*/ 26 w 33"/>
                <a:gd name="T3" fmla="*/ 7 h 15"/>
                <a:gd name="T4" fmla="*/ 21 w 33"/>
                <a:gd name="T5" fmla="*/ 10 h 15"/>
                <a:gd name="T6" fmla="*/ 19 w 33"/>
                <a:gd name="T7" fmla="*/ 10 h 15"/>
                <a:gd name="T8" fmla="*/ 18 w 33"/>
                <a:gd name="T9" fmla="*/ 10 h 15"/>
                <a:gd name="T10" fmla="*/ 15 w 33"/>
                <a:gd name="T11" fmla="*/ 11 h 15"/>
                <a:gd name="T12" fmla="*/ 12 w 33"/>
                <a:gd name="T13" fmla="*/ 11 h 15"/>
                <a:gd name="T14" fmla="*/ 8 w 33"/>
                <a:gd name="T15" fmla="*/ 13 h 15"/>
                <a:gd name="T16" fmla="*/ 4 w 33"/>
                <a:gd name="T17" fmla="*/ 14 h 15"/>
                <a:gd name="T18" fmla="*/ 2 w 33"/>
                <a:gd name="T19" fmla="*/ 14 h 15"/>
                <a:gd name="T20" fmla="*/ 1 w 33"/>
                <a:gd name="T21" fmla="*/ 14 h 15"/>
                <a:gd name="T22" fmla="*/ 0 w 33"/>
                <a:gd name="T23" fmla="*/ 13 h 15"/>
                <a:gd name="T24" fmla="*/ 0 w 33"/>
                <a:gd name="T25" fmla="*/ 12 h 15"/>
                <a:gd name="T26" fmla="*/ 2 w 33"/>
                <a:gd name="T27" fmla="*/ 12 h 15"/>
                <a:gd name="T28" fmla="*/ 8 w 33"/>
                <a:gd name="T29" fmla="*/ 10 h 15"/>
                <a:gd name="T30" fmla="*/ 15 w 33"/>
                <a:gd name="T31" fmla="*/ 7 h 15"/>
                <a:gd name="T32" fmla="*/ 16 w 33"/>
                <a:gd name="T33" fmla="*/ 5 h 15"/>
                <a:gd name="T34" fmla="*/ 15 w 33"/>
                <a:gd name="T35" fmla="*/ 2 h 15"/>
                <a:gd name="T36" fmla="*/ 15 w 33"/>
                <a:gd name="T37" fmla="*/ 2 h 15"/>
                <a:gd name="T38" fmla="*/ 20 w 33"/>
                <a:gd name="T39" fmla="*/ 3 h 15"/>
                <a:gd name="T40" fmla="*/ 25 w 33"/>
                <a:gd name="T41" fmla="*/ 1 h 15"/>
                <a:gd name="T42" fmla="*/ 30 w 33"/>
                <a:gd name="T43" fmla="*/ 0 h 15"/>
                <a:gd name="T44" fmla="*/ 32 w 33"/>
                <a:gd name="T45" fmla="*/ 2 h 15"/>
                <a:gd name="T46" fmla="*/ 29 w 33"/>
                <a:gd name="T4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" h="15">
                  <a:moveTo>
                    <a:pt x="29" y="3"/>
                  </a:moveTo>
                  <a:lnTo>
                    <a:pt x="26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5" y="11"/>
                  </a:lnTo>
                  <a:lnTo>
                    <a:pt x="12" y="11"/>
                  </a:lnTo>
                  <a:lnTo>
                    <a:pt x="8" y="13"/>
                  </a:lnTo>
                  <a:lnTo>
                    <a:pt x="4" y="14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2" y="12"/>
                  </a:lnTo>
                  <a:lnTo>
                    <a:pt x="8" y="10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20" y="3"/>
                  </a:lnTo>
                  <a:lnTo>
                    <a:pt x="25" y="1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29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7" name="Freeform 461">
              <a:extLst>
                <a:ext uri="{FF2B5EF4-FFF2-40B4-BE49-F238E27FC236}">
                  <a16:creationId xmlns:a16="http://schemas.microsoft.com/office/drawing/2014/main" id="{CDB6F00D-8BF4-905D-A77F-7CABBC3FD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0590" y="8501061"/>
              <a:ext cx="175846" cy="192333"/>
            </a:xfrm>
            <a:custGeom>
              <a:avLst/>
              <a:gdLst>
                <a:gd name="T0" fmla="*/ 129 w 139"/>
                <a:gd name="T1" fmla="*/ 52 h 156"/>
                <a:gd name="T2" fmla="*/ 122 w 139"/>
                <a:gd name="T3" fmla="*/ 54 h 156"/>
                <a:gd name="T4" fmla="*/ 101 w 139"/>
                <a:gd name="T5" fmla="*/ 60 h 156"/>
                <a:gd name="T6" fmla="*/ 81 w 139"/>
                <a:gd name="T7" fmla="*/ 66 h 156"/>
                <a:gd name="T8" fmla="*/ 64 w 139"/>
                <a:gd name="T9" fmla="*/ 70 h 156"/>
                <a:gd name="T10" fmla="*/ 76 w 139"/>
                <a:gd name="T11" fmla="*/ 83 h 156"/>
                <a:gd name="T12" fmla="*/ 86 w 139"/>
                <a:gd name="T13" fmla="*/ 95 h 156"/>
                <a:gd name="T14" fmla="*/ 97 w 139"/>
                <a:gd name="T15" fmla="*/ 107 h 156"/>
                <a:gd name="T16" fmla="*/ 87 w 139"/>
                <a:gd name="T17" fmla="*/ 113 h 156"/>
                <a:gd name="T18" fmla="*/ 86 w 139"/>
                <a:gd name="T19" fmla="*/ 114 h 156"/>
                <a:gd name="T20" fmla="*/ 81 w 139"/>
                <a:gd name="T21" fmla="*/ 126 h 156"/>
                <a:gd name="T22" fmla="*/ 72 w 139"/>
                <a:gd name="T23" fmla="*/ 127 h 156"/>
                <a:gd name="T24" fmla="*/ 58 w 139"/>
                <a:gd name="T25" fmla="*/ 131 h 156"/>
                <a:gd name="T26" fmla="*/ 53 w 139"/>
                <a:gd name="T27" fmla="*/ 138 h 156"/>
                <a:gd name="T28" fmla="*/ 43 w 139"/>
                <a:gd name="T29" fmla="*/ 149 h 156"/>
                <a:gd name="T30" fmla="*/ 34 w 139"/>
                <a:gd name="T31" fmla="*/ 155 h 156"/>
                <a:gd name="T32" fmla="*/ 21 w 139"/>
                <a:gd name="T33" fmla="*/ 153 h 156"/>
                <a:gd name="T34" fmla="*/ 7 w 139"/>
                <a:gd name="T35" fmla="*/ 151 h 156"/>
                <a:gd name="T36" fmla="*/ 1 w 139"/>
                <a:gd name="T37" fmla="*/ 144 h 156"/>
                <a:gd name="T38" fmla="*/ 3 w 139"/>
                <a:gd name="T39" fmla="*/ 133 h 156"/>
                <a:gd name="T40" fmla="*/ 5 w 139"/>
                <a:gd name="T41" fmla="*/ 127 h 156"/>
                <a:gd name="T42" fmla="*/ 6 w 139"/>
                <a:gd name="T43" fmla="*/ 119 h 156"/>
                <a:gd name="T44" fmla="*/ 6 w 139"/>
                <a:gd name="T45" fmla="*/ 110 h 156"/>
                <a:gd name="T46" fmla="*/ 9 w 139"/>
                <a:gd name="T47" fmla="*/ 101 h 156"/>
                <a:gd name="T48" fmla="*/ 12 w 139"/>
                <a:gd name="T49" fmla="*/ 94 h 156"/>
                <a:gd name="T50" fmla="*/ 16 w 139"/>
                <a:gd name="T51" fmla="*/ 84 h 156"/>
                <a:gd name="T52" fmla="*/ 15 w 139"/>
                <a:gd name="T53" fmla="*/ 80 h 156"/>
                <a:gd name="T54" fmla="*/ 16 w 139"/>
                <a:gd name="T55" fmla="*/ 77 h 156"/>
                <a:gd name="T56" fmla="*/ 17 w 139"/>
                <a:gd name="T57" fmla="*/ 68 h 156"/>
                <a:gd name="T58" fmla="*/ 20 w 139"/>
                <a:gd name="T59" fmla="*/ 61 h 156"/>
                <a:gd name="T60" fmla="*/ 19 w 139"/>
                <a:gd name="T61" fmla="*/ 48 h 156"/>
                <a:gd name="T62" fmla="*/ 20 w 139"/>
                <a:gd name="T63" fmla="*/ 37 h 156"/>
                <a:gd name="T64" fmla="*/ 21 w 139"/>
                <a:gd name="T65" fmla="*/ 28 h 156"/>
                <a:gd name="T66" fmla="*/ 22 w 139"/>
                <a:gd name="T67" fmla="*/ 26 h 156"/>
                <a:gd name="T68" fmla="*/ 27 w 139"/>
                <a:gd name="T69" fmla="*/ 24 h 156"/>
                <a:gd name="T70" fmla="*/ 33 w 139"/>
                <a:gd name="T71" fmla="*/ 27 h 156"/>
                <a:gd name="T72" fmla="*/ 40 w 139"/>
                <a:gd name="T73" fmla="*/ 33 h 156"/>
                <a:gd name="T74" fmla="*/ 45 w 139"/>
                <a:gd name="T75" fmla="*/ 37 h 156"/>
                <a:gd name="T76" fmla="*/ 60 w 139"/>
                <a:gd name="T77" fmla="*/ 40 h 156"/>
                <a:gd name="T78" fmla="*/ 76 w 139"/>
                <a:gd name="T79" fmla="*/ 29 h 156"/>
                <a:gd name="T80" fmla="*/ 90 w 139"/>
                <a:gd name="T81" fmla="*/ 20 h 156"/>
                <a:gd name="T82" fmla="*/ 105 w 139"/>
                <a:gd name="T83" fmla="*/ 11 h 156"/>
                <a:gd name="T84" fmla="*/ 122 w 139"/>
                <a:gd name="T85" fmla="*/ 0 h 156"/>
                <a:gd name="T86" fmla="*/ 127 w 139"/>
                <a:gd name="T87" fmla="*/ 17 h 156"/>
                <a:gd name="T88" fmla="*/ 131 w 139"/>
                <a:gd name="T89" fmla="*/ 33 h 156"/>
                <a:gd name="T90" fmla="*/ 131 w 139"/>
                <a:gd name="T91" fmla="*/ 41 h 156"/>
                <a:gd name="T92" fmla="*/ 137 w 139"/>
                <a:gd name="T93" fmla="*/ 39 h 156"/>
                <a:gd name="T94" fmla="*/ 134 w 139"/>
                <a:gd name="T95" fmla="*/ 4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9" h="156">
                  <a:moveTo>
                    <a:pt x="134" y="47"/>
                  </a:moveTo>
                  <a:lnTo>
                    <a:pt x="129" y="52"/>
                  </a:lnTo>
                  <a:lnTo>
                    <a:pt x="128" y="52"/>
                  </a:lnTo>
                  <a:lnTo>
                    <a:pt x="122" y="54"/>
                  </a:lnTo>
                  <a:lnTo>
                    <a:pt x="110" y="58"/>
                  </a:lnTo>
                  <a:lnTo>
                    <a:pt x="101" y="60"/>
                  </a:lnTo>
                  <a:lnTo>
                    <a:pt x="90" y="63"/>
                  </a:lnTo>
                  <a:lnTo>
                    <a:pt x="81" y="66"/>
                  </a:lnTo>
                  <a:lnTo>
                    <a:pt x="73" y="68"/>
                  </a:lnTo>
                  <a:lnTo>
                    <a:pt x="64" y="70"/>
                  </a:lnTo>
                  <a:lnTo>
                    <a:pt x="69" y="76"/>
                  </a:lnTo>
                  <a:lnTo>
                    <a:pt x="76" y="83"/>
                  </a:lnTo>
                  <a:lnTo>
                    <a:pt x="81" y="89"/>
                  </a:lnTo>
                  <a:lnTo>
                    <a:pt x="86" y="95"/>
                  </a:lnTo>
                  <a:lnTo>
                    <a:pt x="91" y="101"/>
                  </a:lnTo>
                  <a:lnTo>
                    <a:pt x="97" y="107"/>
                  </a:lnTo>
                  <a:lnTo>
                    <a:pt x="93" y="110"/>
                  </a:lnTo>
                  <a:lnTo>
                    <a:pt x="87" y="113"/>
                  </a:lnTo>
                  <a:lnTo>
                    <a:pt x="86" y="113"/>
                  </a:lnTo>
                  <a:lnTo>
                    <a:pt x="86" y="114"/>
                  </a:lnTo>
                  <a:lnTo>
                    <a:pt x="84" y="121"/>
                  </a:lnTo>
                  <a:lnTo>
                    <a:pt x="81" y="126"/>
                  </a:lnTo>
                  <a:lnTo>
                    <a:pt x="81" y="126"/>
                  </a:lnTo>
                  <a:lnTo>
                    <a:pt x="72" y="127"/>
                  </a:lnTo>
                  <a:lnTo>
                    <a:pt x="63" y="129"/>
                  </a:lnTo>
                  <a:lnTo>
                    <a:pt x="58" y="131"/>
                  </a:lnTo>
                  <a:lnTo>
                    <a:pt x="56" y="132"/>
                  </a:lnTo>
                  <a:lnTo>
                    <a:pt x="53" y="138"/>
                  </a:lnTo>
                  <a:lnTo>
                    <a:pt x="49" y="144"/>
                  </a:lnTo>
                  <a:lnTo>
                    <a:pt x="43" y="149"/>
                  </a:lnTo>
                  <a:lnTo>
                    <a:pt x="36" y="155"/>
                  </a:lnTo>
                  <a:lnTo>
                    <a:pt x="34" y="155"/>
                  </a:lnTo>
                  <a:lnTo>
                    <a:pt x="29" y="154"/>
                  </a:lnTo>
                  <a:lnTo>
                    <a:pt x="21" y="153"/>
                  </a:lnTo>
                  <a:lnTo>
                    <a:pt x="13" y="151"/>
                  </a:lnTo>
                  <a:lnTo>
                    <a:pt x="7" y="151"/>
                  </a:lnTo>
                  <a:lnTo>
                    <a:pt x="0" y="149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3" y="133"/>
                  </a:lnTo>
                  <a:lnTo>
                    <a:pt x="4" y="129"/>
                  </a:lnTo>
                  <a:lnTo>
                    <a:pt x="5" y="127"/>
                  </a:lnTo>
                  <a:lnTo>
                    <a:pt x="6" y="121"/>
                  </a:lnTo>
                  <a:lnTo>
                    <a:pt x="6" y="119"/>
                  </a:lnTo>
                  <a:lnTo>
                    <a:pt x="7" y="111"/>
                  </a:lnTo>
                  <a:lnTo>
                    <a:pt x="6" y="110"/>
                  </a:lnTo>
                  <a:lnTo>
                    <a:pt x="8" y="107"/>
                  </a:lnTo>
                  <a:lnTo>
                    <a:pt x="9" y="101"/>
                  </a:lnTo>
                  <a:lnTo>
                    <a:pt x="11" y="96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4"/>
                  </a:lnTo>
                  <a:lnTo>
                    <a:pt x="15" y="81"/>
                  </a:lnTo>
                  <a:lnTo>
                    <a:pt x="15" y="80"/>
                  </a:lnTo>
                  <a:lnTo>
                    <a:pt x="16" y="77"/>
                  </a:lnTo>
                  <a:lnTo>
                    <a:pt x="16" y="77"/>
                  </a:lnTo>
                  <a:lnTo>
                    <a:pt x="16" y="71"/>
                  </a:lnTo>
                  <a:lnTo>
                    <a:pt x="17" y="68"/>
                  </a:lnTo>
                  <a:lnTo>
                    <a:pt x="18" y="64"/>
                  </a:lnTo>
                  <a:lnTo>
                    <a:pt x="20" y="61"/>
                  </a:lnTo>
                  <a:lnTo>
                    <a:pt x="19" y="52"/>
                  </a:lnTo>
                  <a:lnTo>
                    <a:pt x="19" y="48"/>
                  </a:lnTo>
                  <a:lnTo>
                    <a:pt x="21" y="43"/>
                  </a:lnTo>
                  <a:lnTo>
                    <a:pt x="20" y="37"/>
                  </a:lnTo>
                  <a:lnTo>
                    <a:pt x="21" y="28"/>
                  </a:lnTo>
                  <a:lnTo>
                    <a:pt x="21" y="28"/>
                  </a:lnTo>
                  <a:lnTo>
                    <a:pt x="21" y="27"/>
                  </a:lnTo>
                  <a:lnTo>
                    <a:pt x="22" y="26"/>
                  </a:lnTo>
                  <a:lnTo>
                    <a:pt x="25" y="25"/>
                  </a:lnTo>
                  <a:lnTo>
                    <a:pt x="27" y="24"/>
                  </a:lnTo>
                  <a:lnTo>
                    <a:pt x="31" y="25"/>
                  </a:lnTo>
                  <a:lnTo>
                    <a:pt x="33" y="27"/>
                  </a:lnTo>
                  <a:lnTo>
                    <a:pt x="36" y="32"/>
                  </a:lnTo>
                  <a:lnTo>
                    <a:pt x="40" y="33"/>
                  </a:lnTo>
                  <a:lnTo>
                    <a:pt x="43" y="34"/>
                  </a:lnTo>
                  <a:lnTo>
                    <a:pt x="45" y="37"/>
                  </a:lnTo>
                  <a:lnTo>
                    <a:pt x="49" y="38"/>
                  </a:lnTo>
                  <a:lnTo>
                    <a:pt x="60" y="40"/>
                  </a:lnTo>
                  <a:lnTo>
                    <a:pt x="69" y="34"/>
                  </a:lnTo>
                  <a:lnTo>
                    <a:pt x="76" y="29"/>
                  </a:lnTo>
                  <a:lnTo>
                    <a:pt x="84" y="24"/>
                  </a:lnTo>
                  <a:lnTo>
                    <a:pt x="90" y="20"/>
                  </a:lnTo>
                  <a:lnTo>
                    <a:pt x="99" y="14"/>
                  </a:lnTo>
                  <a:lnTo>
                    <a:pt x="105" y="11"/>
                  </a:lnTo>
                  <a:lnTo>
                    <a:pt x="114" y="5"/>
                  </a:lnTo>
                  <a:lnTo>
                    <a:pt x="122" y="0"/>
                  </a:lnTo>
                  <a:lnTo>
                    <a:pt x="124" y="9"/>
                  </a:lnTo>
                  <a:lnTo>
                    <a:pt x="127" y="17"/>
                  </a:lnTo>
                  <a:lnTo>
                    <a:pt x="129" y="25"/>
                  </a:lnTo>
                  <a:lnTo>
                    <a:pt x="131" y="33"/>
                  </a:lnTo>
                  <a:lnTo>
                    <a:pt x="129" y="34"/>
                  </a:lnTo>
                  <a:lnTo>
                    <a:pt x="131" y="41"/>
                  </a:lnTo>
                  <a:lnTo>
                    <a:pt x="134" y="39"/>
                  </a:lnTo>
                  <a:lnTo>
                    <a:pt x="137" y="39"/>
                  </a:lnTo>
                  <a:lnTo>
                    <a:pt x="138" y="42"/>
                  </a:lnTo>
                  <a:lnTo>
                    <a:pt x="134" y="4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8" name="Freeform 463">
              <a:extLst>
                <a:ext uri="{FF2B5EF4-FFF2-40B4-BE49-F238E27FC236}">
                  <a16:creationId xmlns:a16="http://schemas.microsoft.com/office/drawing/2014/main" id="{A83BFF13-CD10-01ED-738C-EAE4719E0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7" y="7874609"/>
              <a:ext cx="879231" cy="1038593"/>
            </a:xfrm>
            <a:custGeom>
              <a:avLst/>
              <a:gdLst>
                <a:gd name="T0" fmla="*/ 16 w 706"/>
                <a:gd name="T1" fmla="*/ 825 h 832"/>
                <a:gd name="T2" fmla="*/ 590 w 706"/>
                <a:gd name="T3" fmla="*/ 747 h 832"/>
                <a:gd name="T4" fmla="*/ 126 w 706"/>
                <a:gd name="T5" fmla="*/ 763 h 832"/>
                <a:gd name="T6" fmla="*/ 148 w 706"/>
                <a:gd name="T7" fmla="*/ 745 h 832"/>
                <a:gd name="T8" fmla="*/ 184 w 706"/>
                <a:gd name="T9" fmla="*/ 691 h 832"/>
                <a:gd name="T10" fmla="*/ 186 w 706"/>
                <a:gd name="T11" fmla="*/ 688 h 832"/>
                <a:gd name="T12" fmla="*/ 234 w 706"/>
                <a:gd name="T13" fmla="*/ 597 h 832"/>
                <a:gd name="T14" fmla="*/ 214 w 706"/>
                <a:gd name="T15" fmla="*/ 535 h 832"/>
                <a:gd name="T16" fmla="*/ 163 w 706"/>
                <a:gd name="T17" fmla="*/ 524 h 832"/>
                <a:gd name="T18" fmla="*/ 515 w 706"/>
                <a:gd name="T19" fmla="*/ 513 h 832"/>
                <a:gd name="T20" fmla="*/ 184 w 706"/>
                <a:gd name="T21" fmla="*/ 502 h 832"/>
                <a:gd name="T22" fmla="*/ 254 w 706"/>
                <a:gd name="T23" fmla="*/ 491 h 832"/>
                <a:gd name="T24" fmla="*/ 254 w 706"/>
                <a:gd name="T25" fmla="*/ 535 h 832"/>
                <a:gd name="T26" fmla="*/ 225 w 706"/>
                <a:gd name="T27" fmla="*/ 586 h 832"/>
                <a:gd name="T28" fmla="*/ 222 w 706"/>
                <a:gd name="T29" fmla="*/ 580 h 832"/>
                <a:gd name="T30" fmla="*/ 211 w 706"/>
                <a:gd name="T31" fmla="*/ 548 h 832"/>
                <a:gd name="T32" fmla="*/ 208 w 706"/>
                <a:gd name="T33" fmla="*/ 521 h 832"/>
                <a:gd name="T34" fmla="*/ 191 w 706"/>
                <a:gd name="T35" fmla="*/ 518 h 832"/>
                <a:gd name="T36" fmla="*/ 195 w 706"/>
                <a:gd name="T37" fmla="*/ 499 h 832"/>
                <a:gd name="T38" fmla="*/ 273 w 706"/>
                <a:gd name="T39" fmla="*/ 479 h 832"/>
                <a:gd name="T40" fmla="*/ 284 w 706"/>
                <a:gd name="T41" fmla="*/ 473 h 832"/>
                <a:gd name="T42" fmla="*/ 338 w 706"/>
                <a:gd name="T43" fmla="*/ 495 h 832"/>
                <a:gd name="T44" fmla="*/ 287 w 706"/>
                <a:gd name="T45" fmla="*/ 524 h 832"/>
                <a:gd name="T46" fmla="*/ 266 w 706"/>
                <a:gd name="T47" fmla="*/ 502 h 832"/>
                <a:gd name="T48" fmla="*/ 312 w 706"/>
                <a:gd name="T49" fmla="*/ 478 h 832"/>
                <a:gd name="T50" fmla="*/ 334 w 706"/>
                <a:gd name="T51" fmla="*/ 457 h 832"/>
                <a:gd name="T52" fmla="*/ 179 w 706"/>
                <a:gd name="T53" fmla="*/ 464 h 832"/>
                <a:gd name="T54" fmla="*/ 502 w 706"/>
                <a:gd name="T55" fmla="*/ 449 h 832"/>
                <a:gd name="T56" fmla="*/ 466 w 706"/>
                <a:gd name="T57" fmla="*/ 314 h 832"/>
                <a:gd name="T58" fmla="*/ 572 w 706"/>
                <a:gd name="T59" fmla="*/ 219 h 832"/>
                <a:gd name="T60" fmla="*/ 572 w 706"/>
                <a:gd name="T61" fmla="*/ 283 h 832"/>
                <a:gd name="T62" fmla="*/ 551 w 706"/>
                <a:gd name="T63" fmla="*/ 361 h 832"/>
                <a:gd name="T64" fmla="*/ 533 w 706"/>
                <a:gd name="T65" fmla="*/ 424 h 832"/>
                <a:gd name="T66" fmla="*/ 523 w 706"/>
                <a:gd name="T67" fmla="*/ 418 h 832"/>
                <a:gd name="T68" fmla="*/ 503 w 706"/>
                <a:gd name="T69" fmla="*/ 427 h 832"/>
                <a:gd name="T70" fmla="*/ 479 w 706"/>
                <a:gd name="T71" fmla="*/ 434 h 832"/>
                <a:gd name="T72" fmla="*/ 431 w 706"/>
                <a:gd name="T73" fmla="*/ 447 h 832"/>
                <a:gd name="T74" fmla="*/ 410 w 706"/>
                <a:gd name="T75" fmla="*/ 451 h 832"/>
                <a:gd name="T76" fmla="*/ 365 w 706"/>
                <a:gd name="T77" fmla="*/ 477 h 832"/>
                <a:gd name="T78" fmla="*/ 337 w 706"/>
                <a:gd name="T79" fmla="*/ 450 h 832"/>
                <a:gd name="T80" fmla="*/ 272 w 706"/>
                <a:gd name="T81" fmla="*/ 468 h 832"/>
                <a:gd name="T82" fmla="*/ 233 w 706"/>
                <a:gd name="T83" fmla="*/ 462 h 832"/>
                <a:gd name="T84" fmla="*/ 302 w 706"/>
                <a:gd name="T85" fmla="*/ 417 h 832"/>
                <a:gd name="T86" fmla="*/ 369 w 706"/>
                <a:gd name="T87" fmla="*/ 417 h 832"/>
                <a:gd name="T88" fmla="*/ 419 w 706"/>
                <a:gd name="T89" fmla="*/ 345 h 832"/>
                <a:gd name="T90" fmla="*/ 435 w 706"/>
                <a:gd name="T91" fmla="*/ 369 h 832"/>
                <a:gd name="T92" fmla="*/ 504 w 706"/>
                <a:gd name="T93" fmla="*/ 300 h 832"/>
                <a:gd name="T94" fmla="*/ 512 w 706"/>
                <a:gd name="T95" fmla="*/ 242 h 832"/>
                <a:gd name="T96" fmla="*/ 530 w 706"/>
                <a:gd name="T97" fmla="*/ 199 h 832"/>
                <a:gd name="T98" fmla="*/ 557 w 706"/>
                <a:gd name="T99" fmla="*/ 200 h 832"/>
                <a:gd name="T100" fmla="*/ 502 w 706"/>
                <a:gd name="T101" fmla="*/ 151 h 832"/>
                <a:gd name="T102" fmla="*/ 551 w 706"/>
                <a:gd name="T103" fmla="*/ 7 h 832"/>
                <a:gd name="T104" fmla="*/ 691 w 706"/>
                <a:gd name="T105" fmla="*/ 55 h 832"/>
                <a:gd name="T106" fmla="*/ 695 w 706"/>
                <a:gd name="T107" fmla="*/ 104 h 832"/>
                <a:gd name="T108" fmla="*/ 625 w 706"/>
                <a:gd name="T109" fmla="*/ 148 h 832"/>
                <a:gd name="T110" fmla="*/ 531 w 706"/>
                <a:gd name="T111" fmla="*/ 136 h 832"/>
                <a:gd name="T112" fmla="*/ 536 w 706"/>
                <a:gd name="T113" fmla="*/ 168 h 832"/>
                <a:gd name="T114" fmla="*/ 515 w 706"/>
                <a:gd name="T115" fmla="*/ 130 h 832"/>
                <a:gd name="T116" fmla="*/ 559 w 706"/>
                <a:gd name="T117" fmla="*/ 104 h 832"/>
                <a:gd name="T118" fmla="*/ 572 w 706"/>
                <a:gd name="T119" fmla="*/ 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6" h="832">
                  <a:moveTo>
                    <a:pt x="6" y="830"/>
                  </a:moveTo>
                  <a:lnTo>
                    <a:pt x="4" y="831"/>
                  </a:lnTo>
                  <a:lnTo>
                    <a:pt x="2" y="830"/>
                  </a:lnTo>
                  <a:lnTo>
                    <a:pt x="0" y="830"/>
                  </a:lnTo>
                  <a:lnTo>
                    <a:pt x="0" y="829"/>
                  </a:lnTo>
                  <a:lnTo>
                    <a:pt x="2" y="828"/>
                  </a:lnTo>
                  <a:lnTo>
                    <a:pt x="2" y="827"/>
                  </a:lnTo>
                  <a:lnTo>
                    <a:pt x="3" y="826"/>
                  </a:lnTo>
                  <a:lnTo>
                    <a:pt x="8" y="828"/>
                  </a:lnTo>
                  <a:lnTo>
                    <a:pt x="8" y="829"/>
                  </a:lnTo>
                  <a:lnTo>
                    <a:pt x="6" y="830"/>
                  </a:lnTo>
                  <a:close/>
                  <a:moveTo>
                    <a:pt x="19" y="822"/>
                  </a:moveTo>
                  <a:lnTo>
                    <a:pt x="17" y="828"/>
                  </a:lnTo>
                  <a:lnTo>
                    <a:pt x="16" y="828"/>
                  </a:lnTo>
                  <a:lnTo>
                    <a:pt x="14" y="828"/>
                  </a:lnTo>
                  <a:lnTo>
                    <a:pt x="13" y="825"/>
                  </a:lnTo>
                  <a:lnTo>
                    <a:pt x="14" y="824"/>
                  </a:lnTo>
                  <a:lnTo>
                    <a:pt x="16" y="825"/>
                  </a:lnTo>
                  <a:lnTo>
                    <a:pt x="17" y="824"/>
                  </a:lnTo>
                  <a:lnTo>
                    <a:pt x="20" y="820"/>
                  </a:lnTo>
                  <a:lnTo>
                    <a:pt x="20" y="820"/>
                  </a:lnTo>
                  <a:lnTo>
                    <a:pt x="19" y="822"/>
                  </a:lnTo>
                  <a:close/>
                  <a:moveTo>
                    <a:pt x="56" y="814"/>
                  </a:moveTo>
                  <a:lnTo>
                    <a:pt x="54" y="815"/>
                  </a:lnTo>
                  <a:lnTo>
                    <a:pt x="50" y="815"/>
                  </a:lnTo>
                  <a:lnTo>
                    <a:pt x="51" y="810"/>
                  </a:lnTo>
                  <a:lnTo>
                    <a:pt x="52" y="811"/>
                  </a:lnTo>
                  <a:lnTo>
                    <a:pt x="53" y="812"/>
                  </a:lnTo>
                  <a:lnTo>
                    <a:pt x="55" y="813"/>
                  </a:lnTo>
                  <a:lnTo>
                    <a:pt x="56" y="814"/>
                  </a:lnTo>
                  <a:close/>
                  <a:moveTo>
                    <a:pt x="589" y="748"/>
                  </a:moveTo>
                  <a:lnTo>
                    <a:pt x="589" y="748"/>
                  </a:lnTo>
                  <a:lnTo>
                    <a:pt x="587" y="745"/>
                  </a:lnTo>
                  <a:lnTo>
                    <a:pt x="588" y="745"/>
                  </a:lnTo>
                  <a:lnTo>
                    <a:pt x="589" y="745"/>
                  </a:lnTo>
                  <a:lnTo>
                    <a:pt x="590" y="747"/>
                  </a:lnTo>
                  <a:lnTo>
                    <a:pt x="589" y="748"/>
                  </a:lnTo>
                  <a:close/>
                  <a:moveTo>
                    <a:pt x="146" y="747"/>
                  </a:moveTo>
                  <a:lnTo>
                    <a:pt x="143" y="749"/>
                  </a:lnTo>
                  <a:lnTo>
                    <a:pt x="142" y="751"/>
                  </a:lnTo>
                  <a:lnTo>
                    <a:pt x="139" y="751"/>
                  </a:lnTo>
                  <a:lnTo>
                    <a:pt x="136" y="754"/>
                  </a:lnTo>
                  <a:lnTo>
                    <a:pt x="133" y="754"/>
                  </a:lnTo>
                  <a:lnTo>
                    <a:pt x="134" y="757"/>
                  </a:lnTo>
                  <a:lnTo>
                    <a:pt x="134" y="759"/>
                  </a:lnTo>
                  <a:lnTo>
                    <a:pt x="132" y="759"/>
                  </a:lnTo>
                  <a:lnTo>
                    <a:pt x="130" y="761"/>
                  </a:lnTo>
                  <a:lnTo>
                    <a:pt x="130" y="763"/>
                  </a:lnTo>
                  <a:lnTo>
                    <a:pt x="131" y="764"/>
                  </a:lnTo>
                  <a:lnTo>
                    <a:pt x="131" y="765"/>
                  </a:lnTo>
                  <a:lnTo>
                    <a:pt x="129" y="766"/>
                  </a:lnTo>
                  <a:lnTo>
                    <a:pt x="126" y="767"/>
                  </a:lnTo>
                  <a:lnTo>
                    <a:pt x="126" y="765"/>
                  </a:lnTo>
                  <a:lnTo>
                    <a:pt x="126" y="763"/>
                  </a:lnTo>
                  <a:lnTo>
                    <a:pt x="129" y="759"/>
                  </a:lnTo>
                  <a:lnTo>
                    <a:pt x="129" y="755"/>
                  </a:lnTo>
                  <a:lnTo>
                    <a:pt x="131" y="754"/>
                  </a:lnTo>
                  <a:lnTo>
                    <a:pt x="132" y="754"/>
                  </a:lnTo>
                  <a:lnTo>
                    <a:pt x="135" y="751"/>
                  </a:lnTo>
                  <a:lnTo>
                    <a:pt x="136" y="749"/>
                  </a:lnTo>
                  <a:lnTo>
                    <a:pt x="134" y="748"/>
                  </a:lnTo>
                  <a:lnTo>
                    <a:pt x="134" y="747"/>
                  </a:lnTo>
                  <a:lnTo>
                    <a:pt x="135" y="746"/>
                  </a:lnTo>
                  <a:lnTo>
                    <a:pt x="137" y="747"/>
                  </a:lnTo>
                  <a:lnTo>
                    <a:pt x="139" y="748"/>
                  </a:lnTo>
                  <a:lnTo>
                    <a:pt x="139" y="748"/>
                  </a:lnTo>
                  <a:lnTo>
                    <a:pt x="140" y="747"/>
                  </a:lnTo>
                  <a:lnTo>
                    <a:pt x="142" y="745"/>
                  </a:lnTo>
                  <a:lnTo>
                    <a:pt x="145" y="742"/>
                  </a:lnTo>
                  <a:lnTo>
                    <a:pt x="146" y="739"/>
                  </a:lnTo>
                  <a:lnTo>
                    <a:pt x="148" y="742"/>
                  </a:lnTo>
                  <a:lnTo>
                    <a:pt x="148" y="745"/>
                  </a:lnTo>
                  <a:lnTo>
                    <a:pt x="146" y="747"/>
                  </a:lnTo>
                  <a:close/>
                  <a:moveTo>
                    <a:pt x="169" y="709"/>
                  </a:moveTo>
                  <a:lnTo>
                    <a:pt x="168" y="710"/>
                  </a:lnTo>
                  <a:lnTo>
                    <a:pt x="166" y="709"/>
                  </a:lnTo>
                  <a:lnTo>
                    <a:pt x="165" y="705"/>
                  </a:lnTo>
                  <a:lnTo>
                    <a:pt x="167" y="703"/>
                  </a:lnTo>
                  <a:lnTo>
                    <a:pt x="168" y="702"/>
                  </a:lnTo>
                  <a:lnTo>
                    <a:pt x="169" y="706"/>
                  </a:lnTo>
                  <a:lnTo>
                    <a:pt x="170" y="707"/>
                  </a:lnTo>
                  <a:lnTo>
                    <a:pt x="169" y="709"/>
                  </a:lnTo>
                  <a:close/>
                  <a:moveTo>
                    <a:pt x="180" y="696"/>
                  </a:moveTo>
                  <a:lnTo>
                    <a:pt x="180" y="696"/>
                  </a:lnTo>
                  <a:lnTo>
                    <a:pt x="177" y="696"/>
                  </a:lnTo>
                  <a:lnTo>
                    <a:pt x="175" y="692"/>
                  </a:lnTo>
                  <a:lnTo>
                    <a:pt x="178" y="692"/>
                  </a:lnTo>
                  <a:lnTo>
                    <a:pt x="178" y="694"/>
                  </a:lnTo>
                  <a:lnTo>
                    <a:pt x="180" y="696"/>
                  </a:lnTo>
                  <a:close/>
                  <a:moveTo>
                    <a:pt x="184" y="691"/>
                  </a:moveTo>
                  <a:lnTo>
                    <a:pt x="181" y="695"/>
                  </a:lnTo>
                  <a:lnTo>
                    <a:pt x="178" y="692"/>
                  </a:lnTo>
                  <a:lnTo>
                    <a:pt x="175" y="690"/>
                  </a:lnTo>
                  <a:lnTo>
                    <a:pt x="176" y="690"/>
                  </a:lnTo>
                  <a:lnTo>
                    <a:pt x="177" y="689"/>
                  </a:lnTo>
                  <a:lnTo>
                    <a:pt x="177" y="688"/>
                  </a:lnTo>
                  <a:lnTo>
                    <a:pt x="180" y="686"/>
                  </a:lnTo>
                  <a:lnTo>
                    <a:pt x="184" y="685"/>
                  </a:lnTo>
                  <a:lnTo>
                    <a:pt x="186" y="685"/>
                  </a:lnTo>
                  <a:lnTo>
                    <a:pt x="187" y="684"/>
                  </a:lnTo>
                  <a:lnTo>
                    <a:pt x="187" y="683"/>
                  </a:lnTo>
                  <a:lnTo>
                    <a:pt x="189" y="682"/>
                  </a:lnTo>
                  <a:lnTo>
                    <a:pt x="191" y="680"/>
                  </a:lnTo>
                  <a:lnTo>
                    <a:pt x="192" y="682"/>
                  </a:lnTo>
                  <a:lnTo>
                    <a:pt x="192" y="684"/>
                  </a:lnTo>
                  <a:lnTo>
                    <a:pt x="190" y="684"/>
                  </a:lnTo>
                  <a:lnTo>
                    <a:pt x="187" y="686"/>
                  </a:lnTo>
                  <a:lnTo>
                    <a:pt x="186" y="688"/>
                  </a:lnTo>
                  <a:lnTo>
                    <a:pt x="184" y="690"/>
                  </a:lnTo>
                  <a:lnTo>
                    <a:pt x="183" y="690"/>
                  </a:lnTo>
                  <a:lnTo>
                    <a:pt x="184" y="691"/>
                  </a:lnTo>
                  <a:close/>
                  <a:moveTo>
                    <a:pt x="221" y="617"/>
                  </a:moveTo>
                  <a:lnTo>
                    <a:pt x="217" y="618"/>
                  </a:lnTo>
                  <a:lnTo>
                    <a:pt x="216" y="617"/>
                  </a:lnTo>
                  <a:lnTo>
                    <a:pt x="214" y="612"/>
                  </a:lnTo>
                  <a:lnTo>
                    <a:pt x="217" y="609"/>
                  </a:lnTo>
                  <a:lnTo>
                    <a:pt x="222" y="612"/>
                  </a:lnTo>
                  <a:lnTo>
                    <a:pt x="223" y="613"/>
                  </a:lnTo>
                  <a:lnTo>
                    <a:pt x="221" y="617"/>
                  </a:lnTo>
                  <a:close/>
                  <a:moveTo>
                    <a:pt x="232" y="612"/>
                  </a:moveTo>
                  <a:lnTo>
                    <a:pt x="229" y="612"/>
                  </a:lnTo>
                  <a:lnTo>
                    <a:pt x="229" y="611"/>
                  </a:lnTo>
                  <a:lnTo>
                    <a:pt x="231" y="606"/>
                  </a:lnTo>
                  <a:lnTo>
                    <a:pt x="232" y="602"/>
                  </a:lnTo>
                  <a:lnTo>
                    <a:pt x="233" y="598"/>
                  </a:lnTo>
                  <a:lnTo>
                    <a:pt x="234" y="597"/>
                  </a:lnTo>
                  <a:lnTo>
                    <a:pt x="235" y="596"/>
                  </a:lnTo>
                  <a:lnTo>
                    <a:pt x="236" y="598"/>
                  </a:lnTo>
                  <a:lnTo>
                    <a:pt x="235" y="603"/>
                  </a:lnTo>
                  <a:lnTo>
                    <a:pt x="233" y="607"/>
                  </a:lnTo>
                  <a:lnTo>
                    <a:pt x="232" y="612"/>
                  </a:lnTo>
                  <a:close/>
                  <a:moveTo>
                    <a:pt x="192" y="565"/>
                  </a:moveTo>
                  <a:lnTo>
                    <a:pt x="191" y="566"/>
                  </a:lnTo>
                  <a:lnTo>
                    <a:pt x="192" y="563"/>
                  </a:lnTo>
                  <a:lnTo>
                    <a:pt x="194" y="560"/>
                  </a:lnTo>
                  <a:lnTo>
                    <a:pt x="195" y="562"/>
                  </a:lnTo>
                  <a:lnTo>
                    <a:pt x="192" y="565"/>
                  </a:lnTo>
                  <a:close/>
                  <a:moveTo>
                    <a:pt x="213" y="537"/>
                  </a:moveTo>
                  <a:lnTo>
                    <a:pt x="211" y="537"/>
                  </a:lnTo>
                  <a:lnTo>
                    <a:pt x="209" y="537"/>
                  </a:lnTo>
                  <a:lnTo>
                    <a:pt x="209" y="535"/>
                  </a:lnTo>
                  <a:lnTo>
                    <a:pt x="213" y="533"/>
                  </a:lnTo>
                  <a:lnTo>
                    <a:pt x="216" y="534"/>
                  </a:lnTo>
                  <a:lnTo>
                    <a:pt x="214" y="535"/>
                  </a:lnTo>
                  <a:lnTo>
                    <a:pt x="213" y="537"/>
                  </a:lnTo>
                  <a:close/>
                  <a:moveTo>
                    <a:pt x="204" y="544"/>
                  </a:moveTo>
                  <a:lnTo>
                    <a:pt x="201" y="545"/>
                  </a:lnTo>
                  <a:lnTo>
                    <a:pt x="201" y="544"/>
                  </a:lnTo>
                  <a:lnTo>
                    <a:pt x="200" y="543"/>
                  </a:lnTo>
                  <a:lnTo>
                    <a:pt x="201" y="542"/>
                  </a:lnTo>
                  <a:lnTo>
                    <a:pt x="201" y="541"/>
                  </a:lnTo>
                  <a:lnTo>
                    <a:pt x="200" y="540"/>
                  </a:lnTo>
                  <a:lnTo>
                    <a:pt x="202" y="535"/>
                  </a:lnTo>
                  <a:lnTo>
                    <a:pt x="201" y="533"/>
                  </a:lnTo>
                  <a:lnTo>
                    <a:pt x="206" y="532"/>
                  </a:lnTo>
                  <a:lnTo>
                    <a:pt x="208" y="534"/>
                  </a:lnTo>
                  <a:lnTo>
                    <a:pt x="208" y="540"/>
                  </a:lnTo>
                  <a:lnTo>
                    <a:pt x="204" y="544"/>
                  </a:lnTo>
                  <a:close/>
                  <a:moveTo>
                    <a:pt x="159" y="523"/>
                  </a:moveTo>
                  <a:lnTo>
                    <a:pt x="160" y="524"/>
                  </a:lnTo>
                  <a:lnTo>
                    <a:pt x="162" y="524"/>
                  </a:lnTo>
                  <a:lnTo>
                    <a:pt x="163" y="524"/>
                  </a:lnTo>
                  <a:lnTo>
                    <a:pt x="164" y="524"/>
                  </a:lnTo>
                  <a:lnTo>
                    <a:pt x="165" y="527"/>
                  </a:lnTo>
                  <a:lnTo>
                    <a:pt x="166" y="528"/>
                  </a:lnTo>
                  <a:lnTo>
                    <a:pt x="164" y="529"/>
                  </a:lnTo>
                  <a:lnTo>
                    <a:pt x="162" y="529"/>
                  </a:lnTo>
                  <a:lnTo>
                    <a:pt x="161" y="530"/>
                  </a:lnTo>
                  <a:lnTo>
                    <a:pt x="159" y="530"/>
                  </a:lnTo>
                  <a:lnTo>
                    <a:pt x="159" y="529"/>
                  </a:lnTo>
                  <a:lnTo>
                    <a:pt x="158" y="528"/>
                  </a:lnTo>
                  <a:lnTo>
                    <a:pt x="159" y="523"/>
                  </a:lnTo>
                  <a:close/>
                  <a:moveTo>
                    <a:pt x="515" y="513"/>
                  </a:moveTo>
                  <a:lnTo>
                    <a:pt x="514" y="513"/>
                  </a:lnTo>
                  <a:lnTo>
                    <a:pt x="512" y="512"/>
                  </a:lnTo>
                  <a:lnTo>
                    <a:pt x="512" y="511"/>
                  </a:lnTo>
                  <a:lnTo>
                    <a:pt x="513" y="510"/>
                  </a:lnTo>
                  <a:lnTo>
                    <a:pt x="513" y="510"/>
                  </a:lnTo>
                  <a:lnTo>
                    <a:pt x="516" y="512"/>
                  </a:lnTo>
                  <a:lnTo>
                    <a:pt x="515" y="513"/>
                  </a:lnTo>
                  <a:close/>
                  <a:moveTo>
                    <a:pt x="171" y="521"/>
                  </a:moveTo>
                  <a:lnTo>
                    <a:pt x="171" y="521"/>
                  </a:lnTo>
                  <a:lnTo>
                    <a:pt x="170" y="518"/>
                  </a:lnTo>
                  <a:lnTo>
                    <a:pt x="169" y="517"/>
                  </a:lnTo>
                  <a:lnTo>
                    <a:pt x="170" y="517"/>
                  </a:lnTo>
                  <a:lnTo>
                    <a:pt x="173" y="510"/>
                  </a:lnTo>
                  <a:lnTo>
                    <a:pt x="173" y="513"/>
                  </a:lnTo>
                  <a:lnTo>
                    <a:pt x="174" y="515"/>
                  </a:lnTo>
                  <a:lnTo>
                    <a:pt x="175" y="515"/>
                  </a:lnTo>
                  <a:lnTo>
                    <a:pt x="174" y="517"/>
                  </a:lnTo>
                  <a:lnTo>
                    <a:pt x="173" y="518"/>
                  </a:lnTo>
                  <a:lnTo>
                    <a:pt x="171" y="521"/>
                  </a:lnTo>
                  <a:close/>
                  <a:moveTo>
                    <a:pt x="185" y="507"/>
                  </a:moveTo>
                  <a:lnTo>
                    <a:pt x="182" y="508"/>
                  </a:lnTo>
                  <a:lnTo>
                    <a:pt x="181" y="508"/>
                  </a:lnTo>
                  <a:lnTo>
                    <a:pt x="182" y="507"/>
                  </a:lnTo>
                  <a:lnTo>
                    <a:pt x="182" y="506"/>
                  </a:lnTo>
                  <a:lnTo>
                    <a:pt x="184" y="502"/>
                  </a:lnTo>
                  <a:lnTo>
                    <a:pt x="186" y="502"/>
                  </a:lnTo>
                  <a:lnTo>
                    <a:pt x="187" y="502"/>
                  </a:lnTo>
                  <a:lnTo>
                    <a:pt x="186" y="504"/>
                  </a:lnTo>
                  <a:lnTo>
                    <a:pt x="185" y="507"/>
                  </a:lnTo>
                  <a:close/>
                  <a:moveTo>
                    <a:pt x="195" y="486"/>
                  </a:moveTo>
                  <a:lnTo>
                    <a:pt x="192" y="488"/>
                  </a:lnTo>
                  <a:lnTo>
                    <a:pt x="191" y="487"/>
                  </a:lnTo>
                  <a:lnTo>
                    <a:pt x="192" y="483"/>
                  </a:lnTo>
                  <a:lnTo>
                    <a:pt x="192" y="483"/>
                  </a:lnTo>
                  <a:lnTo>
                    <a:pt x="194" y="483"/>
                  </a:lnTo>
                  <a:lnTo>
                    <a:pt x="195" y="486"/>
                  </a:lnTo>
                  <a:close/>
                  <a:moveTo>
                    <a:pt x="239" y="493"/>
                  </a:moveTo>
                  <a:lnTo>
                    <a:pt x="243" y="493"/>
                  </a:lnTo>
                  <a:lnTo>
                    <a:pt x="245" y="493"/>
                  </a:lnTo>
                  <a:lnTo>
                    <a:pt x="246" y="493"/>
                  </a:lnTo>
                  <a:lnTo>
                    <a:pt x="249" y="491"/>
                  </a:lnTo>
                  <a:lnTo>
                    <a:pt x="252" y="490"/>
                  </a:lnTo>
                  <a:lnTo>
                    <a:pt x="254" y="491"/>
                  </a:lnTo>
                  <a:lnTo>
                    <a:pt x="255" y="492"/>
                  </a:lnTo>
                  <a:lnTo>
                    <a:pt x="256" y="495"/>
                  </a:lnTo>
                  <a:lnTo>
                    <a:pt x="256" y="496"/>
                  </a:lnTo>
                  <a:lnTo>
                    <a:pt x="253" y="501"/>
                  </a:lnTo>
                  <a:lnTo>
                    <a:pt x="250" y="505"/>
                  </a:lnTo>
                  <a:lnTo>
                    <a:pt x="256" y="506"/>
                  </a:lnTo>
                  <a:lnTo>
                    <a:pt x="261" y="506"/>
                  </a:lnTo>
                  <a:lnTo>
                    <a:pt x="260" y="508"/>
                  </a:lnTo>
                  <a:lnTo>
                    <a:pt x="260" y="511"/>
                  </a:lnTo>
                  <a:lnTo>
                    <a:pt x="262" y="512"/>
                  </a:lnTo>
                  <a:lnTo>
                    <a:pt x="263" y="513"/>
                  </a:lnTo>
                  <a:lnTo>
                    <a:pt x="263" y="515"/>
                  </a:lnTo>
                  <a:lnTo>
                    <a:pt x="262" y="517"/>
                  </a:lnTo>
                  <a:lnTo>
                    <a:pt x="265" y="518"/>
                  </a:lnTo>
                  <a:lnTo>
                    <a:pt x="265" y="519"/>
                  </a:lnTo>
                  <a:lnTo>
                    <a:pt x="264" y="521"/>
                  </a:lnTo>
                  <a:lnTo>
                    <a:pt x="256" y="530"/>
                  </a:lnTo>
                  <a:lnTo>
                    <a:pt x="254" y="535"/>
                  </a:lnTo>
                  <a:lnTo>
                    <a:pt x="252" y="540"/>
                  </a:lnTo>
                  <a:lnTo>
                    <a:pt x="251" y="545"/>
                  </a:lnTo>
                  <a:lnTo>
                    <a:pt x="250" y="548"/>
                  </a:lnTo>
                  <a:lnTo>
                    <a:pt x="249" y="553"/>
                  </a:lnTo>
                  <a:lnTo>
                    <a:pt x="247" y="557"/>
                  </a:lnTo>
                  <a:lnTo>
                    <a:pt x="248" y="561"/>
                  </a:lnTo>
                  <a:lnTo>
                    <a:pt x="247" y="565"/>
                  </a:lnTo>
                  <a:lnTo>
                    <a:pt x="244" y="575"/>
                  </a:lnTo>
                  <a:lnTo>
                    <a:pt x="241" y="575"/>
                  </a:lnTo>
                  <a:lnTo>
                    <a:pt x="238" y="573"/>
                  </a:lnTo>
                  <a:lnTo>
                    <a:pt x="235" y="574"/>
                  </a:lnTo>
                  <a:lnTo>
                    <a:pt x="234" y="576"/>
                  </a:lnTo>
                  <a:lnTo>
                    <a:pt x="236" y="581"/>
                  </a:lnTo>
                  <a:lnTo>
                    <a:pt x="230" y="586"/>
                  </a:lnTo>
                  <a:lnTo>
                    <a:pt x="223" y="589"/>
                  </a:lnTo>
                  <a:lnTo>
                    <a:pt x="223" y="587"/>
                  </a:lnTo>
                  <a:lnTo>
                    <a:pt x="223" y="586"/>
                  </a:lnTo>
                  <a:lnTo>
                    <a:pt x="225" y="586"/>
                  </a:lnTo>
                  <a:lnTo>
                    <a:pt x="225" y="584"/>
                  </a:lnTo>
                  <a:lnTo>
                    <a:pt x="227" y="580"/>
                  </a:lnTo>
                  <a:lnTo>
                    <a:pt x="226" y="576"/>
                  </a:lnTo>
                  <a:lnTo>
                    <a:pt x="223" y="570"/>
                  </a:lnTo>
                  <a:lnTo>
                    <a:pt x="223" y="569"/>
                  </a:lnTo>
                  <a:lnTo>
                    <a:pt x="225" y="568"/>
                  </a:lnTo>
                  <a:lnTo>
                    <a:pt x="226" y="567"/>
                  </a:lnTo>
                  <a:lnTo>
                    <a:pt x="227" y="567"/>
                  </a:lnTo>
                  <a:lnTo>
                    <a:pt x="227" y="565"/>
                  </a:lnTo>
                  <a:lnTo>
                    <a:pt x="226" y="564"/>
                  </a:lnTo>
                  <a:lnTo>
                    <a:pt x="224" y="564"/>
                  </a:lnTo>
                  <a:lnTo>
                    <a:pt x="222" y="564"/>
                  </a:lnTo>
                  <a:lnTo>
                    <a:pt x="221" y="565"/>
                  </a:lnTo>
                  <a:lnTo>
                    <a:pt x="219" y="569"/>
                  </a:lnTo>
                  <a:lnTo>
                    <a:pt x="218" y="573"/>
                  </a:lnTo>
                  <a:lnTo>
                    <a:pt x="219" y="575"/>
                  </a:lnTo>
                  <a:lnTo>
                    <a:pt x="219" y="577"/>
                  </a:lnTo>
                  <a:lnTo>
                    <a:pt x="222" y="580"/>
                  </a:lnTo>
                  <a:lnTo>
                    <a:pt x="221" y="582"/>
                  </a:lnTo>
                  <a:lnTo>
                    <a:pt x="220" y="583"/>
                  </a:lnTo>
                  <a:lnTo>
                    <a:pt x="211" y="580"/>
                  </a:lnTo>
                  <a:lnTo>
                    <a:pt x="209" y="580"/>
                  </a:lnTo>
                  <a:lnTo>
                    <a:pt x="208" y="579"/>
                  </a:lnTo>
                  <a:lnTo>
                    <a:pt x="206" y="575"/>
                  </a:lnTo>
                  <a:lnTo>
                    <a:pt x="209" y="574"/>
                  </a:lnTo>
                  <a:lnTo>
                    <a:pt x="211" y="573"/>
                  </a:lnTo>
                  <a:lnTo>
                    <a:pt x="211" y="572"/>
                  </a:lnTo>
                  <a:lnTo>
                    <a:pt x="211" y="568"/>
                  </a:lnTo>
                  <a:lnTo>
                    <a:pt x="209" y="564"/>
                  </a:lnTo>
                  <a:lnTo>
                    <a:pt x="208" y="563"/>
                  </a:lnTo>
                  <a:lnTo>
                    <a:pt x="207" y="561"/>
                  </a:lnTo>
                  <a:lnTo>
                    <a:pt x="208" y="559"/>
                  </a:lnTo>
                  <a:lnTo>
                    <a:pt x="208" y="554"/>
                  </a:lnTo>
                  <a:lnTo>
                    <a:pt x="208" y="549"/>
                  </a:lnTo>
                  <a:lnTo>
                    <a:pt x="208" y="548"/>
                  </a:lnTo>
                  <a:lnTo>
                    <a:pt x="211" y="548"/>
                  </a:lnTo>
                  <a:lnTo>
                    <a:pt x="214" y="545"/>
                  </a:lnTo>
                  <a:lnTo>
                    <a:pt x="216" y="542"/>
                  </a:lnTo>
                  <a:lnTo>
                    <a:pt x="219" y="535"/>
                  </a:lnTo>
                  <a:lnTo>
                    <a:pt x="222" y="529"/>
                  </a:lnTo>
                  <a:lnTo>
                    <a:pt x="219" y="529"/>
                  </a:lnTo>
                  <a:lnTo>
                    <a:pt x="217" y="528"/>
                  </a:lnTo>
                  <a:lnTo>
                    <a:pt x="219" y="525"/>
                  </a:lnTo>
                  <a:lnTo>
                    <a:pt x="219" y="521"/>
                  </a:lnTo>
                  <a:lnTo>
                    <a:pt x="215" y="517"/>
                  </a:lnTo>
                  <a:lnTo>
                    <a:pt x="213" y="512"/>
                  </a:lnTo>
                  <a:lnTo>
                    <a:pt x="210" y="509"/>
                  </a:lnTo>
                  <a:lnTo>
                    <a:pt x="209" y="508"/>
                  </a:lnTo>
                  <a:lnTo>
                    <a:pt x="207" y="510"/>
                  </a:lnTo>
                  <a:lnTo>
                    <a:pt x="205" y="511"/>
                  </a:lnTo>
                  <a:lnTo>
                    <a:pt x="206" y="515"/>
                  </a:lnTo>
                  <a:lnTo>
                    <a:pt x="206" y="518"/>
                  </a:lnTo>
                  <a:lnTo>
                    <a:pt x="206" y="521"/>
                  </a:lnTo>
                  <a:lnTo>
                    <a:pt x="208" y="521"/>
                  </a:lnTo>
                  <a:lnTo>
                    <a:pt x="210" y="520"/>
                  </a:lnTo>
                  <a:lnTo>
                    <a:pt x="211" y="521"/>
                  </a:lnTo>
                  <a:lnTo>
                    <a:pt x="212" y="523"/>
                  </a:lnTo>
                  <a:lnTo>
                    <a:pt x="212" y="524"/>
                  </a:lnTo>
                  <a:lnTo>
                    <a:pt x="212" y="526"/>
                  </a:lnTo>
                  <a:lnTo>
                    <a:pt x="211" y="528"/>
                  </a:lnTo>
                  <a:lnTo>
                    <a:pt x="209" y="528"/>
                  </a:lnTo>
                  <a:lnTo>
                    <a:pt x="207" y="526"/>
                  </a:lnTo>
                  <a:lnTo>
                    <a:pt x="206" y="524"/>
                  </a:lnTo>
                  <a:lnTo>
                    <a:pt x="203" y="524"/>
                  </a:lnTo>
                  <a:lnTo>
                    <a:pt x="200" y="526"/>
                  </a:lnTo>
                  <a:lnTo>
                    <a:pt x="197" y="529"/>
                  </a:lnTo>
                  <a:lnTo>
                    <a:pt x="193" y="531"/>
                  </a:lnTo>
                  <a:lnTo>
                    <a:pt x="195" y="529"/>
                  </a:lnTo>
                  <a:lnTo>
                    <a:pt x="195" y="526"/>
                  </a:lnTo>
                  <a:lnTo>
                    <a:pt x="194" y="523"/>
                  </a:lnTo>
                  <a:lnTo>
                    <a:pt x="191" y="520"/>
                  </a:lnTo>
                  <a:lnTo>
                    <a:pt x="191" y="518"/>
                  </a:lnTo>
                  <a:lnTo>
                    <a:pt x="191" y="515"/>
                  </a:lnTo>
                  <a:lnTo>
                    <a:pt x="191" y="513"/>
                  </a:lnTo>
                  <a:lnTo>
                    <a:pt x="194" y="516"/>
                  </a:lnTo>
                  <a:lnTo>
                    <a:pt x="195" y="519"/>
                  </a:lnTo>
                  <a:lnTo>
                    <a:pt x="198" y="521"/>
                  </a:lnTo>
                  <a:lnTo>
                    <a:pt x="201" y="521"/>
                  </a:lnTo>
                  <a:lnTo>
                    <a:pt x="198" y="516"/>
                  </a:lnTo>
                  <a:lnTo>
                    <a:pt x="198" y="514"/>
                  </a:lnTo>
                  <a:lnTo>
                    <a:pt x="195" y="512"/>
                  </a:lnTo>
                  <a:lnTo>
                    <a:pt x="191" y="508"/>
                  </a:lnTo>
                  <a:lnTo>
                    <a:pt x="188" y="506"/>
                  </a:lnTo>
                  <a:lnTo>
                    <a:pt x="189" y="502"/>
                  </a:lnTo>
                  <a:lnTo>
                    <a:pt x="191" y="501"/>
                  </a:lnTo>
                  <a:lnTo>
                    <a:pt x="192" y="502"/>
                  </a:lnTo>
                  <a:lnTo>
                    <a:pt x="196" y="503"/>
                  </a:lnTo>
                  <a:lnTo>
                    <a:pt x="197" y="501"/>
                  </a:lnTo>
                  <a:lnTo>
                    <a:pt x="196" y="500"/>
                  </a:lnTo>
                  <a:lnTo>
                    <a:pt x="195" y="499"/>
                  </a:lnTo>
                  <a:lnTo>
                    <a:pt x="198" y="497"/>
                  </a:lnTo>
                  <a:lnTo>
                    <a:pt x="203" y="496"/>
                  </a:lnTo>
                  <a:lnTo>
                    <a:pt x="205" y="495"/>
                  </a:lnTo>
                  <a:lnTo>
                    <a:pt x="205" y="493"/>
                  </a:lnTo>
                  <a:lnTo>
                    <a:pt x="206" y="493"/>
                  </a:lnTo>
                  <a:lnTo>
                    <a:pt x="210" y="493"/>
                  </a:lnTo>
                  <a:lnTo>
                    <a:pt x="212" y="491"/>
                  </a:lnTo>
                  <a:lnTo>
                    <a:pt x="215" y="487"/>
                  </a:lnTo>
                  <a:lnTo>
                    <a:pt x="216" y="485"/>
                  </a:lnTo>
                  <a:lnTo>
                    <a:pt x="217" y="483"/>
                  </a:lnTo>
                  <a:lnTo>
                    <a:pt x="222" y="480"/>
                  </a:lnTo>
                  <a:lnTo>
                    <a:pt x="224" y="480"/>
                  </a:lnTo>
                  <a:lnTo>
                    <a:pt x="228" y="480"/>
                  </a:lnTo>
                  <a:lnTo>
                    <a:pt x="232" y="482"/>
                  </a:lnTo>
                  <a:lnTo>
                    <a:pt x="233" y="486"/>
                  </a:lnTo>
                  <a:lnTo>
                    <a:pt x="235" y="490"/>
                  </a:lnTo>
                  <a:lnTo>
                    <a:pt x="239" y="493"/>
                  </a:lnTo>
                  <a:close/>
                  <a:moveTo>
                    <a:pt x="273" y="479"/>
                  </a:moveTo>
                  <a:lnTo>
                    <a:pt x="275" y="480"/>
                  </a:lnTo>
                  <a:lnTo>
                    <a:pt x="279" y="480"/>
                  </a:lnTo>
                  <a:lnTo>
                    <a:pt x="279" y="480"/>
                  </a:lnTo>
                  <a:lnTo>
                    <a:pt x="278" y="482"/>
                  </a:lnTo>
                  <a:lnTo>
                    <a:pt x="276" y="483"/>
                  </a:lnTo>
                  <a:lnTo>
                    <a:pt x="274" y="482"/>
                  </a:lnTo>
                  <a:lnTo>
                    <a:pt x="271" y="482"/>
                  </a:lnTo>
                  <a:lnTo>
                    <a:pt x="271" y="480"/>
                  </a:lnTo>
                  <a:lnTo>
                    <a:pt x="271" y="479"/>
                  </a:lnTo>
                  <a:lnTo>
                    <a:pt x="273" y="479"/>
                  </a:lnTo>
                  <a:close/>
                  <a:moveTo>
                    <a:pt x="284" y="473"/>
                  </a:moveTo>
                  <a:lnTo>
                    <a:pt x="282" y="474"/>
                  </a:lnTo>
                  <a:lnTo>
                    <a:pt x="280" y="474"/>
                  </a:lnTo>
                  <a:lnTo>
                    <a:pt x="280" y="472"/>
                  </a:lnTo>
                  <a:lnTo>
                    <a:pt x="282" y="471"/>
                  </a:lnTo>
                  <a:lnTo>
                    <a:pt x="282" y="471"/>
                  </a:lnTo>
                  <a:lnTo>
                    <a:pt x="283" y="472"/>
                  </a:lnTo>
                  <a:lnTo>
                    <a:pt x="284" y="473"/>
                  </a:lnTo>
                  <a:close/>
                  <a:moveTo>
                    <a:pt x="178" y="472"/>
                  </a:moveTo>
                  <a:lnTo>
                    <a:pt x="176" y="474"/>
                  </a:lnTo>
                  <a:lnTo>
                    <a:pt x="175" y="472"/>
                  </a:lnTo>
                  <a:lnTo>
                    <a:pt x="176" y="465"/>
                  </a:lnTo>
                  <a:lnTo>
                    <a:pt x="180" y="466"/>
                  </a:lnTo>
                  <a:lnTo>
                    <a:pt x="180" y="468"/>
                  </a:lnTo>
                  <a:lnTo>
                    <a:pt x="178" y="472"/>
                  </a:lnTo>
                  <a:close/>
                  <a:moveTo>
                    <a:pt x="340" y="467"/>
                  </a:moveTo>
                  <a:lnTo>
                    <a:pt x="345" y="469"/>
                  </a:lnTo>
                  <a:lnTo>
                    <a:pt x="349" y="469"/>
                  </a:lnTo>
                  <a:lnTo>
                    <a:pt x="349" y="476"/>
                  </a:lnTo>
                  <a:lnTo>
                    <a:pt x="349" y="478"/>
                  </a:lnTo>
                  <a:lnTo>
                    <a:pt x="351" y="480"/>
                  </a:lnTo>
                  <a:lnTo>
                    <a:pt x="350" y="483"/>
                  </a:lnTo>
                  <a:lnTo>
                    <a:pt x="352" y="484"/>
                  </a:lnTo>
                  <a:lnTo>
                    <a:pt x="346" y="488"/>
                  </a:lnTo>
                  <a:lnTo>
                    <a:pt x="340" y="492"/>
                  </a:lnTo>
                  <a:lnTo>
                    <a:pt x="338" y="495"/>
                  </a:lnTo>
                  <a:lnTo>
                    <a:pt x="336" y="499"/>
                  </a:lnTo>
                  <a:lnTo>
                    <a:pt x="335" y="502"/>
                  </a:lnTo>
                  <a:lnTo>
                    <a:pt x="334" y="506"/>
                  </a:lnTo>
                  <a:lnTo>
                    <a:pt x="332" y="504"/>
                  </a:lnTo>
                  <a:lnTo>
                    <a:pt x="327" y="498"/>
                  </a:lnTo>
                  <a:lnTo>
                    <a:pt x="324" y="496"/>
                  </a:lnTo>
                  <a:lnTo>
                    <a:pt x="318" y="496"/>
                  </a:lnTo>
                  <a:lnTo>
                    <a:pt x="317" y="496"/>
                  </a:lnTo>
                  <a:lnTo>
                    <a:pt x="306" y="502"/>
                  </a:lnTo>
                  <a:lnTo>
                    <a:pt x="304" y="506"/>
                  </a:lnTo>
                  <a:lnTo>
                    <a:pt x="301" y="512"/>
                  </a:lnTo>
                  <a:lnTo>
                    <a:pt x="300" y="514"/>
                  </a:lnTo>
                  <a:lnTo>
                    <a:pt x="298" y="515"/>
                  </a:lnTo>
                  <a:lnTo>
                    <a:pt x="297" y="516"/>
                  </a:lnTo>
                  <a:lnTo>
                    <a:pt x="296" y="521"/>
                  </a:lnTo>
                  <a:lnTo>
                    <a:pt x="293" y="524"/>
                  </a:lnTo>
                  <a:lnTo>
                    <a:pt x="290" y="524"/>
                  </a:lnTo>
                  <a:lnTo>
                    <a:pt x="287" y="524"/>
                  </a:lnTo>
                  <a:lnTo>
                    <a:pt x="285" y="524"/>
                  </a:lnTo>
                  <a:lnTo>
                    <a:pt x="287" y="519"/>
                  </a:lnTo>
                  <a:lnTo>
                    <a:pt x="284" y="518"/>
                  </a:lnTo>
                  <a:lnTo>
                    <a:pt x="280" y="518"/>
                  </a:lnTo>
                  <a:lnTo>
                    <a:pt x="280" y="515"/>
                  </a:lnTo>
                  <a:lnTo>
                    <a:pt x="279" y="513"/>
                  </a:lnTo>
                  <a:lnTo>
                    <a:pt x="280" y="510"/>
                  </a:lnTo>
                  <a:lnTo>
                    <a:pt x="280" y="508"/>
                  </a:lnTo>
                  <a:lnTo>
                    <a:pt x="281" y="507"/>
                  </a:lnTo>
                  <a:lnTo>
                    <a:pt x="281" y="506"/>
                  </a:lnTo>
                  <a:lnTo>
                    <a:pt x="281" y="504"/>
                  </a:lnTo>
                  <a:lnTo>
                    <a:pt x="279" y="504"/>
                  </a:lnTo>
                  <a:lnTo>
                    <a:pt x="278" y="502"/>
                  </a:lnTo>
                  <a:lnTo>
                    <a:pt x="278" y="499"/>
                  </a:lnTo>
                  <a:lnTo>
                    <a:pt x="277" y="499"/>
                  </a:lnTo>
                  <a:lnTo>
                    <a:pt x="274" y="499"/>
                  </a:lnTo>
                  <a:lnTo>
                    <a:pt x="268" y="502"/>
                  </a:lnTo>
                  <a:lnTo>
                    <a:pt x="266" y="502"/>
                  </a:lnTo>
                  <a:lnTo>
                    <a:pt x="268" y="500"/>
                  </a:lnTo>
                  <a:lnTo>
                    <a:pt x="274" y="497"/>
                  </a:lnTo>
                  <a:lnTo>
                    <a:pt x="277" y="496"/>
                  </a:lnTo>
                  <a:lnTo>
                    <a:pt x="282" y="491"/>
                  </a:lnTo>
                  <a:lnTo>
                    <a:pt x="285" y="489"/>
                  </a:lnTo>
                  <a:lnTo>
                    <a:pt x="287" y="485"/>
                  </a:lnTo>
                  <a:lnTo>
                    <a:pt x="288" y="483"/>
                  </a:lnTo>
                  <a:lnTo>
                    <a:pt x="289" y="481"/>
                  </a:lnTo>
                  <a:lnTo>
                    <a:pt x="290" y="477"/>
                  </a:lnTo>
                  <a:lnTo>
                    <a:pt x="291" y="476"/>
                  </a:lnTo>
                  <a:lnTo>
                    <a:pt x="295" y="474"/>
                  </a:lnTo>
                  <a:lnTo>
                    <a:pt x="296" y="474"/>
                  </a:lnTo>
                  <a:lnTo>
                    <a:pt x="298" y="477"/>
                  </a:lnTo>
                  <a:lnTo>
                    <a:pt x="301" y="480"/>
                  </a:lnTo>
                  <a:lnTo>
                    <a:pt x="303" y="480"/>
                  </a:lnTo>
                  <a:lnTo>
                    <a:pt x="306" y="479"/>
                  </a:lnTo>
                  <a:lnTo>
                    <a:pt x="308" y="478"/>
                  </a:lnTo>
                  <a:lnTo>
                    <a:pt x="312" y="478"/>
                  </a:lnTo>
                  <a:lnTo>
                    <a:pt x="315" y="477"/>
                  </a:lnTo>
                  <a:lnTo>
                    <a:pt x="316" y="474"/>
                  </a:lnTo>
                  <a:lnTo>
                    <a:pt x="317" y="472"/>
                  </a:lnTo>
                  <a:lnTo>
                    <a:pt x="316" y="467"/>
                  </a:lnTo>
                  <a:lnTo>
                    <a:pt x="318" y="468"/>
                  </a:lnTo>
                  <a:lnTo>
                    <a:pt x="319" y="468"/>
                  </a:lnTo>
                  <a:lnTo>
                    <a:pt x="323" y="466"/>
                  </a:lnTo>
                  <a:lnTo>
                    <a:pt x="327" y="464"/>
                  </a:lnTo>
                  <a:lnTo>
                    <a:pt x="331" y="463"/>
                  </a:lnTo>
                  <a:lnTo>
                    <a:pt x="336" y="465"/>
                  </a:lnTo>
                  <a:lnTo>
                    <a:pt x="340" y="467"/>
                  </a:lnTo>
                  <a:close/>
                  <a:moveTo>
                    <a:pt x="340" y="458"/>
                  </a:moveTo>
                  <a:lnTo>
                    <a:pt x="339" y="460"/>
                  </a:lnTo>
                  <a:lnTo>
                    <a:pt x="338" y="459"/>
                  </a:lnTo>
                  <a:lnTo>
                    <a:pt x="337" y="461"/>
                  </a:lnTo>
                  <a:lnTo>
                    <a:pt x="336" y="459"/>
                  </a:lnTo>
                  <a:lnTo>
                    <a:pt x="335" y="458"/>
                  </a:lnTo>
                  <a:lnTo>
                    <a:pt x="334" y="457"/>
                  </a:lnTo>
                  <a:lnTo>
                    <a:pt x="339" y="456"/>
                  </a:lnTo>
                  <a:lnTo>
                    <a:pt x="340" y="457"/>
                  </a:lnTo>
                  <a:lnTo>
                    <a:pt x="340" y="458"/>
                  </a:lnTo>
                  <a:close/>
                  <a:moveTo>
                    <a:pt x="358" y="466"/>
                  </a:moveTo>
                  <a:lnTo>
                    <a:pt x="355" y="469"/>
                  </a:lnTo>
                  <a:lnTo>
                    <a:pt x="352" y="469"/>
                  </a:lnTo>
                  <a:lnTo>
                    <a:pt x="350" y="467"/>
                  </a:lnTo>
                  <a:lnTo>
                    <a:pt x="350" y="466"/>
                  </a:lnTo>
                  <a:lnTo>
                    <a:pt x="353" y="463"/>
                  </a:lnTo>
                  <a:lnTo>
                    <a:pt x="355" y="459"/>
                  </a:lnTo>
                  <a:lnTo>
                    <a:pt x="358" y="457"/>
                  </a:lnTo>
                  <a:lnTo>
                    <a:pt x="359" y="456"/>
                  </a:lnTo>
                  <a:lnTo>
                    <a:pt x="360" y="456"/>
                  </a:lnTo>
                  <a:lnTo>
                    <a:pt x="358" y="462"/>
                  </a:lnTo>
                  <a:lnTo>
                    <a:pt x="358" y="466"/>
                  </a:lnTo>
                  <a:close/>
                  <a:moveTo>
                    <a:pt x="181" y="464"/>
                  </a:moveTo>
                  <a:lnTo>
                    <a:pt x="181" y="466"/>
                  </a:lnTo>
                  <a:lnTo>
                    <a:pt x="179" y="464"/>
                  </a:lnTo>
                  <a:lnTo>
                    <a:pt x="178" y="463"/>
                  </a:lnTo>
                  <a:lnTo>
                    <a:pt x="180" y="457"/>
                  </a:lnTo>
                  <a:lnTo>
                    <a:pt x="180" y="455"/>
                  </a:lnTo>
                  <a:lnTo>
                    <a:pt x="180" y="454"/>
                  </a:lnTo>
                  <a:lnTo>
                    <a:pt x="184" y="451"/>
                  </a:lnTo>
                  <a:lnTo>
                    <a:pt x="184" y="452"/>
                  </a:lnTo>
                  <a:lnTo>
                    <a:pt x="184" y="452"/>
                  </a:lnTo>
                  <a:lnTo>
                    <a:pt x="184" y="454"/>
                  </a:lnTo>
                  <a:lnTo>
                    <a:pt x="184" y="456"/>
                  </a:lnTo>
                  <a:lnTo>
                    <a:pt x="181" y="461"/>
                  </a:lnTo>
                  <a:lnTo>
                    <a:pt x="181" y="464"/>
                  </a:lnTo>
                  <a:close/>
                  <a:moveTo>
                    <a:pt x="502" y="449"/>
                  </a:moveTo>
                  <a:lnTo>
                    <a:pt x="502" y="451"/>
                  </a:lnTo>
                  <a:lnTo>
                    <a:pt x="501" y="450"/>
                  </a:lnTo>
                  <a:lnTo>
                    <a:pt x="499" y="449"/>
                  </a:lnTo>
                  <a:lnTo>
                    <a:pt x="499" y="447"/>
                  </a:lnTo>
                  <a:lnTo>
                    <a:pt x="501" y="447"/>
                  </a:lnTo>
                  <a:lnTo>
                    <a:pt x="502" y="449"/>
                  </a:lnTo>
                  <a:close/>
                  <a:moveTo>
                    <a:pt x="308" y="392"/>
                  </a:moveTo>
                  <a:lnTo>
                    <a:pt x="307" y="393"/>
                  </a:lnTo>
                  <a:lnTo>
                    <a:pt x="304" y="393"/>
                  </a:lnTo>
                  <a:lnTo>
                    <a:pt x="303" y="391"/>
                  </a:lnTo>
                  <a:lnTo>
                    <a:pt x="303" y="388"/>
                  </a:lnTo>
                  <a:lnTo>
                    <a:pt x="306" y="386"/>
                  </a:lnTo>
                  <a:lnTo>
                    <a:pt x="309" y="390"/>
                  </a:lnTo>
                  <a:lnTo>
                    <a:pt x="308" y="392"/>
                  </a:lnTo>
                  <a:close/>
                  <a:moveTo>
                    <a:pt x="467" y="328"/>
                  </a:moveTo>
                  <a:lnTo>
                    <a:pt x="464" y="328"/>
                  </a:lnTo>
                  <a:lnTo>
                    <a:pt x="463" y="328"/>
                  </a:lnTo>
                  <a:lnTo>
                    <a:pt x="465" y="326"/>
                  </a:lnTo>
                  <a:lnTo>
                    <a:pt x="465" y="324"/>
                  </a:lnTo>
                  <a:lnTo>
                    <a:pt x="466" y="322"/>
                  </a:lnTo>
                  <a:lnTo>
                    <a:pt x="466" y="321"/>
                  </a:lnTo>
                  <a:lnTo>
                    <a:pt x="464" y="321"/>
                  </a:lnTo>
                  <a:lnTo>
                    <a:pt x="464" y="317"/>
                  </a:lnTo>
                  <a:lnTo>
                    <a:pt x="466" y="314"/>
                  </a:lnTo>
                  <a:lnTo>
                    <a:pt x="470" y="309"/>
                  </a:lnTo>
                  <a:lnTo>
                    <a:pt x="472" y="307"/>
                  </a:lnTo>
                  <a:lnTo>
                    <a:pt x="473" y="310"/>
                  </a:lnTo>
                  <a:lnTo>
                    <a:pt x="470" y="315"/>
                  </a:lnTo>
                  <a:lnTo>
                    <a:pt x="470" y="317"/>
                  </a:lnTo>
                  <a:lnTo>
                    <a:pt x="474" y="318"/>
                  </a:lnTo>
                  <a:lnTo>
                    <a:pt x="472" y="324"/>
                  </a:lnTo>
                  <a:lnTo>
                    <a:pt x="467" y="328"/>
                  </a:lnTo>
                  <a:close/>
                  <a:moveTo>
                    <a:pt x="559" y="181"/>
                  </a:moveTo>
                  <a:lnTo>
                    <a:pt x="560" y="182"/>
                  </a:lnTo>
                  <a:lnTo>
                    <a:pt x="566" y="180"/>
                  </a:lnTo>
                  <a:lnTo>
                    <a:pt x="565" y="186"/>
                  </a:lnTo>
                  <a:lnTo>
                    <a:pt x="564" y="193"/>
                  </a:lnTo>
                  <a:lnTo>
                    <a:pt x="565" y="204"/>
                  </a:lnTo>
                  <a:lnTo>
                    <a:pt x="565" y="209"/>
                  </a:lnTo>
                  <a:lnTo>
                    <a:pt x="566" y="213"/>
                  </a:lnTo>
                  <a:lnTo>
                    <a:pt x="568" y="217"/>
                  </a:lnTo>
                  <a:lnTo>
                    <a:pt x="572" y="219"/>
                  </a:lnTo>
                  <a:lnTo>
                    <a:pt x="577" y="226"/>
                  </a:lnTo>
                  <a:lnTo>
                    <a:pt x="579" y="236"/>
                  </a:lnTo>
                  <a:lnTo>
                    <a:pt x="581" y="241"/>
                  </a:lnTo>
                  <a:lnTo>
                    <a:pt x="583" y="245"/>
                  </a:lnTo>
                  <a:lnTo>
                    <a:pt x="583" y="247"/>
                  </a:lnTo>
                  <a:lnTo>
                    <a:pt x="583" y="249"/>
                  </a:lnTo>
                  <a:lnTo>
                    <a:pt x="583" y="252"/>
                  </a:lnTo>
                  <a:lnTo>
                    <a:pt x="583" y="255"/>
                  </a:lnTo>
                  <a:lnTo>
                    <a:pt x="583" y="262"/>
                  </a:lnTo>
                  <a:lnTo>
                    <a:pt x="581" y="271"/>
                  </a:lnTo>
                  <a:lnTo>
                    <a:pt x="580" y="276"/>
                  </a:lnTo>
                  <a:lnTo>
                    <a:pt x="578" y="276"/>
                  </a:lnTo>
                  <a:lnTo>
                    <a:pt x="577" y="278"/>
                  </a:lnTo>
                  <a:lnTo>
                    <a:pt x="576" y="279"/>
                  </a:lnTo>
                  <a:lnTo>
                    <a:pt x="575" y="280"/>
                  </a:lnTo>
                  <a:lnTo>
                    <a:pt x="573" y="280"/>
                  </a:lnTo>
                  <a:lnTo>
                    <a:pt x="573" y="281"/>
                  </a:lnTo>
                  <a:lnTo>
                    <a:pt x="572" y="283"/>
                  </a:lnTo>
                  <a:lnTo>
                    <a:pt x="572" y="285"/>
                  </a:lnTo>
                  <a:lnTo>
                    <a:pt x="570" y="287"/>
                  </a:lnTo>
                  <a:lnTo>
                    <a:pt x="569" y="289"/>
                  </a:lnTo>
                  <a:lnTo>
                    <a:pt x="568" y="295"/>
                  </a:lnTo>
                  <a:lnTo>
                    <a:pt x="568" y="300"/>
                  </a:lnTo>
                  <a:lnTo>
                    <a:pt x="567" y="304"/>
                  </a:lnTo>
                  <a:lnTo>
                    <a:pt x="563" y="305"/>
                  </a:lnTo>
                  <a:lnTo>
                    <a:pt x="559" y="305"/>
                  </a:lnTo>
                  <a:lnTo>
                    <a:pt x="555" y="307"/>
                  </a:lnTo>
                  <a:lnTo>
                    <a:pt x="554" y="308"/>
                  </a:lnTo>
                  <a:lnTo>
                    <a:pt x="550" y="314"/>
                  </a:lnTo>
                  <a:lnTo>
                    <a:pt x="549" y="318"/>
                  </a:lnTo>
                  <a:lnTo>
                    <a:pt x="549" y="323"/>
                  </a:lnTo>
                  <a:lnTo>
                    <a:pt x="550" y="328"/>
                  </a:lnTo>
                  <a:lnTo>
                    <a:pt x="551" y="332"/>
                  </a:lnTo>
                  <a:lnTo>
                    <a:pt x="553" y="341"/>
                  </a:lnTo>
                  <a:lnTo>
                    <a:pt x="551" y="356"/>
                  </a:lnTo>
                  <a:lnTo>
                    <a:pt x="551" y="361"/>
                  </a:lnTo>
                  <a:lnTo>
                    <a:pt x="548" y="363"/>
                  </a:lnTo>
                  <a:lnTo>
                    <a:pt x="546" y="365"/>
                  </a:lnTo>
                  <a:lnTo>
                    <a:pt x="544" y="367"/>
                  </a:lnTo>
                  <a:lnTo>
                    <a:pt x="543" y="371"/>
                  </a:lnTo>
                  <a:lnTo>
                    <a:pt x="540" y="380"/>
                  </a:lnTo>
                  <a:lnTo>
                    <a:pt x="539" y="382"/>
                  </a:lnTo>
                  <a:lnTo>
                    <a:pt x="539" y="385"/>
                  </a:lnTo>
                  <a:lnTo>
                    <a:pt x="538" y="387"/>
                  </a:lnTo>
                  <a:lnTo>
                    <a:pt x="538" y="391"/>
                  </a:lnTo>
                  <a:lnTo>
                    <a:pt x="538" y="394"/>
                  </a:lnTo>
                  <a:lnTo>
                    <a:pt x="540" y="397"/>
                  </a:lnTo>
                  <a:lnTo>
                    <a:pt x="544" y="406"/>
                  </a:lnTo>
                  <a:lnTo>
                    <a:pt x="546" y="408"/>
                  </a:lnTo>
                  <a:lnTo>
                    <a:pt x="548" y="411"/>
                  </a:lnTo>
                  <a:lnTo>
                    <a:pt x="540" y="413"/>
                  </a:lnTo>
                  <a:lnTo>
                    <a:pt x="538" y="414"/>
                  </a:lnTo>
                  <a:lnTo>
                    <a:pt x="534" y="419"/>
                  </a:lnTo>
                  <a:lnTo>
                    <a:pt x="533" y="424"/>
                  </a:lnTo>
                  <a:lnTo>
                    <a:pt x="533" y="428"/>
                  </a:lnTo>
                  <a:lnTo>
                    <a:pt x="532" y="430"/>
                  </a:lnTo>
                  <a:lnTo>
                    <a:pt x="531" y="432"/>
                  </a:lnTo>
                  <a:lnTo>
                    <a:pt x="530" y="433"/>
                  </a:lnTo>
                  <a:lnTo>
                    <a:pt x="525" y="435"/>
                  </a:lnTo>
                  <a:lnTo>
                    <a:pt x="521" y="437"/>
                  </a:lnTo>
                  <a:lnTo>
                    <a:pt x="518" y="441"/>
                  </a:lnTo>
                  <a:lnTo>
                    <a:pt x="517" y="443"/>
                  </a:lnTo>
                  <a:lnTo>
                    <a:pt x="515" y="442"/>
                  </a:lnTo>
                  <a:lnTo>
                    <a:pt x="513" y="441"/>
                  </a:lnTo>
                  <a:lnTo>
                    <a:pt x="515" y="438"/>
                  </a:lnTo>
                  <a:lnTo>
                    <a:pt x="514" y="436"/>
                  </a:lnTo>
                  <a:lnTo>
                    <a:pt x="515" y="430"/>
                  </a:lnTo>
                  <a:lnTo>
                    <a:pt x="514" y="427"/>
                  </a:lnTo>
                  <a:lnTo>
                    <a:pt x="516" y="425"/>
                  </a:lnTo>
                  <a:lnTo>
                    <a:pt x="518" y="422"/>
                  </a:lnTo>
                  <a:lnTo>
                    <a:pt x="521" y="420"/>
                  </a:lnTo>
                  <a:lnTo>
                    <a:pt x="523" y="418"/>
                  </a:lnTo>
                  <a:lnTo>
                    <a:pt x="523" y="416"/>
                  </a:lnTo>
                  <a:lnTo>
                    <a:pt x="521" y="414"/>
                  </a:lnTo>
                  <a:lnTo>
                    <a:pt x="520" y="413"/>
                  </a:lnTo>
                  <a:lnTo>
                    <a:pt x="517" y="413"/>
                  </a:lnTo>
                  <a:lnTo>
                    <a:pt x="515" y="413"/>
                  </a:lnTo>
                  <a:lnTo>
                    <a:pt x="513" y="415"/>
                  </a:lnTo>
                  <a:lnTo>
                    <a:pt x="512" y="417"/>
                  </a:lnTo>
                  <a:lnTo>
                    <a:pt x="512" y="419"/>
                  </a:lnTo>
                  <a:lnTo>
                    <a:pt x="512" y="419"/>
                  </a:lnTo>
                  <a:lnTo>
                    <a:pt x="509" y="423"/>
                  </a:lnTo>
                  <a:lnTo>
                    <a:pt x="509" y="427"/>
                  </a:lnTo>
                  <a:lnTo>
                    <a:pt x="510" y="428"/>
                  </a:lnTo>
                  <a:lnTo>
                    <a:pt x="512" y="429"/>
                  </a:lnTo>
                  <a:lnTo>
                    <a:pt x="511" y="430"/>
                  </a:lnTo>
                  <a:lnTo>
                    <a:pt x="509" y="433"/>
                  </a:lnTo>
                  <a:lnTo>
                    <a:pt x="508" y="433"/>
                  </a:lnTo>
                  <a:lnTo>
                    <a:pt x="506" y="429"/>
                  </a:lnTo>
                  <a:lnTo>
                    <a:pt x="503" y="427"/>
                  </a:lnTo>
                  <a:lnTo>
                    <a:pt x="499" y="427"/>
                  </a:lnTo>
                  <a:lnTo>
                    <a:pt x="496" y="428"/>
                  </a:lnTo>
                  <a:lnTo>
                    <a:pt x="493" y="430"/>
                  </a:lnTo>
                  <a:lnTo>
                    <a:pt x="492" y="433"/>
                  </a:lnTo>
                  <a:lnTo>
                    <a:pt x="491" y="435"/>
                  </a:lnTo>
                  <a:lnTo>
                    <a:pt x="492" y="441"/>
                  </a:lnTo>
                  <a:lnTo>
                    <a:pt x="491" y="445"/>
                  </a:lnTo>
                  <a:lnTo>
                    <a:pt x="488" y="449"/>
                  </a:lnTo>
                  <a:lnTo>
                    <a:pt x="487" y="450"/>
                  </a:lnTo>
                  <a:lnTo>
                    <a:pt x="485" y="453"/>
                  </a:lnTo>
                  <a:lnTo>
                    <a:pt x="483" y="454"/>
                  </a:lnTo>
                  <a:lnTo>
                    <a:pt x="481" y="452"/>
                  </a:lnTo>
                  <a:lnTo>
                    <a:pt x="480" y="450"/>
                  </a:lnTo>
                  <a:lnTo>
                    <a:pt x="481" y="444"/>
                  </a:lnTo>
                  <a:lnTo>
                    <a:pt x="481" y="439"/>
                  </a:lnTo>
                  <a:lnTo>
                    <a:pt x="485" y="438"/>
                  </a:lnTo>
                  <a:lnTo>
                    <a:pt x="482" y="435"/>
                  </a:lnTo>
                  <a:lnTo>
                    <a:pt x="479" y="434"/>
                  </a:lnTo>
                  <a:lnTo>
                    <a:pt x="474" y="435"/>
                  </a:lnTo>
                  <a:lnTo>
                    <a:pt x="473" y="437"/>
                  </a:lnTo>
                  <a:lnTo>
                    <a:pt x="473" y="439"/>
                  </a:lnTo>
                  <a:lnTo>
                    <a:pt x="470" y="442"/>
                  </a:lnTo>
                  <a:lnTo>
                    <a:pt x="467" y="444"/>
                  </a:lnTo>
                  <a:lnTo>
                    <a:pt x="464" y="449"/>
                  </a:lnTo>
                  <a:lnTo>
                    <a:pt x="462" y="454"/>
                  </a:lnTo>
                  <a:lnTo>
                    <a:pt x="455" y="452"/>
                  </a:lnTo>
                  <a:lnTo>
                    <a:pt x="452" y="452"/>
                  </a:lnTo>
                  <a:lnTo>
                    <a:pt x="448" y="452"/>
                  </a:lnTo>
                  <a:lnTo>
                    <a:pt x="441" y="452"/>
                  </a:lnTo>
                  <a:lnTo>
                    <a:pt x="434" y="453"/>
                  </a:lnTo>
                  <a:lnTo>
                    <a:pt x="426" y="455"/>
                  </a:lnTo>
                  <a:lnTo>
                    <a:pt x="427" y="454"/>
                  </a:lnTo>
                  <a:lnTo>
                    <a:pt x="433" y="450"/>
                  </a:lnTo>
                  <a:lnTo>
                    <a:pt x="433" y="449"/>
                  </a:lnTo>
                  <a:lnTo>
                    <a:pt x="433" y="447"/>
                  </a:lnTo>
                  <a:lnTo>
                    <a:pt x="431" y="447"/>
                  </a:lnTo>
                  <a:lnTo>
                    <a:pt x="427" y="448"/>
                  </a:lnTo>
                  <a:lnTo>
                    <a:pt x="425" y="448"/>
                  </a:lnTo>
                  <a:lnTo>
                    <a:pt x="424" y="446"/>
                  </a:lnTo>
                  <a:lnTo>
                    <a:pt x="423" y="445"/>
                  </a:lnTo>
                  <a:lnTo>
                    <a:pt x="422" y="446"/>
                  </a:lnTo>
                  <a:lnTo>
                    <a:pt x="422" y="449"/>
                  </a:lnTo>
                  <a:lnTo>
                    <a:pt x="421" y="450"/>
                  </a:lnTo>
                  <a:lnTo>
                    <a:pt x="420" y="449"/>
                  </a:lnTo>
                  <a:lnTo>
                    <a:pt x="421" y="446"/>
                  </a:lnTo>
                  <a:lnTo>
                    <a:pt x="420" y="442"/>
                  </a:lnTo>
                  <a:lnTo>
                    <a:pt x="419" y="439"/>
                  </a:lnTo>
                  <a:lnTo>
                    <a:pt x="421" y="438"/>
                  </a:lnTo>
                  <a:lnTo>
                    <a:pt x="419" y="436"/>
                  </a:lnTo>
                  <a:lnTo>
                    <a:pt x="418" y="437"/>
                  </a:lnTo>
                  <a:lnTo>
                    <a:pt x="416" y="438"/>
                  </a:lnTo>
                  <a:lnTo>
                    <a:pt x="414" y="439"/>
                  </a:lnTo>
                  <a:lnTo>
                    <a:pt x="411" y="447"/>
                  </a:lnTo>
                  <a:lnTo>
                    <a:pt x="410" y="451"/>
                  </a:lnTo>
                  <a:lnTo>
                    <a:pt x="412" y="455"/>
                  </a:lnTo>
                  <a:lnTo>
                    <a:pt x="419" y="460"/>
                  </a:lnTo>
                  <a:lnTo>
                    <a:pt x="421" y="461"/>
                  </a:lnTo>
                  <a:lnTo>
                    <a:pt x="421" y="463"/>
                  </a:lnTo>
                  <a:lnTo>
                    <a:pt x="419" y="465"/>
                  </a:lnTo>
                  <a:lnTo>
                    <a:pt x="417" y="466"/>
                  </a:lnTo>
                  <a:lnTo>
                    <a:pt x="410" y="467"/>
                  </a:lnTo>
                  <a:lnTo>
                    <a:pt x="403" y="471"/>
                  </a:lnTo>
                  <a:lnTo>
                    <a:pt x="401" y="474"/>
                  </a:lnTo>
                  <a:lnTo>
                    <a:pt x="395" y="485"/>
                  </a:lnTo>
                  <a:lnTo>
                    <a:pt x="390" y="494"/>
                  </a:lnTo>
                  <a:lnTo>
                    <a:pt x="382" y="497"/>
                  </a:lnTo>
                  <a:lnTo>
                    <a:pt x="375" y="494"/>
                  </a:lnTo>
                  <a:lnTo>
                    <a:pt x="373" y="491"/>
                  </a:lnTo>
                  <a:lnTo>
                    <a:pt x="371" y="488"/>
                  </a:lnTo>
                  <a:lnTo>
                    <a:pt x="368" y="485"/>
                  </a:lnTo>
                  <a:lnTo>
                    <a:pt x="366" y="481"/>
                  </a:lnTo>
                  <a:lnTo>
                    <a:pt x="365" y="477"/>
                  </a:lnTo>
                  <a:lnTo>
                    <a:pt x="365" y="470"/>
                  </a:lnTo>
                  <a:lnTo>
                    <a:pt x="364" y="466"/>
                  </a:lnTo>
                  <a:lnTo>
                    <a:pt x="365" y="465"/>
                  </a:lnTo>
                  <a:lnTo>
                    <a:pt x="369" y="463"/>
                  </a:lnTo>
                  <a:lnTo>
                    <a:pt x="370" y="461"/>
                  </a:lnTo>
                  <a:lnTo>
                    <a:pt x="373" y="458"/>
                  </a:lnTo>
                  <a:lnTo>
                    <a:pt x="373" y="456"/>
                  </a:lnTo>
                  <a:lnTo>
                    <a:pt x="374" y="454"/>
                  </a:lnTo>
                  <a:lnTo>
                    <a:pt x="371" y="452"/>
                  </a:lnTo>
                  <a:lnTo>
                    <a:pt x="366" y="452"/>
                  </a:lnTo>
                  <a:lnTo>
                    <a:pt x="362" y="453"/>
                  </a:lnTo>
                  <a:lnTo>
                    <a:pt x="358" y="452"/>
                  </a:lnTo>
                  <a:lnTo>
                    <a:pt x="354" y="449"/>
                  </a:lnTo>
                  <a:lnTo>
                    <a:pt x="352" y="448"/>
                  </a:lnTo>
                  <a:lnTo>
                    <a:pt x="347" y="447"/>
                  </a:lnTo>
                  <a:lnTo>
                    <a:pt x="343" y="448"/>
                  </a:lnTo>
                  <a:lnTo>
                    <a:pt x="340" y="449"/>
                  </a:lnTo>
                  <a:lnTo>
                    <a:pt x="337" y="450"/>
                  </a:lnTo>
                  <a:lnTo>
                    <a:pt x="336" y="450"/>
                  </a:lnTo>
                  <a:lnTo>
                    <a:pt x="331" y="454"/>
                  </a:lnTo>
                  <a:lnTo>
                    <a:pt x="327" y="457"/>
                  </a:lnTo>
                  <a:lnTo>
                    <a:pt x="324" y="458"/>
                  </a:lnTo>
                  <a:lnTo>
                    <a:pt x="318" y="458"/>
                  </a:lnTo>
                  <a:lnTo>
                    <a:pt x="315" y="459"/>
                  </a:lnTo>
                  <a:lnTo>
                    <a:pt x="312" y="461"/>
                  </a:lnTo>
                  <a:lnTo>
                    <a:pt x="311" y="460"/>
                  </a:lnTo>
                  <a:lnTo>
                    <a:pt x="307" y="462"/>
                  </a:lnTo>
                  <a:lnTo>
                    <a:pt x="303" y="464"/>
                  </a:lnTo>
                  <a:lnTo>
                    <a:pt x="301" y="466"/>
                  </a:lnTo>
                  <a:lnTo>
                    <a:pt x="297" y="465"/>
                  </a:lnTo>
                  <a:lnTo>
                    <a:pt x="290" y="467"/>
                  </a:lnTo>
                  <a:lnTo>
                    <a:pt x="286" y="467"/>
                  </a:lnTo>
                  <a:lnTo>
                    <a:pt x="282" y="466"/>
                  </a:lnTo>
                  <a:lnTo>
                    <a:pt x="279" y="463"/>
                  </a:lnTo>
                  <a:lnTo>
                    <a:pt x="275" y="465"/>
                  </a:lnTo>
                  <a:lnTo>
                    <a:pt x="272" y="468"/>
                  </a:lnTo>
                  <a:lnTo>
                    <a:pt x="271" y="476"/>
                  </a:lnTo>
                  <a:lnTo>
                    <a:pt x="270" y="479"/>
                  </a:lnTo>
                  <a:lnTo>
                    <a:pt x="269" y="483"/>
                  </a:lnTo>
                  <a:lnTo>
                    <a:pt x="268" y="483"/>
                  </a:lnTo>
                  <a:lnTo>
                    <a:pt x="257" y="476"/>
                  </a:lnTo>
                  <a:lnTo>
                    <a:pt x="256" y="475"/>
                  </a:lnTo>
                  <a:lnTo>
                    <a:pt x="248" y="476"/>
                  </a:lnTo>
                  <a:lnTo>
                    <a:pt x="246" y="477"/>
                  </a:lnTo>
                  <a:lnTo>
                    <a:pt x="243" y="479"/>
                  </a:lnTo>
                  <a:lnTo>
                    <a:pt x="241" y="479"/>
                  </a:lnTo>
                  <a:lnTo>
                    <a:pt x="238" y="478"/>
                  </a:lnTo>
                  <a:lnTo>
                    <a:pt x="235" y="476"/>
                  </a:lnTo>
                  <a:lnTo>
                    <a:pt x="233" y="477"/>
                  </a:lnTo>
                  <a:lnTo>
                    <a:pt x="230" y="478"/>
                  </a:lnTo>
                  <a:lnTo>
                    <a:pt x="230" y="467"/>
                  </a:lnTo>
                  <a:lnTo>
                    <a:pt x="230" y="466"/>
                  </a:lnTo>
                  <a:lnTo>
                    <a:pt x="232" y="464"/>
                  </a:lnTo>
                  <a:lnTo>
                    <a:pt x="233" y="462"/>
                  </a:lnTo>
                  <a:lnTo>
                    <a:pt x="238" y="461"/>
                  </a:lnTo>
                  <a:lnTo>
                    <a:pt x="241" y="462"/>
                  </a:lnTo>
                  <a:lnTo>
                    <a:pt x="244" y="461"/>
                  </a:lnTo>
                  <a:lnTo>
                    <a:pt x="247" y="459"/>
                  </a:lnTo>
                  <a:lnTo>
                    <a:pt x="249" y="456"/>
                  </a:lnTo>
                  <a:lnTo>
                    <a:pt x="252" y="454"/>
                  </a:lnTo>
                  <a:lnTo>
                    <a:pt x="256" y="452"/>
                  </a:lnTo>
                  <a:lnTo>
                    <a:pt x="260" y="449"/>
                  </a:lnTo>
                  <a:lnTo>
                    <a:pt x="264" y="446"/>
                  </a:lnTo>
                  <a:lnTo>
                    <a:pt x="267" y="443"/>
                  </a:lnTo>
                  <a:lnTo>
                    <a:pt x="270" y="440"/>
                  </a:lnTo>
                  <a:lnTo>
                    <a:pt x="273" y="438"/>
                  </a:lnTo>
                  <a:lnTo>
                    <a:pt x="278" y="433"/>
                  </a:lnTo>
                  <a:lnTo>
                    <a:pt x="285" y="427"/>
                  </a:lnTo>
                  <a:lnTo>
                    <a:pt x="287" y="422"/>
                  </a:lnTo>
                  <a:lnTo>
                    <a:pt x="289" y="421"/>
                  </a:lnTo>
                  <a:lnTo>
                    <a:pt x="295" y="419"/>
                  </a:lnTo>
                  <a:lnTo>
                    <a:pt x="302" y="417"/>
                  </a:lnTo>
                  <a:lnTo>
                    <a:pt x="306" y="417"/>
                  </a:lnTo>
                  <a:lnTo>
                    <a:pt x="308" y="421"/>
                  </a:lnTo>
                  <a:lnTo>
                    <a:pt x="310" y="420"/>
                  </a:lnTo>
                  <a:lnTo>
                    <a:pt x="313" y="419"/>
                  </a:lnTo>
                  <a:lnTo>
                    <a:pt x="316" y="419"/>
                  </a:lnTo>
                  <a:lnTo>
                    <a:pt x="320" y="419"/>
                  </a:lnTo>
                  <a:lnTo>
                    <a:pt x="324" y="419"/>
                  </a:lnTo>
                  <a:lnTo>
                    <a:pt x="328" y="419"/>
                  </a:lnTo>
                  <a:lnTo>
                    <a:pt x="336" y="417"/>
                  </a:lnTo>
                  <a:lnTo>
                    <a:pt x="339" y="416"/>
                  </a:lnTo>
                  <a:lnTo>
                    <a:pt x="343" y="414"/>
                  </a:lnTo>
                  <a:lnTo>
                    <a:pt x="357" y="413"/>
                  </a:lnTo>
                  <a:lnTo>
                    <a:pt x="366" y="409"/>
                  </a:lnTo>
                  <a:lnTo>
                    <a:pt x="367" y="410"/>
                  </a:lnTo>
                  <a:lnTo>
                    <a:pt x="369" y="411"/>
                  </a:lnTo>
                  <a:lnTo>
                    <a:pt x="369" y="413"/>
                  </a:lnTo>
                  <a:lnTo>
                    <a:pt x="368" y="415"/>
                  </a:lnTo>
                  <a:lnTo>
                    <a:pt x="369" y="417"/>
                  </a:lnTo>
                  <a:lnTo>
                    <a:pt x="371" y="418"/>
                  </a:lnTo>
                  <a:lnTo>
                    <a:pt x="379" y="419"/>
                  </a:lnTo>
                  <a:lnTo>
                    <a:pt x="382" y="419"/>
                  </a:lnTo>
                  <a:lnTo>
                    <a:pt x="386" y="417"/>
                  </a:lnTo>
                  <a:lnTo>
                    <a:pt x="389" y="415"/>
                  </a:lnTo>
                  <a:lnTo>
                    <a:pt x="393" y="412"/>
                  </a:lnTo>
                  <a:lnTo>
                    <a:pt x="395" y="409"/>
                  </a:lnTo>
                  <a:lnTo>
                    <a:pt x="393" y="404"/>
                  </a:lnTo>
                  <a:lnTo>
                    <a:pt x="392" y="400"/>
                  </a:lnTo>
                  <a:lnTo>
                    <a:pt x="395" y="395"/>
                  </a:lnTo>
                  <a:lnTo>
                    <a:pt x="397" y="391"/>
                  </a:lnTo>
                  <a:lnTo>
                    <a:pt x="401" y="389"/>
                  </a:lnTo>
                  <a:lnTo>
                    <a:pt x="404" y="386"/>
                  </a:lnTo>
                  <a:lnTo>
                    <a:pt x="410" y="377"/>
                  </a:lnTo>
                  <a:lnTo>
                    <a:pt x="414" y="370"/>
                  </a:lnTo>
                  <a:lnTo>
                    <a:pt x="416" y="362"/>
                  </a:lnTo>
                  <a:lnTo>
                    <a:pt x="415" y="352"/>
                  </a:lnTo>
                  <a:lnTo>
                    <a:pt x="419" y="345"/>
                  </a:lnTo>
                  <a:lnTo>
                    <a:pt x="423" y="344"/>
                  </a:lnTo>
                  <a:lnTo>
                    <a:pt x="430" y="340"/>
                  </a:lnTo>
                  <a:lnTo>
                    <a:pt x="434" y="340"/>
                  </a:lnTo>
                  <a:lnTo>
                    <a:pt x="435" y="341"/>
                  </a:lnTo>
                  <a:lnTo>
                    <a:pt x="435" y="343"/>
                  </a:lnTo>
                  <a:lnTo>
                    <a:pt x="429" y="349"/>
                  </a:lnTo>
                  <a:lnTo>
                    <a:pt x="425" y="351"/>
                  </a:lnTo>
                  <a:lnTo>
                    <a:pt x="423" y="352"/>
                  </a:lnTo>
                  <a:lnTo>
                    <a:pt x="422" y="353"/>
                  </a:lnTo>
                  <a:lnTo>
                    <a:pt x="421" y="356"/>
                  </a:lnTo>
                  <a:lnTo>
                    <a:pt x="424" y="359"/>
                  </a:lnTo>
                  <a:lnTo>
                    <a:pt x="425" y="362"/>
                  </a:lnTo>
                  <a:lnTo>
                    <a:pt x="425" y="364"/>
                  </a:lnTo>
                  <a:lnTo>
                    <a:pt x="425" y="367"/>
                  </a:lnTo>
                  <a:lnTo>
                    <a:pt x="428" y="369"/>
                  </a:lnTo>
                  <a:lnTo>
                    <a:pt x="432" y="370"/>
                  </a:lnTo>
                  <a:lnTo>
                    <a:pt x="434" y="370"/>
                  </a:lnTo>
                  <a:lnTo>
                    <a:pt x="435" y="369"/>
                  </a:lnTo>
                  <a:lnTo>
                    <a:pt x="439" y="363"/>
                  </a:lnTo>
                  <a:lnTo>
                    <a:pt x="441" y="362"/>
                  </a:lnTo>
                  <a:lnTo>
                    <a:pt x="453" y="357"/>
                  </a:lnTo>
                  <a:lnTo>
                    <a:pt x="460" y="354"/>
                  </a:lnTo>
                  <a:lnTo>
                    <a:pt x="463" y="353"/>
                  </a:lnTo>
                  <a:lnTo>
                    <a:pt x="466" y="351"/>
                  </a:lnTo>
                  <a:lnTo>
                    <a:pt x="474" y="345"/>
                  </a:lnTo>
                  <a:lnTo>
                    <a:pt x="476" y="341"/>
                  </a:lnTo>
                  <a:lnTo>
                    <a:pt x="479" y="338"/>
                  </a:lnTo>
                  <a:lnTo>
                    <a:pt x="480" y="334"/>
                  </a:lnTo>
                  <a:lnTo>
                    <a:pt x="482" y="329"/>
                  </a:lnTo>
                  <a:lnTo>
                    <a:pt x="484" y="326"/>
                  </a:lnTo>
                  <a:lnTo>
                    <a:pt x="496" y="320"/>
                  </a:lnTo>
                  <a:lnTo>
                    <a:pt x="499" y="317"/>
                  </a:lnTo>
                  <a:lnTo>
                    <a:pt x="501" y="315"/>
                  </a:lnTo>
                  <a:lnTo>
                    <a:pt x="502" y="309"/>
                  </a:lnTo>
                  <a:lnTo>
                    <a:pt x="503" y="304"/>
                  </a:lnTo>
                  <a:lnTo>
                    <a:pt x="504" y="300"/>
                  </a:lnTo>
                  <a:lnTo>
                    <a:pt x="506" y="296"/>
                  </a:lnTo>
                  <a:lnTo>
                    <a:pt x="509" y="292"/>
                  </a:lnTo>
                  <a:lnTo>
                    <a:pt x="512" y="288"/>
                  </a:lnTo>
                  <a:lnTo>
                    <a:pt x="513" y="285"/>
                  </a:lnTo>
                  <a:lnTo>
                    <a:pt x="516" y="276"/>
                  </a:lnTo>
                  <a:lnTo>
                    <a:pt x="517" y="271"/>
                  </a:lnTo>
                  <a:lnTo>
                    <a:pt x="518" y="269"/>
                  </a:lnTo>
                  <a:lnTo>
                    <a:pt x="519" y="267"/>
                  </a:lnTo>
                  <a:lnTo>
                    <a:pt x="520" y="265"/>
                  </a:lnTo>
                  <a:lnTo>
                    <a:pt x="521" y="263"/>
                  </a:lnTo>
                  <a:lnTo>
                    <a:pt x="521" y="261"/>
                  </a:lnTo>
                  <a:lnTo>
                    <a:pt x="522" y="254"/>
                  </a:lnTo>
                  <a:lnTo>
                    <a:pt x="521" y="249"/>
                  </a:lnTo>
                  <a:lnTo>
                    <a:pt x="520" y="244"/>
                  </a:lnTo>
                  <a:lnTo>
                    <a:pt x="518" y="243"/>
                  </a:lnTo>
                  <a:lnTo>
                    <a:pt x="516" y="243"/>
                  </a:lnTo>
                  <a:lnTo>
                    <a:pt x="513" y="244"/>
                  </a:lnTo>
                  <a:lnTo>
                    <a:pt x="512" y="242"/>
                  </a:lnTo>
                  <a:lnTo>
                    <a:pt x="512" y="240"/>
                  </a:lnTo>
                  <a:lnTo>
                    <a:pt x="514" y="240"/>
                  </a:lnTo>
                  <a:lnTo>
                    <a:pt x="516" y="239"/>
                  </a:lnTo>
                  <a:lnTo>
                    <a:pt x="517" y="238"/>
                  </a:lnTo>
                  <a:lnTo>
                    <a:pt x="519" y="233"/>
                  </a:lnTo>
                  <a:lnTo>
                    <a:pt x="520" y="228"/>
                  </a:lnTo>
                  <a:lnTo>
                    <a:pt x="520" y="225"/>
                  </a:lnTo>
                  <a:lnTo>
                    <a:pt x="518" y="222"/>
                  </a:lnTo>
                  <a:lnTo>
                    <a:pt x="517" y="216"/>
                  </a:lnTo>
                  <a:lnTo>
                    <a:pt x="517" y="214"/>
                  </a:lnTo>
                  <a:lnTo>
                    <a:pt x="519" y="211"/>
                  </a:lnTo>
                  <a:lnTo>
                    <a:pt x="521" y="208"/>
                  </a:lnTo>
                  <a:lnTo>
                    <a:pt x="523" y="208"/>
                  </a:lnTo>
                  <a:lnTo>
                    <a:pt x="525" y="208"/>
                  </a:lnTo>
                  <a:lnTo>
                    <a:pt x="526" y="207"/>
                  </a:lnTo>
                  <a:lnTo>
                    <a:pt x="527" y="205"/>
                  </a:lnTo>
                  <a:lnTo>
                    <a:pt x="529" y="203"/>
                  </a:lnTo>
                  <a:lnTo>
                    <a:pt x="530" y="199"/>
                  </a:lnTo>
                  <a:lnTo>
                    <a:pt x="531" y="197"/>
                  </a:lnTo>
                  <a:lnTo>
                    <a:pt x="530" y="190"/>
                  </a:lnTo>
                  <a:lnTo>
                    <a:pt x="531" y="189"/>
                  </a:lnTo>
                  <a:lnTo>
                    <a:pt x="532" y="187"/>
                  </a:lnTo>
                  <a:lnTo>
                    <a:pt x="533" y="188"/>
                  </a:lnTo>
                  <a:lnTo>
                    <a:pt x="536" y="188"/>
                  </a:lnTo>
                  <a:lnTo>
                    <a:pt x="538" y="188"/>
                  </a:lnTo>
                  <a:lnTo>
                    <a:pt x="540" y="189"/>
                  </a:lnTo>
                  <a:lnTo>
                    <a:pt x="540" y="191"/>
                  </a:lnTo>
                  <a:lnTo>
                    <a:pt x="542" y="202"/>
                  </a:lnTo>
                  <a:lnTo>
                    <a:pt x="542" y="203"/>
                  </a:lnTo>
                  <a:lnTo>
                    <a:pt x="543" y="204"/>
                  </a:lnTo>
                  <a:lnTo>
                    <a:pt x="545" y="204"/>
                  </a:lnTo>
                  <a:lnTo>
                    <a:pt x="546" y="202"/>
                  </a:lnTo>
                  <a:lnTo>
                    <a:pt x="548" y="200"/>
                  </a:lnTo>
                  <a:lnTo>
                    <a:pt x="549" y="200"/>
                  </a:lnTo>
                  <a:lnTo>
                    <a:pt x="555" y="202"/>
                  </a:lnTo>
                  <a:lnTo>
                    <a:pt x="557" y="200"/>
                  </a:lnTo>
                  <a:lnTo>
                    <a:pt x="559" y="197"/>
                  </a:lnTo>
                  <a:lnTo>
                    <a:pt x="560" y="192"/>
                  </a:lnTo>
                  <a:lnTo>
                    <a:pt x="559" y="188"/>
                  </a:lnTo>
                  <a:lnTo>
                    <a:pt x="558" y="187"/>
                  </a:lnTo>
                  <a:lnTo>
                    <a:pt x="556" y="187"/>
                  </a:lnTo>
                  <a:lnTo>
                    <a:pt x="555" y="188"/>
                  </a:lnTo>
                  <a:lnTo>
                    <a:pt x="554" y="189"/>
                  </a:lnTo>
                  <a:lnTo>
                    <a:pt x="545" y="191"/>
                  </a:lnTo>
                  <a:lnTo>
                    <a:pt x="545" y="186"/>
                  </a:lnTo>
                  <a:lnTo>
                    <a:pt x="547" y="179"/>
                  </a:lnTo>
                  <a:lnTo>
                    <a:pt x="548" y="176"/>
                  </a:lnTo>
                  <a:lnTo>
                    <a:pt x="549" y="176"/>
                  </a:lnTo>
                  <a:lnTo>
                    <a:pt x="553" y="177"/>
                  </a:lnTo>
                  <a:lnTo>
                    <a:pt x="555" y="178"/>
                  </a:lnTo>
                  <a:lnTo>
                    <a:pt x="559" y="181"/>
                  </a:lnTo>
                  <a:close/>
                  <a:moveTo>
                    <a:pt x="503" y="151"/>
                  </a:moveTo>
                  <a:lnTo>
                    <a:pt x="502" y="151"/>
                  </a:lnTo>
                  <a:lnTo>
                    <a:pt x="502" y="151"/>
                  </a:lnTo>
                  <a:lnTo>
                    <a:pt x="501" y="148"/>
                  </a:lnTo>
                  <a:lnTo>
                    <a:pt x="502" y="146"/>
                  </a:lnTo>
                  <a:lnTo>
                    <a:pt x="504" y="145"/>
                  </a:lnTo>
                  <a:lnTo>
                    <a:pt x="505" y="145"/>
                  </a:lnTo>
                  <a:lnTo>
                    <a:pt x="504" y="151"/>
                  </a:lnTo>
                  <a:lnTo>
                    <a:pt x="503" y="151"/>
                  </a:lnTo>
                  <a:close/>
                  <a:moveTo>
                    <a:pt x="561" y="18"/>
                  </a:moveTo>
                  <a:lnTo>
                    <a:pt x="559" y="18"/>
                  </a:lnTo>
                  <a:lnTo>
                    <a:pt x="556" y="16"/>
                  </a:lnTo>
                  <a:lnTo>
                    <a:pt x="555" y="14"/>
                  </a:lnTo>
                  <a:lnTo>
                    <a:pt x="557" y="12"/>
                  </a:lnTo>
                  <a:lnTo>
                    <a:pt x="559" y="13"/>
                  </a:lnTo>
                  <a:lnTo>
                    <a:pt x="561" y="16"/>
                  </a:lnTo>
                  <a:lnTo>
                    <a:pt x="562" y="17"/>
                  </a:lnTo>
                  <a:lnTo>
                    <a:pt x="561" y="18"/>
                  </a:lnTo>
                  <a:close/>
                  <a:moveTo>
                    <a:pt x="554" y="8"/>
                  </a:moveTo>
                  <a:lnTo>
                    <a:pt x="553" y="11"/>
                  </a:lnTo>
                  <a:lnTo>
                    <a:pt x="551" y="7"/>
                  </a:lnTo>
                  <a:lnTo>
                    <a:pt x="551" y="2"/>
                  </a:lnTo>
                  <a:lnTo>
                    <a:pt x="551" y="2"/>
                  </a:lnTo>
                  <a:lnTo>
                    <a:pt x="553" y="3"/>
                  </a:lnTo>
                  <a:lnTo>
                    <a:pt x="554" y="5"/>
                  </a:lnTo>
                  <a:lnTo>
                    <a:pt x="554" y="8"/>
                  </a:lnTo>
                  <a:close/>
                  <a:moveTo>
                    <a:pt x="641" y="63"/>
                  </a:moveTo>
                  <a:lnTo>
                    <a:pt x="646" y="63"/>
                  </a:lnTo>
                  <a:lnTo>
                    <a:pt x="647" y="63"/>
                  </a:lnTo>
                  <a:lnTo>
                    <a:pt x="651" y="63"/>
                  </a:lnTo>
                  <a:lnTo>
                    <a:pt x="663" y="70"/>
                  </a:lnTo>
                  <a:lnTo>
                    <a:pt x="666" y="71"/>
                  </a:lnTo>
                  <a:lnTo>
                    <a:pt x="670" y="71"/>
                  </a:lnTo>
                  <a:lnTo>
                    <a:pt x="672" y="71"/>
                  </a:lnTo>
                  <a:lnTo>
                    <a:pt x="675" y="69"/>
                  </a:lnTo>
                  <a:lnTo>
                    <a:pt x="682" y="60"/>
                  </a:lnTo>
                  <a:lnTo>
                    <a:pt x="690" y="53"/>
                  </a:lnTo>
                  <a:lnTo>
                    <a:pt x="691" y="53"/>
                  </a:lnTo>
                  <a:lnTo>
                    <a:pt x="691" y="55"/>
                  </a:lnTo>
                  <a:lnTo>
                    <a:pt x="690" y="58"/>
                  </a:lnTo>
                  <a:lnTo>
                    <a:pt x="686" y="65"/>
                  </a:lnTo>
                  <a:lnTo>
                    <a:pt x="683" y="74"/>
                  </a:lnTo>
                  <a:lnTo>
                    <a:pt x="682" y="78"/>
                  </a:lnTo>
                  <a:lnTo>
                    <a:pt x="683" y="83"/>
                  </a:lnTo>
                  <a:lnTo>
                    <a:pt x="686" y="87"/>
                  </a:lnTo>
                  <a:lnTo>
                    <a:pt x="688" y="92"/>
                  </a:lnTo>
                  <a:lnTo>
                    <a:pt x="690" y="99"/>
                  </a:lnTo>
                  <a:lnTo>
                    <a:pt x="693" y="99"/>
                  </a:lnTo>
                  <a:lnTo>
                    <a:pt x="694" y="99"/>
                  </a:lnTo>
                  <a:lnTo>
                    <a:pt x="698" y="98"/>
                  </a:lnTo>
                  <a:lnTo>
                    <a:pt x="700" y="94"/>
                  </a:lnTo>
                  <a:lnTo>
                    <a:pt x="703" y="94"/>
                  </a:lnTo>
                  <a:lnTo>
                    <a:pt x="705" y="95"/>
                  </a:lnTo>
                  <a:lnTo>
                    <a:pt x="702" y="97"/>
                  </a:lnTo>
                  <a:lnTo>
                    <a:pt x="699" y="99"/>
                  </a:lnTo>
                  <a:lnTo>
                    <a:pt x="696" y="103"/>
                  </a:lnTo>
                  <a:lnTo>
                    <a:pt x="695" y="104"/>
                  </a:lnTo>
                  <a:lnTo>
                    <a:pt x="692" y="104"/>
                  </a:lnTo>
                  <a:lnTo>
                    <a:pt x="690" y="104"/>
                  </a:lnTo>
                  <a:lnTo>
                    <a:pt x="686" y="105"/>
                  </a:lnTo>
                  <a:lnTo>
                    <a:pt x="683" y="108"/>
                  </a:lnTo>
                  <a:lnTo>
                    <a:pt x="680" y="110"/>
                  </a:lnTo>
                  <a:lnTo>
                    <a:pt x="676" y="112"/>
                  </a:lnTo>
                  <a:lnTo>
                    <a:pt x="672" y="112"/>
                  </a:lnTo>
                  <a:lnTo>
                    <a:pt x="667" y="114"/>
                  </a:lnTo>
                  <a:lnTo>
                    <a:pt x="663" y="114"/>
                  </a:lnTo>
                  <a:lnTo>
                    <a:pt x="657" y="112"/>
                  </a:lnTo>
                  <a:lnTo>
                    <a:pt x="653" y="113"/>
                  </a:lnTo>
                  <a:lnTo>
                    <a:pt x="646" y="116"/>
                  </a:lnTo>
                  <a:lnTo>
                    <a:pt x="639" y="123"/>
                  </a:lnTo>
                  <a:lnTo>
                    <a:pt x="634" y="129"/>
                  </a:lnTo>
                  <a:lnTo>
                    <a:pt x="629" y="137"/>
                  </a:lnTo>
                  <a:lnTo>
                    <a:pt x="627" y="141"/>
                  </a:lnTo>
                  <a:lnTo>
                    <a:pt x="626" y="145"/>
                  </a:lnTo>
                  <a:lnTo>
                    <a:pt x="625" y="148"/>
                  </a:lnTo>
                  <a:lnTo>
                    <a:pt x="625" y="151"/>
                  </a:lnTo>
                  <a:lnTo>
                    <a:pt x="624" y="153"/>
                  </a:lnTo>
                  <a:lnTo>
                    <a:pt x="623" y="155"/>
                  </a:lnTo>
                  <a:lnTo>
                    <a:pt x="618" y="154"/>
                  </a:lnTo>
                  <a:lnTo>
                    <a:pt x="612" y="150"/>
                  </a:lnTo>
                  <a:lnTo>
                    <a:pt x="600" y="144"/>
                  </a:lnTo>
                  <a:lnTo>
                    <a:pt x="586" y="134"/>
                  </a:lnTo>
                  <a:lnTo>
                    <a:pt x="579" y="130"/>
                  </a:lnTo>
                  <a:lnTo>
                    <a:pt x="564" y="131"/>
                  </a:lnTo>
                  <a:lnTo>
                    <a:pt x="551" y="140"/>
                  </a:lnTo>
                  <a:lnTo>
                    <a:pt x="550" y="139"/>
                  </a:lnTo>
                  <a:lnTo>
                    <a:pt x="544" y="133"/>
                  </a:lnTo>
                  <a:lnTo>
                    <a:pt x="542" y="131"/>
                  </a:lnTo>
                  <a:lnTo>
                    <a:pt x="539" y="130"/>
                  </a:lnTo>
                  <a:lnTo>
                    <a:pt x="537" y="130"/>
                  </a:lnTo>
                  <a:lnTo>
                    <a:pt x="535" y="131"/>
                  </a:lnTo>
                  <a:lnTo>
                    <a:pt x="532" y="134"/>
                  </a:lnTo>
                  <a:lnTo>
                    <a:pt x="531" y="136"/>
                  </a:lnTo>
                  <a:lnTo>
                    <a:pt x="530" y="139"/>
                  </a:lnTo>
                  <a:lnTo>
                    <a:pt x="530" y="140"/>
                  </a:lnTo>
                  <a:lnTo>
                    <a:pt x="530" y="142"/>
                  </a:lnTo>
                  <a:lnTo>
                    <a:pt x="533" y="146"/>
                  </a:lnTo>
                  <a:lnTo>
                    <a:pt x="537" y="149"/>
                  </a:lnTo>
                  <a:lnTo>
                    <a:pt x="538" y="150"/>
                  </a:lnTo>
                  <a:lnTo>
                    <a:pt x="542" y="150"/>
                  </a:lnTo>
                  <a:lnTo>
                    <a:pt x="543" y="150"/>
                  </a:lnTo>
                  <a:lnTo>
                    <a:pt x="549" y="156"/>
                  </a:lnTo>
                  <a:lnTo>
                    <a:pt x="555" y="161"/>
                  </a:lnTo>
                  <a:lnTo>
                    <a:pt x="556" y="163"/>
                  </a:lnTo>
                  <a:lnTo>
                    <a:pt x="554" y="165"/>
                  </a:lnTo>
                  <a:lnTo>
                    <a:pt x="551" y="166"/>
                  </a:lnTo>
                  <a:lnTo>
                    <a:pt x="548" y="165"/>
                  </a:lnTo>
                  <a:lnTo>
                    <a:pt x="546" y="165"/>
                  </a:lnTo>
                  <a:lnTo>
                    <a:pt x="541" y="162"/>
                  </a:lnTo>
                  <a:lnTo>
                    <a:pt x="538" y="165"/>
                  </a:lnTo>
                  <a:lnTo>
                    <a:pt x="536" y="168"/>
                  </a:lnTo>
                  <a:lnTo>
                    <a:pt x="533" y="173"/>
                  </a:lnTo>
                  <a:lnTo>
                    <a:pt x="532" y="175"/>
                  </a:lnTo>
                  <a:lnTo>
                    <a:pt x="528" y="178"/>
                  </a:lnTo>
                  <a:lnTo>
                    <a:pt x="525" y="179"/>
                  </a:lnTo>
                  <a:lnTo>
                    <a:pt x="523" y="179"/>
                  </a:lnTo>
                  <a:lnTo>
                    <a:pt x="521" y="177"/>
                  </a:lnTo>
                  <a:lnTo>
                    <a:pt x="520" y="175"/>
                  </a:lnTo>
                  <a:lnTo>
                    <a:pt x="520" y="173"/>
                  </a:lnTo>
                  <a:lnTo>
                    <a:pt x="520" y="168"/>
                  </a:lnTo>
                  <a:lnTo>
                    <a:pt x="523" y="163"/>
                  </a:lnTo>
                  <a:lnTo>
                    <a:pt x="523" y="158"/>
                  </a:lnTo>
                  <a:lnTo>
                    <a:pt x="521" y="152"/>
                  </a:lnTo>
                  <a:lnTo>
                    <a:pt x="520" y="150"/>
                  </a:lnTo>
                  <a:lnTo>
                    <a:pt x="516" y="146"/>
                  </a:lnTo>
                  <a:lnTo>
                    <a:pt x="515" y="143"/>
                  </a:lnTo>
                  <a:lnTo>
                    <a:pt x="514" y="138"/>
                  </a:lnTo>
                  <a:lnTo>
                    <a:pt x="514" y="135"/>
                  </a:lnTo>
                  <a:lnTo>
                    <a:pt x="515" y="130"/>
                  </a:lnTo>
                  <a:lnTo>
                    <a:pt x="516" y="127"/>
                  </a:lnTo>
                  <a:lnTo>
                    <a:pt x="518" y="126"/>
                  </a:lnTo>
                  <a:lnTo>
                    <a:pt x="520" y="125"/>
                  </a:lnTo>
                  <a:lnTo>
                    <a:pt x="523" y="123"/>
                  </a:lnTo>
                  <a:lnTo>
                    <a:pt x="527" y="120"/>
                  </a:lnTo>
                  <a:lnTo>
                    <a:pt x="530" y="117"/>
                  </a:lnTo>
                  <a:lnTo>
                    <a:pt x="533" y="113"/>
                  </a:lnTo>
                  <a:lnTo>
                    <a:pt x="535" y="109"/>
                  </a:lnTo>
                  <a:lnTo>
                    <a:pt x="532" y="104"/>
                  </a:lnTo>
                  <a:lnTo>
                    <a:pt x="532" y="101"/>
                  </a:lnTo>
                  <a:lnTo>
                    <a:pt x="532" y="98"/>
                  </a:lnTo>
                  <a:lnTo>
                    <a:pt x="536" y="97"/>
                  </a:lnTo>
                  <a:lnTo>
                    <a:pt x="538" y="98"/>
                  </a:lnTo>
                  <a:lnTo>
                    <a:pt x="544" y="103"/>
                  </a:lnTo>
                  <a:lnTo>
                    <a:pt x="546" y="103"/>
                  </a:lnTo>
                  <a:lnTo>
                    <a:pt x="550" y="103"/>
                  </a:lnTo>
                  <a:lnTo>
                    <a:pt x="555" y="104"/>
                  </a:lnTo>
                  <a:lnTo>
                    <a:pt x="559" y="104"/>
                  </a:lnTo>
                  <a:lnTo>
                    <a:pt x="561" y="103"/>
                  </a:lnTo>
                  <a:lnTo>
                    <a:pt x="564" y="99"/>
                  </a:lnTo>
                  <a:lnTo>
                    <a:pt x="565" y="95"/>
                  </a:lnTo>
                  <a:lnTo>
                    <a:pt x="564" y="89"/>
                  </a:lnTo>
                  <a:lnTo>
                    <a:pt x="564" y="83"/>
                  </a:lnTo>
                  <a:lnTo>
                    <a:pt x="565" y="79"/>
                  </a:lnTo>
                  <a:lnTo>
                    <a:pt x="571" y="71"/>
                  </a:lnTo>
                  <a:lnTo>
                    <a:pt x="572" y="67"/>
                  </a:lnTo>
                  <a:lnTo>
                    <a:pt x="573" y="56"/>
                  </a:lnTo>
                  <a:lnTo>
                    <a:pt x="575" y="52"/>
                  </a:lnTo>
                  <a:lnTo>
                    <a:pt x="576" y="47"/>
                  </a:lnTo>
                  <a:lnTo>
                    <a:pt x="576" y="36"/>
                  </a:lnTo>
                  <a:lnTo>
                    <a:pt x="575" y="26"/>
                  </a:lnTo>
                  <a:lnTo>
                    <a:pt x="572" y="21"/>
                  </a:lnTo>
                  <a:lnTo>
                    <a:pt x="570" y="16"/>
                  </a:lnTo>
                  <a:lnTo>
                    <a:pt x="570" y="12"/>
                  </a:lnTo>
                  <a:lnTo>
                    <a:pt x="572" y="8"/>
                  </a:lnTo>
                  <a:lnTo>
                    <a:pt x="572" y="6"/>
                  </a:lnTo>
                  <a:lnTo>
                    <a:pt x="573" y="5"/>
                  </a:lnTo>
                  <a:lnTo>
                    <a:pt x="576" y="5"/>
                  </a:lnTo>
                  <a:lnTo>
                    <a:pt x="578" y="3"/>
                  </a:lnTo>
                  <a:lnTo>
                    <a:pt x="579" y="2"/>
                  </a:lnTo>
                  <a:lnTo>
                    <a:pt x="581" y="0"/>
                  </a:lnTo>
                  <a:lnTo>
                    <a:pt x="583" y="2"/>
                  </a:lnTo>
                  <a:lnTo>
                    <a:pt x="584" y="3"/>
                  </a:lnTo>
                  <a:lnTo>
                    <a:pt x="589" y="9"/>
                  </a:lnTo>
                  <a:lnTo>
                    <a:pt x="596" y="18"/>
                  </a:lnTo>
                  <a:lnTo>
                    <a:pt x="606" y="31"/>
                  </a:lnTo>
                  <a:lnTo>
                    <a:pt x="611" y="38"/>
                  </a:lnTo>
                  <a:lnTo>
                    <a:pt x="617" y="44"/>
                  </a:lnTo>
                  <a:lnTo>
                    <a:pt x="624" y="51"/>
                  </a:lnTo>
                  <a:lnTo>
                    <a:pt x="631" y="55"/>
                  </a:lnTo>
                  <a:lnTo>
                    <a:pt x="636" y="58"/>
                  </a:lnTo>
                  <a:lnTo>
                    <a:pt x="639" y="62"/>
                  </a:lnTo>
                  <a:lnTo>
                    <a:pt x="641" y="6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399" name="Freeform 464">
              <a:extLst>
                <a:ext uri="{FF2B5EF4-FFF2-40B4-BE49-F238E27FC236}">
                  <a16:creationId xmlns:a16="http://schemas.microsoft.com/office/drawing/2014/main" id="{70BC5375-D0AC-5EC0-520F-C6CAA0A48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7" y="8907705"/>
              <a:ext cx="10990" cy="5497"/>
            </a:xfrm>
            <a:custGeom>
              <a:avLst/>
              <a:gdLst>
                <a:gd name="T0" fmla="*/ 6 w 9"/>
                <a:gd name="T1" fmla="*/ 4 h 6"/>
                <a:gd name="T2" fmla="*/ 4 w 9"/>
                <a:gd name="T3" fmla="*/ 5 h 6"/>
                <a:gd name="T4" fmla="*/ 2 w 9"/>
                <a:gd name="T5" fmla="*/ 4 h 6"/>
                <a:gd name="T6" fmla="*/ 0 w 9"/>
                <a:gd name="T7" fmla="*/ 4 h 6"/>
                <a:gd name="T8" fmla="*/ 0 w 9"/>
                <a:gd name="T9" fmla="*/ 3 h 6"/>
                <a:gd name="T10" fmla="*/ 2 w 9"/>
                <a:gd name="T11" fmla="*/ 2 h 6"/>
                <a:gd name="T12" fmla="*/ 2 w 9"/>
                <a:gd name="T13" fmla="*/ 1 h 6"/>
                <a:gd name="T14" fmla="*/ 3 w 9"/>
                <a:gd name="T15" fmla="*/ 0 h 6"/>
                <a:gd name="T16" fmla="*/ 8 w 9"/>
                <a:gd name="T17" fmla="*/ 2 h 6"/>
                <a:gd name="T18" fmla="*/ 8 w 9"/>
                <a:gd name="T19" fmla="*/ 3 h 6"/>
                <a:gd name="T20" fmla="*/ 6 w 9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4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0" name="Freeform 465">
              <a:extLst>
                <a:ext uri="{FF2B5EF4-FFF2-40B4-BE49-F238E27FC236}">
                  <a16:creationId xmlns:a16="http://schemas.microsoft.com/office/drawing/2014/main" id="{4E789531-EFA7-BF48-E288-2FEBA893D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9494" y="8896715"/>
              <a:ext cx="10990" cy="10990"/>
            </a:xfrm>
            <a:custGeom>
              <a:avLst/>
              <a:gdLst>
                <a:gd name="T0" fmla="*/ 6 w 8"/>
                <a:gd name="T1" fmla="*/ 2 h 9"/>
                <a:gd name="T2" fmla="*/ 4 w 8"/>
                <a:gd name="T3" fmla="*/ 8 h 9"/>
                <a:gd name="T4" fmla="*/ 3 w 8"/>
                <a:gd name="T5" fmla="*/ 8 h 9"/>
                <a:gd name="T6" fmla="*/ 1 w 8"/>
                <a:gd name="T7" fmla="*/ 8 h 9"/>
                <a:gd name="T8" fmla="*/ 0 w 8"/>
                <a:gd name="T9" fmla="*/ 5 h 9"/>
                <a:gd name="T10" fmla="*/ 1 w 8"/>
                <a:gd name="T11" fmla="*/ 4 h 9"/>
                <a:gd name="T12" fmla="*/ 3 w 8"/>
                <a:gd name="T13" fmla="*/ 5 h 9"/>
                <a:gd name="T14" fmla="*/ 4 w 8"/>
                <a:gd name="T15" fmla="*/ 4 h 9"/>
                <a:gd name="T16" fmla="*/ 7 w 8"/>
                <a:gd name="T17" fmla="*/ 0 h 9"/>
                <a:gd name="T18" fmla="*/ 7 w 8"/>
                <a:gd name="T19" fmla="*/ 0 h 9"/>
                <a:gd name="T20" fmla="*/ 6 w 8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9">
                  <a:moveTo>
                    <a:pt x="6" y="2"/>
                  </a:moveTo>
                  <a:lnTo>
                    <a:pt x="4" y="8"/>
                  </a:lnTo>
                  <a:lnTo>
                    <a:pt x="3" y="8"/>
                  </a:lnTo>
                  <a:lnTo>
                    <a:pt x="1" y="8"/>
                  </a:lnTo>
                  <a:lnTo>
                    <a:pt x="0" y="5"/>
                  </a:lnTo>
                  <a:lnTo>
                    <a:pt x="1" y="4"/>
                  </a:lnTo>
                  <a:lnTo>
                    <a:pt x="3" y="5"/>
                  </a:lnTo>
                  <a:lnTo>
                    <a:pt x="4" y="4"/>
                  </a:lnTo>
                  <a:lnTo>
                    <a:pt x="7" y="0"/>
                  </a:lnTo>
                  <a:lnTo>
                    <a:pt x="7" y="0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1" name="Freeform 466">
              <a:extLst>
                <a:ext uri="{FF2B5EF4-FFF2-40B4-BE49-F238E27FC236}">
                  <a16:creationId xmlns:a16="http://schemas.microsoft.com/office/drawing/2014/main" id="{52AC4850-C5CD-4914-39D5-9F54B59DFF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3456" y="8885724"/>
              <a:ext cx="10990" cy="5497"/>
            </a:xfrm>
            <a:custGeom>
              <a:avLst/>
              <a:gdLst>
                <a:gd name="T0" fmla="*/ 6 w 7"/>
                <a:gd name="T1" fmla="*/ 4 h 6"/>
                <a:gd name="T2" fmla="*/ 4 w 7"/>
                <a:gd name="T3" fmla="*/ 5 h 6"/>
                <a:gd name="T4" fmla="*/ 0 w 7"/>
                <a:gd name="T5" fmla="*/ 5 h 6"/>
                <a:gd name="T6" fmla="*/ 1 w 7"/>
                <a:gd name="T7" fmla="*/ 0 h 6"/>
                <a:gd name="T8" fmla="*/ 2 w 7"/>
                <a:gd name="T9" fmla="*/ 1 h 6"/>
                <a:gd name="T10" fmla="*/ 3 w 7"/>
                <a:gd name="T11" fmla="*/ 2 h 6"/>
                <a:gd name="T12" fmla="*/ 5 w 7"/>
                <a:gd name="T13" fmla="*/ 3 h 6"/>
                <a:gd name="T14" fmla="*/ 6 w 7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6">
                  <a:moveTo>
                    <a:pt x="6" y="4"/>
                  </a:moveTo>
                  <a:lnTo>
                    <a:pt x="4" y="5"/>
                  </a:lnTo>
                  <a:lnTo>
                    <a:pt x="0" y="5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5" y="3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2" name="Freeform 467">
              <a:extLst>
                <a:ext uri="{FF2B5EF4-FFF2-40B4-BE49-F238E27FC236}">
                  <a16:creationId xmlns:a16="http://schemas.microsoft.com/office/drawing/2014/main" id="{F808C3F4-A80F-534F-059E-B652C0956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3869" y="8803298"/>
              <a:ext cx="5493" cy="5493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0 w 4"/>
                <a:gd name="T5" fmla="*/ 0 h 4"/>
                <a:gd name="T6" fmla="*/ 1 w 4"/>
                <a:gd name="T7" fmla="*/ 0 h 4"/>
                <a:gd name="T8" fmla="*/ 2 w 4"/>
                <a:gd name="T9" fmla="*/ 0 h 4"/>
                <a:gd name="T10" fmla="*/ 3 w 4"/>
                <a:gd name="T11" fmla="*/ 2 h 4"/>
                <a:gd name="T12" fmla="*/ 2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3" name="Freeform 468">
              <a:extLst>
                <a:ext uri="{FF2B5EF4-FFF2-40B4-BE49-F238E27FC236}">
                  <a16:creationId xmlns:a16="http://schemas.microsoft.com/office/drawing/2014/main" id="{5573DFFE-F017-68EA-DAD3-A5A354574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76872" y="8797801"/>
              <a:ext cx="27478" cy="38468"/>
            </a:xfrm>
            <a:custGeom>
              <a:avLst/>
              <a:gdLst>
                <a:gd name="T0" fmla="*/ 20 w 23"/>
                <a:gd name="T1" fmla="*/ 8 h 29"/>
                <a:gd name="T2" fmla="*/ 17 w 23"/>
                <a:gd name="T3" fmla="*/ 10 h 29"/>
                <a:gd name="T4" fmla="*/ 16 w 23"/>
                <a:gd name="T5" fmla="*/ 12 h 29"/>
                <a:gd name="T6" fmla="*/ 13 w 23"/>
                <a:gd name="T7" fmla="*/ 12 h 29"/>
                <a:gd name="T8" fmla="*/ 10 w 23"/>
                <a:gd name="T9" fmla="*/ 15 h 29"/>
                <a:gd name="T10" fmla="*/ 7 w 23"/>
                <a:gd name="T11" fmla="*/ 15 h 29"/>
                <a:gd name="T12" fmla="*/ 8 w 23"/>
                <a:gd name="T13" fmla="*/ 18 h 29"/>
                <a:gd name="T14" fmla="*/ 8 w 23"/>
                <a:gd name="T15" fmla="*/ 20 h 29"/>
                <a:gd name="T16" fmla="*/ 6 w 23"/>
                <a:gd name="T17" fmla="*/ 20 h 29"/>
                <a:gd name="T18" fmla="*/ 4 w 23"/>
                <a:gd name="T19" fmla="*/ 22 h 29"/>
                <a:gd name="T20" fmla="*/ 4 w 23"/>
                <a:gd name="T21" fmla="*/ 24 h 29"/>
                <a:gd name="T22" fmla="*/ 5 w 23"/>
                <a:gd name="T23" fmla="*/ 25 h 29"/>
                <a:gd name="T24" fmla="*/ 5 w 23"/>
                <a:gd name="T25" fmla="*/ 26 h 29"/>
                <a:gd name="T26" fmla="*/ 3 w 23"/>
                <a:gd name="T27" fmla="*/ 27 h 29"/>
                <a:gd name="T28" fmla="*/ 0 w 23"/>
                <a:gd name="T29" fmla="*/ 28 h 29"/>
                <a:gd name="T30" fmla="*/ 0 w 23"/>
                <a:gd name="T31" fmla="*/ 26 h 29"/>
                <a:gd name="T32" fmla="*/ 0 w 23"/>
                <a:gd name="T33" fmla="*/ 24 h 29"/>
                <a:gd name="T34" fmla="*/ 3 w 23"/>
                <a:gd name="T35" fmla="*/ 20 h 29"/>
                <a:gd name="T36" fmla="*/ 3 w 23"/>
                <a:gd name="T37" fmla="*/ 16 h 29"/>
                <a:gd name="T38" fmla="*/ 5 w 23"/>
                <a:gd name="T39" fmla="*/ 15 h 29"/>
                <a:gd name="T40" fmla="*/ 6 w 23"/>
                <a:gd name="T41" fmla="*/ 15 h 29"/>
                <a:gd name="T42" fmla="*/ 9 w 23"/>
                <a:gd name="T43" fmla="*/ 12 h 29"/>
                <a:gd name="T44" fmla="*/ 10 w 23"/>
                <a:gd name="T45" fmla="*/ 10 h 29"/>
                <a:gd name="T46" fmla="*/ 8 w 23"/>
                <a:gd name="T47" fmla="*/ 9 h 29"/>
                <a:gd name="T48" fmla="*/ 8 w 23"/>
                <a:gd name="T49" fmla="*/ 8 h 29"/>
                <a:gd name="T50" fmla="*/ 9 w 23"/>
                <a:gd name="T51" fmla="*/ 7 h 29"/>
                <a:gd name="T52" fmla="*/ 11 w 23"/>
                <a:gd name="T53" fmla="*/ 8 h 29"/>
                <a:gd name="T54" fmla="*/ 13 w 23"/>
                <a:gd name="T55" fmla="*/ 9 h 29"/>
                <a:gd name="T56" fmla="*/ 13 w 23"/>
                <a:gd name="T57" fmla="*/ 9 h 29"/>
                <a:gd name="T58" fmla="*/ 14 w 23"/>
                <a:gd name="T59" fmla="*/ 8 h 29"/>
                <a:gd name="T60" fmla="*/ 16 w 23"/>
                <a:gd name="T61" fmla="*/ 6 h 29"/>
                <a:gd name="T62" fmla="*/ 19 w 23"/>
                <a:gd name="T63" fmla="*/ 3 h 29"/>
                <a:gd name="T64" fmla="*/ 20 w 23"/>
                <a:gd name="T65" fmla="*/ 0 h 29"/>
                <a:gd name="T66" fmla="*/ 22 w 23"/>
                <a:gd name="T67" fmla="*/ 3 h 29"/>
                <a:gd name="T68" fmla="*/ 22 w 23"/>
                <a:gd name="T69" fmla="*/ 6 h 29"/>
                <a:gd name="T70" fmla="*/ 20 w 23"/>
                <a:gd name="T71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3" h="29">
                  <a:moveTo>
                    <a:pt x="20" y="8"/>
                  </a:moveTo>
                  <a:lnTo>
                    <a:pt x="17" y="10"/>
                  </a:lnTo>
                  <a:lnTo>
                    <a:pt x="16" y="12"/>
                  </a:lnTo>
                  <a:lnTo>
                    <a:pt x="13" y="12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5" y="25"/>
                  </a:lnTo>
                  <a:lnTo>
                    <a:pt x="5" y="26"/>
                  </a:lnTo>
                  <a:lnTo>
                    <a:pt x="3" y="27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3" y="20"/>
                  </a:lnTo>
                  <a:lnTo>
                    <a:pt x="3" y="16"/>
                  </a:lnTo>
                  <a:lnTo>
                    <a:pt x="5" y="15"/>
                  </a:lnTo>
                  <a:lnTo>
                    <a:pt x="6" y="15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8"/>
                  </a:lnTo>
                  <a:lnTo>
                    <a:pt x="13" y="9"/>
                  </a:lnTo>
                  <a:lnTo>
                    <a:pt x="13" y="9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9" y="3"/>
                  </a:lnTo>
                  <a:lnTo>
                    <a:pt x="20" y="0"/>
                  </a:lnTo>
                  <a:lnTo>
                    <a:pt x="22" y="3"/>
                  </a:lnTo>
                  <a:lnTo>
                    <a:pt x="22" y="6"/>
                  </a:lnTo>
                  <a:lnTo>
                    <a:pt x="20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4" name="Freeform 469">
              <a:extLst>
                <a:ext uri="{FF2B5EF4-FFF2-40B4-BE49-F238E27FC236}">
                  <a16:creationId xmlns:a16="http://schemas.microsoft.com/office/drawing/2014/main" id="{72B7B758-8BA1-CA0A-47F1-C41223217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6331" y="8753840"/>
              <a:ext cx="5493" cy="10990"/>
            </a:xfrm>
            <a:custGeom>
              <a:avLst/>
              <a:gdLst>
                <a:gd name="T0" fmla="*/ 4 w 6"/>
                <a:gd name="T1" fmla="*/ 7 h 9"/>
                <a:gd name="T2" fmla="*/ 3 w 6"/>
                <a:gd name="T3" fmla="*/ 8 h 9"/>
                <a:gd name="T4" fmla="*/ 1 w 6"/>
                <a:gd name="T5" fmla="*/ 7 h 9"/>
                <a:gd name="T6" fmla="*/ 0 w 6"/>
                <a:gd name="T7" fmla="*/ 3 h 9"/>
                <a:gd name="T8" fmla="*/ 2 w 6"/>
                <a:gd name="T9" fmla="*/ 1 h 9"/>
                <a:gd name="T10" fmla="*/ 3 w 6"/>
                <a:gd name="T11" fmla="*/ 0 h 9"/>
                <a:gd name="T12" fmla="*/ 4 w 6"/>
                <a:gd name="T13" fmla="*/ 4 h 9"/>
                <a:gd name="T14" fmla="*/ 5 w 6"/>
                <a:gd name="T15" fmla="*/ 5 h 9"/>
                <a:gd name="T16" fmla="*/ 4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4" y="7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4"/>
                  </a:lnTo>
                  <a:lnTo>
                    <a:pt x="5" y="5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5" name="Freeform 470">
              <a:extLst>
                <a:ext uri="{FF2B5EF4-FFF2-40B4-BE49-F238E27FC236}">
                  <a16:creationId xmlns:a16="http://schemas.microsoft.com/office/drawing/2014/main" id="{E421E31A-A161-D0A2-C687-2F78E6745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7321" y="8737356"/>
              <a:ext cx="5493" cy="5493"/>
            </a:xfrm>
            <a:custGeom>
              <a:avLst/>
              <a:gdLst>
                <a:gd name="T0" fmla="*/ 5 w 6"/>
                <a:gd name="T1" fmla="*/ 4 h 5"/>
                <a:gd name="T2" fmla="*/ 5 w 6"/>
                <a:gd name="T3" fmla="*/ 4 h 5"/>
                <a:gd name="T4" fmla="*/ 2 w 6"/>
                <a:gd name="T5" fmla="*/ 4 h 5"/>
                <a:gd name="T6" fmla="*/ 0 w 6"/>
                <a:gd name="T7" fmla="*/ 0 h 5"/>
                <a:gd name="T8" fmla="*/ 3 w 6"/>
                <a:gd name="T9" fmla="*/ 0 h 5"/>
                <a:gd name="T10" fmla="*/ 3 w 6"/>
                <a:gd name="T11" fmla="*/ 2 h 5"/>
                <a:gd name="T12" fmla="*/ 5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5" y="4"/>
                  </a:lnTo>
                  <a:lnTo>
                    <a:pt x="2" y="4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6" name="Freeform 471">
              <a:extLst>
                <a:ext uri="{FF2B5EF4-FFF2-40B4-BE49-F238E27FC236}">
                  <a16:creationId xmlns:a16="http://schemas.microsoft.com/office/drawing/2014/main" id="{72994DCC-6533-D111-1861-76552B12E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7321" y="8726365"/>
              <a:ext cx="21981" cy="21981"/>
            </a:xfrm>
            <a:custGeom>
              <a:avLst/>
              <a:gdLst>
                <a:gd name="T0" fmla="*/ 9 w 18"/>
                <a:gd name="T1" fmla="*/ 11 h 16"/>
                <a:gd name="T2" fmla="*/ 6 w 18"/>
                <a:gd name="T3" fmla="*/ 15 h 16"/>
                <a:gd name="T4" fmla="*/ 3 w 18"/>
                <a:gd name="T5" fmla="*/ 12 h 16"/>
                <a:gd name="T6" fmla="*/ 0 w 18"/>
                <a:gd name="T7" fmla="*/ 10 h 16"/>
                <a:gd name="T8" fmla="*/ 1 w 18"/>
                <a:gd name="T9" fmla="*/ 10 h 16"/>
                <a:gd name="T10" fmla="*/ 2 w 18"/>
                <a:gd name="T11" fmla="*/ 9 h 16"/>
                <a:gd name="T12" fmla="*/ 2 w 18"/>
                <a:gd name="T13" fmla="*/ 8 h 16"/>
                <a:gd name="T14" fmla="*/ 5 w 18"/>
                <a:gd name="T15" fmla="*/ 6 h 16"/>
                <a:gd name="T16" fmla="*/ 9 w 18"/>
                <a:gd name="T17" fmla="*/ 5 h 16"/>
                <a:gd name="T18" fmla="*/ 11 w 18"/>
                <a:gd name="T19" fmla="*/ 5 h 16"/>
                <a:gd name="T20" fmla="*/ 12 w 18"/>
                <a:gd name="T21" fmla="*/ 4 h 16"/>
                <a:gd name="T22" fmla="*/ 12 w 18"/>
                <a:gd name="T23" fmla="*/ 3 h 16"/>
                <a:gd name="T24" fmla="*/ 14 w 18"/>
                <a:gd name="T25" fmla="*/ 2 h 16"/>
                <a:gd name="T26" fmla="*/ 16 w 18"/>
                <a:gd name="T27" fmla="*/ 0 h 16"/>
                <a:gd name="T28" fmla="*/ 17 w 18"/>
                <a:gd name="T29" fmla="*/ 2 h 16"/>
                <a:gd name="T30" fmla="*/ 17 w 18"/>
                <a:gd name="T31" fmla="*/ 4 h 16"/>
                <a:gd name="T32" fmla="*/ 15 w 18"/>
                <a:gd name="T33" fmla="*/ 4 h 16"/>
                <a:gd name="T34" fmla="*/ 12 w 18"/>
                <a:gd name="T35" fmla="*/ 6 h 16"/>
                <a:gd name="T36" fmla="*/ 11 w 18"/>
                <a:gd name="T37" fmla="*/ 8 h 16"/>
                <a:gd name="T38" fmla="*/ 9 w 18"/>
                <a:gd name="T39" fmla="*/ 10 h 16"/>
                <a:gd name="T40" fmla="*/ 8 w 18"/>
                <a:gd name="T41" fmla="*/ 10 h 16"/>
                <a:gd name="T42" fmla="*/ 9 w 18"/>
                <a:gd name="T4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16">
                  <a:moveTo>
                    <a:pt x="9" y="11"/>
                  </a:moveTo>
                  <a:lnTo>
                    <a:pt x="6" y="15"/>
                  </a:lnTo>
                  <a:lnTo>
                    <a:pt x="3" y="12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9"/>
                  </a:lnTo>
                  <a:lnTo>
                    <a:pt x="2" y="8"/>
                  </a:lnTo>
                  <a:lnTo>
                    <a:pt x="5" y="6"/>
                  </a:lnTo>
                  <a:lnTo>
                    <a:pt x="9" y="5"/>
                  </a:lnTo>
                  <a:lnTo>
                    <a:pt x="11" y="5"/>
                  </a:lnTo>
                  <a:lnTo>
                    <a:pt x="12" y="4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2"/>
                  </a:lnTo>
                  <a:lnTo>
                    <a:pt x="17" y="4"/>
                  </a:lnTo>
                  <a:lnTo>
                    <a:pt x="15" y="4"/>
                  </a:lnTo>
                  <a:lnTo>
                    <a:pt x="12" y="6"/>
                  </a:lnTo>
                  <a:lnTo>
                    <a:pt x="11" y="8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9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7" name="Freeform 472">
              <a:extLst>
                <a:ext uri="{FF2B5EF4-FFF2-40B4-BE49-F238E27FC236}">
                  <a16:creationId xmlns:a16="http://schemas.microsoft.com/office/drawing/2014/main" id="{C75EC511-567D-6B5E-7B6E-445CA09D4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6776" y="8632945"/>
              <a:ext cx="10990" cy="10990"/>
            </a:xfrm>
            <a:custGeom>
              <a:avLst/>
              <a:gdLst>
                <a:gd name="T0" fmla="*/ 7 w 10"/>
                <a:gd name="T1" fmla="*/ 8 h 10"/>
                <a:gd name="T2" fmla="*/ 3 w 10"/>
                <a:gd name="T3" fmla="*/ 9 h 10"/>
                <a:gd name="T4" fmla="*/ 2 w 10"/>
                <a:gd name="T5" fmla="*/ 8 h 10"/>
                <a:gd name="T6" fmla="*/ 0 w 10"/>
                <a:gd name="T7" fmla="*/ 3 h 10"/>
                <a:gd name="T8" fmla="*/ 3 w 10"/>
                <a:gd name="T9" fmla="*/ 0 h 10"/>
                <a:gd name="T10" fmla="*/ 8 w 10"/>
                <a:gd name="T11" fmla="*/ 3 h 10"/>
                <a:gd name="T12" fmla="*/ 9 w 10"/>
                <a:gd name="T13" fmla="*/ 4 h 10"/>
                <a:gd name="T14" fmla="*/ 7 w 10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7" y="8"/>
                  </a:moveTo>
                  <a:lnTo>
                    <a:pt x="3" y="9"/>
                  </a:lnTo>
                  <a:lnTo>
                    <a:pt x="2" y="8"/>
                  </a:lnTo>
                  <a:lnTo>
                    <a:pt x="0" y="3"/>
                  </a:lnTo>
                  <a:lnTo>
                    <a:pt x="3" y="0"/>
                  </a:lnTo>
                  <a:lnTo>
                    <a:pt x="8" y="3"/>
                  </a:lnTo>
                  <a:lnTo>
                    <a:pt x="9" y="4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8" name="Freeform 473">
              <a:extLst>
                <a:ext uri="{FF2B5EF4-FFF2-40B4-BE49-F238E27FC236}">
                  <a16:creationId xmlns:a16="http://schemas.microsoft.com/office/drawing/2014/main" id="{B1731E96-FC0C-EA61-4ED5-5A2289F3A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8757" y="8616462"/>
              <a:ext cx="10990" cy="21981"/>
            </a:xfrm>
            <a:custGeom>
              <a:avLst/>
              <a:gdLst>
                <a:gd name="T0" fmla="*/ 3 w 8"/>
                <a:gd name="T1" fmla="*/ 16 h 17"/>
                <a:gd name="T2" fmla="*/ 0 w 8"/>
                <a:gd name="T3" fmla="*/ 16 h 17"/>
                <a:gd name="T4" fmla="*/ 0 w 8"/>
                <a:gd name="T5" fmla="*/ 15 h 17"/>
                <a:gd name="T6" fmla="*/ 2 w 8"/>
                <a:gd name="T7" fmla="*/ 10 h 17"/>
                <a:gd name="T8" fmla="*/ 3 w 8"/>
                <a:gd name="T9" fmla="*/ 6 h 17"/>
                <a:gd name="T10" fmla="*/ 4 w 8"/>
                <a:gd name="T11" fmla="*/ 2 h 17"/>
                <a:gd name="T12" fmla="*/ 5 w 8"/>
                <a:gd name="T13" fmla="*/ 1 h 17"/>
                <a:gd name="T14" fmla="*/ 6 w 8"/>
                <a:gd name="T15" fmla="*/ 0 h 17"/>
                <a:gd name="T16" fmla="*/ 7 w 8"/>
                <a:gd name="T17" fmla="*/ 2 h 17"/>
                <a:gd name="T18" fmla="*/ 6 w 8"/>
                <a:gd name="T19" fmla="*/ 7 h 17"/>
                <a:gd name="T20" fmla="*/ 4 w 8"/>
                <a:gd name="T21" fmla="*/ 11 h 17"/>
                <a:gd name="T22" fmla="*/ 3 w 8"/>
                <a:gd name="T2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7">
                  <a:moveTo>
                    <a:pt x="3" y="16"/>
                  </a:moveTo>
                  <a:lnTo>
                    <a:pt x="0" y="16"/>
                  </a:lnTo>
                  <a:lnTo>
                    <a:pt x="0" y="15"/>
                  </a:lnTo>
                  <a:lnTo>
                    <a:pt x="2" y="10"/>
                  </a:lnTo>
                  <a:lnTo>
                    <a:pt x="3" y="6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7"/>
                  </a:lnTo>
                  <a:lnTo>
                    <a:pt x="4" y="11"/>
                  </a:lnTo>
                  <a:lnTo>
                    <a:pt x="3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09" name="Freeform 474">
              <a:extLst>
                <a:ext uri="{FF2B5EF4-FFF2-40B4-BE49-F238E27FC236}">
                  <a16:creationId xmlns:a16="http://schemas.microsoft.com/office/drawing/2014/main" id="{861C18CE-8CCC-30F9-138F-D4BA72B01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9302" y="8572500"/>
              <a:ext cx="5493" cy="10990"/>
            </a:xfrm>
            <a:custGeom>
              <a:avLst/>
              <a:gdLst>
                <a:gd name="T0" fmla="*/ 1 w 5"/>
                <a:gd name="T1" fmla="*/ 5 h 7"/>
                <a:gd name="T2" fmla="*/ 0 w 5"/>
                <a:gd name="T3" fmla="*/ 6 h 7"/>
                <a:gd name="T4" fmla="*/ 1 w 5"/>
                <a:gd name="T5" fmla="*/ 3 h 7"/>
                <a:gd name="T6" fmla="*/ 3 w 5"/>
                <a:gd name="T7" fmla="*/ 0 h 7"/>
                <a:gd name="T8" fmla="*/ 4 w 5"/>
                <a:gd name="T9" fmla="*/ 2 h 7"/>
                <a:gd name="T10" fmla="*/ 1 w 5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1" y="5"/>
                  </a:move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4" y="2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0" name="Freeform 475">
              <a:extLst>
                <a:ext uri="{FF2B5EF4-FFF2-40B4-BE49-F238E27FC236}">
                  <a16:creationId xmlns:a16="http://schemas.microsoft.com/office/drawing/2014/main" id="{253B5FB2-4943-AD20-676E-226662F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1283" y="8539529"/>
              <a:ext cx="10990" cy="5493"/>
            </a:xfrm>
            <a:custGeom>
              <a:avLst/>
              <a:gdLst>
                <a:gd name="T0" fmla="*/ 4 w 8"/>
                <a:gd name="T1" fmla="*/ 4 h 5"/>
                <a:gd name="T2" fmla="*/ 2 w 8"/>
                <a:gd name="T3" fmla="*/ 4 h 5"/>
                <a:gd name="T4" fmla="*/ 0 w 8"/>
                <a:gd name="T5" fmla="*/ 4 h 5"/>
                <a:gd name="T6" fmla="*/ 0 w 8"/>
                <a:gd name="T7" fmla="*/ 2 h 5"/>
                <a:gd name="T8" fmla="*/ 4 w 8"/>
                <a:gd name="T9" fmla="*/ 0 h 5"/>
                <a:gd name="T10" fmla="*/ 7 w 8"/>
                <a:gd name="T11" fmla="*/ 1 h 5"/>
                <a:gd name="T12" fmla="*/ 5 w 8"/>
                <a:gd name="T13" fmla="*/ 2 h 5"/>
                <a:gd name="T14" fmla="*/ 4 w 8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4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1" name="Freeform 476">
              <a:extLst>
                <a:ext uri="{FF2B5EF4-FFF2-40B4-BE49-F238E27FC236}">
                  <a16:creationId xmlns:a16="http://schemas.microsoft.com/office/drawing/2014/main" id="{B2F96D5C-F949-0B63-4FB3-62917AD16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0292" y="8539529"/>
              <a:ext cx="10990" cy="16484"/>
            </a:xfrm>
            <a:custGeom>
              <a:avLst/>
              <a:gdLst>
                <a:gd name="T0" fmla="*/ 4 w 9"/>
                <a:gd name="T1" fmla="*/ 12 h 14"/>
                <a:gd name="T2" fmla="*/ 1 w 9"/>
                <a:gd name="T3" fmla="*/ 13 h 14"/>
                <a:gd name="T4" fmla="*/ 1 w 9"/>
                <a:gd name="T5" fmla="*/ 12 h 14"/>
                <a:gd name="T6" fmla="*/ 0 w 9"/>
                <a:gd name="T7" fmla="*/ 11 h 14"/>
                <a:gd name="T8" fmla="*/ 1 w 9"/>
                <a:gd name="T9" fmla="*/ 10 h 14"/>
                <a:gd name="T10" fmla="*/ 1 w 9"/>
                <a:gd name="T11" fmla="*/ 9 h 14"/>
                <a:gd name="T12" fmla="*/ 0 w 9"/>
                <a:gd name="T13" fmla="*/ 8 h 14"/>
                <a:gd name="T14" fmla="*/ 2 w 9"/>
                <a:gd name="T15" fmla="*/ 3 h 14"/>
                <a:gd name="T16" fmla="*/ 1 w 9"/>
                <a:gd name="T17" fmla="*/ 1 h 14"/>
                <a:gd name="T18" fmla="*/ 6 w 9"/>
                <a:gd name="T19" fmla="*/ 0 h 14"/>
                <a:gd name="T20" fmla="*/ 8 w 9"/>
                <a:gd name="T21" fmla="*/ 2 h 14"/>
                <a:gd name="T22" fmla="*/ 8 w 9"/>
                <a:gd name="T23" fmla="*/ 8 h 14"/>
                <a:gd name="T24" fmla="*/ 4 w 9"/>
                <a:gd name="T2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4">
                  <a:moveTo>
                    <a:pt x="4" y="12"/>
                  </a:moveTo>
                  <a:lnTo>
                    <a:pt x="1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1" y="9"/>
                  </a:lnTo>
                  <a:lnTo>
                    <a:pt x="0" y="8"/>
                  </a:lnTo>
                  <a:lnTo>
                    <a:pt x="2" y="3"/>
                  </a:lnTo>
                  <a:lnTo>
                    <a:pt x="1" y="1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8"/>
                  </a:lnTo>
                  <a:lnTo>
                    <a:pt x="4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2" name="Freeform 477">
              <a:extLst>
                <a:ext uri="{FF2B5EF4-FFF2-40B4-BE49-F238E27FC236}">
                  <a16:creationId xmlns:a16="http://schemas.microsoft.com/office/drawing/2014/main" id="{3E33FD8B-702C-17D1-5735-1CBBB183A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20834" y="8528538"/>
              <a:ext cx="10990" cy="10990"/>
            </a:xfrm>
            <a:custGeom>
              <a:avLst/>
              <a:gdLst>
                <a:gd name="T0" fmla="*/ 1 w 9"/>
                <a:gd name="T1" fmla="*/ 0 h 8"/>
                <a:gd name="T2" fmla="*/ 2 w 9"/>
                <a:gd name="T3" fmla="*/ 1 h 8"/>
                <a:gd name="T4" fmla="*/ 4 w 9"/>
                <a:gd name="T5" fmla="*/ 1 h 8"/>
                <a:gd name="T6" fmla="*/ 5 w 9"/>
                <a:gd name="T7" fmla="*/ 1 h 8"/>
                <a:gd name="T8" fmla="*/ 6 w 9"/>
                <a:gd name="T9" fmla="*/ 1 h 8"/>
                <a:gd name="T10" fmla="*/ 7 w 9"/>
                <a:gd name="T11" fmla="*/ 4 h 8"/>
                <a:gd name="T12" fmla="*/ 8 w 9"/>
                <a:gd name="T13" fmla="*/ 5 h 8"/>
                <a:gd name="T14" fmla="*/ 6 w 9"/>
                <a:gd name="T15" fmla="*/ 6 h 8"/>
                <a:gd name="T16" fmla="*/ 4 w 9"/>
                <a:gd name="T17" fmla="*/ 6 h 8"/>
                <a:gd name="T18" fmla="*/ 3 w 9"/>
                <a:gd name="T19" fmla="*/ 7 h 8"/>
                <a:gd name="T20" fmla="*/ 1 w 9"/>
                <a:gd name="T21" fmla="*/ 7 h 8"/>
                <a:gd name="T22" fmla="*/ 1 w 9"/>
                <a:gd name="T23" fmla="*/ 6 h 8"/>
                <a:gd name="T24" fmla="*/ 0 w 9"/>
                <a:gd name="T25" fmla="*/ 5 h 8"/>
                <a:gd name="T26" fmla="*/ 1 w 9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lnTo>
                    <a:pt x="2" y="1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4"/>
                  </a:lnTo>
                  <a:lnTo>
                    <a:pt x="8" y="5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3" name="Freeform 478">
              <a:extLst>
                <a:ext uri="{FF2B5EF4-FFF2-40B4-BE49-F238E27FC236}">
                  <a16:creationId xmlns:a16="http://schemas.microsoft.com/office/drawing/2014/main" id="{C79DB4D9-4476-6582-9151-ADEF0F186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60449" y="8512051"/>
              <a:ext cx="5497" cy="5497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1 h 4"/>
                <a:gd name="T8" fmla="*/ 1 w 5"/>
                <a:gd name="T9" fmla="*/ 0 h 4"/>
                <a:gd name="T10" fmla="*/ 1 w 5"/>
                <a:gd name="T11" fmla="*/ 0 h 4"/>
                <a:gd name="T12" fmla="*/ 4 w 5"/>
                <a:gd name="T13" fmla="*/ 2 h 4"/>
                <a:gd name="T14" fmla="*/ 3 w 5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4" name="Freeform 479">
              <a:extLst>
                <a:ext uri="{FF2B5EF4-FFF2-40B4-BE49-F238E27FC236}">
                  <a16:creationId xmlns:a16="http://schemas.microsoft.com/office/drawing/2014/main" id="{301F6972-629A-D51A-AAC8-B4B974CE5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1824" y="8512051"/>
              <a:ext cx="10990" cy="16487"/>
            </a:xfrm>
            <a:custGeom>
              <a:avLst/>
              <a:gdLst>
                <a:gd name="T0" fmla="*/ 2 w 7"/>
                <a:gd name="T1" fmla="*/ 11 h 12"/>
                <a:gd name="T2" fmla="*/ 2 w 7"/>
                <a:gd name="T3" fmla="*/ 11 h 12"/>
                <a:gd name="T4" fmla="*/ 1 w 7"/>
                <a:gd name="T5" fmla="*/ 8 h 12"/>
                <a:gd name="T6" fmla="*/ 0 w 7"/>
                <a:gd name="T7" fmla="*/ 7 h 12"/>
                <a:gd name="T8" fmla="*/ 1 w 7"/>
                <a:gd name="T9" fmla="*/ 7 h 12"/>
                <a:gd name="T10" fmla="*/ 4 w 7"/>
                <a:gd name="T11" fmla="*/ 0 h 12"/>
                <a:gd name="T12" fmla="*/ 4 w 7"/>
                <a:gd name="T13" fmla="*/ 3 h 12"/>
                <a:gd name="T14" fmla="*/ 5 w 7"/>
                <a:gd name="T15" fmla="*/ 5 h 12"/>
                <a:gd name="T16" fmla="*/ 6 w 7"/>
                <a:gd name="T17" fmla="*/ 5 h 12"/>
                <a:gd name="T18" fmla="*/ 5 w 7"/>
                <a:gd name="T19" fmla="*/ 7 h 12"/>
                <a:gd name="T20" fmla="*/ 4 w 7"/>
                <a:gd name="T21" fmla="*/ 8 h 12"/>
                <a:gd name="T22" fmla="*/ 2 w 7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2" y="11"/>
                  </a:moveTo>
                  <a:lnTo>
                    <a:pt x="2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1" y="7"/>
                  </a:lnTo>
                  <a:lnTo>
                    <a:pt x="4" y="0"/>
                  </a:lnTo>
                  <a:lnTo>
                    <a:pt x="4" y="3"/>
                  </a:lnTo>
                  <a:lnTo>
                    <a:pt x="5" y="5"/>
                  </a:lnTo>
                  <a:lnTo>
                    <a:pt x="6" y="5"/>
                  </a:lnTo>
                  <a:lnTo>
                    <a:pt x="5" y="7"/>
                  </a:lnTo>
                  <a:lnTo>
                    <a:pt x="4" y="8"/>
                  </a:lnTo>
                  <a:lnTo>
                    <a:pt x="2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5" name="Freeform 480">
              <a:extLst>
                <a:ext uri="{FF2B5EF4-FFF2-40B4-BE49-F238E27FC236}">
                  <a16:creationId xmlns:a16="http://schemas.microsoft.com/office/drawing/2014/main" id="{6B52ADD5-03A4-BE24-D1F3-6F333C782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8312" y="8501061"/>
              <a:ext cx="10990" cy="10990"/>
            </a:xfrm>
            <a:custGeom>
              <a:avLst/>
              <a:gdLst>
                <a:gd name="T0" fmla="*/ 4 w 7"/>
                <a:gd name="T1" fmla="*/ 5 h 7"/>
                <a:gd name="T2" fmla="*/ 1 w 7"/>
                <a:gd name="T3" fmla="*/ 6 h 7"/>
                <a:gd name="T4" fmla="*/ 0 w 7"/>
                <a:gd name="T5" fmla="*/ 6 h 7"/>
                <a:gd name="T6" fmla="*/ 1 w 7"/>
                <a:gd name="T7" fmla="*/ 5 h 7"/>
                <a:gd name="T8" fmla="*/ 1 w 7"/>
                <a:gd name="T9" fmla="*/ 4 h 7"/>
                <a:gd name="T10" fmla="*/ 3 w 7"/>
                <a:gd name="T11" fmla="*/ 0 h 7"/>
                <a:gd name="T12" fmla="*/ 5 w 7"/>
                <a:gd name="T13" fmla="*/ 0 h 7"/>
                <a:gd name="T14" fmla="*/ 6 w 7"/>
                <a:gd name="T15" fmla="*/ 0 h 7"/>
                <a:gd name="T16" fmla="*/ 5 w 7"/>
                <a:gd name="T17" fmla="*/ 2 h 7"/>
                <a:gd name="T18" fmla="*/ 4 w 7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5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1" y="5"/>
                  </a:lnTo>
                  <a:lnTo>
                    <a:pt x="1" y="4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6" name="Freeform 481">
              <a:extLst>
                <a:ext uri="{FF2B5EF4-FFF2-40B4-BE49-F238E27FC236}">
                  <a16:creationId xmlns:a16="http://schemas.microsoft.com/office/drawing/2014/main" id="{18768D4D-6814-A3AF-EF47-4B0D6A4B4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9302" y="8479080"/>
              <a:ext cx="5493" cy="5497"/>
            </a:xfrm>
            <a:custGeom>
              <a:avLst/>
              <a:gdLst>
                <a:gd name="T0" fmla="*/ 4 w 5"/>
                <a:gd name="T1" fmla="*/ 3 h 6"/>
                <a:gd name="T2" fmla="*/ 1 w 5"/>
                <a:gd name="T3" fmla="*/ 5 h 6"/>
                <a:gd name="T4" fmla="*/ 0 w 5"/>
                <a:gd name="T5" fmla="*/ 4 h 6"/>
                <a:gd name="T6" fmla="*/ 1 w 5"/>
                <a:gd name="T7" fmla="*/ 0 h 6"/>
                <a:gd name="T8" fmla="*/ 1 w 5"/>
                <a:gd name="T9" fmla="*/ 0 h 6"/>
                <a:gd name="T10" fmla="*/ 3 w 5"/>
                <a:gd name="T11" fmla="*/ 0 h 6"/>
                <a:gd name="T12" fmla="*/ 4 w 5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7" name="Freeform 483">
              <a:extLst>
                <a:ext uri="{FF2B5EF4-FFF2-40B4-BE49-F238E27FC236}">
                  <a16:creationId xmlns:a16="http://schemas.microsoft.com/office/drawing/2014/main" id="{802A707D-87AD-7999-9B02-B80A74F71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58216" y="8473587"/>
              <a:ext cx="10990" cy="5493"/>
            </a:xfrm>
            <a:custGeom>
              <a:avLst/>
              <a:gdLst>
                <a:gd name="T0" fmla="*/ 2 w 9"/>
                <a:gd name="T1" fmla="*/ 0 h 5"/>
                <a:gd name="T2" fmla="*/ 4 w 9"/>
                <a:gd name="T3" fmla="*/ 1 h 5"/>
                <a:gd name="T4" fmla="*/ 8 w 9"/>
                <a:gd name="T5" fmla="*/ 1 h 5"/>
                <a:gd name="T6" fmla="*/ 8 w 9"/>
                <a:gd name="T7" fmla="*/ 1 h 5"/>
                <a:gd name="T8" fmla="*/ 7 w 9"/>
                <a:gd name="T9" fmla="*/ 3 h 5"/>
                <a:gd name="T10" fmla="*/ 5 w 9"/>
                <a:gd name="T11" fmla="*/ 4 h 5"/>
                <a:gd name="T12" fmla="*/ 3 w 9"/>
                <a:gd name="T13" fmla="*/ 3 h 5"/>
                <a:gd name="T14" fmla="*/ 0 w 9"/>
                <a:gd name="T15" fmla="*/ 3 h 5"/>
                <a:gd name="T16" fmla="*/ 0 w 9"/>
                <a:gd name="T17" fmla="*/ 1 h 5"/>
                <a:gd name="T18" fmla="*/ 0 w 9"/>
                <a:gd name="T19" fmla="*/ 0 h 5"/>
                <a:gd name="T20" fmla="*/ 2 w 9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2" y="0"/>
                  </a:moveTo>
                  <a:lnTo>
                    <a:pt x="4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8" name="Freeform 484">
              <a:extLst>
                <a:ext uri="{FF2B5EF4-FFF2-40B4-BE49-F238E27FC236}">
                  <a16:creationId xmlns:a16="http://schemas.microsoft.com/office/drawing/2014/main" id="{62641492-CAD0-7CA6-5883-D78BE7759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9206" y="8462596"/>
              <a:ext cx="5493" cy="5493"/>
            </a:xfrm>
            <a:custGeom>
              <a:avLst/>
              <a:gdLst>
                <a:gd name="T0" fmla="*/ 4 w 5"/>
                <a:gd name="T1" fmla="*/ 2 h 4"/>
                <a:gd name="T2" fmla="*/ 2 w 5"/>
                <a:gd name="T3" fmla="*/ 3 h 4"/>
                <a:gd name="T4" fmla="*/ 0 w 5"/>
                <a:gd name="T5" fmla="*/ 3 h 4"/>
                <a:gd name="T6" fmla="*/ 0 w 5"/>
                <a:gd name="T7" fmla="*/ 1 h 4"/>
                <a:gd name="T8" fmla="*/ 2 w 5"/>
                <a:gd name="T9" fmla="*/ 0 h 4"/>
                <a:gd name="T10" fmla="*/ 2 w 5"/>
                <a:gd name="T11" fmla="*/ 0 h 4"/>
                <a:gd name="T12" fmla="*/ 3 w 5"/>
                <a:gd name="T13" fmla="*/ 1 h 4"/>
                <a:gd name="T14" fmla="*/ 4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2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19" name="Freeform 485">
              <a:extLst>
                <a:ext uri="{FF2B5EF4-FFF2-40B4-BE49-F238E27FC236}">
                  <a16:creationId xmlns:a16="http://schemas.microsoft.com/office/drawing/2014/main" id="{60B3FB8D-29B9-8F84-FA12-50EF26F91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7321" y="8457099"/>
              <a:ext cx="5493" cy="10990"/>
            </a:xfrm>
            <a:custGeom>
              <a:avLst/>
              <a:gdLst>
                <a:gd name="T0" fmla="*/ 3 w 6"/>
                <a:gd name="T1" fmla="*/ 7 h 10"/>
                <a:gd name="T2" fmla="*/ 1 w 6"/>
                <a:gd name="T3" fmla="*/ 9 h 10"/>
                <a:gd name="T4" fmla="*/ 0 w 6"/>
                <a:gd name="T5" fmla="*/ 7 h 10"/>
                <a:gd name="T6" fmla="*/ 1 w 6"/>
                <a:gd name="T7" fmla="*/ 0 h 10"/>
                <a:gd name="T8" fmla="*/ 5 w 6"/>
                <a:gd name="T9" fmla="*/ 1 h 10"/>
                <a:gd name="T10" fmla="*/ 5 w 6"/>
                <a:gd name="T11" fmla="*/ 3 h 10"/>
                <a:gd name="T12" fmla="*/ 3 w 6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3" y="7"/>
                  </a:moveTo>
                  <a:lnTo>
                    <a:pt x="1" y="9"/>
                  </a:lnTo>
                  <a:lnTo>
                    <a:pt x="0" y="7"/>
                  </a:lnTo>
                  <a:lnTo>
                    <a:pt x="1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0" name="Freeform 487">
              <a:extLst>
                <a:ext uri="{FF2B5EF4-FFF2-40B4-BE49-F238E27FC236}">
                  <a16:creationId xmlns:a16="http://schemas.microsoft.com/office/drawing/2014/main" id="{776B53DD-9BEB-FDC9-4D76-618E2D0BA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5148" y="8446109"/>
              <a:ext cx="10990" cy="5497"/>
            </a:xfrm>
            <a:custGeom>
              <a:avLst/>
              <a:gdLst>
                <a:gd name="T0" fmla="*/ 6 w 7"/>
                <a:gd name="T1" fmla="*/ 2 h 6"/>
                <a:gd name="T2" fmla="*/ 5 w 7"/>
                <a:gd name="T3" fmla="*/ 4 h 6"/>
                <a:gd name="T4" fmla="*/ 4 w 7"/>
                <a:gd name="T5" fmla="*/ 3 h 6"/>
                <a:gd name="T6" fmla="*/ 3 w 7"/>
                <a:gd name="T7" fmla="*/ 5 h 6"/>
                <a:gd name="T8" fmla="*/ 2 w 7"/>
                <a:gd name="T9" fmla="*/ 3 h 6"/>
                <a:gd name="T10" fmla="*/ 1 w 7"/>
                <a:gd name="T11" fmla="*/ 2 h 6"/>
                <a:gd name="T12" fmla="*/ 0 w 7"/>
                <a:gd name="T13" fmla="*/ 1 h 6"/>
                <a:gd name="T14" fmla="*/ 5 w 7"/>
                <a:gd name="T15" fmla="*/ 0 h 6"/>
                <a:gd name="T16" fmla="*/ 6 w 7"/>
                <a:gd name="T17" fmla="*/ 1 h 6"/>
                <a:gd name="T18" fmla="*/ 6 w 7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6">
                  <a:moveTo>
                    <a:pt x="6" y="2"/>
                  </a:moveTo>
                  <a:lnTo>
                    <a:pt x="5" y="4"/>
                  </a:lnTo>
                  <a:lnTo>
                    <a:pt x="4" y="3"/>
                  </a:lnTo>
                  <a:lnTo>
                    <a:pt x="3" y="5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1" name="Freeform 488">
              <a:extLst>
                <a:ext uri="{FF2B5EF4-FFF2-40B4-BE49-F238E27FC236}">
                  <a16:creationId xmlns:a16="http://schemas.microsoft.com/office/drawing/2014/main" id="{037C61CA-F995-29A9-0CDE-4DCC71417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7129" y="8446109"/>
              <a:ext cx="10990" cy="16487"/>
            </a:xfrm>
            <a:custGeom>
              <a:avLst/>
              <a:gdLst>
                <a:gd name="T0" fmla="*/ 8 w 11"/>
                <a:gd name="T1" fmla="*/ 10 h 14"/>
                <a:gd name="T2" fmla="*/ 5 w 11"/>
                <a:gd name="T3" fmla="*/ 13 h 14"/>
                <a:gd name="T4" fmla="*/ 2 w 11"/>
                <a:gd name="T5" fmla="*/ 13 h 14"/>
                <a:gd name="T6" fmla="*/ 0 w 11"/>
                <a:gd name="T7" fmla="*/ 11 h 14"/>
                <a:gd name="T8" fmla="*/ 0 w 11"/>
                <a:gd name="T9" fmla="*/ 10 h 14"/>
                <a:gd name="T10" fmla="*/ 3 w 11"/>
                <a:gd name="T11" fmla="*/ 7 h 14"/>
                <a:gd name="T12" fmla="*/ 5 w 11"/>
                <a:gd name="T13" fmla="*/ 3 h 14"/>
                <a:gd name="T14" fmla="*/ 8 w 11"/>
                <a:gd name="T15" fmla="*/ 1 h 14"/>
                <a:gd name="T16" fmla="*/ 9 w 11"/>
                <a:gd name="T17" fmla="*/ 0 h 14"/>
                <a:gd name="T18" fmla="*/ 10 w 11"/>
                <a:gd name="T19" fmla="*/ 0 h 14"/>
                <a:gd name="T20" fmla="*/ 8 w 11"/>
                <a:gd name="T21" fmla="*/ 6 h 14"/>
                <a:gd name="T22" fmla="*/ 8 w 11"/>
                <a:gd name="T23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4">
                  <a:moveTo>
                    <a:pt x="8" y="10"/>
                  </a:move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3" y="7"/>
                  </a:lnTo>
                  <a:lnTo>
                    <a:pt x="5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8" y="6"/>
                  </a:lnTo>
                  <a:lnTo>
                    <a:pt x="8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2" name="Freeform 489">
              <a:extLst>
                <a:ext uri="{FF2B5EF4-FFF2-40B4-BE49-F238E27FC236}">
                  <a16:creationId xmlns:a16="http://schemas.microsoft.com/office/drawing/2014/main" id="{4A9AA423-CE12-0CCA-D0EE-D5005946D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2815" y="8440615"/>
              <a:ext cx="10990" cy="21981"/>
            </a:xfrm>
            <a:custGeom>
              <a:avLst/>
              <a:gdLst>
                <a:gd name="T0" fmla="*/ 3 w 7"/>
                <a:gd name="T1" fmla="*/ 13 h 16"/>
                <a:gd name="T2" fmla="*/ 3 w 7"/>
                <a:gd name="T3" fmla="*/ 15 h 16"/>
                <a:gd name="T4" fmla="*/ 1 w 7"/>
                <a:gd name="T5" fmla="*/ 13 h 16"/>
                <a:gd name="T6" fmla="*/ 0 w 7"/>
                <a:gd name="T7" fmla="*/ 12 h 16"/>
                <a:gd name="T8" fmla="*/ 2 w 7"/>
                <a:gd name="T9" fmla="*/ 6 h 16"/>
                <a:gd name="T10" fmla="*/ 2 w 7"/>
                <a:gd name="T11" fmla="*/ 4 h 16"/>
                <a:gd name="T12" fmla="*/ 2 w 7"/>
                <a:gd name="T13" fmla="*/ 3 h 16"/>
                <a:gd name="T14" fmla="*/ 6 w 7"/>
                <a:gd name="T15" fmla="*/ 0 h 16"/>
                <a:gd name="T16" fmla="*/ 6 w 7"/>
                <a:gd name="T17" fmla="*/ 1 h 16"/>
                <a:gd name="T18" fmla="*/ 6 w 7"/>
                <a:gd name="T19" fmla="*/ 1 h 16"/>
                <a:gd name="T20" fmla="*/ 6 w 7"/>
                <a:gd name="T21" fmla="*/ 3 h 16"/>
                <a:gd name="T22" fmla="*/ 6 w 7"/>
                <a:gd name="T23" fmla="*/ 5 h 16"/>
                <a:gd name="T24" fmla="*/ 3 w 7"/>
                <a:gd name="T25" fmla="*/ 10 h 16"/>
                <a:gd name="T26" fmla="*/ 3 w 7"/>
                <a:gd name="T2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6">
                  <a:moveTo>
                    <a:pt x="3" y="13"/>
                  </a:moveTo>
                  <a:lnTo>
                    <a:pt x="3" y="15"/>
                  </a:lnTo>
                  <a:lnTo>
                    <a:pt x="1" y="13"/>
                  </a:lnTo>
                  <a:lnTo>
                    <a:pt x="0" y="12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6" y="3"/>
                  </a:lnTo>
                  <a:lnTo>
                    <a:pt x="6" y="5"/>
                  </a:lnTo>
                  <a:lnTo>
                    <a:pt x="3" y="10"/>
                  </a:lnTo>
                  <a:lnTo>
                    <a:pt x="3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3" name="Freeform 490">
              <a:extLst>
                <a:ext uri="{FF2B5EF4-FFF2-40B4-BE49-F238E27FC236}">
                  <a16:creationId xmlns:a16="http://schemas.microsoft.com/office/drawing/2014/main" id="{D9EACCB5-8679-536D-685F-7A10C90E4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3966" y="8435118"/>
              <a:ext cx="5493" cy="5497"/>
            </a:xfrm>
            <a:custGeom>
              <a:avLst/>
              <a:gdLst>
                <a:gd name="T0" fmla="*/ 3 w 4"/>
                <a:gd name="T1" fmla="*/ 2 h 5"/>
                <a:gd name="T2" fmla="*/ 3 w 4"/>
                <a:gd name="T3" fmla="*/ 4 h 5"/>
                <a:gd name="T4" fmla="*/ 2 w 4"/>
                <a:gd name="T5" fmla="*/ 3 h 5"/>
                <a:gd name="T6" fmla="*/ 0 w 4"/>
                <a:gd name="T7" fmla="*/ 2 h 5"/>
                <a:gd name="T8" fmla="*/ 0 w 4"/>
                <a:gd name="T9" fmla="*/ 0 h 5"/>
                <a:gd name="T10" fmla="*/ 2 w 4"/>
                <a:gd name="T11" fmla="*/ 0 h 5"/>
                <a:gd name="T12" fmla="*/ 3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4" name="Freeform 491">
              <a:extLst>
                <a:ext uri="{FF2B5EF4-FFF2-40B4-BE49-F238E27FC236}">
                  <a16:creationId xmlns:a16="http://schemas.microsoft.com/office/drawing/2014/main" id="{3F4935E2-A3DD-61EF-7EBD-3D86DF12F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96680" y="8358186"/>
              <a:ext cx="10990" cy="10990"/>
            </a:xfrm>
            <a:custGeom>
              <a:avLst/>
              <a:gdLst>
                <a:gd name="T0" fmla="*/ 5 w 7"/>
                <a:gd name="T1" fmla="*/ 6 h 8"/>
                <a:gd name="T2" fmla="*/ 4 w 7"/>
                <a:gd name="T3" fmla="*/ 7 h 8"/>
                <a:gd name="T4" fmla="*/ 1 w 7"/>
                <a:gd name="T5" fmla="*/ 7 h 8"/>
                <a:gd name="T6" fmla="*/ 0 w 7"/>
                <a:gd name="T7" fmla="*/ 5 h 8"/>
                <a:gd name="T8" fmla="*/ 0 w 7"/>
                <a:gd name="T9" fmla="*/ 2 h 8"/>
                <a:gd name="T10" fmla="*/ 3 w 7"/>
                <a:gd name="T11" fmla="*/ 0 h 8"/>
                <a:gd name="T12" fmla="*/ 6 w 7"/>
                <a:gd name="T13" fmla="*/ 4 h 8"/>
                <a:gd name="T14" fmla="*/ 5 w 7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5" y="6"/>
                  </a:moveTo>
                  <a:lnTo>
                    <a:pt x="4" y="7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4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5" name="Freeform 492">
              <a:extLst>
                <a:ext uri="{FF2B5EF4-FFF2-40B4-BE49-F238E27FC236}">
                  <a16:creationId xmlns:a16="http://schemas.microsoft.com/office/drawing/2014/main" id="{CB434E5C-4F52-5495-88A9-7183E776B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00004" y="8259272"/>
              <a:ext cx="16484" cy="27478"/>
            </a:xfrm>
            <a:custGeom>
              <a:avLst/>
              <a:gdLst>
                <a:gd name="T0" fmla="*/ 4 w 12"/>
                <a:gd name="T1" fmla="*/ 21 h 22"/>
                <a:gd name="T2" fmla="*/ 1 w 12"/>
                <a:gd name="T3" fmla="*/ 21 h 22"/>
                <a:gd name="T4" fmla="*/ 0 w 12"/>
                <a:gd name="T5" fmla="*/ 21 h 22"/>
                <a:gd name="T6" fmla="*/ 2 w 12"/>
                <a:gd name="T7" fmla="*/ 19 h 22"/>
                <a:gd name="T8" fmla="*/ 2 w 12"/>
                <a:gd name="T9" fmla="*/ 17 h 22"/>
                <a:gd name="T10" fmla="*/ 3 w 12"/>
                <a:gd name="T11" fmla="*/ 15 h 22"/>
                <a:gd name="T12" fmla="*/ 3 w 12"/>
                <a:gd name="T13" fmla="*/ 14 h 22"/>
                <a:gd name="T14" fmla="*/ 1 w 12"/>
                <a:gd name="T15" fmla="*/ 14 h 22"/>
                <a:gd name="T16" fmla="*/ 1 w 12"/>
                <a:gd name="T17" fmla="*/ 10 h 22"/>
                <a:gd name="T18" fmla="*/ 3 w 12"/>
                <a:gd name="T19" fmla="*/ 7 h 22"/>
                <a:gd name="T20" fmla="*/ 7 w 12"/>
                <a:gd name="T21" fmla="*/ 2 h 22"/>
                <a:gd name="T22" fmla="*/ 9 w 12"/>
                <a:gd name="T23" fmla="*/ 0 h 22"/>
                <a:gd name="T24" fmla="*/ 10 w 12"/>
                <a:gd name="T25" fmla="*/ 3 h 22"/>
                <a:gd name="T26" fmla="*/ 7 w 12"/>
                <a:gd name="T27" fmla="*/ 8 h 22"/>
                <a:gd name="T28" fmla="*/ 7 w 12"/>
                <a:gd name="T29" fmla="*/ 10 h 22"/>
                <a:gd name="T30" fmla="*/ 11 w 12"/>
                <a:gd name="T31" fmla="*/ 11 h 22"/>
                <a:gd name="T32" fmla="*/ 9 w 12"/>
                <a:gd name="T33" fmla="*/ 17 h 22"/>
                <a:gd name="T34" fmla="*/ 4 w 12"/>
                <a:gd name="T35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2">
                  <a:moveTo>
                    <a:pt x="4" y="21"/>
                  </a:moveTo>
                  <a:lnTo>
                    <a:pt x="1" y="21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1" y="14"/>
                  </a:lnTo>
                  <a:lnTo>
                    <a:pt x="1" y="10"/>
                  </a:lnTo>
                  <a:lnTo>
                    <a:pt x="3" y="7"/>
                  </a:lnTo>
                  <a:lnTo>
                    <a:pt x="7" y="2"/>
                  </a:lnTo>
                  <a:lnTo>
                    <a:pt x="9" y="0"/>
                  </a:lnTo>
                  <a:lnTo>
                    <a:pt x="10" y="3"/>
                  </a:lnTo>
                  <a:lnTo>
                    <a:pt x="7" y="8"/>
                  </a:lnTo>
                  <a:lnTo>
                    <a:pt x="7" y="10"/>
                  </a:lnTo>
                  <a:lnTo>
                    <a:pt x="11" y="11"/>
                  </a:lnTo>
                  <a:lnTo>
                    <a:pt x="9" y="17"/>
                  </a:lnTo>
                  <a:lnTo>
                    <a:pt x="4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6" name="Freeform 494">
              <a:extLst>
                <a:ext uri="{FF2B5EF4-FFF2-40B4-BE49-F238E27FC236}">
                  <a16:creationId xmlns:a16="http://schemas.microsoft.com/office/drawing/2014/main" id="{A1939631-E5E5-032C-6C49-AFBC51D96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3966" y="8055952"/>
              <a:ext cx="5493" cy="10990"/>
            </a:xfrm>
            <a:custGeom>
              <a:avLst/>
              <a:gdLst>
                <a:gd name="T0" fmla="*/ 2 w 5"/>
                <a:gd name="T1" fmla="*/ 6 h 7"/>
                <a:gd name="T2" fmla="*/ 1 w 5"/>
                <a:gd name="T3" fmla="*/ 6 h 7"/>
                <a:gd name="T4" fmla="*/ 1 w 5"/>
                <a:gd name="T5" fmla="*/ 6 h 7"/>
                <a:gd name="T6" fmla="*/ 0 w 5"/>
                <a:gd name="T7" fmla="*/ 3 h 7"/>
                <a:gd name="T8" fmla="*/ 1 w 5"/>
                <a:gd name="T9" fmla="*/ 1 h 7"/>
                <a:gd name="T10" fmla="*/ 3 w 5"/>
                <a:gd name="T11" fmla="*/ 0 h 7"/>
                <a:gd name="T12" fmla="*/ 4 w 5"/>
                <a:gd name="T13" fmla="*/ 0 h 7"/>
                <a:gd name="T14" fmla="*/ 3 w 5"/>
                <a:gd name="T15" fmla="*/ 6 h 7"/>
                <a:gd name="T16" fmla="*/ 2 w 5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2" y="6"/>
                  </a:moveTo>
                  <a:lnTo>
                    <a:pt x="1" y="6"/>
                  </a:lnTo>
                  <a:lnTo>
                    <a:pt x="1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6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7" name="Freeform 495">
              <a:extLst>
                <a:ext uri="{FF2B5EF4-FFF2-40B4-BE49-F238E27FC236}">
                  <a16:creationId xmlns:a16="http://schemas.microsoft.com/office/drawing/2014/main" id="{7DAEF35B-AC78-A41E-532E-A44555E41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5401" y="7891096"/>
              <a:ext cx="10990" cy="10990"/>
            </a:xfrm>
            <a:custGeom>
              <a:avLst/>
              <a:gdLst>
                <a:gd name="T0" fmla="*/ 6 w 8"/>
                <a:gd name="T1" fmla="*/ 6 h 7"/>
                <a:gd name="T2" fmla="*/ 4 w 8"/>
                <a:gd name="T3" fmla="*/ 6 h 7"/>
                <a:gd name="T4" fmla="*/ 1 w 8"/>
                <a:gd name="T5" fmla="*/ 4 h 7"/>
                <a:gd name="T6" fmla="*/ 0 w 8"/>
                <a:gd name="T7" fmla="*/ 2 h 7"/>
                <a:gd name="T8" fmla="*/ 2 w 8"/>
                <a:gd name="T9" fmla="*/ 0 h 7"/>
                <a:gd name="T10" fmla="*/ 4 w 8"/>
                <a:gd name="T11" fmla="*/ 1 h 7"/>
                <a:gd name="T12" fmla="*/ 6 w 8"/>
                <a:gd name="T13" fmla="*/ 4 h 7"/>
                <a:gd name="T14" fmla="*/ 7 w 8"/>
                <a:gd name="T15" fmla="*/ 5 h 7"/>
                <a:gd name="T16" fmla="*/ 6 w 8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lnTo>
                    <a:pt x="4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6" y="4"/>
                  </a:lnTo>
                  <a:lnTo>
                    <a:pt x="7" y="5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8" name="Freeform 496">
              <a:extLst>
                <a:ext uri="{FF2B5EF4-FFF2-40B4-BE49-F238E27FC236}">
                  <a16:creationId xmlns:a16="http://schemas.microsoft.com/office/drawing/2014/main" id="{C8D8CAB0-E4DB-6698-9D66-91344F8CC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9908" y="7880106"/>
              <a:ext cx="5493" cy="10990"/>
            </a:xfrm>
            <a:custGeom>
              <a:avLst/>
              <a:gdLst>
                <a:gd name="T0" fmla="*/ 3 w 4"/>
                <a:gd name="T1" fmla="*/ 6 h 10"/>
                <a:gd name="T2" fmla="*/ 2 w 4"/>
                <a:gd name="T3" fmla="*/ 9 h 10"/>
                <a:gd name="T4" fmla="*/ 0 w 4"/>
                <a:gd name="T5" fmla="*/ 5 h 10"/>
                <a:gd name="T6" fmla="*/ 0 w 4"/>
                <a:gd name="T7" fmla="*/ 0 h 10"/>
                <a:gd name="T8" fmla="*/ 0 w 4"/>
                <a:gd name="T9" fmla="*/ 0 h 10"/>
                <a:gd name="T10" fmla="*/ 2 w 4"/>
                <a:gd name="T11" fmla="*/ 1 h 10"/>
                <a:gd name="T12" fmla="*/ 3 w 4"/>
                <a:gd name="T13" fmla="*/ 3 h 10"/>
                <a:gd name="T14" fmla="*/ 3 w 4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0">
                  <a:moveTo>
                    <a:pt x="3" y="6"/>
                  </a:moveTo>
                  <a:lnTo>
                    <a:pt x="2" y="9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29" name="Freeform 498">
              <a:extLst>
                <a:ext uri="{FF2B5EF4-FFF2-40B4-BE49-F238E27FC236}">
                  <a16:creationId xmlns:a16="http://schemas.microsoft.com/office/drawing/2014/main" id="{C3B3C603-9656-CFA9-EBEA-64983C73E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3398" y="8001000"/>
              <a:ext cx="439615" cy="214311"/>
            </a:xfrm>
            <a:custGeom>
              <a:avLst/>
              <a:gdLst>
                <a:gd name="T0" fmla="*/ 40 w 352"/>
                <a:gd name="T1" fmla="*/ 143 h 171"/>
                <a:gd name="T2" fmla="*/ 81 w 352"/>
                <a:gd name="T3" fmla="*/ 138 h 171"/>
                <a:gd name="T4" fmla="*/ 63 w 352"/>
                <a:gd name="T5" fmla="*/ 142 h 171"/>
                <a:gd name="T6" fmla="*/ 57 w 352"/>
                <a:gd name="T7" fmla="*/ 131 h 171"/>
                <a:gd name="T8" fmla="*/ 58 w 352"/>
                <a:gd name="T9" fmla="*/ 138 h 171"/>
                <a:gd name="T10" fmla="*/ 351 w 352"/>
                <a:gd name="T11" fmla="*/ 51 h 171"/>
                <a:gd name="T12" fmla="*/ 322 w 352"/>
                <a:gd name="T13" fmla="*/ 63 h 171"/>
                <a:gd name="T14" fmla="*/ 290 w 352"/>
                <a:gd name="T15" fmla="*/ 82 h 171"/>
                <a:gd name="T16" fmla="*/ 257 w 352"/>
                <a:gd name="T17" fmla="*/ 96 h 171"/>
                <a:gd name="T18" fmla="*/ 236 w 352"/>
                <a:gd name="T19" fmla="*/ 107 h 171"/>
                <a:gd name="T20" fmla="*/ 224 w 352"/>
                <a:gd name="T21" fmla="*/ 120 h 171"/>
                <a:gd name="T22" fmla="*/ 205 w 352"/>
                <a:gd name="T23" fmla="*/ 124 h 171"/>
                <a:gd name="T24" fmla="*/ 184 w 352"/>
                <a:gd name="T25" fmla="*/ 119 h 171"/>
                <a:gd name="T26" fmla="*/ 177 w 352"/>
                <a:gd name="T27" fmla="*/ 124 h 171"/>
                <a:gd name="T28" fmla="*/ 152 w 352"/>
                <a:gd name="T29" fmla="*/ 136 h 171"/>
                <a:gd name="T30" fmla="*/ 149 w 352"/>
                <a:gd name="T31" fmla="*/ 154 h 171"/>
                <a:gd name="T32" fmla="*/ 135 w 352"/>
                <a:gd name="T33" fmla="*/ 160 h 171"/>
                <a:gd name="T34" fmla="*/ 109 w 352"/>
                <a:gd name="T35" fmla="*/ 163 h 171"/>
                <a:gd name="T36" fmla="*/ 93 w 352"/>
                <a:gd name="T37" fmla="*/ 169 h 171"/>
                <a:gd name="T38" fmla="*/ 80 w 352"/>
                <a:gd name="T39" fmla="*/ 164 h 171"/>
                <a:gd name="T40" fmla="*/ 73 w 352"/>
                <a:gd name="T41" fmla="*/ 155 h 171"/>
                <a:gd name="T42" fmla="*/ 59 w 352"/>
                <a:gd name="T43" fmla="*/ 159 h 171"/>
                <a:gd name="T44" fmla="*/ 41 w 352"/>
                <a:gd name="T45" fmla="*/ 155 h 171"/>
                <a:gd name="T46" fmla="*/ 23 w 352"/>
                <a:gd name="T47" fmla="*/ 156 h 171"/>
                <a:gd name="T48" fmla="*/ 2 w 352"/>
                <a:gd name="T49" fmla="*/ 151 h 171"/>
                <a:gd name="T50" fmla="*/ 8 w 352"/>
                <a:gd name="T51" fmla="*/ 141 h 171"/>
                <a:gd name="T52" fmla="*/ 24 w 352"/>
                <a:gd name="T53" fmla="*/ 129 h 171"/>
                <a:gd name="T54" fmla="*/ 44 w 352"/>
                <a:gd name="T55" fmla="*/ 139 h 171"/>
                <a:gd name="T56" fmla="*/ 56 w 352"/>
                <a:gd name="T57" fmla="*/ 127 h 171"/>
                <a:gd name="T58" fmla="*/ 76 w 352"/>
                <a:gd name="T59" fmla="*/ 129 h 171"/>
                <a:gd name="T60" fmla="*/ 87 w 352"/>
                <a:gd name="T61" fmla="*/ 127 h 171"/>
                <a:gd name="T62" fmla="*/ 96 w 352"/>
                <a:gd name="T63" fmla="*/ 120 h 171"/>
                <a:gd name="T64" fmla="*/ 101 w 352"/>
                <a:gd name="T65" fmla="*/ 114 h 171"/>
                <a:gd name="T66" fmla="*/ 125 w 352"/>
                <a:gd name="T67" fmla="*/ 104 h 171"/>
                <a:gd name="T68" fmla="*/ 108 w 352"/>
                <a:gd name="T69" fmla="*/ 101 h 171"/>
                <a:gd name="T70" fmla="*/ 94 w 352"/>
                <a:gd name="T71" fmla="*/ 93 h 171"/>
                <a:gd name="T72" fmla="*/ 84 w 352"/>
                <a:gd name="T73" fmla="*/ 83 h 171"/>
                <a:gd name="T74" fmla="*/ 78 w 352"/>
                <a:gd name="T75" fmla="*/ 73 h 171"/>
                <a:gd name="T76" fmla="*/ 72 w 352"/>
                <a:gd name="T77" fmla="*/ 83 h 171"/>
                <a:gd name="T78" fmla="*/ 57 w 352"/>
                <a:gd name="T79" fmla="*/ 88 h 171"/>
                <a:gd name="T80" fmla="*/ 39 w 352"/>
                <a:gd name="T81" fmla="*/ 78 h 171"/>
                <a:gd name="T82" fmla="*/ 43 w 352"/>
                <a:gd name="T83" fmla="*/ 61 h 171"/>
                <a:gd name="T84" fmla="*/ 57 w 352"/>
                <a:gd name="T85" fmla="*/ 50 h 171"/>
                <a:gd name="T86" fmla="*/ 55 w 352"/>
                <a:gd name="T87" fmla="*/ 43 h 171"/>
                <a:gd name="T88" fmla="*/ 62 w 352"/>
                <a:gd name="T89" fmla="*/ 25 h 171"/>
                <a:gd name="T90" fmla="*/ 83 w 352"/>
                <a:gd name="T91" fmla="*/ 19 h 171"/>
                <a:gd name="T92" fmla="*/ 115 w 352"/>
                <a:gd name="T93" fmla="*/ 30 h 171"/>
                <a:gd name="T94" fmla="*/ 135 w 352"/>
                <a:gd name="T95" fmla="*/ 23 h 171"/>
                <a:gd name="T96" fmla="*/ 157 w 352"/>
                <a:gd name="T97" fmla="*/ 2 h 171"/>
                <a:gd name="T98" fmla="*/ 196 w 352"/>
                <a:gd name="T99" fmla="*/ 18 h 171"/>
                <a:gd name="T100" fmla="*/ 232 w 352"/>
                <a:gd name="T101" fmla="*/ 14 h 171"/>
                <a:gd name="T102" fmla="*/ 262 w 352"/>
                <a:gd name="T103" fmla="*/ 15 h 171"/>
                <a:gd name="T104" fmla="*/ 296 w 352"/>
                <a:gd name="T105" fmla="*/ 17 h 171"/>
                <a:gd name="T106" fmla="*/ 317 w 352"/>
                <a:gd name="T107" fmla="*/ 21 h 171"/>
                <a:gd name="T108" fmla="*/ 337 w 352"/>
                <a:gd name="T109" fmla="*/ 35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2" h="171">
                  <a:moveTo>
                    <a:pt x="47" y="145"/>
                  </a:moveTo>
                  <a:lnTo>
                    <a:pt x="47" y="144"/>
                  </a:lnTo>
                  <a:lnTo>
                    <a:pt x="46" y="144"/>
                  </a:lnTo>
                  <a:lnTo>
                    <a:pt x="43" y="143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40" y="143"/>
                  </a:lnTo>
                  <a:lnTo>
                    <a:pt x="41" y="145"/>
                  </a:lnTo>
                  <a:lnTo>
                    <a:pt x="42" y="146"/>
                  </a:lnTo>
                  <a:lnTo>
                    <a:pt x="44" y="146"/>
                  </a:lnTo>
                  <a:lnTo>
                    <a:pt x="47" y="145"/>
                  </a:lnTo>
                  <a:close/>
                  <a:moveTo>
                    <a:pt x="81" y="140"/>
                  </a:moveTo>
                  <a:lnTo>
                    <a:pt x="82" y="138"/>
                  </a:lnTo>
                  <a:lnTo>
                    <a:pt x="81" y="138"/>
                  </a:lnTo>
                  <a:lnTo>
                    <a:pt x="80" y="138"/>
                  </a:lnTo>
                  <a:lnTo>
                    <a:pt x="78" y="139"/>
                  </a:lnTo>
                  <a:lnTo>
                    <a:pt x="78" y="140"/>
                  </a:lnTo>
                  <a:lnTo>
                    <a:pt x="79" y="141"/>
                  </a:lnTo>
                  <a:lnTo>
                    <a:pt x="81" y="141"/>
                  </a:lnTo>
                  <a:lnTo>
                    <a:pt x="81" y="140"/>
                  </a:lnTo>
                  <a:close/>
                  <a:moveTo>
                    <a:pt x="63" y="142"/>
                  </a:moveTo>
                  <a:lnTo>
                    <a:pt x="63" y="141"/>
                  </a:lnTo>
                  <a:lnTo>
                    <a:pt x="62" y="138"/>
                  </a:lnTo>
                  <a:lnTo>
                    <a:pt x="63" y="136"/>
                  </a:lnTo>
                  <a:lnTo>
                    <a:pt x="60" y="135"/>
                  </a:lnTo>
                  <a:lnTo>
                    <a:pt x="59" y="134"/>
                  </a:lnTo>
                  <a:lnTo>
                    <a:pt x="57" y="132"/>
                  </a:lnTo>
                  <a:lnTo>
                    <a:pt x="57" y="131"/>
                  </a:lnTo>
                  <a:lnTo>
                    <a:pt x="56" y="132"/>
                  </a:lnTo>
                  <a:lnTo>
                    <a:pt x="55" y="134"/>
                  </a:lnTo>
                  <a:lnTo>
                    <a:pt x="56" y="136"/>
                  </a:lnTo>
                  <a:lnTo>
                    <a:pt x="57" y="137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8" y="138"/>
                  </a:lnTo>
                  <a:lnTo>
                    <a:pt x="57" y="142"/>
                  </a:lnTo>
                  <a:lnTo>
                    <a:pt x="59" y="143"/>
                  </a:lnTo>
                  <a:lnTo>
                    <a:pt x="62" y="143"/>
                  </a:lnTo>
                  <a:lnTo>
                    <a:pt x="63" y="142"/>
                  </a:lnTo>
                  <a:close/>
                  <a:moveTo>
                    <a:pt x="350" y="45"/>
                  </a:moveTo>
                  <a:lnTo>
                    <a:pt x="350" y="48"/>
                  </a:lnTo>
                  <a:lnTo>
                    <a:pt x="351" y="51"/>
                  </a:lnTo>
                  <a:lnTo>
                    <a:pt x="350" y="51"/>
                  </a:lnTo>
                  <a:lnTo>
                    <a:pt x="350" y="52"/>
                  </a:lnTo>
                  <a:lnTo>
                    <a:pt x="340" y="53"/>
                  </a:lnTo>
                  <a:lnTo>
                    <a:pt x="338" y="54"/>
                  </a:lnTo>
                  <a:lnTo>
                    <a:pt x="336" y="58"/>
                  </a:lnTo>
                  <a:lnTo>
                    <a:pt x="327" y="61"/>
                  </a:lnTo>
                  <a:lnTo>
                    <a:pt x="322" y="63"/>
                  </a:lnTo>
                  <a:lnTo>
                    <a:pt x="320" y="63"/>
                  </a:lnTo>
                  <a:lnTo>
                    <a:pt x="316" y="66"/>
                  </a:lnTo>
                  <a:lnTo>
                    <a:pt x="303" y="72"/>
                  </a:lnTo>
                  <a:lnTo>
                    <a:pt x="296" y="77"/>
                  </a:lnTo>
                  <a:lnTo>
                    <a:pt x="293" y="78"/>
                  </a:lnTo>
                  <a:lnTo>
                    <a:pt x="291" y="80"/>
                  </a:lnTo>
                  <a:lnTo>
                    <a:pt x="290" y="82"/>
                  </a:lnTo>
                  <a:lnTo>
                    <a:pt x="290" y="84"/>
                  </a:lnTo>
                  <a:lnTo>
                    <a:pt x="283" y="93"/>
                  </a:lnTo>
                  <a:lnTo>
                    <a:pt x="278" y="94"/>
                  </a:lnTo>
                  <a:lnTo>
                    <a:pt x="273" y="94"/>
                  </a:lnTo>
                  <a:lnTo>
                    <a:pt x="270" y="95"/>
                  </a:lnTo>
                  <a:lnTo>
                    <a:pt x="266" y="96"/>
                  </a:lnTo>
                  <a:lnTo>
                    <a:pt x="257" y="96"/>
                  </a:lnTo>
                  <a:lnTo>
                    <a:pt x="253" y="96"/>
                  </a:lnTo>
                  <a:lnTo>
                    <a:pt x="247" y="94"/>
                  </a:lnTo>
                  <a:lnTo>
                    <a:pt x="245" y="95"/>
                  </a:lnTo>
                  <a:lnTo>
                    <a:pt x="242" y="97"/>
                  </a:lnTo>
                  <a:lnTo>
                    <a:pt x="238" y="104"/>
                  </a:lnTo>
                  <a:lnTo>
                    <a:pt x="237" y="106"/>
                  </a:lnTo>
                  <a:lnTo>
                    <a:pt x="236" y="107"/>
                  </a:lnTo>
                  <a:lnTo>
                    <a:pt x="235" y="110"/>
                  </a:lnTo>
                  <a:lnTo>
                    <a:pt x="234" y="114"/>
                  </a:lnTo>
                  <a:lnTo>
                    <a:pt x="232" y="117"/>
                  </a:lnTo>
                  <a:lnTo>
                    <a:pt x="231" y="119"/>
                  </a:lnTo>
                  <a:lnTo>
                    <a:pt x="228" y="121"/>
                  </a:lnTo>
                  <a:lnTo>
                    <a:pt x="226" y="123"/>
                  </a:lnTo>
                  <a:lnTo>
                    <a:pt x="224" y="120"/>
                  </a:lnTo>
                  <a:lnTo>
                    <a:pt x="222" y="121"/>
                  </a:lnTo>
                  <a:lnTo>
                    <a:pt x="221" y="122"/>
                  </a:lnTo>
                  <a:lnTo>
                    <a:pt x="217" y="122"/>
                  </a:lnTo>
                  <a:lnTo>
                    <a:pt x="216" y="123"/>
                  </a:lnTo>
                  <a:lnTo>
                    <a:pt x="211" y="125"/>
                  </a:lnTo>
                  <a:lnTo>
                    <a:pt x="205" y="125"/>
                  </a:lnTo>
                  <a:lnTo>
                    <a:pt x="205" y="124"/>
                  </a:lnTo>
                  <a:lnTo>
                    <a:pt x="204" y="117"/>
                  </a:lnTo>
                  <a:lnTo>
                    <a:pt x="202" y="113"/>
                  </a:lnTo>
                  <a:lnTo>
                    <a:pt x="202" y="112"/>
                  </a:lnTo>
                  <a:lnTo>
                    <a:pt x="200" y="112"/>
                  </a:lnTo>
                  <a:lnTo>
                    <a:pt x="191" y="118"/>
                  </a:lnTo>
                  <a:lnTo>
                    <a:pt x="187" y="119"/>
                  </a:lnTo>
                  <a:lnTo>
                    <a:pt x="184" y="119"/>
                  </a:lnTo>
                  <a:lnTo>
                    <a:pt x="180" y="117"/>
                  </a:lnTo>
                  <a:lnTo>
                    <a:pt x="178" y="118"/>
                  </a:lnTo>
                  <a:lnTo>
                    <a:pt x="178" y="119"/>
                  </a:lnTo>
                  <a:lnTo>
                    <a:pt x="177" y="120"/>
                  </a:lnTo>
                  <a:lnTo>
                    <a:pt x="178" y="123"/>
                  </a:lnTo>
                  <a:lnTo>
                    <a:pt x="178" y="124"/>
                  </a:lnTo>
                  <a:lnTo>
                    <a:pt x="177" y="124"/>
                  </a:lnTo>
                  <a:lnTo>
                    <a:pt x="174" y="125"/>
                  </a:lnTo>
                  <a:lnTo>
                    <a:pt x="172" y="126"/>
                  </a:lnTo>
                  <a:lnTo>
                    <a:pt x="165" y="132"/>
                  </a:lnTo>
                  <a:lnTo>
                    <a:pt x="159" y="134"/>
                  </a:lnTo>
                  <a:lnTo>
                    <a:pt x="154" y="135"/>
                  </a:lnTo>
                  <a:lnTo>
                    <a:pt x="153" y="135"/>
                  </a:lnTo>
                  <a:lnTo>
                    <a:pt x="152" y="136"/>
                  </a:lnTo>
                  <a:lnTo>
                    <a:pt x="150" y="138"/>
                  </a:lnTo>
                  <a:lnTo>
                    <a:pt x="148" y="143"/>
                  </a:lnTo>
                  <a:lnTo>
                    <a:pt x="147" y="145"/>
                  </a:lnTo>
                  <a:lnTo>
                    <a:pt x="147" y="146"/>
                  </a:lnTo>
                  <a:lnTo>
                    <a:pt x="147" y="148"/>
                  </a:lnTo>
                  <a:lnTo>
                    <a:pt x="148" y="149"/>
                  </a:lnTo>
                  <a:lnTo>
                    <a:pt x="149" y="154"/>
                  </a:lnTo>
                  <a:lnTo>
                    <a:pt x="149" y="155"/>
                  </a:lnTo>
                  <a:lnTo>
                    <a:pt x="148" y="157"/>
                  </a:lnTo>
                  <a:lnTo>
                    <a:pt x="146" y="159"/>
                  </a:lnTo>
                  <a:lnTo>
                    <a:pt x="143" y="160"/>
                  </a:lnTo>
                  <a:lnTo>
                    <a:pt x="140" y="160"/>
                  </a:lnTo>
                  <a:lnTo>
                    <a:pt x="139" y="160"/>
                  </a:lnTo>
                  <a:lnTo>
                    <a:pt x="135" y="160"/>
                  </a:lnTo>
                  <a:lnTo>
                    <a:pt x="133" y="160"/>
                  </a:lnTo>
                  <a:lnTo>
                    <a:pt x="131" y="162"/>
                  </a:lnTo>
                  <a:lnTo>
                    <a:pt x="128" y="164"/>
                  </a:lnTo>
                  <a:lnTo>
                    <a:pt x="123" y="164"/>
                  </a:lnTo>
                  <a:lnTo>
                    <a:pt x="119" y="164"/>
                  </a:lnTo>
                  <a:lnTo>
                    <a:pt x="116" y="164"/>
                  </a:lnTo>
                  <a:lnTo>
                    <a:pt x="109" y="163"/>
                  </a:lnTo>
                  <a:lnTo>
                    <a:pt x="106" y="164"/>
                  </a:lnTo>
                  <a:lnTo>
                    <a:pt x="104" y="164"/>
                  </a:lnTo>
                  <a:lnTo>
                    <a:pt x="100" y="165"/>
                  </a:lnTo>
                  <a:lnTo>
                    <a:pt x="97" y="168"/>
                  </a:lnTo>
                  <a:lnTo>
                    <a:pt x="96" y="170"/>
                  </a:lnTo>
                  <a:lnTo>
                    <a:pt x="96" y="170"/>
                  </a:lnTo>
                  <a:lnTo>
                    <a:pt x="93" y="169"/>
                  </a:lnTo>
                  <a:lnTo>
                    <a:pt x="91" y="166"/>
                  </a:lnTo>
                  <a:lnTo>
                    <a:pt x="90" y="165"/>
                  </a:lnTo>
                  <a:lnTo>
                    <a:pt x="88" y="165"/>
                  </a:lnTo>
                  <a:lnTo>
                    <a:pt x="82" y="168"/>
                  </a:lnTo>
                  <a:lnTo>
                    <a:pt x="81" y="168"/>
                  </a:lnTo>
                  <a:lnTo>
                    <a:pt x="79" y="166"/>
                  </a:lnTo>
                  <a:lnTo>
                    <a:pt x="80" y="164"/>
                  </a:lnTo>
                  <a:lnTo>
                    <a:pt x="80" y="162"/>
                  </a:lnTo>
                  <a:lnTo>
                    <a:pt x="78" y="160"/>
                  </a:lnTo>
                  <a:lnTo>
                    <a:pt x="74" y="160"/>
                  </a:lnTo>
                  <a:lnTo>
                    <a:pt x="73" y="159"/>
                  </a:lnTo>
                  <a:lnTo>
                    <a:pt x="73" y="158"/>
                  </a:lnTo>
                  <a:lnTo>
                    <a:pt x="73" y="156"/>
                  </a:lnTo>
                  <a:lnTo>
                    <a:pt x="73" y="155"/>
                  </a:lnTo>
                  <a:lnTo>
                    <a:pt x="72" y="154"/>
                  </a:lnTo>
                  <a:lnTo>
                    <a:pt x="70" y="154"/>
                  </a:lnTo>
                  <a:lnTo>
                    <a:pt x="67" y="156"/>
                  </a:lnTo>
                  <a:lnTo>
                    <a:pt x="65" y="157"/>
                  </a:lnTo>
                  <a:lnTo>
                    <a:pt x="63" y="158"/>
                  </a:lnTo>
                  <a:lnTo>
                    <a:pt x="60" y="158"/>
                  </a:lnTo>
                  <a:lnTo>
                    <a:pt x="59" y="159"/>
                  </a:lnTo>
                  <a:lnTo>
                    <a:pt x="57" y="162"/>
                  </a:lnTo>
                  <a:lnTo>
                    <a:pt x="50" y="163"/>
                  </a:lnTo>
                  <a:lnTo>
                    <a:pt x="48" y="162"/>
                  </a:lnTo>
                  <a:lnTo>
                    <a:pt x="46" y="160"/>
                  </a:lnTo>
                  <a:lnTo>
                    <a:pt x="44" y="156"/>
                  </a:lnTo>
                  <a:lnTo>
                    <a:pt x="43" y="155"/>
                  </a:lnTo>
                  <a:lnTo>
                    <a:pt x="41" y="155"/>
                  </a:lnTo>
                  <a:lnTo>
                    <a:pt x="37" y="155"/>
                  </a:lnTo>
                  <a:lnTo>
                    <a:pt x="32" y="157"/>
                  </a:lnTo>
                  <a:lnTo>
                    <a:pt x="31" y="156"/>
                  </a:lnTo>
                  <a:lnTo>
                    <a:pt x="30" y="155"/>
                  </a:lnTo>
                  <a:lnTo>
                    <a:pt x="29" y="156"/>
                  </a:lnTo>
                  <a:lnTo>
                    <a:pt x="28" y="156"/>
                  </a:lnTo>
                  <a:lnTo>
                    <a:pt x="23" y="156"/>
                  </a:lnTo>
                  <a:lnTo>
                    <a:pt x="18" y="156"/>
                  </a:lnTo>
                  <a:lnTo>
                    <a:pt x="14" y="156"/>
                  </a:lnTo>
                  <a:lnTo>
                    <a:pt x="12" y="156"/>
                  </a:lnTo>
                  <a:lnTo>
                    <a:pt x="7" y="157"/>
                  </a:lnTo>
                  <a:lnTo>
                    <a:pt x="5" y="157"/>
                  </a:lnTo>
                  <a:lnTo>
                    <a:pt x="2" y="158"/>
                  </a:lnTo>
                  <a:lnTo>
                    <a:pt x="2" y="151"/>
                  </a:lnTo>
                  <a:lnTo>
                    <a:pt x="0" y="148"/>
                  </a:lnTo>
                  <a:lnTo>
                    <a:pt x="0" y="145"/>
                  </a:lnTo>
                  <a:lnTo>
                    <a:pt x="2" y="141"/>
                  </a:lnTo>
                  <a:lnTo>
                    <a:pt x="2" y="139"/>
                  </a:lnTo>
                  <a:lnTo>
                    <a:pt x="4" y="140"/>
                  </a:lnTo>
                  <a:lnTo>
                    <a:pt x="7" y="141"/>
                  </a:lnTo>
                  <a:lnTo>
                    <a:pt x="8" y="141"/>
                  </a:lnTo>
                  <a:lnTo>
                    <a:pt x="9" y="140"/>
                  </a:lnTo>
                  <a:lnTo>
                    <a:pt x="8" y="138"/>
                  </a:lnTo>
                  <a:lnTo>
                    <a:pt x="8" y="137"/>
                  </a:lnTo>
                  <a:lnTo>
                    <a:pt x="9" y="135"/>
                  </a:lnTo>
                  <a:lnTo>
                    <a:pt x="10" y="134"/>
                  </a:lnTo>
                  <a:lnTo>
                    <a:pt x="17" y="131"/>
                  </a:lnTo>
                  <a:lnTo>
                    <a:pt x="24" y="129"/>
                  </a:lnTo>
                  <a:lnTo>
                    <a:pt x="27" y="130"/>
                  </a:lnTo>
                  <a:lnTo>
                    <a:pt x="33" y="134"/>
                  </a:lnTo>
                  <a:lnTo>
                    <a:pt x="37" y="135"/>
                  </a:lnTo>
                  <a:lnTo>
                    <a:pt x="39" y="136"/>
                  </a:lnTo>
                  <a:lnTo>
                    <a:pt x="41" y="140"/>
                  </a:lnTo>
                  <a:lnTo>
                    <a:pt x="42" y="140"/>
                  </a:lnTo>
                  <a:lnTo>
                    <a:pt x="44" y="139"/>
                  </a:lnTo>
                  <a:lnTo>
                    <a:pt x="44" y="138"/>
                  </a:lnTo>
                  <a:lnTo>
                    <a:pt x="45" y="134"/>
                  </a:lnTo>
                  <a:lnTo>
                    <a:pt x="48" y="132"/>
                  </a:lnTo>
                  <a:lnTo>
                    <a:pt x="55" y="130"/>
                  </a:lnTo>
                  <a:lnTo>
                    <a:pt x="55" y="129"/>
                  </a:lnTo>
                  <a:lnTo>
                    <a:pt x="55" y="128"/>
                  </a:lnTo>
                  <a:lnTo>
                    <a:pt x="56" y="127"/>
                  </a:lnTo>
                  <a:lnTo>
                    <a:pt x="59" y="126"/>
                  </a:lnTo>
                  <a:lnTo>
                    <a:pt x="66" y="125"/>
                  </a:lnTo>
                  <a:lnTo>
                    <a:pt x="68" y="126"/>
                  </a:lnTo>
                  <a:lnTo>
                    <a:pt x="71" y="127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6" y="129"/>
                  </a:lnTo>
                  <a:lnTo>
                    <a:pt x="77" y="129"/>
                  </a:lnTo>
                  <a:lnTo>
                    <a:pt x="78" y="130"/>
                  </a:lnTo>
                  <a:lnTo>
                    <a:pt x="79" y="132"/>
                  </a:lnTo>
                  <a:lnTo>
                    <a:pt x="81" y="130"/>
                  </a:lnTo>
                  <a:lnTo>
                    <a:pt x="83" y="128"/>
                  </a:lnTo>
                  <a:lnTo>
                    <a:pt x="85" y="128"/>
                  </a:lnTo>
                  <a:lnTo>
                    <a:pt x="87" y="127"/>
                  </a:lnTo>
                  <a:lnTo>
                    <a:pt x="87" y="125"/>
                  </a:lnTo>
                  <a:lnTo>
                    <a:pt x="89" y="124"/>
                  </a:lnTo>
                  <a:lnTo>
                    <a:pt x="92" y="119"/>
                  </a:lnTo>
                  <a:lnTo>
                    <a:pt x="95" y="119"/>
                  </a:lnTo>
                  <a:lnTo>
                    <a:pt x="96" y="119"/>
                  </a:lnTo>
                  <a:lnTo>
                    <a:pt x="96" y="119"/>
                  </a:lnTo>
                  <a:lnTo>
                    <a:pt x="96" y="120"/>
                  </a:lnTo>
                  <a:lnTo>
                    <a:pt x="100" y="121"/>
                  </a:lnTo>
                  <a:lnTo>
                    <a:pt x="101" y="120"/>
                  </a:lnTo>
                  <a:lnTo>
                    <a:pt x="101" y="118"/>
                  </a:lnTo>
                  <a:lnTo>
                    <a:pt x="100" y="117"/>
                  </a:lnTo>
                  <a:lnTo>
                    <a:pt x="100" y="115"/>
                  </a:lnTo>
                  <a:lnTo>
                    <a:pt x="100" y="114"/>
                  </a:lnTo>
                  <a:lnTo>
                    <a:pt x="101" y="114"/>
                  </a:lnTo>
                  <a:lnTo>
                    <a:pt x="106" y="116"/>
                  </a:lnTo>
                  <a:lnTo>
                    <a:pt x="107" y="116"/>
                  </a:lnTo>
                  <a:lnTo>
                    <a:pt x="110" y="114"/>
                  </a:lnTo>
                  <a:lnTo>
                    <a:pt x="112" y="112"/>
                  </a:lnTo>
                  <a:lnTo>
                    <a:pt x="113" y="111"/>
                  </a:lnTo>
                  <a:lnTo>
                    <a:pt x="123" y="105"/>
                  </a:lnTo>
                  <a:lnTo>
                    <a:pt x="125" y="104"/>
                  </a:lnTo>
                  <a:lnTo>
                    <a:pt x="124" y="103"/>
                  </a:lnTo>
                  <a:lnTo>
                    <a:pt x="120" y="102"/>
                  </a:lnTo>
                  <a:lnTo>
                    <a:pt x="118" y="102"/>
                  </a:lnTo>
                  <a:lnTo>
                    <a:pt x="116" y="102"/>
                  </a:lnTo>
                  <a:lnTo>
                    <a:pt x="115" y="102"/>
                  </a:lnTo>
                  <a:lnTo>
                    <a:pt x="109" y="102"/>
                  </a:lnTo>
                  <a:lnTo>
                    <a:pt x="108" y="101"/>
                  </a:lnTo>
                  <a:lnTo>
                    <a:pt x="104" y="97"/>
                  </a:lnTo>
                  <a:lnTo>
                    <a:pt x="102" y="95"/>
                  </a:lnTo>
                  <a:lnTo>
                    <a:pt x="100" y="94"/>
                  </a:lnTo>
                  <a:lnTo>
                    <a:pt x="98" y="94"/>
                  </a:lnTo>
                  <a:lnTo>
                    <a:pt x="95" y="96"/>
                  </a:lnTo>
                  <a:lnTo>
                    <a:pt x="94" y="95"/>
                  </a:lnTo>
                  <a:lnTo>
                    <a:pt x="94" y="93"/>
                  </a:lnTo>
                  <a:lnTo>
                    <a:pt x="94" y="91"/>
                  </a:lnTo>
                  <a:lnTo>
                    <a:pt x="94" y="89"/>
                  </a:lnTo>
                  <a:lnTo>
                    <a:pt x="92" y="88"/>
                  </a:lnTo>
                  <a:lnTo>
                    <a:pt x="90" y="89"/>
                  </a:lnTo>
                  <a:lnTo>
                    <a:pt x="87" y="88"/>
                  </a:lnTo>
                  <a:lnTo>
                    <a:pt x="84" y="88"/>
                  </a:lnTo>
                  <a:lnTo>
                    <a:pt x="84" y="83"/>
                  </a:lnTo>
                  <a:lnTo>
                    <a:pt x="83" y="81"/>
                  </a:lnTo>
                  <a:lnTo>
                    <a:pt x="82" y="78"/>
                  </a:lnTo>
                  <a:lnTo>
                    <a:pt x="81" y="78"/>
                  </a:lnTo>
                  <a:lnTo>
                    <a:pt x="79" y="77"/>
                  </a:lnTo>
                  <a:lnTo>
                    <a:pt x="79" y="74"/>
                  </a:lnTo>
                  <a:lnTo>
                    <a:pt x="78" y="74"/>
                  </a:lnTo>
                  <a:lnTo>
                    <a:pt x="78" y="73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6" y="78"/>
                  </a:lnTo>
                  <a:lnTo>
                    <a:pt x="76" y="80"/>
                  </a:lnTo>
                  <a:lnTo>
                    <a:pt x="75" y="82"/>
                  </a:lnTo>
                  <a:lnTo>
                    <a:pt x="74" y="83"/>
                  </a:lnTo>
                  <a:lnTo>
                    <a:pt x="72" y="83"/>
                  </a:lnTo>
                  <a:lnTo>
                    <a:pt x="70" y="82"/>
                  </a:lnTo>
                  <a:lnTo>
                    <a:pt x="70" y="90"/>
                  </a:lnTo>
                  <a:lnTo>
                    <a:pt x="69" y="91"/>
                  </a:lnTo>
                  <a:lnTo>
                    <a:pt x="66" y="90"/>
                  </a:lnTo>
                  <a:lnTo>
                    <a:pt x="63" y="90"/>
                  </a:lnTo>
                  <a:lnTo>
                    <a:pt x="60" y="90"/>
                  </a:lnTo>
                  <a:lnTo>
                    <a:pt x="57" y="88"/>
                  </a:lnTo>
                  <a:lnTo>
                    <a:pt x="55" y="88"/>
                  </a:lnTo>
                  <a:lnTo>
                    <a:pt x="52" y="86"/>
                  </a:lnTo>
                  <a:lnTo>
                    <a:pt x="49" y="85"/>
                  </a:lnTo>
                  <a:lnTo>
                    <a:pt x="48" y="79"/>
                  </a:lnTo>
                  <a:lnTo>
                    <a:pt x="46" y="77"/>
                  </a:lnTo>
                  <a:lnTo>
                    <a:pt x="45" y="77"/>
                  </a:lnTo>
                  <a:lnTo>
                    <a:pt x="39" y="78"/>
                  </a:lnTo>
                  <a:lnTo>
                    <a:pt x="38" y="77"/>
                  </a:lnTo>
                  <a:lnTo>
                    <a:pt x="33" y="75"/>
                  </a:lnTo>
                  <a:lnTo>
                    <a:pt x="31" y="74"/>
                  </a:lnTo>
                  <a:lnTo>
                    <a:pt x="31" y="73"/>
                  </a:lnTo>
                  <a:lnTo>
                    <a:pt x="31" y="72"/>
                  </a:lnTo>
                  <a:lnTo>
                    <a:pt x="39" y="66"/>
                  </a:lnTo>
                  <a:lnTo>
                    <a:pt x="43" y="61"/>
                  </a:lnTo>
                  <a:lnTo>
                    <a:pt x="44" y="59"/>
                  </a:lnTo>
                  <a:lnTo>
                    <a:pt x="48" y="58"/>
                  </a:lnTo>
                  <a:lnTo>
                    <a:pt x="50" y="57"/>
                  </a:lnTo>
                  <a:lnTo>
                    <a:pt x="51" y="53"/>
                  </a:lnTo>
                  <a:lnTo>
                    <a:pt x="52" y="52"/>
                  </a:lnTo>
                  <a:lnTo>
                    <a:pt x="54" y="52"/>
                  </a:lnTo>
                  <a:lnTo>
                    <a:pt x="57" y="50"/>
                  </a:lnTo>
                  <a:lnTo>
                    <a:pt x="63" y="47"/>
                  </a:lnTo>
                  <a:lnTo>
                    <a:pt x="64" y="45"/>
                  </a:lnTo>
                  <a:lnTo>
                    <a:pt x="63" y="45"/>
                  </a:lnTo>
                  <a:lnTo>
                    <a:pt x="60" y="43"/>
                  </a:lnTo>
                  <a:lnTo>
                    <a:pt x="57" y="41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3" y="41"/>
                  </a:lnTo>
                  <a:lnTo>
                    <a:pt x="53" y="39"/>
                  </a:lnTo>
                  <a:lnTo>
                    <a:pt x="55" y="36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9" y="28"/>
                  </a:lnTo>
                  <a:lnTo>
                    <a:pt x="62" y="25"/>
                  </a:lnTo>
                  <a:lnTo>
                    <a:pt x="65" y="22"/>
                  </a:lnTo>
                  <a:lnTo>
                    <a:pt x="70" y="20"/>
                  </a:lnTo>
                  <a:lnTo>
                    <a:pt x="73" y="21"/>
                  </a:lnTo>
                  <a:lnTo>
                    <a:pt x="76" y="20"/>
                  </a:lnTo>
                  <a:lnTo>
                    <a:pt x="80" y="19"/>
                  </a:lnTo>
                  <a:lnTo>
                    <a:pt x="81" y="19"/>
                  </a:lnTo>
                  <a:lnTo>
                    <a:pt x="83" y="19"/>
                  </a:lnTo>
                  <a:lnTo>
                    <a:pt x="94" y="21"/>
                  </a:lnTo>
                  <a:lnTo>
                    <a:pt x="97" y="21"/>
                  </a:lnTo>
                  <a:lnTo>
                    <a:pt x="106" y="25"/>
                  </a:lnTo>
                  <a:lnTo>
                    <a:pt x="109" y="25"/>
                  </a:lnTo>
                  <a:lnTo>
                    <a:pt x="112" y="27"/>
                  </a:lnTo>
                  <a:lnTo>
                    <a:pt x="114" y="28"/>
                  </a:lnTo>
                  <a:lnTo>
                    <a:pt x="115" y="30"/>
                  </a:lnTo>
                  <a:lnTo>
                    <a:pt x="126" y="31"/>
                  </a:lnTo>
                  <a:lnTo>
                    <a:pt x="129" y="32"/>
                  </a:lnTo>
                  <a:lnTo>
                    <a:pt x="130" y="34"/>
                  </a:lnTo>
                  <a:lnTo>
                    <a:pt x="133" y="36"/>
                  </a:lnTo>
                  <a:lnTo>
                    <a:pt x="136" y="36"/>
                  </a:lnTo>
                  <a:lnTo>
                    <a:pt x="134" y="28"/>
                  </a:lnTo>
                  <a:lnTo>
                    <a:pt x="135" y="23"/>
                  </a:lnTo>
                  <a:lnTo>
                    <a:pt x="138" y="11"/>
                  </a:lnTo>
                  <a:lnTo>
                    <a:pt x="139" y="9"/>
                  </a:lnTo>
                  <a:lnTo>
                    <a:pt x="143" y="7"/>
                  </a:lnTo>
                  <a:lnTo>
                    <a:pt x="148" y="5"/>
                  </a:lnTo>
                  <a:lnTo>
                    <a:pt x="150" y="2"/>
                  </a:lnTo>
                  <a:lnTo>
                    <a:pt x="154" y="3"/>
                  </a:lnTo>
                  <a:lnTo>
                    <a:pt x="157" y="2"/>
                  </a:lnTo>
                  <a:lnTo>
                    <a:pt x="158" y="2"/>
                  </a:lnTo>
                  <a:lnTo>
                    <a:pt x="159" y="0"/>
                  </a:lnTo>
                  <a:lnTo>
                    <a:pt x="164" y="3"/>
                  </a:lnTo>
                  <a:lnTo>
                    <a:pt x="172" y="8"/>
                  </a:lnTo>
                  <a:lnTo>
                    <a:pt x="178" y="12"/>
                  </a:lnTo>
                  <a:lnTo>
                    <a:pt x="185" y="15"/>
                  </a:lnTo>
                  <a:lnTo>
                    <a:pt x="196" y="18"/>
                  </a:lnTo>
                  <a:lnTo>
                    <a:pt x="204" y="19"/>
                  </a:lnTo>
                  <a:lnTo>
                    <a:pt x="205" y="18"/>
                  </a:lnTo>
                  <a:lnTo>
                    <a:pt x="209" y="14"/>
                  </a:lnTo>
                  <a:lnTo>
                    <a:pt x="211" y="13"/>
                  </a:lnTo>
                  <a:lnTo>
                    <a:pt x="213" y="14"/>
                  </a:lnTo>
                  <a:lnTo>
                    <a:pt x="222" y="14"/>
                  </a:lnTo>
                  <a:lnTo>
                    <a:pt x="232" y="14"/>
                  </a:lnTo>
                  <a:lnTo>
                    <a:pt x="236" y="14"/>
                  </a:lnTo>
                  <a:lnTo>
                    <a:pt x="246" y="12"/>
                  </a:lnTo>
                  <a:lnTo>
                    <a:pt x="247" y="12"/>
                  </a:lnTo>
                  <a:lnTo>
                    <a:pt x="249" y="12"/>
                  </a:lnTo>
                  <a:lnTo>
                    <a:pt x="255" y="14"/>
                  </a:lnTo>
                  <a:lnTo>
                    <a:pt x="259" y="15"/>
                  </a:lnTo>
                  <a:lnTo>
                    <a:pt x="262" y="15"/>
                  </a:lnTo>
                  <a:lnTo>
                    <a:pt x="264" y="15"/>
                  </a:lnTo>
                  <a:lnTo>
                    <a:pt x="267" y="15"/>
                  </a:lnTo>
                  <a:lnTo>
                    <a:pt x="273" y="15"/>
                  </a:lnTo>
                  <a:lnTo>
                    <a:pt x="280" y="17"/>
                  </a:lnTo>
                  <a:lnTo>
                    <a:pt x="289" y="17"/>
                  </a:lnTo>
                  <a:lnTo>
                    <a:pt x="292" y="16"/>
                  </a:lnTo>
                  <a:lnTo>
                    <a:pt x="296" y="17"/>
                  </a:lnTo>
                  <a:lnTo>
                    <a:pt x="300" y="18"/>
                  </a:lnTo>
                  <a:lnTo>
                    <a:pt x="304" y="20"/>
                  </a:lnTo>
                  <a:lnTo>
                    <a:pt x="308" y="20"/>
                  </a:lnTo>
                  <a:lnTo>
                    <a:pt x="309" y="21"/>
                  </a:lnTo>
                  <a:lnTo>
                    <a:pt x="313" y="21"/>
                  </a:lnTo>
                  <a:lnTo>
                    <a:pt x="315" y="20"/>
                  </a:lnTo>
                  <a:lnTo>
                    <a:pt x="317" y="21"/>
                  </a:lnTo>
                  <a:lnTo>
                    <a:pt x="318" y="25"/>
                  </a:lnTo>
                  <a:lnTo>
                    <a:pt x="320" y="28"/>
                  </a:lnTo>
                  <a:lnTo>
                    <a:pt x="323" y="30"/>
                  </a:lnTo>
                  <a:lnTo>
                    <a:pt x="325" y="33"/>
                  </a:lnTo>
                  <a:lnTo>
                    <a:pt x="327" y="34"/>
                  </a:lnTo>
                  <a:lnTo>
                    <a:pt x="330" y="34"/>
                  </a:lnTo>
                  <a:lnTo>
                    <a:pt x="337" y="35"/>
                  </a:lnTo>
                  <a:lnTo>
                    <a:pt x="341" y="36"/>
                  </a:lnTo>
                  <a:lnTo>
                    <a:pt x="345" y="41"/>
                  </a:lnTo>
                  <a:lnTo>
                    <a:pt x="350" y="4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0" name="Freeform 499">
              <a:extLst>
                <a:ext uri="{FF2B5EF4-FFF2-40B4-BE49-F238E27FC236}">
                  <a16:creationId xmlns:a16="http://schemas.microsoft.com/office/drawing/2014/main" id="{119CB63F-E045-9D6D-1378-5888D3C37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2853" y="8182340"/>
              <a:ext cx="10990" cy="5497"/>
            </a:xfrm>
            <a:custGeom>
              <a:avLst/>
              <a:gdLst>
                <a:gd name="T0" fmla="*/ 7 w 8"/>
                <a:gd name="T1" fmla="*/ 2 h 4"/>
                <a:gd name="T2" fmla="*/ 7 w 8"/>
                <a:gd name="T3" fmla="*/ 1 h 4"/>
                <a:gd name="T4" fmla="*/ 6 w 8"/>
                <a:gd name="T5" fmla="*/ 1 h 4"/>
                <a:gd name="T6" fmla="*/ 3 w 8"/>
                <a:gd name="T7" fmla="*/ 0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0 h 4"/>
                <a:gd name="T14" fmla="*/ 1 w 8"/>
                <a:gd name="T15" fmla="*/ 2 h 4"/>
                <a:gd name="T16" fmla="*/ 2 w 8"/>
                <a:gd name="T17" fmla="*/ 3 h 4"/>
                <a:gd name="T18" fmla="*/ 4 w 8"/>
                <a:gd name="T19" fmla="*/ 3 h 4"/>
                <a:gd name="T20" fmla="*/ 7 w 8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7" y="1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1" name="Freeform 500">
              <a:extLst>
                <a:ext uri="{FF2B5EF4-FFF2-40B4-BE49-F238E27FC236}">
                  <a16:creationId xmlns:a16="http://schemas.microsoft.com/office/drawing/2014/main" id="{C0721A9F-DA66-AC41-FB79-FE716858A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6815" y="8176846"/>
              <a:ext cx="5497" cy="5493"/>
            </a:xfrm>
            <a:custGeom>
              <a:avLst/>
              <a:gdLst>
                <a:gd name="T0" fmla="*/ 3 w 5"/>
                <a:gd name="T1" fmla="*/ 2 h 4"/>
                <a:gd name="T2" fmla="*/ 4 w 5"/>
                <a:gd name="T3" fmla="*/ 0 h 4"/>
                <a:gd name="T4" fmla="*/ 3 w 5"/>
                <a:gd name="T5" fmla="*/ 0 h 4"/>
                <a:gd name="T6" fmla="*/ 2 w 5"/>
                <a:gd name="T7" fmla="*/ 0 h 4"/>
                <a:gd name="T8" fmla="*/ 0 w 5"/>
                <a:gd name="T9" fmla="*/ 1 h 4"/>
                <a:gd name="T10" fmla="*/ 0 w 5"/>
                <a:gd name="T11" fmla="*/ 2 h 4"/>
                <a:gd name="T12" fmla="*/ 1 w 5"/>
                <a:gd name="T13" fmla="*/ 3 h 4"/>
                <a:gd name="T14" fmla="*/ 3 w 5"/>
                <a:gd name="T15" fmla="*/ 3 h 4"/>
                <a:gd name="T16" fmla="*/ 3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2" name="Freeform 501">
              <a:extLst>
                <a:ext uri="{FF2B5EF4-FFF2-40B4-BE49-F238E27FC236}">
                  <a16:creationId xmlns:a16="http://schemas.microsoft.com/office/drawing/2014/main" id="{F42E0290-F9B0-613A-3A2C-C5E75E7FD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9340" y="8165856"/>
              <a:ext cx="10990" cy="16484"/>
            </a:xfrm>
            <a:custGeom>
              <a:avLst/>
              <a:gdLst>
                <a:gd name="T0" fmla="*/ 8 w 9"/>
                <a:gd name="T1" fmla="*/ 11 h 13"/>
                <a:gd name="T2" fmla="*/ 8 w 9"/>
                <a:gd name="T3" fmla="*/ 10 h 13"/>
                <a:gd name="T4" fmla="*/ 7 w 9"/>
                <a:gd name="T5" fmla="*/ 7 h 13"/>
                <a:gd name="T6" fmla="*/ 8 w 9"/>
                <a:gd name="T7" fmla="*/ 5 h 13"/>
                <a:gd name="T8" fmla="*/ 5 w 9"/>
                <a:gd name="T9" fmla="*/ 4 h 13"/>
                <a:gd name="T10" fmla="*/ 4 w 9"/>
                <a:gd name="T11" fmla="*/ 3 h 13"/>
                <a:gd name="T12" fmla="*/ 2 w 9"/>
                <a:gd name="T13" fmla="*/ 1 h 13"/>
                <a:gd name="T14" fmla="*/ 2 w 9"/>
                <a:gd name="T15" fmla="*/ 0 h 13"/>
                <a:gd name="T16" fmla="*/ 1 w 9"/>
                <a:gd name="T17" fmla="*/ 1 h 13"/>
                <a:gd name="T18" fmla="*/ 0 w 9"/>
                <a:gd name="T19" fmla="*/ 3 h 13"/>
                <a:gd name="T20" fmla="*/ 1 w 9"/>
                <a:gd name="T21" fmla="*/ 5 h 13"/>
                <a:gd name="T22" fmla="*/ 2 w 9"/>
                <a:gd name="T23" fmla="*/ 6 h 13"/>
                <a:gd name="T24" fmla="*/ 3 w 9"/>
                <a:gd name="T25" fmla="*/ 7 h 13"/>
                <a:gd name="T26" fmla="*/ 3 w 9"/>
                <a:gd name="T27" fmla="*/ 7 h 13"/>
                <a:gd name="T28" fmla="*/ 3 w 9"/>
                <a:gd name="T29" fmla="*/ 7 h 13"/>
                <a:gd name="T30" fmla="*/ 2 w 9"/>
                <a:gd name="T31" fmla="*/ 11 h 13"/>
                <a:gd name="T32" fmla="*/ 4 w 9"/>
                <a:gd name="T33" fmla="*/ 12 h 13"/>
                <a:gd name="T34" fmla="*/ 7 w 9"/>
                <a:gd name="T35" fmla="*/ 12 h 13"/>
                <a:gd name="T36" fmla="*/ 8 w 9"/>
                <a:gd name="T3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3">
                  <a:moveTo>
                    <a:pt x="8" y="11"/>
                  </a:moveTo>
                  <a:lnTo>
                    <a:pt x="8" y="10"/>
                  </a:lnTo>
                  <a:lnTo>
                    <a:pt x="7" y="7"/>
                  </a:lnTo>
                  <a:lnTo>
                    <a:pt x="8" y="5"/>
                  </a:lnTo>
                  <a:lnTo>
                    <a:pt x="5" y="4"/>
                  </a:lnTo>
                  <a:lnTo>
                    <a:pt x="4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  <a:lnTo>
                    <a:pt x="3" y="7"/>
                  </a:lnTo>
                  <a:lnTo>
                    <a:pt x="3" y="7"/>
                  </a:lnTo>
                  <a:lnTo>
                    <a:pt x="3" y="7"/>
                  </a:lnTo>
                  <a:lnTo>
                    <a:pt x="2" y="11"/>
                  </a:lnTo>
                  <a:lnTo>
                    <a:pt x="4" y="12"/>
                  </a:lnTo>
                  <a:lnTo>
                    <a:pt x="7" y="12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3" name="Freeform 503">
              <a:extLst>
                <a:ext uri="{FF2B5EF4-FFF2-40B4-BE49-F238E27FC236}">
                  <a16:creationId xmlns:a16="http://schemas.microsoft.com/office/drawing/2014/main" id="{4D79658C-8CBB-5EEF-FAE3-3D1FFC369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254" y="9314349"/>
              <a:ext cx="208817" cy="175846"/>
            </a:xfrm>
            <a:custGeom>
              <a:avLst/>
              <a:gdLst>
                <a:gd name="T0" fmla="*/ 28 w 169"/>
                <a:gd name="T1" fmla="*/ 128 h 140"/>
                <a:gd name="T2" fmla="*/ 22 w 169"/>
                <a:gd name="T3" fmla="*/ 112 h 140"/>
                <a:gd name="T4" fmla="*/ 23 w 169"/>
                <a:gd name="T5" fmla="*/ 108 h 140"/>
                <a:gd name="T6" fmla="*/ 51 w 169"/>
                <a:gd name="T7" fmla="*/ 134 h 140"/>
                <a:gd name="T8" fmla="*/ 42 w 169"/>
                <a:gd name="T9" fmla="*/ 136 h 140"/>
                <a:gd name="T10" fmla="*/ 40 w 169"/>
                <a:gd name="T11" fmla="*/ 130 h 140"/>
                <a:gd name="T12" fmla="*/ 41 w 169"/>
                <a:gd name="T13" fmla="*/ 117 h 140"/>
                <a:gd name="T14" fmla="*/ 33 w 169"/>
                <a:gd name="T15" fmla="*/ 124 h 140"/>
                <a:gd name="T16" fmla="*/ 24 w 169"/>
                <a:gd name="T17" fmla="*/ 114 h 140"/>
                <a:gd name="T18" fmla="*/ 22 w 169"/>
                <a:gd name="T19" fmla="*/ 98 h 140"/>
                <a:gd name="T20" fmla="*/ 18 w 169"/>
                <a:gd name="T21" fmla="*/ 97 h 140"/>
                <a:gd name="T22" fmla="*/ 14 w 169"/>
                <a:gd name="T23" fmla="*/ 74 h 140"/>
                <a:gd name="T24" fmla="*/ 5 w 169"/>
                <a:gd name="T25" fmla="*/ 62 h 140"/>
                <a:gd name="T26" fmla="*/ 0 w 169"/>
                <a:gd name="T27" fmla="*/ 46 h 140"/>
                <a:gd name="T28" fmla="*/ 7 w 169"/>
                <a:gd name="T29" fmla="*/ 37 h 140"/>
                <a:gd name="T30" fmla="*/ 13 w 169"/>
                <a:gd name="T31" fmla="*/ 28 h 140"/>
                <a:gd name="T32" fmla="*/ 22 w 169"/>
                <a:gd name="T33" fmla="*/ 15 h 140"/>
                <a:gd name="T34" fmla="*/ 39 w 169"/>
                <a:gd name="T35" fmla="*/ 10 h 140"/>
                <a:gd name="T36" fmla="*/ 50 w 169"/>
                <a:gd name="T37" fmla="*/ 11 h 140"/>
                <a:gd name="T38" fmla="*/ 66 w 169"/>
                <a:gd name="T39" fmla="*/ 11 h 140"/>
                <a:gd name="T40" fmla="*/ 84 w 169"/>
                <a:gd name="T41" fmla="*/ 11 h 140"/>
                <a:gd name="T42" fmla="*/ 88 w 169"/>
                <a:gd name="T43" fmla="*/ 16 h 140"/>
                <a:gd name="T44" fmla="*/ 91 w 169"/>
                <a:gd name="T45" fmla="*/ 13 h 140"/>
                <a:gd name="T46" fmla="*/ 96 w 169"/>
                <a:gd name="T47" fmla="*/ 20 h 140"/>
                <a:gd name="T48" fmla="*/ 110 w 169"/>
                <a:gd name="T49" fmla="*/ 22 h 140"/>
                <a:gd name="T50" fmla="*/ 121 w 169"/>
                <a:gd name="T51" fmla="*/ 22 h 140"/>
                <a:gd name="T52" fmla="*/ 117 w 169"/>
                <a:gd name="T53" fmla="*/ 11 h 140"/>
                <a:gd name="T54" fmla="*/ 126 w 169"/>
                <a:gd name="T55" fmla="*/ 9 h 140"/>
                <a:gd name="T56" fmla="*/ 133 w 169"/>
                <a:gd name="T57" fmla="*/ 5 h 140"/>
                <a:gd name="T58" fmla="*/ 140 w 169"/>
                <a:gd name="T59" fmla="*/ 11 h 140"/>
                <a:gd name="T60" fmla="*/ 147 w 169"/>
                <a:gd name="T61" fmla="*/ 13 h 140"/>
                <a:gd name="T62" fmla="*/ 153 w 169"/>
                <a:gd name="T63" fmla="*/ 10 h 140"/>
                <a:gd name="T64" fmla="*/ 161 w 169"/>
                <a:gd name="T65" fmla="*/ 5 h 140"/>
                <a:gd name="T66" fmla="*/ 166 w 169"/>
                <a:gd name="T67" fmla="*/ 2 h 140"/>
                <a:gd name="T68" fmla="*/ 160 w 169"/>
                <a:gd name="T69" fmla="*/ 13 h 140"/>
                <a:gd name="T70" fmla="*/ 161 w 169"/>
                <a:gd name="T71" fmla="*/ 24 h 140"/>
                <a:gd name="T72" fmla="*/ 168 w 169"/>
                <a:gd name="T73" fmla="*/ 41 h 140"/>
                <a:gd name="T74" fmla="*/ 165 w 169"/>
                <a:gd name="T75" fmla="*/ 61 h 140"/>
                <a:gd name="T76" fmla="*/ 165 w 169"/>
                <a:gd name="T77" fmla="*/ 76 h 140"/>
                <a:gd name="T78" fmla="*/ 157 w 169"/>
                <a:gd name="T79" fmla="*/ 78 h 140"/>
                <a:gd name="T80" fmla="*/ 146 w 169"/>
                <a:gd name="T81" fmla="*/ 86 h 140"/>
                <a:gd name="T82" fmla="*/ 133 w 169"/>
                <a:gd name="T83" fmla="*/ 90 h 140"/>
                <a:gd name="T84" fmla="*/ 130 w 169"/>
                <a:gd name="T85" fmla="*/ 98 h 140"/>
                <a:gd name="T86" fmla="*/ 120 w 169"/>
                <a:gd name="T87" fmla="*/ 96 h 140"/>
                <a:gd name="T88" fmla="*/ 113 w 169"/>
                <a:gd name="T89" fmla="*/ 100 h 140"/>
                <a:gd name="T90" fmla="*/ 112 w 169"/>
                <a:gd name="T91" fmla="*/ 105 h 140"/>
                <a:gd name="T92" fmla="*/ 120 w 169"/>
                <a:gd name="T93" fmla="*/ 118 h 140"/>
                <a:gd name="T94" fmla="*/ 122 w 169"/>
                <a:gd name="T95" fmla="*/ 127 h 140"/>
                <a:gd name="T96" fmla="*/ 113 w 169"/>
                <a:gd name="T97" fmla="*/ 125 h 140"/>
                <a:gd name="T98" fmla="*/ 107 w 169"/>
                <a:gd name="T99" fmla="*/ 121 h 140"/>
                <a:gd name="T100" fmla="*/ 97 w 169"/>
                <a:gd name="T101" fmla="*/ 123 h 140"/>
                <a:gd name="T102" fmla="*/ 86 w 169"/>
                <a:gd name="T103" fmla="*/ 124 h 140"/>
                <a:gd name="T104" fmla="*/ 86 w 169"/>
                <a:gd name="T105" fmla="*/ 130 h 140"/>
                <a:gd name="T106" fmla="*/ 79 w 169"/>
                <a:gd name="T107" fmla="*/ 136 h 140"/>
                <a:gd name="T108" fmla="*/ 68 w 169"/>
                <a:gd name="T109" fmla="*/ 13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9" h="140">
                  <a:moveTo>
                    <a:pt x="31" y="130"/>
                  </a:moveTo>
                  <a:lnTo>
                    <a:pt x="30" y="131"/>
                  </a:lnTo>
                  <a:lnTo>
                    <a:pt x="28" y="128"/>
                  </a:lnTo>
                  <a:lnTo>
                    <a:pt x="28" y="128"/>
                  </a:lnTo>
                  <a:lnTo>
                    <a:pt x="31" y="130"/>
                  </a:lnTo>
                  <a:close/>
                  <a:moveTo>
                    <a:pt x="23" y="111"/>
                  </a:moveTo>
                  <a:lnTo>
                    <a:pt x="22" y="112"/>
                  </a:lnTo>
                  <a:lnTo>
                    <a:pt x="22" y="112"/>
                  </a:lnTo>
                  <a:lnTo>
                    <a:pt x="21" y="111"/>
                  </a:lnTo>
                  <a:lnTo>
                    <a:pt x="21" y="109"/>
                  </a:lnTo>
                  <a:lnTo>
                    <a:pt x="22" y="108"/>
                  </a:lnTo>
                  <a:lnTo>
                    <a:pt x="23" y="108"/>
                  </a:lnTo>
                  <a:lnTo>
                    <a:pt x="23" y="111"/>
                  </a:lnTo>
                  <a:close/>
                  <a:moveTo>
                    <a:pt x="67" y="139"/>
                  </a:moveTo>
                  <a:lnTo>
                    <a:pt x="61" y="136"/>
                  </a:lnTo>
                  <a:lnTo>
                    <a:pt x="51" y="134"/>
                  </a:lnTo>
                  <a:lnTo>
                    <a:pt x="50" y="132"/>
                  </a:lnTo>
                  <a:lnTo>
                    <a:pt x="49" y="132"/>
                  </a:lnTo>
                  <a:lnTo>
                    <a:pt x="48" y="135"/>
                  </a:lnTo>
                  <a:lnTo>
                    <a:pt x="42" y="136"/>
                  </a:lnTo>
                  <a:lnTo>
                    <a:pt x="40" y="135"/>
                  </a:lnTo>
                  <a:lnTo>
                    <a:pt x="38" y="133"/>
                  </a:lnTo>
                  <a:lnTo>
                    <a:pt x="39" y="131"/>
                  </a:lnTo>
                  <a:lnTo>
                    <a:pt x="40" y="130"/>
                  </a:lnTo>
                  <a:lnTo>
                    <a:pt x="43" y="128"/>
                  </a:lnTo>
                  <a:lnTo>
                    <a:pt x="44" y="124"/>
                  </a:lnTo>
                  <a:lnTo>
                    <a:pt x="42" y="119"/>
                  </a:lnTo>
                  <a:lnTo>
                    <a:pt x="41" y="117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4" y="122"/>
                  </a:lnTo>
                  <a:lnTo>
                    <a:pt x="33" y="124"/>
                  </a:lnTo>
                  <a:lnTo>
                    <a:pt x="30" y="124"/>
                  </a:lnTo>
                  <a:lnTo>
                    <a:pt x="27" y="124"/>
                  </a:lnTo>
                  <a:lnTo>
                    <a:pt x="25" y="119"/>
                  </a:lnTo>
                  <a:lnTo>
                    <a:pt x="24" y="114"/>
                  </a:lnTo>
                  <a:lnTo>
                    <a:pt x="25" y="109"/>
                  </a:lnTo>
                  <a:lnTo>
                    <a:pt x="25" y="106"/>
                  </a:lnTo>
                  <a:lnTo>
                    <a:pt x="22" y="101"/>
                  </a:lnTo>
                  <a:lnTo>
                    <a:pt x="22" y="98"/>
                  </a:lnTo>
                  <a:lnTo>
                    <a:pt x="20" y="96"/>
                  </a:lnTo>
                  <a:lnTo>
                    <a:pt x="19" y="96"/>
                  </a:lnTo>
                  <a:lnTo>
                    <a:pt x="19" y="98"/>
                  </a:lnTo>
                  <a:lnTo>
                    <a:pt x="18" y="97"/>
                  </a:lnTo>
                  <a:lnTo>
                    <a:pt x="13" y="85"/>
                  </a:lnTo>
                  <a:lnTo>
                    <a:pt x="12" y="80"/>
                  </a:lnTo>
                  <a:lnTo>
                    <a:pt x="13" y="76"/>
                  </a:lnTo>
                  <a:lnTo>
                    <a:pt x="14" y="74"/>
                  </a:lnTo>
                  <a:lnTo>
                    <a:pt x="12" y="73"/>
                  </a:lnTo>
                  <a:lnTo>
                    <a:pt x="9" y="70"/>
                  </a:lnTo>
                  <a:lnTo>
                    <a:pt x="6" y="67"/>
                  </a:lnTo>
                  <a:lnTo>
                    <a:pt x="5" y="62"/>
                  </a:lnTo>
                  <a:lnTo>
                    <a:pt x="5" y="56"/>
                  </a:lnTo>
                  <a:lnTo>
                    <a:pt x="3" y="54"/>
                  </a:lnTo>
                  <a:lnTo>
                    <a:pt x="1" y="49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0" y="38"/>
                  </a:lnTo>
                  <a:lnTo>
                    <a:pt x="3" y="38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7" y="35"/>
                  </a:lnTo>
                  <a:lnTo>
                    <a:pt x="9" y="33"/>
                  </a:lnTo>
                  <a:lnTo>
                    <a:pt x="13" y="28"/>
                  </a:lnTo>
                  <a:lnTo>
                    <a:pt x="16" y="24"/>
                  </a:lnTo>
                  <a:lnTo>
                    <a:pt x="17" y="22"/>
                  </a:lnTo>
                  <a:lnTo>
                    <a:pt x="18" y="19"/>
                  </a:lnTo>
                  <a:lnTo>
                    <a:pt x="22" y="15"/>
                  </a:lnTo>
                  <a:lnTo>
                    <a:pt x="28" y="13"/>
                  </a:lnTo>
                  <a:lnTo>
                    <a:pt x="31" y="12"/>
                  </a:lnTo>
                  <a:lnTo>
                    <a:pt x="35" y="11"/>
                  </a:lnTo>
                  <a:lnTo>
                    <a:pt x="39" y="10"/>
                  </a:lnTo>
                  <a:lnTo>
                    <a:pt x="41" y="10"/>
                  </a:lnTo>
                  <a:lnTo>
                    <a:pt x="45" y="11"/>
                  </a:lnTo>
                  <a:lnTo>
                    <a:pt x="47" y="11"/>
                  </a:lnTo>
                  <a:lnTo>
                    <a:pt x="50" y="11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61" y="10"/>
                  </a:lnTo>
                  <a:lnTo>
                    <a:pt x="66" y="11"/>
                  </a:lnTo>
                  <a:lnTo>
                    <a:pt x="72" y="11"/>
                  </a:lnTo>
                  <a:lnTo>
                    <a:pt x="78" y="10"/>
                  </a:lnTo>
                  <a:lnTo>
                    <a:pt x="81" y="10"/>
                  </a:lnTo>
                  <a:lnTo>
                    <a:pt x="84" y="11"/>
                  </a:lnTo>
                  <a:lnTo>
                    <a:pt x="85" y="14"/>
                  </a:lnTo>
                  <a:lnTo>
                    <a:pt x="85" y="15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89" y="15"/>
                  </a:lnTo>
                  <a:lnTo>
                    <a:pt x="91" y="13"/>
                  </a:lnTo>
                  <a:lnTo>
                    <a:pt x="91" y="12"/>
                  </a:lnTo>
                  <a:lnTo>
                    <a:pt x="91" y="13"/>
                  </a:lnTo>
                  <a:lnTo>
                    <a:pt x="92" y="15"/>
                  </a:lnTo>
                  <a:lnTo>
                    <a:pt x="93" y="17"/>
                  </a:lnTo>
                  <a:lnTo>
                    <a:pt x="94" y="18"/>
                  </a:lnTo>
                  <a:lnTo>
                    <a:pt x="96" y="20"/>
                  </a:lnTo>
                  <a:lnTo>
                    <a:pt x="97" y="20"/>
                  </a:lnTo>
                  <a:lnTo>
                    <a:pt x="102" y="18"/>
                  </a:lnTo>
                  <a:lnTo>
                    <a:pt x="109" y="21"/>
                  </a:lnTo>
                  <a:lnTo>
                    <a:pt x="110" y="22"/>
                  </a:lnTo>
                  <a:lnTo>
                    <a:pt x="111" y="24"/>
                  </a:lnTo>
                  <a:lnTo>
                    <a:pt x="114" y="26"/>
                  </a:lnTo>
                  <a:lnTo>
                    <a:pt x="119" y="26"/>
                  </a:lnTo>
                  <a:lnTo>
                    <a:pt x="121" y="22"/>
                  </a:lnTo>
                  <a:lnTo>
                    <a:pt x="120" y="20"/>
                  </a:lnTo>
                  <a:lnTo>
                    <a:pt x="117" y="15"/>
                  </a:lnTo>
                  <a:lnTo>
                    <a:pt x="116" y="12"/>
                  </a:lnTo>
                  <a:lnTo>
                    <a:pt x="117" y="11"/>
                  </a:lnTo>
                  <a:lnTo>
                    <a:pt x="122" y="11"/>
                  </a:lnTo>
                  <a:lnTo>
                    <a:pt x="123" y="11"/>
                  </a:lnTo>
                  <a:lnTo>
                    <a:pt x="124" y="8"/>
                  </a:lnTo>
                  <a:lnTo>
                    <a:pt x="126" y="9"/>
                  </a:lnTo>
                  <a:lnTo>
                    <a:pt x="128" y="9"/>
                  </a:lnTo>
                  <a:lnTo>
                    <a:pt x="131" y="7"/>
                  </a:lnTo>
                  <a:lnTo>
                    <a:pt x="133" y="5"/>
                  </a:lnTo>
                  <a:lnTo>
                    <a:pt x="133" y="5"/>
                  </a:lnTo>
                  <a:lnTo>
                    <a:pt x="135" y="7"/>
                  </a:lnTo>
                  <a:lnTo>
                    <a:pt x="136" y="8"/>
                  </a:lnTo>
                  <a:lnTo>
                    <a:pt x="138" y="9"/>
                  </a:lnTo>
                  <a:lnTo>
                    <a:pt x="140" y="11"/>
                  </a:lnTo>
                  <a:lnTo>
                    <a:pt x="142" y="13"/>
                  </a:lnTo>
                  <a:lnTo>
                    <a:pt x="143" y="13"/>
                  </a:lnTo>
                  <a:lnTo>
                    <a:pt x="146" y="13"/>
                  </a:lnTo>
                  <a:lnTo>
                    <a:pt x="147" y="13"/>
                  </a:lnTo>
                  <a:lnTo>
                    <a:pt x="149" y="11"/>
                  </a:lnTo>
                  <a:lnTo>
                    <a:pt x="149" y="10"/>
                  </a:lnTo>
                  <a:lnTo>
                    <a:pt x="151" y="10"/>
                  </a:lnTo>
                  <a:lnTo>
                    <a:pt x="153" y="10"/>
                  </a:lnTo>
                  <a:lnTo>
                    <a:pt x="156" y="7"/>
                  </a:lnTo>
                  <a:lnTo>
                    <a:pt x="157" y="5"/>
                  </a:lnTo>
                  <a:lnTo>
                    <a:pt x="158" y="4"/>
                  </a:lnTo>
                  <a:lnTo>
                    <a:pt x="161" y="5"/>
                  </a:lnTo>
                  <a:lnTo>
                    <a:pt x="162" y="5"/>
                  </a:lnTo>
                  <a:lnTo>
                    <a:pt x="163" y="2"/>
                  </a:lnTo>
                  <a:lnTo>
                    <a:pt x="165" y="0"/>
                  </a:lnTo>
                  <a:lnTo>
                    <a:pt x="166" y="2"/>
                  </a:lnTo>
                  <a:lnTo>
                    <a:pt x="165" y="5"/>
                  </a:lnTo>
                  <a:lnTo>
                    <a:pt x="163" y="9"/>
                  </a:lnTo>
                  <a:lnTo>
                    <a:pt x="160" y="11"/>
                  </a:lnTo>
                  <a:lnTo>
                    <a:pt x="160" y="13"/>
                  </a:lnTo>
                  <a:lnTo>
                    <a:pt x="159" y="20"/>
                  </a:lnTo>
                  <a:lnTo>
                    <a:pt x="160" y="21"/>
                  </a:lnTo>
                  <a:lnTo>
                    <a:pt x="160" y="22"/>
                  </a:lnTo>
                  <a:lnTo>
                    <a:pt x="161" y="24"/>
                  </a:lnTo>
                  <a:lnTo>
                    <a:pt x="163" y="29"/>
                  </a:lnTo>
                  <a:lnTo>
                    <a:pt x="165" y="35"/>
                  </a:lnTo>
                  <a:lnTo>
                    <a:pt x="168" y="39"/>
                  </a:lnTo>
                  <a:lnTo>
                    <a:pt x="168" y="41"/>
                  </a:lnTo>
                  <a:lnTo>
                    <a:pt x="166" y="49"/>
                  </a:lnTo>
                  <a:lnTo>
                    <a:pt x="164" y="55"/>
                  </a:lnTo>
                  <a:lnTo>
                    <a:pt x="164" y="58"/>
                  </a:lnTo>
                  <a:lnTo>
                    <a:pt x="165" y="61"/>
                  </a:lnTo>
                  <a:lnTo>
                    <a:pt x="166" y="65"/>
                  </a:lnTo>
                  <a:lnTo>
                    <a:pt x="167" y="71"/>
                  </a:lnTo>
                  <a:lnTo>
                    <a:pt x="166" y="74"/>
                  </a:lnTo>
                  <a:lnTo>
                    <a:pt x="165" y="76"/>
                  </a:lnTo>
                  <a:lnTo>
                    <a:pt x="163" y="79"/>
                  </a:lnTo>
                  <a:lnTo>
                    <a:pt x="161" y="80"/>
                  </a:lnTo>
                  <a:lnTo>
                    <a:pt x="159" y="78"/>
                  </a:lnTo>
                  <a:lnTo>
                    <a:pt x="157" y="78"/>
                  </a:lnTo>
                  <a:lnTo>
                    <a:pt x="156" y="79"/>
                  </a:lnTo>
                  <a:lnTo>
                    <a:pt x="154" y="79"/>
                  </a:lnTo>
                  <a:lnTo>
                    <a:pt x="151" y="83"/>
                  </a:lnTo>
                  <a:lnTo>
                    <a:pt x="146" y="86"/>
                  </a:lnTo>
                  <a:lnTo>
                    <a:pt x="142" y="87"/>
                  </a:lnTo>
                  <a:lnTo>
                    <a:pt x="139" y="89"/>
                  </a:lnTo>
                  <a:lnTo>
                    <a:pt x="137" y="89"/>
                  </a:lnTo>
                  <a:lnTo>
                    <a:pt x="133" y="90"/>
                  </a:lnTo>
                  <a:lnTo>
                    <a:pt x="130" y="90"/>
                  </a:lnTo>
                  <a:lnTo>
                    <a:pt x="131" y="91"/>
                  </a:lnTo>
                  <a:lnTo>
                    <a:pt x="130" y="97"/>
                  </a:lnTo>
                  <a:lnTo>
                    <a:pt x="130" y="98"/>
                  </a:lnTo>
                  <a:lnTo>
                    <a:pt x="130" y="98"/>
                  </a:lnTo>
                  <a:lnTo>
                    <a:pt x="128" y="99"/>
                  </a:lnTo>
                  <a:lnTo>
                    <a:pt x="124" y="98"/>
                  </a:lnTo>
                  <a:lnTo>
                    <a:pt x="120" y="96"/>
                  </a:lnTo>
                  <a:lnTo>
                    <a:pt x="117" y="96"/>
                  </a:lnTo>
                  <a:lnTo>
                    <a:pt x="116" y="98"/>
                  </a:lnTo>
                  <a:lnTo>
                    <a:pt x="115" y="100"/>
                  </a:lnTo>
                  <a:lnTo>
                    <a:pt x="113" y="100"/>
                  </a:lnTo>
                  <a:lnTo>
                    <a:pt x="112" y="100"/>
                  </a:lnTo>
                  <a:lnTo>
                    <a:pt x="111" y="101"/>
                  </a:lnTo>
                  <a:lnTo>
                    <a:pt x="111" y="103"/>
                  </a:lnTo>
                  <a:lnTo>
                    <a:pt x="112" y="105"/>
                  </a:lnTo>
                  <a:lnTo>
                    <a:pt x="113" y="109"/>
                  </a:lnTo>
                  <a:lnTo>
                    <a:pt x="112" y="111"/>
                  </a:lnTo>
                  <a:lnTo>
                    <a:pt x="113" y="113"/>
                  </a:lnTo>
                  <a:lnTo>
                    <a:pt x="120" y="118"/>
                  </a:lnTo>
                  <a:lnTo>
                    <a:pt x="122" y="120"/>
                  </a:lnTo>
                  <a:lnTo>
                    <a:pt x="122" y="120"/>
                  </a:lnTo>
                  <a:lnTo>
                    <a:pt x="121" y="124"/>
                  </a:lnTo>
                  <a:lnTo>
                    <a:pt x="122" y="127"/>
                  </a:lnTo>
                  <a:lnTo>
                    <a:pt x="120" y="127"/>
                  </a:lnTo>
                  <a:lnTo>
                    <a:pt x="116" y="125"/>
                  </a:lnTo>
                  <a:lnTo>
                    <a:pt x="115" y="125"/>
                  </a:lnTo>
                  <a:lnTo>
                    <a:pt x="113" y="125"/>
                  </a:lnTo>
                  <a:lnTo>
                    <a:pt x="112" y="125"/>
                  </a:lnTo>
                  <a:lnTo>
                    <a:pt x="111" y="123"/>
                  </a:lnTo>
                  <a:lnTo>
                    <a:pt x="109" y="121"/>
                  </a:lnTo>
                  <a:lnTo>
                    <a:pt x="107" y="121"/>
                  </a:lnTo>
                  <a:lnTo>
                    <a:pt x="104" y="122"/>
                  </a:lnTo>
                  <a:lnTo>
                    <a:pt x="99" y="122"/>
                  </a:lnTo>
                  <a:lnTo>
                    <a:pt x="98" y="122"/>
                  </a:lnTo>
                  <a:lnTo>
                    <a:pt x="97" y="123"/>
                  </a:lnTo>
                  <a:lnTo>
                    <a:pt x="95" y="126"/>
                  </a:lnTo>
                  <a:lnTo>
                    <a:pt x="94" y="125"/>
                  </a:lnTo>
                  <a:lnTo>
                    <a:pt x="90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6" y="127"/>
                  </a:lnTo>
                  <a:lnTo>
                    <a:pt x="87" y="129"/>
                  </a:lnTo>
                  <a:lnTo>
                    <a:pt x="86" y="130"/>
                  </a:lnTo>
                  <a:lnTo>
                    <a:pt x="85" y="131"/>
                  </a:lnTo>
                  <a:lnTo>
                    <a:pt x="82" y="134"/>
                  </a:lnTo>
                  <a:lnTo>
                    <a:pt x="80" y="136"/>
                  </a:lnTo>
                  <a:lnTo>
                    <a:pt x="79" y="136"/>
                  </a:lnTo>
                  <a:lnTo>
                    <a:pt x="75" y="136"/>
                  </a:lnTo>
                  <a:lnTo>
                    <a:pt x="71" y="136"/>
                  </a:lnTo>
                  <a:lnTo>
                    <a:pt x="69" y="138"/>
                  </a:lnTo>
                  <a:lnTo>
                    <a:pt x="68" y="139"/>
                  </a:lnTo>
                  <a:lnTo>
                    <a:pt x="67" y="13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4" name="Freeform 504">
              <a:extLst>
                <a:ext uri="{FF2B5EF4-FFF2-40B4-BE49-F238E27FC236}">
                  <a16:creationId xmlns:a16="http://schemas.microsoft.com/office/drawing/2014/main" id="{5A3D4B2E-BD12-E396-5587-6B75FC13E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09719" y="9473712"/>
              <a:ext cx="5497" cy="5493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0 w 4"/>
                <a:gd name="T5" fmla="*/ 0 h 4"/>
                <a:gd name="T6" fmla="*/ 0 w 4"/>
                <a:gd name="T7" fmla="*/ 0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5" name="Freeform 505">
              <a:extLst>
                <a:ext uri="{FF2B5EF4-FFF2-40B4-BE49-F238E27FC236}">
                  <a16:creationId xmlns:a16="http://schemas.microsoft.com/office/drawing/2014/main" id="{ECB8E54F-5FA5-273D-E928-96655DEE7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8728" y="9446234"/>
              <a:ext cx="5497" cy="5497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4 h 5"/>
                <a:gd name="T4" fmla="*/ 1 w 3"/>
                <a:gd name="T5" fmla="*/ 4 h 5"/>
                <a:gd name="T6" fmla="*/ 0 w 3"/>
                <a:gd name="T7" fmla="*/ 3 h 5"/>
                <a:gd name="T8" fmla="*/ 0 w 3"/>
                <a:gd name="T9" fmla="*/ 1 h 5"/>
                <a:gd name="T10" fmla="*/ 1 w 3"/>
                <a:gd name="T11" fmla="*/ 0 h 5"/>
                <a:gd name="T12" fmla="*/ 2 w 3"/>
                <a:gd name="T13" fmla="*/ 0 h 5"/>
                <a:gd name="T14" fmla="*/ 2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6" name="Freeform 507">
              <a:extLst>
                <a:ext uri="{FF2B5EF4-FFF2-40B4-BE49-F238E27FC236}">
                  <a16:creationId xmlns:a16="http://schemas.microsoft.com/office/drawing/2014/main" id="{39AA5054-9C60-AF7F-A878-618F22DE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8017484"/>
              <a:ext cx="252779" cy="274760"/>
            </a:xfrm>
            <a:custGeom>
              <a:avLst/>
              <a:gdLst>
                <a:gd name="T0" fmla="*/ 19 w 203"/>
                <a:gd name="T1" fmla="*/ 143 h 221"/>
                <a:gd name="T2" fmla="*/ 201 w 203"/>
                <a:gd name="T3" fmla="*/ 27 h 221"/>
                <a:gd name="T4" fmla="*/ 195 w 203"/>
                <a:gd name="T5" fmla="*/ 30 h 221"/>
                <a:gd name="T6" fmla="*/ 180 w 203"/>
                <a:gd name="T7" fmla="*/ 43 h 221"/>
                <a:gd name="T8" fmla="*/ 170 w 203"/>
                <a:gd name="T9" fmla="*/ 64 h 221"/>
                <a:gd name="T10" fmla="*/ 171 w 203"/>
                <a:gd name="T11" fmla="*/ 91 h 221"/>
                <a:gd name="T12" fmla="*/ 143 w 203"/>
                <a:gd name="T13" fmla="*/ 112 h 221"/>
                <a:gd name="T14" fmla="*/ 126 w 203"/>
                <a:gd name="T15" fmla="*/ 125 h 221"/>
                <a:gd name="T16" fmla="*/ 102 w 203"/>
                <a:gd name="T17" fmla="*/ 139 h 221"/>
                <a:gd name="T18" fmla="*/ 98 w 203"/>
                <a:gd name="T19" fmla="*/ 153 h 221"/>
                <a:gd name="T20" fmla="*/ 107 w 203"/>
                <a:gd name="T21" fmla="*/ 163 h 221"/>
                <a:gd name="T22" fmla="*/ 124 w 203"/>
                <a:gd name="T23" fmla="*/ 178 h 221"/>
                <a:gd name="T24" fmla="*/ 124 w 203"/>
                <a:gd name="T25" fmla="*/ 192 h 221"/>
                <a:gd name="T26" fmla="*/ 109 w 203"/>
                <a:gd name="T27" fmla="*/ 196 h 221"/>
                <a:gd name="T28" fmla="*/ 90 w 203"/>
                <a:gd name="T29" fmla="*/ 196 h 221"/>
                <a:gd name="T30" fmla="*/ 76 w 203"/>
                <a:gd name="T31" fmla="*/ 210 h 221"/>
                <a:gd name="T32" fmla="*/ 73 w 203"/>
                <a:gd name="T33" fmla="*/ 217 h 221"/>
                <a:gd name="T34" fmla="*/ 56 w 203"/>
                <a:gd name="T35" fmla="*/ 218 h 221"/>
                <a:gd name="T36" fmla="*/ 42 w 203"/>
                <a:gd name="T37" fmla="*/ 212 h 221"/>
                <a:gd name="T38" fmla="*/ 33 w 203"/>
                <a:gd name="T39" fmla="*/ 218 h 221"/>
                <a:gd name="T40" fmla="*/ 27 w 203"/>
                <a:gd name="T41" fmla="*/ 207 h 221"/>
                <a:gd name="T42" fmla="*/ 18 w 203"/>
                <a:gd name="T43" fmla="*/ 204 h 221"/>
                <a:gd name="T44" fmla="*/ 17 w 203"/>
                <a:gd name="T45" fmla="*/ 195 h 221"/>
                <a:gd name="T46" fmla="*/ 37 w 203"/>
                <a:gd name="T47" fmla="*/ 181 h 221"/>
                <a:gd name="T48" fmla="*/ 26 w 203"/>
                <a:gd name="T49" fmla="*/ 176 h 221"/>
                <a:gd name="T50" fmla="*/ 33 w 203"/>
                <a:gd name="T51" fmla="*/ 147 h 221"/>
                <a:gd name="T52" fmla="*/ 13 w 203"/>
                <a:gd name="T53" fmla="*/ 137 h 221"/>
                <a:gd name="T54" fmla="*/ 7 w 203"/>
                <a:gd name="T55" fmla="*/ 135 h 221"/>
                <a:gd name="T56" fmla="*/ 1 w 203"/>
                <a:gd name="T57" fmla="*/ 123 h 221"/>
                <a:gd name="T58" fmla="*/ 19 w 203"/>
                <a:gd name="T59" fmla="*/ 108 h 221"/>
                <a:gd name="T60" fmla="*/ 27 w 203"/>
                <a:gd name="T61" fmla="*/ 102 h 221"/>
                <a:gd name="T62" fmla="*/ 42 w 203"/>
                <a:gd name="T63" fmla="*/ 95 h 221"/>
                <a:gd name="T64" fmla="*/ 49 w 203"/>
                <a:gd name="T65" fmla="*/ 90 h 221"/>
                <a:gd name="T66" fmla="*/ 61 w 203"/>
                <a:gd name="T67" fmla="*/ 79 h 221"/>
                <a:gd name="T68" fmla="*/ 69 w 203"/>
                <a:gd name="T69" fmla="*/ 68 h 221"/>
                <a:gd name="T70" fmla="*/ 76 w 203"/>
                <a:gd name="T71" fmla="*/ 55 h 221"/>
                <a:gd name="T72" fmla="*/ 83 w 203"/>
                <a:gd name="T73" fmla="*/ 52 h 221"/>
                <a:gd name="T74" fmla="*/ 89 w 203"/>
                <a:gd name="T75" fmla="*/ 61 h 221"/>
                <a:gd name="T76" fmla="*/ 103 w 203"/>
                <a:gd name="T77" fmla="*/ 66 h 221"/>
                <a:gd name="T78" fmla="*/ 120 w 203"/>
                <a:gd name="T79" fmla="*/ 69 h 221"/>
                <a:gd name="T80" fmla="*/ 125 w 203"/>
                <a:gd name="T81" fmla="*/ 60 h 221"/>
                <a:gd name="T82" fmla="*/ 118 w 203"/>
                <a:gd name="T83" fmla="*/ 49 h 221"/>
                <a:gd name="T84" fmla="*/ 126 w 203"/>
                <a:gd name="T85" fmla="*/ 41 h 221"/>
                <a:gd name="T86" fmla="*/ 146 w 203"/>
                <a:gd name="T87" fmla="*/ 41 h 221"/>
                <a:gd name="T88" fmla="*/ 155 w 203"/>
                <a:gd name="T89" fmla="*/ 31 h 221"/>
                <a:gd name="T90" fmla="*/ 161 w 203"/>
                <a:gd name="T91" fmla="*/ 24 h 221"/>
                <a:gd name="T92" fmla="*/ 168 w 203"/>
                <a:gd name="T93" fmla="*/ 23 h 221"/>
                <a:gd name="T94" fmla="*/ 173 w 203"/>
                <a:gd name="T95" fmla="*/ 9 h 221"/>
                <a:gd name="T96" fmla="*/ 179 w 203"/>
                <a:gd name="T97" fmla="*/ 1 h 221"/>
                <a:gd name="T98" fmla="*/ 188 w 203"/>
                <a:gd name="T99" fmla="*/ 4 h 221"/>
                <a:gd name="T100" fmla="*/ 195 w 203"/>
                <a:gd name="T101" fmla="*/ 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3" h="221">
                  <a:moveTo>
                    <a:pt x="18" y="146"/>
                  </a:moveTo>
                  <a:lnTo>
                    <a:pt x="16" y="147"/>
                  </a:lnTo>
                  <a:lnTo>
                    <a:pt x="16" y="145"/>
                  </a:lnTo>
                  <a:lnTo>
                    <a:pt x="17" y="143"/>
                  </a:lnTo>
                  <a:lnTo>
                    <a:pt x="19" y="143"/>
                  </a:lnTo>
                  <a:lnTo>
                    <a:pt x="18" y="146"/>
                  </a:lnTo>
                  <a:close/>
                  <a:moveTo>
                    <a:pt x="197" y="20"/>
                  </a:moveTo>
                  <a:lnTo>
                    <a:pt x="198" y="22"/>
                  </a:lnTo>
                  <a:lnTo>
                    <a:pt x="200" y="25"/>
                  </a:lnTo>
                  <a:lnTo>
                    <a:pt x="201" y="27"/>
                  </a:lnTo>
                  <a:lnTo>
                    <a:pt x="201" y="28"/>
                  </a:lnTo>
                  <a:lnTo>
                    <a:pt x="202" y="30"/>
                  </a:lnTo>
                  <a:lnTo>
                    <a:pt x="201" y="31"/>
                  </a:lnTo>
                  <a:lnTo>
                    <a:pt x="198" y="30"/>
                  </a:lnTo>
                  <a:lnTo>
                    <a:pt x="195" y="30"/>
                  </a:lnTo>
                  <a:lnTo>
                    <a:pt x="190" y="33"/>
                  </a:lnTo>
                  <a:lnTo>
                    <a:pt x="188" y="35"/>
                  </a:lnTo>
                  <a:lnTo>
                    <a:pt x="186" y="39"/>
                  </a:lnTo>
                  <a:lnTo>
                    <a:pt x="182" y="40"/>
                  </a:lnTo>
                  <a:lnTo>
                    <a:pt x="180" y="43"/>
                  </a:lnTo>
                  <a:lnTo>
                    <a:pt x="178" y="47"/>
                  </a:lnTo>
                  <a:lnTo>
                    <a:pt x="176" y="51"/>
                  </a:lnTo>
                  <a:lnTo>
                    <a:pt x="172" y="55"/>
                  </a:lnTo>
                  <a:lnTo>
                    <a:pt x="170" y="60"/>
                  </a:lnTo>
                  <a:lnTo>
                    <a:pt x="170" y="64"/>
                  </a:lnTo>
                  <a:lnTo>
                    <a:pt x="172" y="69"/>
                  </a:lnTo>
                  <a:lnTo>
                    <a:pt x="172" y="72"/>
                  </a:lnTo>
                  <a:lnTo>
                    <a:pt x="171" y="80"/>
                  </a:lnTo>
                  <a:lnTo>
                    <a:pt x="172" y="88"/>
                  </a:lnTo>
                  <a:lnTo>
                    <a:pt x="171" y="91"/>
                  </a:lnTo>
                  <a:lnTo>
                    <a:pt x="159" y="96"/>
                  </a:lnTo>
                  <a:lnTo>
                    <a:pt x="156" y="99"/>
                  </a:lnTo>
                  <a:lnTo>
                    <a:pt x="152" y="106"/>
                  </a:lnTo>
                  <a:lnTo>
                    <a:pt x="147" y="109"/>
                  </a:lnTo>
                  <a:lnTo>
                    <a:pt x="143" y="112"/>
                  </a:lnTo>
                  <a:lnTo>
                    <a:pt x="139" y="113"/>
                  </a:lnTo>
                  <a:lnTo>
                    <a:pt x="136" y="118"/>
                  </a:lnTo>
                  <a:lnTo>
                    <a:pt x="133" y="121"/>
                  </a:lnTo>
                  <a:lnTo>
                    <a:pt x="129" y="123"/>
                  </a:lnTo>
                  <a:lnTo>
                    <a:pt x="126" y="125"/>
                  </a:lnTo>
                  <a:lnTo>
                    <a:pt x="120" y="126"/>
                  </a:lnTo>
                  <a:lnTo>
                    <a:pt x="116" y="127"/>
                  </a:lnTo>
                  <a:lnTo>
                    <a:pt x="112" y="131"/>
                  </a:lnTo>
                  <a:lnTo>
                    <a:pt x="103" y="135"/>
                  </a:lnTo>
                  <a:lnTo>
                    <a:pt x="102" y="139"/>
                  </a:lnTo>
                  <a:lnTo>
                    <a:pt x="102" y="145"/>
                  </a:lnTo>
                  <a:lnTo>
                    <a:pt x="102" y="149"/>
                  </a:lnTo>
                  <a:lnTo>
                    <a:pt x="102" y="153"/>
                  </a:lnTo>
                  <a:lnTo>
                    <a:pt x="99" y="151"/>
                  </a:lnTo>
                  <a:lnTo>
                    <a:pt x="98" y="153"/>
                  </a:lnTo>
                  <a:lnTo>
                    <a:pt x="97" y="155"/>
                  </a:lnTo>
                  <a:lnTo>
                    <a:pt x="97" y="159"/>
                  </a:lnTo>
                  <a:lnTo>
                    <a:pt x="100" y="160"/>
                  </a:lnTo>
                  <a:lnTo>
                    <a:pt x="103" y="162"/>
                  </a:lnTo>
                  <a:lnTo>
                    <a:pt x="107" y="163"/>
                  </a:lnTo>
                  <a:lnTo>
                    <a:pt x="109" y="164"/>
                  </a:lnTo>
                  <a:lnTo>
                    <a:pt x="116" y="172"/>
                  </a:lnTo>
                  <a:lnTo>
                    <a:pt x="121" y="175"/>
                  </a:lnTo>
                  <a:lnTo>
                    <a:pt x="122" y="176"/>
                  </a:lnTo>
                  <a:lnTo>
                    <a:pt x="124" y="178"/>
                  </a:lnTo>
                  <a:lnTo>
                    <a:pt x="127" y="181"/>
                  </a:lnTo>
                  <a:lnTo>
                    <a:pt x="128" y="183"/>
                  </a:lnTo>
                  <a:lnTo>
                    <a:pt x="127" y="184"/>
                  </a:lnTo>
                  <a:lnTo>
                    <a:pt x="125" y="187"/>
                  </a:lnTo>
                  <a:lnTo>
                    <a:pt x="124" y="192"/>
                  </a:lnTo>
                  <a:lnTo>
                    <a:pt x="122" y="194"/>
                  </a:lnTo>
                  <a:lnTo>
                    <a:pt x="120" y="195"/>
                  </a:lnTo>
                  <a:lnTo>
                    <a:pt x="118" y="196"/>
                  </a:lnTo>
                  <a:lnTo>
                    <a:pt x="113" y="196"/>
                  </a:lnTo>
                  <a:lnTo>
                    <a:pt x="109" y="196"/>
                  </a:lnTo>
                  <a:lnTo>
                    <a:pt x="108" y="195"/>
                  </a:lnTo>
                  <a:lnTo>
                    <a:pt x="103" y="196"/>
                  </a:lnTo>
                  <a:lnTo>
                    <a:pt x="102" y="196"/>
                  </a:lnTo>
                  <a:lnTo>
                    <a:pt x="94" y="196"/>
                  </a:lnTo>
                  <a:lnTo>
                    <a:pt x="90" y="196"/>
                  </a:lnTo>
                  <a:lnTo>
                    <a:pt x="87" y="197"/>
                  </a:lnTo>
                  <a:lnTo>
                    <a:pt x="85" y="198"/>
                  </a:lnTo>
                  <a:lnTo>
                    <a:pt x="83" y="201"/>
                  </a:lnTo>
                  <a:lnTo>
                    <a:pt x="81" y="204"/>
                  </a:lnTo>
                  <a:lnTo>
                    <a:pt x="76" y="210"/>
                  </a:lnTo>
                  <a:lnTo>
                    <a:pt x="74" y="212"/>
                  </a:lnTo>
                  <a:lnTo>
                    <a:pt x="74" y="216"/>
                  </a:lnTo>
                  <a:lnTo>
                    <a:pt x="74" y="216"/>
                  </a:lnTo>
                  <a:lnTo>
                    <a:pt x="73" y="217"/>
                  </a:lnTo>
                  <a:lnTo>
                    <a:pt x="73" y="217"/>
                  </a:lnTo>
                  <a:lnTo>
                    <a:pt x="71" y="217"/>
                  </a:lnTo>
                  <a:lnTo>
                    <a:pt x="64" y="213"/>
                  </a:lnTo>
                  <a:lnTo>
                    <a:pt x="59" y="216"/>
                  </a:lnTo>
                  <a:lnTo>
                    <a:pt x="58" y="218"/>
                  </a:lnTo>
                  <a:lnTo>
                    <a:pt x="56" y="218"/>
                  </a:lnTo>
                  <a:lnTo>
                    <a:pt x="55" y="214"/>
                  </a:lnTo>
                  <a:lnTo>
                    <a:pt x="51" y="214"/>
                  </a:lnTo>
                  <a:lnTo>
                    <a:pt x="45" y="209"/>
                  </a:lnTo>
                  <a:lnTo>
                    <a:pt x="43" y="210"/>
                  </a:lnTo>
                  <a:lnTo>
                    <a:pt x="42" y="212"/>
                  </a:lnTo>
                  <a:lnTo>
                    <a:pt x="39" y="216"/>
                  </a:lnTo>
                  <a:lnTo>
                    <a:pt x="35" y="219"/>
                  </a:lnTo>
                  <a:lnTo>
                    <a:pt x="34" y="220"/>
                  </a:lnTo>
                  <a:lnTo>
                    <a:pt x="33" y="219"/>
                  </a:lnTo>
                  <a:lnTo>
                    <a:pt x="33" y="218"/>
                  </a:lnTo>
                  <a:lnTo>
                    <a:pt x="31" y="215"/>
                  </a:lnTo>
                  <a:lnTo>
                    <a:pt x="24" y="213"/>
                  </a:lnTo>
                  <a:lnTo>
                    <a:pt x="22" y="211"/>
                  </a:lnTo>
                  <a:lnTo>
                    <a:pt x="21" y="211"/>
                  </a:lnTo>
                  <a:lnTo>
                    <a:pt x="27" y="207"/>
                  </a:lnTo>
                  <a:lnTo>
                    <a:pt x="29" y="206"/>
                  </a:lnTo>
                  <a:lnTo>
                    <a:pt x="28" y="205"/>
                  </a:lnTo>
                  <a:lnTo>
                    <a:pt x="26" y="205"/>
                  </a:lnTo>
                  <a:lnTo>
                    <a:pt x="21" y="205"/>
                  </a:lnTo>
                  <a:lnTo>
                    <a:pt x="18" y="204"/>
                  </a:lnTo>
                  <a:lnTo>
                    <a:pt x="14" y="205"/>
                  </a:lnTo>
                  <a:lnTo>
                    <a:pt x="11" y="203"/>
                  </a:lnTo>
                  <a:lnTo>
                    <a:pt x="17" y="199"/>
                  </a:lnTo>
                  <a:lnTo>
                    <a:pt x="17" y="197"/>
                  </a:lnTo>
                  <a:lnTo>
                    <a:pt x="17" y="195"/>
                  </a:lnTo>
                  <a:lnTo>
                    <a:pt x="20" y="189"/>
                  </a:lnTo>
                  <a:lnTo>
                    <a:pt x="23" y="186"/>
                  </a:lnTo>
                  <a:lnTo>
                    <a:pt x="31" y="181"/>
                  </a:lnTo>
                  <a:lnTo>
                    <a:pt x="34" y="181"/>
                  </a:lnTo>
                  <a:lnTo>
                    <a:pt x="37" y="181"/>
                  </a:lnTo>
                  <a:lnTo>
                    <a:pt x="39" y="181"/>
                  </a:lnTo>
                  <a:lnTo>
                    <a:pt x="37" y="179"/>
                  </a:lnTo>
                  <a:lnTo>
                    <a:pt x="34" y="178"/>
                  </a:lnTo>
                  <a:lnTo>
                    <a:pt x="31" y="178"/>
                  </a:lnTo>
                  <a:lnTo>
                    <a:pt x="26" y="176"/>
                  </a:lnTo>
                  <a:lnTo>
                    <a:pt x="26" y="173"/>
                  </a:lnTo>
                  <a:lnTo>
                    <a:pt x="34" y="156"/>
                  </a:lnTo>
                  <a:lnTo>
                    <a:pt x="34" y="154"/>
                  </a:lnTo>
                  <a:lnTo>
                    <a:pt x="33" y="150"/>
                  </a:lnTo>
                  <a:lnTo>
                    <a:pt x="33" y="147"/>
                  </a:lnTo>
                  <a:lnTo>
                    <a:pt x="27" y="144"/>
                  </a:lnTo>
                  <a:lnTo>
                    <a:pt x="24" y="143"/>
                  </a:lnTo>
                  <a:lnTo>
                    <a:pt x="17" y="139"/>
                  </a:lnTo>
                  <a:lnTo>
                    <a:pt x="13" y="137"/>
                  </a:lnTo>
                  <a:lnTo>
                    <a:pt x="13" y="137"/>
                  </a:lnTo>
                  <a:lnTo>
                    <a:pt x="12" y="141"/>
                  </a:lnTo>
                  <a:lnTo>
                    <a:pt x="11" y="142"/>
                  </a:lnTo>
                  <a:lnTo>
                    <a:pt x="9" y="143"/>
                  </a:lnTo>
                  <a:lnTo>
                    <a:pt x="9" y="138"/>
                  </a:lnTo>
                  <a:lnTo>
                    <a:pt x="7" y="135"/>
                  </a:lnTo>
                  <a:lnTo>
                    <a:pt x="2" y="132"/>
                  </a:lnTo>
                  <a:lnTo>
                    <a:pt x="0" y="130"/>
                  </a:lnTo>
                  <a:lnTo>
                    <a:pt x="1" y="127"/>
                  </a:lnTo>
                  <a:lnTo>
                    <a:pt x="1" y="127"/>
                  </a:lnTo>
                  <a:lnTo>
                    <a:pt x="1" y="123"/>
                  </a:lnTo>
                  <a:lnTo>
                    <a:pt x="4" y="119"/>
                  </a:lnTo>
                  <a:lnTo>
                    <a:pt x="12" y="113"/>
                  </a:lnTo>
                  <a:lnTo>
                    <a:pt x="13" y="111"/>
                  </a:lnTo>
                  <a:lnTo>
                    <a:pt x="17" y="108"/>
                  </a:lnTo>
                  <a:lnTo>
                    <a:pt x="19" y="108"/>
                  </a:lnTo>
                  <a:lnTo>
                    <a:pt x="21" y="107"/>
                  </a:lnTo>
                  <a:lnTo>
                    <a:pt x="22" y="106"/>
                  </a:lnTo>
                  <a:lnTo>
                    <a:pt x="22" y="105"/>
                  </a:lnTo>
                  <a:lnTo>
                    <a:pt x="23" y="104"/>
                  </a:lnTo>
                  <a:lnTo>
                    <a:pt x="27" y="102"/>
                  </a:lnTo>
                  <a:lnTo>
                    <a:pt x="31" y="100"/>
                  </a:lnTo>
                  <a:lnTo>
                    <a:pt x="34" y="99"/>
                  </a:lnTo>
                  <a:lnTo>
                    <a:pt x="38" y="96"/>
                  </a:lnTo>
                  <a:lnTo>
                    <a:pt x="40" y="95"/>
                  </a:lnTo>
                  <a:lnTo>
                    <a:pt x="42" y="95"/>
                  </a:lnTo>
                  <a:lnTo>
                    <a:pt x="42" y="94"/>
                  </a:lnTo>
                  <a:lnTo>
                    <a:pt x="43" y="92"/>
                  </a:lnTo>
                  <a:lnTo>
                    <a:pt x="44" y="91"/>
                  </a:lnTo>
                  <a:lnTo>
                    <a:pt x="46" y="90"/>
                  </a:lnTo>
                  <a:lnTo>
                    <a:pt x="49" y="90"/>
                  </a:lnTo>
                  <a:lnTo>
                    <a:pt x="53" y="89"/>
                  </a:lnTo>
                  <a:lnTo>
                    <a:pt x="55" y="86"/>
                  </a:lnTo>
                  <a:lnTo>
                    <a:pt x="56" y="84"/>
                  </a:lnTo>
                  <a:lnTo>
                    <a:pt x="58" y="82"/>
                  </a:lnTo>
                  <a:lnTo>
                    <a:pt x="61" y="79"/>
                  </a:lnTo>
                  <a:lnTo>
                    <a:pt x="63" y="75"/>
                  </a:lnTo>
                  <a:lnTo>
                    <a:pt x="66" y="71"/>
                  </a:lnTo>
                  <a:lnTo>
                    <a:pt x="67" y="70"/>
                  </a:lnTo>
                  <a:lnTo>
                    <a:pt x="69" y="70"/>
                  </a:lnTo>
                  <a:lnTo>
                    <a:pt x="69" y="68"/>
                  </a:lnTo>
                  <a:lnTo>
                    <a:pt x="70" y="64"/>
                  </a:lnTo>
                  <a:lnTo>
                    <a:pt x="71" y="60"/>
                  </a:lnTo>
                  <a:lnTo>
                    <a:pt x="72" y="58"/>
                  </a:lnTo>
                  <a:lnTo>
                    <a:pt x="75" y="56"/>
                  </a:lnTo>
                  <a:lnTo>
                    <a:pt x="76" y="55"/>
                  </a:lnTo>
                  <a:lnTo>
                    <a:pt x="76" y="54"/>
                  </a:lnTo>
                  <a:lnTo>
                    <a:pt x="78" y="55"/>
                  </a:lnTo>
                  <a:lnTo>
                    <a:pt x="80" y="53"/>
                  </a:lnTo>
                  <a:lnTo>
                    <a:pt x="81" y="52"/>
                  </a:lnTo>
                  <a:lnTo>
                    <a:pt x="83" y="52"/>
                  </a:lnTo>
                  <a:lnTo>
                    <a:pt x="85" y="53"/>
                  </a:lnTo>
                  <a:lnTo>
                    <a:pt x="86" y="56"/>
                  </a:lnTo>
                  <a:lnTo>
                    <a:pt x="87" y="58"/>
                  </a:lnTo>
                  <a:lnTo>
                    <a:pt x="89" y="60"/>
                  </a:lnTo>
                  <a:lnTo>
                    <a:pt x="89" y="61"/>
                  </a:lnTo>
                  <a:lnTo>
                    <a:pt x="91" y="63"/>
                  </a:lnTo>
                  <a:lnTo>
                    <a:pt x="93" y="63"/>
                  </a:lnTo>
                  <a:lnTo>
                    <a:pt x="98" y="64"/>
                  </a:lnTo>
                  <a:lnTo>
                    <a:pt x="101" y="64"/>
                  </a:lnTo>
                  <a:lnTo>
                    <a:pt x="103" y="66"/>
                  </a:lnTo>
                  <a:lnTo>
                    <a:pt x="107" y="66"/>
                  </a:lnTo>
                  <a:lnTo>
                    <a:pt x="114" y="66"/>
                  </a:lnTo>
                  <a:lnTo>
                    <a:pt x="117" y="66"/>
                  </a:lnTo>
                  <a:lnTo>
                    <a:pt x="118" y="67"/>
                  </a:lnTo>
                  <a:lnTo>
                    <a:pt x="120" y="69"/>
                  </a:lnTo>
                  <a:lnTo>
                    <a:pt x="121" y="69"/>
                  </a:lnTo>
                  <a:lnTo>
                    <a:pt x="123" y="67"/>
                  </a:lnTo>
                  <a:lnTo>
                    <a:pt x="124" y="64"/>
                  </a:lnTo>
                  <a:lnTo>
                    <a:pt x="125" y="61"/>
                  </a:lnTo>
                  <a:lnTo>
                    <a:pt x="125" y="60"/>
                  </a:lnTo>
                  <a:lnTo>
                    <a:pt x="125" y="57"/>
                  </a:lnTo>
                  <a:lnTo>
                    <a:pt x="122" y="55"/>
                  </a:lnTo>
                  <a:lnTo>
                    <a:pt x="121" y="52"/>
                  </a:lnTo>
                  <a:lnTo>
                    <a:pt x="119" y="49"/>
                  </a:lnTo>
                  <a:lnTo>
                    <a:pt x="118" y="49"/>
                  </a:lnTo>
                  <a:lnTo>
                    <a:pt x="118" y="47"/>
                  </a:lnTo>
                  <a:lnTo>
                    <a:pt x="118" y="45"/>
                  </a:lnTo>
                  <a:lnTo>
                    <a:pt x="118" y="43"/>
                  </a:lnTo>
                  <a:lnTo>
                    <a:pt x="122" y="42"/>
                  </a:lnTo>
                  <a:lnTo>
                    <a:pt x="126" y="41"/>
                  </a:lnTo>
                  <a:lnTo>
                    <a:pt x="130" y="43"/>
                  </a:lnTo>
                  <a:lnTo>
                    <a:pt x="137" y="42"/>
                  </a:lnTo>
                  <a:lnTo>
                    <a:pt x="140" y="40"/>
                  </a:lnTo>
                  <a:lnTo>
                    <a:pt x="143" y="41"/>
                  </a:lnTo>
                  <a:lnTo>
                    <a:pt x="146" y="41"/>
                  </a:lnTo>
                  <a:lnTo>
                    <a:pt x="147" y="39"/>
                  </a:lnTo>
                  <a:lnTo>
                    <a:pt x="150" y="36"/>
                  </a:lnTo>
                  <a:lnTo>
                    <a:pt x="152" y="36"/>
                  </a:lnTo>
                  <a:lnTo>
                    <a:pt x="154" y="33"/>
                  </a:lnTo>
                  <a:lnTo>
                    <a:pt x="155" y="31"/>
                  </a:lnTo>
                  <a:lnTo>
                    <a:pt x="155" y="29"/>
                  </a:lnTo>
                  <a:lnTo>
                    <a:pt x="156" y="27"/>
                  </a:lnTo>
                  <a:lnTo>
                    <a:pt x="159" y="25"/>
                  </a:lnTo>
                  <a:lnTo>
                    <a:pt x="160" y="24"/>
                  </a:lnTo>
                  <a:lnTo>
                    <a:pt x="161" y="24"/>
                  </a:lnTo>
                  <a:lnTo>
                    <a:pt x="164" y="25"/>
                  </a:lnTo>
                  <a:lnTo>
                    <a:pt x="165" y="26"/>
                  </a:lnTo>
                  <a:lnTo>
                    <a:pt x="166" y="26"/>
                  </a:lnTo>
                  <a:lnTo>
                    <a:pt x="168" y="24"/>
                  </a:lnTo>
                  <a:lnTo>
                    <a:pt x="168" y="23"/>
                  </a:lnTo>
                  <a:lnTo>
                    <a:pt x="171" y="23"/>
                  </a:lnTo>
                  <a:lnTo>
                    <a:pt x="171" y="22"/>
                  </a:lnTo>
                  <a:lnTo>
                    <a:pt x="172" y="17"/>
                  </a:lnTo>
                  <a:lnTo>
                    <a:pt x="173" y="12"/>
                  </a:lnTo>
                  <a:lnTo>
                    <a:pt x="173" y="9"/>
                  </a:lnTo>
                  <a:lnTo>
                    <a:pt x="175" y="4"/>
                  </a:lnTo>
                  <a:lnTo>
                    <a:pt x="176" y="1"/>
                  </a:lnTo>
                  <a:lnTo>
                    <a:pt x="177" y="0"/>
                  </a:lnTo>
                  <a:lnTo>
                    <a:pt x="178" y="0"/>
                  </a:lnTo>
                  <a:lnTo>
                    <a:pt x="179" y="1"/>
                  </a:lnTo>
                  <a:lnTo>
                    <a:pt x="181" y="1"/>
                  </a:lnTo>
                  <a:lnTo>
                    <a:pt x="183" y="1"/>
                  </a:lnTo>
                  <a:lnTo>
                    <a:pt x="184" y="1"/>
                  </a:lnTo>
                  <a:lnTo>
                    <a:pt x="185" y="3"/>
                  </a:lnTo>
                  <a:lnTo>
                    <a:pt x="188" y="4"/>
                  </a:lnTo>
                  <a:lnTo>
                    <a:pt x="188" y="5"/>
                  </a:lnTo>
                  <a:lnTo>
                    <a:pt x="188" y="11"/>
                  </a:lnTo>
                  <a:lnTo>
                    <a:pt x="190" y="13"/>
                  </a:lnTo>
                  <a:lnTo>
                    <a:pt x="191" y="16"/>
                  </a:lnTo>
                  <a:lnTo>
                    <a:pt x="195" y="17"/>
                  </a:lnTo>
                  <a:lnTo>
                    <a:pt x="196" y="18"/>
                  </a:lnTo>
                  <a:lnTo>
                    <a:pt x="197" y="2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7" name="Freeform 508">
              <a:extLst>
                <a:ext uri="{FF2B5EF4-FFF2-40B4-BE49-F238E27FC236}">
                  <a16:creationId xmlns:a16="http://schemas.microsoft.com/office/drawing/2014/main" id="{B7BA40F5-5F95-CE6A-CAD8-955F19BA3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6969" y="8193330"/>
              <a:ext cx="5497" cy="5497"/>
            </a:xfrm>
            <a:custGeom>
              <a:avLst/>
              <a:gdLst>
                <a:gd name="T0" fmla="*/ 2 w 4"/>
                <a:gd name="T1" fmla="*/ 3 h 5"/>
                <a:gd name="T2" fmla="*/ 0 w 4"/>
                <a:gd name="T3" fmla="*/ 4 h 5"/>
                <a:gd name="T4" fmla="*/ 0 w 4"/>
                <a:gd name="T5" fmla="*/ 2 h 5"/>
                <a:gd name="T6" fmla="*/ 1 w 4"/>
                <a:gd name="T7" fmla="*/ 0 h 5"/>
                <a:gd name="T8" fmla="*/ 3 w 4"/>
                <a:gd name="T9" fmla="*/ 0 h 5"/>
                <a:gd name="T10" fmla="*/ 2 w 4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2" y="3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8" name="Freeform 510">
              <a:extLst>
                <a:ext uri="{FF2B5EF4-FFF2-40B4-BE49-F238E27FC236}">
                  <a16:creationId xmlns:a16="http://schemas.microsoft.com/office/drawing/2014/main" id="{6B440E3F-D804-076B-4123-E5ECFE427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30" y="8242788"/>
              <a:ext cx="197827" cy="263769"/>
            </a:xfrm>
            <a:custGeom>
              <a:avLst/>
              <a:gdLst>
                <a:gd name="T0" fmla="*/ 6 w 158"/>
                <a:gd name="T1" fmla="*/ 209 h 213"/>
                <a:gd name="T2" fmla="*/ 24 w 158"/>
                <a:gd name="T3" fmla="*/ 200 h 213"/>
                <a:gd name="T4" fmla="*/ 22 w 158"/>
                <a:gd name="T5" fmla="*/ 210 h 213"/>
                <a:gd name="T6" fmla="*/ 22 w 158"/>
                <a:gd name="T7" fmla="*/ 171 h 213"/>
                <a:gd name="T8" fmla="*/ 7 w 158"/>
                <a:gd name="T9" fmla="*/ 168 h 213"/>
                <a:gd name="T10" fmla="*/ 7 w 158"/>
                <a:gd name="T11" fmla="*/ 161 h 213"/>
                <a:gd name="T12" fmla="*/ 7 w 158"/>
                <a:gd name="T13" fmla="*/ 168 h 213"/>
                <a:gd name="T14" fmla="*/ 57 w 158"/>
                <a:gd name="T15" fmla="*/ 159 h 213"/>
                <a:gd name="T16" fmla="*/ 2 w 158"/>
                <a:gd name="T17" fmla="*/ 150 h 213"/>
                <a:gd name="T18" fmla="*/ 66 w 158"/>
                <a:gd name="T19" fmla="*/ 151 h 213"/>
                <a:gd name="T20" fmla="*/ 60 w 158"/>
                <a:gd name="T21" fmla="*/ 154 h 213"/>
                <a:gd name="T22" fmla="*/ 65 w 158"/>
                <a:gd name="T23" fmla="*/ 149 h 213"/>
                <a:gd name="T24" fmla="*/ 79 w 158"/>
                <a:gd name="T25" fmla="*/ 149 h 213"/>
                <a:gd name="T26" fmla="*/ 13 w 158"/>
                <a:gd name="T27" fmla="*/ 85 h 213"/>
                <a:gd name="T28" fmla="*/ 13 w 158"/>
                <a:gd name="T29" fmla="*/ 85 h 213"/>
                <a:gd name="T30" fmla="*/ 154 w 158"/>
                <a:gd name="T31" fmla="*/ 44 h 213"/>
                <a:gd name="T32" fmla="*/ 16 w 158"/>
                <a:gd name="T33" fmla="*/ 41 h 213"/>
                <a:gd name="T34" fmla="*/ 13 w 158"/>
                <a:gd name="T35" fmla="*/ 33 h 213"/>
                <a:gd name="T36" fmla="*/ 21 w 158"/>
                <a:gd name="T37" fmla="*/ 33 h 213"/>
                <a:gd name="T38" fmla="*/ 32 w 158"/>
                <a:gd name="T39" fmla="*/ 15 h 213"/>
                <a:gd name="T40" fmla="*/ 50 w 158"/>
                <a:gd name="T41" fmla="*/ 13 h 213"/>
                <a:gd name="T42" fmla="*/ 67 w 158"/>
                <a:gd name="T43" fmla="*/ 12 h 213"/>
                <a:gd name="T44" fmla="*/ 75 w 158"/>
                <a:gd name="T45" fmla="*/ 0 h 213"/>
                <a:gd name="T46" fmla="*/ 108 w 158"/>
                <a:gd name="T47" fmla="*/ 63 h 213"/>
                <a:gd name="T48" fmla="*/ 109 w 158"/>
                <a:gd name="T49" fmla="*/ 90 h 213"/>
                <a:gd name="T50" fmla="*/ 109 w 158"/>
                <a:gd name="T51" fmla="*/ 104 h 213"/>
                <a:gd name="T52" fmla="*/ 111 w 158"/>
                <a:gd name="T53" fmla="*/ 117 h 213"/>
                <a:gd name="T54" fmla="*/ 95 w 158"/>
                <a:gd name="T55" fmla="*/ 139 h 213"/>
                <a:gd name="T56" fmla="*/ 77 w 158"/>
                <a:gd name="T57" fmla="*/ 143 h 213"/>
                <a:gd name="T58" fmla="*/ 68 w 158"/>
                <a:gd name="T59" fmla="*/ 147 h 213"/>
                <a:gd name="T60" fmla="*/ 55 w 158"/>
                <a:gd name="T61" fmla="*/ 146 h 213"/>
                <a:gd name="T62" fmla="*/ 55 w 158"/>
                <a:gd name="T63" fmla="*/ 154 h 213"/>
                <a:gd name="T64" fmla="*/ 44 w 158"/>
                <a:gd name="T65" fmla="*/ 150 h 213"/>
                <a:gd name="T66" fmla="*/ 44 w 158"/>
                <a:gd name="T67" fmla="*/ 163 h 213"/>
                <a:gd name="T68" fmla="*/ 40 w 158"/>
                <a:gd name="T69" fmla="*/ 154 h 213"/>
                <a:gd name="T70" fmla="*/ 25 w 158"/>
                <a:gd name="T71" fmla="*/ 163 h 213"/>
                <a:gd name="T72" fmla="*/ 16 w 158"/>
                <a:gd name="T73" fmla="*/ 169 h 213"/>
                <a:gd name="T74" fmla="*/ 9 w 158"/>
                <a:gd name="T75" fmla="*/ 154 h 213"/>
                <a:gd name="T76" fmla="*/ 17 w 158"/>
                <a:gd name="T77" fmla="*/ 152 h 213"/>
                <a:gd name="T78" fmla="*/ 12 w 158"/>
                <a:gd name="T79" fmla="*/ 146 h 213"/>
                <a:gd name="T80" fmla="*/ 14 w 158"/>
                <a:gd name="T81" fmla="*/ 126 h 213"/>
                <a:gd name="T82" fmla="*/ 16 w 158"/>
                <a:gd name="T83" fmla="*/ 120 h 213"/>
                <a:gd name="T84" fmla="*/ 24 w 158"/>
                <a:gd name="T85" fmla="*/ 109 h 213"/>
                <a:gd name="T86" fmla="*/ 22 w 158"/>
                <a:gd name="T87" fmla="*/ 103 h 213"/>
                <a:gd name="T88" fmla="*/ 17 w 158"/>
                <a:gd name="T89" fmla="*/ 88 h 213"/>
                <a:gd name="T90" fmla="*/ 12 w 158"/>
                <a:gd name="T91" fmla="*/ 79 h 213"/>
                <a:gd name="T92" fmla="*/ 11 w 158"/>
                <a:gd name="T93" fmla="*/ 67 h 213"/>
                <a:gd name="T94" fmla="*/ 25 w 158"/>
                <a:gd name="T95" fmla="*/ 67 h 213"/>
                <a:gd name="T96" fmla="*/ 31 w 158"/>
                <a:gd name="T97" fmla="*/ 68 h 213"/>
                <a:gd name="T98" fmla="*/ 23 w 158"/>
                <a:gd name="T99" fmla="*/ 57 h 213"/>
                <a:gd name="T100" fmla="*/ 19 w 158"/>
                <a:gd name="T101" fmla="*/ 40 h 213"/>
                <a:gd name="T102" fmla="*/ 20 w 158"/>
                <a:gd name="T103" fmla="*/ 34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8" h="213">
                  <a:moveTo>
                    <a:pt x="10" y="212"/>
                  </a:moveTo>
                  <a:lnTo>
                    <a:pt x="9" y="212"/>
                  </a:lnTo>
                  <a:lnTo>
                    <a:pt x="8" y="212"/>
                  </a:lnTo>
                  <a:lnTo>
                    <a:pt x="7" y="212"/>
                  </a:lnTo>
                  <a:lnTo>
                    <a:pt x="6" y="209"/>
                  </a:lnTo>
                  <a:lnTo>
                    <a:pt x="5" y="209"/>
                  </a:lnTo>
                  <a:lnTo>
                    <a:pt x="6" y="206"/>
                  </a:lnTo>
                  <a:lnTo>
                    <a:pt x="11" y="202"/>
                  </a:lnTo>
                  <a:lnTo>
                    <a:pt x="22" y="200"/>
                  </a:lnTo>
                  <a:lnTo>
                    <a:pt x="24" y="200"/>
                  </a:lnTo>
                  <a:lnTo>
                    <a:pt x="28" y="201"/>
                  </a:lnTo>
                  <a:lnTo>
                    <a:pt x="30" y="203"/>
                  </a:lnTo>
                  <a:lnTo>
                    <a:pt x="28" y="206"/>
                  </a:lnTo>
                  <a:lnTo>
                    <a:pt x="28" y="207"/>
                  </a:lnTo>
                  <a:lnTo>
                    <a:pt x="22" y="210"/>
                  </a:lnTo>
                  <a:lnTo>
                    <a:pt x="19" y="211"/>
                  </a:lnTo>
                  <a:lnTo>
                    <a:pt x="10" y="212"/>
                  </a:lnTo>
                  <a:close/>
                  <a:moveTo>
                    <a:pt x="23" y="169"/>
                  </a:moveTo>
                  <a:lnTo>
                    <a:pt x="24" y="171"/>
                  </a:lnTo>
                  <a:lnTo>
                    <a:pt x="22" y="171"/>
                  </a:lnTo>
                  <a:lnTo>
                    <a:pt x="21" y="169"/>
                  </a:lnTo>
                  <a:lnTo>
                    <a:pt x="21" y="167"/>
                  </a:lnTo>
                  <a:lnTo>
                    <a:pt x="22" y="167"/>
                  </a:lnTo>
                  <a:lnTo>
                    <a:pt x="23" y="169"/>
                  </a:lnTo>
                  <a:close/>
                  <a:moveTo>
                    <a:pt x="7" y="168"/>
                  </a:moveTo>
                  <a:lnTo>
                    <a:pt x="5" y="168"/>
                  </a:lnTo>
                  <a:lnTo>
                    <a:pt x="4" y="167"/>
                  </a:lnTo>
                  <a:lnTo>
                    <a:pt x="3" y="167"/>
                  </a:lnTo>
                  <a:lnTo>
                    <a:pt x="4" y="165"/>
                  </a:lnTo>
                  <a:lnTo>
                    <a:pt x="7" y="161"/>
                  </a:lnTo>
                  <a:lnTo>
                    <a:pt x="8" y="160"/>
                  </a:lnTo>
                  <a:lnTo>
                    <a:pt x="11" y="161"/>
                  </a:lnTo>
                  <a:lnTo>
                    <a:pt x="12" y="163"/>
                  </a:lnTo>
                  <a:lnTo>
                    <a:pt x="11" y="166"/>
                  </a:lnTo>
                  <a:lnTo>
                    <a:pt x="7" y="168"/>
                  </a:lnTo>
                  <a:close/>
                  <a:moveTo>
                    <a:pt x="57" y="159"/>
                  </a:moveTo>
                  <a:lnTo>
                    <a:pt x="56" y="160"/>
                  </a:lnTo>
                  <a:lnTo>
                    <a:pt x="55" y="158"/>
                  </a:lnTo>
                  <a:lnTo>
                    <a:pt x="56" y="156"/>
                  </a:lnTo>
                  <a:lnTo>
                    <a:pt x="57" y="159"/>
                  </a:lnTo>
                  <a:close/>
                  <a:moveTo>
                    <a:pt x="5" y="154"/>
                  </a:moveTo>
                  <a:lnTo>
                    <a:pt x="5" y="155"/>
                  </a:lnTo>
                  <a:lnTo>
                    <a:pt x="3" y="155"/>
                  </a:lnTo>
                  <a:lnTo>
                    <a:pt x="2" y="152"/>
                  </a:lnTo>
                  <a:lnTo>
                    <a:pt x="2" y="150"/>
                  </a:lnTo>
                  <a:lnTo>
                    <a:pt x="0" y="149"/>
                  </a:lnTo>
                  <a:lnTo>
                    <a:pt x="2" y="147"/>
                  </a:lnTo>
                  <a:lnTo>
                    <a:pt x="5" y="150"/>
                  </a:lnTo>
                  <a:lnTo>
                    <a:pt x="5" y="154"/>
                  </a:lnTo>
                  <a:close/>
                  <a:moveTo>
                    <a:pt x="66" y="151"/>
                  </a:moveTo>
                  <a:lnTo>
                    <a:pt x="65" y="155"/>
                  </a:lnTo>
                  <a:lnTo>
                    <a:pt x="63" y="155"/>
                  </a:lnTo>
                  <a:lnTo>
                    <a:pt x="61" y="153"/>
                  </a:lnTo>
                  <a:lnTo>
                    <a:pt x="60" y="154"/>
                  </a:lnTo>
                  <a:lnTo>
                    <a:pt x="60" y="154"/>
                  </a:lnTo>
                  <a:lnTo>
                    <a:pt x="58" y="151"/>
                  </a:lnTo>
                  <a:lnTo>
                    <a:pt x="58" y="149"/>
                  </a:lnTo>
                  <a:lnTo>
                    <a:pt x="61" y="147"/>
                  </a:lnTo>
                  <a:lnTo>
                    <a:pt x="63" y="148"/>
                  </a:lnTo>
                  <a:lnTo>
                    <a:pt x="65" y="149"/>
                  </a:lnTo>
                  <a:lnTo>
                    <a:pt x="66" y="151"/>
                  </a:lnTo>
                  <a:close/>
                  <a:moveTo>
                    <a:pt x="87" y="152"/>
                  </a:moveTo>
                  <a:lnTo>
                    <a:pt x="84" y="154"/>
                  </a:lnTo>
                  <a:lnTo>
                    <a:pt x="80" y="150"/>
                  </a:lnTo>
                  <a:lnTo>
                    <a:pt x="79" y="149"/>
                  </a:lnTo>
                  <a:lnTo>
                    <a:pt x="82" y="146"/>
                  </a:lnTo>
                  <a:lnTo>
                    <a:pt x="85" y="143"/>
                  </a:lnTo>
                  <a:lnTo>
                    <a:pt x="86" y="143"/>
                  </a:lnTo>
                  <a:lnTo>
                    <a:pt x="87" y="152"/>
                  </a:lnTo>
                  <a:close/>
                  <a:moveTo>
                    <a:pt x="13" y="85"/>
                  </a:moveTo>
                  <a:lnTo>
                    <a:pt x="12" y="88"/>
                  </a:lnTo>
                  <a:lnTo>
                    <a:pt x="11" y="86"/>
                  </a:lnTo>
                  <a:lnTo>
                    <a:pt x="10" y="81"/>
                  </a:lnTo>
                  <a:lnTo>
                    <a:pt x="12" y="82"/>
                  </a:lnTo>
                  <a:lnTo>
                    <a:pt x="13" y="85"/>
                  </a:lnTo>
                  <a:close/>
                  <a:moveTo>
                    <a:pt x="156" y="46"/>
                  </a:moveTo>
                  <a:lnTo>
                    <a:pt x="155" y="47"/>
                  </a:lnTo>
                  <a:lnTo>
                    <a:pt x="153" y="46"/>
                  </a:lnTo>
                  <a:lnTo>
                    <a:pt x="153" y="45"/>
                  </a:lnTo>
                  <a:lnTo>
                    <a:pt x="154" y="44"/>
                  </a:lnTo>
                  <a:lnTo>
                    <a:pt x="156" y="44"/>
                  </a:lnTo>
                  <a:lnTo>
                    <a:pt x="157" y="44"/>
                  </a:lnTo>
                  <a:lnTo>
                    <a:pt x="156" y="46"/>
                  </a:lnTo>
                  <a:close/>
                  <a:moveTo>
                    <a:pt x="16" y="36"/>
                  </a:moveTo>
                  <a:lnTo>
                    <a:pt x="16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4"/>
                  </a:lnTo>
                  <a:lnTo>
                    <a:pt x="13" y="33"/>
                  </a:lnTo>
                  <a:lnTo>
                    <a:pt x="16" y="34"/>
                  </a:lnTo>
                  <a:lnTo>
                    <a:pt x="16" y="36"/>
                  </a:lnTo>
                  <a:close/>
                  <a:moveTo>
                    <a:pt x="20" y="34"/>
                  </a:moveTo>
                  <a:lnTo>
                    <a:pt x="21" y="33"/>
                  </a:lnTo>
                  <a:lnTo>
                    <a:pt x="21" y="33"/>
                  </a:lnTo>
                  <a:lnTo>
                    <a:pt x="21" y="29"/>
                  </a:lnTo>
                  <a:lnTo>
                    <a:pt x="23" y="27"/>
                  </a:lnTo>
                  <a:lnTo>
                    <a:pt x="28" y="21"/>
                  </a:lnTo>
                  <a:lnTo>
                    <a:pt x="30" y="18"/>
                  </a:lnTo>
                  <a:lnTo>
                    <a:pt x="32" y="15"/>
                  </a:lnTo>
                  <a:lnTo>
                    <a:pt x="34" y="14"/>
                  </a:lnTo>
                  <a:lnTo>
                    <a:pt x="37" y="13"/>
                  </a:lnTo>
                  <a:lnTo>
                    <a:pt x="41" y="13"/>
                  </a:lnTo>
                  <a:lnTo>
                    <a:pt x="49" y="13"/>
                  </a:lnTo>
                  <a:lnTo>
                    <a:pt x="50" y="13"/>
                  </a:lnTo>
                  <a:lnTo>
                    <a:pt x="55" y="12"/>
                  </a:lnTo>
                  <a:lnTo>
                    <a:pt x="56" y="13"/>
                  </a:lnTo>
                  <a:lnTo>
                    <a:pt x="60" y="13"/>
                  </a:lnTo>
                  <a:lnTo>
                    <a:pt x="65" y="13"/>
                  </a:lnTo>
                  <a:lnTo>
                    <a:pt x="67" y="12"/>
                  </a:lnTo>
                  <a:lnTo>
                    <a:pt x="69" y="11"/>
                  </a:lnTo>
                  <a:lnTo>
                    <a:pt x="71" y="9"/>
                  </a:lnTo>
                  <a:lnTo>
                    <a:pt x="72" y="4"/>
                  </a:lnTo>
                  <a:lnTo>
                    <a:pt x="74" y="1"/>
                  </a:lnTo>
                  <a:lnTo>
                    <a:pt x="75" y="0"/>
                  </a:lnTo>
                  <a:lnTo>
                    <a:pt x="84" y="18"/>
                  </a:lnTo>
                  <a:lnTo>
                    <a:pt x="91" y="30"/>
                  </a:lnTo>
                  <a:lnTo>
                    <a:pt x="97" y="38"/>
                  </a:lnTo>
                  <a:lnTo>
                    <a:pt x="106" y="55"/>
                  </a:lnTo>
                  <a:lnTo>
                    <a:pt x="108" y="63"/>
                  </a:lnTo>
                  <a:lnTo>
                    <a:pt x="109" y="68"/>
                  </a:lnTo>
                  <a:lnTo>
                    <a:pt x="110" y="75"/>
                  </a:lnTo>
                  <a:lnTo>
                    <a:pt x="109" y="80"/>
                  </a:lnTo>
                  <a:lnTo>
                    <a:pt x="110" y="86"/>
                  </a:lnTo>
                  <a:lnTo>
                    <a:pt x="109" y="90"/>
                  </a:lnTo>
                  <a:lnTo>
                    <a:pt x="108" y="92"/>
                  </a:lnTo>
                  <a:lnTo>
                    <a:pt x="108" y="97"/>
                  </a:lnTo>
                  <a:lnTo>
                    <a:pt x="108" y="99"/>
                  </a:lnTo>
                  <a:lnTo>
                    <a:pt x="108" y="103"/>
                  </a:lnTo>
                  <a:lnTo>
                    <a:pt x="109" y="104"/>
                  </a:lnTo>
                  <a:lnTo>
                    <a:pt x="110" y="105"/>
                  </a:lnTo>
                  <a:lnTo>
                    <a:pt x="112" y="103"/>
                  </a:lnTo>
                  <a:lnTo>
                    <a:pt x="113" y="103"/>
                  </a:lnTo>
                  <a:lnTo>
                    <a:pt x="113" y="107"/>
                  </a:lnTo>
                  <a:lnTo>
                    <a:pt x="111" y="117"/>
                  </a:lnTo>
                  <a:lnTo>
                    <a:pt x="108" y="124"/>
                  </a:lnTo>
                  <a:lnTo>
                    <a:pt x="106" y="131"/>
                  </a:lnTo>
                  <a:lnTo>
                    <a:pt x="102" y="137"/>
                  </a:lnTo>
                  <a:lnTo>
                    <a:pt x="97" y="139"/>
                  </a:lnTo>
                  <a:lnTo>
                    <a:pt x="95" y="139"/>
                  </a:lnTo>
                  <a:lnTo>
                    <a:pt x="89" y="140"/>
                  </a:lnTo>
                  <a:lnTo>
                    <a:pt x="84" y="139"/>
                  </a:lnTo>
                  <a:lnTo>
                    <a:pt x="80" y="139"/>
                  </a:lnTo>
                  <a:lnTo>
                    <a:pt x="78" y="141"/>
                  </a:lnTo>
                  <a:lnTo>
                    <a:pt x="77" y="143"/>
                  </a:lnTo>
                  <a:lnTo>
                    <a:pt x="78" y="146"/>
                  </a:lnTo>
                  <a:lnTo>
                    <a:pt x="78" y="149"/>
                  </a:lnTo>
                  <a:lnTo>
                    <a:pt x="76" y="149"/>
                  </a:lnTo>
                  <a:lnTo>
                    <a:pt x="72" y="147"/>
                  </a:lnTo>
                  <a:lnTo>
                    <a:pt x="68" y="147"/>
                  </a:lnTo>
                  <a:lnTo>
                    <a:pt x="66" y="146"/>
                  </a:lnTo>
                  <a:lnTo>
                    <a:pt x="65" y="143"/>
                  </a:lnTo>
                  <a:lnTo>
                    <a:pt x="63" y="143"/>
                  </a:lnTo>
                  <a:lnTo>
                    <a:pt x="60" y="145"/>
                  </a:lnTo>
                  <a:lnTo>
                    <a:pt x="55" y="146"/>
                  </a:lnTo>
                  <a:lnTo>
                    <a:pt x="53" y="146"/>
                  </a:lnTo>
                  <a:lnTo>
                    <a:pt x="52" y="148"/>
                  </a:lnTo>
                  <a:lnTo>
                    <a:pt x="53" y="150"/>
                  </a:lnTo>
                  <a:lnTo>
                    <a:pt x="55" y="152"/>
                  </a:lnTo>
                  <a:lnTo>
                    <a:pt x="55" y="154"/>
                  </a:lnTo>
                  <a:lnTo>
                    <a:pt x="52" y="155"/>
                  </a:lnTo>
                  <a:lnTo>
                    <a:pt x="50" y="153"/>
                  </a:lnTo>
                  <a:lnTo>
                    <a:pt x="49" y="150"/>
                  </a:lnTo>
                  <a:lnTo>
                    <a:pt x="47" y="150"/>
                  </a:lnTo>
                  <a:lnTo>
                    <a:pt x="44" y="150"/>
                  </a:lnTo>
                  <a:lnTo>
                    <a:pt x="44" y="154"/>
                  </a:lnTo>
                  <a:lnTo>
                    <a:pt x="45" y="155"/>
                  </a:lnTo>
                  <a:lnTo>
                    <a:pt x="47" y="158"/>
                  </a:lnTo>
                  <a:lnTo>
                    <a:pt x="44" y="161"/>
                  </a:lnTo>
                  <a:lnTo>
                    <a:pt x="44" y="163"/>
                  </a:lnTo>
                  <a:lnTo>
                    <a:pt x="42" y="165"/>
                  </a:lnTo>
                  <a:lnTo>
                    <a:pt x="37" y="161"/>
                  </a:lnTo>
                  <a:lnTo>
                    <a:pt x="38" y="159"/>
                  </a:lnTo>
                  <a:lnTo>
                    <a:pt x="40" y="157"/>
                  </a:lnTo>
                  <a:lnTo>
                    <a:pt x="40" y="154"/>
                  </a:lnTo>
                  <a:lnTo>
                    <a:pt x="39" y="153"/>
                  </a:lnTo>
                  <a:lnTo>
                    <a:pt x="33" y="159"/>
                  </a:lnTo>
                  <a:lnTo>
                    <a:pt x="28" y="165"/>
                  </a:lnTo>
                  <a:lnTo>
                    <a:pt x="26" y="165"/>
                  </a:lnTo>
                  <a:lnTo>
                    <a:pt x="25" y="163"/>
                  </a:lnTo>
                  <a:lnTo>
                    <a:pt x="24" y="163"/>
                  </a:lnTo>
                  <a:lnTo>
                    <a:pt x="19" y="166"/>
                  </a:lnTo>
                  <a:lnTo>
                    <a:pt x="19" y="170"/>
                  </a:lnTo>
                  <a:lnTo>
                    <a:pt x="17" y="170"/>
                  </a:lnTo>
                  <a:lnTo>
                    <a:pt x="16" y="169"/>
                  </a:lnTo>
                  <a:lnTo>
                    <a:pt x="16" y="166"/>
                  </a:lnTo>
                  <a:lnTo>
                    <a:pt x="15" y="163"/>
                  </a:lnTo>
                  <a:lnTo>
                    <a:pt x="11" y="160"/>
                  </a:lnTo>
                  <a:lnTo>
                    <a:pt x="8" y="156"/>
                  </a:lnTo>
                  <a:lnTo>
                    <a:pt x="9" y="154"/>
                  </a:lnTo>
                  <a:lnTo>
                    <a:pt x="14" y="155"/>
                  </a:lnTo>
                  <a:lnTo>
                    <a:pt x="17" y="155"/>
                  </a:lnTo>
                  <a:lnTo>
                    <a:pt x="16" y="154"/>
                  </a:lnTo>
                  <a:lnTo>
                    <a:pt x="15" y="153"/>
                  </a:lnTo>
                  <a:lnTo>
                    <a:pt x="17" y="152"/>
                  </a:lnTo>
                  <a:lnTo>
                    <a:pt x="19" y="150"/>
                  </a:lnTo>
                  <a:lnTo>
                    <a:pt x="17" y="150"/>
                  </a:lnTo>
                  <a:lnTo>
                    <a:pt x="15" y="151"/>
                  </a:lnTo>
                  <a:lnTo>
                    <a:pt x="13" y="150"/>
                  </a:lnTo>
                  <a:lnTo>
                    <a:pt x="12" y="146"/>
                  </a:lnTo>
                  <a:lnTo>
                    <a:pt x="10" y="142"/>
                  </a:lnTo>
                  <a:lnTo>
                    <a:pt x="9" y="138"/>
                  </a:lnTo>
                  <a:lnTo>
                    <a:pt x="11" y="135"/>
                  </a:lnTo>
                  <a:lnTo>
                    <a:pt x="12" y="132"/>
                  </a:lnTo>
                  <a:lnTo>
                    <a:pt x="14" y="126"/>
                  </a:lnTo>
                  <a:lnTo>
                    <a:pt x="16" y="124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8" y="120"/>
                  </a:lnTo>
                  <a:lnTo>
                    <a:pt x="16" y="120"/>
                  </a:lnTo>
                  <a:lnTo>
                    <a:pt x="16" y="119"/>
                  </a:lnTo>
                  <a:lnTo>
                    <a:pt x="17" y="118"/>
                  </a:lnTo>
                  <a:lnTo>
                    <a:pt x="19" y="116"/>
                  </a:lnTo>
                  <a:lnTo>
                    <a:pt x="23" y="114"/>
                  </a:lnTo>
                  <a:lnTo>
                    <a:pt x="24" y="109"/>
                  </a:lnTo>
                  <a:lnTo>
                    <a:pt x="23" y="109"/>
                  </a:lnTo>
                  <a:lnTo>
                    <a:pt x="21" y="108"/>
                  </a:lnTo>
                  <a:lnTo>
                    <a:pt x="21" y="106"/>
                  </a:lnTo>
                  <a:lnTo>
                    <a:pt x="22" y="104"/>
                  </a:lnTo>
                  <a:lnTo>
                    <a:pt x="22" y="103"/>
                  </a:lnTo>
                  <a:lnTo>
                    <a:pt x="19" y="100"/>
                  </a:lnTo>
                  <a:lnTo>
                    <a:pt x="17" y="98"/>
                  </a:lnTo>
                  <a:lnTo>
                    <a:pt x="17" y="96"/>
                  </a:lnTo>
                  <a:lnTo>
                    <a:pt x="17" y="91"/>
                  </a:lnTo>
                  <a:lnTo>
                    <a:pt x="17" y="88"/>
                  </a:lnTo>
                  <a:lnTo>
                    <a:pt x="17" y="86"/>
                  </a:lnTo>
                  <a:lnTo>
                    <a:pt x="16" y="81"/>
                  </a:lnTo>
                  <a:lnTo>
                    <a:pt x="16" y="77"/>
                  </a:lnTo>
                  <a:lnTo>
                    <a:pt x="14" y="78"/>
                  </a:lnTo>
                  <a:lnTo>
                    <a:pt x="12" y="79"/>
                  </a:lnTo>
                  <a:lnTo>
                    <a:pt x="7" y="78"/>
                  </a:lnTo>
                  <a:lnTo>
                    <a:pt x="6" y="78"/>
                  </a:lnTo>
                  <a:lnTo>
                    <a:pt x="5" y="74"/>
                  </a:lnTo>
                  <a:lnTo>
                    <a:pt x="7" y="70"/>
                  </a:lnTo>
                  <a:lnTo>
                    <a:pt x="11" y="67"/>
                  </a:lnTo>
                  <a:lnTo>
                    <a:pt x="14" y="67"/>
                  </a:lnTo>
                  <a:lnTo>
                    <a:pt x="16" y="65"/>
                  </a:lnTo>
                  <a:lnTo>
                    <a:pt x="18" y="64"/>
                  </a:lnTo>
                  <a:lnTo>
                    <a:pt x="22" y="67"/>
                  </a:lnTo>
                  <a:lnTo>
                    <a:pt x="25" y="67"/>
                  </a:lnTo>
                  <a:lnTo>
                    <a:pt x="27" y="72"/>
                  </a:lnTo>
                  <a:lnTo>
                    <a:pt x="28" y="72"/>
                  </a:lnTo>
                  <a:lnTo>
                    <a:pt x="28" y="71"/>
                  </a:lnTo>
                  <a:lnTo>
                    <a:pt x="30" y="69"/>
                  </a:lnTo>
                  <a:lnTo>
                    <a:pt x="31" y="68"/>
                  </a:lnTo>
                  <a:lnTo>
                    <a:pt x="30" y="67"/>
                  </a:lnTo>
                  <a:lnTo>
                    <a:pt x="28" y="66"/>
                  </a:lnTo>
                  <a:lnTo>
                    <a:pt x="25" y="61"/>
                  </a:lnTo>
                  <a:lnTo>
                    <a:pt x="25" y="59"/>
                  </a:lnTo>
                  <a:lnTo>
                    <a:pt x="23" y="57"/>
                  </a:lnTo>
                  <a:lnTo>
                    <a:pt x="25" y="54"/>
                  </a:lnTo>
                  <a:lnTo>
                    <a:pt x="22" y="49"/>
                  </a:lnTo>
                  <a:lnTo>
                    <a:pt x="21" y="48"/>
                  </a:lnTo>
                  <a:lnTo>
                    <a:pt x="21" y="44"/>
                  </a:lnTo>
                  <a:lnTo>
                    <a:pt x="19" y="40"/>
                  </a:lnTo>
                  <a:lnTo>
                    <a:pt x="19" y="39"/>
                  </a:lnTo>
                  <a:lnTo>
                    <a:pt x="18" y="37"/>
                  </a:lnTo>
                  <a:lnTo>
                    <a:pt x="18" y="35"/>
                  </a:lnTo>
                  <a:lnTo>
                    <a:pt x="20" y="35"/>
                  </a:lnTo>
                  <a:lnTo>
                    <a:pt x="20" y="3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39" name="Freeform 511">
              <a:extLst>
                <a:ext uri="{FF2B5EF4-FFF2-40B4-BE49-F238E27FC236}">
                  <a16:creationId xmlns:a16="http://schemas.microsoft.com/office/drawing/2014/main" id="{E6DFAC15-0DEC-6FEA-BD42-760B3D030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1921" y="8495567"/>
              <a:ext cx="32971" cy="16484"/>
            </a:xfrm>
            <a:custGeom>
              <a:avLst/>
              <a:gdLst>
                <a:gd name="T0" fmla="*/ 5 w 26"/>
                <a:gd name="T1" fmla="*/ 12 h 13"/>
                <a:gd name="T2" fmla="*/ 4 w 26"/>
                <a:gd name="T3" fmla="*/ 12 h 13"/>
                <a:gd name="T4" fmla="*/ 3 w 26"/>
                <a:gd name="T5" fmla="*/ 12 h 13"/>
                <a:gd name="T6" fmla="*/ 2 w 26"/>
                <a:gd name="T7" fmla="*/ 12 h 13"/>
                <a:gd name="T8" fmla="*/ 1 w 26"/>
                <a:gd name="T9" fmla="*/ 9 h 13"/>
                <a:gd name="T10" fmla="*/ 0 w 26"/>
                <a:gd name="T11" fmla="*/ 9 h 13"/>
                <a:gd name="T12" fmla="*/ 1 w 26"/>
                <a:gd name="T13" fmla="*/ 6 h 13"/>
                <a:gd name="T14" fmla="*/ 6 w 26"/>
                <a:gd name="T15" fmla="*/ 2 h 13"/>
                <a:gd name="T16" fmla="*/ 17 w 26"/>
                <a:gd name="T17" fmla="*/ 0 h 13"/>
                <a:gd name="T18" fmla="*/ 19 w 26"/>
                <a:gd name="T19" fmla="*/ 0 h 13"/>
                <a:gd name="T20" fmla="*/ 23 w 26"/>
                <a:gd name="T21" fmla="*/ 1 h 13"/>
                <a:gd name="T22" fmla="*/ 25 w 26"/>
                <a:gd name="T23" fmla="*/ 3 h 13"/>
                <a:gd name="T24" fmla="*/ 23 w 26"/>
                <a:gd name="T25" fmla="*/ 6 h 13"/>
                <a:gd name="T26" fmla="*/ 23 w 26"/>
                <a:gd name="T27" fmla="*/ 7 h 13"/>
                <a:gd name="T28" fmla="*/ 17 w 26"/>
                <a:gd name="T29" fmla="*/ 10 h 13"/>
                <a:gd name="T30" fmla="*/ 14 w 26"/>
                <a:gd name="T31" fmla="*/ 11 h 13"/>
                <a:gd name="T32" fmla="*/ 5 w 26"/>
                <a:gd name="T3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3">
                  <a:moveTo>
                    <a:pt x="5" y="12"/>
                  </a:moveTo>
                  <a:lnTo>
                    <a:pt x="4" y="12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6"/>
                  </a:lnTo>
                  <a:lnTo>
                    <a:pt x="6" y="2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3" y="1"/>
                  </a:lnTo>
                  <a:lnTo>
                    <a:pt x="25" y="3"/>
                  </a:lnTo>
                  <a:lnTo>
                    <a:pt x="23" y="6"/>
                  </a:lnTo>
                  <a:lnTo>
                    <a:pt x="23" y="7"/>
                  </a:lnTo>
                  <a:lnTo>
                    <a:pt x="17" y="10"/>
                  </a:lnTo>
                  <a:lnTo>
                    <a:pt x="14" y="11"/>
                  </a:lnTo>
                  <a:lnTo>
                    <a:pt x="5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0" name="Freeform 512">
              <a:extLst>
                <a:ext uri="{FF2B5EF4-FFF2-40B4-BE49-F238E27FC236}">
                  <a16:creationId xmlns:a16="http://schemas.microsoft.com/office/drawing/2014/main" id="{3EF46A6B-3D0E-3ED2-4B1F-F9058B78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8408" y="8451606"/>
              <a:ext cx="5493" cy="5493"/>
            </a:xfrm>
            <a:custGeom>
              <a:avLst/>
              <a:gdLst>
                <a:gd name="T0" fmla="*/ 2 w 4"/>
                <a:gd name="T1" fmla="*/ 2 h 5"/>
                <a:gd name="T2" fmla="*/ 3 w 4"/>
                <a:gd name="T3" fmla="*/ 4 h 5"/>
                <a:gd name="T4" fmla="*/ 1 w 4"/>
                <a:gd name="T5" fmla="*/ 4 h 5"/>
                <a:gd name="T6" fmla="*/ 0 w 4"/>
                <a:gd name="T7" fmla="*/ 2 h 5"/>
                <a:gd name="T8" fmla="*/ 0 w 4"/>
                <a:gd name="T9" fmla="*/ 0 h 5"/>
                <a:gd name="T10" fmla="*/ 1 w 4"/>
                <a:gd name="T11" fmla="*/ 0 h 5"/>
                <a:gd name="T12" fmla="*/ 2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3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1" name="Freeform 513">
              <a:extLst>
                <a:ext uri="{FF2B5EF4-FFF2-40B4-BE49-F238E27FC236}">
                  <a16:creationId xmlns:a16="http://schemas.microsoft.com/office/drawing/2014/main" id="{3CD41BE0-C728-0B97-F3E8-2255F600E1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6427" y="8446109"/>
              <a:ext cx="10990" cy="10990"/>
            </a:xfrm>
            <a:custGeom>
              <a:avLst/>
              <a:gdLst>
                <a:gd name="T0" fmla="*/ 4 w 10"/>
                <a:gd name="T1" fmla="*/ 8 h 9"/>
                <a:gd name="T2" fmla="*/ 2 w 10"/>
                <a:gd name="T3" fmla="*/ 8 h 9"/>
                <a:gd name="T4" fmla="*/ 1 w 10"/>
                <a:gd name="T5" fmla="*/ 7 h 9"/>
                <a:gd name="T6" fmla="*/ 0 w 10"/>
                <a:gd name="T7" fmla="*/ 7 h 9"/>
                <a:gd name="T8" fmla="*/ 1 w 10"/>
                <a:gd name="T9" fmla="*/ 5 h 9"/>
                <a:gd name="T10" fmla="*/ 4 w 10"/>
                <a:gd name="T11" fmla="*/ 1 h 9"/>
                <a:gd name="T12" fmla="*/ 5 w 10"/>
                <a:gd name="T13" fmla="*/ 0 h 9"/>
                <a:gd name="T14" fmla="*/ 8 w 10"/>
                <a:gd name="T15" fmla="*/ 1 h 9"/>
                <a:gd name="T16" fmla="*/ 9 w 10"/>
                <a:gd name="T17" fmla="*/ 3 h 9"/>
                <a:gd name="T18" fmla="*/ 8 w 10"/>
                <a:gd name="T19" fmla="*/ 6 h 9"/>
                <a:gd name="T20" fmla="*/ 4 w 10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9">
                  <a:moveTo>
                    <a:pt x="4" y="8"/>
                  </a:moveTo>
                  <a:lnTo>
                    <a:pt x="2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5"/>
                  </a:lnTo>
                  <a:lnTo>
                    <a:pt x="4" y="1"/>
                  </a:lnTo>
                  <a:lnTo>
                    <a:pt x="5" y="0"/>
                  </a:lnTo>
                  <a:lnTo>
                    <a:pt x="8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4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2" name="Freeform 514">
              <a:extLst>
                <a:ext uri="{FF2B5EF4-FFF2-40B4-BE49-F238E27FC236}">
                  <a16:creationId xmlns:a16="http://schemas.microsoft.com/office/drawing/2014/main" id="{A379C6FE-17F1-A12D-B7F0-47ADF1C0C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2369" y="8440615"/>
              <a:ext cx="5493" cy="5493"/>
            </a:xfrm>
            <a:custGeom>
              <a:avLst/>
              <a:gdLst>
                <a:gd name="T0" fmla="*/ 2 w 3"/>
                <a:gd name="T1" fmla="*/ 3 h 5"/>
                <a:gd name="T2" fmla="*/ 1 w 3"/>
                <a:gd name="T3" fmla="*/ 4 h 5"/>
                <a:gd name="T4" fmla="*/ 0 w 3"/>
                <a:gd name="T5" fmla="*/ 2 h 5"/>
                <a:gd name="T6" fmla="*/ 1 w 3"/>
                <a:gd name="T7" fmla="*/ 0 h 5"/>
                <a:gd name="T8" fmla="*/ 2 w 3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3" name="Freeform 515">
              <a:extLst>
                <a:ext uri="{FF2B5EF4-FFF2-40B4-BE49-F238E27FC236}">
                  <a16:creationId xmlns:a16="http://schemas.microsoft.com/office/drawing/2014/main" id="{FAB813E8-4BC5-32E9-A3D2-53195BE196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30" y="8429625"/>
              <a:ext cx="5497" cy="10990"/>
            </a:xfrm>
            <a:custGeom>
              <a:avLst/>
              <a:gdLst>
                <a:gd name="T0" fmla="*/ 5 w 6"/>
                <a:gd name="T1" fmla="*/ 7 h 9"/>
                <a:gd name="T2" fmla="*/ 5 w 6"/>
                <a:gd name="T3" fmla="*/ 8 h 9"/>
                <a:gd name="T4" fmla="*/ 3 w 6"/>
                <a:gd name="T5" fmla="*/ 8 h 9"/>
                <a:gd name="T6" fmla="*/ 2 w 6"/>
                <a:gd name="T7" fmla="*/ 5 h 9"/>
                <a:gd name="T8" fmla="*/ 2 w 6"/>
                <a:gd name="T9" fmla="*/ 3 h 9"/>
                <a:gd name="T10" fmla="*/ 0 w 6"/>
                <a:gd name="T11" fmla="*/ 2 h 9"/>
                <a:gd name="T12" fmla="*/ 2 w 6"/>
                <a:gd name="T13" fmla="*/ 0 h 9"/>
                <a:gd name="T14" fmla="*/ 5 w 6"/>
                <a:gd name="T15" fmla="*/ 3 h 9"/>
                <a:gd name="T16" fmla="*/ 5 w 6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7"/>
                  </a:moveTo>
                  <a:lnTo>
                    <a:pt x="5" y="8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5" y="3"/>
                  </a:lnTo>
                  <a:lnTo>
                    <a:pt x="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4" name="Freeform 516">
              <a:extLst>
                <a:ext uri="{FF2B5EF4-FFF2-40B4-BE49-F238E27FC236}">
                  <a16:creationId xmlns:a16="http://schemas.microsoft.com/office/drawing/2014/main" id="{BCC7D5D4-15BD-FBEE-5074-564A9317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7863" y="8429625"/>
              <a:ext cx="10990" cy="10990"/>
            </a:xfrm>
            <a:custGeom>
              <a:avLst/>
              <a:gdLst>
                <a:gd name="T0" fmla="*/ 8 w 9"/>
                <a:gd name="T1" fmla="*/ 4 h 9"/>
                <a:gd name="T2" fmla="*/ 7 w 9"/>
                <a:gd name="T3" fmla="*/ 8 h 9"/>
                <a:gd name="T4" fmla="*/ 5 w 9"/>
                <a:gd name="T5" fmla="*/ 8 h 9"/>
                <a:gd name="T6" fmla="*/ 3 w 9"/>
                <a:gd name="T7" fmla="*/ 6 h 9"/>
                <a:gd name="T8" fmla="*/ 2 w 9"/>
                <a:gd name="T9" fmla="*/ 7 h 9"/>
                <a:gd name="T10" fmla="*/ 2 w 9"/>
                <a:gd name="T11" fmla="*/ 7 h 9"/>
                <a:gd name="T12" fmla="*/ 0 w 9"/>
                <a:gd name="T13" fmla="*/ 4 h 9"/>
                <a:gd name="T14" fmla="*/ 0 w 9"/>
                <a:gd name="T15" fmla="*/ 2 h 9"/>
                <a:gd name="T16" fmla="*/ 3 w 9"/>
                <a:gd name="T17" fmla="*/ 0 h 9"/>
                <a:gd name="T18" fmla="*/ 5 w 9"/>
                <a:gd name="T19" fmla="*/ 1 h 9"/>
                <a:gd name="T20" fmla="*/ 7 w 9"/>
                <a:gd name="T21" fmla="*/ 2 h 9"/>
                <a:gd name="T22" fmla="*/ 8 w 9"/>
                <a:gd name="T2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lnTo>
                    <a:pt x="7" y="8"/>
                  </a:lnTo>
                  <a:lnTo>
                    <a:pt x="5" y="8"/>
                  </a:lnTo>
                  <a:lnTo>
                    <a:pt x="3" y="6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7" y="2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5" name="Freeform 517">
              <a:extLst>
                <a:ext uri="{FF2B5EF4-FFF2-40B4-BE49-F238E27FC236}">
                  <a16:creationId xmlns:a16="http://schemas.microsoft.com/office/drawing/2014/main" id="{54EE97E0-D174-FAD4-9683-E360E9460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9844" y="8424128"/>
              <a:ext cx="10990" cy="16487"/>
            </a:xfrm>
            <a:custGeom>
              <a:avLst/>
              <a:gdLst>
                <a:gd name="T0" fmla="*/ 8 w 9"/>
                <a:gd name="T1" fmla="*/ 9 h 12"/>
                <a:gd name="T2" fmla="*/ 5 w 9"/>
                <a:gd name="T3" fmla="*/ 11 h 12"/>
                <a:gd name="T4" fmla="*/ 1 w 9"/>
                <a:gd name="T5" fmla="*/ 7 h 12"/>
                <a:gd name="T6" fmla="*/ 0 w 9"/>
                <a:gd name="T7" fmla="*/ 6 h 12"/>
                <a:gd name="T8" fmla="*/ 3 w 9"/>
                <a:gd name="T9" fmla="*/ 3 h 12"/>
                <a:gd name="T10" fmla="*/ 6 w 9"/>
                <a:gd name="T11" fmla="*/ 0 h 12"/>
                <a:gd name="T12" fmla="*/ 7 w 9"/>
                <a:gd name="T13" fmla="*/ 0 h 12"/>
                <a:gd name="T14" fmla="*/ 8 w 9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lnTo>
                    <a:pt x="5" y="11"/>
                  </a:lnTo>
                  <a:lnTo>
                    <a:pt x="1" y="7"/>
                  </a:lnTo>
                  <a:lnTo>
                    <a:pt x="0" y="6"/>
                  </a:lnTo>
                  <a:lnTo>
                    <a:pt x="3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6" name="Freeform 518">
              <a:extLst>
                <a:ext uri="{FF2B5EF4-FFF2-40B4-BE49-F238E27FC236}">
                  <a16:creationId xmlns:a16="http://schemas.microsoft.com/office/drawing/2014/main" id="{A58638D9-1829-E577-F8F8-8D1247040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7417" y="8347195"/>
              <a:ext cx="5493" cy="10990"/>
            </a:xfrm>
            <a:custGeom>
              <a:avLst/>
              <a:gdLst>
                <a:gd name="T0" fmla="*/ 3 w 4"/>
                <a:gd name="T1" fmla="*/ 4 h 8"/>
                <a:gd name="T2" fmla="*/ 2 w 4"/>
                <a:gd name="T3" fmla="*/ 7 h 8"/>
                <a:gd name="T4" fmla="*/ 1 w 4"/>
                <a:gd name="T5" fmla="*/ 5 h 8"/>
                <a:gd name="T6" fmla="*/ 0 w 4"/>
                <a:gd name="T7" fmla="*/ 0 h 8"/>
                <a:gd name="T8" fmla="*/ 2 w 4"/>
                <a:gd name="T9" fmla="*/ 1 h 8"/>
                <a:gd name="T10" fmla="*/ 3 w 4"/>
                <a:gd name="T1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3" y="4"/>
                  </a:moveTo>
                  <a:lnTo>
                    <a:pt x="2" y="7"/>
                  </a:lnTo>
                  <a:lnTo>
                    <a:pt x="1" y="5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7" name="Freeform 519">
              <a:extLst>
                <a:ext uri="{FF2B5EF4-FFF2-40B4-BE49-F238E27FC236}">
                  <a16:creationId xmlns:a16="http://schemas.microsoft.com/office/drawing/2014/main" id="{080EE43A-FBC4-8112-BA1D-4404FCFBC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03264" y="8297740"/>
              <a:ext cx="5493" cy="5493"/>
            </a:xfrm>
            <a:custGeom>
              <a:avLst/>
              <a:gdLst>
                <a:gd name="T0" fmla="*/ 3 w 5"/>
                <a:gd name="T1" fmla="*/ 2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1 h 4"/>
                <a:gd name="T8" fmla="*/ 1 w 5"/>
                <a:gd name="T9" fmla="*/ 0 h 4"/>
                <a:gd name="T10" fmla="*/ 3 w 5"/>
                <a:gd name="T11" fmla="*/ 0 h 4"/>
                <a:gd name="T12" fmla="*/ 4 w 5"/>
                <a:gd name="T13" fmla="*/ 0 h 4"/>
                <a:gd name="T14" fmla="*/ 3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8" name="Freeform 520">
              <a:extLst>
                <a:ext uri="{FF2B5EF4-FFF2-40B4-BE49-F238E27FC236}">
                  <a16:creationId xmlns:a16="http://schemas.microsoft.com/office/drawing/2014/main" id="{D07D6FCC-81E4-BF25-EE8B-A68CABB18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27417" y="8286750"/>
              <a:ext cx="5493" cy="10990"/>
            </a:xfrm>
            <a:custGeom>
              <a:avLst/>
              <a:gdLst>
                <a:gd name="T0" fmla="*/ 5 w 6"/>
                <a:gd name="T1" fmla="*/ 3 h 9"/>
                <a:gd name="T2" fmla="*/ 5 w 6"/>
                <a:gd name="T3" fmla="*/ 8 h 9"/>
                <a:gd name="T4" fmla="*/ 3 w 6"/>
                <a:gd name="T5" fmla="*/ 8 h 9"/>
                <a:gd name="T6" fmla="*/ 2 w 6"/>
                <a:gd name="T7" fmla="*/ 7 h 9"/>
                <a:gd name="T8" fmla="*/ 1 w 6"/>
                <a:gd name="T9" fmla="*/ 6 h 9"/>
                <a:gd name="T10" fmla="*/ 0 w 6"/>
                <a:gd name="T11" fmla="*/ 1 h 9"/>
                <a:gd name="T12" fmla="*/ 2 w 6"/>
                <a:gd name="T13" fmla="*/ 0 h 9"/>
                <a:gd name="T14" fmla="*/ 5 w 6"/>
                <a:gd name="T15" fmla="*/ 1 h 9"/>
                <a:gd name="T16" fmla="*/ 5 w 6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9">
                  <a:moveTo>
                    <a:pt x="5" y="3"/>
                  </a:moveTo>
                  <a:lnTo>
                    <a:pt x="5" y="8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49" name="Freeform 522">
              <a:extLst>
                <a:ext uri="{FF2B5EF4-FFF2-40B4-BE49-F238E27FC236}">
                  <a16:creationId xmlns:a16="http://schemas.microsoft.com/office/drawing/2014/main" id="{61099B63-0BFC-9B74-CABE-85826C78A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2186" y="8654926"/>
              <a:ext cx="76933" cy="71439"/>
            </a:xfrm>
            <a:custGeom>
              <a:avLst/>
              <a:gdLst>
                <a:gd name="T0" fmla="*/ 54 w 62"/>
                <a:gd name="T1" fmla="*/ 18 h 58"/>
                <a:gd name="T2" fmla="*/ 51 w 62"/>
                <a:gd name="T3" fmla="*/ 16 h 58"/>
                <a:gd name="T4" fmla="*/ 51 w 62"/>
                <a:gd name="T5" fmla="*/ 9 h 58"/>
                <a:gd name="T6" fmla="*/ 51 w 62"/>
                <a:gd name="T7" fmla="*/ 8 h 58"/>
                <a:gd name="T8" fmla="*/ 52 w 62"/>
                <a:gd name="T9" fmla="*/ 5 h 58"/>
                <a:gd name="T10" fmla="*/ 54 w 62"/>
                <a:gd name="T11" fmla="*/ 6 h 58"/>
                <a:gd name="T12" fmla="*/ 58 w 62"/>
                <a:gd name="T13" fmla="*/ 14 h 58"/>
                <a:gd name="T14" fmla="*/ 56 w 62"/>
                <a:gd name="T15" fmla="*/ 17 h 58"/>
                <a:gd name="T16" fmla="*/ 46 w 62"/>
                <a:gd name="T17" fmla="*/ 5 h 58"/>
                <a:gd name="T18" fmla="*/ 50 w 62"/>
                <a:gd name="T19" fmla="*/ 14 h 58"/>
                <a:gd name="T20" fmla="*/ 51 w 62"/>
                <a:gd name="T21" fmla="*/ 20 h 58"/>
                <a:gd name="T22" fmla="*/ 48 w 62"/>
                <a:gd name="T23" fmla="*/ 18 h 58"/>
                <a:gd name="T24" fmla="*/ 41 w 62"/>
                <a:gd name="T25" fmla="*/ 22 h 58"/>
                <a:gd name="T26" fmla="*/ 38 w 62"/>
                <a:gd name="T27" fmla="*/ 26 h 58"/>
                <a:gd name="T28" fmla="*/ 45 w 62"/>
                <a:gd name="T29" fmla="*/ 27 h 58"/>
                <a:gd name="T30" fmla="*/ 49 w 62"/>
                <a:gd name="T31" fmla="*/ 27 h 58"/>
                <a:gd name="T32" fmla="*/ 50 w 62"/>
                <a:gd name="T33" fmla="*/ 32 h 58"/>
                <a:gd name="T34" fmla="*/ 55 w 62"/>
                <a:gd name="T35" fmla="*/ 44 h 58"/>
                <a:gd name="T36" fmla="*/ 59 w 62"/>
                <a:gd name="T37" fmla="*/ 51 h 58"/>
                <a:gd name="T38" fmla="*/ 61 w 62"/>
                <a:gd name="T39" fmla="*/ 57 h 58"/>
                <a:gd name="T40" fmla="*/ 48 w 62"/>
                <a:gd name="T41" fmla="*/ 57 h 58"/>
                <a:gd name="T42" fmla="*/ 37 w 62"/>
                <a:gd name="T43" fmla="*/ 57 h 58"/>
                <a:gd name="T44" fmla="*/ 33 w 62"/>
                <a:gd name="T45" fmla="*/ 50 h 58"/>
                <a:gd name="T46" fmla="*/ 29 w 62"/>
                <a:gd name="T47" fmla="*/ 40 h 58"/>
                <a:gd name="T48" fmla="*/ 15 w 62"/>
                <a:gd name="T49" fmla="*/ 38 h 58"/>
                <a:gd name="T50" fmla="*/ 0 w 62"/>
                <a:gd name="T51" fmla="*/ 37 h 58"/>
                <a:gd name="T52" fmla="*/ 8 w 62"/>
                <a:gd name="T53" fmla="*/ 27 h 58"/>
                <a:gd name="T54" fmla="*/ 15 w 62"/>
                <a:gd name="T55" fmla="*/ 16 h 58"/>
                <a:gd name="T56" fmla="*/ 18 w 62"/>
                <a:gd name="T57" fmla="*/ 6 h 58"/>
                <a:gd name="T58" fmla="*/ 20 w 62"/>
                <a:gd name="T59" fmla="*/ 4 h 58"/>
                <a:gd name="T60" fmla="*/ 26 w 62"/>
                <a:gd name="T61" fmla="*/ 0 h 58"/>
                <a:gd name="T62" fmla="*/ 36 w 62"/>
                <a:gd name="T63" fmla="*/ 0 h 58"/>
                <a:gd name="T64" fmla="*/ 39 w 62"/>
                <a:gd name="T65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58">
                  <a:moveTo>
                    <a:pt x="56" y="17"/>
                  </a:moveTo>
                  <a:lnTo>
                    <a:pt x="54" y="18"/>
                  </a:lnTo>
                  <a:lnTo>
                    <a:pt x="53" y="17"/>
                  </a:lnTo>
                  <a:lnTo>
                    <a:pt x="51" y="16"/>
                  </a:lnTo>
                  <a:lnTo>
                    <a:pt x="50" y="11"/>
                  </a:lnTo>
                  <a:lnTo>
                    <a:pt x="51" y="9"/>
                  </a:lnTo>
                  <a:lnTo>
                    <a:pt x="51" y="9"/>
                  </a:lnTo>
                  <a:lnTo>
                    <a:pt x="51" y="8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4"/>
                  </a:lnTo>
                  <a:lnTo>
                    <a:pt x="54" y="6"/>
                  </a:lnTo>
                  <a:lnTo>
                    <a:pt x="58" y="11"/>
                  </a:lnTo>
                  <a:lnTo>
                    <a:pt x="58" y="14"/>
                  </a:lnTo>
                  <a:lnTo>
                    <a:pt x="58" y="15"/>
                  </a:lnTo>
                  <a:lnTo>
                    <a:pt x="56" y="17"/>
                  </a:lnTo>
                  <a:close/>
                  <a:moveTo>
                    <a:pt x="46" y="4"/>
                  </a:moveTo>
                  <a:lnTo>
                    <a:pt x="46" y="5"/>
                  </a:lnTo>
                  <a:lnTo>
                    <a:pt x="47" y="10"/>
                  </a:lnTo>
                  <a:lnTo>
                    <a:pt x="50" y="14"/>
                  </a:lnTo>
                  <a:lnTo>
                    <a:pt x="51" y="17"/>
                  </a:lnTo>
                  <a:lnTo>
                    <a:pt x="51" y="20"/>
                  </a:lnTo>
                  <a:lnTo>
                    <a:pt x="50" y="19"/>
                  </a:lnTo>
                  <a:lnTo>
                    <a:pt x="48" y="18"/>
                  </a:lnTo>
                  <a:lnTo>
                    <a:pt x="46" y="17"/>
                  </a:lnTo>
                  <a:lnTo>
                    <a:pt x="41" y="22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42" y="27"/>
                  </a:lnTo>
                  <a:lnTo>
                    <a:pt x="45" y="27"/>
                  </a:lnTo>
                  <a:lnTo>
                    <a:pt x="47" y="26"/>
                  </a:lnTo>
                  <a:lnTo>
                    <a:pt x="49" y="27"/>
                  </a:lnTo>
                  <a:lnTo>
                    <a:pt x="50" y="30"/>
                  </a:lnTo>
                  <a:lnTo>
                    <a:pt x="50" y="32"/>
                  </a:lnTo>
                  <a:lnTo>
                    <a:pt x="53" y="41"/>
                  </a:lnTo>
                  <a:lnTo>
                    <a:pt x="55" y="44"/>
                  </a:lnTo>
                  <a:lnTo>
                    <a:pt x="58" y="49"/>
                  </a:lnTo>
                  <a:lnTo>
                    <a:pt x="59" y="51"/>
                  </a:lnTo>
                  <a:lnTo>
                    <a:pt x="59" y="54"/>
                  </a:lnTo>
                  <a:lnTo>
                    <a:pt x="61" y="57"/>
                  </a:lnTo>
                  <a:lnTo>
                    <a:pt x="56" y="57"/>
                  </a:lnTo>
                  <a:lnTo>
                    <a:pt x="48" y="57"/>
                  </a:lnTo>
                  <a:lnTo>
                    <a:pt x="43" y="57"/>
                  </a:lnTo>
                  <a:lnTo>
                    <a:pt x="37" y="57"/>
                  </a:lnTo>
                  <a:lnTo>
                    <a:pt x="33" y="54"/>
                  </a:lnTo>
                  <a:lnTo>
                    <a:pt x="33" y="50"/>
                  </a:lnTo>
                  <a:lnTo>
                    <a:pt x="32" y="46"/>
                  </a:lnTo>
                  <a:lnTo>
                    <a:pt x="29" y="40"/>
                  </a:lnTo>
                  <a:lnTo>
                    <a:pt x="20" y="39"/>
                  </a:lnTo>
                  <a:lnTo>
                    <a:pt x="15" y="38"/>
                  </a:lnTo>
                  <a:lnTo>
                    <a:pt x="6" y="37"/>
                  </a:lnTo>
                  <a:lnTo>
                    <a:pt x="0" y="37"/>
                  </a:lnTo>
                  <a:lnTo>
                    <a:pt x="5" y="30"/>
                  </a:lnTo>
                  <a:lnTo>
                    <a:pt x="8" y="27"/>
                  </a:lnTo>
                  <a:lnTo>
                    <a:pt x="12" y="21"/>
                  </a:lnTo>
                  <a:lnTo>
                    <a:pt x="15" y="16"/>
                  </a:lnTo>
                  <a:lnTo>
                    <a:pt x="16" y="10"/>
                  </a:lnTo>
                  <a:lnTo>
                    <a:pt x="18" y="6"/>
                  </a:lnTo>
                  <a:lnTo>
                    <a:pt x="19" y="5"/>
                  </a:lnTo>
                  <a:lnTo>
                    <a:pt x="20" y="4"/>
                  </a:lnTo>
                  <a:lnTo>
                    <a:pt x="22" y="2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1"/>
                  </a:lnTo>
                  <a:lnTo>
                    <a:pt x="46" y="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0" name="Freeform 523">
              <a:extLst>
                <a:ext uri="{FF2B5EF4-FFF2-40B4-BE49-F238E27FC236}">
                  <a16:creationId xmlns:a16="http://schemas.microsoft.com/office/drawing/2014/main" id="{A69D48BA-C992-24ED-F94B-C9868CA5E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2632" y="8660423"/>
              <a:ext cx="10990" cy="16484"/>
            </a:xfrm>
            <a:custGeom>
              <a:avLst/>
              <a:gdLst>
                <a:gd name="T0" fmla="*/ 6 w 9"/>
                <a:gd name="T1" fmla="*/ 13 h 15"/>
                <a:gd name="T2" fmla="*/ 4 w 9"/>
                <a:gd name="T3" fmla="*/ 14 h 15"/>
                <a:gd name="T4" fmla="*/ 3 w 9"/>
                <a:gd name="T5" fmla="*/ 13 h 15"/>
                <a:gd name="T6" fmla="*/ 1 w 9"/>
                <a:gd name="T7" fmla="*/ 12 h 15"/>
                <a:gd name="T8" fmla="*/ 0 w 9"/>
                <a:gd name="T9" fmla="*/ 7 h 15"/>
                <a:gd name="T10" fmla="*/ 1 w 9"/>
                <a:gd name="T11" fmla="*/ 5 h 15"/>
                <a:gd name="T12" fmla="*/ 1 w 9"/>
                <a:gd name="T13" fmla="*/ 5 h 15"/>
                <a:gd name="T14" fmla="*/ 1 w 9"/>
                <a:gd name="T15" fmla="*/ 4 h 15"/>
                <a:gd name="T16" fmla="*/ 1 w 9"/>
                <a:gd name="T17" fmla="*/ 3 h 15"/>
                <a:gd name="T18" fmla="*/ 2 w 9"/>
                <a:gd name="T19" fmla="*/ 1 h 15"/>
                <a:gd name="T20" fmla="*/ 3 w 9"/>
                <a:gd name="T21" fmla="*/ 0 h 15"/>
                <a:gd name="T22" fmla="*/ 4 w 9"/>
                <a:gd name="T23" fmla="*/ 2 h 15"/>
                <a:gd name="T24" fmla="*/ 8 w 9"/>
                <a:gd name="T25" fmla="*/ 7 h 15"/>
                <a:gd name="T26" fmla="*/ 8 w 9"/>
                <a:gd name="T27" fmla="*/ 10 h 15"/>
                <a:gd name="T28" fmla="*/ 8 w 9"/>
                <a:gd name="T29" fmla="*/ 11 h 15"/>
                <a:gd name="T30" fmla="*/ 6 w 9"/>
                <a:gd name="T3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5">
                  <a:moveTo>
                    <a:pt x="6" y="13"/>
                  </a:moveTo>
                  <a:lnTo>
                    <a:pt x="4" y="14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0" y="7"/>
                  </a:lnTo>
                  <a:lnTo>
                    <a:pt x="1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2"/>
                  </a:lnTo>
                  <a:lnTo>
                    <a:pt x="8" y="7"/>
                  </a:lnTo>
                  <a:lnTo>
                    <a:pt x="8" y="10"/>
                  </a:lnTo>
                  <a:lnTo>
                    <a:pt x="8" y="11"/>
                  </a:lnTo>
                  <a:lnTo>
                    <a:pt x="6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1" name="Freeform 525">
              <a:extLst>
                <a:ext uri="{FF2B5EF4-FFF2-40B4-BE49-F238E27FC236}">
                  <a16:creationId xmlns:a16="http://schemas.microsoft.com/office/drawing/2014/main" id="{A4A7A938-B4C7-93C1-31D0-AB6608F6D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2186" y="7259147"/>
              <a:ext cx="1615587" cy="884728"/>
            </a:xfrm>
            <a:custGeom>
              <a:avLst/>
              <a:gdLst>
                <a:gd name="T0" fmla="*/ 118 w 1297"/>
                <a:gd name="T1" fmla="*/ 519 h 709"/>
                <a:gd name="T2" fmla="*/ 1249 w 1297"/>
                <a:gd name="T3" fmla="*/ 361 h 709"/>
                <a:gd name="T4" fmla="*/ 1226 w 1297"/>
                <a:gd name="T5" fmla="*/ 429 h 709"/>
                <a:gd name="T6" fmla="*/ 1161 w 1297"/>
                <a:gd name="T7" fmla="*/ 417 h 709"/>
                <a:gd name="T8" fmla="*/ 1146 w 1297"/>
                <a:gd name="T9" fmla="*/ 505 h 709"/>
                <a:gd name="T10" fmla="*/ 1090 w 1297"/>
                <a:gd name="T11" fmla="*/ 513 h 709"/>
                <a:gd name="T12" fmla="*/ 1076 w 1297"/>
                <a:gd name="T13" fmla="*/ 533 h 709"/>
                <a:gd name="T14" fmla="*/ 1087 w 1297"/>
                <a:gd name="T15" fmla="*/ 598 h 709"/>
                <a:gd name="T16" fmla="*/ 1068 w 1297"/>
                <a:gd name="T17" fmla="*/ 627 h 709"/>
                <a:gd name="T18" fmla="*/ 1029 w 1297"/>
                <a:gd name="T19" fmla="*/ 616 h 709"/>
                <a:gd name="T20" fmla="*/ 952 w 1297"/>
                <a:gd name="T21" fmla="*/ 610 h 709"/>
                <a:gd name="T22" fmla="*/ 863 w 1297"/>
                <a:gd name="T23" fmla="*/ 603 h 709"/>
                <a:gd name="T24" fmla="*/ 801 w 1297"/>
                <a:gd name="T25" fmla="*/ 615 h 709"/>
                <a:gd name="T26" fmla="*/ 764 w 1297"/>
                <a:gd name="T27" fmla="*/ 647 h 709"/>
                <a:gd name="T28" fmla="*/ 712 w 1297"/>
                <a:gd name="T29" fmla="*/ 683 h 709"/>
                <a:gd name="T30" fmla="*/ 684 w 1297"/>
                <a:gd name="T31" fmla="*/ 691 h 709"/>
                <a:gd name="T32" fmla="*/ 636 w 1297"/>
                <a:gd name="T33" fmla="*/ 667 h 709"/>
                <a:gd name="T34" fmla="*/ 609 w 1297"/>
                <a:gd name="T35" fmla="*/ 608 h 709"/>
                <a:gd name="T36" fmla="*/ 549 w 1297"/>
                <a:gd name="T37" fmla="*/ 581 h 709"/>
                <a:gd name="T38" fmla="*/ 461 w 1297"/>
                <a:gd name="T39" fmla="*/ 552 h 709"/>
                <a:gd name="T40" fmla="*/ 388 w 1297"/>
                <a:gd name="T41" fmla="*/ 498 h 709"/>
                <a:gd name="T42" fmla="*/ 298 w 1297"/>
                <a:gd name="T43" fmla="*/ 529 h 709"/>
                <a:gd name="T44" fmla="*/ 289 w 1297"/>
                <a:gd name="T45" fmla="*/ 680 h 709"/>
                <a:gd name="T46" fmla="*/ 236 w 1297"/>
                <a:gd name="T47" fmla="*/ 635 h 709"/>
                <a:gd name="T48" fmla="*/ 189 w 1297"/>
                <a:gd name="T49" fmla="*/ 615 h 709"/>
                <a:gd name="T50" fmla="*/ 149 w 1297"/>
                <a:gd name="T51" fmla="*/ 597 h 709"/>
                <a:gd name="T52" fmla="*/ 117 w 1297"/>
                <a:gd name="T53" fmla="*/ 537 h 709"/>
                <a:gd name="T54" fmla="*/ 141 w 1297"/>
                <a:gd name="T55" fmla="*/ 519 h 709"/>
                <a:gd name="T56" fmla="*/ 200 w 1297"/>
                <a:gd name="T57" fmla="*/ 483 h 709"/>
                <a:gd name="T58" fmla="*/ 176 w 1297"/>
                <a:gd name="T59" fmla="*/ 435 h 709"/>
                <a:gd name="T60" fmla="*/ 108 w 1297"/>
                <a:gd name="T61" fmla="*/ 444 h 709"/>
                <a:gd name="T62" fmla="*/ 60 w 1297"/>
                <a:gd name="T63" fmla="*/ 443 h 709"/>
                <a:gd name="T64" fmla="*/ 48 w 1297"/>
                <a:gd name="T65" fmla="*/ 392 h 709"/>
                <a:gd name="T66" fmla="*/ 11 w 1297"/>
                <a:gd name="T67" fmla="*/ 330 h 709"/>
                <a:gd name="T68" fmla="*/ 28 w 1297"/>
                <a:gd name="T69" fmla="*/ 263 h 709"/>
                <a:gd name="T70" fmla="*/ 64 w 1297"/>
                <a:gd name="T71" fmla="*/ 253 h 709"/>
                <a:gd name="T72" fmla="*/ 128 w 1297"/>
                <a:gd name="T73" fmla="*/ 204 h 709"/>
                <a:gd name="T74" fmla="*/ 187 w 1297"/>
                <a:gd name="T75" fmla="*/ 207 h 709"/>
                <a:gd name="T76" fmla="*/ 240 w 1297"/>
                <a:gd name="T77" fmla="*/ 231 h 709"/>
                <a:gd name="T78" fmla="*/ 263 w 1297"/>
                <a:gd name="T79" fmla="*/ 236 h 709"/>
                <a:gd name="T80" fmla="*/ 336 w 1297"/>
                <a:gd name="T81" fmla="*/ 232 h 709"/>
                <a:gd name="T82" fmla="*/ 396 w 1297"/>
                <a:gd name="T83" fmla="*/ 250 h 709"/>
                <a:gd name="T84" fmla="*/ 447 w 1297"/>
                <a:gd name="T85" fmla="*/ 250 h 709"/>
                <a:gd name="T86" fmla="*/ 428 w 1297"/>
                <a:gd name="T87" fmla="*/ 188 h 709"/>
                <a:gd name="T88" fmla="*/ 465 w 1297"/>
                <a:gd name="T89" fmla="*/ 131 h 709"/>
                <a:gd name="T90" fmla="*/ 465 w 1297"/>
                <a:gd name="T91" fmla="*/ 106 h 709"/>
                <a:gd name="T92" fmla="*/ 462 w 1297"/>
                <a:gd name="T93" fmla="*/ 79 h 709"/>
                <a:gd name="T94" fmla="*/ 544 w 1297"/>
                <a:gd name="T95" fmla="*/ 64 h 709"/>
                <a:gd name="T96" fmla="*/ 599 w 1297"/>
                <a:gd name="T97" fmla="*/ 44 h 709"/>
                <a:gd name="T98" fmla="*/ 688 w 1297"/>
                <a:gd name="T99" fmla="*/ 15 h 709"/>
                <a:gd name="T100" fmla="*/ 760 w 1297"/>
                <a:gd name="T101" fmla="*/ 6 h 709"/>
                <a:gd name="T102" fmla="*/ 814 w 1297"/>
                <a:gd name="T103" fmla="*/ 59 h 709"/>
                <a:gd name="T104" fmla="*/ 849 w 1297"/>
                <a:gd name="T105" fmla="*/ 79 h 709"/>
                <a:gd name="T106" fmla="*/ 861 w 1297"/>
                <a:gd name="T107" fmla="*/ 100 h 709"/>
                <a:gd name="T108" fmla="*/ 916 w 1297"/>
                <a:gd name="T109" fmla="*/ 75 h 709"/>
                <a:gd name="T110" fmla="*/ 950 w 1297"/>
                <a:gd name="T111" fmla="*/ 73 h 709"/>
                <a:gd name="T112" fmla="*/ 1054 w 1297"/>
                <a:gd name="T113" fmla="*/ 225 h 709"/>
                <a:gd name="T114" fmla="*/ 1084 w 1297"/>
                <a:gd name="T115" fmla="*/ 220 h 709"/>
                <a:gd name="T116" fmla="*/ 1108 w 1297"/>
                <a:gd name="T117" fmla="*/ 244 h 709"/>
                <a:gd name="T118" fmla="*/ 1170 w 1297"/>
                <a:gd name="T119" fmla="*/ 233 h 709"/>
                <a:gd name="T120" fmla="*/ 1221 w 1297"/>
                <a:gd name="T121" fmla="*/ 285 h 709"/>
                <a:gd name="T122" fmla="*/ 1270 w 1297"/>
                <a:gd name="T123" fmla="*/ 298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97" h="709">
                  <a:moveTo>
                    <a:pt x="114" y="525"/>
                  </a:moveTo>
                  <a:lnTo>
                    <a:pt x="113" y="526"/>
                  </a:lnTo>
                  <a:lnTo>
                    <a:pt x="111" y="526"/>
                  </a:lnTo>
                  <a:lnTo>
                    <a:pt x="108" y="521"/>
                  </a:lnTo>
                  <a:lnTo>
                    <a:pt x="108" y="516"/>
                  </a:lnTo>
                  <a:lnTo>
                    <a:pt x="110" y="515"/>
                  </a:lnTo>
                  <a:lnTo>
                    <a:pt x="111" y="515"/>
                  </a:lnTo>
                  <a:lnTo>
                    <a:pt x="111" y="515"/>
                  </a:lnTo>
                  <a:lnTo>
                    <a:pt x="109" y="518"/>
                  </a:lnTo>
                  <a:lnTo>
                    <a:pt x="109" y="520"/>
                  </a:lnTo>
                  <a:lnTo>
                    <a:pt x="111" y="524"/>
                  </a:lnTo>
                  <a:lnTo>
                    <a:pt x="114" y="525"/>
                  </a:lnTo>
                  <a:close/>
                  <a:moveTo>
                    <a:pt x="117" y="520"/>
                  </a:moveTo>
                  <a:lnTo>
                    <a:pt x="116" y="520"/>
                  </a:lnTo>
                  <a:lnTo>
                    <a:pt x="116" y="517"/>
                  </a:lnTo>
                  <a:lnTo>
                    <a:pt x="117" y="515"/>
                  </a:lnTo>
                  <a:lnTo>
                    <a:pt x="119" y="515"/>
                  </a:lnTo>
                  <a:lnTo>
                    <a:pt x="118" y="519"/>
                  </a:lnTo>
                  <a:lnTo>
                    <a:pt x="117" y="520"/>
                  </a:lnTo>
                  <a:close/>
                  <a:moveTo>
                    <a:pt x="1296" y="328"/>
                  </a:moveTo>
                  <a:lnTo>
                    <a:pt x="1293" y="327"/>
                  </a:lnTo>
                  <a:lnTo>
                    <a:pt x="1287" y="327"/>
                  </a:lnTo>
                  <a:lnTo>
                    <a:pt x="1284" y="327"/>
                  </a:lnTo>
                  <a:lnTo>
                    <a:pt x="1282" y="328"/>
                  </a:lnTo>
                  <a:lnTo>
                    <a:pt x="1280" y="330"/>
                  </a:lnTo>
                  <a:lnTo>
                    <a:pt x="1278" y="331"/>
                  </a:lnTo>
                  <a:lnTo>
                    <a:pt x="1277" y="335"/>
                  </a:lnTo>
                  <a:lnTo>
                    <a:pt x="1278" y="339"/>
                  </a:lnTo>
                  <a:lnTo>
                    <a:pt x="1277" y="347"/>
                  </a:lnTo>
                  <a:lnTo>
                    <a:pt x="1275" y="350"/>
                  </a:lnTo>
                  <a:lnTo>
                    <a:pt x="1271" y="355"/>
                  </a:lnTo>
                  <a:lnTo>
                    <a:pt x="1270" y="356"/>
                  </a:lnTo>
                  <a:lnTo>
                    <a:pt x="1266" y="357"/>
                  </a:lnTo>
                  <a:lnTo>
                    <a:pt x="1262" y="358"/>
                  </a:lnTo>
                  <a:lnTo>
                    <a:pt x="1256" y="359"/>
                  </a:lnTo>
                  <a:lnTo>
                    <a:pt x="1249" y="361"/>
                  </a:lnTo>
                  <a:lnTo>
                    <a:pt x="1246" y="361"/>
                  </a:lnTo>
                  <a:lnTo>
                    <a:pt x="1244" y="365"/>
                  </a:lnTo>
                  <a:lnTo>
                    <a:pt x="1243" y="368"/>
                  </a:lnTo>
                  <a:lnTo>
                    <a:pt x="1242" y="370"/>
                  </a:lnTo>
                  <a:lnTo>
                    <a:pt x="1240" y="377"/>
                  </a:lnTo>
                  <a:lnTo>
                    <a:pt x="1239" y="384"/>
                  </a:lnTo>
                  <a:lnTo>
                    <a:pt x="1240" y="392"/>
                  </a:lnTo>
                  <a:lnTo>
                    <a:pt x="1241" y="401"/>
                  </a:lnTo>
                  <a:lnTo>
                    <a:pt x="1241" y="404"/>
                  </a:lnTo>
                  <a:lnTo>
                    <a:pt x="1243" y="409"/>
                  </a:lnTo>
                  <a:lnTo>
                    <a:pt x="1243" y="411"/>
                  </a:lnTo>
                  <a:lnTo>
                    <a:pt x="1243" y="415"/>
                  </a:lnTo>
                  <a:lnTo>
                    <a:pt x="1240" y="418"/>
                  </a:lnTo>
                  <a:lnTo>
                    <a:pt x="1239" y="422"/>
                  </a:lnTo>
                  <a:lnTo>
                    <a:pt x="1238" y="424"/>
                  </a:lnTo>
                  <a:lnTo>
                    <a:pt x="1234" y="425"/>
                  </a:lnTo>
                  <a:lnTo>
                    <a:pt x="1230" y="425"/>
                  </a:lnTo>
                  <a:lnTo>
                    <a:pt x="1226" y="429"/>
                  </a:lnTo>
                  <a:lnTo>
                    <a:pt x="1223" y="431"/>
                  </a:lnTo>
                  <a:lnTo>
                    <a:pt x="1218" y="434"/>
                  </a:lnTo>
                  <a:lnTo>
                    <a:pt x="1215" y="435"/>
                  </a:lnTo>
                  <a:lnTo>
                    <a:pt x="1214" y="433"/>
                  </a:lnTo>
                  <a:lnTo>
                    <a:pt x="1213" y="430"/>
                  </a:lnTo>
                  <a:lnTo>
                    <a:pt x="1212" y="428"/>
                  </a:lnTo>
                  <a:lnTo>
                    <a:pt x="1209" y="428"/>
                  </a:lnTo>
                  <a:lnTo>
                    <a:pt x="1207" y="428"/>
                  </a:lnTo>
                  <a:lnTo>
                    <a:pt x="1201" y="427"/>
                  </a:lnTo>
                  <a:lnTo>
                    <a:pt x="1197" y="427"/>
                  </a:lnTo>
                  <a:lnTo>
                    <a:pt x="1194" y="428"/>
                  </a:lnTo>
                  <a:lnTo>
                    <a:pt x="1191" y="428"/>
                  </a:lnTo>
                  <a:lnTo>
                    <a:pt x="1185" y="427"/>
                  </a:lnTo>
                  <a:lnTo>
                    <a:pt x="1181" y="426"/>
                  </a:lnTo>
                  <a:lnTo>
                    <a:pt x="1178" y="425"/>
                  </a:lnTo>
                  <a:lnTo>
                    <a:pt x="1172" y="422"/>
                  </a:lnTo>
                  <a:lnTo>
                    <a:pt x="1165" y="418"/>
                  </a:lnTo>
                  <a:lnTo>
                    <a:pt x="1161" y="417"/>
                  </a:lnTo>
                  <a:lnTo>
                    <a:pt x="1160" y="418"/>
                  </a:lnTo>
                  <a:lnTo>
                    <a:pt x="1159" y="420"/>
                  </a:lnTo>
                  <a:lnTo>
                    <a:pt x="1159" y="426"/>
                  </a:lnTo>
                  <a:lnTo>
                    <a:pt x="1158" y="429"/>
                  </a:lnTo>
                  <a:lnTo>
                    <a:pt x="1152" y="445"/>
                  </a:lnTo>
                  <a:lnTo>
                    <a:pt x="1149" y="456"/>
                  </a:lnTo>
                  <a:lnTo>
                    <a:pt x="1144" y="466"/>
                  </a:lnTo>
                  <a:lnTo>
                    <a:pt x="1143" y="473"/>
                  </a:lnTo>
                  <a:lnTo>
                    <a:pt x="1141" y="482"/>
                  </a:lnTo>
                  <a:lnTo>
                    <a:pt x="1138" y="488"/>
                  </a:lnTo>
                  <a:lnTo>
                    <a:pt x="1137" y="492"/>
                  </a:lnTo>
                  <a:lnTo>
                    <a:pt x="1136" y="493"/>
                  </a:lnTo>
                  <a:lnTo>
                    <a:pt x="1137" y="495"/>
                  </a:lnTo>
                  <a:lnTo>
                    <a:pt x="1141" y="497"/>
                  </a:lnTo>
                  <a:lnTo>
                    <a:pt x="1145" y="498"/>
                  </a:lnTo>
                  <a:lnTo>
                    <a:pt x="1146" y="499"/>
                  </a:lnTo>
                  <a:lnTo>
                    <a:pt x="1147" y="501"/>
                  </a:lnTo>
                  <a:lnTo>
                    <a:pt x="1146" y="505"/>
                  </a:lnTo>
                  <a:lnTo>
                    <a:pt x="1146" y="509"/>
                  </a:lnTo>
                  <a:lnTo>
                    <a:pt x="1144" y="511"/>
                  </a:lnTo>
                  <a:lnTo>
                    <a:pt x="1143" y="513"/>
                  </a:lnTo>
                  <a:lnTo>
                    <a:pt x="1142" y="513"/>
                  </a:lnTo>
                  <a:lnTo>
                    <a:pt x="1139" y="511"/>
                  </a:lnTo>
                  <a:lnTo>
                    <a:pt x="1137" y="509"/>
                  </a:lnTo>
                  <a:lnTo>
                    <a:pt x="1135" y="509"/>
                  </a:lnTo>
                  <a:lnTo>
                    <a:pt x="1131" y="509"/>
                  </a:lnTo>
                  <a:lnTo>
                    <a:pt x="1126" y="511"/>
                  </a:lnTo>
                  <a:lnTo>
                    <a:pt x="1125" y="511"/>
                  </a:lnTo>
                  <a:lnTo>
                    <a:pt x="1122" y="510"/>
                  </a:lnTo>
                  <a:lnTo>
                    <a:pt x="1120" y="508"/>
                  </a:lnTo>
                  <a:lnTo>
                    <a:pt x="1119" y="504"/>
                  </a:lnTo>
                  <a:lnTo>
                    <a:pt x="1117" y="503"/>
                  </a:lnTo>
                  <a:lnTo>
                    <a:pt x="1114" y="504"/>
                  </a:lnTo>
                  <a:lnTo>
                    <a:pt x="1106" y="508"/>
                  </a:lnTo>
                  <a:lnTo>
                    <a:pt x="1096" y="511"/>
                  </a:lnTo>
                  <a:lnTo>
                    <a:pt x="1090" y="513"/>
                  </a:lnTo>
                  <a:lnTo>
                    <a:pt x="1088" y="513"/>
                  </a:lnTo>
                  <a:lnTo>
                    <a:pt x="1083" y="513"/>
                  </a:lnTo>
                  <a:lnTo>
                    <a:pt x="1079" y="514"/>
                  </a:lnTo>
                  <a:lnTo>
                    <a:pt x="1076" y="515"/>
                  </a:lnTo>
                  <a:lnTo>
                    <a:pt x="1070" y="517"/>
                  </a:lnTo>
                  <a:lnTo>
                    <a:pt x="1065" y="518"/>
                  </a:lnTo>
                  <a:lnTo>
                    <a:pt x="1061" y="521"/>
                  </a:lnTo>
                  <a:lnTo>
                    <a:pt x="1059" y="524"/>
                  </a:lnTo>
                  <a:lnTo>
                    <a:pt x="1059" y="525"/>
                  </a:lnTo>
                  <a:lnTo>
                    <a:pt x="1061" y="526"/>
                  </a:lnTo>
                  <a:lnTo>
                    <a:pt x="1063" y="528"/>
                  </a:lnTo>
                  <a:lnTo>
                    <a:pt x="1067" y="527"/>
                  </a:lnTo>
                  <a:lnTo>
                    <a:pt x="1071" y="527"/>
                  </a:lnTo>
                  <a:lnTo>
                    <a:pt x="1075" y="528"/>
                  </a:lnTo>
                  <a:lnTo>
                    <a:pt x="1078" y="530"/>
                  </a:lnTo>
                  <a:lnTo>
                    <a:pt x="1078" y="531"/>
                  </a:lnTo>
                  <a:lnTo>
                    <a:pt x="1078" y="533"/>
                  </a:lnTo>
                  <a:lnTo>
                    <a:pt x="1076" y="533"/>
                  </a:lnTo>
                  <a:lnTo>
                    <a:pt x="1075" y="534"/>
                  </a:lnTo>
                  <a:lnTo>
                    <a:pt x="1075" y="535"/>
                  </a:lnTo>
                  <a:lnTo>
                    <a:pt x="1075" y="538"/>
                  </a:lnTo>
                  <a:lnTo>
                    <a:pt x="1074" y="543"/>
                  </a:lnTo>
                  <a:lnTo>
                    <a:pt x="1075" y="548"/>
                  </a:lnTo>
                  <a:lnTo>
                    <a:pt x="1075" y="553"/>
                  </a:lnTo>
                  <a:lnTo>
                    <a:pt x="1075" y="555"/>
                  </a:lnTo>
                  <a:lnTo>
                    <a:pt x="1075" y="558"/>
                  </a:lnTo>
                  <a:lnTo>
                    <a:pt x="1076" y="561"/>
                  </a:lnTo>
                  <a:lnTo>
                    <a:pt x="1076" y="565"/>
                  </a:lnTo>
                  <a:lnTo>
                    <a:pt x="1079" y="567"/>
                  </a:lnTo>
                  <a:lnTo>
                    <a:pt x="1082" y="577"/>
                  </a:lnTo>
                  <a:lnTo>
                    <a:pt x="1084" y="582"/>
                  </a:lnTo>
                  <a:lnTo>
                    <a:pt x="1086" y="588"/>
                  </a:lnTo>
                  <a:lnTo>
                    <a:pt x="1084" y="591"/>
                  </a:lnTo>
                  <a:lnTo>
                    <a:pt x="1084" y="593"/>
                  </a:lnTo>
                  <a:lnTo>
                    <a:pt x="1086" y="594"/>
                  </a:lnTo>
                  <a:lnTo>
                    <a:pt x="1087" y="598"/>
                  </a:lnTo>
                  <a:lnTo>
                    <a:pt x="1088" y="600"/>
                  </a:lnTo>
                  <a:lnTo>
                    <a:pt x="1088" y="602"/>
                  </a:lnTo>
                  <a:lnTo>
                    <a:pt x="1087" y="602"/>
                  </a:lnTo>
                  <a:lnTo>
                    <a:pt x="1083" y="601"/>
                  </a:lnTo>
                  <a:lnTo>
                    <a:pt x="1079" y="603"/>
                  </a:lnTo>
                  <a:lnTo>
                    <a:pt x="1075" y="605"/>
                  </a:lnTo>
                  <a:lnTo>
                    <a:pt x="1075" y="606"/>
                  </a:lnTo>
                  <a:lnTo>
                    <a:pt x="1075" y="607"/>
                  </a:lnTo>
                  <a:lnTo>
                    <a:pt x="1075" y="608"/>
                  </a:lnTo>
                  <a:lnTo>
                    <a:pt x="1077" y="610"/>
                  </a:lnTo>
                  <a:lnTo>
                    <a:pt x="1080" y="610"/>
                  </a:lnTo>
                  <a:lnTo>
                    <a:pt x="1080" y="612"/>
                  </a:lnTo>
                  <a:lnTo>
                    <a:pt x="1076" y="613"/>
                  </a:lnTo>
                  <a:lnTo>
                    <a:pt x="1071" y="615"/>
                  </a:lnTo>
                  <a:lnTo>
                    <a:pt x="1070" y="618"/>
                  </a:lnTo>
                  <a:lnTo>
                    <a:pt x="1068" y="621"/>
                  </a:lnTo>
                  <a:lnTo>
                    <a:pt x="1068" y="623"/>
                  </a:lnTo>
                  <a:lnTo>
                    <a:pt x="1068" y="627"/>
                  </a:lnTo>
                  <a:lnTo>
                    <a:pt x="1070" y="632"/>
                  </a:lnTo>
                  <a:lnTo>
                    <a:pt x="1071" y="638"/>
                  </a:lnTo>
                  <a:lnTo>
                    <a:pt x="1071" y="640"/>
                  </a:lnTo>
                  <a:lnTo>
                    <a:pt x="1070" y="641"/>
                  </a:lnTo>
                  <a:lnTo>
                    <a:pt x="1070" y="641"/>
                  </a:lnTo>
                  <a:lnTo>
                    <a:pt x="1065" y="637"/>
                  </a:lnTo>
                  <a:lnTo>
                    <a:pt x="1061" y="632"/>
                  </a:lnTo>
                  <a:lnTo>
                    <a:pt x="1057" y="631"/>
                  </a:lnTo>
                  <a:lnTo>
                    <a:pt x="1050" y="630"/>
                  </a:lnTo>
                  <a:lnTo>
                    <a:pt x="1046" y="630"/>
                  </a:lnTo>
                  <a:lnTo>
                    <a:pt x="1045" y="629"/>
                  </a:lnTo>
                  <a:lnTo>
                    <a:pt x="1043" y="626"/>
                  </a:lnTo>
                  <a:lnTo>
                    <a:pt x="1040" y="624"/>
                  </a:lnTo>
                  <a:lnTo>
                    <a:pt x="1038" y="621"/>
                  </a:lnTo>
                  <a:lnTo>
                    <a:pt x="1037" y="617"/>
                  </a:lnTo>
                  <a:lnTo>
                    <a:pt x="1035" y="616"/>
                  </a:lnTo>
                  <a:lnTo>
                    <a:pt x="1033" y="617"/>
                  </a:lnTo>
                  <a:lnTo>
                    <a:pt x="1029" y="616"/>
                  </a:lnTo>
                  <a:lnTo>
                    <a:pt x="1028" y="616"/>
                  </a:lnTo>
                  <a:lnTo>
                    <a:pt x="1024" y="616"/>
                  </a:lnTo>
                  <a:lnTo>
                    <a:pt x="1020" y="614"/>
                  </a:lnTo>
                  <a:lnTo>
                    <a:pt x="1016" y="613"/>
                  </a:lnTo>
                  <a:lnTo>
                    <a:pt x="1011" y="612"/>
                  </a:lnTo>
                  <a:lnTo>
                    <a:pt x="1009" y="613"/>
                  </a:lnTo>
                  <a:lnTo>
                    <a:pt x="1000" y="613"/>
                  </a:lnTo>
                  <a:lnTo>
                    <a:pt x="993" y="611"/>
                  </a:lnTo>
                  <a:lnTo>
                    <a:pt x="987" y="611"/>
                  </a:lnTo>
                  <a:lnTo>
                    <a:pt x="983" y="611"/>
                  </a:lnTo>
                  <a:lnTo>
                    <a:pt x="982" y="611"/>
                  </a:lnTo>
                  <a:lnTo>
                    <a:pt x="979" y="611"/>
                  </a:lnTo>
                  <a:lnTo>
                    <a:pt x="975" y="610"/>
                  </a:lnTo>
                  <a:lnTo>
                    <a:pt x="969" y="608"/>
                  </a:lnTo>
                  <a:lnTo>
                    <a:pt x="967" y="608"/>
                  </a:lnTo>
                  <a:lnTo>
                    <a:pt x="966" y="608"/>
                  </a:lnTo>
                  <a:lnTo>
                    <a:pt x="956" y="610"/>
                  </a:lnTo>
                  <a:lnTo>
                    <a:pt x="952" y="610"/>
                  </a:lnTo>
                  <a:lnTo>
                    <a:pt x="942" y="610"/>
                  </a:lnTo>
                  <a:lnTo>
                    <a:pt x="933" y="610"/>
                  </a:lnTo>
                  <a:lnTo>
                    <a:pt x="930" y="609"/>
                  </a:lnTo>
                  <a:lnTo>
                    <a:pt x="929" y="610"/>
                  </a:lnTo>
                  <a:lnTo>
                    <a:pt x="925" y="614"/>
                  </a:lnTo>
                  <a:lnTo>
                    <a:pt x="924" y="615"/>
                  </a:lnTo>
                  <a:lnTo>
                    <a:pt x="916" y="614"/>
                  </a:lnTo>
                  <a:lnTo>
                    <a:pt x="905" y="611"/>
                  </a:lnTo>
                  <a:lnTo>
                    <a:pt x="898" y="608"/>
                  </a:lnTo>
                  <a:lnTo>
                    <a:pt x="892" y="604"/>
                  </a:lnTo>
                  <a:lnTo>
                    <a:pt x="884" y="599"/>
                  </a:lnTo>
                  <a:lnTo>
                    <a:pt x="878" y="596"/>
                  </a:lnTo>
                  <a:lnTo>
                    <a:pt x="878" y="598"/>
                  </a:lnTo>
                  <a:lnTo>
                    <a:pt x="877" y="598"/>
                  </a:lnTo>
                  <a:lnTo>
                    <a:pt x="874" y="599"/>
                  </a:lnTo>
                  <a:lnTo>
                    <a:pt x="870" y="598"/>
                  </a:lnTo>
                  <a:lnTo>
                    <a:pt x="868" y="601"/>
                  </a:lnTo>
                  <a:lnTo>
                    <a:pt x="863" y="603"/>
                  </a:lnTo>
                  <a:lnTo>
                    <a:pt x="859" y="605"/>
                  </a:lnTo>
                  <a:lnTo>
                    <a:pt x="857" y="607"/>
                  </a:lnTo>
                  <a:lnTo>
                    <a:pt x="855" y="619"/>
                  </a:lnTo>
                  <a:lnTo>
                    <a:pt x="853" y="624"/>
                  </a:lnTo>
                  <a:lnTo>
                    <a:pt x="856" y="632"/>
                  </a:lnTo>
                  <a:lnTo>
                    <a:pt x="853" y="632"/>
                  </a:lnTo>
                  <a:lnTo>
                    <a:pt x="850" y="630"/>
                  </a:lnTo>
                  <a:lnTo>
                    <a:pt x="849" y="628"/>
                  </a:lnTo>
                  <a:lnTo>
                    <a:pt x="846" y="627"/>
                  </a:lnTo>
                  <a:lnTo>
                    <a:pt x="835" y="626"/>
                  </a:lnTo>
                  <a:lnTo>
                    <a:pt x="834" y="624"/>
                  </a:lnTo>
                  <a:lnTo>
                    <a:pt x="832" y="623"/>
                  </a:lnTo>
                  <a:lnTo>
                    <a:pt x="829" y="621"/>
                  </a:lnTo>
                  <a:lnTo>
                    <a:pt x="826" y="621"/>
                  </a:lnTo>
                  <a:lnTo>
                    <a:pt x="817" y="617"/>
                  </a:lnTo>
                  <a:lnTo>
                    <a:pt x="814" y="617"/>
                  </a:lnTo>
                  <a:lnTo>
                    <a:pt x="803" y="615"/>
                  </a:lnTo>
                  <a:lnTo>
                    <a:pt x="801" y="615"/>
                  </a:lnTo>
                  <a:lnTo>
                    <a:pt x="800" y="615"/>
                  </a:lnTo>
                  <a:lnTo>
                    <a:pt x="796" y="616"/>
                  </a:lnTo>
                  <a:lnTo>
                    <a:pt x="793" y="616"/>
                  </a:lnTo>
                  <a:lnTo>
                    <a:pt x="790" y="616"/>
                  </a:lnTo>
                  <a:lnTo>
                    <a:pt x="785" y="618"/>
                  </a:lnTo>
                  <a:lnTo>
                    <a:pt x="782" y="621"/>
                  </a:lnTo>
                  <a:lnTo>
                    <a:pt x="779" y="624"/>
                  </a:lnTo>
                  <a:lnTo>
                    <a:pt x="777" y="627"/>
                  </a:lnTo>
                  <a:lnTo>
                    <a:pt x="776" y="630"/>
                  </a:lnTo>
                  <a:lnTo>
                    <a:pt x="775" y="632"/>
                  </a:lnTo>
                  <a:lnTo>
                    <a:pt x="773" y="635"/>
                  </a:lnTo>
                  <a:lnTo>
                    <a:pt x="773" y="637"/>
                  </a:lnTo>
                  <a:lnTo>
                    <a:pt x="775" y="639"/>
                  </a:lnTo>
                  <a:lnTo>
                    <a:pt x="772" y="641"/>
                  </a:lnTo>
                  <a:lnTo>
                    <a:pt x="769" y="641"/>
                  </a:lnTo>
                  <a:lnTo>
                    <a:pt x="767" y="643"/>
                  </a:lnTo>
                  <a:lnTo>
                    <a:pt x="766" y="645"/>
                  </a:lnTo>
                  <a:lnTo>
                    <a:pt x="764" y="647"/>
                  </a:lnTo>
                  <a:lnTo>
                    <a:pt x="763" y="648"/>
                  </a:lnTo>
                  <a:lnTo>
                    <a:pt x="762" y="648"/>
                  </a:lnTo>
                  <a:lnTo>
                    <a:pt x="760" y="646"/>
                  </a:lnTo>
                  <a:lnTo>
                    <a:pt x="758" y="646"/>
                  </a:lnTo>
                  <a:lnTo>
                    <a:pt x="755" y="648"/>
                  </a:lnTo>
                  <a:lnTo>
                    <a:pt x="752" y="652"/>
                  </a:lnTo>
                  <a:lnTo>
                    <a:pt x="747" y="657"/>
                  </a:lnTo>
                  <a:lnTo>
                    <a:pt x="743" y="660"/>
                  </a:lnTo>
                  <a:lnTo>
                    <a:pt x="738" y="662"/>
                  </a:lnTo>
                  <a:lnTo>
                    <a:pt x="734" y="663"/>
                  </a:lnTo>
                  <a:lnTo>
                    <a:pt x="731" y="665"/>
                  </a:lnTo>
                  <a:lnTo>
                    <a:pt x="725" y="669"/>
                  </a:lnTo>
                  <a:lnTo>
                    <a:pt x="724" y="671"/>
                  </a:lnTo>
                  <a:lnTo>
                    <a:pt x="720" y="673"/>
                  </a:lnTo>
                  <a:lnTo>
                    <a:pt x="717" y="674"/>
                  </a:lnTo>
                  <a:lnTo>
                    <a:pt x="715" y="676"/>
                  </a:lnTo>
                  <a:lnTo>
                    <a:pt x="714" y="681"/>
                  </a:lnTo>
                  <a:lnTo>
                    <a:pt x="712" y="683"/>
                  </a:lnTo>
                  <a:lnTo>
                    <a:pt x="708" y="687"/>
                  </a:lnTo>
                  <a:lnTo>
                    <a:pt x="704" y="690"/>
                  </a:lnTo>
                  <a:lnTo>
                    <a:pt x="702" y="693"/>
                  </a:lnTo>
                  <a:lnTo>
                    <a:pt x="700" y="697"/>
                  </a:lnTo>
                  <a:lnTo>
                    <a:pt x="699" y="699"/>
                  </a:lnTo>
                  <a:lnTo>
                    <a:pt x="699" y="702"/>
                  </a:lnTo>
                  <a:lnTo>
                    <a:pt x="700" y="704"/>
                  </a:lnTo>
                  <a:lnTo>
                    <a:pt x="700" y="706"/>
                  </a:lnTo>
                  <a:lnTo>
                    <a:pt x="699" y="708"/>
                  </a:lnTo>
                  <a:lnTo>
                    <a:pt x="696" y="708"/>
                  </a:lnTo>
                  <a:lnTo>
                    <a:pt x="694" y="708"/>
                  </a:lnTo>
                  <a:lnTo>
                    <a:pt x="690" y="706"/>
                  </a:lnTo>
                  <a:lnTo>
                    <a:pt x="686" y="704"/>
                  </a:lnTo>
                  <a:lnTo>
                    <a:pt x="684" y="702"/>
                  </a:lnTo>
                  <a:lnTo>
                    <a:pt x="683" y="700"/>
                  </a:lnTo>
                  <a:lnTo>
                    <a:pt x="683" y="698"/>
                  </a:lnTo>
                  <a:lnTo>
                    <a:pt x="684" y="693"/>
                  </a:lnTo>
                  <a:lnTo>
                    <a:pt x="684" y="691"/>
                  </a:lnTo>
                  <a:lnTo>
                    <a:pt x="683" y="689"/>
                  </a:lnTo>
                  <a:lnTo>
                    <a:pt x="681" y="688"/>
                  </a:lnTo>
                  <a:lnTo>
                    <a:pt x="681" y="687"/>
                  </a:lnTo>
                  <a:lnTo>
                    <a:pt x="679" y="684"/>
                  </a:lnTo>
                  <a:lnTo>
                    <a:pt x="677" y="684"/>
                  </a:lnTo>
                  <a:lnTo>
                    <a:pt x="675" y="685"/>
                  </a:lnTo>
                  <a:lnTo>
                    <a:pt x="672" y="684"/>
                  </a:lnTo>
                  <a:lnTo>
                    <a:pt x="666" y="684"/>
                  </a:lnTo>
                  <a:lnTo>
                    <a:pt x="661" y="685"/>
                  </a:lnTo>
                  <a:lnTo>
                    <a:pt x="656" y="685"/>
                  </a:lnTo>
                  <a:lnTo>
                    <a:pt x="650" y="686"/>
                  </a:lnTo>
                  <a:lnTo>
                    <a:pt x="643" y="686"/>
                  </a:lnTo>
                  <a:lnTo>
                    <a:pt x="641" y="686"/>
                  </a:lnTo>
                  <a:lnTo>
                    <a:pt x="640" y="684"/>
                  </a:lnTo>
                  <a:lnTo>
                    <a:pt x="638" y="681"/>
                  </a:lnTo>
                  <a:lnTo>
                    <a:pt x="638" y="678"/>
                  </a:lnTo>
                  <a:lnTo>
                    <a:pt x="636" y="671"/>
                  </a:lnTo>
                  <a:lnTo>
                    <a:pt x="636" y="667"/>
                  </a:lnTo>
                  <a:lnTo>
                    <a:pt x="634" y="660"/>
                  </a:lnTo>
                  <a:lnTo>
                    <a:pt x="634" y="654"/>
                  </a:lnTo>
                  <a:lnTo>
                    <a:pt x="633" y="650"/>
                  </a:lnTo>
                  <a:lnTo>
                    <a:pt x="627" y="650"/>
                  </a:lnTo>
                  <a:lnTo>
                    <a:pt x="623" y="650"/>
                  </a:lnTo>
                  <a:lnTo>
                    <a:pt x="617" y="650"/>
                  </a:lnTo>
                  <a:lnTo>
                    <a:pt x="618" y="646"/>
                  </a:lnTo>
                  <a:lnTo>
                    <a:pt x="618" y="641"/>
                  </a:lnTo>
                  <a:lnTo>
                    <a:pt x="618" y="636"/>
                  </a:lnTo>
                  <a:lnTo>
                    <a:pt x="619" y="629"/>
                  </a:lnTo>
                  <a:lnTo>
                    <a:pt x="619" y="624"/>
                  </a:lnTo>
                  <a:lnTo>
                    <a:pt x="620" y="616"/>
                  </a:lnTo>
                  <a:lnTo>
                    <a:pt x="620" y="612"/>
                  </a:lnTo>
                  <a:lnTo>
                    <a:pt x="620" y="607"/>
                  </a:lnTo>
                  <a:lnTo>
                    <a:pt x="617" y="608"/>
                  </a:lnTo>
                  <a:lnTo>
                    <a:pt x="614" y="610"/>
                  </a:lnTo>
                  <a:lnTo>
                    <a:pt x="611" y="612"/>
                  </a:lnTo>
                  <a:lnTo>
                    <a:pt x="609" y="608"/>
                  </a:lnTo>
                  <a:lnTo>
                    <a:pt x="607" y="604"/>
                  </a:lnTo>
                  <a:lnTo>
                    <a:pt x="604" y="598"/>
                  </a:lnTo>
                  <a:lnTo>
                    <a:pt x="601" y="593"/>
                  </a:lnTo>
                  <a:lnTo>
                    <a:pt x="597" y="590"/>
                  </a:lnTo>
                  <a:lnTo>
                    <a:pt x="594" y="588"/>
                  </a:lnTo>
                  <a:lnTo>
                    <a:pt x="591" y="585"/>
                  </a:lnTo>
                  <a:lnTo>
                    <a:pt x="588" y="582"/>
                  </a:lnTo>
                  <a:lnTo>
                    <a:pt x="585" y="578"/>
                  </a:lnTo>
                  <a:lnTo>
                    <a:pt x="582" y="576"/>
                  </a:lnTo>
                  <a:lnTo>
                    <a:pt x="579" y="576"/>
                  </a:lnTo>
                  <a:lnTo>
                    <a:pt x="576" y="578"/>
                  </a:lnTo>
                  <a:lnTo>
                    <a:pt x="573" y="580"/>
                  </a:lnTo>
                  <a:lnTo>
                    <a:pt x="569" y="582"/>
                  </a:lnTo>
                  <a:lnTo>
                    <a:pt x="568" y="583"/>
                  </a:lnTo>
                  <a:lnTo>
                    <a:pt x="563" y="582"/>
                  </a:lnTo>
                  <a:lnTo>
                    <a:pt x="560" y="582"/>
                  </a:lnTo>
                  <a:lnTo>
                    <a:pt x="554" y="582"/>
                  </a:lnTo>
                  <a:lnTo>
                    <a:pt x="549" y="581"/>
                  </a:lnTo>
                  <a:lnTo>
                    <a:pt x="543" y="580"/>
                  </a:lnTo>
                  <a:lnTo>
                    <a:pt x="536" y="580"/>
                  </a:lnTo>
                  <a:lnTo>
                    <a:pt x="528" y="579"/>
                  </a:lnTo>
                  <a:lnTo>
                    <a:pt x="523" y="580"/>
                  </a:lnTo>
                  <a:lnTo>
                    <a:pt x="517" y="581"/>
                  </a:lnTo>
                  <a:lnTo>
                    <a:pt x="510" y="582"/>
                  </a:lnTo>
                  <a:lnTo>
                    <a:pt x="505" y="583"/>
                  </a:lnTo>
                  <a:lnTo>
                    <a:pt x="497" y="585"/>
                  </a:lnTo>
                  <a:lnTo>
                    <a:pt x="492" y="585"/>
                  </a:lnTo>
                  <a:lnTo>
                    <a:pt x="489" y="585"/>
                  </a:lnTo>
                  <a:lnTo>
                    <a:pt x="486" y="582"/>
                  </a:lnTo>
                  <a:lnTo>
                    <a:pt x="481" y="576"/>
                  </a:lnTo>
                  <a:lnTo>
                    <a:pt x="478" y="572"/>
                  </a:lnTo>
                  <a:lnTo>
                    <a:pt x="475" y="568"/>
                  </a:lnTo>
                  <a:lnTo>
                    <a:pt x="470" y="563"/>
                  </a:lnTo>
                  <a:lnTo>
                    <a:pt x="467" y="559"/>
                  </a:lnTo>
                  <a:lnTo>
                    <a:pt x="463" y="555"/>
                  </a:lnTo>
                  <a:lnTo>
                    <a:pt x="461" y="552"/>
                  </a:lnTo>
                  <a:lnTo>
                    <a:pt x="460" y="547"/>
                  </a:lnTo>
                  <a:lnTo>
                    <a:pt x="458" y="546"/>
                  </a:lnTo>
                  <a:lnTo>
                    <a:pt x="454" y="542"/>
                  </a:lnTo>
                  <a:lnTo>
                    <a:pt x="449" y="540"/>
                  </a:lnTo>
                  <a:lnTo>
                    <a:pt x="445" y="537"/>
                  </a:lnTo>
                  <a:lnTo>
                    <a:pt x="441" y="534"/>
                  </a:lnTo>
                  <a:lnTo>
                    <a:pt x="437" y="531"/>
                  </a:lnTo>
                  <a:lnTo>
                    <a:pt x="432" y="528"/>
                  </a:lnTo>
                  <a:lnTo>
                    <a:pt x="427" y="525"/>
                  </a:lnTo>
                  <a:lnTo>
                    <a:pt x="423" y="522"/>
                  </a:lnTo>
                  <a:lnTo>
                    <a:pt x="419" y="519"/>
                  </a:lnTo>
                  <a:lnTo>
                    <a:pt x="415" y="516"/>
                  </a:lnTo>
                  <a:lnTo>
                    <a:pt x="410" y="513"/>
                  </a:lnTo>
                  <a:lnTo>
                    <a:pt x="406" y="511"/>
                  </a:lnTo>
                  <a:lnTo>
                    <a:pt x="401" y="508"/>
                  </a:lnTo>
                  <a:lnTo>
                    <a:pt x="397" y="504"/>
                  </a:lnTo>
                  <a:lnTo>
                    <a:pt x="393" y="501"/>
                  </a:lnTo>
                  <a:lnTo>
                    <a:pt x="388" y="498"/>
                  </a:lnTo>
                  <a:lnTo>
                    <a:pt x="384" y="495"/>
                  </a:lnTo>
                  <a:lnTo>
                    <a:pt x="380" y="493"/>
                  </a:lnTo>
                  <a:lnTo>
                    <a:pt x="377" y="494"/>
                  </a:lnTo>
                  <a:lnTo>
                    <a:pt x="372" y="495"/>
                  </a:lnTo>
                  <a:lnTo>
                    <a:pt x="366" y="497"/>
                  </a:lnTo>
                  <a:lnTo>
                    <a:pt x="361" y="498"/>
                  </a:lnTo>
                  <a:lnTo>
                    <a:pt x="352" y="501"/>
                  </a:lnTo>
                  <a:lnTo>
                    <a:pt x="346" y="503"/>
                  </a:lnTo>
                  <a:lnTo>
                    <a:pt x="341" y="504"/>
                  </a:lnTo>
                  <a:lnTo>
                    <a:pt x="336" y="506"/>
                  </a:lnTo>
                  <a:lnTo>
                    <a:pt x="330" y="508"/>
                  </a:lnTo>
                  <a:lnTo>
                    <a:pt x="324" y="510"/>
                  </a:lnTo>
                  <a:lnTo>
                    <a:pt x="317" y="513"/>
                  </a:lnTo>
                  <a:lnTo>
                    <a:pt x="312" y="514"/>
                  </a:lnTo>
                  <a:lnTo>
                    <a:pt x="307" y="515"/>
                  </a:lnTo>
                  <a:lnTo>
                    <a:pt x="302" y="517"/>
                  </a:lnTo>
                  <a:lnTo>
                    <a:pt x="298" y="519"/>
                  </a:lnTo>
                  <a:lnTo>
                    <a:pt x="298" y="529"/>
                  </a:lnTo>
                  <a:lnTo>
                    <a:pt x="298" y="539"/>
                  </a:lnTo>
                  <a:lnTo>
                    <a:pt x="298" y="549"/>
                  </a:lnTo>
                  <a:lnTo>
                    <a:pt x="298" y="560"/>
                  </a:lnTo>
                  <a:lnTo>
                    <a:pt x="298" y="569"/>
                  </a:lnTo>
                  <a:lnTo>
                    <a:pt x="298" y="580"/>
                  </a:lnTo>
                  <a:lnTo>
                    <a:pt x="298" y="589"/>
                  </a:lnTo>
                  <a:lnTo>
                    <a:pt x="298" y="600"/>
                  </a:lnTo>
                  <a:lnTo>
                    <a:pt x="298" y="610"/>
                  </a:lnTo>
                  <a:lnTo>
                    <a:pt x="298" y="619"/>
                  </a:lnTo>
                  <a:lnTo>
                    <a:pt x="298" y="629"/>
                  </a:lnTo>
                  <a:lnTo>
                    <a:pt x="298" y="640"/>
                  </a:lnTo>
                  <a:lnTo>
                    <a:pt x="298" y="650"/>
                  </a:lnTo>
                  <a:lnTo>
                    <a:pt x="298" y="659"/>
                  </a:lnTo>
                  <a:lnTo>
                    <a:pt x="298" y="669"/>
                  </a:lnTo>
                  <a:lnTo>
                    <a:pt x="298" y="678"/>
                  </a:lnTo>
                  <a:lnTo>
                    <a:pt x="297" y="678"/>
                  </a:lnTo>
                  <a:lnTo>
                    <a:pt x="294" y="679"/>
                  </a:lnTo>
                  <a:lnTo>
                    <a:pt x="289" y="680"/>
                  </a:lnTo>
                  <a:lnTo>
                    <a:pt x="284" y="681"/>
                  </a:lnTo>
                  <a:lnTo>
                    <a:pt x="283" y="681"/>
                  </a:lnTo>
                  <a:lnTo>
                    <a:pt x="281" y="679"/>
                  </a:lnTo>
                  <a:lnTo>
                    <a:pt x="280" y="678"/>
                  </a:lnTo>
                  <a:lnTo>
                    <a:pt x="277" y="674"/>
                  </a:lnTo>
                  <a:lnTo>
                    <a:pt x="275" y="673"/>
                  </a:lnTo>
                  <a:lnTo>
                    <a:pt x="272" y="668"/>
                  </a:lnTo>
                  <a:lnTo>
                    <a:pt x="270" y="665"/>
                  </a:lnTo>
                  <a:lnTo>
                    <a:pt x="265" y="658"/>
                  </a:lnTo>
                  <a:lnTo>
                    <a:pt x="265" y="656"/>
                  </a:lnTo>
                  <a:lnTo>
                    <a:pt x="264" y="653"/>
                  </a:lnTo>
                  <a:lnTo>
                    <a:pt x="263" y="651"/>
                  </a:lnTo>
                  <a:lnTo>
                    <a:pt x="257" y="646"/>
                  </a:lnTo>
                  <a:lnTo>
                    <a:pt x="250" y="642"/>
                  </a:lnTo>
                  <a:lnTo>
                    <a:pt x="243" y="638"/>
                  </a:lnTo>
                  <a:lnTo>
                    <a:pt x="242" y="637"/>
                  </a:lnTo>
                  <a:lnTo>
                    <a:pt x="239" y="635"/>
                  </a:lnTo>
                  <a:lnTo>
                    <a:pt x="236" y="635"/>
                  </a:lnTo>
                  <a:lnTo>
                    <a:pt x="232" y="635"/>
                  </a:lnTo>
                  <a:lnTo>
                    <a:pt x="225" y="637"/>
                  </a:lnTo>
                  <a:lnTo>
                    <a:pt x="219" y="639"/>
                  </a:lnTo>
                  <a:lnTo>
                    <a:pt x="211" y="641"/>
                  </a:lnTo>
                  <a:lnTo>
                    <a:pt x="205" y="643"/>
                  </a:lnTo>
                  <a:lnTo>
                    <a:pt x="204" y="644"/>
                  </a:lnTo>
                  <a:lnTo>
                    <a:pt x="199" y="647"/>
                  </a:lnTo>
                  <a:lnTo>
                    <a:pt x="193" y="652"/>
                  </a:lnTo>
                  <a:lnTo>
                    <a:pt x="187" y="659"/>
                  </a:lnTo>
                  <a:lnTo>
                    <a:pt x="187" y="654"/>
                  </a:lnTo>
                  <a:lnTo>
                    <a:pt x="186" y="647"/>
                  </a:lnTo>
                  <a:lnTo>
                    <a:pt x="186" y="645"/>
                  </a:lnTo>
                  <a:lnTo>
                    <a:pt x="188" y="640"/>
                  </a:lnTo>
                  <a:lnTo>
                    <a:pt x="190" y="635"/>
                  </a:lnTo>
                  <a:lnTo>
                    <a:pt x="191" y="631"/>
                  </a:lnTo>
                  <a:lnTo>
                    <a:pt x="191" y="626"/>
                  </a:lnTo>
                  <a:lnTo>
                    <a:pt x="190" y="617"/>
                  </a:lnTo>
                  <a:lnTo>
                    <a:pt x="189" y="615"/>
                  </a:lnTo>
                  <a:lnTo>
                    <a:pt x="187" y="615"/>
                  </a:lnTo>
                  <a:lnTo>
                    <a:pt x="185" y="614"/>
                  </a:lnTo>
                  <a:lnTo>
                    <a:pt x="182" y="615"/>
                  </a:lnTo>
                  <a:lnTo>
                    <a:pt x="180" y="615"/>
                  </a:lnTo>
                  <a:lnTo>
                    <a:pt x="177" y="612"/>
                  </a:lnTo>
                  <a:lnTo>
                    <a:pt x="174" y="612"/>
                  </a:lnTo>
                  <a:lnTo>
                    <a:pt x="172" y="613"/>
                  </a:lnTo>
                  <a:lnTo>
                    <a:pt x="170" y="613"/>
                  </a:lnTo>
                  <a:lnTo>
                    <a:pt x="168" y="612"/>
                  </a:lnTo>
                  <a:lnTo>
                    <a:pt x="166" y="610"/>
                  </a:lnTo>
                  <a:lnTo>
                    <a:pt x="165" y="608"/>
                  </a:lnTo>
                  <a:lnTo>
                    <a:pt x="165" y="607"/>
                  </a:lnTo>
                  <a:lnTo>
                    <a:pt x="162" y="602"/>
                  </a:lnTo>
                  <a:lnTo>
                    <a:pt x="159" y="600"/>
                  </a:lnTo>
                  <a:lnTo>
                    <a:pt x="156" y="599"/>
                  </a:lnTo>
                  <a:lnTo>
                    <a:pt x="150" y="599"/>
                  </a:lnTo>
                  <a:lnTo>
                    <a:pt x="149" y="599"/>
                  </a:lnTo>
                  <a:lnTo>
                    <a:pt x="149" y="597"/>
                  </a:lnTo>
                  <a:lnTo>
                    <a:pt x="149" y="591"/>
                  </a:lnTo>
                  <a:lnTo>
                    <a:pt x="149" y="588"/>
                  </a:lnTo>
                  <a:lnTo>
                    <a:pt x="149" y="586"/>
                  </a:lnTo>
                  <a:lnTo>
                    <a:pt x="148" y="583"/>
                  </a:lnTo>
                  <a:lnTo>
                    <a:pt x="148" y="582"/>
                  </a:lnTo>
                  <a:lnTo>
                    <a:pt x="144" y="578"/>
                  </a:lnTo>
                  <a:lnTo>
                    <a:pt x="142" y="574"/>
                  </a:lnTo>
                  <a:lnTo>
                    <a:pt x="138" y="564"/>
                  </a:lnTo>
                  <a:lnTo>
                    <a:pt x="134" y="555"/>
                  </a:lnTo>
                  <a:lnTo>
                    <a:pt x="133" y="553"/>
                  </a:lnTo>
                  <a:lnTo>
                    <a:pt x="130" y="551"/>
                  </a:lnTo>
                  <a:lnTo>
                    <a:pt x="123" y="550"/>
                  </a:lnTo>
                  <a:lnTo>
                    <a:pt x="118" y="548"/>
                  </a:lnTo>
                  <a:lnTo>
                    <a:pt x="116" y="547"/>
                  </a:lnTo>
                  <a:lnTo>
                    <a:pt x="116" y="545"/>
                  </a:lnTo>
                  <a:lnTo>
                    <a:pt x="116" y="542"/>
                  </a:lnTo>
                  <a:lnTo>
                    <a:pt x="116" y="539"/>
                  </a:lnTo>
                  <a:lnTo>
                    <a:pt x="117" y="537"/>
                  </a:lnTo>
                  <a:lnTo>
                    <a:pt x="121" y="535"/>
                  </a:lnTo>
                  <a:lnTo>
                    <a:pt x="128" y="535"/>
                  </a:lnTo>
                  <a:lnTo>
                    <a:pt x="135" y="535"/>
                  </a:lnTo>
                  <a:lnTo>
                    <a:pt x="141" y="539"/>
                  </a:lnTo>
                  <a:lnTo>
                    <a:pt x="143" y="541"/>
                  </a:lnTo>
                  <a:lnTo>
                    <a:pt x="145" y="541"/>
                  </a:lnTo>
                  <a:lnTo>
                    <a:pt x="149" y="539"/>
                  </a:lnTo>
                  <a:lnTo>
                    <a:pt x="152" y="539"/>
                  </a:lnTo>
                  <a:lnTo>
                    <a:pt x="156" y="539"/>
                  </a:lnTo>
                  <a:lnTo>
                    <a:pt x="155" y="537"/>
                  </a:lnTo>
                  <a:lnTo>
                    <a:pt x="154" y="536"/>
                  </a:lnTo>
                  <a:lnTo>
                    <a:pt x="151" y="536"/>
                  </a:lnTo>
                  <a:lnTo>
                    <a:pt x="149" y="536"/>
                  </a:lnTo>
                  <a:lnTo>
                    <a:pt x="146" y="531"/>
                  </a:lnTo>
                  <a:lnTo>
                    <a:pt x="141" y="526"/>
                  </a:lnTo>
                  <a:lnTo>
                    <a:pt x="140" y="525"/>
                  </a:lnTo>
                  <a:lnTo>
                    <a:pt x="140" y="522"/>
                  </a:lnTo>
                  <a:lnTo>
                    <a:pt x="141" y="519"/>
                  </a:lnTo>
                  <a:lnTo>
                    <a:pt x="144" y="517"/>
                  </a:lnTo>
                  <a:lnTo>
                    <a:pt x="148" y="513"/>
                  </a:lnTo>
                  <a:lnTo>
                    <a:pt x="149" y="508"/>
                  </a:lnTo>
                  <a:lnTo>
                    <a:pt x="150" y="506"/>
                  </a:lnTo>
                  <a:lnTo>
                    <a:pt x="153" y="502"/>
                  </a:lnTo>
                  <a:lnTo>
                    <a:pt x="156" y="503"/>
                  </a:lnTo>
                  <a:lnTo>
                    <a:pt x="163" y="500"/>
                  </a:lnTo>
                  <a:lnTo>
                    <a:pt x="173" y="501"/>
                  </a:lnTo>
                  <a:lnTo>
                    <a:pt x="185" y="500"/>
                  </a:lnTo>
                  <a:lnTo>
                    <a:pt x="189" y="500"/>
                  </a:lnTo>
                  <a:lnTo>
                    <a:pt x="196" y="503"/>
                  </a:lnTo>
                  <a:lnTo>
                    <a:pt x="201" y="504"/>
                  </a:lnTo>
                  <a:lnTo>
                    <a:pt x="206" y="504"/>
                  </a:lnTo>
                  <a:lnTo>
                    <a:pt x="210" y="503"/>
                  </a:lnTo>
                  <a:lnTo>
                    <a:pt x="206" y="500"/>
                  </a:lnTo>
                  <a:lnTo>
                    <a:pt x="198" y="496"/>
                  </a:lnTo>
                  <a:lnTo>
                    <a:pt x="196" y="492"/>
                  </a:lnTo>
                  <a:lnTo>
                    <a:pt x="200" y="483"/>
                  </a:lnTo>
                  <a:lnTo>
                    <a:pt x="204" y="474"/>
                  </a:lnTo>
                  <a:lnTo>
                    <a:pt x="207" y="464"/>
                  </a:lnTo>
                  <a:lnTo>
                    <a:pt x="207" y="454"/>
                  </a:lnTo>
                  <a:lnTo>
                    <a:pt x="206" y="451"/>
                  </a:lnTo>
                  <a:lnTo>
                    <a:pt x="206" y="448"/>
                  </a:lnTo>
                  <a:lnTo>
                    <a:pt x="207" y="445"/>
                  </a:lnTo>
                  <a:lnTo>
                    <a:pt x="208" y="442"/>
                  </a:lnTo>
                  <a:lnTo>
                    <a:pt x="207" y="439"/>
                  </a:lnTo>
                  <a:lnTo>
                    <a:pt x="206" y="433"/>
                  </a:lnTo>
                  <a:lnTo>
                    <a:pt x="204" y="432"/>
                  </a:lnTo>
                  <a:lnTo>
                    <a:pt x="201" y="429"/>
                  </a:lnTo>
                  <a:lnTo>
                    <a:pt x="193" y="429"/>
                  </a:lnTo>
                  <a:lnTo>
                    <a:pt x="187" y="427"/>
                  </a:lnTo>
                  <a:lnTo>
                    <a:pt x="185" y="429"/>
                  </a:lnTo>
                  <a:lnTo>
                    <a:pt x="184" y="431"/>
                  </a:lnTo>
                  <a:lnTo>
                    <a:pt x="182" y="432"/>
                  </a:lnTo>
                  <a:lnTo>
                    <a:pt x="177" y="434"/>
                  </a:lnTo>
                  <a:lnTo>
                    <a:pt x="176" y="435"/>
                  </a:lnTo>
                  <a:lnTo>
                    <a:pt x="174" y="434"/>
                  </a:lnTo>
                  <a:lnTo>
                    <a:pt x="172" y="432"/>
                  </a:lnTo>
                  <a:lnTo>
                    <a:pt x="169" y="432"/>
                  </a:lnTo>
                  <a:lnTo>
                    <a:pt x="163" y="430"/>
                  </a:lnTo>
                  <a:lnTo>
                    <a:pt x="160" y="426"/>
                  </a:lnTo>
                  <a:lnTo>
                    <a:pt x="159" y="426"/>
                  </a:lnTo>
                  <a:lnTo>
                    <a:pt x="149" y="422"/>
                  </a:lnTo>
                  <a:lnTo>
                    <a:pt x="145" y="422"/>
                  </a:lnTo>
                  <a:lnTo>
                    <a:pt x="137" y="425"/>
                  </a:lnTo>
                  <a:lnTo>
                    <a:pt x="131" y="429"/>
                  </a:lnTo>
                  <a:lnTo>
                    <a:pt x="129" y="430"/>
                  </a:lnTo>
                  <a:lnTo>
                    <a:pt x="126" y="432"/>
                  </a:lnTo>
                  <a:lnTo>
                    <a:pt x="125" y="433"/>
                  </a:lnTo>
                  <a:lnTo>
                    <a:pt x="123" y="432"/>
                  </a:lnTo>
                  <a:lnTo>
                    <a:pt x="121" y="432"/>
                  </a:lnTo>
                  <a:lnTo>
                    <a:pt x="117" y="437"/>
                  </a:lnTo>
                  <a:lnTo>
                    <a:pt x="111" y="441"/>
                  </a:lnTo>
                  <a:lnTo>
                    <a:pt x="108" y="444"/>
                  </a:lnTo>
                  <a:lnTo>
                    <a:pt x="104" y="446"/>
                  </a:lnTo>
                  <a:lnTo>
                    <a:pt x="100" y="447"/>
                  </a:lnTo>
                  <a:lnTo>
                    <a:pt x="96" y="447"/>
                  </a:lnTo>
                  <a:lnTo>
                    <a:pt x="94" y="448"/>
                  </a:lnTo>
                  <a:lnTo>
                    <a:pt x="90" y="448"/>
                  </a:lnTo>
                  <a:lnTo>
                    <a:pt x="87" y="450"/>
                  </a:lnTo>
                  <a:lnTo>
                    <a:pt x="87" y="451"/>
                  </a:lnTo>
                  <a:lnTo>
                    <a:pt x="87" y="454"/>
                  </a:lnTo>
                  <a:lnTo>
                    <a:pt x="85" y="453"/>
                  </a:lnTo>
                  <a:lnTo>
                    <a:pt x="83" y="456"/>
                  </a:lnTo>
                  <a:lnTo>
                    <a:pt x="83" y="457"/>
                  </a:lnTo>
                  <a:lnTo>
                    <a:pt x="82" y="457"/>
                  </a:lnTo>
                  <a:lnTo>
                    <a:pt x="75" y="452"/>
                  </a:lnTo>
                  <a:lnTo>
                    <a:pt x="69" y="450"/>
                  </a:lnTo>
                  <a:lnTo>
                    <a:pt x="64" y="447"/>
                  </a:lnTo>
                  <a:lnTo>
                    <a:pt x="63" y="446"/>
                  </a:lnTo>
                  <a:lnTo>
                    <a:pt x="61" y="445"/>
                  </a:lnTo>
                  <a:lnTo>
                    <a:pt x="60" y="443"/>
                  </a:lnTo>
                  <a:lnTo>
                    <a:pt x="60" y="441"/>
                  </a:lnTo>
                  <a:lnTo>
                    <a:pt x="61" y="439"/>
                  </a:lnTo>
                  <a:lnTo>
                    <a:pt x="62" y="438"/>
                  </a:lnTo>
                  <a:lnTo>
                    <a:pt x="63" y="438"/>
                  </a:lnTo>
                  <a:lnTo>
                    <a:pt x="65" y="438"/>
                  </a:lnTo>
                  <a:lnTo>
                    <a:pt x="66" y="439"/>
                  </a:lnTo>
                  <a:lnTo>
                    <a:pt x="69" y="440"/>
                  </a:lnTo>
                  <a:lnTo>
                    <a:pt x="72" y="441"/>
                  </a:lnTo>
                  <a:lnTo>
                    <a:pt x="74" y="440"/>
                  </a:lnTo>
                  <a:lnTo>
                    <a:pt x="75" y="437"/>
                  </a:lnTo>
                  <a:lnTo>
                    <a:pt x="70" y="429"/>
                  </a:lnTo>
                  <a:lnTo>
                    <a:pt x="67" y="422"/>
                  </a:lnTo>
                  <a:lnTo>
                    <a:pt x="63" y="415"/>
                  </a:lnTo>
                  <a:lnTo>
                    <a:pt x="62" y="412"/>
                  </a:lnTo>
                  <a:lnTo>
                    <a:pt x="57" y="405"/>
                  </a:lnTo>
                  <a:lnTo>
                    <a:pt x="53" y="399"/>
                  </a:lnTo>
                  <a:lnTo>
                    <a:pt x="50" y="394"/>
                  </a:lnTo>
                  <a:lnTo>
                    <a:pt x="48" y="392"/>
                  </a:lnTo>
                  <a:lnTo>
                    <a:pt x="42" y="391"/>
                  </a:lnTo>
                  <a:lnTo>
                    <a:pt x="31" y="390"/>
                  </a:lnTo>
                  <a:lnTo>
                    <a:pt x="28" y="389"/>
                  </a:lnTo>
                  <a:lnTo>
                    <a:pt x="24" y="391"/>
                  </a:lnTo>
                  <a:lnTo>
                    <a:pt x="22" y="392"/>
                  </a:lnTo>
                  <a:lnTo>
                    <a:pt x="18" y="389"/>
                  </a:lnTo>
                  <a:lnTo>
                    <a:pt x="17" y="386"/>
                  </a:lnTo>
                  <a:lnTo>
                    <a:pt x="15" y="382"/>
                  </a:lnTo>
                  <a:lnTo>
                    <a:pt x="16" y="379"/>
                  </a:lnTo>
                  <a:lnTo>
                    <a:pt x="16" y="374"/>
                  </a:lnTo>
                  <a:lnTo>
                    <a:pt x="14" y="369"/>
                  </a:lnTo>
                  <a:lnTo>
                    <a:pt x="12" y="366"/>
                  </a:lnTo>
                  <a:lnTo>
                    <a:pt x="7" y="364"/>
                  </a:lnTo>
                  <a:lnTo>
                    <a:pt x="1" y="360"/>
                  </a:lnTo>
                  <a:lnTo>
                    <a:pt x="0" y="353"/>
                  </a:lnTo>
                  <a:lnTo>
                    <a:pt x="2" y="341"/>
                  </a:lnTo>
                  <a:lnTo>
                    <a:pt x="7" y="333"/>
                  </a:lnTo>
                  <a:lnTo>
                    <a:pt x="11" y="330"/>
                  </a:lnTo>
                  <a:lnTo>
                    <a:pt x="13" y="327"/>
                  </a:lnTo>
                  <a:lnTo>
                    <a:pt x="13" y="325"/>
                  </a:lnTo>
                  <a:lnTo>
                    <a:pt x="13" y="322"/>
                  </a:lnTo>
                  <a:lnTo>
                    <a:pt x="11" y="320"/>
                  </a:lnTo>
                  <a:lnTo>
                    <a:pt x="7" y="317"/>
                  </a:lnTo>
                  <a:lnTo>
                    <a:pt x="6" y="314"/>
                  </a:lnTo>
                  <a:lnTo>
                    <a:pt x="7" y="307"/>
                  </a:lnTo>
                  <a:lnTo>
                    <a:pt x="9" y="298"/>
                  </a:lnTo>
                  <a:lnTo>
                    <a:pt x="12" y="290"/>
                  </a:lnTo>
                  <a:lnTo>
                    <a:pt x="17" y="286"/>
                  </a:lnTo>
                  <a:lnTo>
                    <a:pt x="20" y="283"/>
                  </a:lnTo>
                  <a:lnTo>
                    <a:pt x="22" y="280"/>
                  </a:lnTo>
                  <a:lnTo>
                    <a:pt x="22" y="276"/>
                  </a:lnTo>
                  <a:lnTo>
                    <a:pt x="22" y="272"/>
                  </a:lnTo>
                  <a:lnTo>
                    <a:pt x="23" y="270"/>
                  </a:lnTo>
                  <a:lnTo>
                    <a:pt x="24" y="267"/>
                  </a:lnTo>
                  <a:lnTo>
                    <a:pt x="26" y="265"/>
                  </a:lnTo>
                  <a:lnTo>
                    <a:pt x="28" y="263"/>
                  </a:lnTo>
                  <a:lnTo>
                    <a:pt x="31" y="263"/>
                  </a:lnTo>
                  <a:lnTo>
                    <a:pt x="35" y="264"/>
                  </a:lnTo>
                  <a:lnTo>
                    <a:pt x="39" y="269"/>
                  </a:lnTo>
                  <a:lnTo>
                    <a:pt x="46" y="279"/>
                  </a:lnTo>
                  <a:lnTo>
                    <a:pt x="50" y="285"/>
                  </a:lnTo>
                  <a:lnTo>
                    <a:pt x="51" y="287"/>
                  </a:lnTo>
                  <a:lnTo>
                    <a:pt x="54" y="290"/>
                  </a:lnTo>
                  <a:lnTo>
                    <a:pt x="58" y="292"/>
                  </a:lnTo>
                  <a:lnTo>
                    <a:pt x="63" y="289"/>
                  </a:lnTo>
                  <a:lnTo>
                    <a:pt x="68" y="287"/>
                  </a:lnTo>
                  <a:lnTo>
                    <a:pt x="70" y="285"/>
                  </a:lnTo>
                  <a:lnTo>
                    <a:pt x="71" y="283"/>
                  </a:lnTo>
                  <a:lnTo>
                    <a:pt x="70" y="278"/>
                  </a:lnTo>
                  <a:lnTo>
                    <a:pt x="69" y="275"/>
                  </a:lnTo>
                  <a:lnTo>
                    <a:pt x="68" y="272"/>
                  </a:lnTo>
                  <a:lnTo>
                    <a:pt x="66" y="265"/>
                  </a:lnTo>
                  <a:lnTo>
                    <a:pt x="65" y="256"/>
                  </a:lnTo>
                  <a:lnTo>
                    <a:pt x="64" y="253"/>
                  </a:lnTo>
                  <a:lnTo>
                    <a:pt x="65" y="253"/>
                  </a:lnTo>
                  <a:lnTo>
                    <a:pt x="67" y="253"/>
                  </a:lnTo>
                  <a:lnTo>
                    <a:pt x="70" y="253"/>
                  </a:lnTo>
                  <a:lnTo>
                    <a:pt x="73" y="251"/>
                  </a:lnTo>
                  <a:lnTo>
                    <a:pt x="78" y="247"/>
                  </a:lnTo>
                  <a:lnTo>
                    <a:pt x="86" y="241"/>
                  </a:lnTo>
                  <a:lnTo>
                    <a:pt x="88" y="237"/>
                  </a:lnTo>
                  <a:lnTo>
                    <a:pt x="89" y="232"/>
                  </a:lnTo>
                  <a:lnTo>
                    <a:pt x="92" y="229"/>
                  </a:lnTo>
                  <a:lnTo>
                    <a:pt x="97" y="228"/>
                  </a:lnTo>
                  <a:lnTo>
                    <a:pt x="102" y="227"/>
                  </a:lnTo>
                  <a:lnTo>
                    <a:pt x="106" y="223"/>
                  </a:lnTo>
                  <a:lnTo>
                    <a:pt x="111" y="220"/>
                  </a:lnTo>
                  <a:lnTo>
                    <a:pt x="116" y="219"/>
                  </a:lnTo>
                  <a:lnTo>
                    <a:pt x="117" y="217"/>
                  </a:lnTo>
                  <a:lnTo>
                    <a:pt x="119" y="215"/>
                  </a:lnTo>
                  <a:lnTo>
                    <a:pt x="124" y="208"/>
                  </a:lnTo>
                  <a:lnTo>
                    <a:pt x="128" y="204"/>
                  </a:lnTo>
                  <a:lnTo>
                    <a:pt x="132" y="199"/>
                  </a:lnTo>
                  <a:lnTo>
                    <a:pt x="133" y="196"/>
                  </a:lnTo>
                  <a:lnTo>
                    <a:pt x="136" y="197"/>
                  </a:lnTo>
                  <a:lnTo>
                    <a:pt x="140" y="199"/>
                  </a:lnTo>
                  <a:lnTo>
                    <a:pt x="145" y="201"/>
                  </a:lnTo>
                  <a:lnTo>
                    <a:pt x="148" y="203"/>
                  </a:lnTo>
                  <a:lnTo>
                    <a:pt x="149" y="206"/>
                  </a:lnTo>
                  <a:lnTo>
                    <a:pt x="149" y="208"/>
                  </a:lnTo>
                  <a:lnTo>
                    <a:pt x="150" y="209"/>
                  </a:lnTo>
                  <a:lnTo>
                    <a:pt x="152" y="209"/>
                  </a:lnTo>
                  <a:lnTo>
                    <a:pt x="155" y="209"/>
                  </a:lnTo>
                  <a:lnTo>
                    <a:pt x="159" y="209"/>
                  </a:lnTo>
                  <a:lnTo>
                    <a:pt x="164" y="205"/>
                  </a:lnTo>
                  <a:lnTo>
                    <a:pt x="172" y="199"/>
                  </a:lnTo>
                  <a:lnTo>
                    <a:pt x="179" y="197"/>
                  </a:lnTo>
                  <a:lnTo>
                    <a:pt x="182" y="199"/>
                  </a:lnTo>
                  <a:lnTo>
                    <a:pt x="185" y="203"/>
                  </a:lnTo>
                  <a:lnTo>
                    <a:pt x="187" y="207"/>
                  </a:lnTo>
                  <a:lnTo>
                    <a:pt x="190" y="209"/>
                  </a:lnTo>
                  <a:lnTo>
                    <a:pt x="191" y="209"/>
                  </a:lnTo>
                  <a:lnTo>
                    <a:pt x="191" y="209"/>
                  </a:lnTo>
                  <a:lnTo>
                    <a:pt x="195" y="208"/>
                  </a:lnTo>
                  <a:lnTo>
                    <a:pt x="195" y="208"/>
                  </a:lnTo>
                  <a:lnTo>
                    <a:pt x="197" y="208"/>
                  </a:lnTo>
                  <a:lnTo>
                    <a:pt x="200" y="210"/>
                  </a:lnTo>
                  <a:lnTo>
                    <a:pt x="204" y="210"/>
                  </a:lnTo>
                  <a:lnTo>
                    <a:pt x="210" y="209"/>
                  </a:lnTo>
                  <a:lnTo>
                    <a:pt x="211" y="209"/>
                  </a:lnTo>
                  <a:lnTo>
                    <a:pt x="214" y="209"/>
                  </a:lnTo>
                  <a:lnTo>
                    <a:pt x="218" y="211"/>
                  </a:lnTo>
                  <a:lnTo>
                    <a:pt x="220" y="213"/>
                  </a:lnTo>
                  <a:lnTo>
                    <a:pt x="225" y="221"/>
                  </a:lnTo>
                  <a:lnTo>
                    <a:pt x="228" y="222"/>
                  </a:lnTo>
                  <a:lnTo>
                    <a:pt x="234" y="225"/>
                  </a:lnTo>
                  <a:lnTo>
                    <a:pt x="236" y="227"/>
                  </a:lnTo>
                  <a:lnTo>
                    <a:pt x="240" y="231"/>
                  </a:lnTo>
                  <a:lnTo>
                    <a:pt x="241" y="233"/>
                  </a:lnTo>
                  <a:lnTo>
                    <a:pt x="245" y="238"/>
                  </a:lnTo>
                  <a:lnTo>
                    <a:pt x="248" y="244"/>
                  </a:lnTo>
                  <a:lnTo>
                    <a:pt x="249" y="249"/>
                  </a:lnTo>
                  <a:lnTo>
                    <a:pt x="250" y="254"/>
                  </a:lnTo>
                  <a:lnTo>
                    <a:pt x="252" y="256"/>
                  </a:lnTo>
                  <a:lnTo>
                    <a:pt x="253" y="257"/>
                  </a:lnTo>
                  <a:lnTo>
                    <a:pt x="254" y="256"/>
                  </a:lnTo>
                  <a:lnTo>
                    <a:pt x="255" y="254"/>
                  </a:lnTo>
                  <a:lnTo>
                    <a:pt x="256" y="250"/>
                  </a:lnTo>
                  <a:lnTo>
                    <a:pt x="256" y="244"/>
                  </a:lnTo>
                  <a:lnTo>
                    <a:pt x="254" y="239"/>
                  </a:lnTo>
                  <a:lnTo>
                    <a:pt x="253" y="238"/>
                  </a:lnTo>
                  <a:lnTo>
                    <a:pt x="253" y="236"/>
                  </a:lnTo>
                  <a:lnTo>
                    <a:pt x="253" y="233"/>
                  </a:lnTo>
                  <a:lnTo>
                    <a:pt x="256" y="233"/>
                  </a:lnTo>
                  <a:lnTo>
                    <a:pt x="258" y="233"/>
                  </a:lnTo>
                  <a:lnTo>
                    <a:pt x="263" y="236"/>
                  </a:lnTo>
                  <a:lnTo>
                    <a:pt x="267" y="240"/>
                  </a:lnTo>
                  <a:lnTo>
                    <a:pt x="273" y="246"/>
                  </a:lnTo>
                  <a:lnTo>
                    <a:pt x="278" y="250"/>
                  </a:lnTo>
                  <a:lnTo>
                    <a:pt x="284" y="253"/>
                  </a:lnTo>
                  <a:lnTo>
                    <a:pt x="289" y="254"/>
                  </a:lnTo>
                  <a:lnTo>
                    <a:pt x="292" y="253"/>
                  </a:lnTo>
                  <a:lnTo>
                    <a:pt x="297" y="251"/>
                  </a:lnTo>
                  <a:lnTo>
                    <a:pt x="300" y="248"/>
                  </a:lnTo>
                  <a:lnTo>
                    <a:pt x="302" y="244"/>
                  </a:lnTo>
                  <a:lnTo>
                    <a:pt x="303" y="241"/>
                  </a:lnTo>
                  <a:lnTo>
                    <a:pt x="309" y="237"/>
                  </a:lnTo>
                  <a:lnTo>
                    <a:pt x="315" y="232"/>
                  </a:lnTo>
                  <a:lnTo>
                    <a:pt x="317" y="233"/>
                  </a:lnTo>
                  <a:lnTo>
                    <a:pt x="319" y="234"/>
                  </a:lnTo>
                  <a:lnTo>
                    <a:pt x="324" y="232"/>
                  </a:lnTo>
                  <a:lnTo>
                    <a:pt x="326" y="231"/>
                  </a:lnTo>
                  <a:lnTo>
                    <a:pt x="331" y="230"/>
                  </a:lnTo>
                  <a:lnTo>
                    <a:pt x="336" y="232"/>
                  </a:lnTo>
                  <a:lnTo>
                    <a:pt x="341" y="236"/>
                  </a:lnTo>
                  <a:lnTo>
                    <a:pt x="345" y="239"/>
                  </a:lnTo>
                  <a:lnTo>
                    <a:pt x="349" y="238"/>
                  </a:lnTo>
                  <a:lnTo>
                    <a:pt x="352" y="237"/>
                  </a:lnTo>
                  <a:lnTo>
                    <a:pt x="354" y="234"/>
                  </a:lnTo>
                  <a:lnTo>
                    <a:pt x="355" y="231"/>
                  </a:lnTo>
                  <a:lnTo>
                    <a:pt x="357" y="229"/>
                  </a:lnTo>
                  <a:lnTo>
                    <a:pt x="357" y="229"/>
                  </a:lnTo>
                  <a:lnTo>
                    <a:pt x="364" y="230"/>
                  </a:lnTo>
                  <a:lnTo>
                    <a:pt x="368" y="230"/>
                  </a:lnTo>
                  <a:lnTo>
                    <a:pt x="368" y="229"/>
                  </a:lnTo>
                  <a:lnTo>
                    <a:pt x="374" y="230"/>
                  </a:lnTo>
                  <a:lnTo>
                    <a:pt x="380" y="235"/>
                  </a:lnTo>
                  <a:lnTo>
                    <a:pt x="384" y="240"/>
                  </a:lnTo>
                  <a:lnTo>
                    <a:pt x="388" y="246"/>
                  </a:lnTo>
                  <a:lnTo>
                    <a:pt x="391" y="249"/>
                  </a:lnTo>
                  <a:lnTo>
                    <a:pt x="394" y="249"/>
                  </a:lnTo>
                  <a:lnTo>
                    <a:pt x="396" y="250"/>
                  </a:lnTo>
                  <a:lnTo>
                    <a:pt x="400" y="251"/>
                  </a:lnTo>
                  <a:lnTo>
                    <a:pt x="409" y="253"/>
                  </a:lnTo>
                  <a:lnTo>
                    <a:pt x="410" y="253"/>
                  </a:lnTo>
                  <a:lnTo>
                    <a:pt x="411" y="254"/>
                  </a:lnTo>
                  <a:lnTo>
                    <a:pt x="410" y="258"/>
                  </a:lnTo>
                  <a:lnTo>
                    <a:pt x="411" y="259"/>
                  </a:lnTo>
                  <a:lnTo>
                    <a:pt x="418" y="256"/>
                  </a:lnTo>
                  <a:lnTo>
                    <a:pt x="420" y="254"/>
                  </a:lnTo>
                  <a:lnTo>
                    <a:pt x="423" y="249"/>
                  </a:lnTo>
                  <a:lnTo>
                    <a:pt x="425" y="243"/>
                  </a:lnTo>
                  <a:lnTo>
                    <a:pt x="426" y="242"/>
                  </a:lnTo>
                  <a:lnTo>
                    <a:pt x="428" y="241"/>
                  </a:lnTo>
                  <a:lnTo>
                    <a:pt x="430" y="242"/>
                  </a:lnTo>
                  <a:lnTo>
                    <a:pt x="432" y="244"/>
                  </a:lnTo>
                  <a:lnTo>
                    <a:pt x="436" y="248"/>
                  </a:lnTo>
                  <a:lnTo>
                    <a:pt x="440" y="249"/>
                  </a:lnTo>
                  <a:lnTo>
                    <a:pt x="442" y="250"/>
                  </a:lnTo>
                  <a:lnTo>
                    <a:pt x="447" y="250"/>
                  </a:lnTo>
                  <a:lnTo>
                    <a:pt x="456" y="249"/>
                  </a:lnTo>
                  <a:lnTo>
                    <a:pt x="465" y="244"/>
                  </a:lnTo>
                  <a:lnTo>
                    <a:pt x="470" y="240"/>
                  </a:lnTo>
                  <a:lnTo>
                    <a:pt x="473" y="233"/>
                  </a:lnTo>
                  <a:lnTo>
                    <a:pt x="474" y="226"/>
                  </a:lnTo>
                  <a:lnTo>
                    <a:pt x="476" y="221"/>
                  </a:lnTo>
                  <a:lnTo>
                    <a:pt x="476" y="217"/>
                  </a:lnTo>
                  <a:lnTo>
                    <a:pt x="471" y="212"/>
                  </a:lnTo>
                  <a:lnTo>
                    <a:pt x="470" y="211"/>
                  </a:lnTo>
                  <a:lnTo>
                    <a:pt x="459" y="209"/>
                  </a:lnTo>
                  <a:lnTo>
                    <a:pt x="458" y="207"/>
                  </a:lnTo>
                  <a:lnTo>
                    <a:pt x="457" y="206"/>
                  </a:lnTo>
                  <a:lnTo>
                    <a:pt x="447" y="202"/>
                  </a:lnTo>
                  <a:lnTo>
                    <a:pt x="441" y="200"/>
                  </a:lnTo>
                  <a:lnTo>
                    <a:pt x="439" y="197"/>
                  </a:lnTo>
                  <a:lnTo>
                    <a:pt x="438" y="194"/>
                  </a:lnTo>
                  <a:lnTo>
                    <a:pt x="435" y="191"/>
                  </a:lnTo>
                  <a:lnTo>
                    <a:pt x="428" y="188"/>
                  </a:lnTo>
                  <a:lnTo>
                    <a:pt x="427" y="186"/>
                  </a:lnTo>
                  <a:lnTo>
                    <a:pt x="428" y="183"/>
                  </a:lnTo>
                  <a:lnTo>
                    <a:pt x="434" y="181"/>
                  </a:lnTo>
                  <a:lnTo>
                    <a:pt x="440" y="175"/>
                  </a:lnTo>
                  <a:lnTo>
                    <a:pt x="442" y="175"/>
                  </a:lnTo>
                  <a:lnTo>
                    <a:pt x="448" y="174"/>
                  </a:lnTo>
                  <a:lnTo>
                    <a:pt x="453" y="170"/>
                  </a:lnTo>
                  <a:lnTo>
                    <a:pt x="456" y="168"/>
                  </a:lnTo>
                  <a:lnTo>
                    <a:pt x="458" y="165"/>
                  </a:lnTo>
                  <a:lnTo>
                    <a:pt x="458" y="162"/>
                  </a:lnTo>
                  <a:lnTo>
                    <a:pt x="452" y="153"/>
                  </a:lnTo>
                  <a:lnTo>
                    <a:pt x="451" y="147"/>
                  </a:lnTo>
                  <a:lnTo>
                    <a:pt x="451" y="144"/>
                  </a:lnTo>
                  <a:lnTo>
                    <a:pt x="454" y="139"/>
                  </a:lnTo>
                  <a:lnTo>
                    <a:pt x="456" y="138"/>
                  </a:lnTo>
                  <a:lnTo>
                    <a:pt x="458" y="133"/>
                  </a:lnTo>
                  <a:lnTo>
                    <a:pt x="459" y="131"/>
                  </a:lnTo>
                  <a:lnTo>
                    <a:pt x="465" y="131"/>
                  </a:lnTo>
                  <a:lnTo>
                    <a:pt x="471" y="130"/>
                  </a:lnTo>
                  <a:lnTo>
                    <a:pt x="475" y="131"/>
                  </a:lnTo>
                  <a:lnTo>
                    <a:pt x="481" y="131"/>
                  </a:lnTo>
                  <a:lnTo>
                    <a:pt x="486" y="133"/>
                  </a:lnTo>
                  <a:lnTo>
                    <a:pt x="489" y="133"/>
                  </a:lnTo>
                  <a:lnTo>
                    <a:pt x="491" y="132"/>
                  </a:lnTo>
                  <a:lnTo>
                    <a:pt x="493" y="129"/>
                  </a:lnTo>
                  <a:lnTo>
                    <a:pt x="493" y="127"/>
                  </a:lnTo>
                  <a:lnTo>
                    <a:pt x="490" y="124"/>
                  </a:lnTo>
                  <a:lnTo>
                    <a:pt x="483" y="121"/>
                  </a:lnTo>
                  <a:lnTo>
                    <a:pt x="479" y="118"/>
                  </a:lnTo>
                  <a:lnTo>
                    <a:pt x="476" y="118"/>
                  </a:lnTo>
                  <a:lnTo>
                    <a:pt x="472" y="117"/>
                  </a:lnTo>
                  <a:lnTo>
                    <a:pt x="468" y="116"/>
                  </a:lnTo>
                  <a:lnTo>
                    <a:pt x="464" y="115"/>
                  </a:lnTo>
                  <a:lnTo>
                    <a:pt x="463" y="112"/>
                  </a:lnTo>
                  <a:lnTo>
                    <a:pt x="464" y="108"/>
                  </a:lnTo>
                  <a:lnTo>
                    <a:pt x="465" y="106"/>
                  </a:lnTo>
                  <a:lnTo>
                    <a:pt x="468" y="105"/>
                  </a:lnTo>
                  <a:lnTo>
                    <a:pt x="471" y="106"/>
                  </a:lnTo>
                  <a:lnTo>
                    <a:pt x="474" y="105"/>
                  </a:lnTo>
                  <a:lnTo>
                    <a:pt x="475" y="103"/>
                  </a:lnTo>
                  <a:lnTo>
                    <a:pt x="475" y="102"/>
                  </a:lnTo>
                  <a:lnTo>
                    <a:pt x="475" y="100"/>
                  </a:lnTo>
                  <a:lnTo>
                    <a:pt x="473" y="99"/>
                  </a:lnTo>
                  <a:lnTo>
                    <a:pt x="471" y="99"/>
                  </a:lnTo>
                  <a:lnTo>
                    <a:pt x="469" y="100"/>
                  </a:lnTo>
                  <a:lnTo>
                    <a:pt x="466" y="101"/>
                  </a:lnTo>
                  <a:lnTo>
                    <a:pt x="461" y="99"/>
                  </a:lnTo>
                  <a:lnTo>
                    <a:pt x="458" y="97"/>
                  </a:lnTo>
                  <a:lnTo>
                    <a:pt x="458" y="95"/>
                  </a:lnTo>
                  <a:lnTo>
                    <a:pt x="460" y="92"/>
                  </a:lnTo>
                  <a:lnTo>
                    <a:pt x="462" y="90"/>
                  </a:lnTo>
                  <a:lnTo>
                    <a:pt x="462" y="87"/>
                  </a:lnTo>
                  <a:lnTo>
                    <a:pt x="462" y="83"/>
                  </a:lnTo>
                  <a:lnTo>
                    <a:pt x="462" y="79"/>
                  </a:lnTo>
                  <a:lnTo>
                    <a:pt x="465" y="76"/>
                  </a:lnTo>
                  <a:lnTo>
                    <a:pt x="469" y="74"/>
                  </a:lnTo>
                  <a:lnTo>
                    <a:pt x="477" y="77"/>
                  </a:lnTo>
                  <a:lnTo>
                    <a:pt x="488" y="79"/>
                  </a:lnTo>
                  <a:lnTo>
                    <a:pt x="489" y="79"/>
                  </a:lnTo>
                  <a:lnTo>
                    <a:pt x="490" y="78"/>
                  </a:lnTo>
                  <a:lnTo>
                    <a:pt x="491" y="76"/>
                  </a:lnTo>
                  <a:lnTo>
                    <a:pt x="506" y="76"/>
                  </a:lnTo>
                  <a:lnTo>
                    <a:pt x="508" y="74"/>
                  </a:lnTo>
                  <a:lnTo>
                    <a:pt x="510" y="73"/>
                  </a:lnTo>
                  <a:lnTo>
                    <a:pt x="524" y="71"/>
                  </a:lnTo>
                  <a:lnTo>
                    <a:pt x="525" y="69"/>
                  </a:lnTo>
                  <a:lnTo>
                    <a:pt x="528" y="67"/>
                  </a:lnTo>
                  <a:lnTo>
                    <a:pt x="531" y="67"/>
                  </a:lnTo>
                  <a:lnTo>
                    <a:pt x="535" y="66"/>
                  </a:lnTo>
                  <a:lnTo>
                    <a:pt x="540" y="65"/>
                  </a:lnTo>
                  <a:lnTo>
                    <a:pt x="544" y="64"/>
                  </a:lnTo>
                  <a:lnTo>
                    <a:pt x="544" y="64"/>
                  </a:lnTo>
                  <a:lnTo>
                    <a:pt x="549" y="64"/>
                  </a:lnTo>
                  <a:lnTo>
                    <a:pt x="553" y="62"/>
                  </a:lnTo>
                  <a:lnTo>
                    <a:pt x="555" y="62"/>
                  </a:lnTo>
                  <a:lnTo>
                    <a:pt x="555" y="60"/>
                  </a:lnTo>
                  <a:lnTo>
                    <a:pt x="560" y="58"/>
                  </a:lnTo>
                  <a:lnTo>
                    <a:pt x="568" y="55"/>
                  </a:lnTo>
                  <a:lnTo>
                    <a:pt x="570" y="57"/>
                  </a:lnTo>
                  <a:lnTo>
                    <a:pt x="574" y="58"/>
                  </a:lnTo>
                  <a:lnTo>
                    <a:pt x="579" y="57"/>
                  </a:lnTo>
                  <a:lnTo>
                    <a:pt x="583" y="55"/>
                  </a:lnTo>
                  <a:lnTo>
                    <a:pt x="585" y="57"/>
                  </a:lnTo>
                  <a:lnTo>
                    <a:pt x="588" y="58"/>
                  </a:lnTo>
                  <a:lnTo>
                    <a:pt x="590" y="57"/>
                  </a:lnTo>
                  <a:lnTo>
                    <a:pt x="591" y="53"/>
                  </a:lnTo>
                  <a:lnTo>
                    <a:pt x="593" y="48"/>
                  </a:lnTo>
                  <a:lnTo>
                    <a:pt x="595" y="47"/>
                  </a:lnTo>
                  <a:lnTo>
                    <a:pt x="598" y="46"/>
                  </a:lnTo>
                  <a:lnTo>
                    <a:pt x="599" y="44"/>
                  </a:lnTo>
                  <a:lnTo>
                    <a:pt x="601" y="43"/>
                  </a:lnTo>
                  <a:lnTo>
                    <a:pt x="608" y="43"/>
                  </a:lnTo>
                  <a:lnTo>
                    <a:pt x="615" y="39"/>
                  </a:lnTo>
                  <a:lnTo>
                    <a:pt x="616" y="41"/>
                  </a:lnTo>
                  <a:lnTo>
                    <a:pt x="625" y="40"/>
                  </a:lnTo>
                  <a:lnTo>
                    <a:pt x="635" y="38"/>
                  </a:lnTo>
                  <a:lnTo>
                    <a:pt x="641" y="37"/>
                  </a:lnTo>
                  <a:lnTo>
                    <a:pt x="652" y="34"/>
                  </a:lnTo>
                  <a:lnTo>
                    <a:pt x="657" y="31"/>
                  </a:lnTo>
                  <a:lnTo>
                    <a:pt x="664" y="30"/>
                  </a:lnTo>
                  <a:lnTo>
                    <a:pt x="671" y="29"/>
                  </a:lnTo>
                  <a:lnTo>
                    <a:pt x="675" y="25"/>
                  </a:lnTo>
                  <a:lnTo>
                    <a:pt x="679" y="24"/>
                  </a:lnTo>
                  <a:lnTo>
                    <a:pt x="683" y="24"/>
                  </a:lnTo>
                  <a:lnTo>
                    <a:pt x="686" y="23"/>
                  </a:lnTo>
                  <a:lnTo>
                    <a:pt x="688" y="22"/>
                  </a:lnTo>
                  <a:lnTo>
                    <a:pt x="689" y="19"/>
                  </a:lnTo>
                  <a:lnTo>
                    <a:pt x="688" y="15"/>
                  </a:lnTo>
                  <a:lnTo>
                    <a:pt x="688" y="13"/>
                  </a:lnTo>
                  <a:lnTo>
                    <a:pt x="690" y="12"/>
                  </a:lnTo>
                  <a:lnTo>
                    <a:pt x="695" y="11"/>
                  </a:lnTo>
                  <a:lnTo>
                    <a:pt x="697" y="10"/>
                  </a:lnTo>
                  <a:lnTo>
                    <a:pt x="703" y="5"/>
                  </a:lnTo>
                  <a:lnTo>
                    <a:pt x="708" y="2"/>
                  </a:lnTo>
                  <a:lnTo>
                    <a:pt x="712" y="0"/>
                  </a:lnTo>
                  <a:lnTo>
                    <a:pt x="720" y="1"/>
                  </a:lnTo>
                  <a:lnTo>
                    <a:pt x="729" y="2"/>
                  </a:lnTo>
                  <a:lnTo>
                    <a:pt x="736" y="5"/>
                  </a:lnTo>
                  <a:lnTo>
                    <a:pt x="741" y="8"/>
                  </a:lnTo>
                  <a:lnTo>
                    <a:pt x="744" y="11"/>
                  </a:lnTo>
                  <a:lnTo>
                    <a:pt x="747" y="12"/>
                  </a:lnTo>
                  <a:lnTo>
                    <a:pt x="751" y="13"/>
                  </a:lnTo>
                  <a:lnTo>
                    <a:pt x="754" y="12"/>
                  </a:lnTo>
                  <a:lnTo>
                    <a:pt x="757" y="10"/>
                  </a:lnTo>
                  <a:lnTo>
                    <a:pt x="758" y="8"/>
                  </a:lnTo>
                  <a:lnTo>
                    <a:pt x="760" y="6"/>
                  </a:lnTo>
                  <a:lnTo>
                    <a:pt x="768" y="5"/>
                  </a:lnTo>
                  <a:lnTo>
                    <a:pt x="769" y="7"/>
                  </a:lnTo>
                  <a:lnTo>
                    <a:pt x="774" y="15"/>
                  </a:lnTo>
                  <a:lnTo>
                    <a:pt x="776" y="24"/>
                  </a:lnTo>
                  <a:lnTo>
                    <a:pt x="780" y="38"/>
                  </a:lnTo>
                  <a:lnTo>
                    <a:pt x="782" y="44"/>
                  </a:lnTo>
                  <a:lnTo>
                    <a:pt x="782" y="47"/>
                  </a:lnTo>
                  <a:lnTo>
                    <a:pt x="782" y="52"/>
                  </a:lnTo>
                  <a:lnTo>
                    <a:pt x="781" y="57"/>
                  </a:lnTo>
                  <a:lnTo>
                    <a:pt x="778" y="62"/>
                  </a:lnTo>
                  <a:lnTo>
                    <a:pt x="779" y="65"/>
                  </a:lnTo>
                  <a:lnTo>
                    <a:pt x="787" y="68"/>
                  </a:lnTo>
                  <a:lnTo>
                    <a:pt x="798" y="67"/>
                  </a:lnTo>
                  <a:lnTo>
                    <a:pt x="805" y="65"/>
                  </a:lnTo>
                  <a:lnTo>
                    <a:pt x="809" y="65"/>
                  </a:lnTo>
                  <a:lnTo>
                    <a:pt x="810" y="64"/>
                  </a:lnTo>
                  <a:lnTo>
                    <a:pt x="811" y="60"/>
                  </a:lnTo>
                  <a:lnTo>
                    <a:pt x="814" y="59"/>
                  </a:lnTo>
                  <a:lnTo>
                    <a:pt x="816" y="62"/>
                  </a:lnTo>
                  <a:lnTo>
                    <a:pt x="819" y="66"/>
                  </a:lnTo>
                  <a:lnTo>
                    <a:pt x="821" y="70"/>
                  </a:lnTo>
                  <a:lnTo>
                    <a:pt x="820" y="74"/>
                  </a:lnTo>
                  <a:lnTo>
                    <a:pt x="821" y="78"/>
                  </a:lnTo>
                  <a:lnTo>
                    <a:pt x="822" y="79"/>
                  </a:lnTo>
                  <a:lnTo>
                    <a:pt x="825" y="78"/>
                  </a:lnTo>
                  <a:lnTo>
                    <a:pt x="827" y="77"/>
                  </a:lnTo>
                  <a:lnTo>
                    <a:pt x="827" y="75"/>
                  </a:lnTo>
                  <a:lnTo>
                    <a:pt x="826" y="73"/>
                  </a:lnTo>
                  <a:lnTo>
                    <a:pt x="826" y="71"/>
                  </a:lnTo>
                  <a:lnTo>
                    <a:pt x="827" y="70"/>
                  </a:lnTo>
                  <a:lnTo>
                    <a:pt x="828" y="69"/>
                  </a:lnTo>
                  <a:lnTo>
                    <a:pt x="832" y="70"/>
                  </a:lnTo>
                  <a:lnTo>
                    <a:pt x="837" y="71"/>
                  </a:lnTo>
                  <a:lnTo>
                    <a:pt x="844" y="78"/>
                  </a:lnTo>
                  <a:lnTo>
                    <a:pt x="847" y="79"/>
                  </a:lnTo>
                  <a:lnTo>
                    <a:pt x="849" y="79"/>
                  </a:lnTo>
                  <a:lnTo>
                    <a:pt x="852" y="79"/>
                  </a:lnTo>
                  <a:lnTo>
                    <a:pt x="856" y="76"/>
                  </a:lnTo>
                  <a:lnTo>
                    <a:pt x="859" y="74"/>
                  </a:lnTo>
                  <a:lnTo>
                    <a:pt x="860" y="73"/>
                  </a:lnTo>
                  <a:lnTo>
                    <a:pt x="861" y="73"/>
                  </a:lnTo>
                  <a:lnTo>
                    <a:pt x="863" y="75"/>
                  </a:lnTo>
                  <a:lnTo>
                    <a:pt x="863" y="77"/>
                  </a:lnTo>
                  <a:lnTo>
                    <a:pt x="862" y="81"/>
                  </a:lnTo>
                  <a:lnTo>
                    <a:pt x="857" y="84"/>
                  </a:lnTo>
                  <a:lnTo>
                    <a:pt x="853" y="87"/>
                  </a:lnTo>
                  <a:lnTo>
                    <a:pt x="850" y="92"/>
                  </a:lnTo>
                  <a:lnTo>
                    <a:pt x="849" y="99"/>
                  </a:lnTo>
                  <a:lnTo>
                    <a:pt x="850" y="101"/>
                  </a:lnTo>
                  <a:lnTo>
                    <a:pt x="851" y="103"/>
                  </a:lnTo>
                  <a:lnTo>
                    <a:pt x="852" y="106"/>
                  </a:lnTo>
                  <a:lnTo>
                    <a:pt x="853" y="106"/>
                  </a:lnTo>
                  <a:lnTo>
                    <a:pt x="855" y="105"/>
                  </a:lnTo>
                  <a:lnTo>
                    <a:pt x="861" y="100"/>
                  </a:lnTo>
                  <a:lnTo>
                    <a:pt x="863" y="98"/>
                  </a:lnTo>
                  <a:lnTo>
                    <a:pt x="867" y="97"/>
                  </a:lnTo>
                  <a:lnTo>
                    <a:pt x="874" y="98"/>
                  </a:lnTo>
                  <a:lnTo>
                    <a:pt x="878" y="100"/>
                  </a:lnTo>
                  <a:lnTo>
                    <a:pt x="881" y="102"/>
                  </a:lnTo>
                  <a:lnTo>
                    <a:pt x="883" y="104"/>
                  </a:lnTo>
                  <a:lnTo>
                    <a:pt x="884" y="103"/>
                  </a:lnTo>
                  <a:lnTo>
                    <a:pt x="885" y="101"/>
                  </a:lnTo>
                  <a:lnTo>
                    <a:pt x="885" y="98"/>
                  </a:lnTo>
                  <a:lnTo>
                    <a:pt x="886" y="95"/>
                  </a:lnTo>
                  <a:lnTo>
                    <a:pt x="894" y="90"/>
                  </a:lnTo>
                  <a:lnTo>
                    <a:pt x="898" y="86"/>
                  </a:lnTo>
                  <a:lnTo>
                    <a:pt x="900" y="86"/>
                  </a:lnTo>
                  <a:lnTo>
                    <a:pt x="903" y="86"/>
                  </a:lnTo>
                  <a:lnTo>
                    <a:pt x="905" y="86"/>
                  </a:lnTo>
                  <a:lnTo>
                    <a:pt x="911" y="83"/>
                  </a:lnTo>
                  <a:lnTo>
                    <a:pt x="916" y="78"/>
                  </a:lnTo>
                  <a:lnTo>
                    <a:pt x="916" y="75"/>
                  </a:lnTo>
                  <a:lnTo>
                    <a:pt x="916" y="73"/>
                  </a:lnTo>
                  <a:lnTo>
                    <a:pt x="918" y="71"/>
                  </a:lnTo>
                  <a:lnTo>
                    <a:pt x="925" y="71"/>
                  </a:lnTo>
                  <a:lnTo>
                    <a:pt x="926" y="70"/>
                  </a:lnTo>
                  <a:lnTo>
                    <a:pt x="931" y="67"/>
                  </a:lnTo>
                  <a:lnTo>
                    <a:pt x="940" y="62"/>
                  </a:lnTo>
                  <a:lnTo>
                    <a:pt x="944" y="60"/>
                  </a:lnTo>
                  <a:lnTo>
                    <a:pt x="952" y="59"/>
                  </a:lnTo>
                  <a:lnTo>
                    <a:pt x="953" y="58"/>
                  </a:lnTo>
                  <a:lnTo>
                    <a:pt x="955" y="55"/>
                  </a:lnTo>
                  <a:lnTo>
                    <a:pt x="960" y="53"/>
                  </a:lnTo>
                  <a:lnTo>
                    <a:pt x="962" y="53"/>
                  </a:lnTo>
                  <a:lnTo>
                    <a:pt x="961" y="59"/>
                  </a:lnTo>
                  <a:lnTo>
                    <a:pt x="958" y="66"/>
                  </a:lnTo>
                  <a:lnTo>
                    <a:pt x="957" y="69"/>
                  </a:lnTo>
                  <a:lnTo>
                    <a:pt x="949" y="68"/>
                  </a:lnTo>
                  <a:lnTo>
                    <a:pt x="949" y="70"/>
                  </a:lnTo>
                  <a:lnTo>
                    <a:pt x="950" y="73"/>
                  </a:lnTo>
                  <a:lnTo>
                    <a:pt x="951" y="75"/>
                  </a:lnTo>
                  <a:lnTo>
                    <a:pt x="952" y="77"/>
                  </a:lnTo>
                  <a:lnTo>
                    <a:pt x="954" y="79"/>
                  </a:lnTo>
                  <a:lnTo>
                    <a:pt x="961" y="86"/>
                  </a:lnTo>
                  <a:lnTo>
                    <a:pt x="972" y="94"/>
                  </a:lnTo>
                  <a:lnTo>
                    <a:pt x="982" y="103"/>
                  </a:lnTo>
                  <a:lnTo>
                    <a:pt x="989" y="110"/>
                  </a:lnTo>
                  <a:lnTo>
                    <a:pt x="993" y="113"/>
                  </a:lnTo>
                  <a:lnTo>
                    <a:pt x="995" y="116"/>
                  </a:lnTo>
                  <a:lnTo>
                    <a:pt x="1000" y="125"/>
                  </a:lnTo>
                  <a:lnTo>
                    <a:pt x="1005" y="134"/>
                  </a:lnTo>
                  <a:lnTo>
                    <a:pt x="1015" y="149"/>
                  </a:lnTo>
                  <a:lnTo>
                    <a:pt x="1022" y="164"/>
                  </a:lnTo>
                  <a:lnTo>
                    <a:pt x="1031" y="180"/>
                  </a:lnTo>
                  <a:lnTo>
                    <a:pt x="1036" y="189"/>
                  </a:lnTo>
                  <a:lnTo>
                    <a:pt x="1046" y="209"/>
                  </a:lnTo>
                  <a:lnTo>
                    <a:pt x="1049" y="214"/>
                  </a:lnTo>
                  <a:lnTo>
                    <a:pt x="1054" y="225"/>
                  </a:lnTo>
                  <a:lnTo>
                    <a:pt x="1059" y="235"/>
                  </a:lnTo>
                  <a:lnTo>
                    <a:pt x="1062" y="244"/>
                  </a:lnTo>
                  <a:lnTo>
                    <a:pt x="1065" y="245"/>
                  </a:lnTo>
                  <a:lnTo>
                    <a:pt x="1065" y="243"/>
                  </a:lnTo>
                  <a:lnTo>
                    <a:pt x="1065" y="242"/>
                  </a:lnTo>
                  <a:lnTo>
                    <a:pt x="1067" y="240"/>
                  </a:lnTo>
                  <a:lnTo>
                    <a:pt x="1070" y="238"/>
                  </a:lnTo>
                  <a:lnTo>
                    <a:pt x="1072" y="237"/>
                  </a:lnTo>
                  <a:lnTo>
                    <a:pt x="1074" y="237"/>
                  </a:lnTo>
                  <a:lnTo>
                    <a:pt x="1076" y="236"/>
                  </a:lnTo>
                  <a:lnTo>
                    <a:pt x="1077" y="233"/>
                  </a:lnTo>
                  <a:lnTo>
                    <a:pt x="1077" y="229"/>
                  </a:lnTo>
                  <a:lnTo>
                    <a:pt x="1076" y="226"/>
                  </a:lnTo>
                  <a:lnTo>
                    <a:pt x="1077" y="224"/>
                  </a:lnTo>
                  <a:lnTo>
                    <a:pt x="1078" y="223"/>
                  </a:lnTo>
                  <a:lnTo>
                    <a:pt x="1081" y="222"/>
                  </a:lnTo>
                  <a:lnTo>
                    <a:pt x="1082" y="222"/>
                  </a:lnTo>
                  <a:lnTo>
                    <a:pt x="1084" y="220"/>
                  </a:lnTo>
                  <a:lnTo>
                    <a:pt x="1086" y="218"/>
                  </a:lnTo>
                  <a:lnTo>
                    <a:pt x="1089" y="219"/>
                  </a:lnTo>
                  <a:lnTo>
                    <a:pt x="1091" y="219"/>
                  </a:lnTo>
                  <a:lnTo>
                    <a:pt x="1093" y="221"/>
                  </a:lnTo>
                  <a:lnTo>
                    <a:pt x="1093" y="224"/>
                  </a:lnTo>
                  <a:lnTo>
                    <a:pt x="1095" y="224"/>
                  </a:lnTo>
                  <a:lnTo>
                    <a:pt x="1099" y="224"/>
                  </a:lnTo>
                  <a:lnTo>
                    <a:pt x="1099" y="226"/>
                  </a:lnTo>
                  <a:lnTo>
                    <a:pt x="1098" y="229"/>
                  </a:lnTo>
                  <a:lnTo>
                    <a:pt x="1097" y="232"/>
                  </a:lnTo>
                  <a:lnTo>
                    <a:pt x="1097" y="235"/>
                  </a:lnTo>
                  <a:lnTo>
                    <a:pt x="1098" y="236"/>
                  </a:lnTo>
                  <a:lnTo>
                    <a:pt x="1105" y="235"/>
                  </a:lnTo>
                  <a:lnTo>
                    <a:pt x="1107" y="235"/>
                  </a:lnTo>
                  <a:lnTo>
                    <a:pt x="1108" y="238"/>
                  </a:lnTo>
                  <a:lnTo>
                    <a:pt x="1109" y="240"/>
                  </a:lnTo>
                  <a:lnTo>
                    <a:pt x="1109" y="242"/>
                  </a:lnTo>
                  <a:lnTo>
                    <a:pt x="1108" y="244"/>
                  </a:lnTo>
                  <a:lnTo>
                    <a:pt x="1109" y="246"/>
                  </a:lnTo>
                  <a:lnTo>
                    <a:pt x="1115" y="246"/>
                  </a:lnTo>
                  <a:lnTo>
                    <a:pt x="1119" y="245"/>
                  </a:lnTo>
                  <a:lnTo>
                    <a:pt x="1125" y="245"/>
                  </a:lnTo>
                  <a:lnTo>
                    <a:pt x="1130" y="248"/>
                  </a:lnTo>
                  <a:lnTo>
                    <a:pt x="1133" y="248"/>
                  </a:lnTo>
                  <a:lnTo>
                    <a:pt x="1137" y="246"/>
                  </a:lnTo>
                  <a:lnTo>
                    <a:pt x="1142" y="247"/>
                  </a:lnTo>
                  <a:lnTo>
                    <a:pt x="1146" y="244"/>
                  </a:lnTo>
                  <a:lnTo>
                    <a:pt x="1149" y="242"/>
                  </a:lnTo>
                  <a:lnTo>
                    <a:pt x="1149" y="240"/>
                  </a:lnTo>
                  <a:lnTo>
                    <a:pt x="1151" y="238"/>
                  </a:lnTo>
                  <a:lnTo>
                    <a:pt x="1156" y="238"/>
                  </a:lnTo>
                  <a:lnTo>
                    <a:pt x="1159" y="238"/>
                  </a:lnTo>
                  <a:lnTo>
                    <a:pt x="1161" y="235"/>
                  </a:lnTo>
                  <a:lnTo>
                    <a:pt x="1163" y="233"/>
                  </a:lnTo>
                  <a:lnTo>
                    <a:pt x="1167" y="233"/>
                  </a:lnTo>
                  <a:lnTo>
                    <a:pt x="1170" y="233"/>
                  </a:lnTo>
                  <a:lnTo>
                    <a:pt x="1177" y="237"/>
                  </a:lnTo>
                  <a:lnTo>
                    <a:pt x="1181" y="239"/>
                  </a:lnTo>
                  <a:lnTo>
                    <a:pt x="1186" y="242"/>
                  </a:lnTo>
                  <a:lnTo>
                    <a:pt x="1188" y="244"/>
                  </a:lnTo>
                  <a:lnTo>
                    <a:pt x="1190" y="249"/>
                  </a:lnTo>
                  <a:lnTo>
                    <a:pt x="1193" y="253"/>
                  </a:lnTo>
                  <a:lnTo>
                    <a:pt x="1196" y="257"/>
                  </a:lnTo>
                  <a:lnTo>
                    <a:pt x="1196" y="262"/>
                  </a:lnTo>
                  <a:lnTo>
                    <a:pt x="1199" y="269"/>
                  </a:lnTo>
                  <a:lnTo>
                    <a:pt x="1201" y="272"/>
                  </a:lnTo>
                  <a:lnTo>
                    <a:pt x="1203" y="272"/>
                  </a:lnTo>
                  <a:lnTo>
                    <a:pt x="1206" y="272"/>
                  </a:lnTo>
                  <a:lnTo>
                    <a:pt x="1210" y="273"/>
                  </a:lnTo>
                  <a:lnTo>
                    <a:pt x="1217" y="279"/>
                  </a:lnTo>
                  <a:lnTo>
                    <a:pt x="1219" y="279"/>
                  </a:lnTo>
                  <a:lnTo>
                    <a:pt x="1222" y="280"/>
                  </a:lnTo>
                  <a:lnTo>
                    <a:pt x="1222" y="283"/>
                  </a:lnTo>
                  <a:lnTo>
                    <a:pt x="1221" y="285"/>
                  </a:lnTo>
                  <a:lnTo>
                    <a:pt x="1222" y="289"/>
                  </a:lnTo>
                  <a:lnTo>
                    <a:pt x="1224" y="292"/>
                  </a:lnTo>
                  <a:lnTo>
                    <a:pt x="1226" y="295"/>
                  </a:lnTo>
                  <a:lnTo>
                    <a:pt x="1229" y="300"/>
                  </a:lnTo>
                  <a:lnTo>
                    <a:pt x="1229" y="302"/>
                  </a:lnTo>
                  <a:lnTo>
                    <a:pt x="1231" y="303"/>
                  </a:lnTo>
                  <a:lnTo>
                    <a:pt x="1234" y="301"/>
                  </a:lnTo>
                  <a:lnTo>
                    <a:pt x="1238" y="303"/>
                  </a:lnTo>
                  <a:lnTo>
                    <a:pt x="1250" y="305"/>
                  </a:lnTo>
                  <a:lnTo>
                    <a:pt x="1252" y="305"/>
                  </a:lnTo>
                  <a:lnTo>
                    <a:pt x="1253" y="307"/>
                  </a:lnTo>
                  <a:lnTo>
                    <a:pt x="1255" y="307"/>
                  </a:lnTo>
                  <a:lnTo>
                    <a:pt x="1257" y="307"/>
                  </a:lnTo>
                  <a:lnTo>
                    <a:pt x="1260" y="307"/>
                  </a:lnTo>
                  <a:lnTo>
                    <a:pt x="1262" y="306"/>
                  </a:lnTo>
                  <a:lnTo>
                    <a:pt x="1263" y="303"/>
                  </a:lnTo>
                  <a:lnTo>
                    <a:pt x="1267" y="301"/>
                  </a:lnTo>
                  <a:lnTo>
                    <a:pt x="1270" y="298"/>
                  </a:lnTo>
                  <a:lnTo>
                    <a:pt x="1273" y="295"/>
                  </a:lnTo>
                  <a:lnTo>
                    <a:pt x="1275" y="294"/>
                  </a:lnTo>
                  <a:lnTo>
                    <a:pt x="1277" y="295"/>
                  </a:lnTo>
                  <a:lnTo>
                    <a:pt x="1277" y="298"/>
                  </a:lnTo>
                  <a:lnTo>
                    <a:pt x="1275" y="300"/>
                  </a:lnTo>
                  <a:lnTo>
                    <a:pt x="1273" y="302"/>
                  </a:lnTo>
                  <a:lnTo>
                    <a:pt x="1274" y="305"/>
                  </a:lnTo>
                  <a:lnTo>
                    <a:pt x="1276" y="305"/>
                  </a:lnTo>
                  <a:lnTo>
                    <a:pt x="1280" y="308"/>
                  </a:lnTo>
                  <a:lnTo>
                    <a:pt x="1284" y="316"/>
                  </a:lnTo>
                  <a:lnTo>
                    <a:pt x="1286" y="318"/>
                  </a:lnTo>
                  <a:lnTo>
                    <a:pt x="1288" y="320"/>
                  </a:lnTo>
                  <a:lnTo>
                    <a:pt x="1291" y="320"/>
                  </a:lnTo>
                  <a:lnTo>
                    <a:pt x="1293" y="322"/>
                  </a:lnTo>
                  <a:lnTo>
                    <a:pt x="1295" y="325"/>
                  </a:lnTo>
                  <a:lnTo>
                    <a:pt x="1296" y="32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2" name="Freeform 526">
              <a:extLst>
                <a:ext uri="{FF2B5EF4-FFF2-40B4-BE49-F238E27FC236}">
                  <a16:creationId xmlns:a16="http://schemas.microsoft.com/office/drawing/2014/main" id="{309A9330-C278-5803-201F-A7C8E2DF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9564" y="7902087"/>
              <a:ext cx="10990" cy="16484"/>
            </a:xfrm>
            <a:custGeom>
              <a:avLst/>
              <a:gdLst>
                <a:gd name="T0" fmla="*/ 6 w 7"/>
                <a:gd name="T1" fmla="*/ 10 h 12"/>
                <a:gd name="T2" fmla="*/ 5 w 7"/>
                <a:gd name="T3" fmla="*/ 11 h 12"/>
                <a:gd name="T4" fmla="*/ 3 w 7"/>
                <a:gd name="T5" fmla="*/ 11 h 12"/>
                <a:gd name="T6" fmla="*/ 0 w 7"/>
                <a:gd name="T7" fmla="*/ 6 h 12"/>
                <a:gd name="T8" fmla="*/ 0 w 7"/>
                <a:gd name="T9" fmla="*/ 1 h 12"/>
                <a:gd name="T10" fmla="*/ 2 w 7"/>
                <a:gd name="T11" fmla="*/ 0 h 12"/>
                <a:gd name="T12" fmla="*/ 3 w 7"/>
                <a:gd name="T13" fmla="*/ 0 h 12"/>
                <a:gd name="T14" fmla="*/ 3 w 7"/>
                <a:gd name="T15" fmla="*/ 0 h 12"/>
                <a:gd name="T16" fmla="*/ 1 w 7"/>
                <a:gd name="T17" fmla="*/ 3 h 12"/>
                <a:gd name="T18" fmla="*/ 1 w 7"/>
                <a:gd name="T19" fmla="*/ 5 h 12"/>
                <a:gd name="T20" fmla="*/ 3 w 7"/>
                <a:gd name="T21" fmla="*/ 9 h 12"/>
                <a:gd name="T22" fmla="*/ 6 w 7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6" y="10"/>
                  </a:moveTo>
                  <a:lnTo>
                    <a:pt x="5" y="11"/>
                  </a:lnTo>
                  <a:lnTo>
                    <a:pt x="3" y="11"/>
                  </a:lnTo>
                  <a:lnTo>
                    <a:pt x="0" y="6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1" y="3"/>
                  </a:lnTo>
                  <a:lnTo>
                    <a:pt x="1" y="5"/>
                  </a:lnTo>
                  <a:lnTo>
                    <a:pt x="3" y="9"/>
                  </a:lnTo>
                  <a:lnTo>
                    <a:pt x="6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3" name="Freeform 527">
              <a:extLst>
                <a:ext uri="{FF2B5EF4-FFF2-40B4-BE49-F238E27FC236}">
                  <a16:creationId xmlns:a16="http://schemas.microsoft.com/office/drawing/2014/main" id="{AD0B12A9-92C9-8D0E-8241-91A2EB72D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0555" y="7902087"/>
              <a:ext cx="5497" cy="5493"/>
            </a:xfrm>
            <a:custGeom>
              <a:avLst/>
              <a:gdLst>
                <a:gd name="T0" fmla="*/ 1 w 4"/>
                <a:gd name="T1" fmla="*/ 5 h 6"/>
                <a:gd name="T2" fmla="*/ 0 w 4"/>
                <a:gd name="T3" fmla="*/ 5 h 6"/>
                <a:gd name="T4" fmla="*/ 0 w 4"/>
                <a:gd name="T5" fmla="*/ 2 h 6"/>
                <a:gd name="T6" fmla="*/ 1 w 4"/>
                <a:gd name="T7" fmla="*/ 0 h 6"/>
                <a:gd name="T8" fmla="*/ 3 w 4"/>
                <a:gd name="T9" fmla="*/ 0 h 6"/>
                <a:gd name="T10" fmla="*/ 2 w 4"/>
                <a:gd name="T11" fmla="*/ 4 h 6"/>
                <a:gd name="T12" fmla="*/ 1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2" y="4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4" name="Freeform 529">
              <a:extLst>
                <a:ext uri="{FF2B5EF4-FFF2-40B4-BE49-F238E27FC236}">
                  <a16:creationId xmlns:a16="http://schemas.microsoft.com/office/drawing/2014/main" id="{60FE97BF-5990-96F8-2056-4CED9EDEA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8824" y="8990135"/>
              <a:ext cx="302237" cy="357186"/>
            </a:xfrm>
            <a:custGeom>
              <a:avLst/>
              <a:gdLst>
                <a:gd name="T0" fmla="*/ 79 w 241"/>
                <a:gd name="T1" fmla="*/ 22 h 287"/>
                <a:gd name="T2" fmla="*/ 85 w 241"/>
                <a:gd name="T3" fmla="*/ 24 h 287"/>
                <a:gd name="T4" fmla="*/ 90 w 241"/>
                <a:gd name="T5" fmla="*/ 32 h 287"/>
                <a:gd name="T6" fmla="*/ 98 w 241"/>
                <a:gd name="T7" fmla="*/ 56 h 287"/>
                <a:gd name="T8" fmla="*/ 125 w 241"/>
                <a:gd name="T9" fmla="*/ 53 h 287"/>
                <a:gd name="T10" fmla="*/ 142 w 241"/>
                <a:gd name="T11" fmla="*/ 64 h 287"/>
                <a:gd name="T12" fmla="*/ 143 w 241"/>
                <a:gd name="T13" fmla="*/ 72 h 287"/>
                <a:gd name="T14" fmla="*/ 151 w 241"/>
                <a:gd name="T15" fmla="*/ 79 h 287"/>
                <a:gd name="T16" fmla="*/ 142 w 241"/>
                <a:gd name="T17" fmla="*/ 98 h 287"/>
                <a:gd name="T18" fmla="*/ 125 w 241"/>
                <a:gd name="T19" fmla="*/ 100 h 287"/>
                <a:gd name="T20" fmla="*/ 123 w 241"/>
                <a:gd name="T21" fmla="*/ 111 h 287"/>
                <a:gd name="T22" fmla="*/ 159 w 241"/>
                <a:gd name="T23" fmla="*/ 129 h 287"/>
                <a:gd name="T24" fmla="*/ 160 w 241"/>
                <a:gd name="T25" fmla="*/ 141 h 287"/>
                <a:gd name="T26" fmla="*/ 174 w 241"/>
                <a:gd name="T27" fmla="*/ 155 h 287"/>
                <a:gd name="T28" fmla="*/ 196 w 241"/>
                <a:gd name="T29" fmla="*/ 178 h 287"/>
                <a:gd name="T30" fmla="*/ 204 w 241"/>
                <a:gd name="T31" fmla="*/ 196 h 287"/>
                <a:gd name="T32" fmla="*/ 213 w 241"/>
                <a:gd name="T33" fmla="*/ 201 h 287"/>
                <a:gd name="T34" fmla="*/ 228 w 241"/>
                <a:gd name="T35" fmla="*/ 215 h 287"/>
                <a:gd name="T36" fmla="*/ 224 w 241"/>
                <a:gd name="T37" fmla="*/ 224 h 287"/>
                <a:gd name="T38" fmla="*/ 238 w 241"/>
                <a:gd name="T39" fmla="*/ 240 h 287"/>
                <a:gd name="T40" fmla="*/ 235 w 241"/>
                <a:gd name="T41" fmla="*/ 254 h 287"/>
                <a:gd name="T42" fmla="*/ 228 w 241"/>
                <a:gd name="T43" fmla="*/ 264 h 287"/>
                <a:gd name="T44" fmla="*/ 217 w 241"/>
                <a:gd name="T45" fmla="*/ 273 h 287"/>
                <a:gd name="T46" fmla="*/ 205 w 241"/>
                <a:gd name="T47" fmla="*/ 267 h 287"/>
                <a:gd name="T48" fmla="*/ 193 w 241"/>
                <a:gd name="T49" fmla="*/ 271 h 287"/>
                <a:gd name="T50" fmla="*/ 189 w 241"/>
                <a:gd name="T51" fmla="*/ 286 h 287"/>
                <a:gd name="T52" fmla="*/ 166 w 241"/>
                <a:gd name="T53" fmla="*/ 280 h 287"/>
                <a:gd name="T54" fmla="*/ 166 w 241"/>
                <a:gd name="T55" fmla="*/ 270 h 287"/>
                <a:gd name="T56" fmla="*/ 172 w 241"/>
                <a:gd name="T57" fmla="*/ 249 h 287"/>
                <a:gd name="T58" fmla="*/ 175 w 241"/>
                <a:gd name="T59" fmla="*/ 232 h 287"/>
                <a:gd name="T60" fmla="*/ 167 w 241"/>
                <a:gd name="T61" fmla="*/ 219 h 287"/>
                <a:gd name="T62" fmla="*/ 149 w 241"/>
                <a:gd name="T63" fmla="*/ 202 h 287"/>
                <a:gd name="T64" fmla="*/ 140 w 241"/>
                <a:gd name="T65" fmla="*/ 165 h 287"/>
                <a:gd name="T66" fmla="*/ 117 w 241"/>
                <a:gd name="T67" fmla="*/ 141 h 287"/>
                <a:gd name="T68" fmla="*/ 100 w 241"/>
                <a:gd name="T69" fmla="*/ 141 h 287"/>
                <a:gd name="T70" fmla="*/ 94 w 241"/>
                <a:gd name="T71" fmla="*/ 147 h 287"/>
                <a:gd name="T72" fmla="*/ 81 w 241"/>
                <a:gd name="T73" fmla="*/ 158 h 287"/>
                <a:gd name="T74" fmla="*/ 71 w 241"/>
                <a:gd name="T75" fmla="*/ 150 h 287"/>
                <a:gd name="T76" fmla="*/ 54 w 241"/>
                <a:gd name="T77" fmla="*/ 150 h 287"/>
                <a:gd name="T78" fmla="*/ 37 w 241"/>
                <a:gd name="T79" fmla="*/ 164 h 287"/>
                <a:gd name="T80" fmla="*/ 31 w 241"/>
                <a:gd name="T81" fmla="*/ 150 h 287"/>
                <a:gd name="T82" fmla="*/ 30 w 241"/>
                <a:gd name="T83" fmla="*/ 136 h 287"/>
                <a:gd name="T84" fmla="*/ 34 w 241"/>
                <a:gd name="T85" fmla="*/ 108 h 287"/>
                <a:gd name="T86" fmla="*/ 21 w 241"/>
                <a:gd name="T87" fmla="*/ 100 h 287"/>
                <a:gd name="T88" fmla="*/ 12 w 241"/>
                <a:gd name="T89" fmla="*/ 85 h 287"/>
                <a:gd name="T90" fmla="*/ 7 w 241"/>
                <a:gd name="T91" fmla="*/ 72 h 287"/>
                <a:gd name="T92" fmla="*/ 1 w 241"/>
                <a:gd name="T93" fmla="*/ 72 h 287"/>
                <a:gd name="T94" fmla="*/ 16 w 241"/>
                <a:gd name="T95" fmla="*/ 56 h 287"/>
                <a:gd name="T96" fmla="*/ 17 w 241"/>
                <a:gd name="T97" fmla="*/ 46 h 287"/>
                <a:gd name="T98" fmla="*/ 34 w 241"/>
                <a:gd name="T99" fmla="*/ 33 h 287"/>
                <a:gd name="T100" fmla="*/ 37 w 241"/>
                <a:gd name="T101" fmla="*/ 45 h 287"/>
                <a:gd name="T102" fmla="*/ 51 w 241"/>
                <a:gd name="T103" fmla="*/ 46 h 287"/>
                <a:gd name="T104" fmla="*/ 51 w 241"/>
                <a:gd name="T105" fmla="*/ 33 h 287"/>
                <a:gd name="T106" fmla="*/ 46 w 241"/>
                <a:gd name="T107" fmla="*/ 13 h 287"/>
                <a:gd name="T108" fmla="*/ 49 w 241"/>
                <a:gd name="T109" fmla="*/ 1 h 287"/>
                <a:gd name="T110" fmla="*/ 62 w 241"/>
                <a:gd name="T111" fmla="*/ 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41" h="287">
                  <a:moveTo>
                    <a:pt x="64" y="4"/>
                  </a:moveTo>
                  <a:lnTo>
                    <a:pt x="65" y="7"/>
                  </a:lnTo>
                  <a:lnTo>
                    <a:pt x="69" y="11"/>
                  </a:lnTo>
                  <a:lnTo>
                    <a:pt x="74" y="16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9" y="22"/>
                  </a:lnTo>
                  <a:lnTo>
                    <a:pt x="79" y="24"/>
                  </a:lnTo>
                  <a:lnTo>
                    <a:pt x="80" y="27"/>
                  </a:lnTo>
                  <a:lnTo>
                    <a:pt x="81" y="28"/>
                  </a:lnTo>
                  <a:lnTo>
                    <a:pt x="82" y="29"/>
                  </a:lnTo>
                  <a:lnTo>
                    <a:pt x="83" y="28"/>
                  </a:lnTo>
                  <a:lnTo>
                    <a:pt x="84" y="27"/>
                  </a:lnTo>
                  <a:lnTo>
                    <a:pt x="85" y="24"/>
                  </a:lnTo>
                  <a:lnTo>
                    <a:pt x="86" y="23"/>
                  </a:lnTo>
                  <a:lnTo>
                    <a:pt x="87" y="26"/>
                  </a:lnTo>
                  <a:lnTo>
                    <a:pt x="87" y="26"/>
                  </a:lnTo>
                  <a:lnTo>
                    <a:pt x="88" y="27"/>
                  </a:lnTo>
                  <a:lnTo>
                    <a:pt x="90" y="28"/>
                  </a:lnTo>
                  <a:lnTo>
                    <a:pt x="90" y="30"/>
                  </a:lnTo>
                  <a:lnTo>
                    <a:pt x="90" y="32"/>
                  </a:lnTo>
                  <a:lnTo>
                    <a:pt x="88" y="34"/>
                  </a:lnTo>
                  <a:lnTo>
                    <a:pt x="88" y="36"/>
                  </a:lnTo>
                  <a:lnTo>
                    <a:pt x="87" y="40"/>
                  </a:lnTo>
                  <a:lnTo>
                    <a:pt x="87" y="42"/>
                  </a:lnTo>
                  <a:lnTo>
                    <a:pt x="88" y="44"/>
                  </a:lnTo>
                  <a:lnTo>
                    <a:pt x="95" y="54"/>
                  </a:lnTo>
                  <a:lnTo>
                    <a:pt x="98" y="56"/>
                  </a:lnTo>
                  <a:lnTo>
                    <a:pt x="106" y="59"/>
                  </a:lnTo>
                  <a:lnTo>
                    <a:pt x="109" y="60"/>
                  </a:lnTo>
                  <a:lnTo>
                    <a:pt x="112" y="61"/>
                  </a:lnTo>
                  <a:lnTo>
                    <a:pt x="114" y="61"/>
                  </a:lnTo>
                  <a:lnTo>
                    <a:pt x="117" y="57"/>
                  </a:lnTo>
                  <a:lnTo>
                    <a:pt x="120" y="56"/>
                  </a:lnTo>
                  <a:lnTo>
                    <a:pt x="125" y="53"/>
                  </a:lnTo>
                  <a:lnTo>
                    <a:pt x="127" y="52"/>
                  </a:lnTo>
                  <a:lnTo>
                    <a:pt x="129" y="54"/>
                  </a:lnTo>
                  <a:lnTo>
                    <a:pt x="134" y="57"/>
                  </a:lnTo>
                  <a:lnTo>
                    <a:pt x="138" y="60"/>
                  </a:lnTo>
                  <a:lnTo>
                    <a:pt x="140" y="62"/>
                  </a:lnTo>
                  <a:lnTo>
                    <a:pt x="142" y="63"/>
                  </a:lnTo>
                  <a:lnTo>
                    <a:pt x="142" y="64"/>
                  </a:lnTo>
                  <a:lnTo>
                    <a:pt x="140" y="66"/>
                  </a:lnTo>
                  <a:lnTo>
                    <a:pt x="139" y="67"/>
                  </a:lnTo>
                  <a:lnTo>
                    <a:pt x="136" y="68"/>
                  </a:lnTo>
                  <a:lnTo>
                    <a:pt x="135" y="70"/>
                  </a:lnTo>
                  <a:lnTo>
                    <a:pt x="136" y="70"/>
                  </a:lnTo>
                  <a:lnTo>
                    <a:pt x="139" y="71"/>
                  </a:lnTo>
                  <a:lnTo>
                    <a:pt x="143" y="72"/>
                  </a:lnTo>
                  <a:lnTo>
                    <a:pt x="144" y="74"/>
                  </a:lnTo>
                  <a:lnTo>
                    <a:pt x="144" y="75"/>
                  </a:lnTo>
                  <a:lnTo>
                    <a:pt x="145" y="77"/>
                  </a:lnTo>
                  <a:lnTo>
                    <a:pt x="145" y="78"/>
                  </a:lnTo>
                  <a:lnTo>
                    <a:pt x="149" y="78"/>
                  </a:lnTo>
                  <a:lnTo>
                    <a:pt x="150" y="78"/>
                  </a:lnTo>
                  <a:lnTo>
                    <a:pt x="151" y="79"/>
                  </a:lnTo>
                  <a:lnTo>
                    <a:pt x="153" y="82"/>
                  </a:lnTo>
                  <a:lnTo>
                    <a:pt x="153" y="84"/>
                  </a:lnTo>
                  <a:lnTo>
                    <a:pt x="150" y="87"/>
                  </a:lnTo>
                  <a:lnTo>
                    <a:pt x="149" y="88"/>
                  </a:lnTo>
                  <a:lnTo>
                    <a:pt x="149" y="91"/>
                  </a:lnTo>
                  <a:lnTo>
                    <a:pt x="147" y="93"/>
                  </a:lnTo>
                  <a:lnTo>
                    <a:pt x="142" y="98"/>
                  </a:lnTo>
                  <a:lnTo>
                    <a:pt x="140" y="98"/>
                  </a:lnTo>
                  <a:lnTo>
                    <a:pt x="131" y="95"/>
                  </a:lnTo>
                  <a:lnTo>
                    <a:pt x="127" y="95"/>
                  </a:lnTo>
                  <a:lnTo>
                    <a:pt x="125" y="95"/>
                  </a:lnTo>
                  <a:lnTo>
                    <a:pt x="124" y="95"/>
                  </a:lnTo>
                  <a:lnTo>
                    <a:pt x="123" y="97"/>
                  </a:lnTo>
                  <a:lnTo>
                    <a:pt x="125" y="100"/>
                  </a:lnTo>
                  <a:lnTo>
                    <a:pt x="125" y="102"/>
                  </a:lnTo>
                  <a:lnTo>
                    <a:pt x="124" y="104"/>
                  </a:lnTo>
                  <a:lnTo>
                    <a:pt x="121" y="106"/>
                  </a:lnTo>
                  <a:lnTo>
                    <a:pt x="120" y="107"/>
                  </a:lnTo>
                  <a:lnTo>
                    <a:pt x="120" y="108"/>
                  </a:lnTo>
                  <a:lnTo>
                    <a:pt x="120" y="109"/>
                  </a:lnTo>
                  <a:lnTo>
                    <a:pt x="123" y="111"/>
                  </a:lnTo>
                  <a:lnTo>
                    <a:pt x="127" y="112"/>
                  </a:lnTo>
                  <a:lnTo>
                    <a:pt x="138" y="119"/>
                  </a:lnTo>
                  <a:lnTo>
                    <a:pt x="140" y="120"/>
                  </a:lnTo>
                  <a:lnTo>
                    <a:pt x="143" y="123"/>
                  </a:lnTo>
                  <a:lnTo>
                    <a:pt x="146" y="125"/>
                  </a:lnTo>
                  <a:lnTo>
                    <a:pt x="155" y="127"/>
                  </a:lnTo>
                  <a:lnTo>
                    <a:pt x="159" y="129"/>
                  </a:lnTo>
                  <a:lnTo>
                    <a:pt x="160" y="130"/>
                  </a:lnTo>
                  <a:lnTo>
                    <a:pt x="160" y="131"/>
                  </a:lnTo>
                  <a:lnTo>
                    <a:pt x="159" y="133"/>
                  </a:lnTo>
                  <a:lnTo>
                    <a:pt x="158" y="135"/>
                  </a:lnTo>
                  <a:lnTo>
                    <a:pt x="158" y="137"/>
                  </a:lnTo>
                  <a:lnTo>
                    <a:pt x="159" y="138"/>
                  </a:lnTo>
                  <a:lnTo>
                    <a:pt x="160" y="141"/>
                  </a:lnTo>
                  <a:lnTo>
                    <a:pt x="164" y="144"/>
                  </a:lnTo>
                  <a:lnTo>
                    <a:pt x="166" y="145"/>
                  </a:lnTo>
                  <a:lnTo>
                    <a:pt x="168" y="145"/>
                  </a:lnTo>
                  <a:lnTo>
                    <a:pt x="170" y="147"/>
                  </a:lnTo>
                  <a:lnTo>
                    <a:pt x="172" y="149"/>
                  </a:lnTo>
                  <a:lnTo>
                    <a:pt x="174" y="152"/>
                  </a:lnTo>
                  <a:lnTo>
                    <a:pt x="174" y="155"/>
                  </a:lnTo>
                  <a:lnTo>
                    <a:pt x="175" y="157"/>
                  </a:lnTo>
                  <a:lnTo>
                    <a:pt x="177" y="160"/>
                  </a:lnTo>
                  <a:lnTo>
                    <a:pt x="180" y="163"/>
                  </a:lnTo>
                  <a:lnTo>
                    <a:pt x="184" y="167"/>
                  </a:lnTo>
                  <a:lnTo>
                    <a:pt x="186" y="170"/>
                  </a:lnTo>
                  <a:lnTo>
                    <a:pt x="187" y="171"/>
                  </a:lnTo>
                  <a:lnTo>
                    <a:pt x="196" y="178"/>
                  </a:lnTo>
                  <a:lnTo>
                    <a:pt x="197" y="180"/>
                  </a:lnTo>
                  <a:lnTo>
                    <a:pt x="201" y="185"/>
                  </a:lnTo>
                  <a:lnTo>
                    <a:pt x="202" y="185"/>
                  </a:lnTo>
                  <a:lnTo>
                    <a:pt x="203" y="186"/>
                  </a:lnTo>
                  <a:lnTo>
                    <a:pt x="203" y="189"/>
                  </a:lnTo>
                  <a:lnTo>
                    <a:pt x="204" y="191"/>
                  </a:lnTo>
                  <a:lnTo>
                    <a:pt x="204" y="196"/>
                  </a:lnTo>
                  <a:lnTo>
                    <a:pt x="206" y="198"/>
                  </a:lnTo>
                  <a:lnTo>
                    <a:pt x="207" y="200"/>
                  </a:lnTo>
                  <a:lnTo>
                    <a:pt x="208" y="202"/>
                  </a:lnTo>
                  <a:lnTo>
                    <a:pt x="209" y="203"/>
                  </a:lnTo>
                  <a:lnTo>
                    <a:pt x="210" y="203"/>
                  </a:lnTo>
                  <a:lnTo>
                    <a:pt x="212" y="202"/>
                  </a:lnTo>
                  <a:lnTo>
                    <a:pt x="213" y="201"/>
                  </a:lnTo>
                  <a:lnTo>
                    <a:pt x="214" y="201"/>
                  </a:lnTo>
                  <a:lnTo>
                    <a:pt x="215" y="205"/>
                  </a:lnTo>
                  <a:lnTo>
                    <a:pt x="216" y="206"/>
                  </a:lnTo>
                  <a:lnTo>
                    <a:pt x="219" y="208"/>
                  </a:lnTo>
                  <a:lnTo>
                    <a:pt x="221" y="208"/>
                  </a:lnTo>
                  <a:lnTo>
                    <a:pt x="226" y="213"/>
                  </a:lnTo>
                  <a:lnTo>
                    <a:pt x="228" y="215"/>
                  </a:lnTo>
                  <a:lnTo>
                    <a:pt x="230" y="216"/>
                  </a:lnTo>
                  <a:lnTo>
                    <a:pt x="232" y="217"/>
                  </a:lnTo>
                  <a:lnTo>
                    <a:pt x="232" y="218"/>
                  </a:lnTo>
                  <a:lnTo>
                    <a:pt x="231" y="219"/>
                  </a:lnTo>
                  <a:lnTo>
                    <a:pt x="230" y="221"/>
                  </a:lnTo>
                  <a:lnTo>
                    <a:pt x="225" y="223"/>
                  </a:lnTo>
                  <a:lnTo>
                    <a:pt x="224" y="224"/>
                  </a:lnTo>
                  <a:lnTo>
                    <a:pt x="225" y="226"/>
                  </a:lnTo>
                  <a:lnTo>
                    <a:pt x="226" y="229"/>
                  </a:lnTo>
                  <a:lnTo>
                    <a:pt x="227" y="230"/>
                  </a:lnTo>
                  <a:lnTo>
                    <a:pt x="230" y="232"/>
                  </a:lnTo>
                  <a:lnTo>
                    <a:pt x="233" y="235"/>
                  </a:lnTo>
                  <a:lnTo>
                    <a:pt x="237" y="238"/>
                  </a:lnTo>
                  <a:lnTo>
                    <a:pt x="238" y="240"/>
                  </a:lnTo>
                  <a:lnTo>
                    <a:pt x="240" y="242"/>
                  </a:lnTo>
                  <a:lnTo>
                    <a:pt x="239" y="245"/>
                  </a:lnTo>
                  <a:lnTo>
                    <a:pt x="238" y="247"/>
                  </a:lnTo>
                  <a:lnTo>
                    <a:pt x="237" y="249"/>
                  </a:lnTo>
                  <a:lnTo>
                    <a:pt x="235" y="250"/>
                  </a:lnTo>
                  <a:lnTo>
                    <a:pt x="234" y="251"/>
                  </a:lnTo>
                  <a:lnTo>
                    <a:pt x="235" y="254"/>
                  </a:lnTo>
                  <a:lnTo>
                    <a:pt x="235" y="255"/>
                  </a:lnTo>
                  <a:lnTo>
                    <a:pt x="235" y="257"/>
                  </a:lnTo>
                  <a:lnTo>
                    <a:pt x="235" y="260"/>
                  </a:lnTo>
                  <a:lnTo>
                    <a:pt x="233" y="262"/>
                  </a:lnTo>
                  <a:lnTo>
                    <a:pt x="232" y="265"/>
                  </a:lnTo>
                  <a:lnTo>
                    <a:pt x="231" y="265"/>
                  </a:lnTo>
                  <a:lnTo>
                    <a:pt x="228" y="264"/>
                  </a:lnTo>
                  <a:lnTo>
                    <a:pt x="227" y="265"/>
                  </a:lnTo>
                  <a:lnTo>
                    <a:pt x="226" y="267"/>
                  </a:lnTo>
                  <a:lnTo>
                    <a:pt x="223" y="270"/>
                  </a:lnTo>
                  <a:lnTo>
                    <a:pt x="221" y="270"/>
                  </a:lnTo>
                  <a:lnTo>
                    <a:pt x="219" y="270"/>
                  </a:lnTo>
                  <a:lnTo>
                    <a:pt x="219" y="271"/>
                  </a:lnTo>
                  <a:lnTo>
                    <a:pt x="217" y="273"/>
                  </a:lnTo>
                  <a:lnTo>
                    <a:pt x="216" y="273"/>
                  </a:lnTo>
                  <a:lnTo>
                    <a:pt x="213" y="273"/>
                  </a:lnTo>
                  <a:lnTo>
                    <a:pt x="212" y="273"/>
                  </a:lnTo>
                  <a:lnTo>
                    <a:pt x="210" y="271"/>
                  </a:lnTo>
                  <a:lnTo>
                    <a:pt x="208" y="269"/>
                  </a:lnTo>
                  <a:lnTo>
                    <a:pt x="206" y="268"/>
                  </a:lnTo>
                  <a:lnTo>
                    <a:pt x="205" y="267"/>
                  </a:lnTo>
                  <a:lnTo>
                    <a:pt x="203" y="265"/>
                  </a:lnTo>
                  <a:lnTo>
                    <a:pt x="203" y="265"/>
                  </a:lnTo>
                  <a:lnTo>
                    <a:pt x="201" y="267"/>
                  </a:lnTo>
                  <a:lnTo>
                    <a:pt x="198" y="269"/>
                  </a:lnTo>
                  <a:lnTo>
                    <a:pt x="196" y="269"/>
                  </a:lnTo>
                  <a:lnTo>
                    <a:pt x="194" y="268"/>
                  </a:lnTo>
                  <a:lnTo>
                    <a:pt x="193" y="271"/>
                  </a:lnTo>
                  <a:lnTo>
                    <a:pt x="192" y="271"/>
                  </a:lnTo>
                  <a:lnTo>
                    <a:pt x="187" y="271"/>
                  </a:lnTo>
                  <a:lnTo>
                    <a:pt x="186" y="272"/>
                  </a:lnTo>
                  <a:lnTo>
                    <a:pt x="187" y="275"/>
                  </a:lnTo>
                  <a:lnTo>
                    <a:pt x="190" y="280"/>
                  </a:lnTo>
                  <a:lnTo>
                    <a:pt x="191" y="282"/>
                  </a:lnTo>
                  <a:lnTo>
                    <a:pt x="189" y="286"/>
                  </a:lnTo>
                  <a:lnTo>
                    <a:pt x="184" y="286"/>
                  </a:lnTo>
                  <a:lnTo>
                    <a:pt x="181" y="284"/>
                  </a:lnTo>
                  <a:lnTo>
                    <a:pt x="180" y="282"/>
                  </a:lnTo>
                  <a:lnTo>
                    <a:pt x="179" y="281"/>
                  </a:lnTo>
                  <a:lnTo>
                    <a:pt x="172" y="278"/>
                  </a:lnTo>
                  <a:lnTo>
                    <a:pt x="167" y="280"/>
                  </a:lnTo>
                  <a:lnTo>
                    <a:pt x="166" y="280"/>
                  </a:lnTo>
                  <a:lnTo>
                    <a:pt x="164" y="278"/>
                  </a:lnTo>
                  <a:lnTo>
                    <a:pt x="163" y="277"/>
                  </a:lnTo>
                  <a:lnTo>
                    <a:pt x="162" y="275"/>
                  </a:lnTo>
                  <a:lnTo>
                    <a:pt x="161" y="273"/>
                  </a:lnTo>
                  <a:lnTo>
                    <a:pt x="161" y="272"/>
                  </a:lnTo>
                  <a:lnTo>
                    <a:pt x="163" y="271"/>
                  </a:lnTo>
                  <a:lnTo>
                    <a:pt x="166" y="270"/>
                  </a:lnTo>
                  <a:lnTo>
                    <a:pt x="169" y="268"/>
                  </a:lnTo>
                  <a:lnTo>
                    <a:pt x="170" y="266"/>
                  </a:lnTo>
                  <a:lnTo>
                    <a:pt x="171" y="264"/>
                  </a:lnTo>
                  <a:lnTo>
                    <a:pt x="171" y="262"/>
                  </a:lnTo>
                  <a:lnTo>
                    <a:pt x="172" y="256"/>
                  </a:lnTo>
                  <a:lnTo>
                    <a:pt x="172" y="253"/>
                  </a:lnTo>
                  <a:lnTo>
                    <a:pt x="172" y="249"/>
                  </a:lnTo>
                  <a:lnTo>
                    <a:pt x="170" y="246"/>
                  </a:lnTo>
                  <a:lnTo>
                    <a:pt x="170" y="242"/>
                  </a:lnTo>
                  <a:lnTo>
                    <a:pt x="171" y="240"/>
                  </a:lnTo>
                  <a:lnTo>
                    <a:pt x="171" y="239"/>
                  </a:lnTo>
                  <a:lnTo>
                    <a:pt x="174" y="237"/>
                  </a:lnTo>
                  <a:lnTo>
                    <a:pt x="175" y="235"/>
                  </a:lnTo>
                  <a:lnTo>
                    <a:pt x="175" y="232"/>
                  </a:lnTo>
                  <a:lnTo>
                    <a:pt x="175" y="229"/>
                  </a:lnTo>
                  <a:lnTo>
                    <a:pt x="175" y="228"/>
                  </a:lnTo>
                  <a:lnTo>
                    <a:pt x="173" y="226"/>
                  </a:lnTo>
                  <a:lnTo>
                    <a:pt x="170" y="225"/>
                  </a:lnTo>
                  <a:lnTo>
                    <a:pt x="168" y="223"/>
                  </a:lnTo>
                  <a:lnTo>
                    <a:pt x="167" y="221"/>
                  </a:lnTo>
                  <a:lnTo>
                    <a:pt x="167" y="219"/>
                  </a:lnTo>
                  <a:lnTo>
                    <a:pt x="168" y="218"/>
                  </a:lnTo>
                  <a:lnTo>
                    <a:pt x="166" y="217"/>
                  </a:lnTo>
                  <a:lnTo>
                    <a:pt x="160" y="215"/>
                  </a:lnTo>
                  <a:lnTo>
                    <a:pt x="156" y="213"/>
                  </a:lnTo>
                  <a:lnTo>
                    <a:pt x="156" y="210"/>
                  </a:lnTo>
                  <a:lnTo>
                    <a:pt x="153" y="207"/>
                  </a:lnTo>
                  <a:lnTo>
                    <a:pt x="149" y="202"/>
                  </a:lnTo>
                  <a:lnTo>
                    <a:pt x="147" y="196"/>
                  </a:lnTo>
                  <a:lnTo>
                    <a:pt x="147" y="189"/>
                  </a:lnTo>
                  <a:lnTo>
                    <a:pt x="147" y="182"/>
                  </a:lnTo>
                  <a:lnTo>
                    <a:pt x="149" y="175"/>
                  </a:lnTo>
                  <a:lnTo>
                    <a:pt x="147" y="169"/>
                  </a:lnTo>
                  <a:lnTo>
                    <a:pt x="144" y="167"/>
                  </a:lnTo>
                  <a:lnTo>
                    <a:pt x="140" y="165"/>
                  </a:lnTo>
                  <a:lnTo>
                    <a:pt x="137" y="161"/>
                  </a:lnTo>
                  <a:lnTo>
                    <a:pt x="133" y="158"/>
                  </a:lnTo>
                  <a:lnTo>
                    <a:pt x="129" y="152"/>
                  </a:lnTo>
                  <a:lnTo>
                    <a:pt x="125" y="144"/>
                  </a:lnTo>
                  <a:lnTo>
                    <a:pt x="122" y="141"/>
                  </a:lnTo>
                  <a:lnTo>
                    <a:pt x="120" y="142"/>
                  </a:lnTo>
                  <a:lnTo>
                    <a:pt x="117" y="141"/>
                  </a:lnTo>
                  <a:lnTo>
                    <a:pt x="111" y="139"/>
                  </a:lnTo>
                  <a:lnTo>
                    <a:pt x="107" y="138"/>
                  </a:lnTo>
                  <a:lnTo>
                    <a:pt x="103" y="138"/>
                  </a:lnTo>
                  <a:lnTo>
                    <a:pt x="101" y="138"/>
                  </a:lnTo>
                  <a:lnTo>
                    <a:pt x="100" y="139"/>
                  </a:lnTo>
                  <a:lnTo>
                    <a:pt x="100" y="141"/>
                  </a:lnTo>
                  <a:lnTo>
                    <a:pt x="100" y="141"/>
                  </a:lnTo>
                  <a:lnTo>
                    <a:pt x="100" y="143"/>
                  </a:lnTo>
                  <a:lnTo>
                    <a:pt x="98" y="143"/>
                  </a:lnTo>
                  <a:lnTo>
                    <a:pt x="96" y="144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4" y="147"/>
                  </a:lnTo>
                  <a:lnTo>
                    <a:pt x="93" y="151"/>
                  </a:lnTo>
                  <a:lnTo>
                    <a:pt x="91" y="152"/>
                  </a:lnTo>
                  <a:lnTo>
                    <a:pt x="88" y="152"/>
                  </a:lnTo>
                  <a:lnTo>
                    <a:pt x="86" y="154"/>
                  </a:lnTo>
                  <a:lnTo>
                    <a:pt x="82" y="155"/>
                  </a:lnTo>
                  <a:lnTo>
                    <a:pt x="81" y="156"/>
                  </a:lnTo>
                  <a:lnTo>
                    <a:pt x="81" y="158"/>
                  </a:lnTo>
                  <a:lnTo>
                    <a:pt x="81" y="158"/>
                  </a:lnTo>
                  <a:lnTo>
                    <a:pt x="79" y="157"/>
                  </a:lnTo>
                  <a:lnTo>
                    <a:pt x="79" y="156"/>
                  </a:lnTo>
                  <a:lnTo>
                    <a:pt x="79" y="154"/>
                  </a:lnTo>
                  <a:lnTo>
                    <a:pt x="77" y="153"/>
                  </a:lnTo>
                  <a:lnTo>
                    <a:pt x="74" y="152"/>
                  </a:lnTo>
                  <a:lnTo>
                    <a:pt x="71" y="150"/>
                  </a:lnTo>
                  <a:lnTo>
                    <a:pt x="67" y="147"/>
                  </a:lnTo>
                  <a:lnTo>
                    <a:pt x="64" y="145"/>
                  </a:lnTo>
                  <a:lnTo>
                    <a:pt x="63" y="145"/>
                  </a:lnTo>
                  <a:lnTo>
                    <a:pt x="60" y="146"/>
                  </a:lnTo>
                  <a:lnTo>
                    <a:pt x="58" y="149"/>
                  </a:lnTo>
                  <a:lnTo>
                    <a:pt x="55" y="150"/>
                  </a:lnTo>
                  <a:lnTo>
                    <a:pt x="54" y="150"/>
                  </a:lnTo>
                  <a:lnTo>
                    <a:pt x="53" y="150"/>
                  </a:lnTo>
                  <a:lnTo>
                    <a:pt x="51" y="154"/>
                  </a:lnTo>
                  <a:lnTo>
                    <a:pt x="49" y="155"/>
                  </a:lnTo>
                  <a:lnTo>
                    <a:pt x="46" y="158"/>
                  </a:lnTo>
                  <a:lnTo>
                    <a:pt x="45" y="158"/>
                  </a:lnTo>
                  <a:lnTo>
                    <a:pt x="41" y="161"/>
                  </a:lnTo>
                  <a:lnTo>
                    <a:pt x="37" y="164"/>
                  </a:lnTo>
                  <a:lnTo>
                    <a:pt x="33" y="168"/>
                  </a:lnTo>
                  <a:lnTo>
                    <a:pt x="31" y="169"/>
                  </a:lnTo>
                  <a:lnTo>
                    <a:pt x="29" y="168"/>
                  </a:lnTo>
                  <a:lnTo>
                    <a:pt x="26" y="167"/>
                  </a:lnTo>
                  <a:lnTo>
                    <a:pt x="25" y="166"/>
                  </a:lnTo>
                  <a:lnTo>
                    <a:pt x="27" y="158"/>
                  </a:lnTo>
                  <a:lnTo>
                    <a:pt x="31" y="150"/>
                  </a:lnTo>
                  <a:lnTo>
                    <a:pt x="32" y="147"/>
                  </a:lnTo>
                  <a:lnTo>
                    <a:pt x="32" y="144"/>
                  </a:lnTo>
                  <a:lnTo>
                    <a:pt x="32" y="142"/>
                  </a:lnTo>
                  <a:lnTo>
                    <a:pt x="30" y="140"/>
                  </a:lnTo>
                  <a:lnTo>
                    <a:pt x="29" y="138"/>
                  </a:lnTo>
                  <a:lnTo>
                    <a:pt x="29" y="137"/>
                  </a:lnTo>
                  <a:lnTo>
                    <a:pt x="30" y="136"/>
                  </a:lnTo>
                  <a:lnTo>
                    <a:pt x="31" y="134"/>
                  </a:lnTo>
                  <a:lnTo>
                    <a:pt x="33" y="131"/>
                  </a:lnTo>
                  <a:lnTo>
                    <a:pt x="35" y="125"/>
                  </a:lnTo>
                  <a:lnTo>
                    <a:pt x="37" y="119"/>
                  </a:lnTo>
                  <a:lnTo>
                    <a:pt x="37" y="115"/>
                  </a:lnTo>
                  <a:lnTo>
                    <a:pt x="35" y="111"/>
                  </a:lnTo>
                  <a:lnTo>
                    <a:pt x="34" y="108"/>
                  </a:lnTo>
                  <a:lnTo>
                    <a:pt x="35" y="102"/>
                  </a:lnTo>
                  <a:lnTo>
                    <a:pt x="35" y="100"/>
                  </a:lnTo>
                  <a:lnTo>
                    <a:pt x="33" y="99"/>
                  </a:lnTo>
                  <a:lnTo>
                    <a:pt x="27" y="98"/>
                  </a:lnTo>
                  <a:lnTo>
                    <a:pt x="25" y="98"/>
                  </a:lnTo>
                  <a:lnTo>
                    <a:pt x="23" y="98"/>
                  </a:lnTo>
                  <a:lnTo>
                    <a:pt x="21" y="100"/>
                  </a:lnTo>
                  <a:lnTo>
                    <a:pt x="19" y="101"/>
                  </a:lnTo>
                  <a:lnTo>
                    <a:pt x="16" y="102"/>
                  </a:lnTo>
                  <a:lnTo>
                    <a:pt x="12" y="100"/>
                  </a:lnTo>
                  <a:lnTo>
                    <a:pt x="10" y="97"/>
                  </a:lnTo>
                  <a:lnTo>
                    <a:pt x="9" y="93"/>
                  </a:lnTo>
                  <a:lnTo>
                    <a:pt x="12" y="89"/>
                  </a:lnTo>
                  <a:lnTo>
                    <a:pt x="12" y="85"/>
                  </a:lnTo>
                  <a:lnTo>
                    <a:pt x="13" y="82"/>
                  </a:lnTo>
                  <a:lnTo>
                    <a:pt x="13" y="80"/>
                  </a:lnTo>
                  <a:lnTo>
                    <a:pt x="12" y="79"/>
                  </a:lnTo>
                  <a:lnTo>
                    <a:pt x="12" y="78"/>
                  </a:lnTo>
                  <a:lnTo>
                    <a:pt x="11" y="76"/>
                  </a:lnTo>
                  <a:lnTo>
                    <a:pt x="9" y="73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4" y="73"/>
                  </a:lnTo>
                  <a:lnTo>
                    <a:pt x="2" y="76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1" y="74"/>
                  </a:lnTo>
                  <a:lnTo>
                    <a:pt x="1" y="72"/>
                  </a:lnTo>
                  <a:lnTo>
                    <a:pt x="3" y="65"/>
                  </a:lnTo>
                  <a:lnTo>
                    <a:pt x="4" y="60"/>
                  </a:lnTo>
                  <a:lnTo>
                    <a:pt x="7" y="58"/>
                  </a:lnTo>
                  <a:lnTo>
                    <a:pt x="10" y="57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6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3" y="54"/>
                  </a:lnTo>
                  <a:lnTo>
                    <a:pt x="13" y="51"/>
                  </a:lnTo>
                  <a:lnTo>
                    <a:pt x="14" y="50"/>
                  </a:lnTo>
                  <a:lnTo>
                    <a:pt x="15" y="49"/>
                  </a:lnTo>
                  <a:lnTo>
                    <a:pt x="17" y="46"/>
                  </a:lnTo>
                  <a:lnTo>
                    <a:pt x="18" y="42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30" y="35"/>
                  </a:lnTo>
                  <a:lnTo>
                    <a:pt x="32" y="32"/>
                  </a:lnTo>
                  <a:lnTo>
                    <a:pt x="34" y="33"/>
                  </a:lnTo>
                  <a:lnTo>
                    <a:pt x="34" y="37"/>
                  </a:lnTo>
                  <a:lnTo>
                    <a:pt x="34" y="38"/>
                  </a:lnTo>
                  <a:lnTo>
                    <a:pt x="35" y="39"/>
                  </a:lnTo>
                  <a:lnTo>
                    <a:pt x="35" y="41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7" y="45"/>
                  </a:lnTo>
                  <a:lnTo>
                    <a:pt x="42" y="43"/>
                  </a:lnTo>
                  <a:lnTo>
                    <a:pt x="45" y="43"/>
                  </a:lnTo>
                  <a:lnTo>
                    <a:pt x="46" y="44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3" y="44"/>
                  </a:lnTo>
                  <a:lnTo>
                    <a:pt x="53" y="44"/>
                  </a:lnTo>
                  <a:lnTo>
                    <a:pt x="53" y="43"/>
                  </a:lnTo>
                  <a:lnTo>
                    <a:pt x="52" y="41"/>
                  </a:lnTo>
                  <a:lnTo>
                    <a:pt x="51" y="40"/>
                  </a:lnTo>
                  <a:lnTo>
                    <a:pt x="51" y="37"/>
                  </a:lnTo>
                  <a:lnTo>
                    <a:pt x="51" y="33"/>
                  </a:lnTo>
                  <a:lnTo>
                    <a:pt x="51" y="30"/>
                  </a:lnTo>
                  <a:lnTo>
                    <a:pt x="51" y="24"/>
                  </a:lnTo>
                  <a:lnTo>
                    <a:pt x="51" y="23"/>
                  </a:lnTo>
                  <a:lnTo>
                    <a:pt x="50" y="21"/>
                  </a:lnTo>
                  <a:lnTo>
                    <a:pt x="47" y="17"/>
                  </a:lnTo>
                  <a:lnTo>
                    <a:pt x="46" y="15"/>
                  </a:lnTo>
                  <a:lnTo>
                    <a:pt x="46" y="13"/>
                  </a:lnTo>
                  <a:lnTo>
                    <a:pt x="46" y="12"/>
                  </a:lnTo>
                  <a:lnTo>
                    <a:pt x="45" y="10"/>
                  </a:lnTo>
                  <a:lnTo>
                    <a:pt x="45" y="9"/>
                  </a:lnTo>
                  <a:lnTo>
                    <a:pt x="46" y="7"/>
                  </a:lnTo>
                  <a:lnTo>
                    <a:pt x="48" y="5"/>
                  </a:lnTo>
                  <a:lnTo>
                    <a:pt x="48" y="3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4" y="4"/>
                  </a:lnTo>
                  <a:lnTo>
                    <a:pt x="58" y="2"/>
                  </a:lnTo>
                  <a:lnTo>
                    <a:pt x="60" y="2"/>
                  </a:lnTo>
                  <a:lnTo>
                    <a:pt x="62" y="3"/>
                  </a:lnTo>
                  <a:lnTo>
                    <a:pt x="6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5" name="Freeform 531">
              <a:extLst>
                <a:ext uri="{FF2B5EF4-FFF2-40B4-BE49-F238E27FC236}">
                  <a16:creationId xmlns:a16="http://schemas.microsoft.com/office/drawing/2014/main" id="{3EEC71AA-E5C7-851C-D9AD-B784C60A4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6084" y="8440615"/>
              <a:ext cx="60449" cy="76933"/>
            </a:xfrm>
            <a:custGeom>
              <a:avLst/>
              <a:gdLst>
                <a:gd name="T0" fmla="*/ 23 w 47"/>
                <a:gd name="T1" fmla="*/ 48 h 62"/>
                <a:gd name="T2" fmla="*/ 23 w 47"/>
                <a:gd name="T3" fmla="*/ 48 h 62"/>
                <a:gd name="T4" fmla="*/ 21 w 47"/>
                <a:gd name="T5" fmla="*/ 50 h 62"/>
                <a:gd name="T6" fmla="*/ 19 w 47"/>
                <a:gd name="T7" fmla="*/ 51 h 62"/>
                <a:gd name="T8" fmla="*/ 16 w 47"/>
                <a:gd name="T9" fmla="*/ 54 h 62"/>
                <a:gd name="T10" fmla="*/ 15 w 47"/>
                <a:gd name="T11" fmla="*/ 55 h 62"/>
                <a:gd name="T12" fmla="*/ 15 w 47"/>
                <a:gd name="T13" fmla="*/ 54 h 62"/>
                <a:gd name="T14" fmla="*/ 13 w 47"/>
                <a:gd name="T15" fmla="*/ 55 h 62"/>
                <a:gd name="T16" fmla="*/ 12 w 47"/>
                <a:gd name="T17" fmla="*/ 59 h 62"/>
                <a:gd name="T18" fmla="*/ 9 w 47"/>
                <a:gd name="T19" fmla="*/ 61 h 62"/>
                <a:gd name="T20" fmla="*/ 6 w 47"/>
                <a:gd name="T21" fmla="*/ 61 h 62"/>
                <a:gd name="T22" fmla="*/ 3 w 47"/>
                <a:gd name="T23" fmla="*/ 61 h 62"/>
                <a:gd name="T24" fmla="*/ 0 w 47"/>
                <a:gd name="T25" fmla="*/ 61 h 62"/>
                <a:gd name="T26" fmla="*/ 1 w 47"/>
                <a:gd name="T27" fmla="*/ 58 h 62"/>
                <a:gd name="T28" fmla="*/ 3 w 47"/>
                <a:gd name="T29" fmla="*/ 55 h 62"/>
                <a:gd name="T30" fmla="*/ 4 w 47"/>
                <a:gd name="T31" fmla="*/ 50 h 62"/>
                <a:gd name="T32" fmla="*/ 6 w 47"/>
                <a:gd name="T33" fmla="*/ 45 h 62"/>
                <a:gd name="T34" fmla="*/ 12 w 47"/>
                <a:gd name="T35" fmla="*/ 31 h 62"/>
                <a:gd name="T36" fmla="*/ 16 w 47"/>
                <a:gd name="T37" fmla="*/ 25 h 62"/>
                <a:gd name="T38" fmla="*/ 17 w 47"/>
                <a:gd name="T39" fmla="*/ 16 h 62"/>
                <a:gd name="T40" fmla="*/ 22 w 47"/>
                <a:gd name="T41" fmla="*/ 9 h 62"/>
                <a:gd name="T42" fmla="*/ 25 w 47"/>
                <a:gd name="T43" fmla="*/ 7 h 62"/>
                <a:gd name="T44" fmla="*/ 27 w 47"/>
                <a:gd name="T45" fmla="*/ 5 h 62"/>
                <a:gd name="T46" fmla="*/ 27 w 47"/>
                <a:gd name="T47" fmla="*/ 2 h 62"/>
                <a:gd name="T48" fmla="*/ 33 w 47"/>
                <a:gd name="T49" fmla="*/ 2 h 62"/>
                <a:gd name="T50" fmla="*/ 36 w 47"/>
                <a:gd name="T51" fmla="*/ 2 h 62"/>
                <a:gd name="T52" fmla="*/ 37 w 47"/>
                <a:gd name="T53" fmla="*/ 0 h 62"/>
                <a:gd name="T54" fmla="*/ 40 w 47"/>
                <a:gd name="T55" fmla="*/ 1 h 62"/>
                <a:gd name="T56" fmla="*/ 42 w 47"/>
                <a:gd name="T57" fmla="*/ 3 h 62"/>
                <a:gd name="T58" fmla="*/ 40 w 47"/>
                <a:gd name="T59" fmla="*/ 4 h 62"/>
                <a:gd name="T60" fmla="*/ 38 w 47"/>
                <a:gd name="T61" fmla="*/ 7 h 62"/>
                <a:gd name="T62" fmla="*/ 38 w 47"/>
                <a:gd name="T63" fmla="*/ 7 h 62"/>
                <a:gd name="T64" fmla="*/ 40 w 47"/>
                <a:gd name="T65" fmla="*/ 7 h 62"/>
                <a:gd name="T66" fmla="*/ 43 w 47"/>
                <a:gd name="T67" fmla="*/ 8 h 62"/>
                <a:gd name="T68" fmla="*/ 44 w 47"/>
                <a:gd name="T69" fmla="*/ 10 h 62"/>
                <a:gd name="T70" fmla="*/ 46 w 47"/>
                <a:gd name="T71" fmla="*/ 18 h 62"/>
                <a:gd name="T72" fmla="*/ 45 w 47"/>
                <a:gd name="T73" fmla="*/ 21 h 62"/>
                <a:gd name="T74" fmla="*/ 43 w 47"/>
                <a:gd name="T75" fmla="*/ 24 h 62"/>
                <a:gd name="T76" fmla="*/ 41 w 47"/>
                <a:gd name="T77" fmla="*/ 25 h 62"/>
                <a:gd name="T78" fmla="*/ 39 w 47"/>
                <a:gd name="T79" fmla="*/ 26 h 62"/>
                <a:gd name="T80" fmla="*/ 38 w 47"/>
                <a:gd name="T81" fmla="*/ 28 h 62"/>
                <a:gd name="T82" fmla="*/ 37 w 47"/>
                <a:gd name="T83" fmla="*/ 29 h 62"/>
                <a:gd name="T84" fmla="*/ 37 w 47"/>
                <a:gd name="T85" fmla="*/ 30 h 62"/>
                <a:gd name="T86" fmla="*/ 39 w 47"/>
                <a:gd name="T87" fmla="*/ 32 h 62"/>
                <a:gd name="T88" fmla="*/ 39 w 47"/>
                <a:gd name="T89" fmla="*/ 32 h 62"/>
                <a:gd name="T90" fmla="*/ 39 w 47"/>
                <a:gd name="T91" fmla="*/ 33 h 62"/>
                <a:gd name="T92" fmla="*/ 37 w 47"/>
                <a:gd name="T93" fmla="*/ 32 h 62"/>
                <a:gd name="T94" fmla="*/ 34 w 47"/>
                <a:gd name="T95" fmla="*/ 32 h 62"/>
                <a:gd name="T96" fmla="*/ 33 w 47"/>
                <a:gd name="T97" fmla="*/ 32 h 62"/>
                <a:gd name="T98" fmla="*/ 31 w 47"/>
                <a:gd name="T99" fmla="*/ 32 h 62"/>
                <a:gd name="T100" fmla="*/ 28 w 47"/>
                <a:gd name="T101" fmla="*/ 34 h 62"/>
                <a:gd name="T102" fmla="*/ 27 w 47"/>
                <a:gd name="T103" fmla="*/ 35 h 62"/>
                <a:gd name="T104" fmla="*/ 27 w 47"/>
                <a:gd name="T105" fmla="*/ 36 h 62"/>
                <a:gd name="T106" fmla="*/ 26 w 47"/>
                <a:gd name="T107" fmla="*/ 39 h 62"/>
                <a:gd name="T108" fmla="*/ 27 w 47"/>
                <a:gd name="T109" fmla="*/ 40 h 62"/>
                <a:gd name="T110" fmla="*/ 28 w 47"/>
                <a:gd name="T111" fmla="*/ 42 h 62"/>
                <a:gd name="T112" fmla="*/ 29 w 47"/>
                <a:gd name="T113" fmla="*/ 42 h 62"/>
                <a:gd name="T114" fmla="*/ 28 w 47"/>
                <a:gd name="T115" fmla="*/ 43 h 62"/>
                <a:gd name="T116" fmla="*/ 27 w 47"/>
                <a:gd name="T117" fmla="*/ 44 h 62"/>
                <a:gd name="T118" fmla="*/ 25 w 47"/>
                <a:gd name="T119" fmla="*/ 45 h 62"/>
                <a:gd name="T120" fmla="*/ 25 w 47"/>
                <a:gd name="T121" fmla="*/ 46 h 62"/>
                <a:gd name="T122" fmla="*/ 23 w 47"/>
                <a:gd name="T123" fmla="*/ 4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" h="62">
                  <a:moveTo>
                    <a:pt x="23" y="48"/>
                  </a:moveTo>
                  <a:lnTo>
                    <a:pt x="23" y="48"/>
                  </a:lnTo>
                  <a:lnTo>
                    <a:pt x="21" y="50"/>
                  </a:lnTo>
                  <a:lnTo>
                    <a:pt x="19" y="51"/>
                  </a:lnTo>
                  <a:lnTo>
                    <a:pt x="16" y="54"/>
                  </a:lnTo>
                  <a:lnTo>
                    <a:pt x="15" y="55"/>
                  </a:lnTo>
                  <a:lnTo>
                    <a:pt x="15" y="54"/>
                  </a:lnTo>
                  <a:lnTo>
                    <a:pt x="13" y="55"/>
                  </a:lnTo>
                  <a:lnTo>
                    <a:pt x="12" y="59"/>
                  </a:lnTo>
                  <a:lnTo>
                    <a:pt x="9" y="61"/>
                  </a:lnTo>
                  <a:lnTo>
                    <a:pt x="6" y="61"/>
                  </a:lnTo>
                  <a:lnTo>
                    <a:pt x="3" y="61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3" y="55"/>
                  </a:lnTo>
                  <a:lnTo>
                    <a:pt x="4" y="50"/>
                  </a:lnTo>
                  <a:lnTo>
                    <a:pt x="6" y="45"/>
                  </a:lnTo>
                  <a:lnTo>
                    <a:pt x="12" y="31"/>
                  </a:lnTo>
                  <a:lnTo>
                    <a:pt x="16" y="25"/>
                  </a:lnTo>
                  <a:lnTo>
                    <a:pt x="17" y="16"/>
                  </a:lnTo>
                  <a:lnTo>
                    <a:pt x="22" y="9"/>
                  </a:lnTo>
                  <a:lnTo>
                    <a:pt x="25" y="7"/>
                  </a:lnTo>
                  <a:lnTo>
                    <a:pt x="27" y="5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7" y="0"/>
                  </a:lnTo>
                  <a:lnTo>
                    <a:pt x="40" y="1"/>
                  </a:lnTo>
                  <a:lnTo>
                    <a:pt x="42" y="3"/>
                  </a:lnTo>
                  <a:lnTo>
                    <a:pt x="40" y="4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40" y="7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3" y="24"/>
                  </a:lnTo>
                  <a:lnTo>
                    <a:pt x="41" y="25"/>
                  </a:lnTo>
                  <a:lnTo>
                    <a:pt x="39" y="26"/>
                  </a:lnTo>
                  <a:lnTo>
                    <a:pt x="38" y="28"/>
                  </a:lnTo>
                  <a:lnTo>
                    <a:pt x="37" y="29"/>
                  </a:lnTo>
                  <a:lnTo>
                    <a:pt x="37" y="30"/>
                  </a:lnTo>
                  <a:lnTo>
                    <a:pt x="39" y="32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7" y="32"/>
                  </a:lnTo>
                  <a:lnTo>
                    <a:pt x="34" y="32"/>
                  </a:lnTo>
                  <a:lnTo>
                    <a:pt x="33" y="32"/>
                  </a:lnTo>
                  <a:lnTo>
                    <a:pt x="31" y="32"/>
                  </a:lnTo>
                  <a:lnTo>
                    <a:pt x="28" y="34"/>
                  </a:lnTo>
                  <a:lnTo>
                    <a:pt x="27" y="35"/>
                  </a:lnTo>
                  <a:lnTo>
                    <a:pt x="27" y="36"/>
                  </a:lnTo>
                  <a:lnTo>
                    <a:pt x="26" y="39"/>
                  </a:lnTo>
                  <a:lnTo>
                    <a:pt x="27" y="40"/>
                  </a:lnTo>
                  <a:lnTo>
                    <a:pt x="28" y="42"/>
                  </a:lnTo>
                  <a:lnTo>
                    <a:pt x="29" y="42"/>
                  </a:lnTo>
                  <a:lnTo>
                    <a:pt x="28" y="43"/>
                  </a:lnTo>
                  <a:lnTo>
                    <a:pt x="27" y="44"/>
                  </a:lnTo>
                  <a:lnTo>
                    <a:pt x="25" y="45"/>
                  </a:lnTo>
                  <a:lnTo>
                    <a:pt x="25" y="46"/>
                  </a:lnTo>
                  <a:lnTo>
                    <a:pt x="23" y="4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6" name="Freeform 533">
              <a:extLst>
                <a:ext uri="{FF2B5EF4-FFF2-40B4-BE49-F238E27FC236}">
                  <a16:creationId xmlns:a16="http://schemas.microsoft.com/office/drawing/2014/main" id="{08E3D325-E8DC-8B20-176F-E86873A04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5536" y="9512176"/>
              <a:ext cx="87923" cy="153865"/>
            </a:xfrm>
            <a:custGeom>
              <a:avLst/>
              <a:gdLst>
                <a:gd name="T0" fmla="*/ 6 w 70"/>
                <a:gd name="T1" fmla="*/ 27 h 124"/>
                <a:gd name="T2" fmla="*/ 2 w 70"/>
                <a:gd name="T3" fmla="*/ 24 h 124"/>
                <a:gd name="T4" fmla="*/ 5 w 70"/>
                <a:gd name="T5" fmla="*/ 24 h 124"/>
                <a:gd name="T6" fmla="*/ 6 w 70"/>
                <a:gd name="T7" fmla="*/ 6 h 124"/>
                <a:gd name="T8" fmla="*/ 4 w 70"/>
                <a:gd name="T9" fmla="*/ 3 h 124"/>
                <a:gd name="T10" fmla="*/ 5 w 70"/>
                <a:gd name="T11" fmla="*/ 2 h 124"/>
                <a:gd name="T12" fmla="*/ 6 w 70"/>
                <a:gd name="T13" fmla="*/ 4 h 124"/>
                <a:gd name="T14" fmla="*/ 8 w 70"/>
                <a:gd name="T15" fmla="*/ 0 h 124"/>
                <a:gd name="T16" fmla="*/ 14 w 70"/>
                <a:gd name="T17" fmla="*/ 0 h 124"/>
                <a:gd name="T18" fmla="*/ 21 w 70"/>
                <a:gd name="T19" fmla="*/ 5 h 124"/>
                <a:gd name="T20" fmla="*/ 38 w 70"/>
                <a:gd name="T21" fmla="*/ 23 h 124"/>
                <a:gd name="T22" fmla="*/ 39 w 70"/>
                <a:gd name="T23" fmla="*/ 27 h 124"/>
                <a:gd name="T24" fmla="*/ 41 w 70"/>
                <a:gd name="T25" fmla="*/ 28 h 124"/>
                <a:gd name="T26" fmla="*/ 48 w 70"/>
                <a:gd name="T27" fmla="*/ 39 h 124"/>
                <a:gd name="T28" fmla="*/ 48 w 70"/>
                <a:gd name="T29" fmla="*/ 41 h 124"/>
                <a:gd name="T30" fmla="*/ 52 w 70"/>
                <a:gd name="T31" fmla="*/ 43 h 124"/>
                <a:gd name="T32" fmla="*/ 54 w 70"/>
                <a:gd name="T33" fmla="*/ 51 h 124"/>
                <a:gd name="T34" fmla="*/ 55 w 70"/>
                <a:gd name="T35" fmla="*/ 54 h 124"/>
                <a:gd name="T36" fmla="*/ 62 w 70"/>
                <a:gd name="T37" fmla="*/ 66 h 124"/>
                <a:gd name="T38" fmla="*/ 63 w 70"/>
                <a:gd name="T39" fmla="*/ 68 h 124"/>
                <a:gd name="T40" fmla="*/ 66 w 70"/>
                <a:gd name="T41" fmla="*/ 75 h 124"/>
                <a:gd name="T42" fmla="*/ 69 w 70"/>
                <a:gd name="T43" fmla="*/ 81 h 124"/>
                <a:gd name="T44" fmla="*/ 68 w 70"/>
                <a:gd name="T45" fmla="*/ 93 h 124"/>
                <a:gd name="T46" fmla="*/ 65 w 70"/>
                <a:gd name="T47" fmla="*/ 102 h 124"/>
                <a:gd name="T48" fmla="*/ 61 w 70"/>
                <a:gd name="T49" fmla="*/ 108 h 124"/>
                <a:gd name="T50" fmla="*/ 50 w 70"/>
                <a:gd name="T51" fmla="*/ 115 h 124"/>
                <a:gd name="T52" fmla="*/ 32 w 70"/>
                <a:gd name="T53" fmla="*/ 122 h 124"/>
                <a:gd name="T54" fmla="*/ 18 w 70"/>
                <a:gd name="T55" fmla="*/ 122 h 124"/>
                <a:gd name="T56" fmla="*/ 9 w 70"/>
                <a:gd name="T57" fmla="*/ 110 h 124"/>
                <a:gd name="T58" fmla="*/ 5 w 70"/>
                <a:gd name="T59" fmla="*/ 95 h 124"/>
                <a:gd name="T60" fmla="*/ 2 w 70"/>
                <a:gd name="T61" fmla="*/ 65 h 124"/>
                <a:gd name="T62" fmla="*/ 0 w 70"/>
                <a:gd name="T63" fmla="*/ 52 h 124"/>
                <a:gd name="T64" fmla="*/ 1 w 70"/>
                <a:gd name="T65" fmla="*/ 56 h 124"/>
                <a:gd name="T66" fmla="*/ 3 w 70"/>
                <a:gd name="T67" fmla="*/ 56 h 124"/>
                <a:gd name="T68" fmla="*/ 4 w 70"/>
                <a:gd name="T69" fmla="*/ 45 h 124"/>
                <a:gd name="T70" fmla="*/ 7 w 70"/>
                <a:gd name="T71" fmla="*/ 34 h 124"/>
                <a:gd name="T72" fmla="*/ 7 w 70"/>
                <a:gd name="T73" fmla="*/ 29 h 124"/>
                <a:gd name="T74" fmla="*/ 12 w 70"/>
                <a:gd name="T75" fmla="*/ 19 h 124"/>
                <a:gd name="T76" fmla="*/ 13 w 70"/>
                <a:gd name="T77" fmla="*/ 12 h 124"/>
                <a:gd name="T78" fmla="*/ 15 w 70"/>
                <a:gd name="T79" fmla="*/ 8 h 124"/>
                <a:gd name="T80" fmla="*/ 19 w 70"/>
                <a:gd name="T81" fmla="*/ 11 h 124"/>
                <a:gd name="T82" fmla="*/ 22 w 70"/>
                <a:gd name="T83" fmla="*/ 10 h 124"/>
                <a:gd name="T84" fmla="*/ 18 w 70"/>
                <a:gd name="T85" fmla="*/ 7 h 124"/>
                <a:gd name="T86" fmla="*/ 8 w 70"/>
                <a:gd name="T87" fmla="*/ 4 h 124"/>
                <a:gd name="T88" fmla="*/ 8 w 70"/>
                <a:gd name="T8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0" h="124">
                  <a:moveTo>
                    <a:pt x="5" y="24"/>
                  </a:moveTo>
                  <a:lnTo>
                    <a:pt x="6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5" y="24"/>
                  </a:lnTo>
                  <a:close/>
                  <a:moveTo>
                    <a:pt x="8" y="5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4" y="3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6" y="4"/>
                  </a:lnTo>
                  <a:lnTo>
                    <a:pt x="8" y="5"/>
                  </a:lnTo>
                  <a:close/>
                  <a:moveTo>
                    <a:pt x="8" y="0"/>
                  </a:moveTo>
                  <a:lnTo>
                    <a:pt x="11" y="0"/>
                  </a:lnTo>
                  <a:lnTo>
                    <a:pt x="14" y="0"/>
                  </a:lnTo>
                  <a:lnTo>
                    <a:pt x="17" y="0"/>
                  </a:lnTo>
                  <a:lnTo>
                    <a:pt x="21" y="5"/>
                  </a:lnTo>
                  <a:lnTo>
                    <a:pt x="32" y="14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9" y="27"/>
                  </a:lnTo>
                  <a:lnTo>
                    <a:pt x="40" y="28"/>
                  </a:lnTo>
                  <a:lnTo>
                    <a:pt x="41" y="28"/>
                  </a:lnTo>
                  <a:lnTo>
                    <a:pt x="47" y="36"/>
                  </a:lnTo>
                  <a:lnTo>
                    <a:pt x="48" y="39"/>
                  </a:lnTo>
                  <a:lnTo>
                    <a:pt x="48" y="40"/>
                  </a:lnTo>
                  <a:lnTo>
                    <a:pt x="48" y="41"/>
                  </a:lnTo>
                  <a:lnTo>
                    <a:pt x="49" y="43"/>
                  </a:lnTo>
                  <a:lnTo>
                    <a:pt x="52" y="43"/>
                  </a:lnTo>
                  <a:lnTo>
                    <a:pt x="53" y="44"/>
                  </a:lnTo>
                  <a:lnTo>
                    <a:pt x="54" y="51"/>
                  </a:lnTo>
                  <a:lnTo>
                    <a:pt x="54" y="53"/>
                  </a:lnTo>
                  <a:lnTo>
                    <a:pt x="55" y="54"/>
                  </a:lnTo>
                  <a:lnTo>
                    <a:pt x="62" y="65"/>
                  </a:lnTo>
                  <a:lnTo>
                    <a:pt x="62" y="66"/>
                  </a:lnTo>
                  <a:lnTo>
                    <a:pt x="62" y="67"/>
                  </a:lnTo>
                  <a:lnTo>
                    <a:pt x="63" y="68"/>
                  </a:lnTo>
                  <a:lnTo>
                    <a:pt x="64" y="70"/>
                  </a:lnTo>
                  <a:lnTo>
                    <a:pt x="66" y="75"/>
                  </a:lnTo>
                  <a:lnTo>
                    <a:pt x="67" y="76"/>
                  </a:lnTo>
                  <a:lnTo>
                    <a:pt x="69" y="81"/>
                  </a:lnTo>
                  <a:lnTo>
                    <a:pt x="69" y="89"/>
                  </a:lnTo>
                  <a:lnTo>
                    <a:pt x="68" y="93"/>
                  </a:lnTo>
                  <a:lnTo>
                    <a:pt x="67" y="98"/>
                  </a:lnTo>
                  <a:lnTo>
                    <a:pt x="65" y="102"/>
                  </a:lnTo>
                  <a:lnTo>
                    <a:pt x="63" y="105"/>
                  </a:lnTo>
                  <a:lnTo>
                    <a:pt x="61" y="108"/>
                  </a:lnTo>
                  <a:lnTo>
                    <a:pt x="53" y="114"/>
                  </a:lnTo>
                  <a:lnTo>
                    <a:pt x="50" y="115"/>
                  </a:lnTo>
                  <a:lnTo>
                    <a:pt x="40" y="119"/>
                  </a:lnTo>
                  <a:lnTo>
                    <a:pt x="32" y="122"/>
                  </a:lnTo>
                  <a:lnTo>
                    <a:pt x="25" y="123"/>
                  </a:lnTo>
                  <a:lnTo>
                    <a:pt x="18" y="122"/>
                  </a:lnTo>
                  <a:lnTo>
                    <a:pt x="12" y="117"/>
                  </a:lnTo>
                  <a:lnTo>
                    <a:pt x="9" y="110"/>
                  </a:lnTo>
                  <a:lnTo>
                    <a:pt x="7" y="103"/>
                  </a:lnTo>
                  <a:lnTo>
                    <a:pt x="5" y="95"/>
                  </a:lnTo>
                  <a:lnTo>
                    <a:pt x="2" y="71"/>
                  </a:lnTo>
                  <a:lnTo>
                    <a:pt x="2" y="65"/>
                  </a:lnTo>
                  <a:lnTo>
                    <a:pt x="0" y="56"/>
                  </a:lnTo>
                  <a:lnTo>
                    <a:pt x="0" y="52"/>
                  </a:lnTo>
                  <a:lnTo>
                    <a:pt x="1" y="48"/>
                  </a:lnTo>
                  <a:lnTo>
                    <a:pt x="1" y="56"/>
                  </a:lnTo>
                  <a:lnTo>
                    <a:pt x="2" y="57"/>
                  </a:lnTo>
                  <a:lnTo>
                    <a:pt x="3" y="56"/>
                  </a:lnTo>
                  <a:lnTo>
                    <a:pt x="3" y="48"/>
                  </a:lnTo>
                  <a:lnTo>
                    <a:pt x="4" y="45"/>
                  </a:lnTo>
                  <a:lnTo>
                    <a:pt x="7" y="36"/>
                  </a:lnTo>
                  <a:lnTo>
                    <a:pt x="7" y="34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11" y="23"/>
                  </a:lnTo>
                  <a:lnTo>
                    <a:pt x="12" y="19"/>
                  </a:lnTo>
                  <a:lnTo>
                    <a:pt x="13" y="15"/>
                  </a:lnTo>
                  <a:lnTo>
                    <a:pt x="13" y="12"/>
                  </a:lnTo>
                  <a:lnTo>
                    <a:pt x="12" y="7"/>
                  </a:lnTo>
                  <a:lnTo>
                    <a:pt x="15" y="8"/>
                  </a:lnTo>
                  <a:lnTo>
                    <a:pt x="18" y="10"/>
                  </a:lnTo>
                  <a:lnTo>
                    <a:pt x="19" y="11"/>
                  </a:lnTo>
                  <a:lnTo>
                    <a:pt x="21" y="10"/>
                  </a:lnTo>
                  <a:lnTo>
                    <a:pt x="22" y="10"/>
                  </a:lnTo>
                  <a:lnTo>
                    <a:pt x="21" y="8"/>
                  </a:lnTo>
                  <a:lnTo>
                    <a:pt x="18" y="7"/>
                  </a:lnTo>
                  <a:lnTo>
                    <a:pt x="11" y="5"/>
                  </a:lnTo>
                  <a:lnTo>
                    <a:pt x="8" y="4"/>
                  </a:lnTo>
                  <a:lnTo>
                    <a:pt x="8" y="2"/>
                  </a:lnTo>
                  <a:lnTo>
                    <a:pt x="8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7" name="Freeform 534">
              <a:extLst>
                <a:ext uri="{FF2B5EF4-FFF2-40B4-BE49-F238E27FC236}">
                  <a16:creationId xmlns:a16="http://schemas.microsoft.com/office/drawing/2014/main" id="{5CF0193F-5B7B-42BD-B61A-A6CDE52E9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1033" y="9539654"/>
              <a:ext cx="5493" cy="5493"/>
            </a:xfrm>
            <a:custGeom>
              <a:avLst/>
              <a:gdLst>
                <a:gd name="T0" fmla="*/ 4 w 6"/>
                <a:gd name="T1" fmla="*/ 1 h 5"/>
                <a:gd name="T2" fmla="*/ 5 w 6"/>
                <a:gd name="T3" fmla="*/ 4 h 5"/>
                <a:gd name="T4" fmla="*/ 2 w 6"/>
                <a:gd name="T5" fmla="*/ 2 h 5"/>
                <a:gd name="T6" fmla="*/ 1 w 6"/>
                <a:gd name="T7" fmla="*/ 1 h 5"/>
                <a:gd name="T8" fmla="*/ 0 w 6"/>
                <a:gd name="T9" fmla="*/ 0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lnTo>
                    <a:pt x="5" y="4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8" name="Freeform 535">
              <a:extLst>
                <a:ext uri="{FF2B5EF4-FFF2-40B4-BE49-F238E27FC236}">
                  <a16:creationId xmlns:a16="http://schemas.microsoft.com/office/drawing/2014/main" id="{B95320AA-3EB8-C53A-8F83-2B205E9C6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81033" y="9512176"/>
              <a:ext cx="5493" cy="549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0 w 5"/>
                <a:gd name="T7" fmla="*/ 1 h 5"/>
                <a:gd name="T8" fmla="*/ 1 w 5"/>
                <a:gd name="T9" fmla="*/ 0 h 5"/>
                <a:gd name="T10" fmla="*/ 1 w 5"/>
                <a:gd name="T11" fmla="*/ 0 h 5"/>
                <a:gd name="T12" fmla="*/ 1 w 5"/>
                <a:gd name="T13" fmla="*/ 0 h 5"/>
                <a:gd name="T14" fmla="*/ 2 w 5"/>
                <a:gd name="T15" fmla="*/ 2 h 5"/>
                <a:gd name="T16" fmla="*/ 4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59" name="Freeform 537">
              <a:extLst>
                <a:ext uri="{FF2B5EF4-FFF2-40B4-BE49-F238E27FC236}">
                  <a16:creationId xmlns:a16="http://schemas.microsoft.com/office/drawing/2014/main" id="{53309E35-AABF-45A3-F253-8F3CE8E6B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0103" y="8726365"/>
              <a:ext cx="357189" cy="785811"/>
            </a:xfrm>
            <a:custGeom>
              <a:avLst/>
              <a:gdLst>
                <a:gd name="T0" fmla="*/ 193 w 285"/>
                <a:gd name="T1" fmla="*/ 601 h 630"/>
                <a:gd name="T2" fmla="*/ 192 w 285"/>
                <a:gd name="T3" fmla="*/ 578 h 630"/>
                <a:gd name="T4" fmla="*/ 199 w 285"/>
                <a:gd name="T5" fmla="*/ 575 h 630"/>
                <a:gd name="T6" fmla="*/ 200 w 285"/>
                <a:gd name="T7" fmla="*/ 563 h 630"/>
                <a:gd name="T8" fmla="*/ 189 w 285"/>
                <a:gd name="T9" fmla="*/ 551 h 630"/>
                <a:gd name="T10" fmla="*/ 199 w 285"/>
                <a:gd name="T11" fmla="*/ 542 h 630"/>
                <a:gd name="T12" fmla="*/ 193 w 285"/>
                <a:gd name="T13" fmla="*/ 524 h 630"/>
                <a:gd name="T14" fmla="*/ 71 w 285"/>
                <a:gd name="T15" fmla="*/ 435 h 630"/>
                <a:gd name="T16" fmla="*/ 172 w 285"/>
                <a:gd name="T17" fmla="*/ 414 h 630"/>
                <a:gd name="T18" fmla="*/ 49 w 285"/>
                <a:gd name="T19" fmla="*/ 312 h 630"/>
                <a:gd name="T20" fmla="*/ 42 w 285"/>
                <a:gd name="T21" fmla="*/ 301 h 630"/>
                <a:gd name="T22" fmla="*/ 282 w 285"/>
                <a:gd name="T23" fmla="*/ 247 h 630"/>
                <a:gd name="T24" fmla="*/ 264 w 285"/>
                <a:gd name="T25" fmla="*/ 269 h 630"/>
                <a:gd name="T26" fmla="*/ 234 w 285"/>
                <a:gd name="T27" fmla="*/ 285 h 630"/>
                <a:gd name="T28" fmla="*/ 217 w 285"/>
                <a:gd name="T29" fmla="*/ 295 h 630"/>
                <a:gd name="T30" fmla="*/ 186 w 285"/>
                <a:gd name="T31" fmla="*/ 305 h 630"/>
                <a:gd name="T32" fmla="*/ 168 w 285"/>
                <a:gd name="T33" fmla="*/ 347 h 630"/>
                <a:gd name="T34" fmla="*/ 176 w 285"/>
                <a:gd name="T35" fmla="*/ 371 h 630"/>
                <a:gd name="T36" fmla="*/ 212 w 285"/>
                <a:gd name="T37" fmla="*/ 416 h 630"/>
                <a:gd name="T38" fmla="*/ 196 w 285"/>
                <a:gd name="T39" fmla="*/ 453 h 630"/>
                <a:gd name="T40" fmla="*/ 220 w 285"/>
                <a:gd name="T41" fmla="*/ 501 h 630"/>
                <a:gd name="T42" fmla="*/ 230 w 285"/>
                <a:gd name="T43" fmla="*/ 545 h 630"/>
                <a:gd name="T44" fmla="*/ 214 w 285"/>
                <a:gd name="T45" fmla="*/ 600 h 630"/>
                <a:gd name="T46" fmla="*/ 200 w 285"/>
                <a:gd name="T47" fmla="*/ 603 h 630"/>
                <a:gd name="T48" fmla="*/ 211 w 285"/>
                <a:gd name="T49" fmla="*/ 567 h 630"/>
                <a:gd name="T50" fmla="*/ 205 w 285"/>
                <a:gd name="T51" fmla="*/ 546 h 630"/>
                <a:gd name="T52" fmla="*/ 189 w 285"/>
                <a:gd name="T53" fmla="*/ 505 h 630"/>
                <a:gd name="T54" fmla="*/ 178 w 285"/>
                <a:gd name="T55" fmla="*/ 449 h 630"/>
                <a:gd name="T56" fmla="*/ 160 w 285"/>
                <a:gd name="T57" fmla="*/ 400 h 630"/>
                <a:gd name="T58" fmla="*/ 141 w 285"/>
                <a:gd name="T59" fmla="*/ 411 h 630"/>
                <a:gd name="T60" fmla="*/ 124 w 285"/>
                <a:gd name="T61" fmla="*/ 418 h 630"/>
                <a:gd name="T62" fmla="*/ 100 w 285"/>
                <a:gd name="T63" fmla="*/ 429 h 630"/>
                <a:gd name="T64" fmla="*/ 79 w 285"/>
                <a:gd name="T65" fmla="*/ 430 h 630"/>
                <a:gd name="T66" fmla="*/ 65 w 285"/>
                <a:gd name="T67" fmla="*/ 430 h 630"/>
                <a:gd name="T68" fmla="*/ 66 w 285"/>
                <a:gd name="T69" fmla="*/ 347 h 630"/>
                <a:gd name="T70" fmla="*/ 52 w 285"/>
                <a:gd name="T71" fmla="*/ 332 h 630"/>
                <a:gd name="T72" fmla="*/ 50 w 285"/>
                <a:gd name="T73" fmla="*/ 310 h 630"/>
                <a:gd name="T74" fmla="*/ 32 w 285"/>
                <a:gd name="T75" fmla="*/ 302 h 630"/>
                <a:gd name="T76" fmla="*/ 21 w 285"/>
                <a:gd name="T77" fmla="*/ 287 h 630"/>
                <a:gd name="T78" fmla="*/ 3 w 285"/>
                <a:gd name="T79" fmla="*/ 263 h 630"/>
                <a:gd name="T80" fmla="*/ 14 w 285"/>
                <a:gd name="T81" fmla="*/ 251 h 630"/>
                <a:gd name="T82" fmla="*/ 26 w 285"/>
                <a:gd name="T83" fmla="*/ 224 h 630"/>
                <a:gd name="T84" fmla="*/ 33 w 285"/>
                <a:gd name="T85" fmla="*/ 194 h 630"/>
                <a:gd name="T86" fmla="*/ 44 w 285"/>
                <a:gd name="T87" fmla="*/ 161 h 630"/>
                <a:gd name="T88" fmla="*/ 76 w 285"/>
                <a:gd name="T89" fmla="*/ 134 h 630"/>
                <a:gd name="T90" fmla="*/ 88 w 285"/>
                <a:gd name="T91" fmla="*/ 101 h 630"/>
                <a:gd name="T92" fmla="*/ 99 w 285"/>
                <a:gd name="T93" fmla="*/ 67 h 630"/>
                <a:gd name="T94" fmla="*/ 154 w 285"/>
                <a:gd name="T95" fmla="*/ 51 h 630"/>
                <a:gd name="T96" fmla="*/ 164 w 285"/>
                <a:gd name="T97" fmla="*/ 18 h 630"/>
                <a:gd name="T98" fmla="*/ 180 w 285"/>
                <a:gd name="T99" fmla="*/ 6 h 630"/>
                <a:gd name="T100" fmla="*/ 198 w 285"/>
                <a:gd name="T101" fmla="*/ 32 h 630"/>
                <a:gd name="T102" fmla="*/ 207 w 285"/>
                <a:gd name="T103" fmla="*/ 80 h 630"/>
                <a:gd name="T104" fmla="*/ 191 w 285"/>
                <a:gd name="T105" fmla="*/ 104 h 630"/>
                <a:gd name="T106" fmla="*/ 172 w 285"/>
                <a:gd name="T107" fmla="*/ 133 h 630"/>
                <a:gd name="T108" fmla="*/ 180 w 285"/>
                <a:gd name="T109" fmla="*/ 161 h 630"/>
                <a:gd name="T110" fmla="*/ 209 w 285"/>
                <a:gd name="T111" fmla="*/ 167 h 630"/>
                <a:gd name="T112" fmla="*/ 233 w 285"/>
                <a:gd name="T113" fmla="*/ 194 h 630"/>
                <a:gd name="T114" fmla="*/ 230 w 285"/>
                <a:gd name="T115" fmla="*/ 225 h 630"/>
                <a:gd name="T116" fmla="*/ 254 w 285"/>
                <a:gd name="T117" fmla="*/ 247 h 630"/>
                <a:gd name="T118" fmla="*/ 284 w 285"/>
                <a:gd name="T119" fmla="*/ 244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5" h="630">
                  <a:moveTo>
                    <a:pt x="191" y="627"/>
                  </a:moveTo>
                  <a:lnTo>
                    <a:pt x="189" y="629"/>
                  </a:lnTo>
                  <a:lnTo>
                    <a:pt x="189" y="629"/>
                  </a:lnTo>
                  <a:lnTo>
                    <a:pt x="190" y="625"/>
                  </a:lnTo>
                  <a:lnTo>
                    <a:pt x="192" y="624"/>
                  </a:lnTo>
                  <a:lnTo>
                    <a:pt x="194" y="623"/>
                  </a:lnTo>
                  <a:lnTo>
                    <a:pt x="194" y="625"/>
                  </a:lnTo>
                  <a:lnTo>
                    <a:pt x="192" y="626"/>
                  </a:lnTo>
                  <a:lnTo>
                    <a:pt x="191" y="627"/>
                  </a:lnTo>
                  <a:close/>
                  <a:moveTo>
                    <a:pt x="192" y="594"/>
                  </a:moveTo>
                  <a:lnTo>
                    <a:pt x="195" y="600"/>
                  </a:lnTo>
                  <a:lnTo>
                    <a:pt x="194" y="600"/>
                  </a:lnTo>
                  <a:lnTo>
                    <a:pt x="193" y="601"/>
                  </a:lnTo>
                  <a:lnTo>
                    <a:pt x="193" y="601"/>
                  </a:lnTo>
                  <a:lnTo>
                    <a:pt x="192" y="598"/>
                  </a:lnTo>
                  <a:lnTo>
                    <a:pt x="190" y="596"/>
                  </a:lnTo>
                  <a:lnTo>
                    <a:pt x="187" y="596"/>
                  </a:lnTo>
                  <a:lnTo>
                    <a:pt x="190" y="594"/>
                  </a:lnTo>
                  <a:lnTo>
                    <a:pt x="191" y="594"/>
                  </a:lnTo>
                  <a:lnTo>
                    <a:pt x="192" y="594"/>
                  </a:lnTo>
                  <a:close/>
                  <a:moveTo>
                    <a:pt x="202" y="594"/>
                  </a:moveTo>
                  <a:lnTo>
                    <a:pt x="202" y="594"/>
                  </a:lnTo>
                  <a:lnTo>
                    <a:pt x="201" y="594"/>
                  </a:lnTo>
                  <a:lnTo>
                    <a:pt x="200" y="594"/>
                  </a:lnTo>
                  <a:lnTo>
                    <a:pt x="202" y="590"/>
                  </a:lnTo>
                  <a:lnTo>
                    <a:pt x="202" y="594"/>
                  </a:lnTo>
                  <a:close/>
                  <a:moveTo>
                    <a:pt x="192" y="577"/>
                  </a:moveTo>
                  <a:lnTo>
                    <a:pt x="192" y="578"/>
                  </a:lnTo>
                  <a:lnTo>
                    <a:pt x="192" y="578"/>
                  </a:lnTo>
                  <a:lnTo>
                    <a:pt x="191" y="578"/>
                  </a:lnTo>
                  <a:lnTo>
                    <a:pt x="192" y="575"/>
                  </a:lnTo>
                  <a:lnTo>
                    <a:pt x="193" y="572"/>
                  </a:lnTo>
                  <a:lnTo>
                    <a:pt x="194" y="568"/>
                  </a:lnTo>
                  <a:lnTo>
                    <a:pt x="195" y="567"/>
                  </a:lnTo>
                  <a:lnTo>
                    <a:pt x="195" y="569"/>
                  </a:lnTo>
                  <a:lnTo>
                    <a:pt x="194" y="573"/>
                  </a:lnTo>
                  <a:lnTo>
                    <a:pt x="193" y="576"/>
                  </a:lnTo>
                  <a:lnTo>
                    <a:pt x="192" y="577"/>
                  </a:lnTo>
                  <a:close/>
                  <a:moveTo>
                    <a:pt x="203" y="568"/>
                  </a:moveTo>
                  <a:lnTo>
                    <a:pt x="202" y="575"/>
                  </a:lnTo>
                  <a:lnTo>
                    <a:pt x="200" y="575"/>
                  </a:lnTo>
                  <a:lnTo>
                    <a:pt x="199" y="575"/>
                  </a:lnTo>
                  <a:lnTo>
                    <a:pt x="198" y="570"/>
                  </a:lnTo>
                  <a:lnTo>
                    <a:pt x="198" y="570"/>
                  </a:lnTo>
                  <a:lnTo>
                    <a:pt x="197" y="567"/>
                  </a:lnTo>
                  <a:lnTo>
                    <a:pt x="202" y="567"/>
                  </a:lnTo>
                  <a:lnTo>
                    <a:pt x="203" y="568"/>
                  </a:lnTo>
                  <a:close/>
                  <a:moveTo>
                    <a:pt x="187" y="570"/>
                  </a:moveTo>
                  <a:lnTo>
                    <a:pt x="188" y="572"/>
                  </a:lnTo>
                  <a:lnTo>
                    <a:pt x="186" y="570"/>
                  </a:lnTo>
                  <a:lnTo>
                    <a:pt x="186" y="565"/>
                  </a:lnTo>
                  <a:lnTo>
                    <a:pt x="187" y="568"/>
                  </a:lnTo>
                  <a:lnTo>
                    <a:pt x="187" y="569"/>
                  </a:lnTo>
                  <a:lnTo>
                    <a:pt x="187" y="570"/>
                  </a:lnTo>
                  <a:close/>
                  <a:moveTo>
                    <a:pt x="202" y="563"/>
                  </a:moveTo>
                  <a:lnTo>
                    <a:pt x="200" y="563"/>
                  </a:lnTo>
                  <a:lnTo>
                    <a:pt x="200" y="558"/>
                  </a:lnTo>
                  <a:lnTo>
                    <a:pt x="200" y="557"/>
                  </a:lnTo>
                  <a:lnTo>
                    <a:pt x="202" y="560"/>
                  </a:lnTo>
                  <a:lnTo>
                    <a:pt x="204" y="562"/>
                  </a:lnTo>
                  <a:lnTo>
                    <a:pt x="203" y="563"/>
                  </a:lnTo>
                  <a:lnTo>
                    <a:pt x="202" y="563"/>
                  </a:lnTo>
                  <a:close/>
                  <a:moveTo>
                    <a:pt x="189" y="556"/>
                  </a:moveTo>
                  <a:lnTo>
                    <a:pt x="189" y="556"/>
                  </a:lnTo>
                  <a:lnTo>
                    <a:pt x="189" y="556"/>
                  </a:lnTo>
                  <a:lnTo>
                    <a:pt x="187" y="555"/>
                  </a:lnTo>
                  <a:lnTo>
                    <a:pt x="186" y="552"/>
                  </a:lnTo>
                  <a:lnTo>
                    <a:pt x="187" y="551"/>
                  </a:lnTo>
                  <a:lnTo>
                    <a:pt x="187" y="551"/>
                  </a:lnTo>
                  <a:lnTo>
                    <a:pt x="189" y="551"/>
                  </a:lnTo>
                  <a:lnTo>
                    <a:pt x="189" y="551"/>
                  </a:lnTo>
                  <a:lnTo>
                    <a:pt x="189" y="552"/>
                  </a:lnTo>
                  <a:lnTo>
                    <a:pt x="189" y="553"/>
                  </a:lnTo>
                  <a:lnTo>
                    <a:pt x="189" y="555"/>
                  </a:lnTo>
                  <a:lnTo>
                    <a:pt x="189" y="556"/>
                  </a:lnTo>
                  <a:close/>
                  <a:moveTo>
                    <a:pt x="187" y="548"/>
                  </a:moveTo>
                  <a:lnTo>
                    <a:pt x="187" y="549"/>
                  </a:lnTo>
                  <a:lnTo>
                    <a:pt x="185" y="551"/>
                  </a:lnTo>
                  <a:lnTo>
                    <a:pt x="184" y="550"/>
                  </a:lnTo>
                  <a:lnTo>
                    <a:pt x="183" y="549"/>
                  </a:lnTo>
                  <a:lnTo>
                    <a:pt x="185" y="548"/>
                  </a:lnTo>
                  <a:lnTo>
                    <a:pt x="187" y="548"/>
                  </a:lnTo>
                  <a:close/>
                  <a:moveTo>
                    <a:pt x="198" y="541"/>
                  </a:moveTo>
                  <a:lnTo>
                    <a:pt x="199" y="542"/>
                  </a:lnTo>
                  <a:lnTo>
                    <a:pt x="200" y="542"/>
                  </a:lnTo>
                  <a:lnTo>
                    <a:pt x="200" y="545"/>
                  </a:lnTo>
                  <a:lnTo>
                    <a:pt x="197" y="549"/>
                  </a:lnTo>
                  <a:lnTo>
                    <a:pt x="196" y="550"/>
                  </a:lnTo>
                  <a:lnTo>
                    <a:pt x="196" y="550"/>
                  </a:lnTo>
                  <a:lnTo>
                    <a:pt x="196" y="544"/>
                  </a:lnTo>
                  <a:lnTo>
                    <a:pt x="195" y="540"/>
                  </a:lnTo>
                  <a:lnTo>
                    <a:pt x="196" y="539"/>
                  </a:lnTo>
                  <a:lnTo>
                    <a:pt x="198" y="539"/>
                  </a:lnTo>
                  <a:lnTo>
                    <a:pt x="198" y="541"/>
                  </a:lnTo>
                  <a:close/>
                  <a:moveTo>
                    <a:pt x="196" y="524"/>
                  </a:moveTo>
                  <a:lnTo>
                    <a:pt x="195" y="530"/>
                  </a:lnTo>
                  <a:lnTo>
                    <a:pt x="193" y="528"/>
                  </a:lnTo>
                  <a:lnTo>
                    <a:pt x="193" y="524"/>
                  </a:lnTo>
                  <a:lnTo>
                    <a:pt x="193" y="522"/>
                  </a:lnTo>
                  <a:lnTo>
                    <a:pt x="193" y="521"/>
                  </a:lnTo>
                  <a:lnTo>
                    <a:pt x="193" y="522"/>
                  </a:lnTo>
                  <a:lnTo>
                    <a:pt x="195" y="523"/>
                  </a:lnTo>
                  <a:lnTo>
                    <a:pt x="196" y="524"/>
                  </a:lnTo>
                  <a:close/>
                  <a:moveTo>
                    <a:pt x="83" y="436"/>
                  </a:moveTo>
                  <a:lnTo>
                    <a:pt x="83" y="436"/>
                  </a:lnTo>
                  <a:lnTo>
                    <a:pt x="82" y="436"/>
                  </a:lnTo>
                  <a:lnTo>
                    <a:pt x="81" y="436"/>
                  </a:lnTo>
                  <a:lnTo>
                    <a:pt x="84" y="432"/>
                  </a:lnTo>
                  <a:lnTo>
                    <a:pt x="85" y="433"/>
                  </a:lnTo>
                  <a:lnTo>
                    <a:pt x="83" y="436"/>
                  </a:lnTo>
                  <a:close/>
                  <a:moveTo>
                    <a:pt x="73" y="431"/>
                  </a:moveTo>
                  <a:lnTo>
                    <a:pt x="71" y="435"/>
                  </a:lnTo>
                  <a:lnTo>
                    <a:pt x="70" y="430"/>
                  </a:lnTo>
                  <a:lnTo>
                    <a:pt x="74" y="427"/>
                  </a:lnTo>
                  <a:lnTo>
                    <a:pt x="75" y="425"/>
                  </a:lnTo>
                  <a:lnTo>
                    <a:pt x="77" y="423"/>
                  </a:lnTo>
                  <a:lnTo>
                    <a:pt x="77" y="425"/>
                  </a:lnTo>
                  <a:lnTo>
                    <a:pt x="76" y="429"/>
                  </a:lnTo>
                  <a:lnTo>
                    <a:pt x="73" y="431"/>
                  </a:lnTo>
                  <a:close/>
                  <a:moveTo>
                    <a:pt x="172" y="422"/>
                  </a:moveTo>
                  <a:lnTo>
                    <a:pt x="170" y="422"/>
                  </a:lnTo>
                  <a:lnTo>
                    <a:pt x="168" y="420"/>
                  </a:lnTo>
                  <a:lnTo>
                    <a:pt x="168" y="414"/>
                  </a:lnTo>
                  <a:lnTo>
                    <a:pt x="170" y="414"/>
                  </a:lnTo>
                  <a:lnTo>
                    <a:pt x="170" y="413"/>
                  </a:lnTo>
                  <a:lnTo>
                    <a:pt x="172" y="414"/>
                  </a:lnTo>
                  <a:lnTo>
                    <a:pt x="172" y="414"/>
                  </a:lnTo>
                  <a:lnTo>
                    <a:pt x="172" y="416"/>
                  </a:lnTo>
                  <a:lnTo>
                    <a:pt x="172" y="417"/>
                  </a:lnTo>
                  <a:lnTo>
                    <a:pt x="172" y="422"/>
                  </a:lnTo>
                  <a:close/>
                  <a:moveTo>
                    <a:pt x="48" y="341"/>
                  </a:moveTo>
                  <a:lnTo>
                    <a:pt x="47" y="341"/>
                  </a:lnTo>
                  <a:lnTo>
                    <a:pt x="44" y="339"/>
                  </a:lnTo>
                  <a:lnTo>
                    <a:pt x="41" y="335"/>
                  </a:lnTo>
                  <a:lnTo>
                    <a:pt x="46" y="334"/>
                  </a:lnTo>
                  <a:lnTo>
                    <a:pt x="50" y="335"/>
                  </a:lnTo>
                  <a:lnTo>
                    <a:pt x="50" y="337"/>
                  </a:lnTo>
                  <a:lnTo>
                    <a:pt x="49" y="340"/>
                  </a:lnTo>
                  <a:lnTo>
                    <a:pt x="48" y="341"/>
                  </a:lnTo>
                  <a:close/>
                  <a:moveTo>
                    <a:pt x="49" y="312"/>
                  </a:moveTo>
                  <a:lnTo>
                    <a:pt x="52" y="314"/>
                  </a:lnTo>
                  <a:lnTo>
                    <a:pt x="54" y="314"/>
                  </a:lnTo>
                  <a:lnTo>
                    <a:pt x="56" y="316"/>
                  </a:lnTo>
                  <a:lnTo>
                    <a:pt x="56" y="316"/>
                  </a:lnTo>
                  <a:lnTo>
                    <a:pt x="56" y="318"/>
                  </a:lnTo>
                  <a:lnTo>
                    <a:pt x="55" y="319"/>
                  </a:lnTo>
                  <a:lnTo>
                    <a:pt x="52" y="320"/>
                  </a:lnTo>
                  <a:lnTo>
                    <a:pt x="50" y="320"/>
                  </a:lnTo>
                  <a:lnTo>
                    <a:pt x="49" y="316"/>
                  </a:lnTo>
                  <a:lnTo>
                    <a:pt x="47" y="315"/>
                  </a:lnTo>
                  <a:lnTo>
                    <a:pt x="46" y="314"/>
                  </a:lnTo>
                  <a:lnTo>
                    <a:pt x="48" y="312"/>
                  </a:lnTo>
                  <a:lnTo>
                    <a:pt x="49" y="312"/>
                  </a:lnTo>
                  <a:close/>
                  <a:moveTo>
                    <a:pt x="42" y="301"/>
                  </a:moveTo>
                  <a:lnTo>
                    <a:pt x="42" y="305"/>
                  </a:lnTo>
                  <a:lnTo>
                    <a:pt x="40" y="303"/>
                  </a:lnTo>
                  <a:lnTo>
                    <a:pt x="39" y="301"/>
                  </a:lnTo>
                  <a:lnTo>
                    <a:pt x="39" y="298"/>
                  </a:lnTo>
                  <a:lnTo>
                    <a:pt x="42" y="301"/>
                  </a:lnTo>
                  <a:close/>
                  <a:moveTo>
                    <a:pt x="26" y="299"/>
                  </a:moveTo>
                  <a:lnTo>
                    <a:pt x="26" y="303"/>
                  </a:lnTo>
                  <a:lnTo>
                    <a:pt x="25" y="301"/>
                  </a:lnTo>
                  <a:lnTo>
                    <a:pt x="23" y="297"/>
                  </a:lnTo>
                  <a:lnTo>
                    <a:pt x="23" y="294"/>
                  </a:lnTo>
                  <a:lnTo>
                    <a:pt x="25" y="295"/>
                  </a:lnTo>
                  <a:lnTo>
                    <a:pt x="26" y="299"/>
                  </a:lnTo>
                  <a:close/>
                  <a:moveTo>
                    <a:pt x="284" y="244"/>
                  </a:moveTo>
                  <a:lnTo>
                    <a:pt x="282" y="247"/>
                  </a:lnTo>
                  <a:lnTo>
                    <a:pt x="277" y="251"/>
                  </a:lnTo>
                  <a:lnTo>
                    <a:pt x="274" y="252"/>
                  </a:lnTo>
                  <a:lnTo>
                    <a:pt x="272" y="252"/>
                  </a:lnTo>
                  <a:lnTo>
                    <a:pt x="270" y="254"/>
                  </a:lnTo>
                  <a:lnTo>
                    <a:pt x="269" y="258"/>
                  </a:lnTo>
                  <a:lnTo>
                    <a:pt x="267" y="261"/>
                  </a:lnTo>
                  <a:lnTo>
                    <a:pt x="266" y="262"/>
                  </a:lnTo>
                  <a:lnTo>
                    <a:pt x="265" y="263"/>
                  </a:lnTo>
                  <a:lnTo>
                    <a:pt x="265" y="266"/>
                  </a:lnTo>
                  <a:lnTo>
                    <a:pt x="265" y="267"/>
                  </a:lnTo>
                  <a:lnTo>
                    <a:pt x="268" y="267"/>
                  </a:lnTo>
                  <a:lnTo>
                    <a:pt x="268" y="268"/>
                  </a:lnTo>
                  <a:lnTo>
                    <a:pt x="266" y="269"/>
                  </a:lnTo>
                  <a:lnTo>
                    <a:pt x="264" y="269"/>
                  </a:lnTo>
                  <a:lnTo>
                    <a:pt x="262" y="269"/>
                  </a:lnTo>
                  <a:lnTo>
                    <a:pt x="259" y="270"/>
                  </a:lnTo>
                  <a:lnTo>
                    <a:pt x="256" y="272"/>
                  </a:lnTo>
                  <a:lnTo>
                    <a:pt x="255" y="277"/>
                  </a:lnTo>
                  <a:lnTo>
                    <a:pt x="253" y="284"/>
                  </a:lnTo>
                  <a:lnTo>
                    <a:pt x="253" y="286"/>
                  </a:lnTo>
                  <a:lnTo>
                    <a:pt x="249" y="284"/>
                  </a:lnTo>
                  <a:lnTo>
                    <a:pt x="247" y="283"/>
                  </a:lnTo>
                  <a:lnTo>
                    <a:pt x="246" y="282"/>
                  </a:lnTo>
                  <a:lnTo>
                    <a:pt x="243" y="284"/>
                  </a:lnTo>
                  <a:lnTo>
                    <a:pt x="242" y="285"/>
                  </a:lnTo>
                  <a:lnTo>
                    <a:pt x="240" y="286"/>
                  </a:lnTo>
                  <a:lnTo>
                    <a:pt x="238" y="286"/>
                  </a:lnTo>
                  <a:lnTo>
                    <a:pt x="234" y="285"/>
                  </a:lnTo>
                  <a:lnTo>
                    <a:pt x="231" y="285"/>
                  </a:lnTo>
                  <a:lnTo>
                    <a:pt x="231" y="285"/>
                  </a:lnTo>
                  <a:lnTo>
                    <a:pt x="233" y="288"/>
                  </a:lnTo>
                  <a:lnTo>
                    <a:pt x="233" y="290"/>
                  </a:lnTo>
                  <a:lnTo>
                    <a:pt x="233" y="292"/>
                  </a:lnTo>
                  <a:lnTo>
                    <a:pt x="231" y="293"/>
                  </a:lnTo>
                  <a:lnTo>
                    <a:pt x="230" y="293"/>
                  </a:lnTo>
                  <a:lnTo>
                    <a:pt x="228" y="294"/>
                  </a:lnTo>
                  <a:lnTo>
                    <a:pt x="226" y="294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19" y="293"/>
                  </a:lnTo>
                  <a:lnTo>
                    <a:pt x="218" y="294"/>
                  </a:lnTo>
                  <a:lnTo>
                    <a:pt x="217" y="295"/>
                  </a:lnTo>
                  <a:lnTo>
                    <a:pt x="217" y="301"/>
                  </a:lnTo>
                  <a:lnTo>
                    <a:pt x="215" y="303"/>
                  </a:lnTo>
                  <a:lnTo>
                    <a:pt x="214" y="304"/>
                  </a:lnTo>
                  <a:lnTo>
                    <a:pt x="213" y="304"/>
                  </a:lnTo>
                  <a:lnTo>
                    <a:pt x="211" y="304"/>
                  </a:lnTo>
                  <a:lnTo>
                    <a:pt x="209" y="304"/>
                  </a:lnTo>
                  <a:lnTo>
                    <a:pt x="201" y="307"/>
                  </a:lnTo>
                  <a:lnTo>
                    <a:pt x="200" y="307"/>
                  </a:lnTo>
                  <a:lnTo>
                    <a:pt x="197" y="307"/>
                  </a:lnTo>
                  <a:lnTo>
                    <a:pt x="195" y="307"/>
                  </a:lnTo>
                  <a:lnTo>
                    <a:pt x="193" y="307"/>
                  </a:lnTo>
                  <a:lnTo>
                    <a:pt x="189" y="305"/>
                  </a:lnTo>
                  <a:lnTo>
                    <a:pt x="187" y="304"/>
                  </a:lnTo>
                  <a:lnTo>
                    <a:pt x="186" y="305"/>
                  </a:lnTo>
                  <a:lnTo>
                    <a:pt x="185" y="309"/>
                  </a:lnTo>
                  <a:lnTo>
                    <a:pt x="183" y="310"/>
                  </a:lnTo>
                  <a:lnTo>
                    <a:pt x="180" y="315"/>
                  </a:lnTo>
                  <a:lnTo>
                    <a:pt x="179" y="321"/>
                  </a:lnTo>
                  <a:lnTo>
                    <a:pt x="179" y="326"/>
                  </a:lnTo>
                  <a:lnTo>
                    <a:pt x="176" y="331"/>
                  </a:lnTo>
                  <a:lnTo>
                    <a:pt x="176" y="332"/>
                  </a:lnTo>
                  <a:lnTo>
                    <a:pt x="177" y="343"/>
                  </a:lnTo>
                  <a:lnTo>
                    <a:pt x="177" y="344"/>
                  </a:lnTo>
                  <a:lnTo>
                    <a:pt x="176" y="345"/>
                  </a:lnTo>
                  <a:lnTo>
                    <a:pt x="175" y="345"/>
                  </a:lnTo>
                  <a:lnTo>
                    <a:pt x="172" y="346"/>
                  </a:lnTo>
                  <a:lnTo>
                    <a:pt x="170" y="347"/>
                  </a:lnTo>
                  <a:lnTo>
                    <a:pt x="168" y="347"/>
                  </a:lnTo>
                  <a:lnTo>
                    <a:pt x="166" y="346"/>
                  </a:lnTo>
                  <a:lnTo>
                    <a:pt x="165" y="346"/>
                  </a:lnTo>
                  <a:lnTo>
                    <a:pt x="165" y="347"/>
                  </a:lnTo>
                  <a:lnTo>
                    <a:pt x="168" y="352"/>
                  </a:lnTo>
                  <a:lnTo>
                    <a:pt x="170" y="354"/>
                  </a:lnTo>
                  <a:lnTo>
                    <a:pt x="172" y="354"/>
                  </a:lnTo>
                  <a:lnTo>
                    <a:pt x="173" y="354"/>
                  </a:lnTo>
                  <a:lnTo>
                    <a:pt x="173" y="355"/>
                  </a:lnTo>
                  <a:lnTo>
                    <a:pt x="174" y="358"/>
                  </a:lnTo>
                  <a:lnTo>
                    <a:pt x="176" y="362"/>
                  </a:lnTo>
                  <a:lnTo>
                    <a:pt x="177" y="366"/>
                  </a:lnTo>
                  <a:lnTo>
                    <a:pt x="176" y="369"/>
                  </a:lnTo>
                  <a:lnTo>
                    <a:pt x="176" y="370"/>
                  </a:lnTo>
                  <a:lnTo>
                    <a:pt x="176" y="371"/>
                  </a:lnTo>
                  <a:lnTo>
                    <a:pt x="178" y="375"/>
                  </a:lnTo>
                  <a:lnTo>
                    <a:pt x="183" y="379"/>
                  </a:lnTo>
                  <a:lnTo>
                    <a:pt x="187" y="384"/>
                  </a:lnTo>
                  <a:lnTo>
                    <a:pt x="191" y="389"/>
                  </a:lnTo>
                  <a:lnTo>
                    <a:pt x="193" y="392"/>
                  </a:lnTo>
                  <a:lnTo>
                    <a:pt x="199" y="398"/>
                  </a:lnTo>
                  <a:lnTo>
                    <a:pt x="200" y="400"/>
                  </a:lnTo>
                  <a:lnTo>
                    <a:pt x="200" y="406"/>
                  </a:lnTo>
                  <a:lnTo>
                    <a:pt x="202" y="409"/>
                  </a:lnTo>
                  <a:lnTo>
                    <a:pt x="203" y="411"/>
                  </a:lnTo>
                  <a:lnTo>
                    <a:pt x="204" y="413"/>
                  </a:lnTo>
                  <a:lnTo>
                    <a:pt x="207" y="419"/>
                  </a:lnTo>
                  <a:lnTo>
                    <a:pt x="207" y="420"/>
                  </a:lnTo>
                  <a:lnTo>
                    <a:pt x="212" y="416"/>
                  </a:lnTo>
                  <a:lnTo>
                    <a:pt x="213" y="417"/>
                  </a:lnTo>
                  <a:lnTo>
                    <a:pt x="214" y="418"/>
                  </a:lnTo>
                  <a:lnTo>
                    <a:pt x="214" y="420"/>
                  </a:lnTo>
                  <a:lnTo>
                    <a:pt x="213" y="422"/>
                  </a:lnTo>
                  <a:lnTo>
                    <a:pt x="211" y="424"/>
                  </a:lnTo>
                  <a:lnTo>
                    <a:pt x="204" y="429"/>
                  </a:lnTo>
                  <a:lnTo>
                    <a:pt x="203" y="432"/>
                  </a:lnTo>
                  <a:lnTo>
                    <a:pt x="203" y="438"/>
                  </a:lnTo>
                  <a:lnTo>
                    <a:pt x="203" y="444"/>
                  </a:lnTo>
                  <a:lnTo>
                    <a:pt x="203" y="450"/>
                  </a:lnTo>
                  <a:lnTo>
                    <a:pt x="203" y="451"/>
                  </a:lnTo>
                  <a:lnTo>
                    <a:pt x="202" y="451"/>
                  </a:lnTo>
                  <a:lnTo>
                    <a:pt x="200" y="451"/>
                  </a:lnTo>
                  <a:lnTo>
                    <a:pt x="196" y="453"/>
                  </a:lnTo>
                  <a:lnTo>
                    <a:pt x="194" y="454"/>
                  </a:lnTo>
                  <a:lnTo>
                    <a:pt x="192" y="455"/>
                  </a:lnTo>
                  <a:lnTo>
                    <a:pt x="191" y="456"/>
                  </a:lnTo>
                  <a:lnTo>
                    <a:pt x="191" y="458"/>
                  </a:lnTo>
                  <a:lnTo>
                    <a:pt x="192" y="463"/>
                  </a:lnTo>
                  <a:lnTo>
                    <a:pt x="193" y="469"/>
                  </a:lnTo>
                  <a:lnTo>
                    <a:pt x="196" y="472"/>
                  </a:lnTo>
                  <a:lnTo>
                    <a:pt x="198" y="476"/>
                  </a:lnTo>
                  <a:lnTo>
                    <a:pt x="201" y="480"/>
                  </a:lnTo>
                  <a:lnTo>
                    <a:pt x="203" y="483"/>
                  </a:lnTo>
                  <a:lnTo>
                    <a:pt x="208" y="488"/>
                  </a:lnTo>
                  <a:lnTo>
                    <a:pt x="215" y="494"/>
                  </a:lnTo>
                  <a:lnTo>
                    <a:pt x="217" y="497"/>
                  </a:lnTo>
                  <a:lnTo>
                    <a:pt x="220" y="501"/>
                  </a:lnTo>
                  <a:lnTo>
                    <a:pt x="221" y="505"/>
                  </a:lnTo>
                  <a:lnTo>
                    <a:pt x="222" y="509"/>
                  </a:lnTo>
                  <a:lnTo>
                    <a:pt x="222" y="512"/>
                  </a:lnTo>
                  <a:lnTo>
                    <a:pt x="223" y="520"/>
                  </a:lnTo>
                  <a:lnTo>
                    <a:pt x="222" y="523"/>
                  </a:lnTo>
                  <a:lnTo>
                    <a:pt x="220" y="524"/>
                  </a:lnTo>
                  <a:lnTo>
                    <a:pt x="221" y="527"/>
                  </a:lnTo>
                  <a:lnTo>
                    <a:pt x="222" y="529"/>
                  </a:lnTo>
                  <a:lnTo>
                    <a:pt x="222" y="532"/>
                  </a:lnTo>
                  <a:lnTo>
                    <a:pt x="224" y="537"/>
                  </a:lnTo>
                  <a:lnTo>
                    <a:pt x="227" y="539"/>
                  </a:lnTo>
                  <a:lnTo>
                    <a:pt x="229" y="541"/>
                  </a:lnTo>
                  <a:lnTo>
                    <a:pt x="230" y="543"/>
                  </a:lnTo>
                  <a:lnTo>
                    <a:pt x="230" y="545"/>
                  </a:lnTo>
                  <a:lnTo>
                    <a:pt x="230" y="548"/>
                  </a:lnTo>
                  <a:lnTo>
                    <a:pt x="231" y="550"/>
                  </a:lnTo>
                  <a:lnTo>
                    <a:pt x="232" y="555"/>
                  </a:lnTo>
                  <a:lnTo>
                    <a:pt x="234" y="557"/>
                  </a:lnTo>
                  <a:lnTo>
                    <a:pt x="236" y="567"/>
                  </a:lnTo>
                  <a:lnTo>
                    <a:pt x="236" y="568"/>
                  </a:lnTo>
                  <a:lnTo>
                    <a:pt x="235" y="570"/>
                  </a:lnTo>
                  <a:lnTo>
                    <a:pt x="233" y="572"/>
                  </a:lnTo>
                  <a:lnTo>
                    <a:pt x="232" y="573"/>
                  </a:lnTo>
                  <a:lnTo>
                    <a:pt x="231" y="575"/>
                  </a:lnTo>
                  <a:lnTo>
                    <a:pt x="228" y="580"/>
                  </a:lnTo>
                  <a:lnTo>
                    <a:pt x="223" y="589"/>
                  </a:lnTo>
                  <a:lnTo>
                    <a:pt x="218" y="596"/>
                  </a:lnTo>
                  <a:lnTo>
                    <a:pt x="214" y="600"/>
                  </a:lnTo>
                  <a:lnTo>
                    <a:pt x="210" y="602"/>
                  </a:lnTo>
                  <a:lnTo>
                    <a:pt x="209" y="603"/>
                  </a:lnTo>
                  <a:lnTo>
                    <a:pt x="209" y="604"/>
                  </a:lnTo>
                  <a:lnTo>
                    <a:pt x="210" y="607"/>
                  </a:lnTo>
                  <a:lnTo>
                    <a:pt x="209" y="611"/>
                  </a:lnTo>
                  <a:lnTo>
                    <a:pt x="209" y="614"/>
                  </a:lnTo>
                  <a:lnTo>
                    <a:pt x="208" y="616"/>
                  </a:lnTo>
                  <a:lnTo>
                    <a:pt x="208" y="619"/>
                  </a:lnTo>
                  <a:lnTo>
                    <a:pt x="207" y="619"/>
                  </a:lnTo>
                  <a:lnTo>
                    <a:pt x="203" y="624"/>
                  </a:lnTo>
                  <a:lnTo>
                    <a:pt x="202" y="622"/>
                  </a:lnTo>
                  <a:lnTo>
                    <a:pt x="201" y="619"/>
                  </a:lnTo>
                  <a:lnTo>
                    <a:pt x="202" y="614"/>
                  </a:lnTo>
                  <a:lnTo>
                    <a:pt x="200" y="603"/>
                  </a:lnTo>
                  <a:lnTo>
                    <a:pt x="201" y="602"/>
                  </a:lnTo>
                  <a:lnTo>
                    <a:pt x="202" y="601"/>
                  </a:lnTo>
                  <a:lnTo>
                    <a:pt x="204" y="597"/>
                  </a:lnTo>
                  <a:lnTo>
                    <a:pt x="207" y="593"/>
                  </a:lnTo>
                  <a:lnTo>
                    <a:pt x="207" y="589"/>
                  </a:lnTo>
                  <a:lnTo>
                    <a:pt x="209" y="585"/>
                  </a:lnTo>
                  <a:lnTo>
                    <a:pt x="208" y="582"/>
                  </a:lnTo>
                  <a:lnTo>
                    <a:pt x="209" y="579"/>
                  </a:lnTo>
                  <a:lnTo>
                    <a:pt x="209" y="576"/>
                  </a:lnTo>
                  <a:lnTo>
                    <a:pt x="209" y="573"/>
                  </a:lnTo>
                  <a:lnTo>
                    <a:pt x="211" y="571"/>
                  </a:lnTo>
                  <a:lnTo>
                    <a:pt x="213" y="570"/>
                  </a:lnTo>
                  <a:lnTo>
                    <a:pt x="212" y="569"/>
                  </a:lnTo>
                  <a:lnTo>
                    <a:pt x="211" y="567"/>
                  </a:lnTo>
                  <a:lnTo>
                    <a:pt x="207" y="570"/>
                  </a:lnTo>
                  <a:lnTo>
                    <a:pt x="205" y="569"/>
                  </a:lnTo>
                  <a:lnTo>
                    <a:pt x="205" y="567"/>
                  </a:lnTo>
                  <a:lnTo>
                    <a:pt x="206" y="565"/>
                  </a:lnTo>
                  <a:lnTo>
                    <a:pt x="206" y="563"/>
                  </a:lnTo>
                  <a:lnTo>
                    <a:pt x="207" y="562"/>
                  </a:lnTo>
                  <a:lnTo>
                    <a:pt x="207" y="559"/>
                  </a:lnTo>
                  <a:lnTo>
                    <a:pt x="207" y="556"/>
                  </a:lnTo>
                  <a:lnTo>
                    <a:pt x="208" y="553"/>
                  </a:lnTo>
                  <a:lnTo>
                    <a:pt x="205" y="553"/>
                  </a:lnTo>
                  <a:lnTo>
                    <a:pt x="204" y="552"/>
                  </a:lnTo>
                  <a:lnTo>
                    <a:pt x="205" y="551"/>
                  </a:lnTo>
                  <a:lnTo>
                    <a:pt x="207" y="549"/>
                  </a:lnTo>
                  <a:lnTo>
                    <a:pt x="205" y="546"/>
                  </a:lnTo>
                  <a:lnTo>
                    <a:pt x="207" y="543"/>
                  </a:lnTo>
                  <a:lnTo>
                    <a:pt x="207" y="539"/>
                  </a:lnTo>
                  <a:lnTo>
                    <a:pt x="205" y="535"/>
                  </a:lnTo>
                  <a:lnTo>
                    <a:pt x="206" y="533"/>
                  </a:lnTo>
                  <a:lnTo>
                    <a:pt x="204" y="529"/>
                  </a:lnTo>
                  <a:lnTo>
                    <a:pt x="203" y="523"/>
                  </a:lnTo>
                  <a:lnTo>
                    <a:pt x="201" y="518"/>
                  </a:lnTo>
                  <a:lnTo>
                    <a:pt x="198" y="512"/>
                  </a:lnTo>
                  <a:lnTo>
                    <a:pt x="193" y="504"/>
                  </a:lnTo>
                  <a:lnTo>
                    <a:pt x="193" y="500"/>
                  </a:lnTo>
                  <a:lnTo>
                    <a:pt x="193" y="498"/>
                  </a:lnTo>
                  <a:lnTo>
                    <a:pt x="192" y="496"/>
                  </a:lnTo>
                  <a:lnTo>
                    <a:pt x="190" y="507"/>
                  </a:lnTo>
                  <a:lnTo>
                    <a:pt x="189" y="505"/>
                  </a:lnTo>
                  <a:lnTo>
                    <a:pt x="188" y="499"/>
                  </a:lnTo>
                  <a:lnTo>
                    <a:pt x="187" y="496"/>
                  </a:lnTo>
                  <a:lnTo>
                    <a:pt x="189" y="490"/>
                  </a:lnTo>
                  <a:lnTo>
                    <a:pt x="185" y="485"/>
                  </a:lnTo>
                  <a:lnTo>
                    <a:pt x="184" y="481"/>
                  </a:lnTo>
                  <a:lnTo>
                    <a:pt x="183" y="474"/>
                  </a:lnTo>
                  <a:lnTo>
                    <a:pt x="183" y="472"/>
                  </a:lnTo>
                  <a:lnTo>
                    <a:pt x="186" y="474"/>
                  </a:lnTo>
                  <a:lnTo>
                    <a:pt x="183" y="471"/>
                  </a:lnTo>
                  <a:lnTo>
                    <a:pt x="181" y="471"/>
                  </a:lnTo>
                  <a:lnTo>
                    <a:pt x="180" y="468"/>
                  </a:lnTo>
                  <a:lnTo>
                    <a:pt x="179" y="457"/>
                  </a:lnTo>
                  <a:lnTo>
                    <a:pt x="177" y="453"/>
                  </a:lnTo>
                  <a:lnTo>
                    <a:pt x="178" y="449"/>
                  </a:lnTo>
                  <a:lnTo>
                    <a:pt x="176" y="434"/>
                  </a:lnTo>
                  <a:lnTo>
                    <a:pt x="172" y="429"/>
                  </a:lnTo>
                  <a:lnTo>
                    <a:pt x="173" y="425"/>
                  </a:lnTo>
                  <a:lnTo>
                    <a:pt x="174" y="422"/>
                  </a:lnTo>
                  <a:lnTo>
                    <a:pt x="173" y="415"/>
                  </a:lnTo>
                  <a:lnTo>
                    <a:pt x="175" y="413"/>
                  </a:lnTo>
                  <a:lnTo>
                    <a:pt x="176" y="411"/>
                  </a:lnTo>
                  <a:lnTo>
                    <a:pt x="175" y="412"/>
                  </a:lnTo>
                  <a:lnTo>
                    <a:pt x="173" y="412"/>
                  </a:lnTo>
                  <a:lnTo>
                    <a:pt x="170" y="413"/>
                  </a:lnTo>
                  <a:lnTo>
                    <a:pt x="165" y="413"/>
                  </a:lnTo>
                  <a:lnTo>
                    <a:pt x="164" y="408"/>
                  </a:lnTo>
                  <a:lnTo>
                    <a:pt x="162" y="405"/>
                  </a:lnTo>
                  <a:lnTo>
                    <a:pt x="160" y="400"/>
                  </a:lnTo>
                  <a:lnTo>
                    <a:pt x="159" y="395"/>
                  </a:lnTo>
                  <a:lnTo>
                    <a:pt x="160" y="394"/>
                  </a:lnTo>
                  <a:lnTo>
                    <a:pt x="157" y="392"/>
                  </a:lnTo>
                  <a:lnTo>
                    <a:pt x="156" y="390"/>
                  </a:lnTo>
                  <a:lnTo>
                    <a:pt x="152" y="386"/>
                  </a:lnTo>
                  <a:lnTo>
                    <a:pt x="149" y="384"/>
                  </a:lnTo>
                  <a:lnTo>
                    <a:pt x="150" y="386"/>
                  </a:lnTo>
                  <a:lnTo>
                    <a:pt x="151" y="387"/>
                  </a:lnTo>
                  <a:lnTo>
                    <a:pt x="149" y="390"/>
                  </a:lnTo>
                  <a:lnTo>
                    <a:pt x="151" y="396"/>
                  </a:lnTo>
                  <a:lnTo>
                    <a:pt x="149" y="400"/>
                  </a:lnTo>
                  <a:lnTo>
                    <a:pt x="147" y="404"/>
                  </a:lnTo>
                  <a:lnTo>
                    <a:pt x="146" y="406"/>
                  </a:lnTo>
                  <a:lnTo>
                    <a:pt x="141" y="411"/>
                  </a:lnTo>
                  <a:lnTo>
                    <a:pt x="138" y="413"/>
                  </a:lnTo>
                  <a:lnTo>
                    <a:pt x="135" y="413"/>
                  </a:lnTo>
                  <a:lnTo>
                    <a:pt x="133" y="413"/>
                  </a:lnTo>
                  <a:lnTo>
                    <a:pt x="131" y="410"/>
                  </a:lnTo>
                  <a:lnTo>
                    <a:pt x="130" y="408"/>
                  </a:lnTo>
                  <a:lnTo>
                    <a:pt x="129" y="405"/>
                  </a:lnTo>
                  <a:lnTo>
                    <a:pt x="129" y="404"/>
                  </a:lnTo>
                  <a:lnTo>
                    <a:pt x="128" y="405"/>
                  </a:lnTo>
                  <a:lnTo>
                    <a:pt x="129" y="409"/>
                  </a:lnTo>
                  <a:lnTo>
                    <a:pt x="129" y="411"/>
                  </a:lnTo>
                  <a:lnTo>
                    <a:pt x="132" y="415"/>
                  </a:lnTo>
                  <a:lnTo>
                    <a:pt x="131" y="416"/>
                  </a:lnTo>
                  <a:lnTo>
                    <a:pt x="126" y="419"/>
                  </a:lnTo>
                  <a:lnTo>
                    <a:pt x="124" y="418"/>
                  </a:lnTo>
                  <a:lnTo>
                    <a:pt x="123" y="419"/>
                  </a:lnTo>
                  <a:lnTo>
                    <a:pt x="123" y="420"/>
                  </a:lnTo>
                  <a:lnTo>
                    <a:pt x="122" y="422"/>
                  </a:lnTo>
                  <a:lnTo>
                    <a:pt x="114" y="424"/>
                  </a:lnTo>
                  <a:lnTo>
                    <a:pt x="112" y="427"/>
                  </a:lnTo>
                  <a:lnTo>
                    <a:pt x="112" y="431"/>
                  </a:lnTo>
                  <a:lnTo>
                    <a:pt x="107" y="435"/>
                  </a:lnTo>
                  <a:lnTo>
                    <a:pt x="102" y="439"/>
                  </a:lnTo>
                  <a:lnTo>
                    <a:pt x="100" y="439"/>
                  </a:lnTo>
                  <a:lnTo>
                    <a:pt x="99" y="438"/>
                  </a:lnTo>
                  <a:lnTo>
                    <a:pt x="99" y="434"/>
                  </a:lnTo>
                  <a:lnTo>
                    <a:pt x="101" y="430"/>
                  </a:lnTo>
                  <a:lnTo>
                    <a:pt x="100" y="427"/>
                  </a:lnTo>
                  <a:lnTo>
                    <a:pt x="100" y="429"/>
                  </a:lnTo>
                  <a:lnTo>
                    <a:pt x="97" y="434"/>
                  </a:lnTo>
                  <a:lnTo>
                    <a:pt x="95" y="436"/>
                  </a:lnTo>
                  <a:lnTo>
                    <a:pt x="92" y="435"/>
                  </a:lnTo>
                  <a:lnTo>
                    <a:pt x="88" y="436"/>
                  </a:lnTo>
                  <a:lnTo>
                    <a:pt x="87" y="431"/>
                  </a:lnTo>
                  <a:lnTo>
                    <a:pt x="87" y="429"/>
                  </a:lnTo>
                  <a:lnTo>
                    <a:pt x="86" y="427"/>
                  </a:lnTo>
                  <a:lnTo>
                    <a:pt x="87" y="425"/>
                  </a:lnTo>
                  <a:lnTo>
                    <a:pt x="87" y="424"/>
                  </a:lnTo>
                  <a:lnTo>
                    <a:pt x="85" y="427"/>
                  </a:lnTo>
                  <a:lnTo>
                    <a:pt x="85" y="429"/>
                  </a:lnTo>
                  <a:lnTo>
                    <a:pt x="83" y="431"/>
                  </a:lnTo>
                  <a:lnTo>
                    <a:pt x="79" y="433"/>
                  </a:lnTo>
                  <a:lnTo>
                    <a:pt x="79" y="430"/>
                  </a:lnTo>
                  <a:lnTo>
                    <a:pt x="79" y="428"/>
                  </a:lnTo>
                  <a:lnTo>
                    <a:pt x="80" y="425"/>
                  </a:lnTo>
                  <a:lnTo>
                    <a:pt x="79" y="422"/>
                  </a:lnTo>
                  <a:lnTo>
                    <a:pt x="81" y="417"/>
                  </a:lnTo>
                  <a:lnTo>
                    <a:pt x="81" y="415"/>
                  </a:lnTo>
                  <a:lnTo>
                    <a:pt x="81" y="413"/>
                  </a:lnTo>
                  <a:lnTo>
                    <a:pt x="79" y="416"/>
                  </a:lnTo>
                  <a:lnTo>
                    <a:pt x="79" y="419"/>
                  </a:lnTo>
                  <a:lnTo>
                    <a:pt x="78" y="420"/>
                  </a:lnTo>
                  <a:lnTo>
                    <a:pt x="77" y="420"/>
                  </a:lnTo>
                  <a:lnTo>
                    <a:pt x="74" y="424"/>
                  </a:lnTo>
                  <a:lnTo>
                    <a:pt x="72" y="427"/>
                  </a:lnTo>
                  <a:lnTo>
                    <a:pt x="68" y="430"/>
                  </a:lnTo>
                  <a:lnTo>
                    <a:pt x="65" y="430"/>
                  </a:lnTo>
                  <a:lnTo>
                    <a:pt x="65" y="426"/>
                  </a:lnTo>
                  <a:lnTo>
                    <a:pt x="66" y="413"/>
                  </a:lnTo>
                  <a:lnTo>
                    <a:pt x="68" y="411"/>
                  </a:lnTo>
                  <a:lnTo>
                    <a:pt x="69" y="409"/>
                  </a:lnTo>
                  <a:lnTo>
                    <a:pt x="71" y="402"/>
                  </a:lnTo>
                  <a:lnTo>
                    <a:pt x="72" y="398"/>
                  </a:lnTo>
                  <a:lnTo>
                    <a:pt x="73" y="392"/>
                  </a:lnTo>
                  <a:lnTo>
                    <a:pt x="74" y="391"/>
                  </a:lnTo>
                  <a:lnTo>
                    <a:pt x="76" y="387"/>
                  </a:lnTo>
                  <a:lnTo>
                    <a:pt x="77" y="378"/>
                  </a:lnTo>
                  <a:lnTo>
                    <a:pt x="76" y="374"/>
                  </a:lnTo>
                  <a:lnTo>
                    <a:pt x="74" y="370"/>
                  </a:lnTo>
                  <a:lnTo>
                    <a:pt x="71" y="357"/>
                  </a:lnTo>
                  <a:lnTo>
                    <a:pt x="66" y="347"/>
                  </a:lnTo>
                  <a:lnTo>
                    <a:pt x="66" y="343"/>
                  </a:lnTo>
                  <a:lnTo>
                    <a:pt x="63" y="339"/>
                  </a:lnTo>
                  <a:lnTo>
                    <a:pt x="66" y="339"/>
                  </a:lnTo>
                  <a:lnTo>
                    <a:pt x="61" y="336"/>
                  </a:lnTo>
                  <a:lnTo>
                    <a:pt x="60" y="334"/>
                  </a:lnTo>
                  <a:lnTo>
                    <a:pt x="59" y="326"/>
                  </a:lnTo>
                  <a:lnTo>
                    <a:pt x="59" y="321"/>
                  </a:lnTo>
                  <a:lnTo>
                    <a:pt x="58" y="321"/>
                  </a:lnTo>
                  <a:lnTo>
                    <a:pt x="58" y="325"/>
                  </a:lnTo>
                  <a:lnTo>
                    <a:pt x="56" y="326"/>
                  </a:lnTo>
                  <a:lnTo>
                    <a:pt x="57" y="331"/>
                  </a:lnTo>
                  <a:lnTo>
                    <a:pt x="57" y="332"/>
                  </a:lnTo>
                  <a:lnTo>
                    <a:pt x="55" y="334"/>
                  </a:lnTo>
                  <a:lnTo>
                    <a:pt x="52" y="332"/>
                  </a:lnTo>
                  <a:lnTo>
                    <a:pt x="49" y="329"/>
                  </a:lnTo>
                  <a:lnTo>
                    <a:pt x="45" y="324"/>
                  </a:lnTo>
                  <a:lnTo>
                    <a:pt x="42" y="318"/>
                  </a:lnTo>
                  <a:lnTo>
                    <a:pt x="43" y="317"/>
                  </a:lnTo>
                  <a:lnTo>
                    <a:pt x="44" y="317"/>
                  </a:lnTo>
                  <a:lnTo>
                    <a:pt x="49" y="321"/>
                  </a:lnTo>
                  <a:lnTo>
                    <a:pt x="52" y="323"/>
                  </a:lnTo>
                  <a:lnTo>
                    <a:pt x="54" y="321"/>
                  </a:lnTo>
                  <a:lnTo>
                    <a:pt x="57" y="320"/>
                  </a:lnTo>
                  <a:lnTo>
                    <a:pt x="58" y="315"/>
                  </a:lnTo>
                  <a:lnTo>
                    <a:pt x="57" y="314"/>
                  </a:lnTo>
                  <a:lnTo>
                    <a:pt x="54" y="314"/>
                  </a:lnTo>
                  <a:lnTo>
                    <a:pt x="53" y="312"/>
                  </a:lnTo>
                  <a:lnTo>
                    <a:pt x="50" y="310"/>
                  </a:lnTo>
                  <a:lnTo>
                    <a:pt x="50" y="309"/>
                  </a:lnTo>
                  <a:lnTo>
                    <a:pt x="49" y="307"/>
                  </a:lnTo>
                  <a:lnTo>
                    <a:pt x="47" y="305"/>
                  </a:lnTo>
                  <a:lnTo>
                    <a:pt x="46" y="304"/>
                  </a:lnTo>
                  <a:lnTo>
                    <a:pt x="47" y="302"/>
                  </a:lnTo>
                  <a:lnTo>
                    <a:pt x="49" y="300"/>
                  </a:lnTo>
                  <a:lnTo>
                    <a:pt x="44" y="300"/>
                  </a:lnTo>
                  <a:lnTo>
                    <a:pt x="40" y="296"/>
                  </a:lnTo>
                  <a:lnTo>
                    <a:pt x="39" y="296"/>
                  </a:lnTo>
                  <a:lnTo>
                    <a:pt x="37" y="294"/>
                  </a:lnTo>
                  <a:lnTo>
                    <a:pt x="34" y="294"/>
                  </a:lnTo>
                  <a:lnTo>
                    <a:pt x="31" y="295"/>
                  </a:lnTo>
                  <a:lnTo>
                    <a:pt x="32" y="300"/>
                  </a:lnTo>
                  <a:lnTo>
                    <a:pt x="32" y="302"/>
                  </a:lnTo>
                  <a:lnTo>
                    <a:pt x="30" y="301"/>
                  </a:lnTo>
                  <a:lnTo>
                    <a:pt x="26" y="294"/>
                  </a:lnTo>
                  <a:lnTo>
                    <a:pt x="27" y="293"/>
                  </a:lnTo>
                  <a:lnTo>
                    <a:pt x="29" y="291"/>
                  </a:lnTo>
                  <a:lnTo>
                    <a:pt x="29" y="290"/>
                  </a:lnTo>
                  <a:lnTo>
                    <a:pt x="26" y="290"/>
                  </a:lnTo>
                  <a:lnTo>
                    <a:pt x="28" y="284"/>
                  </a:lnTo>
                  <a:lnTo>
                    <a:pt x="27" y="283"/>
                  </a:lnTo>
                  <a:lnTo>
                    <a:pt x="26" y="285"/>
                  </a:lnTo>
                  <a:lnTo>
                    <a:pt x="26" y="287"/>
                  </a:lnTo>
                  <a:lnTo>
                    <a:pt x="22" y="292"/>
                  </a:lnTo>
                  <a:lnTo>
                    <a:pt x="20" y="291"/>
                  </a:lnTo>
                  <a:lnTo>
                    <a:pt x="19" y="290"/>
                  </a:lnTo>
                  <a:lnTo>
                    <a:pt x="21" y="287"/>
                  </a:lnTo>
                  <a:lnTo>
                    <a:pt x="22" y="287"/>
                  </a:lnTo>
                  <a:lnTo>
                    <a:pt x="22" y="285"/>
                  </a:lnTo>
                  <a:lnTo>
                    <a:pt x="21" y="283"/>
                  </a:lnTo>
                  <a:lnTo>
                    <a:pt x="19" y="281"/>
                  </a:lnTo>
                  <a:lnTo>
                    <a:pt x="18" y="278"/>
                  </a:lnTo>
                  <a:lnTo>
                    <a:pt x="17" y="278"/>
                  </a:lnTo>
                  <a:lnTo>
                    <a:pt x="18" y="282"/>
                  </a:lnTo>
                  <a:lnTo>
                    <a:pt x="18" y="287"/>
                  </a:lnTo>
                  <a:lnTo>
                    <a:pt x="14" y="281"/>
                  </a:lnTo>
                  <a:lnTo>
                    <a:pt x="7" y="273"/>
                  </a:lnTo>
                  <a:lnTo>
                    <a:pt x="5" y="270"/>
                  </a:lnTo>
                  <a:lnTo>
                    <a:pt x="4" y="268"/>
                  </a:lnTo>
                  <a:lnTo>
                    <a:pt x="3" y="265"/>
                  </a:lnTo>
                  <a:lnTo>
                    <a:pt x="3" y="263"/>
                  </a:lnTo>
                  <a:lnTo>
                    <a:pt x="3" y="261"/>
                  </a:lnTo>
                  <a:lnTo>
                    <a:pt x="1" y="259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1" y="251"/>
                  </a:lnTo>
                  <a:lnTo>
                    <a:pt x="3" y="249"/>
                  </a:lnTo>
                  <a:lnTo>
                    <a:pt x="5" y="248"/>
                  </a:lnTo>
                  <a:lnTo>
                    <a:pt x="6" y="249"/>
                  </a:lnTo>
                  <a:lnTo>
                    <a:pt x="9" y="251"/>
                  </a:lnTo>
                  <a:lnTo>
                    <a:pt x="11" y="252"/>
                  </a:lnTo>
                  <a:lnTo>
                    <a:pt x="13" y="254"/>
                  </a:lnTo>
                  <a:lnTo>
                    <a:pt x="13" y="253"/>
                  </a:lnTo>
                  <a:lnTo>
                    <a:pt x="14" y="252"/>
                  </a:lnTo>
                  <a:lnTo>
                    <a:pt x="14" y="251"/>
                  </a:lnTo>
                  <a:lnTo>
                    <a:pt x="13" y="247"/>
                  </a:lnTo>
                  <a:lnTo>
                    <a:pt x="13" y="242"/>
                  </a:lnTo>
                  <a:lnTo>
                    <a:pt x="13" y="231"/>
                  </a:lnTo>
                  <a:lnTo>
                    <a:pt x="13" y="230"/>
                  </a:lnTo>
                  <a:lnTo>
                    <a:pt x="14" y="229"/>
                  </a:lnTo>
                  <a:lnTo>
                    <a:pt x="15" y="227"/>
                  </a:lnTo>
                  <a:lnTo>
                    <a:pt x="16" y="225"/>
                  </a:lnTo>
                  <a:lnTo>
                    <a:pt x="16" y="224"/>
                  </a:lnTo>
                  <a:lnTo>
                    <a:pt x="17" y="224"/>
                  </a:lnTo>
                  <a:lnTo>
                    <a:pt x="19" y="225"/>
                  </a:lnTo>
                  <a:lnTo>
                    <a:pt x="21" y="229"/>
                  </a:lnTo>
                  <a:lnTo>
                    <a:pt x="23" y="229"/>
                  </a:lnTo>
                  <a:lnTo>
                    <a:pt x="25" y="229"/>
                  </a:lnTo>
                  <a:lnTo>
                    <a:pt x="26" y="224"/>
                  </a:lnTo>
                  <a:lnTo>
                    <a:pt x="27" y="222"/>
                  </a:lnTo>
                  <a:lnTo>
                    <a:pt x="29" y="222"/>
                  </a:lnTo>
                  <a:lnTo>
                    <a:pt x="30" y="222"/>
                  </a:lnTo>
                  <a:lnTo>
                    <a:pt x="31" y="221"/>
                  </a:lnTo>
                  <a:lnTo>
                    <a:pt x="31" y="219"/>
                  </a:lnTo>
                  <a:lnTo>
                    <a:pt x="31" y="217"/>
                  </a:lnTo>
                  <a:lnTo>
                    <a:pt x="29" y="210"/>
                  </a:lnTo>
                  <a:lnTo>
                    <a:pt x="29" y="207"/>
                  </a:lnTo>
                  <a:lnTo>
                    <a:pt x="29" y="204"/>
                  </a:lnTo>
                  <a:lnTo>
                    <a:pt x="30" y="201"/>
                  </a:lnTo>
                  <a:lnTo>
                    <a:pt x="31" y="198"/>
                  </a:lnTo>
                  <a:lnTo>
                    <a:pt x="31" y="195"/>
                  </a:lnTo>
                  <a:lnTo>
                    <a:pt x="31" y="194"/>
                  </a:lnTo>
                  <a:lnTo>
                    <a:pt x="33" y="194"/>
                  </a:lnTo>
                  <a:lnTo>
                    <a:pt x="34" y="194"/>
                  </a:lnTo>
                  <a:lnTo>
                    <a:pt x="36" y="194"/>
                  </a:lnTo>
                  <a:lnTo>
                    <a:pt x="37" y="192"/>
                  </a:lnTo>
                  <a:lnTo>
                    <a:pt x="37" y="190"/>
                  </a:lnTo>
                  <a:lnTo>
                    <a:pt x="38" y="183"/>
                  </a:lnTo>
                  <a:lnTo>
                    <a:pt x="39" y="177"/>
                  </a:lnTo>
                  <a:lnTo>
                    <a:pt x="39" y="171"/>
                  </a:lnTo>
                  <a:lnTo>
                    <a:pt x="37" y="168"/>
                  </a:lnTo>
                  <a:lnTo>
                    <a:pt x="36" y="159"/>
                  </a:lnTo>
                  <a:lnTo>
                    <a:pt x="36" y="158"/>
                  </a:lnTo>
                  <a:lnTo>
                    <a:pt x="37" y="158"/>
                  </a:lnTo>
                  <a:lnTo>
                    <a:pt x="41" y="161"/>
                  </a:lnTo>
                  <a:lnTo>
                    <a:pt x="42" y="161"/>
                  </a:lnTo>
                  <a:lnTo>
                    <a:pt x="44" y="161"/>
                  </a:lnTo>
                  <a:lnTo>
                    <a:pt x="46" y="160"/>
                  </a:lnTo>
                  <a:lnTo>
                    <a:pt x="48" y="160"/>
                  </a:lnTo>
                  <a:lnTo>
                    <a:pt x="50" y="161"/>
                  </a:lnTo>
                  <a:lnTo>
                    <a:pt x="54" y="162"/>
                  </a:lnTo>
                  <a:lnTo>
                    <a:pt x="58" y="164"/>
                  </a:lnTo>
                  <a:lnTo>
                    <a:pt x="60" y="164"/>
                  </a:lnTo>
                  <a:lnTo>
                    <a:pt x="62" y="164"/>
                  </a:lnTo>
                  <a:lnTo>
                    <a:pt x="63" y="161"/>
                  </a:lnTo>
                  <a:lnTo>
                    <a:pt x="65" y="156"/>
                  </a:lnTo>
                  <a:lnTo>
                    <a:pt x="67" y="149"/>
                  </a:lnTo>
                  <a:lnTo>
                    <a:pt x="70" y="143"/>
                  </a:lnTo>
                  <a:lnTo>
                    <a:pt x="71" y="142"/>
                  </a:lnTo>
                  <a:lnTo>
                    <a:pt x="74" y="138"/>
                  </a:lnTo>
                  <a:lnTo>
                    <a:pt x="76" y="134"/>
                  </a:lnTo>
                  <a:lnTo>
                    <a:pt x="79" y="127"/>
                  </a:lnTo>
                  <a:lnTo>
                    <a:pt x="81" y="123"/>
                  </a:lnTo>
                  <a:lnTo>
                    <a:pt x="81" y="122"/>
                  </a:lnTo>
                  <a:lnTo>
                    <a:pt x="79" y="120"/>
                  </a:lnTo>
                  <a:lnTo>
                    <a:pt x="77" y="120"/>
                  </a:lnTo>
                  <a:lnTo>
                    <a:pt x="76" y="119"/>
                  </a:lnTo>
                  <a:lnTo>
                    <a:pt x="76" y="118"/>
                  </a:lnTo>
                  <a:lnTo>
                    <a:pt x="76" y="117"/>
                  </a:lnTo>
                  <a:lnTo>
                    <a:pt x="76" y="114"/>
                  </a:lnTo>
                  <a:lnTo>
                    <a:pt x="78" y="111"/>
                  </a:lnTo>
                  <a:lnTo>
                    <a:pt x="79" y="109"/>
                  </a:lnTo>
                  <a:lnTo>
                    <a:pt x="83" y="107"/>
                  </a:lnTo>
                  <a:lnTo>
                    <a:pt x="85" y="104"/>
                  </a:lnTo>
                  <a:lnTo>
                    <a:pt x="88" y="101"/>
                  </a:lnTo>
                  <a:lnTo>
                    <a:pt x="89" y="98"/>
                  </a:lnTo>
                  <a:lnTo>
                    <a:pt x="90" y="93"/>
                  </a:lnTo>
                  <a:lnTo>
                    <a:pt x="91" y="92"/>
                  </a:lnTo>
                  <a:lnTo>
                    <a:pt x="93" y="91"/>
                  </a:lnTo>
                  <a:lnTo>
                    <a:pt x="94" y="89"/>
                  </a:lnTo>
                  <a:lnTo>
                    <a:pt x="94" y="88"/>
                  </a:lnTo>
                  <a:lnTo>
                    <a:pt x="93" y="87"/>
                  </a:lnTo>
                  <a:lnTo>
                    <a:pt x="92" y="84"/>
                  </a:lnTo>
                  <a:lnTo>
                    <a:pt x="92" y="78"/>
                  </a:lnTo>
                  <a:lnTo>
                    <a:pt x="92" y="74"/>
                  </a:lnTo>
                  <a:lnTo>
                    <a:pt x="93" y="72"/>
                  </a:lnTo>
                  <a:lnTo>
                    <a:pt x="94" y="69"/>
                  </a:lnTo>
                  <a:lnTo>
                    <a:pt x="96" y="68"/>
                  </a:lnTo>
                  <a:lnTo>
                    <a:pt x="99" y="67"/>
                  </a:lnTo>
                  <a:lnTo>
                    <a:pt x="104" y="63"/>
                  </a:lnTo>
                  <a:lnTo>
                    <a:pt x="113" y="57"/>
                  </a:lnTo>
                  <a:lnTo>
                    <a:pt x="117" y="54"/>
                  </a:lnTo>
                  <a:lnTo>
                    <a:pt x="118" y="53"/>
                  </a:lnTo>
                  <a:lnTo>
                    <a:pt x="121" y="51"/>
                  </a:lnTo>
                  <a:lnTo>
                    <a:pt x="123" y="47"/>
                  </a:lnTo>
                  <a:lnTo>
                    <a:pt x="128" y="46"/>
                  </a:lnTo>
                  <a:lnTo>
                    <a:pt x="130" y="45"/>
                  </a:lnTo>
                  <a:lnTo>
                    <a:pt x="143" y="43"/>
                  </a:lnTo>
                  <a:lnTo>
                    <a:pt x="145" y="43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2" y="50"/>
                  </a:lnTo>
                  <a:lnTo>
                    <a:pt x="154" y="51"/>
                  </a:lnTo>
                  <a:lnTo>
                    <a:pt x="157" y="51"/>
                  </a:lnTo>
                  <a:lnTo>
                    <a:pt x="157" y="49"/>
                  </a:lnTo>
                  <a:lnTo>
                    <a:pt x="150" y="39"/>
                  </a:lnTo>
                  <a:lnTo>
                    <a:pt x="150" y="36"/>
                  </a:lnTo>
                  <a:lnTo>
                    <a:pt x="150" y="34"/>
                  </a:lnTo>
                  <a:lnTo>
                    <a:pt x="150" y="32"/>
                  </a:lnTo>
                  <a:lnTo>
                    <a:pt x="152" y="30"/>
                  </a:lnTo>
                  <a:lnTo>
                    <a:pt x="155" y="28"/>
                  </a:lnTo>
                  <a:lnTo>
                    <a:pt x="158" y="25"/>
                  </a:lnTo>
                  <a:lnTo>
                    <a:pt x="161" y="23"/>
                  </a:lnTo>
                  <a:lnTo>
                    <a:pt x="163" y="22"/>
                  </a:lnTo>
                  <a:lnTo>
                    <a:pt x="164" y="21"/>
                  </a:lnTo>
                  <a:lnTo>
                    <a:pt x="164" y="20"/>
                  </a:lnTo>
                  <a:lnTo>
                    <a:pt x="164" y="18"/>
                  </a:lnTo>
                  <a:lnTo>
                    <a:pt x="163" y="16"/>
                  </a:lnTo>
                  <a:lnTo>
                    <a:pt x="163" y="14"/>
                  </a:lnTo>
                  <a:lnTo>
                    <a:pt x="163" y="11"/>
                  </a:lnTo>
                  <a:lnTo>
                    <a:pt x="165" y="10"/>
                  </a:lnTo>
                  <a:lnTo>
                    <a:pt x="167" y="6"/>
                  </a:lnTo>
                  <a:lnTo>
                    <a:pt x="168" y="4"/>
                  </a:lnTo>
                  <a:lnTo>
                    <a:pt x="169" y="3"/>
                  </a:lnTo>
                  <a:lnTo>
                    <a:pt x="170" y="1"/>
                  </a:lnTo>
                  <a:lnTo>
                    <a:pt x="172" y="0"/>
                  </a:lnTo>
                  <a:lnTo>
                    <a:pt x="175" y="1"/>
                  </a:lnTo>
                  <a:lnTo>
                    <a:pt x="175" y="2"/>
                  </a:lnTo>
                  <a:lnTo>
                    <a:pt x="176" y="5"/>
                  </a:lnTo>
                  <a:lnTo>
                    <a:pt x="178" y="6"/>
                  </a:lnTo>
                  <a:lnTo>
                    <a:pt x="180" y="6"/>
                  </a:lnTo>
                  <a:lnTo>
                    <a:pt x="181" y="6"/>
                  </a:lnTo>
                  <a:lnTo>
                    <a:pt x="181" y="6"/>
                  </a:lnTo>
                  <a:lnTo>
                    <a:pt x="183" y="8"/>
                  </a:lnTo>
                  <a:lnTo>
                    <a:pt x="186" y="11"/>
                  </a:lnTo>
                  <a:lnTo>
                    <a:pt x="187" y="12"/>
                  </a:lnTo>
                  <a:lnTo>
                    <a:pt x="188" y="14"/>
                  </a:lnTo>
                  <a:lnTo>
                    <a:pt x="189" y="17"/>
                  </a:lnTo>
                  <a:lnTo>
                    <a:pt x="189" y="21"/>
                  </a:lnTo>
                  <a:lnTo>
                    <a:pt x="193" y="31"/>
                  </a:lnTo>
                  <a:lnTo>
                    <a:pt x="194" y="33"/>
                  </a:lnTo>
                  <a:lnTo>
                    <a:pt x="195" y="35"/>
                  </a:lnTo>
                  <a:lnTo>
                    <a:pt x="197" y="36"/>
                  </a:lnTo>
                  <a:lnTo>
                    <a:pt x="198" y="34"/>
                  </a:lnTo>
                  <a:lnTo>
                    <a:pt x="198" y="32"/>
                  </a:lnTo>
                  <a:lnTo>
                    <a:pt x="200" y="32"/>
                  </a:lnTo>
                  <a:lnTo>
                    <a:pt x="202" y="32"/>
                  </a:lnTo>
                  <a:lnTo>
                    <a:pt x="204" y="33"/>
                  </a:lnTo>
                  <a:lnTo>
                    <a:pt x="206" y="35"/>
                  </a:lnTo>
                  <a:lnTo>
                    <a:pt x="207" y="39"/>
                  </a:lnTo>
                  <a:lnTo>
                    <a:pt x="207" y="46"/>
                  </a:lnTo>
                  <a:lnTo>
                    <a:pt x="207" y="48"/>
                  </a:lnTo>
                  <a:lnTo>
                    <a:pt x="208" y="53"/>
                  </a:lnTo>
                  <a:lnTo>
                    <a:pt x="208" y="59"/>
                  </a:lnTo>
                  <a:lnTo>
                    <a:pt x="209" y="63"/>
                  </a:lnTo>
                  <a:lnTo>
                    <a:pt x="209" y="66"/>
                  </a:lnTo>
                  <a:lnTo>
                    <a:pt x="208" y="69"/>
                  </a:lnTo>
                  <a:lnTo>
                    <a:pt x="208" y="75"/>
                  </a:lnTo>
                  <a:lnTo>
                    <a:pt x="207" y="80"/>
                  </a:lnTo>
                  <a:lnTo>
                    <a:pt x="207" y="84"/>
                  </a:lnTo>
                  <a:lnTo>
                    <a:pt x="207" y="85"/>
                  </a:lnTo>
                  <a:lnTo>
                    <a:pt x="203" y="86"/>
                  </a:lnTo>
                  <a:lnTo>
                    <a:pt x="203" y="88"/>
                  </a:lnTo>
                  <a:lnTo>
                    <a:pt x="204" y="90"/>
                  </a:lnTo>
                  <a:lnTo>
                    <a:pt x="206" y="93"/>
                  </a:lnTo>
                  <a:lnTo>
                    <a:pt x="206" y="95"/>
                  </a:lnTo>
                  <a:lnTo>
                    <a:pt x="205" y="96"/>
                  </a:lnTo>
                  <a:lnTo>
                    <a:pt x="203" y="96"/>
                  </a:lnTo>
                  <a:lnTo>
                    <a:pt x="200" y="98"/>
                  </a:lnTo>
                  <a:lnTo>
                    <a:pt x="198" y="101"/>
                  </a:lnTo>
                  <a:lnTo>
                    <a:pt x="196" y="105"/>
                  </a:lnTo>
                  <a:lnTo>
                    <a:pt x="195" y="106"/>
                  </a:lnTo>
                  <a:lnTo>
                    <a:pt x="191" y="104"/>
                  </a:lnTo>
                  <a:lnTo>
                    <a:pt x="190" y="106"/>
                  </a:lnTo>
                  <a:lnTo>
                    <a:pt x="188" y="110"/>
                  </a:lnTo>
                  <a:lnTo>
                    <a:pt x="187" y="113"/>
                  </a:lnTo>
                  <a:lnTo>
                    <a:pt x="186" y="115"/>
                  </a:lnTo>
                  <a:lnTo>
                    <a:pt x="184" y="116"/>
                  </a:lnTo>
                  <a:lnTo>
                    <a:pt x="183" y="117"/>
                  </a:lnTo>
                  <a:lnTo>
                    <a:pt x="180" y="117"/>
                  </a:lnTo>
                  <a:lnTo>
                    <a:pt x="178" y="120"/>
                  </a:lnTo>
                  <a:lnTo>
                    <a:pt x="176" y="124"/>
                  </a:lnTo>
                  <a:lnTo>
                    <a:pt x="176" y="126"/>
                  </a:lnTo>
                  <a:lnTo>
                    <a:pt x="177" y="130"/>
                  </a:lnTo>
                  <a:lnTo>
                    <a:pt x="176" y="131"/>
                  </a:lnTo>
                  <a:lnTo>
                    <a:pt x="175" y="132"/>
                  </a:lnTo>
                  <a:lnTo>
                    <a:pt x="172" y="133"/>
                  </a:lnTo>
                  <a:lnTo>
                    <a:pt x="170" y="138"/>
                  </a:lnTo>
                  <a:lnTo>
                    <a:pt x="170" y="143"/>
                  </a:lnTo>
                  <a:lnTo>
                    <a:pt x="172" y="145"/>
                  </a:lnTo>
                  <a:lnTo>
                    <a:pt x="173" y="145"/>
                  </a:lnTo>
                  <a:lnTo>
                    <a:pt x="175" y="147"/>
                  </a:lnTo>
                  <a:lnTo>
                    <a:pt x="175" y="149"/>
                  </a:lnTo>
                  <a:lnTo>
                    <a:pt x="176" y="152"/>
                  </a:lnTo>
                  <a:lnTo>
                    <a:pt x="175" y="156"/>
                  </a:lnTo>
                  <a:lnTo>
                    <a:pt x="172" y="161"/>
                  </a:lnTo>
                  <a:lnTo>
                    <a:pt x="172" y="163"/>
                  </a:lnTo>
                  <a:lnTo>
                    <a:pt x="173" y="164"/>
                  </a:lnTo>
                  <a:lnTo>
                    <a:pt x="175" y="164"/>
                  </a:lnTo>
                  <a:lnTo>
                    <a:pt x="178" y="162"/>
                  </a:lnTo>
                  <a:lnTo>
                    <a:pt x="180" y="161"/>
                  </a:lnTo>
                  <a:lnTo>
                    <a:pt x="186" y="158"/>
                  </a:lnTo>
                  <a:lnTo>
                    <a:pt x="192" y="156"/>
                  </a:lnTo>
                  <a:lnTo>
                    <a:pt x="197" y="156"/>
                  </a:lnTo>
                  <a:lnTo>
                    <a:pt x="201" y="156"/>
                  </a:lnTo>
                  <a:lnTo>
                    <a:pt x="203" y="157"/>
                  </a:lnTo>
                  <a:lnTo>
                    <a:pt x="204" y="158"/>
                  </a:lnTo>
                  <a:lnTo>
                    <a:pt x="209" y="156"/>
                  </a:lnTo>
                  <a:lnTo>
                    <a:pt x="211" y="156"/>
                  </a:lnTo>
                  <a:lnTo>
                    <a:pt x="212" y="156"/>
                  </a:lnTo>
                  <a:lnTo>
                    <a:pt x="212" y="157"/>
                  </a:lnTo>
                  <a:lnTo>
                    <a:pt x="208" y="161"/>
                  </a:lnTo>
                  <a:lnTo>
                    <a:pt x="207" y="164"/>
                  </a:lnTo>
                  <a:lnTo>
                    <a:pt x="207" y="166"/>
                  </a:lnTo>
                  <a:lnTo>
                    <a:pt x="209" y="167"/>
                  </a:lnTo>
                  <a:lnTo>
                    <a:pt x="210" y="169"/>
                  </a:lnTo>
                  <a:lnTo>
                    <a:pt x="212" y="173"/>
                  </a:lnTo>
                  <a:lnTo>
                    <a:pt x="211" y="177"/>
                  </a:lnTo>
                  <a:lnTo>
                    <a:pt x="211" y="178"/>
                  </a:lnTo>
                  <a:lnTo>
                    <a:pt x="213" y="179"/>
                  </a:lnTo>
                  <a:lnTo>
                    <a:pt x="213" y="182"/>
                  </a:lnTo>
                  <a:lnTo>
                    <a:pt x="213" y="184"/>
                  </a:lnTo>
                  <a:lnTo>
                    <a:pt x="213" y="188"/>
                  </a:lnTo>
                  <a:lnTo>
                    <a:pt x="219" y="190"/>
                  </a:lnTo>
                  <a:lnTo>
                    <a:pt x="224" y="191"/>
                  </a:lnTo>
                  <a:lnTo>
                    <a:pt x="228" y="191"/>
                  </a:lnTo>
                  <a:lnTo>
                    <a:pt x="230" y="192"/>
                  </a:lnTo>
                  <a:lnTo>
                    <a:pt x="232" y="193"/>
                  </a:lnTo>
                  <a:lnTo>
                    <a:pt x="233" y="194"/>
                  </a:lnTo>
                  <a:lnTo>
                    <a:pt x="233" y="196"/>
                  </a:lnTo>
                  <a:lnTo>
                    <a:pt x="232" y="197"/>
                  </a:lnTo>
                  <a:lnTo>
                    <a:pt x="229" y="200"/>
                  </a:lnTo>
                  <a:lnTo>
                    <a:pt x="228" y="205"/>
                  </a:lnTo>
                  <a:lnTo>
                    <a:pt x="228" y="209"/>
                  </a:lnTo>
                  <a:lnTo>
                    <a:pt x="228" y="212"/>
                  </a:lnTo>
                  <a:lnTo>
                    <a:pt x="225" y="216"/>
                  </a:lnTo>
                  <a:lnTo>
                    <a:pt x="224" y="219"/>
                  </a:lnTo>
                  <a:lnTo>
                    <a:pt x="222" y="222"/>
                  </a:lnTo>
                  <a:lnTo>
                    <a:pt x="222" y="224"/>
                  </a:lnTo>
                  <a:lnTo>
                    <a:pt x="223" y="225"/>
                  </a:lnTo>
                  <a:lnTo>
                    <a:pt x="225" y="225"/>
                  </a:lnTo>
                  <a:lnTo>
                    <a:pt x="227" y="225"/>
                  </a:lnTo>
                  <a:lnTo>
                    <a:pt x="230" y="225"/>
                  </a:lnTo>
                  <a:lnTo>
                    <a:pt x="236" y="226"/>
                  </a:lnTo>
                  <a:lnTo>
                    <a:pt x="243" y="227"/>
                  </a:lnTo>
                  <a:lnTo>
                    <a:pt x="246" y="228"/>
                  </a:lnTo>
                  <a:lnTo>
                    <a:pt x="247" y="229"/>
                  </a:lnTo>
                  <a:lnTo>
                    <a:pt x="247" y="232"/>
                  </a:lnTo>
                  <a:lnTo>
                    <a:pt x="247" y="235"/>
                  </a:lnTo>
                  <a:lnTo>
                    <a:pt x="247" y="237"/>
                  </a:lnTo>
                  <a:lnTo>
                    <a:pt x="248" y="239"/>
                  </a:lnTo>
                  <a:lnTo>
                    <a:pt x="250" y="240"/>
                  </a:lnTo>
                  <a:lnTo>
                    <a:pt x="252" y="241"/>
                  </a:lnTo>
                  <a:lnTo>
                    <a:pt x="252" y="242"/>
                  </a:lnTo>
                  <a:lnTo>
                    <a:pt x="252" y="244"/>
                  </a:lnTo>
                  <a:lnTo>
                    <a:pt x="252" y="246"/>
                  </a:lnTo>
                  <a:lnTo>
                    <a:pt x="254" y="247"/>
                  </a:lnTo>
                  <a:lnTo>
                    <a:pt x="256" y="247"/>
                  </a:lnTo>
                  <a:lnTo>
                    <a:pt x="260" y="246"/>
                  </a:lnTo>
                  <a:lnTo>
                    <a:pt x="263" y="246"/>
                  </a:lnTo>
                  <a:lnTo>
                    <a:pt x="265" y="247"/>
                  </a:lnTo>
                  <a:lnTo>
                    <a:pt x="267" y="247"/>
                  </a:lnTo>
                  <a:lnTo>
                    <a:pt x="270" y="246"/>
                  </a:lnTo>
                  <a:lnTo>
                    <a:pt x="275" y="241"/>
                  </a:lnTo>
                  <a:lnTo>
                    <a:pt x="280" y="238"/>
                  </a:lnTo>
                  <a:lnTo>
                    <a:pt x="282" y="237"/>
                  </a:lnTo>
                  <a:lnTo>
                    <a:pt x="284" y="238"/>
                  </a:lnTo>
                  <a:lnTo>
                    <a:pt x="284" y="238"/>
                  </a:lnTo>
                  <a:lnTo>
                    <a:pt x="284" y="239"/>
                  </a:lnTo>
                  <a:lnTo>
                    <a:pt x="284" y="243"/>
                  </a:lnTo>
                  <a:lnTo>
                    <a:pt x="284" y="24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0" name="Freeform 538">
              <a:extLst>
                <a:ext uri="{FF2B5EF4-FFF2-40B4-BE49-F238E27FC236}">
                  <a16:creationId xmlns:a16="http://schemas.microsoft.com/office/drawing/2014/main" id="{0FAB1516-27CC-ECFE-A3CA-C3DCDB115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8" y="9501186"/>
              <a:ext cx="5493" cy="10990"/>
            </a:xfrm>
            <a:custGeom>
              <a:avLst/>
              <a:gdLst>
                <a:gd name="T0" fmla="*/ 2 w 6"/>
                <a:gd name="T1" fmla="*/ 4 h 7"/>
                <a:gd name="T2" fmla="*/ 0 w 6"/>
                <a:gd name="T3" fmla="*/ 6 h 7"/>
                <a:gd name="T4" fmla="*/ 0 w 6"/>
                <a:gd name="T5" fmla="*/ 6 h 7"/>
                <a:gd name="T6" fmla="*/ 1 w 6"/>
                <a:gd name="T7" fmla="*/ 2 h 7"/>
                <a:gd name="T8" fmla="*/ 3 w 6"/>
                <a:gd name="T9" fmla="*/ 1 h 7"/>
                <a:gd name="T10" fmla="*/ 5 w 6"/>
                <a:gd name="T11" fmla="*/ 0 h 7"/>
                <a:gd name="T12" fmla="*/ 5 w 6"/>
                <a:gd name="T13" fmla="*/ 2 h 7"/>
                <a:gd name="T14" fmla="*/ 3 w 6"/>
                <a:gd name="T15" fmla="*/ 3 h 7"/>
                <a:gd name="T16" fmla="*/ 2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4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2"/>
                  </a:lnTo>
                  <a:lnTo>
                    <a:pt x="3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1" name="Freeform 539">
              <a:extLst>
                <a:ext uri="{FF2B5EF4-FFF2-40B4-BE49-F238E27FC236}">
                  <a16:creationId xmlns:a16="http://schemas.microsoft.com/office/drawing/2014/main" id="{CC7606F7-774A-368A-B7B8-388273478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8" y="9462721"/>
              <a:ext cx="10990" cy="10990"/>
            </a:xfrm>
            <a:custGeom>
              <a:avLst/>
              <a:gdLst>
                <a:gd name="T0" fmla="*/ 5 w 9"/>
                <a:gd name="T1" fmla="*/ 0 h 8"/>
                <a:gd name="T2" fmla="*/ 8 w 9"/>
                <a:gd name="T3" fmla="*/ 6 h 8"/>
                <a:gd name="T4" fmla="*/ 7 w 9"/>
                <a:gd name="T5" fmla="*/ 6 h 8"/>
                <a:gd name="T6" fmla="*/ 6 w 9"/>
                <a:gd name="T7" fmla="*/ 7 h 8"/>
                <a:gd name="T8" fmla="*/ 6 w 9"/>
                <a:gd name="T9" fmla="*/ 7 h 8"/>
                <a:gd name="T10" fmla="*/ 5 w 9"/>
                <a:gd name="T11" fmla="*/ 4 h 8"/>
                <a:gd name="T12" fmla="*/ 3 w 9"/>
                <a:gd name="T13" fmla="*/ 2 h 8"/>
                <a:gd name="T14" fmla="*/ 0 w 9"/>
                <a:gd name="T15" fmla="*/ 2 h 8"/>
                <a:gd name="T16" fmla="*/ 3 w 9"/>
                <a:gd name="T17" fmla="*/ 0 h 8"/>
                <a:gd name="T18" fmla="*/ 4 w 9"/>
                <a:gd name="T19" fmla="*/ 0 h 8"/>
                <a:gd name="T20" fmla="*/ 5 w 9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5" y="0"/>
                  </a:moveTo>
                  <a:lnTo>
                    <a:pt x="8" y="6"/>
                  </a:lnTo>
                  <a:lnTo>
                    <a:pt x="7" y="6"/>
                  </a:lnTo>
                  <a:lnTo>
                    <a:pt x="6" y="7"/>
                  </a:lnTo>
                  <a:lnTo>
                    <a:pt x="6" y="7"/>
                  </a:lnTo>
                  <a:lnTo>
                    <a:pt x="5" y="4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2" name="Freeform 540">
              <a:extLst>
                <a:ext uri="{FF2B5EF4-FFF2-40B4-BE49-F238E27FC236}">
                  <a16:creationId xmlns:a16="http://schemas.microsoft.com/office/drawing/2014/main" id="{8C8CB66E-E812-8667-CA75-E514DB2A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2882" y="9457224"/>
              <a:ext cx="5497" cy="549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4 h 5"/>
                <a:gd name="T4" fmla="*/ 1 w 3"/>
                <a:gd name="T5" fmla="*/ 4 h 5"/>
                <a:gd name="T6" fmla="*/ 0 w 3"/>
                <a:gd name="T7" fmla="*/ 4 h 5"/>
                <a:gd name="T8" fmla="*/ 2 w 3"/>
                <a:gd name="T9" fmla="*/ 0 h 5"/>
                <a:gd name="T10" fmla="*/ 2 w 3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2" y="0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3" name="Freeform 541">
              <a:extLst>
                <a:ext uri="{FF2B5EF4-FFF2-40B4-BE49-F238E27FC236}">
                  <a16:creationId xmlns:a16="http://schemas.microsoft.com/office/drawing/2014/main" id="{C40BA0D3-46D8-E856-CD2D-877C7E3F0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892" y="9429750"/>
              <a:ext cx="5497" cy="16484"/>
            </a:xfrm>
            <a:custGeom>
              <a:avLst/>
              <a:gdLst>
                <a:gd name="T0" fmla="*/ 1 w 5"/>
                <a:gd name="T1" fmla="*/ 10 h 12"/>
                <a:gd name="T2" fmla="*/ 1 w 5"/>
                <a:gd name="T3" fmla="*/ 11 h 12"/>
                <a:gd name="T4" fmla="*/ 1 w 5"/>
                <a:gd name="T5" fmla="*/ 11 h 12"/>
                <a:gd name="T6" fmla="*/ 0 w 5"/>
                <a:gd name="T7" fmla="*/ 11 h 12"/>
                <a:gd name="T8" fmla="*/ 1 w 5"/>
                <a:gd name="T9" fmla="*/ 8 h 12"/>
                <a:gd name="T10" fmla="*/ 2 w 5"/>
                <a:gd name="T11" fmla="*/ 5 h 12"/>
                <a:gd name="T12" fmla="*/ 3 w 5"/>
                <a:gd name="T13" fmla="*/ 1 h 12"/>
                <a:gd name="T14" fmla="*/ 4 w 5"/>
                <a:gd name="T15" fmla="*/ 0 h 12"/>
                <a:gd name="T16" fmla="*/ 4 w 5"/>
                <a:gd name="T17" fmla="*/ 2 h 12"/>
                <a:gd name="T18" fmla="*/ 3 w 5"/>
                <a:gd name="T19" fmla="*/ 6 h 12"/>
                <a:gd name="T20" fmla="*/ 2 w 5"/>
                <a:gd name="T21" fmla="*/ 9 h 12"/>
                <a:gd name="T22" fmla="*/ 1 w 5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2">
                  <a:moveTo>
                    <a:pt x="1" y="10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0" y="11"/>
                  </a:lnTo>
                  <a:lnTo>
                    <a:pt x="1" y="8"/>
                  </a:lnTo>
                  <a:lnTo>
                    <a:pt x="2" y="5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6"/>
                  </a:lnTo>
                  <a:lnTo>
                    <a:pt x="2" y="9"/>
                  </a:lnTo>
                  <a:lnTo>
                    <a:pt x="1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4" name="Freeform 542">
              <a:extLst>
                <a:ext uri="{FF2B5EF4-FFF2-40B4-BE49-F238E27FC236}">
                  <a16:creationId xmlns:a16="http://schemas.microsoft.com/office/drawing/2014/main" id="{6AEEBF5A-5F85-DD8C-9387-7CDB2D54E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388" y="9429750"/>
              <a:ext cx="10990" cy="10990"/>
            </a:xfrm>
            <a:custGeom>
              <a:avLst/>
              <a:gdLst>
                <a:gd name="T0" fmla="*/ 6 w 7"/>
                <a:gd name="T1" fmla="*/ 1 h 9"/>
                <a:gd name="T2" fmla="*/ 5 w 7"/>
                <a:gd name="T3" fmla="*/ 8 h 9"/>
                <a:gd name="T4" fmla="*/ 3 w 7"/>
                <a:gd name="T5" fmla="*/ 8 h 9"/>
                <a:gd name="T6" fmla="*/ 2 w 7"/>
                <a:gd name="T7" fmla="*/ 8 h 9"/>
                <a:gd name="T8" fmla="*/ 1 w 7"/>
                <a:gd name="T9" fmla="*/ 3 h 9"/>
                <a:gd name="T10" fmla="*/ 1 w 7"/>
                <a:gd name="T11" fmla="*/ 3 h 9"/>
                <a:gd name="T12" fmla="*/ 0 w 7"/>
                <a:gd name="T13" fmla="*/ 0 h 9"/>
                <a:gd name="T14" fmla="*/ 5 w 7"/>
                <a:gd name="T15" fmla="*/ 0 h 9"/>
                <a:gd name="T16" fmla="*/ 6 w 7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6" y="1"/>
                  </a:moveTo>
                  <a:lnTo>
                    <a:pt x="5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5" name="Freeform 543">
              <a:extLst>
                <a:ext uri="{FF2B5EF4-FFF2-40B4-BE49-F238E27FC236}">
                  <a16:creationId xmlns:a16="http://schemas.microsoft.com/office/drawing/2014/main" id="{06257C16-5B18-10FD-D1ED-88E3BC997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8" y="9429750"/>
              <a:ext cx="5493" cy="10990"/>
            </a:xfrm>
            <a:custGeom>
              <a:avLst/>
              <a:gdLst>
                <a:gd name="T0" fmla="*/ 1 w 3"/>
                <a:gd name="T1" fmla="*/ 5 h 8"/>
                <a:gd name="T2" fmla="*/ 2 w 3"/>
                <a:gd name="T3" fmla="*/ 7 h 8"/>
                <a:gd name="T4" fmla="*/ 0 w 3"/>
                <a:gd name="T5" fmla="*/ 5 h 8"/>
                <a:gd name="T6" fmla="*/ 0 w 3"/>
                <a:gd name="T7" fmla="*/ 0 h 8"/>
                <a:gd name="T8" fmla="*/ 1 w 3"/>
                <a:gd name="T9" fmla="*/ 3 h 8"/>
                <a:gd name="T10" fmla="*/ 1 w 3"/>
                <a:gd name="T11" fmla="*/ 4 h 8"/>
                <a:gd name="T12" fmla="*/ 1 w 3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1" y="5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6" name="Freeform 544">
              <a:extLst>
                <a:ext uri="{FF2B5EF4-FFF2-40B4-BE49-F238E27FC236}">
                  <a16:creationId xmlns:a16="http://schemas.microsoft.com/office/drawing/2014/main" id="{3D32477D-7B55-D891-920B-67AF756FD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2882" y="9418760"/>
              <a:ext cx="5497" cy="10990"/>
            </a:xfrm>
            <a:custGeom>
              <a:avLst/>
              <a:gdLst>
                <a:gd name="T0" fmla="*/ 2 w 5"/>
                <a:gd name="T1" fmla="*/ 6 h 7"/>
                <a:gd name="T2" fmla="*/ 0 w 5"/>
                <a:gd name="T3" fmla="*/ 6 h 7"/>
                <a:gd name="T4" fmla="*/ 0 w 5"/>
                <a:gd name="T5" fmla="*/ 1 h 7"/>
                <a:gd name="T6" fmla="*/ 0 w 5"/>
                <a:gd name="T7" fmla="*/ 0 h 7"/>
                <a:gd name="T8" fmla="*/ 2 w 5"/>
                <a:gd name="T9" fmla="*/ 3 h 7"/>
                <a:gd name="T10" fmla="*/ 4 w 5"/>
                <a:gd name="T11" fmla="*/ 5 h 7"/>
                <a:gd name="T12" fmla="*/ 3 w 5"/>
                <a:gd name="T13" fmla="*/ 6 h 7"/>
                <a:gd name="T14" fmla="*/ 2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2" y="6"/>
                  </a:moveTo>
                  <a:lnTo>
                    <a:pt x="0" y="6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3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7" name="Freeform 545">
              <a:extLst>
                <a:ext uri="{FF2B5EF4-FFF2-40B4-BE49-F238E27FC236}">
                  <a16:creationId xmlns:a16="http://schemas.microsoft.com/office/drawing/2014/main" id="{C28AF18D-CE48-7A83-D23B-3F2EDB4CE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6398" y="9407769"/>
              <a:ext cx="5493" cy="5493"/>
            </a:xfrm>
            <a:custGeom>
              <a:avLst/>
              <a:gdLst>
                <a:gd name="T0" fmla="*/ 3 w 4"/>
                <a:gd name="T1" fmla="*/ 5 h 6"/>
                <a:gd name="T2" fmla="*/ 3 w 4"/>
                <a:gd name="T3" fmla="*/ 5 h 6"/>
                <a:gd name="T4" fmla="*/ 3 w 4"/>
                <a:gd name="T5" fmla="*/ 5 h 6"/>
                <a:gd name="T6" fmla="*/ 1 w 4"/>
                <a:gd name="T7" fmla="*/ 4 h 6"/>
                <a:gd name="T8" fmla="*/ 0 w 4"/>
                <a:gd name="T9" fmla="*/ 1 h 6"/>
                <a:gd name="T10" fmla="*/ 1 w 4"/>
                <a:gd name="T11" fmla="*/ 0 h 6"/>
                <a:gd name="T12" fmla="*/ 1 w 4"/>
                <a:gd name="T13" fmla="*/ 0 h 6"/>
                <a:gd name="T14" fmla="*/ 3 w 4"/>
                <a:gd name="T15" fmla="*/ 0 h 6"/>
                <a:gd name="T16" fmla="*/ 3 w 4"/>
                <a:gd name="T17" fmla="*/ 0 h 6"/>
                <a:gd name="T18" fmla="*/ 3 w 4"/>
                <a:gd name="T19" fmla="*/ 1 h 6"/>
                <a:gd name="T20" fmla="*/ 3 w 4"/>
                <a:gd name="T21" fmla="*/ 2 h 6"/>
                <a:gd name="T22" fmla="*/ 3 w 4"/>
                <a:gd name="T23" fmla="*/ 4 h 6"/>
                <a:gd name="T24" fmla="*/ 3 w 4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lnTo>
                    <a:pt x="3" y="5"/>
                  </a:lnTo>
                  <a:lnTo>
                    <a:pt x="3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8" name="Freeform 546">
              <a:extLst>
                <a:ext uri="{FF2B5EF4-FFF2-40B4-BE49-F238E27FC236}">
                  <a16:creationId xmlns:a16="http://schemas.microsoft.com/office/drawing/2014/main" id="{B40AB4E7-6D34-7BEA-ED31-84B49941A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00901" y="9407769"/>
              <a:ext cx="5497" cy="5493"/>
            </a:xfrm>
            <a:custGeom>
              <a:avLst/>
              <a:gdLst>
                <a:gd name="T0" fmla="*/ 4 w 5"/>
                <a:gd name="T1" fmla="*/ 0 h 4"/>
                <a:gd name="T2" fmla="*/ 4 w 5"/>
                <a:gd name="T3" fmla="*/ 1 h 4"/>
                <a:gd name="T4" fmla="*/ 2 w 5"/>
                <a:gd name="T5" fmla="*/ 3 h 4"/>
                <a:gd name="T6" fmla="*/ 1 w 5"/>
                <a:gd name="T7" fmla="*/ 2 h 4"/>
                <a:gd name="T8" fmla="*/ 0 w 5"/>
                <a:gd name="T9" fmla="*/ 1 h 4"/>
                <a:gd name="T10" fmla="*/ 2 w 5"/>
                <a:gd name="T11" fmla="*/ 0 h 4"/>
                <a:gd name="T12" fmla="*/ 4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lnTo>
                    <a:pt x="4" y="1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69" name="Freeform 547">
              <a:extLst>
                <a:ext uri="{FF2B5EF4-FFF2-40B4-BE49-F238E27FC236}">
                  <a16:creationId xmlns:a16="http://schemas.microsoft.com/office/drawing/2014/main" id="{92AB602A-0CEF-2678-A78A-2438936F3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7388" y="9396779"/>
              <a:ext cx="5493" cy="16484"/>
            </a:xfrm>
            <a:custGeom>
              <a:avLst/>
              <a:gdLst>
                <a:gd name="T0" fmla="*/ 3 w 6"/>
                <a:gd name="T1" fmla="*/ 2 h 12"/>
                <a:gd name="T2" fmla="*/ 4 w 6"/>
                <a:gd name="T3" fmla="*/ 3 h 12"/>
                <a:gd name="T4" fmla="*/ 5 w 6"/>
                <a:gd name="T5" fmla="*/ 3 h 12"/>
                <a:gd name="T6" fmla="*/ 5 w 6"/>
                <a:gd name="T7" fmla="*/ 6 h 12"/>
                <a:gd name="T8" fmla="*/ 2 w 6"/>
                <a:gd name="T9" fmla="*/ 10 h 12"/>
                <a:gd name="T10" fmla="*/ 1 w 6"/>
                <a:gd name="T11" fmla="*/ 11 h 12"/>
                <a:gd name="T12" fmla="*/ 1 w 6"/>
                <a:gd name="T13" fmla="*/ 11 h 12"/>
                <a:gd name="T14" fmla="*/ 1 w 6"/>
                <a:gd name="T15" fmla="*/ 5 h 12"/>
                <a:gd name="T16" fmla="*/ 0 w 6"/>
                <a:gd name="T17" fmla="*/ 1 h 12"/>
                <a:gd name="T18" fmla="*/ 1 w 6"/>
                <a:gd name="T19" fmla="*/ 0 h 12"/>
                <a:gd name="T20" fmla="*/ 3 w 6"/>
                <a:gd name="T21" fmla="*/ 0 h 12"/>
                <a:gd name="T22" fmla="*/ 3 w 6"/>
                <a:gd name="T2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2">
                  <a:moveTo>
                    <a:pt x="3" y="2"/>
                  </a:moveTo>
                  <a:lnTo>
                    <a:pt x="4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0" name="Freeform 548">
              <a:extLst>
                <a:ext uri="{FF2B5EF4-FFF2-40B4-BE49-F238E27FC236}">
                  <a16:creationId xmlns:a16="http://schemas.microsoft.com/office/drawing/2014/main" id="{F79D1449-7A04-0609-E61D-6F5E02CE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892" y="9374798"/>
              <a:ext cx="5497" cy="10990"/>
            </a:xfrm>
            <a:custGeom>
              <a:avLst/>
              <a:gdLst>
                <a:gd name="T0" fmla="*/ 3 w 4"/>
                <a:gd name="T1" fmla="*/ 3 h 10"/>
                <a:gd name="T2" fmla="*/ 2 w 4"/>
                <a:gd name="T3" fmla="*/ 9 h 10"/>
                <a:gd name="T4" fmla="*/ 0 w 4"/>
                <a:gd name="T5" fmla="*/ 7 h 10"/>
                <a:gd name="T6" fmla="*/ 0 w 4"/>
                <a:gd name="T7" fmla="*/ 3 h 10"/>
                <a:gd name="T8" fmla="*/ 0 w 4"/>
                <a:gd name="T9" fmla="*/ 1 h 10"/>
                <a:gd name="T10" fmla="*/ 0 w 4"/>
                <a:gd name="T11" fmla="*/ 0 h 10"/>
                <a:gd name="T12" fmla="*/ 0 w 4"/>
                <a:gd name="T13" fmla="*/ 1 h 10"/>
                <a:gd name="T14" fmla="*/ 2 w 4"/>
                <a:gd name="T15" fmla="*/ 2 h 10"/>
                <a:gd name="T16" fmla="*/ 3 w 4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3" y="3"/>
                  </a:moveTo>
                  <a:lnTo>
                    <a:pt x="2" y="9"/>
                  </a:lnTo>
                  <a:lnTo>
                    <a:pt x="0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1" name="Freeform 549">
              <a:extLst>
                <a:ext uri="{FF2B5EF4-FFF2-40B4-BE49-F238E27FC236}">
                  <a16:creationId xmlns:a16="http://schemas.microsoft.com/office/drawing/2014/main" id="{BC9B785E-4123-7268-834F-7105410C4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74513" y="9259397"/>
              <a:ext cx="5493" cy="5497"/>
            </a:xfrm>
            <a:custGeom>
              <a:avLst/>
              <a:gdLst>
                <a:gd name="T0" fmla="*/ 2 w 5"/>
                <a:gd name="T1" fmla="*/ 4 h 5"/>
                <a:gd name="T2" fmla="*/ 2 w 5"/>
                <a:gd name="T3" fmla="*/ 4 h 5"/>
                <a:gd name="T4" fmla="*/ 1 w 5"/>
                <a:gd name="T5" fmla="*/ 4 h 5"/>
                <a:gd name="T6" fmla="*/ 0 w 5"/>
                <a:gd name="T7" fmla="*/ 4 h 5"/>
                <a:gd name="T8" fmla="*/ 3 w 5"/>
                <a:gd name="T9" fmla="*/ 0 h 5"/>
                <a:gd name="T10" fmla="*/ 4 w 5"/>
                <a:gd name="T11" fmla="*/ 1 h 5"/>
                <a:gd name="T12" fmla="*/ 2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4" y="1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2" name="Freeform 550">
              <a:extLst>
                <a:ext uri="{FF2B5EF4-FFF2-40B4-BE49-F238E27FC236}">
                  <a16:creationId xmlns:a16="http://schemas.microsoft.com/office/drawing/2014/main" id="{7AC20EEE-A23D-9E75-E25D-6EB6E45EB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8026" y="9248407"/>
              <a:ext cx="10990" cy="16487"/>
            </a:xfrm>
            <a:custGeom>
              <a:avLst/>
              <a:gdLst>
                <a:gd name="T0" fmla="*/ 3 w 8"/>
                <a:gd name="T1" fmla="*/ 8 h 13"/>
                <a:gd name="T2" fmla="*/ 1 w 8"/>
                <a:gd name="T3" fmla="*/ 12 h 13"/>
                <a:gd name="T4" fmla="*/ 0 w 8"/>
                <a:gd name="T5" fmla="*/ 7 h 13"/>
                <a:gd name="T6" fmla="*/ 4 w 8"/>
                <a:gd name="T7" fmla="*/ 4 h 13"/>
                <a:gd name="T8" fmla="*/ 5 w 8"/>
                <a:gd name="T9" fmla="*/ 2 h 13"/>
                <a:gd name="T10" fmla="*/ 7 w 8"/>
                <a:gd name="T11" fmla="*/ 0 h 13"/>
                <a:gd name="T12" fmla="*/ 7 w 8"/>
                <a:gd name="T13" fmla="*/ 2 h 13"/>
                <a:gd name="T14" fmla="*/ 6 w 8"/>
                <a:gd name="T15" fmla="*/ 6 h 13"/>
                <a:gd name="T16" fmla="*/ 3 w 8"/>
                <a:gd name="T1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3" y="8"/>
                  </a:moveTo>
                  <a:lnTo>
                    <a:pt x="1" y="12"/>
                  </a:lnTo>
                  <a:lnTo>
                    <a:pt x="0" y="7"/>
                  </a:lnTo>
                  <a:lnTo>
                    <a:pt x="4" y="4"/>
                  </a:lnTo>
                  <a:lnTo>
                    <a:pt x="5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6"/>
                  </a:lnTo>
                  <a:lnTo>
                    <a:pt x="3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3" name="Freeform 551">
              <a:extLst>
                <a:ext uri="{FF2B5EF4-FFF2-40B4-BE49-F238E27FC236}">
                  <a16:creationId xmlns:a16="http://schemas.microsoft.com/office/drawing/2014/main" id="{6DAF9BC9-A158-E796-D3A4-8E0B33F0F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84417" y="9237417"/>
              <a:ext cx="5493" cy="10990"/>
            </a:xfrm>
            <a:custGeom>
              <a:avLst/>
              <a:gdLst>
                <a:gd name="T0" fmla="*/ 4 w 5"/>
                <a:gd name="T1" fmla="*/ 9 h 10"/>
                <a:gd name="T2" fmla="*/ 2 w 5"/>
                <a:gd name="T3" fmla="*/ 9 h 10"/>
                <a:gd name="T4" fmla="*/ 0 w 5"/>
                <a:gd name="T5" fmla="*/ 7 h 10"/>
                <a:gd name="T6" fmla="*/ 0 w 5"/>
                <a:gd name="T7" fmla="*/ 1 h 10"/>
                <a:gd name="T8" fmla="*/ 2 w 5"/>
                <a:gd name="T9" fmla="*/ 1 h 10"/>
                <a:gd name="T10" fmla="*/ 2 w 5"/>
                <a:gd name="T11" fmla="*/ 0 h 10"/>
                <a:gd name="T12" fmla="*/ 4 w 5"/>
                <a:gd name="T13" fmla="*/ 1 h 10"/>
                <a:gd name="T14" fmla="*/ 4 w 5"/>
                <a:gd name="T15" fmla="*/ 1 h 10"/>
                <a:gd name="T16" fmla="*/ 4 w 5"/>
                <a:gd name="T17" fmla="*/ 3 h 10"/>
                <a:gd name="T18" fmla="*/ 4 w 5"/>
                <a:gd name="T19" fmla="*/ 4 h 10"/>
                <a:gd name="T20" fmla="*/ 4 w 5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0">
                  <a:moveTo>
                    <a:pt x="4" y="9"/>
                  </a:moveTo>
                  <a:lnTo>
                    <a:pt x="2" y="9"/>
                  </a:lnTo>
                  <a:lnTo>
                    <a:pt x="0" y="7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3"/>
                  </a:lnTo>
                  <a:lnTo>
                    <a:pt x="4" y="4"/>
                  </a:lnTo>
                  <a:lnTo>
                    <a:pt x="4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4" name="Freeform 552">
              <a:extLst>
                <a:ext uri="{FF2B5EF4-FFF2-40B4-BE49-F238E27FC236}">
                  <a16:creationId xmlns:a16="http://schemas.microsoft.com/office/drawing/2014/main" id="{0635F6E6-D084-DC8E-5059-9866EE0EA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25055" y="9138503"/>
              <a:ext cx="10990" cy="10990"/>
            </a:xfrm>
            <a:custGeom>
              <a:avLst/>
              <a:gdLst>
                <a:gd name="T0" fmla="*/ 7 w 10"/>
                <a:gd name="T1" fmla="*/ 7 h 8"/>
                <a:gd name="T2" fmla="*/ 6 w 10"/>
                <a:gd name="T3" fmla="*/ 7 h 8"/>
                <a:gd name="T4" fmla="*/ 3 w 10"/>
                <a:gd name="T5" fmla="*/ 5 h 8"/>
                <a:gd name="T6" fmla="*/ 0 w 10"/>
                <a:gd name="T7" fmla="*/ 1 h 8"/>
                <a:gd name="T8" fmla="*/ 5 w 10"/>
                <a:gd name="T9" fmla="*/ 0 h 8"/>
                <a:gd name="T10" fmla="*/ 9 w 10"/>
                <a:gd name="T11" fmla="*/ 1 h 8"/>
                <a:gd name="T12" fmla="*/ 9 w 10"/>
                <a:gd name="T13" fmla="*/ 3 h 8"/>
                <a:gd name="T14" fmla="*/ 8 w 10"/>
                <a:gd name="T15" fmla="*/ 6 h 8"/>
                <a:gd name="T16" fmla="*/ 7 w 10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7" y="7"/>
                  </a:moveTo>
                  <a:lnTo>
                    <a:pt x="6" y="7"/>
                  </a:lnTo>
                  <a:lnTo>
                    <a:pt x="3" y="5"/>
                  </a:lnTo>
                  <a:lnTo>
                    <a:pt x="0" y="1"/>
                  </a:lnTo>
                  <a:lnTo>
                    <a:pt x="5" y="0"/>
                  </a:lnTo>
                  <a:lnTo>
                    <a:pt x="9" y="1"/>
                  </a:lnTo>
                  <a:lnTo>
                    <a:pt x="9" y="3"/>
                  </a:lnTo>
                  <a:lnTo>
                    <a:pt x="8" y="6"/>
                  </a:lnTo>
                  <a:lnTo>
                    <a:pt x="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5" name="Freeform 553">
              <a:extLst>
                <a:ext uri="{FF2B5EF4-FFF2-40B4-BE49-F238E27FC236}">
                  <a16:creationId xmlns:a16="http://schemas.microsoft.com/office/drawing/2014/main" id="{91AD6933-031B-5E0B-D0B4-7A85C151A0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30552" y="9111029"/>
              <a:ext cx="10990" cy="10990"/>
            </a:xfrm>
            <a:custGeom>
              <a:avLst/>
              <a:gdLst>
                <a:gd name="T0" fmla="*/ 3 w 11"/>
                <a:gd name="T1" fmla="*/ 0 h 9"/>
                <a:gd name="T2" fmla="*/ 6 w 11"/>
                <a:gd name="T3" fmla="*/ 2 h 9"/>
                <a:gd name="T4" fmla="*/ 8 w 11"/>
                <a:gd name="T5" fmla="*/ 2 h 9"/>
                <a:gd name="T6" fmla="*/ 10 w 11"/>
                <a:gd name="T7" fmla="*/ 4 h 9"/>
                <a:gd name="T8" fmla="*/ 10 w 11"/>
                <a:gd name="T9" fmla="*/ 4 h 9"/>
                <a:gd name="T10" fmla="*/ 10 w 11"/>
                <a:gd name="T11" fmla="*/ 6 h 9"/>
                <a:gd name="T12" fmla="*/ 9 w 11"/>
                <a:gd name="T13" fmla="*/ 7 h 9"/>
                <a:gd name="T14" fmla="*/ 6 w 11"/>
                <a:gd name="T15" fmla="*/ 8 h 9"/>
                <a:gd name="T16" fmla="*/ 4 w 11"/>
                <a:gd name="T17" fmla="*/ 8 h 9"/>
                <a:gd name="T18" fmla="*/ 3 w 11"/>
                <a:gd name="T19" fmla="*/ 4 h 9"/>
                <a:gd name="T20" fmla="*/ 1 w 11"/>
                <a:gd name="T21" fmla="*/ 3 h 9"/>
                <a:gd name="T22" fmla="*/ 0 w 11"/>
                <a:gd name="T23" fmla="*/ 2 h 9"/>
                <a:gd name="T24" fmla="*/ 2 w 11"/>
                <a:gd name="T25" fmla="*/ 0 h 9"/>
                <a:gd name="T26" fmla="*/ 3 w 11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9">
                  <a:moveTo>
                    <a:pt x="3" y="0"/>
                  </a:moveTo>
                  <a:lnTo>
                    <a:pt x="6" y="2"/>
                  </a:lnTo>
                  <a:lnTo>
                    <a:pt x="8" y="2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9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6" name="Freeform 554">
              <a:extLst>
                <a:ext uri="{FF2B5EF4-FFF2-40B4-BE49-F238E27FC236}">
                  <a16:creationId xmlns:a16="http://schemas.microsoft.com/office/drawing/2014/main" id="{51BDFA4E-DE48-7249-0A9C-5B1A461EA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9562" y="9094542"/>
              <a:ext cx="5493" cy="10990"/>
            </a:xfrm>
            <a:custGeom>
              <a:avLst/>
              <a:gdLst>
                <a:gd name="T0" fmla="*/ 3 w 4"/>
                <a:gd name="T1" fmla="*/ 3 h 8"/>
                <a:gd name="T2" fmla="*/ 3 w 4"/>
                <a:gd name="T3" fmla="*/ 7 h 8"/>
                <a:gd name="T4" fmla="*/ 1 w 4"/>
                <a:gd name="T5" fmla="*/ 5 h 8"/>
                <a:gd name="T6" fmla="*/ 0 w 4"/>
                <a:gd name="T7" fmla="*/ 3 h 8"/>
                <a:gd name="T8" fmla="*/ 0 w 4"/>
                <a:gd name="T9" fmla="*/ 0 h 8"/>
                <a:gd name="T10" fmla="*/ 3 w 4"/>
                <a:gd name="T1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8">
                  <a:moveTo>
                    <a:pt x="3" y="3"/>
                  </a:moveTo>
                  <a:lnTo>
                    <a:pt x="3" y="7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7" name="Freeform 555">
              <a:extLst>
                <a:ext uri="{FF2B5EF4-FFF2-40B4-BE49-F238E27FC236}">
                  <a16:creationId xmlns:a16="http://schemas.microsoft.com/office/drawing/2014/main" id="{DF61979A-837C-967C-7C91-402C06665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3074" y="9089048"/>
              <a:ext cx="5497" cy="10990"/>
            </a:xfrm>
            <a:custGeom>
              <a:avLst/>
              <a:gdLst>
                <a:gd name="T0" fmla="*/ 3 w 4"/>
                <a:gd name="T1" fmla="*/ 5 h 10"/>
                <a:gd name="T2" fmla="*/ 3 w 4"/>
                <a:gd name="T3" fmla="*/ 9 h 10"/>
                <a:gd name="T4" fmla="*/ 2 w 4"/>
                <a:gd name="T5" fmla="*/ 7 h 10"/>
                <a:gd name="T6" fmla="*/ 0 w 4"/>
                <a:gd name="T7" fmla="*/ 3 h 10"/>
                <a:gd name="T8" fmla="*/ 0 w 4"/>
                <a:gd name="T9" fmla="*/ 0 h 10"/>
                <a:gd name="T10" fmla="*/ 2 w 4"/>
                <a:gd name="T11" fmla="*/ 1 h 10"/>
                <a:gd name="T12" fmla="*/ 3 w 4"/>
                <a:gd name="T13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5"/>
                  </a:moveTo>
                  <a:lnTo>
                    <a:pt x="3" y="9"/>
                  </a:lnTo>
                  <a:lnTo>
                    <a:pt x="2" y="7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8" name="Freeform 557">
              <a:extLst>
                <a:ext uri="{FF2B5EF4-FFF2-40B4-BE49-F238E27FC236}">
                  <a16:creationId xmlns:a16="http://schemas.microsoft.com/office/drawing/2014/main" id="{30F8B4BC-7367-745F-9855-C43FB08C8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4257" y="7478955"/>
              <a:ext cx="1274885" cy="615462"/>
            </a:xfrm>
            <a:custGeom>
              <a:avLst/>
              <a:gdLst>
                <a:gd name="T0" fmla="*/ 893 w 1024"/>
                <a:gd name="T1" fmla="*/ 187 h 492"/>
                <a:gd name="T2" fmla="*/ 909 w 1024"/>
                <a:gd name="T3" fmla="*/ 211 h 492"/>
                <a:gd name="T4" fmla="*/ 946 w 1024"/>
                <a:gd name="T5" fmla="*/ 216 h 492"/>
                <a:gd name="T6" fmla="*/ 987 w 1024"/>
                <a:gd name="T7" fmla="*/ 215 h 492"/>
                <a:gd name="T8" fmla="*/ 1007 w 1024"/>
                <a:gd name="T9" fmla="*/ 233 h 492"/>
                <a:gd name="T10" fmla="*/ 1019 w 1024"/>
                <a:gd name="T11" fmla="*/ 269 h 492"/>
                <a:gd name="T12" fmla="*/ 982 w 1024"/>
                <a:gd name="T13" fmla="*/ 265 h 492"/>
                <a:gd name="T14" fmla="*/ 944 w 1024"/>
                <a:gd name="T15" fmla="*/ 271 h 492"/>
                <a:gd name="T16" fmla="*/ 917 w 1024"/>
                <a:gd name="T17" fmla="*/ 284 h 492"/>
                <a:gd name="T18" fmla="*/ 893 w 1024"/>
                <a:gd name="T19" fmla="*/ 318 h 492"/>
                <a:gd name="T20" fmla="*/ 851 w 1024"/>
                <a:gd name="T21" fmla="*/ 330 h 492"/>
                <a:gd name="T22" fmla="*/ 818 w 1024"/>
                <a:gd name="T23" fmla="*/ 353 h 492"/>
                <a:gd name="T24" fmla="*/ 764 w 1024"/>
                <a:gd name="T25" fmla="*/ 344 h 492"/>
                <a:gd name="T26" fmla="*/ 762 w 1024"/>
                <a:gd name="T27" fmla="*/ 385 h 492"/>
                <a:gd name="T28" fmla="*/ 755 w 1024"/>
                <a:gd name="T29" fmla="*/ 410 h 492"/>
                <a:gd name="T30" fmla="*/ 721 w 1024"/>
                <a:gd name="T31" fmla="*/ 440 h 492"/>
                <a:gd name="T32" fmla="*/ 662 w 1024"/>
                <a:gd name="T33" fmla="*/ 455 h 492"/>
                <a:gd name="T34" fmla="*/ 597 w 1024"/>
                <a:gd name="T35" fmla="*/ 465 h 492"/>
                <a:gd name="T36" fmla="*/ 533 w 1024"/>
                <a:gd name="T37" fmla="*/ 488 h 492"/>
                <a:gd name="T38" fmla="*/ 449 w 1024"/>
                <a:gd name="T39" fmla="*/ 461 h 492"/>
                <a:gd name="T40" fmla="*/ 374 w 1024"/>
                <a:gd name="T41" fmla="*/ 450 h 492"/>
                <a:gd name="T42" fmla="*/ 269 w 1024"/>
                <a:gd name="T43" fmla="*/ 430 h 492"/>
                <a:gd name="T44" fmla="*/ 242 w 1024"/>
                <a:gd name="T45" fmla="*/ 382 h 492"/>
                <a:gd name="T46" fmla="*/ 192 w 1024"/>
                <a:gd name="T47" fmla="*/ 350 h 492"/>
                <a:gd name="T48" fmla="*/ 123 w 1024"/>
                <a:gd name="T49" fmla="*/ 339 h 492"/>
                <a:gd name="T50" fmla="*/ 97 w 1024"/>
                <a:gd name="T51" fmla="*/ 324 h 492"/>
                <a:gd name="T52" fmla="*/ 101 w 1024"/>
                <a:gd name="T53" fmla="*/ 285 h 492"/>
                <a:gd name="T54" fmla="*/ 93 w 1024"/>
                <a:gd name="T55" fmla="*/ 246 h 492"/>
                <a:gd name="T56" fmla="*/ 74 w 1024"/>
                <a:gd name="T57" fmla="*/ 213 h 492"/>
                <a:gd name="T58" fmla="*/ 51 w 1024"/>
                <a:gd name="T59" fmla="*/ 203 h 492"/>
                <a:gd name="T60" fmla="*/ 19 w 1024"/>
                <a:gd name="T61" fmla="*/ 182 h 492"/>
                <a:gd name="T62" fmla="*/ 3 w 1024"/>
                <a:gd name="T63" fmla="*/ 164 h 492"/>
                <a:gd name="T64" fmla="*/ 8 w 1024"/>
                <a:gd name="T65" fmla="*/ 147 h 492"/>
                <a:gd name="T66" fmla="*/ 33 w 1024"/>
                <a:gd name="T67" fmla="*/ 135 h 492"/>
                <a:gd name="T68" fmla="*/ 50 w 1024"/>
                <a:gd name="T69" fmla="*/ 126 h 492"/>
                <a:gd name="T70" fmla="*/ 74 w 1024"/>
                <a:gd name="T71" fmla="*/ 103 h 492"/>
                <a:gd name="T72" fmla="*/ 106 w 1024"/>
                <a:gd name="T73" fmla="*/ 86 h 492"/>
                <a:gd name="T74" fmla="*/ 139 w 1024"/>
                <a:gd name="T75" fmla="*/ 73 h 492"/>
                <a:gd name="T76" fmla="*/ 161 w 1024"/>
                <a:gd name="T77" fmla="*/ 68 h 492"/>
                <a:gd name="T78" fmla="*/ 189 w 1024"/>
                <a:gd name="T79" fmla="*/ 78 h 492"/>
                <a:gd name="T80" fmla="*/ 218 w 1024"/>
                <a:gd name="T81" fmla="*/ 103 h 492"/>
                <a:gd name="T82" fmla="*/ 246 w 1024"/>
                <a:gd name="T83" fmla="*/ 111 h 492"/>
                <a:gd name="T84" fmla="*/ 271 w 1024"/>
                <a:gd name="T85" fmla="*/ 109 h 492"/>
                <a:gd name="T86" fmla="*/ 299 w 1024"/>
                <a:gd name="T87" fmla="*/ 119 h 492"/>
                <a:gd name="T88" fmla="*/ 331 w 1024"/>
                <a:gd name="T89" fmla="*/ 103 h 492"/>
                <a:gd name="T90" fmla="*/ 327 w 1024"/>
                <a:gd name="T91" fmla="*/ 72 h 492"/>
                <a:gd name="T92" fmla="*/ 326 w 1024"/>
                <a:gd name="T93" fmla="*/ 40 h 492"/>
                <a:gd name="T94" fmla="*/ 353 w 1024"/>
                <a:gd name="T95" fmla="*/ 9 h 492"/>
                <a:gd name="T96" fmla="*/ 388 w 1024"/>
                <a:gd name="T97" fmla="*/ 19 h 492"/>
                <a:gd name="T98" fmla="*/ 440 w 1024"/>
                <a:gd name="T99" fmla="*/ 34 h 492"/>
                <a:gd name="T100" fmla="*/ 461 w 1024"/>
                <a:gd name="T101" fmla="*/ 68 h 492"/>
                <a:gd name="T102" fmla="*/ 481 w 1024"/>
                <a:gd name="T103" fmla="*/ 91 h 492"/>
                <a:gd name="T104" fmla="*/ 520 w 1024"/>
                <a:gd name="T105" fmla="*/ 100 h 492"/>
                <a:gd name="T106" fmla="*/ 566 w 1024"/>
                <a:gd name="T107" fmla="*/ 85 h 492"/>
                <a:gd name="T108" fmla="*/ 617 w 1024"/>
                <a:gd name="T109" fmla="*/ 105 h 492"/>
                <a:gd name="T110" fmla="*/ 646 w 1024"/>
                <a:gd name="T111" fmla="*/ 127 h 492"/>
                <a:gd name="T112" fmla="*/ 708 w 1024"/>
                <a:gd name="T113" fmla="*/ 146 h 492"/>
                <a:gd name="T114" fmla="*/ 758 w 1024"/>
                <a:gd name="T115" fmla="*/ 138 h 492"/>
                <a:gd name="T116" fmla="*/ 809 w 1024"/>
                <a:gd name="T117" fmla="*/ 117 h 492"/>
                <a:gd name="T118" fmla="*/ 859 w 1024"/>
                <a:gd name="T119" fmla="*/ 96 h 492"/>
                <a:gd name="T120" fmla="*/ 906 w 1024"/>
                <a:gd name="T121" fmla="*/ 107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4" h="492">
                  <a:moveTo>
                    <a:pt x="921" y="116"/>
                  </a:moveTo>
                  <a:lnTo>
                    <a:pt x="918" y="122"/>
                  </a:lnTo>
                  <a:lnTo>
                    <a:pt x="912" y="136"/>
                  </a:lnTo>
                  <a:lnTo>
                    <a:pt x="907" y="148"/>
                  </a:lnTo>
                  <a:lnTo>
                    <a:pt x="905" y="154"/>
                  </a:lnTo>
                  <a:lnTo>
                    <a:pt x="903" y="159"/>
                  </a:lnTo>
                  <a:lnTo>
                    <a:pt x="900" y="164"/>
                  </a:lnTo>
                  <a:lnTo>
                    <a:pt x="900" y="166"/>
                  </a:lnTo>
                  <a:lnTo>
                    <a:pt x="898" y="171"/>
                  </a:lnTo>
                  <a:lnTo>
                    <a:pt x="894" y="176"/>
                  </a:lnTo>
                  <a:lnTo>
                    <a:pt x="893" y="182"/>
                  </a:lnTo>
                  <a:lnTo>
                    <a:pt x="893" y="187"/>
                  </a:lnTo>
                  <a:lnTo>
                    <a:pt x="892" y="192"/>
                  </a:lnTo>
                  <a:lnTo>
                    <a:pt x="888" y="195"/>
                  </a:lnTo>
                  <a:lnTo>
                    <a:pt x="884" y="198"/>
                  </a:lnTo>
                  <a:lnTo>
                    <a:pt x="886" y="207"/>
                  </a:lnTo>
                  <a:lnTo>
                    <a:pt x="888" y="210"/>
                  </a:lnTo>
                  <a:lnTo>
                    <a:pt x="890" y="213"/>
                  </a:lnTo>
                  <a:lnTo>
                    <a:pt x="894" y="217"/>
                  </a:lnTo>
                  <a:lnTo>
                    <a:pt x="896" y="219"/>
                  </a:lnTo>
                  <a:lnTo>
                    <a:pt x="899" y="218"/>
                  </a:lnTo>
                  <a:lnTo>
                    <a:pt x="901" y="214"/>
                  </a:lnTo>
                  <a:lnTo>
                    <a:pt x="907" y="211"/>
                  </a:lnTo>
                  <a:lnTo>
                    <a:pt x="909" y="211"/>
                  </a:lnTo>
                  <a:lnTo>
                    <a:pt x="911" y="211"/>
                  </a:lnTo>
                  <a:lnTo>
                    <a:pt x="916" y="212"/>
                  </a:lnTo>
                  <a:lnTo>
                    <a:pt x="920" y="211"/>
                  </a:lnTo>
                  <a:lnTo>
                    <a:pt x="924" y="211"/>
                  </a:lnTo>
                  <a:lnTo>
                    <a:pt x="928" y="211"/>
                  </a:lnTo>
                  <a:lnTo>
                    <a:pt x="930" y="212"/>
                  </a:lnTo>
                  <a:lnTo>
                    <a:pt x="933" y="213"/>
                  </a:lnTo>
                  <a:lnTo>
                    <a:pt x="938" y="217"/>
                  </a:lnTo>
                  <a:lnTo>
                    <a:pt x="940" y="220"/>
                  </a:lnTo>
                  <a:lnTo>
                    <a:pt x="942" y="220"/>
                  </a:lnTo>
                  <a:lnTo>
                    <a:pt x="944" y="219"/>
                  </a:lnTo>
                  <a:lnTo>
                    <a:pt x="946" y="216"/>
                  </a:lnTo>
                  <a:lnTo>
                    <a:pt x="949" y="213"/>
                  </a:lnTo>
                  <a:lnTo>
                    <a:pt x="953" y="209"/>
                  </a:lnTo>
                  <a:lnTo>
                    <a:pt x="956" y="204"/>
                  </a:lnTo>
                  <a:lnTo>
                    <a:pt x="958" y="204"/>
                  </a:lnTo>
                  <a:lnTo>
                    <a:pt x="963" y="204"/>
                  </a:lnTo>
                  <a:lnTo>
                    <a:pt x="964" y="203"/>
                  </a:lnTo>
                  <a:lnTo>
                    <a:pt x="968" y="203"/>
                  </a:lnTo>
                  <a:lnTo>
                    <a:pt x="970" y="204"/>
                  </a:lnTo>
                  <a:lnTo>
                    <a:pt x="979" y="205"/>
                  </a:lnTo>
                  <a:lnTo>
                    <a:pt x="981" y="207"/>
                  </a:lnTo>
                  <a:lnTo>
                    <a:pt x="985" y="212"/>
                  </a:lnTo>
                  <a:lnTo>
                    <a:pt x="987" y="215"/>
                  </a:lnTo>
                  <a:lnTo>
                    <a:pt x="991" y="217"/>
                  </a:lnTo>
                  <a:lnTo>
                    <a:pt x="993" y="218"/>
                  </a:lnTo>
                  <a:lnTo>
                    <a:pt x="996" y="219"/>
                  </a:lnTo>
                  <a:lnTo>
                    <a:pt x="998" y="220"/>
                  </a:lnTo>
                  <a:lnTo>
                    <a:pt x="998" y="222"/>
                  </a:lnTo>
                  <a:lnTo>
                    <a:pt x="999" y="225"/>
                  </a:lnTo>
                  <a:lnTo>
                    <a:pt x="1000" y="226"/>
                  </a:lnTo>
                  <a:lnTo>
                    <a:pt x="1003" y="228"/>
                  </a:lnTo>
                  <a:lnTo>
                    <a:pt x="1004" y="229"/>
                  </a:lnTo>
                  <a:lnTo>
                    <a:pt x="1005" y="231"/>
                  </a:lnTo>
                  <a:lnTo>
                    <a:pt x="1005" y="232"/>
                  </a:lnTo>
                  <a:lnTo>
                    <a:pt x="1007" y="233"/>
                  </a:lnTo>
                  <a:lnTo>
                    <a:pt x="1011" y="239"/>
                  </a:lnTo>
                  <a:lnTo>
                    <a:pt x="1014" y="240"/>
                  </a:lnTo>
                  <a:lnTo>
                    <a:pt x="1018" y="244"/>
                  </a:lnTo>
                  <a:lnTo>
                    <a:pt x="1019" y="246"/>
                  </a:lnTo>
                  <a:lnTo>
                    <a:pt x="1019" y="250"/>
                  </a:lnTo>
                  <a:lnTo>
                    <a:pt x="1020" y="252"/>
                  </a:lnTo>
                  <a:lnTo>
                    <a:pt x="1022" y="255"/>
                  </a:lnTo>
                  <a:lnTo>
                    <a:pt x="1023" y="257"/>
                  </a:lnTo>
                  <a:lnTo>
                    <a:pt x="1023" y="261"/>
                  </a:lnTo>
                  <a:lnTo>
                    <a:pt x="1023" y="264"/>
                  </a:lnTo>
                  <a:lnTo>
                    <a:pt x="1022" y="266"/>
                  </a:lnTo>
                  <a:lnTo>
                    <a:pt x="1019" y="269"/>
                  </a:lnTo>
                  <a:lnTo>
                    <a:pt x="1018" y="269"/>
                  </a:lnTo>
                  <a:lnTo>
                    <a:pt x="1015" y="269"/>
                  </a:lnTo>
                  <a:lnTo>
                    <a:pt x="1010" y="269"/>
                  </a:lnTo>
                  <a:lnTo>
                    <a:pt x="1005" y="269"/>
                  </a:lnTo>
                  <a:lnTo>
                    <a:pt x="1000" y="268"/>
                  </a:lnTo>
                  <a:lnTo>
                    <a:pt x="996" y="265"/>
                  </a:lnTo>
                  <a:lnTo>
                    <a:pt x="994" y="263"/>
                  </a:lnTo>
                  <a:lnTo>
                    <a:pt x="990" y="262"/>
                  </a:lnTo>
                  <a:lnTo>
                    <a:pt x="988" y="262"/>
                  </a:lnTo>
                  <a:lnTo>
                    <a:pt x="986" y="265"/>
                  </a:lnTo>
                  <a:lnTo>
                    <a:pt x="983" y="265"/>
                  </a:lnTo>
                  <a:lnTo>
                    <a:pt x="982" y="265"/>
                  </a:lnTo>
                  <a:lnTo>
                    <a:pt x="976" y="265"/>
                  </a:lnTo>
                  <a:lnTo>
                    <a:pt x="973" y="264"/>
                  </a:lnTo>
                  <a:lnTo>
                    <a:pt x="968" y="266"/>
                  </a:lnTo>
                  <a:lnTo>
                    <a:pt x="965" y="267"/>
                  </a:lnTo>
                  <a:lnTo>
                    <a:pt x="960" y="269"/>
                  </a:lnTo>
                  <a:lnTo>
                    <a:pt x="957" y="272"/>
                  </a:lnTo>
                  <a:lnTo>
                    <a:pt x="955" y="274"/>
                  </a:lnTo>
                  <a:lnTo>
                    <a:pt x="953" y="273"/>
                  </a:lnTo>
                  <a:lnTo>
                    <a:pt x="951" y="272"/>
                  </a:lnTo>
                  <a:lnTo>
                    <a:pt x="948" y="270"/>
                  </a:lnTo>
                  <a:lnTo>
                    <a:pt x="945" y="270"/>
                  </a:lnTo>
                  <a:lnTo>
                    <a:pt x="944" y="271"/>
                  </a:lnTo>
                  <a:lnTo>
                    <a:pt x="944" y="272"/>
                  </a:lnTo>
                  <a:lnTo>
                    <a:pt x="942" y="277"/>
                  </a:lnTo>
                  <a:lnTo>
                    <a:pt x="942" y="279"/>
                  </a:lnTo>
                  <a:lnTo>
                    <a:pt x="942" y="281"/>
                  </a:lnTo>
                  <a:lnTo>
                    <a:pt x="940" y="281"/>
                  </a:lnTo>
                  <a:lnTo>
                    <a:pt x="936" y="281"/>
                  </a:lnTo>
                  <a:lnTo>
                    <a:pt x="930" y="281"/>
                  </a:lnTo>
                  <a:lnTo>
                    <a:pt x="927" y="280"/>
                  </a:lnTo>
                  <a:lnTo>
                    <a:pt x="925" y="280"/>
                  </a:lnTo>
                  <a:lnTo>
                    <a:pt x="921" y="283"/>
                  </a:lnTo>
                  <a:lnTo>
                    <a:pt x="919" y="283"/>
                  </a:lnTo>
                  <a:lnTo>
                    <a:pt x="917" y="284"/>
                  </a:lnTo>
                  <a:lnTo>
                    <a:pt x="916" y="287"/>
                  </a:lnTo>
                  <a:lnTo>
                    <a:pt x="914" y="290"/>
                  </a:lnTo>
                  <a:lnTo>
                    <a:pt x="911" y="292"/>
                  </a:lnTo>
                  <a:lnTo>
                    <a:pt x="907" y="298"/>
                  </a:lnTo>
                  <a:lnTo>
                    <a:pt x="906" y="302"/>
                  </a:lnTo>
                  <a:lnTo>
                    <a:pt x="906" y="304"/>
                  </a:lnTo>
                  <a:lnTo>
                    <a:pt x="907" y="307"/>
                  </a:lnTo>
                  <a:lnTo>
                    <a:pt x="906" y="309"/>
                  </a:lnTo>
                  <a:lnTo>
                    <a:pt x="903" y="311"/>
                  </a:lnTo>
                  <a:lnTo>
                    <a:pt x="901" y="312"/>
                  </a:lnTo>
                  <a:lnTo>
                    <a:pt x="897" y="314"/>
                  </a:lnTo>
                  <a:lnTo>
                    <a:pt x="893" y="318"/>
                  </a:lnTo>
                  <a:lnTo>
                    <a:pt x="889" y="322"/>
                  </a:lnTo>
                  <a:lnTo>
                    <a:pt x="885" y="322"/>
                  </a:lnTo>
                  <a:lnTo>
                    <a:pt x="881" y="324"/>
                  </a:lnTo>
                  <a:lnTo>
                    <a:pt x="875" y="325"/>
                  </a:lnTo>
                  <a:lnTo>
                    <a:pt x="873" y="325"/>
                  </a:lnTo>
                  <a:lnTo>
                    <a:pt x="865" y="325"/>
                  </a:lnTo>
                  <a:lnTo>
                    <a:pt x="859" y="324"/>
                  </a:lnTo>
                  <a:lnTo>
                    <a:pt x="856" y="324"/>
                  </a:lnTo>
                  <a:lnTo>
                    <a:pt x="854" y="325"/>
                  </a:lnTo>
                  <a:lnTo>
                    <a:pt x="852" y="326"/>
                  </a:lnTo>
                  <a:lnTo>
                    <a:pt x="852" y="328"/>
                  </a:lnTo>
                  <a:lnTo>
                    <a:pt x="851" y="330"/>
                  </a:lnTo>
                  <a:lnTo>
                    <a:pt x="849" y="333"/>
                  </a:lnTo>
                  <a:lnTo>
                    <a:pt x="844" y="338"/>
                  </a:lnTo>
                  <a:lnTo>
                    <a:pt x="841" y="340"/>
                  </a:lnTo>
                  <a:lnTo>
                    <a:pt x="838" y="344"/>
                  </a:lnTo>
                  <a:lnTo>
                    <a:pt x="837" y="345"/>
                  </a:lnTo>
                  <a:lnTo>
                    <a:pt x="833" y="346"/>
                  </a:lnTo>
                  <a:lnTo>
                    <a:pt x="832" y="347"/>
                  </a:lnTo>
                  <a:lnTo>
                    <a:pt x="827" y="350"/>
                  </a:lnTo>
                  <a:lnTo>
                    <a:pt x="825" y="353"/>
                  </a:lnTo>
                  <a:lnTo>
                    <a:pt x="823" y="354"/>
                  </a:lnTo>
                  <a:lnTo>
                    <a:pt x="820" y="353"/>
                  </a:lnTo>
                  <a:lnTo>
                    <a:pt x="818" y="353"/>
                  </a:lnTo>
                  <a:lnTo>
                    <a:pt x="814" y="352"/>
                  </a:lnTo>
                  <a:lnTo>
                    <a:pt x="810" y="352"/>
                  </a:lnTo>
                  <a:lnTo>
                    <a:pt x="805" y="351"/>
                  </a:lnTo>
                  <a:lnTo>
                    <a:pt x="794" y="348"/>
                  </a:lnTo>
                  <a:lnTo>
                    <a:pt x="791" y="346"/>
                  </a:lnTo>
                  <a:lnTo>
                    <a:pt x="788" y="342"/>
                  </a:lnTo>
                  <a:lnTo>
                    <a:pt x="785" y="339"/>
                  </a:lnTo>
                  <a:lnTo>
                    <a:pt x="781" y="339"/>
                  </a:lnTo>
                  <a:lnTo>
                    <a:pt x="775" y="339"/>
                  </a:lnTo>
                  <a:lnTo>
                    <a:pt x="773" y="339"/>
                  </a:lnTo>
                  <a:lnTo>
                    <a:pt x="769" y="339"/>
                  </a:lnTo>
                  <a:lnTo>
                    <a:pt x="764" y="344"/>
                  </a:lnTo>
                  <a:lnTo>
                    <a:pt x="762" y="347"/>
                  </a:lnTo>
                  <a:lnTo>
                    <a:pt x="760" y="350"/>
                  </a:lnTo>
                  <a:lnTo>
                    <a:pt x="758" y="357"/>
                  </a:lnTo>
                  <a:lnTo>
                    <a:pt x="757" y="361"/>
                  </a:lnTo>
                  <a:lnTo>
                    <a:pt x="756" y="364"/>
                  </a:lnTo>
                  <a:lnTo>
                    <a:pt x="753" y="368"/>
                  </a:lnTo>
                  <a:lnTo>
                    <a:pt x="753" y="371"/>
                  </a:lnTo>
                  <a:lnTo>
                    <a:pt x="754" y="372"/>
                  </a:lnTo>
                  <a:lnTo>
                    <a:pt x="755" y="375"/>
                  </a:lnTo>
                  <a:lnTo>
                    <a:pt x="757" y="379"/>
                  </a:lnTo>
                  <a:lnTo>
                    <a:pt x="760" y="382"/>
                  </a:lnTo>
                  <a:lnTo>
                    <a:pt x="762" y="385"/>
                  </a:lnTo>
                  <a:lnTo>
                    <a:pt x="767" y="390"/>
                  </a:lnTo>
                  <a:lnTo>
                    <a:pt x="768" y="392"/>
                  </a:lnTo>
                  <a:lnTo>
                    <a:pt x="770" y="395"/>
                  </a:lnTo>
                  <a:lnTo>
                    <a:pt x="770" y="398"/>
                  </a:lnTo>
                  <a:lnTo>
                    <a:pt x="770" y="400"/>
                  </a:lnTo>
                  <a:lnTo>
                    <a:pt x="768" y="401"/>
                  </a:lnTo>
                  <a:lnTo>
                    <a:pt x="764" y="402"/>
                  </a:lnTo>
                  <a:lnTo>
                    <a:pt x="763" y="404"/>
                  </a:lnTo>
                  <a:lnTo>
                    <a:pt x="761" y="406"/>
                  </a:lnTo>
                  <a:lnTo>
                    <a:pt x="758" y="409"/>
                  </a:lnTo>
                  <a:lnTo>
                    <a:pt x="756" y="409"/>
                  </a:lnTo>
                  <a:lnTo>
                    <a:pt x="755" y="410"/>
                  </a:lnTo>
                  <a:lnTo>
                    <a:pt x="746" y="413"/>
                  </a:lnTo>
                  <a:lnTo>
                    <a:pt x="743" y="415"/>
                  </a:lnTo>
                  <a:lnTo>
                    <a:pt x="741" y="416"/>
                  </a:lnTo>
                  <a:lnTo>
                    <a:pt x="738" y="419"/>
                  </a:lnTo>
                  <a:lnTo>
                    <a:pt x="735" y="422"/>
                  </a:lnTo>
                  <a:lnTo>
                    <a:pt x="732" y="426"/>
                  </a:lnTo>
                  <a:lnTo>
                    <a:pt x="731" y="428"/>
                  </a:lnTo>
                  <a:lnTo>
                    <a:pt x="728" y="431"/>
                  </a:lnTo>
                  <a:lnTo>
                    <a:pt x="725" y="435"/>
                  </a:lnTo>
                  <a:lnTo>
                    <a:pt x="723" y="437"/>
                  </a:lnTo>
                  <a:lnTo>
                    <a:pt x="722" y="439"/>
                  </a:lnTo>
                  <a:lnTo>
                    <a:pt x="721" y="440"/>
                  </a:lnTo>
                  <a:lnTo>
                    <a:pt x="717" y="442"/>
                  </a:lnTo>
                  <a:lnTo>
                    <a:pt x="714" y="443"/>
                  </a:lnTo>
                  <a:lnTo>
                    <a:pt x="710" y="445"/>
                  </a:lnTo>
                  <a:lnTo>
                    <a:pt x="704" y="448"/>
                  </a:lnTo>
                  <a:lnTo>
                    <a:pt x="699" y="450"/>
                  </a:lnTo>
                  <a:lnTo>
                    <a:pt x="695" y="452"/>
                  </a:lnTo>
                  <a:lnTo>
                    <a:pt x="690" y="454"/>
                  </a:lnTo>
                  <a:lnTo>
                    <a:pt x="687" y="455"/>
                  </a:lnTo>
                  <a:lnTo>
                    <a:pt x="681" y="454"/>
                  </a:lnTo>
                  <a:lnTo>
                    <a:pt x="673" y="455"/>
                  </a:lnTo>
                  <a:lnTo>
                    <a:pt x="667" y="456"/>
                  </a:lnTo>
                  <a:lnTo>
                    <a:pt x="662" y="455"/>
                  </a:lnTo>
                  <a:lnTo>
                    <a:pt x="655" y="455"/>
                  </a:lnTo>
                  <a:lnTo>
                    <a:pt x="650" y="454"/>
                  </a:lnTo>
                  <a:lnTo>
                    <a:pt x="647" y="455"/>
                  </a:lnTo>
                  <a:lnTo>
                    <a:pt x="638" y="456"/>
                  </a:lnTo>
                  <a:lnTo>
                    <a:pt x="637" y="456"/>
                  </a:lnTo>
                  <a:lnTo>
                    <a:pt x="622" y="459"/>
                  </a:lnTo>
                  <a:lnTo>
                    <a:pt x="616" y="460"/>
                  </a:lnTo>
                  <a:lnTo>
                    <a:pt x="610" y="461"/>
                  </a:lnTo>
                  <a:lnTo>
                    <a:pt x="606" y="461"/>
                  </a:lnTo>
                  <a:lnTo>
                    <a:pt x="603" y="463"/>
                  </a:lnTo>
                  <a:lnTo>
                    <a:pt x="599" y="464"/>
                  </a:lnTo>
                  <a:lnTo>
                    <a:pt x="597" y="465"/>
                  </a:lnTo>
                  <a:lnTo>
                    <a:pt x="591" y="468"/>
                  </a:lnTo>
                  <a:lnTo>
                    <a:pt x="577" y="474"/>
                  </a:lnTo>
                  <a:lnTo>
                    <a:pt x="567" y="479"/>
                  </a:lnTo>
                  <a:lnTo>
                    <a:pt x="566" y="480"/>
                  </a:lnTo>
                  <a:lnTo>
                    <a:pt x="559" y="483"/>
                  </a:lnTo>
                  <a:lnTo>
                    <a:pt x="555" y="485"/>
                  </a:lnTo>
                  <a:lnTo>
                    <a:pt x="553" y="488"/>
                  </a:lnTo>
                  <a:lnTo>
                    <a:pt x="550" y="490"/>
                  </a:lnTo>
                  <a:lnTo>
                    <a:pt x="549" y="491"/>
                  </a:lnTo>
                  <a:lnTo>
                    <a:pt x="544" y="489"/>
                  </a:lnTo>
                  <a:lnTo>
                    <a:pt x="542" y="489"/>
                  </a:lnTo>
                  <a:lnTo>
                    <a:pt x="533" y="488"/>
                  </a:lnTo>
                  <a:lnTo>
                    <a:pt x="533" y="479"/>
                  </a:lnTo>
                  <a:lnTo>
                    <a:pt x="527" y="480"/>
                  </a:lnTo>
                  <a:lnTo>
                    <a:pt x="517" y="482"/>
                  </a:lnTo>
                  <a:lnTo>
                    <a:pt x="508" y="484"/>
                  </a:lnTo>
                  <a:lnTo>
                    <a:pt x="500" y="480"/>
                  </a:lnTo>
                  <a:lnTo>
                    <a:pt x="494" y="476"/>
                  </a:lnTo>
                  <a:lnTo>
                    <a:pt x="487" y="474"/>
                  </a:lnTo>
                  <a:lnTo>
                    <a:pt x="480" y="471"/>
                  </a:lnTo>
                  <a:lnTo>
                    <a:pt x="472" y="470"/>
                  </a:lnTo>
                  <a:lnTo>
                    <a:pt x="459" y="467"/>
                  </a:lnTo>
                  <a:lnTo>
                    <a:pt x="453" y="464"/>
                  </a:lnTo>
                  <a:lnTo>
                    <a:pt x="449" y="461"/>
                  </a:lnTo>
                  <a:lnTo>
                    <a:pt x="445" y="454"/>
                  </a:lnTo>
                  <a:lnTo>
                    <a:pt x="443" y="452"/>
                  </a:lnTo>
                  <a:lnTo>
                    <a:pt x="440" y="451"/>
                  </a:lnTo>
                  <a:lnTo>
                    <a:pt x="437" y="451"/>
                  </a:lnTo>
                  <a:lnTo>
                    <a:pt x="432" y="451"/>
                  </a:lnTo>
                  <a:lnTo>
                    <a:pt x="424" y="450"/>
                  </a:lnTo>
                  <a:lnTo>
                    <a:pt x="415" y="448"/>
                  </a:lnTo>
                  <a:lnTo>
                    <a:pt x="406" y="447"/>
                  </a:lnTo>
                  <a:lnTo>
                    <a:pt x="394" y="445"/>
                  </a:lnTo>
                  <a:lnTo>
                    <a:pt x="391" y="445"/>
                  </a:lnTo>
                  <a:lnTo>
                    <a:pt x="383" y="447"/>
                  </a:lnTo>
                  <a:lnTo>
                    <a:pt x="374" y="450"/>
                  </a:lnTo>
                  <a:lnTo>
                    <a:pt x="357" y="447"/>
                  </a:lnTo>
                  <a:lnTo>
                    <a:pt x="350" y="447"/>
                  </a:lnTo>
                  <a:lnTo>
                    <a:pt x="335" y="444"/>
                  </a:lnTo>
                  <a:lnTo>
                    <a:pt x="318" y="442"/>
                  </a:lnTo>
                  <a:lnTo>
                    <a:pt x="302" y="440"/>
                  </a:lnTo>
                  <a:lnTo>
                    <a:pt x="290" y="441"/>
                  </a:lnTo>
                  <a:lnTo>
                    <a:pt x="283" y="442"/>
                  </a:lnTo>
                  <a:lnTo>
                    <a:pt x="276" y="443"/>
                  </a:lnTo>
                  <a:lnTo>
                    <a:pt x="275" y="442"/>
                  </a:lnTo>
                  <a:lnTo>
                    <a:pt x="275" y="437"/>
                  </a:lnTo>
                  <a:lnTo>
                    <a:pt x="273" y="434"/>
                  </a:lnTo>
                  <a:lnTo>
                    <a:pt x="269" y="430"/>
                  </a:lnTo>
                  <a:lnTo>
                    <a:pt x="266" y="426"/>
                  </a:lnTo>
                  <a:lnTo>
                    <a:pt x="261" y="422"/>
                  </a:lnTo>
                  <a:lnTo>
                    <a:pt x="259" y="418"/>
                  </a:lnTo>
                  <a:lnTo>
                    <a:pt x="259" y="414"/>
                  </a:lnTo>
                  <a:lnTo>
                    <a:pt x="254" y="402"/>
                  </a:lnTo>
                  <a:lnTo>
                    <a:pt x="251" y="393"/>
                  </a:lnTo>
                  <a:lnTo>
                    <a:pt x="250" y="391"/>
                  </a:lnTo>
                  <a:lnTo>
                    <a:pt x="248" y="389"/>
                  </a:lnTo>
                  <a:lnTo>
                    <a:pt x="247" y="387"/>
                  </a:lnTo>
                  <a:lnTo>
                    <a:pt x="243" y="387"/>
                  </a:lnTo>
                  <a:lnTo>
                    <a:pt x="242" y="385"/>
                  </a:lnTo>
                  <a:lnTo>
                    <a:pt x="242" y="382"/>
                  </a:lnTo>
                  <a:lnTo>
                    <a:pt x="242" y="378"/>
                  </a:lnTo>
                  <a:lnTo>
                    <a:pt x="243" y="376"/>
                  </a:lnTo>
                  <a:lnTo>
                    <a:pt x="242" y="374"/>
                  </a:lnTo>
                  <a:lnTo>
                    <a:pt x="234" y="376"/>
                  </a:lnTo>
                  <a:lnTo>
                    <a:pt x="227" y="374"/>
                  </a:lnTo>
                  <a:lnTo>
                    <a:pt x="223" y="371"/>
                  </a:lnTo>
                  <a:lnTo>
                    <a:pt x="216" y="366"/>
                  </a:lnTo>
                  <a:lnTo>
                    <a:pt x="212" y="364"/>
                  </a:lnTo>
                  <a:lnTo>
                    <a:pt x="206" y="359"/>
                  </a:lnTo>
                  <a:lnTo>
                    <a:pt x="199" y="357"/>
                  </a:lnTo>
                  <a:lnTo>
                    <a:pt x="196" y="355"/>
                  </a:lnTo>
                  <a:lnTo>
                    <a:pt x="192" y="350"/>
                  </a:lnTo>
                  <a:lnTo>
                    <a:pt x="189" y="347"/>
                  </a:lnTo>
                  <a:lnTo>
                    <a:pt x="184" y="345"/>
                  </a:lnTo>
                  <a:lnTo>
                    <a:pt x="177" y="343"/>
                  </a:lnTo>
                  <a:lnTo>
                    <a:pt x="166" y="341"/>
                  </a:lnTo>
                  <a:lnTo>
                    <a:pt x="161" y="341"/>
                  </a:lnTo>
                  <a:lnTo>
                    <a:pt x="155" y="342"/>
                  </a:lnTo>
                  <a:lnTo>
                    <a:pt x="150" y="342"/>
                  </a:lnTo>
                  <a:lnTo>
                    <a:pt x="142" y="341"/>
                  </a:lnTo>
                  <a:lnTo>
                    <a:pt x="137" y="339"/>
                  </a:lnTo>
                  <a:lnTo>
                    <a:pt x="131" y="339"/>
                  </a:lnTo>
                  <a:lnTo>
                    <a:pt x="128" y="339"/>
                  </a:lnTo>
                  <a:lnTo>
                    <a:pt x="123" y="339"/>
                  </a:lnTo>
                  <a:lnTo>
                    <a:pt x="120" y="338"/>
                  </a:lnTo>
                  <a:lnTo>
                    <a:pt x="119" y="337"/>
                  </a:lnTo>
                  <a:lnTo>
                    <a:pt x="114" y="337"/>
                  </a:lnTo>
                  <a:lnTo>
                    <a:pt x="111" y="336"/>
                  </a:lnTo>
                  <a:lnTo>
                    <a:pt x="109" y="333"/>
                  </a:lnTo>
                  <a:lnTo>
                    <a:pt x="106" y="333"/>
                  </a:lnTo>
                  <a:lnTo>
                    <a:pt x="103" y="333"/>
                  </a:lnTo>
                  <a:lnTo>
                    <a:pt x="101" y="333"/>
                  </a:lnTo>
                  <a:lnTo>
                    <a:pt x="100" y="333"/>
                  </a:lnTo>
                  <a:lnTo>
                    <a:pt x="99" y="330"/>
                  </a:lnTo>
                  <a:lnTo>
                    <a:pt x="97" y="325"/>
                  </a:lnTo>
                  <a:lnTo>
                    <a:pt x="97" y="324"/>
                  </a:lnTo>
                  <a:lnTo>
                    <a:pt x="95" y="321"/>
                  </a:lnTo>
                  <a:lnTo>
                    <a:pt x="93" y="319"/>
                  </a:lnTo>
                  <a:lnTo>
                    <a:pt x="94" y="316"/>
                  </a:lnTo>
                  <a:lnTo>
                    <a:pt x="95" y="309"/>
                  </a:lnTo>
                  <a:lnTo>
                    <a:pt x="98" y="304"/>
                  </a:lnTo>
                  <a:lnTo>
                    <a:pt x="99" y="302"/>
                  </a:lnTo>
                  <a:lnTo>
                    <a:pt x="101" y="301"/>
                  </a:lnTo>
                  <a:lnTo>
                    <a:pt x="103" y="298"/>
                  </a:lnTo>
                  <a:lnTo>
                    <a:pt x="104" y="296"/>
                  </a:lnTo>
                  <a:lnTo>
                    <a:pt x="104" y="292"/>
                  </a:lnTo>
                  <a:lnTo>
                    <a:pt x="103" y="289"/>
                  </a:lnTo>
                  <a:lnTo>
                    <a:pt x="101" y="285"/>
                  </a:lnTo>
                  <a:lnTo>
                    <a:pt x="102" y="282"/>
                  </a:lnTo>
                  <a:lnTo>
                    <a:pt x="103" y="280"/>
                  </a:lnTo>
                  <a:lnTo>
                    <a:pt x="106" y="273"/>
                  </a:lnTo>
                  <a:lnTo>
                    <a:pt x="105" y="271"/>
                  </a:lnTo>
                  <a:lnTo>
                    <a:pt x="104" y="270"/>
                  </a:lnTo>
                  <a:lnTo>
                    <a:pt x="104" y="267"/>
                  </a:lnTo>
                  <a:lnTo>
                    <a:pt x="104" y="262"/>
                  </a:lnTo>
                  <a:lnTo>
                    <a:pt x="101" y="256"/>
                  </a:lnTo>
                  <a:lnTo>
                    <a:pt x="100" y="253"/>
                  </a:lnTo>
                  <a:lnTo>
                    <a:pt x="98" y="251"/>
                  </a:lnTo>
                  <a:lnTo>
                    <a:pt x="95" y="251"/>
                  </a:lnTo>
                  <a:lnTo>
                    <a:pt x="93" y="246"/>
                  </a:lnTo>
                  <a:lnTo>
                    <a:pt x="90" y="241"/>
                  </a:lnTo>
                  <a:lnTo>
                    <a:pt x="88" y="237"/>
                  </a:lnTo>
                  <a:lnTo>
                    <a:pt x="88" y="235"/>
                  </a:lnTo>
                  <a:lnTo>
                    <a:pt x="87" y="232"/>
                  </a:lnTo>
                  <a:lnTo>
                    <a:pt x="86" y="228"/>
                  </a:lnTo>
                  <a:lnTo>
                    <a:pt x="85" y="225"/>
                  </a:lnTo>
                  <a:lnTo>
                    <a:pt x="84" y="223"/>
                  </a:lnTo>
                  <a:lnTo>
                    <a:pt x="83" y="220"/>
                  </a:lnTo>
                  <a:lnTo>
                    <a:pt x="82" y="219"/>
                  </a:lnTo>
                  <a:lnTo>
                    <a:pt x="79" y="218"/>
                  </a:lnTo>
                  <a:lnTo>
                    <a:pt x="76" y="216"/>
                  </a:lnTo>
                  <a:lnTo>
                    <a:pt x="74" y="213"/>
                  </a:lnTo>
                  <a:lnTo>
                    <a:pt x="74" y="211"/>
                  </a:lnTo>
                  <a:lnTo>
                    <a:pt x="73" y="210"/>
                  </a:lnTo>
                  <a:lnTo>
                    <a:pt x="71" y="209"/>
                  </a:lnTo>
                  <a:lnTo>
                    <a:pt x="69" y="211"/>
                  </a:lnTo>
                  <a:lnTo>
                    <a:pt x="67" y="212"/>
                  </a:lnTo>
                  <a:lnTo>
                    <a:pt x="65" y="212"/>
                  </a:lnTo>
                  <a:lnTo>
                    <a:pt x="63" y="211"/>
                  </a:lnTo>
                  <a:lnTo>
                    <a:pt x="63" y="210"/>
                  </a:lnTo>
                  <a:lnTo>
                    <a:pt x="61" y="208"/>
                  </a:lnTo>
                  <a:lnTo>
                    <a:pt x="58" y="204"/>
                  </a:lnTo>
                  <a:lnTo>
                    <a:pt x="56" y="203"/>
                  </a:lnTo>
                  <a:lnTo>
                    <a:pt x="51" y="203"/>
                  </a:lnTo>
                  <a:lnTo>
                    <a:pt x="47" y="205"/>
                  </a:lnTo>
                  <a:lnTo>
                    <a:pt x="45" y="204"/>
                  </a:lnTo>
                  <a:lnTo>
                    <a:pt x="42" y="204"/>
                  </a:lnTo>
                  <a:lnTo>
                    <a:pt x="40" y="202"/>
                  </a:lnTo>
                  <a:lnTo>
                    <a:pt x="38" y="199"/>
                  </a:lnTo>
                  <a:lnTo>
                    <a:pt x="35" y="199"/>
                  </a:lnTo>
                  <a:lnTo>
                    <a:pt x="30" y="196"/>
                  </a:lnTo>
                  <a:lnTo>
                    <a:pt x="27" y="193"/>
                  </a:lnTo>
                  <a:lnTo>
                    <a:pt x="27" y="189"/>
                  </a:lnTo>
                  <a:lnTo>
                    <a:pt x="25" y="185"/>
                  </a:lnTo>
                  <a:lnTo>
                    <a:pt x="22" y="185"/>
                  </a:lnTo>
                  <a:lnTo>
                    <a:pt x="19" y="182"/>
                  </a:lnTo>
                  <a:lnTo>
                    <a:pt x="14" y="180"/>
                  </a:lnTo>
                  <a:lnTo>
                    <a:pt x="11" y="178"/>
                  </a:lnTo>
                  <a:lnTo>
                    <a:pt x="8" y="177"/>
                  </a:lnTo>
                  <a:lnTo>
                    <a:pt x="8" y="176"/>
                  </a:lnTo>
                  <a:lnTo>
                    <a:pt x="8" y="175"/>
                  </a:lnTo>
                  <a:lnTo>
                    <a:pt x="9" y="173"/>
                  </a:lnTo>
                  <a:lnTo>
                    <a:pt x="10" y="172"/>
                  </a:lnTo>
                  <a:lnTo>
                    <a:pt x="11" y="170"/>
                  </a:lnTo>
                  <a:lnTo>
                    <a:pt x="10" y="169"/>
                  </a:lnTo>
                  <a:lnTo>
                    <a:pt x="7" y="168"/>
                  </a:lnTo>
                  <a:lnTo>
                    <a:pt x="4" y="166"/>
                  </a:lnTo>
                  <a:lnTo>
                    <a:pt x="3" y="164"/>
                  </a:lnTo>
                  <a:lnTo>
                    <a:pt x="0" y="161"/>
                  </a:lnTo>
                  <a:lnTo>
                    <a:pt x="1" y="160"/>
                  </a:lnTo>
                  <a:lnTo>
                    <a:pt x="3" y="159"/>
                  </a:lnTo>
                  <a:lnTo>
                    <a:pt x="4" y="158"/>
                  </a:lnTo>
                  <a:lnTo>
                    <a:pt x="5" y="156"/>
                  </a:lnTo>
                  <a:lnTo>
                    <a:pt x="4" y="155"/>
                  </a:lnTo>
                  <a:lnTo>
                    <a:pt x="3" y="152"/>
                  </a:lnTo>
                  <a:lnTo>
                    <a:pt x="4" y="151"/>
                  </a:lnTo>
                  <a:lnTo>
                    <a:pt x="3" y="148"/>
                  </a:lnTo>
                  <a:lnTo>
                    <a:pt x="3" y="148"/>
                  </a:lnTo>
                  <a:lnTo>
                    <a:pt x="6" y="148"/>
                  </a:lnTo>
                  <a:lnTo>
                    <a:pt x="8" y="147"/>
                  </a:lnTo>
                  <a:lnTo>
                    <a:pt x="10" y="146"/>
                  </a:lnTo>
                  <a:lnTo>
                    <a:pt x="13" y="144"/>
                  </a:lnTo>
                  <a:lnTo>
                    <a:pt x="13" y="141"/>
                  </a:lnTo>
                  <a:lnTo>
                    <a:pt x="13" y="138"/>
                  </a:lnTo>
                  <a:lnTo>
                    <a:pt x="15" y="134"/>
                  </a:lnTo>
                  <a:lnTo>
                    <a:pt x="19" y="133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6" y="133"/>
                  </a:lnTo>
                  <a:lnTo>
                    <a:pt x="29" y="132"/>
                  </a:lnTo>
                  <a:lnTo>
                    <a:pt x="30" y="133"/>
                  </a:lnTo>
                  <a:lnTo>
                    <a:pt x="33" y="135"/>
                  </a:lnTo>
                  <a:lnTo>
                    <a:pt x="35" y="134"/>
                  </a:lnTo>
                  <a:lnTo>
                    <a:pt x="36" y="133"/>
                  </a:lnTo>
                  <a:lnTo>
                    <a:pt x="36" y="130"/>
                  </a:lnTo>
                  <a:lnTo>
                    <a:pt x="37" y="130"/>
                  </a:lnTo>
                  <a:lnTo>
                    <a:pt x="39" y="131"/>
                  </a:lnTo>
                  <a:lnTo>
                    <a:pt x="40" y="133"/>
                  </a:lnTo>
                  <a:lnTo>
                    <a:pt x="41" y="133"/>
                  </a:lnTo>
                  <a:lnTo>
                    <a:pt x="44" y="131"/>
                  </a:lnTo>
                  <a:lnTo>
                    <a:pt x="46" y="130"/>
                  </a:lnTo>
                  <a:lnTo>
                    <a:pt x="47" y="127"/>
                  </a:lnTo>
                  <a:lnTo>
                    <a:pt x="48" y="125"/>
                  </a:lnTo>
                  <a:lnTo>
                    <a:pt x="50" y="126"/>
                  </a:lnTo>
                  <a:lnTo>
                    <a:pt x="53" y="126"/>
                  </a:lnTo>
                  <a:lnTo>
                    <a:pt x="56" y="124"/>
                  </a:lnTo>
                  <a:lnTo>
                    <a:pt x="59" y="122"/>
                  </a:lnTo>
                  <a:lnTo>
                    <a:pt x="62" y="121"/>
                  </a:lnTo>
                  <a:lnTo>
                    <a:pt x="62" y="119"/>
                  </a:lnTo>
                  <a:lnTo>
                    <a:pt x="61" y="116"/>
                  </a:lnTo>
                  <a:lnTo>
                    <a:pt x="61" y="112"/>
                  </a:lnTo>
                  <a:lnTo>
                    <a:pt x="64" y="109"/>
                  </a:lnTo>
                  <a:lnTo>
                    <a:pt x="68" y="109"/>
                  </a:lnTo>
                  <a:lnTo>
                    <a:pt x="72" y="108"/>
                  </a:lnTo>
                  <a:lnTo>
                    <a:pt x="73" y="104"/>
                  </a:lnTo>
                  <a:lnTo>
                    <a:pt x="74" y="103"/>
                  </a:lnTo>
                  <a:lnTo>
                    <a:pt x="76" y="102"/>
                  </a:lnTo>
                  <a:lnTo>
                    <a:pt x="79" y="102"/>
                  </a:lnTo>
                  <a:lnTo>
                    <a:pt x="82" y="100"/>
                  </a:lnTo>
                  <a:lnTo>
                    <a:pt x="84" y="99"/>
                  </a:lnTo>
                  <a:lnTo>
                    <a:pt x="89" y="97"/>
                  </a:lnTo>
                  <a:lnTo>
                    <a:pt x="93" y="96"/>
                  </a:lnTo>
                  <a:lnTo>
                    <a:pt x="95" y="94"/>
                  </a:lnTo>
                  <a:lnTo>
                    <a:pt x="97" y="92"/>
                  </a:lnTo>
                  <a:lnTo>
                    <a:pt x="99" y="91"/>
                  </a:lnTo>
                  <a:lnTo>
                    <a:pt x="101" y="89"/>
                  </a:lnTo>
                  <a:lnTo>
                    <a:pt x="105" y="86"/>
                  </a:lnTo>
                  <a:lnTo>
                    <a:pt x="106" y="86"/>
                  </a:lnTo>
                  <a:lnTo>
                    <a:pt x="112" y="84"/>
                  </a:lnTo>
                  <a:lnTo>
                    <a:pt x="114" y="84"/>
                  </a:lnTo>
                  <a:lnTo>
                    <a:pt x="115" y="84"/>
                  </a:lnTo>
                  <a:lnTo>
                    <a:pt x="117" y="84"/>
                  </a:lnTo>
                  <a:lnTo>
                    <a:pt x="119" y="81"/>
                  </a:lnTo>
                  <a:lnTo>
                    <a:pt x="121" y="79"/>
                  </a:lnTo>
                  <a:lnTo>
                    <a:pt x="123" y="78"/>
                  </a:lnTo>
                  <a:lnTo>
                    <a:pt x="125" y="77"/>
                  </a:lnTo>
                  <a:lnTo>
                    <a:pt x="127" y="74"/>
                  </a:lnTo>
                  <a:lnTo>
                    <a:pt x="130" y="73"/>
                  </a:lnTo>
                  <a:lnTo>
                    <a:pt x="135" y="72"/>
                  </a:lnTo>
                  <a:lnTo>
                    <a:pt x="139" y="73"/>
                  </a:lnTo>
                  <a:lnTo>
                    <a:pt x="142" y="72"/>
                  </a:lnTo>
                  <a:lnTo>
                    <a:pt x="145" y="68"/>
                  </a:lnTo>
                  <a:lnTo>
                    <a:pt x="145" y="67"/>
                  </a:lnTo>
                  <a:lnTo>
                    <a:pt x="145" y="65"/>
                  </a:lnTo>
                  <a:lnTo>
                    <a:pt x="147" y="64"/>
                  </a:lnTo>
                  <a:lnTo>
                    <a:pt x="150" y="67"/>
                  </a:lnTo>
                  <a:lnTo>
                    <a:pt x="151" y="69"/>
                  </a:lnTo>
                  <a:lnTo>
                    <a:pt x="155" y="71"/>
                  </a:lnTo>
                  <a:lnTo>
                    <a:pt x="156" y="73"/>
                  </a:lnTo>
                  <a:lnTo>
                    <a:pt x="158" y="73"/>
                  </a:lnTo>
                  <a:lnTo>
                    <a:pt x="160" y="72"/>
                  </a:lnTo>
                  <a:lnTo>
                    <a:pt x="161" y="68"/>
                  </a:lnTo>
                  <a:lnTo>
                    <a:pt x="163" y="68"/>
                  </a:lnTo>
                  <a:lnTo>
                    <a:pt x="166" y="68"/>
                  </a:lnTo>
                  <a:lnTo>
                    <a:pt x="167" y="70"/>
                  </a:lnTo>
                  <a:lnTo>
                    <a:pt x="167" y="72"/>
                  </a:lnTo>
                  <a:lnTo>
                    <a:pt x="168" y="75"/>
                  </a:lnTo>
                  <a:lnTo>
                    <a:pt x="171" y="77"/>
                  </a:lnTo>
                  <a:lnTo>
                    <a:pt x="175" y="77"/>
                  </a:lnTo>
                  <a:lnTo>
                    <a:pt x="177" y="77"/>
                  </a:lnTo>
                  <a:lnTo>
                    <a:pt x="180" y="77"/>
                  </a:lnTo>
                  <a:lnTo>
                    <a:pt x="184" y="78"/>
                  </a:lnTo>
                  <a:lnTo>
                    <a:pt x="188" y="78"/>
                  </a:lnTo>
                  <a:lnTo>
                    <a:pt x="189" y="78"/>
                  </a:lnTo>
                  <a:lnTo>
                    <a:pt x="193" y="78"/>
                  </a:lnTo>
                  <a:lnTo>
                    <a:pt x="199" y="79"/>
                  </a:lnTo>
                  <a:lnTo>
                    <a:pt x="202" y="79"/>
                  </a:lnTo>
                  <a:lnTo>
                    <a:pt x="208" y="80"/>
                  </a:lnTo>
                  <a:lnTo>
                    <a:pt x="209" y="82"/>
                  </a:lnTo>
                  <a:lnTo>
                    <a:pt x="210" y="87"/>
                  </a:lnTo>
                  <a:lnTo>
                    <a:pt x="211" y="92"/>
                  </a:lnTo>
                  <a:lnTo>
                    <a:pt x="211" y="96"/>
                  </a:lnTo>
                  <a:lnTo>
                    <a:pt x="213" y="98"/>
                  </a:lnTo>
                  <a:lnTo>
                    <a:pt x="214" y="99"/>
                  </a:lnTo>
                  <a:lnTo>
                    <a:pt x="216" y="100"/>
                  </a:lnTo>
                  <a:lnTo>
                    <a:pt x="218" y="103"/>
                  </a:lnTo>
                  <a:lnTo>
                    <a:pt x="219" y="106"/>
                  </a:lnTo>
                  <a:lnTo>
                    <a:pt x="221" y="106"/>
                  </a:lnTo>
                  <a:lnTo>
                    <a:pt x="223" y="105"/>
                  </a:lnTo>
                  <a:lnTo>
                    <a:pt x="225" y="105"/>
                  </a:lnTo>
                  <a:lnTo>
                    <a:pt x="229" y="105"/>
                  </a:lnTo>
                  <a:lnTo>
                    <a:pt x="232" y="107"/>
                  </a:lnTo>
                  <a:lnTo>
                    <a:pt x="233" y="109"/>
                  </a:lnTo>
                  <a:lnTo>
                    <a:pt x="235" y="110"/>
                  </a:lnTo>
                  <a:lnTo>
                    <a:pt x="237" y="110"/>
                  </a:lnTo>
                  <a:lnTo>
                    <a:pt x="242" y="110"/>
                  </a:lnTo>
                  <a:lnTo>
                    <a:pt x="244" y="110"/>
                  </a:lnTo>
                  <a:lnTo>
                    <a:pt x="246" y="111"/>
                  </a:lnTo>
                  <a:lnTo>
                    <a:pt x="248" y="111"/>
                  </a:lnTo>
                  <a:lnTo>
                    <a:pt x="250" y="110"/>
                  </a:lnTo>
                  <a:lnTo>
                    <a:pt x="254" y="109"/>
                  </a:lnTo>
                  <a:lnTo>
                    <a:pt x="257" y="107"/>
                  </a:lnTo>
                  <a:lnTo>
                    <a:pt x="259" y="107"/>
                  </a:lnTo>
                  <a:lnTo>
                    <a:pt x="260" y="108"/>
                  </a:lnTo>
                  <a:lnTo>
                    <a:pt x="262" y="109"/>
                  </a:lnTo>
                  <a:lnTo>
                    <a:pt x="263" y="108"/>
                  </a:lnTo>
                  <a:lnTo>
                    <a:pt x="264" y="107"/>
                  </a:lnTo>
                  <a:lnTo>
                    <a:pt x="266" y="107"/>
                  </a:lnTo>
                  <a:lnTo>
                    <a:pt x="267" y="108"/>
                  </a:lnTo>
                  <a:lnTo>
                    <a:pt x="271" y="109"/>
                  </a:lnTo>
                  <a:lnTo>
                    <a:pt x="274" y="112"/>
                  </a:lnTo>
                  <a:lnTo>
                    <a:pt x="276" y="113"/>
                  </a:lnTo>
                  <a:lnTo>
                    <a:pt x="278" y="111"/>
                  </a:lnTo>
                  <a:lnTo>
                    <a:pt x="279" y="111"/>
                  </a:lnTo>
                  <a:lnTo>
                    <a:pt x="281" y="113"/>
                  </a:lnTo>
                  <a:lnTo>
                    <a:pt x="282" y="113"/>
                  </a:lnTo>
                  <a:lnTo>
                    <a:pt x="283" y="112"/>
                  </a:lnTo>
                  <a:lnTo>
                    <a:pt x="286" y="111"/>
                  </a:lnTo>
                  <a:lnTo>
                    <a:pt x="294" y="113"/>
                  </a:lnTo>
                  <a:lnTo>
                    <a:pt x="297" y="116"/>
                  </a:lnTo>
                  <a:lnTo>
                    <a:pt x="298" y="117"/>
                  </a:lnTo>
                  <a:lnTo>
                    <a:pt x="299" y="119"/>
                  </a:lnTo>
                  <a:lnTo>
                    <a:pt x="302" y="120"/>
                  </a:lnTo>
                  <a:lnTo>
                    <a:pt x="307" y="120"/>
                  </a:lnTo>
                  <a:lnTo>
                    <a:pt x="309" y="118"/>
                  </a:lnTo>
                  <a:lnTo>
                    <a:pt x="312" y="115"/>
                  </a:lnTo>
                  <a:lnTo>
                    <a:pt x="314" y="111"/>
                  </a:lnTo>
                  <a:lnTo>
                    <a:pt x="316" y="110"/>
                  </a:lnTo>
                  <a:lnTo>
                    <a:pt x="318" y="110"/>
                  </a:lnTo>
                  <a:lnTo>
                    <a:pt x="320" y="110"/>
                  </a:lnTo>
                  <a:lnTo>
                    <a:pt x="323" y="109"/>
                  </a:lnTo>
                  <a:lnTo>
                    <a:pt x="325" y="107"/>
                  </a:lnTo>
                  <a:lnTo>
                    <a:pt x="327" y="107"/>
                  </a:lnTo>
                  <a:lnTo>
                    <a:pt x="331" y="103"/>
                  </a:lnTo>
                  <a:lnTo>
                    <a:pt x="331" y="102"/>
                  </a:lnTo>
                  <a:lnTo>
                    <a:pt x="333" y="98"/>
                  </a:lnTo>
                  <a:lnTo>
                    <a:pt x="334" y="96"/>
                  </a:lnTo>
                  <a:lnTo>
                    <a:pt x="335" y="92"/>
                  </a:lnTo>
                  <a:lnTo>
                    <a:pt x="336" y="86"/>
                  </a:lnTo>
                  <a:lnTo>
                    <a:pt x="337" y="83"/>
                  </a:lnTo>
                  <a:lnTo>
                    <a:pt x="336" y="81"/>
                  </a:lnTo>
                  <a:lnTo>
                    <a:pt x="334" y="80"/>
                  </a:lnTo>
                  <a:lnTo>
                    <a:pt x="332" y="79"/>
                  </a:lnTo>
                  <a:lnTo>
                    <a:pt x="329" y="77"/>
                  </a:lnTo>
                  <a:lnTo>
                    <a:pt x="328" y="75"/>
                  </a:lnTo>
                  <a:lnTo>
                    <a:pt x="327" y="72"/>
                  </a:lnTo>
                  <a:lnTo>
                    <a:pt x="326" y="68"/>
                  </a:lnTo>
                  <a:lnTo>
                    <a:pt x="326" y="66"/>
                  </a:lnTo>
                  <a:lnTo>
                    <a:pt x="326" y="64"/>
                  </a:lnTo>
                  <a:lnTo>
                    <a:pt x="325" y="63"/>
                  </a:lnTo>
                  <a:lnTo>
                    <a:pt x="323" y="60"/>
                  </a:lnTo>
                  <a:lnTo>
                    <a:pt x="322" y="58"/>
                  </a:lnTo>
                  <a:lnTo>
                    <a:pt x="322" y="55"/>
                  </a:lnTo>
                  <a:lnTo>
                    <a:pt x="325" y="49"/>
                  </a:lnTo>
                  <a:lnTo>
                    <a:pt x="325" y="46"/>
                  </a:lnTo>
                  <a:lnTo>
                    <a:pt x="325" y="45"/>
                  </a:lnTo>
                  <a:lnTo>
                    <a:pt x="325" y="43"/>
                  </a:lnTo>
                  <a:lnTo>
                    <a:pt x="326" y="40"/>
                  </a:lnTo>
                  <a:lnTo>
                    <a:pt x="327" y="38"/>
                  </a:lnTo>
                  <a:lnTo>
                    <a:pt x="328" y="34"/>
                  </a:lnTo>
                  <a:lnTo>
                    <a:pt x="331" y="33"/>
                  </a:lnTo>
                  <a:lnTo>
                    <a:pt x="333" y="33"/>
                  </a:lnTo>
                  <a:lnTo>
                    <a:pt x="334" y="32"/>
                  </a:lnTo>
                  <a:lnTo>
                    <a:pt x="335" y="28"/>
                  </a:lnTo>
                  <a:lnTo>
                    <a:pt x="336" y="25"/>
                  </a:lnTo>
                  <a:lnTo>
                    <a:pt x="337" y="23"/>
                  </a:lnTo>
                  <a:lnTo>
                    <a:pt x="339" y="21"/>
                  </a:lnTo>
                  <a:lnTo>
                    <a:pt x="348" y="17"/>
                  </a:lnTo>
                  <a:lnTo>
                    <a:pt x="351" y="11"/>
                  </a:lnTo>
                  <a:lnTo>
                    <a:pt x="353" y="9"/>
                  </a:lnTo>
                  <a:lnTo>
                    <a:pt x="354" y="3"/>
                  </a:lnTo>
                  <a:lnTo>
                    <a:pt x="356" y="0"/>
                  </a:lnTo>
                  <a:lnTo>
                    <a:pt x="357" y="1"/>
                  </a:lnTo>
                  <a:lnTo>
                    <a:pt x="360" y="4"/>
                  </a:lnTo>
                  <a:lnTo>
                    <a:pt x="362" y="4"/>
                  </a:lnTo>
                  <a:lnTo>
                    <a:pt x="365" y="6"/>
                  </a:lnTo>
                  <a:lnTo>
                    <a:pt x="372" y="10"/>
                  </a:lnTo>
                  <a:lnTo>
                    <a:pt x="376" y="11"/>
                  </a:lnTo>
                  <a:lnTo>
                    <a:pt x="378" y="12"/>
                  </a:lnTo>
                  <a:lnTo>
                    <a:pt x="382" y="13"/>
                  </a:lnTo>
                  <a:lnTo>
                    <a:pt x="384" y="15"/>
                  </a:lnTo>
                  <a:lnTo>
                    <a:pt x="388" y="19"/>
                  </a:lnTo>
                  <a:lnTo>
                    <a:pt x="392" y="20"/>
                  </a:lnTo>
                  <a:lnTo>
                    <a:pt x="398" y="20"/>
                  </a:lnTo>
                  <a:lnTo>
                    <a:pt x="406" y="20"/>
                  </a:lnTo>
                  <a:lnTo>
                    <a:pt x="407" y="21"/>
                  </a:lnTo>
                  <a:lnTo>
                    <a:pt x="412" y="23"/>
                  </a:lnTo>
                  <a:lnTo>
                    <a:pt x="419" y="26"/>
                  </a:lnTo>
                  <a:lnTo>
                    <a:pt x="424" y="29"/>
                  </a:lnTo>
                  <a:lnTo>
                    <a:pt x="429" y="31"/>
                  </a:lnTo>
                  <a:lnTo>
                    <a:pt x="431" y="33"/>
                  </a:lnTo>
                  <a:lnTo>
                    <a:pt x="434" y="34"/>
                  </a:lnTo>
                  <a:lnTo>
                    <a:pt x="437" y="33"/>
                  </a:lnTo>
                  <a:lnTo>
                    <a:pt x="440" y="34"/>
                  </a:lnTo>
                  <a:lnTo>
                    <a:pt x="448" y="36"/>
                  </a:lnTo>
                  <a:lnTo>
                    <a:pt x="453" y="38"/>
                  </a:lnTo>
                  <a:lnTo>
                    <a:pt x="457" y="39"/>
                  </a:lnTo>
                  <a:lnTo>
                    <a:pt x="459" y="41"/>
                  </a:lnTo>
                  <a:lnTo>
                    <a:pt x="459" y="44"/>
                  </a:lnTo>
                  <a:lnTo>
                    <a:pt x="458" y="46"/>
                  </a:lnTo>
                  <a:lnTo>
                    <a:pt x="458" y="52"/>
                  </a:lnTo>
                  <a:lnTo>
                    <a:pt x="460" y="55"/>
                  </a:lnTo>
                  <a:lnTo>
                    <a:pt x="460" y="59"/>
                  </a:lnTo>
                  <a:lnTo>
                    <a:pt x="460" y="62"/>
                  </a:lnTo>
                  <a:lnTo>
                    <a:pt x="460" y="66"/>
                  </a:lnTo>
                  <a:lnTo>
                    <a:pt x="461" y="68"/>
                  </a:lnTo>
                  <a:lnTo>
                    <a:pt x="462" y="69"/>
                  </a:lnTo>
                  <a:lnTo>
                    <a:pt x="464" y="72"/>
                  </a:lnTo>
                  <a:lnTo>
                    <a:pt x="463" y="74"/>
                  </a:lnTo>
                  <a:lnTo>
                    <a:pt x="462" y="75"/>
                  </a:lnTo>
                  <a:lnTo>
                    <a:pt x="463" y="78"/>
                  </a:lnTo>
                  <a:lnTo>
                    <a:pt x="464" y="80"/>
                  </a:lnTo>
                  <a:lnTo>
                    <a:pt x="467" y="81"/>
                  </a:lnTo>
                  <a:lnTo>
                    <a:pt x="469" y="81"/>
                  </a:lnTo>
                  <a:lnTo>
                    <a:pt x="471" y="84"/>
                  </a:lnTo>
                  <a:lnTo>
                    <a:pt x="475" y="88"/>
                  </a:lnTo>
                  <a:lnTo>
                    <a:pt x="478" y="89"/>
                  </a:lnTo>
                  <a:lnTo>
                    <a:pt x="481" y="91"/>
                  </a:lnTo>
                  <a:lnTo>
                    <a:pt x="487" y="92"/>
                  </a:lnTo>
                  <a:lnTo>
                    <a:pt x="491" y="93"/>
                  </a:lnTo>
                  <a:lnTo>
                    <a:pt x="493" y="94"/>
                  </a:lnTo>
                  <a:lnTo>
                    <a:pt x="495" y="97"/>
                  </a:lnTo>
                  <a:lnTo>
                    <a:pt x="499" y="98"/>
                  </a:lnTo>
                  <a:lnTo>
                    <a:pt x="501" y="99"/>
                  </a:lnTo>
                  <a:lnTo>
                    <a:pt x="506" y="100"/>
                  </a:lnTo>
                  <a:lnTo>
                    <a:pt x="508" y="100"/>
                  </a:lnTo>
                  <a:lnTo>
                    <a:pt x="511" y="98"/>
                  </a:lnTo>
                  <a:lnTo>
                    <a:pt x="512" y="98"/>
                  </a:lnTo>
                  <a:lnTo>
                    <a:pt x="516" y="99"/>
                  </a:lnTo>
                  <a:lnTo>
                    <a:pt x="520" y="100"/>
                  </a:lnTo>
                  <a:lnTo>
                    <a:pt x="523" y="98"/>
                  </a:lnTo>
                  <a:lnTo>
                    <a:pt x="525" y="97"/>
                  </a:lnTo>
                  <a:lnTo>
                    <a:pt x="528" y="94"/>
                  </a:lnTo>
                  <a:lnTo>
                    <a:pt x="532" y="92"/>
                  </a:lnTo>
                  <a:lnTo>
                    <a:pt x="536" y="91"/>
                  </a:lnTo>
                  <a:lnTo>
                    <a:pt x="539" y="90"/>
                  </a:lnTo>
                  <a:lnTo>
                    <a:pt x="549" y="88"/>
                  </a:lnTo>
                  <a:lnTo>
                    <a:pt x="552" y="88"/>
                  </a:lnTo>
                  <a:lnTo>
                    <a:pt x="555" y="86"/>
                  </a:lnTo>
                  <a:lnTo>
                    <a:pt x="558" y="84"/>
                  </a:lnTo>
                  <a:lnTo>
                    <a:pt x="561" y="84"/>
                  </a:lnTo>
                  <a:lnTo>
                    <a:pt x="566" y="85"/>
                  </a:lnTo>
                  <a:lnTo>
                    <a:pt x="571" y="86"/>
                  </a:lnTo>
                  <a:lnTo>
                    <a:pt x="577" y="87"/>
                  </a:lnTo>
                  <a:lnTo>
                    <a:pt x="581" y="89"/>
                  </a:lnTo>
                  <a:lnTo>
                    <a:pt x="584" y="91"/>
                  </a:lnTo>
                  <a:lnTo>
                    <a:pt x="588" y="92"/>
                  </a:lnTo>
                  <a:lnTo>
                    <a:pt x="593" y="91"/>
                  </a:lnTo>
                  <a:lnTo>
                    <a:pt x="599" y="91"/>
                  </a:lnTo>
                  <a:lnTo>
                    <a:pt x="604" y="92"/>
                  </a:lnTo>
                  <a:lnTo>
                    <a:pt x="608" y="95"/>
                  </a:lnTo>
                  <a:lnTo>
                    <a:pt x="611" y="97"/>
                  </a:lnTo>
                  <a:lnTo>
                    <a:pt x="614" y="103"/>
                  </a:lnTo>
                  <a:lnTo>
                    <a:pt x="617" y="105"/>
                  </a:lnTo>
                  <a:lnTo>
                    <a:pt x="620" y="108"/>
                  </a:lnTo>
                  <a:lnTo>
                    <a:pt x="624" y="108"/>
                  </a:lnTo>
                  <a:lnTo>
                    <a:pt x="633" y="108"/>
                  </a:lnTo>
                  <a:lnTo>
                    <a:pt x="638" y="109"/>
                  </a:lnTo>
                  <a:lnTo>
                    <a:pt x="642" y="109"/>
                  </a:lnTo>
                  <a:lnTo>
                    <a:pt x="643" y="111"/>
                  </a:lnTo>
                  <a:lnTo>
                    <a:pt x="643" y="114"/>
                  </a:lnTo>
                  <a:lnTo>
                    <a:pt x="643" y="120"/>
                  </a:lnTo>
                  <a:lnTo>
                    <a:pt x="643" y="122"/>
                  </a:lnTo>
                  <a:lnTo>
                    <a:pt x="643" y="124"/>
                  </a:lnTo>
                  <a:lnTo>
                    <a:pt x="645" y="125"/>
                  </a:lnTo>
                  <a:lnTo>
                    <a:pt x="646" y="127"/>
                  </a:lnTo>
                  <a:lnTo>
                    <a:pt x="648" y="129"/>
                  </a:lnTo>
                  <a:lnTo>
                    <a:pt x="651" y="130"/>
                  </a:lnTo>
                  <a:lnTo>
                    <a:pt x="658" y="137"/>
                  </a:lnTo>
                  <a:lnTo>
                    <a:pt x="661" y="140"/>
                  </a:lnTo>
                  <a:lnTo>
                    <a:pt x="664" y="140"/>
                  </a:lnTo>
                  <a:lnTo>
                    <a:pt x="668" y="140"/>
                  </a:lnTo>
                  <a:lnTo>
                    <a:pt x="674" y="140"/>
                  </a:lnTo>
                  <a:lnTo>
                    <a:pt x="684" y="140"/>
                  </a:lnTo>
                  <a:lnTo>
                    <a:pt x="691" y="142"/>
                  </a:lnTo>
                  <a:lnTo>
                    <a:pt x="694" y="143"/>
                  </a:lnTo>
                  <a:lnTo>
                    <a:pt x="700" y="144"/>
                  </a:lnTo>
                  <a:lnTo>
                    <a:pt x="708" y="146"/>
                  </a:lnTo>
                  <a:lnTo>
                    <a:pt x="715" y="148"/>
                  </a:lnTo>
                  <a:lnTo>
                    <a:pt x="718" y="146"/>
                  </a:lnTo>
                  <a:lnTo>
                    <a:pt x="722" y="146"/>
                  </a:lnTo>
                  <a:lnTo>
                    <a:pt x="725" y="147"/>
                  </a:lnTo>
                  <a:lnTo>
                    <a:pt x="728" y="149"/>
                  </a:lnTo>
                  <a:lnTo>
                    <a:pt x="731" y="149"/>
                  </a:lnTo>
                  <a:lnTo>
                    <a:pt x="734" y="148"/>
                  </a:lnTo>
                  <a:lnTo>
                    <a:pt x="747" y="141"/>
                  </a:lnTo>
                  <a:lnTo>
                    <a:pt x="751" y="139"/>
                  </a:lnTo>
                  <a:lnTo>
                    <a:pt x="754" y="140"/>
                  </a:lnTo>
                  <a:lnTo>
                    <a:pt x="757" y="138"/>
                  </a:lnTo>
                  <a:lnTo>
                    <a:pt x="758" y="138"/>
                  </a:lnTo>
                  <a:lnTo>
                    <a:pt x="763" y="136"/>
                  </a:lnTo>
                  <a:lnTo>
                    <a:pt x="767" y="136"/>
                  </a:lnTo>
                  <a:lnTo>
                    <a:pt x="770" y="136"/>
                  </a:lnTo>
                  <a:lnTo>
                    <a:pt x="774" y="135"/>
                  </a:lnTo>
                  <a:lnTo>
                    <a:pt x="784" y="131"/>
                  </a:lnTo>
                  <a:lnTo>
                    <a:pt x="788" y="130"/>
                  </a:lnTo>
                  <a:lnTo>
                    <a:pt x="794" y="131"/>
                  </a:lnTo>
                  <a:lnTo>
                    <a:pt x="797" y="130"/>
                  </a:lnTo>
                  <a:lnTo>
                    <a:pt x="801" y="129"/>
                  </a:lnTo>
                  <a:lnTo>
                    <a:pt x="805" y="126"/>
                  </a:lnTo>
                  <a:lnTo>
                    <a:pt x="807" y="122"/>
                  </a:lnTo>
                  <a:lnTo>
                    <a:pt x="809" y="117"/>
                  </a:lnTo>
                  <a:lnTo>
                    <a:pt x="814" y="113"/>
                  </a:lnTo>
                  <a:lnTo>
                    <a:pt x="818" y="110"/>
                  </a:lnTo>
                  <a:lnTo>
                    <a:pt x="822" y="107"/>
                  </a:lnTo>
                  <a:lnTo>
                    <a:pt x="827" y="104"/>
                  </a:lnTo>
                  <a:lnTo>
                    <a:pt x="832" y="102"/>
                  </a:lnTo>
                  <a:lnTo>
                    <a:pt x="838" y="97"/>
                  </a:lnTo>
                  <a:lnTo>
                    <a:pt x="843" y="94"/>
                  </a:lnTo>
                  <a:lnTo>
                    <a:pt x="845" y="94"/>
                  </a:lnTo>
                  <a:lnTo>
                    <a:pt x="848" y="94"/>
                  </a:lnTo>
                  <a:lnTo>
                    <a:pt x="853" y="96"/>
                  </a:lnTo>
                  <a:lnTo>
                    <a:pt x="857" y="95"/>
                  </a:lnTo>
                  <a:lnTo>
                    <a:pt x="859" y="96"/>
                  </a:lnTo>
                  <a:lnTo>
                    <a:pt x="864" y="98"/>
                  </a:lnTo>
                  <a:lnTo>
                    <a:pt x="868" y="100"/>
                  </a:lnTo>
                  <a:lnTo>
                    <a:pt x="871" y="104"/>
                  </a:lnTo>
                  <a:lnTo>
                    <a:pt x="877" y="109"/>
                  </a:lnTo>
                  <a:lnTo>
                    <a:pt x="879" y="111"/>
                  </a:lnTo>
                  <a:lnTo>
                    <a:pt x="881" y="112"/>
                  </a:lnTo>
                  <a:lnTo>
                    <a:pt x="886" y="113"/>
                  </a:lnTo>
                  <a:lnTo>
                    <a:pt x="890" y="113"/>
                  </a:lnTo>
                  <a:lnTo>
                    <a:pt x="893" y="112"/>
                  </a:lnTo>
                  <a:lnTo>
                    <a:pt x="897" y="109"/>
                  </a:lnTo>
                  <a:lnTo>
                    <a:pt x="904" y="107"/>
                  </a:lnTo>
                  <a:lnTo>
                    <a:pt x="906" y="107"/>
                  </a:lnTo>
                  <a:lnTo>
                    <a:pt x="911" y="108"/>
                  </a:lnTo>
                  <a:lnTo>
                    <a:pt x="917" y="111"/>
                  </a:lnTo>
                  <a:lnTo>
                    <a:pt x="919" y="113"/>
                  </a:lnTo>
                  <a:lnTo>
                    <a:pt x="921" y="1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79" name="Freeform 559">
              <a:extLst>
                <a:ext uri="{FF2B5EF4-FFF2-40B4-BE49-F238E27FC236}">
                  <a16:creationId xmlns:a16="http://schemas.microsoft.com/office/drawing/2014/main" id="{D2B44CB8-5535-C4CC-2ABD-AD897338C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3" y="9611090"/>
              <a:ext cx="780317" cy="258276"/>
            </a:xfrm>
            <a:custGeom>
              <a:avLst/>
              <a:gdLst>
                <a:gd name="T0" fmla="*/ 372 w 625"/>
                <a:gd name="T1" fmla="*/ 151 h 206"/>
                <a:gd name="T2" fmla="*/ 143 w 625"/>
                <a:gd name="T3" fmla="*/ 142 h 206"/>
                <a:gd name="T4" fmla="*/ 52 w 625"/>
                <a:gd name="T5" fmla="*/ 136 h 206"/>
                <a:gd name="T6" fmla="*/ 575 w 625"/>
                <a:gd name="T7" fmla="*/ 98 h 206"/>
                <a:gd name="T8" fmla="*/ 22 w 625"/>
                <a:gd name="T9" fmla="*/ 61 h 206"/>
                <a:gd name="T10" fmla="*/ 3 w 625"/>
                <a:gd name="T11" fmla="*/ 34 h 206"/>
                <a:gd name="T12" fmla="*/ 77 w 625"/>
                <a:gd name="T13" fmla="*/ 35 h 206"/>
                <a:gd name="T14" fmla="*/ 112 w 625"/>
                <a:gd name="T15" fmla="*/ 66 h 206"/>
                <a:gd name="T16" fmla="*/ 119 w 625"/>
                <a:gd name="T17" fmla="*/ 126 h 206"/>
                <a:gd name="T18" fmla="*/ 144 w 625"/>
                <a:gd name="T19" fmla="*/ 178 h 206"/>
                <a:gd name="T20" fmla="*/ 140 w 625"/>
                <a:gd name="T21" fmla="*/ 185 h 206"/>
                <a:gd name="T22" fmla="*/ 123 w 625"/>
                <a:gd name="T23" fmla="*/ 191 h 206"/>
                <a:gd name="T24" fmla="*/ 78 w 625"/>
                <a:gd name="T25" fmla="*/ 162 h 206"/>
                <a:gd name="T26" fmla="*/ 52 w 625"/>
                <a:gd name="T27" fmla="*/ 133 h 206"/>
                <a:gd name="T28" fmla="*/ 35 w 625"/>
                <a:gd name="T29" fmla="*/ 106 h 206"/>
                <a:gd name="T30" fmla="*/ 22 w 625"/>
                <a:gd name="T31" fmla="*/ 43 h 206"/>
                <a:gd name="T32" fmla="*/ 19 w 625"/>
                <a:gd name="T33" fmla="*/ 21 h 206"/>
                <a:gd name="T34" fmla="*/ 38 w 625"/>
                <a:gd name="T35" fmla="*/ 35 h 206"/>
                <a:gd name="T36" fmla="*/ 41 w 625"/>
                <a:gd name="T37" fmla="*/ 50 h 206"/>
                <a:gd name="T38" fmla="*/ 54 w 625"/>
                <a:gd name="T39" fmla="*/ 47 h 206"/>
                <a:gd name="T40" fmla="*/ 69 w 625"/>
                <a:gd name="T41" fmla="*/ 48 h 206"/>
                <a:gd name="T42" fmla="*/ 566 w 625"/>
                <a:gd name="T43" fmla="*/ 100 h 206"/>
                <a:gd name="T44" fmla="*/ 536 w 625"/>
                <a:gd name="T45" fmla="*/ 94 h 206"/>
                <a:gd name="T46" fmla="*/ 515 w 625"/>
                <a:gd name="T47" fmla="*/ 95 h 206"/>
                <a:gd name="T48" fmla="*/ 505 w 625"/>
                <a:gd name="T49" fmla="*/ 118 h 206"/>
                <a:gd name="T50" fmla="*/ 502 w 625"/>
                <a:gd name="T51" fmla="*/ 137 h 206"/>
                <a:gd name="T52" fmla="*/ 490 w 625"/>
                <a:gd name="T53" fmla="*/ 145 h 206"/>
                <a:gd name="T54" fmla="*/ 490 w 625"/>
                <a:gd name="T55" fmla="*/ 155 h 206"/>
                <a:gd name="T56" fmla="*/ 482 w 625"/>
                <a:gd name="T57" fmla="*/ 170 h 206"/>
                <a:gd name="T58" fmla="*/ 474 w 625"/>
                <a:gd name="T59" fmla="*/ 185 h 206"/>
                <a:gd name="T60" fmla="*/ 451 w 625"/>
                <a:gd name="T61" fmla="*/ 189 h 206"/>
                <a:gd name="T62" fmla="*/ 426 w 625"/>
                <a:gd name="T63" fmla="*/ 187 h 206"/>
                <a:gd name="T64" fmla="*/ 400 w 625"/>
                <a:gd name="T65" fmla="*/ 186 h 206"/>
                <a:gd name="T66" fmla="*/ 382 w 625"/>
                <a:gd name="T67" fmla="*/ 201 h 206"/>
                <a:gd name="T68" fmla="*/ 348 w 625"/>
                <a:gd name="T69" fmla="*/ 205 h 206"/>
                <a:gd name="T70" fmla="*/ 326 w 625"/>
                <a:gd name="T71" fmla="*/ 191 h 206"/>
                <a:gd name="T72" fmla="*/ 314 w 625"/>
                <a:gd name="T73" fmla="*/ 173 h 206"/>
                <a:gd name="T74" fmla="*/ 338 w 625"/>
                <a:gd name="T75" fmla="*/ 179 h 206"/>
                <a:gd name="T76" fmla="*/ 365 w 625"/>
                <a:gd name="T77" fmla="*/ 189 h 206"/>
                <a:gd name="T78" fmla="*/ 366 w 625"/>
                <a:gd name="T79" fmla="*/ 173 h 206"/>
                <a:gd name="T80" fmla="*/ 370 w 625"/>
                <a:gd name="T81" fmla="*/ 157 h 206"/>
                <a:gd name="T82" fmla="*/ 380 w 625"/>
                <a:gd name="T83" fmla="*/ 144 h 206"/>
                <a:gd name="T84" fmla="*/ 434 w 625"/>
                <a:gd name="T85" fmla="*/ 120 h 206"/>
                <a:gd name="T86" fmla="*/ 456 w 625"/>
                <a:gd name="T87" fmla="*/ 88 h 206"/>
                <a:gd name="T88" fmla="*/ 464 w 625"/>
                <a:gd name="T89" fmla="*/ 96 h 206"/>
                <a:gd name="T90" fmla="*/ 479 w 625"/>
                <a:gd name="T91" fmla="*/ 103 h 206"/>
                <a:gd name="T92" fmla="*/ 480 w 625"/>
                <a:gd name="T93" fmla="*/ 88 h 206"/>
                <a:gd name="T94" fmla="*/ 488 w 625"/>
                <a:gd name="T95" fmla="*/ 84 h 206"/>
                <a:gd name="T96" fmla="*/ 497 w 625"/>
                <a:gd name="T97" fmla="*/ 92 h 206"/>
                <a:gd name="T98" fmla="*/ 505 w 625"/>
                <a:gd name="T99" fmla="*/ 71 h 206"/>
                <a:gd name="T100" fmla="*/ 509 w 625"/>
                <a:gd name="T101" fmla="*/ 57 h 206"/>
                <a:gd name="T102" fmla="*/ 535 w 625"/>
                <a:gd name="T103" fmla="*/ 26 h 206"/>
                <a:gd name="T104" fmla="*/ 545 w 625"/>
                <a:gd name="T105" fmla="*/ 24 h 206"/>
                <a:gd name="T106" fmla="*/ 559 w 625"/>
                <a:gd name="T107" fmla="*/ 16 h 206"/>
                <a:gd name="T108" fmla="*/ 573 w 625"/>
                <a:gd name="T109" fmla="*/ 31 h 206"/>
                <a:gd name="T110" fmla="*/ 579 w 625"/>
                <a:gd name="T111" fmla="*/ 44 h 206"/>
                <a:gd name="T112" fmla="*/ 584 w 625"/>
                <a:gd name="T113" fmla="*/ 52 h 206"/>
                <a:gd name="T114" fmla="*/ 602 w 625"/>
                <a:gd name="T115" fmla="*/ 55 h 206"/>
                <a:gd name="T116" fmla="*/ 624 w 625"/>
                <a:gd name="T117" fmla="*/ 65 h 206"/>
                <a:gd name="T118" fmla="*/ 595 w 625"/>
                <a:gd name="T119" fmla="*/ 74 h 206"/>
                <a:gd name="T120" fmla="*/ 600 w 625"/>
                <a:gd name="T121" fmla="*/ 94 h 206"/>
                <a:gd name="T122" fmla="*/ 573 w 625"/>
                <a:gd name="T123" fmla="*/ 95 h 206"/>
                <a:gd name="T124" fmla="*/ 556 w 625"/>
                <a:gd name="T125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25" h="206">
                  <a:moveTo>
                    <a:pt x="372" y="156"/>
                  </a:moveTo>
                  <a:lnTo>
                    <a:pt x="372" y="157"/>
                  </a:lnTo>
                  <a:lnTo>
                    <a:pt x="370" y="156"/>
                  </a:lnTo>
                  <a:lnTo>
                    <a:pt x="370" y="146"/>
                  </a:lnTo>
                  <a:lnTo>
                    <a:pt x="371" y="145"/>
                  </a:lnTo>
                  <a:lnTo>
                    <a:pt x="372" y="145"/>
                  </a:lnTo>
                  <a:lnTo>
                    <a:pt x="372" y="147"/>
                  </a:lnTo>
                  <a:lnTo>
                    <a:pt x="372" y="151"/>
                  </a:lnTo>
                  <a:lnTo>
                    <a:pt x="372" y="155"/>
                  </a:lnTo>
                  <a:lnTo>
                    <a:pt x="372" y="156"/>
                  </a:lnTo>
                  <a:close/>
                  <a:moveTo>
                    <a:pt x="144" y="146"/>
                  </a:moveTo>
                  <a:lnTo>
                    <a:pt x="143" y="146"/>
                  </a:lnTo>
                  <a:lnTo>
                    <a:pt x="142" y="146"/>
                  </a:lnTo>
                  <a:lnTo>
                    <a:pt x="141" y="145"/>
                  </a:lnTo>
                  <a:lnTo>
                    <a:pt x="143" y="142"/>
                  </a:lnTo>
                  <a:lnTo>
                    <a:pt x="143" y="142"/>
                  </a:lnTo>
                  <a:lnTo>
                    <a:pt x="144" y="145"/>
                  </a:lnTo>
                  <a:lnTo>
                    <a:pt x="144" y="146"/>
                  </a:lnTo>
                  <a:close/>
                  <a:moveTo>
                    <a:pt x="52" y="138"/>
                  </a:moveTo>
                  <a:lnTo>
                    <a:pt x="50" y="139"/>
                  </a:lnTo>
                  <a:lnTo>
                    <a:pt x="50" y="138"/>
                  </a:lnTo>
                  <a:lnTo>
                    <a:pt x="51" y="137"/>
                  </a:lnTo>
                  <a:lnTo>
                    <a:pt x="52" y="135"/>
                  </a:lnTo>
                  <a:lnTo>
                    <a:pt x="52" y="136"/>
                  </a:lnTo>
                  <a:lnTo>
                    <a:pt x="52" y="138"/>
                  </a:lnTo>
                  <a:close/>
                  <a:moveTo>
                    <a:pt x="579" y="100"/>
                  </a:moveTo>
                  <a:lnTo>
                    <a:pt x="575" y="101"/>
                  </a:lnTo>
                  <a:lnTo>
                    <a:pt x="572" y="101"/>
                  </a:lnTo>
                  <a:lnTo>
                    <a:pt x="572" y="99"/>
                  </a:lnTo>
                  <a:lnTo>
                    <a:pt x="572" y="98"/>
                  </a:lnTo>
                  <a:lnTo>
                    <a:pt x="573" y="98"/>
                  </a:lnTo>
                  <a:lnTo>
                    <a:pt x="575" y="98"/>
                  </a:lnTo>
                  <a:lnTo>
                    <a:pt x="579" y="100"/>
                  </a:lnTo>
                  <a:close/>
                  <a:moveTo>
                    <a:pt x="20" y="65"/>
                  </a:moveTo>
                  <a:lnTo>
                    <a:pt x="19" y="66"/>
                  </a:lnTo>
                  <a:lnTo>
                    <a:pt x="17" y="65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21" y="60"/>
                  </a:lnTo>
                  <a:lnTo>
                    <a:pt x="22" y="61"/>
                  </a:lnTo>
                  <a:lnTo>
                    <a:pt x="20" y="65"/>
                  </a:lnTo>
                  <a:close/>
                  <a:moveTo>
                    <a:pt x="6" y="28"/>
                  </a:moveTo>
                  <a:lnTo>
                    <a:pt x="8" y="31"/>
                  </a:lnTo>
                  <a:lnTo>
                    <a:pt x="7" y="33"/>
                  </a:lnTo>
                  <a:lnTo>
                    <a:pt x="6" y="33"/>
                  </a:lnTo>
                  <a:lnTo>
                    <a:pt x="5" y="33"/>
                  </a:lnTo>
                  <a:lnTo>
                    <a:pt x="4" y="34"/>
                  </a:lnTo>
                  <a:lnTo>
                    <a:pt x="3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1" y="29"/>
                  </a:lnTo>
                  <a:lnTo>
                    <a:pt x="3" y="30"/>
                  </a:lnTo>
                  <a:lnTo>
                    <a:pt x="5" y="29"/>
                  </a:lnTo>
                  <a:lnTo>
                    <a:pt x="6" y="28"/>
                  </a:lnTo>
                  <a:close/>
                  <a:moveTo>
                    <a:pt x="77" y="35"/>
                  </a:moveTo>
                  <a:lnTo>
                    <a:pt x="82" y="36"/>
                  </a:lnTo>
                  <a:lnTo>
                    <a:pt x="84" y="37"/>
                  </a:lnTo>
                  <a:lnTo>
                    <a:pt x="90" y="47"/>
                  </a:lnTo>
                  <a:lnTo>
                    <a:pt x="99" y="54"/>
                  </a:lnTo>
                  <a:lnTo>
                    <a:pt x="102" y="57"/>
                  </a:lnTo>
                  <a:lnTo>
                    <a:pt x="105" y="58"/>
                  </a:lnTo>
                  <a:lnTo>
                    <a:pt x="109" y="61"/>
                  </a:lnTo>
                  <a:lnTo>
                    <a:pt x="112" y="66"/>
                  </a:lnTo>
                  <a:lnTo>
                    <a:pt x="118" y="79"/>
                  </a:lnTo>
                  <a:lnTo>
                    <a:pt x="120" y="85"/>
                  </a:lnTo>
                  <a:lnTo>
                    <a:pt x="120" y="94"/>
                  </a:lnTo>
                  <a:lnTo>
                    <a:pt x="118" y="107"/>
                  </a:lnTo>
                  <a:lnTo>
                    <a:pt x="117" y="114"/>
                  </a:lnTo>
                  <a:lnTo>
                    <a:pt x="117" y="117"/>
                  </a:lnTo>
                  <a:lnTo>
                    <a:pt x="120" y="122"/>
                  </a:lnTo>
                  <a:lnTo>
                    <a:pt x="119" y="126"/>
                  </a:lnTo>
                  <a:lnTo>
                    <a:pt x="120" y="129"/>
                  </a:lnTo>
                  <a:lnTo>
                    <a:pt x="119" y="140"/>
                  </a:lnTo>
                  <a:lnTo>
                    <a:pt x="121" y="143"/>
                  </a:lnTo>
                  <a:lnTo>
                    <a:pt x="123" y="145"/>
                  </a:lnTo>
                  <a:lnTo>
                    <a:pt x="131" y="151"/>
                  </a:lnTo>
                  <a:lnTo>
                    <a:pt x="132" y="153"/>
                  </a:lnTo>
                  <a:lnTo>
                    <a:pt x="136" y="161"/>
                  </a:lnTo>
                  <a:lnTo>
                    <a:pt x="144" y="178"/>
                  </a:lnTo>
                  <a:lnTo>
                    <a:pt x="147" y="186"/>
                  </a:lnTo>
                  <a:lnTo>
                    <a:pt x="146" y="188"/>
                  </a:lnTo>
                  <a:lnTo>
                    <a:pt x="145" y="189"/>
                  </a:lnTo>
                  <a:lnTo>
                    <a:pt x="143" y="189"/>
                  </a:lnTo>
                  <a:lnTo>
                    <a:pt x="141" y="188"/>
                  </a:lnTo>
                  <a:lnTo>
                    <a:pt x="141" y="187"/>
                  </a:lnTo>
                  <a:lnTo>
                    <a:pt x="141" y="186"/>
                  </a:lnTo>
                  <a:lnTo>
                    <a:pt x="140" y="185"/>
                  </a:lnTo>
                  <a:lnTo>
                    <a:pt x="138" y="183"/>
                  </a:lnTo>
                  <a:lnTo>
                    <a:pt x="137" y="181"/>
                  </a:lnTo>
                  <a:lnTo>
                    <a:pt x="137" y="184"/>
                  </a:lnTo>
                  <a:lnTo>
                    <a:pt x="137" y="187"/>
                  </a:lnTo>
                  <a:lnTo>
                    <a:pt x="134" y="187"/>
                  </a:lnTo>
                  <a:lnTo>
                    <a:pt x="131" y="186"/>
                  </a:lnTo>
                  <a:lnTo>
                    <a:pt x="128" y="187"/>
                  </a:lnTo>
                  <a:lnTo>
                    <a:pt x="123" y="191"/>
                  </a:lnTo>
                  <a:lnTo>
                    <a:pt x="121" y="191"/>
                  </a:lnTo>
                  <a:lnTo>
                    <a:pt x="119" y="187"/>
                  </a:lnTo>
                  <a:lnTo>
                    <a:pt x="118" y="186"/>
                  </a:lnTo>
                  <a:lnTo>
                    <a:pt x="117" y="184"/>
                  </a:lnTo>
                  <a:lnTo>
                    <a:pt x="102" y="176"/>
                  </a:lnTo>
                  <a:lnTo>
                    <a:pt x="96" y="174"/>
                  </a:lnTo>
                  <a:lnTo>
                    <a:pt x="91" y="168"/>
                  </a:lnTo>
                  <a:lnTo>
                    <a:pt x="78" y="162"/>
                  </a:lnTo>
                  <a:lnTo>
                    <a:pt x="70" y="155"/>
                  </a:lnTo>
                  <a:lnTo>
                    <a:pt x="67" y="151"/>
                  </a:lnTo>
                  <a:lnTo>
                    <a:pt x="59" y="148"/>
                  </a:lnTo>
                  <a:lnTo>
                    <a:pt x="55" y="144"/>
                  </a:lnTo>
                  <a:lnTo>
                    <a:pt x="53" y="143"/>
                  </a:lnTo>
                  <a:lnTo>
                    <a:pt x="51" y="142"/>
                  </a:lnTo>
                  <a:lnTo>
                    <a:pt x="53" y="137"/>
                  </a:lnTo>
                  <a:lnTo>
                    <a:pt x="52" y="133"/>
                  </a:lnTo>
                  <a:lnTo>
                    <a:pt x="51" y="130"/>
                  </a:lnTo>
                  <a:lnTo>
                    <a:pt x="45" y="123"/>
                  </a:lnTo>
                  <a:lnTo>
                    <a:pt x="43" y="118"/>
                  </a:lnTo>
                  <a:lnTo>
                    <a:pt x="37" y="114"/>
                  </a:lnTo>
                  <a:lnTo>
                    <a:pt x="35" y="110"/>
                  </a:lnTo>
                  <a:lnTo>
                    <a:pt x="33" y="107"/>
                  </a:lnTo>
                  <a:lnTo>
                    <a:pt x="34" y="106"/>
                  </a:lnTo>
                  <a:lnTo>
                    <a:pt x="35" y="106"/>
                  </a:lnTo>
                  <a:lnTo>
                    <a:pt x="34" y="103"/>
                  </a:lnTo>
                  <a:lnTo>
                    <a:pt x="31" y="99"/>
                  </a:lnTo>
                  <a:lnTo>
                    <a:pt x="29" y="94"/>
                  </a:lnTo>
                  <a:lnTo>
                    <a:pt x="29" y="85"/>
                  </a:lnTo>
                  <a:lnTo>
                    <a:pt x="26" y="73"/>
                  </a:lnTo>
                  <a:lnTo>
                    <a:pt x="22" y="56"/>
                  </a:lnTo>
                  <a:lnTo>
                    <a:pt x="23" y="50"/>
                  </a:lnTo>
                  <a:lnTo>
                    <a:pt x="22" y="43"/>
                  </a:lnTo>
                  <a:lnTo>
                    <a:pt x="19" y="37"/>
                  </a:lnTo>
                  <a:lnTo>
                    <a:pt x="16" y="32"/>
                  </a:lnTo>
                  <a:lnTo>
                    <a:pt x="15" y="29"/>
                  </a:lnTo>
                  <a:lnTo>
                    <a:pt x="16" y="27"/>
                  </a:lnTo>
                  <a:lnTo>
                    <a:pt x="16" y="22"/>
                  </a:lnTo>
                  <a:lnTo>
                    <a:pt x="17" y="21"/>
                  </a:lnTo>
                  <a:lnTo>
                    <a:pt x="18" y="20"/>
                  </a:lnTo>
                  <a:lnTo>
                    <a:pt x="19" y="21"/>
                  </a:lnTo>
                  <a:lnTo>
                    <a:pt x="22" y="25"/>
                  </a:lnTo>
                  <a:lnTo>
                    <a:pt x="28" y="28"/>
                  </a:lnTo>
                  <a:lnTo>
                    <a:pt x="30" y="29"/>
                  </a:lnTo>
                  <a:lnTo>
                    <a:pt x="33" y="27"/>
                  </a:lnTo>
                  <a:lnTo>
                    <a:pt x="34" y="28"/>
                  </a:lnTo>
                  <a:lnTo>
                    <a:pt x="35" y="29"/>
                  </a:lnTo>
                  <a:lnTo>
                    <a:pt x="36" y="32"/>
                  </a:lnTo>
                  <a:lnTo>
                    <a:pt x="38" y="35"/>
                  </a:lnTo>
                  <a:lnTo>
                    <a:pt x="41" y="35"/>
                  </a:lnTo>
                  <a:lnTo>
                    <a:pt x="43" y="35"/>
                  </a:lnTo>
                  <a:lnTo>
                    <a:pt x="43" y="35"/>
                  </a:lnTo>
                  <a:lnTo>
                    <a:pt x="44" y="37"/>
                  </a:lnTo>
                  <a:lnTo>
                    <a:pt x="44" y="41"/>
                  </a:lnTo>
                  <a:lnTo>
                    <a:pt x="44" y="44"/>
                  </a:lnTo>
                  <a:lnTo>
                    <a:pt x="41" y="47"/>
                  </a:lnTo>
                  <a:lnTo>
                    <a:pt x="41" y="50"/>
                  </a:lnTo>
                  <a:lnTo>
                    <a:pt x="43" y="51"/>
                  </a:lnTo>
                  <a:lnTo>
                    <a:pt x="44" y="53"/>
                  </a:lnTo>
                  <a:lnTo>
                    <a:pt x="45" y="54"/>
                  </a:lnTo>
                  <a:lnTo>
                    <a:pt x="46" y="54"/>
                  </a:lnTo>
                  <a:lnTo>
                    <a:pt x="48" y="53"/>
                  </a:lnTo>
                  <a:lnTo>
                    <a:pt x="49" y="51"/>
                  </a:lnTo>
                  <a:lnTo>
                    <a:pt x="50" y="49"/>
                  </a:lnTo>
                  <a:lnTo>
                    <a:pt x="54" y="47"/>
                  </a:lnTo>
                  <a:lnTo>
                    <a:pt x="59" y="46"/>
                  </a:lnTo>
                  <a:lnTo>
                    <a:pt x="60" y="46"/>
                  </a:lnTo>
                  <a:lnTo>
                    <a:pt x="61" y="46"/>
                  </a:lnTo>
                  <a:lnTo>
                    <a:pt x="62" y="49"/>
                  </a:lnTo>
                  <a:lnTo>
                    <a:pt x="63" y="50"/>
                  </a:lnTo>
                  <a:lnTo>
                    <a:pt x="65" y="50"/>
                  </a:lnTo>
                  <a:lnTo>
                    <a:pt x="67" y="50"/>
                  </a:lnTo>
                  <a:lnTo>
                    <a:pt x="69" y="48"/>
                  </a:lnTo>
                  <a:lnTo>
                    <a:pt x="71" y="46"/>
                  </a:lnTo>
                  <a:lnTo>
                    <a:pt x="71" y="43"/>
                  </a:lnTo>
                  <a:lnTo>
                    <a:pt x="75" y="40"/>
                  </a:lnTo>
                  <a:lnTo>
                    <a:pt x="76" y="37"/>
                  </a:lnTo>
                  <a:lnTo>
                    <a:pt x="77" y="35"/>
                  </a:lnTo>
                  <a:close/>
                  <a:moveTo>
                    <a:pt x="570" y="101"/>
                  </a:moveTo>
                  <a:lnTo>
                    <a:pt x="568" y="101"/>
                  </a:lnTo>
                  <a:lnTo>
                    <a:pt x="566" y="100"/>
                  </a:lnTo>
                  <a:lnTo>
                    <a:pt x="560" y="96"/>
                  </a:lnTo>
                  <a:lnTo>
                    <a:pt x="555" y="95"/>
                  </a:lnTo>
                  <a:lnTo>
                    <a:pt x="546" y="95"/>
                  </a:lnTo>
                  <a:lnTo>
                    <a:pt x="542" y="95"/>
                  </a:lnTo>
                  <a:lnTo>
                    <a:pt x="540" y="95"/>
                  </a:lnTo>
                  <a:lnTo>
                    <a:pt x="538" y="95"/>
                  </a:lnTo>
                  <a:lnTo>
                    <a:pt x="537" y="94"/>
                  </a:lnTo>
                  <a:lnTo>
                    <a:pt x="536" y="94"/>
                  </a:lnTo>
                  <a:lnTo>
                    <a:pt x="532" y="96"/>
                  </a:lnTo>
                  <a:lnTo>
                    <a:pt x="531" y="96"/>
                  </a:lnTo>
                  <a:lnTo>
                    <a:pt x="529" y="95"/>
                  </a:lnTo>
                  <a:lnTo>
                    <a:pt x="527" y="94"/>
                  </a:lnTo>
                  <a:lnTo>
                    <a:pt x="524" y="95"/>
                  </a:lnTo>
                  <a:lnTo>
                    <a:pt x="520" y="97"/>
                  </a:lnTo>
                  <a:lnTo>
                    <a:pt x="516" y="95"/>
                  </a:lnTo>
                  <a:lnTo>
                    <a:pt x="515" y="95"/>
                  </a:lnTo>
                  <a:lnTo>
                    <a:pt x="514" y="96"/>
                  </a:lnTo>
                  <a:lnTo>
                    <a:pt x="512" y="98"/>
                  </a:lnTo>
                  <a:lnTo>
                    <a:pt x="509" y="100"/>
                  </a:lnTo>
                  <a:lnTo>
                    <a:pt x="508" y="104"/>
                  </a:lnTo>
                  <a:lnTo>
                    <a:pt x="506" y="107"/>
                  </a:lnTo>
                  <a:lnTo>
                    <a:pt x="506" y="108"/>
                  </a:lnTo>
                  <a:lnTo>
                    <a:pt x="506" y="115"/>
                  </a:lnTo>
                  <a:lnTo>
                    <a:pt x="505" y="118"/>
                  </a:lnTo>
                  <a:lnTo>
                    <a:pt x="506" y="122"/>
                  </a:lnTo>
                  <a:lnTo>
                    <a:pt x="506" y="124"/>
                  </a:lnTo>
                  <a:lnTo>
                    <a:pt x="504" y="127"/>
                  </a:lnTo>
                  <a:lnTo>
                    <a:pt x="504" y="127"/>
                  </a:lnTo>
                  <a:lnTo>
                    <a:pt x="503" y="131"/>
                  </a:lnTo>
                  <a:lnTo>
                    <a:pt x="503" y="133"/>
                  </a:lnTo>
                  <a:lnTo>
                    <a:pt x="503" y="134"/>
                  </a:lnTo>
                  <a:lnTo>
                    <a:pt x="502" y="137"/>
                  </a:lnTo>
                  <a:lnTo>
                    <a:pt x="499" y="137"/>
                  </a:lnTo>
                  <a:lnTo>
                    <a:pt x="498" y="138"/>
                  </a:lnTo>
                  <a:lnTo>
                    <a:pt x="495" y="137"/>
                  </a:lnTo>
                  <a:lnTo>
                    <a:pt x="493" y="139"/>
                  </a:lnTo>
                  <a:lnTo>
                    <a:pt x="492" y="141"/>
                  </a:lnTo>
                  <a:lnTo>
                    <a:pt x="490" y="143"/>
                  </a:lnTo>
                  <a:lnTo>
                    <a:pt x="490" y="145"/>
                  </a:lnTo>
                  <a:lnTo>
                    <a:pt x="490" y="145"/>
                  </a:lnTo>
                  <a:lnTo>
                    <a:pt x="490" y="146"/>
                  </a:lnTo>
                  <a:lnTo>
                    <a:pt x="490" y="148"/>
                  </a:lnTo>
                  <a:lnTo>
                    <a:pt x="490" y="150"/>
                  </a:lnTo>
                  <a:lnTo>
                    <a:pt x="492" y="150"/>
                  </a:lnTo>
                  <a:lnTo>
                    <a:pt x="493" y="151"/>
                  </a:lnTo>
                  <a:lnTo>
                    <a:pt x="493" y="153"/>
                  </a:lnTo>
                  <a:lnTo>
                    <a:pt x="492" y="154"/>
                  </a:lnTo>
                  <a:lnTo>
                    <a:pt x="490" y="155"/>
                  </a:lnTo>
                  <a:lnTo>
                    <a:pt x="487" y="158"/>
                  </a:lnTo>
                  <a:lnTo>
                    <a:pt x="482" y="161"/>
                  </a:lnTo>
                  <a:lnTo>
                    <a:pt x="480" y="162"/>
                  </a:lnTo>
                  <a:lnTo>
                    <a:pt x="480" y="163"/>
                  </a:lnTo>
                  <a:lnTo>
                    <a:pt x="480" y="164"/>
                  </a:lnTo>
                  <a:lnTo>
                    <a:pt x="480" y="168"/>
                  </a:lnTo>
                  <a:lnTo>
                    <a:pt x="482" y="169"/>
                  </a:lnTo>
                  <a:lnTo>
                    <a:pt x="482" y="170"/>
                  </a:lnTo>
                  <a:lnTo>
                    <a:pt x="482" y="172"/>
                  </a:lnTo>
                  <a:lnTo>
                    <a:pt x="481" y="173"/>
                  </a:lnTo>
                  <a:lnTo>
                    <a:pt x="480" y="174"/>
                  </a:lnTo>
                  <a:lnTo>
                    <a:pt x="478" y="174"/>
                  </a:lnTo>
                  <a:lnTo>
                    <a:pt x="477" y="175"/>
                  </a:lnTo>
                  <a:lnTo>
                    <a:pt x="477" y="180"/>
                  </a:lnTo>
                  <a:lnTo>
                    <a:pt x="476" y="181"/>
                  </a:lnTo>
                  <a:lnTo>
                    <a:pt x="474" y="185"/>
                  </a:lnTo>
                  <a:lnTo>
                    <a:pt x="473" y="186"/>
                  </a:lnTo>
                  <a:lnTo>
                    <a:pt x="472" y="187"/>
                  </a:lnTo>
                  <a:lnTo>
                    <a:pt x="468" y="185"/>
                  </a:lnTo>
                  <a:lnTo>
                    <a:pt x="464" y="186"/>
                  </a:lnTo>
                  <a:lnTo>
                    <a:pt x="460" y="187"/>
                  </a:lnTo>
                  <a:lnTo>
                    <a:pt x="456" y="187"/>
                  </a:lnTo>
                  <a:lnTo>
                    <a:pt x="452" y="187"/>
                  </a:lnTo>
                  <a:lnTo>
                    <a:pt x="451" y="189"/>
                  </a:lnTo>
                  <a:lnTo>
                    <a:pt x="448" y="191"/>
                  </a:lnTo>
                  <a:lnTo>
                    <a:pt x="446" y="193"/>
                  </a:lnTo>
                  <a:lnTo>
                    <a:pt x="444" y="194"/>
                  </a:lnTo>
                  <a:lnTo>
                    <a:pt x="440" y="191"/>
                  </a:lnTo>
                  <a:lnTo>
                    <a:pt x="438" y="192"/>
                  </a:lnTo>
                  <a:lnTo>
                    <a:pt x="435" y="191"/>
                  </a:lnTo>
                  <a:lnTo>
                    <a:pt x="428" y="188"/>
                  </a:lnTo>
                  <a:lnTo>
                    <a:pt x="426" y="187"/>
                  </a:lnTo>
                  <a:lnTo>
                    <a:pt x="424" y="187"/>
                  </a:lnTo>
                  <a:lnTo>
                    <a:pt x="424" y="187"/>
                  </a:lnTo>
                  <a:lnTo>
                    <a:pt x="424" y="186"/>
                  </a:lnTo>
                  <a:lnTo>
                    <a:pt x="424" y="184"/>
                  </a:lnTo>
                  <a:lnTo>
                    <a:pt x="422" y="183"/>
                  </a:lnTo>
                  <a:lnTo>
                    <a:pt x="407" y="183"/>
                  </a:lnTo>
                  <a:lnTo>
                    <a:pt x="403" y="185"/>
                  </a:lnTo>
                  <a:lnTo>
                    <a:pt x="400" y="186"/>
                  </a:lnTo>
                  <a:lnTo>
                    <a:pt x="398" y="187"/>
                  </a:lnTo>
                  <a:lnTo>
                    <a:pt x="397" y="191"/>
                  </a:lnTo>
                  <a:lnTo>
                    <a:pt x="396" y="194"/>
                  </a:lnTo>
                  <a:lnTo>
                    <a:pt x="394" y="197"/>
                  </a:lnTo>
                  <a:lnTo>
                    <a:pt x="389" y="197"/>
                  </a:lnTo>
                  <a:lnTo>
                    <a:pt x="386" y="201"/>
                  </a:lnTo>
                  <a:lnTo>
                    <a:pt x="384" y="201"/>
                  </a:lnTo>
                  <a:lnTo>
                    <a:pt x="382" y="201"/>
                  </a:lnTo>
                  <a:lnTo>
                    <a:pt x="380" y="200"/>
                  </a:lnTo>
                  <a:lnTo>
                    <a:pt x="378" y="202"/>
                  </a:lnTo>
                  <a:lnTo>
                    <a:pt x="375" y="202"/>
                  </a:lnTo>
                  <a:lnTo>
                    <a:pt x="369" y="200"/>
                  </a:lnTo>
                  <a:lnTo>
                    <a:pt x="363" y="200"/>
                  </a:lnTo>
                  <a:lnTo>
                    <a:pt x="360" y="200"/>
                  </a:lnTo>
                  <a:lnTo>
                    <a:pt x="358" y="200"/>
                  </a:lnTo>
                  <a:lnTo>
                    <a:pt x="348" y="205"/>
                  </a:lnTo>
                  <a:lnTo>
                    <a:pt x="344" y="205"/>
                  </a:lnTo>
                  <a:lnTo>
                    <a:pt x="343" y="205"/>
                  </a:lnTo>
                  <a:lnTo>
                    <a:pt x="341" y="203"/>
                  </a:lnTo>
                  <a:lnTo>
                    <a:pt x="338" y="202"/>
                  </a:lnTo>
                  <a:lnTo>
                    <a:pt x="332" y="195"/>
                  </a:lnTo>
                  <a:lnTo>
                    <a:pt x="330" y="194"/>
                  </a:lnTo>
                  <a:lnTo>
                    <a:pt x="328" y="192"/>
                  </a:lnTo>
                  <a:lnTo>
                    <a:pt x="326" y="191"/>
                  </a:lnTo>
                  <a:lnTo>
                    <a:pt x="325" y="189"/>
                  </a:lnTo>
                  <a:lnTo>
                    <a:pt x="323" y="187"/>
                  </a:lnTo>
                  <a:lnTo>
                    <a:pt x="320" y="185"/>
                  </a:lnTo>
                  <a:lnTo>
                    <a:pt x="317" y="182"/>
                  </a:lnTo>
                  <a:lnTo>
                    <a:pt x="317" y="176"/>
                  </a:lnTo>
                  <a:lnTo>
                    <a:pt x="315" y="176"/>
                  </a:lnTo>
                  <a:lnTo>
                    <a:pt x="314" y="174"/>
                  </a:lnTo>
                  <a:lnTo>
                    <a:pt x="314" y="173"/>
                  </a:lnTo>
                  <a:lnTo>
                    <a:pt x="317" y="169"/>
                  </a:lnTo>
                  <a:lnTo>
                    <a:pt x="319" y="173"/>
                  </a:lnTo>
                  <a:lnTo>
                    <a:pt x="319" y="174"/>
                  </a:lnTo>
                  <a:lnTo>
                    <a:pt x="324" y="177"/>
                  </a:lnTo>
                  <a:lnTo>
                    <a:pt x="328" y="178"/>
                  </a:lnTo>
                  <a:lnTo>
                    <a:pt x="332" y="179"/>
                  </a:lnTo>
                  <a:lnTo>
                    <a:pt x="336" y="179"/>
                  </a:lnTo>
                  <a:lnTo>
                    <a:pt x="338" y="179"/>
                  </a:lnTo>
                  <a:lnTo>
                    <a:pt x="339" y="178"/>
                  </a:lnTo>
                  <a:lnTo>
                    <a:pt x="341" y="179"/>
                  </a:lnTo>
                  <a:lnTo>
                    <a:pt x="350" y="184"/>
                  </a:lnTo>
                  <a:lnTo>
                    <a:pt x="353" y="185"/>
                  </a:lnTo>
                  <a:lnTo>
                    <a:pt x="357" y="185"/>
                  </a:lnTo>
                  <a:lnTo>
                    <a:pt x="358" y="185"/>
                  </a:lnTo>
                  <a:lnTo>
                    <a:pt x="363" y="189"/>
                  </a:lnTo>
                  <a:lnTo>
                    <a:pt x="365" y="189"/>
                  </a:lnTo>
                  <a:lnTo>
                    <a:pt x="367" y="189"/>
                  </a:lnTo>
                  <a:lnTo>
                    <a:pt x="364" y="187"/>
                  </a:lnTo>
                  <a:lnTo>
                    <a:pt x="362" y="186"/>
                  </a:lnTo>
                  <a:lnTo>
                    <a:pt x="361" y="183"/>
                  </a:lnTo>
                  <a:lnTo>
                    <a:pt x="362" y="181"/>
                  </a:lnTo>
                  <a:lnTo>
                    <a:pt x="364" y="180"/>
                  </a:lnTo>
                  <a:lnTo>
                    <a:pt x="365" y="178"/>
                  </a:lnTo>
                  <a:lnTo>
                    <a:pt x="366" y="173"/>
                  </a:lnTo>
                  <a:lnTo>
                    <a:pt x="366" y="170"/>
                  </a:lnTo>
                  <a:lnTo>
                    <a:pt x="368" y="167"/>
                  </a:lnTo>
                  <a:lnTo>
                    <a:pt x="369" y="165"/>
                  </a:lnTo>
                  <a:lnTo>
                    <a:pt x="367" y="163"/>
                  </a:lnTo>
                  <a:lnTo>
                    <a:pt x="366" y="160"/>
                  </a:lnTo>
                  <a:lnTo>
                    <a:pt x="367" y="157"/>
                  </a:lnTo>
                  <a:lnTo>
                    <a:pt x="368" y="156"/>
                  </a:lnTo>
                  <a:lnTo>
                    <a:pt x="370" y="157"/>
                  </a:lnTo>
                  <a:lnTo>
                    <a:pt x="371" y="158"/>
                  </a:lnTo>
                  <a:lnTo>
                    <a:pt x="373" y="158"/>
                  </a:lnTo>
                  <a:lnTo>
                    <a:pt x="374" y="157"/>
                  </a:lnTo>
                  <a:lnTo>
                    <a:pt x="375" y="156"/>
                  </a:lnTo>
                  <a:lnTo>
                    <a:pt x="374" y="154"/>
                  </a:lnTo>
                  <a:lnTo>
                    <a:pt x="374" y="150"/>
                  </a:lnTo>
                  <a:lnTo>
                    <a:pt x="377" y="146"/>
                  </a:lnTo>
                  <a:lnTo>
                    <a:pt x="380" y="144"/>
                  </a:lnTo>
                  <a:lnTo>
                    <a:pt x="383" y="142"/>
                  </a:lnTo>
                  <a:lnTo>
                    <a:pt x="395" y="140"/>
                  </a:lnTo>
                  <a:lnTo>
                    <a:pt x="416" y="135"/>
                  </a:lnTo>
                  <a:lnTo>
                    <a:pt x="421" y="134"/>
                  </a:lnTo>
                  <a:lnTo>
                    <a:pt x="424" y="133"/>
                  </a:lnTo>
                  <a:lnTo>
                    <a:pt x="425" y="131"/>
                  </a:lnTo>
                  <a:lnTo>
                    <a:pt x="429" y="127"/>
                  </a:lnTo>
                  <a:lnTo>
                    <a:pt x="434" y="120"/>
                  </a:lnTo>
                  <a:lnTo>
                    <a:pt x="438" y="114"/>
                  </a:lnTo>
                  <a:lnTo>
                    <a:pt x="446" y="106"/>
                  </a:lnTo>
                  <a:lnTo>
                    <a:pt x="453" y="98"/>
                  </a:lnTo>
                  <a:lnTo>
                    <a:pt x="454" y="97"/>
                  </a:lnTo>
                  <a:lnTo>
                    <a:pt x="456" y="93"/>
                  </a:lnTo>
                  <a:lnTo>
                    <a:pt x="456" y="91"/>
                  </a:lnTo>
                  <a:lnTo>
                    <a:pt x="456" y="89"/>
                  </a:lnTo>
                  <a:lnTo>
                    <a:pt x="456" y="88"/>
                  </a:lnTo>
                  <a:lnTo>
                    <a:pt x="457" y="87"/>
                  </a:lnTo>
                  <a:lnTo>
                    <a:pt x="458" y="87"/>
                  </a:lnTo>
                  <a:lnTo>
                    <a:pt x="458" y="88"/>
                  </a:lnTo>
                  <a:lnTo>
                    <a:pt x="461" y="90"/>
                  </a:lnTo>
                  <a:lnTo>
                    <a:pt x="463" y="91"/>
                  </a:lnTo>
                  <a:lnTo>
                    <a:pt x="464" y="93"/>
                  </a:lnTo>
                  <a:lnTo>
                    <a:pt x="464" y="95"/>
                  </a:lnTo>
                  <a:lnTo>
                    <a:pt x="464" y="96"/>
                  </a:lnTo>
                  <a:lnTo>
                    <a:pt x="466" y="98"/>
                  </a:lnTo>
                  <a:lnTo>
                    <a:pt x="469" y="98"/>
                  </a:lnTo>
                  <a:lnTo>
                    <a:pt x="470" y="99"/>
                  </a:lnTo>
                  <a:lnTo>
                    <a:pt x="472" y="103"/>
                  </a:lnTo>
                  <a:lnTo>
                    <a:pt x="474" y="104"/>
                  </a:lnTo>
                  <a:lnTo>
                    <a:pt x="475" y="106"/>
                  </a:lnTo>
                  <a:lnTo>
                    <a:pt x="476" y="105"/>
                  </a:lnTo>
                  <a:lnTo>
                    <a:pt x="479" y="103"/>
                  </a:lnTo>
                  <a:lnTo>
                    <a:pt x="480" y="101"/>
                  </a:lnTo>
                  <a:lnTo>
                    <a:pt x="482" y="98"/>
                  </a:lnTo>
                  <a:lnTo>
                    <a:pt x="480" y="97"/>
                  </a:lnTo>
                  <a:lnTo>
                    <a:pt x="482" y="95"/>
                  </a:lnTo>
                  <a:lnTo>
                    <a:pt x="482" y="94"/>
                  </a:lnTo>
                  <a:lnTo>
                    <a:pt x="482" y="93"/>
                  </a:lnTo>
                  <a:lnTo>
                    <a:pt x="480" y="92"/>
                  </a:lnTo>
                  <a:lnTo>
                    <a:pt x="480" y="88"/>
                  </a:lnTo>
                  <a:lnTo>
                    <a:pt x="480" y="85"/>
                  </a:lnTo>
                  <a:lnTo>
                    <a:pt x="479" y="83"/>
                  </a:lnTo>
                  <a:lnTo>
                    <a:pt x="480" y="82"/>
                  </a:lnTo>
                  <a:lnTo>
                    <a:pt x="483" y="81"/>
                  </a:lnTo>
                  <a:lnTo>
                    <a:pt x="486" y="79"/>
                  </a:lnTo>
                  <a:lnTo>
                    <a:pt x="488" y="77"/>
                  </a:lnTo>
                  <a:lnTo>
                    <a:pt x="488" y="80"/>
                  </a:lnTo>
                  <a:lnTo>
                    <a:pt x="488" y="84"/>
                  </a:lnTo>
                  <a:lnTo>
                    <a:pt x="489" y="88"/>
                  </a:lnTo>
                  <a:lnTo>
                    <a:pt x="491" y="94"/>
                  </a:lnTo>
                  <a:lnTo>
                    <a:pt x="493" y="94"/>
                  </a:lnTo>
                  <a:lnTo>
                    <a:pt x="495" y="95"/>
                  </a:lnTo>
                  <a:lnTo>
                    <a:pt x="497" y="95"/>
                  </a:lnTo>
                  <a:lnTo>
                    <a:pt x="498" y="94"/>
                  </a:lnTo>
                  <a:lnTo>
                    <a:pt x="498" y="94"/>
                  </a:lnTo>
                  <a:lnTo>
                    <a:pt x="497" y="92"/>
                  </a:lnTo>
                  <a:lnTo>
                    <a:pt x="496" y="86"/>
                  </a:lnTo>
                  <a:lnTo>
                    <a:pt x="495" y="82"/>
                  </a:lnTo>
                  <a:lnTo>
                    <a:pt x="493" y="79"/>
                  </a:lnTo>
                  <a:lnTo>
                    <a:pt x="492" y="77"/>
                  </a:lnTo>
                  <a:lnTo>
                    <a:pt x="499" y="77"/>
                  </a:lnTo>
                  <a:lnTo>
                    <a:pt x="501" y="76"/>
                  </a:lnTo>
                  <a:lnTo>
                    <a:pt x="504" y="73"/>
                  </a:lnTo>
                  <a:lnTo>
                    <a:pt x="505" y="71"/>
                  </a:lnTo>
                  <a:lnTo>
                    <a:pt x="506" y="68"/>
                  </a:lnTo>
                  <a:lnTo>
                    <a:pt x="503" y="66"/>
                  </a:lnTo>
                  <a:lnTo>
                    <a:pt x="501" y="64"/>
                  </a:lnTo>
                  <a:lnTo>
                    <a:pt x="501" y="61"/>
                  </a:lnTo>
                  <a:lnTo>
                    <a:pt x="505" y="57"/>
                  </a:lnTo>
                  <a:lnTo>
                    <a:pt x="507" y="55"/>
                  </a:lnTo>
                  <a:lnTo>
                    <a:pt x="508" y="57"/>
                  </a:lnTo>
                  <a:lnTo>
                    <a:pt x="509" y="57"/>
                  </a:lnTo>
                  <a:lnTo>
                    <a:pt x="511" y="58"/>
                  </a:lnTo>
                  <a:lnTo>
                    <a:pt x="513" y="57"/>
                  </a:lnTo>
                  <a:lnTo>
                    <a:pt x="515" y="55"/>
                  </a:lnTo>
                  <a:lnTo>
                    <a:pt x="516" y="52"/>
                  </a:lnTo>
                  <a:lnTo>
                    <a:pt x="521" y="46"/>
                  </a:lnTo>
                  <a:lnTo>
                    <a:pt x="523" y="43"/>
                  </a:lnTo>
                  <a:lnTo>
                    <a:pt x="524" y="39"/>
                  </a:lnTo>
                  <a:lnTo>
                    <a:pt x="535" y="26"/>
                  </a:lnTo>
                  <a:lnTo>
                    <a:pt x="537" y="24"/>
                  </a:lnTo>
                  <a:lnTo>
                    <a:pt x="544" y="12"/>
                  </a:lnTo>
                  <a:lnTo>
                    <a:pt x="544" y="12"/>
                  </a:lnTo>
                  <a:lnTo>
                    <a:pt x="546" y="13"/>
                  </a:lnTo>
                  <a:lnTo>
                    <a:pt x="547" y="16"/>
                  </a:lnTo>
                  <a:lnTo>
                    <a:pt x="546" y="18"/>
                  </a:lnTo>
                  <a:lnTo>
                    <a:pt x="545" y="20"/>
                  </a:lnTo>
                  <a:lnTo>
                    <a:pt x="545" y="24"/>
                  </a:lnTo>
                  <a:lnTo>
                    <a:pt x="545" y="24"/>
                  </a:lnTo>
                  <a:lnTo>
                    <a:pt x="548" y="22"/>
                  </a:lnTo>
                  <a:lnTo>
                    <a:pt x="551" y="18"/>
                  </a:lnTo>
                  <a:lnTo>
                    <a:pt x="554" y="14"/>
                  </a:lnTo>
                  <a:lnTo>
                    <a:pt x="555" y="12"/>
                  </a:lnTo>
                  <a:lnTo>
                    <a:pt x="559" y="13"/>
                  </a:lnTo>
                  <a:lnTo>
                    <a:pt x="560" y="13"/>
                  </a:lnTo>
                  <a:lnTo>
                    <a:pt x="559" y="16"/>
                  </a:lnTo>
                  <a:lnTo>
                    <a:pt x="560" y="18"/>
                  </a:lnTo>
                  <a:lnTo>
                    <a:pt x="561" y="21"/>
                  </a:lnTo>
                  <a:lnTo>
                    <a:pt x="563" y="23"/>
                  </a:lnTo>
                  <a:lnTo>
                    <a:pt x="567" y="25"/>
                  </a:lnTo>
                  <a:lnTo>
                    <a:pt x="571" y="27"/>
                  </a:lnTo>
                  <a:lnTo>
                    <a:pt x="572" y="28"/>
                  </a:lnTo>
                  <a:lnTo>
                    <a:pt x="572" y="29"/>
                  </a:lnTo>
                  <a:lnTo>
                    <a:pt x="573" y="31"/>
                  </a:lnTo>
                  <a:lnTo>
                    <a:pt x="573" y="34"/>
                  </a:lnTo>
                  <a:lnTo>
                    <a:pt x="571" y="36"/>
                  </a:lnTo>
                  <a:lnTo>
                    <a:pt x="572" y="40"/>
                  </a:lnTo>
                  <a:lnTo>
                    <a:pt x="572" y="43"/>
                  </a:lnTo>
                  <a:lnTo>
                    <a:pt x="571" y="44"/>
                  </a:lnTo>
                  <a:lnTo>
                    <a:pt x="567" y="46"/>
                  </a:lnTo>
                  <a:lnTo>
                    <a:pt x="577" y="44"/>
                  </a:lnTo>
                  <a:lnTo>
                    <a:pt x="579" y="44"/>
                  </a:lnTo>
                  <a:lnTo>
                    <a:pt x="583" y="41"/>
                  </a:lnTo>
                  <a:lnTo>
                    <a:pt x="585" y="43"/>
                  </a:lnTo>
                  <a:lnTo>
                    <a:pt x="587" y="47"/>
                  </a:lnTo>
                  <a:lnTo>
                    <a:pt x="585" y="48"/>
                  </a:lnTo>
                  <a:lnTo>
                    <a:pt x="581" y="49"/>
                  </a:lnTo>
                  <a:lnTo>
                    <a:pt x="581" y="50"/>
                  </a:lnTo>
                  <a:lnTo>
                    <a:pt x="582" y="52"/>
                  </a:lnTo>
                  <a:lnTo>
                    <a:pt x="584" y="52"/>
                  </a:lnTo>
                  <a:lnTo>
                    <a:pt x="588" y="51"/>
                  </a:lnTo>
                  <a:lnTo>
                    <a:pt x="591" y="49"/>
                  </a:lnTo>
                  <a:lnTo>
                    <a:pt x="592" y="49"/>
                  </a:lnTo>
                  <a:lnTo>
                    <a:pt x="594" y="49"/>
                  </a:lnTo>
                  <a:lnTo>
                    <a:pt x="597" y="51"/>
                  </a:lnTo>
                  <a:lnTo>
                    <a:pt x="599" y="51"/>
                  </a:lnTo>
                  <a:lnTo>
                    <a:pt x="601" y="53"/>
                  </a:lnTo>
                  <a:lnTo>
                    <a:pt x="602" y="55"/>
                  </a:lnTo>
                  <a:lnTo>
                    <a:pt x="606" y="57"/>
                  </a:lnTo>
                  <a:lnTo>
                    <a:pt x="613" y="61"/>
                  </a:lnTo>
                  <a:lnTo>
                    <a:pt x="615" y="61"/>
                  </a:lnTo>
                  <a:lnTo>
                    <a:pt x="616" y="61"/>
                  </a:lnTo>
                  <a:lnTo>
                    <a:pt x="621" y="61"/>
                  </a:lnTo>
                  <a:lnTo>
                    <a:pt x="622" y="61"/>
                  </a:lnTo>
                  <a:lnTo>
                    <a:pt x="623" y="63"/>
                  </a:lnTo>
                  <a:lnTo>
                    <a:pt x="624" y="65"/>
                  </a:lnTo>
                  <a:lnTo>
                    <a:pt x="623" y="66"/>
                  </a:lnTo>
                  <a:lnTo>
                    <a:pt x="623" y="68"/>
                  </a:lnTo>
                  <a:lnTo>
                    <a:pt x="622" y="70"/>
                  </a:lnTo>
                  <a:lnTo>
                    <a:pt x="619" y="71"/>
                  </a:lnTo>
                  <a:lnTo>
                    <a:pt x="612" y="74"/>
                  </a:lnTo>
                  <a:lnTo>
                    <a:pt x="605" y="76"/>
                  </a:lnTo>
                  <a:lnTo>
                    <a:pt x="600" y="76"/>
                  </a:lnTo>
                  <a:lnTo>
                    <a:pt x="595" y="74"/>
                  </a:lnTo>
                  <a:lnTo>
                    <a:pt x="593" y="74"/>
                  </a:lnTo>
                  <a:lnTo>
                    <a:pt x="591" y="75"/>
                  </a:lnTo>
                  <a:lnTo>
                    <a:pt x="589" y="80"/>
                  </a:lnTo>
                  <a:lnTo>
                    <a:pt x="593" y="85"/>
                  </a:lnTo>
                  <a:lnTo>
                    <a:pt x="601" y="90"/>
                  </a:lnTo>
                  <a:lnTo>
                    <a:pt x="602" y="92"/>
                  </a:lnTo>
                  <a:lnTo>
                    <a:pt x="602" y="93"/>
                  </a:lnTo>
                  <a:lnTo>
                    <a:pt x="600" y="94"/>
                  </a:lnTo>
                  <a:lnTo>
                    <a:pt x="599" y="94"/>
                  </a:lnTo>
                  <a:lnTo>
                    <a:pt x="595" y="96"/>
                  </a:lnTo>
                  <a:lnTo>
                    <a:pt x="590" y="96"/>
                  </a:lnTo>
                  <a:lnTo>
                    <a:pt x="587" y="97"/>
                  </a:lnTo>
                  <a:lnTo>
                    <a:pt x="583" y="98"/>
                  </a:lnTo>
                  <a:lnTo>
                    <a:pt x="579" y="98"/>
                  </a:lnTo>
                  <a:lnTo>
                    <a:pt x="575" y="96"/>
                  </a:lnTo>
                  <a:lnTo>
                    <a:pt x="573" y="95"/>
                  </a:lnTo>
                  <a:lnTo>
                    <a:pt x="572" y="96"/>
                  </a:lnTo>
                  <a:lnTo>
                    <a:pt x="571" y="100"/>
                  </a:lnTo>
                  <a:lnTo>
                    <a:pt x="570" y="101"/>
                  </a:lnTo>
                  <a:close/>
                  <a:moveTo>
                    <a:pt x="556" y="5"/>
                  </a:moveTo>
                  <a:lnTo>
                    <a:pt x="554" y="7"/>
                  </a:lnTo>
                  <a:lnTo>
                    <a:pt x="553" y="5"/>
                  </a:lnTo>
                  <a:lnTo>
                    <a:pt x="553" y="2"/>
                  </a:lnTo>
                  <a:lnTo>
                    <a:pt x="556" y="0"/>
                  </a:lnTo>
                  <a:lnTo>
                    <a:pt x="560" y="0"/>
                  </a:lnTo>
                  <a:lnTo>
                    <a:pt x="560" y="2"/>
                  </a:lnTo>
                  <a:lnTo>
                    <a:pt x="560" y="3"/>
                  </a:lnTo>
                  <a:lnTo>
                    <a:pt x="559" y="5"/>
                  </a:lnTo>
                  <a:lnTo>
                    <a:pt x="556" y="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0" name="Freeform 560">
              <a:extLst>
                <a:ext uri="{FF2B5EF4-FFF2-40B4-BE49-F238E27FC236}">
                  <a16:creationId xmlns:a16="http://schemas.microsoft.com/office/drawing/2014/main" id="{F17463AA-904C-7BF5-5733-949B6C754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8440" y="9786936"/>
              <a:ext cx="5497" cy="16487"/>
            </a:xfrm>
            <a:custGeom>
              <a:avLst/>
              <a:gdLst>
                <a:gd name="T0" fmla="*/ 2 w 3"/>
                <a:gd name="T1" fmla="*/ 11 h 13"/>
                <a:gd name="T2" fmla="*/ 2 w 3"/>
                <a:gd name="T3" fmla="*/ 12 h 13"/>
                <a:gd name="T4" fmla="*/ 0 w 3"/>
                <a:gd name="T5" fmla="*/ 11 h 13"/>
                <a:gd name="T6" fmla="*/ 0 w 3"/>
                <a:gd name="T7" fmla="*/ 1 h 13"/>
                <a:gd name="T8" fmla="*/ 1 w 3"/>
                <a:gd name="T9" fmla="*/ 0 h 13"/>
                <a:gd name="T10" fmla="*/ 2 w 3"/>
                <a:gd name="T11" fmla="*/ 0 h 13"/>
                <a:gd name="T12" fmla="*/ 2 w 3"/>
                <a:gd name="T13" fmla="*/ 2 h 13"/>
                <a:gd name="T14" fmla="*/ 2 w 3"/>
                <a:gd name="T15" fmla="*/ 6 h 13"/>
                <a:gd name="T16" fmla="*/ 2 w 3"/>
                <a:gd name="T17" fmla="*/ 10 h 13"/>
                <a:gd name="T18" fmla="*/ 2 w 3"/>
                <a:gd name="T1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13">
                  <a:moveTo>
                    <a:pt x="2" y="11"/>
                  </a:moveTo>
                  <a:lnTo>
                    <a:pt x="2" y="12"/>
                  </a:lnTo>
                  <a:lnTo>
                    <a:pt x="0" y="11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6"/>
                  </a:lnTo>
                  <a:lnTo>
                    <a:pt x="2" y="10"/>
                  </a:lnTo>
                  <a:lnTo>
                    <a:pt x="2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1" name="Freeform 561">
              <a:extLst>
                <a:ext uri="{FF2B5EF4-FFF2-40B4-BE49-F238E27FC236}">
                  <a16:creationId xmlns:a16="http://schemas.microsoft.com/office/drawing/2014/main" id="{7686278D-39C8-394B-7B17-62185BA7B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42690" y="9786936"/>
              <a:ext cx="5497" cy="5497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4 h 5"/>
                <a:gd name="T6" fmla="*/ 0 w 4"/>
                <a:gd name="T7" fmla="*/ 3 h 5"/>
                <a:gd name="T8" fmla="*/ 2 w 4"/>
                <a:gd name="T9" fmla="*/ 0 h 5"/>
                <a:gd name="T10" fmla="*/ 2 w 4"/>
                <a:gd name="T11" fmla="*/ 0 h 5"/>
                <a:gd name="T12" fmla="*/ 3 w 4"/>
                <a:gd name="T13" fmla="*/ 3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2" name="Freeform 562">
              <a:extLst>
                <a:ext uri="{FF2B5EF4-FFF2-40B4-BE49-F238E27FC236}">
                  <a16:creationId xmlns:a16="http://schemas.microsoft.com/office/drawing/2014/main" id="{93FF4E87-0A9A-C330-900E-79D7AED6B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32786" y="9775945"/>
              <a:ext cx="5497" cy="5497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4 h 5"/>
                <a:gd name="T4" fmla="*/ 0 w 3"/>
                <a:gd name="T5" fmla="*/ 3 h 5"/>
                <a:gd name="T6" fmla="*/ 1 w 3"/>
                <a:gd name="T7" fmla="*/ 2 h 5"/>
                <a:gd name="T8" fmla="*/ 2 w 3"/>
                <a:gd name="T9" fmla="*/ 0 h 5"/>
                <a:gd name="T10" fmla="*/ 2 w 3"/>
                <a:gd name="T11" fmla="*/ 1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3" name="Freeform 563">
              <a:extLst>
                <a:ext uri="{FF2B5EF4-FFF2-40B4-BE49-F238E27FC236}">
                  <a16:creationId xmlns:a16="http://schemas.microsoft.com/office/drawing/2014/main" id="{4F14D6F0-6BD6-86D0-5C86-BAA1DE0313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1219" y="9731984"/>
              <a:ext cx="10990" cy="5497"/>
            </a:xfrm>
            <a:custGeom>
              <a:avLst/>
              <a:gdLst>
                <a:gd name="T0" fmla="*/ 7 w 8"/>
                <a:gd name="T1" fmla="*/ 2 h 4"/>
                <a:gd name="T2" fmla="*/ 3 w 8"/>
                <a:gd name="T3" fmla="*/ 3 h 4"/>
                <a:gd name="T4" fmla="*/ 0 w 8"/>
                <a:gd name="T5" fmla="*/ 3 h 4"/>
                <a:gd name="T6" fmla="*/ 0 w 8"/>
                <a:gd name="T7" fmla="*/ 1 h 4"/>
                <a:gd name="T8" fmla="*/ 0 w 8"/>
                <a:gd name="T9" fmla="*/ 0 h 4"/>
                <a:gd name="T10" fmla="*/ 1 w 8"/>
                <a:gd name="T11" fmla="*/ 0 h 4"/>
                <a:gd name="T12" fmla="*/ 3 w 8"/>
                <a:gd name="T13" fmla="*/ 0 h 4"/>
                <a:gd name="T14" fmla="*/ 7 w 8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4" name="Freeform 564">
              <a:extLst>
                <a:ext uri="{FF2B5EF4-FFF2-40B4-BE49-F238E27FC236}">
                  <a16:creationId xmlns:a16="http://schemas.microsoft.com/office/drawing/2014/main" id="{5414DDEF-532A-C941-0D52-A7C05A44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8824" y="9682529"/>
              <a:ext cx="5497" cy="10990"/>
            </a:xfrm>
            <a:custGeom>
              <a:avLst/>
              <a:gdLst>
                <a:gd name="T0" fmla="*/ 3 w 6"/>
                <a:gd name="T1" fmla="*/ 5 h 7"/>
                <a:gd name="T2" fmla="*/ 2 w 6"/>
                <a:gd name="T3" fmla="*/ 6 h 7"/>
                <a:gd name="T4" fmla="*/ 0 w 6"/>
                <a:gd name="T5" fmla="*/ 5 h 7"/>
                <a:gd name="T6" fmla="*/ 0 w 6"/>
                <a:gd name="T7" fmla="*/ 0 h 7"/>
                <a:gd name="T8" fmla="*/ 1 w 6"/>
                <a:gd name="T9" fmla="*/ 0 h 7"/>
                <a:gd name="T10" fmla="*/ 4 w 6"/>
                <a:gd name="T11" fmla="*/ 0 h 7"/>
                <a:gd name="T12" fmla="*/ 5 w 6"/>
                <a:gd name="T13" fmla="*/ 1 h 7"/>
                <a:gd name="T14" fmla="*/ 3 w 6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3" y="5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5" name="Freeform 565">
              <a:extLst>
                <a:ext uri="{FF2B5EF4-FFF2-40B4-BE49-F238E27FC236}">
                  <a16:creationId xmlns:a16="http://schemas.microsoft.com/office/drawing/2014/main" id="{3448F7A6-126D-1F05-A682-A54C0278E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3" y="9644061"/>
              <a:ext cx="10990" cy="10990"/>
            </a:xfrm>
            <a:custGeom>
              <a:avLst/>
              <a:gdLst>
                <a:gd name="T0" fmla="*/ 6 w 9"/>
                <a:gd name="T1" fmla="*/ 0 h 7"/>
                <a:gd name="T2" fmla="*/ 8 w 9"/>
                <a:gd name="T3" fmla="*/ 3 h 7"/>
                <a:gd name="T4" fmla="*/ 7 w 9"/>
                <a:gd name="T5" fmla="*/ 5 h 7"/>
                <a:gd name="T6" fmla="*/ 6 w 9"/>
                <a:gd name="T7" fmla="*/ 5 h 7"/>
                <a:gd name="T8" fmla="*/ 5 w 9"/>
                <a:gd name="T9" fmla="*/ 5 h 7"/>
                <a:gd name="T10" fmla="*/ 4 w 9"/>
                <a:gd name="T11" fmla="*/ 6 h 7"/>
                <a:gd name="T12" fmla="*/ 3 w 9"/>
                <a:gd name="T13" fmla="*/ 6 h 7"/>
                <a:gd name="T14" fmla="*/ 1 w 9"/>
                <a:gd name="T15" fmla="*/ 4 h 7"/>
                <a:gd name="T16" fmla="*/ 0 w 9"/>
                <a:gd name="T17" fmla="*/ 3 h 7"/>
                <a:gd name="T18" fmla="*/ 0 w 9"/>
                <a:gd name="T19" fmla="*/ 1 h 7"/>
                <a:gd name="T20" fmla="*/ 1 w 9"/>
                <a:gd name="T21" fmla="*/ 1 h 7"/>
                <a:gd name="T22" fmla="*/ 3 w 9"/>
                <a:gd name="T23" fmla="*/ 2 h 7"/>
                <a:gd name="T24" fmla="*/ 5 w 9"/>
                <a:gd name="T25" fmla="*/ 1 h 7"/>
                <a:gd name="T26" fmla="*/ 6 w 9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6" y="0"/>
                  </a:moveTo>
                  <a:lnTo>
                    <a:pt x="8" y="3"/>
                  </a:lnTo>
                  <a:lnTo>
                    <a:pt x="7" y="5"/>
                  </a:lnTo>
                  <a:lnTo>
                    <a:pt x="6" y="5"/>
                  </a:lnTo>
                  <a:lnTo>
                    <a:pt x="5" y="5"/>
                  </a:lnTo>
                  <a:lnTo>
                    <a:pt x="4" y="6"/>
                  </a:lnTo>
                  <a:lnTo>
                    <a:pt x="3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2"/>
                  </a:lnTo>
                  <a:lnTo>
                    <a:pt x="5" y="1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6" name="Freeform 568">
              <a:extLst>
                <a:ext uri="{FF2B5EF4-FFF2-40B4-BE49-F238E27FC236}">
                  <a16:creationId xmlns:a16="http://schemas.microsoft.com/office/drawing/2014/main" id="{AB515195-4014-F5AD-6D73-1F8C73C04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9238" y="9611090"/>
              <a:ext cx="10990" cy="10990"/>
            </a:xfrm>
            <a:custGeom>
              <a:avLst/>
              <a:gdLst>
                <a:gd name="T0" fmla="*/ 3 w 8"/>
                <a:gd name="T1" fmla="*/ 5 h 8"/>
                <a:gd name="T2" fmla="*/ 1 w 8"/>
                <a:gd name="T3" fmla="*/ 7 h 8"/>
                <a:gd name="T4" fmla="*/ 0 w 8"/>
                <a:gd name="T5" fmla="*/ 5 h 8"/>
                <a:gd name="T6" fmla="*/ 0 w 8"/>
                <a:gd name="T7" fmla="*/ 2 h 8"/>
                <a:gd name="T8" fmla="*/ 3 w 8"/>
                <a:gd name="T9" fmla="*/ 0 h 8"/>
                <a:gd name="T10" fmla="*/ 7 w 8"/>
                <a:gd name="T11" fmla="*/ 0 h 8"/>
                <a:gd name="T12" fmla="*/ 7 w 8"/>
                <a:gd name="T13" fmla="*/ 2 h 8"/>
                <a:gd name="T14" fmla="*/ 7 w 8"/>
                <a:gd name="T15" fmla="*/ 3 h 8"/>
                <a:gd name="T16" fmla="*/ 6 w 8"/>
                <a:gd name="T17" fmla="*/ 5 h 8"/>
                <a:gd name="T18" fmla="*/ 3 w 8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3" y="5"/>
                  </a:moveTo>
                  <a:lnTo>
                    <a:pt x="1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5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7" name="Freeform 569">
              <a:extLst>
                <a:ext uri="{FF2B5EF4-FFF2-40B4-BE49-F238E27FC236}">
                  <a16:creationId xmlns:a16="http://schemas.microsoft.com/office/drawing/2014/main" id="{90D1A0D2-DD49-75B3-4BF0-61DE8F448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2023" y="8638442"/>
              <a:ext cx="324215" cy="181340"/>
            </a:xfrm>
            <a:custGeom>
              <a:avLst/>
              <a:gdLst>
                <a:gd name="T0" fmla="*/ 257 w 259"/>
                <a:gd name="T1" fmla="*/ 96 h 147"/>
                <a:gd name="T2" fmla="*/ 252 w 259"/>
                <a:gd name="T3" fmla="*/ 118 h 147"/>
                <a:gd name="T4" fmla="*/ 258 w 259"/>
                <a:gd name="T5" fmla="*/ 133 h 147"/>
                <a:gd name="T6" fmla="*/ 252 w 259"/>
                <a:gd name="T7" fmla="*/ 145 h 147"/>
                <a:gd name="T8" fmla="*/ 237 w 259"/>
                <a:gd name="T9" fmla="*/ 144 h 147"/>
                <a:gd name="T10" fmla="*/ 224 w 259"/>
                <a:gd name="T11" fmla="*/ 143 h 147"/>
                <a:gd name="T12" fmla="*/ 211 w 259"/>
                <a:gd name="T13" fmla="*/ 143 h 147"/>
                <a:gd name="T14" fmla="*/ 197 w 259"/>
                <a:gd name="T15" fmla="*/ 137 h 147"/>
                <a:gd name="T16" fmla="*/ 183 w 259"/>
                <a:gd name="T17" fmla="*/ 137 h 147"/>
                <a:gd name="T18" fmla="*/ 178 w 259"/>
                <a:gd name="T19" fmla="*/ 129 h 147"/>
                <a:gd name="T20" fmla="*/ 165 w 259"/>
                <a:gd name="T21" fmla="*/ 132 h 147"/>
                <a:gd name="T22" fmla="*/ 161 w 259"/>
                <a:gd name="T23" fmla="*/ 128 h 147"/>
                <a:gd name="T24" fmla="*/ 147 w 259"/>
                <a:gd name="T25" fmla="*/ 122 h 147"/>
                <a:gd name="T26" fmla="*/ 145 w 259"/>
                <a:gd name="T27" fmla="*/ 112 h 147"/>
                <a:gd name="T28" fmla="*/ 126 w 259"/>
                <a:gd name="T29" fmla="*/ 106 h 147"/>
                <a:gd name="T30" fmla="*/ 111 w 259"/>
                <a:gd name="T31" fmla="*/ 106 h 147"/>
                <a:gd name="T32" fmla="*/ 102 w 259"/>
                <a:gd name="T33" fmla="*/ 109 h 147"/>
                <a:gd name="T34" fmla="*/ 85 w 259"/>
                <a:gd name="T35" fmla="*/ 104 h 147"/>
                <a:gd name="T36" fmla="*/ 76 w 259"/>
                <a:gd name="T37" fmla="*/ 99 h 147"/>
                <a:gd name="T38" fmla="*/ 61 w 259"/>
                <a:gd name="T39" fmla="*/ 90 h 147"/>
                <a:gd name="T40" fmla="*/ 54 w 259"/>
                <a:gd name="T41" fmla="*/ 90 h 147"/>
                <a:gd name="T42" fmla="*/ 38 w 259"/>
                <a:gd name="T43" fmla="*/ 79 h 147"/>
                <a:gd name="T44" fmla="*/ 27 w 259"/>
                <a:gd name="T45" fmla="*/ 70 h 147"/>
                <a:gd name="T46" fmla="*/ 17 w 259"/>
                <a:gd name="T47" fmla="*/ 63 h 147"/>
                <a:gd name="T48" fmla="*/ 11 w 259"/>
                <a:gd name="T49" fmla="*/ 65 h 147"/>
                <a:gd name="T50" fmla="*/ 0 w 259"/>
                <a:gd name="T51" fmla="*/ 57 h 147"/>
                <a:gd name="T52" fmla="*/ 3 w 259"/>
                <a:gd name="T53" fmla="*/ 46 h 147"/>
                <a:gd name="T54" fmla="*/ 8 w 259"/>
                <a:gd name="T55" fmla="*/ 31 h 147"/>
                <a:gd name="T56" fmla="*/ 20 w 259"/>
                <a:gd name="T57" fmla="*/ 15 h 147"/>
                <a:gd name="T58" fmla="*/ 28 w 259"/>
                <a:gd name="T59" fmla="*/ 8 h 147"/>
                <a:gd name="T60" fmla="*/ 35 w 259"/>
                <a:gd name="T61" fmla="*/ 13 h 147"/>
                <a:gd name="T62" fmla="*/ 57 w 259"/>
                <a:gd name="T63" fmla="*/ 2 h 147"/>
                <a:gd name="T64" fmla="*/ 66 w 259"/>
                <a:gd name="T65" fmla="*/ 10 h 147"/>
                <a:gd name="T66" fmla="*/ 89 w 259"/>
                <a:gd name="T67" fmla="*/ 26 h 147"/>
                <a:gd name="T68" fmla="*/ 105 w 259"/>
                <a:gd name="T69" fmla="*/ 35 h 147"/>
                <a:gd name="T70" fmla="*/ 118 w 259"/>
                <a:gd name="T71" fmla="*/ 43 h 147"/>
                <a:gd name="T72" fmla="*/ 129 w 259"/>
                <a:gd name="T73" fmla="*/ 45 h 147"/>
                <a:gd name="T74" fmla="*/ 139 w 259"/>
                <a:gd name="T75" fmla="*/ 58 h 147"/>
                <a:gd name="T76" fmla="*/ 148 w 259"/>
                <a:gd name="T77" fmla="*/ 66 h 147"/>
                <a:gd name="T78" fmla="*/ 159 w 259"/>
                <a:gd name="T79" fmla="*/ 65 h 147"/>
                <a:gd name="T80" fmla="*/ 161 w 259"/>
                <a:gd name="T81" fmla="*/ 70 h 147"/>
                <a:gd name="T82" fmla="*/ 170 w 259"/>
                <a:gd name="T83" fmla="*/ 77 h 147"/>
                <a:gd name="T84" fmla="*/ 186 w 259"/>
                <a:gd name="T85" fmla="*/ 87 h 147"/>
                <a:gd name="T86" fmla="*/ 191 w 259"/>
                <a:gd name="T87" fmla="*/ 87 h 147"/>
                <a:gd name="T88" fmla="*/ 196 w 259"/>
                <a:gd name="T89" fmla="*/ 86 h 147"/>
                <a:gd name="T90" fmla="*/ 205 w 259"/>
                <a:gd name="T91" fmla="*/ 89 h 147"/>
                <a:gd name="T92" fmla="*/ 212 w 259"/>
                <a:gd name="T93" fmla="*/ 85 h 147"/>
                <a:gd name="T94" fmla="*/ 222 w 259"/>
                <a:gd name="T95" fmla="*/ 90 h 147"/>
                <a:gd name="T96" fmla="*/ 238 w 259"/>
                <a:gd name="T97" fmla="*/ 93 h 147"/>
                <a:gd name="T98" fmla="*/ 250 w 259"/>
                <a:gd name="T99" fmla="*/ 9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9" h="147">
                  <a:moveTo>
                    <a:pt x="256" y="91"/>
                  </a:moveTo>
                  <a:lnTo>
                    <a:pt x="257" y="93"/>
                  </a:lnTo>
                  <a:lnTo>
                    <a:pt x="258" y="94"/>
                  </a:lnTo>
                  <a:lnTo>
                    <a:pt x="257" y="96"/>
                  </a:lnTo>
                  <a:lnTo>
                    <a:pt x="256" y="100"/>
                  </a:lnTo>
                  <a:lnTo>
                    <a:pt x="255" y="103"/>
                  </a:lnTo>
                  <a:lnTo>
                    <a:pt x="254" y="108"/>
                  </a:lnTo>
                  <a:lnTo>
                    <a:pt x="252" y="118"/>
                  </a:lnTo>
                  <a:lnTo>
                    <a:pt x="252" y="120"/>
                  </a:lnTo>
                  <a:lnTo>
                    <a:pt x="256" y="125"/>
                  </a:lnTo>
                  <a:lnTo>
                    <a:pt x="258" y="130"/>
                  </a:lnTo>
                  <a:lnTo>
                    <a:pt x="258" y="133"/>
                  </a:lnTo>
                  <a:lnTo>
                    <a:pt x="256" y="137"/>
                  </a:lnTo>
                  <a:lnTo>
                    <a:pt x="254" y="143"/>
                  </a:lnTo>
                  <a:lnTo>
                    <a:pt x="254" y="144"/>
                  </a:lnTo>
                  <a:lnTo>
                    <a:pt x="252" y="145"/>
                  </a:lnTo>
                  <a:lnTo>
                    <a:pt x="248" y="143"/>
                  </a:lnTo>
                  <a:lnTo>
                    <a:pt x="245" y="143"/>
                  </a:lnTo>
                  <a:lnTo>
                    <a:pt x="241" y="144"/>
                  </a:lnTo>
                  <a:lnTo>
                    <a:pt x="237" y="144"/>
                  </a:lnTo>
                  <a:lnTo>
                    <a:pt x="234" y="143"/>
                  </a:lnTo>
                  <a:lnTo>
                    <a:pt x="230" y="146"/>
                  </a:lnTo>
                  <a:lnTo>
                    <a:pt x="226" y="144"/>
                  </a:lnTo>
                  <a:lnTo>
                    <a:pt x="224" y="143"/>
                  </a:lnTo>
                  <a:lnTo>
                    <a:pt x="222" y="139"/>
                  </a:lnTo>
                  <a:lnTo>
                    <a:pt x="221" y="139"/>
                  </a:lnTo>
                  <a:lnTo>
                    <a:pt x="213" y="142"/>
                  </a:lnTo>
                  <a:lnTo>
                    <a:pt x="211" y="143"/>
                  </a:lnTo>
                  <a:lnTo>
                    <a:pt x="206" y="141"/>
                  </a:lnTo>
                  <a:lnTo>
                    <a:pt x="202" y="139"/>
                  </a:lnTo>
                  <a:lnTo>
                    <a:pt x="201" y="138"/>
                  </a:lnTo>
                  <a:lnTo>
                    <a:pt x="197" y="137"/>
                  </a:lnTo>
                  <a:lnTo>
                    <a:pt x="193" y="137"/>
                  </a:lnTo>
                  <a:lnTo>
                    <a:pt x="189" y="135"/>
                  </a:lnTo>
                  <a:lnTo>
                    <a:pt x="185" y="137"/>
                  </a:lnTo>
                  <a:lnTo>
                    <a:pt x="183" y="137"/>
                  </a:lnTo>
                  <a:lnTo>
                    <a:pt x="181" y="136"/>
                  </a:lnTo>
                  <a:lnTo>
                    <a:pt x="180" y="133"/>
                  </a:lnTo>
                  <a:lnTo>
                    <a:pt x="180" y="131"/>
                  </a:lnTo>
                  <a:lnTo>
                    <a:pt x="178" y="129"/>
                  </a:lnTo>
                  <a:lnTo>
                    <a:pt x="175" y="128"/>
                  </a:lnTo>
                  <a:lnTo>
                    <a:pt x="172" y="130"/>
                  </a:lnTo>
                  <a:lnTo>
                    <a:pt x="167" y="132"/>
                  </a:lnTo>
                  <a:lnTo>
                    <a:pt x="165" y="132"/>
                  </a:lnTo>
                  <a:lnTo>
                    <a:pt x="163" y="131"/>
                  </a:lnTo>
                  <a:lnTo>
                    <a:pt x="163" y="131"/>
                  </a:lnTo>
                  <a:lnTo>
                    <a:pt x="162" y="128"/>
                  </a:lnTo>
                  <a:lnTo>
                    <a:pt x="161" y="128"/>
                  </a:lnTo>
                  <a:lnTo>
                    <a:pt x="160" y="128"/>
                  </a:lnTo>
                  <a:lnTo>
                    <a:pt x="158" y="127"/>
                  </a:lnTo>
                  <a:lnTo>
                    <a:pt x="155" y="125"/>
                  </a:lnTo>
                  <a:lnTo>
                    <a:pt x="147" y="122"/>
                  </a:lnTo>
                  <a:lnTo>
                    <a:pt x="146" y="120"/>
                  </a:lnTo>
                  <a:lnTo>
                    <a:pt x="146" y="115"/>
                  </a:lnTo>
                  <a:lnTo>
                    <a:pt x="146" y="114"/>
                  </a:lnTo>
                  <a:lnTo>
                    <a:pt x="145" y="112"/>
                  </a:lnTo>
                  <a:lnTo>
                    <a:pt x="140" y="111"/>
                  </a:lnTo>
                  <a:lnTo>
                    <a:pt x="133" y="107"/>
                  </a:lnTo>
                  <a:lnTo>
                    <a:pt x="128" y="105"/>
                  </a:lnTo>
                  <a:lnTo>
                    <a:pt x="126" y="106"/>
                  </a:lnTo>
                  <a:lnTo>
                    <a:pt x="122" y="107"/>
                  </a:lnTo>
                  <a:lnTo>
                    <a:pt x="120" y="109"/>
                  </a:lnTo>
                  <a:lnTo>
                    <a:pt x="117" y="109"/>
                  </a:lnTo>
                  <a:lnTo>
                    <a:pt x="111" y="106"/>
                  </a:lnTo>
                  <a:lnTo>
                    <a:pt x="108" y="106"/>
                  </a:lnTo>
                  <a:lnTo>
                    <a:pt x="106" y="107"/>
                  </a:lnTo>
                  <a:lnTo>
                    <a:pt x="105" y="108"/>
                  </a:lnTo>
                  <a:lnTo>
                    <a:pt x="102" y="109"/>
                  </a:lnTo>
                  <a:lnTo>
                    <a:pt x="100" y="109"/>
                  </a:lnTo>
                  <a:lnTo>
                    <a:pt x="96" y="107"/>
                  </a:lnTo>
                  <a:lnTo>
                    <a:pt x="91" y="106"/>
                  </a:lnTo>
                  <a:lnTo>
                    <a:pt x="85" y="104"/>
                  </a:lnTo>
                  <a:lnTo>
                    <a:pt x="84" y="101"/>
                  </a:lnTo>
                  <a:lnTo>
                    <a:pt x="83" y="99"/>
                  </a:lnTo>
                  <a:lnTo>
                    <a:pt x="82" y="98"/>
                  </a:lnTo>
                  <a:lnTo>
                    <a:pt x="76" y="99"/>
                  </a:lnTo>
                  <a:lnTo>
                    <a:pt x="71" y="96"/>
                  </a:lnTo>
                  <a:lnTo>
                    <a:pt x="65" y="92"/>
                  </a:lnTo>
                  <a:lnTo>
                    <a:pt x="63" y="91"/>
                  </a:lnTo>
                  <a:lnTo>
                    <a:pt x="61" y="90"/>
                  </a:lnTo>
                  <a:lnTo>
                    <a:pt x="60" y="91"/>
                  </a:lnTo>
                  <a:lnTo>
                    <a:pt x="59" y="91"/>
                  </a:lnTo>
                  <a:lnTo>
                    <a:pt x="57" y="91"/>
                  </a:lnTo>
                  <a:lnTo>
                    <a:pt x="54" y="90"/>
                  </a:lnTo>
                  <a:lnTo>
                    <a:pt x="50" y="88"/>
                  </a:lnTo>
                  <a:lnTo>
                    <a:pt x="45" y="85"/>
                  </a:lnTo>
                  <a:lnTo>
                    <a:pt x="39" y="80"/>
                  </a:lnTo>
                  <a:lnTo>
                    <a:pt x="38" y="79"/>
                  </a:lnTo>
                  <a:lnTo>
                    <a:pt x="37" y="77"/>
                  </a:lnTo>
                  <a:lnTo>
                    <a:pt x="35" y="75"/>
                  </a:lnTo>
                  <a:lnTo>
                    <a:pt x="30" y="73"/>
                  </a:lnTo>
                  <a:lnTo>
                    <a:pt x="27" y="70"/>
                  </a:lnTo>
                  <a:lnTo>
                    <a:pt x="22" y="68"/>
                  </a:lnTo>
                  <a:lnTo>
                    <a:pt x="21" y="67"/>
                  </a:lnTo>
                  <a:lnTo>
                    <a:pt x="19" y="66"/>
                  </a:lnTo>
                  <a:lnTo>
                    <a:pt x="17" y="63"/>
                  </a:lnTo>
                  <a:lnTo>
                    <a:pt x="14" y="63"/>
                  </a:lnTo>
                  <a:lnTo>
                    <a:pt x="14" y="64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8" y="63"/>
                  </a:lnTo>
                  <a:lnTo>
                    <a:pt x="5" y="61"/>
                  </a:lnTo>
                  <a:lnTo>
                    <a:pt x="3" y="59"/>
                  </a:lnTo>
                  <a:lnTo>
                    <a:pt x="0" y="57"/>
                  </a:lnTo>
                  <a:lnTo>
                    <a:pt x="0" y="56"/>
                  </a:lnTo>
                  <a:lnTo>
                    <a:pt x="0" y="51"/>
                  </a:lnTo>
                  <a:lnTo>
                    <a:pt x="2" y="48"/>
                  </a:lnTo>
                  <a:lnTo>
                    <a:pt x="3" y="46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6"/>
                  </a:lnTo>
                  <a:lnTo>
                    <a:pt x="8" y="31"/>
                  </a:lnTo>
                  <a:lnTo>
                    <a:pt x="11" y="24"/>
                  </a:lnTo>
                  <a:lnTo>
                    <a:pt x="16" y="18"/>
                  </a:lnTo>
                  <a:lnTo>
                    <a:pt x="18" y="16"/>
                  </a:lnTo>
                  <a:lnTo>
                    <a:pt x="20" y="15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7" y="9"/>
                  </a:lnTo>
                  <a:lnTo>
                    <a:pt x="28" y="8"/>
                  </a:lnTo>
                  <a:lnTo>
                    <a:pt x="30" y="9"/>
                  </a:lnTo>
                  <a:lnTo>
                    <a:pt x="32" y="11"/>
                  </a:lnTo>
                  <a:lnTo>
                    <a:pt x="33" y="13"/>
                  </a:lnTo>
                  <a:lnTo>
                    <a:pt x="35" y="13"/>
                  </a:lnTo>
                  <a:lnTo>
                    <a:pt x="38" y="11"/>
                  </a:lnTo>
                  <a:lnTo>
                    <a:pt x="43" y="2"/>
                  </a:lnTo>
                  <a:lnTo>
                    <a:pt x="50" y="0"/>
                  </a:lnTo>
                  <a:lnTo>
                    <a:pt x="57" y="2"/>
                  </a:lnTo>
                  <a:lnTo>
                    <a:pt x="63" y="3"/>
                  </a:lnTo>
                  <a:lnTo>
                    <a:pt x="65" y="6"/>
                  </a:lnTo>
                  <a:lnTo>
                    <a:pt x="66" y="9"/>
                  </a:lnTo>
                  <a:lnTo>
                    <a:pt x="66" y="10"/>
                  </a:lnTo>
                  <a:lnTo>
                    <a:pt x="69" y="12"/>
                  </a:lnTo>
                  <a:lnTo>
                    <a:pt x="77" y="17"/>
                  </a:lnTo>
                  <a:lnTo>
                    <a:pt x="82" y="21"/>
                  </a:lnTo>
                  <a:lnTo>
                    <a:pt x="89" y="26"/>
                  </a:lnTo>
                  <a:lnTo>
                    <a:pt x="94" y="28"/>
                  </a:lnTo>
                  <a:lnTo>
                    <a:pt x="98" y="28"/>
                  </a:lnTo>
                  <a:lnTo>
                    <a:pt x="101" y="31"/>
                  </a:lnTo>
                  <a:lnTo>
                    <a:pt x="105" y="35"/>
                  </a:lnTo>
                  <a:lnTo>
                    <a:pt x="108" y="40"/>
                  </a:lnTo>
                  <a:lnTo>
                    <a:pt x="112" y="44"/>
                  </a:lnTo>
                  <a:lnTo>
                    <a:pt x="115" y="44"/>
                  </a:lnTo>
                  <a:lnTo>
                    <a:pt x="118" y="43"/>
                  </a:lnTo>
                  <a:lnTo>
                    <a:pt x="123" y="41"/>
                  </a:lnTo>
                  <a:lnTo>
                    <a:pt x="126" y="42"/>
                  </a:lnTo>
                  <a:lnTo>
                    <a:pt x="129" y="43"/>
                  </a:lnTo>
                  <a:lnTo>
                    <a:pt x="129" y="45"/>
                  </a:lnTo>
                  <a:lnTo>
                    <a:pt x="131" y="50"/>
                  </a:lnTo>
                  <a:lnTo>
                    <a:pt x="133" y="54"/>
                  </a:lnTo>
                  <a:lnTo>
                    <a:pt x="136" y="56"/>
                  </a:lnTo>
                  <a:lnTo>
                    <a:pt x="139" y="58"/>
                  </a:lnTo>
                  <a:lnTo>
                    <a:pt x="140" y="60"/>
                  </a:lnTo>
                  <a:lnTo>
                    <a:pt x="146" y="63"/>
                  </a:lnTo>
                  <a:lnTo>
                    <a:pt x="147" y="65"/>
                  </a:lnTo>
                  <a:lnTo>
                    <a:pt x="148" y="66"/>
                  </a:lnTo>
                  <a:lnTo>
                    <a:pt x="150" y="67"/>
                  </a:lnTo>
                  <a:lnTo>
                    <a:pt x="151" y="67"/>
                  </a:lnTo>
                  <a:lnTo>
                    <a:pt x="153" y="67"/>
                  </a:lnTo>
                  <a:lnTo>
                    <a:pt x="159" y="65"/>
                  </a:lnTo>
                  <a:lnTo>
                    <a:pt x="161" y="65"/>
                  </a:lnTo>
                  <a:lnTo>
                    <a:pt x="163" y="66"/>
                  </a:lnTo>
                  <a:lnTo>
                    <a:pt x="163" y="67"/>
                  </a:lnTo>
                  <a:lnTo>
                    <a:pt x="161" y="70"/>
                  </a:lnTo>
                  <a:lnTo>
                    <a:pt x="160" y="74"/>
                  </a:lnTo>
                  <a:lnTo>
                    <a:pt x="161" y="76"/>
                  </a:lnTo>
                  <a:lnTo>
                    <a:pt x="164" y="76"/>
                  </a:lnTo>
                  <a:lnTo>
                    <a:pt x="170" y="77"/>
                  </a:lnTo>
                  <a:lnTo>
                    <a:pt x="179" y="77"/>
                  </a:lnTo>
                  <a:lnTo>
                    <a:pt x="181" y="79"/>
                  </a:lnTo>
                  <a:lnTo>
                    <a:pt x="184" y="83"/>
                  </a:lnTo>
                  <a:lnTo>
                    <a:pt x="186" y="87"/>
                  </a:lnTo>
                  <a:lnTo>
                    <a:pt x="187" y="90"/>
                  </a:lnTo>
                  <a:lnTo>
                    <a:pt x="189" y="90"/>
                  </a:lnTo>
                  <a:lnTo>
                    <a:pt x="191" y="90"/>
                  </a:lnTo>
                  <a:lnTo>
                    <a:pt x="191" y="87"/>
                  </a:lnTo>
                  <a:lnTo>
                    <a:pt x="192" y="84"/>
                  </a:lnTo>
                  <a:lnTo>
                    <a:pt x="194" y="83"/>
                  </a:lnTo>
                  <a:lnTo>
                    <a:pt x="195" y="84"/>
                  </a:lnTo>
                  <a:lnTo>
                    <a:pt x="196" y="86"/>
                  </a:lnTo>
                  <a:lnTo>
                    <a:pt x="200" y="89"/>
                  </a:lnTo>
                  <a:lnTo>
                    <a:pt x="202" y="90"/>
                  </a:lnTo>
                  <a:lnTo>
                    <a:pt x="205" y="89"/>
                  </a:lnTo>
                  <a:lnTo>
                    <a:pt x="205" y="89"/>
                  </a:lnTo>
                  <a:lnTo>
                    <a:pt x="206" y="84"/>
                  </a:lnTo>
                  <a:lnTo>
                    <a:pt x="208" y="84"/>
                  </a:lnTo>
                  <a:lnTo>
                    <a:pt x="211" y="84"/>
                  </a:lnTo>
                  <a:lnTo>
                    <a:pt x="212" y="85"/>
                  </a:lnTo>
                  <a:lnTo>
                    <a:pt x="213" y="86"/>
                  </a:lnTo>
                  <a:lnTo>
                    <a:pt x="216" y="87"/>
                  </a:lnTo>
                  <a:lnTo>
                    <a:pt x="219" y="89"/>
                  </a:lnTo>
                  <a:lnTo>
                    <a:pt x="222" y="90"/>
                  </a:lnTo>
                  <a:lnTo>
                    <a:pt x="226" y="93"/>
                  </a:lnTo>
                  <a:lnTo>
                    <a:pt x="230" y="93"/>
                  </a:lnTo>
                  <a:lnTo>
                    <a:pt x="236" y="93"/>
                  </a:lnTo>
                  <a:lnTo>
                    <a:pt x="238" y="93"/>
                  </a:lnTo>
                  <a:lnTo>
                    <a:pt x="241" y="94"/>
                  </a:lnTo>
                  <a:lnTo>
                    <a:pt x="243" y="93"/>
                  </a:lnTo>
                  <a:lnTo>
                    <a:pt x="248" y="91"/>
                  </a:lnTo>
                  <a:lnTo>
                    <a:pt x="250" y="91"/>
                  </a:lnTo>
                  <a:lnTo>
                    <a:pt x="254" y="91"/>
                  </a:lnTo>
                  <a:lnTo>
                    <a:pt x="256" y="9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8" name="Freeform 571">
              <a:extLst>
                <a:ext uri="{FF2B5EF4-FFF2-40B4-BE49-F238E27FC236}">
                  <a16:creationId xmlns:a16="http://schemas.microsoft.com/office/drawing/2014/main" id="{E478E33D-77EE-C2F3-F8D3-71FCBB2B0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76497" y="8819782"/>
              <a:ext cx="313228" cy="412141"/>
            </a:xfrm>
            <a:custGeom>
              <a:avLst/>
              <a:gdLst>
                <a:gd name="T0" fmla="*/ 212 w 251"/>
                <a:gd name="T1" fmla="*/ 207 h 331"/>
                <a:gd name="T2" fmla="*/ 218 w 251"/>
                <a:gd name="T3" fmla="*/ 204 h 331"/>
                <a:gd name="T4" fmla="*/ 33 w 251"/>
                <a:gd name="T5" fmla="*/ 326 h 331"/>
                <a:gd name="T6" fmla="*/ 26 w 251"/>
                <a:gd name="T7" fmla="*/ 310 h 331"/>
                <a:gd name="T8" fmla="*/ 19 w 251"/>
                <a:gd name="T9" fmla="*/ 299 h 331"/>
                <a:gd name="T10" fmla="*/ 14 w 251"/>
                <a:gd name="T11" fmla="*/ 286 h 331"/>
                <a:gd name="T12" fmla="*/ 8 w 251"/>
                <a:gd name="T13" fmla="*/ 272 h 331"/>
                <a:gd name="T14" fmla="*/ 3 w 251"/>
                <a:gd name="T15" fmla="*/ 259 h 331"/>
                <a:gd name="T16" fmla="*/ 9 w 251"/>
                <a:gd name="T17" fmla="*/ 249 h 331"/>
                <a:gd name="T18" fmla="*/ 31 w 251"/>
                <a:gd name="T19" fmla="*/ 242 h 331"/>
                <a:gd name="T20" fmla="*/ 53 w 251"/>
                <a:gd name="T21" fmla="*/ 234 h 331"/>
                <a:gd name="T22" fmla="*/ 76 w 251"/>
                <a:gd name="T23" fmla="*/ 226 h 331"/>
                <a:gd name="T24" fmla="*/ 95 w 251"/>
                <a:gd name="T25" fmla="*/ 219 h 331"/>
                <a:gd name="T26" fmla="*/ 100 w 251"/>
                <a:gd name="T27" fmla="*/ 203 h 331"/>
                <a:gd name="T28" fmla="*/ 105 w 251"/>
                <a:gd name="T29" fmla="*/ 188 h 331"/>
                <a:gd name="T30" fmla="*/ 109 w 251"/>
                <a:gd name="T31" fmla="*/ 173 h 331"/>
                <a:gd name="T32" fmla="*/ 114 w 251"/>
                <a:gd name="T33" fmla="*/ 158 h 331"/>
                <a:gd name="T34" fmla="*/ 112 w 251"/>
                <a:gd name="T35" fmla="*/ 143 h 331"/>
                <a:gd name="T36" fmla="*/ 102 w 251"/>
                <a:gd name="T37" fmla="*/ 127 h 331"/>
                <a:gd name="T38" fmla="*/ 104 w 251"/>
                <a:gd name="T39" fmla="*/ 110 h 331"/>
                <a:gd name="T40" fmla="*/ 112 w 251"/>
                <a:gd name="T41" fmla="*/ 92 h 331"/>
                <a:gd name="T42" fmla="*/ 111 w 251"/>
                <a:gd name="T43" fmla="*/ 84 h 331"/>
                <a:gd name="T44" fmla="*/ 124 w 251"/>
                <a:gd name="T45" fmla="*/ 81 h 331"/>
                <a:gd name="T46" fmla="*/ 126 w 251"/>
                <a:gd name="T47" fmla="*/ 75 h 331"/>
                <a:gd name="T48" fmla="*/ 121 w 251"/>
                <a:gd name="T49" fmla="*/ 69 h 331"/>
                <a:gd name="T50" fmla="*/ 121 w 251"/>
                <a:gd name="T51" fmla="*/ 60 h 331"/>
                <a:gd name="T52" fmla="*/ 122 w 251"/>
                <a:gd name="T53" fmla="*/ 50 h 331"/>
                <a:gd name="T54" fmla="*/ 128 w 251"/>
                <a:gd name="T55" fmla="*/ 49 h 331"/>
                <a:gd name="T56" fmla="*/ 127 w 251"/>
                <a:gd name="T57" fmla="*/ 52 h 331"/>
                <a:gd name="T58" fmla="*/ 132 w 251"/>
                <a:gd name="T59" fmla="*/ 54 h 331"/>
                <a:gd name="T60" fmla="*/ 139 w 251"/>
                <a:gd name="T61" fmla="*/ 48 h 331"/>
                <a:gd name="T62" fmla="*/ 152 w 251"/>
                <a:gd name="T63" fmla="*/ 70 h 331"/>
                <a:gd name="T64" fmla="*/ 179 w 251"/>
                <a:gd name="T65" fmla="*/ 89 h 331"/>
                <a:gd name="T66" fmla="*/ 204 w 251"/>
                <a:gd name="T67" fmla="*/ 95 h 331"/>
                <a:gd name="T68" fmla="*/ 218 w 251"/>
                <a:gd name="T69" fmla="*/ 103 h 331"/>
                <a:gd name="T70" fmla="*/ 230 w 251"/>
                <a:gd name="T71" fmla="*/ 117 h 331"/>
                <a:gd name="T72" fmla="*/ 246 w 251"/>
                <a:gd name="T73" fmla="*/ 132 h 331"/>
                <a:gd name="T74" fmla="*/ 249 w 251"/>
                <a:gd name="T75" fmla="*/ 143 h 331"/>
                <a:gd name="T76" fmla="*/ 235 w 251"/>
                <a:gd name="T77" fmla="*/ 168 h 331"/>
                <a:gd name="T78" fmla="*/ 214 w 251"/>
                <a:gd name="T79" fmla="*/ 191 h 331"/>
                <a:gd name="T80" fmla="*/ 200 w 251"/>
                <a:gd name="T81" fmla="*/ 206 h 331"/>
                <a:gd name="T82" fmla="*/ 197 w 251"/>
                <a:gd name="T83" fmla="*/ 199 h 331"/>
                <a:gd name="T84" fmla="*/ 186 w 251"/>
                <a:gd name="T85" fmla="*/ 215 h 331"/>
                <a:gd name="T86" fmla="*/ 183 w 251"/>
                <a:gd name="T87" fmla="*/ 232 h 331"/>
                <a:gd name="T88" fmla="*/ 186 w 251"/>
                <a:gd name="T89" fmla="*/ 251 h 331"/>
                <a:gd name="T90" fmla="*/ 165 w 251"/>
                <a:gd name="T91" fmla="*/ 256 h 331"/>
                <a:gd name="T92" fmla="*/ 145 w 251"/>
                <a:gd name="T93" fmla="*/ 280 h 331"/>
                <a:gd name="T94" fmla="*/ 115 w 251"/>
                <a:gd name="T95" fmla="*/ 289 h 331"/>
                <a:gd name="T96" fmla="*/ 105 w 251"/>
                <a:gd name="T97" fmla="*/ 304 h 331"/>
                <a:gd name="T98" fmla="*/ 98 w 251"/>
                <a:gd name="T99" fmla="*/ 317 h 331"/>
                <a:gd name="T100" fmla="*/ 76 w 251"/>
                <a:gd name="T101" fmla="*/ 317 h 331"/>
                <a:gd name="T102" fmla="*/ 52 w 251"/>
                <a:gd name="T103" fmla="*/ 327 h 331"/>
                <a:gd name="T104" fmla="*/ 135 w 251"/>
                <a:gd name="T105" fmla="*/ 40 h 331"/>
                <a:gd name="T106" fmla="*/ 137 w 251"/>
                <a:gd name="T107" fmla="*/ 37 h 331"/>
                <a:gd name="T108" fmla="*/ 137 w 251"/>
                <a:gd name="T109" fmla="*/ 25 h 331"/>
                <a:gd name="T110" fmla="*/ 132 w 251"/>
                <a:gd name="T111" fmla="*/ 21 h 331"/>
                <a:gd name="T112" fmla="*/ 131 w 251"/>
                <a:gd name="T113" fmla="*/ 10 h 331"/>
                <a:gd name="T114" fmla="*/ 135 w 251"/>
                <a:gd name="T115" fmla="*/ 4 h 331"/>
                <a:gd name="T116" fmla="*/ 141 w 251"/>
                <a:gd name="T117" fmla="*/ 0 h 331"/>
                <a:gd name="T118" fmla="*/ 140 w 251"/>
                <a:gd name="T119" fmla="*/ 19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1" h="331">
                  <a:moveTo>
                    <a:pt x="214" y="212"/>
                  </a:moveTo>
                  <a:lnTo>
                    <a:pt x="213" y="212"/>
                  </a:lnTo>
                  <a:lnTo>
                    <a:pt x="212" y="212"/>
                  </a:lnTo>
                  <a:lnTo>
                    <a:pt x="212" y="207"/>
                  </a:lnTo>
                  <a:lnTo>
                    <a:pt x="217" y="202"/>
                  </a:lnTo>
                  <a:lnTo>
                    <a:pt x="220" y="196"/>
                  </a:lnTo>
                  <a:lnTo>
                    <a:pt x="222" y="201"/>
                  </a:lnTo>
                  <a:lnTo>
                    <a:pt x="218" y="204"/>
                  </a:lnTo>
                  <a:lnTo>
                    <a:pt x="216" y="210"/>
                  </a:lnTo>
                  <a:lnTo>
                    <a:pt x="214" y="212"/>
                  </a:lnTo>
                  <a:close/>
                  <a:moveTo>
                    <a:pt x="35" y="330"/>
                  </a:moveTo>
                  <a:lnTo>
                    <a:pt x="33" y="326"/>
                  </a:lnTo>
                  <a:lnTo>
                    <a:pt x="31" y="322"/>
                  </a:lnTo>
                  <a:lnTo>
                    <a:pt x="29" y="317"/>
                  </a:lnTo>
                  <a:lnTo>
                    <a:pt x="27" y="313"/>
                  </a:lnTo>
                  <a:lnTo>
                    <a:pt x="26" y="310"/>
                  </a:lnTo>
                  <a:lnTo>
                    <a:pt x="24" y="309"/>
                  </a:lnTo>
                  <a:lnTo>
                    <a:pt x="22" y="306"/>
                  </a:lnTo>
                  <a:lnTo>
                    <a:pt x="21" y="302"/>
                  </a:lnTo>
                  <a:lnTo>
                    <a:pt x="19" y="299"/>
                  </a:lnTo>
                  <a:lnTo>
                    <a:pt x="18" y="296"/>
                  </a:lnTo>
                  <a:lnTo>
                    <a:pt x="17" y="292"/>
                  </a:lnTo>
                  <a:lnTo>
                    <a:pt x="15" y="289"/>
                  </a:lnTo>
                  <a:lnTo>
                    <a:pt x="14" y="286"/>
                  </a:lnTo>
                  <a:lnTo>
                    <a:pt x="13" y="283"/>
                  </a:lnTo>
                  <a:lnTo>
                    <a:pt x="11" y="279"/>
                  </a:lnTo>
                  <a:lnTo>
                    <a:pt x="9" y="276"/>
                  </a:lnTo>
                  <a:lnTo>
                    <a:pt x="8" y="272"/>
                  </a:lnTo>
                  <a:lnTo>
                    <a:pt x="6" y="269"/>
                  </a:lnTo>
                  <a:lnTo>
                    <a:pt x="5" y="266"/>
                  </a:lnTo>
                  <a:lnTo>
                    <a:pt x="4" y="262"/>
                  </a:lnTo>
                  <a:lnTo>
                    <a:pt x="3" y="259"/>
                  </a:lnTo>
                  <a:lnTo>
                    <a:pt x="1" y="256"/>
                  </a:lnTo>
                  <a:lnTo>
                    <a:pt x="0" y="253"/>
                  </a:lnTo>
                  <a:lnTo>
                    <a:pt x="4" y="251"/>
                  </a:lnTo>
                  <a:lnTo>
                    <a:pt x="9" y="249"/>
                  </a:lnTo>
                  <a:lnTo>
                    <a:pt x="15" y="247"/>
                  </a:lnTo>
                  <a:lnTo>
                    <a:pt x="20" y="245"/>
                  </a:lnTo>
                  <a:lnTo>
                    <a:pt x="26" y="243"/>
                  </a:lnTo>
                  <a:lnTo>
                    <a:pt x="31" y="242"/>
                  </a:lnTo>
                  <a:lnTo>
                    <a:pt x="37" y="239"/>
                  </a:lnTo>
                  <a:lnTo>
                    <a:pt x="42" y="237"/>
                  </a:lnTo>
                  <a:lnTo>
                    <a:pt x="48" y="236"/>
                  </a:lnTo>
                  <a:lnTo>
                    <a:pt x="53" y="234"/>
                  </a:lnTo>
                  <a:lnTo>
                    <a:pt x="59" y="232"/>
                  </a:lnTo>
                  <a:lnTo>
                    <a:pt x="65" y="230"/>
                  </a:lnTo>
                  <a:lnTo>
                    <a:pt x="70" y="227"/>
                  </a:lnTo>
                  <a:lnTo>
                    <a:pt x="76" y="226"/>
                  </a:lnTo>
                  <a:lnTo>
                    <a:pt x="81" y="224"/>
                  </a:lnTo>
                  <a:lnTo>
                    <a:pt x="87" y="222"/>
                  </a:lnTo>
                  <a:lnTo>
                    <a:pt x="92" y="220"/>
                  </a:lnTo>
                  <a:lnTo>
                    <a:pt x="95" y="219"/>
                  </a:lnTo>
                  <a:lnTo>
                    <a:pt x="96" y="215"/>
                  </a:lnTo>
                  <a:lnTo>
                    <a:pt x="98" y="210"/>
                  </a:lnTo>
                  <a:lnTo>
                    <a:pt x="99" y="207"/>
                  </a:lnTo>
                  <a:lnTo>
                    <a:pt x="100" y="203"/>
                  </a:lnTo>
                  <a:lnTo>
                    <a:pt x="101" y="199"/>
                  </a:lnTo>
                  <a:lnTo>
                    <a:pt x="102" y="196"/>
                  </a:lnTo>
                  <a:lnTo>
                    <a:pt x="104" y="192"/>
                  </a:lnTo>
                  <a:lnTo>
                    <a:pt x="105" y="188"/>
                  </a:lnTo>
                  <a:lnTo>
                    <a:pt x="106" y="185"/>
                  </a:lnTo>
                  <a:lnTo>
                    <a:pt x="107" y="180"/>
                  </a:lnTo>
                  <a:lnTo>
                    <a:pt x="109" y="177"/>
                  </a:lnTo>
                  <a:lnTo>
                    <a:pt x="109" y="173"/>
                  </a:lnTo>
                  <a:lnTo>
                    <a:pt x="110" y="169"/>
                  </a:lnTo>
                  <a:lnTo>
                    <a:pt x="112" y="166"/>
                  </a:lnTo>
                  <a:lnTo>
                    <a:pt x="113" y="162"/>
                  </a:lnTo>
                  <a:lnTo>
                    <a:pt x="114" y="158"/>
                  </a:lnTo>
                  <a:lnTo>
                    <a:pt x="115" y="154"/>
                  </a:lnTo>
                  <a:lnTo>
                    <a:pt x="116" y="151"/>
                  </a:lnTo>
                  <a:lnTo>
                    <a:pt x="114" y="147"/>
                  </a:lnTo>
                  <a:lnTo>
                    <a:pt x="112" y="143"/>
                  </a:lnTo>
                  <a:lnTo>
                    <a:pt x="109" y="138"/>
                  </a:lnTo>
                  <a:lnTo>
                    <a:pt x="106" y="134"/>
                  </a:lnTo>
                  <a:lnTo>
                    <a:pt x="104" y="131"/>
                  </a:lnTo>
                  <a:lnTo>
                    <a:pt x="102" y="127"/>
                  </a:lnTo>
                  <a:lnTo>
                    <a:pt x="102" y="122"/>
                  </a:lnTo>
                  <a:lnTo>
                    <a:pt x="102" y="119"/>
                  </a:lnTo>
                  <a:lnTo>
                    <a:pt x="102" y="116"/>
                  </a:lnTo>
                  <a:lnTo>
                    <a:pt x="104" y="110"/>
                  </a:lnTo>
                  <a:lnTo>
                    <a:pt x="107" y="104"/>
                  </a:lnTo>
                  <a:lnTo>
                    <a:pt x="109" y="99"/>
                  </a:lnTo>
                  <a:lnTo>
                    <a:pt x="111" y="95"/>
                  </a:lnTo>
                  <a:lnTo>
                    <a:pt x="112" y="92"/>
                  </a:lnTo>
                  <a:lnTo>
                    <a:pt x="113" y="88"/>
                  </a:lnTo>
                  <a:lnTo>
                    <a:pt x="112" y="86"/>
                  </a:lnTo>
                  <a:lnTo>
                    <a:pt x="112" y="85"/>
                  </a:lnTo>
                  <a:lnTo>
                    <a:pt x="111" y="84"/>
                  </a:lnTo>
                  <a:lnTo>
                    <a:pt x="113" y="83"/>
                  </a:lnTo>
                  <a:lnTo>
                    <a:pt x="118" y="81"/>
                  </a:lnTo>
                  <a:lnTo>
                    <a:pt x="121" y="81"/>
                  </a:lnTo>
                  <a:lnTo>
                    <a:pt x="124" y="81"/>
                  </a:lnTo>
                  <a:lnTo>
                    <a:pt x="128" y="80"/>
                  </a:lnTo>
                  <a:lnTo>
                    <a:pt x="128" y="79"/>
                  </a:lnTo>
                  <a:lnTo>
                    <a:pt x="127" y="77"/>
                  </a:lnTo>
                  <a:lnTo>
                    <a:pt x="126" y="75"/>
                  </a:lnTo>
                  <a:lnTo>
                    <a:pt x="121" y="75"/>
                  </a:lnTo>
                  <a:lnTo>
                    <a:pt x="120" y="73"/>
                  </a:lnTo>
                  <a:lnTo>
                    <a:pt x="121" y="70"/>
                  </a:lnTo>
                  <a:lnTo>
                    <a:pt x="121" y="69"/>
                  </a:lnTo>
                  <a:lnTo>
                    <a:pt x="121" y="67"/>
                  </a:lnTo>
                  <a:lnTo>
                    <a:pt x="120" y="65"/>
                  </a:lnTo>
                  <a:lnTo>
                    <a:pt x="121" y="62"/>
                  </a:lnTo>
                  <a:lnTo>
                    <a:pt x="121" y="60"/>
                  </a:lnTo>
                  <a:lnTo>
                    <a:pt x="121" y="58"/>
                  </a:lnTo>
                  <a:lnTo>
                    <a:pt x="121" y="55"/>
                  </a:lnTo>
                  <a:lnTo>
                    <a:pt x="121" y="52"/>
                  </a:lnTo>
                  <a:lnTo>
                    <a:pt x="122" y="50"/>
                  </a:lnTo>
                  <a:lnTo>
                    <a:pt x="124" y="49"/>
                  </a:lnTo>
                  <a:lnTo>
                    <a:pt x="125" y="48"/>
                  </a:lnTo>
                  <a:lnTo>
                    <a:pt x="127" y="48"/>
                  </a:lnTo>
                  <a:lnTo>
                    <a:pt x="128" y="49"/>
                  </a:lnTo>
                  <a:lnTo>
                    <a:pt x="128" y="51"/>
                  </a:lnTo>
                  <a:lnTo>
                    <a:pt x="128" y="52"/>
                  </a:lnTo>
                  <a:lnTo>
                    <a:pt x="127" y="52"/>
                  </a:lnTo>
                  <a:lnTo>
                    <a:pt x="127" y="52"/>
                  </a:lnTo>
                  <a:lnTo>
                    <a:pt x="128" y="54"/>
                  </a:lnTo>
                  <a:lnTo>
                    <a:pt x="130" y="56"/>
                  </a:lnTo>
                  <a:lnTo>
                    <a:pt x="131" y="56"/>
                  </a:lnTo>
                  <a:lnTo>
                    <a:pt x="132" y="54"/>
                  </a:lnTo>
                  <a:lnTo>
                    <a:pt x="134" y="53"/>
                  </a:lnTo>
                  <a:lnTo>
                    <a:pt x="136" y="52"/>
                  </a:lnTo>
                  <a:lnTo>
                    <a:pt x="138" y="49"/>
                  </a:lnTo>
                  <a:lnTo>
                    <a:pt x="139" y="48"/>
                  </a:lnTo>
                  <a:lnTo>
                    <a:pt x="140" y="48"/>
                  </a:lnTo>
                  <a:lnTo>
                    <a:pt x="144" y="57"/>
                  </a:lnTo>
                  <a:lnTo>
                    <a:pt x="148" y="65"/>
                  </a:lnTo>
                  <a:lnTo>
                    <a:pt x="152" y="70"/>
                  </a:lnTo>
                  <a:lnTo>
                    <a:pt x="157" y="77"/>
                  </a:lnTo>
                  <a:lnTo>
                    <a:pt x="163" y="83"/>
                  </a:lnTo>
                  <a:lnTo>
                    <a:pt x="167" y="85"/>
                  </a:lnTo>
                  <a:lnTo>
                    <a:pt x="179" y="89"/>
                  </a:lnTo>
                  <a:lnTo>
                    <a:pt x="186" y="91"/>
                  </a:lnTo>
                  <a:lnTo>
                    <a:pt x="195" y="92"/>
                  </a:lnTo>
                  <a:lnTo>
                    <a:pt x="202" y="95"/>
                  </a:lnTo>
                  <a:lnTo>
                    <a:pt x="204" y="95"/>
                  </a:lnTo>
                  <a:lnTo>
                    <a:pt x="208" y="94"/>
                  </a:lnTo>
                  <a:lnTo>
                    <a:pt x="210" y="94"/>
                  </a:lnTo>
                  <a:lnTo>
                    <a:pt x="216" y="99"/>
                  </a:lnTo>
                  <a:lnTo>
                    <a:pt x="218" y="103"/>
                  </a:lnTo>
                  <a:lnTo>
                    <a:pt x="220" y="105"/>
                  </a:lnTo>
                  <a:lnTo>
                    <a:pt x="223" y="108"/>
                  </a:lnTo>
                  <a:lnTo>
                    <a:pt x="224" y="112"/>
                  </a:lnTo>
                  <a:lnTo>
                    <a:pt x="230" y="117"/>
                  </a:lnTo>
                  <a:lnTo>
                    <a:pt x="233" y="123"/>
                  </a:lnTo>
                  <a:lnTo>
                    <a:pt x="237" y="128"/>
                  </a:lnTo>
                  <a:lnTo>
                    <a:pt x="241" y="131"/>
                  </a:lnTo>
                  <a:lnTo>
                    <a:pt x="246" y="132"/>
                  </a:lnTo>
                  <a:lnTo>
                    <a:pt x="250" y="133"/>
                  </a:lnTo>
                  <a:lnTo>
                    <a:pt x="250" y="136"/>
                  </a:lnTo>
                  <a:lnTo>
                    <a:pt x="250" y="141"/>
                  </a:lnTo>
                  <a:lnTo>
                    <a:pt x="249" y="143"/>
                  </a:lnTo>
                  <a:lnTo>
                    <a:pt x="245" y="149"/>
                  </a:lnTo>
                  <a:lnTo>
                    <a:pt x="244" y="152"/>
                  </a:lnTo>
                  <a:lnTo>
                    <a:pt x="240" y="158"/>
                  </a:lnTo>
                  <a:lnTo>
                    <a:pt x="235" y="168"/>
                  </a:lnTo>
                  <a:lnTo>
                    <a:pt x="233" y="170"/>
                  </a:lnTo>
                  <a:lnTo>
                    <a:pt x="225" y="175"/>
                  </a:lnTo>
                  <a:lnTo>
                    <a:pt x="220" y="181"/>
                  </a:lnTo>
                  <a:lnTo>
                    <a:pt x="214" y="191"/>
                  </a:lnTo>
                  <a:lnTo>
                    <a:pt x="208" y="202"/>
                  </a:lnTo>
                  <a:lnTo>
                    <a:pt x="207" y="205"/>
                  </a:lnTo>
                  <a:lnTo>
                    <a:pt x="203" y="206"/>
                  </a:lnTo>
                  <a:lnTo>
                    <a:pt x="200" y="206"/>
                  </a:lnTo>
                  <a:lnTo>
                    <a:pt x="198" y="204"/>
                  </a:lnTo>
                  <a:lnTo>
                    <a:pt x="199" y="202"/>
                  </a:lnTo>
                  <a:lnTo>
                    <a:pt x="199" y="198"/>
                  </a:lnTo>
                  <a:lnTo>
                    <a:pt x="197" y="199"/>
                  </a:lnTo>
                  <a:lnTo>
                    <a:pt x="195" y="199"/>
                  </a:lnTo>
                  <a:lnTo>
                    <a:pt x="190" y="207"/>
                  </a:lnTo>
                  <a:lnTo>
                    <a:pt x="187" y="210"/>
                  </a:lnTo>
                  <a:lnTo>
                    <a:pt x="186" y="215"/>
                  </a:lnTo>
                  <a:lnTo>
                    <a:pt x="185" y="220"/>
                  </a:lnTo>
                  <a:lnTo>
                    <a:pt x="183" y="225"/>
                  </a:lnTo>
                  <a:lnTo>
                    <a:pt x="183" y="229"/>
                  </a:lnTo>
                  <a:lnTo>
                    <a:pt x="183" y="232"/>
                  </a:lnTo>
                  <a:lnTo>
                    <a:pt x="184" y="238"/>
                  </a:lnTo>
                  <a:lnTo>
                    <a:pt x="184" y="244"/>
                  </a:lnTo>
                  <a:lnTo>
                    <a:pt x="185" y="247"/>
                  </a:lnTo>
                  <a:lnTo>
                    <a:pt x="186" y="251"/>
                  </a:lnTo>
                  <a:lnTo>
                    <a:pt x="183" y="253"/>
                  </a:lnTo>
                  <a:lnTo>
                    <a:pt x="181" y="254"/>
                  </a:lnTo>
                  <a:lnTo>
                    <a:pt x="173" y="254"/>
                  </a:lnTo>
                  <a:lnTo>
                    <a:pt x="165" y="256"/>
                  </a:lnTo>
                  <a:lnTo>
                    <a:pt x="158" y="258"/>
                  </a:lnTo>
                  <a:lnTo>
                    <a:pt x="154" y="261"/>
                  </a:lnTo>
                  <a:lnTo>
                    <a:pt x="149" y="266"/>
                  </a:lnTo>
                  <a:lnTo>
                    <a:pt x="145" y="280"/>
                  </a:lnTo>
                  <a:lnTo>
                    <a:pt x="140" y="286"/>
                  </a:lnTo>
                  <a:lnTo>
                    <a:pt x="137" y="288"/>
                  </a:lnTo>
                  <a:lnTo>
                    <a:pt x="128" y="288"/>
                  </a:lnTo>
                  <a:lnTo>
                    <a:pt x="115" y="289"/>
                  </a:lnTo>
                  <a:lnTo>
                    <a:pt x="111" y="290"/>
                  </a:lnTo>
                  <a:lnTo>
                    <a:pt x="104" y="299"/>
                  </a:lnTo>
                  <a:lnTo>
                    <a:pt x="104" y="302"/>
                  </a:lnTo>
                  <a:lnTo>
                    <a:pt x="105" y="304"/>
                  </a:lnTo>
                  <a:lnTo>
                    <a:pt x="105" y="306"/>
                  </a:lnTo>
                  <a:lnTo>
                    <a:pt x="105" y="308"/>
                  </a:lnTo>
                  <a:lnTo>
                    <a:pt x="101" y="314"/>
                  </a:lnTo>
                  <a:lnTo>
                    <a:pt x="98" y="317"/>
                  </a:lnTo>
                  <a:lnTo>
                    <a:pt x="89" y="320"/>
                  </a:lnTo>
                  <a:lnTo>
                    <a:pt x="85" y="319"/>
                  </a:lnTo>
                  <a:lnTo>
                    <a:pt x="82" y="318"/>
                  </a:lnTo>
                  <a:lnTo>
                    <a:pt x="76" y="317"/>
                  </a:lnTo>
                  <a:lnTo>
                    <a:pt x="66" y="319"/>
                  </a:lnTo>
                  <a:lnTo>
                    <a:pt x="63" y="322"/>
                  </a:lnTo>
                  <a:lnTo>
                    <a:pt x="57" y="324"/>
                  </a:lnTo>
                  <a:lnTo>
                    <a:pt x="52" y="327"/>
                  </a:lnTo>
                  <a:lnTo>
                    <a:pt x="42" y="328"/>
                  </a:lnTo>
                  <a:lnTo>
                    <a:pt x="35" y="330"/>
                  </a:lnTo>
                  <a:close/>
                  <a:moveTo>
                    <a:pt x="137" y="39"/>
                  </a:moveTo>
                  <a:lnTo>
                    <a:pt x="135" y="40"/>
                  </a:lnTo>
                  <a:lnTo>
                    <a:pt x="134" y="40"/>
                  </a:lnTo>
                  <a:lnTo>
                    <a:pt x="135" y="38"/>
                  </a:lnTo>
                  <a:lnTo>
                    <a:pt x="135" y="37"/>
                  </a:lnTo>
                  <a:lnTo>
                    <a:pt x="137" y="37"/>
                  </a:lnTo>
                  <a:lnTo>
                    <a:pt x="137" y="37"/>
                  </a:lnTo>
                  <a:lnTo>
                    <a:pt x="137" y="39"/>
                  </a:lnTo>
                  <a:close/>
                  <a:moveTo>
                    <a:pt x="137" y="25"/>
                  </a:moveTo>
                  <a:lnTo>
                    <a:pt x="137" y="25"/>
                  </a:lnTo>
                  <a:lnTo>
                    <a:pt x="135" y="25"/>
                  </a:lnTo>
                  <a:lnTo>
                    <a:pt x="134" y="25"/>
                  </a:lnTo>
                  <a:lnTo>
                    <a:pt x="132" y="23"/>
                  </a:lnTo>
                  <a:lnTo>
                    <a:pt x="132" y="21"/>
                  </a:lnTo>
                  <a:lnTo>
                    <a:pt x="132" y="18"/>
                  </a:lnTo>
                  <a:lnTo>
                    <a:pt x="133" y="14"/>
                  </a:lnTo>
                  <a:lnTo>
                    <a:pt x="133" y="10"/>
                  </a:lnTo>
                  <a:lnTo>
                    <a:pt x="131" y="10"/>
                  </a:lnTo>
                  <a:lnTo>
                    <a:pt x="131" y="10"/>
                  </a:lnTo>
                  <a:lnTo>
                    <a:pt x="133" y="5"/>
                  </a:lnTo>
                  <a:lnTo>
                    <a:pt x="134" y="4"/>
                  </a:lnTo>
                  <a:lnTo>
                    <a:pt x="135" y="4"/>
                  </a:lnTo>
                  <a:lnTo>
                    <a:pt x="137" y="4"/>
                  </a:lnTo>
                  <a:lnTo>
                    <a:pt x="139" y="1"/>
                  </a:lnTo>
                  <a:lnTo>
                    <a:pt x="140" y="0"/>
                  </a:lnTo>
                  <a:lnTo>
                    <a:pt x="141" y="0"/>
                  </a:lnTo>
                  <a:lnTo>
                    <a:pt x="141" y="1"/>
                  </a:lnTo>
                  <a:lnTo>
                    <a:pt x="141" y="5"/>
                  </a:lnTo>
                  <a:lnTo>
                    <a:pt x="141" y="8"/>
                  </a:lnTo>
                  <a:lnTo>
                    <a:pt x="140" y="19"/>
                  </a:lnTo>
                  <a:lnTo>
                    <a:pt x="139" y="21"/>
                  </a:lnTo>
                  <a:lnTo>
                    <a:pt x="137" y="23"/>
                  </a:lnTo>
                  <a:lnTo>
                    <a:pt x="137" y="2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89" name="Freeform 572">
              <a:extLst>
                <a:ext uri="{FF2B5EF4-FFF2-40B4-BE49-F238E27FC236}">
                  <a16:creationId xmlns:a16="http://schemas.microsoft.com/office/drawing/2014/main" id="{BE567ACF-19A5-D92D-ADF5-C576EA852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0266" y="9067067"/>
              <a:ext cx="10990" cy="21981"/>
            </a:xfrm>
            <a:custGeom>
              <a:avLst/>
              <a:gdLst>
                <a:gd name="T0" fmla="*/ 2 w 11"/>
                <a:gd name="T1" fmla="*/ 16 h 17"/>
                <a:gd name="T2" fmla="*/ 1 w 11"/>
                <a:gd name="T3" fmla="*/ 16 h 17"/>
                <a:gd name="T4" fmla="*/ 0 w 11"/>
                <a:gd name="T5" fmla="*/ 16 h 17"/>
                <a:gd name="T6" fmla="*/ 0 w 11"/>
                <a:gd name="T7" fmla="*/ 11 h 17"/>
                <a:gd name="T8" fmla="*/ 5 w 11"/>
                <a:gd name="T9" fmla="*/ 6 h 17"/>
                <a:gd name="T10" fmla="*/ 8 w 11"/>
                <a:gd name="T11" fmla="*/ 0 h 17"/>
                <a:gd name="T12" fmla="*/ 10 w 11"/>
                <a:gd name="T13" fmla="*/ 5 h 17"/>
                <a:gd name="T14" fmla="*/ 6 w 11"/>
                <a:gd name="T15" fmla="*/ 8 h 17"/>
                <a:gd name="T16" fmla="*/ 4 w 11"/>
                <a:gd name="T17" fmla="*/ 14 h 17"/>
                <a:gd name="T18" fmla="*/ 2 w 11"/>
                <a:gd name="T1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7">
                  <a:moveTo>
                    <a:pt x="2" y="16"/>
                  </a:moveTo>
                  <a:lnTo>
                    <a:pt x="1" y="16"/>
                  </a:lnTo>
                  <a:lnTo>
                    <a:pt x="0" y="16"/>
                  </a:lnTo>
                  <a:lnTo>
                    <a:pt x="0" y="11"/>
                  </a:lnTo>
                  <a:lnTo>
                    <a:pt x="5" y="6"/>
                  </a:lnTo>
                  <a:lnTo>
                    <a:pt x="8" y="0"/>
                  </a:lnTo>
                  <a:lnTo>
                    <a:pt x="10" y="5"/>
                  </a:lnTo>
                  <a:lnTo>
                    <a:pt x="6" y="8"/>
                  </a:lnTo>
                  <a:lnTo>
                    <a:pt x="4" y="14"/>
                  </a:lnTo>
                  <a:lnTo>
                    <a:pt x="2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0" name="Freeform 574">
              <a:extLst>
                <a:ext uri="{FF2B5EF4-FFF2-40B4-BE49-F238E27FC236}">
                  <a16:creationId xmlns:a16="http://schemas.microsoft.com/office/drawing/2014/main" id="{38F12E4C-3E18-AC09-3A46-8B641F3E1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6850" y="8869240"/>
              <a:ext cx="5493" cy="5493"/>
            </a:xfrm>
            <a:custGeom>
              <a:avLst/>
              <a:gdLst>
                <a:gd name="T0" fmla="*/ 3 w 4"/>
                <a:gd name="T1" fmla="*/ 2 h 4"/>
                <a:gd name="T2" fmla="*/ 1 w 4"/>
                <a:gd name="T3" fmla="*/ 3 h 4"/>
                <a:gd name="T4" fmla="*/ 0 w 4"/>
                <a:gd name="T5" fmla="*/ 3 h 4"/>
                <a:gd name="T6" fmla="*/ 1 w 4"/>
                <a:gd name="T7" fmla="*/ 1 h 4"/>
                <a:gd name="T8" fmla="*/ 1 w 4"/>
                <a:gd name="T9" fmla="*/ 0 h 4"/>
                <a:gd name="T10" fmla="*/ 3 w 4"/>
                <a:gd name="T11" fmla="*/ 0 h 4"/>
                <a:gd name="T12" fmla="*/ 3 w 4"/>
                <a:gd name="T13" fmla="*/ 0 h 4"/>
                <a:gd name="T14" fmla="*/ 3 w 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1" name="Freeform 575">
              <a:extLst>
                <a:ext uri="{FF2B5EF4-FFF2-40B4-BE49-F238E27FC236}">
                  <a16:creationId xmlns:a16="http://schemas.microsoft.com/office/drawing/2014/main" id="{74EE5F38-F960-4170-15B8-C6330720D7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41353" y="8819782"/>
              <a:ext cx="10990" cy="32971"/>
            </a:xfrm>
            <a:custGeom>
              <a:avLst/>
              <a:gdLst>
                <a:gd name="T0" fmla="*/ 6 w 11"/>
                <a:gd name="T1" fmla="*/ 25 h 26"/>
                <a:gd name="T2" fmla="*/ 6 w 11"/>
                <a:gd name="T3" fmla="*/ 25 h 26"/>
                <a:gd name="T4" fmla="*/ 4 w 11"/>
                <a:gd name="T5" fmla="*/ 25 h 26"/>
                <a:gd name="T6" fmla="*/ 3 w 11"/>
                <a:gd name="T7" fmla="*/ 25 h 26"/>
                <a:gd name="T8" fmla="*/ 1 w 11"/>
                <a:gd name="T9" fmla="*/ 23 h 26"/>
                <a:gd name="T10" fmla="*/ 1 w 11"/>
                <a:gd name="T11" fmla="*/ 21 h 26"/>
                <a:gd name="T12" fmla="*/ 1 w 11"/>
                <a:gd name="T13" fmla="*/ 18 h 26"/>
                <a:gd name="T14" fmla="*/ 2 w 11"/>
                <a:gd name="T15" fmla="*/ 14 h 26"/>
                <a:gd name="T16" fmla="*/ 2 w 11"/>
                <a:gd name="T17" fmla="*/ 10 h 26"/>
                <a:gd name="T18" fmla="*/ 0 w 11"/>
                <a:gd name="T19" fmla="*/ 10 h 26"/>
                <a:gd name="T20" fmla="*/ 0 w 11"/>
                <a:gd name="T21" fmla="*/ 10 h 26"/>
                <a:gd name="T22" fmla="*/ 2 w 11"/>
                <a:gd name="T23" fmla="*/ 5 h 26"/>
                <a:gd name="T24" fmla="*/ 3 w 11"/>
                <a:gd name="T25" fmla="*/ 4 h 26"/>
                <a:gd name="T26" fmla="*/ 4 w 11"/>
                <a:gd name="T27" fmla="*/ 4 h 26"/>
                <a:gd name="T28" fmla="*/ 6 w 11"/>
                <a:gd name="T29" fmla="*/ 4 h 26"/>
                <a:gd name="T30" fmla="*/ 8 w 11"/>
                <a:gd name="T31" fmla="*/ 1 h 26"/>
                <a:gd name="T32" fmla="*/ 9 w 11"/>
                <a:gd name="T33" fmla="*/ 0 h 26"/>
                <a:gd name="T34" fmla="*/ 10 w 11"/>
                <a:gd name="T35" fmla="*/ 0 h 26"/>
                <a:gd name="T36" fmla="*/ 10 w 11"/>
                <a:gd name="T37" fmla="*/ 1 h 26"/>
                <a:gd name="T38" fmla="*/ 10 w 11"/>
                <a:gd name="T39" fmla="*/ 5 h 26"/>
                <a:gd name="T40" fmla="*/ 10 w 11"/>
                <a:gd name="T41" fmla="*/ 8 h 26"/>
                <a:gd name="T42" fmla="*/ 9 w 11"/>
                <a:gd name="T43" fmla="*/ 19 h 26"/>
                <a:gd name="T44" fmla="*/ 8 w 11"/>
                <a:gd name="T45" fmla="*/ 21 h 26"/>
                <a:gd name="T46" fmla="*/ 6 w 11"/>
                <a:gd name="T47" fmla="*/ 23 h 26"/>
                <a:gd name="T48" fmla="*/ 6 w 11"/>
                <a:gd name="T4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26">
                  <a:moveTo>
                    <a:pt x="6" y="25"/>
                  </a:moveTo>
                  <a:lnTo>
                    <a:pt x="6" y="25"/>
                  </a:lnTo>
                  <a:lnTo>
                    <a:pt x="4" y="25"/>
                  </a:lnTo>
                  <a:lnTo>
                    <a:pt x="3" y="25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1" y="18"/>
                  </a:lnTo>
                  <a:lnTo>
                    <a:pt x="2" y="14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2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6" y="4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1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9" y="19"/>
                  </a:lnTo>
                  <a:lnTo>
                    <a:pt x="8" y="21"/>
                  </a:lnTo>
                  <a:lnTo>
                    <a:pt x="6" y="23"/>
                  </a:lnTo>
                  <a:lnTo>
                    <a:pt x="6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2" name="Freeform 576">
              <a:extLst>
                <a:ext uri="{FF2B5EF4-FFF2-40B4-BE49-F238E27FC236}">
                  <a16:creationId xmlns:a16="http://schemas.microsoft.com/office/drawing/2014/main" id="{6BD6CF5B-30A2-4228-B90F-3AEABCB2B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3744" y="9056077"/>
              <a:ext cx="384664" cy="642936"/>
            </a:xfrm>
            <a:custGeom>
              <a:avLst/>
              <a:gdLst>
                <a:gd name="T0" fmla="*/ 138 w 308"/>
                <a:gd name="T1" fmla="*/ 484 h 515"/>
                <a:gd name="T2" fmla="*/ 157 w 308"/>
                <a:gd name="T3" fmla="*/ 463 h 515"/>
                <a:gd name="T4" fmla="*/ 187 w 308"/>
                <a:gd name="T5" fmla="*/ 439 h 515"/>
                <a:gd name="T6" fmla="*/ 246 w 308"/>
                <a:gd name="T7" fmla="*/ 385 h 515"/>
                <a:gd name="T8" fmla="*/ 286 w 308"/>
                <a:gd name="T9" fmla="*/ 365 h 515"/>
                <a:gd name="T10" fmla="*/ 302 w 308"/>
                <a:gd name="T11" fmla="*/ 416 h 515"/>
                <a:gd name="T12" fmla="*/ 289 w 308"/>
                <a:gd name="T13" fmla="*/ 458 h 515"/>
                <a:gd name="T14" fmla="*/ 275 w 308"/>
                <a:gd name="T15" fmla="*/ 489 h 515"/>
                <a:gd name="T16" fmla="*/ 226 w 308"/>
                <a:gd name="T17" fmla="*/ 463 h 515"/>
                <a:gd name="T18" fmla="*/ 207 w 308"/>
                <a:gd name="T19" fmla="*/ 430 h 515"/>
                <a:gd name="T20" fmla="*/ 171 w 308"/>
                <a:gd name="T21" fmla="*/ 442 h 515"/>
                <a:gd name="T22" fmla="*/ 189 w 308"/>
                <a:gd name="T23" fmla="*/ 416 h 515"/>
                <a:gd name="T24" fmla="*/ 216 w 308"/>
                <a:gd name="T25" fmla="*/ 419 h 515"/>
                <a:gd name="T26" fmla="*/ 261 w 308"/>
                <a:gd name="T27" fmla="*/ 393 h 515"/>
                <a:gd name="T28" fmla="*/ 292 w 308"/>
                <a:gd name="T29" fmla="*/ 359 h 515"/>
                <a:gd name="T30" fmla="*/ 222 w 308"/>
                <a:gd name="T31" fmla="*/ 369 h 515"/>
                <a:gd name="T32" fmla="*/ 277 w 308"/>
                <a:gd name="T33" fmla="*/ 359 h 515"/>
                <a:gd name="T34" fmla="*/ 95 w 308"/>
                <a:gd name="T35" fmla="*/ 337 h 515"/>
                <a:gd name="T36" fmla="*/ 183 w 308"/>
                <a:gd name="T37" fmla="*/ 333 h 515"/>
                <a:gd name="T38" fmla="*/ 183 w 308"/>
                <a:gd name="T39" fmla="*/ 357 h 515"/>
                <a:gd name="T40" fmla="*/ 205 w 308"/>
                <a:gd name="T41" fmla="*/ 342 h 515"/>
                <a:gd name="T42" fmla="*/ 205 w 308"/>
                <a:gd name="T43" fmla="*/ 360 h 515"/>
                <a:gd name="T44" fmla="*/ 224 w 308"/>
                <a:gd name="T45" fmla="*/ 344 h 515"/>
                <a:gd name="T46" fmla="*/ 18 w 308"/>
                <a:gd name="T47" fmla="*/ 392 h 515"/>
                <a:gd name="T48" fmla="*/ 74 w 308"/>
                <a:gd name="T49" fmla="*/ 333 h 515"/>
                <a:gd name="T50" fmla="*/ 73 w 308"/>
                <a:gd name="T51" fmla="*/ 352 h 515"/>
                <a:gd name="T52" fmla="*/ 18 w 308"/>
                <a:gd name="T53" fmla="*/ 402 h 515"/>
                <a:gd name="T54" fmla="*/ 256 w 308"/>
                <a:gd name="T55" fmla="*/ 316 h 515"/>
                <a:gd name="T56" fmla="*/ 256 w 308"/>
                <a:gd name="T57" fmla="*/ 351 h 515"/>
                <a:gd name="T58" fmla="*/ 234 w 308"/>
                <a:gd name="T59" fmla="*/ 309 h 515"/>
                <a:gd name="T60" fmla="*/ 248 w 308"/>
                <a:gd name="T61" fmla="*/ 304 h 515"/>
                <a:gd name="T62" fmla="*/ 187 w 308"/>
                <a:gd name="T63" fmla="*/ 324 h 515"/>
                <a:gd name="T64" fmla="*/ 162 w 308"/>
                <a:gd name="T65" fmla="*/ 314 h 515"/>
                <a:gd name="T66" fmla="*/ 96 w 308"/>
                <a:gd name="T67" fmla="*/ 294 h 515"/>
                <a:gd name="T68" fmla="*/ 92 w 308"/>
                <a:gd name="T69" fmla="*/ 286 h 515"/>
                <a:gd name="T70" fmla="*/ 264 w 308"/>
                <a:gd name="T71" fmla="*/ 276 h 515"/>
                <a:gd name="T72" fmla="*/ 276 w 308"/>
                <a:gd name="T73" fmla="*/ 317 h 515"/>
                <a:gd name="T74" fmla="*/ 250 w 308"/>
                <a:gd name="T75" fmla="*/ 295 h 515"/>
                <a:gd name="T76" fmla="*/ 216 w 308"/>
                <a:gd name="T77" fmla="*/ 294 h 515"/>
                <a:gd name="T78" fmla="*/ 211 w 308"/>
                <a:gd name="T79" fmla="*/ 279 h 515"/>
                <a:gd name="T80" fmla="*/ 165 w 308"/>
                <a:gd name="T81" fmla="*/ 272 h 515"/>
                <a:gd name="T82" fmla="*/ 194 w 308"/>
                <a:gd name="T83" fmla="*/ 256 h 515"/>
                <a:gd name="T84" fmla="*/ 145 w 308"/>
                <a:gd name="T85" fmla="*/ 274 h 515"/>
                <a:gd name="T86" fmla="*/ 122 w 308"/>
                <a:gd name="T87" fmla="*/ 268 h 515"/>
                <a:gd name="T88" fmla="*/ 160 w 308"/>
                <a:gd name="T89" fmla="*/ 242 h 515"/>
                <a:gd name="T90" fmla="*/ 235 w 308"/>
                <a:gd name="T91" fmla="*/ 239 h 515"/>
                <a:gd name="T92" fmla="*/ 159 w 308"/>
                <a:gd name="T93" fmla="*/ 222 h 515"/>
                <a:gd name="T94" fmla="*/ 155 w 308"/>
                <a:gd name="T95" fmla="*/ 193 h 515"/>
                <a:gd name="T96" fmla="*/ 165 w 308"/>
                <a:gd name="T97" fmla="*/ 107 h 515"/>
                <a:gd name="T98" fmla="*/ 146 w 308"/>
                <a:gd name="T99" fmla="*/ 168 h 515"/>
                <a:gd name="T100" fmla="*/ 154 w 308"/>
                <a:gd name="T101" fmla="*/ 224 h 515"/>
                <a:gd name="T102" fmla="*/ 195 w 308"/>
                <a:gd name="T103" fmla="*/ 229 h 515"/>
                <a:gd name="T104" fmla="*/ 210 w 308"/>
                <a:gd name="T105" fmla="*/ 239 h 515"/>
                <a:gd name="T106" fmla="*/ 218 w 308"/>
                <a:gd name="T107" fmla="*/ 263 h 515"/>
                <a:gd name="T108" fmla="*/ 176 w 308"/>
                <a:gd name="T109" fmla="*/ 239 h 515"/>
                <a:gd name="T110" fmla="*/ 140 w 308"/>
                <a:gd name="T111" fmla="*/ 239 h 515"/>
                <a:gd name="T112" fmla="*/ 114 w 308"/>
                <a:gd name="T113" fmla="*/ 203 h 515"/>
                <a:gd name="T114" fmla="*/ 92 w 308"/>
                <a:gd name="T115" fmla="*/ 165 h 515"/>
                <a:gd name="T116" fmla="*/ 107 w 308"/>
                <a:gd name="T117" fmla="*/ 141 h 515"/>
                <a:gd name="T118" fmla="*/ 156 w 308"/>
                <a:gd name="T119" fmla="*/ 68 h 515"/>
                <a:gd name="T120" fmla="*/ 140 w 308"/>
                <a:gd name="T121" fmla="*/ 5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8" h="515">
                  <a:moveTo>
                    <a:pt x="105" y="508"/>
                  </a:moveTo>
                  <a:lnTo>
                    <a:pt x="103" y="510"/>
                  </a:lnTo>
                  <a:lnTo>
                    <a:pt x="103" y="511"/>
                  </a:lnTo>
                  <a:lnTo>
                    <a:pt x="102" y="510"/>
                  </a:lnTo>
                  <a:lnTo>
                    <a:pt x="101" y="510"/>
                  </a:lnTo>
                  <a:lnTo>
                    <a:pt x="100" y="511"/>
                  </a:lnTo>
                  <a:lnTo>
                    <a:pt x="97" y="512"/>
                  </a:lnTo>
                  <a:lnTo>
                    <a:pt x="96" y="514"/>
                  </a:lnTo>
                  <a:lnTo>
                    <a:pt x="92" y="514"/>
                  </a:lnTo>
                  <a:lnTo>
                    <a:pt x="91" y="514"/>
                  </a:lnTo>
                  <a:lnTo>
                    <a:pt x="91" y="512"/>
                  </a:lnTo>
                  <a:lnTo>
                    <a:pt x="96" y="509"/>
                  </a:lnTo>
                  <a:lnTo>
                    <a:pt x="99" y="508"/>
                  </a:lnTo>
                  <a:lnTo>
                    <a:pt x="102" y="506"/>
                  </a:lnTo>
                  <a:lnTo>
                    <a:pt x="103" y="506"/>
                  </a:lnTo>
                  <a:lnTo>
                    <a:pt x="104" y="507"/>
                  </a:lnTo>
                  <a:lnTo>
                    <a:pt x="105" y="508"/>
                  </a:lnTo>
                  <a:close/>
                  <a:moveTo>
                    <a:pt x="133" y="482"/>
                  </a:moveTo>
                  <a:lnTo>
                    <a:pt x="136" y="485"/>
                  </a:lnTo>
                  <a:lnTo>
                    <a:pt x="138" y="484"/>
                  </a:lnTo>
                  <a:lnTo>
                    <a:pt x="141" y="485"/>
                  </a:lnTo>
                  <a:lnTo>
                    <a:pt x="142" y="486"/>
                  </a:lnTo>
                  <a:lnTo>
                    <a:pt x="142" y="486"/>
                  </a:lnTo>
                  <a:lnTo>
                    <a:pt x="138" y="489"/>
                  </a:lnTo>
                  <a:lnTo>
                    <a:pt x="136" y="486"/>
                  </a:lnTo>
                  <a:lnTo>
                    <a:pt x="131" y="488"/>
                  </a:lnTo>
                  <a:lnTo>
                    <a:pt x="129" y="487"/>
                  </a:lnTo>
                  <a:lnTo>
                    <a:pt x="126" y="488"/>
                  </a:lnTo>
                  <a:lnTo>
                    <a:pt x="124" y="486"/>
                  </a:lnTo>
                  <a:lnTo>
                    <a:pt x="126" y="485"/>
                  </a:lnTo>
                  <a:lnTo>
                    <a:pt x="130" y="482"/>
                  </a:lnTo>
                  <a:lnTo>
                    <a:pt x="133" y="482"/>
                  </a:lnTo>
                  <a:close/>
                  <a:moveTo>
                    <a:pt x="164" y="471"/>
                  </a:moveTo>
                  <a:lnTo>
                    <a:pt x="160" y="472"/>
                  </a:lnTo>
                  <a:lnTo>
                    <a:pt x="159" y="471"/>
                  </a:lnTo>
                  <a:lnTo>
                    <a:pt x="157" y="468"/>
                  </a:lnTo>
                  <a:lnTo>
                    <a:pt x="156" y="467"/>
                  </a:lnTo>
                  <a:lnTo>
                    <a:pt x="154" y="465"/>
                  </a:lnTo>
                  <a:lnTo>
                    <a:pt x="155" y="464"/>
                  </a:lnTo>
                  <a:lnTo>
                    <a:pt x="157" y="463"/>
                  </a:lnTo>
                  <a:lnTo>
                    <a:pt x="162" y="461"/>
                  </a:lnTo>
                  <a:lnTo>
                    <a:pt x="170" y="464"/>
                  </a:lnTo>
                  <a:lnTo>
                    <a:pt x="171" y="466"/>
                  </a:lnTo>
                  <a:lnTo>
                    <a:pt x="168" y="466"/>
                  </a:lnTo>
                  <a:lnTo>
                    <a:pt x="167" y="469"/>
                  </a:lnTo>
                  <a:lnTo>
                    <a:pt x="164" y="471"/>
                  </a:lnTo>
                  <a:close/>
                  <a:moveTo>
                    <a:pt x="281" y="454"/>
                  </a:moveTo>
                  <a:lnTo>
                    <a:pt x="280" y="456"/>
                  </a:lnTo>
                  <a:lnTo>
                    <a:pt x="279" y="451"/>
                  </a:lnTo>
                  <a:lnTo>
                    <a:pt x="278" y="450"/>
                  </a:lnTo>
                  <a:lnTo>
                    <a:pt x="279" y="447"/>
                  </a:lnTo>
                  <a:lnTo>
                    <a:pt x="281" y="449"/>
                  </a:lnTo>
                  <a:lnTo>
                    <a:pt x="281" y="454"/>
                  </a:lnTo>
                  <a:close/>
                  <a:moveTo>
                    <a:pt x="190" y="440"/>
                  </a:moveTo>
                  <a:lnTo>
                    <a:pt x="190" y="441"/>
                  </a:lnTo>
                  <a:lnTo>
                    <a:pt x="190" y="441"/>
                  </a:lnTo>
                  <a:lnTo>
                    <a:pt x="187" y="443"/>
                  </a:lnTo>
                  <a:lnTo>
                    <a:pt x="186" y="443"/>
                  </a:lnTo>
                  <a:lnTo>
                    <a:pt x="185" y="441"/>
                  </a:lnTo>
                  <a:lnTo>
                    <a:pt x="187" y="439"/>
                  </a:lnTo>
                  <a:lnTo>
                    <a:pt x="188" y="440"/>
                  </a:lnTo>
                  <a:lnTo>
                    <a:pt x="190" y="439"/>
                  </a:lnTo>
                  <a:lnTo>
                    <a:pt x="190" y="440"/>
                  </a:lnTo>
                  <a:close/>
                  <a:moveTo>
                    <a:pt x="4" y="425"/>
                  </a:moveTo>
                  <a:lnTo>
                    <a:pt x="2" y="427"/>
                  </a:lnTo>
                  <a:lnTo>
                    <a:pt x="0" y="424"/>
                  </a:lnTo>
                  <a:lnTo>
                    <a:pt x="0" y="420"/>
                  </a:lnTo>
                  <a:lnTo>
                    <a:pt x="1" y="419"/>
                  </a:lnTo>
                  <a:lnTo>
                    <a:pt x="4" y="419"/>
                  </a:lnTo>
                  <a:lnTo>
                    <a:pt x="4" y="425"/>
                  </a:lnTo>
                  <a:close/>
                  <a:moveTo>
                    <a:pt x="12" y="414"/>
                  </a:moveTo>
                  <a:lnTo>
                    <a:pt x="11" y="415"/>
                  </a:lnTo>
                  <a:lnTo>
                    <a:pt x="10" y="413"/>
                  </a:lnTo>
                  <a:lnTo>
                    <a:pt x="10" y="410"/>
                  </a:lnTo>
                  <a:lnTo>
                    <a:pt x="12" y="411"/>
                  </a:lnTo>
                  <a:lnTo>
                    <a:pt x="12" y="412"/>
                  </a:lnTo>
                  <a:lnTo>
                    <a:pt x="12" y="414"/>
                  </a:lnTo>
                  <a:close/>
                  <a:moveTo>
                    <a:pt x="250" y="384"/>
                  </a:moveTo>
                  <a:lnTo>
                    <a:pt x="249" y="386"/>
                  </a:lnTo>
                  <a:lnTo>
                    <a:pt x="246" y="385"/>
                  </a:lnTo>
                  <a:lnTo>
                    <a:pt x="244" y="383"/>
                  </a:lnTo>
                  <a:lnTo>
                    <a:pt x="245" y="382"/>
                  </a:lnTo>
                  <a:lnTo>
                    <a:pt x="247" y="381"/>
                  </a:lnTo>
                  <a:lnTo>
                    <a:pt x="247" y="381"/>
                  </a:lnTo>
                  <a:lnTo>
                    <a:pt x="249" y="383"/>
                  </a:lnTo>
                  <a:lnTo>
                    <a:pt x="250" y="384"/>
                  </a:lnTo>
                  <a:close/>
                  <a:moveTo>
                    <a:pt x="214" y="381"/>
                  </a:moveTo>
                  <a:lnTo>
                    <a:pt x="215" y="385"/>
                  </a:lnTo>
                  <a:lnTo>
                    <a:pt x="212" y="386"/>
                  </a:lnTo>
                  <a:lnTo>
                    <a:pt x="209" y="385"/>
                  </a:lnTo>
                  <a:lnTo>
                    <a:pt x="208" y="382"/>
                  </a:lnTo>
                  <a:lnTo>
                    <a:pt x="208" y="382"/>
                  </a:lnTo>
                  <a:lnTo>
                    <a:pt x="209" y="382"/>
                  </a:lnTo>
                  <a:lnTo>
                    <a:pt x="212" y="380"/>
                  </a:lnTo>
                  <a:lnTo>
                    <a:pt x="213" y="380"/>
                  </a:lnTo>
                  <a:lnTo>
                    <a:pt x="214" y="381"/>
                  </a:lnTo>
                  <a:close/>
                  <a:moveTo>
                    <a:pt x="287" y="370"/>
                  </a:moveTo>
                  <a:lnTo>
                    <a:pt x="286" y="371"/>
                  </a:lnTo>
                  <a:lnTo>
                    <a:pt x="285" y="369"/>
                  </a:lnTo>
                  <a:lnTo>
                    <a:pt x="286" y="365"/>
                  </a:lnTo>
                  <a:lnTo>
                    <a:pt x="287" y="365"/>
                  </a:lnTo>
                  <a:lnTo>
                    <a:pt x="288" y="367"/>
                  </a:lnTo>
                  <a:lnTo>
                    <a:pt x="287" y="370"/>
                  </a:lnTo>
                  <a:close/>
                  <a:moveTo>
                    <a:pt x="288" y="379"/>
                  </a:moveTo>
                  <a:lnTo>
                    <a:pt x="291" y="381"/>
                  </a:lnTo>
                  <a:lnTo>
                    <a:pt x="294" y="380"/>
                  </a:lnTo>
                  <a:lnTo>
                    <a:pt x="294" y="385"/>
                  </a:lnTo>
                  <a:lnTo>
                    <a:pt x="294" y="386"/>
                  </a:lnTo>
                  <a:lnTo>
                    <a:pt x="297" y="391"/>
                  </a:lnTo>
                  <a:lnTo>
                    <a:pt x="298" y="394"/>
                  </a:lnTo>
                  <a:lnTo>
                    <a:pt x="296" y="397"/>
                  </a:lnTo>
                  <a:lnTo>
                    <a:pt x="295" y="398"/>
                  </a:lnTo>
                  <a:lnTo>
                    <a:pt x="293" y="401"/>
                  </a:lnTo>
                  <a:lnTo>
                    <a:pt x="293" y="402"/>
                  </a:lnTo>
                  <a:lnTo>
                    <a:pt x="293" y="403"/>
                  </a:lnTo>
                  <a:lnTo>
                    <a:pt x="297" y="404"/>
                  </a:lnTo>
                  <a:lnTo>
                    <a:pt x="299" y="406"/>
                  </a:lnTo>
                  <a:lnTo>
                    <a:pt x="300" y="410"/>
                  </a:lnTo>
                  <a:lnTo>
                    <a:pt x="302" y="414"/>
                  </a:lnTo>
                  <a:lnTo>
                    <a:pt x="302" y="416"/>
                  </a:lnTo>
                  <a:lnTo>
                    <a:pt x="301" y="423"/>
                  </a:lnTo>
                  <a:lnTo>
                    <a:pt x="302" y="426"/>
                  </a:lnTo>
                  <a:lnTo>
                    <a:pt x="304" y="429"/>
                  </a:lnTo>
                  <a:lnTo>
                    <a:pt x="305" y="430"/>
                  </a:lnTo>
                  <a:lnTo>
                    <a:pt x="306" y="431"/>
                  </a:lnTo>
                  <a:lnTo>
                    <a:pt x="307" y="435"/>
                  </a:lnTo>
                  <a:lnTo>
                    <a:pt x="307" y="442"/>
                  </a:lnTo>
                  <a:lnTo>
                    <a:pt x="307" y="445"/>
                  </a:lnTo>
                  <a:lnTo>
                    <a:pt x="305" y="447"/>
                  </a:lnTo>
                  <a:lnTo>
                    <a:pt x="302" y="452"/>
                  </a:lnTo>
                  <a:lnTo>
                    <a:pt x="297" y="456"/>
                  </a:lnTo>
                  <a:lnTo>
                    <a:pt x="295" y="456"/>
                  </a:lnTo>
                  <a:lnTo>
                    <a:pt x="294" y="458"/>
                  </a:lnTo>
                  <a:lnTo>
                    <a:pt x="296" y="461"/>
                  </a:lnTo>
                  <a:lnTo>
                    <a:pt x="295" y="469"/>
                  </a:lnTo>
                  <a:lnTo>
                    <a:pt x="294" y="475"/>
                  </a:lnTo>
                  <a:lnTo>
                    <a:pt x="293" y="472"/>
                  </a:lnTo>
                  <a:lnTo>
                    <a:pt x="291" y="469"/>
                  </a:lnTo>
                  <a:lnTo>
                    <a:pt x="290" y="461"/>
                  </a:lnTo>
                  <a:lnTo>
                    <a:pt x="289" y="458"/>
                  </a:lnTo>
                  <a:lnTo>
                    <a:pt x="287" y="455"/>
                  </a:lnTo>
                  <a:lnTo>
                    <a:pt x="286" y="451"/>
                  </a:lnTo>
                  <a:lnTo>
                    <a:pt x="285" y="449"/>
                  </a:lnTo>
                  <a:lnTo>
                    <a:pt x="282" y="442"/>
                  </a:lnTo>
                  <a:lnTo>
                    <a:pt x="280" y="442"/>
                  </a:lnTo>
                  <a:lnTo>
                    <a:pt x="278" y="444"/>
                  </a:lnTo>
                  <a:lnTo>
                    <a:pt x="277" y="445"/>
                  </a:lnTo>
                  <a:lnTo>
                    <a:pt x="277" y="448"/>
                  </a:lnTo>
                  <a:lnTo>
                    <a:pt x="277" y="449"/>
                  </a:lnTo>
                  <a:lnTo>
                    <a:pt x="273" y="452"/>
                  </a:lnTo>
                  <a:lnTo>
                    <a:pt x="270" y="456"/>
                  </a:lnTo>
                  <a:lnTo>
                    <a:pt x="269" y="460"/>
                  </a:lnTo>
                  <a:lnTo>
                    <a:pt x="268" y="462"/>
                  </a:lnTo>
                  <a:lnTo>
                    <a:pt x="270" y="465"/>
                  </a:lnTo>
                  <a:lnTo>
                    <a:pt x="271" y="466"/>
                  </a:lnTo>
                  <a:lnTo>
                    <a:pt x="274" y="469"/>
                  </a:lnTo>
                  <a:lnTo>
                    <a:pt x="275" y="470"/>
                  </a:lnTo>
                  <a:lnTo>
                    <a:pt x="277" y="477"/>
                  </a:lnTo>
                  <a:lnTo>
                    <a:pt x="277" y="485"/>
                  </a:lnTo>
                  <a:lnTo>
                    <a:pt x="275" y="489"/>
                  </a:lnTo>
                  <a:lnTo>
                    <a:pt x="270" y="495"/>
                  </a:lnTo>
                  <a:lnTo>
                    <a:pt x="267" y="497"/>
                  </a:lnTo>
                  <a:lnTo>
                    <a:pt x="265" y="496"/>
                  </a:lnTo>
                  <a:lnTo>
                    <a:pt x="264" y="493"/>
                  </a:lnTo>
                  <a:lnTo>
                    <a:pt x="263" y="491"/>
                  </a:lnTo>
                  <a:lnTo>
                    <a:pt x="264" y="487"/>
                  </a:lnTo>
                  <a:lnTo>
                    <a:pt x="264" y="483"/>
                  </a:lnTo>
                  <a:lnTo>
                    <a:pt x="263" y="482"/>
                  </a:lnTo>
                  <a:lnTo>
                    <a:pt x="262" y="483"/>
                  </a:lnTo>
                  <a:lnTo>
                    <a:pt x="261" y="483"/>
                  </a:lnTo>
                  <a:lnTo>
                    <a:pt x="258" y="488"/>
                  </a:lnTo>
                  <a:lnTo>
                    <a:pt x="257" y="489"/>
                  </a:lnTo>
                  <a:lnTo>
                    <a:pt x="255" y="489"/>
                  </a:lnTo>
                  <a:lnTo>
                    <a:pt x="253" y="489"/>
                  </a:lnTo>
                  <a:lnTo>
                    <a:pt x="244" y="485"/>
                  </a:lnTo>
                  <a:lnTo>
                    <a:pt x="237" y="481"/>
                  </a:lnTo>
                  <a:lnTo>
                    <a:pt x="231" y="477"/>
                  </a:lnTo>
                  <a:lnTo>
                    <a:pt x="227" y="472"/>
                  </a:lnTo>
                  <a:lnTo>
                    <a:pt x="226" y="467"/>
                  </a:lnTo>
                  <a:lnTo>
                    <a:pt x="226" y="463"/>
                  </a:lnTo>
                  <a:lnTo>
                    <a:pt x="223" y="457"/>
                  </a:lnTo>
                  <a:lnTo>
                    <a:pt x="223" y="455"/>
                  </a:lnTo>
                  <a:lnTo>
                    <a:pt x="223" y="453"/>
                  </a:lnTo>
                  <a:lnTo>
                    <a:pt x="225" y="449"/>
                  </a:lnTo>
                  <a:lnTo>
                    <a:pt x="228" y="447"/>
                  </a:lnTo>
                  <a:lnTo>
                    <a:pt x="229" y="446"/>
                  </a:lnTo>
                  <a:lnTo>
                    <a:pt x="230" y="444"/>
                  </a:lnTo>
                  <a:lnTo>
                    <a:pt x="231" y="442"/>
                  </a:lnTo>
                  <a:lnTo>
                    <a:pt x="231" y="440"/>
                  </a:lnTo>
                  <a:lnTo>
                    <a:pt x="230" y="439"/>
                  </a:lnTo>
                  <a:lnTo>
                    <a:pt x="227" y="434"/>
                  </a:lnTo>
                  <a:lnTo>
                    <a:pt x="223" y="431"/>
                  </a:lnTo>
                  <a:lnTo>
                    <a:pt x="217" y="429"/>
                  </a:lnTo>
                  <a:lnTo>
                    <a:pt x="215" y="428"/>
                  </a:lnTo>
                  <a:lnTo>
                    <a:pt x="214" y="426"/>
                  </a:lnTo>
                  <a:lnTo>
                    <a:pt x="212" y="426"/>
                  </a:lnTo>
                  <a:lnTo>
                    <a:pt x="210" y="426"/>
                  </a:lnTo>
                  <a:lnTo>
                    <a:pt x="208" y="427"/>
                  </a:lnTo>
                  <a:lnTo>
                    <a:pt x="207" y="429"/>
                  </a:lnTo>
                  <a:lnTo>
                    <a:pt x="207" y="430"/>
                  </a:lnTo>
                  <a:lnTo>
                    <a:pt x="207" y="431"/>
                  </a:lnTo>
                  <a:lnTo>
                    <a:pt x="205" y="440"/>
                  </a:lnTo>
                  <a:lnTo>
                    <a:pt x="201" y="438"/>
                  </a:lnTo>
                  <a:lnTo>
                    <a:pt x="198" y="436"/>
                  </a:lnTo>
                  <a:lnTo>
                    <a:pt x="197" y="434"/>
                  </a:lnTo>
                  <a:lnTo>
                    <a:pt x="196" y="433"/>
                  </a:lnTo>
                  <a:lnTo>
                    <a:pt x="196" y="431"/>
                  </a:lnTo>
                  <a:lnTo>
                    <a:pt x="195" y="430"/>
                  </a:lnTo>
                  <a:lnTo>
                    <a:pt x="194" y="433"/>
                  </a:lnTo>
                  <a:lnTo>
                    <a:pt x="192" y="436"/>
                  </a:lnTo>
                  <a:lnTo>
                    <a:pt x="190" y="436"/>
                  </a:lnTo>
                  <a:lnTo>
                    <a:pt x="187" y="436"/>
                  </a:lnTo>
                  <a:lnTo>
                    <a:pt x="187" y="435"/>
                  </a:lnTo>
                  <a:lnTo>
                    <a:pt x="185" y="430"/>
                  </a:lnTo>
                  <a:lnTo>
                    <a:pt x="183" y="428"/>
                  </a:lnTo>
                  <a:lnTo>
                    <a:pt x="180" y="428"/>
                  </a:lnTo>
                  <a:lnTo>
                    <a:pt x="176" y="431"/>
                  </a:lnTo>
                  <a:lnTo>
                    <a:pt x="176" y="433"/>
                  </a:lnTo>
                  <a:lnTo>
                    <a:pt x="175" y="435"/>
                  </a:lnTo>
                  <a:lnTo>
                    <a:pt x="171" y="442"/>
                  </a:lnTo>
                  <a:lnTo>
                    <a:pt x="168" y="447"/>
                  </a:lnTo>
                  <a:lnTo>
                    <a:pt x="166" y="453"/>
                  </a:lnTo>
                  <a:lnTo>
                    <a:pt x="165" y="455"/>
                  </a:lnTo>
                  <a:lnTo>
                    <a:pt x="164" y="455"/>
                  </a:lnTo>
                  <a:lnTo>
                    <a:pt x="161" y="455"/>
                  </a:lnTo>
                  <a:lnTo>
                    <a:pt x="159" y="454"/>
                  </a:lnTo>
                  <a:lnTo>
                    <a:pt x="157" y="450"/>
                  </a:lnTo>
                  <a:lnTo>
                    <a:pt x="158" y="447"/>
                  </a:lnTo>
                  <a:lnTo>
                    <a:pt x="160" y="444"/>
                  </a:lnTo>
                  <a:lnTo>
                    <a:pt x="162" y="441"/>
                  </a:lnTo>
                  <a:lnTo>
                    <a:pt x="164" y="432"/>
                  </a:lnTo>
                  <a:lnTo>
                    <a:pt x="164" y="428"/>
                  </a:lnTo>
                  <a:lnTo>
                    <a:pt x="165" y="427"/>
                  </a:lnTo>
                  <a:lnTo>
                    <a:pt x="168" y="423"/>
                  </a:lnTo>
                  <a:lnTo>
                    <a:pt x="171" y="420"/>
                  </a:lnTo>
                  <a:lnTo>
                    <a:pt x="173" y="419"/>
                  </a:lnTo>
                  <a:lnTo>
                    <a:pt x="179" y="418"/>
                  </a:lnTo>
                  <a:lnTo>
                    <a:pt x="182" y="417"/>
                  </a:lnTo>
                  <a:lnTo>
                    <a:pt x="186" y="417"/>
                  </a:lnTo>
                  <a:lnTo>
                    <a:pt x="189" y="416"/>
                  </a:lnTo>
                  <a:lnTo>
                    <a:pt x="192" y="414"/>
                  </a:lnTo>
                  <a:lnTo>
                    <a:pt x="192" y="412"/>
                  </a:lnTo>
                  <a:lnTo>
                    <a:pt x="192" y="409"/>
                  </a:lnTo>
                  <a:lnTo>
                    <a:pt x="193" y="408"/>
                  </a:lnTo>
                  <a:lnTo>
                    <a:pt x="194" y="407"/>
                  </a:lnTo>
                  <a:lnTo>
                    <a:pt x="195" y="406"/>
                  </a:lnTo>
                  <a:lnTo>
                    <a:pt x="197" y="404"/>
                  </a:lnTo>
                  <a:lnTo>
                    <a:pt x="201" y="404"/>
                  </a:lnTo>
                  <a:lnTo>
                    <a:pt x="203" y="403"/>
                  </a:lnTo>
                  <a:lnTo>
                    <a:pt x="205" y="402"/>
                  </a:lnTo>
                  <a:lnTo>
                    <a:pt x="206" y="398"/>
                  </a:lnTo>
                  <a:lnTo>
                    <a:pt x="208" y="399"/>
                  </a:lnTo>
                  <a:lnTo>
                    <a:pt x="210" y="400"/>
                  </a:lnTo>
                  <a:lnTo>
                    <a:pt x="214" y="401"/>
                  </a:lnTo>
                  <a:lnTo>
                    <a:pt x="217" y="403"/>
                  </a:lnTo>
                  <a:lnTo>
                    <a:pt x="219" y="407"/>
                  </a:lnTo>
                  <a:lnTo>
                    <a:pt x="220" y="409"/>
                  </a:lnTo>
                  <a:lnTo>
                    <a:pt x="220" y="415"/>
                  </a:lnTo>
                  <a:lnTo>
                    <a:pt x="220" y="416"/>
                  </a:lnTo>
                  <a:lnTo>
                    <a:pt x="216" y="419"/>
                  </a:lnTo>
                  <a:lnTo>
                    <a:pt x="218" y="419"/>
                  </a:lnTo>
                  <a:lnTo>
                    <a:pt x="222" y="417"/>
                  </a:lnTo>
                  <a:lnTo>
                    <a:pt x="224" y="416"/>
                  </a:lnTo>
                  <a:lnTo>
                    <a:pt x="229" y="414"/>
                  </a:lnTo>
                  <a:lnTo>
                    <a:pt x="230" y="414"/>
                  </a:lnTo>
                  <a:lnTo>
                    <a:pt x="231" y="412"/>
                  </a:lnTo>
                  <a:lnTo>
                    <a:pt x="233" y="409"/>
                  </a:lnTo>
                  <a:lnTo>
                    <a:pt x="234" y="404"/>
                  </a:lnTo>
                  <a:lnTo>
                    <a:pt x="236" y="403"/>
                  </a:lnTo>
                  <a:lnTo>
                    <a:pt x="237" y="402"/>
                  </a:lnTo>
                  <a:lnTo>
                    <a:pt x="239" y="402"/>
                  </a:lnTo>
                  <a:lnTo>
                    <a:pt x="244" y="404"/>
                  </a:lnTo>
                  <a:lnTo>
                    <a:pt x="247" y="403"/>
                  </a:lnTo>
                  <a:lnTo>
                    <a:pt x="248" y="399"/>
                  </a:lnTo>
                  <a:lnTo>
                    <a:pt x="249" y="393"/>
                  </a:lnTo>
                  <a:lnTo>
                    <a:pt x="250" y="391"/>
                  </a:lnTo>
                  <a:lnTo>
                    <a:pt x="252" y="390"/>
                  </a:lnTo>
                  <a:lnTo>
                    <a:pt x="254" y="391"/>
                  </a:lnTo>
                  <a:lnTo>
                    <a:pt x="258" y="392"/>
                  </a:lnTo>
                  <a:lnTo>
                    <a:pt x="261" y="393"/>
                  </a:lnTo>
                  <a:lnTo>
                    <a:pt x="261" y="392"/>
                  </a:lnTo>
                  <a:lnTo>
                    <a:pt x="263" y="388"/>
                  </a:lnTo>
                  <a:lnTo>
                    <a:pt x="264" y="388"/>
                  </a:lnTo>
                  <a:lnTo>
                    <a:pt x="268" y="389"/>
                  </a:lnTo>
                  <a:lnTo>
                    <a:pt x="272" y="389"/>
                  </a:lnTo>
                  <a:lnTo>
                    <a:pt x="273" y="384"/>
                  </a:lnTo>
                  <a:lnTo>
                    <a:pt x="272" y="380"/>
                  </a:lnTo>
                  <a:lnTo>
                    <a:pt x="269" y="367"/>
                  </a:lnTo>
                  <a:lnTo>
                    <a:pt x="271" y="365"/>
                  </a:lnTo>
                  <a:lnTo>
                    <a:pt x="272" y="365"/>
                  </a:lnTo>
                  <a:lnTo>
                    <a:pt x="277" y="368"/>
                  </a:lnTo>
                  <a:lnTo>
                    <a:pt x="284" y="373"/>
                  </a:lnTo>
                  <a:lnTo>
                    <a:pt x="286" y="375"/>
                  </a:lnTo>
                  <a:lnTo>
                    <a:pt x="288" y="379"/>
                  </a:lnTo>
                  <a:close/>
                  <a:moveTo>
                    <a:pt x="290" y="364"/>
                  </a:moveTo>
                  <a:lnTo>
                    <a:pt x="290" y="365"/>
                  </a:lnTo>
                  <a:lnTo>
                    <a:pt x="288" y="362"/>
                  </a:lnTo>
                  <a:lnTo>
                    <a:pt x="288" y="359"/>
                  </a:lnTo>
                  <a:lnTo>
                    <a:pt x="290" y="355"/>
                  </a:lnTo>
                  <a:lnTo>
                    <a:pt x="292" y="359"/>
                  </a:lnTo>
                  <a:lnTo>
                    <a:pt x="292" y="360"/>
                  </a:lnTo>
                  <a:lnTo>
                    <a:pt x="292" y="361"/>
                  </a:lnTo>
                  <a:lnTo>
                    <a:pt x="293" y="363"/>
                  </a:lnTo>
                  <a:lnTo>
                    <a:pt x="292" y="364"/>
                  </a:lnTo>
                  <a:lnTo>
                    <a:pt x="290" y="364"/>
                  </a:lnTo>
                  <a:close/>
                  <a:moveTo>
                    <a:pt x="265" y="357"/>
                  </a:moveTo>
                  <a:lnTo>
                    <a:pt x="265" y="359"/>
                  </a:lnTo>
                  <a:lnTo>
                    <a:pt x="261" y="355"/>
                  </a:lnTo>
                  <a:lnTo>
                    <a:pt x="260" y="352"/>
                  </a:lnTo>
                  <a:lnTo>
                    <a:pt x="261" y="352"/>
                  </a:lnTo>
                  <a:lnTo>
                    <a:pt x="263" y="353"/>
                  </a:lnTo>
                  <a:lnTo>
                    <a:pt x="265" y="357"/>
                  </a:lnTo>
                  <a:close/>
                  <a:moveTo>
                    <a:pt x="243" y="363"/>
                  </a:moveTo>
                  <a:lnTo>
                    <a:pt x="242" y="365"/>
                  </a:lnTo>
                  <a:lnTo>
                    <a:pt x="240" y="365"/>
                  </a:lnTo>
                  <a:lnTo>
                    <a:pt x="239" y="365"/>
                  </a:lnTo>
                  <a:lnTo>
                    <a:pt x="237" y="368"/>
                  </a:lnTo>
                  <a:lnTo>
                    <a:pt x="236" y="369"/>
                  </a:lnTo>
                  <a:lnTo>
                    <a:pt x="228" y="370"/>
                  </a:lnTo>
                  <a:lnTo>
                    <a:pt x="222" y="369"/>
                  </a:lnTo>
                  <a:lnTo>
                    <a:pt x="220" y="367"/>
                  </a:lnTo>
                  <a:lnTo>
                    <a:pt x="218" y="365"/>
                  </a:lnTo>
                  <a:lnTo>
                    <a:pt x="218" y="363"/>
                  </a:lnTo>
                  <a:lnTo>
                    <a:pt x="220" y="360"/>
                  </a:lnTo>
                  <a:lnTo>
                    <a:pt x="221" y="359"/>
                  </a:lnTo>
                  <a:lnTo>
                    <a:pt x="226" y="357"/>
                  </a:lnTo>
                  <a:lnTo>
                    <a:pt x="227" y="355"/>
                  </a:lnTo>
                  <a:lnTo>
                    <a:pt x="230" y="352"/>
                  </a:lnTo>
                  <a:lnTo>
                    <a:pt x="235" y="352"/>
                  </a:lnTo>
                  <a:lnTo>
                    <a:pt x="235" y="352"/>
                  </a:lnTo>
                  <a:lnTo>
                    <a:pt x="236" y="352"/>
                  </a:lnTo>
                  <a:lnTo>
                    <a:pt x="237" y="352"/>
                  </a:lnTo>
                  <a:lnTo>
                    <a:pt x="239" y="355"/>
                  </a:lnTo>
                  <a:lnTo>
                    <a:pt x="242" y="356"/>
                  </a:lnTo>
                  <a:lnTo>
                    <a:pt x="242" y="360"/>
                  </a:lnTo>
                  <a:lnTo>
                    <a:pt x="242" y="362"/>
                  </a:lnTo>
                  <a:lnTo>
                    <a:pt x="243" y="363"/>
                  </a:lnTo>
                  <a:close/>
                  <a:moveTo>
                    <a:pt x="278" y="360"/>
                  </a:moveTo>
                  <a:lnTo>
                    <a:pt x="277" y="360"/>
                  </a:lnTo>
                  <a:lnTo>
                    <a:pt x="277" y="359"/>
                  </a:lnTo>
                  <a:lnTo>
                    <a:pt x="275" y="357"/>
                  </a:lnTo>
                  <a:lnTo>
                    <a:pt x="273" y="354"/>
                  </a:lnTo>
                  <a:lnTo>
                    <a:pt x="272" y="353"/>
                  </a:lnTo>
                  <a:lnTo>
                    <a:pt x="272" y="351"/>
                  </a:lnTo>
                  <a:lnTo>
                    <a:pt x="272" y="347"/>
                  </a:lnTo>
                  <a:lnTo>
                    <a:pt x="274" y="345"/>
                  </a:lnTo>
                  <a:lnTo>
                    <a:pt x="275" y="345"/>
                  </a:lnTo>
                  <a:lnTo>
                    <a:pt x="277" y="343"/>
                  </a:lnTo>
                  <a:lnTo>
                    <a:pt x="277" y="343"/>
                  </a:lnTo>
                  <a:lnTo>
                    <a:pt x="278" y="344"/>
                  </a:lnTo>
                  <a:lnTo>
                    <a:pt x="277" y="349"/>
                  </a:lnTo>
                  <a:lnTo>
                    <a:pt x="279" y="354"/>
                  </a:lnTo>
                  <a:lnTo>
                    <a:pt x="278" y="358"/>
                  </a:lnTo>
                  <a:lnTo>
                    <a:pt x="278" y="359"/>
                  </a:lnTo>
                  <a:lnTo>
                    <a:pt x="278" y="360"/>
                  </a:lnTo>
                  <a:close/>
                  <a:moveTo>
                    <a:pt x="94" y="341"/>
                  </a:moveTo>
                  <a:lnTo>
                    <a:pt x="90" y="342"/>
                  </a:lnTo>
                  <a:lnTo>
                    <a:pt x="90" y="339"/>
                  </a:lnTo>
                  <a:lnTo>
                    <a:pt x="92" y="336"/>
                  </a:lnTo>
                  <a:lnTo>
                    <a:pt x="95" y="337"/>
                  </a:lnTo>
                  <a:lnTo>
                    <a:pt x="97" y="339"/>
                  </a:lnTo>
                  <a:lnTo>
                    <a:pt x="96" y="340"/>
                  </a:lnTo>
                  <a:lnTo>
                    <a:pt x="94" y="341"/>
                  </a:lnTo>
                  <a:close/>
                  <a:moveTo>
                    <a:pt x="234" y="337"/>
                  </a:moveTo>
                  <a:lnTo>
                    <a:pt x="233" y="337"/>
                  </a:lnTo>
                  <a:lnTo>
                    <a:pt x="235" y="334"/>
                  </a:lnTo>
                  <a:lnTo>
                    <a:pt x="236" y="335"/>
                  </a:lnTo>
                  <a:lnTo>
                    <a:pt x="236" y="335"/>
                  </a:lnTo>
                  <a:lnTo>
                    <a:pt x="236" y="336"/>
                  </a:lnTo>
                  <a:lnTo>
                    <a:pt x="234" y="337"/>
                  </a:lnTo>
                  <a:close/>
                  <a:moveTo>
                    <a:pt x="181" y="341"/>
                  </a:moveTo>
                  <a:lnTo>
                    <a:pt x="180" y="342"/>
                  </a:lnTo>
                  <a:lnTo>
                    <a:pt x="179" y="342"/>
                  </a:lnTo>
                  <a:lnTo>
                    <a:pt x="178" y="343"/>
                  </a:lnTo>
                  <a:lnTo>
                    <a:pt x="177" y="341"/>
                  </a:lnTo>
                  <a:lnTo>
                    <a:pt x="178" y="337"/>
                  </a:lnTo>
                  <a:lnTo>
                    <a:pt x="181" y="335"/>
                  </a:lnTo>
                  <a:lnTo>
                    <a:pt x="181" y="334"/>
                  </a:lnTo>
                  <a:lnTo>
                    <a:pt x="182" y="333"/>
                  </a:lnTo>
                  <a:lnTo>
                    <a:pt x="183" y="333"/>
                  </a:lnTo>
                  <a:lnTo>
                    <a:pt x="184" y="334"/>
                  </a:lnTo>
                  <a:lnTo>
                    <a:pt x="184" y="336"/>
                  </a:lnTo>
                  <a:lnTo>
                    <a:pt x="182" y="341"/>
                  </a:lnTo>
                  <a:lnTo>
                    <a:pt x="181" y="341"/>
                  </a:lnTo>
                  <a:close/>
                  <a:moveTo>
                    <a:pt x="196" y="387"/>
                  </a:moveTo>
                  <a:lnTo>
                    <a:pt x="194" y="387"/>
                  </a:lnTo>
                  <a:lnTo>
                    <a:pt x="192" y="387"/>
                  </a:lnTo>
                  <a:lnTo>
                    <a:pt x="190" y="386"/>
                  </a:lnTo>
                  <a:lnTo>
                    <a:pt x="188" y="379"/>
                  </a:lnTo>
                  <a:lnTo>
                    <a:pt x="185" y="377"/>
                  </a:lnTo>
                  <a:lnTo>
                    <a:pt x="182" y="376"/>
                  </a:lnTo>
                  <a:lnTo>
                    <a:pt x="180" y="375"/>
                  </a:lnTo>
                  <a:lnTo>
                    <a:pt x="178" y="373"/>
                  </a:lnTo>
                  <a:lnTo>
                    <a:pt x="173" y="367"/>
                  </a:lnTo>
                  <a:lnTo>
                    <a:pt x="173" y="362"/>
                  </a:lnTo>
                  <a:lnTo>
                    <a:pt x="174" y="360"/>
                  </a:lnTo>
                  <a:lnTo>
                    <a:pt x="175" y="358"/>
                  </a:lnTo>
                  <a:lnTo>
                    <a:pt x="177" y="357"/>
                  </a:lnTo>
                  <a:lnTo>
                    <a:pt x="181" y="357"/>
                  </a:lnTo>
                  <a:lnTo>
                    <a:pt x="183" y="357"/>
                  </a:lnTo>
                  <a:lnTo>
                    <a:pt x="187" y="354"/>
                  </a:lnTo>
                  <a:lnTo>
                    <a:pt x="188" y="353"/>
                  </a:lnTo>
                  <a:lnTo>
                    <a:pt x="188" y="347"/>
                  </a:lnTo>
                  <a:lnTo>
                    <a:pt x="187" y="344"/>
                  </a:lnTo>
                  <a:lnTo>
                    <a:pt x="186" y="341"/>
                  </a:lnTo>
                  <a:lnTo>
                    <a:pt x="187" y="339"/>
                  </a:lnTo>
                  <a:lnTo>
                    <a:pt x="189" y="337"/>
                  </a:lnTo>
                  <a:lnTo>
                    <a:pt x="191" y="334"/>
                  </a:lnTo>
                  <a:lnTo>
                    <a:pt x="191" y="332"/>
                  </a:lnTo>
                  <a:lnTo>
                    <a:pt x="191" y="330"/>
                  </a:lnTo>
                  <a:lnTo>
                    <a:pt x="192" y="328"/>
                  </a:lnTo>
                  <a:lnTo>
                    <a:pt x="193" y="328"/>
                  </a:lnTo>
                  <a:lnTo>
                    <a:pt x="200" y="325"/>
                  </a:lnTo>
                  <a:lnTo>
                    <a:pt x="200" y="325"/>
                  </a:lnTo>
                  <a:lnTo>
                    <a:pt x="209" y="328"/>
                  </a:lnTo>
                  <a:lnTo>
                    <a:pt x="210" y="330"/>
                  </a:lnTo>
                  <a:lnTo>
                    <a:pt x="211" y="332"/>
                  </a:lnTo>
                  <a:lnTo>
                    <a:pt x="209" y="335"/>
                  </a:lnTo>
                  <a:lnTo>
                    <a:pt x="208" y="338"/>
                  </a:lnTo>
                  <a:lnTo>
                    <a:pt x="205" y="342"/>
                  </a:lnTo>
                  <a:lnTo>
                    <a:pt x="203" y="346"/>
                  </a:lnTo>
                  <a:lnTo>
                    <a:pt x="201" y="353"/>
                  </a:lnTo>
                  <a:lnTo>
                    <a:pt x="201" y="355"/>
                  </a:lnTo>
                  <a:lnTo>
                    <a:pt x="199" y="359"/>
                  </a:lnTo>
                  <a:lnTo>
                    <a:pt x="197" y="361"/>
                  </a:lnTo>
                  <a:lnTo>
                    <a:pt x="197" y="366"/>
                  </a:lnTo>
                  <a:lnTo>
                    <a:pt x="197" y="368"/>
                  </a:lnTo>
                  <a:lnTo>
                    <a:pt x="197" y="370"/>
                  </a:lnTo>
                  <a:lnTo>
                    <a:pt x="202" y="378"/>
                  </a:lnTo>
                  <a:lnTo>
                    <a:pt x="203" y="379"/>
                  </a:lnTo>
                  <a:lnTo>
                    <a:pt x="203" y="380"/>
                  </a:lnTo>
                  <a:lnTo>
                    <a:pt x="201" y="382"/>
                  </a:lnTo>
                  <a:lnTo>
                    <a:pt x="200" y="385"/>
                  </a:lnTo>
                  <a:lnTo>
                    <a:pt x="199" y="386"/>
                  </a:lnTo>
                  <a:lnTo>
                    <a:pt x="196" y="387"/>
                  </a:lnTo>
                  <a:close/>
                  <a:moveTo>
                    <a:pt x="204" y="375"/>
                  </a:moveTo>
                  <a:lnTo>
                    <a:pt x="203" y="375"/>
                  </a:lnTo>
                  <a:lnTo>
                    <a:pt x="202" y="373"/>
                  </a:lnTo>
                  <a:lnTo>
                    <a:pt x="203" y="370"/>
                  </a:lnTo>
                  <a:lnTo>
                    <a:pt x="205" y="360"/>
                  </a:lnTo>
                  <a:lnTo>
                    <a:pt x="205" y="358"/>
                  </a:lnTo>
                  <a:lnTo>
                    <a:pt x="209" y="352"/>
                  </a:lnTo>
                  <a:lnTo>
                    <a:pt x="211" y="347"/>
                  </a:lnTo>
                  <a:lnTo>
                    <a:pt x="215" y="341"/>
                  </a:lnTo>
                  <a:lnTo>
                    <a:pt x="216" y="339"/>
                  </a:lnTo>
                  <a:lnTo>
                    <a:pt x="218" y="334"/>
                  </a:lnTo>
                  <a:lnTo>
                    <a:pt x="222" y="326"/>
                  </a:lnTo>
                  <a:lnTo>
                    <a:pt x="222" y="323"/>
                  </a:lnTo>
                  <a:lnTo>
                    <a:pt x="222" y="322"/>
                  </a:lnTo>
                  <a:lnTo>
                    <a:pt x="223" y="320"/>
                  </a:lnTo>
                  <a:lnTo>
                    <a:pt x="223" y="319"/>
                  </a:lnTo>
                  <a:lnTo>
                    <a:pt x="225" y="316"/>
                  </a:lnTo>
                  <a:lnTo>
                    <a:pt x="226" y="318"/>
                  </a:lnTo>
                  <a:lnTo>
                    <a:pt x="225" y="321"/>
                  </a:lnTo>
                  <a:lnTo>
                    <a:pt x="225" y="323"/>
                  </a:lnTo>
                  <a:lnTo>
                    <a:pt x="226" y="324"/>
                  </a:lnTo>
                  <a:lnTo>
                    <a:pt x="226" y="327"/>
                  </a:lnTo>
                  <a:lnTo>
                    <a:pt x="225" y="332"/>
                  </a:lnTo>
                  <a:lnTo>
                    <a:pt x="226" y="338"/>
                  </a:lnTo>
                  <a:lnTo>
                    <a:pt x="224" y="344"/>
                  </a:lnTo>
                  <a:lnTo>
                    <a:pt x="223" y="346"/>
                  </a:lnTo>
                  <a:lnTo>
                    <a:pt x="220" y="349"/>
                  </a:lnTo>
                  <a:lnTo>
                    <a:pt x="217" y="350"/>
                  </a:lnTo>
                  <a:lnTo>
                    <a:pt x="214" y="352"/>
                  </a:lnTo>
                  <a:lnTo>
                    <a:pt x="212" y="356"/>
                  </a:lnTo>
                  <a:lnTo>
                    <a:pt x="212" y="359"/>
                  </a:lnTo>
                  <a:lnTo>
                    <a:pt x="208" y="370"/>
                  </a:lnTo>
                  <a:lnTo>
                    <a:pt x="204" y="375"/>
                  </a:lnTo>
                  <a:close/>
                  <a:moveTo>
                    <a:pt x="216" y="316"/>
                  </a:moveTo>
                  <a:lnTo>
                    <a:pt x="218" y="320"/>
                  </a:lnTo>
                  <a:lnTo>
                    <a:pt x="216" y="319"/>
                  </a:lnTo>
                  <a:lnTo>
                    <a:pt x="215" y="316"/>
                  </a:lnTo>
                  <a:lnTo>
                    <a:pt x="216" y="316"/>
                  </a:lnTo>
                  <a:close/>
                  <a:moveTo>
                    <a:pt x="11" y="407"/>
                  </a:moveTo>
                  <a:lnTo>
                    <a:pt x="8" y="409"/>
                  </a:lnTo>
                  <a:lnTo>
                    <a:pt x="9" y="406"/>
                  </a:lnTo>
                  <a:lnTo>
                    <a:pt x="10" y="404"/>
                  </a:lnTo>
                  <a:lnTo>
                    <a:pt x="12" y="398"/>
                  </a:lnTo>
                  <a:lnTo>
                    <a:pt x="14" y="397"/>
                  </a:lnTo>
                  <a:lnTo>
                    <a:pt x="18" y="392"/>
                  </a:lnTo>
                  <a:lnTo>
                    <a:pt x="20" y="390"/>
                  </a:lnTo>
                  <a:lnTo>
                    <a:pt x="25" y="386"/>
                  </a:lnTo>
                  <a:lnTo>
                    <a:pt x="29" y="381"/>
                  </a:lnTo>
                  <a:lnTo>
                    <a:pt x="31" y="381"/>
                  </a:lnTo>
                  <a:lnTo>
                    <a:pt x="33" y="381"/>
                  </a:lnTo>
                  <a:lnTo>
                    <a:pt x="34" y="380"/>
                  </a:lnTo>
                  <a:lnTo>
                    <a:pt x="37" y="378"/>
                  </a:lnTo>
                  <a:lnTo>
                    <a:pt x="44" y="370"/>
                  </a:lnTo>
                  <a:lnTo>
                    <a:pt x="50" y="363"/>
                  </a:lnTo>
                  <a:lnTo>
                    <a:pt x="57" y="356"/>
                  </a:lnTo>
                  <a:lnTo>
                    <a:pt x="59" y="354"/>
                  </a:lnTo>
                  <a:lnTo>
                    <a:pt x="60" y="352"/>
                  </a:lnTo>
                  <a:lnTo>
                    <a:pt x="66" y="346"/>
                  </a:lnTo>
                  <a:lnTo>
                    <a:pt x="68" y="345"/>
                  </a:lnTo>
                  <a:lnTo>
                    <a:pt x="69" y="344"/>
                  </a:lnTo>
                  <a:lnTo>
                    <a:pt x="71" y="343"/>
                  </a:lnTo>
                  <a:lnTo>
                    <a:pt x="72" y="341"/>
                  </a:lnTo>
                  <a:lnTo>
                    <a:pt x="74" y="339"/>
                  </a:lnTo>
                  <a:lnTo>
                    <a:pt x="75" y="335"/>
                  </a:lnTo>
                  <a:lnTo>
                    <a:pt x="74" y="333"/>
                  </a:lnTo>
                  <a:lnTo>
                    <a:pt x="73" y="330"/>
                  </a:lnTo>
                  <a:lnTo>
                    <a:pt x="75" y="326"/>
                  </a:lnTo>
                  <a:lnTo>
                    <a:pt x="75" y="324"/>
                  </a:lnTo>
                  <a:lnTo>
                    <a:pt x="80" y="315"/>
                  </a:lnTo>
                  <a:lnTo>
                    <a:pt x="81" y="313"/>
                  </a:lnTo>
                  <a:lnTo>
                    <a:pt x="83" y="315"/>
                  </a:lnTo>
                  <a:lnTo>
                    <a:pt x="83" y="316"/>
                  </a:lnTo>
                  <a:lnTo>
                    <a:pt x="82" y="319"/>
                  </a:lnTo>
                  <a:lnTo>
                    <a:pt x="81" y="321"/>
                  </a:lnTo>
                  <a:lnTo>
                    <a:pt x="83" y="323"/>
                  </a:lnTo>
                  <a:lnTo>
                    <a:pt x="81" y="326"/>
                  </a:lnTo>
                  <a:lnTo>
                    <a:pt x="85" y="334"/>
                  </a:lnTo>
                  <a:lnTo>
                    <a:pt x="86" y="339"/>
                  </a:lnTo>
                  <a:lnTo>
                    <a:pt x="87" y="341"/>
                  </a:lnTo>
                  <a:lnTo>
                    <a:pt x="84" y="344"/>
                  </a:lnTo>
                  <a:lnTo>
                    <a:pt x="82" y="345"/>
                  </a:lnTo>
                  <a:lnTo>
                    <a:pt x="79" y="346"/>
                  </a:lnTo>
                  <a:lnTo>
                    <a:pt x="77" y="346"/>
                  </a:lnTo>
                  <a:lnTo>
                    <a:pt x="74" y="349"/>
                  </a:lnTo>
                  <a:lnTo>
                    <a:pt x="73" y="352"/>
                  </a:lnTo>
                  <a:lnTo>
                    <a:pt x="72" y="354"/>
                  </a:lnTo>
                  <a:lnTo>
                    <a:pt x="71" y="355"/>
                  </a:lnTo>
                  <a:lnTo>
                    <a:pt x="63" y="357"/>
                  </a:lnTo>
                  <a:lnTo>
                    <a:pt x="60" y="359"/>
                  </a:lnTo>
                  <a:lnTo>
                    <a:pt x="58" y="360"/>
                  </a:lnTo>
                  <a:lnTo>
                    <a:pt x="57" y="361"/>
                  </a:lnTo>
                  <a:lnTo>
                    <a:pt x="58" y="364"/>
                  </a:lnTo>
                  <a:lnTo>
                    <a:pt x="51" y="375"/>
                  </a:lnTo>
                  <a:lnTo>
                    <a:pt x="49" y="378"/>
                  </a:lnTo>
                  <a:lnTo>
                    <a:pt x="47" y="381"/>
                  </a:lnTo>
                  <a:lnTo>
                    <a:pt x="44" y="382"/>
                  </a:lnTo>
                  <a:lnTo>
                    <a:pt x="40" y="384"/>
                  </a:lnTo>
                  <a:lnTo>
                    <a:pt x="38" y="386"/>
                  </a:lnTo>
                  <a:lnTo>
                    <a:pt x="35" y="389"/>
                  </a:lnTo>
                  <a:lnTo>
                    <a:pt x="33" y="393"/>
                  </a:lnTo>
                  <a:lnTo>
                    <a:pt x="29" y="395"/>
                  </a:lnTo>
                  <a:lnTo>
                    <a:pt x="26" y="398"/>
                  </a:lnTo>
                  <a:lnTo>
                    <a:pt x="23" y="399"/>
                  </a:lnTo>
                  <a:lnTo>
                    <a:pt x="19" y="400"/>
                  </a:lnTo>
                  <a:lnTo>
                    <a:pt x="18" y="402"/>
                  </a:lnTo>
                  <a:lnTo>
                    <a:pt x="18" y="404"/>
                  </a:lnTo>
                  <a:lnTo>
                    <a:pt x="16" y="404"/>
                  </a:lnTo>
                  <a:lnTo>
                    <a:pt x="14" y="405"/>
                  </a:lnTo>
                  <a:lnTo>
                    <a:pt x="11" y="407"/>
                  </a:lnTo>
                  <a:close/>
                  <a:moveTo>
                    <a:pt x="92" y="308"/>
                  </a:moveTo>
                  <a:lnTo>
                    <a:pt x="93" y="310"/>
                  </a:lnTo>
                  <a:lnTo>
                    <a:pt x="92" y="312"/>
                  </a:lnTo>
                  <a:lnTo>
                    <a:pt x="91" y="313"/>
                  </a:lnTo>
                  <a:lnTo>
                    <a:pt x="90" y="312"/>
                  </a:lnTo>
                  <a:lnTo>
                    <a:pt x="88" y="311"/>
                  </a:lnTo>
                  <a:lnTo>
                    <a:pt x="88" y="309"/>
                  </a:lnTo>
                  <a:lnTo>
                    <a:pt x="89" y="309"/>
                  </a:lnTo>
                  <a:lnTo>
                    <a:pt x="91" y="308"/>
                  </a:lnTo>
                  <a:lnTo>
                    <a:pt x="92" y="308"/>
                  </a:lnTo>
                  <a:close/>
                  <a:moveTo>
                    <a:pt x="242" y="313"/>
                  </a:moveTo>
                  <a:lnTo>
                    <a:pt x="245" y="315"/>
                  </a:lnTo>
                  <a:lnTo>
                    <a:pt x="247" y="315"/>
                  </a:lnTo>
                  <a:lnTo>
                    <a:pt x="250" y="312"/>
                  </a:lnTo>
                  <a:lnTo>
                    <a:pt x="254" y="313"/>
                  </a:lnTo>
                  <a:lnTo>
                    <a:pt x="256" y="316"/>
                  </a:lnTo>
                  <a:lnTo>
                    <a:pt x="257" y="318"/>
                  </a:lnTo>
                  <a:lnTo>
                    <a:pt x="257" y="320"/>
                  </a:lnTo>
                  <a:lnTo>
                    <a:pt x="257" y="326"/>
                  </a:lnTo>
                  <a:lnTo>
                    <a:pt x="257" y="332"/>
                  </a:lnTo>
                  <a:lnTo>
                    <a:pt x="257" y="333"/>
                  </a:lnTo>
                  <a:lnTo>
                    <a:pt x="259" y="334"/>
                  </a:lnTo>
                  <a:lnTo>
                    <a:pt x="260" y="335"/>
                  </a:lnTo>
                  <a:lnTo>
                    <a:pt x="261" y="336"/>
                  </a:lnTo>
                  <a:lnTo>
                    <a:pt x="262" y="338"/>
                  </a:lnTo>
                  <a:lnTo>
                    <a:pt x="262" y="342"/>
                  </a:lnTo>
                  <a:lnTo>
                    <a:pt x="264" y="346"/>
                  </a:lnTo>
                  <a:lnTo>
                    <a:pt x="264" y="347"/>
                  </a:lnTo>
                  <a:lnTo>
                    <a:pt x="264" y="348"/>
                  </a:lnTo>
                  <a:lnTo>
                    <a:pt x="261" y="348"/>
                  </a:lnTo>
                  <a:lnTo>
                    <a:pt x="260" y="350"/>
                  </a:lnTo>
                  <a:lnTo>
                    <a:pt x="261" y="351"/>
                  </a:lnTo>
                  <a:lnTo>
                    <a:pt x="259" y="350"/>
                  </a:lnTo>
                  <a:lnTo>
                    <a:pt x="257" y="346"/>
                  </a:lnTo>
                  <a:lnTo>
                    <a:pt x="255" y="345"/>
                  </a:lnTo>
                  <a:lnTo>
                    <a:pt x="256" y="351"/>
                  </a:lnTo>
                  <a:lnTo>
                    <a:pt x="257" y="353"/>
                  </a:lnTo>
                  <a:lnTo>
                    <a:pt x="257" y="356"/>
                  </a:lnTo>
                  <a:lnTo>
                    <a:pt x="253" y="354"/>
                  </a:lnTo>
                  <a:lnTo>
                    <a:pt x="250" y="352"/>
                  </a:lnTo>
                  <a:lnTo>
                    <a:pt x="249" y="351"/>
                  </a:lnTo>
                  <a:lnTo>
                    <a:pt x="249" y="348"/>
                  </a:lnTo>
                  <a:lnTo>
                    <a:pt x="249" y="346"/>
                  </a:lnTo>
                  <a:lnTo>
                    <a:pt x="247" y="343"/>
                  </a:lnTo>
                  <a:lnTo>
                    <a:pt x="250" y="335"/>
                  </a:lnTo>
                  <a:lnTo>
                    <a:pt x="250" y="334"/>
                  </a:lnTo>
                  <a:lnTo>
                    <a:pt x="249" y="332"/>
                  </a:lnTo>
                  <a:lnTo>
                    <a:pt x="248" y="329"/>
                  </a:lnTo>
                  <a:lnTo>
                    <a:pt x="246" y="326"/>
                  </a:lnTo>
                  <a:lnTo>
                    <a:pt x="244" y="326"/>
                  </a:lnTo>
                  <a:lnTo>
                    <a:pt x="240" y="328"/>
                  </a:lnTo>
                  <a:lnTo>
                    <a:pt x="238" y="327"/>
                  </a:lnTo>
                  <a:lnTo>
                    <a:pt x="238" y="320"/>
                  </a:lnTo>
                  <a:lnTo>
                    <a:pt x="236" y="313"/>
                  </a:lnTo>
                  <a:lnTo>
                    <a:pt x="234" y="311"/>
                  </a:lnTo>
                  <a:lnTo>
                    <a:pt x="234" y="309"/>
                  </a:lnTo>
                  <a:lnTo>
                    <a:pt x="234" y="307"/>
                  </a:lnTo>
                  <a:lnTo>
                    <a:pt x="236" y="308"/>
                  </a:lnTo>
                  <a:lnTo>
                    <a:pt x="238" y="310"/>
                  </a:lnTo>
                  <a:lnTo>
                    <a:pt x="241" y="311"/>
                  </a:lnTo>
                  <a:lnTo>
                    <a:pt x="242" y="312"/>
                  </a:lnTo>
                  <a:lnTo>
                    <a:pt x="242" y="313"/>
                  </a:lnTo>
                  <a:close/>
                  <a:moveTo>
                    <a:pt x="244" y="309"/>
                  </a:moveTo>
                  <a:lnTo>
                    <a:pt x="239" y="309"/>
                  </a:lnTo>
                  <a:lnTo>
                    <a:pt x="238" y="307"/>
                  </a:lnTo>
                  <a:lnTo>
                    <a:pt x="236" y="303"/>
                  </a:lnTo>
                  <a:lnTo>
                    <a:pt x="238" y="302"/>
                  </a:lnTo>
                  <a:lnTo>
                    <a:pt x="241" y="302"/>
                  </a:lnTo>
                  <a:lnTo>
                    <a:pt x="242" y="304"/>
                  </a:lnTo>
                  <a:lnTo>
                    <a:pt x="244" y="307"/>
                  </a:lnTo>
                  <a:lnTo>
                    <a:pt x="244" y="309"/>
                  </a:lnTo>
                  <a:close/>
                  <a:moveTo>
                    <a:pt x="252" y="305"/>
                  </a:moveTo>
                  <a:lnTo>
                    <a:pt x="251" y="307"/>
                  </a:lnTo>
                  <a:lnTo>
                    <a:pt x="250" y="307"/>
                  </a:lnTo>
                  <a:lnTo>
                    <a:pt x="249" y="306"/>
                  </a:lnTo>
                  <a:lnTo>
                    <a:pt x="248" y="304"/>
                  </a:lnTo>
                  <a:lnTo>
                    <a:pt x="247" y="302"/>
                  </a:lnTo>
                  <a:lnTo>
                    <a:pt x="249" y="302"/>
                  </a:lnTo>
                  <a:lnTo>
                    <a:pt x="250" y="304"/>
                  </a:lnTo>
                  <a:lnTo>
                    <a:pt x="252" y="305"/>
                  </a:lnTo>
                  <a:close/>
                  <a:moveTo>
                    <a:pt x="176" y="305"/>
                  </a:moveTo>
                  <a:lnTo>
                    <a:pt x="180" y="307"/>
                  </a:lnTo>
                  <a:lnTo>
                    <a:pt x="184" y="305"/>
                  </a:lnTo>
                  <a:lnTo>
                    <a:pt x="187" y="305"/>
                  </a:lnTo>
                  <a:lnTo>
                    <a:pt x="190" y="308"/>
                  </a:lnTo>
                  <a:lnTo>
                    <a:pt x="189" y="309"/>
                  </a:lnTo>
                  <a:lnTo>
                    <a:pt x="189" y="310"/>
                  </a:lnTo>
                  <a:lnTo>
                    <a:pt x="195" y="307"/>
                  </a:lnTo>
                  <a:lnTo>
                    <a:pt x="197" y="307"/>
                  </a:lnTo>
                  <a:lnTo>
                    <a:pt x="197" y="310"/>
                  </a:lnTo>
                  <a:lnTo>
                    <a:pt x="196" y="313"/>
                  </a:lnTo>
                  <a:lnTo>
                    <a:pt x="196" y="315"/>
                  </a:lnTo>
                  <a:lnTo>
                    <a:pt x="195" y="318"/>
                  </a:lnTo>
                  <a:lnTo>
                    <a:pt x="193" y="321"/>
                  </a:lnTo>
                  <a:lnTo>
                    <a:pt x="190" y="323"/>
                  </a:lnTo>
                  <a:lnTo>
                    <a:pt x="187" y="324"/>
                  </a:lnTo>
                  <a:lnTo>
                    <a:pt x="186" y="325"/>
                  </a:lnTo>
                  <a:lnTo>
                    <a:pt x="185" y="327"/>
                  </a:lnTo>
                  <a:lnTo>
                    <a:pt x="185" y="329"/>
                  </a:lnTo>
                  <a:lnTo>
                    <a:pt x="185" y="330"/>
                  </a:lnTo>
                  <a:lnTo>
                    <a:pt x="182" y="331"/>
                  </a:lnTo>
                  <a:lnTo>
                    <a:pt x="177" y="335"/>
                  </a:lnTo>
                  <a:lnTo>
                    <a:pt x="167" y="336"/>
                  </a:lnTo>
                  <a:lnTo>
                    <a:pt x="164" y="339"/>
                  </a:lnTo>
                  <a:lnTo>
                    <a:pt x="162" y="340"/>
                  </a:lnTo>
                  <a:lnTo>
                    <a:pt x="160" y="342"/>
                  </a:lnTo>
                  <a:lnTo>
                    <a:pt x="159" y="343"/>
                  </a:lnTo>
                  <a:lnTo>
                    <a:pt x="159" y="341"/>
                  </a:lnTo>
                  <a:lnTo>
                    <a:pt x="158" y="341"/>
                  </a:lnTo>
                  <a:lnTo>
                    <a:pt x="160" y="336"/>
                  </a:lnTo>
                  <a:lnTo>
                    <a:pt x="159" y="334"/>
                  </a:lnTo>
                  <a:lnTo>
                    <a:pt x="159" y="332"/>
                  </a:lnTo>
                  <a:lnTo>
                    <a:pt x="159" y="329"/>
                  </a:lnTo>
                  <a:lnTo>
                    <a:pt x="161" y="326"/>
                  </a:lnTo>
                  <a:lnTo>
                    <a:pt x="162" y="321"/>
                  </a:lnTo>
                  <a:lnTo>
                    <a:pt x="162" y="314"/>
                  </a:lnTo>
                  <a:lnTo>
                    <a:pt x="164" y="304"/>
                  </a:lnTo>
                  <a:lnTo>
                    <a:pt x="164" y="303"/>
                  </a:lnTo>
                  <a:lnTo>
                    <a:pt x="162" y="301"/>
                  </a:lnTo>
                  <a:lnTo>
                    <a:pt x="159" y="300"/>
                  </a:lnTo>
                  <a:lnTo>
                    <a:pt x="157" y="299"/>
                  </a:lnTo>
                  <a:lnTo>
                    <a:pt x="158" y="297"/>
                  </a:lnTo>
                  <a:lnTo>
                    <a:pt x="159" y="295"/>
                  </a:lnTo>
                  <a:lnTo>
                    <a:pt x="161" y="295"/>
                  </a:lnTo>
                  <a:lnTo>
                    <a:pt x="163" y="297"/>
                  </a:lnTo>
                  <a:lnTo>
                    <a:pt x="170" y="300"/>
                  </a:lnTo>
                  <a:lnTo>
                    <a:pt x="173" y="302"/>
                  </a:lnTo>
                  <a:lnTo>
                    <a:pt x="176" y="305"/>
                  </a:lnTo>
                  <a:close/>
                  <a:moveTo>
                    <a:pt x="98" y="302"/>
                  </a:moveTo>
                  <a:lnTo>
                    <a:pt x="96" y="303"/>
                  </a:lnTo>
                  <a:lnTo>
                    <a:pt x="95" y="302"/>
                  </a:lnTo>
                  <a:lnTo>
                    <a:pt x="94" y="300"/>
                  </a:lnTo>
                  <a:lnTo>
                    <a:pt x="94" y="300"/>
                  </a:lnTo>
                  <a:lnTo>
                    <a:pt x="92" y="294"/>
                  </a:lnTo>
                  <a:lnTo>
                    <a:pt x="94" y="293"/>
                  </a:lnTo>
                  <a:lnTo>
                    <a:pt x="96" y="294"/>
                  </a:lnTo>
                  <a:lnTo>
                    <a:pt x="97" y="294"/>
                  </a:lnTo>
                  <a:lnTo>
                    <a:pt x="98" y="295"/>
                  </a:lnTo>
                  <a:lnTo>
                    <a:pt x="99" y="297"/>
                  </a:lnTo>
                  <a:lnTo>
                    <a:pt x="99" y="298"/>
                  </a:lnTo>
                  <a:lnTo>
                    <a:pt x="99" y="299"/>
                  </a:lnTo>
                  <a:lnTo>
                    <a:pt x="98" y="302"/>
                  </a:lnTo>
                  <a:close/>
                  <a:moveTo>
                    <a:pt x="100" y="287"/>
                  </a:moveTo>
                  <a:lnTo>
                    <a:pt x="102" y="288"/>
                  </a:lnTo>
                  <a:lnTo>
                    <a:pt x="103" y="287"/>
                  </a:lnTo>
                  <a:lnTo>
                    <a:pt x="104" y="285"/>
                  </a:lnTo>
                  <a:lnTo>
                    <a:pt x="105" y="288"/>
                  </a:lnTo>
                  <a:lnTo>
                    <a:pt x="108" y="290"/>
                  </a:lnTo>
                  <a:lnTo>
                    <a:pt x="107" y="292"/>
                  </a:lnTo>
                  <a:lnTo>
                    <a:pt x="104" y="292"/>
                  </a:lnTo>
                  <a:lnTo>
                    <a:pt x="102" y="292"/>
                  </a:lnTo>
                  <a:lnTo>
                    <a:pt x="100" y="293"/>
                  </a:lnTo>
                  <a:lnTo>
                    <a:pt x="97" y="292"/>
                  </a:lnTo>
                  <a:lnTo>
                    <a:pt x="96" y="290"/>
                  </a:lnTo>
                  <a:lnTo>
                    <a:pt x="93" y="287"/>
                  </a:lnTo>
                  <a:lnTo>
                    <a:pt x="92" y="286"/>
                  </a:lnTo>
                  <a:lnTo>
                    <a:pt x="92" y="284"/>
                  </a:lnTo>
                  <a:lnTo>
                    <a:pt x="93" y="283"/>
                  </a:lnTo>
                  <a:lnTo>
                    <a:pt x="93" y="283"/>
                  </a:lnTo>
                  <a:lnTo>
                    <a:pt x="93" y="283"/>
                  </a:lnTo>
                  <a:lnTo>
                    <a:pt x="93" y="282"/>
                  </a:lnTo>
                  <a:lnTo>
                    <a:pt x="94" y="282"/>
                  </a:lnTo>
                  <a:lnTo>
                    <a:pt x="96" y="283"/>
                  </a:lnTo>
                  <a:lnTo>
                    <a:pt x="99" y="286"/>
                  </a:lnTo>
                  <a:lnTo>
                    <a:pt x="100" y="287"/>
                  </a:lnTo>
                  <a:close/>
                  <a:moveTo>
                    <a:pt x="181" y="282"/>
                  </a:moveTo>
                  <a:lnTo>
                    <a:pt x="179" y="283"/>
                  </a:lnTo>
                  <a:lnTo>
                    <a:pt x="176" y="280"/>
                  </a:lnTo>
                  <a:lnTo>
                    <a:pt x="175" y="278"/>
                  </a:lnTo>
                  <a:lnTo>
                    <a:pt x="174" y="278"/>
                  </a:lnTo>
                  <a:lnTo>
                    <a:pt x="176" y="277"/>
                  </a:lnTo>
                  <a:lnTo>
                    <a:pt x="179" y="277"/>
                  </a:lnTo>
                  <a:lnTo>
                    <a:pt x="182" y="278"/>
                  </a:lnTo>
                  <a:lnTo>
                    <a:pt x="182" y="280"/>
                  </a:lnTo>
                  <a:lnTo>
                    <a:pt x="181" y="282"/>
                  </a:lnTo>
                  <a:close/>
                  <a:moveTo>
                    <a:pt x="264" y="276"/>
                  </a:moveTo>
                  <a:lnTo>
                    <a:pt x="266" y="278"/>
                  </a:lnTo>
                  <a:lnTo>
                    <a:pt x="266" y="280"/>
                  </a:lnTo>
                  <a:lnTo>
                    <a:pt x="266" y="282"/>
                  </a:lnTo>
                  <a:lnTo>
                    <a:pt x="267" y="283"/>
                  </a:lnTo>
                  <a:lnTo>
                    <a:pt x="269" y="283"/>
                  </a:lnTo>
                  <a:lnTo>
                    <a:pt x="271" y="284"/>
                  </a:lnTo>
                  <a:lnTo>
                    <a:pt x="273" y="287"/>
                  </a:lnTo>
                  <a:lnTo>
                    <a:pt x="272" y="288"/>
                  </a:lnTo>
                  <a:lnTo>
                    <a:pt x="272" y="291"/>
                  </a:lnTo>
                  <a:lnTo>
                    <a:pt x="270" y="294"/>
                  </a:lnTo>
                  <a:lnTo>
                    <a:pt x="270" y="300"/>
                  </a:lnTo>
                  <a:lnTo>
                    <a:pt x="272" y="302"/>
                  </a:lnTo>
                  <a:lnTo>
                    <a:pt x="272" y="304"/>
                  </a:lnTo>
                  <a:lnTo>
                    <a:pt x="272" y="305"/>
                  </a:lnTo>
                  <a:lnTo>
                    <a:pt x="272" y="307"/>
                  </a:lnTo>
                  <a:lnTo>
                    <a:pt x="275" y="313"/>
                  </a:lnTo>
                  <a:lnTo>
                    <a:pt x="275" y="314"/>
                  </a:lnTo>
                  <a:lnTo>
                    <a:pt x="274" y="316"/>
                  </a:lnTo>
                  <a:lnTo>
                    <a:pt x="274" y="317"/>
                  </a:lnTo>
                  <a:lnTo>
                    <a:pt x="276" y="317"/>
                  </a:lnTo>
                  <a:lnTo>
                    <a:pt x="279" y="319"/>
                  </a:lnTo>
                  <a:lnTo>
                    <a:pt x="280" y="323"/>
                  </a:lnTo>
                  <a:lnTo>
                    <a:pt x="279" y="323"/>
                  </a:lnTo>
                  <a:lnTo>
                    <a:pt x="277" y="321"/>
                  </a:lnTo>
                  <a:lnTo>
                    <a:pt x="276" y="320"/>
                  </a:lnTo>
                  <a:lnTo>
                    <a:pt x="270" y="321"/>
                  </a:lnTo>
                  <a:lnTo>
                    <a:pt x="266" y="320"/>
                  </a:lnTo>
                  <a:lnTo>
                    <a:pt x="263" y="320"/>
                  </a:lnTo>
                  <a:lnTo>
                    <a:pt x="261" y="316"/>
                  </a:lnTo>
                  <a:lnTo>
                    <a:pt x="259" y="315"/>
                  </a:lnTo>
                  <a:lnTo>
                    <a:pt x="257" y="313"/>
                  </a:lnTo>
                  <a:lnTo>
                    <a:pt x="254" y="309"/>
                  </a:lnTo>
                  <a:lnTo>
                    <a:pt x="253" y="307"/>
                  </a:lnTo>
                  <a:lnTo>
                    <a:pt x="255" y="304"/>
                  </a:lnTo>
                  <a:lnTo>
                    <a:pt x="256" y="302"/>
                  </a:lnTo>
                  <a:lnTo>
                    <a:pt x="256" y="300"/>
                  </a:lnTo>
                  <a:lnTo>
                    <a:pt x="254" y="300"/>
                  </a:lnTo>
                  <a:lnTo>
                    <a:pt x="252" y="300"/>
                  </a:lnTo>
                  <a:lnTo>
                    <a:pt x="250" y="297"/>
                  </a:lnTo>
                  <a:lnTo>
                    <a:pt x="250" y="295"/>
                  </a:lnTo>
                  <a:lnTo>
                    <a:pt x="248" y="294"/>
                  </a:lnTo>
                  <a:lnTo>
                    <a:pt x="246" y="292"/>
                  </a:lnTo>
                  <a:lnTo>
                    <a:pt x="242" y="291"/>
                  </a:lnTo>
                  <a:lnTo>
                    <a:pt x="241" y="289"/>
                  </a:lnTo>
                  <a:lnTo>
                    <a:pt x="238" y="288"/>
                  </a:lnTo>
                  <a:lnTo>
                    <a:pt x="236" y="284"/>
                  </a:lnTo>
                  <a:lnTo>
                    <a:pt x="234" y="279"/>
                  </a:lnTo>
                  <a:lnTo>
                    <a:pt x="233" y="274"/>
                  </a:lnTo>
                  <a:lnTo>
                    <a:pt x="242" y="276"/>
                  </a:lnTo>
                  <a:lnTo>
                    <a:pt x="251" y="275"/>
                  </a:lnTo>
                  <a:lnTo>
                    <a:pt x="261" y="274"/>
                  </a:lnTo>
                  <a:lnTo>
                    <a:pt x="264" y="276"/>
                  </a:lnTo>
                  <a:close/>
                  <a:moveTo>
                    <a:pt x="215" y="283"/>
                  </a:moveTo>
                  <a:lnTo>
                    <a:pt x="221" y="287"/>
                  </a:lnTo>
                  <a:lnTo>
                    <a:pt x="225" y="293"/>
                  </a:lnTo>
                  <a:lnTo>
                    <a:pt x="226" y="299"/>
                  </a:lnTo>
                  <a:lnTo>
                    <a:pt x="225" y="300"/>
                  </a:lnTo>
                  <a:lnTo>
                    <a:pt x="223" y="298"/>
                  </a:lnTo>
                  <a:lnTo>
                    <a:pt x="219" y="295"/>
                  </a:lnTo>
                  <a:lnTo>
                    <a:pt x="216" y="294"/>
                  </a:lnTo>
                  <a:lnTo>
                    <a:pt x="216" y="294"/>
                  </a:lnTo>
                  <a:lnTo>
                    <a:pt x="216" y="292"/>
                  </a:lnTo>
                  <a:lnTo>
                    <a:pt x="214" y="291"/>
                  </a:lnTo>
                  <a:lnTo>
                    <a:pt x="214" y="290"/>
                  </a:lnTo>
                  <a:lnTo>
                    <a:pt x="212" y="289"/>
                  </a:lnTo>
                  <a:lnTo>
                    <a:pt x="209" y="286"/>
                  </a:lnTo>
                  <a:lnTo>
                    <a:pt x="207" y="285"/>
                  </a:lnTo>
                  <a:lnTo>
                    <a:pt x="206" y="286"/>
                  </a:lnTo>
                  <a:lnTo>
                    <a:pt x="201" y="291"/>
                  </a:lnTo>
                  <a:lnTo>
                    <a:pt x="197" y="295"/>
                  </a:lnTo>
                  <a:lnTo>
                    <a:pt x="197" y="293"/>
                  </a:lnTo>
                  <a:lnTo>
                    <a:pt x="199" y="289"/>
                  </a:lnTo>
                  <a:lnTo>
                    <a:pt x="200" y="282"/>
                  </a:lnTo>
                  <a:lnTo>
                    <a:pt x="201" y="280"/>
                  </a:lnTo>
                  <a:lnTo>
                    <a:pt x="200" y="276"/>
                  </a:lnTo>
                  <a:lnTo>
                    <a:pt x="200" y="274"/>
                  </a:lnTo>
                  <a:lnTo>
                    <a:pt x="203" y="275"/>
                  </a:lnTo>
                  <a:lnTo>
                    <a:pt x="207" y="276"/>
                  </a:lnTo>
                  <a:lnTo>
                    <a:pt x="210" y="278"/>
                  </a:lnTo>
                  <a:lnTo>
                    <a:pt x="211" y="279"/>
                  </a:lnTo>
                  <a:lnTo>
                    <a:pt x="215" y="283"/>
                  </a:lnTo>
                  <a:close/>
                  <a:moveTo>
                    <a:pt x="170" y="276"/>
                  </a:moveTo>
                  <a:lnTo>
                    <a:pt x="169" y="276"/>
                  </a:lnTo>
                  <a:lnTo>
                    <a:pt x="169" y="276"/>
                  </a:lnTo>
                  <a:lnTo>
                    <a:pt x="168" y="274"/>
                  </a:lnTo>
                  <a:lnTo>
                    <a:pt x="169" y="273"/>
                  </a:lnTo>
                  <a:lnTo>
                    <a:pt x="170" y="273"/>
                  </a:lnTo>
                  <a:lnTo>
                    <a:pt x="170" y="276"/>
                  </a:lnTo>
                  <a:close/>
                  <a:moveTo>
                    <a:pt x="164" y="281"/>
                  </a:moveTo>
                  <a:lnTo>
                    <a:pt x="161" y="289"/>
                  </a:lnTo>
                  <a:lnTo>
                    <a:pt x="159" y="287"/>
                  </a:lnTo>
                  <a:lnTo>
                    <a:pt x="160" y="284"/>
                  </a:lnTo>
                  <a:lnTo>
                    <a:pt x="159" y="283"/>
                  </a:lnTo>
                  <a:lnTo>
                    <a:pt x="158" y="282"/>
                  </a:lnTo>
                  <a:lnTo>
                    <a:pt x="159" y="280"/>
                  </a:lnTo>
                  <a:lnTo>
                    <a:pt x="160" y="278"/>
                  </a:lnTo>
                  <a:lnTo>
                    <a:pt x="160" y="273"/>
                  </a:lnTo>
                  <a:lnTo>
                    <a:pt x="164" y="271"/>
                  </a:lnTo>
                  <a:lnTo>
                    <a:pt x="165" y="271"/>
                  </a:lnTo>
                  <a:lnTo>
                    <a:pt x="165" y="272"/>
                  </a:lnTo>
                  <a:lnTo>
                    <a:pt x="165" y="275"/>
                  </a:lnTo>
                  <a:lnTo>
                    <a:pt x="164" y="281"/>
                  </a:lnTo>
                  <a:close/>
                  <a:moveTo>
                    <a:pt x="217" y="278"/>
                  </a:moveTo>
                  <a:lnTo>
                    <a:pt x="217" y="280"/>
                  </a:lnTo>
                  <a:lnTo>
                    <a:pt x="216" y="280"/>
                  </a:lnTo>
                  <a:lnTo>
                    <a:pt x="212" y="274"/>
                  </a:lnTo>
                  <a:lnTo>
                    <a:pt x="211" y="272"/>
                  </a:lnTo>
                  <a:lnTo>
                    <a:pt x="212" y="271"/>
                  </a:lnTo>
                  <a:lnTo>
                    <a:pt x="215" y="272"/>
                  </a:lnTo>
                  <a:lnTo>
                    <a:pt x="217" y="278"/>
                  </a:lnTo>
                  <a:close/>
                  <a:moveTo>
                    <a:pt x="201" y="265"/>
                  </a:moveTo>
                  <a:lnTo>
                    <a:pt x="204" y="270"/>
                  </a:lnTo>
                  <a:lnTo>
                    <a:pt x="201" y="266"/>
                  </a:lnTo>
                  <a:lnTo>
                    <a:pt x="198" y="264"/>
                  </a:lnTo>
                  <a:lnTo>
                    <a:pt x="194" y="260"/>
                  </a:lnTo>
                  <a:lnTo>
                    <a:pt x="192" y="259"/>
                  </a:lnTo>
                  <a:lnTo>
                    <a:pt x="190" y="258"/>
                  </a:lnTo>
                  <a:lnTo>
                    <a:pt x="191" y="256"/>
                  </a:lnTo>
                  <a:lnTo>
                    <a:pt x="193" y="256"/>
                  </a:lnTo>
                  <a:lnTo>
                    <a:pt x="194" y="256"/>
                  </a:lnTo>
                  <a:lnTo>
                    <a:pt x="199" y="263"/>
                  </a:lnTo>
                  <a:lnTo>
                    <a:pt x="201" y="265"/>
                  </a:lnTo>
                  <a:close/>
                  <a:moveTo>
                    <a:pt x="119" y="244"/>
                  </a:moveTo>
                  <a:lnTo>
                    <a:pt x="121" y="245"/>
                  </a:lnTo>
                  <a:lnTo>
                    <a:pt x="126" y="244"/>
                  </a:lnTo>
                  <a:lnTo>
                    <a:pt x="128" y="244"/>
                  </a:lnTo>
                  <a:lnTo>
                    <a:pt x="129" y="246"/>
                  </a:lnTo>
                  <a:lnTo>
                    <a:pt x="131" y="247"/>
                  </a:lnTo>
                  <a:lnTo>
                    <a:pt x="132" y="247"/>
                  </a:lnTo>
                  <a:lnTo>
                    <a:pt x="135" y="246"/>
                  </a:lnTo>
                  <a:lnTo>
                    <a:pt x="138" y="248"/>
                  </a:lnTo>
                  <a:lnTo>
                    <a:pt x="140" y="252"/>
                  </a:lnTo>
                  <a:lnTo>
                    <a:pt x="143" y="254"/>
                  </a:lnTo>
                  <a:lnTo>
                    <a:pt x="145" y="256"/>
                  </a:lnTo>
                  <a:lnTo>
                    <a:pt x="146" y="257"/>
                  </a:lnTo>
                  <a:lnTo>
                    <a:pt x="144" y="260"/>
                  </a:lnTo>
                  <a:lnTo>
                    <a:pt x="144" y="262"/>
                  </a:lnTo>
                  <a:lnTo>
                    <a:pt x="144" y="265"/>
                  </a:lnTo>
                  <a:lnTo>
                    <a:pt x="146" y="272"/>
                  </a:lnTo>
                  <a:lnTo>
                    <a:pt x="145" y="274"/>
                  </a:lnTo>
                  <a:lnTo>
                    <a:pt x="143" y="276"/>
                  </a:lnTo>
                  <a:lnTo>
                    <a:pt x="142" y="278"/>
                  </a:lnTo>
                  <a:lnTo>
                    <a:pt x="142" y="280"/>
                  </a:lnTo>
                  <a:lnTo>
                    <a:pt x="142" y="281"/>
                  </a:lnTo>
                  <a:lnTo>
                    <a:pt x="141" y="283"/>
                  </a:lnTo>
                  <a:lnTo>
                    <a:pt x="140" y="282"/>
                  </a:lnTo>
                  <a:lnTo>
                    <a:pt x="139" y="283"/>
                  </a:lnTo>
                  <a:lnTo>
                    <a:pt x="138" y="283"/>
                  </a:lnTo>
                  <a:lnTo>
                    <a:pt x="136" y="285"/>
                  </a:lnTo>
                  <a:lnTo>
                    <a:pt x="133" y="284"/>
                  </a:lnTo>
                  <a:lnTo>
                    <a:pt x="132" y="284"/>
                  </a:lnTo>
                  <a:lnTo>
                    <a:pt x="132" y="283"/>
                  </a:lnTo>
                  <a:lnTo>
                    <a:pt x="131" y="282"/>
                  </a:lnTo>
                  <a:lnTo>
                    <a:pt x="130" y="281"/>
                  </a:lnTo>
                  <a:lnTo>
                    <a:pt x="127" y="278"/>
                  </a:lnTo>
                  <a:lnTo>
                    <a:pt x="126" y="276"/>
                  </a:lnTo>
                  <a:lnTo>
                    <a:pt x="126" y="274"/>
                  </a:lnTo>
                  <a:lnTo>
                    <a:pt x="126" y="271"/>
                  </a:lnTo>
                  <a:lnTo>
                    <a:pt x="124" y="269"/>
                  </a:lnTo>
                  <a:lnTo>
                    <a:pt x="122" y="268"/>
                  </a:lnTo>
                  <a:lnTo>
                    <a:pt x="121" y="267"/>
                  </a:lnTo>
                  <a:lnTo>
                    <a:pt x="121" y="265"/>
                  </a:lnTo>
                  <a:lnTo>
                    <a:pt x="121" y="261"/>
                  </a:lnTo>
                  <a:lnTo>
                    <a:pt x="118" y="256"/>
                  </a:lnTo>
                  <a:lnTo>
                    <a:pt x="118" y="255"/>
                  </a:lnTo>
                  <a:lnTo>
                    <a:pt x="115" y="253"/>
                  </a:lnTo>
                  <a:lnTo>
                    <a:pt x="113" y="252"/>
                  </a:lnTo>
                  <a:lnTo>
                    <a:pt x="112" y="250"/>
                  </a:lnTo>
                  <a:lnTo>
                    <a:pt x="112" y="247"/>
                  </a:lnTo>
                  <a:lnTo>
                    <a:pt x="111" y="247"/>
                  </a:lnTo>
                  <a:lnTo>
                    <a:pt x="109" y="247"/>
                  </a:lnTo>
                  <a:lnTo>
                    <a:pt x="107" y="247"/>
                  </a:lnTo>
                  <a:lnTo>
                    <a:pt x="108" y="245"/>
                  </a:lnTo>
                  <a:lnTo>
                    <a:pt x="110" y="243"/>
                  </a:lnTo>
                  <a:lnTo>
                    <a:pt x="112" y="243"/>
                  </a:lnTo>
                  <a:lnTo>
                    <a:pt x="118" y="244"/>
                  </a:lnTo>
                  <a:lnTo>
                    <a:pt x="119" y="244"/>
                  </a:lnTo>
                  <a:close/>
                  <a:moveTo>
                    <a:pt x="158" y="242"/>
                  </a:moveTo>
                  <a:lnTo>
                    <a:pt x="160" y="242"/>
                  </a:lnTo>
                  <a:lnTo>
                    <a:pt x="160" y="242"/>
                  </a:lnTo>
                  <a:lnTo>
                    <a:pt x="164" y="245"/>
                  </a:lnTo>
                  <a:lnTo>
                    <a:pt x="164" y="246"/>
                  </a:lnTo>
                  <a:lnTo>
                    <a:pt x="164" y="248"/>
                  </a:lnTo>
                  <a:lnTo>
                    <a:pt x="162" y="251"/>
                  </a:lnTo>
                  <a:lnTo>
                    <a:pt x="162" y="252"/>
                  </a:lnTo>
                  <a:lnTo>
                    <a:pt x="160" y="253"/>
                  </a:lnTo>
                  <a:lnTo>
                    <a:pt x="157" y="251"/>
                  </a:lnTo>
                  <a:lnTo>
                    <a:pt x="155" y="249"/>
                  </a:lnTo>
                  <a:lnTo>
                    <a:pt x="154" y="246"/>
                  </a:lnTo>
                  <a:lnTo>
                    <a:pt x="156" y="242"/>
                  </a:lnTo>
                  <a:lnTo>
                    <a:pt x="158" y="242"/>
                  </a:lnTo>
                  <a:close/>
                  <a:moveTo>
                    <a:pt x="105" y="236"/>
                  </a:moveTo>
                  <a:lnTo>
                    <a:pt x="105" y="237"/>
                  </a:lnTo>
                  <a:lnTo>
                    <a:pt x="100" y="235"/>
                  </a:lnTo>
                  <a:lnTo>
                    <a:pt x="100" y="233"/>
                  </a:lnTo>
                  <a:lnTo>
                    <a:pt x="100" y="232"/>
                  </a:lnTo>
                  <a:lnTo>
                    <a:pt x="101" y="232"/>
                  </a:lnTo>
                  <a:lnTo>
                    <a:pt x="103" y="233"/>
                  </a:lnTo>
                  <a:lnTo>
                    <a:pt x="105" y="236"/>
                  </a:lnTo>
                  <a:close/>
                  <a:moveTo>
                    <a:pt x="235" y="239"/>
                  </a:moveTo>
                  <a:lnTo>
                    <a:pt x="234" y="242"/>
                  </a:lnTo>
                  <a:lnTo>
                    <a:pt x="233" y="241"/>
                  </a:lnTo>
                  <a:lnTo>
                    <a:pt x="232" y="241"/>
                  </a:lnTo>
                  <a:lnTo>
                    <a:pt x="230" y="242"/>
                  </a:lnTo>
                  <a:lnTo>
                    <a:pt x="226" y="240"/>
                  </a:lnTo>
                  <a:lnTo>
                    <a:pt x="225" y="238"/>
                  </a:lnTo>
                  <a:lnTo>
                    <a:pt x="228" y="235"/>
                  </a:lnTo>
                  <a:lnTo>
                    <a:pt x="228" y="228"/>
                  </a:lnTo>
                  <a:lnTo>
                    <a:pt x="229" y="226"/>
                  </a:lnTo>
                  <a:lnTo>
                    <a:pt x="230" y="225"/>
                  </a:lnTo>
                  <a:lnTo>
                    <a:pt x="231" y="225"/>
                  </a:lnTo>
                  <a:lnTo>
                    <a:pt x="234" y="229"/>
                  </a:lnTo>
                  <a:lnTo>
                    <a:pt x="235" y="230"/>
                  </a:lnTo>
                  <a:lnTo>
                    <a:pt x="238" y="231"/>
                  </a:lnTo>
                  <a:lnTo>
                    <a:pt x="237" y="236"/>
                  </a:lnTo>
                  <a:lnTo>
                    <a:pt x="237" y="238"/>
                  </a:lnTo>
                  <a:lnTo>
                    <a:pt x="235" y="239"/>
                  </a:lnTo>
                  <a:close/>
                  <a:moveTo>
                    <a:pt x="166" y="226"/>
                  </a:moveTo>
                  <a:lnTo>
                    <a:pt x="166" y="227"/>
                  </a:lnTo>
                  <a:lnTo>
                    <a:pt x="159" y="222"/>
                  </a:lnTo>
                  <a:lnTo>
                    <a:pt x="159" y="222"/>
                  </a:lnTo>
                  <a:lnTo>
                    <a:pt x="159" y="221"/>
                  </a:lnTo>
                  <a:lnTo>
                    <a:pt x="159" y="220"/>
                  </a:lnTo>
                  <a:lnTo>
                    <a:pt x="166" y="226"/>
                  </a:lnTo>
                  <a:close/>
                  <a:moveTo>
                    <a:pt x="162" y="195"/>
                  </a:moveTo>
                  <a:lnTo>
                    <a:pt x="162" y="196"/>
                  </a:lnTo>
                  <a:lnTo>
                    <a:pt x="162" y="196"/>
                  </a:lnTo>
                  <a:lnTo>
                    <a:pt x="161" y="196"/>
                  </a:lnTo>
                  <a:lnTo>
                    <a:pt x="159" y="198"/>
                  </a:lnTo>
                  <a:lnTo>
                    <a:pt x="161" y="203"/>
                  </a:lnTo>
                  <a:lnTo>
                    <a:pt x="160" y="206"/>
                  </a:lnTo>
                  <a:lnTo>
                    <a:pt x="158" y="206"/>
                  </a:lnTo>
                  <a:lnTo>
                    <a:pt x="157" y="206"/>
                  </a:lnTo>
                  <a:lnTo>
                    <a:pt x="158" y="204"/>
                  </a:lnTo>
                  <a:lnTo>
                    <a:pt x="159" y="203"/>
                  </a:lnTo>
                  <a:lnTo>
                    <a:pt x="158" y="202"/>
                  </a:lnTo>
                  <a:lnTo>
                    <a:pt x="157" y="200"/>
                  </a:lnTo>
                  <a:lnTo>
                    <a:pt x="156" y="197"/>
                  </a:lnTo>
                  <a:lnTo>
                    <a:pt x="155" y="196"/>
                  </a:lnTo>
                  <a:lnTo>
                    <a:pt x="155" y="193"/>
                  </a:lnTo>
                  <a:lnTo>
                    <a:pt x="159" y="193"/>
                  </a:lnTo>
                  <a:lnTo>
                    <a:pt x="162" y="195"/>
                  </a:lnTo>
                  <a:close/>
                  <a:moveTo>
                    <a:pt x="132" y="75"/>
                  </a:moveTo>
                  <a:lnTo>
                    <a:pt x="137" y="77"/>
                  </a:lnTo>
                  <a:lnTo>
                    <a:pt x="148" y="83"/>
                  </a:lnTo>
                  <a:lnTo>
                    <a:pt x="151" y="85"/>
                  </a:lnTo>
                  <a:lnTo>
                    <a:pt x="155" y="86"/>
                  </a:lnTo>
                  <a:lnTo>
                    <a:pt x="159" y="87"/>
                  </a:lnTo>
                  <a:lnTo>
                    <a:pt x="162" y="85"/>
                  </a:lnTo>
                  <a:lnTo>
                    <a:pt x="163" y="83"/>
                  </a:lnTo>
                  <a:lnTo>
                    <a:pt x="165" y="80"/>
                  </a:lnTo>
                  <a:lnTo>
                    <a:pt x="167" y="79"/>
                  </a:lnTo>
                  <a:lnTo>
                    <a:pt x="169" y="80"/>
                  </a:lnTo>
                  <a:lnTo>
                    <a:pt x="170" y="82"/>
                  </a:lnTo>
                  <a:lnTo>
                    <a:pt x="170" y="85"/>
                  </a:lnTo>
                  <a:lnTo>
                    <a:pt x="170" y="88"/>
                  </a:lnTo>
                  <a:lnTo>
                    <a:pt x="168" y="91"/>
                  </a:lnTo>
                  <a:lnTo>
                    <a:pt x="166" y="94"/>
                  </a:lnTo>
                  <a:lnTo>
                    <a:pt x="165" y="104"/>
                  </a:lnTo>
                  <a:lnTo>
                    <a:pt x="165" y="107"/>
                  </a:lnTo>
                  <a:lnTo>
                    <a:pt x="166" y="110"/>
                  </a:lnTo>
                  <a:lnTo>
                    <a:pt x="168" y="115"/>
                  </a:lnTo>
                  <a:lnTo>
                    <a:pt x="169" y="116"/>
                  </a:lnTo>
                  <a:lnTo>
                    <a:pt x="172" y="118"/>
                  </a:lnTo>
                  <a:lnTo>
                    <a:pt x="173" y="119"/>
                  </a:lnTo>
                  <a:lnTo>
                    <a:pt x="173" y="121"/>
                  </a:lnTo>
                  <a:lnTo>
                    <a:pt x="173" y="123"/>
                  </a:lnTo>
                  <a:lnTo>
                    <a:pt x="175" y="124"/>
                  </a:lnTo>
                  <a:lnTo>
                    <a:pt x="177" y="125"/>
                  </a:lnTo>
                  <a:lnTo>
                    <a:pt x="176" y="127"/>
                  </a:lnTo>
                  <a:lnTo>
                    <a:pt x="175" y="129"/>
                  </a:lnTo>
                  <a:lnTo>
                    <a:pt x="174" y="135"/>
                  </a:lnTo>
                  <a:lnTo>
                    <a:pt x="168" y="148"/>
                  </a:lnTo>
                  <a:lnTo>
                    <a:pt x="167" y="150"/>
                  </a:lnTo>
                  <a:lnTo>
                    <a:pt x="165" y="156"/>
                  </a:lnTo>
                  <a:lnTo>
                    <a:pt x="160" y="157"/>
                  </a:lnTo>
                  <a:lnTo>
                    <a:pt x="154" y="159"/>
                  </a:lnTo>
                  <a:lnTo>
                    <a:pt x="151" y="162"/>
                  </a:lnTo>
                  <a:lnTo>
                    <a:pt x="148" y="164"/>
                  </a:lnTo>
                  <a:lnTo>
                    <a:pt x="146" y="168"/>
                  </a:lnTo>
                  <a:lnTo>
                    <a:pt x="148" y="169"/>
                  </a:lnTo>
                  <a:lnTo>
                    <a:pt x="148" y="171"/>
                  </a:lnTo>
                  <a:lnTo>
                    <a:pt x="148" y="173"/>
                  </a:lnTo>
                  <a:lnTo>
                    <a:pt x="147" y="174"/>
                  </a:lnTo>
                  <a:lnTo>
                    <a:pt x="144" y="178"/>
                  </a:lnTo>
                  <a:lnTo>
                    <a:pt x="143" y="181"/>
                  </a:lnTo>
                  <a:lnTo>
                    <a:pt x="142" y="183"/>
                  </a:lnTo>
                  <a:lnTo>
                    <a:pt x="141" y="184"/>
                  </a:lnTo>
                  <a:lnTo>
                    <a:pt x="142" y="186"/>
                  </a:lnTo>
                  <a:lnTo>
                    <a:pt x="143" y="187"/>
                  </a:lnTo>
                  <a:lnTo>
                    <a:pt x="146" y="195"/>
                  </a:lnTo>
                  <a:lnTo>
                    <a:pt x="149" y="202"/>
                  </a:lnTo>
                  <a:lnTo>
                    <a:pt x="151" y="203"/>
                  </a:lnTo>
                  <a:lnTo>
                    <a:pt x="151" y="203"/>
                  </a:lnTo>
                  <a:lnTo>
                    <a:pt x="149" y="205"/>
                  </a:lnTo>
                  <a:lnTo>
                    <a:pt x="149" y="208"/>
                  </a:lnTo>
                  <a:lnTo>
                    <a:pt x="149" y="212"/>
                  </a:lnTo>
                  <a:lnTo>
                    <a:pt x="153" y="220"/>
                  </a:lnTo>
                  <a:lnTo>
                    <a:pt x="153" y="222"/>
                  </a:lnTo>
                  <a:lnTo>
                    <a:pt x="154" y="224"/>
                  </a:lnTo>
                  <a:lnTo>
                    <a:pt x="155" y="225"/>
                  </a:lnTo>
                  <a:lnTo>
                    <a:pt x="157" y="226"/>
                  </a:lnTo>
                  <a:lnTo>
                    <a:pt x="163" y="229"/>
                  </a:lnTo>
                  <a:lnTo>
                    <a:pt x="165" y="230"/>
                  </a:lnTo>
                  <a:lnTo>
                    <a:pt x="167" y="230"/>
                  </a:lnTo>
                  <a:lnTo>
                    <a:pt x="168" y="228"/>
                  </a:lnTo>
                  <a:lnTo>
                    <a:pt x="170" y="228"/>
                  </a:lnTo>
                  <a:lnTo>
                    <a:pt x="169" y="226"/>
                  </a:lnTo>
                  <a:lnTo>
                    <a:pt x="167" y="224"/>
                  </a:lnTo>
                  <a:lnTo>
                    <a:pt x="167" y="223"/>
                  </a:lnTo>
                  <a:lnTo>
                    <a:pt x="168" y="222"/>
                  </a:lnTo>
                  <a:lnTo>
                    <a:pt x="170" y="221"/>
                  </a:lnTo>
                  <a:lnTo>
                    <a:pt x="173" y="219"/>
                  </a:lnTo>
                  <a:lnTo>
                    <a:pt x="176" y="217"/>
                  </a:lnTo>
                  <a:lnTo>
                    <a:pt x="181" y="217"/>
                  </a:lnTo>
                  <a:lnTo>
                    <a:pt x="185" y="218"/>
                  </a:lnTo>
                  <a:lnTo>
                    <a:pt x="188" y="219"/>
                  </a:lnTo>
                  <a:lnTo>
                    <a:pt x="190" y="221"/>
                  </a:lnTo>
                  <a:lnTo>
                    <a:pt x="193" y="225"/>
                  </a:lnTo>
                  <a:lnTo>
                    <a:pt x="195" y="229"/>
                  </a:lnTo>
                  <a:lnTo>
                    <a:pt x="195" y="231"/>
                  </a:lnTo>
                  <a:lnTo>
                    <a:pt x="194" y="232"/>
                  </a:lnTo>
                  <a:lnTo>
                    <a:pt x="194" y="235"/>
                  </a:lnTo>
                  <a:lnTo>
                    <a:pt x="195" y="236"/>
                  </a:lnTo>
                  <a:lnTo>
                    <a:pt x="200" y="236"/>
                  </a:lnTo>
                  <a:lnTo>
                    <a:pt x="202" y="232"/>
                  </a:lnTo>
                  <a:lnTo>
                    <a:pt x="202" y="230"/>
                  </a:lnTo>
                  <a:lnTo>
                    <a:pt x="201" y="228"/>
                  </a:lnTo>
                  <a:lnTo>
                    <a:pt x="201" y="226"/>
                  </a:lnTo>
                  <a:lnTo>
                    <a:pt x="203" y="225"/>
                  </a:lnTo>
                  <a:lnTo>
                    <a:pt x="205" y="226"/>
                  </a:lnTo>
                  <a:lnTo>
                    <a:pt x="206" y="228"/>
                  </a:lnTo>
                  <a:lnTo>
                    <a:pt x="212" y="231"/>
                  </a:lnTo>
                  <a:lnTo>
                    <a:pt x="214" y="231"/>
                  </a:lnTo>
                  <a:lnTo>
                    <a:pt x="216" y="231"/>
                  </a:lnTo>
                  <a:lnTo>
                    <a:pt x="218" y="232"/>
                  </a:lnTo>
                  <a:lnTo>
                    <a:pt x="220" y="234"/>
                  </a:lnTo>
                  <a:lnTo>
                    <a:pt x="218" y="236"/>
                  </a:lnTo>
                  <a:lnTo>
                    <a:pt x="212" y="237"/>
                  </a:lnTo>
                  <a:lnTo>
                    <a:pt x="210" y="239"/>
                  </a:lnTo>
                  <a:lnTo>
                    <a:pt x="212" y="243"/>
                  </a:lnTo>
                  <a:lnTo>
                    <a:pt x="215" y="246"/>
                  </a:lnTo>
                  <a:lnTo>
                    <a:pt x="217" y="249"/>
                  </a:lnTo>
                  <a:lnTo>
                    <a:pt x="218" y="251"/>
                  </a:lnTo>
                  <a:lnTo>
                    <a:pt x="218" y="254"/>
                  </a:lnTo>
                  <a:lnTo>
                    <a:pt x="217" y="256"/>
                  </a:lnTo>
                  <a:lnTo>
                    <a:pt x="220" y="256"/>
                  </a:lnTo>
                  <a:lnTo>
                    <a:pt x="223" y="256"/>
                  </a:lnTo>
                  <a:lnTo>
                    <a:pt x="227" y="259"/>
                  </a:lnTo>
                  <a:lnTo>
                    <a:pt x="228" y="259"/>
                  </a:lnTo>
                  <a:lnTo>
                    <a:pt x="228" y="259"/>
                  </a:lnTo>
                  <a:lnTo>
                    <a:pt x="228" y="267"/>
                  </a:lnTo>
                  <a:lnTo>
                    <a:pt x="226" y="274"/>
                  </a:lnTo>
                  <a:lnTo>
                    <a:pt x="223" y="273"/>
                  </a:lnTo>
                  <a:lnTo>
                    <a:pt x="220" y="270"/>
                  </a:lnTo>
                  <a:lnTo>
                    <a:pt x="221" y="266"/>
                  </a:lnTo>
                  <a:lnTo>
                    <a:pt x="222" y="263"/>
                  </a:lnTo>
                  <a:lnTo>
                    <a:pt x="222" y="262"/>
                  </a:lnTo>
                  <a:lnTo>
                    <a:pt x="220" y="262"/>
                  </a:lnTo>
                  <a:lnTo>
                    <a:pt x="218" y="263"/>
                  </a:lnTo>
                  <a:lnTo>
                    <a:pt x="216" y="263"/>
                  </a:lnTo>
                  <a:lnTo>
                    <a:pt x="212" y="263"/>
                  </a:lnTo>
                  <a:lnTo>
                    <a:pt x="205" y="259"/>
                  </a:lnTo>
                  <a:lnTo>
                    <a:pt x="202" y="258"/>
                  </a:lnTo>
                  <a:lnTo>
                    <a:pt x="201" y="256"/>
                  </a:lnTo>
                  <a:lnTo>
                    <a:pt x="201" y="253"/>
                  </a:lnTo>
                  <a:lnTo>
                    <a:pt x="199" y="249"/>
                  </a:lnTo>
                  <a:lnTo>
                    <a:pt x="199" y="247"/>
                  </a:lnTo>
                  <a:lnTo>
                    <a:pt x="197" y="245"/>
                  </a:lnTo>
                  <a:lnTo>
                    <a:pt x="189" y="241"/>
                  </a:lnTo>
                  <a:lnTo>
                    <a:pt x="188" y="240"/>
                  </a:lnTo>
                  <a:lnTo>
                    <a:pt x="185" y="236"/>
                  </a:lnTo>
                  <a:lnTo>
                    <a:pt x="179" y="230"/>
                  </a:lnTo>
                  <a:lnTo>
                    <a:pt x="178" y="230"/>
                  </a:lnTo>
                  <a:lnTo>
                    <a:pt x="176" y="230"/>
                  </a:lnTo>
                  <a:lnTo>
                    <a:pt x="175" y="231"/>
                  </a:lnTo>
                  <a:lnTo>
                    <a:pt x="176" y="233"/>
                  </a:lnTo>
                  <a:lnTo>
                    <a:pt x="176" y="235"/>
                  </a:lnTo>
                  <a:lnTo>
                    <a:pt x="176" y="237"/>
                  </a:lnTo>
                  <a:lnTo>
                    <a:pt x="176" y="239"/>
                  </a:lnTo>
                  <a:lnTo>
                    <a:pt x="179" y="242"/>
                  </a:lnTo>
                  <a:lnTo>
                    <a:pt x="180" y="243"/>
                  </a:lnTo>
                  <a:lnTo>
                    <a:pt x="182" y="247"/>
                  </a:lnTo>
                  <a:lnTo>
                    <a:pt x="182" y="252"/>
                  </a:lnTo>
                  <a:lnTo>
                    <a:pt x="179" y="253"/>
                  </a:lnTo>
                  <a:lnTo>
                    <a:pt x="177" y="252"/>
                  </a:lnTo>
                  <a:lnTo>
                    <a:pt x="177" y="250"/>
                  </a:lnTo>
                  <a:lnTo>
                    <a:pt x="176" y="248"/>
                  </a:lnTo>
                  <a:lnTo>
                    <a:pt x="173" y="244"/>
                  </a:lnTo>
                  <a:lnTo>
                    <a:pt x="173" y="243"/>
                  </a:lnTo>
                  <a:lnTo>
                    <a:pt x="167" y="239"/>
                  </a:lnTo>
                  <a:lnTo>
                    <a:pt x="163" y="235"/>
                  </a:lnTo>
                  <a:lnTo>
                    <a:pt x="153" y="230"/>
                  </a:lnTo>
                  <a:lnTo>
                    <a:pt x="153" y="229"/>
                  </a:lnTo>
                  <a:lnTo>
                    <a:pt x="151" y="230"/>
                  </a:lnTo>
                  <a:lnTo>
                    <a:pt x="149" y="230"/>
                  </a:lnTo>
                  <a:lnTo>
                    <a:pt x="144" y="232"/>
                  </a:lnTo>
                  <a:lnTo>
                    <a:pt x="143" y="235"/>
                  </a:lnTo>
                  <a:lnTo>
                    <a:pt x="143" y="237"/>
                  </a:lnTo>
                  <a:lnTo>
                    <a:pt x="140" y="239"/>
                  </a:lnTo>
                  <a:lnTo>
                    <a:pt x="135" y="239"/>
                  </a:lnTo>
                  <a:lnTo>
                    <a:pt x="132" y="238"/>
                  </a:lnTo>
                  <a:lnTo>
                    <a:pt x="129" y="235"/>
                  </a:lnTo>
                  <a:lnTo>
                    <a:pt x="126" y="235"/>
                  </a:lnTo>
                  <a:lnTo>
                    <a:pt x="124" y="231"/>
                  </a:lnTo>
                  <a:lnTo>
                    <a:pt x="120" y="231"/>
                  </a:lnTo>
                  <a:lnTo>
                    <a:pt x="117" y="234"/>
                  </a:lnTo>
                  <a:lnTo>
                    <a:pt x="116" y="228"/>
                  </a:lnTo>
                  <a:lnTo>
                    <a:pt x="116" y="221"/>
                  </a:lnTo>
                  <a:lnTo>
                    <a:pt x="117" y="219"/>
                  </a:lnTo>
                  <a:lnTo>
                    <a:pt x="119" y="218"/>
                  </a:lnTo>
                  <a:lnTo>
                    <a:pt x="126" y="211"/>
                  </a:lnTo>
                  <a:lnTo>
                    <a:pt x="127" y="209"/>
                  </a:lnTo>
                  <a:lnTo>
                    <a:pt x="127" y="206"/>
                  </a:lnTo>
                  <a:lnTo>
                    <a:pt x="125" y="204"/>
                  </a:lnTo>
                  <a:lnTo>
                    <a:pt x="123" y="203"/>
                  </a:lnTo>
                  <a:lnTo>
                    <a:pt x="120" y="202"/>
                  </a:lnTo>
                  <a:lnTo>
                    <a:pt x="117" y="201"/>
                  </a:lnTo>
                  <a:lnTo>
                    <a:pt x="115" y="198"/>
                  </a:lnTo>
                  <a:lnTo>
                    <a:pt x="114" y="203"/>
                  </a:lnTo>
                  <a:lnTo>
                    <a:pt x="115" y="208"/>
                  </a:lnTo>
                  <a:lnTo>
                    <a:pt x="115" y="212"/>
                  </a:lnTo>
                  <a:lnTo>
                    <a:pt x="115" y="213"/>
                  </a:lnTo>
                  <a:lnTo>
                    <a:pt x="113" y="213"/>
                  </a:lnTo>
                  <a:lnTo>
                    <a:pt x="111" y="213"/>
                  </a:lnTo>
                  <a:lnTo>
                    <a:pt x="109" y="211"/>
                  </a:lnTo>
                  <a:lnTo>
                    <a:pt x="108" y="208"/>
                  </a:lnTo>
                  <a:lnTo>
                    <a:pt x="106" y="205"/>
                  </a:lnTo>
                  <a:lnTo>
                    <a:pt x="105" y="202"/>
                  </a:lnTo>
                  <a:lnTo>
                    <a:pt x="103" y="201"/>
                  </a:lnTo>
                  <a:lnTo>
                    <a:pt x="101" y="202"/>
                  </a:lnTo>
                  <a:lnTo>
                    <a:pt x="99" y="200"/>
                  </a:lnTo>
                  <a:lnTo>
                    <a:pt x="98" y="195"/>
                  </a:lnTo>
                  <a:lnTo>
                    <a:pt x="98" y="191"/>
                  </a:lnTo>
                  <a:lnTo>
                    <a:pt x="97" y="187"/>
                  </a:lnTo>
                  <a:lnTo>
                    <a:pt x="96" y="184"/>
                  </a:lnTo>
                  <a:lnTo>
                    <a:pt x="94" y="181"/>
                  </a:lnTo>
                  <a:lnTo>
                    <a:pt x="93" y="167"/>
                  </a:lnTo>
                  <a:lnTo>
                    <a:pt x="93" y="166"/>
                  </a:lnTo>
                  <a:lnTo>
                    <a:pt x="92" y="165"/>
                  </a:lnTo>
                  <a:lnTo>
                    <a:pt x="91" y="163"/>
                  </a:lnTo>
                  <a:lnTo>
                    <a:pt x="90" y="162"/>
                  </a:lnTo>
                  <a:lnTo>
                    <a:pt x="89" y="160"/>
                  </a:lnTo>
                  <a:lnTo>
                    <a:pt x="90" y="154"/>
                  </a:lnTo>
                  <a:lnTo>
                    <a:pt x="90" y="152"/>
                  </a:lnTo>
                  <a:lnTo>
                    <a:pt x="91" y="151"/>
                  </a:lnTo>
                  <a:lnTo>
                    <a:pt x="93" y="152"/>
                  </a:lnTo>
                  <a:lnTo>
                    <a:pt x="94" y="154"/>
                  </a:lnTo>
                  <a:lnTo>
                    <a:pt x="96" y="155"/>
                  </a:lnTo>
                  <a:lnTo>
                    <a:pt x="97" y="156"/>
                  </a:lnTo>
                  <a:lnTo>
                    <a:pt x="101" y="160"/>
                  </a:lnTo>
                  <a:lnTo>
                    <a:pt x="102" y="161"/>
                  </a:lnTo>
                  <a:lnTo>
                    <a:pt x="105" y="161"/>
                  </a:lnTo>
                  <a:lnTo>
                    <a:pt x="107" y="160"/>
                  </a:lnTo>
                  <a:lnTo>
                    <a:pt x="108" y="158"/>
                  </a:lnTo>
                  <a:lnTo>
                    <a:pt x="109" y="157"/>
                  </a:lnTo>
                  <a:lnTo>
                    <a:pt x="109" y="154"/>
                  </a:lnTo>
                  <a:lnTo>
                    <a:pt x="107" y="149"/>
                  </a:lnTo>
                  <a:lnTo>
                    <a:pt x="107" y="145"/>
                  </a:lnTo>
                  <a:lnTo>
                    <a:pt x="107" y="141"/>
                  </a:lnTo>
                  <a:lnTo>
                    <a:pt x="107" y="137"/>
                  </a:lnTo>
                  <a:lnTo>
                    <a:pt x="110" y="130"/>
                  </a:lnTo>
                  <a:lnTo>
                    <a:pt x="110" y="126"/>
                  </a:lnTo>
                  <a:lnTo>
                    <a:pt x="110" y="120"/>
                  </a:lnTo>
                  <a:lnTo>
                    <a:pt x="110" y="116"/>
                  </a:lnTo>
                  <a:lnTo>
                    <a:pt x="110" y="115"/>
                  </a:lnTo>
                  <a:lnTo>
                    <a:pt x="108" y="111"/>
                  </a:lnTo>
                  <a:lnTo>
                    <a:pt x="108" y="108"/>
                  </a:lnTo>
                  <a:lnTo>
                    <a:pt x="113" y="90"/>
                  </a:lnTo>
                  <a:lnTo>
                    <a:pt x="114" y="87"/>
                  </a:lnTo>
                  <a:lnTo>
                    <a:pt x="115" y="83"/>
                  </a:lnTo>
                  <a:lnTo>
                    <a:pt x="116" y="78"/>
                  </a:lnTo>
                  <a:lnTo>
                    <a:pt x="120" y="77"/>
                  </a:lnTo>
                  <a:lnTo>
                    <a:pt x="123" y="75"/>
                  </a:lnTo>
                  <a:lnTo>
                    <a:pt x="124" y="75"/>
                  </a:lnTo>
                  <a:lnTo>
                    <a:pt x="126" y="76"/>
                  </a:lnTo>
                  <a:lnTo>
                    <a:pt x="130" y="75"/>
                  </a:lnTo>
                  <a:lnTo>
                    <a:pt x="132" y="75"/>
                  </a:lnTo>
                  <a:close/>
                  <a:moveTo>
                    <a:pt x="158" y="66"/>
                  </a:moveTo>
                  <a:lnTo>
                    <a:pt x="156" y="68"/>
                  </a:lnTo>
                  <a:lnTo>
                    <a:pt x="155" y="68"/>
                  </a:lnTo>
                  <a:lnTo>
                    <a:pt x="156" y="65"/>
                  </a:lnTo>
                  <a:lnTo>
                    <a:pt x="156" y="64"/>
                  </a:lnTo>
                  <a:lnTo>
                    <a:pt x="157" y="63"/>
                  </a:lnTo>
                  <a:lnTo>
                    <a:pt x="159" y="62"/>
                  </a:lnTo>
                  <a:lnTo>
                    <a:pt x="160" y="64"/>
                  </a:lnTo>
                  <a:lnTo>
                    <a:pt x="158" y="66"/>
                  </a:lnTo>
                  <a:close/>
                  <a:moveTo>
                    <a:pt x="137" y="59"/>
                  </a:moveTo>
                  <a:lnTo>
                    <a:pt x="137" y="62"/>
                  </a:lnTo>
                  <a:lnTo>
                    <a:pt x="135" y="61"/>
                  </a:lnTo>
                  <a:lnTo>
                    <a:pt x="134" y="59"/>
                  </a:lnTo>
                  <a:lnTo>
                    <a:pt x="135" y="58"/>
                  </a:lnTo>
                  <a:lnTo>
                    <a:pt x="136" y="56"/>
                  </a:lnTo>
                  <a:lnTo>
                    <a:pt x="137" y="58"/>
                  </a:lnTo>
                  <a:lnTo>
                    <a:pt x="137" y="59"/>
                  </a:lnTo>
                  <a:close/>
                  <a:moveTo>
                    <a:pt x="145" y="50"/>
                  </a:moveTo>
                  <a:lnTo>
                    <a:pt x="146" y="53"/>
                  </a:lnTo>
                  <a:lnTo>
                    <a:pt x="143" y="53"/>
                  </a:lnTo>
                  <a:lnTo>
                    <a:pt x="141" y="52"/>
                  </a:lnTo>
                  <a:lnTo>
                    <a:pt x="140" y="50"/>
                  </a:lnTo>
                  <a:lnTo>
                    <a:pt x="140" y="50"/>
                  </a:lnTo>
                  <a:lnTo>
                    <a:pt x="141" y="49"/>
                  </a:lnTo>
                  <a:lnTo>
                    <a:pt x="145" y="50"/>
                  </a:lnTo>
                  <a:close/>
                  <a:moveTo>
                    <a:pt x="159" y="16"/>
                  </a:moveTo>
                  <a:lnTo>
                    <a:pt x="159" y="17"/>
                  </a:lnTo>
                  <a:lnTo>
                    <a:pt x="157" y="17"/>
                  </a:lnTo>
                  <a:lnTo>
                    <a:pt x="159" y="14"/>
                  </a:lnTo>
                  <a:lnTo>
                    <a:pt x="160" y="12"/>
                  </a:lnTo>
                  <a:lnTo>
                    <a:pt x="162" y="13"/>
                  </a:lnTo>
                  <a:lnTo>
                    <a:pt x="159" y="16"/>
                  </a:lnTo>
                  <a:close/>
                  <a:moveTo>
                    <a:pt x="157" y="2"/>
                  </a:moveTo>
                  <a:lnTo>
                    <a:pt x="155" y="5"/>
                  </a:lnTo>
                  <a:lnTo>
                    <a:pt x="154" y="5"/>
                  </a:lnTo>
                  <a:lnTo>
                    <a:pt x="154" y="3"/>
                  </a:lnTo>
                  <a:lnTo>
                    <a:pt x="155" y="0"/>
                  </a:lnTo>
                  <a:lnTo>
                    <a:pt x="156" y="0"/>
                  </a:lnTo>
                  <a:lnTo>
                    <a:pt x="157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3" name="Freeform 577">
              <a:extLst>
                <a:ext uri="{FF2B5EF4-FFF2-40B4-BE49-F238E27FC236}">
                  <a16:creationId xmlns:a16="http://schemas.microsoft.com/office/drawing/2014/main" id="{C9E37CB6-397B-CD8D-EF0A-A6A86F4D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142" y="9688022"/>
              <a:ext cx="16487" cy="10990"/>
            </a:xfrm>
            <a:custGeom>
              <a:avLst/>
              <a:gdLst>
                <a:gd name="T0" fmla="*/ 14 w 15"/>
                <a:gd name="T1" fmla="*/ 2 h 9"/>
                <a:gd name="T2" fmla="*/ 12 w 15"/>
                <a:gd name="T3" fmla="*/ 4 h 9"/>
                <a:gd name="T4" fmla="*/ 12 w 15"/>
                <a:gd name="T5" fmla="*/ 5 h 9"/>
                <a:gd name="T6" fmla="*/ 11 w 15"/>
                <a:gd name="T7" fmla="*/ 4 h 9"/>
                <a:gd name="T8" fmla="*/ 10 w 15"/>
                <a:gd name="T9" fmla="*/ 4 h 9"/>
                <a:gd name="T10" fmla="*/ 9 w 15"/>
                <a:gd name="T11" fmla="*/ 5 h 9"/>
                <a:gd name="T12" fmla="*/ 6 w 15"/>
                <a:gd name="T13" fmla="*/ 6 h 9"/>
                <a:gd name="T14" fmla="*/ 5 w 15"/>
                <a:gd name="T15" fmla="*/ 8 h 9"/>
                <a:gd name="T16" fmla="*/ 1 w 15"/>
                <a:gd name="T17" fmla="*/ 8 h 9"/>
                <a:gd name="T18" fmla="*/ 0 w 15"/>
                <a:gd name="T19" fmla="*/ 8 h 9"/>
                <a:gd name="T20" fmla="*/ 0 w 15"/>
                <a:gd name="T21" fmla="*/ 6 h 9"/>
                <a:gd name="T22" fmla="*/ 5 w 15"/>
                <a:gd name="T23" fmla="*/ 3 h 9"/>
                <a:gd name="T24" fmla="*/ 8 w 15"/>
                <a:gd name="T25" fmla="*/ 2 h 9"/>
                <a:gd name="T26" fmla="*/ 11 w 15"/>
                <a:gd name="T27" fmla="*/ 0 h 9"/>
                <a:gd name="T28" fmla="*/ 12 w 15"/>
                <a:gd name="T29" fmla="*/ 0 h 9"/>
                <a:gd name="T30" fmla="*/ 13 w 15"/>
                <a:gd name="T31" fmla="*/ 1 h 9"/>
                <a:gd name="T32" fmla="*/ 14 w 15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9">
                  <a:moveTo>
                    <a:pt x="14" y="2"/>
                  </a:moveTo>
                  <a:lnTo>
                    <a:pt x="12" y="4"/>
                  </a:lnTo>
                  <a:lnTo>
                    <a:pt x="12" y="5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5"/>
                  </a:lnTo>
                  <a:lnTo>
                    <a:pt x="6" y="6"/>
                  </a:lnTo>
                  <a:lnTo>
                    <a:pt x="5" y="8"/>
                  </a:ln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5" y="3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4" name="Freeform 578">
              <a:extLst>
                <a:ext uri="{FF2B5EF4-FFF2-40B4-BE49-F238E27FC236}">
                  <a16:creationId xmlns:a16="http://schemas.microsoft.com/office/drawing/2014/main" id="{C595C716-2BD1-5D25-2674-5EE03A20B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7610" y="9660548"/>
              <a:ext cx="21981" cy="10990"/>
            </a:xfrm>
            <a:custGeom>
              <a:avLst/>
              <a:gdLst>
                <a:gd name="T0" fmla="*/ 9 w 19"/>
                <a:gd name="T1" fmla="*/ 0 h 8"/>
                <a:gd name="T2" fmla="*/ 12 w 19"/>
                <a:gd name="T3" fmla="*/ 3 h 8"/>
                <a:gd name="T4" fmla="*/ 14 w 19"/>
                <a:gd name="T5" fmla="*/ 2 h 8"/>
                <a:gd name="T6" fmla="*/ 17 w 19"/>
                <a:gd name="T7" fmla="*/ 3 h 8"/>
                <a:gd name="T8" fmla="*/ 18 w 19"/>
                <a:gd name="T9" fmla="*/ 4 h 8"/>
                <a:gd name="T10" fmla="*/ 18 w 19"/>
                <a:gd name="T11" fmla="*/ 4 h 8"/>
                <a:gd name="T12" fmla="*/ 14 w 19"/>
                <a:gd name="T13" fmla="*/ 7 h 8"/>
                <a:gd name="T14" fmla="*/ 12 w 19"/>
                <a:gd name="T15" fmla="*/ 4 h 8"/>
                <a:gd name="T16" fmla="*/ 7 w 19"/>
                <a:gd name="T17" fmla="*/ 6 h 8"/>
                <a:gd name="T18" fmla="*/ 5 w 19"/>
                <a:gd name="T19" fmla="*/ 5 h 8"/>
                <a:gd name="T20" fmla="*/ 2 w 19"/>
                <a:gd name="T21" fmla="*/ 6 h 8"/>
                <a:gd name="T22" fmla="*/ 0 w 19"/>
                <a:gd name="T23" fmla="*/ 4 h 8"/>
                <a:gd name="T24" fmla="*/ 2 w 19"/>
                <a:gd name="T25" fmla="*/ 3 h 8"/>
                <a:gd name="T26" fmla="*/ 6 w 19"/>
                <a:gd name="T27" fmla="*/ 0 h 8"/>
                <a:gd name="T28" fmla="*/ 9 w 1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8">
                  <a:moveTo>
                    <a:pt x="9" y="0"/>
                  </a:moveTo>
                  <a:lnTo>
                    <a:pt x="12" y="3"/>
                  </a:lnTo>
                  <a:lnTo>
                    <a:pt x="14" y="2"/>
                  </a:lnTo>
                  <a:lnTo>
                    <a:pt x="17" y="3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4" y="7"/>
                  </a:lnTo>
                  <a:lnTo>
                    <a:pt x="12" y="4"/>
                  </a:lnTo>
                  <a:lnTo>
                    <a:pt x="7" y="6"/>
                  </a:lnTo>
                  <a:lnTo>
                    <a:pt x="5" y="5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3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5" name="Freeform 579">
              <a:extLst>
                <a:ext uri="{FF2B5EF4-FFF2-40B4-BE49-F238E27FC236}">
                  <a16:creationId xmlns:a16="http://schemas.microsoft.com/office/drawing/2014/main" id="{2B777462-CD4B-F897-CF6B-0FAEB651C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9633070"/>
              <a:ext cx="21981" cy="16487"/>
            </a:xfrm>
            <a:custGeom>
              <a:avLst/>
              <a:gdLst>
                <a:gd name="T0" fmla="*/ 10 w 18"/>
                <a:gd name="T1" fmla="*/ 10 h 12"/>
                <a:gd name="T2" fmla="*/ 6 w 18"/>
                <a:gd name="T3" fmla="*/ 11 h 12"/>
                <a:gd name="T4" fmla="*/ 5 w 18"/>
                <a:gd name="T5" fmla="*/ 10 h 12"/>
                <a:gd name="T6" fmla="*/ 3 w 18"/>
                <a:gd name="T7" fmla="*/ 7 h 12"/>
                <a:gd name="T8" fmla="*/ 2 w 18"/>
                <a:gd name="T9" fmla="*/ 6 h 12"/>
                <a:gd name="T10" fmla="*/ 0 w 18"/>
                <a:gd name="T11" fmla="*/ 4 h 12"/>
                <a:gd name="T12" fmla="*/ 1 w 18"/>
                <a:gd name="T13" fmla="*/ 3 h 12"/>
                <a:gd name="T14" fmla="*/ 3 w 18"/>
                <a:gd name="T15" fmla="*/ 2 h 12"/>
                <a:gd name="T16" fmla="*/ 8 w 18"/>
                <a:gd name="T17" fmla="*/ 0 h 12"/>
                <a:gd name="T18" fmla="*/ 16 w 18"/>
                <a:gd name="T19" fmla="*/ 3 h 12"/>
                <a:gd name="T20" fmla="*/ 17 w 18"/>
                <a:gd name="T21" fmla="*/ 5 h 12"/>
                <a:gd name="T22" fmla="*/ 14 w 18"/>
                <a:gd name="T23" fmla="*/ 5 h 12"/>
                <a:gd name="T24" fmla="*/ 13 w 18"/>
                <a:gd name="T25" fmla="*/ 8 h 12"/>
                <a:gd name="T26" fmla="*/ 10 w 18"/>
                <a:gd name="T2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2">
                  <a:moveTo>
                    <a:pt x="10" y="10"/>
                  </a:moveTo>
                  <a:lnTo>
                    <a:pt x="6" y="11"/>
                  </a:lnTo>
                  <a:lnTo>
                    <a:pt x="5" y="10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3"/>
                  </a:lnTo>
                  <a:lnTo>
                    <a:pt x="3" y="2"/>
                  </a:lnTo>
                  <a:lnTo>
                    <a:pt x="8" y="0"/>
                  </a:lnTo>
                  <a:lnTo>
                    <a:pt x="16" y="3"/>
                  </a:lnTo>
                  <a:lnTo>
                    <a:pt x="17" y="5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10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6" name="Freeform 580">
              <a:extLst>
                <a:ext uri="{FF2B5EF4-FFF2-40B4-BE49-F238E27FC236}">
                  <a16:creationId xmlns:a16="http://schemas.microsoft.com/office/drawing/2014/main" id="{B3925B85-1E04-7CCA-E3F6-B676D608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9940" y="9616587"/>
              <a:ext cx="5497" cy="10990"/>
            </a:xfrm>
            <a:custGeom>
              <a:avLst/>
              <a:gdLst>
                <a:gd name="T0" fmla="*/ 3 w 4"/>
                <a:gd name="T1" fmla="*/ 7 h 10"/>
                <a:gd name="T2" fmla="*/ 2 w 4"/>
                <a:gd name="T3" fmla="*/ 9 h 10"/>
                <a:gd name="T4" fmla="*/ 1 w 4"/>
                <a:gd name="T5" fmla="*/ 4 h 10"/>
                <a:gd name="T6" fmla="*/ 0 w 4"/>
                <a:gd name="T7" fmla="*/ 3 h 10"/>
                <a:gd name="T8" fmla="*/ 1 w 4"/>
                <a:gd name="T9" fmla="*/ 0 h 10"/>
                <a:gd name="T10" fmla="*/ 3 w 4"/>
                <a:gd name="T11" fmla="*/ 2 h 10"/>
                <a:gd name="T12" fmla="*/ 3 w 4"/>
                <a:gd name="T1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3" y="7"/>
                  </a:moveTo>
                  <a:lnTo>
                    <a:pt x="2" y="9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7" name="Freeform 581">
              <a:extLst>
                <a:ext uri="{FF2B5EF4-FFF2-40B4-BE49-F238E27FC236}">
                  <a16:creationId xmlns:a16="http://schemas.microsoft.com/office/drawing/2014/main" id="{EF0EF31D-0AC6-780C-FAC1-90425C8A0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4542" y="9605596"/>
              <a:ext cx="5493" cy="5493"/>
            </a:xfrm>
            <a:custGeom>
              <a:avLst/>
              <a:gdLst>
                <a:gd name="T0" fmla="*/ 5 w 6"/>
                <a:gd name="T1" fmla="*/ 1 h 5"/>
                <a:gd name="T2" fmla="*/ 5 w 6"/>
                <a:gd name="T3" fmla="*/ 2 h 5"/>
                <a:gd name="T4" fmla="*/ 5 w 6"/>
                <a:gd name="T5" fmla="*/ 2 h 5"/>
                <a:gd name="T6" fmla="*/ 2 w 6"/>
                <a:gd name="T7" fmla="*/ 4 h 5"/>
                <a:gd name="T8" fmla="*/ 1 w 6"/>
                <a:gd name="T9" fmla="*/ 4 h 5"/>
                <a:gd name="T10" fmla="*/ 0 w 6"/>
                <a:gd name="T11" fmla="*/ 2 h 5"/>
                <a:gd name="T12" fmla="*/ 2 w 6"/>
                <a:gd name="T13" fmla="*/ 0 h 5"/>
                <a:gd name="T14" fmla="*/ 3 w 6"/>
                <a:gd name="T15" fmla="*/ 1 h 5"/>
                <a:gd name="T16" fmla="*/ 5 w 6"/>
                <a:gd name="T17" fmla="*/ 0 h 5"/>
                <a:gd name="T18" fmla="*/ 5 w 6"/>
                <a:gd name="T1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lnTo>
                    <a:pt x="5" y="2"/>
                  </a:lnTo>
                  <a:lnTo>
                    <a:pt x="5" y="2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8" name="Freeform 582">
              <a:extLst>
                <a:ext uri="{FF2B5EF4-FFF2-40B4-BE49-F238E27FC236}">
                  <a16:creationId xmlns:a16="http://schemas.microsoft.com/office/drawing/2014/main" id="{CB4AEF0B-66B6-2E22-E787-E299F9704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3744" y="9578118"/>
              <a:ext cx="5493" cy="10990"/>
            </a:xfrm>
            <a:custGeom>
              <a:avLst/>
              <a:gdLst>
                <a:gd name="T0" fmla="*/ 4 w 5"/>
                <a:gd name="T1" fmla="*/ 6 h 9"/>
                <a:gd name="T2" fmla="*/ 2 w 5"/>
                <a:gd name="T3" fmla="*/ 8 h 9"/>
                <a:gd name="T4" fmla="*/ 0 w 5"/>
                <a:gd name="T5" fmla="*/ 5 h 9"/>
                <a:gd name="T6" fmla="*/ 0 w 5"/>
                <a:gd name="T7" fmla="*/ 1 h 9"/>
                <a:gd name="T8" fmla="*/ 1 w 5"/>
                <a:gd name="T9" fmla="*/ 0 h 9"/>
                <a:gd name="T10" fmla="*/ 4 w 5"/>
                <a:gd name="T11" fmla="*/ 0 h 9"/>
                <a:gd name="T12" fmla="*/ 4 w 5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6"/>
                  </a:moveTo>
                  <a:lnTo>
                    <a:pt x="2" y="8"/>
                  </a:lnTo>
                  <a:lnTo>
                    <a:pt x="0" y="5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499" name="Freeform 583">
              <a:extLst>
                <a:ext uri="{FF2B5EF4-FFF2-40B4-BE49-F238E27FC236}">
                  <a16:creationId xmlns:a16="http://schemas.microsoft.com/office/drawing/2014/main" id="{27396AAD-C26C-A56E-F396-2942AEC10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4735" y="9567128"/>
              <a:ext cx="5493" cy="5497"/>
            </a:xfrm>
            <a:custGeom>
              <a:avLst/>
              <a:gdLst>
                <a:gd name="T0" fmla="*/ 2 w 3"/>
                <a:gd name="T1" fmla="*/ 4 h 6"/>
                <a:gd name="T2" fmla="*/ 1 w 3"/>
                <a:gd name="T3" fmla="*/ 5 h 6"/>
                <a:gd name="T4" fmla="*/ 0 w 3"/>
                <a:gd name="T5" fmla="*/ 3 h 6"/>
                <a:gd name="T6" fmla="*/ 0 w 3"/>
                <a:gd name="T7" fmla="*/ 0 h 6"/>
                <a:gd name="T8" fmla="*/ 2 w 3"/>
                <a:gd name="T9" fmla="*/ 1 h 6"/>
                <a:gd name="T10" fmla="*/ 2 w 3"/>
                <a:gd name="T11" fmla="*/ 2 h 6"/>
                <a:gd name="T12" fmla="*/ 2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0" name="Freeform 584">
              <a:extLst>
                <a:ext uri="{FF2B5EF4-FFF2-40B4-BE49-F238E27FC236}">
                  <a16:creationId xmlns:a16="http://schemas.microsoft.com/office/drawing/2014/main" id="{0A5BB5EC-2DF0-E5E1-79C7-66190E2BF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5978" y="9534157"/>
              <a:ext cx="10990" cy="5497"/>
            </a:xfrm>
            <a:custGeom>
              <a:avLst/>
              <a:gdLst>
                <a:gd name="T0" fmla="*/ 6 w 7"/>
                <a:gd name="T1" fmla="*/ 3 h 6"/>
                <a:gd name="T2" fmla="*/ 5 w 7"/>
                <a:gd name="T3" fmla="*/ 5 h 6"/>
                <a:gd name="T4" fmla="*/ 2 w 7"/>
                <a:gd name="T5" fmla="*/ 4 h 6"/>
                <a:gd name="T6" fmla="*/ 0 w 7"/>
                <a:gd name="T7" fmla="*/ 2 h 6"/>
                <a:gd name="T8" fmla="*/ 1 w 7"/>
                <a:gd name="T9" fmla="*/ 1 h 6"/>
                <a:gd name="T10" fmla="*/ 3 w 7"/>
                <a:gd name="T11" fmla="*/ 0 h 6"/>
                <a:gd name="T12" fmla="*/ 3 w 7"/>
                <a:gd name="T13" fmla="*/ 0 h 6"/>
                <a:gd name="T14" fmla="*/ 5 w 7"/>
                <a:gd name="T15" fmla="*/ 2 h 6"/>
                <a:gd name="T16" fmla="*/ 6 w 7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6" y="3"/>
                  </a:moveTo>
                  <a:lnTo>
                    <a:pt x="5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5" y="2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1" name="Freeform 585">
              <a:extLst>
                <a:ext uri="{FF2B5EF4-FFF2-40B4-BE49-F238E27FC236}">
                  <a16:creationId xmlns:a16="http://schemas.microsoft.com/office/drawing/2014/main" id="{E2987A85-0531-F279-DA41-266468B60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2017" y="9528663"/>
              <a:ext cx="10990" cy="10990"/>
            </a:xfrm>
            <a:custGeom>
              <a:avLst/>
              <a:gdLst>
                <a:gd name="T0" fmla="*/ 6 w 8"/>
                <a:gd name="T1" fmla="*/ 1 h 7"/>
                <a:gd name="T2" fmla="*/ 7 w 8"/>
                <a:gd name="T3" fmla="*/ 5 h 7"/>
                <a:gd name="T4" fmla="*/ 4 w 8"/>
                <a:gd name="T5" fmla="*/ 6 h 7"/>
                <a:gd name="T6" fmla="*/ 1 w 8"/>
                <a:gd name="T7" fmla="*/ 5 h 7"/>
                <a:gd name="T8" fmla="*/ 0 w 8"/>
                <a:gd name="T9" fmla="*/ 2 h 7"/>
                <a:gd name="T10" fmla="*/ 0 w 8"/>
                <a:gd name="T11" fmla="*/ 2 h 7"/>
                <a:gd name="T12" fmla="*/ 1 w 8"/>
                <a:gd name="T13" fmla="*/ 2 h 7"/>
                <a:gd name="T14" fmla="*/ 4 w 8"/>
                <a:gd name="T15" fmla="*/ 0 h 7"/>
                <a:gd name="T16" fmla="*/ 5 w 8"/>
                <a:gd name="T17" fmla="*/ 0 h 7"/>
                <a:gd name="T18" fmla="*/ 6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lnTo>
                    <a:pt x="7" y="5"/>
                  </a:lnTo>
                  <a:lnTo>
                    <a:pt x="4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2" name="Freeform 586">
              <a:extLst>
                <a:ext uri="{FF2B5EF4-FFF2-40B4-BE49-F238E27FC236}">
                  <a16:creationId xmlns:a16="http://schemas.microsoft.com/office/drawing/2014/main" id="{06669AF6-DA99-FA8C-4ED3-08D96BC7A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30" y="9512176"/>
              <a:ext cx="5497" cy="10990"/>
            </a:xfrm>
            <a:custGeom>
              <a:avLst/>
              <a:gdLst>
                <a:gd name="T0" fmla="*/ 2 w 4"/>
                <a:gd name="T1" fmla="*/ 5 h 7"/>
                <a:gd name="T2" fmla="*/ 1 w 4"/>
                <a:gd name="T3" fmla="*/ 6 h 7"/>
                <a:gd name="T4" fmla="*/ 0 w 4"/>
                <a:gd name="T5" fmla="*/ 4 h 7"/>
                <a:gd name="T6" fmla="*/ 1 w 4"/>
                <a:gd name="T7" fmla="*/ 0 h 7"/>
                <a:gd name="T8" fmla="*/ 2 w 4"/>
                <a:gd name="T9" fmla="*/ 0 h 7"/>
                <a:gd name="T10" fmla="*/ 3 w 4"/>
                <a:gd name="T11" fmla="*/ 2 h 7"/>
                <a:gd name="T12" fmla="*/ 2 w 4"/>
                <a:gd name="T1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2" y="5"/>
                  </a:moveTo>
                  <a:lnTo>
                    <a:pt x="1" y="6"/>
                  </a:lnTo>
                  <a:lnTo>
                    <a:pt x="0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3" name="Freeform 588">
              <a:extLst>
                <a:ext uri="{FF2B5EF4-FFF2-40B4-BE49-F238E27FC236}">
                  <a16:creationId xmlns:a16="http://schemas.microsoft.com/office/drawing/2014/main" id="{5CA337E7-CE04-BF69-4CFD-48488878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0930" y="9501186"/>
              <a:ext cx="5497" cy="10990"/>
            </a:xfrm>
            <a:custGeom>
              <a:avLst/>
              <a:gdLst>
                <a:gd name="T0" fmla="*/ 2 w 6"/>
                <a:gd name="T1" fmla="*/ 9 h 11"/>
                <a:gd name="T2" fmla="*/ 2 w 6"/>
                <a:gd name="T3" fmla="*/ 10 h 11"/>
                <a:gd name="T4" fmla="*/ 0 w 6"/>
                <a:gd name="T5" fmla="*/ 7 h 11"/>
                <a:gd name="T6" fmla="*/ 0 w 6"/>
                <a:gd name="T7" fmla="*/ 4 h 11"/>
                <a:gd name="T8" fmla="*/ 2 w 6"/>
                <a:gd name="T9" fmla="*/ 0 h 11"/>
                <a:gd name="T10" fmla="*/ 4 w 6"/>
                <a:gd name="T11" fmla="*/ 4 h 11"/>
                <a:gd name="T12" fmla="*/ 4 w 6"/>
                <a:gd name="T13" fmla="*/ 5 h 11"/>
                <a:gd name="T14" fmla="*/ 4 w 6"/>
                <a:gd name="T15" fmla="*/ 6 h 11"/>
                <a:gd name="T16" fmla="*/ 5 w 6"/>
                <a:gd name="T17" fmla="*/ 8 h 11"/>
                <a:gd name="T18" fmla="*/ 4 w 6"/>
                <a:gd name="T19" fmla="*/ 9 h 11"/>
                <a:gd name="T20" fmla="*/ 2 w 6"/>
                <a:gd name="T2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1">
                  <a:moveTo>
                    <a:pt x="2" y="9"/>
                  </a:moveTo>
                  <a:lnTo>
                    <a:pt x="2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6"/>
                  </a:lnTo>
                  <a:lnTo>
                    <a:pt x="5" y="8"/>
                  </a:lnTo>
                  <a:lnTo>
                    <a:pt x="4" y="9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4" name="Freeform 589">
              <a:extLst>
                <a:ext uri="{FF2B5EF4-FFF2-40B4-BE49-F238E27FC236}">
                  <a16:creationId xmlns:a16="http://schemas.microsoft.com/office/drawing/2014/main" id="{5AA63365-8084-832F-E834-BE762DB2A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7959" y="9495692"/>
              <a:ext cx="5497" cy="10990"/>
            </a:xfrm>
            <a:custGeom>
              <a:avLst/>
              <a:gdLst>
                <a:gd name="T0" fmla="*/ 5 w 6"/>
                <a:gd name="T1" fmla="*/ 5 h 8"/>
                <a:gd name="T2" fmla="*/ 5 w 6"/>
                <a:gd name="T3" fmla="*/ 7 h 8"/>
                <a:gd name="T4" fmla="*/ 1 w 6"/>
                <a:gd name="T5" fmla="*/ 3 h 8"/>
                <a:gd name="T6" fmla="*/ 0 w 6"/>
                <a:gd name="T7" fmla="*/ 0 h 8"/>
                <a:gd name="T8" fmla="*/ 1 w 6"/>
                <a:gd name="T9" fmla="*/ 0 h 8"/>
                <a:gd name="T10" fmla="*/ 3 w 6"/>
                <a:gd name="T11" fmla="*/ 1 h 8"/>
                <a:gd name="T12" fmla="*/ 5 w 6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">
                  <a:moveTo>
                    <a:pt x="5" y="5"/>
                  </a:moveTo>
                  <a:lnTo>
                    <a:pt x="5" y="7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5" name="Freeform 590">
              <a:extLst>
                <a:ext uri="{FF2B5EF4-FFF2-40B4-BE49-F238E27FC236}">
                  <a16:creationId xmlns:a16="http://schemas.microsoft.com/office/drawing/2014/main" id="{B6711BBD-554B-4743-3630-1E6D4FDB4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8504" y="9495692"/>
              <a:ext cx="32971" cy="21981"/>
            </a:xfrm>
            <a:custGeom>
              <a:avLst/>
              <a:gdLst>
                <a:gd name="T0" fmla="*/ 25 w 26"/>
                <a:gd name="T1" fmla="*/ 11 h 19"/>
                <a:gd name="T2" fmla="*/ 24 w 26"/>
                <a:gd name="T3" fmla="*/ 13 h 19"/>
                <a:gd name="T4" fmla="*/ 22 w 26"/>
                <a:gd name="T5" fmla="*/ 13 h 19"/>
                <a:gd name="T6" fmla="*/ 21 w 26"/>
                <a:gd name="T7" fmla="*/ 13 h 19"/>
                <a:gd name="T8" fmla="*/ 19 w 26"/>
                <a:gd name="T9" fmla="*/ 16 h 19"/>
                <a:gd name="T10" fmla="*/ 18 w 26"/>
                <a:gd name="T11" fmla="*/ 17 h 19"/>
                <a:gd name="T12" fmla="*/ 10 w 26"/>
                <a:gd name="T13" fmla="*/ 18 h 19"/>
                <a:gd name="T14" fmla="*/ 4 w 26"/>
                <a:gd name="T15" fmla="*/ 17 h 19"/>
                <a:gd name="T16" fmla="*/ 2 w 26"/>
                <a:gd name="T17" fmla="*/ 15 h 19"/>
                <a:gd name="T18" fmla="*/ 0 w 26"/>
                <a:gd name="T19" fmla="*/ 13 h 19"/>
                <a:gd name="T20" fmla="*/ 0 w 26"/>
                <a:gd name="T21" fmla="*/ 11 h 19"/>
                <a:gd name="T22" fmla="*/ 2 w 26"/>
                <a:gd name="T23" fmla="*/ 8 h 19"/>
                <a:gd name="T24" fmla="*/ 3 w 26"/>
                <a:gd name="T25" fmla="*/ 7 h 19"/>
                <a:gd name="T26" fmla="*/ 8 w 26"/>
                <a:gd name="T27" fmla="*/ 5 h 19"/>
                <a:gd name="T28" fmla="*/ 9 w 26"/>
                <a:gd name="T29" fmla="*/ 3 h 19"/>
                <a:gd name="T30" fmla="*/ 12 w 26"/>
                <a:gd name="T31" fmla="*/ 0 h 19"/>
                <a:gd name="T32" fmla="*/ 17 w 26"/>
                <a:gd name="T33" fmla="*/ 0 h 19"/>
                <a:gd name="T34" fmla="*/ 17 w 26"/>
                <a:gd name="T35" fmla="*/ 0 h 19"/>
                <a:gd name="T36" fmla="*/ 18 w 26"/>
                <a:gd name="T37" fmla="*/ 0 h 19"/>
                <a:gd name="T38" fmla="*/ 19 w 26"/>
                <a:gd name="T39" fmla="*/ 0 h 19"/>
                <a:gd name="T40" fmla="*/ 21 w 26"/>
                <a:gd name="T41" fmla="*/ 3 h 19"/>
                <a:gd name="T42" fmla="*/ 24 w 26"/>
                <a:gd name="T43" fmla="*/ 4 h 19"/>
                <a:gd name="T44" fmla="*/ 24 w 26"/>
                <a:gd name="T45" fmla="*/ 8 h 19"/>
                <a:gd name="T46" fmla="*/ 24 w 26"/>
                <a:gd name="T47" fmla="*/ 10 h 19"/>
                <a:gd name="T48" fmla="*/ 25 w 26"/>
                <a:gd name="T49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19">
                  <a:moveTo>
                    <a:pt x="25" y="11"/>
                  </a:moveTo>
                  <a:lnTo>
                    <a:pt x="24" y="13"/>
                  </a:lnTo>
                  <a:lnTo>
                    <a:pt x="22" y="13"/>
                  </a:lnTo>
                  <a:lnTo>
                    <a:pt x="21" y="13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0" y="18"/>
                  </a:lnTo>
                  <a:lnTo>
                    <a:pt x="4" y="17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2" y="8"/>
                  </a:lnTo>
                  <a:lnTo>
                    <a:pt x="3" y="7"/>
                  </a:lnTo>
                  <a:lnTo>
                    <a:pt x="8" y="5"/>
                  </a:lnTo>
                  <a:lnTo>
                    <a:pt x="9" y="3"/>
                  </a:lnTo>
                  <a:lnTo>
                    <a:pt x="12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5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6" name="Freeform 591">
              <a:extLst>
                <a:ext uri="{FF2B5EF4-FFF2-40B4-BE49-F238E27FC236}">
                  <a16:creationId xmlns:a16="http://schemas.microsoft.com/office/drawing/2014/main" id="{89043F8A-9884-2FA1-2BCE-DED510D29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4446" y="9484702"/>
              <a:ext cx="10990" cy="21981"/>
            </a:xfrm>
            <a:custGeom>
              <a:avLst/>
              <a:gdLst>
                <a:gd name="T0" fmla="*/ 6 w 8"/>
                <a:gd name="T1" fmla="*/ 17 h 18"/>
                <a:gd name="T2" fmla="*/ 5 w 8"/>
                <a:gd name="T3" fmla="*/ 17 h 18"/>
                <a:gd name="T4" fmla="*/ 5 w 8"/>
                <a:gd name="T5" fmla="*/ 16 h 18"/>
                <a:gd name="T6" fmla="*/ 3 w 8"/>
                <a:gd name="T7" fmla="*/ 14 h 18"/>
                <a:gd name="T8" fmla="*/ 1 w 8"/>
                <a:gd name="T9" fmla="*/ 11 h 18"/>
                <a:gd name="T10" fmla="*/ 0 w 8"/>
                <a:gd name="T11" fmla="*/ 10 h 18"/>
                <a:gd name="T12" fmla="*/ 0 w 8"/>
                <a:gd name="T13" fmla="*/ 8 h 18"/>
                <a:gd name="T14" fmla="*/ 0 w 8"/>
                <a:gd name="T15" fmla="*/ 4 h 18"/>
                <a:gd name="T16" fmla="*/ 2 w 8"/>
                <a:gd name="T17" fmla="*/ 2 h 18"/>
                <a:gd name="T18" fmla="*/ 3 w 8"/>
                <a:gd name="T19" fmla="*/ 2 h 18"/>
                <a:gd name="T20" fmla="*/ 5 w 8"/>
                <a:gd name="T21" fmla="*/ 0 h 18"/>
                <a:gd name="T22" fmla="*/ 5 w 8"/>
                <a:gd name="T23" fmla="*/ 0 h 18"/>
                <a:gd name="T24" fmla="*/ 6 w 8"/>
                <a:gd name="T25" fmla="*/ 1 h 18"/>
                <a:gd name="T26" fmla="*/ 5 w 8"/>
                <a:gd name="T27" fmla="*/ 6 h 18"/>
                <a:gd name="T28" fmla="*/ 7 w 8"/>
                <a:gd name="T29" fmla="*/ 11 h 18"/>
                <a:gd name="T30" fmla="*/ 6 w 8"/>
                <a:gd name="T31" fmla="*/ 15 h 18"/>
                <a:gd name="T32" fmla="*/ 6 w 8"/>
                <a:gd name="T33" fmla="*/ 16 h 18"/>
                <a:gd name="T34" fmla="*/ 6 w 8"/>
                <a:gd name="T3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8">
                  <a:moveTo>
                    <a:pt x="6" y="17"/>
                  </a:moveTo>
                  <a:lnTo>
                    <a:pt x="5" y="17"/>
                  </a:lnTo>
                  <a:lnTo>
                    <a:pt x="5" y="16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2"/>
                  </a:lnTo>
                  <a:lnTo>
                    <a:pt x="5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5" y="6"/>
                  </a:lnTo>
                  <a:lnTo>
                    <a:pt x="7" y="11"/>
                  </a:lnTo>
                  <a:lnTo>
                    <a:pt x="6" y="15"/>
                  </a:lnTo>
                  <a:lnTo>
                    <a:pt x="6" y="16"/>
                  </a:lnTo>
                  <a:lnTo>
                    <a:pt x="6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7" name="Freeform 592">
              <a:extLst>
                <a:ext uri="{FF2B5EF4-FFF2-40B4-BE49-F238E27FC236}">
                  <a16:creationId xmlns:a16="http://schemas.microsoft.com/office/drawing/2014/main" id="{18613766-7202-5EE3-699B-31EC95676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142" y="9473712"/>
              <a:ext cx="10990" cy="10990"/>
            </a:xfrm>
            <a:custGeom>
              <a:avLst/>
              <a:gdLst>
                <a:gd name="T0" fmla="*/ 4 w 8"/>
                <a:gd name="T1" fmla="*/ 5 h 7"/>
                <a:gd name="T2" fmla="*/ 0 w 8"/>
                <a:gd name="T3" fmla="*/ 6 h 7"/>
                <a:gd name="T4" fmla="*/ 0 w 8"/>
                <a:gd name="T5" fmla="*/ 3 h 7"/>
                <a:gd name="T6" fmla="*/ 2 w 8"/>
                <a:gd name="T7" fmla="*/ 0 h 7"/>
                <a:gd name="T8" fmla="*/ 5 w 8"/>
                <a:gd name="T9" fmla="*/ 1 h 7"/>
                <a:gd name="T10" fmla="*/ 7 w 8"/>
                <a:gd name="T11" fmla="*/ 3 h 7"/>
                <a:gd name="T12" fmla="*/ 6 w 8"/>
                <a:gd name="T13" fmla="*/ 4 h 7"/>
                <a:gd name="T14" fmla="*/ 4 w 8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7">
                  <a:moveTo>
                    <a:pt x="4" y="5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8" name="Freeform 593">
              <a:extLst>
                <a:ext uri="{FF2B5EF4-FFF2-40B4-BE49-F238E27FC236}">
                  <a16:creationId xmlns:a16="http://schemas.microsoft.com/office/drawing/2014/main" id="{710F26EA-CC9C-429B-0209-647896EAF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9473712"/>
              <a:ext cx="5497" cy="5493"/>
            </a:xfrm>
            <a:custGeom>
              <a:avLst/>
              <a:gdLst>
                <a:gd name="T0" fmla="*/ 1 w 4"/>
                <a:gd name="T1" fmla="*/ 3 h 4"/>
                <a:gd name="T2" fmla="*/ 0 w 4"/>
                <a:gd name="T3" fmla="*/ 3 h 4"/>
                <a:gd name="T4" fmla="*/ 2 w 4"/>
                <a:gd name="T5" fmla="*/ 0 h 4"/>
                <a:gd name="T6" fmla="*/ 3 w 4"/>
                <a:gd name="T7" fmla="*/ 1 h 4"/>
                <a:gd name="T8" fmla="*/ 3 w 4"/>
                <a:gd name="T9" fmla="*/ 1 h 4"/>
                <a:gd name="T10" fmla="*/ 3 w 4"/>
                <a:gd name="T11" fmla="*/ 2 h 4"/>
                <a:gd name="T12" fmla="*/ 1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09" name="Freeform 594">
              <a:extLst>
                <a:ext uri="{FF2B5EF4-FFF2-40B4-BE49-F238E27FC236}">
                  <a16:creationId xmlns:a16="http://schemas.microsoft.com/office/drawing/2014/main" id="{319F971A-AB9A-4CCE-3864-A39481E7B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3552" y="9473712"/>
              <a:ext cx="10990" cy="10990"/>
            </a:xfrm>
            <a:custGeom>
              <a:avLst/>
              <a:gdLst>
                <a:gd name="T0" fmla="*/ 4 w 8"/>
                <a:gd name="T1" fmla="*/ 8 h 11"/>
                <a:gd name="T2" fmla="*/ 3 w 8"/>
                <a:gd name="T3" fmla="*/ 9 h 11"/>
                <a:gd name="T4" fmla="*/ 2 w 8"/>
                <a:gd name="T5" fmla="*/ 9 h 11"/>
                <a:gd name="T6" fmla="*/ 1 w 8"/>
                <a:gd name="T7" fmla="*/ 10 h 11"/>
                <a:gd name="T8" fmla="*/ 0 w 8"/>
                <a:gd name="T9" fmla="*/ 8 h 11"/>
                <a:gd name="T10" fmla="*/ 1 w 8"/>
                <a:gd name="T11" fmla="*/ 4 h 11"/>
                <a:gd name="T12" fmla="*/ 4 w 8"/>
                <a:gd name="T13" fmla="*/ 2 h 11"/>
                <a:gd name="T14" fmla="*/ 4 w 8"/>
                <a:gd name="T15" fmla="*/ 1 h 11"/>
                <a:gd name="T16" fmla="*/ 5 w 8"/>
                <a:gd name="T17" fmla="*/ 0 h 11"/>
                <a:gd name="T18" fmla="*/ 6 w 8"/>
                <a:gd name="T19" fmla="*/ 0 h 11"/>
                <a:gd name="T20" fmla="*/ 7 w 8"/>
                <a:gd name="T21" fmla="*/ 1 h 11"/>
                <a:gd name="T22" fmla="*/ 7 w 8"/>
                <a:gd name="T23" fmla="*/ 3 h 11"/>
                <a:gd name="T24" fmla="*/ 5 w 8"/>
                <a:gd name="T25" fmla="*/ 8 h 11"/>
                <a:gd name="T26" fmla="*/ 4 w 8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1">
                  <a:moveTo>
                    <a:pt x="4" y="8"/>
                  </a:moveTo>
                  <a:lnTo>
                    <a:pt x="3" y="9"/>
                  </a:lnTo>
                  <a:lnTo>
                    <a:pt x="2" y="9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5" y="8"/>
                  </a:lnTo>
                  <a:lnTo>
                    <a:pt x="4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0" name="Freeform 595">
              <a:extLst>
                <a:ext uri="{FF2B5EF4-FFF2-40B4-BE49-F238E27FC236}">
                  <a16:creationId xmlns:a16="http://schemas.microsoft.com/office/drawing/2014/main" id="{7BE9AB9D-39C5-9F2F-6A81-4789C6290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8055" y="9462721"/>
              <a:ext cx="49458" cy="76933"/>
            </a:xfrm>
            <a:custGeom>
              <a:avLst/>
              <a:gdLst>
                <a:gd name="T0" fmla="*/ 23 w 39"/>
                <a:gd name="T1" fmla="*/ 62 h 63"/>
                <a:gd name="T2" fmla="*/ 21 w 39"/>
                <a:gd name="T3" fmla="*/ 62 h 63"/>
                <a:gd name="T4" fmla="*/ 19 w 39"/>
                <a:gd name="T5" fmla="*/ 62 h 63"/>
                <a:gd name="T6" fmla="*/ 17 w 39"/>
                <a:gd name="T7" fmla="*/ 61 h 63"/>
                <a:gd name="T8" fmla="*/ 15 w 39"/>
                <a:gd name="T9" fmla="*/ 54 h 63"/>
                <a:gd name="T10" fmla="*/ 12 w 39"/>
                <a:gd name="T11" fmla="*/ 52 h 63"/>
                <a:gd name="T12" fmla="*/ 9 w 39"/>
                <a:gd name="T13" fmla="*/ 51 h 63"/>
                <a:gd name="T14" fmla="*/ 7 w 39"/>
                <a:gd name="T15" fmla="*/ 50 h 63"/>
                <a:gd name="T16" fmla="*/ 5 w 39"/>
                <a:gd name="T17" fmla="*/ 48 h 63"/>
                <a:gd name="T18" fmla="*/ 0 w 39"/>
                <a:gd name="T19" fmla="*/ 42 h 63"/>
                <a:gd name="T20" fmla="*/ 0 w 39"/>
                <a:gd name="T21" fmla="*/ 37 h 63"/>
                <a:gd name="T22" fmla="*/ 1 w 39"/>
                <a:gd name="T23" fmla="*/ 35 h 63"/>
                <a:gd name="T24" fmla="*/ 2 w 39"/>
                <a:gd name="T25" fmla="*/ 33 h 63"/>
                <a:gd name="T26" fmla="*/ 4 w 39"/>
                <a:gd name="T27" fmla="*/ 32 h 63"/>
                <a:gd name="T28" fmla="*/ 8 w 39"/>
                <a:gd name="T29" fmla="*/ 32 h 63"/>
                <a:gd name="T30" fmla="*/ 10 w 39"/>
                <a:gd name="T31" fmla="*/ 32 h 63"/>
                <a:gd name="T32" fmla="*/ 14 w 39"/>
                <a:gd name="T33" fmla="*/ 29 h 63"/>
                <a:gd name="T34" fmla="*/ 15 w 39"/>
                <a:gd name="T35" fmla="*/ 28 h 63"/>
                <a:gd name="T36" fmla="*/ 15 w 39"/>
                <a:gd name="T37" fmla="*/ 22 h 63"/>
                <a:gd name="T38" fmla="*/ 14 w 39"/>
                <a:gd name="T39" fmla="*/ 19 h 63"/>
                <a:gd name="T40" fmla="*/ 13 w 39"/>
                <a:gd name="T41" fmla="*/ 16 h 63"/>
                <a:gd name="T42" fmla="*/ 14 w 39"/>
                <a:gd name="T43" fmla="*/ 14 h 63"/>
                <a:gd name="T44" fmla="*/ 16 w 39"/>
                <a:gd name="T45" fmla="*/ 12 h 63"/>
                <a:gd name="T46" fmla="*/ 18 w 39"/>
                <a:gd name="T47" fmla="*/ 9 h 63"/>
                <a:gd name="T48" fmla="*/ 18 w 39"/>
                <a:gd name="T49" fmla="*/ 7 h 63"/>
                <a:gd name="T50" fmla="*/ 18 w 39"/>
                <a:gd name="T51" fmla="*/ 5 h 63"/>
                <a:gd name="T52" fmla="*/ 19 w 39"/>
                <a:gd name="T53" fmla="*/ 3 h 63"/>
                <a:gd name="T54" fmla="*/ 20 w 39"/>
                <a:gd name="T55" fmla="*/ 3 h 63"/>
                <a:gd name="T56" fmla="*/ 27 w 39"/>
                <a:gd name="T57" fmla="*/ 0 h 63"/>
                <a:gd name="T58" fmla="*/ 27 w 39"/>
                <a:gd name="T59" fmla="*/ 0 h 63"/>
                <a:gd name="T60" fmla="*/ 36 w 39"/>
                <a:gd name="T61" fmla="*/ 3 h 63"/>
                <a:gd name="T62" fmla="*/ 37 w 39"/>
                <a:gd name="T63" fmla="*/ 5 h 63"/>
                <a:gd name="T64" fmla="*/ 38 w 39"/>
                <a:gd name="T65" fmla="*/ 7 h 63"/>
                <a:gd name="T66" fmla="*/ 36 w 39"/>
                <a:gd name="T67" fmla="*/ 10 h 63"/>
                <a:gd name="T68" fmla="*/ 35 w 39"/>
                <a:gd name="T69" fmla="*/ 13 h 63"/>
                <a:gd name="T70" fmla="*/ 32 w 39"/>
                <a:gd name="T71" fmla="*/ 17 h 63"/>
                <a:gd name="T72" fmla="*/ 30 w 39"/>
                <a:gd name="T73" fmla="*/ 21 h 63"/>
                <a:gd name="T74" fmla="*/ 28 w 39"/>
                <a:gd name="T75" fmla="*/ 28 h 63"/>
                <a:gd name="T76" fmla="*/ 28 w 39"/>
                <a:gd name="T77" fmla="*/ 30 h 63"/>
                <a:gd name="T78" fmla="*/ 26 w 39"/>
                <a:gd name="T79" fmla="*/ 34 h 63"/>
                <a:gd name="T80" fmla="*/ 24 w 39"/>
                <a:gd name="T81" fmla="*/ 36 h 63"/>
                <a:gd name="T82" fmla="*/ 24 w 39"/>
                <a:gd name="T83" fmla="*/ 41 h 63"/>
                <a:gd name="T84" fmla="*/ 24 w 39"/>
                <a:gd name="T85" fmla="*/ 43 h 63"/>
                <a:gd name="T86" fmla="*/ 24 w 39"/>
                <a:gd name="T87" fmla="*/ 45 h 63"/>
                <a:gd name="T88" fmla="*/ 29 w 39"/>
                <a:gd name="T89" fmla="*/ 53 h 63"/>
                <a:gd name="T90" fmla="*/ 30 w 39"/>
                <a:gd name="T91" fmla="*/ 54 h 63"/>
                <a:gd name="T92" fmla="*/ 30 w 39"/>
                <a:gd name="T93" fmla="*/ 55 h 63"/>
                <a:gd name="T94" fmla="*/ 28 w 39"/>
                <a:gd name="T95" fmla="*/ 57 h 63"/>
                <a:gd name="T96" fmla="*/ 27 w 39"/>
                <a:gd name="T97" fmla="*/ 60 h 63"/>
                <a:gd name="T98" fmla="*/ 26 w 39"/>
                <a:gd name="T99" fmla="*/ 61 h 63"/>
                <a:gd name="T100" fmla="*/ 23 w 39"/>
                <a:gd name="T101" fmla="*/ 6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" h="63">
                  <a:moveTo>
                    <a:pt x="23" y="62"/>
                  </a:moveTo>
                  <a:lnTo>
                    <a:pt x="21" y="62"/>
                  </a:lnTo>
                  <a:lnTo>
                    <a:pt x="19" y="62"/>
                  </a:lnTo>
                  <a:lnTo>
                    <a:pt x="17" y="61"/>
                  </a:lnTo>
                  <a:lnTo>
                    <a:pt x="15" y="54"/>
                  </a:lnTo>
                  <a:lnTo>
                    <a:pt x="12" y="52"/>
                  </a:lnTo>
                  <a:lnTo>
                    <a:pt x="9" y="51"/>
                  </a:lnTo>
                  <a:lnTo>
                    <a:pt x="7" y="50"/>
                  </a:lnTo>
                  <a:lnTo>
                    <a:pt x="5" y="48"/>
                  </a:lnTo>
                  <a:lnTo>
                    <a:pt x="0" y="42"/>
                  </a:lnTo>
                  <a:lnTo>
                    <a:pt x="0" y="37"/>
                  </a:lnTo>
                  <a:lnTo>
                    <a:pt x="1" y="35"/>
                  </a:lnTo>
                  <a:lnTo>
                    <a:pt x="2" y="33"/>
                  </a:lnTo>
                  <a:lnTo>
                    <a:pt x="4" y="32"/>
                  </a:lnTo>
                  <a:lnTo>
                    <a:pt x="8" y="32"/>
                  </a:lnTo>
                  <a:lnTo>
                    <a:pt x="10" y="32"/>
                  </a:lnTo>
                  <a:lnTo>
                    <a:pt x="14" y="29"/>
                  </a:lnTo>
                  <a:lnTo>
                    <a:pt x="15" y="28"/>
                  </a:lnTo>
                  <a:lnTo>
                    <a:pt x="15" y="22"/>
                  </a:lnTo>
                  <a:lnTo>
                    <a:pt x="14" y="19"/>
                  </a:lnTo>
                  <a:lnTo>
                    <a:pt x="13" y="16"/>
                  </a:lnTo>
                  <a:lnTo>
                    <a:pt x="14" y="14"/>
                  </a:lnTo>
                  <a:lnTo>
                    <a:pt x="16" y="12"/>
                  </a:lnTo>
                  <a:lnTo>
                    <a:pt x="18" y="9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36" y="3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6" y="10"/>
                  </a:lnTo>
                  <a:lnTo>
                    <a:pt x="35" y="13"/>
                  </a:lnTo>
                  <a:lnTo>
                    <a:pt x="32" y="17"/>
                  </a:lnTo>
                  <a:lnTo>
                    <a:pt x="30" y="21"/>
                  </a:lnTo>
                  <a:lnTo>
                    <a:pt x="28" y="28"/>
                  </a:lnTo>
                  <a:lnTo>
                    <a:pt x="28" y="30"/>
                  </a:lnTo>
                  <a:lnTo>
                    <a:pt x="26" y="34"/>
                  </a:lnTo>
                  <a:lnTo>
                    <a:pt x="24" y="36"/>
                  </a:lnTo>
                  <a:lnTo>
                    <a:pt x="24" y="41"/>
                  </a:lnTo>
                  <a:lnTo>
                    <a:pt x="24" y="43"/>
                  </a:lnTo>
                  <a:lnTo>
                    <a:pt x="24" y="45"/>
                  </a:lnTo>
                  <a:lnTo>
                    <a:pt x="29" y="53"/>
                  </a:lnTo>
                  <a:lnTo>
                    <a:pt x="30" y="54"/>
                  </a:lnTo>
                  <a:lnTo>
                    <a:pt x="30" y="55"/>
                  </a:lnTo>
                  <a:lnTo>
                    <a:pt x="28" y="57"/>
                  </a:lnTo>
                  <a:lnTo>
                    <a:pt x="27" y="60"/>
                  </a:lnTo>
                  <a:lnTo>
                    <a:pt x="26" y="61"/>
                  </a:lnTo>
                  <a:lnTo>
                    <a:pt x="23" y="6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1" name="Freeform 596">
              <a:extLst>
                <a:ext uri="{FF2B5EF4-FFF2-40B4-BE49-F238E27FC236}">
                  <a16:creationId xmlns:a16="http://schemas.microsoft.com/office/drawing/2014/main" id="{ADAC16AF-D614-4DFD-0940-528F4E8DF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6523" y="9451731"/>
              <a:ext cx="32971" cy="76933"/>
            </a:xfrm>
            <a:custGeom>
              <a:avLst/>
              <a:gdLst>
                <a:gd name="T0" fmla="*/ 2 w 25"/>
                <a:gd name="T1" fmla="*/ 59 h 60"/>
                <a:gd name="T2" fmla="*/ 1 w 25"/>
                <a:gd name="T3" fmla="*/ 59 h 60"/>
                <a:gd name="T4" fmla="*/ 0 w 25"/>
                <a:gd name="T5" fmla="*/ 57 h 60"/>
                <a:gd name="T6" fmla="*/ 1 w 25"/>
                <a:gd name="T7" fmla="*/ 54 h 60"/>
                <a:gd name="T8" fmla="*/ 3 w 25"/>
                <a:gd name="T9" fmla="*/ 44 h 60"/>
                <a:gd name="T10" fmla="*/ 3 w 25"/>
                <a:gd name="T11" fmla="*/ 42 h 60"/>
                <a:gd name="T12" fmla="*/ 7 w 25"/>
                <a:gd name="T13" fmla="*/ 36 h 60"/>
                <a:gd name="T14" fmla="*/ 9 w 25"/>
                <a:gd name="T15" fmla="*/ 31 h 60"/>
                <a:gd name="T16" fmla="*/ 13 w 25"/>
                <a:gd name="T17" fmla="*/ 25 h 60"/>
                <a:gd name="T18" fmla="*/ 14 w 25"/>
                <a:gd name="T19" fmla="*/ 23 h 60"/>
                <a:gd name="T20" fmla="*/ 16 w 25"/>
                <a:gd name="T21" fmla="*/ 18 h 60"/>
                <a:gd name="T22" fmla="*/ 20 w 25"/>
                <a:gd name="T23" fmla="*/ 10 h 60"/>
                <a:gd name="T24" fmla="*/ 20 w 25"/>
                <a:gd name="T25" fmla="*/ 7 h 60"/>
                <a:gd name="T26" fmla="*/ 20 w 25"/>
                <a:gd name="T27" fmla="*/ 6 h 60"/>
                <a:gd name="T28" fmla="*/ 21 w 25"/>
                <a:gd name="T29" fmla="*/ 4 h 60"/>
                <a:gd name="T30" fmla="*/ 21 w 25"/>
                <a:gd name="T31" fmla="*/ 3 h 60"/>
                <a:gd name="T32" fmla="*/ 23 w 25"/>
                <a:gd name="T33" fmla="*/ 0 h 60"/>
                <a:gd name="T34" fmla="*/ 24 w 25"/>
                <a:gd name="T35" fmla="*/ 2 h 60"/>
                <a:gd name="T36" fmla="*/ 23 w 25"/>
                <a:gd name="T37" fmla="*/ 5 h 60"/>
                <a:gd name="T38" fmla="*/ 23 w 25"/>
                <a:gd name="T39" fmla="*/ 7 h 60"/>
                <a:gd name="T40" fmla="*/ 24 w 25"/>
                <a:gd name="T41" fmla="*/ 8 h 60"/>
                <a:gd name="T42" fmla="*/ 24 w 25"/>
                <a:gd name="T43" fmla="*/ 11 h 60"/>
                <a:gd name="T44" fmla="*/ 23 w 25"/>
                <a:gd name="T45" fmla="*/ 16 h 60"/>
                <a:gd name="T46" fmla="*/ 24 w 25"/>
                <a:gd name="T47" fmla="*/ 22 h 60"/>
                <a:gd name="T48" fmla="*/ 22 w 25"/>
                <a:gd name="T49" fmla="*/ 28 h 60"/>
                <a:gd name="T50" fmla="*/ 21 w 25"/>
                <a:gd name="T51" fmla="*/ 30 h 60"/>
                <a:gd name="T52" fmla="*/ 18 w 25"/>
                <a:gd name="T53" fmla="*/ 33 h 60"/>
                <a:gd name="T54" fmla="*/ 15 w 25"/>
                <a:gd name="T55" fmla="*/ 34 h 60"/>
                <a:gd name="T56" fmla="*/ 12 w 25"/>
                <a:gd name="T57" fmla="*/ 36 h 60"/>
                <a:gd name="T58" fmla="*/ 10 w 25"/>
                <a:gd name="T59" fmla="*/ 40 h 60"/>
                <a:gd name="T60" fmla="*/ 10 w 25"/>
                <a:gd name="T61" fmla="*/ 43 h 60"/>
                <a:gd name="T62" fmla="*/ 6 w 25"/>
                <a:gd name="T63" fmla="*/ 54 h 60"/>
                <a:gd name="T64" fmla="*/ 2 w 25"/>
                <a:gd name="T6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" h="60">
                  <a:moveTo>
                    <a:pt x="2" y="59"/>
                  </a:moveTo>
                  <a:lnTo>
                    <a:pt x="1" y="59"/>
                  </a:lnTo>
                  <a:lnTo>
                    <a:pt x="0" y="57"/>
                  </a:lnTo>
                  <a:lnTo>
                    <a:pt x="1" y="54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7" y="36"/>
                  </a:lnTo>
                  <a:lnTo>
                    <a:pt x="9" y="31"/>
                  </a:lnTo>
                  <a:lnTo>
                    <a:pt x="13" y="25"/>
                  </a:lnTo>
                  <a:lnTo>
                    <a:pt x="14" y="23"/>
                  </a:lnTo>
                  <a:lnTo>
                    <a:pt x="16" y="18"/>
                  </a:lnTo>
                  <a:lnTo>
                    <a:pt x="20" y="10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1" y="4"/>
                  </a:lnTo>
                  <a:lnTo>
                    <a:pt x="21" y="3"/>
                  </a:lnTo>
                  <a:lnTo>
                    <a:pt x="23" y="0"/>
                  </a:lnTo>
                  <a:lnTo>
                    <a:pt x="24" y="2"/>
                  </a:lnTo>
                  <a:lnTo>
                    <a:pt x="23" y="5"/>
                  </a:lnTo>
                  <a:lnTo>
                    <a:pt x="23" y="7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3" y="16"/>
                  </a:lnTo>
                  <a:lnTo>
                    <a:pt x="24" y="22"/>
                  </a:lnTo>
                  <a:lnTo>
                    <a:pt x="22" y="28"/>
                  </a:lnTo>
                  <a:lnTo>
                    <a:pt x="21" y="30"/>
                  </a:lnTo>
                  <a:lnTo>
                    <a:pt x="18" y="33"/>
                  </a:lnTo>
                  <a:lnTo>
                    <a:pt x="15" y="34"/>
                  </a:lnTo>
                  <a:lnTo>
                    <a:pt x="12" y="36"/>
                  </a:lnTo>
                  <a:lnTo>
                    <a:pt x="10" y="40"/>
                  </a:lnTo>
                  <a:lnTo>
                    <a:pt x="10" y="43"/>
                  </a:lnTo>
                  <a:lnTo>
                    <a:pt x="6" y="54"/>
                  </a:lnTo>
                  <a:lnTo>
                    <a:pt x="2" y="5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2" name="Freeform 597">
              <a:extLst>
                <a:ext uri="{FF2B5EF4-FFF2-40B4-BE49-F238E27FC236}">
                  <a16:creationId xmlns:a16="http://schemas.microsoft.com/office/drawing/2014/main" id="{FC53FD12-0353-9A16-4052-DFE7931AA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7" y="9451731"/>
              <a:ext cx="5497" cy="5493"/>
            </a:xfrm>
            <a:custGeom>
              <a:avLst/>
              <a:gdLst>
                <a:gd name="T0" fmla="*/ 1 w 4"/>
                <a:gd name="T1" fmla="*/ 0 h 5"/>
                <a:gd name="T2" fmla="*/ 3 w 4"/>
                <a:gd name="T3" fmla="*/ 4 h 5"/>
                <a:gd name="T4" fmla="*/ 1 w 4"/>
                <a:gd name="T5" fmla="*/ 3 h 5"/>
                <a:gd name="T6" fmla="*/ 0 w 4"/>
                <a:gd name="T7" fmla="*/ 0 h 5"/>
                <a:gd name="T8" fmla="*/ 1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lnTo>
                    <a:pt x="3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3" name="Freeform 598">
              <a:extLst>
                <a:ext uri="{FF2B5EF4-FFF2-40B4-BE49-F238E27FC236}">
                  <a16:creationId xmlns:a16="http://schemas.microsoft.com/office/drawing/2014/main" id="{BDF3A261-163F-2E31-27A1-B85AA1C03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4735" y="9446234"/>
              <a:ext cx="98913" cy="120894"/>
            </a:xfrm>
            <a:custGeom>
              <a:avLst/>
              <a:gdLst>
                <a:gd name="T0" fmla="*/ 0 w 80"/>
                <a:gd name="T1" fmla="*/ 96 h 97"/>
                <a:gd name="T2" fmla="*/ 2 w 80"/>
                <a:gd name="T3" fmla="*/ 91 h 97"/>
                <a:gd name="T4" fmla="*/ 6 w 80"/>
                <a:gd name="T5" fmla="*/ 84 h 97"/>
                <a:gd name="T6" fmla="*/ 12 w 80"/>
                <a:gd name="T7" fmla="*/ 77 h 97"/>
                <a:gd name="T8" fmla="*/ 21 w 80"/>
                <a:gd name="T9" fmla="*/ 68 h 97"/>
                <a:gd name="T10" fmla="*/ 25 w 80"/>
                <a:gd name="T11" fmla="*/ 68 h 97"/>
                <a:gd name="T12" fmla="*/ 29 w 80"/>
                <a:gd name="T13" fmla="*/ 65 h 97"/>
                <a:gd name="T14" fmla="*/ 42 w 80"/>
                <a:gd name="T15" fmla="*/ 50 h 97"/>
                <a:gd name="T16" fmla="*/ 51 w 80"/>
                <a:gd name="T17" fmla="*/ 41 h 97"/>
                <a:gd name="T18" fmla="*/ 58 w 80"/>
                <a:gd name="T19" fmla="*/ 33 h 97"/>
                <a:gd name="T20" fmla="*/ 61 w 80"/>
                <a:gd name="T21" fmla="*/ 31 h 97"/>
                <a:gd name="T22" fmla="*/ 64 w 80"/>
                <a:gd name="T23" fmla="*/ 28 h 97"/>
                <a:gd name="T24" fmla="*/ 67 w 80"/>
                <a:gd name="T25" fmla="*/ 22 h 97"/>
                <a:gd name="T26" fmla="*/ 65 w 80"/>
                <a:gd name="T27" fmla="*/ 17 h 97"/>
                <a:gd name="T28" fmla="*/ 67 w 80"/>
                <a:gd name="T29" fmla="*/ 11 h 97"/>
                <a:gd name="T30" fmla="*/ 73 w 80"/>
                <a:gd name="T31" fmla="*/ 0 h 97"/>
                <a:gd name="T32" fmla="*/ 75 w 80"/>
                <a:gd name="T33" fmla="*/ 3 h 97"/>
                <a:gd name="T34" fmla="*/ 73 w 80"/>
                <a:gd name="T35" fmla="*/ 8 h 97"/>
                <a:gd name="T36" fmla="*/ 73 w 80"/>
                <a:gd name="T37" fmla="*/ 13 h 97"/>
                <a:gd name="T38" fmla="*/ 78 w 80"/>
                <a:gd name="T39" fmla="*/ 26 h 97"/>
                <a:gd name="T40" fmla="*/ 76 w 80"/>
                <a:gd name="T41" fmla="*/ 31 h 97"/>
                <a:gd name="T42" fmla="*/ 71 w 80"/>
                <a:gd name="T43" fmla="*/ 33 h 97"/>
                <a:gd name="T44" fmla="*/ 66 w 80"/>
                <a:gd name="T45" fmla="*/ 36 h 97"/>
                <a:gd name="T46" fmla="*/ 64 w 80"/>
                <a:gd name="T47" fmla="*/ 41 h 97"/>
                <a:gd name="T48" fmla="*/ 55 w 80"/>
                <a:gd name="T49" fmla="*/ 44 h 97"/>
                <a:gd name="T50" fmla="*/ 50 w 80"/>
                <a:gd name="T51" fmla="*/ 47 h 97"/>
                <a:gd name="T52" fmla="*/ 50 w 80"/>
                <a:gd name="T53" fmla="*/ 51 h 97"/>
                <a:gd name="T54" fmla="*/ 41 w 80"/>
                <a:gd name="T55" fmla="*/ 65 h 97"/>
                <a:gd name="T56" fmla="*/ 36 w 80"/>
                <a:gd name="T57" fmla="*/ 69 h 97"/>
                <a:gd name="T58" fmla="*/ 30 w 80"/>
                <a:gd name="T59" fmla="*/ 73 h 97"/>
                <a:gd name="T60" fmla="*/ 25 w 80"/>
                <a:gd name="T61" fmla="*/ 80 h 97"/>
                <a:gd name="T62" fmla="*/ 18 w 80"/>
                <a:gd name="T63" fmla="*/ 85 h 97"/>
                <a:gd name="T64" fmla="*/ 11 w 80"/>
                <a:gd name="T65" fmla="*/ 87 h 97"/>
                <a:gd name="T66" fmla="*/ 10 w 80"/>
                <a:gd name="T67" fmla="*/ 91 h 97"/>
                <a:gd name="T68" fmla="*/ 6 w 80"/>
                <a:gd name="T69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97">
                  <a:moveTo>
                    <a:pt x="3" y="94"/>
                  </a:moveTo>
                  <a:lnTo>
                    <a:pt x="0" y="96"/>
                  </a:lnTo>
                  <a:lnTo>
                    <a:pt x="1" y="93"/>
                  </a:lnTo>
                  <a:lnTo>
                    <a:pt x="2" y="91"/>
                  </a:lnTo>
                  <a:lnTo>
                    <a:pt x="4" y="85"/>
                  </a:lnTo>
                  <a:lnTo>
                    <a:pt x="6" y="84"/>
                  </a:lnTo>
                  <a:lnTo>
                    <a:pt x="10" y="79"/>
                  </a:lnTo>
                  <a:lnTo>
                    <a:pt x="12" y="77"/>
                  </a:lnTo>
                  <a:lnTo>
                    <a:pt x="17" y="73"/>
                  </a:lnTo>
                  <a:lnTo>
                    <a:pt x="21" y="68"/>
                  </a:lnTo>
                  <a:lnTo>
                    <a:pt x="23" y="68"/>
                  </a:lnTo>
                  <a:lnTo>
                    <a:pt x="25" y="68"/>
                  </a:lnTo>
                  <a:lnTo>
                    <a:pt x="26" y="67"/>
                  </a:lnTo>
                  <a:lnTo>
                    <a:pt x="29" y="65"/>
                  </a:lnTo>
                  <a:lnTo>
                    <a:pt x="36" y="57"/>
                  </a:lnTo>
                  <a:lnTo>
                    <a:pt x="42" y="50"/>
                  </a:lnTo>
                  <a:lnTo>
                    <a:pt x="49" y="43"/>
                  </a:lnTo>
                  <a:lnTo>
                    <a:pt x="51" y="41"/>
                  </a:lnTo>
                  <a:lnTo>
                    <a:pt x="52" y="39"/>
                  </a:lnTo>
                  <a:lnTo>
                    <a:pt x="58" y="33"/>
                  </a:lnTo>
                  <a:lnTo>
                    <a:pt x="60" y="32"/>
                  </a:lnTo>
                  <a:lnTo>
                    <a:pt x="61" y="31"/>
                  </a:lnTo>
                  <a:lnTo>
                    <a:pt x="63" y="30"/>
                  </a:lnTo>
                  <a:lnTo>
                    <a:pt x="64" y="28"/>
                  </a:lnTo>
                  <a:lnTo>
                    <a:pt x="66" y="26"/>
                  </a:lnTo>
                  <a:lnTo>
                    <a:pt x="67" y="22"/>
                  </a:lnTo>
                  <a:lnTo>
                    <a:pt x="66" y="20"/>
                  </a:lnTo>
                  <a:lnTo>
                    <a:pt x="65" y="17"/>
                  </a:lnTo>
                  <a:lnTo>
                    <a:pt x="67" y="13"/>
                  </a:lnTo>
                  <a:lnTo>
                    <a:pt x="67" y="11"/>
                  </a:lnTo>
                  <a:lnTo>
                    <a:pt x="72" y="2"/>
                  </a:lnTo>
                  <a:lnTo>
                    <a:pt x="73" y="0"/>
                  </a:lnTo>
                  <a:lnTo>
                    <a:pt x="75" y="2"/>
                  </a:lnTo>
                  <a:lnTo>
                    <a:pt x="75" y="3"/>
                  </a:lnTo>
                  <a:lnTo>
                    <a:pt x="74" y="6"/>
                  </a:lnTo>
                  <a:lnTo>
                    <a:pt x="73" y="8"/>
                  </a:lnTo>
                  <a:lnTo>
                    <a:pt x="75" y="10"/>
                  </a:lnTo>
                  <a:lnTo>
                    <a:pt x="73" y="13"/>
                  </a:lnTo>
                  <a:lnTo>
                    <a:pt x="77" y="21"/>
                  </a:lnTo>
                  <a:lnTo>
                    <a:pt x="78" y="26"/>
                  </a:lnTo>
                  <a:lnTo>
                    <a:pt x="79" y="28"/>
                  </a:lnTo>
                  <a:lnTo>
                    <a:pt x="76" y="31"/>
                  </a:lnTo>
                  <a:lnTo>
                    <a:pt x="74" y="32"/>
                  </a:lnTo>
                  <a:lnTo>
                    <a:pt x="71" y="33"/>
                  </a:lnTo>
                  <a:lnTo>
                    <a:pt x="69" y="33"/>
                  </a:lnTo>
                  <a:lnTo>
                    <a:pt x="66" y="36"/>
                  </a:lnTo>
                  <a:lnTo>
                    <a:pt x="65" y="39"/>
                  </a:lnTo>
                  <a:lnTo>
                    <a:pt x="64" y="41"/>
                  </a:lnTo>
                  <a:lnTo>
                    <a:pt x="63" y="42"/>
                  </a:lnTo>
                  <a:lnTo>
                    <a:pt x="55" y="44"/>
                  </a:lnTo>
                  <a:lnTo>
                    <a:pt x="52" y="46"/>
                  </a:lnTo>
                  <a:lnTo>
                    <a:pt x="50" y="47"/>
                  </a:lnTo>
                  <a:lnTo>
                    <a:pt x="49" y="48"/>
                  </a:lnTo>
                  <a:lnTo>
                    <a:pt x="50" y="51"/>
                  </a:lnTo>
                  <a:lnTo>
                    <a:pt x="43" y="62"/>
                  </a:lnTo>
                  <a:lnTo>
                    <a:pt x="41" y="65"/>
                  </a:lnTo>
                  <a:lnTo>
                    <a:pt x="39" y="68"/>
                  </a:lnTo>
                  <a:lnTo>
                    <a:pt x="36" y="69"/>
                  </a:lnTo>
                  <a:lnTo>
                    <a:pt x="32" y="71"/>
                  </a:lnTo>
                  <a:lnTo>
                    <a:pt x="30" y="73"/>
                  </a:lnTo>
                  <a:lnTo>
                    <a:pt x="27" y="76"/>
                  </a:lnTo>
                  <a:lnTo>
                    <a:pt x="25" y="80"/>
                  </a:lnTo>
                  <a:lnTo>
                    <a:pt x="21" y="82"/>
                  </a:lnTo>
                  <a:lnTo>
                    <a:pt x="18" y="85"/>
                  </a:lnTo>
                  <a:lnTo>
                    <a:pt x="15" y="86"/>
                  </a:lnTo>
                  <a:lnTo>
                    <a:pt x="11" y="87"/>
                  </a:lnTo>
                  <a:lnTo>
                    <a:pt x="10" y="89"/>
                  </a:lnTo>
                  <a:lnTo>
                    <a:pt x="10" y="91"/>
                  </a:lnTo>
                  <a:lnTo>
                    <a:pt x="8" y="91"/>
                  </a:lnTo>
                  <a:lnTo>
                    <a:pt x="6" y="92"/>
                  </a:lnTo>
                  <a:lnTo>
                    <a:pt x="3" y="9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4" name="Freeform 599">
              <a:extLst>
                <a:ext uri="{FF2B5EF4-FFF2-40B4-BE49-F238E27FC236}">
                  <a16:creationId xmlns:a16="http://schemas.microsoft.com/office/drawing/2014/main" id="{C2DB03DF-8EAD-0719-D0E3-5E9CCDCEF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3648" y="9440740"/>
              <a:ext cx="5493" cy="5493"/>
            </a:xfrm>
            <a:custGeom>
              <a:avLst/>
              <a:gdLst>
                <a:gd name="T0" fmla="*/ 4 w 6"/>
                <a:gd name="T1" fmla="*/ 0 h 6"/>
                <a:gd name="T2" fmla="*/ 5 w 6"/>
                <a:gd name="T3" fmla="*/ 2 h 6"/>
                <a:gd name="T4" fmla="*/ 4 w 6"/>
                <a:gd name="T5" fmla="*/ 4 h 6"/>
                <a:gd name="T6" fmla="*/ 3 w 6"/>
                <a:gd name="T7" fmla="*/ 5 h 6"/>
                <a:gd name="T8" fmla="*/ 2 w 6"/>
                <a:gd name="T9" fmla="*/ 4 h 6"/>
                <a:gd name="T10" fmla="*/ 0 w 6"/>
                <a:gd name="T11" fmla="*/ 3 h 6"/>
                <a:gd name="T12" fmla="*/ 0 w 6"/>
                <a:gd name="T13" fmla="*/ 1 h 6"/>
                <a:gd name="T14" fmla="*/ 1 w 6"/>
                <a:gd name="T15" fmla="*/ 1 h 6"/>
                <a:gd name="T16" fmla="*/ 3 w 6"/>
                <a:gd name="T17" fmla="*/ 0 h 6"/>
                <a:gd name="T18" fmla="*/ 4 w 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lnTo>
                    <a:pt x="5" y="2"/>
                  </a:lnTo>
                  <a:lnTo>
                    <a:pt x="4" y="4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5" name="Freeform 600">
              <a:extLst>
                <a:ext uri="{FF2B5EF4-FFF2-40B4-BE49-F238E27FC236}">
                  <a16:creationId xmlns:a16="http://schemas.microsoft.com/office/drawing/2014/main" id="{E6AC93B6-8C2F-7D32-19CA-E2D9E69617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9440740"/>
              <a:ext cx="38468" cy="60445"/>
            </a:xfrm>
            <a:custGeom>
              <a:avLst/>
              <a:gdLst>
                <a:gd name="T0" fmla="*/ 8 w 31"/>
                <a:gd name="T1" fmla="*/ 6 h 50"/>
                <a:gd name="T2" fmla="*/ 11 w 31"/>
                <a:gd name="T3" fmla="*/ 8 h 50"/>
                <a:gd name="T4" fmla="*/ 13 w 31"/>
                <a:gd name="T5" fmla="*/ 8 h 50"/>
                <a:gd name="T6" fmla="*/ 16 w 31"/>
                <a:gd name="T7" fmla="*/ 5 h 50"/>
                <a:gd name="T8" fmla="*/ 20 w 31"/>
                <a:gd name="T9" fmla="*/ 6 h 50"/>
                <a:gd name="T10" fmla="*/ 22 w 31"/>
                <a:gd name="T11" fmla="*/ 9 h 50"/>
                <a:gd name="T12" fmla="*/ 23 w 31"/>
                <a:gd name="T13" fmla="*/ 11 h 50"/>
                <a:gd name="T14" fmla="*/ 23 w 31"/>
                <a:gd name="T15" fmla="*/ 13 h 50"/>
                <a:gd name="T16" fmla="*/ 23 w 31"/>
                <a:gd name="T17" fmla="*/ 19 h 50"/>
                <a:gd name="T18" fmla="*/ 23 w 31"/>
                <a:gd name="T19" fmla="*/ 25 h 50"/>
                <a:gd name="T20" fmla="*/ 23 w 31"/>
                <a:gd name="T21" fmla="*/ 26 h 50"/>
                <a:gd name="T22" fmla="*/ 25 w 31"/>
                <a:gd name="T23" fmla="*/ 27 h 50"/>
                <a:gd name="T24" fmla="*/ 26 w 31"/>
                <a:gd name="T25" fmla="*/ 28 h 50"/>
                <a:gd name="T26" fmla="*/ 27 w 31"/>
                <a:gd name="T27" fmla="*/ 29 h 50"/>
                <a:gd name="T28" fmla="*/ 28 w 31"/>
                <a:gd name="T29" fmla="*/ 31 h 50"/>
                <a:gd name="T30" fmla="*/ 28 w 31"/>
                <a:gd name="T31" fmla="*/ 35 h 50"/>
                <a:gd name="T32" fmla="*/ 30 w 31"/>
                <a:gd name="T33" fmla="*/ 39 h 50"/>
                <a:gd name="T34" fmla="*/ 30 w 31"/>
                <a:gd name="T35" fmla="*/ 40 h 50"/>
                <a:gd name="T36" fmla="*/ 30 w 31"/>
                <a:gd name="T37" fmla="*/ 41 h 50"/>
                <a:gd name="T38" fmla="*/ 27 w 31"/>
                <a:gd name="T39" fmla="*/ 41 h 50"/>
                <a:gd name="T40" fmla="*/ 26 w 31"/>
                <a:gd name="T41" fmla="*/ 43 h 50"/>
                <a:gd name="T42" fmla="*/ 27 w 31"/>
                <a:gd name="T43" fmla="*/ 44 h 50"/>
                <a:gd name="T44" fmla="*/ 25 w 31"/>
                <a:gd name="T45" fmla="*/ 43 h 50"/>
                <a:gd name="T46" fmla="*/ 23 w 31"/>
                <a:gd name="T47" fmla="*/ 39 h 50"/>
                <a:gd name="T48" fmla="*/ 21 w 31"/>
                <a:gd name="T49" fmla="*/ 38 h 50"/>
                <a:gd name="T50" fmla="*/ 22 w 31"/>
                <a:gd name="T51" fmla="*/ 44 h 50"/>
                <a:gd name="T52" fmla="*/ 23 w 31"/>
                <a:gd name="T53" fmla="*/ 46 h 50"/>
                <a:gd name="T54" fmla="*/ 23 w 31"/>
                <a:gd name="T55" fmla="*/ 49 h 50"/>
                <a:gd name="T56" fmla="*/ 19 w 31"/>
                <a:gd name="T57" fmla="*/ 47 h 50"/>
                <a:gd name="T58" fmla="*/ 16 w 31"/>
                <a:gd name="T59" fmla="*/ 45 h 50"/>
                <a:gd name="T60" fmla="*/ 15 w 31"/>
                <a:gd name="T61" fmla="*/ 44 h 50"/>
                <a:gd name="T62" fmla="*/ 15 w 31"/>
                <a:gd name="T63" fmla="*/ 41 h 50"/>
                <a:gd name="T64" fmla="*/ 15 w 31"/>
                <a:gd name="T65" fmla="*/ 39 h 50"/>
                <a:gd name="T66" fmla="*/ 13 w 31"/>
                <a:gd name="T67" fmla="*/ 36 h 50"/>
                <a:gd name="T68" fmla="*/ 16 w 31"/>
                <a:gd name="T69" fmla="*/ 28 h 50"/>
                <a:gd name="T70" fmla="*/ 16 w 31"/>
                <a:gd name="T71" fmla="*/ 27 h 50"/>
                <a:gd name="T72" fmla="*/ 15 w 31"/>
                <a:gd name="T73" fmla="*/ 25 h 50"/>
                <a:gd name="T74" fmla="*/ 14 w 31"/>
                <a:gd name="T75" fmla="*/ 22 h 50"/>
                <a:gd name="T76" fmla="*/ 12 w 31"/>
                <a:gd name="T77" fmla="*/ 19 h 50"/>
                <a:gd name="T78" fmla="*/ 10 w 31"/>
                <a:gd name="T79" fmla="*/ 19 h 50"/>
                <a:gd name="T80" fmla="*/ 6 w 31"/>
                <a:gd name="T81" fmla="*/ 21 h 50"/>
                <a:gd name="T82" fmla="*/ 4 w 31"/>
                <a:gd name="T83" fmla="*/ 20 h 50"/>
                <a:gd name="T84" fmla="*/ 4 w 31"/>
                <a:gd name="T85" fmla="*/ 13 h 50"/>
                <a:gd name="T86" fmla="*/ 2 w 31"/>
                <a:gd name="T87" fmla="*/ 6 h 50"/>
                <a:gd name="T88" fmla="*/ 0 w 31"/>
                <a:gd name="T89" fmla="*/ 4 h 50"/>
                <a:gd name="T90" fmla="*/ 0 w 31"/>
                <a:gd name="T91" fmla="*/ 2 h 50"/>
                <a:gd name="T92" fmla="*/ 0 w 31"/>
                <a:gd name="T93" fmla="*/ 0 h 50"/>
                <a:gd name="T94" fmla="*/ 2 w 31"/>
                <a:gd name="T95" fmla="*/ 1 h 50"/>
                <a:gd name="T96" fmla="*/ 4 w 31"/>
                <a:gd name="T97" fmla="*/ 3 h 50"/>
                <a:gd name="T98" fmla="*/ 7 w 31"/>
                <a:gd name="T99" fmla="*/ 4 h 50"/>
                <a:gd name="T100" fmla="*/ 8 w 31"/>
                <a:gd name="T101" fmla="*/ 5 h 50"/>
                <a:gd name="T102" fmla="*/ 8 w 31"/>
                <a:gd name="T103" fmla="*/ 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1" h="50">
                  <a:moveTo>
                    <a:pt x="8" y="6"/>
                  </a:moveTo>
                  <a:lnTo>
                    <a:pt x="11" y="8"/>
                  </a:lnTo>
                  <a:lnTo>
                    <a:pt x="13" y="8"/>
                  </a:lnTo>
                  <a:lnTo>
                    <a:pt x="16" y="5"/>
                  </a:lnTo>
                  <a:lnTo>
                    <a:pt x="20" y="6"/>
                  </a:lnTo>
                  <a:lnTo>
                    <a:pt x="22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9"/>
                  </a:lnTo>
                  <a:lnTo>
                    <a:pt x="23" y="25"/>
                  </a:lnTo>
                  <a:lnTo>
                    <a:pt x="23" y="26"/>
                  </a:lnTo>
                  <a:lnTo>
                    <a:pt x="25" y="27"/>
                  </a:lnTo>
                  <a:lnTo>
                    <a:pt x="26" y="28"/>
                  </a:lnTo>
                  <a:lnTo>
                    <a:pt x="27" y="29"/>
                  </a:lnTo>
                  <a:lnTo>
                    <a:pt x="28" y="31"/>
                  </a:lnTo>
                  <a:lnTo>
                    <a:pt x="28" y="35"/>
                  </a:lnTo>
                  <a:lnTo>
                    <a:pt x="30" y="39"/>
                  </a:lnTo>
                  <a:lnTo>
                    <a:pt x="30" y="40"/>
                  </a:lnTo>
                  <a:lnTo>
                    <a:pt x="30" y="41"/>
                  </a:lnTo>
                  <a:lnTo>
                    <a:pt x="27" y="41"/>
                  </a:lnTo>
                  <a:lnTo>
                    <a:pt x="26" y="43"/>
                  </a:lnTo>
                  <a:lnTo>
                    <a:pt x="27" y="44"/>
                  </a:lnTo>
                  <a:lnTo>
                    <a:pt x="25" y="43"/>
                  </a:lnTo>
                  <a:lnTo>
                    <a:pt x="23" y="39"/>
                  </a:lnTo>
                  <a:lnTo>
                    <a:pt x="21" y="38"/>
                  </a:lnTo>
                  <a:lnTo>
                    <a:pt x="22" y="44"/>
                  </a:lnTo>
                  <a:lnTo>
                    <a:pt x="23" y="46"/>
                  </a:lnTo>
                  <a:lnTo>
                    <a:pt x="23" y="49"/>
                  </a:lnTo>
                  <a:lnTo>
                    <a:pt x="19" y="47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5" y="41"/>
                  </a:lnTo>
                  <a:lnTo>
                    <a:pt x="15" y="39"/>
                  </a:lnTo>
                  <a:lnTo>
                    <a:pt x="13" y="36"/>
                  </a:lnTo>
                  <a:lnTo>
                    <a:pt x="16" y="28"/>
                  </a:lnTo>
                  <a:lnTo>
                    <a:pt x="16" y="27"/>
                  </a:lnTo>
                  <a:lnTo>
                    <a:pt x="15" y="25"/>
                  </a:lnTo>
                  <a:lnTo>
                    <a:pt x="14" y="22"/>
                  </a:lnTo>
                  <a:lnTo>
                    <a:pt x="12" y="19"/>
                  </a:lnTo>
                  <a:lnTo>
                    <a:pt x="10" y="19"/>
                  </a:lnTo>
                  <a:lnTo>
                    <a:pt x="6" y="21"/>
                  </a:lnTo>
                  <a:lnTo>
                    <a:pt x="4" y="20"/>
                  </a:lnTo>
                  <a:lnTo>
                    <a:pt x="4" y="13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1"/>
                  </a:lnTo>
                  <a:lnTo>
                    <a:pt x="4" y="3"/>
                  </a:lnTo>
                  <a:lnTo>
                    <a:pt x="7" y="4"/>
                  </a:lnTo>
                  <a:lnTo>
                    <a:pt x="8" y="5"/>
                  </a:lnTo>
                  <a:lnTo>
                    <a:pt x="8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6" name="Freeform 601">
              <a:extLst>
                <a:ext uri="{FF2B5EF4-FFF2-40B4-BE49-F238E27FC236}">
                  <a16:creationId xmlns:a16="http://schemas.microsoft.com/office/drawing/2014/main" id="{A80063F0-1560-DC2D-D4D9-DD9350C86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5" y="9435243"/>
              <a:ext cx="10990" cy="10990"/>
            </a:xfrm>
            <a:custGeom>
              <a:avLst/>
              <a:gdLst>
                <a:gd name="T0" fmla="*/ 8 w 9"/>
                <a:gd name="T1" fmla="*/ 7 h 8"/>
                <a:gd name="T2" fmla="*/ 3 w 9"/>
                <a:gd name="T3" fmla="*/ 7 h 8"/>
                <a:gd name="T4" fmla="*/ 2 w 9"/>
                <a:gd name="T5" fmla="*/ 5 h 8"/>
                <a:gd name="T6" fmla="*/ 0 w 9"/>
                <a:gd name="T7" fmla="*/ 1 h 8"/>
                <a:gd name="T8" fmla="*/ 2 w 9"/>
                <a:gd name="T9" fmla="*/ 0 h 8"/>
                <a:gd name="T10" fmla="*/ 5 w 9"/>
                <a:gd name="T11" fmla="*/ 0 h 8"/>
                <a:gd name="T12" fmla="*/ 6 w 9"/>
                <a:gd name="T13" fmla="*/ 2 h 8"/>
                <a:gd name="T14" fmla="*/ 8 w 9"/>
                <a:gd name="T15" fmla="*/ 5 h 8"/>
                <a:gd name="T16" fmla="*/ 8 w 9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8" y="7"/>
                  </a:moveTo>
                  <a:lnTo>
                    <a:pt x="3" y="7"/>
                  </a:lnTo>
                  <a:lnTo>
                    <a:pt x="2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7" name="Freeform 602">
              <a:extLst>
                <a:ext uri="{FF2B5EF4-FFF2-40B4-BE49-F238E27FC236}">
                  <a16:creationId xmlns:a16="http://schemas.microsoft.com/office/drawing/2014/main" id="{C89F62D8-4505-6A53-017F-8FD2B55E1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61475" y="9435243"/>
              <a:ext cx="5493" cy="5497"/>
            </a:xfrm>
            <a:custGeom>
              <a:avLst/>
              <a:gdLst>
                <a:gd name="T0" fmla="*/ 5 w 6"/>
                <a:gd name="T1" fmla="*/ 3 h 6"/>
                <a:gd name="T2" fmla="*/ 4 w 6"/>
                <a:gd name="T3" fmla="*/ 5 h 6"/>
                <a:gd name="T4" fmla="*/ 3 w 6"/>
                <a:gd name="T5" fmla="*/ 5 h 6"/>
                <a:gd name="T6" fmla="*/ 2 w 6"/>
                <a:gd name="T7" fmla="*/ 4 h 6"/>
                <a:gd name="T8" fmla="*/ 1 w 6"/>
                <a:gd name="T9" fmla="*/ 2 h 6"/>
                <a:gd name="T10" fmla="*/ 0 w 6"/>
                <a:gd name="T11" fmla="*/ 0 h 6"/>
                <a:gd name="T12" fmla="*/ 2 w 6"/>
                <a:gd name="T13" fmla="*/ 0 h 6"/>
                <a:gd name="T14" fmla="*/ 3 w 6"/>
                <a:gd name="T15" fmla="*/ 2 h 6"/>
                <a:gd name="T16" fmla="*/ 5 w 6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lnTo>
                    <a:pt x="4" y="5"/>
                  </a:lnTo>
                  <a:lnTo>
                    <a:pt x="3" y="5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8" name="Freeform 603">
              <a:extLst>
                <a:ext uri="{FF2B5EF4-FFF2-40B4-BE49-F238E27FC236}">
                  <a16:creationId xmlns:a16="http://schemas.microsoft.com/office/drawing/2014/main" id="{2E51DF21-DE12-1A15-F3E9-D4BDF9AF1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571" y="9424253"/>
              <a:ext cx="49455" cy="60449"/>
            </a:xfrm>
            <a:custGeom>
              <a:avLst/>
              <a:gdLst>
                <a:gd name="T0" fmla="*/ 19 w 41"/>
                <a:gd name="T1" fmla="*/ 10 h 49"/>
                <a:gd name="T2" fmla="*/ 23 w 41"/>
                <a:gd name="T3" fmla="*/ 12 h 49"/>
                <a:gd name="T4" fmla="*/ 27 w 41"/>
                <a:gd name="T5" fmla="*/ 10 h 49"/>
                <a:gd name="T6" fmla="*/ 30 w 41"/>
                <a:gd name="T7" fmla="*/ 10 h 49"/>
                <a:gd name="T8" fmla="*/ 33 w 41"/>
                <a:gd name="T9" fmla="*/ 13 h 49"/>
                <a:gd name="T10" fmla="*/ 32 w 41"/>
                <a:gd name="T11" fmla="*/ 14 h 49"/>
                <a:gd name="T12" fmla="*/ 32 w 41"/>
                <a:gd name="T13" fmla="*/ 15 h 49"/>
                <a:gd name="T14" fmla="*/ 38 w 41"/>
                <a:gd name="T15" fmla="*/ 12 h 49"/>
                <a:gd name="T16" fmla="*/ 40 w 41"/>
                <a:gd name="T17" fmla="*/ 12 h 49"/>
                <a:gd name="T18" fmla="*/ 40 w 41"/>
                <a:gd name="T19" fmla="*/ 15 h 49"/>
                <a:gd name="T20" fmla="*/ 39 w 41"/>
                <a:gd name="T21" fmla="*/ 18 h 49"/>
                <a:gd name="T22" fmla="*/ 39 w 41"/>
                <a:gd name="T23" fmla="*/ 20 h 49"/>
                <a:gd name="T24" fmla="*/ 38 w 41"/>
                <a:gd name="T25" fmla="*/ 23 h 49"/>
                <a:gd name="T26" fmla="*/ 36 w 41"/>
                <a:gd name="T27" fmla="*/ 26 h 49"/>
                <a:gd name="T28" fmla="*/ 33 w 41"/>
                <a:gd name="T29" fmla="*/ 28 h 49"/>
                <a:gd name="T30" fmla="*/ 30 w 41"/>
                <a:gd name="T31" fmla="*/ 29 h 49"/>
                <a:gd name="T32" fmla="*/ 29 w 41"/>
                <a:gd name="T33" fmla="*/ 30 h 49"/>
                <a:gd name="T34" fmla="*/ 28 w 41"/>
                <a:gd name="T35" fmla="*/ 32 h 49"/>
                <a:gd name="T36" fmla="*/ 28 w 41"/>
                <a:gd name="T37" fmla="*/ 34 h 49"/>
                <a:gd name="T38" fmla="*/ 28 w 41"/>
                <a:gd name="T39" fmla="*/ 35 h 49"/>
                <a:gd name="T40" fmla="*/ 25 w 41"/>
                <a:gd name="T41" fmla="*/ 36 h 49"/>
                <a:gd name="T42" fmla="*/ 20 w 41"/>
                <a:gd name="T43" fmla="*/ 40 h 49"/>
                <a:gd name="T44" fmla="*/ 10 w 41"/>
                <a:gd name="T45" fmla="*/ 41 h 49"/>
                <a:gd name="T46" fmla="*/ 7 w 41"/>
                <a:gd name="T47" fmla="*/ 44 h 49"/>
                <a:gd name="T48" fmla="*/ 5 w 41"/>
                <a:gd name="T49" fmla="*/ 45 h 49"/>
                <a:gd name="T50" fmla="*/ 3 w 41"/>
                <a:gd name="T51" fmla="*/ 47 h 49"/>
                <a:gd name="T52" fmla="*/ 2 w 41"/>
                <a:gd name="T53" fmla="*/ 48 h 49"/>
                <a:gd name="T54" fmla="*/ 2 w 41"/>
                <a:gd name="T55" fmla="*/ 46 h 49"/>
                <a:gd name="T56" fmla="*/ 1 w 41"/>
                <a:gd name="T57" fmla="*/ 46 h 49"/>
                <a:gd name="T58" fmla="*/ 3 w 41"/>
                <a:gd name="T59" fmla="*/ 41 h 49"/>
                <a:gd name="T60" fmla="*/ 2 w 41"/>
                <a:gd name="T61" fmla="*/ 39 h 49"/>
                <a:gd name="T62" fmla="*/ 2 w 41"/>
                <a:gd name="T63" fmla="*/ 37 h 49"/>
                <a:gd name="T64" fmla="*/ 2 w 41"/>
                <a:gd name="T65" fmla="*/ 34 h 49"/>
                <a:gd name="T66" fmla="*/ 4 w 41"/>
                <a:gd name="T67" fmla="*/ 31 h 49"/>
                <a:gd name="T68" fmla="*/ 5 w 41"/>
                <a:gd name="T69" fmla="*/ 26 h 49"/>
                <a:gd name="T70" fmla="*/ 5 w 41"/>
                <a:gd name="T71" fmla="*/ 19 h 49"/>
                <a:gd name="T72" fmla="*/ 7 w 41"/>
                <a:gd name="T73" fmla="*/ 9 h 49"/>
                <a:gd name="T74" fmla="*/ 7 w 41"/>
                <a:gd name="T75" fmla="*/ 8 h 49"/>
                <a:gd name="T76" fmla="*/ 5 w 41"/>
                <a:gd name="T77" fmla="*/ 6 h 49"/>
                <a:gd name="T78" fmla="*/ 2 w 41"/>
                <a:gd name="T79" fmla="*/ 5 h 49"/>
                <a:gd name="T80" fmla="*/ 0 w 41"/>
                <a:gd name="T81" fmla="*/ 4 h 49"/>
                <a:gd name="T82" fmla="*/ 1 w 41"/>
                <a:gd name="T83" fmla="*/ 2 h 49"/>
                <a:gd name="T84" fmla="*/ 2 w 41"/>
                <a:gd name="T85" fmla="*/ 0 h 49"/>
                <a:gd name="T86" fmla="*/ 4 w 41"/>
                <a:gd name="T87" fmla="*/ 0 h 49"/>
                <a:gd name="T88" fmla="*/ 6 w 41"/>
                <a:gd name="T89" fmla="*/ 2 h 49"/>
                <a:gd name="T90" fmla="*/ 13 w 41"/>
                <a:gd name="T91" fmla="*/ 5 h 49"/>
                <a:gd name="T92" fmla="*/ 16 w 41"/>
                <a:gd name="T93" fmla="*/ 7 h 49"/>
                <a:gd name="T94" fmla="*/ 19 w 41"/>
                <a:gd name="T95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" h="49">
                  <a:moveTo>
                    <a:pt x="19" y="10"/>
                  </a:moveTo>
                  <a:lnTo>
                    <a:pt x="23" y="12"/>
                  </a:lnTo>
                  <a:lnTo>
                    <a:pt x="27" y="10"/>
                  </a:lnTo>
                  <a:lnTo>
                    <a:pt x="30" y="10"/>
                  </a:lnTo>
                  <a:lnTo>
                    <a:pt x="33" y="13"/>
                  </a:lnTo>
                  <a:lnTo>
                    <a:pt x="32" y="14"/>
                  </a:lnTo>
                  <a:lnTo>
                    <a:pt x="32" y="15"/>
                  </a:lnTo>
                  <a:lnTo>
                    <a:pt x="38" y="12"/>
                  </a:lnTo>
                  <a:lnTo>
                    <a:pt x="40" y="12"/>
                  </a:lnTo>
                  <a:lnTo>
                    <a:pt x="40" y="15"/>
                  </a:lnTo>
                  <a:lnTo>
                    <a:pt x="39" y="18"/>
                  </a:lnTo>
                  <a:lnTo>
                    <a:pt x="39" y="20"/>
                  </a:lnTo>
                  <a:lnTo>
                    <a:pt x="38" y="23"/>
                  </a:lnTo>
                  <a:lnTo>
                    <a:pt x="36" y="26"/>
                  </a:lnTo>
                  <a:lnTo>
                    <a:pt x="33" y="28"/>
                  </a:lnTo>
                  <a:lnTo>
                    <a:pt x="30" y="29"/>
                  </a:lnTo>
                  <a:lnTo>
                    <a:pt x="29" y="30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8" y="35"/>
                  </a:lnTo>
                  <a:lnTo>
                    <a:pt x="25" y="36"/>
                  </a:lnTo>
                  <a:lnTo>
                    <a:pt x="20" y="40"/>
                  </a:lnTo>
                  <a:lnTo>
                    <a:pt x="10" y="41"/>
                  </a:lnTo>
                  <a:lnTo>
                    <a:pt x="7" y="44"/>
                  </a:lnTo>
                  <a:lnTo>
                    <a:pt x="5" y="45"/>
                  </a:lnTo>
                  <a:lnTo>
                    <a:pt x="3" y="47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6"/>
                  </a:lnTo>
                  <a:lnTo>
                    <a:pt x="3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4" y="31"/>
                  </a:lnTo>
                  <a:lnTo>
                    <a:pt x="5" y="26"/>
                  </a:lnTo>
                  <a:lnTo>
                    <a:pt x="5" y="19"/>
                  </a:lnTo>
                  <a:lnTo>
                    <a:pt x="7" y="9"/>
                  </a:lnTo>
                  <a:lnTo>
                    <a:pt x="7" y="8"/>
                  </a:lnTo>
                  <a:lnTo>
                    <a:pt x="5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2"/>
                  </a:lnTo>
                  <a:lnTo>
                    <a:pt x="13" y="5"/>
                  </a:lnTo>
                  <a:lnTo>
                    <a:pt x="16" y="7"/>
                  </a:lnTo>
                  <a:lnTo>
                    <a:pt x="19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19" name="Freeform 604">
              <a:extLst>
                <a:ext uri="{FF2B5EF4-FFF2-40B4-BE49-F238E27FC236}">
                  <a16:creationId xmlns:a16="http://schemas.microsoft.com/office/drawing/2014/main" id="{118EE295-52F0-C2DF-EB38-A44E4EB5E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142" y="9424253"/>
              <a:ext cx="10990" cy="10990"/>
            </a:xfrm>
            <a:custGeom>
              <a:avLst/>
              <a:gdLst>
                <a:gd name="T0" fmla="*/ 6 w 8"/>
                <a:gd name="T1" fmla="*/ 9 h 11"/>
                <a:gd name="T2" fmla="*/ 4 w 8"/>
                <a:gd name="T3" fmla="*/ 10 h 11"/>
                <a:gd name="T4" fmla="*/ 3 w 8"/>
                <a:gd name="T5" fmla="*/ 9 h 11"/>
                <a:gd name="T6" fmla="*/ 2 w 8"/>
                <a:gd name="T7" fmla="*/ 7 h 11"/>
                <a:gd name="T8" fmla="*/ 2 w 8"/>
                <a:gd name="T9" fmla="*/ 7 h 11"/>
                <a:gd name="T10" fmla="*/ 0 w 8"/>
                <a:gd name="T11" fmla="*/ 1 h 11"/>
                <a:gd name="T12" fmla="*/ 2 w 8"/>
                <a:gd name="T13" fmla="*/ 0 h 11"/>
                <a:gd name="T14" fmla="*/ 4 w 8"/>
                <a:gd name="T15" fmla="*/ 1 h 11"/>
                <a:gd name="T16" fmla="*/ 5 w 8"/>
                <a:gd name="T17" fmla="*/ 1 h 11"/>
                <a:gd name="T18" fmla="*/ 6 w 8"/>
                <a:gd name="T19" fmla="*/ 2 h 11"/>
                <a:gd name="T20" fmla="*/ 7 w 8"/>
                <a:gd name="T21" fmla="*/ 4 h 11"/>
                <a:gd name="T22" fmla="*/ 7 w 8"/>
                <a:gd name="T23" fmla="*/ 5 h 11"/>
                <a:gd name="T24" fmla="*/ 7 w 8"/>
                <a:gd name="T25" fmla="*/ 6 h 11"/>
                <a:gd name="T26" fmla="*/ 6 w 8"/>
                <a:gd name="T2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lnTo>
                    <a:pt x="4" y="10"/>
                  </a:lnTo>
                  <a:lnTo>
                    <a:pt x="3" y="9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6" y="2"/>
                  </a:lnTo>
                  <a:lnTo>
                    <a:pt x="7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0" name="Freeform 605">
              <a:extLst>
                <a:ext uri="{FF2B5EF4-FFF2-40B4-BE49-F238E27FC236}">
                  <a16:creationId xmlns:a16="http://schemas.microsoft.com/office/drawing/2014/main" id="{DD959BEF-2B3C-5050-104F-DDE4B806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9142" y="9407769"/>
              <a:ext cx="21981" cy="16484"/>
            </a:xfrm>
            <a:custGeom>
              <a:avLst/>
              <a:gdLst>
                <a:gd name="T0" fmla="*/ 8 w 17"/>
                <a:gd name="T1" fmla="*/ 5 h 12"/>
                <a:gd name="T2" fmla="*/ 10 w 17"/>
                <a:gd name="T3" fmla="*/ 6 h 12"/>
                <a:gd name="T4" fmla="*/ 11 w 17"/>
                <a:gd name="T5" fmla="*/ 5 h 12"/>
                <a:gd name="T6" fmla="*/ 12 w 17"/>
                <a:gd name="T7" fmla="*/ 3 h 12"/>
                <a:gd name="T8" fmla="*/ 13 w 17"/>
                <a:gd name="T9" fmla="*/ 6 h 12"/>
                <a:gd name="T10" fmla="*/ 16 w 17"/>
                <a:gd name="T11" fmla="*/ 8 h 12"/>
                <a:gd name="T12" fmla="*/ 15 w 17"/>
                <a:gd name="T13" fmla="*/ 10 h 12"/>
                <a:gd name="T14" fmla="*/ 12 w 17"/>
                <a:gd name="T15" fmla="*/ 10 h 12"/>
                <a:gd name="T16" fmla="*/ 10 w 17"/>
                <a:gd name="T17" fmla="*/ 10 h 12"/>
                <a:gd name="T18" fmla="*/ 8 w 17"/>
                <a:gd name="T19" fmla="*/ 11 h 12"/>
                <a:gd name="T20" fmla="*/ 5 w 17"/>
                <a:gd name="T21" fmla="*/ 10 h 12"/>
                <a:gd name="T22" fmla="*/ 4 w 17"/>
                <a:gd name="T23" fmla="*/ 8 h 12"/>
                <a:gd name="T24" fmla="*/ 1 w 17"/>
                <a:gd name="T25" fmla="*/ 5 h 12"/>
                <a:gd name="T26" fmla="*/ 0 w 17"/>
                <a:gd name="T27" fmla="*/ 4 h 12"/>
                <a:gd name="T28" fmla="*/ 0 w 17"/>
                <a:gd name="T29" fmla="*/ 2 h 12"/>
                <a:gd name="T30" fmla="*/ 1 w 17"/>
                <a:gd name="T31" fmla="*/ 1 h 12"/>
                <a:gd name="T32" fmla="*/ 1 w 17"/>
                <a:gd name="T33" fmla="*/ 1 h 12"/>
                <a:gd name="T34" fmla="*/ 1 w 17"/>
                <a:gd name="T35" fmla="*/ 1 h 12"/>
                <a:gd name="T36" fmla="*/ 1 w 17"/>
                <a:gd name="T37" fmla="*/ 0 h 12"/>
                <a:gd name="T38" fmla="*/ 2 w 17"/>
                <a:gd name="T39" fmla="*/ 0 h 12"/>
                <a:gd name="T40" fmla="*/ 4 w 17"/>
                <a:gd name="T41" fmla="*/ 1 h 12"/>
                <a:gd name="T42" fmla="*/ 7 w 17"/>
                <a:gd name="T43" fmla="*/ 4 h 12"/>
                <a:gd name="T44" fmla="*/ 8 w 17"/>
                <a:gd name="T45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12">
                  <a:moveTo>
                    <a:pt x="8" y="5"/>
                  </a:moveTo>
                  <a:lnTo>
                    <a:pt x="10" y="6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3" y="6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1"/>
                  </a:lnTo>
                  <a:lnTo>
                    <a:pt x="5" y="10"/>
                  </a:lnTo>
                  <a:lnTo>
                    <a:pt x="4" y="8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7" y="4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1" name="Freeform 606">
              <a:extLst>
                <a:ext uri="{FF2B5EF4-FFF2-40B4-BE49-F238E27FC236}">
                  <a16:creationId xmlns:a16="http://schemas.microsoft.com/office/drawing/2014/main" id="{7B99D54D-D6CE-F922-9537-EB24D7A0E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3552" y="9402272"/>
              <a:ext cx="10990" cy="10990"/>
            </a:xfrm>
            <a:custGeom>
              <a:avLst/>
              <a:gdLst>
                <a:gd name="T0" fmla="*/ 7 w 9"/>
                <a:gd name="T1" fmla="*/ 5 h 7"/>
                <a:gd name="T2" fmla="*/ 5 w 9"/>
                <a:gd name="T3" fmla="*/ 6 h 7"/>
                <a:gd name="T4" fmla="*/ 2 w 9"/>
                <a:gd name="T5" fmla="*/ 3 h 7"/>
                <a:gd name="T6" fmla="*/ 1 w 9"/>
                <a:gd name="T7" fmla="*/ 1 h 7"/>
                <a:gd name="T8" fmla="*/ 0 w 9"/>
                <a:gd name="T9" fmla="*/ 1 h 7"/>
                <a:gd name="T10" fmla="*/ 2 w 9"/>
                <a:gd name="T11" fmla="*/ 0 h 7"/>
                <a:gd name="T12" fmla="*/ 5 w 9"/>
                <a:gd name="T13" fmla="*/ 0 h 7"/>
                <a:gd name="T14" fmla="*/ 8 w 9"/>
                <a:gd name="T15" fmla="*/ 1 h 7"/>
                <a:gd name="T16" fmla="*/ 8 w 9"/>
                <a:gd name="T17" fmla="*/ 3 h 7"/>
                <a:gd name="T18" fmla="*/ 7 w 9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7" y="5"/>
                  </a:moveTo>
                  <a:lnTo>
                    <a:pt x="5" y="6"/>
                  </a:lnTo>
                  <a:lnTo>
                    <a:pt x="2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2" name="Freeform 607">
              <a:extLst>
                <a:ext uri="{FF2B5EF4-FFF2-40B4-BE49-F238E27FC236}">
                  <a16:creationId xmlns:a16="http://schemas.microsoft.com/office/drawing/2014/main" id="{89C17B61-410E-E277-2D7A-B18603914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9396779"/>
              <a:ext cx="60449" cy="60445"/>
            </a:xfrm>
            <a:custGeom>
              <a:avLst/>
              <a:gdLst>
                <a:gd name="T0" fmla="*/ 31 w 48"/>
                <a:gd name="T1" fmla="*/ 2 h 50"/>
                <a:gd name="T2" fmla="*/ 33 w 48"/>
                <a:gd name="T3" fmla="*/ 4 h 50"/>
                <a:gd name="T4" fmla="*/ 33 w 48"/>
                <a:gd name="T5" fmla="*/ 6 h 50"/>
                <a:gd name="T6" fmla="*/ 33 w 48"/>
                <a:gd name="T7" fmla="*/ 8 h 50"/>
                <a:gd name="T8" fmla="*/ 34 w 48"/>
                <a:gd name="T9" fmla="*/ 9 h 50"/>
                <a:gd name="T10" fmla="*/ 36 w 48"/>
                <a:gd name="T11" fmla="*/ 9 h 50"/>
                <a:gd name="T12" fmla="*/ 38 w 48"/>
                <a:gd name="T13" fmla="*/ 10 h 50"/>
                <a:gd name="T14" fmla="*/ 40 w 48"/>
                <a:gd name="T15" fmla="*/ 13 h 50"/>
                <a:gd name="T16" fmla="*/ 39 w 48"/>
                <a:gd name="T17" fmla="*/ 14 h 50"/>
                <a:gd name="T18" fmla="*/ 39 w 48"/>
                <a:gd name="T19" fmla="*/ 17 h 50"/>
                <a:gd name="T20" fmla="*/ 37 w 48"/>
                <a:gd name="T21" fmla="*/ 20 h 50"/>
                <a:gd name="T22" fmla="*/ 37 w 48"/>
                <a:gd name="T23" fmla="*/ 26 h 50"/>
                <a:gd name="T24" fmla="*/ 39 w 48"/>
                <a:gd name="T25" fmla="*/ 28 h 50"/>
                <a:gd name="T26" fmla="*/ 39 w 48"/>
                <a:gd name="T27" fmla="*/ 30 h 50"/>
                <a:gd name="T28" fmla="*/ 39 w 48"/>
                <a:gd name="T29" fmla="*/ 31 h 50"/>
                <a:gd name="T30" fmla="*/ 39 w 48"/>
                <a:gd name="T31" fmla="*/ 33 h 50"/>
                <a:gd name="T32" fmla="*/ 42 w 48"/>
                <a:gd name="T33" fmla="*/ 39 h 50"/>
                <a:gd name="T34" fmla="*/ 42 w 48"/>
                <a:gd name="T35" fmla="*/ 40 h 50"/>
                <a:gd name="T36" fmla="*/ 41 w 48"/>
                <a:gd name="T37" fmla="*/ 42 h 50"/>
                <a:gd name="T38" fmla="*/ 41 w 48"/>
                <a:gd name="T39" fmla="*/ 43 h 50"/>
                <a:gd name="T40" fmla="*/ 43 w 48"/>
                <a:gd name="T41" fmla="*/ 43 h 50"/>
                <a:gd name="T42" fmla="*/ 46 w 48"/>
                <a:gd name="T43" fmla="*/ 45 h 50"/>
                <a:gd name="T44" fmla="*/ 47 w 48"/>
                <a:gd name="T45" fmla="*/ 49 h 50"/>
                <a:gd name="T46" fmla="*/ 46 w 48"/>
                <a:gd name="T47" fmla="*/ 49 h 50"/>
                <a:gd name="T48" fmla="*/ 44 w 48"/>
                <a:gd name="T49" fmla="*/ 47 h 50"/>
                <a:gd name="T50" fmla="*/ 43 w 48"/>
                <a:gd name="T51" fmla="*/ 46 h 50"/>
                <a:gd name="T52" fmla="*/ 37 w 48"/>
                <a:gd name="T53" fmla="*/ 47 h 50"/>
                <a:gd name="T54" fmla="*/ 33 w 48"/>
                <a:gd name="T55" fmla="*/ 46 h 50"/>
                <a:gd name="T56" fmla="*/ 30 w 48"/>
                <a:gd name="T57" fmla="*/ 46 h 50"/>
                <a:gd name="T58" fmla="*/ 28 w 48"/>
                <a:gd name="T59" fmla="*/ 42 h 50"/>
                <a:gd name="T60" fmla="*/ 26 w 48"/>
                <a:gd name="T61" fmla="*/ 41 h 50"/>
                <a:gd name="T62" fmla="*/ 24 w 48"/>
                <a:gd name="T63" fmla="*/ 39 h 50"/>
                <a:gd name="T64" fmla="*/ 21 w 48"/>
                <a:gd name="T65" fmla="*/ 35 h 50"/>
                <a:gd name="T66" fmla="*/ 20 w 48"/>
                <a:gd name="T67" fmla="*/ 33 h 50"/>
                <a:gd name="T68" fmla="*/ 22 w 48"/>
                <a:gd name="T69" fmla="*/ 30 h 50"/>
                <a:gd name="T70" fmla="*/ 23 w 48"/>
                <a:gd name="T71" fmla="*/ 28 h 50"/>
                <a:gd name="T72" fmla="*/ 23 w 48"/>
                <a:gd name="T73" fmla="*/ 26 h 50"/>
                <a:gd name="T74" fmla="*/ 21 w 48"/>
                <a:gd name="T75" fmla="*/ 26 h 50"/>
                <a:gd name="T76" fmla="*/ 19 w 48"/>
                <a:gd name="T77" fmla="*/ 26 h 50"/>
                <a:gd name="T78" fmla="*/ 17 w 48"/>
                <a:gd name="T79" fmla="*/ 23 h 50"/>
                <a:gd name="T80" fmla="*/ 17 w 48"/>
                <a:gd name="T81" fmla="*/ 21 h 50"/>
                <a:gd name="T82" fmla="*/ 15 w 48"/>
                <a:gd name="T83" fmla="*/ 20 h 50"/>
                <a:gd name="T84" fmla="*/ 13 w 48"/>
                <a:gd name="T85" fmla="*/ 18 h 50"/>
                <a:gd name="T86" fmla="*/ 9 w 48"/>
                <a:gd name="T87" fmla="*/ 17 h 50"/>
                <a:gd name="T88" fmla="*/ 8 w 48"/>
                <a:gd name="T89" fmla="*/ 15 h 50"/>
                <a:gd name="T90" fmla="*/ 5 w 48"/>
                <a:gd name="T91" fmla="*/ 14 h 50"/>
                <a:gd name="T92" fmla="*/ 3 w 48"/>
                <a:gd name="T93" fmla="*/ 10 h 50"/>
                <a:gd name="T94" fmla="*/ 1 w 48"/>
                <a:gd name="T95" fmla="*/ 5 h 50"/>
                <a:gd name="T96" fmla="*/ 0 w 48"/>
                <a:gd name="T97" fmla="*/ 0 h 50"/>
                <a:gd name="T98" fmla="*/ 9 w 48"/>
                <a:gd name="T99" fmla="*/ 2 h 50"/>
                <a:gd name="T100" fmla="*/ 18 w 48"/>
                <a:gd name="T101" fmla="*/ 1 h 50"/>
                <a:gd name="T102" fmla="*/ 28 w 48"/>
                <a:gd name="T103" fmla="*/ 0 h 50"/>
                <a:gd name="T104" fmla="*/ 31 w 48"/>
                <a:gd name="T10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50">
                  <a:moveTo>
                    <a:pt x="31" y="2"/>
                  </a:moveTo>
                  <a:lnTo>
                    <a:pt x="33" y="4"/>
                  </a:lnTo>
                  <a:lnTo>
                    <a:pt x="33" y="6"/>
                  </a:lnTo>
                  <a:lnTo>
                    <a:pt x="33" y="8"/>
                  </a:lnTo>
                  <a:lnTo>
                    <a:pt x="34" y="9"/>
                  </a:lnTo>
                  <a:lnTo>
                    <a:pt x="36" y="9"/>
                  </a:lnTo>
                  <a:lnTo>
                    <a:pt x="38" y="10"/>
                  </a:lnTo>
                  <a:lnTo>
                    <a:pt x="40" y="13"/>
                  </a:lnTo>
                  <a:lnTo>
                    <a:pt x="39" y="14"/>
                  </a:lnTo>
                  <a:lnTo>
                    <a:pt x="39" y="17"/>
                  </a:lnTo>
                  <a:lnTo>
                    <a:pt x="37" y="20"/>
                  </a:lnTo>
                  <a:lnTo>
                    <a:pt x="37" y="26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3"/>
                  </a:lnTo>
                  <a:lnTo>
                    <a:pt x="42" y="39"/>
                  </a:lnTo>
                  <a:lnTo>
                    <a:pt x="42" y="40"/>
                  </a:lnTo>
                  <a:lnTo>
                    <a:pt x="41" y="42"/>
                  </a:lnTo>
                  <a:lnTo>
                    <a:pt x="41" y="43"/>
                  </a:lnTo>
                  <a:lnTo>
                    <a:pt x="43" y="43"/>
                  </a:lnTo>
                  <a:lnTo>
                    <a:pt x="46" y="45"/>
                  </a:lnTo>
                  <a:lnTo>
                    <a:pt x="47" y="49"/>
                  </a:lnTo>
                  <a:lnTo>
                    <a:pt x="46" y="49"/>
                  </a:lnTo>
                  <a:lnTo>
                    <a:pt x="44" y="47"/>
                  </a:lnTo>
                  <a:lnTo>
                    <a:pt x="43" y="46"/>
                  </a:lnTo>
                  <a:lnTo>
                    <a:pt x="37" y="47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8" y="42"/>
                  </a:lnTo>
                  <a:lnTo>
                    <a:pt x="26" y="41"/>
                  </a:lnTo>
                  <a:lnTo>
                    <a:pt x="24" y="39"/>
                  </a:lnTo>
                  <a:lnTo>
                    <a:pt x="21" y="35"/>
                  </a:lnTo>
                  <a:lnTo>
                    <a:pt x="20" y="33"/>
                  </a:lnTo>
                  <a:lnTo>
                    <a:pt x="22" y="30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7" y="23"/>
                  </a:lnTo>
                  <a:lnTo>
                    <a:pt x="17" y="21"/>
                  </a:lnTo>
                  <a:lnTo>
                    <a:pt x="15" y="20"/>
                  </a:lnTo>
                  <a:lnTo>
                    <a:pt x="13" y="18"/>
                  </a:lnTo>
                  <a:lnTo>
                    <a:pt x="9" y="17"/>
                  </a:lnTo>
                  <a:lnTo>
                    <a:pt x="8" y="15"/>
                  </a:lnTo>
                  <a:lnTo>
                    <a:pt x="5" y="14"/>
                  </a:lnTo>
                  <a:lnTo>
                    <a:pt x="3" y="10"/>
                  </a:lnTo>
                  <a:lnTo>
                    <a:pt x="1" y="5"/>
                  </a:lnTo>
                  <a:lnTo>
                    <a:pt x="0" y="0"/>
                  </a:lnTo>
                  <a:lnTo>
                    <a:pt x="9" y="2"/>
                  </a:lnTo>
                  <a:lnTo>
                    <a:pt x="18" y="1"/>
                  </a:lnTo>
                  <a:lnTo>
                    <a:pt x="28" y="0"/>
                  </a:lnTo>
                  <a:lnTo>
                    <a:pt x="3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3" name="Freeform 608">
              <a:extLst>
                <a:ext uri="{FF2B5EF4-FFF2-40B4-BE49-F238E27FC236}">
                  <a16:creationId xmlns:a16="http://schemas.microsoft.com/office/drawing/2014/main" id="{37E0DB28-4A4D-1426-9AE4-489D2B5A2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01026" y="9396779"/>
              <a:ext cx="38468" cy="32971"/>
            </a:xfrm>
            <a:custGeom>
              <a:avLst/>
              <a:gdLst>
                <a:gd name="T0" fmla="*/ 18 w 30"/>
                <a:gd name="T1" fmla="*/ 9 h 27"/>
                <a:gd name="T2" fmla="*/ 24 w 30"/>
                <a:gd name="T3" fmla="*/ 13 h 27"/>
                <a:gd name="T4" fmla="*/ 28 w 30"/>
                <a:gd name="T5" fmla="*/ 19 h 27"/>
                <a:gd name="T6" fmla="*/ 29 w 30"/>
                <a:gd name="T7" fmla="*/ 25 h 27"/>
                <a:gd name="T8" fmla="*/ 28 w 30"/>
                <a:gd name="T9" fmla="*/ 26 h 27"/>
                <a:gd name="T10" fmla="*/ 26 w 30"/>
                <a:gd name="T11" fmla="*/ 24 h 27"/>
                <a:gd name="T12" fmla="*/ 22 w 30"/>
                <a:gd name="T13" fmla="*/ 21 h 27"/>
                <a:gd name="T14" fmla="*/ 19 w 30"/>
                <a:gd name="T15" fmla="*/ 20 h 27"/>
                <a:gd name="T16" fmla="*/ 19 w 30"/>
                <a:gd name="T17" fmla="*/ 20 h 27"/>
                <a:gd name="T18" fmla="*/ 19 w 30"/>
                <a:gd name="T19" fmla="*/ 18 h 27"/>
                <a:gd name="T20" fmla="*/ 17 w 30"/>
                <a:gd name="T21" fmla="*/ 17 h 27"/>
                <a:gd name="T22" fmla="*/ 17 w 30"/>
                <a:gd name="T23" fmla="*/ 16 h 27"/>
                <a:gd name="T24" fmla="*/ 15 w 30"/>
                <a:gd name="T25" fmla="*/ 15 h 27"/>
                <a:gd name="T26" fmla="*/ 12 w 30"/>
                <a:gd name="T27" fmla="*/ 12 h 27"/>
                <a:gd name="T28" fmla="*/ 10 w 30"/>
                <a:gd name="T29" fmla="*/ 11 h 27"/>
                <a:gd name="T30" fmla="*/ 9 w 30"/>
                <a:gd name="T31" fmla="*/ 12 h 27"/>
                <a:gd name="T32" fmla="*/ 4 w 30"/>
                <a:gd name="T33" fmla="*/ 17 h 27"/>
                <a:gd name="T34" fmla="*/ 0 w 30"/>
                <a:gd name="T35" fmla="*/ 21 h 27"/>
                <a:gd name="T36" fmla="*/ 0 w 30"/>
                <a:gd name="T37" fmla="*/ 19 h 27"/>
                <a:gd name="T38" fmla="*/ 2 w 30"/>
                <a:gd name="T39" fmla="*/ 15 h 27"/>
                <a:gd name="T40" fmla="*/ 3 w 30"/>
                <a:gd name="T41" fmla="*/ 8 h 27"/>
                <a:gd name="T42" fmla="*/ 4 w 30"/>
                <a:gd name="T43" fmla="*/ 6 h 27"/>
                <a:gd name="T44" fmla="*/ 3 w 30"/>
                <a:gd name="T45" fmla="*/ 2 h 27"/>
                <a:gd name="T46" fmla="*/ 3 w 30"/>
                <a:gd name="T47" fmla="*/ 0 h 27"/>
                <a:gd name="T48" fmla="*/ 6 w 30"/>
                <a:gd name="T49" fmla="*/ 1 h 27"/>
                <a:gd name="T50" fmla="*/ 10 w 30"/>
                <a:gd name="T51" fmla="*/ 2 h 27"/>
                <a:gd name="T52" fmla="*/ 13 w 30"/>
                <a:gd name="T53" fmla="*/ 4 h 27"/>
                <a:gd name="T54" fmla="*/ 14 w 30"/>
                <a:gd name="T55" fmla="*/ 5 h 27"/>
                <a:gd name="T56" fmla="*/ 18 w 30"/>
                <a:gd name="T5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7">
                  <a:moveTo>
                    <a:pt x="18" y="9"/>
                  </a:moveTo>
                  <a:lnTo>
                    <a:pt x="24" y="13"/>
                  </a:lnTo>
                  <a:lnTo>
                    <a:pt x="28" y="19"/>
                  </a:lnTo>
                  <a:lnTo>
                    <a:pt x="29" y="25"/>
                  </a:lnTo>
                  <a:lnTo>
                    <a:pt x="28" y="26"/>
                  </a:lnTo>
                  <a:lnTo>
                    <a:pt x="26" y="24"/>
                  </a:lnTo>
                  <a:lnTo>
                    <a:pt x="22" y="21"/>
                  </a:lnTo>
                  <a:lnTo>
                    <a:pt x="19" y="20"/>
                  </a:lnTo>
                  <a:lnTo>
                    <a:pt x="19" y="20"/>
                  </a:lnTo>
                  <a:lnTo>
                    <a:pt x="19" y="18"/>
                  </a:lnTo>
                  <a:lnTo>
                    <a:pt x="17" y="17"/>
                  </a:lnTo>
                  <a:lnTo>
                    <a:pt x="17" y="16"/>
                  </a:lnTo>
                  <a:lnTo>
                    <a:pt x="15" y="15"/>
                  </a:lnTo>
                  <a:lnTo>
                    <a:pt x="12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4" y="17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5"/>
                  </a:lnTo>
                  <a:lnTo>
                    <a:pt x="3" y="8"/>
                  </a:lnTo>
                  <a:lnTo>
                    <a:pt x="4" y="6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1"/>
                  </a:lnTo>
                  <a:lnTo>
                    <a:pt x="10" y="2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8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4" name="Freeform 609">
              <a:extLst>
                <a:ext uri="{FF2B5EF4-FFF2-40B4-BE49-F238E27FC236}">
                  <a16:creationId xmlns:a16="http://schemas.microsoft.com/office/drawing/2014/main" id="{2F73B671-A24D-A7AE-FB59-C083A585E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2562" y="9396779"/>
              <a:ext cx="5493" cy="5493"/>
            </a:xfrm>
            <a:custGeom>
              <a:avLst/>
              <a:gdLst>
                <a:gd name="T0" fmla="*/ 2 w 3"/>
                <a:gd name="T1" fmla="*/ 3 h 4"/>
                <a:gd name="T2" fmla="*/ 1 w 3"/>
                <a:gd name="T3" fmla="*/ 3 h 4"/>
                <a:gd name="T4" fmla="*/ 1 w 3"/>
                <a:gd name="T5" fmla="*/ 3 h 4"/>
                <a:gd name="T6" fmla="*/ 0 w 3"/>
                <a:gd name="T7" fmla="*/ 1 h 4"/>
                <a:gd name="T8" fmla="*/ 1 w 3"/>
                <a:gd name="T9" fmla="*/ 0 h 4"/>
                <a:gd name="T10" fmla="*/ 2 w 3"/>
                <a:gd name="T11" fmla="*/ 0 h 4"/>
                <a:gd name="T12" fmla="*/ 2 w 3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1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5" name="Freeform 610">
              <a:extLst>
                <a:ext uri="{FF2B5EF4-FFF2-40B4-BE49-F238E27FC236}">
                  <a16:creationId xmlns:a16="http://schemas.microsoft.com/office/drawing/2014/main" id="{B2DA6964-06DA-93B7-D7F2-0ABF477CF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571" y="9396779"/>
              <a:ext cx="10990" cy="21981"/>
            </a:xfrm>
            <a:custGeom>
              <a:avLst/>
              <a:gdLst>
                <a:gd name="T0" fmla="*/ 6 w 8"/>
                <a:gd name="T1" fmla="*/ 10 h 19"/>
                <a:gd name="T2" fmla="*/ 3 w 8"/>
                <a:gd name="T3" fmla="*/ 18 h 19"/>
                <a:gd name="T4" fmla="*/ 1 w 8"/>
                <a:gd name="T5" fmla="*/ 16 h 19"/>
                <a:gd name="T6" fmla="*/ 2 w 8"/>
                <a:gd name="T7" fmla="*/ 13 h 19"/>
                <a:gd name="T8" fmla="*/ 1 w 8"/>
                <a:gd name="T9" fmla="*/ 12 h 19"/>
                <a:gd name="T10" fmla="*/ 0 w 8"/>
                <a:gd name="T11" fmla="*/ 11 h 19"/>
                <a:gd name="T12" fmla="*/ 1 w 8"/>
                <a:gd name="T13" fmla="*/ 9 h 19"/>
                <a:gd name="T14" fmla="*/ 2 w 8"/>
                <a:gd name="T15" fmla="*/ 7 h 19"/>
                <a:gd name="T16" fmla="*/ 2 w 8"/>
                <a:gd name="T17" fmla="*/ 2 h 19"/>
                <a:gd name="T18" fmla="*/ 6 w 8"/>
                <a:gd name="T19" fmla="*/ 0 h 19"/>
                <a:gd name="T20" fmla="*/ 7 w 8"/>
                <a:gd name="T21" fmla="*/ 0 h 19"/>
                <a:gd name="T22" fmla="*/ 7 w 8"/>
                <a:gd name="T23" fmla="*/ 1 h 19"/>
                <a:gd name="T24" fmla="*/ 7 w 8"/>
                <a:gd name="T25" fmla="*/ 4 h 19"/>
                <a:gd name="T26" fmla="*/ 6 w 8"/>
                <a:gd name="T27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9">
                  <a:moveTo>
                    <a:pt x="6" y="10"/>
                  </a:moveTo>
                  <a:lnTo>
                    <a:pt x="3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7"/>
                  </a:lnTo>
                  <a:lnTo>
                    <a:pt x="2" y="2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4"/>
                  </a:lnTo>
                  <a:lnTo>
                    <a:pt x="6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6" name="Freeform 611">
              <a:extLst>
                <a:ext uri="{FF2B5EF4-FFF2-40B4-BE49-F238E27FC236}">
                  <a16:creationId xmlns:a16="http://schemas.microsoft.com/office/drawing/2014/main" id="{6FABB7F7-8B29-941E-6CAD-33E5FFA47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514" y="9396779"/>
              <a:ext cx="10990" cy="10990"/>
            </a:xfrm>
            <a:custGeom>
              <a:avLst/>
              <a:gdLst>
                <a:gd name="T0" fmla="*/ 6 w 7"/>
                <a:gd name="T1" fmla="*/ 7 h 10"/>
                <a:gd name="T2" fmla="*/ 6 w 7"/>
                <a:gd name="T3" fmla="*/ 9 h 10"/>
                <a:gd name="T4" fmla="*/ 5 w 7"/>
                <a:gd name="T5" fmla="*/ 9 h 10"/>
                <a:gd name="T6" fmla="*/ 1 w 7"/>
                <a:gd name="T7" fmla="*/ 3 h 10"/>
                <a:gd name="T8" fmla="*/ 0 w 7"/>
                <a:gd name="T9" fmla="*/ 1 h 10"/>
                <a:gd name="T10" fmla="*/ 1 w 7"/>
                <a:gd name="T11" fmla="*/ 0 h 10"/>
                <a:gd name="T12" fmla="*/ 4 w 7"/>
                <a:gd name="T13" fmla="*/ 1 h 10"/>
                <a:gd name="T14" fmla="*/ 6 w 7"/>
                <a:gd name="T1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6" y="7"/>
                  </a:moveTo>
                  <a:lnTo>
                    <a:pt x="6" y="9"/>
                  </a:lnTo>
                  <a:lnTo>
                    <a:pt x="5" y="9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1"/>
                  </a:lnTo>
                  <a:lnTo>
                    <a:pt x="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7" name="Freeform 612">
              <a:extLst>
                <a:ext uri="{FF2B5EF4-FFF2-40B4-BE49-F238E27FC236}">
                  <a16:creationId xmlns:a16="http://schemas.microsoft.com/office/drawing/2014/main" id="{380C9D11-43B3-21BF-299E-BBDE49F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90036" y="9374798"/>
              <a:ext cx="16487" cy="16484"/>
            </a:xfrm>
            <a:custGeom>
              <a:avLst/>
              <a:gdLst>
                <a:gd name="T0" fmla="*/ 11 w 15"/>
                <a:gd name="T1" fmla="*/ 9 h 15"/>
                <a:gd name="T2" fmla="*/ 14 w 15"/>
                <a:gd name="T3" fmla="*/ 14 h 15"/>
                <a:gd name="T4" fmla="*/ 11 w 15"/>
                <a:gd name="T5" fmla="*/ 10 h 15"/>
                <a:gd name="T6" fmla="*/ 8 w 15"/>
                <a:gd name="T7" fmla="*/ 8 h 15"/>
                <a:gd name="T8" fmla="*/ 4 w 15"/>
                <a:gd name="T9" fmla="*/ 4 h 15"/>
                <a:gd name="T10" fmla="*/ 2 w 15"/>
                <a:gd name="T11" fmla="*/ 3 h 15"/>
                <a:gd name="T12" fmla="*/ 0 w 15"/>
                <a:gd name="T13" fmla="*/ 2 h 15"/>
                <a:gd name="T14" fmla="*/ 1 w 15"/>
                <a:gd name="T15" fmla="*/ 0 h 15"/>
                <a:gd name="T16" fmla="*/ 3 w 15"/>
                <a:gd name="T17" fmla="*/ 0 h 15"/>
                <a:gd name="T18" fmla="*/ 4 w 15"/>
                <a:gd name="T19" fmla="*/ 0 h 15"/>
                <a:gd name="T20" fmla="*/ 9 w 15"/>
                <a:gd name="T21" fmla="*/ 7 h 15"/>
                <a:gd name="T22" fmla="*/ 11 w 15"/>
                <a:gd name="T2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1" y="9"/>
                  </a:moveTo>
                  <a:lnTo>
                    <a:pt x="14" y="14"/>
                  </a:lnTo>
                  <a:lnTo>
                    <a:pt x="11" y="10"/>
                  </a:lnTo>
                  <a:lnTo>
                    <a:pt x="8" y="8"/>
                  </a:lnTo>
                  <a:lnTo>
                    <a:pt x="4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9" y="7"/>
                  </a:lnTo>
                  <a:lnTo>
                    <a:pt x="11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8" name="Freeform 613">
              <a:extLst>
                <a:ext uri="{FF2B5EF4-FFF2-40B4-BE49-F238E27FC236}">
                  <a16:creationId xmlns:a16="http://schemas.microsoft.com/office/drawing/2014/main" id="{180F9C16-0C83-F606-6083-0A670CCAA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5629" y="9358311"/>
              <a:ext cx="49455" cy="54952"/>
            </a:xfrm>
            <a:custGeom>
              <a:avLst/>
              <a:gdLst>
                <a:gd name="T0" fmla="*/ 12 w 40"/>
                <a:gd name="T1" fmla="*/ 1 h 43"/>
                <a:gd name="T2" fmla="*/ 14 w 40"/>
                <a:gd name="T3" fmla="*/ 2 h 43"/>
                <a:gd name="T4" fmla="*/ 19 w 40"/>
                <a:gd name="T5" fmla="*/ 1 h 43"/>
                <a:gd name="T6" fmla="*/ 21 w 40"/>
                <a:gd name="T7" fmla="*/ 1 h 43"/>
                <a:gd name="T8" fmla="*/ 22 w 40"/>
                <a:gd name="T9" fmla="*/ 3 h 43"/>
                <a:gd name="T10" fmla="*/ 24 w 40"/>
                <a:gd name="T11" fmla="*/ 4 h 43"/>
                <a:gd name="T12" fmla="*/ 25 w 40"/>
                <a:gd name="T13" fmla="*/ 4 h 43"/>
                <a:gd name="T14" fmla="*/ 28 w 40"/>
                <a:gd name="T15" fmla="*/ 3 h 43"/>
                <a:gd name="T16" fmla="*/ 31 w 40"/>
                <a:gd name="T17" fmla="*/ 5 h 43"/>
                <a:gd name="T18" fmla="*/ 33 w 40"/>
                <a:gd name="T19" fmla="*/ 9 h 43"/>
                <a:gd name="T20" fmla="*/ 36 w 40"/>
                <a:gd name="T21" fmla="*/ 11 h 43"/>
                <a:gd name="T22" fmla="*/ 38 w 40"/>
                <a:gd name="T23" fmla="*/ 13 h 43"/>
                <a:gd name="T24" fmla="*/ 39 w 40"/>
                <a:gd name="T25" fmla="*/ 14 h 43"/>
                <a:gd name="T26" fmla="*/ 37 w 40"/>
                <a:gd name="T27" fmla="*/ 17 h 43"/>
                <a:gd name="T28" fmla="*/ 37 w 40"/>
                <a:gd name="T29" fmla="*/ 19 h 43"/>
                <a:gd name="T30" fmla="*/ 37 w 40"/>
                <a:gd name="T31" fmla="*/ 22 h 43"/>
                <a:gd name="T32" fmla="*/ 39 w 40"/>
                <a:gd name="T33" fmla="*/ 29 h 43"/>
                <a:gd name="T34" fmla="*/ 38 w 40"/>
                <a:gd name="T35" fmla="*/ 31 h 43"/>
                <a:gd name="T36" fmla="*/ 36 w 40"/>
                <a:gd name="T37" fmla="*/ 33 h 43"/>
                <a:gd name="T38" fmla="*/ 35 w 40"/>
                <a:gd name="T39" fmla="*/ 35 h 43"/>
                <a:gd name="T40" fmla="*/ 35 w 40"/>
                <a:gd name="T41" fmla="*/ 37 h 43"/>
                <a:gd name="T42" fmla="*/ 35 w 40"/>
                <a:gd name="T43" fmla="*/ 38 h 43"/>
                <a:gd name="T44" fmla="*/ 34 w 40"/>
                <a:gd name="T45" fmla="*/ 40 h 43"/>
                <a:gd name="T46" fmla="*/ 33 w 40"/>
                <a:gd name="T47" fmla="*/ 39 h 43"/>
                <a:gd name="T48" fmla="*/ 32 w 40"/>
                <a:gd name="T49" fmla="*/ 40 h 43"/>
                <a:gd name="T50" fmla="*/ 31 w 40"/>
                <a:gd name="T51" fmla="*/ 40 h 43"/>
                <a:gd name="T52" fmla="*/ 29 w 40"/>
                <a:gd name="T53" fmla="*/ 42 h 43"/>
                <a:gd name="T54" fmla="*/ 26 w 40"/>
                <a:gd name="T55" fmla="*/ 41 h 43"/>
                <a:gd name="T56" fmla="*/ 25 w 40"/>
                <a:gd name="T57" fmla="*/ 41 h 43"/>
                <a:gd name="T58" fmla="*/ 25 w 40"/>
                <a:gd name="T59" fmla="*/ 40 h 43"/>
                <a:gd name="T60" fmla="*/ 24 w 40"/>
                <a:gd name="T61" fmla="*/ 39 h 43"/>
                <a:gd name="T62" fmla="*/ 23 w 40"/>
                <a:gd name="T63" fmla="*/ 38 h 43"/>
                <a:gd name="T64" fmla="*/ 20 w 40"/>
                <a:gd name="T65" fmla="*/ 35 h 43"/>
                <a:gd name="T66" fmla="*/ 19 w 40"/>
                <a:gd name="T67" fmla="*/ 33 h 43"/>
                <a:gd name="T68" fmla="*/ 19 w 40"/>
                <a:gd name="T69" fmla="*/ 31 h 43"/>
                <a:gd name="T70" fmla="*/ 19 w 40"/>
                <a:gd name="T71" fmla="*/ 28 h 43"/>
                <a:gd name="T72" fmla="*/ 17 w 40"/>
                <a:gd name="T73" fmla="*/ 26 h 43"/>
                <a:gd name="T74" fmla="*/ 15 w 40"/>
                <a:gd name="T75" fmla="*/ 25 h 43"/>
                <a:gd name="T76" fmla="*/ 14 w 40"/>
                <a:gd name="T77" fmla="*/ 24 h 43"/>
                <a:gd name="T78" fmla="*/ 14 w 40"/>
                <a:gd name="T79" fmla="*/ 22 h 43"/>
                <a:gd name="T80" fmla="*/ 14 w 40"/>
                <a:gd name="T81" fmla="*/ 18 h 43"/>
                <a:gd name="T82" fmla="*/ 11 w 40"/>
                <a:gd name="T83" fmla="*/ 13 h 43"/>
                <a:gd name="T84" fmla="*/ 11 w 40"/>
                <a:gd name="T85" fmla="*/ 12 h 43"/>
                <a:gd name="T86" fmla="*/ 8 w 40"/>
                <a:gd name="T87" fmla="*/ 10 h 43"/>
                <a:gd name="T88" fmla="*/ 6 w 40"/>
                <a:gd name="T89" fmla="*/ 9 h 43"/>
                <a:gd name="T90" fmla="*/ 5 w 40"/>
                <a:gd name="T91" fmla="*/ 7 h 43"/>
                <a:gd name="T92" fmla="*/ 5 w 40"/>
                <a:gd name="T93" fmla="*/ 4 h 43"/>
                <a:gd name="T94" fmla="*/ 4 w 40"/>
                <a:gd name="T95" fmla="*/ 4 h 43"/>
                <a:gd name="T96" fmla="*/ 2 w 40"/>
                <a:gd name="T97" fmla="*/ 4 h 43"/>
                <a:gd name="T98" fmla="*/ 0 w 40"/>
                <a:gd name="T99" fmla="*/ 4 h 43"/>
                <a:gd name="T100" fmla="*/ 1 w 40"/>
                <a:gd name="T101" fmla="*/ 2 h 43"/>
                <a:gd name="T102" fmla="*/ 3 w 40"/>
                <a:gd name="T103" fmla="*/ 0 h 43"/>
                <a:gd name="T104" fmla="*/ 5 w 40"/>
                <a:gd name="T105" fmla="*/ 0 h 43"/>
                <a:gd name="T106" fmla="*/ 11 w 40"/>
                <a:gd name="T107" fmla="*/ 1 h 43"/>
                <a:gd name="T108" fmla="*/ 12 w 40"/>
                <a:gd name="T10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0" h="43">
                  <a:moveTo>
                    <a:pt x="12" y="1"/>
                  </a:moveTo>
                  <a:lnTo>
                    <a:pt x="14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3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8" y="3"/>
                  </a:lnTo>
                  <a:lnTo>
                    <a:pt x="31" y="5"/>
                  </a:lnTo>
                  <a:lnTo>
                    <a:pt x="33" y="9"/>
                  </a:lnTo>
                  <a:lnTo>
                    <a:pt x="36" y="11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7" y="22"/>
                  </a:lnTo>
                  <a:lnTo>
                    <a:pt x="39" y="29"/>
                  </a:lnTo>
                  <a:lnTo>
                    <a:pt x="38" y="31"/>
                  </a:lnTo>
                  <a:lnTo>
                    <a:pt x="36" y="33"/>
                  </a:lnTo>
                  <a:lnTo>
                    <a:pt x="35" y="35"/>
                  </a:lnTo>
                  <a:lnTo>
                    <a:pt x="35" y="37"/>
                  </a:lnTo>
                  <a:lnTo>
                    <a:pt x="35" y="38"/>
                  </a:lnTo>
                  <a:lnTo>
                    <a:pt x="34" y="40"/>
                  </a:lnTo>
                  <a:lnTo>
                    <a:pt x="33" y="39"/>
                  </a:lnTo>
                  <a:lnTo>
                    <a:pt x="32" y="40"/>
                  </a:lnTo>
                  <a:lnTo>
                    <a:pt x="31" y="40"/>
                  </a:lnTo>
                  <a:lnTo>
                    <a:pt x="29" y="42"/>
                  </a:lnTo>
                  <a:lnTo>
                    <a:pt x="26" y="41"/>
                  </a:lnTo>
                  <a:lnTo>
                    <a:pt x="25" y="41"/>
                  </a:lnTo>
                  <a:lnTo>
                    <a:pt x="25" y="40"/>
                  </a:lnTo>
                  <a:lnTo>
                    <a:pt x="24" y="39"/>
                  </a:lnTo>
                  <a:lnTo>
                    <a:pt x="23" y="38"/>
                  </a:lnTo>
                  <a:lnTo>
                    <a:pt x="20" y="35"/>
                  </a:lnTo>
                  <a:lnTo>
                    <a:pt x="19" y="33"/>
                  </a:lnTo>
                  <a:lnTo>
                    <a:pt x="19" y="31"/>
                  </a:lnTo>
                  <a:lnTo>
                    <a:pt x="19" y="28"/>
                  </a:lnTo>
                  <a:lnTo>
                    <a:pt x="17" y="26"/>
                  </a:lnTo>
                  <a:lnTo>
                    <a:pt x="15" y="25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4" y="18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8" y="10"/>
                  </a:lnTo>
                  <a:lnTo>
                    <a:pt x="6" y="9"/>
                  </a:lnTo>
                  <a:lnTo>
                    <a:pt x="5" y="7"/>
                  </a:lnTo>
                  <a:lnTo>
                    <a:pt x="5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11" y="1"/>
                  </a:lnTo>
                  <a:lnTo>
                    <a:pt x="1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29" name="Freeform 614">
              <a:extLst>
                <a:ext uri="{FF2B5EF4-FFF2-40B4-BE49-F238E27FC236}">
                  <a16:creationId xmlns:a16="http://schemas.microsoft.com/office/drawing/2014/main" id="{1D55EF79-352D-B41B-C68D-CB321F4D3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9358311"/>
              <a:ext cx="10990" cy="16487"/>
            </a:xfrm>
            <a:custGeom>
              <a:avLst/>
              <a:gdLst>
                <a:gd name="T0" fmla="*/ 4 w 11"/>
                <a:gd name="T1" fmla="*/ 0 h 12"/>
                <a:gd name="T2" fmla="*/ 6 w 11"/>
                <a:gd name="T3" fmla="*/ 0 h 12"/>
                <a:gd name="T4" fmla="*/ 6 w 11"/>
                <a:gd name="T5" fmla="*/ 0 h 12"/>
                <a:gd name="T6" fmla="*/ 10 w 11"/>
                <a:gd name="T7" fmla="*/ 3 h 12"/>
                <a:gd name="T8" fmla="*/ 10 w 11"/>
                <a:gd name="T9" fmla="*/ 4 h 12"/>
                <a:gd name="T10" fmla="*/ 10 w 11"/>
                <a:gd name="T11" fmla="*/ 6 h 12"/>
                <a:gd name="T12" fmla="*/ 8 w 11"/>
                <a:gd name="T13" fmla="*/ 9 h 12"/>
                <a:gd name="T14" fmla="*/ 8 w 11"/>
                <a:gd name="T15" fmla="*/ 10 h 12"/>
                <a:gd name="T16" fmla="*/ 6 w 11"/>
                <a:gd name="T17" fmla="*/ 11 h 12"/>
                <a:gd name="T18" fmla="*/ 3 w 11"/>
                <a:gd name="T19" fmla="*/ 9 h 12"/>
                <a:gd name="T20" fmla="*/ 1 w 11"/>
                <a:gd name="T21" fmla="*/ 7 h 12"/>
                <a:gd name="T22" fmla="*/ 0 w 11"/>
                <a:gd name="T23" fmla="*/ 4 h 12"/>
                <a:gd name="T24" fmla="*/ 2 w 11"/>
                <a:gd name="T25" fmla="*/ 0 h 12"/>
                <a:gd name="T26" fmla="*/ 4 w 11"/>
                <a:gd name="T2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2">
                  <a:moveTo>
                    <a:pt x="4" y="0"/>
                  </a:moveTo>
                  <a:lnTo>
                    <a:pt x="6" y="0"/>
                  </a:lnTo>
                  <a:lnTo>
                    <a:pt x="6" y="0"/>
                  </a:lnTo>
                  <a:lnTo>
                    <a:pt x="10" y="3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8" y="9"/>
                  </a:lnTo>
                  <a:lnTo>
                    <a:pt x="8" y="10"/>
                  </a:lnTo>
                  <a:lnTo>
                    <a:pt x="6" y="11"/>
                  </a:lnTo>
                  <a:lnTo>
                    <a:pt x="3" y="9"/>
                  </a:lnTo>
                  <a:lnTo>
                    <a:pt x="1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0" name="Freeform 615">
              <a:extLst>
                <a:ext uri="{FF2B5EF4-FFF2-40B4-BE49-F238E27FC236}">
                  <a16:creationId xmlns:a16="http://schemas.microsoft.com/office/drawing/2014/main" id="{9DDB36D4-7BA7-BF31-DED4-6969AC3E5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0132" y="9347320"/>
              <a:ext cx="5497" cy="5497"/>
            </a:xfrm>
            <a:custGeom>
              <a:avLst/>
              <a:gdLst>
                <a:gd name="T0" fmla="*/ 5 w 6"/>
                <a:gd name="T1" fmla="*/ 4 h 6"/>
                <a:gd name="T2" fmla="*/ 5 w 6"/>
                <a:gd name="T3" fmla="*/ 5 h 6"/>
                <a:gd name="T4" fmla="*/ 0 w 6"/>
                <a:gd name="T5" fmla="*/ 3 h 6"/>
                <a:gd name="T6" fmla="*/ 0 w 6"/>
                <a:gd name="T7" fmla="*/ 1 h 6"/>
                <a:gd name="T8" fmla="*/ 0 w 6"/>
                <a:gd name="T9" fmla="*/ 0 h 6"/>
                <a:gd name="T10" fmla="*/ 1 w 6"/>
                <a:gd name="T11" fmla="*/ 0 h 6"/>
                <a:gd name="T12" fmla="*/ 3 w 6"/>
                <a:gd name="T13" fmla="*/ 1 h 6"/>
                <a:gd name="T14" fmla="*/ 5 w 6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5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1" name="Freeform 616">
              <a:extLst>
                <a:ext uri="{FF2B5EF4-FFF2-40B4-BE49-F238E27FC236}">
                  <a16:creationId xmlns:a16="http://schemas.microsoft.com/office/drawing/2014/main" id="{BAF80F45-C9CC-CE32-441B-C2D4E9C98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997" y="9336330"/>
              <a:ext cx="16487" cy="21981"/>
            </a:xfrm>
            <a:custGeom>
              <a:avLst/>
              <a:gdLst>
                <a:gd name="T0" fmla="*/ 10 w 14"/>
                <a:gd name="T1" fmla="*/ 14 h 18"/>
                <a:gd name="T2" fmla="*/ 9 w 14"/>
                <a:gd name="T3" fmla="*/ 17 h 18"/>
                <a:gd name="T4" fmla="*/ 8 w 14"/>
                <a:gd name="T5" fmla="*/ 16 h 18"/>
                <a:gd name="T6" fmla="*/ 7 w 14"/>
                <a:gd name="T7" fmla="*/ 16 h 18"/>
                <a:gd name="T8" fmla="*/ 5 w 14"/>
                <a:gd name="T9" fmla="*/ 17 h 18"/>
                <a:gd name="T10" fmla="*/ 1 w 14"/>
                <a:gd name="T11" fmla="*/ 15 h 18"/>
                <a:gd name="T12" fmla="*/ 0 w 14"/>
                <a:gd name="T13" fmla="*/ 13 h 18"/>
                <a:gd name="T14" fmla="*/ 3 w 14"/>
                <a:gd name="T15" fmla="*/ 10 h 18"/>
                <a:gd name="T16" fmla="*/ 3 w 14"/>
                <a:gd name="T17" fmla="*/ 3 h 18"/>
                <a:gd name="T18" fmla="*/ 4 w 14"/>
                <a:gd name="T19" fmla="*/ 1 h 18"/>
                <a:gd name="T20" fmla="*/ 5 w 14"/>
                <a:gd name="T21" fmla="*/ 0 h 18"/>
                <a:gd name="T22" fmla="*/ 6 w 14"/>
                <a:gd name="T23" fmla="*/ 0 h 18"/>
                <a:gd name="T24" fmla="*/ 9 w 14"/>
                <a:gd name="T25" fmla="*/ 4 h 18"/>
                <a:gd name="T26" fmla="*/ 10 w 14"/>
                <a:gd name="T27" fmla="*/ 5 h 18"/>
                <a:gd name="T28" fmla="*/ 13 w 14"/>
                <a:gd name="T29" fmla="*/ 6 h 18"/>
                <a:gd name="T30" fmla="*/ 12 w 14"/>
                <a:gd name="T31" fmla="*/ 11 h 18"/>
                <a:gd name="T32" fmla="*/ 12 w 14"/>
                <a:gd name="T33" fmla="*/ 13 h 18"/>
                <a:gd name="T34" fmla="*/ 10 w 14"/>
                <a:gd name="T35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8">
                  <a:moveTo>
                    <a:pt x="10" y="14"/>
                  </a:moveTo>
                  <a:lnTo>
                    <a:pt x="9" y="17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3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4"/>
                  </a:lnTo>
                  <a:lnTo>
                    <a:pt x="10" y="5"/>
                  </a:lnTo>
                  <a:lnTo>
                    <a:pt x="13" y="6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2" name="Freeform 617">
              <a:extLst>
                <a:ext uri="{FF2B5EF4-FFF2-40B4-BE49-F238E27FC236}">
                  <a16:creationId xmlns:a16="http://schemas.microsoft.com/office/drawing/2014/main" id="{3C52C8F5-05C7-7B1D-5B88-F2BBF32DC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571" y="9330837"/>
              <a:ext cx="10990" cy="10990"/>
            </a:xfrm>
            <a:custGeom>
              <a:avLst/>
              <a:gdLst>
                <a:gd name="T0" fmla="*/ 7 w 8"/>
                <a:gd name="T1" fmla="*/ 6 h 8"/>
                <a:gd name="T2" fmla="*/ 7 w 8"/>
                <a:gd name="T3" fmla="*/ 7 h 8"/>
                <a:gd name="T4" fmla="*/ 0 w 8"/>
                <a:gd name="T5" fmla="*/ 2 h 8"/>
                <a:gd name="T6" fmla="*/ 0 w 8"/>
                <a:gd name="T7" fmla="*/ 2 h 8"/>
                <a:gd name="T8" fmla="*/ 0 w 8"/>
                <a:gd name="T9" fmla="*/ 1 h 8"/>
                <a:gd name="T10" fmla="*/ 0 w 8"/>
                <a:gd name="T11" fmla="*/ 0 h 8"/>
                <a:gd name="T12" fmla="*/ 7 w 8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lnTo>
                    <a:pt x="7" y="7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3" name="Freeform 618">
              <a:extLst>
                <a:ext uri="{FF2B5EF4-FFF2-40B4-BE49-F238E27FC236}">
                  <a16:creationId xmlns:a16="http://schemas.microsoft.com/office/drawing/2014/main" id="{E3EC63F0-466F-BC14-79DD-B4A5AD1F9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9297865"/>
              <a:ext cx="10990" cy="16484"/>
            </a:xfrm>
            <a:custGeom>
              <a:avLst/>
              <a:gdLst>
                <a:gd name="T0" fmla="*/ 7 w 8"/>
                <a:gd name="T1" fmla="*/ 2 h 14"/>
                <a:gd name="T2" fmla="*/ 7 w 8"/>
                <a:gd name="T3" fmla="*/ 3 h 14"/>
                <a:gd name="T4" fmla="*/ 7 w 8"/>
                <a:gd name="T5" fmla="*/ 3 h 14"/>
                <a:gd name="T6" fmla="*/ 6 w 8"/>
                <a:gd name="T7" fmla="*/ 3 h 14"/>
                <a:gd name="T8" fmla="*/ 4 w 8"/>
                <a:gd name="T9" fmla="*/ 5 h 14"/>
                <a:gd name="T10" fmla="*/ 6 w 8"/>
                <a:gd name="T11" fmla="*/ 10 h 14"/>
                <a:gd name="T12" fmla="*/ 5 w 8"/>
                <a:gd name="T13" fmla="*/ 13 h 14"/>
                <a:gd name="T14" fmla="*/ 3 w 8"/>
                <a:gd name="T15" fmla="*/ 13 h 14"/>
                <a:gd name="T16" fmla="*/ 2 w 8"/>
                <a:gd name="T17" fmla="*/ 13 h 14"/>
                <a:gd name="T18" fmla="*/ 3 w 8"/>
                <a:gd name="T19" fmla="*/ 11 h 14"/>
                <a:gd name="T20" fmla="*/ 4 w 8"/>
                <a:gd name="T21" fmla="*/ 10 h 14"/>
                <a:gd name="T22" fmla="*/ 3 w 8"/>
                <a:gd name="T23" fmla="*/ 9 h 14"/>
                <a:gd name="T24" fmla="*/ 2 w 8"/>
                <a:gd name="T25" fmla="*/ 7 h 14"/>
                <a:gd name="T26" fmla="*/ 1 w 8"/>
                <a:gd name="T27" fmla="*/ 4 h 14"/>
                <a:gd name="T28" fmla="*/ 0 w 8"/>
                <a:gd name="T29" fmla="*/ 3 h 14"/>
                <a:gd name="T30" fmla="*/ 0 w 8"/>
                <a:gd name="T31" fmla="*/ 0 h 14"/>
                <a:gd name="T32" fmla="*/ 4 w 8"/>
                <a:gd name="T33" fmla="*/ 0 h 14"/>
                <a:gd name="T34" fmla="*/ 7 w 8"/>
                <a:gd name="T3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4">
                  <a:moveTo>
                    <a:pt x="7" y="2"/>
                  </a:moveTo>
                  <a:lnTo>
                    <a:pt x="7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5"/>
                  </a:lnTo>
                  <a:lnTo>
                    <a:pt x="6" y="10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2" y="7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4" name="Freeform 620">
              <a:extLst>
                <a:ext uri="{FF2B5EF4-FFF2-40B4-BE49-F238E27FC236}">
                  <a16:creationId xmlns:a16="http://schemas.microsoft.com/office/drawing/2014/main" id="{FD0B2B29-9154-5D45-5EA2-5EA915967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9133010"/>
              <a:ext cx="5497" cy="10990"/>
            </a:xfrm>
            <a:custGeom>
              <a:avLst/>
              <a:gdLst>
                <a:gd name="T0" fmla="*/ 3 w 6"/>
                <a:gd name="T1" fmla="*/ 4 h 7"/>
                <a:gd name="T2" fmla="*/ 1 w 6"/>
                <a:gd name="T3" fmla="*/ 6 h 7"/>
                <a:gd name="T4" fmla="*/ 0 w 6"/>
                <a:gd name="T5" fmla="*/ 6 h 7"/>
                <a:gd name="T6" fmla="*/ 1 w 6"/>
                <a:gd name="T7" fmla="*/ 3 h 7"/>
                <a:gd name="T8" fmla="*/ 1 w 6"/>
                <a:gd name="T9" fmla="*/ 2 h 7"/>
                <a:gd name="T10" fmla="*/ 2 w 6"/>
                <a:gd name="T11" fmla="*/ 1 h 7"/>
                <a:gd name="T12" fmla="*/ 4 w 6"/>
                <a:gd name="T13" fmla="*/ 0 h 7"/>
                <a:gd name="T14" fmla="*/ 5 w 6"/>
                <a:gd name="T15" fmla="*/ 2 h 7"/>
                <a:gd name="T16" fmla="*/ 3 w 6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3" y="4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5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5" name="Freeform 621">
              <a:extLst>
                <a:ext uri="{FF2B5EF4-FFF2-40B4-BE49-F238E27FC236}">
                  <a16:creationId xmlns:a16="http://schemas.microsoft.com/office/drawing/2014/main" id="{9BF3B44E-615D-B207-E37D-81E18B3FE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4094" y="9127513"/>
              <a:ext cx="5497" cy="10990"/>
            </a:xfrm>
            <a:custGeom>
              <a:avLst/>
              <a:gdLst>
                <a:gd name="T0" fmla="*/ 3 w 4"/>
                <a:gd name="T1" fmla="*/ 3 h 7"/>
                <a:gd name="T2" fmla="*/ 3 w 4"/>
                <a:gd name="T3" fmla="*/ 6 h 7"/>
                <a:gd name="T4" fmla="*/ 1 w 4"/>
                <a:gd name="T5" fmla="*/ 5 h 7"/>
                <a:gd name="T6" fmla="*/ 0 w 4"/>
                <a:gd name="T7" fmla="*/ 3 h 7"/>
                <a:gd name="T8" fmla="*/ 1 w 4"/>
                <a:gd name="T9" fmla="*/ 2 h 7"/>
                <a:gd name="T10" fmla="*/ 2 w 4"/>
                <a:gd name="T11" fmla="*/ 0 h 7"/>
                <a:gd name="T12" fmla="*/ 3 w 4"/>
                <a:gd name="T13" fmla="*/ 2 h 7"/>
                <a:gd name="T14" fmla="*/ 3 w 4"/>
                <a:gd name="T1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7">
                  <a:moveTo>
                    <a:pt x="3" y="3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6" name="Freeform 622">
              <a:extLst>
                <a:ext uri="{FF2B5EF4-FFF2-40B4-BE49-F238E27FC236}">
                  <a16:creationId xmlns:a16="http://schemas.microsoft.com/office/drawing/2014/main" id="{8AB1ED22-EC11-79B1-76AE-B14E5D619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9591" y="9116522"/>
              <a:ext cx="10990" cy="5497"/>
            </a:xfrm>
            <a:custGeom>
              <a:avLst/>
              <a:gdLst>
                <a:gd name="T0" fmla="*/ 5 w 7"/>
                <a:gd name="T1" fmla="*/ 1 h 5"/>
                <a:gd name="T2" fmla="*/ 6 w 7"/>
                <a:gd name="T3" fmla="*/ 4 h 5"/>
                <a:gd name="T4" fmla="*/ 3 w 7"/>
                <a:gd name="T5" fmla="*/ 4 h 5"/>
                <a:gd name="T6" fmla="*/ 1 w 7"/>
                <a:gd name="T7" fmla="*/ 3 h 5"/>
                <a:gd name="T8" fmla="*/ 0 w 7"/>
                <a:gd name="T9" fmla="*/ 1 h 5"/>
                <a:gd name="T10" fmla="*/ 0 w 7"/>
                <a:gd name="T11" fmla="*/ 1 h 5"/>
                <a:gd name="T12" fmla="*/ 1 w 7"/>
                <a:gd name="T13" fmla="*/ 0 h 5"/>
                <a:gd name="T14" fmla="*/ 5 w 7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5" y="1"/>
                  </a:moveTo>
                  <a:lnTo>
                    <a:pt x="6" y="4"/>
                  </a:lnTo>
                  <a:lnTo>
                    <a:pt x="3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7" name="Freeform 623">
              <a:extLst>
                <a:ext uri="{FF2B5EF4-FFF2-40B4-BE49-F238E27FC236}">
                  <a16:creationId xmlns:a16="http://schemas.microsoft.com/office/drawing/2014/main" id="{D4FB77FF-3E60-C023-276D-97620A786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51571" y="9072561"/>
              <a:ext cx="5493" cy="5497"/>
            </a:xfrm>
            <a:custGeom>
              <a:avLst/>
              <a:gdLst>
                <a:gd name="T0" fmla="*/ 2 w 6"/>
                <a:gd name="T1" fmla="*/ 4 h 6"/>
                <a:gd name="T2" fmla="*/ 2 w 6"/>
                <a:gd name="T3" fmla="*/ 5 h 6"/>
                <a:gd name="T4" fmla="*/ 0 w 6"/>
                <a:gd name="T5" fmla="*/ 5 h 6"/>
                <a:gd name="T6" fmla="*/ 2 w 6"/>
                <a:gd name="T7" fmla="*/ 2 h 6"/>
                <a:gd name="T8" fmla="*/ 3 w 6"/>
                <a:gd name="T9" fmla="*/ 0 h 6"/>
                <a:gd name="T10" fmla="*/ 5 w 6"/>
                <a:gd name="T11" fmla="*/ 1 h 6"/>
                <a:gd name="T12" fmla="*/ 2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4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8" name="Freeform 624">
              <a:extLst>
                <a:ext uri="{FF2B5EF4-FFF2-40B4-BE49-F238E27FC236}">
                  <a16:creationId xmlns:a16="http://schemas.microsoft.com/office/drawing/2014/main" id="{805F9252-EB01-EE3A-3BA6-E55F19159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6074" y="9056077"/>
              <a:ext cx="5497" cy="5493"/>
            </a:xfrm>
            <a:custGeom>
              <a:avLst/>
              <a:gdLst>
                <a:gd name="T0" fmla="*/ 3 w 4"/>
                <a:gd name="T1" fmla="*/ 2 h 6"/>
                <a:gd name="T2" fmla="*/ 1 w 4"/>
                <a:gd name="T3" fmla="*/ 5 h 6"/>
                <a:gd name="T4" fmla="*/ 0 w 4"/>
                <a:gd name="T5" fmla="*/ 5 h 6"/>
                <a:gd name="T6" fmla="*/ 0 w 4"/>
                <a:gd name="T7" fmla="*/ 3 h 6"/>
                <a:gd name="T8" fmla="*/ 1 w 4"/>
                <a:gd name="T9" fmla="*/ 0 h 6"/>
                <a:gd name="T10" fmla="*/ 2 w 4"/>
                <a:gd name="T11" fmla="*/ 0 h 6"/>
                <a:gd name="T12" fmla="*/ 3 w 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3" y="2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39" name="Freeform 625">
              <a:extLst>
                <a:ext uri="{FF2B5EF4-FFF2-40B4-BE49-F238E27FC236}">
                  <a16:creationId xmlns:a16="http://schemas.microsoft.com/office/drawing/2014/main" id="{2990E979-1025-4323-F1F6-6ECA66E31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28189" y="8325215"/>
              <a:ext cx="675910" cy="609968"/>
            </a:xfrm>
            <a:custGeom>
              <a:avLst/>
              <a:gdLst>
                <a:gd name="T0" fmla="*/ 469 w 541"/>
                <a:gd name="T1" fmla="*/ 11 h 491"/>
                <a:gd name="T2" fmla="*/ 480 w 541"/>
                <a:gd name="T3" fmla="*/ 37 h 491"/>
                <a:gd name="T4" fmla="*/ 499 w 541"/>
                <a:gd name="T5" fmla="*/ 45 h 491"/>
                <a:gd name="T6" fmla="*/ 531 w 541"/>
                <a:gd name="T7" fmla="*/ 61 h 491"/>
                <a:gd name="T8" fmla="*/ 515 w 541"/>
                <a:gd name="T9" fmla="*/ 77 h 491"/>
                <a:gd name="T10" fmla="*/ 488 w 541"/>
                <a:gd name="T11" fmla="*/ 93 h 491"/>
                <a:gd name="T12" fmla="*/ 449 w 541"/>
                <a:gd name="T13" fmla="*/ 93 h 491"/>
                <a:gd name="T14" fmla="*/ 413 w 541"/>
                <a:gd name="T15" fmla="*/ 102 h 491"/>
                <a:gd name="T16" fmla="*/ 417 w 541"/>
                <a:gd name="T17" fmla="*/ 118 h 491"/>
                <a:gd name="T18" fmla="*/ 419 w 541"/>
                <a:gd name="T19" fmla="*/ 132 h 491"/>
                <a:gd name="T20" fmla="*/ 420 w 541"/>
                <a:gd name="T21" fmla="*/ 151 h 491"/>
                <a:gd name="T22" fmla="*/ 437 w 541"/>
                <a:gd name="T23" fmla="*/ 165 h 491"/>
                <a:gd name="T24" fmla="*/ 460 w 541"/>
                <a:gd name="T25" fmla="*/ 182 h 491"/>
                <a:gd name="T26" fmla="*/ 435 w 541"/>
                <a:gd name="T27" fmla="*/ 205 h 491"/>
                <a:gd name="T28" fmla="*/ 431 w 541"/>
                <a:gd name="T29" fmla="*/ 235 h 491"/>
                <a:gd name="T30" fmla="*/ 413 w 541"/>
                <a:gd name="T31" fmla="*/ 264 h 491"/>
                <a:gd name="T32" fmla="*/ 375 w 541"/>
                <a:gd name="T33" fmla="*/ 308 h 491"/>
                <a:gd name="T34" fmla="*/ 341 w 541"/>
                <a:gd name="T35" fmla="*/ 344 h 491"/>
                <a:gd name="T36" fmla="*/ 307 w 541"/>
                <a:gd name="T37" fmla="*/ 339 h 491"/>
                <a:gd name="T38" fmla="*/ 280 w 541"/>
                <a:gd name="T39" fmla="*/ 368 h 491"/>
                <a:gd name="T40" fmla="*/ 293 w 541"/>
                <a:gd name="T41" fmla="*/ 391 h 491"/>
                <a:gd name="T42" fmla="*/ 302 w 541"/>
                <a:gd name="T43" fmla="*/ 422 h 491"/>
                <a:gd name="T44" fmla="*/ 319 w 541"/>
                <a:gd name="T45" fmla="*/ 444 h 491"/>
                <a:gd name="T46" fmla="*/ 325 w 541"/>
                <a:gd name="T47" fmla="*/ 466 h 491"/>
                <a:gd name="T48" fmla="*/ 309 w 541"/>
                <a:gd name="T49" fmla="*/ 469 h 491"/>
                <a:gd name="T50" fmla="*/ 283 w 541"/>
                <a:gd name="T51" fmla="*/ 475 h 491"/>
                <a:gd name="T52" fmla="*/ 254 w 541"/>
                <a:gd name="T53" fmla="*/ 472 h 491"/>
                <a:gd name="T54" fmla="*/ 237 w 541"/>
                <a:gd name="T55" fmla="*/ 483 h 491"/>
                <a:gd name="T56" fmla="*/ 222 w 541"/>
                <a:gd name="T57" fmla="*/ 487 h 491"/>
                <a:gd name="T58" fmla="*/ 206 w 541"/>
                <a:gd name="T59" fmla="*/ 475 h 491"/>
                <a:gd name="T60" fmla="*/ 181 w 541"/>
                <a:gd name="T61" fmla="*/ 430 h 491"/>
                <a:gd name="T62" fmla="*/ 174 w 541"/>
                <a:gd name="T63" fmla="*/ 430 h 491"/>
                <a:gd name="T64" fmla="*/ 105 w 541"/>
                <a:gd name="T65" fmla="*/ 435 h 491"/>
                <a:gd name="T66" fmla="*/ 74 w 541"/>
                <a:gd name="T67" fmla="*/ 438 h 491"/>
                <a:gd name="T68" fmla="*/ 40 w 541"/>
                <a:gd name="T69" fmla="*/ 441 h 491"/>
                <a:gd name="T70" fmla="*/ 28 w 541"/>
                <a:gd name="T71" fmla="*/ 417 h 491"/>
                <a:gd name="T72" fmla="*/ 45 w 541"/>
                <a:gd name="T73" fmla="*/ 396 h 491"/>
                <a:gd name="T74" fmla="*/ 75 w 541"/>
                <a:gd name="T75" fmla="*/ 381 h 491"/>
                <a:gd name="T76" fmla="*/ 66 w 541"/>
                <a:gd name="T77" fmla="*/ 368 h 491"/>
                <a:gd name="T78" fmla="*/ 61 w 541"/>
                <a:gd name="T79" fmla="*/ 333 h 491"/>
                <a:gd name="T80" fmla="*/ 29 w 541"/>
                <a:gd name="T81" fmla="*/ 316 h 491"/>
                <a:gd name="T82" fmla="*/ 12 w 541"/>
                <a:gd name="T83" fmla="*/ 277 h 491"/>
                <a:gd name="T84" fmla="*/ 109 w 541"/>
                <a:gd name="T85" fmla="*/ 286 h 491"/>
                <a:gd name="T86" fmla="*/ 163 w 541"/>
                <a:gd name="T87" fmla="*/ 275 h 491"/>
                <a:gd name="T88" fmla="*/ 173 w 541"/>
                <a:gd name="T89" fmla="*/ 246 h 491"/>
                <a:gd name="T90" fmla="*/ 197 w 541"/>
                <a:gd name="T91" fmla="*/ 220 h 491"/>
                <a:gd name="T92" fmla="*/ 214 w 541"/>
                <a:gd name="T93" fmla="*/ 212 h 491"/>
                <a:gd name="T94" fmla="*/ 247 w 541"/>
                <a:gd name="T95" fmla="*/ 201 h 491"/>
                <a:gd name="T96" fmla="*/ 267 w 541"/>
                <a:gd name="T97" fmla="*/ 178 h 491"/>
                <a:gd name="T98" fmla="*/ 294 w 541"/>
                <a:gd name="T99" fmla="*/ 149 h 491"/>
                <a:gd name="T100" fmla="*/ 302 w 541"/>
                <a:gd name="T101" fmla="*/ 120 h 491"/>
                <a:gd name="T102" fmla="*/ 323 w 541"/>
                <a:gd name="T103" fmla="*/ 99 h 491"/>
                <a:gd name="T104" fmla="*/ 341 w 541"/>
                <a:gd name="T105" fmla="*/ 75 h 491"/>
                <a:gd name="T106" fmla="*/ 341 w 541"/>
                <a:gd name="T107" fmla="*/ 58 h 491"/>
                <a:gd name="T108" fmla="*/ 339 w 541"/>
                <a:gd name="T109" fmla="*/ 29 h 491"/>
                <a:gd name="T110" fmla="*/ 366 w 541"/>
                <a:gd name="T111" fmla="*/ 11 h 491"/>
                <a:gd name="T112" fmla="*/ 416 w 541"/>
                <a:gd name="T113" fmla="*/ 7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1" h="491">
                  <a:moveTo>
                    <a:pt x="445" y="2"/>
                  </a:moveTo>
                  <a:lnTo>
                    <a:pt x="447" y="3"/>
                  </a:lnTo>
                  <a:lnTo>
                    <a:pt x="449" y="3"/>
                  </a:lnTo>
                  <a:lnTo>
                    <a:pt x="453" y="2"/>
                  </a:lnTo>
                  <a:lnTo>
                    <a:pt x="455" y="2"/>
                  </a:lnTo>
                  <a:lnTo>
                    <a:pt x="462" y="5"/>
                  </a:lnTo>
                  <a:lnTo>
                    <a:pt x="463" y="6"/>
                  </a:lnTo>
                  <a:lnTo>
                    <a:pt x="465" y="12"/>
                  </a:lnTo>
                  <a:lnTo>
                    <a:pt x="466" y="12"/>
                  </a:lnTo>
                  <a:lnTo>
                    <a:pt x="469" y="11"/>
                  </a:lnTo>
                  <a:lnTo>
                    <a:pt x="472" y="11"/>
                  </a:lnTo>
                  <a:lnTo>
                    <a:pt x="476" y="13"/>
                  </a:lnTo>
                  <a:lnTo>
                    <a:pt x="477" y="15"/>
                  </a:lnTo>
                  <a:lnTo>
                    <a:pt x="479" y="17"/>
                  </a:lnTo>
                  <a:lnTo>
                    <a:pt x="480" y="21"/>
                  </a:lnTo>
                  <a:lnTo>
                    <a:pt x="481" y="23"/>
                  </a:lnTo>
                  <a:lnTo>
                    <a:pt x="482" y="26"/>
                  </a:lnTo>
                  <a:lnTo>
                    <a:pt x="482" y="34"/>
                  </a:lnTo>
                  <a:lnTo>
                    <a:pt x="480" y="36"/>
                  </a:lnTo>
                  <a:lnTo>
                    <a:pt x="480" y="37"/>
                  </a:lnTo>
                  <a:lnTo>
                    <a:pt x="480" y="39"/>
                  </a:lnTo>
                  <a:lnTo>
                    <a:pt x="481" y="40"/>
                  </a:lnTo>
                  <a:lnTo>
                    <a:pt x="483" y="41"/>
                  </a:lnTo>
                  <a:lnTo>
                    <a:pt x="484" y="41"/>
                  </a:lnTo>
                  <a:lnTo>
                    <a:pt x="486" y="43"/>
                  </a:lnTo>
                  <a:lnTo>
                    <a:pt x="487" y="47"/>
                  </a:lnTo>
                  <a:lnTo>
                    <a:pt x="488" y="48"/>
                  </a:lnTo>
                  <a:lnTo>
                    <a:pt x="491" y="48"/>
                  </a:lnTo>
                  <a:lnTo>
                    <a:pt x="495" y="47"/>
                  </a:lnTo>
                  <a:lnTo>
                    <a:pt x="499" y="45"/>
                  </a:lnTo>
                  <a:lnTo>
                    <a:pt x="500" y="45"/>
                  </a:lnTo>
                  <a:lnTo>
                    <a:pt x="500" y="50"/>
                  </a:lnTo>
                  <a:lnTo>
                    <a:pt x="503" y="51"/>
                  </a:lnTo>
                  <a:lnTo>
                    <a:pt x="506" y="54"/>
                  </a:lnTo>
                  <a:lnTo>
                    <a:pt x="507" y="54"/>
                  </a:lnTo>
                  <a:lnTo>
                    <a:pt x="511" y="56"/>
                  </a:lnTo>
                  <a:lnTo>
                    <a:pt x="518" y="58"/>
                  </a:lnTo>
                  <a:lnTo>
                    <a:pt x="524" y="60"/>
                  </a:lnTo>
                  <a:lnTo>
                    <a:pt x="529" y="61"/>
                  </a:lnTo>
                  <a:lnTo>
                    <a:pt x="531" y="61"/>
                  </a:lnTo>
                  <a:lnTo>
                    <a:pt x="533" y="61"/>
                  </a:lnTo>
                  <a:lnTo>
                    <a:pt x="538" y="61"/>
                  </a:lnTo>
                  <a:lnTo>
                    <a:pt x="540" y="60"/>
                  </a:lnTo>
                  <a:lnTo>
                    <a:pt x="536" y="63"/>
                  </a:lnTo>
                  <a:lnTo>
                    <a:pt x="533" y="65"/>
                  </a:lnTo>
                  <a:lnTo>
                    <a:pt x="528" y="68"/>
                  </a:lnTo>
                  <a:lnTo>
                    <a:pt x="524" y="71"/>
                  </a:lnTo>
                  <a:lnTo>
                    <a:pt x="520" y="73"/>
                  </a:lnTo>
                  <a:lnTo>
                    <a:pt x="516" y="75"/>
                  </a:lnTo>
                  <a:lnTo>
                    <a:pt x="515" y="77"/>
                  </a:lnTo>
                  <a:lnTo>
                    <a:pt x="515" y="80"/>
                  </a:lnTo>
                  <a:lnTo>
                    <a:pt x="511" y="82"/>
                  </a:lnTo>
                  <a:lnTo>
                    <a:pt x="508" y="84"/>
                  </a:lnTo>
                  <a:lnTo>
                    <a:pt x="507" y="85"/>
                  </a:lnTo>
                  <a:lnTo>
                    <a:pt x="507" y="85"/>
                  </a:lnTo>
                  <a:lnTo>
                    <a:pt x="505" y="88"/>
                  </a:lnTo>
                  <a:lnTo>
                    <a:pt x="502" y="90"/>
                  </a:lnTo>
                  <a:lnTo>
                    <a:pt x="499" y="90"/>
                  </a:lnTo>
                  <a:lnTo>
                    <a:pt x="497" y="89"/>
                  </a:lnTo>
                  <a:lnTo>
                    <a:pt x="488" y="93"/>
                  </a:lnTo>
                  <a:lnTo>
                    <a:pt x="484" y="93"/>
                  </a:lnTo>
                  <a:lnTo>
                    <a:pt x="481" y="95"/>
                  </a:lnTo>
                  <a:lnTo>
                    <a:pt x="478" y="97"/>
                  </a:lnTo>
                  <a:lnTo>
                    <a:pt x="473" y="99"/>
                  </a:lnTo>
                  <a:lnTo>
                    <a:pt x="470" y="99"/>
                  </a:lnTo>
                  <a:lnTo>
                    <a:pt x="465" y="97"/>
                  </a:lnTo>
                  <a:lnTo>
                    <a:pt x="459" y="95"/>
                  </a:lnTo>
                  <a:lnTo>
                    <a:pt x="456" y="94"/>
                  </a:lnTo>
                  <a:lnTo>
                    <a:pt x="455" y="94"/>
                  </a:lnTo>
                  <a:lnTo>
                    <a:pt x="449" y="93"/>
                  </a:lnTo>
                  <a:lnTo>
                    <a:pt x="444" y="92"/>
                  </a:lnTo>
                  <a:lnTo>
                    <a:pt x="438" y="91"/>
                  </a:lnTo>
                  <a:lnTo>
                    <a:pt x="435" y="90"/>
                  </a:lnTo>
                  <a:lnTo>
                    <a:pt x="428" y="89"/>
                  </a:lnTo>
                  <a:lnTo>
                    <a:pt x="425" y="90"/>
                  </a:lnTo>
                  <a:lnTo>
                    <a:pt x="421" y="92"/>
                  </a:lnTo>
                  <a:lnTo>
                    <a:pt x="418" y="93"/>
                  </a:lnTo>
                  <a:lnTo>
                    <a:pt x="415" y="98"/>
                  </a:lnTo>
                  <a:lnTo>
                    <a:pt x="414" y="99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3" y="106"/>
                  </a:lnTo>
                  <a:lnTo>
                    <a:pt x="417" y="107"/>
                  </a:lnTo>
                  <a:lnTo>
                    <a:pt x="418" y="109"/>
                  </a:lnTo>
                  <a:lnTo>
                    <a:pt x="419" y="111"/>
                  </a:lnTo>
                  <a:lnTo>
                    <a:pt x="417" y="113"/>
                  </a:lnTo>
                  <a:lnTo>
                    <a:pt x="416" y="114"/>
                  </a:lnTo>
                  <a:lnTo>
                    <a:pt x="416" y="115"/>
                  </a:lnTo>
                  <a:lnTo>
                    <a:pt x="417" y="117"/>
                  </a:lnTo>
                  <a:lnTo>
                    <a:pt x="417" y="118"/>
                  </a:lnTo>
                  <a:lnTo>
                    <a:pt x="422" y="118"/>
                  </a:lnTo>
                  <a:lnTo>
                    <a:pt x="426" y="118"/>
                  </a:lnTo>
                  <a:lnTo>
                    <a:pt x="426" y="118"/>
                  </a:lnTo>
                  <a:lnTo>
                    <a:pt x="427" y="120"/>
                  </a:lnTo>
                  <a:lnTo>
                    <a:pt x="426" y="123"/>
                  </a:lnTo>
                  <a:lnTo>
                    <a:pt x="421" y="124"/>
                  </a:lnTo>
                  <a:lnTo>
                    <a:pt x="419" y="126"/>
                  </a:lnTo>
                  <a:lnTo>
                    <a:pt x="418" y="129"/>
                  </a:lnTo>
                  <a:lnTo>
                    <a:pt x="418" y="131"/>
                  </a:lnTo>
                  <a:lnTo>
                    <a:pt x="419" y="132"/>
                  </a:lnTo>
                  <a:lnTo>
                    <a:pt x="421" y="134"/>
                  </a:lnTo>
                  <a:lnTo>
                    <a:pt x="423" y="136"/>
                  </a:lnTo>
                  <a:lnTo>
                    <a:pt x="424" y="137"/>
                  </a:lnTo>
                  <a:lnTo>
                    <a:pt x="424" y="139"/>
                  </a:lnTo>
                  <a:lnTo>
                    <a:pt x="423" y="142"/>
                  </a:lnTo>
                  <a:lnTo>
                    <a:pt x="420" y="145"/>
                  </a:lnTo>
                  <a:lnTo>
                    <a:pt x="419" y="147"/>
                  </a:lnTo>
                  <a:lnTo>
                    <a:pt x="419" y="148"/>
                  </a:lnTo>
                  <a:lnTo>
                    <a:pt x="419" y="149"/>
                  </a:lnTo>
                  <a:lnTo>
                    <a:pt x="420" y="151"/>
                  </a:lnTo>
                  <a:lnTo>
                    <a:pt x="423" y="153"/>
                  </a:lnTo>
                  <a:lnTo>
                    <a:pt x="426" y="156"/>
                  </a:lnTo>
                  <a:lnTo>
                    <a:pt x="428" y="156"/>
                  </a:lnTo>
                  <a:lnTo>
                    <a:pt x="428" y="156"/>
                  </a:lnTo>
                  <a:lnTo>
                    <a:pt x="429" y="159"/>
                  </a:lnTo>
                  <a:lnTo>
                    <a:pt x="430" y="161"/>
                  </a:lnTo>
                  <a:lnTo>
                    <a:pt x="429" y="164"/>
                  </a:lnTo>
                  <a:lnTo>
                    <a:pt x="430" y="165"/>
                  </a:lnTo>
                  <a:lnTo>
                    <a:pt x="434" y="165"/>
                  </a:lnTo>
                  <a:lnTo>
                    <a:pt x="437" y="165"/>
                  </a:lnTo>
                  <a:lnTo>
                    <a:pt x="439" y="165"/>
                  </a:lnTo>
                  <a:lnTo>
                    <a:pt x="440" y="165"/>
                  </a:lnTo>
                  <a:lnTo>
                    <a:pt x="439" y="171"/>
                  </a:lnTo>
                  <a:lnTo>
                    <a:pt x="440" y="175"/>
                  </a:lnTo>
                  <a:lnTo>
                    <a:pt x="441" y="175"/>
                  </a:lnTo>
                  <a:lnTo>
                    <a:pt x="444" y="176"/>
                  </a:lnTo>
                  <a:lnTo>
                    <a:pt x="450" y="176"/>
                  </a:lnTo>
                  <a:lnTo>
                    <a:pt x="454" y="178"/>
                  </a:lnTo>
                  <a:lnTo>
                    <a:pt x="458" y="180"/>
                  </a:lnTo>
                  <a:lnTo>
                    <a:pt x="460" y="182"/>
                  </a:lnTo>
                  <a:lnTo>
                    <a:pt x="461" y="183"/>
                  </a:lnTo>
                  <a:lnTo>
                    <a:pt x="461" y="186"/>
                  </a:lnTo>
                  <a:lnTo>
                    <a:pt x="459" y="189"/>
                  </a:lnTo>
                  <a:lnTo>
                    <a:pt x="455" y="190"/>
                  </a:lnTo>
                  <a:lnTo>
                    <a:pt x="453" y="190"/>
                  </a:lnTo>
                  <a:lnTo>
                    <a:pt x="442" y="195"/>
                  </a:lnTo>
                  <a:lnTo>
                    <a:pt x="439" y="198"/>
                  </a:lnTo>
                  <a:lnTo>
                    <a:pt x="437" y="200"/>
                  </a:lnTo>
                  <a:lnTo>
                    <a:pt x="436" y="203"/>
                  </a:lnTo>
                  <a:lnTo>
                    <a:pt x="435" y="205"/>
                  </a:lnTo>
                  <a:lnTo>
                    <a:pt x="437" y="211"/>
                  </a:lnTo>
                  <a:lnTo>
                    <a:pt x="438" y="214"/>
                  </a:lnTo>
                  <a:lnTo>
                    <a:pt x="436" y="221"/>
                  </a:lnTo>
                  <a:lnTo>
                    <a:pt x="436" y="224"/>
                  </a:lnTo>
                  <a:lnTo>
                    <a:pt x="436" y="226"/>
                  </a:lnTo>
                  <a:lnTo>
                    <a:pt x="438" y="227"/>
                  </a:lnTo>
                  <a:lnTo>
                    <a:pt x="439" y="228"/>
                  </a:lnTo>
                  <a:lnTo>
                    <a:pt x="439" y="230"/>
                  </a:lnTo>
                  <a:lnTo>
                    <a:pt x="435" y="233"/>
                  </a:lnTo>
                  <a:lnTo>
                    <a:pt x="431" y="235"/>
                  </a:lnTo>
                  <a:lnTo>
                    <a:pt x="430" y="235"/>
                  </a:lnTo>
                  <a:lnTo>
                    <a:pt x="426" y="239"/>
                  </a:lnTo>
                  <a:lnTo>
                    <a:pt x="419" y="249"/>
                  </a:lnTo>
                  <a:lnTo>
                    <a:pt x="415" y="252"/>
                  </a:lnTo>
                  <a:lnTo>
                    <a:pt x="415" y="253"/>
                  </a:lnTo>
                  <a:lnTo>
                    <a:pt x="415" y="255"/>
                  </a:lnTo>
                  <a:lnTo>
                    <a:pt x="417" y="257"/>
                  </a:lnTo>
                  <a:lnTo>
                    <a:pt x="417" y="260"/>
                  </a:lnTo>
                  <a:lnTo>
                    <a:pt x="415" y="262"/>
                  </a:lnTo>
                  <a:lnTo>
                    <a:pt x="413" y="264"/>
                  </a:lnTo>
                  <a:lnTo>
                    <a:pt x="408" y="266"/>
                  </a:lnTo>
                  <a:lnTo>
                    <a:pt x="402" y="269"/>
                  </a:lnTo>
                  <a:lnTo>
                    <a:pt x="399" y="270"/>
                  </a:lnTo>
                  <a:lnTo>
                    <a:pt x="397" y="276"/>
                  </a:lnTo>
                  <a:lnTo>
                    <a:pt x="395" y="281"/>
                  </a:lnTo>
                  <a:lnTo>
                    <a:pt x="395" y="284"/>
                  </a:lnTo>
                  <a:lnTo>
                    <a:pt x="391" y="291"/>
                  </a:lnTo>
                  <a:lnTo>
                    <a:pt x="386" y="301"/>
                  </a:lnTo>
                  <a:lnTo>
                    <a:pt x="384" y="303"/>
                  </a:lnTo>
                  <a:lnTo>
                    <a:pt x="375" y="308"/>
                  </a:lnTo>
                  <a:lnTo>
                    <a:pt x="366" y="313"/>
                  </a:lnTo>
                  <a:lnTo>
                    <a:pt x="365" y="315"/>
                  </a:lnTo>
                  <a:lnTo>
                    <a:pt x="363" y="320"/>
                  </a:lnTo>
                  <a:lnTo>
                    <a:pt x="361" y="325"/>
                  </a:lnTo>
                  <a:lnTo>
                    <a:pt x="359" y="327"/>
                  </a:lnTo>
                  <a:lnTo>
                    <a:pt x="354" y="333"/>
                  </a:lnTo>
                  <a:lnTo>
                    <a:pt x="352" y="338"/>
                  </a:lnTo>
                  <a:lnTo>
                    <a:pt x="351" y="342"/>
                  </a:lnTo>
                  <a:lnTo>
                    <a:pt x="346" y="343"/>
                  </a:lnTo>
                  <a:lnTo>
                    <a:pt x="341" y="344"/>
                  </a:lnTo>
                  <a:lnTo>
                    <a:pt x="333" y="345"/>
                  </a:lnTo>
                  <a:lnTo>
                    <a:pt x="329" y="346"/>
                  </a:lnTo>
                  <a:lnTo>
                    <a:pt x="319" y="350"/>
                  </a:lnTo>
                  <a:lnTo>
                    <a:pt x="317" y="351"/>
                  </a:lnTo>
                  <a:lnTo>
                    <a:pt x="315" y="350"/>
                  </a:lnTo>
                  <a:lnTo>
                    <a:pt x="313" y="348"/>
                  </a:lnTo>
                  <a:lnTo>
                    <a:pt x="312" y="346"/>
                  </a:lnTo>
                  <a:lnTo>
                    <a:pt x="311" y="342"/>
                  </a:lnTo>
                  <a:lnTo>
                    <a:pt x="310" y="341"/>
                  </a:lnTo>
                  <a:lnTo>
                    <a:pt x="307" y="339"/>
                  </a:lnTo>
                  <a:lnTo>
                    <a:pt x="304" y="339"/>
                  </a:lnTo>
                  <a:lnTo>
                    <a:pt x="302" y="341"/>
                  </a:lnTo>
                  <a:lnTo>
                    <a:pt x="299" y="343"/>
                  </a:lnTo>
                  <a:lnTo>
                    <a:pt x="298" y="344"/>
                  </a:lnTo>
                  <a:lnTo>
                    <a:pt x="296" y="346"/>
                  </a:lnTo>
                  <a:lnTo>
                    <a:pt x="293" y="351"/>
                  </a:lnTo>
                  <a:lnTo>
                    <a:pt x="288" y="359"/>
                  </a:lnTo>
                  <a:lnTo>
                    <a:pt x="283" y="365"/>
                  </a:lnTo>
                  <a:lnTo>
                    <a:pt x="281" y="367"/>
                  </a:lnTo>
                  <a:lnTo>
                    <a:pt x="280" y="368"/>
                  </a:lnTo>
                  <a:lnTo>
                    <a:pt x="278" y="370"/>
                  </a:lnTo>
                  <a:lnTo>
                    <a:pt x="277" y="372"/>
                  </a:lnTo>
                  <a:lnTo>
                    <a:pt x="276" y="378"/>
                  </a:lnTo>
                  <a:lnTo>
                    <a:pt x="275" y="383"/>
                  </a:lnTo>
                  <a:lnTo>
                    <a:pt x="275" y="384"/>
                  </a:lnTo>
                  <a:lnTo>
                    <a:pt x="276" y="385"/>
                  </a:lnTo>
                  <a:lnTo>
                    <a:pt x="279" y="387"/>
                  </a:lnTo>
                  <a:lnTo>
                    <a:pt x="283" y="389"/>
                  </a:lnTo>
                  <a:lnTo>
                    <a:pt x="289" y="390"/>
                  </a:lnTo>
                  <a:lnTo>
                    <a:pt x="293" y="391"/>
                  </a:lnTo>
                  <a:lnTo>
                    <a:pt x="295" y="392"/>
                  </a:lnTo>
                  <a:lnTo>
                    <a:pt x="296" y="394"/>
                  </a:lnTo>
                  <a:lnTo>
                    <a:pt x="297" y="395"/>
                  </a:lnTo>
                  <a:lnTo>
                    <a:pt x="296" y="399"/>
                  </a:lnTo>
                  <a:lnTo>
                    <a:pt x="296" y="404"/>
                  </a:lnTo>
                  <a:lnTo>
                    <a:pt x="294" y="409"/>
                  </a:lnTo>
                  <a:lnTo>
                    <a:pt x="294" y="412"/>
                  </a:lnTo>
                  <a:lnTo>
                    <a:pt x="295" y="414"/>
                  </a:lnTo>
                  <a:lnTo>
                    <a:pt x="300" y="422"/>
                  </a:lnTo>
                  <a:lnTo>
                    <a:pt x="302" y="422"/>
                  </a:lnTo>
                  <a:lnTo>
                    <a:pt x="306" y="422"/>
                  </a:lnTo>
                  <a:lnTo>
                    <a:pt x="308" y="422"/>
                  </a:lnTo>
                  <a:lnTo>
                    <a:pt x="310" y="422"/>
                  </a:lnTo>
                  <a:lnTo>
                    <a:pt x="311" y="422"/>
                  </a:lnTo>
                  <a:lnTo>
                    <a:pt x="312" y="423"/>
                  </a:lnTo>
                  <a:lnTo>
                    <a:pt x="313" y="424"/>
                  </a:lnTo>
                  <a:lnTo>
                    <a:pt x="312" y="431"/>
                  </a:lnTo>
                  <a:lnTo>
                    <a:pt x="314" y="435"/>
                  </a:lnTo>
                  <a:lnTo>
                    <a:pt x="317" y="440"/>
                  </a:lnTo>
                  <a:lnTo>
                    <a:pt x="319" y="444"/>
                  </a:lnTo>
                  <a:lnTo>
                    <a:pt x="322" y="451"/>
                  </a:lnTo>
                  <a:lnTo>
                    <a:pt x="324" y="455"/>
                  </a:lnTo>
                  <a:lnTo>
                    <a:pt x="325" y="457"/>
                  </a:lnTo>
                  <a:lnTo>
                    <a:pt x="324" y="458"/>
                  </a:lnTo>
                  <a:lnTo>
                    <a:pt x="323" y="459"/>
                  </a:lnTo>
                  <a:lnTo>
                    <a:pt x="323" y="461"/>
                  </a:lnTo>
                  <a:lnTo>
                    <a:pt x="323" y="463"/>
                  </a:lnTo>
                  <a:lnTo>
                    <a:pt x="323" y="464"/>
                  </a:lnTo>
                  <a:lnTo>
                    <a:pt x="324" y="466"/>
                  </a:lnTo>
                  <a:lnTo>
                    <a:pt x="325" y="466"/>
                  </a:lnTo>
                  <a:lnTo>
                    <a:pt x="325" y="468"/>
                  </a:lnTo>
                  <a:lnTo>
                    <a:pt x="323" y="469"/>
                  </a:lnTo>
                  <a:lnTo>
                    <a:pt x="321" y="469"/>
                  </a:lnTo>
                  <a:lnTo>
                    <a:pt x="320" y="469"/>
                  </a:lnTo>
                  <a:lnTo>
                    <a:pt x="317" y="472"/>
                  </a:lnTo>
                  <a:lnTo>
                    <a:pt x="316" y="472"/>
                  </a:lnTo>
                  <a:lnTo>
                    <a:pt x="315" y="473"/>
                  </a:lnTo>
                  <a:lnTo>
                    <a:pt x="313" y="472"/>
                  </a:lnTo>
                  <a:lnTo>
                    <a:pt x="310" y="471"/>
                  </a:lnTo>
                  <a:lnTo>
                    <a:pt x="309" y="469"/>
                  </a:lnTo>
                  <a:lnTo>
                    <a:pt x="310" y="468"/>
                  </a:lnTo>
                  <a:lnTo>
                    <a:pt x="309" y="466"/>
                  </a:lnTo>
                  <a:lnTo>
                    <a:pt x="307" y="467"/>
                  </a:lnTo>
                  <a:lnTo>
                    <a:pt x="300" y="469"/>
                  </a:lnTo>
                  <a:lnTo>
                    <a:pt x="294" y="471"/>
                  </a:lnTo>
                  <a:lnTo>
                    <a:pt x="294" y="473"/>
                  </a:lnTo>
                  <a:lnTo>
                    <a:pt x="292" y="474"/>
                  </a:lnTo>
                  <a:lnTo>
                    <a:pt x="289" y="475"/>
                  </a:lnTo>
                  <a:lnTo>
                    <a:pt x="285" y="475"/>
                  </a:lnTo>
                  <a:lnTo>
                    <a:pt x="283" y="475"/>
                  </a:lnTo>
                  <a:lnTo>
                    <a:pt x="280" y="473"/>
                  </a:lnTo>
                  <a:lnTo>
                    <a:pt x="277" y="472"/>
                  </a:lnTo>
                  <a:lnTo>
                    <a:pt x="274" y="472"/>
                  </a:lnTo>
                  <a:lnTo>
                    <a:pt x="267" y="472"/>
                  </a:lnTo>
                  <a:lnTo>
                    <a:pt x="264" y="472"/>
                  </a:lnTo>
                  <a:lnTo>
                    <a:pt x="261" y="471"/>
                  </a:lnTo>
                  <a:lnTo>
                    <a:pt x="259" y="472"/>
                  </a:lnTo>
                  <a:lnTo>
                    <a:pt x="256" y="471"/>
                  </a:lnTo>
                  <a:lnTo>
                    <a:pt x="255" y="472"/>
                  </a:lnTo>
                  <a:lnTo>
                    <a:pt x="254" y="472"/>
                  </a:lnTo>
                  <a:lnTo>
                    <a:pt x="253" y="470"/>
                  </a:lnTo>
                  <a:lnTo>
                    <a:pt x="253" y="470"/>
                  </a:lnTo>
                  <a:lnTo>
                    <a:pt x="252" y="470"/>
                  </a:lnTo>
                  <a:lnTo>
                    <a:pt x="252" y="471"/>
                  </a:lnTo>
                  <a:lnTo>
                    <a:pt x="251" y="472"/>
                  </a:lnTo>
                  <a:lnTo>
                    <a:pt x="251" y="482"/>
                  </a:lnTo>
                  <a:lnTo>
                    <a:pt x="247" y="482"/>
                  </a:lnTo>
                  <a:lnTo>
                    <a:pt x="243" y="482"/>
                  </a:lnTo>
                  <a:lnTo>
                    <a:pt x="240" y="483"/>
                  </a:lnTo>
                  <a:lnTo>
                    <a:pt x="237" y="483"/>
                  </a:lnTo>
                  <a:lnTo>
                    <a:pt x="235" y="485"/>
                  </a:lnTo>
                  <a:lnTo>
                    <a:pt x="233" y="486"/>
                  </a:lnTo>
                  <a:lnTo>
                    <a:pt x="233" y="488"/>
                  </a:lnTo>
                  <a:lnTo>
                    <a:pt x="231" y="490"/>
                  </a:lnTo>
                  <a:lnTo>
                    <a:pt x="230" y="488"/>
                  </a:lnTo>
                  <a:lnTo>
                    <a:pt x="229" y="487"/>
                  </a:lnTo>
                  <a:lnTo>
                    <a:pt x="228" y="487"/>
                  </a:lnTo>
                  <a:lnTo>
                    <a:pt x="226" y="487"/>
                  </a:lnTo>
                  <a:lnTo>
                    <a:pt x="224" y="485"/>
                  </a:lnTo>
                  <a:lnTo>
                    <a:pt x="222" y="487"/>
                  </a:lnTo>
                  <a:lnTo>
                    <a:pt x="217" y="488"/>
                  </a:lnTo>
                  <a:lnTo>
                    <a:pt x="217" y="486"/>
                  </a:lnTo>
                  <a:lnTo>
                    <a:pt x="217" y="484"/>
                  </a:lnTo>
                  <a:lnTo>
                    <a:pt x="214" y="485"/>
                  </a:lnTo>
                  <a:lnTo>
                    <a:pt x="212" y="483"/>
                  </a:lnTo>
                  <a:lnTo>
                    <a:pt x="211" y="480"/>
                  </a:lnTo>
                  <a:lnTo>
                    <a:pt x="211" y="480"/>
                  </a:lnTo>
                  <a:lnTo>
                    <a:pt x="209" y="479"/>
                  </a:lnTo>
                  <a:lnTo>
                    <a:pt x="208" y="478"/>
                  </a:lnTo>
                  <a:lnTo>
                    <a:pt x="206" y="475"/>
                  </a:lnTo>
                  <a:lnTo>
                    <a:pt x="206" y="472"/>
                  </a:lnTo>
                  <a:lnTo>
                    <a:pt x="205" y="468"/>
                  </a:lnTo>
                  <a:lnTo>
                    <a:pt x="201" y="455"/>
                  </a:lnTo>
                  <a:lnTo>
                    <a:pt x="199" y="453"/>
                  </a:lnTo>
                  <a:lnTo>
                    <a:pt x="187" y="451"/>
                  </a:lnTo>
                  <a:lnTo>
                    <a:pt x="186" y="448"/>
                  </a:lnTo>
                  <a:lnTo>
                    <a:pt x="187" y="442"/>
                  </a:lnTo>
                  <a:lnTo>
                    <a:pt x="186" y="438"/>
                  </a:lnTo>
                  <a:lnTo>
                    <a:pt x="183" y="433"/>
                  </a:lnTo>
                  <a:lnTo>
                    <a:pt x="181" y="430"/>
                  </a:lnTo>
                  <a:lnTo>
                    <a:pt x="178" y="426"/>
                  </a:lnTo>
                  <a:lnTo>
                    <a:pt x="174" y="425"/>
                  </a:lnTo>
                  <a:lnTo>
                    <a:pt x="171" y="426"/>
                  </a:lnTo>
                  <a:lnTo>
                    <a:pt x="170" y="427"/>
                  </a:lnTo>
                  <a:lnTo>
                    <a:pt x="168" y="429"/>
                  </a:lnTo>
                  <a:lnTo>
                    <a:pt x="176" y="428"/>
                  </a:lnTo>
                  <a:lnTo>
                    <a:pt x="177" y="430"/>
                  </a:lnTo>
                  <a:lnTo>
                    <a:pt x="179" y="431"/>
                  </a:lnTo>
                  <a:lnTo>
                    <a:pt x="177" y="431"/>
                  </a:lnTo>
                  <a:lnTo>
                    <a:pt x="174" y="430"/>
                  </a:lnTo>
                  <a:lnTo>
                    <a:pt x="172" y="430"/>
                  </a:lnTo>
                  <a:lnTo>
                    <a:pt x="161" y="431"/>
                  </a:lnTo>
                  <a:lnTo>
                    <a:pt x="154" y="434"/>
                  </a:lnTo>
                  <a:lnTo>
                    <a:pt x="145" y="433"/>
                  </a:lnTo>
                  <a:lnTo>
                    <a:pt x="134" y="436"/>
                  </a:lnTo>
                  <a:lnTo>
                    <a:pt x="125" y="436"/>
                  </a:lnTo>
                  <a:lnTo>
                    <a:pt x="121" y="440"/>
                  </a:lnTo>
                  <a:lnTo>
                    <a:pt x="120" y="440"/>
                  </a:lnTo>
                  <a:lnTo>
                    <a:pt x="118" y="438"/>
                  </a:lnTo>
                  <a:lnTo>
                    <a:pt x="105" y="435"/>
                  </a:lnTo>
                  <a:lnTo>
                    <a:pt x="104" y="433"/>
                  </a:lnTo>
                  <a:lnTo>
                    <a:pt x="102" y="432"/>
                  </a:lnTo>
                  <a:lnTo>
                    <a:pt x="100" y="434"/>
                  </a:lnTo>
                  <a:lnTo>
                    <a:pt x="99" y="435"/>
                  </a:lnTo>
                  <a:lnTo>
                    <a:pt x="91" y="433"/>
                  </a:lnTo>
                  <a:lnTo>
                    <a:pt x="86" y="434"/>
                  </a:lnTo>
                  <a:lnTo>
                    <a:pt x="85" y="436"/>
                  </a:lnTo>
                  <a:lnTo>
                    <a:pt x="84" y="439"/>
                  </a:lnTo>
                  <a:lnTo>
                    <a:pt x="78" y="438"/>
                  </a:lnTo>
                  <a:lnTo>
                    <a:pt x="74" y="438"/>
                  </a:lnTo>
                  <a:lnTo>
                    <a:pt x="69" y="438"/>
                  </a:lnTo>
                  <a:lnTo>
                    <a:pt x="58" y="437"/>
                  </a:lnTo>
                  <a:lnTo>
                    <a:pt x="55" y="438"/>
                  </a:lnTo>
                  <a:lnTo>
                    <a:pt x="51" y="440"/>
                  </a:lnTo>
                  <a:lnTo>
                    <a:pt x="49" y="441"/>
                  </a:lnTo>
                  <a:lnTo>
                    <a:pt x="47" y="442"/>
                  </a:lnTo>
                  <a:lnTo>
                    <a:pt x="45" y="440"/>
                  </a:lnTo>
                  <a:lnTo>
                    <a:pt x="43" y="438"/>
                  </a:lnTo>
                  <a:lnTo>
                    <a:pt x="42" y="440"/>
                  </a:lnTo>
                  <a:lnTo>
                    <a:pt x="40" y="441"/>
                  </a:lnTo>
                  <a:lnTo>
                    <a:pt x="34" y="442"/>
                  </a:lnTo>
                  <a:lnTo>
                    <a:pt x="28" y="441"/>
                  </a:lnTo>
                  <a:lnTo>
                    <a:pt x="23" y="440"/>
                  </a:lnTo>
                  <a:lnTo>
                    <a:pt x="23" y="440"/>
                  </a:lnTo>
                  <a:lnTo>
                    <a:pt x="25" y="436"/>
                  </a:lnTo>
                  <a:lnTo>
                    <a:pt x="25" y="426"/>
                  </a:lnTo>
                  <a:lnTo>
                    <a:pt x="27" y="422"/>
                  </a:lnTo>
                  <a:lnTo>
                    <a:pt x="26" y="420"/>
                  </a:lnTo>
                  <a:lnTo>
                    <a:pt x="27" y="419"/>
                  </a:lnTo>
                  <a:lnTo>
                    <a:pt x="28" y="417"/>
                  </a:lnTo>
                  <a:lnTo>
                    <a:pt x="29" y="417"/>
                  </a:lnTo>
                  <a:lnTo>
                    <a:pt x="30" y="411"/>
                  </a:lnTo>
                  <a:lnTo>
                    <a:pt x="31" y="405"/>
                  </a:lnTo>
                  <a:lnTo>
                    <a:pt x="32" y="403"/>
                  </a:lnTo>
                  <a:lnTo>
                    <a:pt x="33" y="403"/>
                  </a:lnTo>
                  <a:lnTo>
                    <a:pt x="40" y="400"/>
                  </a:lnTo>
                  <a:lnTo>
                    <a:pt x="41" y="399"/>
                  </a:lnTo>
                  <a:lnTo>
                    <a:pt x="44" y="399"/>
                  </a:lnTo>
                  <a:lnTo>
                    <a:pt x="45" y="399"/>
                  </a:lnTo>
                  <a:lnTo>
                    <a:pt x="45" y="396"/>
                  </a:lnTo>
                  <a:lnTo>
                    <a:pt x="47" y="394"/>
                  </a:lnTo>
                  <a:lnTo>
                    <a:pt x="49" y="392"/>
                  </a:lnTo>
                  <a:lnTo>
                    <a:pt x="51" y="392"/>
                  </a:lnTo>
                  <a:lnTo>
                    <a:pt x="57" y="390"/>
                  </a:lnTo>
                  <a:lnTo>
                    <a:pt x="61" y="389"/>
                  </a:lnTo>
                  <a:lnTo>
                    <a:pt x="62" y="389"/>
                  </a:lnTo>
                  <a:lnTo>
                    <a:pt x="72" y="389"/>
                  </a:lnTo>
                  <a:lnTo>
                    <a:pt x="74" y="388"/>
                  </a:lnTo>
                  <a:lnTo>
                    <a:pt x="74" y="388"/>
                  </a:lnTo>
                  <a:lnTo>
                    <a:pt x="75" y="381"/>
                  </a:lnTo>
                  <a:lnTo>
                    <a:pt x="76" y="381"/>
                  </a:lnTo>
                  <a:lnTo>
                    <a:pt x="77" y="380"/>
                  </a:lnTo>
                  <a:lnTo>
                    <a:pt x="76" y="376"/>
                  </a:lnTo>
                  <a:lnTo>
                    <a:pt x="77" y="373"/>
                  </a:lnTo>
                  <a:lnTo>
                    <a:pt x="79" y="372"/>
                  </a:lnTo>
                  <a:lnTo>
                    <a:pt x="79" y="370"/>
                  </a:lnTo>
                  <a:lnTo>
                    <a:pt x="77" y="368"/>
                  </a:lnTo>
                  <a:lnTo>
                    <a:pt x="75" y="367"/>
                  </a:lnTo>
                  <a:lnTo>
                    <a:pt x="74" y="367"/>
                  </a:lnTo>
                  <a:lnTo>
                    <a:pt x="66" y="368"/>
                  </a:lnTo>
                  <a:lnTo>
                    <a:pt x="63" y="368"/>
                  </a:lnTo>
                  <a:lnTo>
                    <a:pt x="61" y="367"/>
                  </a:lnTo>
                  <a:lnTo>
                    <a:pt x="61" y="367"/>
                  </a:lnTo>
                  <a:lnTo>
                    <a:pt x="61" y="365"/>
                  </a:lnTo>
                  <a:lnTo>
                    <a:pt x="61" y="363"/>
                  </a:lnTo>
                  <a:lnTo>
                    <a:pt x="63" y="360"/>
                  </a:lnTo>
                  <a:lnTo>
                    <a:pt x="63" y="358"/>
                  </a:lnTo>
                  <a:lnTo>
                    <a:pt x="62" y="347"/>
                  </a:lnTo>
                  <a:lnTo>
                    <a:pt x="60" y="340"/>
                  </a:lnTo>
                  <a:lnTo>
                    <a:pt x="61" y="333"/>
                  </a:lnTo>
                  <a:lnTo>
                    <a:pt x="61" y="331"/>
                  </a:lnTo>
                  <a:lnTo>
                    <a:pt x="61" y="331"/>
                  </a:lnTo>
                  <a:lnTo>
                    <a:pt x="59" y="331"/>
                  </a:lnTo>
                  <a:lnTo>
                    <a:pt x="55" y="332"/>
                  </a:lnTo>
                  <a:lnTo>
                    <a:pt x="50" y="327"/>
                  </a:lnTo>
                  <a:lnTo>
                    <a:pt x="48" y="325"/>
                  </a:lnTo>
                  <a:lnTo>
                    <a:pt x="41" y="323"/>
                  </a:lnTo>
                  <a:lnTo>
                    <a:pt x="38" y="323"/>
                  </a:lnTo>
                  <a:lnTo>
                    <a:pt x="33" y="321"/>
                  </a:lnTo>
                  <a:lnTo>
                    <a:pt x="29" y="316"/>
                  </a:lnTo>
                  <a:lnTo>
                    <a:pt x="25" y="312"/>
                  </a:lnTo>
                  <a:lnTo>
                    <a:pt x="23" y="309"/>
                  </a:lnTo>
                  <a:lnTo>
                    <a:pt x="21" y="304"/>
                  </a:lnTo>
                  <a:lnTo>
                    <a:pt x="16" y="294"/>
                  </a:lnTo>
                  <a:lnTo>
                    <a:pt x="16" y="292"/>
                  </a:lnTo>
                  <a:lnTo>
                    <a:pt x="15" y="291"/>
                  </a:lnTo>
                  <a:lnTo>
                    <a:pt x="10" y="285"/>
                  </a:lnTo>
                  <a:lnTo>
                    <a:pt x="6" y="280"/>
                  </a:lnTo>
                  <a:lnTo>
                    <a:pt x="0" y="273"/>
                  </a:lnTo>
                  <a:lnTo>
                    <a:pt x="12" y="277"/>
                  </a:lnTo>
                  <a:lnTo>
                    <a:pt x="22" y="280"/>
                  </a:lnTo>
                  <a:lnTo>
                    <a:pt x="37" y="285"/>
                  </a:lnTo>
                  <a:lnTo>
                    <a:pt x="48" y="288"/>
                  </a:lnTo>
                  <a:lnTo>
                    <a:pt x="52" y="290"/>
                  </a:lnTo>
                  <a:lnTo>
                    <a:pt x="86" y="286"/>
                  </a:lnTo>
                  <a:lnTo>
                    <a:pt x="99" y="288"/>
                  </a:lnTo>
                  <a:lnTo>
                    <a:pt x="104" y="290"/>
                  </a:lnTo>
                  <a:lnTo>
                    <a:pt x="104" y="289"/>
                  </a:lnTo>
                  <a:lnTo>
                    <a:pt x="106" y="287"/>
                  </a:lnTo>
                  <a:lnTo>
                    <a:pt x="109" y="286"/>
                  </a:lnTo>
                  <a:lnTo>
                    <a:pt x="113" y="284"/>
                  </a:lnTo>
                  <a:lnTo>
                    <a:pt x="117" y="284"/>
                  </a:lnTo>
                  <a:lnTo>
                    <a:pt x="123" y="284"/>
                  </a:lnTo>
                  <a:lnTo>
                    <a:pt x="127" y="284"/>
                  </a:lnTo>
                  <a:lnTo>
                    <a:pt x="130" y="284"/>
                  </a:lnTo>
                  <a:lnTo>
                    <a:pt x="135" y="284"/>
                  </a:lnTo>
                  <a:lnTo>
                    <a:pt x="138" y="283"/>
                  </a:lnTo>
                  <a:lnTo>
                    <a:pt x="148" y="280"/>
                  </a:lnTo>
                  <a:lnTo>
                    <a:pt x="154" y="279"/>
                  </a:lnTo>
                  <a:lnTo>
                    <a:pt x="163" y="275"/>
                  </a:lnTo>
                  <a:lnTo>
                    <a:pt x="170" y="274"/>
                  </a:lnTo>
                  <a:lnTo>
                    <a:pt x="172" y="273"/>
                  </a:lnTo>
                  <a:lnTo>
                    <a:pt x="173" y="271"/>
                  </a:lnTo>
                  <a:lnTo>
                    <a:pt x="174" y="269"/>
                  </a:lnTo>
                  <a:lnTo>
                    <a:pt x="172" y="266"/>
                  </a:lnTo>
                  <a:lnTo>
                    <a:pt x="172" y="264"/>
                  </a:lnTo>
                  <a:lnTo>
                    <a:pt x="173" y="261"/>
                  </a:lnTo>
                  <a:lnTo>
                    <a:pt x="174" y="256"/>
                  </a:lnTo>
                  <a:lnTo>
                    <a:pt x="174" y="249"/>
                  </a:lnTo>
                  <a:lnTo>
                    <a:pt x="173" y="246"/>
                  </a:lnTo>
                  <a:lnTo>
                    <a:pt x="175" y="238"/>
                  </a:lnTo>
                  <a:lnTo>
                    <a:pt x="177" y="234"/>
                  </a:lnTo>
                  <a:lnTo>
                    <a:pt x="180" y="232"/>
                  </a:lnTo>
                  <a:lnTo>
                    <a:pt x="183" y="231"/>
                  </a:lnTo>
                  <a:lnTo>
                    <a:pt x="183" y="230"/>
                  </a:lnTo>
                  <a:lnTo>
                    <a:pt x="184" y="229"/>
                  </a:lnTo>
                  <a:lnTo>
                    <a:pt x="187" y="223"/>
                  </a:lnTo>
                  <a:lnTo>
                    <a:pt x="190" y="221"/>
                  </a:lnTo>
                  <a:lnTo>
                    <a:pt x="194" y="220"/>
                  </a:lnTo>
                  <a:lnTo>
                    <a:pt x="197" y="220"/>
                  </a:lnTo>
                  <a:lnTo>
                    <a:pt x="200" y="222"/>
                  </a:lnTo>
                  <a:lnTo>
                    <a:pt x="205" y="223"/>
                  </a:lnTo>
                  <a:lnTo>
                    <a:pt x="211" y="222"/>
                  </a:lnTo>
                  <a:lnTo>
                    <a:pt x="215" y="221"/>
                  </a:lnTo>
                  <a:lnTo>
                    <a:pt x="217" y="219"/>
                  </a:lnTo>
                  <a:lnTo>
                    <a:pt x="220" y="218"/>
                  </a:lnTo>
                  <a:lnTo>
                    <a:pt x="219" y="217"/>
                  </a:lnTo>
                  <a:lnTo>
                    <a:pt x="217" y="216"/>
                  </a:lnTo>
                  <a:lnTo>
                    <a:pt x="215" y="214"/>
                  </a:lnTo>
                  <a:lnTo>
                    <a:pt x="214" y="212"/>
                  </a:lnTo>
                  <a:lnTo>
                    <a:pt x="216" y="211"/>
                  </a:lnTo>
                  <a:lnTo>
                    <a:pt x="220" y="211"/>
                  </a:lnTo>
                  <a:lnTo>
                    <a:pt x="228" y="206"/>
                  </a:lnTo>
                  <a:lnTo>
                    <a:pt x="232" y="203"/>
                  </a:lnTo>
                  <a:lnTo>
                    <a:pt x="233" y="201"/>
                  </a:lnTo>
                  <a:lnTo>
                    <a:pt x="235" y="201"/>
                  </a:lnTo>
                  <a:lnTo>
                    <a:pt x="238" y="202"/>
                  </a:lnTo>
                  <a:lnTo>
                    <a:pt x="242" y="203"/>
                  </a:lnTo>
                  <a:lnTo>
                    <a:pt x="244" y="201"/>
                  </a:lnTo>
                  <a:lnTo>
                    <a:pt x="247" y="201"/>
                  </a:lnTo>
                  <a:lnTo>
                    <a:pt x="249" y="203"/>
                  </a:lnTo>
                  <a:lnTo>
                    <a:pt x="250" y="205"/>
                  </a:lnTo>
                  <a:lnTo>
                    <a:pt x="253" y="207"/>
                  </a:lnTo>
                  <a:lnTo>
                    <a:pt x="255" y="208"/>
                  </a:lnTo>
                  <a:lnTo>
                    <a:pt x="259" y="206"/>
                  </a:lnTo>
                  <a:lnTo>
                    <a:pt x="263" y="203"/>
                  </a:lnTo>
                  <a:lnTo>
                    <a:pt x="266" y="200"/>
                  </a:lnTo>
                  <a:lnTo>
                    <a:pt x="269" y="196"/>
                  </a:lnTo>
                  <a:lnTo>
                    <a:pt x="268" y="184"/>
                  </a:lnTo>
                  <a:lnTo>
                    <a:pt x="267" y="178"/>
                  </a:lnTo>
                  <a:lnTo>
                    <a:pt x="269" y="174"/>
                  </a:lnTo>
                  <a:lnTo>
                    <a:pt x="271" y="171"/>
                  </a:lnTo>
                  <a:lnTo>
                    <a:pt x="272" y="168"/>
                  </a:lnTo>
                  <a:lnTo>
                    <a:pt x="272" y="165"/>
                  </a:lnTo>
                  <a:lnTo>
                    <a:pt x="274" y="162"/>
                  </a:lnTo>
                  <a:lnTo>
                    <a:pt x="276" y="156"/>
                  </a:lnTo>
                  <a:lnTo>
                    <a:pt x="278" y="154"/>
                  </a:lnTo>
                  <a:lnTo>
                    <a:pt x="282" y="153"/>
                  </a:lnTo>
                  <a:lnTo>
                    <a:pt x="289" y="152"/>
                  </a:lnTo>
                  <a:lnTo>
                    <a:pt x="294" y="149"/>
                  </a:lnTo>
                  <a:lnTo>
                    <a:pt x="300" y="145"/>
                  </a:lnTo>
                  <a:lnTo>
                    <a:pt x="300" y="142"/>
                  </a:lnTo>
                  <a:lnTo>
                    <a:pt x="299" y="139"/>
                  </a:lnTo>
                  <a:lnTo>
                    <a:pt x="296" y="132"/>
                  </a:lnTo>
                  <a:lnTo>
                    <a:pt x="293" y="129"/>
                  </a:lnTo>
                  <a:lnTo>
                    <a:pt x="287" y="122"/>
                  </a:lnTo>
                  <a:lnTo>
                    <a:pt x="288" y="118"/>
                  </a:lnTo>
                  <a:lnTo>
                    <a:pt x="291" y="116"/>
                  </a:lnTo>
                  <a:lnTo>
                    <a:pt x="300" y="119"/>
                  </a:lnTo>
                  <a:lnTo>
                    <a:pt x="302" y="120"/>
                  </a:lnTo>
                  <a:lnTo>
                    <a:pt x="305" y="120"/>
                  </a:lnTo>
                  <a:lnTo>
                    <a:pt x="312" y="120"/>
                  </a:lnTo>
                  <a:lnTo>
                    <a:pt x="319" y="119"/>
                  </a:lnTo>
                  <a:lnTo>
                    <a:pt x="325" y="117"/>
                  </a:lnTo>
                  <a:lnTo>
                    <a:pt x="326" y="113"/>
                  </a:lnTo>
                  <a:lnTo>
                    <a:pt x="326" y="110"/>
                  </a:lnTo>
                  <a:lnTo>
                    <a:pt x="326" y="108"/>
                  </a:lnTo>
                  <a:lnTo>
                    <a:pt x="326" y="104"/>
                  </a:lnTo>
                  <a:lnTo>
                    <a:pt x="324" y="102"/>
                  </a:lnTo>
                  <a:lnTo>
                    <a:pt x="323" y="99"/>
                  </a:lnTo>
                  <a:lnTo>
                    <a:pt x="323" y="97"/>
                  </a:lnTo>
                  <a:lnTo>
                    <a:pt x="324" y="97"/>
                  </a:lnTo>
                  <a:lnTo>
                    <a:pt x="326" y="95"/>
                  </a:lnTo>
                  <a:lnTo>
                    <a:pt x="327" y="92"/>
                  </a:lnTo>
                  <a:lnTo>
                    <a:pt x="330" y="88"/>
                  </a:lnTo>
                  <a:lnTo>
                    <a:pt x="333" y="85"/>
                  </a:lnTo>
                  <a:lnTo>
                    <a:pt x="335" y="84"/>
                  </a:lnTo>
                  <a:lnTo>
                    <a:pt x="338" y="81"/>
                  </a:lnTo>
                  <a:lnTo>
                    <a:pt x="340" y="78"/>
                  </a:lnTo>
                  <a:lnTo>
                    <a:pt x="341" y="75"/>
                  </a:lnTo>
                  <a:lnTo>
                    <a:pt x="343" y="74"/>
                  </a:lnTo>
                  <a:lnTo>
                    <a:pt x="343" y="73"/>
                  </a:lnTo>
                  <a:lnTo>
                    <a:pt x="343" y="71"/>
                  </a:lnTo>
                  <a:lnTo>
                    <a:pt x="342" y="70"/>
                  </a:lnTo>
                  <a:lnTo>
                    <a:pt x="341" y="69"/>
                  </a:lnTo>
                  <a:lnTo>
                    <a:pt x="341" y="67"/>
                  </a:lnTo>
                  <a:lnTo>
                    <a:pt x="341" y="65"/>
                  </a:lnTo>
                  <a:lnTo>
                    <a:pt x="343" y="64"/>
                  </a:lnTo>
                  <a:lnTo>
                    <a:pt x="342" y="62"/>
                  </a:lnTo>
                  <a:lnTo>
                    <a:pt x="341" y="58"/>
                  </a:lnTo>
                  <a:lnTo>
                    <a:pt x="340" y="56"/>
                  </a:lnTo>
                  <a:lnTo>
                    <a:pt x="339" y="52"/>
                  </a:lnTo>
                  <a:lnTo>
                    <a:pt x="337" y="47"/>
                  </a:lnTo>
                  <a:lnTo>
                    <a:pt x="336" y="45"/>
                  </a:lnTo>
                  <a:lnTo>
                    <a:pt x="334" y="43"/>
                  </a:lnTo>
                  <a:lnTo>
                    <a:pt x="330" y="41"/>
                  </a:lnTo>
                  <a:lnTo>
                    <a:pt x="329" y="39"/>
                  </a:lnTo>
                  <a:lnTo>
                    <a:pt x="331" y="36"/>
                  </a:lnTo>
                  <a:lnTo>
                    <a:pt x="334" y="34"/>
                  </a:lnTo>
                  <a:lnTo>
                    <a:pt x="339" y="29"/>
                  </a:lnTo>
                  <a:lnTo>
                    <a:pt x="341" y="26"/>
                  </a:lnTo>
                  <a:lnTo>
                    <a:pt x="343" y="23"/>
                  </a:lnTo>
                  <a:lnTo>
                    <a:pt x="346" y="24"/>
                  </a:lnTo>
                  <a:lnTo>
                    <a:pt x="348" y="23"/>
                  </a:lnTo>
                  <a:lnTo>
                    <a:pt x="350" y="22"/>
                  </a:lnTo>
                  <a:lnTo>
                    <a:pt x="352" y="20"/>
                  </a:lnTo>
                  <a:lnTo>
                    <a:pt x="358" y="16"/>
                  </a:lnTo>
                  <a:lnTo>
                    <a:pt x="361" y="13"/>
                  </a:lnTo>
                  <a:lnTo>
                    <a:pt x="363" y="12"/>
                  </a:lnTo>
                  <a:lnTo>
                    <a:pt x="366" y="11"/>
                  </a:lnTo>
                  <a:lnTo>
                    <a:pt x="369" y="11"/>
                  </a:lnTo>
                  <a:lnTo>
                    <a:pt x="372" y="10"/>
                  </a:lnTo>
                  <a:lnTo>
                    <a:pt x="375" y="8"/>
                  </a:lnTo>
                  <a:lnTo>
                    <a:pt x="379" y="8"/>
                  </a:lnTo>
                  <a:lnTo>
                    <a:pt x="387" y="7"/>
                  </a:lnTo>
                  <a:lnTo>
                    <a:pt x="391" y="6"/>
                  </a:lnTo>
                  <a:lnTo>
                    <a:pt x="400" y="6"/>
                  </a:lnTo>
                  <a:lnTo>
                    <a:pt x="410" y="6"/>
                  </a:lnTo>
                  <a:lnTo>
                    <a:pt x="412" y="6"/>
                  </a:lnTo>
                  <a:lnTo>
                    <a:pt x="416" y="7"/>
                  </a:lnTo>
                  <a:lnTo>
                    <a:pt x="419" y="8"/>
                  </a:lnTo>
                  <a:lnTo>
                    <a:pt x="420" y="8"/>
                  </a:lnTo>
                  <a:lnTo>
                    <a:pt x="425" y="5"/>
                  </a:lnTo>
                  <a:lnTo>
                    <a:pt x="432" y="2"/>
                  </a:lnTo>
                  <a:lnTo>
                    <a:pt x="436" y="0"/>
                  </a:lnTo>
                  <a:lnTo>
                    <a:pt x="438" y="0"/>
                  </a:lnTo>
                  <a:lnTo>
                    <a:pt x="441" y="0"/>
                  </a:lnTo>
                  <a:lnTo>
                    <a:pt x="444" y="1"/>
                  </a:lnTo>
                  <a:lnTo>
                    <a:pt x="44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0" name="Freeform 627">
              <a:extLst>
                <a:ext uri="{FF2B5EF4-FFF2-40B4-BE49-F238E27FC236}">
                  <a16:creationId xmlns:a16="http://schemas.microsoft.com/office/drawing/2014/main" id="{622E00FB-5DEC-BA83-0A1C-585DE2253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112" y="8539529"/>
              <a:ext cx="54952" cy="60445"/>
            </a:xfrm>
            <a:custGeom>
              <a:avLst/>
              <a:gdLst>
                <a:gd name="T0" fmla="*/ 43 w 46"/>
                <a:gd name="T1" fmla="*/ 20 h 50"/>
                <a:gd name="T2" fmla="*/ 44 w 46"/>
                <a:gd name="T3" fmla="*/ 29 h 50"/>
                <a:gd name="T4" fmla="*/ 42 w 46"/>
                <a:gd name="T5" fmla="*/ 32 h 50"/>
                <a:gd name="T6" fmla="*/ 41 w 46"/>
                <a:gd name="T7" fmla="*/ 36 h 50"/>
                <a:gd name="T8" fmla="*/ 40 w 46"/>
                <a:gd name="T9" fmla="*/ 39 h 50"/>
                <a:gd name="T10" fmla="*/ 39 w 46"/>
                <a:gd name="T11" fmla="*/ 39 h 50"/>
                <a:gd name="T12" fmla="*/ 35 w 46"/>
                <a:gd name="T13" fmla="*/ 41 h 50"/>
                <a:gd name="T14" fmla="*/ 29 w 46"/>
                <a:gd name="T15" fmla="*/ 43 h 50"/>
                <a:gd name="T16" fmla="*/ 23 w 46"/>
                <a:gd name="T17" fmla="*/ 44 h 50"/>
                <a:gd name="T18" fmla="*/ 22 w 46"/>
                <a:gd name="T19" fmla="*/ 43 h 50"/>
                <a:gd name="T20" fmla="*/ 22 w 46"/>
                <a:gd name="T21" fmla="*/ 42 h 50"/>
                <a:gd name="T22" fmla="*/ 24 w 46"/>
                <a:gd name="T23" fmla="*/ 37 h 50"/>
                <a:gd name="T24" fmla="*/ 24 w 46"/>
                <a:gd name="T25" fmla="*/ 35 h 50"/>
                <a:gd name="T26" fmla="*/ 27 w 46"/>
                <a:gd name="T27" fmla="*/ 32 h 50"/>
                <a:gd name="T28" fmla="*/ 31 w 46"/>
                <a:gd name="T29" fmla="*/ 30 h 50"/>
                <a:gd name="T30" fmla="*/ 33 w 46"/>
                <a:gd name="T31" fmla="*/ 29 h 50"/>
                <a:gd name="T32" fmla="*/ 32 w 46"/>
                <a:gd name="T33" fmla="*/ 28 h 50"/>
                <a:gd name="T34" fmla="*/ 30 w 46"/>
                <a:gd name="T35" fmla="*/ 27 h 50"/>
                <a:gd name="T36" fmla="*/ 28 w 46"/>
                <a:gd name="T37" fmla="*/ 26 h 50"/>
                <a:gd name="T38" fmla="*/ 25 w 46"/>
                <a:gd name="T39" fmla="*/ 27 h 50"/>
                <a:gd name="T40" fmla="*/ 25 w 46"/>
                <a:gd name="T41" fmla="*/ 26 h 50"/>
                <a:gd name="T42" fmla="*/ 25 w 46"/>
                <a:gd name="T43" fmla="*/ 26 h 50"/>
                <a:gd name="T44" fmla="*/ 25 w 46"/>
                <a:gd name="T45" fmla="*/ 25 h 50"/>
                <a:gd name="T46" fmla="*/ 25 w 46"/>
                <a:gd name="T47" fmla="*/ 23 h 50"/>
                <a:gd name="T48" fmla="*/ 25 w 46"/>
                <a:gd name="T49" fmla="*/ 20 h 50"/>
                <a:gd name="T50" fmla="*/ 25 w 46"/>
                <a:gd name="T51" fmla="*/ 16 h 50"/>
                <a:gd name="T52" fmla="*/ 25 w 46"/>
                <a:gd name="T53" fmla="*/ 14 h 50"/>
                <a:gd name="T54" fmla="*/ 26 w 46"/>
                <a:gd name="T55" fmla="*/ 9 h 50"/>
                <a:gd name="T56" fmla="*/ 26 w 46"/>
                <a:gd name="T57" fmla="*/ 7 h 50"/>
                <a:gd name="T58" fmla="*/ 28 w 46"/>
                <a:gd name="T59" fmla="*/ 2 h 50"/>
                <a:gd name="T60" fmla="*/ 32 w 46"/>
                <a:gd name="T61" fmla="*/ 0 h 50"/>
                <a:gd name="T62" fmla="*/ 36 w 46"/>
                <a:gd name="T63" fmla="*/ 1 h 50"/>
                <a:gd name="T64" fmla="*/ 38 w 46"/>
                <a:gd name="T65" fmla="*/ 1 h 50"/>
                <a:gd name="T66" fmla="*/ 38 w 46"/>
                <a:gd name="T67" fmla="*/ 1 h 50"/>
                <a:gd name="T68" fmla="*/ 39 w 46"/>
                <a:gd name="T69" fmla="*/ 3 h 50"/>
                <a:gd name="T70" fmla="*/ 41 w 46"/>
                <a:gd name="T71" fmla="*/ 5 h 50"/>
                <a:gd name="T72" fmla="*/ 44 w 46"/>
                <a:gd name="T73" fmla="*/ 5 h 50"/>
                <a:gd name="T74" fmla="*/ 45 w 46"/>
                <a:gd name="T75" fmla="*/ 11 h 50"/>
                <a:gd name="T76" fmla="*/ 43 w 46"/>
                <a:gd name="T77" fmla="*/ 16 h 50"/>
                <a:gd name="T78" fmla="*/ 43 w 46"/>
                <a:gd name="T79" fmla="*/ 20 h 50"/>
                <a:gd name="T80" fmla="*/ 5 w 46"/>
                <a:gd name="T81" fmla="*/ 46 h 50"/>
                <a:gd name="T82" fmla="*/ 2 w 46"/>
                <a:gd name="T83" fmla="*/ 49 h 50"/>
                <a:gd name="T84" fmla="*/ 1 w 46"/>
                <a:gd name="T85" fmla="*/ 46 h 50"/>
                <a:gd name="T86" fmla="*/ 0 w 46"/>
                <a:gd name="T87" fmla="*/ 45 h 50"/>
                <a:gd name="T88" fmla="*/ 6 w 46"/>
                <a:gd name="T89" fmla="*/ 39 h 50"/>
                <a:gd name="T90" fmla="*/ 10 w 46"/>
                <a:gd name="T91" fmla="*/ 36 h 50"/>
                <a:gd name="T92" fmla="*/ 11 w 46"/>
                <a:gd name="T93" fmla="*/ 37 h 50"/>
                <a:gd name="T94" fmla="*/ 11 w 46"/>
                <a:gd name="T95" fmla="*/ 37 h 50"/>
                <a:gd name="T96" fmla="*/ 5 w 46"/>
                <a:gd name="T97" fmla="*/ 43 h 50"/>
                <a:gd name="T98" fmla="*/ 5 w 46"/>
                <a:gd name="T99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" h="50">
                  <a:moveTo>
                    <a:pt x="43" y="20"/>
                  </a:moveTo>
                  <a:lnTo>
                    <a:pt x="44" y="29"/>
                  </a:lnTo>
                  <a:lnTo>
                    <a:pt x="42" y="32"/>
                  </a:lnTo>
                  <a:lnTo>
                    <a:pt x="41" y="36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5" y="41"/>
                  </a:lnTo>
                  <a:lnTo>
                    <a:pt x="29" y="43"/>
                  </a:lnTo>
                  <a:lnTo>
                    <a:pt x="23" y="44"/>
                  </a:lnTo>
                  <a:lnTo>
                    <a:pt x="22" y="43"/>
                  </a:lnTo>
                  <a:lnTo>
                    <a:pt x="22" y="42"/>
                  </a:lnTo>
                  <a:lnTo>
                    <a:pt x="24" y="37"/>
                  </a:lnTo>
                  <a:lnTo>
                    <a:pt x="24" y="35"/>
                  </a:lnTo>
                  <a:lnTo>
                    <a:pt x="27" y="32"/>
                  </a:lnTo>
                  <a:lnTo>
                    <a:pt x="31" y="30"/>
                  </a:lnTo>
                  <a:lnTo>
                    <a:pt x="33" y="29"/>
                  </a:lnTo>
                  <a:lnTo>
                    <a:pt x="32" y="28"/>
                  </a:lnTo>
                  <a:lnTo>
                    <a:pt x="30" y="27"/>
                  </a:lnTo>
                  <a:lnTo>
                    <a:pt x="28" y="26"/>
                  </a:lnTo>
                  <a:lnTo>
                    <a:pt x="25" y="27"/>
                  </a:lnTo>
                  <a:lnTo>
                    <a:pt x="25" y="26"/>
                  </a:lnTo>
                  <a:lnTo>
                    <a:pt x="25" y="26"/>
                  </a:lnTo>
                  <a:lnTo>
                    <a:pt x="25" y="25"/>
                  </a:lnTo>
                  <a:lnTo>
                    <a:pt x="25" y="23"/>
                  </a:lnTo>
                  <a:lnTo>
                    <a:pt x="25" y="20"/>
                  </a:lnTo>
                  <a:lnTo>
                    <a:pt x="25" y="16"/>
                  </a:lnTo>
                  <a:lnTo>
                    <a:pt x="25" y="14"/>
                  </a:lnTo>
                  <a:lnTo>
                    <a:pt x="26" y="9"/>
                  </a:lnTo>
                  <a:lnTo>
                    <a:pt x="26" y="7"/>
                  </a:lnTo>
                  <a:lnTo>
                    <a:pt x="28" y="2"/>
                  </a:lnTo>
                  <a:lnTo>
                    <a:pt x="32" y="0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1" y="5"/>
                  </a:lnTo>
                  <a:lnTo>
                    <a:pt x="44" y="5"/>
                  </a:lnTo>
                  <a:lnTo>
                    <a:pt x="45" y="11"/>
                  </a:lnTo>
                  <a:lnTo>
                    <a:pt x="43" y="16"/>
                  </a:lnTo>
                  <a:lnTo>
                    <a:pt x="43" y="20"/>
                  </a:lnTo>
                  <a:close/>
                  <a:moveTo>
                    <a:pt x="5" y="46"/>
                  </a:moveTo>
                  <a:lnTo>
                    <a:pt x="2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6" y="39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1" y="37"/>
                  </a:lnTo>
                  <a:lnTo>
                    <a:pt x="5" y="43"/>
                  </a:lnTo>
                  <a:lnTo>
                    <a:pt x="5" y="4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1" name="Freeform 629">
              <a:extLst>
                <a:ext uri="{FF2B5EF4-FFF2-40B4-BE49-F238E27FC236}">
                  <a16:creationId xmlns:a16="http://schemas.microsoft.com/office/drawing/2014/main" id="{7266B713-FEC7-1500-DBD0-7FEF3E947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3112" y="8583490"/>
              <a:ext cx="16487" cy="16484"/>
            </a:xfrm>
            <a:custGeom>
              <a:avLst/>
              <a:gdLst>
                <a:gd name="T0" fmla="*/ 5 w 12"/>
                <a:gd name="T1" fmla="*/ 10 h 14"/>
                <a:gd name="T2" fmla="*/ 2 w 12"/>
                <a:gd name="T3" fmla="*/ 13 h 14"/>
                <a:gd name="T4" fmla="*/ 1 w 12"/>
                <a:gd name="T5" fmla="*/ 10 h 14"/>
                <a:gd name="T6" fmla="*/ 0 w 12"/>
                <a:gd name="T7" fmla="*/ 9 h 14"/>
                <a:gd name="T8" fmla="*/ 6 w 12"/>
                <a:gd name="T9" fmla="*/ 3 h 14"/>
                <a:gd name="T10" fmla="*/ 10 w 12"/>
                <a:gd name="T11" fmla="*/ 0 h 14"/>
                <a:gd name="T12" fmla="*/ 11 w 12"/>
                <a:gd name="T13" fmla="*/ 1 h 14"/>
                <a:gd name="T14" fmla="*/ 11 w 12"/>
                <a:gd name="T15" fmla="*/ 1 h 14"/>
                <a:gd name="T16" fmla="*/ 5 w 12"/>
                <a:gd name="T17" fmla="*/ 7 h 14"/>
                <a:gd name="T18" fmla="*/ 5 w 12"/>
                <a:gd name="T1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4">
                  <a:moveTo>
                    <a:pt x="5" y="10"/>
                  </a:moveTo>
                  <a:lnTo>
                    <a:pt x="2" y="13"/>
                  </a:lnTo>
                  <a:lnTo>
                    <a:pt x="1" y="10"/>
                  </a:lnTo>
                  <a:lnTo>
                    <a:pt x="0" y="9"/>
                  </a:lnTo>
                  <a:lnTo>
                    <a:pt x="6" y="3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5" y="7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2" name="Freeform 630">
              <a:extLst>
                <a:ext uri="{FF2B5EF4-FFF2-40B4-BE49-F238E27FC236}">
                  <a16:creationId xmlns:a16="http://schemas.microsoft.com/office/drawing/2014/main" id="{B6342E89-7496-8B81-8CAB-6BFF928B9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27042" y="8830772"/>
              <a:ext cx="32971" cy="71439"/>
            </a:xfrm>
            <a:custGeom>
              <a:avLst/>
              <a:gdLst>
                <a:gd name="T0" fmla="*/ 16 w 28"/>
                <a:gd name="T1" fmla="*/ 54 h 56"/>
                <a:gd name="T2" fmla="*/ 13 w 28"/>
                <a:gd name="T3" fmla="*/ 55 h 56"/>
                <a:gd name="T4" fmla="*/ 11 w 28"/>
                <a:gd name="T5" fmla="*/ 55 h 56"/>
                <a:gd name="T6" fmla="*/ 8 w 28"/>
                <a:gd name="T7" fmla="*/ 55 h 56"/>
                <a:gd name="T8" fmla="*/ 6 w 28"/>
                <a:gd name="T9" fmla="*/ 55 h 56"/>
                <a:gd name="T10" fmla="*/ 5 w 28"/>
                <a:gd name="T11" fmla="*/ 54 h 56"/>
                <a:gd name="T12" fmla="*/ 3 w 28"/>
                <a:gd name="T13" fmla="*/ 52 h 56"/>
                <a:gd name="T14" fmla="*/ 1 w 28"/>
                <a:gd name="T15" fmla="*/ 47 h 56"/>
                <a:gd name="T16" fmla="*/ 3 w 28"/>
                <a:gd name="T17" fmla="*/ 46 h 56"/>
                <a:gd name="T18" fmla="*/ 3 w 28"/>
                <a:gd name="T19" fmla="*/ 45 h 56"/>
                <a:gd name="T20" fmla="*/ 0 w 28"/>
                <a:gd name="T21" fmla="*/ 34 h 56"/>
                <a:gd name="T22" fmla="*/ 0 w 28"/>
                <a:gd name="T23" fmla="*/ 26 h 56"/>
                <a:gd name="T24" fmla="*/ 0 w 28"/>
                <a:gd name="T25" fmla="*/ 25 h 56"/>
                <a:gd name="T26" fmla="*/ 1 w 28"/>
                <a:gd name="T27" fmla="*/ 23 h 56"/>
                <a:gd name="T28" fmla="*/ 3 w 28"/>
                <a:gd name="T29" fmla="*/ 19 h 56"/>
                <a:gd name="T30" fmla="*/ 5 w 28"/>
                <a:gd name="T31" fmla="*/ 15 h 56"/>
                <a:gd name="T32" fmla="*/ 7 w 28"/>
                <a:gd name="T33" fmla="*/ 6 h 56"/>
                <a:gd name="T34" fmla="*/ 11 w 28"/>
                <a:gd name="T35" fmla="*/ 2 h 56"/>
                <a:gd name="T36" fmla="*/ 16 w 28"/>
                <a:gd name="T37" fmla="*/ 0 h 56"/>
                <a:gd name="T38" fmla="*/ 20 w 28"/>
                <a:gd name="T39" fmla="*/ 5 h 56"/>
                <a:gd name="T40" fmla="*/ 24 w 28"/>
                <a:gd name="T41" fmla="*/ 9 h 56"/>
                <a:gd name="T42" fmla="*/ 26 w 28"/>
                <a:gd name="T43" fmla="*/ 13 h 56"/>
                <a:gd name="T44" fmla="*/ 24 w 28"/>
                <a:gd name="T45" fmla="*/ 16 h 56"/>
                <a:gd name="T46" fmla="*/ 23 w 28"/>
                <a:gd name="T47" fmla="*/ 22 h 56"/>
                <a:gd name="T48" fmla="*/ 24 w 28"/>
                <a:gd name="T49" fmla="*/ 24 h 56"/>
                <a:gd name="T50" fmla="*/ 24 w 28"/>
                <a:gd name="T51" fmla="*/ 27 h 56"/>
                <a:gd name="T52" fmla="*/ 25 w 28"/>
                <a:gd name="T53" fmla="*/ 30 h 56"/>
                <a:gd name="T54" fmla="*/ 26 w 28"/>
                <a:gd name="T55" fmla="*/ 35 h 56"/>
                <a:gd name="T56" fmla="*/ 27 w 28"/>
                <a:gd name="T57" fmla="*/ 38 h 56"/>
                <a:gd name="T58" fmla="*/ 26 w 28"/>
                <a:gd name="T59" fmla="*/ 41 h 56"/>
                <a:gd name="T60" fmla="*/ 24 w 28"/>
                <a:gd name="T61" fmla="*/ 45 h 56"/>
                <a:gd name="T62" fmla="*/ 21 w 28"/>
                <a:gd name="T63" fmla="*/ 52 h 56"/>
                <a:gd name="T64" fmla="*/ 20 w 28"/>
                <a:gd name="T65" fmla="*/ 53 h 56"/>
                <a:gd name="T66" fmla="*/ 16 w 28"/>
                <a:gd name="T67" fmla="*/ 5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56">
                  <a:moveTo>
                    <a:pt x="16" y="54"/>
                  </a:moveTo>
                  <a:lnTo>
                    <a:pt x="13" y="55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3" y="52"/>
                  </a:lnTo>
                  <a:lnTo>
                    <a:pt x="1" y="47"/>
                  </a:lnTo>
                  <a:lnTo>
                    <a:pt x="3" y="46"/>
                  </a:lnTo>
                  <a:lnTo>
                    <a:pt x="3" y="45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3" y="19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20" y="5"/>
                  </a:lnTo>
                  <a:lnTo>
                    <a:pt x="24" y="9"/>
                  </a:lnTo>
                  <a:lnTo>
                    <a:pt x="26" y="13"/>
                  </a:lnTo>
                  <a:lnTo>
                    <a:pt x="24" y="16"/>
                  </a:lnTo>
                  <a:lnTo>
                    <a:pt x="23" y="22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5" y="30"/>
                  </a:lnTo>
                  <a:lnTo>
                    <a:pt x="26" y="35"/>
                  </a:lnTo>
                  <a:lnTo>
                    <a:pt x="27" y="38"/>
                  </a:lnTo>
                  <a:lnTo>
                    <a:pt x="26" y="41"/>
                  </a:lnTo>
                  <a:lnTo>
                    <a:pt x="24" y="45"/>
                  </a:lnTo>
                  <a:lnTo>
                    <a:pt x="21" y="52"/>
                  </a:lnTo>
                  <a:lnTo>
                    <a:pt x="20" y="53"/>
                  </a:lnTo>
                  <a:lnTo>
                    <a:pt x="16" y="5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3" name="Freeform 632">
              <a:extLst>
                <a:ext uri="{FF2B5EF4-FFF2-40B4-BE49-F238E27FC236}">
                  <a16:creationId xmlns:a16="http://schemas.microsoft.com/office/drawing/2014/main" id="{D308F18A-7AFA-753A-7962-B30138175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9600" y="8561510"/>
              <a:ext cx="835269" cy="686897"/>
            </a:xfrm>
            <a:custGeom>
              <a:avLst/>
              <a:gdLst>
                <a:gd name="T0" fmla="*/ 240 w 670"/>
                <a:gd name="T1" fmla="*/ 542 h 551"/>
                <a:gd name="T2" fmla="*/ 232 w 670"/>
                <a:gd name="T3" fmla="*/ 539 h 551"/>
                <a:gd name="T4" fmla="*/ 232 w 670"/>
                <a:gd name="T5" fmla="*/ 529 h 551"/>
                <a:gd name="T6" fmla="*/ 72 w 670"/>
                <a:gd name="T7" fmla="*/ 244 h 551"/>
                <a:gd name="T8" fmla="*/ 62 w 670"/>
                <a:gd name="T9" fmla="*/ 235 h 551"/>
                <a:gd name="T10" fmla="*/ 63 w 670"/>
                <a:gd name="T11" fmla="*/ 233 h 551"/>
                <a:gd name="T12" fmla="*/ 379 w 670"/>
                <a:gd name="T13" fmla="*/ 112 h 551"/>
                <a:gd name="T14" fmla="*/ 412 w 670"/>
                <a:gd name="T15" fmla="*/ 129 h 551"/>
                <a:gd name="T16" fmla="*/ 443 w 670"/>
                <a:gd name="T17" fmla="*/ 138 h 551"/>
                <a:gd name="T18" fmla="*/ 455 w 670"/>
                <a:gd name="T19" fmla="*/ 164 h 551"/>
                <a:gd name="T20" fmla="*/ 475 w 670"/>
                <a:gd name="T21" fmla="*/ 181 h 551"/>
                <a:gd name="T22" fmla="*/ 490 w 670"/>
                <a:gd name="T23" fmla="*/ 199 h 551"/>
                <a:gd name="T24" fmla="*/ 494 w 670"/>
                <a:gd name="T25" fmla="*/ 218 h 551"/>
                <a:gd name="T26" fmla="*/ 497 w 670"/>
                <a:gd name="T27" fmla="*/ 236 h 551"/>
                <a:gd name="T28" fmla="*/ 515 w 670"/>
                <a:gd name="T29" fmla="*/ 264 h 551"/>
                <a:gd name="T30" fmla="*/ 530 w 670"/>
                <a:gd name="T31" fmla="*/ 271 h 551"/>
                <a:gd name="T32" fmla="*/ 537 w 670"/>
                <a:gd name="T33" fmla="*/ 281 h 551"/>
                <a:gd name="T34" fmla="*/ 543 w 670"/>
                <a:gd name="T35" fmla="*/ 293 h 551"/>
                <a:gd name="T36" fmla="*/ 556 w 670"/>
                <a:gd name="T37" fmla="*/ 309 h 551"/>
                <a:gd name="T38" fmla="*/ 568 w 670"/>
                <a:gd name="T39" fmla="*/ 325 h 551"/>
                <a:gd name="T40" fmla="*/ 586 w 670"/>
                <a:gd name="T41" fmla="*/ 331 h 551"/>
                <a:gd name="T42" fmla="*/ 632 w 670"/>
                <a:gd name="T43" fmla="*/ 337 h 551"/>
                <a:gd name="T44" fmla="*/ 652 w 670"/>
                <a:gd name="T45" fmla="*/ 340 h 551"/>
                <a:gd name="T46" fmla="*/ 669 w 670"/>
                <a:gd name="T47" fmla="*/ 361 h 551"/>
                <a:gd name="T48" fmla="*/ 661 w 670"/>
                <a:gd name="T49" fmla="*/ 387 h 551"/>
                <a:gd name="T50" fmla="*/ 653 w 670"/>
                <a:gd name="T51" fmla="*/ 413 h 551"/>
                <a:gd name="T52" fmla="*/ 634 w 670"/>
                <a:gd name="T53" fmla="*/ 434 h 551"/>
                <a:gd name="T54" fmla="*/ 595 w 670"/>
                <a:gd name="T55" fmla="*/ 447 h 551"/>
                <a:gd name="T56" fmla="*/ 557 w 670"/>
                <a:gd name="T57" fmla="*/ 461 h 551"/>
                <a:gd name="T58" fmla="*/ 501 w 670"/>
                <a:gd name="T59" fmla="*/ 470 h 551"/>
                <a:gd name="T60" fmla="*/ 445 w 670"/>
                <a:gd name="T61" fmla="*/ 483 h 551"/>
                <a:gd name="T62" fmla="*/ 412 w 670"/>
                <a:gd name="T63" fmla="*/ 514 h 551"/>
                <a:gd name="T64" fmla="*/ 390 w 670"/>
                <a:gd name="T65" fmla="*/ 526 h 551"/>
                <a:gd name="T66" fmla="*/ 356 w 670"/>
                <a:gd name="T67" fmla="*/ 520 h 551"/>
                <a:gd name="T68" fmla="*/ 322 w 670"/>
                <a:gd name="T69" fmla="*/ 515 h 551"/>
                <a:gd name="T70" fmla="*/ 296 w 670"/>
                <a:gd name="T71" fmla="*/ 518 h 551"/>
                <a:gd name="T72" fmla="*/ 282 w 670"/>
                <a:gd name="T73" fmla="*/ 512 h 551"/>
                <a:gd name="T74" fmla="*/ 274 w 670"/>
                <a:gd name="T75" fmla="*/ 521 h 551"/>
                <a:gd name="T76" fmla="*/ 273 w 670"/>
                <a:gd name="T77" fmla="*/ 537 h 551"/>
                <a:gd name="T78" fmla="*/ 260 w 670"/>
                <a:gd name="T79" fmla="*/ 547 h 551"/>
                <a:gd name="T80" fmla="*/ 250 w 670"/>
                <a:gd name="T81" fmla="*/ 527 h 551"/>
                <a:gd name="T82" fmla="*/ 219 w 670"/>
                <a:gd name="T83" fmla="*/ 487 h 551"/>
                <a:gd name="T84" fmla="*/ 200 w 670"/>
                <a:gd name="T85" fmla="*/ 446 h 551"/>
                <a:gd name="T86" fmla="*/ 174 w 670"/>
                <a:gd name="T87" fmla="*/ 420 h 551"/>
                <a:gd name="T88" fmla="*/ 144 w 670"/>
                <a:gd name="T89" fmla="*/ 380 h 551"/>
                <a:gd name="T90" fmla="*/ 142 w 670"/>
                <a:gd name="T91" fmla="*/ 351 h 551"/>
                <a:gd name="T92" fmla="*/ 137 w 670"/>
                <a:gd name="T93" fmla="*/ 331 h 551"/>
                <a:gd name="T94" fmla="*/ 117 w 670"/>
                <a:gd name="T95" fmla="*/ 295 h 551"/>
                <a:gd name="T96" fmla="*/ 93 w 670"/>
                <a:gd name="T97" fmla="*/ 282 h 551"/>
                <a:gd name="T98" fmla="*/ 83 w 670"/>
                <a:gd name="T99" fmla="*/ 252 h 551"/>
                <a:gd name="T100" fmla="*/ 60 w 670"/>
                <a:gd name="T101" fmla="*/ 218 h 551"/>
                <a:gd name="T102" fmla="*/ 26 w 670"/>
                <a:gd name="T103" fmla="*/ 160 h 551"/>
                <a:gd name="T104" fmla="*/ 2 w 670"/>
                <a:gd name="T105" fmla="*/ 142 h 551"/>
                <a:gd name="T106" fmla="*/ 39 w 670"/>
                <a:gd name="T107" fmla="*/ 107 h 551"/>
                <a:gd name="T108" fmla="*/ 68 w 670"/>
                <a:gd name="T109" fmla="*/ 84 h 551"/>
                <a:gd name="T110" fmla="*/ 96 w 670"/>
                <a:gd name="T111" fmla="*/ 66 h 551"/>
                <a:gd name="T112" fmla="*/ 86 w 670"/>
                <a:gd name="T113" fmla="*/ 36 h 551"/>
                <a:gd name="T114" fmla="*/ 120 w 670"/>
                <a:gd name="T115" fmla="*/ 11 h 551"/>
                <a:gd name="T116" fmla="*/ 172 w 670"/>
                <a:gd name="T117" fmla="*/ 5 h 551"/>
                <a:gd name="T118" fmla="*/ 228 w 670"/>
                <a:gd name="T119" fmla="*/ 34 h 551"/>
                <a:gd name="T120" fmla="*/ 291 w 670"/>
                <a:gd name="T121" fmla="*/ 84 h 551"/>
                <a:gd name="T122" fmla="*/ 361 w 670"/>
                <a:gd name="T123" fmla="*/ 112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0" h="551">
                  <a:moveTo>
                    <a:pt x="235" y="538"/>
                  </a:moveTo>
                  <a:lnTo>
                    <a:pt x="237" y="538"/>
                  </a:lnTo>
                  <a:lnTo>
                    <a:pt x="236" y="537"/>
                  </a:lnTo>
                  <a:lnTo>
                    <a:pt x="236" y="537"/>
                  </a:lnTo>
                  <a:lnTo>
                    <a:pt x="237" y="535"/>
                  </a:lnTo>
                  <a:lnTo>
                    <a:pt x="240" y="538"/>
                  </a:lnTo>
                  <a:lnTo>
                    <a:pt x="240" y="542"/>
                  </a:lnTo>
                  <a:lnTo>
                    <a:pt x="240" y="543"/>
                  </a:lnTo>
                  <a:lnTo>
                    <a:pt x="239" y="542"/>
                  </a:lnTo>
                  <a:lnTo>
                    <a:pt x="238" y="541"/>
                  </a:lnTo>
                  <a:lnTo>
                    <a:pt x="238" y="541"/>
                  </a:lnTo>
                  <a:lnTo>
                    <a:pt x="237" y="540"/>
                  </a:lnTo>
                  <a:lnTo>
                    <a:pt x="234" y="540"/>
                  </a:lnTo>
                  <a:lnTo>
                    <a:pt x="232" y="539"/>
                  </a:lnTo>
                  <a:lnTo>
                    <a:pt x="228" y="536"/>
                  </a:lnTo>
                  <a:lnTo>
                    <a:pt x="228" y="534"/>
                  </a:lnTo>
                  <a:lnTo>
                    <a:pt x="229" y="534"/>
                  </a:lnTo>
                  <a:lnTo>
                    <a:pt x="230" y="532"/>
                  </a:lnTo>
                  <a:lnTo>
                    <a:pt x="231" y="530"/>
                  </a:lnTo>
                  <a:lnTo>
                    <a:pt x="230" y="529"/>
                  </a:lnTo>
                  <a:lnTo>
                    <a:pt x="232" y="529"/>
                  </a:lnTo>
                  <a:lnTo>
                    <a:pt x="233" y="531"/>
                  </a:lnTo>
                  <a:lnTo>
                    <a:pt x="233" y="535"/>
                  </a:lnTo>
                  <a:lnTo>
                    <a:pt x="233" y="536"/>
                  </a:lnTo>
                  <a:lnTo>
                    <a:pt x="233" y="537"/>
                  </a:lnTo>
                  <a:lnTo>
                    <a:pt x="235" y="538"/>
                  </a:lnTo>
                  <a:close/>
                  <a:moveTo>
                    <a:pt x="73" y="244"/>
                  </a:moveTo>
                  <a:lnTo>
                    <a:pt x="72" y="244"/>
                  </a:lnTo>
                  <a:lnTo>
                    <a:pt x="70" y="241"/>
                  </a:lnTo>
                  <a:lnTo>
                    <a:pt x="68" y="240"/>
                  </a:lnTo>
                  <a:lnTo>
                    <a:pt x="67" y="239"/>
                  </a:lnTo>
                  <a:lnTo>
                    <a:pt x="61" y="236"/>
                  </a:lnTo>
                  <a:lnTo>
                    <a:pt x="60" y="235"/>
                  </a:lnTo>
                  <a:lnTo>
                    <a:pt x="61" y="233"/>
                  </a:lnTo>
                  <a:lnTo>
                    <a:pt x="62" y="235"/>
                  </a:lnTo>
                  <a:lnTo>
                    <a:pt x="63" y="236"/>
                  </a:lnTo>
                  <a:lnTo>
                    <a:pt x="68" y="238"/>
                  </a:lnTo>
                  <a:lnTo>
                    <a:pt x="73" y="242"/>
                  </a:lnTo>
                  <a:lnTo>
                    <a:pt x="74" y="243"/>
                  </a:lnTo>
                  <a:lnTo>
                    <a:pt x="73" y="244"/>
                  </a:lnTo>
                  <a:close/>
                  <a:moveTo>
                    <a:pt x="63" y="232"/>
                  </a:moveTo>
                  <a:lnTo>
                    <a:pt x="63" y="233"/>
                  </a:lnTo>
                  <a:lnTo>
                    <a:pt x="61" y="231"/>
                  </a:lnTo>
                  <a:lnTo>
                    <a:pt x="61" y="229"/>
                  </a:lnTo>
                  <a:lnTo>
                    <a:pt x="62" y="227"/>
                  </a:lnTo>
                  <a:lnTo>
                    <a:pt x="62" y="230"/>
                  </a:lnTo>
                  <a:lnTo>
                    <a:pt x="63" y="231"/>
                  </a:lnTo>
                  <a:lnTo>
                    <a:pt x="63" y="232"/>
                  </a:lnTo>
                  <a:close/>
                  <a:moveTo>
                    <a:pt x="379" y="112"/>
                  </a:moveTo>
                  <a:lnTo>
                    <a:pt x="385" y="112"/>
                  </a:lnTo>
                  <a:lnTo>
                    <a:pt x="394" y="113"/>
                  </a:lnTo>
                  <a:lnTo>
                    <a:pt x="399" y="114"/>
                  </a:lnTo>
                  <a:lnTo>
                    <a:pt x="408" y="115"/>
                  </a:lnTo>
                  <a:lnTo>
                    <a:pt x="411" y="121"/>
                  </a:lnTo>
                  <a:lnTo>
                    <a:pt x="412" y="125"/>
                  </a:lnTo>
                  <a:lnTo>
                    <a:pt x="412" y="129"/>
                  </a:lnTo>
                  <a:lnTo>
                    <a:pt x="416" y="132"/>
                  </a:lnTo>
                  <a:lnTo>
                    <a:pt x="422" y="132"/>
                  </a:lnTo>
                  <a:lnTo>
                    <a:pt x="427" y="132"/>
                  </a:lnTo>
                  <a:lnTo>
                    <a:pt x="435" y="132"/>
                  </a:lnTo>
                  <a:lnTo>
                    <a:pt x="440" y="132"/>
                  </a:lnTo>
                  <a:lnTo>
                    <a:pt x="442" y="135"/>
                  </a:lnTo>
                  <a:lnTo>
                    <a:pt x="443" y="138"/>
                  </a:lnTo>
                  <a:lnTo>
                    <a:pt x="446" y="147"/>
                  </a:lnTo>
                  <a:lnTo>
                    <a:pt x="451" y="153"/>
                  </a:lnTo>
                  <a:lnTo>
                    <a:pt x="452" y="155"/>
                  </a:lnTo>
                  <a:lnTo>
                    <a:pt x="452" y="158"/>
                  </a:lnTo>
                  <a:lnTo>
                    <a:pt x="452" y="159"/>
                  </a:lnTo>
                  <a:lnTo>
                    <a:pt x="451" y="161"/>
                  </a:lnTo>
                  <a:lnTo>
                    <a:pt x="455" y="164"/>
                  </a:lnTo>
                  <a:lnTo>
                    <a:pt x="460" y="167"/>
                  </a:lnTo>
                  <a:lnTo>
                    <a:pt x="463" y="168"/>
                  </a:lnTo>
                  <a:lnTo>
                    <a:pt x="465" y="169"/>
                  </a:lnTo>
                  <a:lnTo>
                    <a:pt x="463" y="171"/>
                  </a:lnTo>
                  <a:lnTo>
                    <a:pt x="467" y="176"/>
                  </a:lnTo>
                  <a:lnTo>
                    <a:pt x="471" y="181"/>
                  </a:lnTo>
                  <a:lnTo>
                    <a:pt x="475" y="181"/>
                  </a:lnTo>
                  <a:lnTo>
                    <a:pt x="480" y="189"/>
                  </a:lnTo>
                  <a:lnTo>
                    <a:pt x="489" y="193"/>
                  </a:lnTo>
                  <a:lnTo>
                    <a:pt x="495" y="199"/>
                  </a:lnTo>
                  <a:lnTo>
                    <a:pt x="494" y="199"/>
                  </a:lnTo>
                  <a:lnTo>
                    <a:pt x="493" y="199"/>
                  </a:lnTo>
                  <a:lnTo>
                    <a:pt x="490" y="198"/>
                  </a:lnTo>
                  <a:lnTo>
                    <a:pt x="490" y="199"/>
                  </a:lnTo>
                  <a:lnTo>
                    <a:pt x="490" y="201"/>
                  </a:lnTo>
                  <a:lnTo>
                    <a:pt x="490" y="204"/>
                  </a:lnTo>
                  <a:lnTo>
                    <a:pt x="493" y="206"/>
                  </a:lnTo>
                  <a:lnTo>
                    <a:pt x="496" y="208"/>
                  </a:lnTo>
                  <a:lnTo>
                    <a:pt x="496" y="211"/>
                  </a:lnTo>
                  <a:lnTo>
                    <a:pt x="495" y="218"/>
                  </a:lnTo>
                  <a:lnTo>
                    <a:pt x="494" y="218"/>
                  </a:lnTo>
                  <a:lnTo>
                    <a:pt x="493" y="218"/>
                  </a:lnTo>
                  <a:lnTo>
                    <a:pt x="492" y="218"/>
                  </a:lnTo>
                  <a:lnTo>
                    <a:pt x="491" y="218"/>
                  </a:lnTo>
                  <a:lnTo>
                    <a:pt x="492" y="223"/>
                  </a:lnTo>
                  <a:lnTo>
                    <a:pt x="494" y="228"/>
                  </a:lnTo>
                  <a:lnTo>
                    <a:pt x="496" y="231"/>
                  </a:lnTo>
                  <a:lnTo>
                    <a:pt x="497" y="236"/>
                  </a:lnTo>
                  <a:lnTo>
                    <a:pt x="499" y="238"/>
                  </a:lnTo>
                  <a:lnTo>
                    <a:pt x="504" y="242"/>
                  </a:lnTo>
                  <a:lnTo>
                    <a:pt x="506" y="247"/>
                  </a:lnTo>
                  <a:lnTo>
                    <a:pt x="508" y="254"/>
                  </a:lnTo>
                  <a:lnTo>
                    <a:pt x="511" y="258"/>
                  </a:lnTo>
                  <a:lnTo>
                    <a:pt x="513" y="262"/>
                  </a:lnTo>
                  <a:lnTo>
                    <a:pt x="515" y="264"/>
                  </a:lnTo>
                  <a:lnTo>
                    <a:pt x="517" y="269"/>
                  </a:lnTo>
                  <a:lnTo>
                    <a:pt x="519" y="272"/>
                  </a:lnTo>
                  <a:lnTo>
                    <a:pt x="520" y="272"/>
                  </a:lnTo>
                  <a:lnTo>
                    <a:pt x="522" y="272"/>
                  </a:lnTo>
                  <a:lnTo>
                    <a:pt x="525" y="272"/>
                  </a:lnTo>
                  <a:lnTo>
                    <a:pt x="527" y="272"/>
                  </a:lnTo>
                  <a:lnTo>
                    <a:pt x="530" y="271"/>
                  </a:lnTo>
                  <a:lnTo>
                    <a:pt x="532" y="272"/>
                  </a:lnTo>
                  <a:lnTo>
                    <a:pt x="534" y="272"/>
                  </a:lnTo>
                  <a:lnTo>
                    <a:pt x="535" y="274"/>
                  </a:lnTo>
                  <a:lnTo>
                    <a:pt x="533" y="275"/>
                  </a:lnTo>
                  <a:lnTo>
                    <a:pt x="531" y="280"/>
                  </a:lnTo>
                  <a:lnTo>
                    <a:pt x="534" y="281"/>
                  </a:lnTo>
                  <a:lnTo>
                    <a:pt x="537" y="281"/>
                  </a:lnTo>
                  <a:lnTo>
                    <a:pt x="538" y="282"/>
                  </a:lnTo>
                  <a:lnTo>
                    <a:pt x="540" y="282"/>
                  </a:lnTo>
                  <a:lnTo>
                    <a:pt x="540" y="283"/>
                  </a:lnTo>
                  <a:lnTo>
                    <a:pt x="540" y="288"/>
                  </a:lnTo>
                  <a:lnTo>
                    <a:pt x="540" y="290"/>
                  </a:lnTo>
                  <a:lnTo>
                    <a:pt x="542" y="291"/>
                  </a:lnTo>
                  <a:lnTo>
                    <a:pt x="543" y="293"/>
                  </a:lnTo>
                  <a:lnTo>
                    <a:pt x="545" y="296"/>
                  </a:lnTo>
                  <a:lnTo>
                    <a:pt x="547" y="298"/>
                  </a:lnTo>
                  <a:lnTo>
                    <a:pt x="548" y="300"/>
                  </a:lnTo>
                  <a:lnTo>
                    <a:pt x="550" y="302"/>
                  </a:lnTo>
                  <a:lnTo>
                    <a:pt x="552" y="305"/>
                  </a:lnTo>
                  <a:lnTo>
                    <a:pt x="554" y="307"/>
                  </a:lnTo>
                  <a:lnTo>
                    <a:pt x="556" y="309"/>
                  </a:lnTo>
                  <a:lnTo>
                    <a:pt x="558" y="311"/>
                  </a:lnTo>
                  <a:lnTo>
                    <a:pt x="559" y="314"/>
                  </a:lnTo>
                  <a:lnTo>
                    <a:pt x="561" y="316"/>
                  </a:lnTo>
                  <a:lnTo>
                    <a:pt x="562" y="318"/>
                  </a:lnTo>
                  <a:lnTo>
                    <a:pt x="564" y="320"/>
                  </a:lnTo>
                  <a:lnTo>
                    <a:pt x="566" y="322"/>
                  </a:lnTo>
                  <a:lnTo>
                    <a:pt x="568" y="325"/>
                  </a:lnTo>
                  <a:lnTo>
                    <a:pt x="570" y="327"/>
                  </a:lnTo>
                  <a:lnTo>
                    <a:pt x="571" y="329"/>
                  </a:lnTo>
                  <a:lnTo>
                    <a:pt x="573" y="329"/>
                  </a:lnTo>
                  <a:lnTo>
                    <a:pt x="575" y="329"/>
                  </a:lnTo>
                  <a:lnTo>
                    <a:pt x="577" y="330"/>
                  </a:lnTo>
                  <a:lnTo>
                    <a:pt x="581" y="331"/>
                  </a:lnTo>
                  <a:lnTo>
                    <a:pt x="586" y="331"/>
                  </a:lnTo>
                  <a:lnTo>
                    <a:pt x="591" y="332"/>
                  </a:lnTo>
                  <a:lnTo>
                    <a:pt x="598" y="332"/>
                  </a:lnTo>
                  <a:lnTo>
                    <a:pt x="605" y="333"/>
                  </a:lnTo>
                  <a:lnTo>
                    <a:pt x="611" y="334"/>
                  </a:lnTo>
                  <a:lnTo>
                    <a:pt x="619" y="335"/>
                  </a:lnTo>
                  <a:lnTo>
                    <a:pt x="625" y="336"/>
                  </a:lnTo>
                  <a:lnTo>
                    <a:pt x="632" y="337"/>
                  </a:lnTo>
                  <a:lnTo>
                    <a:pt x="638" y="338"/>
                  </a:lnTo>
                  <a:lnTo>
                    <a:pt x="642" y="338"/>
                  </a:lnTo>
                  <a:lnTo>
                    <a:pt x="646" y="339"/>
                  </a:lnTo>
                  <a:lnTo>
                    <a:pt x="649" y="339"/>
                  </a:lnTo>
                  <a:lnTo>
                    <a:pt x="650" y="339"/>
                  </a:lnTo>
                  <a:lnTo>
                    <a:pt x="652" y="340"/>
                  </a:lnTo>
                  <a:lnTo>
                    <a:pt x="652" y="340"/>
                  </a:lnTo>
                  <a:lnTo>
                    <a:pt x="655" y="337"/>
                  </a:lnTo>
                  <a:lnTo>
                    <a:pt x="657" y="341"/>
                  </a:lnTo>
                  <a:lnTo>
                    <a:pt x="659" y="344"/>
                  </a:lnTo>
                  <a:lnTo>
                    <a:pt x="662" y="348"/>
                  </a:lnTo>
                  <a:lnTo>
                    <a:pt x="665" y="353"/>
                  </a:lnTo>
                  <a:lnTo>
                    <a:pt x="667" y="357"/>
                  </a:lnTo>
                  <a:lnTo>
                    <a:pt x="669" y="361"/>
                  </a:lnTo>
                  <a:lnTo>
                    <a:pt x="668" y="364"/>
                  </a:lnTo>
                  <a:lnTo>
                    <a:pt x="667" y="368"/>
                  </a:lnTo>
                  <a:lnTo>
                    <a:pt x="666" y="372"/>
                  </a:lnTo>
                  <a:lnTo>
                    <a:pt x="665" y="376"/>
                  </a:lnTo>
                  <a:lnTo>
                    <a:pt x="663" y="379"/>
                  </a:lnTo>
                  <a:lnTo>
                    <a:pt x="662" y="383"/>
                  </a:lnTo>
                  <a:lnTo>
                    <a:pt x="661" y="387"/>
                  </a:lnTo>
                  <a:lnTo>
                    <a:pt x="660" y="391"/>
                  </a:lnTo>
                  <a:lnTo>
                    <a:pt x="659" y="395"/>
                  </a:lnTo>
                  <a:lnTo>
                    <a:pt x="658" y="398"/>
                  </a:lnTo>
                  <a:lnTo>
                    <a:pt x="657" y="402"/>
                  </a:lnTo>
                  <a:lnTo>
                    <a:pt x="655" y="406"/>
                  </a:lnTo>
                  <a:lnTo>
                    <a:pt x="654" y="409"/>
                  </a:lnTo>
                  <a:lnTo>
                    <a:pt x="653" y="413"/>
                  </a:lnTo>
                  <a:lnTo>
                    <a:pt x="652" y="417"/>
                  </a:lnTo>
                  <a:lnTo>
                    <a:pt x="651" y="421"/>
                  </a:lnTo>
                  <a:lnTo>
                    <a:pt x="649" y="425"/>
                  </a:lnTo>
                  <a:lnTo>
                    <a:pt x="648" y="429"/>
                  </a:lnTo>
                  <a:lnTo>
                    <a:pt x="645" y="430"/>
                  </a:lnTo>
                  <a:lnTo>
                    <a:pt x="639" y="432"/>
                  </a:lnTo>
                  <a:lnTo>
                    <a:pt x="634" y="434"/>
                  </a:lnTo>
                  <a:lnTo>
                    <a:pt x="629" y="436"/>
                  </a:lnTo>
                  <a:lnTo>
                    <a:pt x="623" y="438"/>
                  </a:lnTo>
                  <a:lnTo>
                    <a:pt x="618" y="440"/>
                  </a:lnTo>
                  <a:lnTo>
                    <a:pt x="612" y="442"/>
                  </a:lnTo>
                  <a:lnTo>
                    <a:pt x="606" y="444"/>
                  </a:lnTo>
                  <a:lnTo>
                    <a:pt x="601" y="446"/>
                  </a:lnTo>
                  <a:lnTo>
                    <a:pt x="595" y="447"/>
                  </a:lnTo>
                  <a:lnTo>
                    <a:pt x="590" y="449"/>
                  </a:lnTo>
                  <a:lnTo>
                    <a:pt x="584" y="452"/>
                  </a:lnTo>
                  <a:lnTo>
                    <a:pt x="579" y="453"/>
                  </a:lnTo>
                  <a:lnTo>
                    <a:pt x="573" y="455"/>
                  </a:lnTo>
                  <a:lnTo>
                    <a:pt x="568" y="457"/>
                  </a:lnTo>
                  <a:lnTo>
                    <a:pt x="562" y="459"/>
                  </a:lnTo>
                  <a:lnTo>
                    <a:pt x="557" y="461"/>
                  </a:lnTo>
                  <a:lnTo>
                    <a:pt x="553" y="463"/>
                  </a:lnTo>
                  <a:lnTo>
                    <a:pt x="545" y="464"/>
                  </a:lnTo>
                  <a:lnTo>
                    <a:pt x="538" y="464"/>
                  </a:lnTo>
                  <a:lnTo>
                    <a:pt x="530" y="466"/>
                  </a:lnTo>
                  <a:lnTo>
                    <a:pt x="520" y="467"/>
                  </a:lnTo>
                  <a:lnTo>
                    <a:pt x="512" y="468"/>
                  </a:lnTo>
                  <a:lnTo>
                    <a:pt x="501" y="470"/>
                  </a:lnTo>
                  <a:lnTo>
                    <a:pt x="491" y="471"/>
                  </a:lnTo>
                  <a:lnTo>
                    <a:pt x="481" y="472"/>
                  </a:lnTo>
                  <a:lnTo>
                    <a:pt x="472" y="474"/>
                  </a:lnTo>
                  <a:lnTo>
                    <a:pt x="464" y="475"/>
                  </a:lnTo>
                  <a:lnTo>
                    <a:pt x="459" y="476"/>
                  </a:lnTo>
                  <a:lnTo>
                    <a:pt x="454" y="479"/>
                  </a:lnTo>
                  <a:lnTo>
                    <a:pt x="445" y="483"/>
                  </a:lnTo>
                  <a:lnTo>
                    <a:pt x="436" y="488"/>
                  </a:lnTo>
                  <a:lnTo>
                    <a:pt x="432" y="491"/>
                  </a:lnTo>
                  <a:lnTo>
                    <a:pt x="427" y="496"/>
                  </a:lnTo>
                  <a:lnTo>
                    <a:pt x="424" y="499"/>
                  </a:lnTo>
                  <a:lnTo>
                    <a:pt x="420" y="505"/>
                  </a:lnTo>
                  <a:lnTo>
                    <a:pt x="416" y="509"/>
                  </a:lnTo>
                  <a:lnTo>
                    <a:pt x="412" y="514"/>
                  </a:lnTo>
                  <a:lnTo>
                    <a:pt x="411" y="518"/>
                  </a:lnTo>
                  <a:lnTo>
                    <a:pt x="408" y="525"/>
                  </a:lnTo>
                  <a:lnTo>
                    <a:pt x="406" y="527"/>
                  </a:lnTo>
                  <a:lnTo>
                    <a:pt x="402" y="529"/>
                  </a:lnTo>
                  <a:lnTo>
                    <a:pt x="399" y="530"/>
                  </a:lnTo>
                  <a:lnTo>
                    <a:pt x="393" y="530"/>
                  </a:lnTo>
                  <a:lnTo>
                    <a:pt x="390" y="526"/>
                  </a:lnTo>
                  <a:lnTo>
                    <a:pt x="387" y="522"/>
                  </a:lnTo>
                  <a:lnTo>
                    <a:pt x="385" y="520"/>
                  </a:lnTo>
                  <a:lnTo>
                    <a:pt x="384" y="520"/>
                  </a:lnTo>
                  <a:lnTo>
                    <a:pt x="378" y="521"/>
                  </a:lnTo>
                  <a:lnTo>
                    <a:pt x="372" y="521"/>
                  </a:lnTo>
                  <a:lnTo>
                    <a:pt x="364" y="521"/>
                  </a:lnTo>
                  <a:lnTo>
                    <a:pt x="356" y="520"/>
                  </a:lnTo>
                  <a:lnTo>
                    <a:pt x="347" y="519"/>
                  </a:lnTo>
                  <a:lnTo>
                    <a:pt x="343" y="518"/>
                  </a:lnTo>
                  <a:lnTo>
                    <a:pt x="338" y="515"/>
                  </a:lnTo>
                  <a:lnTo>
                    <a:pt x="337" y="515"/>
                  </a:lnTo>
                  <a:lnTo>
                    <a:pt x="335" y="515"/>
                  </a:lnTo>
                  <a:lnTo>
                    <a:pt x="329" y="515"/>
                  </a:lnTo>
                  <a:lnTo>
                    <a:pt x="322" y="515"/>
                  </a:lnTo>
                  <a:lnTo>
                    <a:pt x="316" y="516"/>
                  </a:lnTo>
                  <a:lnTo>
                    <a:pt x="310" y="515"/>
                  </a:lnTo>
                  <a:lnTo>
                    <a:pt x="304" y="516"/>
                  </a:lnTo>
                  <a:lnTo>
                    <a:pt x="301" y="517"/>
                  </a:lnTo>
                  <a:lnTo>
                    <a:pt x="299" y="517"/>
                  </a:lnTo>
                  <a:lnTo>
                    <a:pt x="297" y="518"/>
                  </a:lnTo>
                  <a:lnTo>
                    <a:pt x="296" y="518"/>
                  </a:lnTo>
                  <a:lnTo>
                    <a:pt x="294" y="518"/>
                  </a:lnTo>
                  <a:lnTo>
                    <a:pt x="292" y="518"/>
                  </a:lnTo>
                  <a:lnTo>
                    <a:pt x="290" y="517"/>
                  </a:lnTo>
                  <a:lnTo>
                    <a:pt x="287" y="515"/>
                  </a:lnTo>
                  <a:lnTo>
                    <a:pt x="285" y="513"/>
                  </a:lnTo>
                  <a:lnTo>
                    <a:pt x="284" y="512"/>
                  </a:lnTo>
                  <a:lnTo>
                    <a:pt x="282" y="512"/>
                  </a:lnTo>
                  <a:lnTo>
                    <a:pt x="280" y="512"/>
                  </a:lnTo>
                  <a:lnTo>
                    <a:pt x="278" y="513"/>
                  </a:lnTo>
                  <a:lnTo>
                    <a:pt x="276" y="514"/>
                  </a:lnTo>
                  <a:lnTo>
                    <a:pt x="273" y="517"/>
                  </a:lnTo>
                  <a:lnTo>
                    <a:pt x="273" y="518"/>
                  </a:lnTo>
                  <a:lnTo>
                    <a:pt x="274" y="520"/>
                  </a:lnTo>
                  <a:lnTo>
                    <a:pt x="274" y="521"/>
                  </a:lnTo>
                  <a:lnTo>
                    <a:pt x="272" y="522"/>
                  </a:lnTo>
                  <a:lnTo>
                    <a:pt x="271" y="525"/>
                  </a:lnTo>
                  <a:lnTo>
                    <a:pt x="271" y="527"/>
                  </a:lnTo>
                  <a:lnTo>
                    <a:pt x="270" y="531"/>
                  </a:lnTo>
                  <a:lnTo>
                    <a:pt x="271" y="534"/>
                  </a:lnTo>
                  <a:lnTo>
                    <a:pt x="273" y="535"/>
                  </a:lnTo>
                  <a:lnTo>
                    <a:pt x="273" y="537"/>
                  </a:lnTo>
                  <a:lnTo>
                    <a:pt x="272" y="539"/>
                  </a:lnTo>
                  <a:lnTo>
                    <a:pt x="270" y="540"/>
                  </a:lnTo>
                  <a:lnTo>
                    <a:pt x="269" y="543"/>
                  </a:lnTo>
                  <a:lnTo>
                    <a:pt x="268" y="544"/>
                  </a:lnTo>
                  <a:lnTo>
                    <a:pt x="267" y="545"/>
                  </a:lnTo>
                  <a:lnTo>
                    <a:pt x="260" y="550"/>
                  </a:lnTo>
                  <a:lnTo>
                    <a:pt x="260" y="547"/>
                  </a:lnTo>
                  <a:lnTo>
                    <a:pt x="258" y="543"/>
                  </a:lnTo>
                  <a:lnTo>
                    <a:pt x="258" y="540"/>
                  </a:lnTo>
                  <a:lnTo>
                    <a:pt x="257" y="538"/>
                  </a:lnTo>
                  <a:lnTo>
                    <a:pt x="256" y="535"/>
                  </a:lnTo>
                  <a:lnTo>
                    <a:pt x="252" y="534"/>
                  </a:lnTo>
                  <a:lnTo>
                    <a:pt x="252" y="530"/>
                  </a:lnTo>
                  <a:lnTo>
                    <a:pt x="250" y="527"/>
                  </a:lnTo>
                  <a:lnTo>
                    <a:pt x="247" y="525"/>
                  </a:lnTo>
                  <a:lnTo>
                    <a:pt x="246" y="521"/>
                  </a:lnTo>
                  <a:lnTo>
                    <a:pt x="244" y="515"/>
                  </a:lnTo>
                  <a:lnTo>
                    <a:pt x="237" y="507"/>
                  </a:lnTo>
                  <a:lnTo>
                    <a:pt x="227" y="499"/>
                  </a:lnTo>
                  <a:lnTo>
                    <a:pt x="224" y="496"/>
                  </a:lnTo>
                  <a:lnTo>
                    <a:pt x="219" y="487"/>
                  </a:lnTo>
                  <a:lnTo>
                    <a:pt x="217" y="481"/>
                  </a:lnTo>
                  <a:lnTo>
                    <a:pt x="210" y="473"/>
                  </a:lnTo>
                  <a:lnTo>
                    <a:pt x="210" y="470"/>
                  </a:lnTo>
                  <a:lnTo>
                    <a:pt x="209" y="467"/>
                  </a:lnTo>
                  <a:lnTo>
                    <a:pt x="208" y="463"/>
                  </a:lnTo>
                  <a:lnTo>
                    <a:pt x="206" y="459"/>
                  </a:lnTo>
                  <a:lnTo>
                    <a:pt x="200" y="446"/>
                  </a:lnTo>
                  <a:lnTo>
                    <a:pt x="198" y="444"/>
                  </a:lnTo>
                  <a:lnTo>
                    <a:pt x="196" y="441"/>
                  </a:lnTo>
                  <a:lnTo>
                    <a:pt x="196" y="438"/>
                  </a:lnTo>
                  <a:lnTo>
                    <a:pt x="195" y="437"/>
                  </a:lnTo>
                  <a:lnTo>
                    <a:pt x="191" y="435"/>
                  </a:lnTo>
                  <a:lnTo>
                    <a:pt x="186" y="429"/>
                  </a:lnTo>
                  <a:lnTo>
                    <a:pt x="174" y="420"/>
                  </a:lnTo>
                  <a:lnTo>
                    <a:pt x="167" y="419"/>
                  </a:lnTo>
                  <a:lnTo>
                    <a:pt x="163" y="416"/>
                  </a:lnTo>
                  <a:lnTo>
                    <a:pt x="159" y="411"/>
                  </a:lnTo>
                  <a:lnTo>
                    <a:pt x="155" y="404"/>
                  </a:lnTo>
                  <a:lnTo>
                    <a:pt x="148" y="396"/>
                  </a:lnTo>
                  <a:lnTo>
                    <a:pt x="142" y="384"/>
                  </a:lnTo>
                  <a:lnTo>
                    <a:pt x="144" y="380"/>
                  </a:lnTo>
                  <a:lnTo>
                    <a:pt x="144" y="378"/>
                  </a:lnTo>
                  <a:lnTo>
                    <a:pt x="142" y="373"/>
                  </a:lnTo>
                  <a:lnTo>
                    <a:pt x="141" y="368"/>
                  </a:lnTo>
                  <a:lnTo>
                    <a:pt x="139" y="365"/>
                  </a:lnTo>
                  <a:lnTo>
                    <a:pt x="140" y="360"/>
                  </a:lnTo>
                  <a:lnTo>
                    <a:pt x="141" y="354"/>
                  </a:lnTo>
                  <a:lnTo>
                    <a:pt x="142" y="351"/>
                  </a:lnTo>
                  <a:lnTo>
                    <a:pt x="142" y="348"/>
                  </a:lnTo>
                  <a:lnTo>
                    <a:pt x="141" y="341"/>
                  </a:lnTo>
                  <a:lnTo>
                    <a:pt x="139" y="337"/>
                  </a:lnTo>
                  <a:lnTo>
                    <a:pt x="140" y="335"/>
                  </a:lnTo>
                  <a:lnTo>
                    <a:pt x="137" y="333"/>
                  </a:lnTo>
                  <a:lnTo>
                    <a:pt x="136" y="331"/>
                  </a:lnTo>
                  <a:lnTo>
                    <a:pt x="137" y="331"/>
                  </a:lnTo>
                  <a:lnTo>
                    <a:pt x="134" y="327"/>
                  </a:lnTo>
                  <a:lnTo>
                    <a:pt x="133" y="325"/>
                  </a:lnTo>
                  <a:lnTo>
                    <a:pt x="132" y="320"/>
                  </a:lnTo>
                  <a:lnTo>
                    <a:pt x="130" y="316"/>
                  </a:lnTo>
                  <a:lnTo>
                    <a:pt x="125" y="307"/>
                  </a:lnTo>
                  <a:lnTo>
                    <a:pt x="122" y="302"/>
                  </a:lnTo>
                  <a:lnTo>
                    <a:pt x="117" y="295"/>
                  </a:lnTo>
                  <a:lnTo>
                    <a:pt x="111" y="290"/>
                  </a:lnTo>
                  <a:lnTo>
                    <a:pt x="107" y="288"/>
                  </a:lnTo>
                  <a:lnTo>
                    <a:pt x="105" y="286"/>
                  </a:lnTo>
                  <a:lnTo>
                    <a:pt x="102" y="286"/>
                  </a:lnTo>
                  <a:lnTo>
                    <a:pt x="98" y="283"/>
                  </a:lnTo>
                  <a:lnTo>
                    <a:pt x="96" y="283"/>
                  </a:lnTo>
                  <a:lnTo>
                    <a:pt x="93" y="282"/>
                  </a:lnTo>
                  <a:lnTo>
                    <a:pt x="89" y="276"/>
                  </a:lnTo>
                  <a:lnTo>
                    <a:pt x="87" y="270"/>
                  </a:lnTo>
                  <a:lnTo>
                    <a:pt x="81" y="264"/>
                  </a:lnTo>
                  <a:lnTo>
                    <a:pt x="83" y="262"/>
                  </a:lnTo>
                  <a:lnTo>
                    <a:pt x="84" y="259"/>
                  </a:lnTo>
                  <a:lnTo>
                    <a:pt x="84" y="255"/>
                  </a:lnTo>
                  <a:lnTo>
                    <a:pt x="83" y="252"/>
                  </a:lnTo>
                  <a:lnTo>
                    <a:pt x="81" y="247"/>
                  </a:lnTo>
                  <a:lnTo>
                    <a:pt x="73" y="235"/>
                  </a:lnTo>
                  <a:lnTo>
                    <a:pt x="71" y="233"/>
                  </a:lnTo>
                  <a:lnTo>
                    <a:pt x="68" y="231"/>
                  </a:lnTo>
                  <a:lnTo>
                    <a:pt x="66" y="226"/>
                  </a:lnTo>
                  <a:lnTo>
                    <a:pt x="65" y="221"/>
                  </a:lnTo>
                  <a:lnTo>
                    <a:pt x="60" y="218"/>
                  </a:lnTo>
                  <a:lnTo>
                    <a:pt x="52" y="201"/>
                  </a:lnTo>
                  <a:lnTo>
                    <a:pt x="47" y="195"/>
                  </a:lnTo>
                  <a:lnTo>
                    <a:pt x="45" y="191"/>
                  </a:lnTo>
                  <a:lnTo>
                    <a:pt x="39" y="184"/>
                  </a:lnTo>
                  <a:lnTo>
                    <a:pt x="37" y="178"/>
                  </a:lnTo>
                  <a:lnTo>
                    <a:pt x="31" y="171"/>
                  </a:lnTo>
                  <a:lnTo>
                    <a:pt x="26" y="160"/>
                  </a:lnTo>
                  <a:lnTo>
                    <a:pt x="18" y="150"/>
                  </a:lnTo>
                  <a:lnTo>
                    <a:pt x="15" y="148"/>
                  </a:lnTo>
                  <a:lnTo>
                    <a:pt x="7" y="147"/>
                  </a:lnTo>
                  <a:lnTo>
                    <a:pt x="3" y="147"/>
                  </a:lnTo>
                  <a:lnTo>
                    <a:pt x="0" y="149"/>
                  </a:lnTo>
                  <a:lnTo>
                    <a:pt x="0" y="146"/>
                  </a:lnTo>
                  <a:lnTo>
                    <a:pt x="2" y="142"/>
                  </a:lnTo>
                  <a:lnTo>
                    <a:pt x="5" y="133"/>
                  </a:lnTo>
                  <a:lnTo>
                    <a:pt x="5" y="125"/>
                  </a:lnTo>
                  <a:lnTo>
                    <a:pt x="10" y="102"/>
                  </a:lnTo>
                  <a:lnTo>
                    <a:pt x="17" y="104"/>
                  </a:lnTo>
                  <a:lnTo>
                    <a:pt x="23" y="104"/>
                  </a:lnTo>
                  <a:lnTo>
                    <a:pt x="31" y="106"/>
                  </a:lnTo>
                  <a:lnTo>
                    <a:pt x="39" y="107"/>
                  </a:lnTo>
                  <a:lnTo>
                    <a:pt x="44" y="108"/>
                  </a:lnTo>
                  <a:lnTo>
                    <a:pt x="46" y="108"/>
                  </a:lnTo>
                  <a:lnTo>
                    <a:pt x="53" y="102"/>
                  </a:lnTo>
                  <a:lnTo>
                    <a:pt x="59" y="97"/>
                  </a:lnTo>
                  <a:lnTo>
                    <a:pt x="63" y="91"/>
                  </a:lnTo>
                  <a:lnTo>
                    <a:pt x="66" y="85"/>
                  </a:lnTo>
                  <a:lnTo>
                    <a:pt x="68" y="84"/>
                  </a:lnTo>
                  <a:lnTo>
                    <a:pt x="73" y="82"/>
                  </a:lnTo>
                  <a:lnTo>
                    <a:pt x="82" y="80"/>
                  </a:lnTo>
                  <a:lnTo>
                    <a:pt x="90" y="79"/>
                  </a:lnTo>
                  <a:lnTo>
                    <a:pt x="91" y="79"/>
                  </a:lnTo>
                  <a:lnTo>
                    <a:pt x="94" y="74"/>
                  </a:lnTo>
                  <a:lnTo>
                    <a:pt x="96" y="67"/>
                  </a:lnTo>
                  <a:lnTo>
                    <a:pt x="96" y="66"/>
                  </a:lnTo>
                  <a:lnTo>
                    <a:pt x="97" y="66"/>
                  </a:lnTo>
                  <a:lnTo>
                    <a:pt x="103" y="63"/>
                  </a:lnTo>
                  <a:lnTo>
                    <a:pt x="107" y="60"/>
                  </a:lnTo>
                  <a:lnTo>
                    <a:pt x="101" y="54"/>
                  </a:lnTo>
                  <a:lnTo>
                    <a:pt x="96" y="48"/>
                  </a:lnTo>
                  <a:lnTo>
                    <a:pt x="91" y="42"/>
                  </a:lnTo>
                  <a:lnTo>
                    <a:pt x="86" y="36"/>
                  </a:lnTo>
                  <a:lnTo>
                    <a:pt x="79" y="29"/>
                  </a:lnTo>
                  <a:lnTo>
                    <a:pt x="74" y="23"/>
                  </a:lnTo>
                  <a:lnTo>
                    <a:pt x="83" y="21"/>
                  </a:lnTo>
                  <a:lnTo>
                    <a:pt x="91" y="19"/>
                  </a:lnTo>
                  <a:lnTo>
                    <a:pt x="100" y="16"/>
                  </a:lnTo>
                  <a:lnTo>
                    <a:pt x="111" y="13"/>
                  </a:lnTo>
                  <a:lnTo>
                    <a:pt x="120" y="11"/>
                  </a:lnTo>
                  <a:lnTo>
                    <a:pt x="132" y="7"/>
                  </a:lnTo>
                  <a:lnTo>
                    <a:pt x="138" y="5"/>
                  </a:lnTo>
                  <a:lnTo>
                    <a:pt x="139" y="5"/>
                  </a:lnTo>
                  <a:lnTo>
                    <a:pt x="144" y="0"/>
                  </a:lnTo>
                  <a:lnTo>
                    <a:pt x="151" y="1"/>
                  </a:lnTo>
                  <a:lnTo>
                    <a:pt x="162" y="3"/>
                  </a:lnTo>
                  <a:lnTo>
                    <a:pt x="172" y="5"/>
                  </a:lnTo>
                  <a:lnTo>
                    <a:pt x="183" y="7"/>
                  </a:lnTo>
                  <a:lnTo>
                    <a:pt x="186" y="9"/>
                  </a:lnTo>
                  <a:lnTo>
                    <a:pt x="197" y="15"/>
                  </a:lnTo>
                  <a:lnTo>
                    <a:pt x="204" y="19"/>
                  </a:lnTo>
                  <a:lnTo>
                    <a:pt x="211" y="23"/>
                  </a:lnTo>
                  <a:lnTo>
                    <a:pt x="222" y="30"/>
                  </a:lnTo>
                  <a:lnTo>
                    <a:pt x="228" y="34"/>
                  </a:lnTo>
                  <a:lnTo>
                    <a:pt x="237" y="39"/>
                  </a:lnTo>
                  <a:lnTo>
                    <a:pt x="244" y="45"/>
                  </a:lnTo>
                  <a:lnTo>
                    <a:pt x="252" y="52"/>
                  </a:lnTo>
                  <a:lnTo>
                    <a:pt x="262" y="61"/>
                  </a:lnTo>
                  <a:lnTo>
                    <a:pt x="270" y="67"/>
                  </a:lnTo>
                  <a:lnTo>
                    <a:pt x="280" y="75"/>
                  </a:lnTo>
                  <a:lnTo>
                    <a:pt x="291" y="84"/>
                  </a:lnTo>
                  <a:lnTo>
                    <a:pt x="302" y="92"/>
                  </a:lnTo>
                  <a:lnTo>
                    <a:pt x="310" y="99"/>
                  </a:lnTo>
                  <a:lnTo>
                    <a:pt x="320" y="108"/>
                  </a:lnTo>
                  <a:lnTo>
                    <a:pt x="321" y="108"/>
                  </a:lnTo>
                  <a:lnTo>
                    <a:pt x="332" y="109"/>
                  </a:lnTo>
                  <a:lnTo>
                    <a:pt x="347" y="110"/>
                  </a:lnTo>
                  <a:lnTo>
                    <a:pt x="361" y="112"/>
                  </a:lnTo>
                  <a:lnTo>
                    <a:pt x="373" y="113"/>
                  </a:lnTo>
                  <a:lnTo>
                    <a:pt x="379" y="11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4" name="Freeform 633">
              <a:extLst>
                <a:ext uri="{FF2B5EF4-FFF2-40B4-BE49-F238E27FC236}">
                  <a16:creationId xmlns:a16="http://schemas.microsoft.com/office/drawing/2014/main" id="{010B7D14-0D4A-C188-9B6D-93CDA2F26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69853" y="9220933"/>
              <a:ext cx="16487" cy="16484"/>
            </a:xfrm>
            <a:custGeom>
              <a:avLst/>
              <a:gdLst>
                <a:gd name="T0" fmla="*/ 7 w 13"/>
                <a:gd name="T1" fmla="*/ 9 h 15"/>
                <a:gd name="T2" fmla="*/ 9 w 13"/>
                <a:gd name="T3" fmla="*/ 9 h 15"/>
                <a:gd name="T4" fmla="*/ 8 w 13"/>
                <a:gd name="T5" fmla="*/ 8 h 15"/>
                <a:gd name="T6" fmla="*/ 8 w 13"/>
                <a:gd name="T7" fmla="*/ 8 h 15"/>
                <a:gd name="T8" fmla="*/ 9 w 13"/>
                <a:gd name="T9" fmla="*/ 6 h 15"/>
                <a:gd name="T10" fmla="*/ 12 w 13"/>
                <a:gd name="T11" fmla="*/ 9 h 15"/>
                <a:gd name="T12" fmla="*/ 12 w 13"/>
                <a:gd name="T13" fmla="*/ 13 h 15"/>
                <a:gd name="T14" fmla="*/ 12 w 13"/>
                <a:gd name="T15" fmla="*/ 14 h 15"/>
                <a:gd name="T16" fmla="*/ 11 w 13"/>
                <a:gd name="T17" fmla="*/ 13 h 15"/>
                <a:gd name="T18" fmla="*/ 10 w 13"/>
                <a:gd name="T19" fmla="*/ 12 h 15"/>
                <a:gd name="T20" fmla="*/ 10 w 13"/>
                <a:gd name="T21" fmla="*/ 12 h 15"/>
                <a:gd name="T22" fmla="*/ 9 w 13"/>
                <a:gd name="T23" fmla="*/ 11 h 15"/>
                <a:gd name="T24" fmla="*/ 6 w 13"/>
                <a:gd name="T25" fmla="*/ 11 h 15"/>
                <a:gd name="T26" fmla="*/ 4 w 13"/>
                <a:gd name="T27" fmla="*/ 10 h 15"/>
                <a:gd name="T28" fmla="*/ 0 w 13"/>
                <a:gd name="T29" fmla="*/ 7 h 15"/>
                <a:gd name="T30" fmla="*/ 0 w 13"/>
                <a:gd name="T31" fmla="*/ 5 h 15"/>
                <a:gd name="T32" fmla="*/ 1 w 13"/>
                <a:gd name="T33" fmla="*/ 5 h 15"/>
                <a:gd name="T34" fmla="*/ 2 w 13"/>
                <a:gd name="T35" fmla="*/ 3 h 15"/>
                <a:gd name="T36" fmla="*/ 3 w 13"/>
                <a:gd name="T37" fmla="*/ 1 h 15"/>
                <a:gd name="T38" fmla="*/ 2 w 13"/>
                <a:gd name="T39" fmla="*/ 0 h 15"/>
                <a:gd name="T40" fmla="*/ 4 w 13"/>
                <a:gd name="T41" fmla="*/ 0 h 15"/>
                <a:gd name="T42" fmla="*/ 5 w 13"/>
                <a:gd name="T43" fmla="*/ 2 h 15"/>
                <a:gd name="T44" fmla="*/ 5 w 13"/>
                <a:gd name="T45" fmla="*/ 6 h 15"/>
                <a:gd name="T46" fmla="*/ 5 w 13"/>
                <a:gd name="T47" fmla="*/ 7 h 15"/>
                <a:gd name="T48" fmla="*/ 5 w 13"/>
                <a:gd name="T49" fmla="*/ 8 h 15"/>
                <a:gd name="T50" fmla="*/ 7 w 13"/>
                <a:gd name="T5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" h="15">
                  <a:moveTo>
                    <a:pt x="7" y="9"/>
                  </a:moveTo>
                  <a:lnTo>
                    <a:pt x="9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9" y="6"/>
                  </a:lnTo>
                  <a:lnTo>
                    <a:pt x="12" y="9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1" y="13"/>
                  </a:lnTo>
                  <a:lnTo>
                    <a:pt x="10" y="12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4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1" y="5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5" y="6"/>
                  </a:lnTo>
                  <a:lnTo>
                    <a:pt x="5" y="7"/>
                  </a:lnTo>
                  <a:lnTo>
                    <a:pt x="5" y="8"/>
                  </a:lnTo>
                  <a:lnTo>
                    <a:pt x="7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5" name="Freeform 634">
              <a:extLst>
                <a:ext uri="{FF2B5EF4-FFF2-40B4-BE49-F238E27FC236}">
                  <a16:creationId xmlns:a16="http://schemas.microsoft.com/office/drawing/2014/main" id="{99512D81-D451-F3D4-8F28-8370F64D1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1036" y="8847260"/>
              <a:ext cx="16487" cy="16484"/>
            </a:xfrm>
            <a:custGeom>
              <a:avLst/>
              <a:gdLst>
                <a:gd name="T0" fmla="*/ 13 w 15"/>
                <a:gd name="T1" fmla="*/ 11 h 12"/>
                <a:gd name="T2" fmla="*/ 12 w 15"/>
                <a:gd name="T3" fmla="*/ 11 h 12"/>
                <a:gd name="T4" fmla="*/ 10 w 15"/>
                <a:gd name="T5" fmla="*/ 8 h 12"/>
                <a:gd name="T6" fmla="*/ 8 w 15"/>
                <a:gd name="T7" fmla="*/ 7 h 12"/>
                <a:gd name="T8" fmla="*/ 7 w 15"/>
                <a:gd name="T9" fmla="*/ 6 h 12"/>
                <a:gd name="T10" fmla="*/ 1 w 15"/>
                <a:gd name="T11" fmla="*/ 3 h 12"/>
                <a:gd name="T12" fmla="*/ 0 w 15"/>
                <a:gd name="T13" fmla="*/ 2 h 12"/>
                <a:gd name="T14" fmla="*/ 1 w 15"/>
                <a:gd name="T15" fmla="*/ 0 h 12"/>
                <a:gd name="T16" fmla="*/ 2 w 15"/>
                <a:gd name="T17" fmla="*/ 2 h 12"/>
                <a:gd name="T18" fmla="*/ 3 w 15"/>
                <a:gd name="T19" fmla="*/ 3 h 12"/>
                <a:gd name="T20" fmla="*/ 8 w 15"/>
                <a:gd name="T21" fmla="*/ 5 h 12"/>
                <a:gd name="T22" fmla="*/ 13 w 15"/>
                <a:gd name="T23" fmla="*/ 9 h 12"/>
                <a:gd name="T24" fmla="*/ 14 w 15"/>
                <a:gd name="T25" fmla="*/ 10 h 12"/>
                <a:gd name="T26" fmla="*/ 13 w 15"/>
                <a:gd name="T2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2">
                  <a:moveTo>
                    <a:pt x="13" y="11"/>
                  </a:moveTo>
                  <a:lnTo>
                    <a:pt x="12" y="11"/>
                  </a:lnTo>
                  <a:lnTo>
                    <a:pt x="10" y="8"/>
                  </a:lnTo>
                  <a:lnTo>
                    <a:pt x="8" y="7"/>
                  </a:lnTo>
                  <a:lnTo>
                    <a:pt x="7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8" y="5"/>
                  </a:lnTo>
                  <a:lnTo>
                    <a:pt x="13" y="9"/>
                  </a:lnTo>
                  <a:lnTo>
                    <a:pt x="14" y="10"/>
                  </a:lnTo>
                  <a:lnTo>
                    <a:pt x="1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6" name="Freeform 635">
              <a:extLst>
                <a:ext uri="{FF2B5EF4-FFF2-40B4-BE49-F238E27FC236}">
                  <a16:creationId xmlns:a16="http://schemas.microsoft.com/office/drawing/2014/main" id="{C76727B5-2B5A-FF40-8A01-73C8678E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6532" y="8841763"/>
              <a:ext cx="5493" cy="10990"/>
            </a:xfrm>
            <a:custGeom>
              <a:avLst/>
              <a:gdLst>
                <a:gd name="T0" fmla="*/ 2 w 3"/>
                <a:gd name="T1" fmla="*/ 5 h 7"/>
                <a:gd name="T2" fmla="*/ 2 w 3"/>
                <a:gd name="T3" fmla="*/ 6 h 7"/>
                <a:gd name="T4" fmla="*/ 0 w 3"/>
                <a:gd name="T5" fmla="*/ 4 h 7"/>
                <a:gd name="T6" fmla="*/ 0 w 3"/>
                <a:gd name="T7" fmla="*/ 2 h 7"/>
                <a:gd name="T8" fmla="*/ 1 w 3"/>
                <a:gd name="T9" fmla="*/ 0 h 7"/>
                <a:gd name="T10" fmla="*/ 1 w 3"/>
                <a:gd name="T11" fmla="*/ 3 h 7"/>
                <a:gd name="T12" fmla="*/ 2 w 3"/>
                <a:gd name="T13" fmla="*/ 4 h 7"/>
                <a:gd name="T14" fmla="*/ 2 w 3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2" y="5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3"/>
                  </a:lnTo>
                  <a:lnTo>
                    <a:pt x="2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7" name="Freeform 637">
              <a:extLst>
                <a:ext uri="{FF2B5EF4-FFF2-40B4-BE49-F238E27FC236}">
                  <a16:creationId xmlns:a16="http://schemas.microsoft.com/office/drawing/2014/main" id="{C09CA6C6-9D2E-7816-BC2D-38E4595D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6206" y="9841888"/>
              <a:ext cx="16484" cy="10990"/>
            </a:xfrm>
            <a:custGeom>
              <a:avLst/>
              <a:gdLst>
                <a:gd name="T0" fmla="*/ 10 w 12"/>
                <a:gd name="T1" fmla="*/ 4 h 7"/>
                <a:gd name="T2" fmla="*/ 5 w 12"/>
                <a:gd name="T3" fmla="*/ 6 h 7"/>
                <a:gd name="T4" fmla="*/ 0 w 12"/>
                <a:gd name="T5" fmla="*/ 4 h 7"/>
                <a:gd name="T6" fmla="*/ 2 w 12"/>
                <a:gd name="T7" fmla="*/ 0 h 7"/>
                <a:gd name="T8" fmla="*/ 5 w 12"/>
                <a:gd name="T9" fmla="*/ 0 h 7"/>
                <a:gd name="T10" fmla="*/ 8 w 12"/>
                <a:gd name="T11" fmla="*/ 1 h 7"/>
                <a:gd name="T12" fmla="*/ 10 w 12"/>
                <a:gd name="T13" fmla="*/ 2 h 7"/>
                <a:gd name="T14" fmla="*/ 11 w 12"/>
                <a:gd name="T15" fmla="*/ 2 h 7"/>
                <a:gd name="T16" fmla="*/ 10 w 12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4"/>
                  </a:moveTo>
                  <a:lnTo>
                    <a:pt x="5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8" name="Freeform 638">
              <a:extLst>
                <a:ext uri="{FF2B5EF4-FFF2-40B4-BE49-F238E27FC236}">
                  <a16:creationId xmlns:a16="http://schemas.microsoft.com/office/drawing/2014/main" id="{330CB0EE-ECF9-C735-77FB-AC56EB270C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26206" y="9841888"/>
              <a:ext cx="16484" cy="10990"/>
            </a:xfrm>
            <a:custGeom>
              <a:avLst/>
              <a:gdLst>
                <a:gd name="T0" fmla="*/ 10 w 12"/>
                <a:gd name="T1" fmla="*/ 4 h 7"/>
                <a:gd name="T2" fmla="*/ 5 w 12"/>
                <a:gd name="T3" fmla="*/ 6 h 7"/>
                <a:gd name="T4" fmla="*/ 0 w 12"/>
                <a:gd name="T5" fmla="*/ 4 h 7"/>
                <a:gd name="T6" fmla="*/ 2 w 12"/>
                <a:gd name="T7" fmla="*/ 0 h 7"/>
                <a:gd name="T8" fmla="*/ 5 w 12"/>
                <a:gd name="T9" fmla="*/ 0 h 7"/>
                <a:gd name="T10" fmla="*/ 8 w 12"/>
                <a:gd name="T11" fmla="*/ 1 h 7"/>
                <a:gd name="T12" fmla="*/ 10 w 12"/>
                <a:gd name="T13" fmla="*/ 2 h 7"/>
                <a:gd name="T14" fmla="*/ 11 w 12"/>
                <a:gd name="T15" fmla="*/ 2 h 7"/>
                <a:gd name="T16" fmla="*/ 10 w 12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">
                  <a:moveTo>
                    <a:pt x="10" y="4"/>
                  </a:moveTo>
                  <a:lnTo>
                    <a:pt x="5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1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49" name="Freeform 639">
              <a:extLst>
                <a:ext uri="{FF2B5EF4-FFF2-40B4-BE49-F238E27FC236}">
                  <a16:creationId xmlns:a16="http://schemas.microsoft.com/office/drawing/2014/main" id="{34B049D1-9592-B6C1-EA05-018553B1F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3561" y="8308731"/>
              <a:ext cx="263769" cy="241788"/>
            </a:xfrm>
            <a:custGeom>
              <a:avLst/>
              <a:gdLst>
                <a:gd name="T0" fmla="*/ 209 w 210"/>
                <a:gd name="T1" fmla="*/ 10 h 194"/>
                <a:gd name="T2" fmla="*/ 197 w 210"/>
                <a:gd name="T3" fmla="*/ 22 h 194"/>
                <a:gd name="T4" fmla="*/ 179 w 210"/>
                <a:gd name="T5" fmla="*/ 32 h 194"/>
                <a:gd name="T6" fmla="*/ 174 w 210"/>
                <a:gd name="T7" fmla="*/ 41 h 194"/>
                <a:gd name="T8" fmla="*/ 176 w 210"/>
                <a:gd name="T9" fmla="*/ 54 h 194"/>
                <a:gd name="T10" fmla="*/ 178 w 210"/>
                <a:gd name="T11" fmla="*/ 66 h 194"/>
                <a:gd name="T12" fmla="*/ 173 w 210"/>
                <a:gd name="T13" fmla="*/ 80 h 194"/>
                <a:gd name="T14" fmla="*/ 173 w 210"/>
                <a:gd name="T15" fmla="*/ 99 h 194"/>
                <a:gd name="T16" fmla="*/ 164 w 210"/>
                <a:gd name="T17" fmla="*/ 114 h 194"/>
                <a:gd name="T18" fmla="*/ 138 w 210"/>
                <a:gd name="T19" fmla="*/ 128 h 194"/>
                <a:gd name="T20" fmla="*/ 111 w 210"/>
                <a:gd name="T21" fmla="*/ 143 h 194"/>
                <a:gd name="T22" fmla="*/ 87 w 210"/>
                <a:gd name="T23" fmla="*/ 158 h 194"/>
                <a:gd name="T24" fmla="*/ 63 w 210"/>
                <a:gd name="T25" fmla="*/ 173 h 194"/>
                <a:gd name="T26" fmla="*/ 42 w 210"/>
                <a:gd name="T27" fmla="*/ 187 h 194"/>
                <a:gd name="T28" fmla="*/ 18 w 210"/>
                <a:gd name="T29" fmla="*/ 190 h 194"/>
                <a:gd name="T30" fmla="*/ 9 w 210"/>
                <a:gd name="T31" fmla="*/ 185 h 194"/>
                <a:gd name="T32" fmla="*/ 0 w 210"/>
                <a:gd name="T33" fmla="*/ 177 h 194"/>
                <a:gd name="T34" fmla="*/ 4 w 210"/>
                <a:gd name="T35" fmla="*/ 169 h 194"/>
                <a:gd name="T36" fmla="*/ 2 w 210"/>
                <a:gd name="T37" fmla="*/ 164 h 194"/>
                <a:gd name="T38" fmla="*/ 2 w 210"/>
                <a:gd name="T39" fmla="*/ 158 h 194"/>
                <a:gd name="T40" fmla="*/ 2 w 210"/>
                <a:gd name="T41" fmla="*/ 153 h 194"/>
                <a:gd name="T42" fmla="*/ 4 w 210"/>
                <a:gd name="T43" fmla="*/ 148 h 194"/>
                <a:gd name="T44" fmla="*/ 8 w 210"/>
                <a:gd name="T45" fmla="*/ 145 h 194"/>
                <a:gd name="T46" fmla="*/ 5 w 210"/>
                <a:gd name="T47" fmla="*/ 142 h 194"/>
                <a:gd name="T48" fmla="*/ 7 w 210"/>
                <a:gd name="T49" fmla="*/ 137 h 194"/>
                <a:gd name="T50" fmla="*/ 13 w 210"/>
                <a:gd name="T51" fmla="*/ 135 h 194"/>
                <a:gd name="T52" fmla="*/ 18 w 210"/>
                <a:gd name="T53" fmla="*/ 135 h 194"/>
                <a:gd name="T54" fmla="*/ 16 w 210"/>
                <a:gd name="T55" fmla="*/ 132 h 194"/>
                <a:gd name="T56" fmla="*/ 20 w 210"/>
                <a:gd name="T57" fmla="*/ 128 h 194"/>
                <a:gd name="T58" fmla="*/ 26 w 210"/>
                <a:gd name="T59" fmla="*/ 121 h 194"/>
                <a:gd name="T60" fmla="*/ 19 w 210"/>
                <a:gd name="T61" fmla="*/ 110 h 194"/>
                <a:gd name="T62" fmla="*/ 19 w 210"/>
                <a:gd name="T63" fmla="*/ 107 h 194"/>
                <a:gd name="T64" fmla="*/ 16 w 210"/>
                <a:gd name="T65" fmla="*/ 103 h 194"/>
                <a:gd name="T66" fmla="*/ 6 w 210"/>
                <a:gd name="T67" fmla="*/ 105 h 194"/>
                <a:gd name="T68" fmla="*/ 3 w 210"/>
                <a:gd name="T69" fmla="*/ 88 h 194"/>
                <a:gd name="T70" fmla="*/ 4 w 210"/>
                <a:gd name="T71" fmla="*/ 77 h 194"/>
                <a:gd name="T72" fmla="*/ 2 w 210"/>
                <a:gd name="T73" fmla="*/ 58 h 194"/>
                <a:gd name="T74" fmla="*/ 11 w 210"/>
                <a:gd name="T75" fmla="*/ 58 h 194"/>
                <a:gd name="T76" fmla="*/ 15 w 210"/>
                <a:gd name="T77" fmla="*/ 53 h 194"/>
                <a:gd name="T78" fmla="*/ 20 w 210"/>
                <a:gd name="T79" fmla="*/ 44 h 194"/>
                <a:gd name="T80" fmla="*/ 27 w 210"/>
                <a:gd name="T81" fmla="*/ 43 h 194"/>
                <a:gd name="T82" fmla="*/ 24 w 210"/>
                <a:gd name="T83" fmla="*/ 32 h 194"/>
                <a:gd name="T84" fmla="*/ 28 w 210"/>
                <a:gd name="T85" fmla="*/ 20 h 194"/>
                <a:gd name="T86" fmla="*/ 38 w 210"/>
                <a:gd name="T87" fmla="*/ 24 h 194"/>
                <a:gd name="T88" fmla="*/ 49 w 210"/>
                <a:gd name="T89" fmla="*/ 27 h 194"/>
                <a:gd name="T90" fmla="*/ 62 w 210"/>
                <a:gd name="T91" fmla="*/ 22 h 194"/>
                <a:gd name="T92" fmla="*/ 76 w 210"/>
                <a:gd name="T93" fmla="*/ 16 h 194"/>
                <a:gd name="T94" fmla="*/ 85 w 210"/>
                <a:gd name="T95" fmla="*/ 18 h 194"/>
                <a:gd name="T96" fmla="*/ 95 w 210"/>
                <a:gd name="T97" fmla="*/ 25 h 194"/>
                <a:gd name="T98" fmla="*/ 114 w 210"/>
                <a:gd name="T99" fmla="*/ 25 h 194"/>
                <a:gd name="T100" fmla="*/ 135 w 210"/>
                <a:gd name="T101" fmla="*/ 19 h 194"/>
                <a:gd name="T102" fmla="*/ 160 w 210"/>
                <a:gd name="T103" fmla="*/ 8 h 194"/>
                <a:gd name="T104" fmla="*/ 174 w 210"/>
                <a:gd name="T105" fmla="*/ 9 h 194"/>
                <a:gd name="T106" fmla="*/ 190 w 210"/>
                <a:gd name="T107" fmla="*/ 7 h 194"/>
                <a:gd name="T108" fmla="*/ 203 w 210"/>
                <a:gd name="T109" fmla="*/ 1 h 194"/>
                <a:gd name="T110" fmla="*/ 206 w 210"/>
                <a:gd name="T111" fmla="*/ 2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10" h="194">
                  <a:moveTo>
                    <a:pt x="209" y="8"/>
                  </a:moveTo>
                  <a:lnTo>
                    <a:pt x="209" y="8"/>
                  </a:lnTo>
                  <a:lnTo>
                    <a:pt x="209" y="10"/>
                  </a:lnTo>
                  <a:lnTo>
                    <a:pt x="206" y="14"/>
                  </a:lnTo>
                  <a:lnTo>
                    <a:pt x="201" y="19"/>
                  </a:lnTo>
                  <a:lnTo>
                    <a:pt x="197" y="22"/>
                  </a:lnTo>
                  <a:lnTo>
                    <a:pt x="191" y="28"/>
                  </a:lnTo>
                  <a:lnTo>
                    <a:pt x="187" y="30"/>
                  </a:lnTo>
                  <a:lnTo>
                    <a:pt x="179" y="32"/>
                  </a:lnTo>
                  <a:lnTo>
                    <a:pt x="178" y="33"/>
                  </a:lnTo>
                  <a:lnTo>
                    <a:pt x="176" y="37"/>
                  </a:lnTo>
                  <a:lnTo>
                    <a:pt x="174" y="41"/>
                  </a:lnTo>
                  <a:lnTo>
                    <a:pt x="174" y="44"/>
                  </a:lnTo>
                  <a:lnTo>
                    <a:pt x="174" y="49"/>
                  </a:lnTo>
                  <a:lnTo>
                    <a:pt x="176" y="54"/>
                  </a:lnTo>
                  <a:lnTo>
                    <a:pt x="178" y="59"/>
                  </a:lnTo>
                  <a:lnTo>
                    <a:pt x="178" y="63"/>
                  </a:lnTo>
                  <a:lnTo>
                    <a:pt x="178" y="66"/>
                  </a:lnTo>
                  <a:lnTo>
                    <a:pt x="176" y="69"/>
                  </a:lnTo>
                  <a:lnTo>
                    <a:pt x="174" y="74"/>
                  </a:lnTo>
                  <a:lnTo>
                    <a:pt x="173" y="80"/>
                  </a:lnTo>
                  <a:lnTo>
                    <a:pt x="173" y="90"/>
                  </a:lnTo>
                  <a:lnTo>
                    <a:pt x="173" y="98"/>
                  </a:lnTo>
                  <a:lnTo>
                    <a:pt x="173" y="99"/>
                  </a:lnTo>
                  <a:lnTo>
                    <a:pt x="169" y="106"/>
                  </a:lnTo>
                  <a:lnTo>
                    <a:pt x="166" y="113"/>
                  </a:lnTo>
                  <a:lnTo>
                    <a:pt x="164" y="114"/>
                  </a:lnTo>
                  <a:lnTo>
                    <a:pt x="156" y="117"/>
                  </a:lnTo>
                  <a:lnTo>
                    <a:pt x="148" y="121"/>
                  </a:lnTo>
                  <a:lnTo>
                    <a:pt x="138" y="128"/>
                  </a:lnTo>
                  <a:lnTo>
                    <a:pt x="129" y="132"/>
                  </a:lnTo>
                  <a:lnTo>
                    <a:pt x="121" y="138"/>
                  </a:lnTo>
                  <a:lnTo>
                    <a:pt x="111" y="143"/>
                  </a:lnTo>
                  <a:lnTo>
                    <a:pt x="104" y="148"/>
                  </a:lnTo>
                  <a:lnTo>
                    <a:pt x="95" y="153"/>
                  </a:lnTo>
                  <a:lnTo>
                    <a:pt x="87" y="158"/>
                  </a:lnTo>
                  <a:lnTo>
                    <a:pt x="78" y="164"/>
                  </a:lnTo>
                  <a:lnTo>
                    <a:pt x="72" y="167"/>
                  </a:lnTo>
                  <a:lnTo>
                    <a:pt x="63" y="173"/>
                  </a:lnTo>
                  <a:lnTo>
                    <a:pt x="57" y="177"/>
                  </a:lnTo>
                  <a:lnTo>
                    <a:pt x="49" y="182"/>
                  </a:lnTo>
                  <a:lnTo>
                    <a:pt x="42" y="187"/>
                  </a:lnTo>
                  <a:lnTo>
                    <a:pt x="33" y="193"/>
                  </a:lnTo>
                  <a:lnTo>
                    <a:pt x="22" y="191"/>
                  </a:lnTo>
                  <a:lnTo>
                    <a:pt x="18" y="190"/>
                  </a:lnTo>
                  <a:lnTo>
                    <a:pt x="16" y="187"/>
                  </a:lnTo>
                  <a:lnTo>
                    <a:pt x="13" y="186"/>
                  </a:lnTo>
                  <a:lnTo>
                    <a:pt x="9" y="185"/>
                  </a:lnTo>
                  <a:lnTo>
                    <a:pt x="6" y="180"/>
                  </a:lnTo>
                  <a:lnTo>
                    <a:pt x="4" y="178"/>
                  </a:lnTo>
                  <a:lnTo>
                    <a:pt x="0" y="177"/>
                  </a:lnTo>
                  <a:lnTo>
                    <a:pt x="1" y="175"/>
                  </a:lnTo>
                  <a:lnTo>
                    <a:pt x="2" y="172"/>
                  </a:lnTo>
                  <a:lnTo>
                    <a:pt x="4" y="169"/>
                  </a:lnTo>
                  <a:lnTo>
                    <a:pt x="3" y="167"/>
                  </a:lnTo>
                  <a:lnTo>
                    <a:pt x="2" y="165"/>
                  </a:lnTo>
                  <a:lnTo>
                    <a:pt x="2" y="164"/>
                  </a:lnTo>
                  <a:lnTo>
                    <a:pt x="4" y="162"/>
                  </a:lnTo>
                  <a:lnTo>
                    <a:pt x="3" y="160"/>
                  </a:lnTo>
                  <a:lnTo>
                    <a:pt x="2" y="158"/>
                  </a:lnTo>
                  <a:lnTo>
                    <a:pt x="2" y="157"/>
                  </a:lnTo>
                  <a:lnTo>
                    <a:pt x="2" y="154"/>
                  </a:lnTo>
                  <a:lnTo>
                    <a:pt x="2" y="153"/>
                  </a:lnTo>
                  <a:lnTo>
                    <a:pt x="2" y="151"/>
                  </a:lnTo>
                  <a:lnTo>
                    <a:pt x="4" y="149"/>
                  </a:lnTo>
                  <a:lnTo>
                    <a:pt x="4" y="148"/>
                  </a:lnTo>
                  <a:lnTo>
                    <a:pt x="6" y="147"/>
                  </a:lnTo>
                  <a:lnTo>
                    <a:pt x="7" y="146"/>
                  </a:lnTo>
                  <a:lnTo>
                    <a:pt x="8" y="145"/>
                  </a:lnTo>
                  <a:lnTo>
                    <a:pt x="7" y="145"/>
                  </a:lnTo>
                  <a:lnTo>
                    <a:pt x="6" y="143"/>
                  </a:lnTo>
                  <a:lnTo>
                    <a:pt x="5" y="142"/>
                  </a:lnTo>
                  <a:lnTo>
                    <a:pt x="6" y="139"/>
                  </a:lnTo>
                  <a:lnTo>
                    <a:pt x="6" y="138"/>
                  </a:lnTo>
                  <a:lnTo>
                    <a:pt x="7" y="137"/>
                  </a:lnTo>
                  <a:lnTo>
                    <a:pt x="10" y="135"/>
                  </a:lnTo>
                  <a:lnTo>
                    <a:pt x="12" y="135"/>
                  </a:lnTo>
                  <a:lnTo>
                    <a:pt x="13" y="135"/>
                  </a:lnTo>
                  <a:lnTo>
                    <a:pt x="16" y="135"/>
                  </a:lnTo>
                  <a:lnTo>
                    <a:pt x="18" y="136"/>
                  </a:lnTo>
                  <a:lnTo>
                    <a:pt x="18" y="135"/>
                  </a:lnTo>
                  <a:lnTo>
                    <a:pt x="18" y="135"/>
                  </a:lnTo>
                  <a:lnTo>
                    <a:pt x="16" y="133"/>
                  </a:lnTo>
                  <a:lnTo>
                    <a:pt x="16" y="132"/>
                  </a:lnTo>
                  <a:lnTo>
                    <a:pt x="17" y="131"/>
                  </a:lnTo>
                  <a:lnTo>
                    <a:pt x="18" y="129"/>
                  </a:lnTo>
                  <a:lnTo>
                    <a:pt x="20" y="128"/>
                  </a:lnTo>
                  <a:lnTo>
                    <a:pt x="22" y="127"/>
                  </a:lnTo>
                  <a:lnTo>
                    <a:pt x="24" y="124"/>
                  </a:lnTo>
                  <a:lnTo>
                    <a:pt x="26" y="121"/>
                  </a:lnTo>
                  <a:lnTo>
                    <a:pt x="23" y="113"/>
                  </a:lnTo>
                  <a:lnTo>
                    <a:pt x="22" y="111"/>
                  </a:lnTo>
                  <a:lnTo>
                    <a:pt x="19" y="110"/>
                  </a:lnTo>
                  <a:lnTo>
                    <a:pt x="17" y="110"/>
                  </a:lnTo>
                  <a:lnTo>
                    <a:pt x="17" y="110"/>
                  </a:lnTo>
                  <a:lnTo>
                    <a:pt x="19" y="107"/>
                  </a:lnTo>
                  <a:lnTo>
                    <a:pt x="21" y="106"/>
                  </a:lnTo>
                  <a:lnTo>
                    <a:pt x="19" y="104"/>
                  </a:lnTo>
                  <a:lnTo>
                    <a:pt x="16" y="103"/>
                  </a:lnTo>
                  <a:lnTo>
                    <a:pt x="15" y="105"/>
                  </a:lnTo>
                  <a:lnTo>
                    <a:pt x="12" y="105"/>
                  </a:lnTo>
                  <a:lnTo>
                    <a:pt x="6" y="105"/>
                  </a:lnTo>
                  <a:lnTo>
                    <a:pt x="4" y="96"/>
                  </a:lnTo>
                  <a:lnTo>
                    <a:pt x="3" y="93"/>
                  </a:lnTo>
                  <a:lnTo>
                    <a:pt x="3" y="88"/>
                  </a:lnTo>
                  <a:lnTo>
                    <a:pt x="5" y="82"/>
                  </a:lnTo>
                  <a:lnTo>
                    <a:pt x="4" y="79"/>
                  </a:lnTo>
                  <a:lnTo>
                    <a:pt x="4" y="77"/>
                  </a:lnTo>
                  <a:lnTo>
                    <a:pt x="4" y="74"/>
                  </a:lnTo>
                  <a:lnTo>
                    <a:pt x="0" y="69"/>
                  </a:lnTo>
                  <a:lnTo>
                    <a:pt x="2" y="58"/>
                  </a:lnTo>
                  <a:lnTo>
                    <a:pt x="3" y="55"/>
                  </a:lnTo>
                  <a:lnTo>
                    <a:pt x="6" y="55"/>
                  </a:lnTo>
                  <a:lnTo>
                    <a:pt x="11" y="58"/>
                  </a:lnTo>
                  <a:lnTo>
                    <a:pt x="12" y="58"/>
                  </a:lnTo>
                  <a:lnTo>
                    <a:pt x="13" y="54"/>
                  </a:lnTo>
                  <a:lnTo>
                    <a:pt x="15" y="53"/>
                  </a:lnTo>
                  <a:lnTo>
                    <a:pt x="18" y="52"/>
                  </a:lnTo>
                  <a:lnTo>
                    <a:pt x="19" y="45"/>
                  </a:lnTo>
                  <a:lnTo>
                    <a:pt x="20" y="44"/>
                  </a:lnTo>
                  <a:lnTo>
                    <a:pt x="22" y="43"/>
                  </a:lnTo>
                  <a:lnTo>
                    <a:pt x="25" y="43"/>
                  </a:lnTo>
                  <a:lnTo>
                    <a:pt x="27" y="43"/>
                  </a:lnTo>
                  <a:lnTo>
                    <a:pt x="27" y="41"/>
                  </a:lnTo>
                  <a:lnTo>
                    <a:pt x="24" y="34"/>
                  </a:lnTo>
                  <a:lnTo>
                    <a:pt x="24" y="32"/>
                  </a:lnTo>
                  <a:lnTo>
                    <a:pt x="26" y="24"/>
                  </a:lnTo>
                  <a:lnTo>
                    <a:pt x="27" y="21"/>
                  </a:lnTo>
                  <a:lnTo>
                    <a:pt x="28" y="20"/>
                  </a:lnTo>
                  <a:lnTo>
                    <a:pt x="31" y="21"/>
                  </a:lnTo>
                  <a:lnTo>
                    <a:pt x="37" y="22"/>
                  </a:lnTo>
                  <a:lnTo>
                    <a:pt x="38" y="24"/>
                  </a:lnTo>
                  <a:lnTo>
                    <a:pt x="41" y="26"/>
                  </a:lnTo>
                  <a:lnTo>
                    <a:pt x="45" y="26"/>
                  </a:lnTo>
                  <a:lnTo>
                    <a:pt x="49" y="27"/>
                  </a:lnTo>
                  <a:lnTo>
                    <a:pt x="53" y="27"/>
                  </a:lnTo>
                  <a:lnTo>
                    <a:pt x="55" y="25"/>
                  </a:lnTo>
                  <a:lnTo>
                    <a:pt x="62" y="22"/>
                  </a:lnTo>
                  <a:lnTo>
                    <a:pt x="65" y="22"/>
                  </a:lnTo>
                  <a:lnTo>
                    <a:pt x="67" y="21"/>
                  </a:lnTo>
                  <a:lnTo>
                    <a:pt x="76" y="16"/>
                  </a:lnTo>
                  <a:lnTo>
                    <a:pt x="80" y="17"/>
                  </a:lnTo>
                  <a:lnTo>
                    <a:pt x="83" y="17"/>
                  </a:lnTo>
                  <a:lnTo>
                    <a:pt x="85" y="18"/>
                  </a:lnTo>
                  <a:lnTo>
                    <a:pt x="89" y="21"/>
                  </a:lnTo>
                  <a:lnTo>
                    <a:pt x="92" y="23"/>
                  </a:lnTo>
                  <a:lnTo>
                    <a:pt x="95" y="25"/>
                  </a:lnTo>
                  <a:lnTo>
                    <a:pt x="99" y="24"/>
                  </a:lnTo>
                  <a:lnTo>
                    <a:pt x="106" y="25"/>
                  </a:lnTo>
                  <a:lnTo>
                    <a:pt x="114" y="25"/>
                  </a:lnTo>
                  <a:lnTo>
                    <a:pt x="118" y="24"/>
                  </a:lnTo>
                  <a:lnTo>
                    <a:pt x="124" y="23"/>
                  </a:lnTo>
                  <a:lnTo>
                    <a:pt x="135" y="19"/>
                  </a:lnTo>
                  <a:lnTo>
                    <a:pt x="149" y="12"/>
                  </a:lnTo>
                  <a:lnTo>
                    <a:pt x="157" y="8"/>
                  </a:lnTo>
                  <a:lnTo>
                    <a:pt x="160" y="8"/>
                  </a:lnTo>
                  <a:lnTo>
                    <a:pt x="165" y="8"/>
                  </a:lnTo>
                  <a:lnTo>
                    <a:pt x="169" y="9"/>
                  </a:lnTo>
                  <a:lnTo>
                    <a:pt x="174" y="9"/>
                  </a:lnTo>
                  <a:lnTo>
                    <a:pt x="177" y="9"/>
                  </a:lnTo>
                  <a:lnTo>
                    <a:pt x="182" y="9"/>
                  </a:lnTo>
                  <a:lnTo>
                    <a:pt x="190" y="7"/>
                  </a:lnTo>
                  <a:lnTo>
                    <a:pt x="195" y="6"/>
                  </a:lnTo>
                  <a:lnTo>
                    <a:pt x="200" y="4"/>
                  </a:lnTo>
                  <a:lnTo>
                    <a:pt x="203" y="1"/>
                  </a:lnTo>
                  <a:lnTo>
                    <a:pt x="204" y="0"/>
                  </a:lnTo>
                  <a:lnTo>
                    <a:pt x="206" y="1"/>
                  </a:lnTo>
                  <a:lnTo>
                    <a:pt x="206" y="2"/>
                  </a:lnTo>
                  <a:lnTo>
                    <a:pt x="208" y="3"/>
                  </a:lnTo>
                  <a:lnTo>
                    <a:pt x="209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0" name="Freeform 641">
              <a:extLst>
                <a:ext uri="{FF2B5EF4-FFF2-40B4-BE49-F238E27FC236}">
                  <a16:creationId xmlns:a16="http://schemas.microsoft.com/office/drawing/2014/main" id="{5CA2EE39-F24C-D9CC-6CC0-6292B4114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8920" y="9072561"/>
              <a:ext cx="329712" cy="604471"/>
            </a:xfrm>
            <a:custGeom>
              <a:avLst/>
              <a:gdLst>
                <a:gd name="T0" fmla="*/ 53 w 263"/>
                <a:gd name="T1" fmla="*/ 421 h 483"/>
                <a:gd name="T2" fmla="*/ 33 w 263"/>
                <a:gd name="T3" fmla="*/ 412 h 483"/>
                <a:gd name="T4" fmla="*/ 33 w 263"/>
                <a:gd name="T5" fmla="*/ 410 h 483"/>
                <a:gd name="T6" fmla="*/ 85 w 263"/>
                <a:gd name="T7" fmla="*/ 360 h 483"/>
                <a:gd name="T8" fmla="*/ 84 w 263"/>
                <a:gd name="T9" fmla="*/ 351 h 483"/>
                <a:gd name="T10" fmla="*/ 166 w 263"/>
                <a:gd name="T11" fmla="*/ 289 h 483"/>
                <a:gd name="T12" fmla="*/ 160 w 263"/>
                <a:gd name="T13" fmla="*/ 277 h 483"/>
                <a:gd name="T14" fmla="*/ 98 w 263"/>
                <a:gd name="T15" fmla="*/ 6 h 483"/>
                <a:gd name="T16" fmla="*/ 103 w 263"/>
                <a:gd name="T17" fmla="*/ 32 h 483"/>
                <a:gd name="T18" fmla="*/ 122 w 263"/>
                <a:gd name="T19" fmla="*/ 41 h 483"/>
                <a:gd name="T20" fmla="*/ 119 w 263"/>
                <a:gd name="T21" fmla="*/ 73 h 483"/>
                <a:gd name="T22" fmla="*/ 124 w 263"/>
                <a:gd name="T23" fmla="*/ 95 h 483"/>
                <a:gd name="T24" fmla="*/ 147 w 263"/>
                <a:gd name="T25" fmla="*/ 76 h 483"/>
                <a:gd name="T26" fmla="*/ 168 w 263"/>
                <a:gd name="T27" fmla="*/ 88 h 483"/>
                <a:gd name="T28" fmla="*/ 185 w 263"/>
                <a:gd name="T29" fmla="*/ 73 h 483"/>
                <a:gd name="T30" fmla="*/ 207 w 263"/>
                <a:gd name="T31" fmla="*/ 72 h 483"/>
                <a:gd name="T32" fmla="*/ 234 w 263"/>
                <a:gd name="T33" fmla="*/ 112 h 483"/>
                <a:gd name="T34" fmla="*/ 254 w 263"/>
                <a:gd name="T35" fmla="*/ 149 h 483"/>
                <a:gd name="T36" fmla="*/ 259 w 263"/>
                <a:gd name="T37" fmla="*/ 169 h 483"/>
                <a:gd name="T38" fmla="*/ 256 w 263"/>
                <a:gd name="T39" fmla="*/ 198 h 483"/>
                <a:gd name="T40" fmla="*/ 241 w 263"/>
                <a:gd name="T41" fmla="*/ 201 h 483"/>
                <a:gd name="T42" fmla="*/ 202 w 263"/>
                <a:gd name="T43" fmla="*/ 201 h 483"/>
                <a:gd name="T44" fmla="*/ 170 w 263"/>
                <a:gd name="T45" fmla="*/ 218 h 483"/>
                <a:gd name="T46" fmla="*/ 160 w 263"/>
                <a:gd name="T47" fmla="*/ 243 h 483"/>
                <a:gd name="T48" fmla="*/ 175 w 263"/>
                <a:gd name="T49" fmla="*/ 287 h 483"/>
                <a:gd name="T50" fmla="*/ 160 w 263"/>
                <a:gd name="T51" fmla="*/ 273 h 483"/>
                <a:gd name="T52" fmla="*/ 138 w 263"/>
                <a:gd name="T53" fmla="*/ 256 h 483"/>
                <a:gd name="T54" fmla="*/ 113 w 263"/>
                <a:gd name="T55" fmla="*/ 235 h 483"/>
                <a:gd name="T56" fmla="*/ 85 w 263"/>
                <a:gd name="T57" fmla="*/ 240 h 483"/>
                <a:gd name="T58" fmla="*/ 72 w 263"/>
                <a:gd name="T59" fmla="*/ 296 h 483"/>
                <a:gd name="T60" fmla="*/ 57 w 263"/>
                <a:gd name="T61" fmla="*/ 351 h 483"/>
                <a:gd name="T62" fmla="*/ 81 w 263"/>
                <a:gd name="T63" fmla="*/ 372 h 483"/>
                <a:gd name="T64" fmla="*/ 98 w 263"/>
                <a:gd name="T65" fmla="*/ 425 h 483"/>
                <a:gd name="T66" fmla="*/ 94 w 263"/>
                <a:gd name="T67" fmla="*/ 416 h 483"/>
                <a:gd name="T68" fmla="*/ 108 w 263"/>
                <a:gd name="T69" fmla="*/ 439 h 483"/>
                <a:gd name="T70" fmla="*/ 148 w 263"/>
                <a:gd name="T71" fmla="*/ 468 h 483"/>
                <a:gd name="T72" fmla="*/ 133 w 263"/>
                <a:gd name="T73" fmla="*/ 474 h 483"/>
                <a:gd name="T74" fmla="*/ 114 w 263"/>
                <a:gd name="T75" fmla="*/ 475 h 483"/>
                <a:gd name="T76" fmla="*/ 107 w 263"/>
                <a:gd name="T77" fmla="*/ 456 h 483"/>
                <a:gd name="T78" fmla="*/ 88 w 263"/>
                <a:gd name="T79" fmla="*/ 457 h 483"/>
                <a:gd name="T80" fmla="*/ 63 w 263"/>
                <a:gd name="T81" fmla="*/ 427 h 483"/>
                <a:gd name="T82" fmla="*/ 43 w 263"/>
                <a:gd name="T83" fmla="*/ 398 h 483"/>
                <a:gd name="T84" fmla="*/ 28 w 263"/>
                <a:gd name="T85" fmla="*/ 383 h 483"/>
                <a:gd name="T86" fmla="*/ 45 w 263"/>
                <a:gd name="T87" fmla="*/ 325 h 483"/>
                <a:gd name="T88" fmla="*/ 68 w 263"/>
                <a:gd name="T89" fmla="*/ 290 h 483"/>
                <a:gd name="T90" fmla="*/ 64 w 263"/>
                <a:gd name="T91" fmla="*/ 259 h 483"/>
                <a:gd name="T92" fmla="*/ 57 w 263"/>
                <a:gd name="T93" fmla="*/ 227 h 483"/>
                <a:gd name="T94" fmla="*/ 28 w 263"/>
                <a:gd name="T95" fmla="*/ 187 h 483"/>
                <a:gd name="T96" fmla="*/ 38 w 263"/>
                <a:gd name="T97" fmla="*/ 167 h 483"/>
                <a:gd name="T98" fmla="*/ 47 w 263"/>
                <a:gd name="T99" fmla="*/ 134 h 483"/>
                <a:gd name="T100" fmla="*/ 26 w 263"/>
                <a:gd name="T101" fmla="*/ 107 h 483"/>
                <a:gd name="T102" fmla="*/ 8 w 263"/>
                <a:gd name="T103" fmla="*/ 73 h 483"/>
                <a:gd name="T104" fmla="*/ 7 w 263"/>
                <a:gd name="T105" fmla="*/ 64 h 483"/>
                <a:gd name="T106" fmla="*/ 18 w 263"/>
                <a:gd name="T107" fmla="*/ 28 h 483"/>
                <a:gd name="T108" fmla="*/ 44 w 263"/>
                <a:gd name="T109" fmla="*/ 22 h 483"/>
                <a:gd name="T110" fmla="*/ 59 w 263"/>
                <a:gd name="T111" fmla="*/ 11 h 483"/>
                <a:gd name="T112" fmla="*/ 69 w 263"/>
                <a:gd name="T113" fmla="*/ 3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3" h="483">
                  <a:moveTo>
                    <a:pt x="73" y="454"/>
                  </a:moveTo>
                  <a:lnTo>
                    <a:pt x="73" y="454"/>
                  </a:lnTo>
                  <a:lnTo>
                    <a:pt x="71" y="452"/>
                  </a:lnTo>
                  <a:lnTo>
                    <a:pt x="73" y="448"/>
                  </a:lnTo>
                  <a:lnTo>
                    <a:pt x="74" y="452"/>
                  </a:lnTo>
                  <a:lnTo>
                    <a:pt x="73" y="454"/>
                  </a:lnTo>
                  <a:close/>
                  <a:moveTo>
                    <a:pt x="54" y="420"/>
                  </a:moveTo>
                  <a:lnTo>
                    <a:pt x="55" y="424"/>
                  </a:lnTo>
                  <a:lnTo>
                    <a:pt x="54" y="423"/>
                  </a:lnTo>
                  <a:lnTo>
                    <a:pt x="53" y="421"/>
                  </a:lnTo>
                  <a:lnTo>
                    <a:pt x="53" y="419"/>
                  </a:lnTo>
                  <a:lnTo>
                    <a:pt x="54" y="419"/>
                  </a:lnTo>
                  <a:lnTo>
                    <a:pt x="54" y="420"/>
                  </a:lnTo>
                  <a:close/>
                  <a:moveTo>
                    <a:pt x="39" y="409"/>
                  </a:moveTo>
                  <a:lnTo>
                    <a:pt x="38" y="409"/>
                  </a:lnTo>
                  <a:lnTo>
                    <a:pt x="37" y="403"/>
                  </a:lnTo>
                  <a:lnTo>
                    <a:pt x="39" y="405"/>
                  </a:lnTo>
                  <a:lnTo>
                    <a:pt x="39" y="409"/>
                  </a:lnTo>
                  <a:close/>
                  <a:moveTo>
                    <a:pt x="33" y="410"/>
                  </a:moveTo>
                  <a:lnTo>
                    <a:pt x="33" y="412"/>
                  </a:lnTo>
                  <a:lnTo>
                    <a:pt x="32" y="412"/>
                  </a:lnTo>
                  <a:lnTo>
                    <a:pt x="31" y="414"/>
                  </a:lnTo>
                  <a:lnTo>
                    <a:pt x="30" y="414"/>
                  </a:lnTo>
                  <a:lnTo>
                    <a:pt x="28" y="409"/>
                  </a:lnTo>
                  <a:lnTo>
                    <a:pt x="30" y="403"/>
                  </a:lnTo>
                  <a:lnTo>
                    <a:pt x="31" y="401"/>
                  </a:lnTo>
                  <a:lnTo>
                    <a:pt x="32" y="403"/>
                  </a:lnTo>
                  <a:lnTo>
                    <a:pt x="34" y="404"/>
                  </a:lnTo>
                  <a:lnTo>
                    <a:pt x="33" y="408"/>
                  </a:lnTo>
                  <a:lnTo>
                    <a:pt x="33" y="410"/>
                  </a:lnTo>
                  <a:close/>
                  <a:moveTo>
                    <a:pt x="30" y="373"/>
                  </a:moveTo>
                  <a:lnTo>
                    <a:pt x="28" y="373"/>
                  </a:lnTo>
                  <a:lnTo>
                    <a:pt x="28" y="372"/>
                  </a:lnTo>
                  <a:lnTo>
                    <a:pt x="29" y="371"/>
                  </a:lnTo>
                  <a:lnTo>
                    <a:pt x="30" y="370"/>
                  </a:lnTo>
                  <a:lnTo>
                    <a:pt x="31" y="372"/>
                  </a:lnTo>
                  <a:lnTo>
                    <a:pt x="30" y="373"/>
                  </a:lnTo>
                  <a:close/>
                  <a:moveTo>
                    <a:pt x="86" y="356"/>
                  </a:moveTo>
                  <a:lnTo>
                    <a:pt x="86" y="358"/>
                  </a:lnTo>
                  <a:lnTo>
                    <a:pt x="85" y="360"/>
                  </a:lnTo>
                  <a:lnTo>
                    <a:pt x="82" y="361"/>
                  </a:lnTo>
                  <a:lnTo>
                    <a:pt x="82" y="360"/>
                  </a:lnTo>
                  <a:lnTo>
                    <a:pt x="82" y="357"/>
                  </a:lnTo>
                  <a:lnTo>
                    <a:pt x="82" y="356"/>
                  </a:lnTo>
                  <a:lnTo>
                    <a:pt x="85" y="356"/>
                  </a:lnTo>
                  <a:lnTo>
                    <a:pt x="86" y="356"/>
                  </a:lnTo>
                  <a:close/>
                  <a:moveTo>
                    <a:pt x="86" y="353"/>
                  </a:moveTo>
                  <a:lnTo>
                    <a:pt x="86" y="353"/>
                  </a:lnTo>
                  <a:lnTo>
                    <a:pt x="85" y="352"/>
                  </a:lnTo>
                  <a:lnTo>
                    <a:pt x="84" y="351"/>
                  </a:lnTo>
                  <a:lnTo>
                    <a:pt x="84" y="349"/>
                  </a:lnTo>
                  <a:lnTo>
                    <a:pt x="85" y="349"/>
                  </a:lnTo>
                  <a:lnTo>
                    <a:pt x="86" y="351"/>
                  </a:lnTo>
                  <a:lnTo>
                    <a:pt x="86" y="353"/>
                  </a:lnTo>
                  <a:close/>
                  <a:moveTo>
                    <a:pt x="166" y="289"/>
                  </a:moveTo>
                  <a:lnTo>
                    <a:pt x="165" y="292"/>
                  </a:lnTo>
                  <a:lnTo>
                    <a:pt x="163" y="291"/>
                  </a:lnTo>
                  <a:lnTo>
                    <a:pt x="164" y="289"/>
                  </a:lnTo>
                  <a:lnTo>
                    <a:pt x="164" y="288"/>
                  </a:lnTo>
                  <a:lnTo>
                    <a:pt x="166" y="289"/>
                  </a:lnTo>
                  <a:close/>
                  <a:moveTo>
                    <a:pt x="160" y="279"/>
                  </a:moveTo>
                  <a:lnTo>
                    <a:pt x="160" y="280"/>
                  </a:lnTo>
                  <a:lnTo>
                    <a:pt x="158" y="279"/>
                  </a:lnTo>
                  <a:lnTo>
                    <a:pt x="158" y="279"/>
                  </a:lnTo>
                  <a:lnTo>
                    <a:pt x="156" y="279"/>
                  </a:lnTo>
                  <a:lnTo>
                    <a:pt x="155" y="274"/>
                  </a:lnTo>
                  <a:lnTo>
                    <a:pt x="155" y="274"/>
                  </a:lnTo>
                  <a:lnTo>
                    <a:pt x="157" y="274"/>
                  </a:lnTo>
                  <a:lnTo>
                    <a:pt x="158" y="276"/>
                  </a:lnTo>
                  <a:lnTo>
                    <a:pt x="160" y="277"/>
                  </a:lnTo>
                  <a:lnTo>
                    <a:pt x="160" y="279"/>
                  </a:lnTo>
                  <a:close/>
                  <a:moveTo>
                    <a:pt x="88" y="4"/>
                  </a:moveTo>
                  <a:lnTo>
                    <a:pt x="87" y="6"/>
                  </a:lnTo>
                  <a:lnTo>
                    <a:pt x="89" y="6"/>
                  </a:lnTo>
                  <a:lnTo>
                    <a:pt x="89" y="6"/>
                  </a:lnTo>
                  <a:lnTo>
                    <a:pt x="91" y="3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6" y="3"/>
                  </a:lnTo>
                  <a:lnTo>
                    <a:pt x="98" y="6"/>
                  </a:lnTo>
                  <a:lnTo>
                    <a:pt x="99" y="8"/>
                  </a:lnTo>
                  <a:lnTo>
                    <a:pt x="99" y="9"/>
                  </a:lnTo>
                  <a:lnTo>
                    <a:pt x="100" y="10"/>
                  </a:lnTo>
                  <a:lnTo>
                    <a:pt x="100" y="12"/>
                  </a:lnTo>
                  <a:lnTo>
                    <a:pt x="99" y="15"/>
                  </a:lnTo>
                  <a:lnTo>
                    <a:pt x="99" y="19"/>
                  </a:lnTo>
                  <a:lnTo>
                    <a:pt x="96" y="23"/>
                  </a:lnTo>
                  <a:lnTo>
                    <a:pt x="97" y="27"/>
                  </a:lnTo>
                  <a:lnTo>
                    <a:pt x="99" y="30"/>
                  </a:lnTo>
                  <a:lnTo>
                    <a:pt x="103" y="32"/>
                  </a:lnTo>
                  <a:lnTo>
                    <a:pt x="106" y="31"/>
                  </a:lnTo>
                  <a:lnTo>
                    <a:pt x="108" y="30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4" y="28"/>
                  </a:lnTo>
                  <a:lnTo>
                    <a:pt x="120" y="29"/>
                  </a:lnTo>
                  <a:lnTo>
                    <a:pt x="122" y="30"/>
                  </a:lnTo>
                  <a:lnTo>
                    <a:pt x="122" y="32"/>
                  </a:lnTo>
                  <a:lnTo>
                    <a:pt x="121" y="38"/>
                  </a:lnTo>
                  <a:lnTo>
                    <a:pt x="122" y="41"/>
                  </a:lnTo>
                  <a:lnTo>
                    <a:pt x="124" y="45"/>
                  </a:lnTo>
                  <a:lnTo>
                    <a:pt x="124" y="49"/>
                  </a:lnTo>
                  <a:lnTo>
                    <a:pt x="122" y="55"/>
                  </a:lnTo>
                  <a:lnTo>
                    <a:pt x="120" y="61"/>
                  </a:lnTo>
                  <a:lnTo>
                    <a:pt x="118" y="64"/>
                  </a:lnTo>
                  <a:lnTo>
                    <a:pt x="117" y="66"/>
                  </a:lnTo>
                  <a:lnTo>
                    <a:pt x="116" y="67"/>
                  </a:lnTo>
                  <a:lnTo>
                    <a:pt x="116" y="68"/>
                  </a:lnTo>
                  <a:lnTo>
                    <a:pt x="117" y="70"/>
                  </a:lnTo>
                  <a:lnTo>
                    <a:pt x="119" y="73"/>
                  </a:lnTo>
                  <a:lnTo>
                    <a:pt x="119" y="74"/>
                  </a:lnTo>
                  <a:lnTo>
                    <a:pt x="119" y="77"/>
                  </a:lnTo>
                  <a:lnTo>
                    <a:pt x="118" y="80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13" y="97"/>
                  </a:lnTo>
                  <a:lnTo>
                    <a:pt x="116" y="98"/>
                  </a:lnTo>
                  <a:lnTo>
                    <a:pt x="118" y="99"/>
                  </a:lnTo>
                  <a:lnTo>
                    <a:pt x="120" y="98"/>
                  </a:lnTo>
                  <a:lnTo>
                    <a:pt x="124" y="95"/>
                  </a:lnTo>
                  <a:lnTo>
                    <a:pt x="128" y="91"/>
                  </a:lnTo>
                  <a:lnTo>
                    <a:pt x="132" y="88"/>
                  </a:lnTo>
                  <a:lnTo>
                    <a:pt x="133" y="88"/>
                  </a:lnTo>
                  <a:lnTo>
                    <a:pt x="136" y="85"/>
                  </a:lnTo>
                  <a:lnTo>
                    <a:pt x="138" y="84"/>
                  </a:lnTo>
                  <a:lnTo>
                    <a:pt x="140" y="80"/>
                  </a:lnTo>
                  <a:lnTo>
                    <a:pt x="141" y="80"/>
                  </a:lnTo>
                  <a:lnTo>
                    <a:pt x="142" y="80"/>
                  </a:lnTo>
                  <a:lnTo>
                    <a:pt x="145" y="79"/>
                  </a:lnTo>
                  <a:lnTo>
                    <a:pt x="147" y="76"/>
                  </a:lnTo>
                  <a:lnTo>
                    <a:pt x="150" y="75"/>
                  </a:lnTo>
                  <a:lnTo>
                    <a:pt x="151" y="75"/>
                  </a:lnTo>
                  <a:lnTo>
                    <a:pt x="154" y="77"/>
                  </a:lnTo>
                  <a:lnTo>
                    <a:pt x="158" y="80"/>
                  </a:lnTo>
                  <a:lnTo>
                    <a:pt x="161" y="82"/>
                  </a:lnTo>
                  <a:lnTo>
                    <a:pt x="164" y="83"/>
                  </a:lnTo>
                  <a:lnTo>
                    <a:pt x="166" y="84"/>
                  </a:lnTo>
                  <a:lnTo>
                    <a:pt x="166" y="86"/>
                  </a:lnTo>
                  <a:lnTo>
                    <a:pt x="166" y="87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6"/>
                  </a:lnTo>
                  <a:lnTo>
                    <a:pt x="169" y="85"/>
                  </a:lnTo>
                  <a:lnTo>
                    <a:pt x="173" y="84"/>
                  </a:lnTo>
                  <a:lnTo>
                    <a:pt x="175" y="82"/>
                  </a:lnTo>
                  <a:lnTo>
                    <a:pt x="178" y="82"/>
                  </a:lnTo>
                  <a:lnTo>
                    <a:pt x="180" y="81"/>
                  </a:lnTo>
                  <a:lnTo>
                    <a:pt x="181" y="77"/>
                  </a:lnTo>
                  <a:lnTo>
                    <a:pt x="183" y="74"/>
                  </a:lnTo>
                  <a:lnTo>
                    <a:pt x="185" y="73"/>
                  </a:lnTo>
                  <a:lnTo>
                    <a:pt x="187" y="73"/>
                  </a:lnTo>
                  <a:lnTo>
                    <a:pt x="187" y="71"/>
                  </a:lnTo>
                  <a:lnTo>
                    <a:pt x="187" y="71"/>
                  </a:lnTo>
                  <a:lnTo>
                    <a:pt x="187" y="69"/>
                  </a:lnTo>
                  <a:lnTo>
                    <a:pt x="188" y="68"/>
                  </a:lnTo>
                  <a:lnTo>
                    <a:pt x="190" y="68"/>
                  </a:lnTo>
                  <a:lnTo>
                    <a:pt x="194" y="68"/>
                  </a:lnTo>
                  <a:lnTo>
                    <a:pt x="198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09" y="71"/>
                  </a:lnTo>
                  <a:lnTo>
                    <a:pt x="212" y="74"/>
                  </a:lnTo>
                  <a:lnTo>
                    <a:pt x="216" y="82"/>
                  </a:lnTo>
                  <a:lnTo>
                    <a:pt x="221" y="88"/>
                  </a:lnTo>
                  <a:lnTo>
                    <a:pt x="224" y="91"/>
                  </a:lnTo>
                  <a:lnTo>
                    <a:pt x="227" y="95"/>
                  </a:lnTo>
                  <a:lnTo>
                    <a:pt x="231" y="97"/>
                  </a:lnTo>
                  <a:lnTo>
                    <a:pt x="234" y="99"/>
                  </a:lnTo>
                  <a:lnTo>
                    <a:pt x="236" y="105"/>
                  </a:lnTo>
                  <a:lnTo>
                    <a:pt x="234" y="112"/>
                  </a:lnTo>
                  <a:lnTo>
                    <a:pt x="234" y="119"/>
                  </a:lnTo>
                  <a:lnTo>
                    <a:pt x="234" y="126"/>
                  </a:lnTo>
                  <a:lnTo>
                    <a:pt x="236" y="132"/>
                  </a:lnTo>
                  <a:lnTo>
                    <a:pt x="240" y="137"/>
                  </a:lnTo>
                  <a:lnTo>
                    <a:pt x="243" y="140"/>
                  </a:lnTo>
                  <a:lnTo>
                    <a:pt x="243" y="143"/>
                  </a:lnTo>
                  <a:lnTo>
                    <a:pt x="247" y="145"/>
                  </a:lnTo>
                  <a:lnTo>
                    <a:pt x="253" y="147"/>
                  </a:lnTo>
                  <a:lnTo>
                    <a:pt x="255" y="148"/>
                  </a:lnTo>
                  <a:lnTo>
                    <a:pt x="254" y="149"/>
                  </a:lnTo>
                  <a:lnTo>
                    <a:pt x="254" y="151"/>
                  </a:lnTo>
                  <a:lnTo>
                    <a:pt x="255" y="153"/>
                  </a:lnTo>
                  <a:lnTo>
                    <a:pt x="257" y="155"/>
                  </a:lnTo>
                  <a:lnTo>
                    <a:pt x="260" y="156"/>
                  </a:lnTo>
                  <a:lnTo>
                    <a:pt x="262" y="158"/>
                  </a:lnTo>
                  <a:lnTo>
                    <a:pt x="262" y="159"/>
                  </a:lnTo>
                  <a:lnTo>
                    <a:pt x="262" y="162"/>
                  </a:lnTo>
                  <a:lnTo>
                    <a:pt x="262" y="165"/>
                  </a:lnTo>
                  <a:lnTo>
                    <a:pt x="261" y="167"/>
                  </a:lnTo>
                  <a:lnTo>
                    <a:pt x="259" y="169"/>
                  </a:lnTo>
                  <a:lnTo>
                    <a:pt x="258" y="170"/>
                  </a:lnTo>
                  <a:lnTo>
                    <a:pt x="257" y="172"/>
                  </a:lnTo>
                  <a:lnTo>
                    <a:pt x="257" y="176"/>
                  </a:lnTo>
                  <a:lnTo>
                    <a:pt x="259" y="179"/>
                  </a:lnTo>
                  <a:lnTo>
                    <a:pt x="259" y="183"/>
                  </a:lnTo>
                  <a:lnTo>
                    <a:pt x="259" y="186"/>
                  </a:lnTo>
                  <a:lnTo>
                    <a:pt x="258" y="192"/>
                  </a:lnTo>
                  <a:lnTo>
                    <a:pt x="258" y="194"/>
                  </a:lnTo>
                  <a:lnTo>
                    <a:pt x="257" y="196"/>
                  </a:lnTo>
                  <a:lnTo>
                    <a:pt x="256" y="198"/>
                  </a:lnTo>
                  <a:lnTo>
                    <a:pt x="253" y="200"/>
                  </a:lnTo>
                  <a:lnTo>
                    <a:pt x="250" y="201"/>
                  </a:lnTo>
                  <a:lnTo>
                    <a:pt x="248" y="202"/>
                  </a:lnTo>
                  <a:lnTo>
                    <a:pt x="248" y="202"/>
                  </a:lnTo>
                  <a:lnTo>
                    <a:pt x="246" y="204"/>
                  </a:lnTo>
                  <a:lnTo>
                    <a:pt x="245" y="206"/>
                  </a:lnTo>
                  <a:lnTo>
                    <a:pt x="243" y="206"/>
                  </a:lnTo>
                  <a:lnTo>
                    <a:pt x="242" y="205"/>
                  </a:lnTo>
                  <a:lnTo>
                    <a:pt x="242" y="204"/>
                  </a:lnTo>
                  <a:lnTo>
                    <a:pt x="241" y="201"/>
                  </a:lnTo>
                  <a:lnTo>
                    <a:pt x="238" y="200"/>
                  </a:lnTo>
                  <a:lnTo>
                    <a:pt x="235" y="200"/>
                  </a:lnTo>
                  <a:lnTo>
                    <a:pt x="229" y="201"/>
                  </a:lnTo>
                  <a:lnTo>
                    <a:pt x="223" y="201"/>
                  </a:lnTo>
                  <a:lnTo>
                    <a:pt x="218" y="200"/>
                  </a:lnTo>
                  <a:lnTo>
                    <a:pt x="212" y="201"/>
                  </a:lnTo>
                  <a:lnTo>
                    <a:pt x="210" y="201"/>
                  </a:lnTo>
                  <a:lnTo>
                    <a:pt x="207" y="201"/>
                  </a:lnTo>
                  <a:lnTo>
                    <a:pt x="204" y="201"/>
                  </a:lnTo>
                  <a:lnTo>
                    <a:pt x="202" y="201"/>
                  </a:lnTo>
                  <a:lnTo>
                    <a:pt x="198" y="200"/>
                  </a:lnTo>
                  <a:lnTo>
                    <a:pt x="196" y="200"/>
                  </a:lnTo>
                  <a:lnTo>
                    <a:pt x="192" y="201"/>
                  </a:lnTo>
                  <a:lnTo>
                    <a:pt x="188" y="202"/>
                  </a:lnTo>
                  <a:lnTo>
                    <a:pt x="185" y="203"/>
                  </a:lnTo>
                  <a:lnTo>
                    <a:pt x="179" y="205"/>
                  </a:lnTo>
                  <a:lnTo>
                    <a:pt x="175" y="209"/>
                  </a:lnTo>
                  <a:lnTo>
                    <a:pt x="174" y="211"/>
                  </a:lnTo>
                  <a:lnTo>
                    <a:pt x="173" y="214"/>
                  </a:lnTo>
                  <a:lnTo>
                    <a:pt x="170" y="218"/>
                  </a:lnTo>
                  <a:lnTo>
                    <a:pt x="166" y="222"/>
                  </a:lnTo>
                  <a:lnTo>
                    <a:pt x="164" y="224"/>
                  </a:lnTo>
                  <a:lnTo>
                    <a:pt x="164" y="225"/>
                  </a:lnTo>
                  <a:lnTo>
                    <a:pt x="164" y="227"/>
                  </a:lnTo>
                  <a:lnTo>
                    <a:pt x="160" y="227"/>
                  </a:lnTo>
                  <a:lnTo>
                    <a:pt x="157" y="228"/>
                  </a:lnTo>
                  <a:lnTo>
                    <a:pt x="157" y="228"/>
                  </a:lnTo>
                  <a:lnTo>
                    <a:pt x="157" y="236"/>
                  </a:lnTo>
                  <a:lnTo>
                    <a:pt x="158" y="239"/>
                  </a:lnTo>
                  <a:lnTo>
                    <a:pt x="160" y="243"/>
                  </a:lnTo>
                  <a:lnTo>
                    <a:pt x="162" y="246"/>
                  </a:lnTo>
                  <a:lnTo>
                    <a:pt x="162" y="252"/>
                  </a:lnTo>
                  <a:lnTo>
                    <a:pt x="163" y="257"/>
                  </a:lnTo>
                  <a:lnTo>
                    <a:pt x="166" y="260"/>
                  </a:lnTo>
                  <a:lnTo>
                    <a:pt x="169" y="262"/>
                  </a:lnTo>
                  <a:lnTo>
                    <a:pt x="171" y="264"/>
                  </a:lnTo>
                  <a:lnTo>
                    <a:pt x="170" y="266"/>
                  </a:lnTo>
                  <a:lnTo>
                    <a:pt x="169" y="270"/>
                  </a:lnTo>
                  <a:lnTo>
                    <a:pt x="170" y="275"/>
                  </a:lnTo>
                  <a:lnTo>
                    <a:pt x="175" y="287"/>
                  </a:lnTo>
                  <a:lnTo>
                    <a:pt x="176" y="288"/>
                  </a:lnTo>
                  <a:lnTo>
                    <a:pt x="175" y="288"/>
                  </a:lnTo>
                  <a:lnTo>
                    <a:pt x="175" y="286"/>
                  </a:lnTo>
                  <a:lnTo>
                    <a:pt x="172" y="281"/>
                  </a:lnTo>
                  <a:lnTo>
                    <a:pt x="171" y="278"/>
                  </a:lnTo>
                  <a:lnTo>
                    <a:pt x="168" y="274"/>
                  </a:lnTo>
                  <a:lnTo>
                    <a:pt x="166" y="272"/>
                  </a:lnTo>
                  <a:lnTo>
                    <a:pt x="164" y="273"/>
                  </a:lnTo>
                  <a:lnTo>
                    <a:pt x="164" y="275"/>
                  </a:lnTo>
                  <a:lnTo>
                    <a:pt x="160" y="273"/>
                  </a:lnTo>
                  <a:lnTo>
                    <a:pt x="157" y="270"/>
                  </a:lnTo>
                  <a:lnTo>
                    <a:pt x="155" y="266"/>
                  </a:lnTo>
                  <a:lnTo>
                    <a:pt x="154" y="266"/>
                  </a:lnTo>
                  <a:lnTo>
                    <a:pt x="154" y="268"/>
                  </a:lnTo>
                  <a:lnTo>
                    <a:pt x="151" y="264"/>
                  </a:lnTo>
                  <a:lnTo>
                    <a:pt x="147" y="261"/>
                  </a:lnTo>
                  <a:lnTo>
                    <a:pt x="145" y="260"/>
                  </a:lnTo>
                  <a:lnTo>
                    <a:pt x="143" y="259"/>
                  </a:lnTo>
                  <a:lnTo>
                    <a:pt x="141" y="258"/>
                  </a:lnTo>
                  <a:lnTo>
                    <a:pt x="138" y="256"/>
                  </a:lnTo>
                  <a:lnTo>
                    <a:pt x="129" y="258"/>
                  </a:lnTo>
                  <a:lnTo>
                    <a:pt x="117" y="257"/>
                  </a:lnTo>
                  <a:lnTo>
                    <a:pt x="113" y="258"/>
                  </a:lnTo>
                  <a:lnTo>
                    <a:pt x="111" y="257"/>
                  </a:lnTo>
                  <a:lnTo>
                    <a:pt x="110" y="255"/>
                  </a:lnTo>
                  <a:lnTo>
                    <a:pt x="111" y="252"/>
                  </a:lnTo>
                  <a:lnTo>
                    <a:pt x="111" y="245"/>
                  </a:lnTo>
                  <a:lnTo>
                    <a:pt x="113" y="240"/>
                  </a:lnTo>
                  <a:lnTo>
                    <a:pt x="112" y="236"/>
                  </a:lnTo>
                  <a:lnTo>
                    <a:pt x="113" y="235"/>
                  </a:lnTo>
                  <a:lnTo>
                    <a:pt x="114" y="232"/>
                  </a:lnTo>
                  <a:lnTo>
                    <a:pt x="112" y="231"/>
                  </a:lnTo>
                  <a:lnTo>
                    <a:pt x="104" y="229"/>
                  </a:lnTo>
                  <a:lnTo>
                    <a:pt x="102" y="227"/>
                  </a:lnTo>
                  <a:lnTo>
                    <a:pt x="100" y="229"/>
                  </a:lnTo>
                  <a:lnTo>
                    <a:pt x="91" y="230"/>
                  </a:lnTo>
                  <a:lnTo>
                    <a:pt x="88" y="231"/>
                  </a:lnTo>
                  <a:lnTo>
                    <a:pt x="84" y="235"/>
                  </a:lnTo>
                  <a:lnTo>
                    <a:pt x="84" y="238"/>
                  </a:lnTo>
                  <a:lnTo>
                    <a:pt x="85" y="240"/>
                  </a:lnTo>
                  <a:lnTo>
                    <a:pt x="87" y="244"/>
                  </a:lnTo>
                  <a:lnTo>
                    <a:pt x="84" y="253"/>
                  </a:lnTo>
                  <a:lnTo>
                    <a:pt x="83" y="256"/>
                  </a:lnTo>
                  <a:lnTo>
                    <a:pt x="84" y="267"/>
                  </a:lnTo>
                  <a:lnTo>
                    <a:pt x="84" y="273"/>
                  </a:lnTo>
                  <a:lnTo>
                    <a:pt x="82" y="277"/>
                  </a:lnTo>
                  <a:lnTo>
                    <a:pt x="79" y="280"/>
                  </a:lnTo>
                  <a:lnTo>
                    <a:pt x="78" y="286"/>
                  </a:lnTo>
                  <a:lnTo>
                    <a:pt x="75" y="289"/>
                  </a:lnTo>
                  <a:lnTo>
                    <a:pt x="72" y="296"/>
                  </a:lnTo>
                  <a:lnTo>
                    <a:pt x="70" y="304"/>
                  </a:lnTo>
                  <a:lnTo>
                    <a:pt x="68" y="307"/>
                  </a:lnTo>
                  <a:lnTo>
                    <a:pt x="68" y="314"/>
                  </a:lnTo>
                  <a:lnTo>
                    <a:pt x="61" y="325"/>
                  </a:lnTo>
                  <a:lnTo>
                    <a:pt x="60" y="331"/>
                  </a:lnTo>
                  <a:lnTo>
                    <a:pt x="57" y="332"/>
                  </a:lnTo>
                  <a:lnTo>
                    <a:pt x="58" y="334"/>
                  </a:lnTo>
                  <a:lnTo>
                    <a:pt x="59" y="337"/>
                  </a:lnTo>
                  <a:lnTo>
                    <a:pt x="57" y="345"/>
                  </a:lnTo>
                  <a:lnTo>
                    <a:pt x="57" y="351"/>
                  </a:lnTo>
                  <a:lnTo>
                    <a:pt x="58" y="355"/>
                  </a:lnTo>
                  <a:lnTo>
                    <a:pt x="61" y="362"/>
                  </a:lnTo>
                  <a:lnTo>
                    <a:pt x="60" y="364"/>
                  </a:lnTo>
                  <a:lnTo>
                    <a:pt x="60" y="367"/>
                  </a:lnTo>
                  <a:lnTo>
                    <a:pt x="63" y="368"/>
                  </a:lnTo>
                  <a:lnTo>
                    <a:pt x="65" y="368"/>
                  </a:lnTo>
                  <a:lnTo>
                    <a:pt x="75" y="365"/>
                  </a:lnTo>
                  <a:lnTo>
                    <a:pt x="79" y="365"/>
                  </a:lnTo>
                  <a:lnTo>
                    <a:pt x="80" y="368"/>
                  </a:lnTo>
                  <a:lnTo>
                    <a:pt x="81" y="372"/>
                  </a:lnTo>
                  <a:lnTo>
                    <a:pt x="82" y="385"/>
                  </a:lnTo>
                  <a:lnTo>
                    <a:pt x="84" y="388"/>
                  </a:lnTo>
                  <a:lnTo>
                    <a:pt x="85" y="390"/>
                  </a:lnTo>
                  <a:lnTo>
                    <a:pt x="88" y="393"/>
                  </a:lnTo>
                  <a:lnTo>
                    <a:pt x="89" y="393"/>
                  </a:lnTo>
                  <a:lnTo>
                    <a:pt x="89" y="392"/>
                  </a:lnTo>
                  <a:lnTo>
                    <a:pt x="89" y="390"/>
                  </a:lnTo>
                  <a:lnTo>
                    <a:pt x="91" y="394"/>
                  </a:lnTo>
                  <a:lnTo>
                    <a:pt x="93" y="398"/>
                  </a:lnTo>
                  <a:lnTo>
                    <a:pt x="98" y="425"/>
                  </a:lnTo>
                  <a:lnTo>
                    <a:pt x="99" y="428"/>
                  </a:lnTo>
                  <a:lnTo>
                    <a:pt x="100" y="431"/>
                  </a:lnTo>
                  <a:lnTo>
                    <a:pt x="98" y="430"/>
                  </a:lnTo>
                  <a:lnTo>
                    <a:pt x="97" y="424"/>
                  </a:lnTo>
                  <a:lnTo>
                    <a:pt x="96" y="422"/>
                  </a:lnTo>
                  <a:lnTo>
                    <a:pt x="95" y="421"/>
                  </a:lnTo>
                  <a:lnTo>
                    <a:pt x="93" y="421"/>
                  </a:lnTo>
                  <a:lnTo>
                    <a:pt x="93" y="420"/>
                  </a:lnTo>
                  <a:lnTo>
                    <a:pt x="94" y="418"/>
                  </a:lnTo>
                  <a:lnTo>
                    <a:pt x="94" y="416"/>
                  </a:lnTo>
                  <a:lnTo>
                    <a:pt x="92" y="414"/>
                  </a:lnTo>
                  <a:lnTo>
                    <a:pt x="89" y="416"/>
                  </a:lnTo>
                  <a:lnTo>
                    <a:pt x="89" y="420"/>
                  </a:lnTo>
                  <a:lnTo>
                    <a:pt x="90" y="423"/>
                  </a:lnTo>
                  <a:lnTo>
                    <a:pt x="96" y="430"/>
                  </a:lnTo>
                  <a:lnTo>
                    <a:pt x="98" y="433"/>
                  </a:lnTo>
                  <a:lnTo>
                    <a:pt x="99" y="433"/>
                  </a:lnTo>
                  <a:lnTo>
                    <a:pt x="101" y="433"/>
                  </a:lnTo>
                  <a:lnTo>
                    <a:pt x="105" y="436"/>
                  </a:lnTo>
                  <a:lnTo>
                    <a:pt x="108" y="439"/>
                  </a:lnTo>
                  <a:lnTo>
                    <a:pt x="115" y="443"/>
                  </a:lnTo>
                  <a:lnTo>
                    <a:pt x="120" y="442"/>
                  </a:lnTo>
                  <a:lnTo>
                    <a:pt x="124" y="442"/>
                  </a:lnTo>
                  <a:lnTo>
                    <a:pt x="127" y="442"/>
                  </a:lnTo>
                  <a:lnTo>
                    <a:pt x="130" y="443"/>
                  </a:lnTo>
                  <a:lnTo>
                    <a:pt x="135" y="447"/>
                  </a:lnTo>
                  <a:lnTo>
                    <a:pt x="140" y="455"/>
                  </a:lnTo>
                  <a:lnTo>
                    <a:pt x="150" y="463"/>
                  </a:lnTo>
                  <a:lnTo>
                    <a:pt x="149" y="464"/>
                  </a:lnTo>
                  <a:lnTo>
                    <a:pt x="148" y="468"/>
                  </a:lnTo>
                  <a:lnTo>
                    <a:pt x="144" y="471"/>
                  </a:lnTo>
                  <a:lnTo>
                    <a:pt x="144" y="474"/>
                  </a:lnTo>
                  <a:lnTo>
                    <a:pt x="142" y="476"/>
                  </a:lnTo>
                  <a:lnTo>
                    <a:pt x="140" y="477"/>
                  </a:lnTo>
                  <a:lnTo>
                    <a:pt x="138" y="478"/>
                  </a:lnTo>
                  <a:lnTo>
                    <a:pt x="136" y="477"/>
                  </a:lnTo>
                  <a:lnTo>
                    <a:pt x="135" y="477"/>
                  </a:lnTo>
                  <a:lnTo>
                    <a:pt x="134" y="474"/>
                  </a:lnTo>
                  <a:lnTo>
                    <a:pt x="133" y="474"/>
                  </a:lnTo>
                  <a:lnTo>
                    <a:pt x="133" y="474"/>
                  </a:lnTo>
                  <a:lnTo>
                    <a:pt x="128" y="475"/>
                  </a:lnTo>
                  <a:lnTo>
                    <a:pt x="123" y="477"/>
                  </a:lnTo>
                  <a:lnTo>
                    <a:pt x="122" y="479"/>
                  </a:lnTo>
                  <a:lnTo>
                    <a:pt x="121" y="481"/>
                  </a:lnTo>
                  <a:lnTo>
                    <a:pt x="119" y="482"/>
                  </a:lnTo>
                  <a:lnTo>
                    <a:pt x="118" y="482"/>
                  </a:lnTo>
                  <a:lnTo>
                    <a:pt x="117" y="481"/>
                  </a:lnTo>
                  <a:lnTo>
                    <a:pt x="116" y="479"/>
                  </a:lnTo>
                  <a:lnTo>
                    <a:pt x="114" y="478"/>
                  </a:lnTo>
                  <a:lnTo>
                    <a:pt x="114" y="475"/>
                  </a:lnTo>
                  <a:lnTo>
                    <a:pt x="117" y="472"/>
                  </a:lnTo>
                  <a:lnTo>
                    <a:pt x="117" y="469"/>
                  </a:lnTo>
                  <a:lnTo>
                    <a:pt x="117" y="465"/>
                  </a:lnTo>
                  <a:lnTo>
                    <a:pt x="116" y="463"/>
                  </a:lnTo>
                  <a:lnTo>
                    <a:pt x="116" y="463"/>
                  </a:lnTo>
                  <a:lnTo>
                    <a:pt x="114" y="463"/>
                  </a:lnTo>
                  <a:lnTo>
                    <a:pt x="111" y="463"/>
                  </a:lnTo>
                  <a:lnTo>
                    <a:pt x="109" y="460"/>
                  </a:lnTo>
                  <a:lnTo>
                    <a:pt x="108" y="457"/>
                  </a:lnTo>
                  <a:lnTo>
                    <a:pt x="107" y="456"/>
                  </a:lnTo>
                  <a:lnTo>
                    <a:pt x="106" y="455"/>
                  </a:lnTo>
                  <a:lnTo>
                    <a:pt x="103" y="457"/>
                  </a:lnTo>
                  <a:lnTo>
                    <a:pt x="101" y="456"/>
                  </a:lnTo>
                  <a:lnTo>
                    <a:pt x="95" y="453"/>
                  </a:lnTo>
                  <a:lnTo>
                    <a:pt x="92" y="448"/>
                  </a:lnTo>
                  <a:lnTo>
                    <a:pt x="91" y="448"/>
                  </a:lnTo>
                  <a:lnTo>
                    <a:pt x="90" y="449"/>
                  </a:lnTo>
                  <a:lnTo>
                    <a:pt x="89" y="450"/>
                  </a:lnTo>
                  <a:lnTo>
                    <a:pt x="89" y="455"/>
                  </a:lnTo>
                  <a:lnTo>
                    <a:pt x="88" y="457"/>
                  </a:lnTo>
                  <a:lnTo>
                    <a:pt x="80" y="447"/>
                  </a:lnTo>
                  <a:lnTo>
                    <a:pt x="74" y="442"/>
                  </a:lnTo>
                  <a:lnTo>
                    <a:pt x="75" y="435"/>
                  </a:lnTo>
                  <a:lnTo>
                    <a:pt x="73" y="434"/>
                  </a:lnTo>
                  <a:lnTo>
                    <a:pt x="71" y="434"/>
                  </a:lnTo>
                  <a:lnTo>
                    <a:pt x="70" y="431"/>
                  </a:lnTo>
                  <a:lnTo>
                    <a:pt x="71" y="427"/>
                  </a:lnTo>
                  <a:lnTo>
                    <a:pt x="69" y="428"/>
                  </a:lnTo>
                  <a:lnTo>
                    <a:pt x="66" y="428"/>
                  </a:lnTo>
                  <a:lnTo>
                    <a:pt x="63" y="427"/>
                  </a:lnTo>
                  <a:lnTo>
                    <a:pt x="62" y="421"/>
                  </a:lnTo>
                  <a:lnTo>
                    <a:pt x="60" y="419"/>
                  </a:lnTo>
                  <a:lnTo>
                    <a:pt x="58" y="416"/>
                  </a:lnTo>
                  <a:lnTo>
                    <a:pt x="54" y="416"/>
                  </a:lnTo>
                  <a:lnTo>
                    <a:pt x="54" y="414"/>
                  </a:lnTo>
                  <a:lnTo>
                    <a:pt x="54" y="411"/>
                  </a:lnTo>
                  <a:lnTo>
                    <a:pt x="51" y="408"/>
                  </a:lnTo>
                  <a:lnTo>
                    <a:pt x="48" y="406"/>
                  </a:lnTo>
                  <a:lnTo>
                    <a:pt x="45" y="405"/>
                  </a:lnTo>
                  <a:lnTo>
                    <a:pt x="43" y="398"/>
                  </a:lnTo>
                  <a:lnTo>
                    <a:pt x="41" y="397"/>
                  </a:lnTo>
                  <a:lnTo>
                    <a:pt x="39" y="396"/>
                  </a:lnTo>
                  <a:lnTo>
                    <a:pt x="36" y="396"/>
                  </a:lnTo>
                  <a:lnTo>
                    <a:pt x="35" y="399"/>
                  </a:lnTo>
                  <a:lnTo>
                    <a:pt x="33" y="401"/>
                  </a:lnTo>
                  <a:lnTo>
                    <a:pt x="32" y="401"/>
                  </a:lnTo>
                  <a:lnTo>
                    <a:pt x="30" y="400"/>
                  </a:lnTo>
                  <a:lnTo>
                    <a:pt x="28" y="394"/>
                  </a:lnTo>
                  <a:lnTo>
                    <a:pt x="27" y="389"/>
                  </a:lnTo>
                  <a:lnTo>
                    <a:pt x="28" y="383"/>
                  </a:lnTo>
                  <a:lnTo>
                    <a:pt x="31" y="376"/>
                  </a:lnTo>
                  <a:lnTo>
                    <a:pt x="32" y="365"/>
                  </a:lnTo>
                  <a:lnTo>
                    <a:pt x="34" y="359"/>
                  </a:lnTo>
                  <a:lnTo>
                    <a:pt x="36" y="357"/>
                  </a:lnTo>
                  <a:lnTo>
                    <a:pt x="38" y="348"/>
                  </a:lnTo>
                  <a:lnTo>
                    <a:pt x="43" y="337"/>
                  </a:lnTo>
                  <a:lnTo>
                    <a:pt x="43" y="334"/>
                  </a:lnTo>
                  <a:lnTo>
                    <a:pt x="44" y="332"/>
                  </a:lnTo>
                  <a:lnTo>
                    <a:pt x="44" y="329"/>
                  </a:lnTo>
                  <a:lnTo>
                    <a:pt x="45" y="325"/>
                  </a:lnTo>
                  <a:lnTo>
                    <a:pt x="44" y="322"/>
                  </a:lnTo>
                  <a:lnTo>
                    <a:pt x="44" y="321"/>
                  </a:lnTo>
                  <a:lnTo>
                    <a:pt x="45" y="320"/>
                  </a:lnTo>
                  <a:lnTo>
                    <a:pt x="49" y="318"/>
                  </a:lnTo>
                  <a:lnTo>
                    <a:pt x="53" y="314"/>
                  </a:lnTo>
                  <a:lnTo>
                    <a:pt x="58" y="307"/>
                  </a:lnTo>
                  <a:lnTo>
                    <a:pt x="63" y="298"/>
                  </a:lnTo>
                  <a:lnTo>
                    <a:pt x="66" y="293"/>
                  </a:lnTo>
                  <a:lnTo>
                    <a:pt x="67" y="291"/>
                  </a:lnTo>
                  <a:lnTo>
                    <a:pt x="68" y="290"/>
                  </a:lnTo>
                  <a:lnTo>
                    <a:pt x="70" y="288"/>
                  </a:lnTo>
                  <a:lnTo>
                    <a:pt x="71" y="286"/>
                  </a:lnTo>
                  <a:lnTo>
                    <a:pt x="71" y="285"/>
                  </a:lnTo>
                  <a:lnTo>
                    <a:pt x="69" y="275"/>
                  </a:lnTo>
                  <a:lnTo>
                    <a:pt x="67" y="273"/>
                  </a:lnTo>
                  <a:lnTo>
                    <a:pt x="66" y="268"/>
                  </a:lnTo>
                  <a:lnTo>
                    <a:pt x="65" y="266"/>
                  </a:lnTo>
                  <a:lnTo>
                    <a:pt x="65" y="263"/>
                  </a:lnTo>
                  <a:lnTo>
                    <a:pt x="65" y="261"/>
                  </a:lnTo>
                  <a:lnTo>
                    <a:pt x="64" y="259"/>
                  </a:lnTo>
                  <a:lnTo>
                    <a:pt x="62" y="257"/>
                  </a:lnTo>
                  <a:lnTo>
                    <a:pt x="59" y="254"/>
                  </a:lnTo>
                  <a:lnTo>
                    <a:pt x="57" y="250"/>
                  </a:lnTo>
                  <a:lnTo>
                    <a:pt x="57" y="247"/>
                  </a:lnTo>
                  <a:lnTo>
                    <a:pt x="56" y="245"/>
                  </a:lnTo>
                  <a:lnTo>
                    <a:pt x="55" y="242"/>
                  </a:lnTo>
                  <a:lnTo>
                    <a:pt x="57" y="240"/>
                  </a:lnTo>
                  <a:lnTo>
                    <a:pt x="58" y="238"/>
                  </a:lnTo>
                  <a:lnTo>
                    <a:pt x="57" y="230"/>
                  </a:lnTo>
                  <a:lnTo>
                    <a:pt x="57" y="227"/>
                  </a:lnTo>
                  <a:lnTo>
                    <a:pt x="57" y="223"/>
                  </a:lnTo>
                  <a:lnTo>
                    <a:pt x="55" y="219"/>
                  </a:lnTo>
                  <a:lnTo>
                    <a:pt x="52" y="215"/>
                  </a:lnTo>
                  <a:lnTo>
                    <a:pt x="50" y="212"/>
                  </a:lnTo>
                  <a:lnTo>
                    <a:pt x="43" y="206"/>
                  </a:lnTo>
                  <a:lnTo>
                    <a:pt x="38" y="201"/>
                  </a:lnTo>
                  <a:lnTo>
                    <a:pt x="36" y="198"/>
                  </a:lnTo>
                  <a:lnTo>
                    <a:pt x="33" y="194"/>
                  </a:lnTo>
                  <a:lnTo>
                    <a:pt x="31" y="190"/>
                  </a:lnTo>
                  <a:lnTo>
                    <a:pt x="28" y="187"/>
                  </a:lnTo>
                  <a:lnTo>
                    <a:pt x="27" y="181"/>
                  </a:lnTo>
                  <a:lnTo>
                    <a:pt x="26" y="176"/>
                  </a:lnTo>
                  <a:lnTo>
                    <a:pt x="26" y="174"/>
                  </a:lnTo>
                  <a:lnTo>
                    <a:pt x="27" y="173"/>
                  </a:lnTo>
                  <a:lnTo>
                    <a:pt x="29" y="171"/>
                  </a:lnTo>
                  <a:lnTo>
                    <a:pt x="31" y="171"/>
                  </a:lnTo>
                  <a:lnTo>
                    <a:pt x="35" y="169"/>
                  </a:lnTo>
                  <a:lnTo>
                    <a:pt x="37" y="169"/>
                  </a:lnTo>
                  <a:lnTo>
                    <a:pt x="38" y="169"/>
                  </a:lnTo>
                  <a:lnTo>
                    <a:pt x="38" y="167"/>
                  </a:lnTo>
                  <a:lnTo>
                    <a:pt x="38" y="162"/>
                  </a:lnTo>
                  <a:lnTo>
                    <a:pt x="38" y="156"/>
                  </a:lnTo>
                  <a:lnTo>
                    <a:pt x="38" y="150"/>
                  </a:lnTo>
                  <a:lnTo>
                    <a:pt x="39" y="147"/>
                  </a:lnTo>
                  <a:lnTo>
                    <a:pt x="46" y="142"/>
                  </a:lnTo>
                  <a:lnTo>
                    <a:pt x="48" y="140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48" y="135"/>
                  </a:lnTo>
                  <a:lnTo>
                    <a:pt x="47" y="134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39" y="131"/>
                  </a:lnTo>
                  <a:lnTo>
                    <a:pt x="38" y="129"/>
                  </a:lnTo>
                  <a:lnTo>
                    <a:pt x="37" y="127"/>
                  </a:lnTo>
                  <a:lnTo>
                    <a:pt x="35" y="124"/>
                  </a:lnTo>
                  <a:lnTo>
                    <a:pt x="35" y="118"/>
                  </a:lnTo>
                  <a:lnTo>
                    <a:pt x="34" y="116"/>
                  </a:lnTo>
                  <a:lnTo>
                    <a:pt x="28" y="110"/>
                  </a:lnTo>
                  <a:lnTo>
                    <a:pt x="26" y="107"/>
                  </a:lnTo>
                  <a:lnTo>
                    <a:pt x="22" y="102"/>
                  </a:lnTo>
                  <a:lnTo>
                    <a:pt x="18" y="97"/>
                  </a:lnTo>
                  <a:lnTo>
                    <a:pt x="14" y="92"/>
                  </a:lnTo>
                  <a:lnTo>
                    <a:pt x="11" y="89"/>
                  </a:lnTo>
                  <a:lnTo>
                    <a:pt x="11" y="88"/>
                  </a:lnTo>
                  <a:lnTo>
                    <a:pt x="11" y="87"/>
                  </a:lnTo>
                  <a:lnTo>
                    <a:pt x="12" y="84"/>
                  </a:lnTo>
                  <a:lnTo>
                    <a:pt x="11" y="80"/>
                  </a:lnTo>
                  <a:lnTo>
                    <a:pt x="9" y="76"/>
                  </a:lnTo>
                  <a:lnTo>
                    <a:pt x="8" y="73"/>
                  </a:lnTo>
                  <a:lnTo>
                    <a:pt x="8" y="72"/>
                  </a:lnTo>
                  <a:lnTo>
                    <a:pt x="7" y="72"/>
                  </a:lnTo>
                  <a:lnTo>
                    <a:pt x="5" y="72"/>
                  </a:lnTo>
                  <a:lnTo>
                    <a:pt x="3" y="69"/>
                  </a:lnTo>
                  <a:lnTo>
                    <a:pt x="0" y="65"/>
                  </a:lnTo>
                  <a:lnTo>
                    <a:pt x="0" y="64"/>
                  </a:lnTo>
                  <a:lnTo>
                    <a:pt x="1" y="64"/>
                  </a:lnTo>
                  <a:lnTo>
                    <a:pt x="4" y="65"/>
                  </a:lnTo>
                  <a:lnTo>
                    <a:pt x="5" y="65"/>
                  </a:lnTo>
                  <a:lnTo>
                    <a:pt x="7" y="64"/>
                  </a:lnTo>
                  <a:lnTo>
                    <a:pt x="10" y="63"/>
                  </a:lnTo>
                  <a:lnTo>
                    <a:pt x="11" y="63"/>
                  </a:lnTo>
                  <a:lnTo>
                    <a:pt x="12" y="62"/>
                  </a:lnTo>
                  <a:lnTo>
                    <a:pt x="13" y="61"/>
                  </a:lnTo>
                  <a:lnTo>
                    <a:pt x="11" y="50"/>
                  </a:lnTo>
                  <a:lnTo>
                    <a:pt x="11" y="49"/>
                  </a:lnTo>
                  <a:lnTo>
                    <a:pt x="14" y="44"/>
                  </a:lnTo>
                  <a:lnTo>
                    <a:pt x="14" y="39"/>
                  </a:lnTo>
                  <a:lnTo>
                    <a:pt x="15" y="33"/>
                  </a:lnTo>
                  <a:lnTo>
                    <a:pt x="18" y="28"/>
                  </a:lnTo>
                  <a:lnTo>
                    <a:pt x="20" y="27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4" y="23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2" y="25"/>
                  </a:lnTo>
                  <a:lnTo>
                    <a:pt x="35" y="25"/>
                  </a:lnTo>
                  <a:lnTo>
                    <a:pt x="36" y="25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48" y="22"/>
                  </a:lnTo>
                  <a:lnTo>
                    <a:pt x="49" y="22"/>
                  </a:lnTo>
                  <a:lnTo>
                    <a:pt x="50" y="21"/>
                  </a:lnTo>
                  <a:lnTo>
                    <a:pt x="52" y="19"/>
                  </a:lnTo>
                  <a:lnTo>
                    <a:pt x="52" y="13"/>
                  </a:lnTo>
                  <a:lnTo>
                    <a:pt x="53" y="12"/>
                  </a:lnTo>
                  <a:lnTo>
                    <a:pt x="54" y="11"/>
                  </a:lnTo>
                  <a:lnTo>
                    <a:pt x="56" y="11"/>
                  </a:lnTo>
                  <a:lnTo>
                    <a:pt x="59" y="11"/>
                  </a:lnTo>
                  <a:lnTo>
                    <a:pt x="61" y="12"/>
                  </a:lnTo>
                  <a:lnTo>
                    <a:pt x="63" y="12"/>
                  </a:lnTo>
                  <a:lnTo>
                    <a:pt x="65" y="11"/>
                  </a:lnTo>
                  <a:lnTo>
                    <a:pt x="66" y="11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9" y="3"/>
                  </a:lnTo>
                  <a:lnTo>
                    <a:pt x="73" y="4"/>
                  </a:lnTo>
                  <a:lnTo>
                    <a:pt x="75" y="3"/>
                  </a:lnTo>
                  <a:lnTo>
                    <a:pt x="77" y="3"/>
                  </a:lnTo>
                  <a:lnTo>
                    <a:pt x="78" y="2"/>
                  </a:lnTo>
                  <a:lnTo>
                    <a:pt x="81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1" name="Freeform 642">
              <a:extLst>
                <a:ext uri="{FF2B5EF4-FFF2-40B4-BE49-F238E27FC236}">
                  <a16:creationId xmlns:a16="http://schemas.microsoft.com/office/drawing/2014/main" id="{765DF298-972C-6CBF-E427-721085079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6843" y="9633070"/>
              <a:ext cx="5497" cy="10990"/>
            </a:xfrm>
            <a:custGeom>
              <a:avLst/>
              <a:gdLst>
                <a:gd name="T0" fmla="*/ 2 w 4"/>
                <a:gd name="T1" fmla="*/ 6 h 7"/>
                <a:gd name="T2" fmla="*/ 2 w 4"/>
                <a:gd name="T3" fmla="*/ 6 h 7"/>
                <a:gd name="T4" fmla="*/ 0 w 4"/>
                <a:gd name="T5" fmla="*/ 4 h 7"/>
                <a:gd name="T6" fmla="*/ 2 w 4"/>
                <a:gd name="T7" fmla="*/ 0 h 7"/>
                <a:gd name="T8" fmla="*/ 3 w 4"/>
                <a:gd name="T9" fmla="*/ 4 h 7"/>
                <a:gd name="T10" fmla="*/ 2 w 4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7">
                  <a:moveTo>
                    <a:pt x="2" y="6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4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2" name="Freeform 643">
              <a:extLst>
                <a:ext uri="{FF2B5EF4-FFF2-40B4-BE49-F238E27FC236}">
                  <a16:creationId xmlns:a16="http://schemas.microsoft.com/office/drawing/2014/main" id="{6FE391E9-AAC1-8394-8066-8F14D90FC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44863" y="9594606"/>
              <a:ext cx="5497" cy="5493"/>
            </a:xfrm>
            <a:custGeom>
              <a:avLst/>
              <a:gdLst>
                <a:gd name="T0" fmla="*/ 1 w 3"/>
                <a:gd name="T1" fmla="*/ 1 h 6"/>
                <a:gd name="T2" fmla="*/ 2 w 3"/>
                <a:gd name="T3" fmla="*/ 5 h 6"/>
                <a:gd name="T4" fmla="*/ 1 w 3"/>
                <a:gd name="T5" fmla="*/ 4 h 6"/>
                <a:gd name="T6" fmla="*/ 0 w 3"/>
                <a:gd name="T7" fmla="*/ 2 h 6"/>
                <a:gd name="T8" fmla="*/ 0 w 3"/>
                <a:gd name="T9" fmla="*/ 0 h 6"/>
                <a:gd name="T10" fmla="*/ 1 w 3"/>
                <a:gd name="T11" fmla="*/ 0 h 6"/>
                <a:gd name="T12" fmla="*/ 1 w 3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1" y="1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3" name="Freeform 644">
              <a:extLst>
                <a:ext uri="{FF2B5EF4-FFF2-40B4-BE49-F238E27FC236}">
                  <a16:creationId xmlns:a16="http://schemas.microsoft.com/office/drawing/2014/main" id="{74FE3C57-6724-DB09-ABEC-20088F41C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22882" y="9578118"/>
              <a:ext cx="5497" cy="10990"/>
            </a:xfrm>
            <a:custGeom>
              <a:avLst/>
              <a:gdLst>
                <a:gd name="T0" fmla="*/ 2 w 3"/>
                <a:gd name="T1" fmla="*/ 6 h 7"/>
                <a:gd name="T2" fmla="*/ 1 w 3"/>
                <a:gd name="T3" fmla="*/ 6 h 7"/>
                <a:gd name="T4" fmla="*/ 0 w 3"/>
                <a:gd name="T5" fmla="*/ 0 h 7"/>
                <a:gd name="T6" fmla="*/ 2 w 3"/>
                <a:gd name="T7" fmla="*/ 2 h 7"/>
                <a:gd name="T8" fmla="*/ 2 w 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2" y="6"/>
                  </a:moveTo>
                  <a:lnTo>
                    <a:pt x="1" y="6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4" name="Freeform 645">
              <a:extLst>
                <a:ext uri="{FF2B5EF4-FFF2-40B4-BE49-F238E27FC236}">
                  <a16:creationId xmlns:a16="http://schemas.microsoft.com/office/drawing/2014/main" id="{040BF591-5C06-4C17-CA2A-B7716F022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892" y="9572625"/>
              <a:ext cx="10990" cy="16484"/>
            </a:xfrm>
            <a:custGeom>
              <a:avLst/>
              <a:gdLst>
                <a:gd name="T0" fmla="*/ 5 w 7"/>
                <a:gd name="T1" fmla="*/ 9 h 14"/>
                <a:gd name="T2" fmla="*/ 5 w 7"/>
                <a:gd name="T3" fmla="*/ 11 h 14"/>
                <a:gd name="T4" fmla="*/ 4 w 7"/>
                <a:gd name="T5" fmla="*/ 11 h 14"/>
                <a:gd name="T6" fmla="*/ 3 w 7"/>
                <a:gd name="T7" fmla="*/ 13 h 14"/>
                <a:gd name="T8" fmla="*/ 2 w 7"/>
                <a:gd name="T9" fmla="*/ 13 h 14"/>
                <a:gd name="T10" fmla="*/ 0 w 7"/>
                <a:gd name="T11" fmla="*/ 8 h 14"/>
                <a:gd name="T12" fmla="*/ 2 w 7"/>
                <a:gd name="T13" fmla="*/ 2 h 14"/>
                <a:gd name="T14" fmla="*/ 3 w 7"/>
                <a:gd name="T15" fmla="*/ 0 h 14"/>
                <a:gd name="T16" fmla="*/ 4 w 7"/>
                <a:gd name="T17" fmla="*/ 2 h 14"/>
                <a:gd name="T18" fmla="*/ 6 w 7"/>
                <a:gd name="T19" fmla="*/ 3 h 14"/>
                <a:gd name="T20" fmla="*/ 5 w 7"/>
                <a:gd name="T21" fmla="*/ 7 h 14"/>
                <a:gd name="T22" fmla="*/ 5 w 7"/>
                <a:gd name="T2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4">
                  <a:moveTo>
                    <a:pt x="5" y="9"/>
                  </a:moveTo>
                  <a:lnTo>
                    <a:pt x="5" y="11"/>
                  </a:lnTo>
                  <a:lnTo>
                    <a:pt x="4" y="11"/>
                  </a:lnTo>
                  <a:lnTo>
                    <a:pt x="3" y="13"/>
                  </a:lnTo>
                  <a:lnTo>
                    <a:pt x="2" y="13"/>
                  </a:lnTo>
                  <a:lnTo>
                    <a:pt x="0" y="8"/>
                  </a:lnTo>
                  <a:lnTo>
                    <a:pt x="2" y="2"/>
                  </a:lnTo>
                  <a:lnTo>
                    <a:pt x="3" y="0"/>
                  </a:lnTo>
                  <a:lnTo>
                    <a:pt x="4" y="2"/>
                  </a:lnTo>
                  <a:lnTo>
                    <a:pt x="6" y="3"/>
                  </a:lnTo>
                  <a:lnTo>
                    <a:pt x="5" y="7"/>
                  </a:lnTo>
                  <a:lnTo>
                    <a:pt x="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5" name="Freeform 646">
              <a:extLst>
                <a:ext uri="{FF2B5EF4-FFF2-40B4-BE49-F238E27FC236}">
                  <a16:creationId xmlns:a16="http://schemas.microsoft.com/office/drawing/2014/main" id="{C7A17C51-C9EA-FEAD-57B0-450838B4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11892" y="9534157"/>
              <a:ext cx="5497" cy="5497"/>
            </a:xfrm>
            <a:custGeom>
              <a:avLst/>
              <a:gdLst>
                <a:gd name="T0" fmla="*/ 2 w 4"/>
                <a:gd name="T1" fmla="*/ 3 h 4"/>
                <a:gd name="T2" fmla="*/ 0 w 4"/>
                <a:gd name="T3" fmla="*/ 3 h 4"/>
                <a:gd name="T4" fmla="*/ 0 w 4"/>
                <a:gd name="T5" fmla="*/ 2 h 4"/>
                <a:gd name="T6" fmla="*/ 1 w 4"/>
                <a:gd name="T7" fmla="*/ 1 h 4"/>
                <a:gd name="T8" fmla="*/ 2 w 4"/>
                <a:gd name="T9" fmla="*/ 0 h 4"/>
                <a:gd name="T10" fmla="*/ 3 w 4"/>
                <a:gd name="T11" fmla="*/ 2 h 4"/>
                <a:gd name="T12" fmla="*/ 2 w 4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6" name="Freeform 647">
              <a:extLst>
                <a:ext uri="{FF2B5EF4-FFF2-40B4-BE49-F238E27FC236}">
                  <a16:creationId xmlns:a16="http://schemas.microsoft.com/office/drawing/2014/main" id="{9E2C0635-99F4-032C-9190-6A6E7257C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4" y="9517673"/>
              <a:ext cx="5497" cy="5493"/>
            </a:xfrm>
            <a:custGeom>
              <a:avLst/>
              <a:gdLst>
                <a:gd name="T0" fmla="*/ 4 w 5"/>
                <a:gd name="T1" fmla="*/ 0 h 6"/>
                <a:gd name="T2" fmla="*/ 4 w 5"/>
                <a:gd name="T3" fmla="*/ 2 h 6"/>
                <a:gd name="T4" fmla="*/ 3 w 5"/>
                <a:gd name="T5" fmla="*/ 4 h 6"/>
                <a:gd name="T6" fmla="*/ 0 w 5"/>
                <a:gd name="T7" fmla="*/ 5 h 6"/>
                <a:gd name="T8" fmla="*/ 0 w 5"/>
                <a:gd name="T9" fmla="*/ 4 h 6"/>
                <a:gd name="T10" fmla="*/ 0 w 5"/>
                <a:gd name="T11" fmla="*/ 1 h 6"/>
                <a:gd name="T12" fmla="*/ 0 w 5"/>
                <a:gd name="T13" fmla="*/ 0 h 6"/>
                <a:gd name="T14" fmla="*/ 3 w 5"/>
                <a:gd name="T15" fmla="*/ 0 h 6"/>
                <a:gd name="T16" fmla="*/ 4 w 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lnTo>
                    <a:pt x="4" y="2"/>
                  </a:lnTo>
                  <a:lnTo>
                    <a:pt x="3" y="4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7" name="Freeform 648">
              <a:extLst>
                <a:ext uri="{FF2B5EF4-FFF2-40B4-BE49-F238E27FC236}">
                  <a16:creationId xmlns:a16="http://schemas.microsoft.com/office/drawing/2014/main" id="{075D5DB7-E863-E080-788B-EB7C22AAD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3331" y="9512176"/>
              <a:ext cx="5493" cy="5497"/>
            </a:xfrm>
            <a:custGeom>
              <a:avLst/>
              <a:gdLst>
                <a:gd name="T0" fmla="*/ 2 w 3"/>
                <a:gd name="T1" fmla="*/ 4 h 5"/>
                <a:gd name="T2" fmla="*/ 2 w 3"/>
                <a:gd name="T3" fmla="*/ 4 h 5"/>
                <a:gd name="T4" fmla="*/ 1 w 3"/>
                <a:gd name="T5" fmla="*/ 3 h 5"/>
                <a:gd name="T6" fmla="*/ 0 w 3"/>
                <a:gd name="T7" fmla="*/ 2 h 5"/>
                <a:gd name="T8" fmla="*/ 0 w 3"/>
                <a:gd name="T9" fmla="*/ 0 h 5"/>
                <a:gd name="T10" fmla="*/ 1 w 3"/>
                <a:gd name="T11" fmla="*/ 0 h 5"/>
                <a:gd name="T12" fmla="*/ 2 w 3"/>
                <a:gd name="T13" fmla="*/ 2 h 5"/>
                <a:gd name="T14" fmla="*/ 2 w 3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4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8" name="Freeform 649">
              <a:extLst>
                <a:ext uri="{FF2B5EF4-FFF2-40B4-BE49-F238E27FC236}">
                  <a16:creationId xmlns:a16="http://schemas.microsoft.com/office/drawing/2014/main" id="{A76870FE-D68E-1836-A7D6-82E00D837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82244" y="9435243"/>
              <a:ext cx="5493" cy="5497"/>
            </a:xfrm>
            <a:custGeom>
              <a:avLst/>
              <a:gdLst>
                <a:gd name="T0" fmla="*/ 3 w 4"/>
                <a:gd name="T1" fmla="*/ 1 h 5"/>
                <a:gd name="T2" fmla="*/ 2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1 w 4"/>
                <a:gd name="T9" fmla="*/ 0 h 5"/>
                <a:gd name="T10" fmla="*/ 3 w 4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1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59" name="Freeform 650">
              <a:extLst>
                <a:ext uri="{FF2B5EF4-FFF2-40B4-BE49-F238E27FC236}">
                  <a16:creationId xmlns:a16="http://schemas.microsoft.com/office/drawing/2014/main" id="{22FEA88A-0DF3-1FDC-F105-F5A975999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1254" y="9418760"/>
              <a:ext cx="5493" cy="10990"/>
            </a:xfrm>
            <a:custGeom>
              <a:avLst/>
              <a:gdLst>
                <a:gd name="T0" fmla="*/ 5 w 6"/>
                <a:gd name="T1" fmla="*/ 5 h 7"/>
                <a:gd name="T2" fmla="*/ 5 w 6"/>
                <a:gd name="T3" fmla="*/ 6 h 7"/>
                <a:gd name="T4" fmla="*/ 3 w 6"/>
                <a:gd name="T5" fmla="*/ 5 h 7"/>
                <a:gd name="T6" fmla="*/ 3 w 6"/>
                <a:gd name="T7" fmla="*/ 5 h 7"/>
                <a:gd name="T8" fmla="*/ 1 w 6"/>
                <a:gd name="T9" fmla="*/ 5 h 7"/>
                <a:gd name="T10" fmla="*/ 0 w 6"/>
                <a:gd name="T11" fmla="*/ 0 h 7"/>
                <a:gd name="T12" fmla="*/ 0 w 6"/>
                <a:gd name="T13" fmla="*/ 0 h 7"/>
                <a:gd name="T14" fmla="*/ 2 w 6"/>
                <a:gd name="T15" fmla="*/ 0 h 7"/>
                <a:gd name="T16" fmla="*/ 3 w 6"/>
                <a:gd name="T17" fmla="*/ 2 h 7"/>
                <a:gd name="T18" fmla="*/ 5 w 6"/>
                <a:gd name="T19" fmla="*/ 3 h 7"/>
                <a:gd name="T20" fmla="*/ 5 w 6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5" y="5"/>
                  </a:moveTo>
                  <a:lnTo>
                    <a:pt x="5" y="6"/>
                  </a:lnTo>
                  <a:lnTo>
                    <a:pt x="3" y="5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3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0" name="Freeform 652">
              <a:extLst>
                <a:ext uri="{FF2B5EF4-FFF2-40B4-BE49-F238E27FC236}">
                  <a16:creationId xmlns:a16="http://schemas.microsoft.com/office/drawing/2014/main" id="{17D9BC9C-0CF4-B498-7515-76962C8AD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6465" y="8121894"/>
              <a:ext cx="307731" cy="225301"/>
            </a:xfrm>
            <a:custGeom>
              <a:avLst/>
              <a:gdLst>
                <a:gd name="T0" fmla="*/ 100 w 249"/>
                <a:gd name="T1" fmla="*/ 49 h 179"/>
                <a:gd name="T2" fmla="*/ 105 w 249"/>
                <a:gd name="T3" fmla="*/ 5 h 179"/>
                <a:gd name="T4" fmla="*/ 105 w 249"/>
                <a:gd name="T5" fmla="*/ 3 h 179"/>
                <a:gd name="T6" fmla="*/ 105 w 249"/>
                <a:gd name="T7" fmla="*/ 40 h 179"/>
                <a:gd name="T8" fmla="*/ 97 w 249"/>
                <a:gd name="T9" fmla="*/ 41 h 179"/>
                <a:gd name="T10" fmla="*/ 69 w 249"/>
                <a:gd name="T11" fmla="*/ 41 h 179"/>
                <a:gd name="T12" fmla="*/ 64 w 249"/>
                <a:gd name="T13" fmla="*/ 46 h 179"/>
                <a:gd name="T14" fmla="*/ 62 w 249"/>
                <a:gd name="T15" fmla="*/ 64 h 179"/>
                <a:gd name="T16" fmla="*/ 83 w 249"/>
                <a:gd name="T17" fmla="*/ 62 h 179"/>
                <a:gd name="T18" fmla="*/ 97 w 249"/>
                <a:gd name="T19" fmla="*/ 61 h 179"/>
                <a:gd name="T20" fmla="*/ 110 w 249"/>
                <a:gd name="T21" fmla="*/ 69 h 179"/>
                <a:gd name="T22" fmla="*/ 127 w 249"/>
                <a:gd name="T23" fmla="*/ 62 h 179"/>
                <a:gd name="T24" fmla="*/ 133 w 249"/>
                <a:gd name="T25" fmla="*/ 65 h 179"/>
                <a:gd name="T26" fmla="*/ 141 w 249"/>
                <a:gd name="T27" fmla="*/ 73 h 179"/>
                <a:gd name="T28" fmla="*/ 156 w 249"/>
                <a:gd name="T29" fmla="*/ 76 h 179"/>
                <a:gd name="T30" fmla="*/ 169 w 249"/>
                <a:gd name="T31" fmla="*/ 69 h 179"/>
                <a:gd name="T32" fmla="*/ 193 w 249"/>
                <a:gd name="T33" fmla="*/ 66 h 179"/>
                <a:gd name="T34" fmla="*/ 199 w 249"/>
                <a:gd name="T35" fmla="*/ 76 h 179"/>
                <a:gd name="T36" fmla="*/ 203 w 249"/>
                <a:gd name="T37" fmla="*/ 88 h 179"/>
                <a:gd name="T38" fmla="*/ 208 w 249"/>
                <a:gd name="T39" fmla="*/ 103 h 179"/>
                <a:gd name="T40" fmla="*/ 221 w 249"/>
                <a:gd name="T41" fmla="*/ 99 h 179"/>
                <a:gd name="T42" fmla="*/ 237 w 249"/>
                <a:gd name="T43" fmla="*/ 118 h 179"/>
                <a:gd name="T44" fmla="*/ 242 w 249"/>
                <a:gd name="T45" fmla="*/ 134 h 179"/>
                <a:gd name="T46" fmla="*/ 248 w 249"/>
                <a:gd name="T47" fmla="*/ 150 h 179"/>
                <a:gd name="T48" fmla="*/ 238 w 249"/>
                <a:gd name="T49" fmla="*/ 154 h 179"/>
                <a:gd name="T50" fmla="*/ 220 w 249"/>
                <a:gd name="T51" fmla="*/ 149 h 179"/>
                <a:gd name="T52" fmla="*/ 201 w 249"/>
                <a:gd name="T53" fmla="*/ 156 h 179"/>
                <a:gd name="T54" fmla="*/ 201 w 249"/>
                <a:gd name="T55" fmla="*/ 148 h 179"/>
                <a:gd name="T56" fmla="*/ 177 w 249"/>
                <a:gd name="T57" fmla="*/ 155 h 179"/>
                <a:gd name="T58" fmla="*/ 142 w 249"/>
                <a:gd name="T59" fmla="*/ 177 h 179"/>
                <a:gd name="T60" fmla="*/ 130 w 249"/>
                <a:gd name="T61" fmla="*/ 160 h 179"/>
                <a:gd name="T62" fmla="*/ 135 w 249"/>
                <a:gd name="T63" fmla="*/ 129 h 179"/>
                <a:gd name="T64" fmla="*/ 125 w 249"/>
                <a:gd name="T65" fmla="*/ 125 h 179"/>
                <a:gd name="T66" fmla="*/ 104 w 249"/>
                <a:gd name="T67" fmla="*/ 112 h 179"/>
                <a:gd name="T68" fmla="*/ 91 w 249"/>
                <a:gd name="T69" fmla="*/ 130 h 179"/>
                <a:gd name="T70" fmla="*/ 84 w 249"/>
                <a:gd name="T71" fmla="*/ 143 h 179"/>
                <a:gd name="T72" fmla="*/ 65 w 249"/>
                <a:gd name="T73" fmla="*/ 150 h 179"/>
                <a:gd name="T74" fmla="*/ 59 w 249"/>
                <a:gd name="T75" fmla="*/ 159 h 179"/>
                <a:gd name="T76" fmla="*/ 48 w 249"/>
                <a:gd name="T77" fmla="*/ 153 h 179"/>
                <a:gd name="T78" fmla="*/ 39 w 249"/>
                <a:gd name="T79" fmla="*/ 158 h 179"/>
                <a:gd name="T80" fmla="*/ 23 w 249"/>
                <a:gd name="T81" fmla="*/ 167 h 179"/>
                <a:gd name="T82" fmla="*/ 15 w 249"/>
                <a:gd name="T83" fmla="*/ 146 h 179"/>
                <a:gd name="T84" fmla="*/ 30 w 249"/>
                <a:gd name="T85" fmla="*/ 124 h 179"/>
                <a:gd name="T86" fmla="*/ 26 w 249"/>
                <a:gd name="T87" fmla="*/ 110 h 179"/>
                <a:gd name="T88" fmla="*/ 24 w 249"/>
                <a:gd name="T89" fmla="*/ 87 h 179"/>
                <a:gd name="T90" fmla="*/ 10 w 249"/>
                <a:gd name="T91" fmla="*/ 84 h 179"/>
                <a:gd name="T92" fmla="*/ 0 w 249"/>
                <a:gd name="T93" fmla="*/ 75 h 179"/>
                <a:gd name="T94" fmla="*/ 18 w 249"/>
                <a:gd name="T95" fmla="*/ 60 h 179"/>
                <a:gd name="T96" fmla="*/ 37 w 249"/>
                <a:gd name="T97" fmla="*/ 62 h 179"/>
                <a:gd name="T98" fmla="*/ 45 w 249"/>
                <a:gd name="T99" fmla="*/ 50 h 179"/>
                <a:gd name="T100" fmla="*/ 49 w 249"/>
                <a:gd name="T101" fmla="*/ 47 h 179"/>
                <a:gd name="T102" fmla="*/ 50 w 249"/>
                <a:gd name="T103" fmla="*/ 41 h 179"/>
                <a:gd name="T104" fmla="*/ 41 w 249"/>
                <a:gd name="T105" fmla="*/ 38 h 179"/>
                <a:gd name="T106" fmla="*/ 60 w 249"/>
                <a:gd name="T107" fmla="*/ 36 h 179"/>
                <a:gd name="T108" fmla="*/ 61 w 249"/>
                <a:gd name="T109" fmla="*/ 19 h 179"/>
                <a:gd name="T110" fmla="*/ 73 w 249"/>
                <a:gd name="T111" fmla="*/ 16 h 179"/>
                <a:gd name="T112" fmla="*/ 94 w 249"/>
                <a:gd name="T113" fmla="*/ 7 h 179"/>
                <a:gd name="T114" fmla="*/ 106 w 249"/>
                <a:gd name="T115" fmla="*/ 9 h 179"/>
                <a:gd name="T116" fmla="*/ 108 w 249"/>
                <a:gd name="T117" fmla="*/ 15 h 179"/>
                <a:gd name="T118" fmla="*/ 97 w 249"/>
                <a:gd name="T119" fmla="*/ 27 h 179"/>
                <a:gd name="T120" fmla="*/ 104 w 249"/>
                <a:gd name="T121" fmla="*/ 3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49" h="179">
                  <a:moveTo>
                    <a:pt x="107" y="51"/>
                  </a:moveTo>
                  <a:lnTo>
                    <a:pt x="104" y="52"/>
                  </a:lnTo>
                  <a:lnTo>
                    <a:pt x="102" y="52"/>
                  </a:lnTo>
                  <a:lnTo>
                    <a:pt x="101" y="51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0" y="49"/>
                  </a:lnTo>
                  <a:lnTo>
                    <a:pt x="103" y="49"/>
                  </a:lnTo>
                  <a:lnTo>
                    <a:pt x="106" y="50"/>
                  </a:lnTo>
                  <a:lnTo>
                    <a:pt x="107" y="50"/>
                  </a:lnTo>
                  <a:lnTo>
                    <a:pt x="107" y="51"/>
                  </a:lnTo>
                  <a:close/>
                  <a:moveTo>
                    <a:pt x="105" y="5"/>
                  </a:moveTo>
                  <a:lnTo>
                    <a:pt x="104" y="5"/>
                  </a:lnTo>
                  <a:lnTo>
                    <a:pt x="103" y="3"/>
                  </a:lnTo>
                  <a:lnTo>
                    <a:pt x="102" y="2"/>
                  </a:lnTo>
                  <a:lnTo>
                    <a:pt x="103" y="1"/>
                  </a:lnTo>
                  <a:lnTo>
                    <a:pt x="104" y="2"/>
                  </a:lnTo>
                  <a:lnTo>
                    <a:pt x="105" y="3"/>
                  </a:lnTo>
                  <a:lnTo>
                    <a:pt x="105" y="5"/>
                  </a:lnTo>
                  <a:close/>
                  <a:moveTo>
                    <a:pt x="115" y="34"/>
                  </a:moveTo>
                  <a:lnTo>
                    <a:pt x="115" y="35"/>
                  </a:lnTo>
                  <a:lnTo>
                    <a:pt x="115" y="36"/>
                  </a:lnTo>
                  <a:lnTo>
                    <a:pt x="108" y="38"/>
                  </a:lnTo>
                  <a:lnTo>
                    <a:pt x="105" y="40"/>
                  </a:lnTo>
                  <a:lnTo>
                    <a:pt x="104" y="44"/>
                  </a:lnTo>
                  <a:lnTo>
                    <a:pt x="104" y="45"/>
                  </a:lnTo>
                  <a:lnTo>
                    <a:pt x="102" y="46"/>
                  </a:lnTo>
                  <a:lnTo>
                    <a:pt x="101" y="46"/>
                  </a:lnTo>
                  <a:lnTo>
                    <a:pt x="99" y="41"/>
                  </a:lnTo>
                  <a:lnTo>
                    <a:pt x="97" y="41"/>
                  </a:lnTo>
                  <a:lnTo>
                    <a:pt x="93" y="40"/>
                  </a:lnTo>
                  <a:lnTo>
                    <a:pt x="87" y="36"/>
                  </a:lnTo>
                  <a:lnTo>
                    <a:pt x="84" y="35"/>
                  </a:lnTo>
                  <a:lnTo>
                    <a:pt x="77" y="37"/>
                  </a:lnTo>
                  <a:lnTo>
                    <a:pt x="70" y="40"/>
                  </a:lnTo>
                  <a:lnTo>
                    <a:pt x="69" y="41"/>
                  </a:lnTo>
                  <a:lnTo>
                    <a:pt x="68" y="43"/>
                  </a:lnTo>
                  <a:lnTo>
                    <a:pt x="68" y="44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7" y="47"/>
                  </a:lnTo>
                  <a:lnTo>
                    <a:pt x="64" y="46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51"/>
                  </a:lnTo>
                  <a:lnTo>
                    <a:pt x="60" y="54"/>
                  </a:lnTo>
                  <a:lnTo>
                    <a:pt x="62" y="57"/>
                  </a:lnTo>
                  <a:lnTo>
                    <a:pt x="62" y="64"/>
                  </a:lnTo>
                  <a:lnTo>
                    <a:pt x="65" y="63"/>
                  </a:lnTo>
                  <a:lnTo>
                    <a:pt x="67" y="63"/>
                  </a:lnTo>
                  <a:lnTo>
                    <a:pt x="72" y="62"/>
                  </a:lnTo>
                  <a:lnTo>
                    <a:pt x="74" y="62"/>
                  </a:lnTo>
                  <a:lnTo>
                    <a:pt x="78" y="62"/>
                  </a:lnTo>
                  <a:lnTo>
                    <a:pt x="83" y="62"/>
                  </a:lnTo>
                  <a:lnTo>
                    <a:pt x="88" y="62"/>
                  </a:lnTo>
                  <a:lnTo>
                    <a:pt x="89" y="62"/>
                  </a:lnTo>
                  <a:lnTo>
                    <a:pt x="90" y="61"/>
                  </a:lnTo>
                  <a:lnTo>
                    <a:pt x="91" y="62"/>
                  </a:lnTo>
                  <a:lnTo>
                    <a:pt x="92" y="63"/>
                  </a:lnTo>
                  <a:lnTo>
                    <a:pt x="97" y="61"/>
                  </a:lnTo>
                  <a:lnTo>
                    <a:pt x="101" y="61"/>
                  </a:lnTo>
                  <a:lnTo>
                    <a:pt x="103" y="61"/>
                  </a:lnTo>
                  <a:lnTo>
                    <a:pt x="104" y="62"/>
                  </a:lnTo>
                  <a:lnTo>
                    <a:pt x="106" y="66"/>
                  </a:lnTo>
                  <a:lnTo>
                    <a:pt x="108" y="68"/>
                  </a:lnTo>
                  <a:lnTo>
                    <a:pt x="110" y="69"/>
                  </a:lnTo>
                  <a:lnTo>
                    <a:pt x="117" y="68"/>
                  </a:lnTo>
                  <a:lnTo>
                    <a:pt x="119" y="65"/>
                  </a:lnTo>
                  <a:lnTo>
                    <a:pt x="120" y="64"/>
                  </a:lnTo>
                  <a:lnTo>
                    <a:pt x="123" y="64"/>
                  </a:lnTo>
                  <a:lnTo>
                    <a:pt x="125" y="63"/>
                  </a:lnTo>
                  <a:lnTo>
                    <a:pt x="127" y="62"/>
                  </a:lnTo>
                  <a:lnTo>
                    <a:pt x="129" y="60"/>
                  </a:lnTo>
                  <a:lnTo>
                    <a:pt x="132" y="60"/>
                  </a:lnTo>
                  <a:lnTo>
                    <a:pt x="133" y="61"/>
                  </a:lnTo>
                  <a:lnTo>
                    <a:pt x="133" y="62"/>
                  </a:lnTo>
                  <a:lnTo>
                    <a:pt x="133" y="64"/>
                  </a:lnTo>
                  <a:lnTo>
                    <a:pt x="133" y="65"/>
                  </a:lnTo>
                  <a:lnTo>
                    <a:pt x="134" y="66"/>
                  </a:lnTo>
                  <a:lnTo>
                    <a:pt x="138" y="66"/>
                  </a:lnTo>
                  <a:lnTo>
                    <a:pt x="140" y="68"/>
                  </a:lnTo>
                  <a:lnTo>
                    <a:pt x="140" y="70"/>
                  </a:lnTo>
                  <a:lnTo>
                    <a:pt x="139" y="72"/>
                  </a:lnTo>
                  <a:lnTo>
                    <a:pt x="141" y="73"/>
                  </a:lnTo>
                  <a:lnTo>
                    <a:pt x="142" y="74"/>
                  </a:lnTo>
                  <a:lnTo>
                    <a:pt x="148" y="71"/>
                  </a:lnTo>
                  <a:lnTo>
                    <a:pt x="150" y="71"/>
                  </a:lnTo>
                  <a:lnTo>
                    <a:pt x="151" y="72"/>
                  </a:lnTo>
                  <a:lnTo>
                    <a:pt x="153" y="75"/>
                  </a:lnTo>
                  <a:lnTo>
                    <a:pt x="156" y="76"/>
                  </a:lnTo>
                  <a:lnTo>
                    <a:pt x="156" y="76"/>
                  </a:lnTo>
                  <a:lnTo>
                    <a:pt x="157" y="74"/>
                  </a:lnTo>
                  <a:lnTo>
                    <a:pt x="160" y="71"/>
                  </a:lnTo>
                  <a:lnTo>
                    <a:pt x="164" y="70"/>
                  </a:lnTo>
                  <a:lnTo>
                    <a:pt x="166" y="70"/>
                  </a:lnTo>
                  <a:lnTo>
                    <a:pt x="169" y="69"/>
                  </a:lnTo>
                  <a:lnTo>
                    <a:pt x="176" y="70"/>
                  </a:lnTo>
                  <a:lnTo>
                    <a:pt x="179" y="70"/>
                  </a:lnTo>
                  <a:lnTo>
                    <a:pt x="183" y="70"/>
                  </a:lnTo>
                  <a:lnTo>
                    <a:pt x="188" y="70"/>
                  </a:lnTo>
                  <a:lnTo>
                    <a:pt x="191" y="68"/>
                  </a:lnTo>
                  <a:lnTo>
                    <a:pt x="193" y="66"/>
                  </a:lnTo>
                  <a:lnTo>
                    <a:pt x="195" y="66"/>
                  </a:lnTo>
                  <a:lnTo>
                    <a:pt x="199" y="66"/>
                  </a:lnTo>
                  <a:lnTo>
                    <a:pt x="200" y="66"/>
                  </a:lnTo>
                  <a:lnTo>
                    <a:pt x="201" y="68"/>
                  </a:lnTo>
                  <a:lnTo>
                    <a:pt x="200" y="72"/>
                  </a:lnTo>
                  <a:lnTo>
                    <a:pt x="199" y="76"/>
                  </a:lnTo>
                  <a:lnTo>
                    <a:pt x="202" y="81"/>
                  </a:lnTo>
                  <a:lnTo>
                    <a:pt x="203" y="83"/>
                  </a:lnTo>
                  <a:lnTo>
                    <a:pt x="206" y="85"/>
                  </a:lnTo>
                  <a:lnTo>
                    <a:pt x="206" y="86"/>
                  </a:lnTo>
                  <a:lnTo>
                    <a:pt x="206" y="87"/>
                  </a:lnTo>
                  <a:lnTo>
                    <a:pt x="203" y="88"/>
                  </a:lnTo>
                  <a:lnTo>
                    <a:pt x="202" y="90"/>
                  </a:lnTo>
                  <a:lnTo>
                    <a:pt x="202" y="91"/>
                  </a:lnTo>
                  <a:lnTo>
                    <a:pt x="203" y="92"/>
                  </a:lnTo>
                  <a:lnTo>
                    <a:pt x="204" y="97"/>
                  </a:lnTo>
                  <a:lnTo>
                    <a:pt x="206" y="101"/>
                  </a:lnTo>
                  <a:lnTo>
                    <a:pt x="208" y="103"/>
                  </a:lnTo>
                  <a:lnTo>
                    <a:pt x="211" y="104"/>
                  </a:lnTo>
                  <a:lnTo>
                    <a:pt x="213" y="104"/>
                  </a:lnTo>
                  <a:lnTo>
                    <a:pt x="214" y="101"/>
                  </a:lnTo>
                  <a:lnTo>
                    <a:pt x="216" y="99"/>
                  </a:lnTo>
                  <a:lnTo>
                    <a:pt x="218" y="99"/>
                  </a:lnTo>
                  <a:lnTo>
                    <a:pt x="221" y="99"/>
                  </a:lnTo>
                  <a:lnTo>
                    <a:pt x="228" y="101"/>
                  </a:lnTo>
                  <a:lnTo>
                    <a:pt x="235" y="105"/>
                  </a:lnTo>
                  <a:lnTo>
                    <a:pt x="238" y="107"/>
                  </a:lnTo>
                  <a:lnTo>
                    <a:pt x="238" y="109"/>
                  </a:lnTo>
                  <a:lnTo>
                    <a:pt x="237" y="114"/>
                  </a:lnTo>
                  <a:lnTo>
                    <a:pt x="237" y="118"/>
                  </a:lnTo>
                  <a:lnTo>
                    <a:pt x="237" y="121"/>
                  </a:lnTo>
                  <a:lnTo>
                    <a:pt x="238" y="124"/>
                  </a:lnTo>
                  <a:lnTo>
                    <a:pt x="240" y="128"/>
                  </a:lnTo>
                  <a:lnTo>
                    <a:pt x="240" y="132"/>
                  </a:lnTo>
                  <a:lnTo>
                    <a:pt x="242" y="133"/>
                  </a:lnTo>
                  <a:lnTo>
                    <a:pt x="242" y="134"/>
                  </a:lnTo>
                  <a:lnTo>
                    <a:pt x="241" y="138"/>
                  </a:lnTo>
                  <a:lnTo>
                    <a:pt x="240" y="141"/>
                  </a:lnTo>
                  <a:lnTo>
                    <a:pt x="241" y="142"/>
                  </a:lnTo>
                  <a:lnTo>
                    <a:pt x="243" y="144"/>
                  </a:lnTo>
                  <a:lnTo>
                    <a:pt x="247" y="147"/>
                  </a:lnTo>
                  <a:lnTo>
                    <a:pt x="248" y="150"/>
                  </a:lnTo>
                  <a:lnTo>
                    <a:pt x="246" y="151"/>
                  </a:lnTo>
                  <a:lnTo>
                    <a:pt x="244" y="154"/>
                  </a:lnTo>
                  <a:lnTo>
                    <a:pt x="241" y="155"/>
                  </a:lnTo>
                  <a:lnTo>
                    <a:pt x="240" y="156"/>
                  </a:lnTo>
                  <a:lnTo>
                    <a:pt x="240" y="156"/>
                  </a:lnTo>
                  <a:lnTo>
                    <a:pt x="238" y="154"/>
                  </a:lnTo>
                  <a:lnTo>
                    <a:pt x="235" y="151"/>
                  </a:lnTo>
                  <a:lnTo>
                    <a:pt x="233" y="150"/>
                  </a:lnTo>
                  <a:lnTo>
                    <a:pt x="229" y="150"/>
                  </a:lnTo>
                  <a:lnTo>
                    <a:pt x="226" y="150"/>
                  </a:lnTo>
                  <a:lnTo>
                    <a:pt x="223" y="148"/>
                  </a:lnTo>
                  <a:lnTo>
                    <a:pt x="220" y="149"/>
                  </a:lnTo>
                  <a:lnTo>
                    <a:pt x="218" y="150"/>
                  </a:lnTo>
                  <a:lnTo>
                    <a:pt x="217" y="152"/>
                  </a:lnTo>
                  <a:lnTo>
                    <a:pt x="214" y="153"/>
                  </a:lnTo>
                  <a:lnTo>
                    <a:pt x="210" y="154"/>
                  </a:lnTo>
                  <a:lnTo>
                    <a:pt x="204" y="156"/>
                  </a:lnTo>
                  <a:lnTo>
                    <a:pt x="201" y="156"/>
                  </a:lnTo>
                  <a:lnTo>
                    <a:pt x="200" y="155"/>
                  </a:lnTo>
                  <a:lnTo>
                    <a:pt x="201" y="154"/>
                  </a:lnTo>
                  <a:lnTo>
                    <a:pt x="203" y="152"/>
                  </a:lnTo>
                  <a:lnTo>
                    <a:pt x="203" y="150"/>
                  </a:lnTo>
                  <a:lnTo>
                    <a:pt x="203" y="148"/>
                  </a:lnTo>
                  <a:lnTo>
                    <a:pt x="201" y="148"/>
                  </a:lnTo>
                  <a:lnTo>
                    <a:pt x="201" y="148"/>
                  </a:lnTo>
                  <a:lnTo>
                    <a:pt x="199" y="148"/>
                  </a:lnTo>
                  <a:lnTo>
                    <a:pt x="196" y="146"/>
                  </a:lnTo>
                  <a:lnTo>
                    <a:pt x="193" y="146"/>
                  </a:lnTo>
                  <a:lnTo>
                    <a:pt x="187" y="149"/>
                  </a:lnTo>
                  <a:lnTo>
                    <a:pt x="177" y="155"/>
                  </a:lnTo>
                  <a:lnTo>
                    <a:pt x="172" y="158"/>
                  </a:lnTo>
                  <a:lnTo>
                    <a:pt x="169" y="164"/>
                  </a:lnTo>
                  <a:lnTo>
                    <a:pt x="160" y="166"/>
                  </a:lnTo>
                  <a:lnTo>
                    <a:pt x="153" y="169"/>
                  </a:lnTo>
                  <a:lnTo>
                    <a:pt x="146" y="175"/>
                  </a:lnTo>
                  <a:lnTo>
                    <a:pt x="142" y="177"/>
                  </a:lnTo>
                  <a:lnTo>
                    <a:pt x="140" y="178"/>
                  </a:lnTo>
                  <a:lnTo>
                    <a:pt x="138" y="177"/>
                  </a:lnTo>
                  <a:lnTo>
                    <a:pt x="136" y="176"/>
                  </a:lnTo>
                  <a:lnTo>
                    <a:pt x="133" y="172"/>
                  </a:lnTo>
                  <a:lnTo>
                    <a:pt x="132" y="165"/>
                  </a:lnTo>
                  <a:lnTo>
                    <a:pt x="130" y="160"/>
                  </a:lnTo>
                  <a:lnTo>
                    <a:pt x="131" y="155"/>
                  </a:lnTo>
                  <a:lnTo>
                    <a:pt x="132" y="148"/>
                  </a:lnTo>
                  <a:lnTo>
                    <a:pt x="133" y="141"/>
                  </a:lnTo>
                  <a:lnTo>
                    <a:pt x="134" y="134"/>
                  </a:lnTo>
                  <a:lnTo>
                    <a:pt x="135" y="131"/>
                  </a:lnTo>
                  <a:lnTo>
                    <a:pt x="135" y="129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29" y="129"/>
                  </a:lnTo>
                  <a:lnTo>
                    <a:pt x="127" y="129"/>
                  </a:lnTo>
                  <a:lnTo>
                    <a:pt x="125" y="129"/>
                  </a:lnTo>
                  <a:lnTo>
                    <a:pt x="125" y="125"/>
                  </a:lnTo>
                  <a:lnTo>
                    <a:pt x="127" y="118"/>
                  </a:lnTo>
                  <a:lnTo>
                    <a:pt x="125" y="113"/>
                  </a:lnTo>
                  <a:lnTo>
                    <a:pt x="118" y="109"/>
                  </a:lnTo>
                  <a:lnTo>
                    <a:pt x="112" y="107"/>
                  </a:lnTo>
                  <a:lnTo>
                    <a:pt x="108" y="108"/>
                  </a:lnTo>
                  <a:lnTo>
                    <a:pt x="104" y="112"/>
                  </a:lnTo>
                  <a:lnTo>
                    <a:pt x="101" y="118"/>
                  </a:lnTo>
                  <a:lnTo>
                    <a:pt x="98" y="122"/>
                  </a:lnTo>
                  <a:lnTo>
                    <a:pt x="95" y="126"/>
                  </a:lnTo>
                  <a:lnTo>
                    <a:pt x="92" y="128"/>
                  </a:lnTo>
                  <a:lnTo>
                    <a:pt x="92" y="128"/>
                  </a:lnTo>
                  <a:lnTo>
                    <a:pt x="91" y="130"/>
                  </a:lnTo>
                  <a:lnTo>
                    <a:pt x="93" y="135"/>
                  </a:lnTo>
                  <a:lnTo>
                    <a:pt x="93" y="139"/>
                  </a:lnTo>
                  <a:lnTo>
                    <a:pt x="91" y="142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4" y="143"/>
                  </a:lnTo>
                  <a:lnTo>
                    <a:pt x="82" y="141"/>
                  </a:lnTo>
                  <a:lnTo>
                    <a:pt x="79" y="141"/>
                  </a:lnTo>
                  <a:lnTo>
                    <a:pt x="73" y="142"/>
                  </a:lnTo>
                  <a:lnTo>
                    <a:pt x="69" y="144"/>
                  </a:lnTo>
                  <a:lnTo>
                    <a:pt x="66" y="146"/>
                  </a:lnTo>
                  <a:lnTo>
                    <a:pt x="65" y="150"/>
                  </a:lnTo>
                  <a:lnTo>
                    <a:pt x="67" y="154"/>
                  </a:lnTo>
                  <a:lnTo>
                    <a:pt x="66" y="157"/>
                  </a:lnTo>
                  <a:lnTo>
                    <a:pt x="64" y="159"/>
                  </a:lnTo>
                  <a:lnTo>
                    <a:pt x="62" y="161"/>
                  </a:lnTo>
                  <a:lnTo>
                    <a:pt x="61" y="161"/>
                  </a:lnTo>
                  <a:lnTo>
                    <a:pt x="59" y="159"/>
                  </a:lnTo>
                  <a:lnTo>
                    <a:pt x="54" y="155"/>
                  </a:lnTo>
                  <a:lnTo>
                    <a:pt x="51" y="152"/>
                  </a:lnTo>
                  <a:lnTo>
                    <a:pt x="50" y="152"/>
                  </a:lnTo>
                  <a:lnTo>
                    <a:pt x="49" y="152"/>
                  </a:lnTo>
                  <a:lnTo>
                    <a:pt x="48" y="153"/>
                  </a:lnTo>
                  <a:lnTo>
                    <a:pt x="48" y="153"/>
                  </a:lnTo>
                  <a:lnTo>
                    <a:pt x="47" y="155"/>
                  </a:lnTo>
                  <a:lnTo>
                    <a:pt x="46" y="155"/>
                  </a:lnTo>
                  <a:lnTo>
                    <a:pt x="44" y="155"/>
                  </a:lnTo>
                  <a:lnTo>
                    <a:pt x="42" y="155"/>
                  </a:lnTo>
                  <a:lnTo>
                    <a:pt x="41" y="156"/>
                  </a:lnTo>
                  <a:lnTo>
                    <a:pt x="39" y="158"/>
                  </a:lnTo>
                  <a:lnTo>
                    <a:pt x="33" y="160"/>
                  </a:lnTo>
                  <a:lnTo>
                    <a:pt x="30" y="162"/>
                  </a:lnTo>
                  <a:lnTo>
                    <a:pt x="30" y="164"/>
                  </a:lnTo>
                  <a:lnTo>
                    <a:pt x="29" y="165"/>
                  </a:lnTo>
                  <a:lnTo>
                    <a:pt x="28" y="164"/>
                  </a:lnTo>
                  <a:lnTo>
                    <a:pt x="23" y="167"/>
                  </a:lnTo>
                  <a:lnTo>
                    <a:pt x="19" y="166"/>
                  </a:lnTo>
                  <a:lnTo>
                    <a:pt x="16" y="162"/>
                  </a:lnTo>
                  <a:lnTo>
                    <a:pt x="13" y="159"/>
                  </a:lnTo>
                  <a:lnTo>
                    <a:pt x="13" y="158"/>
                  </a:lnTo>
                  <a:lnTo>
                    <a:pt x="15" y="156"/>
                  </a:lnTo>
                  <a:lnTo>
                    <a:pt x="15" y="146"/>
                  </a:lnTo>
                  <a:lnTo>
                    <a:pt x="17" y="142"/>
                  </a:lnTo>
                  <a:lnTo>
                    <a:pt x="21" y="137"/>
                  </a:lnTo>
                  <a:lnTo>
                    <a:pt x="24" y="132"/>
                  </a:lnTo>
                  <a:lnTo>
                    <a:pt x="26" y="128"/>
                  </a:lnTo>
                  <a:lnTo>
                    <a:pt x="29" y="127"/>
                  </a:lnTo>
                  <a:lnTo>
                    <a:pt x="30" y="124"/>
                  </a:lnTo>
                  <a:lnTo>
                    <a:pt x="32" y="121"/>
                  </a:lnTo>
                  <a:lnTo>
                    <a:pt x="32" y="118"/>
                  </a:lnTo>
                  <a:lnTo>
                    <a:pt x="32" y="117"/>
                  </a:lnTo>
                  <a:lnTo>
                    <a:pt x="32" y="116"/>
                  </a:lnTo>
                  <a:lnTo>
                    <a:pt x="29" y="114"/>
                  </a:lnTo>
                  <a:lnTo>
                    <a:pt x="26" y="110"/>
                  </a:lnTo>
                  <a:lnTo>
                    <a:pt x="24" y="106"/>
                  </a:lnTo>
                  <a:lnTo>
                    <a:pt x="23" y="101"/>
                  </a:lnTo>
                  <a:lnTo>
                    <a:pt x="23" y="98"/>
                  </a:lnTo>
                  <a:lnTo>
                    <a:pt x="26" y="89"/>
                  </a:lnTo>
                  <a:lnTo>
                    <a:pt x="25" y="88"/>
                  </a:lnTo>
                  <a:lnTo>
                    <a:pt x="24" y="87"/>
                  </a:lnTo>
                  <a:lnTo>
                    <a:pt x="23" y="85"/>
                  </a:lnTo>
                  <a:lnTo>
                    <a:pt x="19" y="85"/>
                  </a:lnTo>
                  <a:lnTo>
                    <a:pt x="17" y="85"/>
                  </a:lnTo>
                  <a:lnTo>
                    <a:pt x="13" y="85"/>
                  </a:lnTo>
                  <a:lnTo>
                    <a:pt x="11" y="85"/>
                  </a:lnTo>
                  <a:lnTo>
                    <a:pt x="10" y="84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8" y="79"/>
                  </a:lnTo>
                  <a:lnTo>
                    <a:pt x="2" y="77"/>
                  </a:lnTo>
                  <a:lnTo>
                    <a:pt x="1" y="76"/>
                  </a:lnTo>
                  <a:lnTo>
                    <a:pt x="0" y="75"/>
                  </a:lnTo>
                  <a:lnTo>
                    <a:pt x="2" y="66"/>
                  </a:lnTo>
                  <a:lnTo>
                    <a:pt x="4" y="65"/>
                  </a:lnTo>
                  <a:lnTo>
                    <a:pt x="5" y="64"/>
                  </a:lnTo>
                  <a:lnTo>
                    <a:pt x="7" y="62"/>
                  </a:lnTo>
                  <a:lnTo>
                    <a:pt x="12" y="59"/>
                  </a:lnTo>
                  <a:lnTo>
                    <a:pt x="18" y="60"/>
                  </a:lnTo>
                  <a:lnTo>
                    <a:pt x="23" y="62"/>
                  </a:lnTo>
                  <a:lnTo>
                    <a:pt x="29" y="62"/>
                  </a:lnTo>
                  <a:lnTo>
                    <a:pt x="30" y="63"/>
                  </a:lnTo>
                  <a:lnTo>
                    <a:pt x="34" y="64"/>
                  </a:lnTo>
                  <a:lnTo>
                    <a:pt x="35" y="63"/>
                  </a:lnTo>
                  <a:lnTo>
                    <a:pt x="37" y="62"/>
                  </a:lnTo>
                  <a:lnTo>
                    <a:pt x="40" y="59"/>
                  </a:lnTo>
                  <a:lnTo>
                    <a:pt x="40" y="54"/>
                  </a:lnTo>
                  <a:lnTo>
                    <a:pt x="41" y="51"/>
                  </a:lnTo>
                  <a:lnTo>
                    <a:pt x="43" y="50"/>
                  </a:lnTo>
                  <a:lnTo>
                    <a:pt x="45" y="51"/>
                  </a:lnTo>
                  <a:lnTo>
                    <a:pt x="45" y="50"/>
                  </a:lnTo>
                  <a:lnTo>
                    <a:pt x="45" y="49"/>
                  </a:lnTo>
                  <a:lnTo>
                    <a:pt x="46" y="47"/>
                  </a:lnTo>
                  <a:lnTo>
                    <a:pt x="46" y="47"/>
                  </a:lnTo>
                  <a:lnTo>
                    <a:pt x="48" y="49"/>
                  </a:lnTo>
                  <a:lnTo>
                    <a:pt x="48" y="48"/>
                  </a:lnTo>
                  <a:lnTo>
                    <a:pt x="49" y="47"/>
                  </a:lnTo>
                  <a:lnTo>
                    <a:pt x="48" y="47"/>
                  </a:lnTo>
                  <a:lnTo>
                    <a:pt x="47" y="45"/>
                  </a:lnTo>
                  <a:lnTo>
                    <a:pt x="46" y="43"/>
                  </a:lnTo>
                  <a:lnTo>
                    <a:pt x="46" y="43"/>
                  </a:lnTo>
                  <a:lnTo>
                    <a:pt x="46" y="41"/>
                  </a:lnTo>
                  <a:lnTo>
                    <a:pt x="50" y="41"/>
                  </a:lnTo>
                  <a:lnTo>
                    <a:pt x="51" y="41"/>
                  </a:lnTo>
                  <a:lnTo>
                    <a:pt x="52" y="40"/>
                  </a:lnTo>
                  <a:lnTo>
                    <a:pt x="52" y="39"/>
                  </a:lnTo>
                  <a:lnTo>
                    <a:pt x="51" y="38"/>
                  </a:lnTo>
                  <a:lnTo>
                    <a:pt x="46" y="38"/>
                  </a:lnTo>
                  <a:lnTo>
                    <a:pt x="41" y="38"/>
                  </a:lnTo>
                  <a:lnTo>
                    <a:pt x="41" y="38"/>
                  </a:lnTo>
                  <a:lnTo>
                    <a:pt x="41" y="36"/>
                  </a:lnTo>
                  <a:lnTo>
                    <a:pt x="41" y="36"/>
                  </a:lnTo>
                  <a:lnTo>
                    <a:pt x="51" y="35"/>
                  </a:lnTo>
                  <a:lnTo>
                    <a:pt x="56" y="35"/>
                  </a:lnTo>
                  <a:lnTo>
                    <a:pt x="60" y="36"/>
                  </a:lnTo>
                  <a:lnTo>
                    <a:pt x="62" y="35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2" y="30"/>
                  </a:lnTo>
                  <a:lnTo>
                    <a:pt x="59" y="20"/>
                  </a:lnTo>
                  <a:lnTo>
                    <a:pt x="61" y="19"/>
                  </a:lnTo>
                  <a:lnTo>
                    <a:pt x="63" y="18"/>
                  </a:lnTo>
                  <a:lnTo>
                    <a:pt x="63" y="14"/>
                  </a:lnTo>
                  <a:lnTo>
                    <a:pt x="64" y="12"/>
                  </a:lnTo>
                  <a:lnTo>
                    <a:pt x="66" y="10"/>
                  </a:lnTo>
                  <a:lnTo>
                    <a:pt x="69" y="12"/>
                  </a:lnTo>
                  <a:lnTo>
                    <a:pt x="73" y="16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8" y="15"/>
                  </a:lnTo>
                  <a:lnTo>
                    <a:pt x="85" y="12"/>
                  </a:lnTo>
                  <a:lnTo>
                    <a:pt x="89" y="10"/>
                  </a:lnTo>
                  <a:lnTo>
                    <a:pt x="94" y="7"/>
                  </a:lnTo>
                  <a:lnTo>
                    <a:pt x="95" y="5"/>
                  </a:lnTo>
                  <a:lnTo>
                    <a:pt x="97" y="1"/>
                  </a:lnTo>
                  <a:lnTo>
                    <a:pt x="97" y="0"/>
                  </a:lnTo>
                  <a:lnTo>
                    <a:pt x="98" y="1"/>
                  </a:lnTo>
                  <a:lnTo>
                    <a:pt x="103" y="6"/>
                  </a:lnTo>
                  <a:lnTo>
                    <a:pt x="106" y="9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9" y="13"/>
                  </a:lnTo>
                  <a:lnTo>
                    <a:pt x="109" y="14"/>
                  </a:lnTo>
                  <a:lnTo>
                    <a:pt x="108" y="15"/>
                  </a:lnTo>
                  <a:lnTo>
                    <a:pt x="108" y="16"/>
                  </a:lnTo>
                  <a:lnTo>
                    <a:pt x="107" y="16"/>
                  </a:lnTo>
                  <a:lnTo>
                    <a:pt x="102" y="20"/>
                  </a:lnTo>
                  <a:lnTo>
                    <a:pt x="97" y="25"/>
                  </a:lnTo>
                  <a:lnTo>
                    <a:pt x="97" y="25"/>
                  </a:lnTo>
                  <a:lnTo>
                    <a:pt x="97" y="27"/>
                  </a:lnTo>
                  <a:lnTo>
                    <a:pt x="97" y="28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102" y="30"/>
                  </a:lnTo>
                  <a:lnTo>
                    <a:pt x="103" y="33"/>
                  </a:lnTo>
                  <a:lnTo>
                    <a:pt x="104" y="35"/>
                  </a:lnTo>
                  <a:lnTo>
                    <a:pt x="105" y="35"/>
                  </a:lnTo>
                  <a:lnTo>
                    <a:pt x="113" y="34"/>
                  </a:lnTo>
                  <a:lnTo>
                    <a:pt x="115" y="3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1" name="Freeform 653">
              <a:extLst>
                <a:ext uri="{FF2B5EF4-FFF2-40B4-BE49-F238E27FC236}">
                  <a16:creationId xmlns:a16="http://schemas.microsoft.com/office/drawing/2014/main" id="{9F84F4ED-AC73-17A4-0EC0-1BAE23B5C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2853" y="8182340"/>
              <a:ext cx="10990" cy="5497"/>
            </a:xfrm>
            <a:custGeom>
              <a:avLst/>
              <a:gdLst>
                <a:gd name="T0" fmla="*/ 7 w 8"/>
                <a:gd name="T1" fmla="*/ 2 h 4"/>
                <a:gd name="T2" fmla="*/ 4 w 8"/>
                <a:gd name="T3" fmla="*/ 3 h 4"/>
                <a:gd name="T4" fmla="*/ 2 w 8"/>
                <a:gd name="T5" fmla="*/ 3 h 4"/>
                <a:gd name="T6" fmla="*/ 1 w 8"/>
                <a:gd name="T7" fmla="*/ 2 h 4"/>
                <a:gd name="T8" fmla="*/ 0 w 8"/>
                <a:gd name="T9" fmla="*/ 0 h 4"/>
                <a:gd name="T10" fmla="*/ 0 w 8"/>
                <a:gd name="T11" fmla="*/ 0 h 4"/>
                <a:gd name="T12" fmla="*/ 0 w 8"/>
                <a:gd name="T13" fmla="*/ 0 h 4"/>
                <a:gd name="T14" fmla="*/ 3 w 8"/>
                <a:gd name="T15" fmla="*/ 0 h 4"/>
                <a:gd name="T16" fmla="*/ 6 w 8"/>
                <a:gd name="T17" fmla="*/ 1 h 4"/>
                <a:gd name="T18" fmla="*/ 7 w 8"/>
                <a:gd name="T19" fmla="*/ 1 h 4"/>
                <a:gd name="T20" fmla="*/ 7 w 8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4" y="3"/>
                  </a:lnTo>
                  <a:lnTo>
                    <a:pt x="2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2" name="Freeform 654">
              <a:extLst>
                <a:ext uri="{FF2B5EF4-FFF2-40B4-BE49-F238E27FC236}">
                  <a16:creationId xmlns:a16="http://schemas.microsoft.com/office/drawing/2014/main" id="{C2A43419-8B23-D9FD-9CEB-2D4F7B817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2853" y="8121894"/>
              <a:ext cx="5497" cy="5493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2 h 5"/>
                <a:gd name="T6" fmla="*/ 0 w 4"/>
                <a:gd name="T7" fmla="*/ 1 h 5"/>
                <a:gd name="T8" fmla="*/ 1 w 4"/>
                <a:gd name="T9" fmla="*/ 0 h 5"/>
                <a:gd name="T10" fmla="*/ 2 w 4"/>
                <a:gd name="T11" fmla="*/ 1 h 5"/>
                <a:gd name="T12" fmla="*/ 3 w 4"/>
                <a:gd name="T13" fmla="*/ 2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3" name="Freeform 656">
              <a:extLst>
                <a:ext uri="{FF2B5EF4-FFF2-40B4-BE49-F238E27FC236}">
                  <a16:creationId xmlns:a16="http://schemas.microsoft.com/office/drawing/2014/main" id="{45F4419E-2E2F-805D-EABA-935CF2F59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997" y="10221058"/>
              <a:ext cx="131885" cy="54952"/>
            </a:xfrm>
            <a:custGeom>
              <a:avLst/>
              <a:gdLst>
                <a:gd name="T0" fmla="*/ 5 w 105"/>
                <a:gd name="T1" fmla="*/ 36 h 45"/>
                <a:gd name="T2" fmla="*/ 13 w 105"/>
                <a:gd name="T3" fmla="*/ 35 h 45"/>
                <a:gd name="T4" fmla="*/ 11 w 105"/>
                <a:gd name="T5" fmla="*/ 39 h 45"/>
                <a:gd name="T6" fmla="*/ 8 w 105"/>
                <a:gd name="T7" fmla="*/ 41 h 45"/>
                <a:gd name="T8" fmla="*/ 3 w 105"/>
                <a:gd name="T9" fmla="*/ 41 h 45"/>
                <a:gd name="T10" fmla="*/ 1 w 105"/>
                <a:gd name="T11" fmla="*/ 40 h 45"/>
                <a:gd name="T12" fmla="*/ 33 w 105"/>
                <a:gd name="T13" fmla="*/ 44 h 45"/>
                <a:gd name="T14" fmla="*/ 31 w 105"/>
                <a:gd name="T15" fmla="*/ 38 h 45"/>
                <a:gd name="T16" fmla="*/ 30 w 105"/>
                <a:gd name="T17" fmla="*/ 36 h 45"/>
                <a:gd name="T18" fmla="*/ 30 w 105"/>
                <a:gd name="T19" fmla="*/ 34 h 45"/>
                <a:gd name="T20" fmla="*/ 36 w 105"/>
                <a:gd name="T21" fmla="*/ 32 h 45"/>
                <a:gd name="T22" fmla="*/ 35 w 105"/>
                <a:gd name="T23" fmla="*/ 28 h 45"/>
                <a:gd name="T24" fmla="*/ 30 w 105"/>
                <a:gd name="T25" fmla="*/ 30 h 45"/>
                <a:gd name="T26" fmla="*/ 28 w 105"/>
                <a:gd name="T27" fmla="*/ 29 h 45"/>
                <a:gd name="T28" fmla="*/ 32 w 105"/>
                <a:gd name="T29" fmla="*/ 23 h 45"/>
                <a:gd name="T30" fmla="*/ 36 w 105"/>
                <a:gd name="T31" fmla="*/ 16 h 45"/>
                <a:gd name="T32" fmla="*/ 43 w 105"/>
                <a:gd name="T33" fmla="*/ 14 h 45"/>
                <a:gd name="T34" fmla="*/ 60 w 105"/>
                <a:gd name="T35" fmla="*/ 11 h 45"/>
                <a:gd name="T36" fmla="*/ 80 w 105"/>
                <a:gd name="T37" fmla="*/ 11 h 45"/>
                <a:gd name="T38" fmla="*/ 86 w 105"/>
                <a:gd name="T39" fmla="*/ 9 h 45"/>
                <a:gd name="T40" fmla="*/ 91 w 105"/>
                <a:gd name="T41" fmla="*/ 6 h 45"/>
                <a:gd name="T42" fmla="*/ 96 w 105"/>
                <a:gd name="T43" fmla="*/ 6 h 45"/>
                <a:gd name="T44" fmla="*/ 103 w 105"/>
                <a:gd name="T45" fmla="*/ 9 h 45"/>
                <a:gd name="T46" fmla="*/ 98 w 105"/>
                <a:gd name="T47" fmla="*/ 15 h 45"/>
                <a:gd name="T48" fmla="*/ 88 w 105"/>
                <a:gd name="T49" fmla="*/ 20 h 45"/>
                <a:gd name="T50" fmla="*/ 81 w 105"/>
                <a:gd name="T51" fmla="*/ 22 h 45"/>
                <a:gd name="T52" fmla="*/ 75 w 105"/>
                <a:gd name="T53" fmla="*/ 26 h 45"/>
                <a:gd name="T54" fmla="*/ 68 w 105"/>
                <a:gd name="T55" fmla="*/ 27 h 45"/>
                <a:gd name="T56" fmla="*/ 61 w 105"/>
                <a:gd name="T57" fmla="*/ 32 h 45"/>
                <a:gd name="T58" fmla="*/ 58 w 105"/>
                <a:gd name="T59" fmla="*/ 32 h 45"/>
                <a:gd name="T60" fmla="*/ 44 w 105"/>
                <a:gd name="T61" fmla="*/ 37 h 45"/>
                <a:gd name="T62" fmla="*/ 33 w 105"/>
                <a:gd name="T63" fmla="*/ 44 h 45"/>
                <a:gd name="T64" fmla="*/ 49 w 105"/>
                <a:gd name="T65" fmla="*/ 5 h 45"/>
                <a:gd name="T66" fmla="*/ 50 w 105"/>
                <a:gd name="T67" fmla="*/ 1 h 45"/>
                <a:gd name="T68" fmla="*/ 52 w 105"/>
                <a:gd name="T6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" h="45">
                  <a:moveTo>
                    <a:pt x="0" y="38"/>
                  </a:moveTo>
                  <a:lnTo>
                    <a:pt x="5" y="36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3" y="38"/>
                  </a:lnTo>
                  <a:lnTo>
                    <a:pt x="11" y="39"/>
                  </a:lnTo>
                  <a:lnTo>
                    <a:pt x="9" y="41"/>
                  </a:lnTo>
                  <a:lnTo>
                    <a:pt x="8" y="41"/>
                  </a:lnTo>
                  <a:lnTo>
                    <a:pt x="3" y="41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0" y="38"/>
                  </a:lnTo>
                  <a:close/>
                  <a:moveTo>
                    <a:pt x="33" y="44"/>
                  </a:moveTo>
                  <a:lnTo>
                    <a:pt x="32" y="40"/>
                  </a:lnTo>
                  <a:lnTo>
                    <a:pt x="31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4" y="33"/>
                  </a:lnTo>
                  <a:lnTo>
                    <a:pt x="36" y="32"/>
                  </a:lnTo>
                  <a:lnTo>
                    <a:pt x="36" y="29"/>
                  </a:lnTo>
                  <a:lnTo>
                    <a:pt x="35" y="28"/>
                  </a:lnTo>
                  <a:lnTo>
                    <a:pt x="34" y="28"/>
                  </a:lnTo>
                  <a:lnTo>
                    <a:pt x="30" y="30"/>
                  </a:lnTo>
                  <a:lnTo>
                    <a:pt x="29" y="29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32" y="23"/>
                  </a:lnTo>
                  <a:lnTo>
                    <a:pt x="34" y="18"/>
                  </a:lnTo>
                  <a:lnTo>
                    <a:pt x="36" y="16"/>
                  </a:lnTo>
                  <a:lnTo>
                    <a:pt x="41" y="15"/>
                  </a:lnTo>
                  <a:lnTo>
                    <a:pt x="43" y="14"/>
                  </a:lnTo>
                  <a:lnTo>
                    <a:pt x="56" y="11"/>
                  </a:lnTo>
                  <a:lnTo>
                    <a:pt x="60" y="11"/>
                  </a:lnTo>
                  <a:lnTo>
                    <a:pt x="68" y="11"/>
                  </a:lnTo>
                  <a:lnTo>
                    <a:pt x="80" y="11"/>
                  </a:lnTo>
                  <a:lnTo>
                    <a:pt x="82" y="10"/>
                  </a:lnTo>
                  <a:lnTo>
                    <a:pt x="86" y="9"/>
                  </a:lnTo>
                  <a:lnTo>
                    <a:pt x="90" y="8"/>
                  </a:lnTo>
                  <a:lnTo>
                    <a:pt x="91" y="6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2" y="8"/>
                  </a:lnTo>
                  <a:lnTo>
                    <a:pt x="103" y="9"/>
                  </a:lnTo>
                  <a:lnTo>
                    <a:pt x="104" y="9"/>
                  </a:lnTo>
                  <a:lnTo>
                    <a:pt x="98" y="15"/>
                  </a:lnTo>
                  <a:lnTo>
                    <a:pt x="92" y="18"/>
                  </a:lnTo>
                  <a:lnTo>
                    <a:pt x="88" y="20"/>
                  </a:lnTo>
                  <a:lnTo>
                    <a:pt x="84" y="21"/>
                  </a:lnTo>
                  <a:lnTo>
                    <a:pt x="81" y="22"/>
                  </a:lnTo>
                  <a:lnTo>
                    <a:pt x="79" y="25"/>
                  </a:lnTo>
                  <a:lnTo>
                    <a:pt x="75" y="26"/>
                  </a:lnTo>
                  <a:lnTo>
                    <a:pt x="71" y="27"/>
                  </a:lnTo>
                  <a:lnTo>
                    <a:pt x="68" y="27"/>
                  </a:lnTo>
                  <a:lnTo>
                    <a:pt x="65" y="29"/>
                  </a:lnTo>
                  <a:lnTo>
                    <a:pt x="61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4" y="33"/>
                  </a:lnTo>
                  <a:lnTo>
                    <a:pt x="44" y="37"/>
                  </a:lnTo>
                  <a:lnTo>
                    <a:pt x="38" y="40"/>
                  </a:lnTo>
                  <a:lnTo>
                    <a:pt x="33" y="44"/>
                  </a:lnTo>
                  <a:close/>
                  <a:moveTo>
                    <a:pt x="52" y="0"/>
                  </a:moveTo>
                  <a:lnTo>
                    <a:pt x="49" y="5"/>
                  </a:lnTo>
                  <a:lnTo>
                    <a:pt x="47" y="4"/>
                  </a:lnTo>
                  <a:lnTo>
                    <a:pt x="50" y="1"/>
                  </a:lnTo>
                  <a:lnTo>
                    <a:pt x="50" y="0"/>
                  </a:lnTo>
                  <a:lnTo>
                    <a:pt x="52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4" name="Freeform 657">
              <a:extLst>
                <a:ext uri="{FF2B5EF4-FFF2-40B4-BE49-F238E27FC236}">
                  <a16:creationId xmlns:a16="http://schemas.microsoft.com/office/drawing/2014/main" id="{428A5C6F-7D51-CE55-10F6-63D451E97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997" y="10259522"/>
              <a:ext cx="16487" cy="10990"/>
            </a:xfrm>
            <a:custGeom>
              <a:avLst/>
              <a:gdLst>
                <a:gd name="T0" fmla="*/ 0 w 14"/>
                <a:gd name="T1" fmla="*/ 5 h 9"/>
                <a:gd name="T2" fmla="*/ 5 w 14"/>
                <a:gd name="T3" fmla="*/ 3 h 9"/>
                <a:gd name="T4" fmla="*/ 13 w 14"/>
                <a:gd name="T5" fmla="*/ 0 h 9"/>
                <a:gd name="T6" fmla="*/ 13 w 14"/>
                <a:gd name="T7" fmla="*/ 2 h 9"/>
                <a:gd name="T8" fmla="*/ 13 w 14"/>
                <a:gd name="T9" fmla="*/ 5 h 9"/>
                <a:gd name="T10" fmla="*/ 11 w 14"/>
                <a:gd name="T11" fmla="*/ 6 h 9"/>
                <a:gd name="T12" fmla="*/ 9 w 14"/>
                <a:gd name="T13" fmla="*/ 8 h 9"/>
                <a:gd name="T14" fmla="*/ 8 w 14"/>
                <a:gd name="T15" fmla="*/ 8 h 9"/>
                <a:gd name="T16" fmla="*/ 3 w 14"/>
                <a:gd name="T17" fmla="*/ 8 h 9"/>
                <a:gd name="T18" fmla="*/ 3 w 14"/>
                <a:gd name="T19" fmla="*/ 8 h 9"/>
                <a:gd name="T20" fmla="*/ 2 w 14"/>
                <a:gd name="T21" fmla="*/ 8 h 9"/>
                <a:gd name="T22" fmla="*/ 1 w 14"/>
                <a:gd name="T23" fmla="*/ 7 h 9"/>
                <a:gd name="T24" fmla="*/ 0 w 14"/>
                <a:gd name="T2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9">
                  <a:moveTo>
                    <a:pt x="0" y="5"/>
                  </a:moveTo>
                  <a:lnTo>
                    <a:pt x="5" y="3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1" y="6"/>
                  </a:lnTo>
                  <a:lnTo>
                    <a:pt x="9" y="8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5" name="Freeform 659">
              <a:extLst>
                <a:ext uri="{FF2B5EF4-FFF2-40B4-BE49-F238E27FC236}">
                  <a16:creationId xmlns:a16="http://schemas.microsoft.com/office/drawing/2014/main" id="{0E2080C6-D006-2024-489B-4E8780BFF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4446" y="10221058"/>
              <a:ext cx="5493" cy="5493"/>
            </a:xfrm>
            <a:custGeom>
              <a:avLst/>
              <a:gdLst>
                <a:gd name="T0" fmla="*/ 5 w 6"/>
                <a:gd name="T1" fmla="*/ 0 h 6"/>
                <a:gd name="T2" fmla="*/ 2 w 6"/>
                <a:gd name="T3" fmla="*/ 5 h 6"/>
                <a:gd name="T4" fmla="*/ 0 w 6"/>
                <a:gd name="T5" fmla="*/ 4 h 6"/>
                <a:gd name="T6" fmla="*/ 3 w 6"/>
                <a:gd name="T7" fmla="*/ 1 h 6"/>
                <a:gd name="T8" fmla="*/ 3 w 6"/>
                <a:gd name="T9" fmla="*/ 0 h 6"/>
                <a:gd name="T10" fmla="*/ 5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3" y="1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6" name="Freeform 660">
              <a:extLst>
                <a:ext uri="{FF2B5EF4-FFF2-40B4-BE49-F238E27FC236}">
                  <a16:creationId xmlns:a16="http://schemas.microsoft.com/office/drawing/2014/main" id="{52AB53B3-A69F-538D-841F-EC04B47FC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98478" y="8028474"/>
              <a:ext cx="560510" cy="390160"/>
            </a:xfrm>
            <a:custGeom>
              <a:avLst/>
              <a:gdLst>
                <a:gd name="T0" fmla="*/ 18 w 451"/>
                <a:gd name="T1" fmla="*/ 157 h 312"/>
                <a:gd name="T2" fmla="*/ 423 w 451"/>
                <a:gd name="T3" fmla="*/ 217 h 312"/>
                <a:gd name="T4" fmla="*/ 401 w 451"/>
                <a:gd name="T5" fmla="*/ 230 h 312"/>
                <a:gd name="T6" fmla="*/ 384 w 451"/>
                <a:gd name="T7" fmla="*/ 262 h 312"/>
                <a:gd name="T8" fmla="*/ 366 w 451"/>
                <a:gd name="T9" fmla="*/ 278 h 312"/>
                <a:gd name="T10" fmla="*/ 339 w 451"/>
                <a:gd name="T11" fmla="*/ 285 h 312"/>
                <a:gd name="T12" fmla="*/ 336 w 451"/>
                <a:gd name="T13" fmla="*/ 301 h 312"/>
                <a:gd name="T14" fmla="*/ 318 w 451"/>
                <a:gd name="T15" fmla="*/ 308 h 312"/>
                <a:gd name="T16" fmla="*/ 302 w 451"/>
                <a:gd name="T17" fmla="*/ 301 h 312"/>
                <a:gd name="T18" fmla="*/ 283 w 451"/>
                <a:gd name="T19" fmla="*/ 294 h 312"/>
                <a:gd name="T20" fmla="*/ 277 w 451"/>
                <a:gd name="T21" fmla="*/ 281 h 312"/>
                <a:gd name="T22" fmla="*/ 276 w 451"/>
                <a:gd name="T23" fmla="*/ 261 h 312"/>
                <a:gd name="T24" fmla="*/ 241 w 451"/>
                <a:gd name="T25" fmla="*/ 241 h 312"/>
                <a:gd name="T26" fmla="*/ 218 w 451"/>
                <a:gd name="T27" fmla="*/ 220 h 312"/>
                <a:gd name="T28" fmla="*/ 196 w 451"/>
                <a:gd name="T29" fmla="*/ 213 h 312"/>
                <a:gd name="T30" fmla="*/ 175 w 451"/>
                <a:gd name="T31" fmla="*/ 206 h 312"/>
                <a:gd name="T32" fmla="*/ 154 w 451"/>
                <a:gd name="T33" fmla="*/ 198 h 312"/>
                <a:gd name="T34" fmla="*/ 136 w 451"/>
                <a:gd name="T35" fmla="*/ 189 h 312"/>
                <a:gd name="T36" fmla="*/ 121 w 451"/>
                <a:gd name="T37" fmla="*/ 196 h 312"/>
                <a:gd name="T38" fmla="*/ 87 w 451"/>
                <a:gd name="T39" fmla="*/ 201 h 312"/>
                <a:gd name="T40" fmla="*/ 66 w 451"/>
                <a:gd name="T41" fmla="*/ 222 h 312"/>
                <a:gd name="T42" fmla="*/ 42 w 451"/>
                <a:gd name="T43" fmla="*/ 202 h 312"/>
                <a:gd name="T44" fmla="*/ 44 w 451"/>
                <a:gd name="T45" fmla="*/ 164 h 312"/>
                <a:gd name="T46" fmla="*/ 33 w 451"/>
                <a:gd name="T47" fmla="*/ 148 h 312"/>
                <a:gd name="T48" fmla="*/ 20 w 451"/>
                <a:gd name="T49" fmla="*/ 141 h 312"/>
                <a:gd name="T50" fmla="*/ 33 w 451"/>
                <a:gd name="T51" fmla="*/ 133 h 312"/>
                <a:gd name="T52" fmla="*/ 25 w 451"/>
                <a:gd name="T53" fmla="*/ 120 h 312"/>
                <a:gd name="T54" fmla="*/ 10 w 451"/>
                <a:gd name="T55" fmla="*/ 115 h 312"/>
                <a:gd name="T56" fmla="*/ 16 w 451"/>
                <a:gd name="T57" fmla="*/ 77 h 312"/>
                <a:gd name="T58" fmla="*/ 36 w 451"/>
                <a:gd name="T59" fmla="*/ 84 h 312"/>
                <a:gd name="T60" fmla="*/ 58 w 451"/>
                <a:gd name="T61" fmla="*/ 89 h 312"/>
                <a:gd name="T62" fmla="*/ 70 w 451"/>
                <a:gd name="T63" fmla="*/ 81 h 312"/>
                <a:gd name="T64" fmla="*/ 57 w 451"/>
                <a:gd name="T65" fmla="*/ 61 h 312"/>
                <a:gd name="T66" fmla="*/ 42 w 451"/>
                <a:gd name="T67" fmla="*/ 29 h 312"/>
                <a:gd name="T68" fmla="*/ 15 w 451"/>
                <a:gd name="T69" fmla="*/ 35 h 312"/>
                <a:gd name="T70" fmla="*/ 11 w 451"/>
                <a:gd name="T71" fmla="*/ 68 h 312"/>
                <a:gd name="T72" fmla="*/ 17 w 451"/>
                <a:gd name="T73" fmla="*/ 28 h 312"/>
                <a:gd name="T74" fmla="*/ 52 w 451"/>
                <a:gd name="T75" fmla="*/ 19 h 312"/>
                <a:gd name="T76" fmla="*/ 78 w 451"/>
                <a:gd name="T77" fmla="*/ 40 h 312"/>
                <a:gd name="T78" fmla="*/ 94 w 451"/>
                <a:gd name="T79" fmla="*/ 63 h 312"/>
                <a:gd name="T80" fmla="*/ 119 w 451"/>
                <a:gd name="T81" fmla="*/ 63 h 312"/>
                <a:gd name="T82" fmla="*/ 146 w 451"/>
                <a:gd name="T83" fmla="*/ 62 h 312"/>
                <a:gd name="T84" fmla="*/ 145 w 451"/>
                <a:gd name="T85" fmla="*/ 37 h 312"/>
                <a:gd name="T86" fmla="*/ 171 w 451"/>
                <a:gd name="T87" fmla="*/ 24 h 312"/>
                <a:gd name="T88" fmla="*/ 183 w 451"/>
                <a:gd name="T89" fmla="*/ 14 h 312"/>
                <a:gd name="T90" fmla="*/ 190 w 451"/>
                <a:gd name="T91" fmla="*/ 21 h 312"/>
                <a:gd name="T92" fmla="*/ 181 w 451"/>
                <a:gd name="T93" fmla="*/ 8 h 312"/>
                <a:gd name="T94" fmla="*/ 194 w 451"/>
                <a:gd name="T95" fmla="*/ 0 h 312"/>
                <a:gd name="T96" fmla="*/ 214 w 451"/>
                <a:gd name="T97" fmla="*/ 13 h 312"/>
                <a:gd name="T98" fmla="*/ 239 w 451"/>
                <a:gd name="T99" fmla="*/ 25 h 312"/>
                <a:gd name="T100" fmla="*/ 237 w 451"/>
                <a:gd name="T101" fmla="*/ 35 h 312"/>
                <a:gd name="T102" fmla="*/ 243 w 451"/>
                <a:gd name="T103" fmla="*/ 42 h 312"/>
                <a:gd name="T104" fmla="*/ 241 w 451"/>
                <a:gd name="T105" fmla="*/ 58 h 312"/>
                <a:gd name="T106" fmla="*/ 269 w 451"/>
                <a:gd name="T107" fmla="*/ 66 h 312"/>
                <a:gd name="T108" fmla="*/ 285 w 451"/>
                <a:gd name="T109" fmla="*/ 65 h 312"/>
                <a:gd name="T110" fmla="*/ 306 w 451"/>
                <a:gd name="T111" fmla="*/ 89 h 312"/>
                <a:gd name="T112" fmla="*/ 324 w 451"/>
                <a:gd name="T113" fmla="*/ 123 h 312"/>
                <a:gd name="T114" fmla="*/ 365 w 451"/>
                <a:gd name="T115" fmla="*/ 156 h 312"/>
                <a:gd name="T116" fmla="*/ 401 w 451"/>
                <a:gd name="T117" fmla="*/ 178 h 312"/>
                <a:gd name="T118" fmla="*/ 429 w 451"/>
                <a:gd name="T119" fmla="*/ 189 h 312"/>
                <a:gd name="T120" fmla="*/ 450 w 451"/>
                <a:gd name="T121" fmla="*/ 20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51" h="312">
                  <a:moveTo>
                    <a:pt x="20" y="167"/>
                  </a:moveTo>
                  <a:lnTo>
                    <a:pt x="19" y="168"/>
                  </a:lnTo>
                  <a:lnTo>
                    <a:pt x="18" y="163"/>
                  </a:lnTo>
                  <a:lnTo>
                    <a:pt x="17" y="157"/>
                  </a:lnTo>
                  <a:lnTo>
                    <a:pt x="18" y="155"/>
                  </a:lnTo>
                  <a:lnTo>
                    <a:pt x="19" y="155"/>
                  </a:lnTo>
                  <a:lnTo>
                    <a:pt x="18" y="157"/>
                  </a:lnTo>
                  <a:lnTo>
                    <a:pt x="20" y="167"/>
                  </a:lnTo>
                  <a:close/>
                  <a:moveTo>
                    <a:pt x="447" y="225"/>
                  </a:moveTo>
                  <a:lnTo>
                    <a:pt x="445" y="225"/>
                  </a:lnTo>
                  <a:lnTo>
                    <a:pt x="441" y="225"/>
                  </a:lnTo>
                  <a:lnTo>
                    <a:pt x="434" y="223"/>
                  </a:lnTo>
                  <a:lnTo>
                    <a:pt x="427" y="219"/>
                  </a:lnTo>
                  <a:lnTo>
                    <a:pt x="423" y="217"/>
                  </a:lnTo>
                  <a:lnTo>
                    <a:pt x="422" y="217"/>
                  </a:lnTo>
                  <a:lnTo>
                    <a:pt x="420" y="219"/>
                  </a:lnTo>
                  <a:lnTo>
                    <a:pt x="418" y="220"/>
                  </a:lnTo>
                  <a:lnTo>
                    <a:pt x="418" y="225"/>
                  </a:lnTo>
                  <a:lnTo>
                    <a:pt x="416" y="229"/>
                  </a:lnTo>
                  <a:lnTo>
                    <a:pt x="408" y="230"/>
                  </a:lnTo>
                  <a:lnTo>
                    <a:pt x="401" y="230"/>
                  </a:lnTo>
                  <a:lnTo>
                    <a:pt x="397" y="231"/>
                  </a:lnTo>
                  <a:lnTo>
                    <a:pt x="392" y="234"/>
                  </a:lnTo>
                  <a:lnTo>
                    <a:pt x="392" y="237"/>
                  </a:lnTo>
                  <a:lnTo>
                    <a:pt x="390" y="241"/>
                  </a:lnTo>
                  <a:lnTo>
                    <a:pt x="388" y="249"/>
                  </a:lnTo>
                  <a:lnTo>
                    <a:pt x="386" y="257"/>
                  </a:lnTo>
                  <a:lnTo>
                    <a:pt x="384" y="262"/>
                  </a:lnTo>
                  <a:lnTo>
                    <a:pt x="383" y="265"/>
                  </a:lnTo>
                  <a:lnTo>
                    <a:pt x="378" y="270"/>
                  </a:lnTo>
                  <a:lnTo>
                    <a:pt x="373" y="273"/>
                  </a:lnTo>
                  <a:lnTo>
                    <a:pt x="370" y="274"/>
                  </a:lnTo>
                  <a:lnTo>
                    <a:pt x="368" y="276"/>
                  </a:lnTo>
                  <a:lnTo>
                    <a:pt x="368" y="278"/>
                  </a:lnTo>
                  <a:lnTo>
                    <a:pt x="366" y="278"/>
                  </a:lnTo>
                  <a:lnTo>
                    <a:pt x="365" y="278"/>
                  </a:lnTo>
                  <a:lnTo>
                    <a:pt x="362" y="278"/>
                  </a:lnTo>
                  <a:lnTo>
                    <a:pt x="357" y="280"/>
                  </a:lnTo>
                  <a:lnTo>
                    <a:pt x="351" y="282"/>
                  </a:lnTo>
                  <a:lnTo>
                    <a:pt x="345" y="284"/>
                  </a:lnTo>
                  <a:lnTo>
                    <a:pt x="340" y="284"/>
                  </a:lnTo>
                  <a:lnTo>
                    <a:pt x="339" y="285"/>
                  </a:lnTo>
                  <a:lnTo>
                    <a:pt x="338" y="286"/>
                  </a:lnTo>
                  <a:lnTo>
                    <a:pt x="339" y="288"/>
                  </a:lnTo>
                  <a:lnTo>
                    <a:pt x="340" y="290"/>
                  </a:lnTo>
                  <a:lnTo>
                    <a:pt x="340" y="292"/>
                  </a:lnTo>
                  <a:lnTo>
                    <a:pt x="338" y="293"/>
                  </a:lnTo>
                  <a:lnTo>
                    <a:pt x="337" y="296"/>
                  </a:lnTo>
                  <a:lnTo>
                    <a:pt x="336" y="301"/>
                  </a:lnTo>
                  <a:lnTo>
                    <a:pt x="334" y="302"/>
                  </a:lnTo>
                  <a:lnTo>
                    <a:pt x="330" y="304"/>
                  </a:lnTo>
                  <a:lnTo>
                    <a:pt x="325" y="307"/>
                  </a:lnTo>
                  <a:lnTo>
                    <a:pt x="325" y="308"/>
                  </a:lnTo>
                  <a:lnTo>
                    <a:pt x="323" y="309"/>
                  </a:lnTo>
                  <a:lnTo>
                    <a:pt x="320" y="309"/>
                  </a:lnTo>
                  <a:lnTo>
                    <a:pt x="318" y="308"/>
                  </a:lnTo>
                  <a:lnTo>
                    <a:pt x="315" y="309"/>
                  </a:lnTo>
                  <a:lnTo>
                    <a:pt x="313" y="311"/>
                  </a:lnTo>
                  <a:lnTo>
                    <a:pt x="312" y="311"/>
                  </a:lnTo>
                  <a:lnTo>
                    <a:pt x="311" y="308"/>
                  </a:lnTo>
                  <a:lnTo>
                    <a:pt x="310" y="306"/>
                  </a:lnTo>
                  <a:lnTo>
                    <a:pt x="306" y="303"/>
                  </a:lnTo>
                  <a:lnTo>
                    <a:pt x="302" y="301"/>
                  </a:lnTo>
                  <a:lnTo>
                    <a:pt x="301" y="300"/>
                  </a:lnTo>
                  <a:lnTo>
                    <a:pt x="297" y="301"/>
                  </a:lnTo>
                  <a:lnTo>
                    <a:pt x="294" y="301"/>
                  </a:lnTo>
                  <a:lnTo>
                    <a:pt x="291" y="301"/>
                  </a:lnTo>
                  <a:lnTo>
                    <a:pt x="288" y="300"/>
                  </a:lnTo>
                  <a:lnTo>
                    <a:pt x="285" y="296"/>
                  </a:lnTo>
                  <a:lnTo>
                    <a:pt x="283" y="294"/>
                  </a:lnTo>
                  <a:lnTo>
                    <a:pt x="282" y="293"/>
                  </a:lnTo>
                  <a:lnTo>
                    <a:pt x="279" y="293"/>
                  </a:lnTo>
                  <a:lnTo>
                    <a:pt x="278" y="292"/>
                  </a:lnTo>
                  <a:lnTo>
                    <a:pt x="278" y="290"/>
                  </a:lnTo>
                  <a:lnTo>
                    <a:pt x="279" y="288"/>
                  </a:lnTo>
                  <a:lnTo>
                    <a:pt x="279" y="284"/>
                  </a:lnTo>
                  <a:lnTo>
                    <a:pt x="277" y="281"/>
                  </a:lnTo>
                  <a:lnTo>
                    <a:pt x="276" y="280"/>
                  </a:lnTo>
                  <a:lnTo>
                    <a:pt x="276" y="279"/>
                  </a:lnTo>
                  <a:lnTo>
                    <a:pt x="277" y="277"/>
                  </a:lnTo>
                  <a:lnTo>
                    <a:pt x="278" y="275"/>
                  </a:lnTo>
                  <a:lnTo>
                    <a:pt x="278" y="271"/>
                  </a:lnTo>
                  <a:lnTo>
                    <a:pt x="277" y="268"/>
                  </a:lnTo>
                  <a:lnTo>
                    <a:pt x="276" y="261"/>
                  </a:lnTo>
                  <a:lnTo>
                    <a:pt x="276" y="256"/>
                  </a:lnTo>
                  <a:lnTo>
                    <a:pt x="275" y="254"/>
                  </a:lnTo>
                  <a:lnTo>
                    <a:pt x="261" y="254"/>
                  </a:lnTo>
                  <a:lnTo>
                    <a:pt x="250" y="254"/>
                  </a:lnTo>
                  <a:lnTo>
                    <a:pt x="249" y="253"/>
                  </a:lnTo>
                  <a:lnTo>
                    <a:pt x="245" y="246"/>
                  </a:lnTo>
                  <a:lnTo>
                    <a:pt x="241" y="241"/>
                  </a:lnTo>
                  <a:lnTo>
                    <a:pt x="238" y="238"/>
                  </a:lnTo>
                  <a:lnTo>
                    <a:pt x="229" y="234"/>
                  </a:lnTo>
                  <a:lnTo>
                    <a:pt x="225" y="232"/>
                  </a:lnTo>
                  <a:lnTo>
                    <a:pt x="222" y="229"/>
                  </a:lnTo>
                  <a:lnTo>
                    <a:pt x="219" y="226"/>
                  </a:lnTo>
                  <a:lnTo>
                    <a:pt x="218" y="222"/>
                  </a:lnTo>
                  <a:lnTo>
                    <a:pt x="218" y="220"/>
                  </a:lnTo>
                  <a:lnTo>
                    <a:pt x="217" y="219"/>
                  </a:lnTo>
                  <a:lnTo>
                    <a:pt x="216" y="219"/>
                  </a:lnTo>
                  <a:lnTo>
                    <a:pt x="215" y="219"/>
                  </a:lnTo>
                  <a:lnTo>
                    <a:pt x="205" y="213"/>
                  </a:lnTo>
                  <a:lnTo>
                    <a:pt x="201" y="212"/>
                  </a:lnTo>
                  <a:lnTo>
                    <a:pt x="198" y="213"/>
                  </a:lnTo>
                  <a:lnTo>
                    <a:pt x="196" y="213"/>
                  </a:lnTo>
                  <a:lnTo>
                    <a:pt x="193" y="212"/>
                  </a:lnTo>
                  <a:lnTo>
                    <a:pt x="189" y="214"/>
                  </a:lnTo>
                  <a:lnTo>
                    <a:pt x="188" y="214"/>
                  </a:lnTo>
                  <a:lnTo>
                    <a:pt x="186" y="213"/>
                  </a:lnTo>
                  <a:lnTo>
                    <a:pt x="184" y="213"/>
                  </a:lnTo>
                  <a:lnTo>
                    <a:pt x="179" y="208"/>
                  </a:lnTo>
                  <a:lnTo>
                    <a:pt x="175" y="206"/>
                  </a:lnTo>
                  <a:lnTo>
                    <a:pt x="172" y="205"/>
                  </a:lnTo>
                  <a:lnTo>
                    <a:pt x="166" y="203"/>
                  </a:lnTo>
                  <a:lnTo>
                    <a:pt x="160" y="202"/>
                  </a:lnTo>
                  <a:lnTo>
                    <a:pt x="157" y="202"/>
                  </a:lnTo>
                  <a:lnTo>
                    <a:pt x="155" y="201"/>
                  </a:lnTo>
                  <a:lnTo>
                    <a:pt x="154" y="200"/>
                  </a:lnTo>
                  <a:lnTo>
                    <a:pt x="154" y="198"/>
                  </a:lnTo>
                  <a:lnTo>
                    <a:pt x="154" y="196"/>
                  </a:lnTo>
                  <a:lnTo>
                    <a:pt x="153" y="194"/>
                  </a:lnTo>
                  <a:lnTo>
                    <a:pt x="152" y="192"/>
                  </a:lnTo>
                  <a:lnTo>
                    <a:pt x="149" y="191"/>
                  </a:lnTo>
                  <a:lnTo>
                    <a:pt x="146" y="191"/>
                  </a:lnTo>
                  <a:lnTo>
                    <a:pt x="141" y="191"/>
                  </a:lnTo>
                  <a:lnTo>
                    <a:pt x="136" y="189"/>
                  </a:lnTo>
                  <a:lnTo>
                    <a:pt x="133" y="189"/>
                  </a:lnTo>
                  <a:lnTo>
                    <a:pt x="129" y="189"/>
                  </a:lnTo>
                  <a:lnTo>
                    <a:pt x="125" y="189"/>
                  </a:lnTo>
                  <a:lnTo>
                    <a:pt x="123" y="191"/>
                  </a:lnTo>
                  <a:lnTo>
                    <a:pt x="122" y="192"/>
                  </a:lnTo>
                  <a:lnTo>
                    <a:pt x="121" y="196"/>
                  </a:lnTo>
                  <a:lnTo>
                    <a:pt x="121" y="196"/>
                  </a:lnTo>
                  <a:lnTo>
                    <a:pt x="119" y="197"/>
                  </a:lnTo>
                  <a:lnTo>
                    <a:pt x="117" y="196"/>
                  </a:lnTo>
                  <a:lnTo>
                    <a:pt x="113" y="196"/>
                  </a:lnTo>
                  <a:lnTo>
                    <a:pt x="107" y="196"/>
                  </a:lnTo>
                  <a:lnTo>
                    <a:pt x="98" y="196"/>
                  </a:lnTo>
                  <a:lnTo>
                    <a:pt x="92" y="197"/>
                  </a:lnTo>
                  <a:lnTo>
                    <a:pt x="87" y="201"/>
                  </a:lnTo>
                  <a:lnTo>
                    <a:pt x="82" y="203"/>
                  </a:lnTo>
                  <a:lnTo>
                    <a:pt x="77" y="208"/>
                  </a:lnTo>
                  <a:lnTo>
                    <a:pt x="75" y="211"/>
                  </a:lnTo>
                  <a:lnTo>
                    <a:pt x="72" y="219"/>
                  </a:lnTo>
                  <a:lnTo>
                    <a:pt x="71" y="220"/>
                  </a:lnTo>
                  <a:lnTo>
                    <a:pt x="69" y="222"/>
                  </a:lnTo>
                  <a:lnTo>
                    <a:pt x="66" y="222"/>
                  </a:lnTo>
                  <a:lnTo>
                    <a:pt x="63" y="223"/>
                  </a:lnTo>
                  <a:lnTo>
                    <a:pt x="58" y="225"/>
                  </a:lnTo>
                  <a:lnTo>
                    <a:pt x="54" y="226"/>
                  </a:lnTo>
                  <a:lnTo>
                    <a:pt x="45" y="225"/>
                  </a:lnTo>
                  <a:lnTo>
                    <a:pt x="45" y="223"/>
                  </a:lnTo>
                  <a:lnTo>
                    <a:pt x="43" y="213"/>
                  </a:lnTo>
                  <a:lnTo>
                    <a:pt x="42" y="202"/>
                  </a:lnTo>
                  <a:lnTo>
                    <a:pt x="42" y="197"/>
                  </a:lnTo>
                  <a:lnTo>
                    <a:pt x="44" y="188"/>
                  </a:lnTo>
                  <a:lnTo>
                    <a:pt x="43" y="183"/>
                  </a:lnTo>
                  <a:lnTo>
                    <a:pt x="43" y="178"/>
                  </a:lnTo>
                  <a:lnTo>
                    <a:pt x="43" y="174"/>
                  </a:lnTo>
                  <a:lnTo>
                    <a:pt x="44" y="169"/>
                  </a:lnTo>
                  <a:lnTo>
                    <a:pt x="44" y="164"/>
                  </a:lnTo>
                  <a:lnTo>
                    <a:pt x="44" y="161"/>
                  </a:lnTo>
                  <a:lnTo>
                    <a:pt x="42" y="158"/>
                  </a:lnTo>
                  <a:lnTo>
                    <a:pt x="39" y="155"/>
                  </a:lnTo>
                  <a:lnTo>
                    <a:pt x="39" y="153"/>
                  </a:lnTo>
                  <a:lnTo>
                    <a:pt x="39" y="150"/>
                  </a:lnTo>
                  <a:lnTo>
                    <a:pt x="36" y="150"/>
                  </a:lnTo>
                  <a:lnTo>
                    <a:pt x="33" y="148"/>
                  </a:lnTo>
                  <a:lnTo>
                    <a:pt x="31" y="146"/>
                  </a:lnTo>
                  <a:lnTo>
                    <a:pt x="27" y="145"/>
                  </a:lnTo>
                  <a:lnTo>
                    <a:pt x="25" y="145"/>
                  </a:lnTo>
                  <a:lnTo>
                    <a:pt x="23" y="146"/>
                  </a:lnTo>
                  <a:lnTo>
                    <a:pt x="21" y="148"/>
                  </a:lnTo>
                  <a:lnTo>
                    <a:pt x="20" y="145"/>
                  </a:lnTo>
                  <a:lnTo>
                    <a:pt x="20" y="141"/>
                  </a:lnTo>
                  <a:lnTo>
                    <a:pt x="23" y="134"/>
                  </a:lnTo>
                  <a:lnTo>
                    <a:pt x="26" y="136"/>
                  </a:lnTo>
                  <a:lnTo>
                    <a:pt x="28" y="137"/>
                  </a:lnTo>
                  <a:lnTo>
                    <a:pt x="32" y="137"/>
                  </a:lnTo>
                  <a:lnTo>
                    <a:pt x="36" y="136"/>
                  </a:lnTo>
                  <a:lnTo>
                    <a:pt x="34" y="134"/>
                  </a:lnTo>
                  <a:lnTo>
                    <a:pt x="33" y="133"/>
                  </a:lnTo>
                  <a:lnTo>
                    <a:pt x="31" y="131"/>
                  </a:lnTo>
                  <a:lnTo>
                    <a:pt x="31" y="128"/>
                  </a:lnTo>
                  <a:lnTo>
                    <a:pt x="31" y="125"/>
                  </a:lnTo>
                  <a:lnTo>
                    <a:pt x="31" y="121"/>
                  </a:lnTo>
                  <a:lnTo>
                    <a:pt x="31" y="120"/>
                  </a:lnTo>
                  <a:lnTo>
                    <a:pt x="29" y="120"/>
                  </a:lnTo>
                  <a:lnTo>
                    <a:pt x="25" y="120"/>
                  </a:lnTo>
                  <a:lnTo>
                    <a:pt x="20" y="118"/>
                  </a:lnTo>
                  <a:lnTo>
                    <a:pt x="15" y="118"/>
                  </a:lnTo>
                  <a:lnTo>
                    <a:pt x="15" y="122"/>
                  </a:lnTo>
                  <a:lnTo>
                    <a:pt x="17" y="127"/>
                  </a:lnTo>
                  <a:lnTo>
                    <a:pt x="15" y="125"/>
                  </a:lnTo>
                  <a:lnTo>
                    <a:pt x="13" y="121"/>
                  </a:lnTo>
                  <a:lnTo>
                    <a:pt x="10" y="115"/>
                  </a:lnTo>
                  <a:lnTo>
                    <a:pt x="8" y="109"/>
                  </a:lnTo>
                  <a:lnTo>
                    <a:pt x="8" y="101"/>
                  </a:lnTo>
                  <a:lnTo>
                    <a:pt x="9" y="95"/>
                  </a:lnTo>
                  <a:lnTo>
                    <a:pt x="11" y="89"/>
                  </a:lnTo>
                  <a:lnTo>
                    <a:pt x="13" y="82"/>
                  </a:lnTo>
                  <a:lnTo>
                    <a:pt x="14" y="74"/>
                  </a:lnTo>
                  <a:lnTo>
                    <a:pt x="16" y="77"/>
                  </a:lnTo>
                  <a:lnTo>
                    <a:pt x="18" y="81"/>
                  </a:lnTo>
                  <a:lnTo>
                    <a:pt x="21" y="84"/>
                  </a:lnTo>
                  <a:lnTo>
                    <a:pt x="22" y="84"/>
                  </a:lnTo>
                  <a:lnTo>
                    <a:pt x="26" y="86"/>
                  </a:lnTo>
                  <a:lnTo>
                    <a:pt x="30" y="85"/>
                  </a:lnTo>
                  <a:lnTo>
                    <a:pt x="33" y="83"/>
                  </a:lnTo>
                  <a:lnTo>
                    <a:pt x="36" y="84"/>
                  </a:lnTo>
                  <a:lnTo>
                    <a:pt x="38" y="87"/>
                  </a:lnTo>
                  <a:lnTo>
                    <a:pt x="41" y="90"/>
                  </a:lnTo>
                  <a:lnTo>
                    <a:pt x="44" y="91"/>
                  </a:lnTo>
                  <a:lnTo>
                    <a:pt x="51" y="88"/>
                  </a:lnTo>
                  <a:lnTo>
                    <a:pt x="54" y="88"/>
                  </a:lnTo>
                  <a:lnTo>
                    <a:pt x="57" y="89"/>
                  </a:lnTo>
                  <a:lnTo>
                    <a:pt x="58" y="89"/>
                  </a:lnTo>
                  <a:lnTo>
                    <a:pt x="60" y="89"/>
                  </a:lnTo>
                  <a:lnTo>
                    <a:pt x="59" y="86"/>
                  </a:lnTo>
                  <a:lnTo>
                    <a:pt x="58" y="83"/>
                  </a:lnTo>
                  <a:lnTo>
                    <a:pt x="60" y="82"/>
                  </a:lnTo>
                  <a:lnTo>
                    <a:pt x="66" y="83"/>
                  </a:lnTo>
                  <a:lnTo>
                    <a:pt x="69" y="82"/>
                  </a:lnTo>
                  <a:lnTo>
                    <a:pt x="70" y="81"/>
                  </a:lnTo>
                  <a:lnTo>
                    <a:pt x="71" y="81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71" y="73"/>
                  </a:lnTo>
                  <a:lnTo>
                    <a:pt x="69" y="71"/>
                  </a:lnTo>
                  <a:lnTo>
                    <a:pt x="67" y="68"/>
                  </a:lnTo>
                  <a:lnTo>
                    <a:pt x="57" y="61"/>
                  </a:lnTo>
                  <a:lnTo>
                    <a:pt x="54" y="58"/>
                  </a:lnTo>
                  <a:lnTo>
                    <a:pt x="51" y="54"/>
                  </a:lnTo>
                  <a:lnTo>
                    <a:pt x="49" y="49"/>
                  </a:lnTo>
                  <a:lnTo>
                    <a:pt x="48" y="43"/>
                  </a:lnTo>
                  <a:lnTo>
                    <a:pt x="47" y="40"/>
                  </a:lnTo>
                  <a:lnTo>
                    <a:pt x="43" y="30"/>
                  </a:lnTo>
                  <a:lnTo>
                    <a:pt x="42" y="29"/>
                  </a:lnTo>
                  <a:lnTo>
                    <a:pt x="40" y="28"/>
                  </a:lnTo>
                  <a:lnTo>
                    <a:pt x="36" y="28"/>
                  </a:lnTo>
                  <a:lnTo>
                    <a:pt x="32" y="29"/>
                  </a:lnTo>
                  <a:lnTo>
                    <a:pt x="25" y="30"/>
                  </a:lnTo>
                  <a:lnTo>
                    <a:pt x="21" y="30"/>
                  </a:lnTo>
                  <a:lnTo>
                    <a:pt x="20" y="31"/>
                  </a:lnTo>
                  <a:lnTo>
                    <a:pt x="15" y="35"/>
                  </a:lnTo>
                  <a:lnTo>
                    <a:pt x="13" y="38"/>
                  </a:lnTo>
                  <a:lnTo>
                    <a:pt x="10" y="46"/>
                  </a:lnTo>
                  <a:lnTo>
                    <a:pt x="13" y="49"/>
                  </a:lnTo>
                  <a:lnTo>
                    <a:pt x="13" y="50"/>
                  </a:lnTo>
                  <a:lnTo>
                    <a:pt x="10" y="62"/>
                  </a:lnTo>
                  <a:lnTo>
                    <a:pt x="12" y="67"/>
                  </a:lnTo>
                  <a:lnTo>
                    <a:pt x="11" y="68"/>
                  </a:lnTo>
                  <a:lnTo>
                    <a:pt x="10" y="66"/>
                  </a:lnTo>
                  <a:lnTo>
                    <a:pt x="8" y="61"/>
                  </a:lnTo>
                  <a:lnTo>
                    <a:pt x="4" y="54"/>
                  </a:lnTo>
                  <a:lnTo>
                    <a:pt x="0" y="43"/>
                  </a:lnTo>
                  <a:lnTo>
                    <a:pt x="6" y="36"/>
                  </a:lnTo>
                  <a:lnTo>
                    <a:pt x="12" y="31"/>
                  </a:lnTo>
                  <a:lnTo>
                    <a:pt x="17" y="28"/>
                  </a:lnTo>
                  <a:lnTo>
                    <a:pt x="18" y="27"/>
                  </a:lnTo>
                  <a:lnTo>
                    <a:pt x="24" y="25"/>
                  </a:lnTo>
                  <a:lnTo>
                    <a:pt x="32" y="23"/>
                  </a:lnTo>
                  <a:lnTo>
                    <a:pt x="38" y="21"/>
                  </a:lnTo>
                  <a:lnTo>
                    <a:pt x="45" y="19"/>
                  </a:lnTo>
                  <a:lnTo>
                    <a:pt x="48" y="19"/>
                  </a:lnTo>
                  <a:lnTo>
                    <a:pt x="52" y="19"/>
                  </a:lnTo>
                  <a:lnTo>
                    <a:pt x="55" y="21"/>
                  </a:lnTo>
                  <a:lnTo>
                    <a:pt x="56" y="22"/>
                  </a:lnTo>
                  <a:lnTo>
                    <a:pt x="63" y="26"/>
                  </a:lnTo>
                  <a:lnTo>
                    <a:pt x="69" y="30"/>
                  </a:lnTo>
                  <a:lnTo>
                    <a:pt x="76" y="35"/>
                  </a:lnTo>
                  <a:lnTo>
                    <a:pt x="77" y="37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83" y="49"/>
                  </a:lnTo>
                  <a:lnTo>
                    <a:pt x="85" y="52"/>
                  </a:lnTo>
                  <a:lnTo>
                    <a:pt x="88" y="57"/>
                  </a:lnTo>
                  <a:lnTo>
                    <a:pt x="90" y="59"/>
                  </a:lnTo>
                  <a:lnTo>
                    <a:pt x="92" y="62"/>
                  </a:lnTo>
                  <a:lnTo>
                    <a:pt x="94" y="63"/>
                  </a:lnTo>
                  <a:lnTo>
                    <a:pt x="96" y="65"/>
                  </a:lnTo>
                  <a:lnTo>
                    <a:pt x="97" y="65"/>
                  </a:lnTo>
                  <a:lnTo>
                    <a:pt x="102" y="64"/>
                  </a:lnTo>
                  <a:lnTo>
                    <a:pt x="107" y="63"/>
                  </a:lnTo>
                  <a:lnTo>
                    <a:pt x="110" y="62"/>
                  </a:lnTo>
                  <a:lnTo>
                    <a:pt x="111" y="62"/>
                  </a:lnTo>
                  <a:lnTo>
                    <a:pt x="119" y="63"/>
                  </a:lnTo>
                  <a:lnTo>
                    <a:pt x="127" y="63"/>
                  </a:lnTo>
                  <a:lnTo>
                    <a:pt x="136" y="64"/>
                  </a:lnTo>
                  <a:lnTo>
                    <a:pt x="139" y="65"/>
                  </a:lnTo>
                  <a:lnTo>
                    <a:pt x="143" y="65"/>
                  </a:lnTo>
                  <a:lnTo>
                    <a:pt x="144" y="65"/>
                  </a:lnTo>
                  <a:lnTo>
                    <a:pt x="146" y="63"/>
                  </a:lnTo>
                  <a:lnTo>
                    <a:pt x="146" y="62"/>
                  </a:lnTo>
                  <a:lnTo>
                    <a:pt x="147" y="62"/>
                  </a:lnTo>
                  <a:lnTo>
                    <a:pt x="147" y="60"/>
                  </a:lnTo>
                  <a:lnTo>
                    <a:pt x="146" y="60"/>
                  </a:lnTo>
                  <a:lnTo>
                    <a:pt x="144" y="57"/>
                  </a:lnTo>
                  <a:lnTo>
                    <a:pt x="143" y="47"/>
                  </a:lnTo>
                  <a:lnTo>
                    <a:pt x="142" y="40"/>
                  </a:lnTo>
                  <a:lnTo>
                    <a:pt x="145" y="37"/>
                  </a:lnTo>
                  <a:lnTo>
                    <a:pt x="147" y="35"/>
                  </a:lnTo>
                  <a:lnTo>
                    <a:pt x="151" y="30"/>
                  </a:lnTo>
                  <a:lnTo>
                    <a:pt x="152" y="29"/>
                  </a:lnTo>
                  <a:lnTo>
                    <a:pt x="156" y="27"/>
                  </a:lnTo>
                  <a:lnTo>
                    <a:pt x="165" y="27"/>
                  </a:lnTo>
                  <a:lnTo>
                    <a:pt x="170" y="25"/>
                  </a:lnTo>
                  <a:lnTo>
                    <a:pt x="171" y="24"/>
                  </a:lnTo>
                  <a:lnTo>
                    <a:pt x="173" y="19"/>
                  </a:lnTo>
                  <a:lnTo>
                    <a:pt x="174" y="16"/>
                  </a:lnTo>
                  <a:lnTo>
                    <a:pt x="175" y="14"/>
                  </a:lnTo>
                  <a:lnTo>
                    <a:pt x="176" y="13"/>
                  </a:lnTo>
                  <a:lnTo>
                    <a:pt x="178" y="13"/>
                  </a:lnTo>
                  <a:lnTo>
                    <a:pt x="181" y="14"/>
                  </a:lnTo>
                  <a:lnTo>
                    <a:pt x="183" y="14"/>
                  </a:lnTo>
                  <a:lnTo>
                    <a:pt x="184" y="15"/>
                  </a:lnTo>
                  <a:lnTo>
                    <a:pt x="186" y="16"/>
                  </a:lnTo>
                  <a:lnTo>
                    <a:pt x="187" y="19"/>
                  </a:lnTo>
                  <a:lnTo>
                    <a:pt x="187" y="21"/>
                  </a:lnTo>
                  <a:lnTo>
                    <a:pt x="188" y="21"/>
                  </a:lnTo>
                  <a:lnTo>
                    <a:pt x="189" y="21"/>
                  </a:lnTo>
                  <a:lnTo>
                    <a:pt x="190" y="21"/>
                  </a:lnTo>
                  <a:lnTo>
                    <a:pt x="191" y="21"/>
                  </a:lnTo>
                  <a:lnTo>
                    <a:pt x="191" y="20"/>
                  </a:lnTo>
                  <a:lnTo>
                    <a:pt x="191" y="19"/>
                  </a:lnTo>
                  <a:lnTo>
                    <a:pt x="188" y="16"/>
                  </a:lnTo>
                  <a:lnTo>
                    <a:pt x="184" y="11"/>
                  </a:lnTo>
                  <a:lnTo>
                    <a:pt x="182" y="9"/>
                  </a:lnTo>
                  <a:lnTo>
                    <a:pt x="181" y="8"/>
                  </a:lnTo>
                  <a:lnTo>
                    <a:pt x="180" y="7"/>
                  </a:lnTo>
                  <a:lnTo>
                    <a:pt x="182" y="5"/>
                  </a:lnTo>
                  <a:lnTo>
                    <a:pt x="184" y="4"/>
                  </a:lnTo>
                  <a:lnTo>
                    <a:pt x="187" y="5"/>
                  </a:lnTo>
                  <a:lnTo>
                    <a:pt x="191" y="5"/>
                  </a:lnTo>
                  <a:lnTo>
                    <a:pt x="192" y="5"/>
                  </a:lnTo>
                  <a:lnTo>
                    <a:pt x="194" y="0"/>
                  </a:lnTo>
                  <a:lnTo>
                    <a:pt x="198" y="5"/>
                  </a:lnTo>
                  <a:lnTo>
                    <a:pt x="203" y="10"/>
                  </a:lnTo>
                  <a:lnTo>
                    <a:pt x="205" y="11"/>
                  </a:lnTo>
                  <a:lnTo>
                    <a:pt x="208" y="11"/>
                  </a:lnTo>
                  <a:lnTo>
                    <a:pt x="211" y="11"/>
                  </a:lnTo>
                  <a:lnTo>
                    <a:pt x="212" y="12"/>
                  </a:lnTo>
                  <a:lnTo>
                    <a:pt x="214" y="13"/>
                  </a:lnTo>
                  <a:lnTo>
                    <a:pt x="216" y="18"/>
                  </a:lnTo>
                  <a:lnTo>
                    <a:pt x="219" y="20"/>
                  </a:lnTo>
                  <a:lnTo>
                    <a:pt x="222" y="21"/>
                  </a:lnTo>
                  <a:lnTo>
                    <a:pt x="231" y="21"/>
                  </a:lnTo>
                  <a:lnTo>
                    <a:pt x="234" y="21"/>
                  </a:lnTo>
                  <a:lnTo>
                    <a:pt x="237" y="24"/>
                  </a:lnTo>
                  <a:lnTo>
                    <a:pt x="239" y="25"/>
                  </a:lnTo>
                  <a:lnTo>
                    <a:pt x="239" y="25"/>
                  </a:lnTo>
                  <a:lnTo>
                    <a:pt x="239" y="27"/>
                  </a:lnTo>
                  <a:lnTo>
                    <a:pt x="239" y="28"/>
                  </a:lnTo>
                  <a:lnTo>
                    <a:pt x="238" y="31"/>
                  </a:lnTo>
                  <a:lnTo>
                    <a:pt x="238" y="33"/>
                  </a:lnTo>
                  <a:lnTo>
                    <a:pt x="238" y="34"/>
                  </a:lnTo>
                  <a:lnTo>
                    <a:pt x="237" y="35"/>
                  </a:lnTo>
                  <a:lnTo>
                    <a:pt x="238" y="36"/>
                  </a:lnTo>
                  <a:lnTo>
                    <a:pt x="243" y="38"/>
                  </a:lnTo>
                  <a:lnTo>
                    <a:pt x="244" y="40"/>
                  </a:lnTo>
                  <a:lnTo>
                    <a:pt x="245" y="41"/>
                  </a:lnTo>
                  <a:lnTo>
                    <a:pt x="245" y="42"/>
                  </a:lnTo>
                  <a:lnTo>
                    <a:pt x="245" y="43"/>
                  </a:lnTo>
                  <a:lnTo>
                    <a:pt x="243" y="42"/>
                  </a:lnTo>
                  <a:lnTo>
                    <a:pt x="241" y="44"/>
                  </a:lnTo>
                  <a:lnTo>
                    <a:pt x="241" y="46"/>
                  </a:lnTo>
                  <a:lnTo>
                    <a:pt x="243" y="49"/>
                  </a:lnTo>
                  <a:lnTo>
                    <a:pt x="244" y="51"/>
                  </a:lnTo>
                  <a:lnTo>
                    <a:pt x="243" y="53"/>
                  </a:lnTo>
                  <a:lnTo>
                    <a:pt x="241" y="56"/>
                  </a:lnTo>
                  <a:lnTo>
                    <a:pt x="241" y="58"/>
                  </a:lnTo>
                  <a:lnTo>
                    <a:pt x="242" y="59"/>
                  </a:lnTo>
                  <a:lnTo>
                    <a:pt x="245" y="62"/>
                  </a:lnTo>
                  <a:lnTo>
                    <a:pt x="253" y="66"/>
                  </a:lnTo>
                  <a:lnTo>
                    <a:pt x="255" y="67"/>
                  </a:lnTo>
                  <a:lnTo>
                    <a:pt x="263" y="66"/>
                  </a:lnTo>
                  <a:lnTo>
                    <a:pt x="267" y="66"/>
                  </a:lnTo>
                  <a:lnTo>
                    <a:pt x="269" y="66"/>
                  </a:lnTo>
                  <a:lnTo>
                    <a:pt x="275" y="67"/>
                  </a:lnTo>
                  <a:lnTo>
                    <a:pt x="277" y="68"/>
                  </a:lnTo>
                  <a:lnTo>
                    <a:pt x="278" y="68"/>
                  </a:lnTo>
                  <a:lnTo>
                    <a:pt x="282" y="68"/>
                  </a:lnTo>
                  <a:lnTo>
                    <a:pt x="283" y="65"/>
                  </a:lnTo>
                  <a:lnTo>
                    <a:pt x="284" y="65"/>
                  </a:lnTo>
                  <a:lnTo>
                    <a:pt x="285" y="65"/>
                  </a:lnTo>
                  <a:lnTo>
                    <a:pt x="286" y="65"/>
                  </a:lnTo>
                  <a:lnTo>
                    <a:pt x="291" y="66"/>
                  </a:lnTo>
                  <a:lnTo>
                    <a:pt x="296" y="69"/>
                  </a:lnTo>
                  <a:lnTo>
                    <a:pt x="300" y="72"/>
                  </a:lnTo>
                  <a:lnTo>
                    <a:pt x="301" y="75"/>
                  </a:lnTo>
                  <a:lnTo>
                    <a:pt x="303" y="81"/>
                  </a:lnTo>
                  <a:lnTo>
                    <a:pt x="306" y="89"/>
                  </a:lnTo>
                  <a:lnTo>
                    <a:pt x="309" y="95"/>
                  </a:lnTo>
                  <a:lnTo>
                    <a:pt x="312" y="98"/>
                  </a:lnTo>
                  <a:lnTo>
                    <a:pt x="314" y="104"/>
                  </a:lnTo>
                  <a:lnTo>
                    <a:pt x="317" y="116"/>
                  </a:lnTo>
                  <a:lnTo>
                    <a:pt x="318" y="119"/>
                  </a:lnTo>
                  <a:lnTo>
                    <a:pt x="319" y="120"/>
                  </a:lnTo>
                  <a:lnTo>
                    <a:pt x="324" y="123"/>
                  </a:lnTo>
                  <a:lnTo>
                    <a:pt x="332" y="129"/>
                  </a:lnTo>
                  <a:lnTo>
                    <a:pt x="336" y="133"/>
                  </a:lnTo>
                  <a:lnTo>
                    <a:pt x="344" y="139"/>
                  </a:lnTo>
                  <a:lnTo>
                    <a:pt x="351" y="144"/>
                  </a:lnTo>
                  <a:lnTo>
                    <a:pt x="357" y="151"/>
                  </a:lnTo>
                  <a:lnTo>
                    <a:pt x="359" y="152"/>
                  </a:lnTo>
                  <a:lnTo>
                    <a:pt x="365" y="156"/>
                  </a:lnTo>
                  <a:lnTo>
                    <a:pt x="371" y="161"/>
                  </a:lnTo>
                  <a:lnTo>
                    <a:pt x="376" y="160"/>
                  </a:lnTo>
                  <a:lnTo>
                    <a:pt x="384" y="166"/>
                  </a:lnTo>
                  <a:lnTo>
                    <a:pt x="386" y="168"/>
                  </a:lnTo>
                  <a:lnTo>
                    <a:pt x="387" y="170"/>
                  </a:lnTo>
                  <a:lnTo>
                    <a:pt x="393" y="172"/>
                  </a:lnTo>
                  <a:lnTo>
                    <a:pt x="401" y="178"/>
                  </a:lnTo>
                  <a:lnTo>
                    <a:pt x="411" y="185"/>
                  </a:lnTo>
                  <a:lnTo>
                    <a:pt x="418" y="190"/>
                  </a:lnTo>
                  <a:lnTo>
                    <a:pt x="420" y="191"/>
                  </a:lnTo>
                  <a:lnTo>
                    <a:pt x="422" y="190"/>
                  </a:lnTo>
                  <a:lnTo>
                    <a:pt x="423" y="189"/>
                  </a:lnTo>
                  <a:lnTo>
                    <a:pt x="426" y="189"/>
                  </a:lnTo>
                  <a:lnTo>
                    <a:pt x="429" y="189"/>
                  </a:lnTo>
                  <a:lnTo>
                    <a:pt x="433" y="191"/>
                  </a:lnTo>
                  <a:lnTo>
                    <a:pt x="436" y="192"/>
                  </a:lnTo>
                  <a:lnTo>
                    <a:pt x="439" y="195"/>
                  </a:lnTo>
                  <a:lnTo>
                    <a:pt x="440" y="197"/>
                  </a:lnTo>
                  <a:lnTo>
                    <a:pt x="442" y="197"/>
                  </a:lnTo>
                  <a:lnTo>
                    <a:pt x="449" y="199"/>
                  </a:lnTo>
                  <a:lnTo>
                    <a:pt x="450" y="200"/>
                  </a:lnTo>
                  <a:lnTo>
                    <a:pt x="450" y="201"/>
                  </a:lnTo>
                  <a:lnTo>
                    <a:pt x="450" y="202"/>
                  </a:lnTo>
                  <a:lnTo>
                    <a:pt x="447" y="208"/>
                  </a:lnTo>
                  <a:lnTo>
                    <a:pt x="447" y="216"/>
                  </a:lnTo>
                  <a:lnTo>
                    <a:pt x="447" y="221"/>
                  </a:lnTo>
                  <a:lnTo>
                    <a:pt x="447" y="22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7" name="Freeform 661">
              <a:extLst>
                <a:ext uri="{FF2B5EF4-FFF2-40B4-BE49-F238E27FC236}">
                  <a16:creationId xmlns:a16="http://schemas.microsoft.com/office/drawing/2014/main" id="{C7D785E9-1C5E-E8AE-063E-42C085154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0459" y="8220808"/>
              <a:ext cx="5497" cy="16484"/>
            </a:xfrm>
            <a:custGeom>
              <a:avLst/>
              <a:gdLst>
                <a:gd name="T0" fmla="*/ 3 w 4"/>
                <a:gd name="T1" fmla="*/ 12 h 14"/>
                <a:gd name="T2" fmla="*/ 2 w 4"/>
                <a:gd name="T3" fmla="*/ 13 h 14"/>
                <a:gd name="T4" fmla="*/ 1 w 4"/>
                <a:gd name="T5" fmla="*/ 8 h 14"/>
                <a:gd name="T6" fmla="*/ 0 w 4"/>
                <a:gd name="T7" fmla="*/ 2 h 14"/>
                <a:gd name="T8" fmla="*/ 1 w 4"/>
                <a:gd name="T9" fmla="*/ 0 h 14"/>
                <a:gd name="T10" fmla="*/ 2 w 4"/>
                <a:gd name="T11" fmla="*/ 0 h 14"/>
                <a:gd name="T12" fmla="*/ 1 w 4"/>
                <a:gd name="T13" fmla="*/ 2 h 14"/>
                <a:gd name="T14" fmla="*/ 3 w 4"/>
                <a:gd name="T1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4">
                  <a:moveTo>
                    <a:pt x="3" y="12"/>
                  </a:moveTo>
                  <a:lnTo>
                    <a:pt x="2" y="13"/>
                  </a:lnTo>
                  <a:lnTo>
                    <a:pt x="1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3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8" name="Freeform 663">
              <a:extLst>
                <a:ext uri="{FF2B5EF4-FFF2-40B4-BE49-F238E27FC236}">
                  <a16:creationId xmlns:a16="http://schemas.microsoft.com/office/drawing/2014/main" id="{9DABE049-6CCC-34EC-EF36-AF17B4953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410" y="8066942"/>
              <a:ext cx="763834" cy="318721"/>
            </a:xfrm>
            <a:custGeom>
              <a:avLst/>
              <a:gdLst>
                <a:gd name="T0" fmla="*/ 504 w 611"/>
                <a:gd name="T1" fmla="*/ 24 h 256"/>
                <a:gd name="T2" fmla="*/ 531 w 611"/>
                <a:gd name="T3" fmla="*/ 27 h 256"/>
                <a:gd name="T4" fmla="*/ 546 w 611"/>
                <a:gd name="T5" fmla="*/ 25 h 256"/>
                <a:gd name="T6" fmla="*/ 563 w 611"/>
                <a:gd name="T7" fmla="*/ 38 h 256"/>
                <a:gd name="T8" fmla="*/ 574 w 611"/>
                <a:gd name="T9" fmla="*/ 55 h 256"/>
                <a:gd name="T10" fmla="*/ 575 w 611"/>
                <a:gd name="T11" fmla="*/ 81 h 256"/>
                <a:gd name="T12" fmla="*/ 602 w 611"/>
                <a:gd name="T13" fmla="*/ 92 h 256"/>
                <a:gd name="T14" fmla="*/ 598 w 611"/>
                <a:gd name="T15" fmla="*/ 101 h 256"/>
                <a:gd name="T16" fmla="*/ 586 w 611"/>
                <a:gd name="T17" fmla="*/ 119 h 256"/>
                <a:gd name="T18" fmla="*/ 591 w 611"/>
                <a:gd name="T19" fmla="*/ 134 h 256"/>
                <a:gd name="T20" fmla="*/ 597 w 611"/>
                <a:gd name="T21" fmla="*/ 155 h 256"/>
                <a:gd name="T22" fmla="*/ 591 w 611"/>
                <a:gd name="T23" fmla="*/ 173 h 256"/>
                <a:gd name="T24" fmla="*/ 602 w 611"/>
                <a:gd name="T25" fmla="*/ 187 h 256"/>
                <a:gd name="T26" fmla="*/ 608 w 611"/>
                <a:gd name="T27" fmla="*/ 203 h 256"/>
                <a:gd name="T28" fmla="*/ 591 w 611"/>
                <a:gd name="T29" fmla="*/ 210 h 256"/>
                <a:gd name="T30" fmla="*/ 581 w 611"/>
                <a:gd name="T31" fmla="*/ 199 h 256"/>
                <a:gd name="T32" fmla="*/ 550 w 611"/>
                <a:gd name="T33" fmla="*/ 197 h 256"/>
                <a:gd name="T34" fmla="*/ 528 w 611"/>
                <a:gd name="T35" fmla="*/ 198 h 256"/>
                <a:gd name="T36" fmla="*/ 491 w 611"/>
                <a:gd name="T37" fmla="*/ 206 h 256"/>
                <a:gd name="T38" fmla="*/ 428 w 611"/>
                <a:gd name="T39" fmla="*/ 222 h 256"/>
                <a:gd name="T40" fmla="*/ 389 w 611"/>
                <a:gd name="T41" fmla="*/ 218 h 256"/>
                <a:gd name="T42" fmla="*/ 359 w 611"/>
                <a:gd name="T43" fmla="*/ 219 h 256"/>
                <a:gd name="T44" fmla="*/ 347 w 611"/>
                <a:gd name="T45" fmla="*/ 240 h 256"/>
                <a:gd name="T46" fmla="*/ 328 w 611"/>
                <a:gd name="T47" fmla="*/ 252 h 256"/>
                <a:gd name="T48" fmla="*/ 334 w 611"/>
                <a:gd name="T49" fmla="*/ 217 h 256"/>
                <a:gd name="T50" fmla="*/ 309 w 611"/>
                <a:gd name="T51" fmla="*/ 226 h 256"/>
                <a:gd name="T52" fmla="*/ 255 w 611"/>
                <a:gd name="T53" fmla="*/ 242 h 256"/>
                <a:gd name="T54" fmla="*/ 206 w 611"/>
                <a:gd name="T55" fmla="*/ 231 h 256"/>
                <a:gd name="T56" fmla="*/ 154 w 611"/>
                <a:gd name="T57" fmla="*/ 231 h 256"/>
                <a:gd name="T58" fmla="*/ 117 w 611"/>
                <a:gd name="T59" fmla="*/ 239 h 256"/>
                <a:gd name="T60" fmla="*/ 100 w 611"/>
                <a:gd name="T61" fmla="*/ 222 h 256"/>
                <a:gd name="T62" fmla="*/ 68 w 611"/>
                <a:gd name="T63" fmla="*/ 220 h 256"/>
                <a:gd name="T64" fmla="*/ 77 w 611"/>
                <a:gd name="T65" fmla="*/ 213 h 256"/>
                <a:gd name="T66" fmla="*/ 52 w 611"/>
                <a:gd name="T67" fmla="*/ 205 h 256"/>
                <a:gd name="T68" fmla="*/ 47 w 611"/>
                <a:gd name="T69" fmla="*/ 185 h 256"/>
                <a:gd name="T70" fmla="*/ 36 w 611"/>
                <a:gd name="T71" fmla="*/ 164 h 256"/>
                <a:gd name="T72" fmla="*/ 24 w 611"/>
                <a:gd name="T73" fmla="*/ 154 h 256"/>
                <a:gd name="T74" fmla="*/ 31 w 611"/>
                <a:gd name="T75" fmla="*/ 155 h 256"/>
                <a:gd name="T76" fmla="*/ 40 w 611"/>
                <a:gd name="T77" fmla="*/ 150 h 256"/>
                <a:gd name="T78" fmla="*/ 40 w 611"/>
                <a:gd name="T79" fmla="*/ 132 h 256"/>
                <a:gd name="T80" fmla="*/ 36 w 611"/>
                <a:gd name="T81" fmla="*/ 112 h 256"/>
                <a:gd name="T82" fmla="*/ 15 w 611"/>
                <a:gd name="T83" fmla="*/ 102 h 256"/>
                <a:gd name="T84" fmla="*/ 52 w 611"/>
                <a:gd name="T85" fmla="*/ 71 h 256"/>
                <a:gd name="T86" fmla="*/ 74 w 611"/>
                <a:gd name="T87" fmla="*/ 68 h 256"/>
                <a:gd name="T88" fmla="*/ 108 w 611"/>
                <a:gd name="T89" fmla="*/ 70 h 256"/>
                <a:gd name="T90" fmla="*/ 133 w 611"/>
                <a:gd name="T91" fmla="*/ 56 h 256"/>
                <a:gd name="T92" fmla="*/ 111 w 611"/>
                <a:gd name="T93" fmla="*/ 36 h 256"/>
                <a:gd name="T94" fmla="*/ 211 w 611"/>
                <a:gd name="T95" fmla="*/ 15 h 256"/>
                <a:gd name="T96" fmla="*/ 301 w 611"/>
                <a:gd name="T97" fmla="*/ 4 h 256"/>
                <a:gd name="T98" fmla="*/ 335 w 611"/>
                <a:gd name="T99" fmla="*/ 28 h 256"/>
                <a:gd name="T100" fmla="*/ 375 w 611"/>
                <a:gd name="T101" fmla="*/ 41 h 256"/>
                <a:gd name="T102" fmla="*/ 456 w 611"/>
                <a:gd name="T103" fmla="*/ 47 h 256"/>
                <a:gd name="T104" fmla="*/ 75 w 611"/>
                <a:gd name="T105" fmla="*/ 5 h 256"/>
                <a:gd name="T106" fmla="*/ 104 w 611"/>
                <a:gd name="T107" fmla="*/ 46 h 256"/>
                <a:gd name="T108" fmla="*/ 51 w 611"/>
                <a:gd name="T109" fmla="*/ 59 h 256"/>
                <a:gd name="T110" fmla="*/ 19 w 611"/>
                <a:gd name="T111" fmla="*/ 77 h 256"/>
                <a:gd name="T112" fmla="*/ 14 w 611"/>
                <a:gd name="T113" fmla="*/ 62 h 256"/>
                <a:gd name="T114" fmla="*/ 22 w 611"/>
                <a:gd name="T115" fmla="*/ 44 h 256"/>
                <a:gd name="T116" fmla="*/ 29 w 611"/>
                <a:gd name="T117" fmla="*/ 21 h 256"/>
                <a:gd name="T118" fmla="*/ 27 w 611"/>
                <a:gd name="T119" fmla="*/ 11 h 256"/>
                <a:gd name="T120" fmla="*/ 43 w 611"/>
                <a:gd name="T121" fmla="*/ 1 h 256"/>
                <a:gd name="T122" fmla="*/ 66 w 611"/>
                <a:gd name="T123" fmla="*/ 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11" h="256">
                  <a:moveTo>
                    <a:pt x="10" y="82"/>
                  </a:moveTo>
                  <a:lnTo>
                    <a:pt x="2" y="84"/>
                  </a:lnTo>
                  <a:lnTo>
                    <a:pt x="0" y="82"/>
                  </a:lnTo>
                  <a:lnTo>
                    <a:pt x="2" y="80"/>
                  </a:lnTo>
                  <a:lnTo>
                    <a:pt x="7" y="78"/>
                  </a:lnTo>
                  <a:lnTo>
                    <a:pt x="8" y="78"/>
                  </a:lnTo>
                  <a:lnTo>
                    <a:pt x="10" y="80"/>
                  </a:lnTo>
                  <a:lnTo>
                    <a:pt x="10" y="82"/>
                  </a:lnTo>
                  <a:close/>
                  <a:moveTo>
                    <a:pt x="504" y="24"/>
                  </a:moveTo>
                  <a:lnTo>
                    <a:pt x="506" y="25"/>
                  </a:lnTo>
                  <a:lnTo>
                    <a:pt x="511" y="26"/>
                  </a:lnTo>
                  <a:lnTo>
                    <a:pt x="513" y="27"/>
                  </a:lnTo>
                  <a:lnTo>
                    <a:pt x="514" y="28"/>
                  </a:lnTo>
                  <a:lnTo>
                    <a:pt x="518" y="25"/>
                  </a:lnTo>
                  <a:lnTo>
                    <a:pt x="522" y="25"/>
                  </a:lnTo>
                  <a:lnTo>
                    <a:pt x="526" y="25"/>
                  </a:lnTo>
                  <a:lnTo>
                    <a:pt x="529" y="26"/>
                  </a:lnTo>
                  <a:lnTo>
                    <a:pt x="531" y="27"/>
                  </a:lnTo>
                  <a:lnTo>
                    <a:pt x="535" y="27"/>
                  </a:lnTo>
                  <a:lnTo>
                    <a:pt x="536" y="26"/>
                  </a:lnTo>
                  <a:lnTo>
                    <a:pt x="538" y="22"/>
                  </a:lnTo>
                  <a:lnTo>
                    <a:pt x="539" y="22"/>
                  </a:lnTo>
                  <a:lnTo>
                    <a:pt x="539" y="22"/>
                  </a:lnTo>
                  <a:lnTo>
                    <a:pt x="542" y="21"/>
                  </a:lnTo>
                  <a:lnTo>
                    <a:pt x="544" y="22"/>
                  </a:lnTo>
                  <a:lnTo>
                    <a:pt x="545" y="22"/>
                  </a:lnTo>
                  <a:lnTo>
                    <a:pt x="546" y="25"/>
                  </a:lnTo>
                  <a:lnTo>
                    <a:pt x="549" y="26"/>
                  </a:lnTo>
                  <a:lnTo>
                    <a:pt x="554" y="31"/>
                  </a:lnTo>
                  <a:lnTo>
                    <a:pt x="556" y="33"/>
                  </a:lnTo>
                  <a:lnTo>
                    <a:pt x="557" y="34"/>
                  </a:lnTo>
                  <a:lnTo>
                    <a:pt x="556" y="35"/>
                  </a:lnTo>
                  <a:lnTo>
                    <a:pt x="557" y="36"/>
                  </a:lnTo>
                  <a:lnTo>
                    <a:pt x="558" y="38"/>
                  </a:lnTo>
                  <a:lnTo>
                    <a:pt x="561" y="38"/>
                  </a:lnTo>
                  <a:lnTo>
                    <a:pt x="563" y="38"/>
                  </a:lnTo>
                  <a:lnTo>
                    <a:pt x="565" y="38"/>
                  </a:lnTo>
                  <a:lnTo>
                    <a:pt x="565" y="40"/>
                  </a:lnTo>
                  <a:lnTo>
                    <a:pt x="566" y="41"/>
                  </a:lnTo>
                  <a:lnTo>
                    <a:pt x="565" y="41"/>
                  </a:lnTo>
                  <a:lnTo>
                    <a:pt x="566" y="43"/>
                  </a:lnTo>
                  <a:lnTo>
                    <a:pt x="568" y="46"/>
                  </a:lnTo>
                  <a:lnTo>
                    <a:pt x="570" y="47"/>
                  </a:lnTo>
                  <a:lnTo>
                    <a:pt x="572" y="49"/>
                  </a:lnTo>
                  <a:lnTo>
                    <a:pt x="574" y="55"/>
                  </a:lnTo>
                  <a:lnTo>
                    <a:pt x="575" y="58"/>
                  </a:lnTo>
                  <a:lnTo>
                    <a:pt x="575" y="61"/>
                  </a:lnTo>
                  <a:lnTo>
                    <a:pt x="573" y="64"/>
                  </a:lnTo>
                  <a:lnTo>
                    <a:pt x="570" y="68"/>
                  </a:lnTo>
                  <a:lnTo>
                    <a:pt x="570" y="69"/>
                  </a:lnTo>
                  <a:lnTo>
                    <a:pt x="572" y="71"/>
                  </a:lnTo>
                  <a:lnTo>
                    <a:pt x="571" y="73"/>
                  </a:lnTo>
                  <a:lnTo>
                    <a:pt x="574" y="78"/>
                  </a:lnTo>
                  <a:lnTo>
                    <a:pt x="575" y="81"/>
                  </a:lnTo>
                  <a:lnTo>
                    <a:pt x="574" y="82"/>
                  </a:lnTo>
                  <a:lnTo>
                    <a:pt x="573" y="82"/>
                  </a:lnTo>
                  <a:lnTo>
                    <a:pt x="577" y="85"/>
                  </a:lnTo>
                  <a:lnTo>
                    <a:pt x="582" y="87"/>
                  </a:lnTo>
                  <a:lnTo>
                    <a:pt x="584" y="87"/>
                  </a:lnTo>
                  <a:lnTo>
                    <a:pt x="589" y="86"/>
                  </a:lnTo>
                  <a:lnTo>
                    <a:pt x="593" y="86"/>
                  </a:lnTo>
                  <a:lnTo>
                    <a:pt x="596" y="88"/>
                  </a:lnTo>
                  <a:lnTo>
                    <a:pt x="602" y="92"/>
                  </a:lnTo>
                  <a:lnTo>
                    <a:pt x="607" y="98"/>
                  </a:lnTo>
                  <a:lnTo>
                    <a:pt x="608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08" y="102"/>
                  </a:lnTo>
                  <a:lnTo>
                    <a:pt x="606" y="101"/>
                  </a:lnTo>
                  <a:lnTo>
                    <a:pt x="602" y="97"/>
                  </a:lnTo>
                  <a:lnTo>
                    <a:pt x="600" y="99"/>
                  </a:lnTo>
                  <a:lnTo>
                    <a:pt x="598" y="101"/>
                  </a:lnTo>
                  <a:lnTo>
                    <a:pt x="596" y="112"/>
                  </a:lnTo>
                  <a:lnTo>
                    <a:pt x="594" y="113"/>
                  </a:lnTo>
                  <a:lnTo>
                    <a:pt x="591" y="113"/>
                  </a:lnTo>
                  <a:lnTo>
                    <a:pt x="587" y="112"/>
                  </a:lnTo>
                  <a:lnTo>
                    <a:pt x="585" y="113"/>
                  </a:lnTo>
                  <a:lnTo>
                    <a:pt x="585" y="114"/>
                  </a:lnTo>
                  <a:lnTo>
                    <a:pt x="585" y="115"/>
                  </a:lnTo>
                  <a:lnTo>
                    <a:pt x="586" y="116"/>
                  </a:lnTo>
                  <a:lnTo>
                    <a:pt x="586" y="119"/>
                  </a:lnTo>
                  <a:lnTo>
                    <a:pt x="586" y="120"/>
                  </a:lnTo>
                  <a:lnTo>
                    <a:pt x="587" y="121"/>
                  </a:lnTo>
                  <a:lnTo>
                    <a:pt x="589" y="123"/>
                  </a:lnTo>
                  <a:lnTo>
                    <a:pt x="589" y="125"/>
                  </a:lnTo>
                  <a:lnTo>
                    <a:pt x="589" y="126"/>
                  </a:lnTo>
                  <a:lnTo>
                    <a:pt x="589" y="128"/>
                  </a:lnTo>
                  <a:lnTo>
                    <a:pt x="588" y="129"/>
                  </a:lnTo>
                  <a:lnTo>
                    <a:pt x="589" y="131"/>
                  </a:lnTo>
                  <a:lnTo>
                    <a:pt x="591" y="134"/>
                  </a:lnTo>
                  <a:lnTo>
                    <a:pt x="592" y="136"/>
                  </a:lnTo>
                  <a:lnTo>
                    <a:pt x="592" y="141"/>
                  </a:lnTo>
                  <a:lnTo>
                    <a:pt x="592" y="143"/>
                  </a:lnTo>
                  <a:lnTo>
                    <a:pt x="593" y="147"/>
                  </a:lnTo>
                  <a:lnTo>
                    <a:pt x="593" y="153"/>
                  </a:lnTo>
                  <a:lnTo>
                    <a:pt x="593" y="154"/>
                  </a:lnTo>
                  <a:lnTo>
                    <a:pt x="594" y="154"/>
                  </a:lnTo>
                  <a:lnTo>
                    <a:pt x="595" y="154"/>
                  </a:lnTo>
                  <a:lnTo>
                    <a:pt x="597" y="155"/>
                  </a:lnTo>
                  <a:lnTo>
                    <a:pt x="598" y="156"/>
                  </a:lnTo>
                  <a:lnTo>
                    <a:pt x="598" y="156"/>
                  </a:lnTo>
                  <a:lnTo>
                    <a:pt x="595" y="159"/>
                  </a:lnTo>
                  <a:lnTo>
                    <a:pt x="595" y="161"/>
                  </a:lnTo>
                  <a:lnTo>
                    <a:pt x="595" y="164"/>
                  </a:lnTo>
                  <a:lnTo>
                    <a:pt x="594" y="165"/>
                  </a:lnTo>
                  <a:lnTo>
                    <a:pt x="592" y="168"/>
                  </a:lnTo>
                  <a:lnTo>
                    <a:pt x="591" y="171"/>
                  </a:lnTo>
                  <a:lnTo>
                    <a:pt x="591" y="173"/>
                  </a:lnTo>
                  <a:lnTo>
                    <a:pt x="591" y="174"/>
                  </a:lnTo>
                  <a:lnTo>
                    <a:pt x="594" y="175"/>
                  </a:lnTo>
                  <a:lnTo>
                    <a:pt x="596" y="177"/>
                  </a:lnTo>
                  <a:lnTo>
                    <a:pt x="602" y="179"/>
                  </a:lnTo>
                  <a:lnTo>
                    <a:pt x="602" y="181"/>
                  </a:lnTo>
                  <a:lnTo>
                    <a:pt x="601" y="183"/>
                  </a:lnTo>
                  <a:lnTo>
                    <a:pt x="601" y="184"/>
                  </a:lnTo>
                  <a:lnTo>
                    <a:pt x="602" y="185"/>
                  </a:lnTo>
                  <a:lnTo>
                    <a:pt x="602" y="187"/>
                  </a:lnTo>
                  <a:lnTo>
                    <a:pt x="602" y="189"/>
                  </a:lnTo>
                  <a:lnTo>
                    <a:pt x="602" y="192"/>
                  </a:lnTo>
                  <a:lnTo>
                    <a:pt x="603" y="192"/>
                  </a:lnTo>
                  <a:lnTo>
                    <a:pt x="606" y="195"/>
                  </a:lnTo>
                  <a:lnTo>
                    <a:pt x="609" y="198"/>
                  </a:lnTo>
                  <a:lnTo>
                    <a:pt x="609" y="199"/>
                  </a:lnTo>
                  <a:lnTo>
                    <a:pt x="608" y="201"/>
                  </a:lnTo>
                  <a:lnTo>
                    <a:pt x="608" y="203"/>
                  </a:lnTo>
                  <a:lnTo>
                    <a:pt x="608" y="203"/>
                  </a:lnTo>
                  <a:lnTo>
                    <a:pt x="607" y="203"/>
                  </a:lnTo>
                  <a:lnTo>
                    <a:pt x="605" y="202"/>
                  </a:lnTo>
                  <a:lnTo>
                    <a:pt x="603" y="202"/>
                  </a:lnTo>
                  <a:lnTo>
                    <a:pt x="602" y="203"/>
                  </a:lnTo>
                  <a:lnTo>
                    <a:pt x="599" y="205"/>
                  </a:lnTo>
                  <a:lnTo>
                    <a:pt x="597" y="207"/>
                  </a:lnTo>
                  <a:lnTo>
                    <a:pt x="594" y="209"/>
                  </a:lnTo>
                  <a:lnTo>
                    <a:pt x="592" y="210"/>
                  </a:lnTo>
                  <a:lnTo>
                    <a:pt x="591" y="210"/>
                  </a:lnTo>
                  <a:lnTo>
                    <a:pt x="591" y="209"/>
                  </a:lnTo>
                  <a:lnTo>
                    <a:pt x="590" y="207"/>
                  </a:lnTo>
                  <a:lnTo>
                    <a:pt x="591" y="201"/>
                  </a:lnTo>
                  <a:lnTo>
                    <a:pt x="590" y="199"/>
                  </a:lnTo>
                  <a:lnTo>
                    <a:pt x="589" y="198"/>
                  </a:lnTo>
                  <a:lnTo>
                    <a:pt x="587" y="197"/>
                  </a:lnTo>
                  <a:lnTo>
                    <a:pt x="586" y="197"/>
                  </a:lnTo>
                  <a:lnTo>
                    <a:pt x="584" y="197"/>
                  </a:lnTo>
                  <a:lnTo>
                    <a:pt x="581" y="199"/>
                  </a:lnTo>
                  <a:lnTo>
                    <a:pt x="578" y="200"/>
                  </a:lnTo>
                  <a:lnTo>
                    <a:pt x="574" y="200"/>
                  </a:lnTo>
                  <a:lnTo>
                    <a:pt x="570" y="200"/>
                  </a:lnTo>
                  <a:lnTo>
                    <a:pt x="568" y="200"/>
                  </a:lnTo>
                  <a:lnTo>
                    <a:pt x="562" y="197"/>
                  </a:lnTo>
                  <a:lnTo>
                    <a:pt x="560" y="197"/>
                  </a:lnTo>
                  <a:lnTo>
                    <a:pt x="558" y="195"/>
                  </a:lnTo>
                  <a:lnTo>
                    <a:pt x="554" y="195"/>
                  </a:lnTo>
                  <a:lnTo>
                    <a:pt x="550" y="197"/>
                  </a:lnTo>
                  <a:lnTo>
                    <a:pt x="548" y="196"/>
                  </a:lnTo>
                  <a:lnTo>
                    <a:pt x="545" y="194"/>
                  </a:lnTo>
                  <a:lnTo>
                    <a:pt x="543" y="195"/>
                  </a:lnTo>
                  <a:lnTo>
                    <a:pt x="541" y="199"/>
                  </a:lnTo>
                  <a:lnTo>
                    <a:pt x="534" y="204"/>
                  </a:lnTo>
                  <a:lnTo>
                    <a:pt x="531" y="205"/>
                  </a:lnTo>
                  <a:lnTo>
                    <a:pt x="530" y="200"/>
                  </a:lnTo>
                  <a:lnTo>
                    <a:pt x="528" y="199"/>
                  </a:lnTo>
                  <a:lnTo>
                    <a:pt x="528" y="198"/>
                  </a:lnTo>
                  <a:lnTo>
                    <a:pt x="526" y="197"/>
                  </a:lnTo>
                  <a:lnTo>
                    <a:pt x="525" y="198"/>
                  </a:lnTo>
                  <a:lnTo>
                    <a:pt x="522" y="201"/>
                  </a:lnTo>
                  <a:lnTo>
                    <a:pt x="517" y="203"/>
                  </a:lnTo>
                  <a:lnTo>
                    <a:pt x="512" y="204"/>
                  </a:lnTo>
                  <a:lnTo>
                    <a:pt x="504" y="206"/>
                  </a:lnTo>
                  <a:lnTo>
                    <a:pt x="499" y="206"/>
                  </a:lnTo>
                  <a:lnTo>
                    <a:pt x="496" y="206"/>
                  </a:lnTo>
                  <a:lnTo>
                    <a:pt x="491" y="206"/>
                  </a:lnTo>
                  <a:lnTo>
                    <a:pt x="487" y="205"/>
                  </a:lnTo>
                  <a:lnTo>
                    <a:pt x="482" y="205"/>
                  </a:lnTo>
                  <a:lnTo>
                    <a:pt x="479" y="205"/>
                  </a:lnTo>
                  <a:lnTo>
                    <a:pt x="471" y="209"/>
                  </a:lnTo>
                  <a:lnTo>
                    <a:pt x="457" y="216"/>
                  </a:lnTo>
                  <a:lnTo>
                    <a:pt x="446" y="220"/>
                  </a:lnTo>
                  <a:lnTo>
                    <a:pt x="440" y="221"/>
                  </a:lnTo>
                  <a:lnTo>
                    <a:pt x="436" y="222"/>
                  </a:lnTo>
                  <a:lnTo>
                    <a:pt x="428" y="222"/>
                  </a:lnTo>
                  <a:lnTo>
                    <a:pt x="421" y="221"/>
                  </a:lnTo>
                  <a:lnTo>
                    <a:pt x="417" y="222"/>
                  </a:lnTo>
                  <a:lnTo>
                    <a:pt x="414" y="220"/>
                  </a:lnTo>
                  <a:lnTo>
                    <a:pt x="411" y="218"/>
                  </a:lnTo>
                  <a:lnTo>
                    <a:pt x="407" y="215"/>
                  </a:lnTo>
                  <a:lnTo>
                    <a:pt x="405" y="214"/>
                  </a:lnTo>
                  <a:lnTo>
                    <a:pt x="402" y="214"/>
                  </a:lnTo>
                  <a:lnTo>
                    <a:pt x="398" y="213"/>
                  </a:lnTo>
                  <a:lnTo>
                    <a:pt x="389" y="218"/>
                  </a:lnTo>
                  <a:lnTo>
                    <a:pt x="387" y="219"/>
                  </a:lnTo>
                  <a:lnTo>
                    <a:pt x="384" y="219"/>
                  </a:lnTo>
                  <a:lnTo>
                    <a:pt x="377" y="222"/>
                  </a:lnTo>
                  <a:lnTo>
                    <a:pt x="375" y="224"/>
                  </a:lnTo>
                  <a:lnTo>
                    <a:pt x="371" y="224"/>
                  </a:lnTo>
                  <a:lnTo>
                    <a:pt x="367" y="223"/>
                  </a:lnTo>
                  <a:lnTo>
                    <a:pt x="363" y="223"/>
                  </a:lnTo>
                  <a:lnTo>
                    <a:pt x="360" y="221"/>
                  </a:lnTo>
                  <a:lnTo>
                    <a:pt x="359" y="219"/>
                  </a:lnTo>
                  <a:lnTo>
                    <a:pt x="353" y="218"/>
                  </a:lnTo>
                  <a:lnTo>
                    <a:pt x="350" y="217"/>
                  </a:lnTo>
                  <a:lnTo>
                    <a:pt x="349" y="218"/>
                  </a:lnTo>
                  <a:lnTo>
                    <a:pt x="348" y="221"/>
                  </a:lnTo>
                  <a:lnTo>
                    <a:pt x="347" y="229"/>
                  </a:lnTo>
                  <a:lnTo>
                    <a:pt x="346" y="231"/>
                  </a:lnTo>
                  <a:lnTo>
                    <a:pt x="349" y="238"/>
                  </a:lnTo>
                  <a:lnTo>
                    <a:pt x="349" y="240"/>
                  </a:lnTo>
                  <a:lnTo>
                    <a:pt x="347" y="240"/>
                  </a:lnTo>
                  <a:lnTo>
                    <a:pt x="344" y="240"/>
                  </a:lnTo>
                  <a:lnTo>
                    <a:pt x="342" y="241"/>
                  </a:lnTo>
                  <a:lnTo>
                    <a:pt x="341" y="242"/>
                  </a:lnTo>
                  <a:lnTo>
                    <a:pt x="340" y="249"/>
                  </a:lnTo>
                  <a:lnTo>
                    <a:pt x="337" y="250"/>
                  </a:lnTo>
                  <a:lnTo>
                    <a:pt x="335" y="251"/>
                  </a:lnTo>
                  <a:lnTo>
                    <a:pt x="334" y="255"/>
                  </a:lnTo>
                  <a:lnTo>
                    <a:pt x="333" y="255"/>
                  </a:lnTo>
                  <a:lnTo>
                    <a:pt x="328" y="252"/>
                  </a:lnTo>
                  <a:lnTo>
                    <a:pt x="325" y="252"/>
                  </a:lnTo>
                  <a:lnTo>
                    <a:pt x="328" y="249"/>
                  </a:lnTo>
                  <a:lnTo>
                    <a:pt x="325" y="242"/>
                  </a:lnTo>
                  <a:lnTo>
                    <a:pt x="323" y="236"/>
                  </a:lnTo>
                  <a:lnTo>
                    <a:pt x="325" y="233"/>
                  </a:lnTo>
                  <a:lnTo>
                    <a:pt x="330" y="229"/>
                  </a:lnTo>
                  <a:lnTo>
                    <a:pt x="335" y="223"/>
                  </a:lnTo>
                  <a:lnTo>
                    <a:pt x="335" y="219"/>
                  </a:lnTo>
                  <a:lnTo>
                    <a:pt x="334" y="217"/>
                  </a:lnTo>
                  <a:lnTo>
                    <a:pt x="333" y="215"/>
                  </a:lnTo>
                  <a:lnTo>
                    <a:pt x="331" y="213"/>
                  </a:lnTo>
                  <a:lnTo>
                    <a:pt x="326" y="216"/>
                  </a:lnTo>
                  <a:lnTo>
                    <a:pt x="323" y="218"/>
                  </a:lnTo>
                  <a:lnTo>
                    <a:pt x="320" y="219"/>
                  </a:lnTo>
                  <a:lnTo>
                    <a:pt x="318" y="220"/>
                  </a:lnTo>
                  <a:lnTo>
                    <a:pt x="317" y="223"/>
                  </a:lnTo>
                  <a:lnTo>
                    <a:pt x="314" y="225"/>
                  </a:lnTo>
                  <a:lnTo>
                    <a:pt x="309" y="226"/>
                  </a:lnTo>
                  <a:lnTo>
                    <a:pt x="303" y="224"/>
                  </a:lnTo>
                  <a:lnTo>
                    <a:pt x="295" y="220"/>
                  </a:lnTo>
                  <a:lnTo>
                    <a:pt x="291" y="218"/>
                  </a:lnTo>
                  <a:lnTo>
                    <a:pt x="288" y="217"/>
                  </a:lnTo>
                  <a:lnTo>
                    <a:pt x="284" y="218"/>
                  </a:lnTo>
                  <a:lnTo>
                    <a:pt x="275" y="225"/>
                  </a:lnTo>
                  <a:lnTo>
                    <a:pt x="266" y="235"/>
                  </a:lnTo>
                  <a:lnTo>
                    <a:pt x="264" y="237"/>
                  </a:lnTo>
                  <a:lnTo>
                    <a:pt x="255" y="242"/>
                  </a:lnTo>
                  <a:lnTo>
                    <a:pt x="250" y="243"/>
                  </a:lnTo>
                  <a:lnTo>
                    <a:pt x="248" y="242"/>
                  </a:lnTo>
                  <a:lnTo>
                    <a:pt x="237" y="245"/>
                  </a:lnTo>
                  <a:lnTo>
                    <a:pt x="231" y="245"/>
                  </a:lnTo>
                  <a:lnTo>
                    <a:pt x="227" y="247"/>
                  </a:lnTo>
                  <a:lnTo>
                    <a:pt x="219" y="245"/>
                  </a:lnTo>
                  <a:lnTo>
                    <a:pt x="213" y="241"/>
                  </a:lnTo>
                  <a:lnTo>
                    <a:pt x="211" y="238"/>
                  </a:lnTo>
                  <a:lnTo>
                    <a:pt x="206" y="231"/>
                  </a:lnTo>
                  <a:lnTo>
                    <a:pt x="202" y="228"/>
                  </a:lnTo>
                  <a:lnTo>
                    <a:pt x="194" y="225"/>
                  </a:lnTo>
                  <a:lnTo>
                    <a:pt x="181" y="218"/>
                  </a:lnTo>
                  <a:lnTo>
                    <a:pt x="177" y="216"/>
                  </a:lnTo>
                  <a:lnTo>
                    <a:pt x="168" y="216"/>
                  </a:lnTo>
                  <a:lnTo>
                    <a:pt x="158" y="214"/>
                  </a:lnTo>
                  <a:lnTo>
                    <a:pt x="156" y="218"/>
                  </a:lnTo>
                  <a:lnTo>
                    <a:pt x="156" y="228"/>
                  </a:lnTo>
                  <a:lnTo>
                    <a:pt x="154" y="231"/>
                  </a:lnTo>
                  <a:lnTo>
                    <a:pt x="153" y="236"/>
                  </a:lnTo>
                  <a:lnTo>
                    <a:pt x="152" y="238"/>
                  </a:lnTo>
                  <a:lnTo>
                    <a:pt x="150" y="240"/>
                  </a:lnTo>
                  <a:lnTo>
                    <a:pt x="147" y="238"/>
                  </a:lnTo>
                  <a:lnTo>
                    <a:pt x="145" y="236"/>
                  </a:lnTo>
                  <a:lnTo>
                    <a:pt x="140" y="239"/>
                  </a:lnTo>
                  <a:lnTo>
                    <a:pt x="131" y="242"/>
                  </a:lnTo>
                  <a:lnTo>
                    <a:pt x="128" y="242"/>
                  </a:lnTo>
                  <a:lnTo>
                    <a:pt x="117" y="239"/>
                  </a:lnTo>
                  <a:lnTo>
                    <a:pt x="113" y="236"/>
                  </a:lnTo>
                  <a:lnTo>
                    <a:pt x="111" y="234"/>
                  </a:lnTo>
                  <a:lnTo>
                    <a:pt x="110" y="229"/>
                  </a:lnTo>
                  <a:lnTo>
                    <a:pt x="108" y="225"/>
                  </a:lnTo>
                  <a:lnTo>
                    <a:pt x="108" y="224"/>
                  </a:lnTo>
                  <a:lnTo>
                    <a:pt x="107" y="222"/>
                  </a:lnTo>
                  <a:lnTo>
                    <a:pt x="105" y="220"/>
                  </a:lnTo>
                  <a:lnTo>
                    <a:pt x="103" y="222"/>
                  </a:lnTo>
                  <a:lnTo>
                    <a:pt x="100" y="222"/>
                  </a:lnTo>
                  <a:lnTo>
                    <a:pt x="97" y="221"/>
                  </a:lnTo>
                  <a:lnTo>
                    <a:pt x="90" y="217"/>
                  </a:lnTo>
                  <a:lnTo>
                    <a:pt x="83" y="217"/>
                  </a:lnTo>
                  <a:lnTo>
                    <a:pt x="81" y="222"/>
                  </a:lnTo>
                  <a:lnTo>
                    <a:pt x="77" y="224"/>
                  </a:lnTo>
                  <a:lnTo>
                    <a:pt x="75" y="224"/>
                  </a:lnTo>
                  <a:lnTo>
                    <a:pt x="75" y="222"/>
                  </a:lnTo>
                  <a:lnTo>
                    <a:pt x="77" y="219"/>
                  </a:lnTo>
                  <a:lnTo>
                    <a:pt x="68" y="220"/>
                  </a:lnTo>
                  <a:lnTo>
                    <a:pt x="64" y="222"/>
                  </a:lnTo>
                  <a:lnTo>
                    <a:pt x="60" y="222"/>
                  </a:lnTo>
                  <a:lnTo>
                    <a:pt x="57" y="220"/>
                  </a:lnTo>
                  <a:lnTo>
                    <a:pt x="57" y="219"/>
                  </a:lnTo>
                  <a:lnTo>
                    <a:pt x="60" y="219"/>
                  </a:lnTo>
                  <a:lnTo>
                    <a:pt x="62" y="218"/>
                  </a:lnTo>
                  <a:lnTo>
                    <a:pt x="72" y="217"/>
                  </a:lnTo>
                  <a:lnTo>
                    <a:pt x="75" y="216"/>
                  </a:lnTo>
                  <a:lnTo>
                    <a:pt x="77" y="213"/>
                  </a:lnTo>
                  <a:lnTo>
                    <a:pt x="81" y="210"/>
                  </a:lnTo>
                  <a:lnTo>
                    <a:pt x="82" y="208"/>
                  </a:lnTo>
                  <a:lnTo>
                    <a:pt x="78" y="208"/>
                  </a:lnTo>
                  <a:lnTo>
                    <a:pt x="64" y="209"/>
                  </a:lnTo>
                  <a:lnTo>
                    <a:pt x="54" y="208"/>
                  </a:lnTo>
                  <a:lnTo>
                    <a:pt x="52" y="210"/>
                  </a:lnTo>
                  <a:lnTo>
                    <a:pt x="51" y="210"/>
                  </a:lnTo>
                  <a:lnTo>
                    <a:pt x="50" y="206"/>
                  </a:lnTo>
                  <a:lnTo>
                    <a:pt x="52" y="205"/>
                  </a:lnTo>
                  <a:lnTo>
                    <a:pt x="54" y="205"/>
                  </a:lnTo>
                  <a:lnTo>
                    <a:pt x="59" y="203"/>
                  </a:lnTo>
                  <a:lnTo>
                    <a:pt x="59" y="200"/>
                  </a:lnTo>
                  <a:lnTo>
                    <a:pt x="55" y="197"/>
                  </a:lnTo>
                  <a:lnTo>
                    <a:pt x="54" y="196"/>
                  </a:lnTo>
                  <a:lnTo>
                    <a:pt x="52" y="195"/>
                  </a:lnTo>
                  <a:lnTo>
                    <a:pt x="49" y="194"/>
                  </a:lnTo>
                  <a:lnTo>
                    <a:pt x="49" y="190"/>
                  </a:lnTo>
                  <a:lnTo>
                    <a:pt x="47" y="185"/>
                  </a:lnTo>
                  <a:lnTo>
                    <a:pt x="44" y="183"/>
                  </a:lnTo>
                  <a:lnTo>
                    <a:pt x="45" y="182"/>
                  </a:lnTo>
                  <a:lnTo>
                    <a:pt x="49" y="180"/>
                  </a:lnTo>
                  <a:lnTo>
                    <a:pt x="51" y="174"/>
                  </a:lnTo>
                  <a:lnTo>
                    <a:pt x="50" y="171"/>
                  </a:lnTo>
                  <a:lnTo>
                    <a:pt x="48" y="170"/>
                  </a:lnTo>
                  <a:lnTo>
                    <a:pt x="41" y="167"/>
                  </a:lnTo>
                  <a:lnTo>
                    <a:pt x="38" y="167"/>
                  </a:lnTo>
                  <a:lnTo>
                    <a:pt x="36" y="164"/>
                  </a:lnTo>
                  <a:lnTo>
                    <a:pt x="32" y="161"/>
                  </a:lnTo>
                  <a:lnTo>
                    <a:pt x="30" y="162"/>
                  </a:lnTo>
                  <a:lnTo>
                    <a:pt x="29" y="164"/>
                  </a:lnTo>
                  <a:lnTo>
                    <a:pt x="27" y="163"/>
                  </a:lnTo>
                  <a:lnTo>
                    <a:pt x="24" y="161"/>
                  </a:lnTo>
                  <a:lnTo>
                    <a:pt x="21" y="159"/>
                  </a:lnTo>
                  <a:lnTo>
                    <a:pt x="20" y="158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1"/>
                  </a:lnTo>
                  <a:lnTo>
                    <a:pt x="23" y="147"/>
                  </a:lnTo>
                  <a:lnTo>
                    <a:pt x="23" y="144"/>
                  </a:lnTo>
                  <a:lnTo>
                    <a:pt x="24" y="143"/>
                  </a:lnTo>
                  <a:lnTo>
                    <a:pt x="27" y="144"/>
                  </a:lnTo>
                  <a:lnTo>
                    <a:pt x="29" y="147"/>
                  </a:lnTo>
                  <a:lnTo>
                    <a:pt x="30" y="150"/>
                  </a:lnTo>
                  <a:lnTo>
                    <a:pt x="29" y="153"/>
                  </a:lnTo>
                  <a:lnTo>
                    <a:pt x="31" y="155"/>
                  </a:lnTo>
                  <a:lnTo>
                    <a:pt x="32" y="156"/>
                  </a:lnTo>
                  <a:lnTo>
                    <a:pt x="33" y="153"/>
                  </a:lnTo>
                  <a:lnTo>
                    <a:pt x="34" y="153"/>
                  </a:lnTo>
                  <a:lnTo>
                    <a:pt x="35" y="154"/>
                  </a:lnTo>
                  <a:lnTo>
                    <a:pt x="38" y="154"/>
                  </a:lnTo>
                  <a:lnTo>
                    <a:pt x="46" y="153"/>
                  </a:lnTo>
                  <a:lnTo>
                    <a:pt x="47" y="151"/>
                  </a:lnTo>
                  <a:lnTo>
                    <a:pt x="41" y="151"/>
                  </a:lnTo>
                  <a:lnTo>
                    <a:pt x="40" y="150"/>
                  </a:lnTo>
                  <a:lnTo>
                    <a:pt x="37" y="147"/>
                  </a:lnTo>
                  <a:lnTo>
                    <a:pt x="36" y="144"/>
                  </a:lnTo>
                  <a:lnTo>
                    <a:pt x="35" y="143"/>
                  </a:lnTo>
                  <a:lnTo>
                    <a:pt x="35" y="140"/>
                  </a:lnTo>
                  <a:lnTo>
                    <a:pt x="36" y="140"/>
                  </a:lnTo>
                  <a:lnTo>
                    <a:pt x="40" y="138"/>
                  </a:lnTo>
                  <a:lnTo>
                    <a:pt x="43" y="134"/>
                  </a:lnTo>
                  <a:lnTo>
                    <a:pt x="41" y="132"/>
                  </a:lnTo>
                  <a:lnTo>
                    <a:pt x="40" y="132"/>
                  </a:lnTo>
                  <a:lnTo>
                    <a:pt x="38" y="132"/>
                  </a:lnTo>
                  <a:lnTo>
                    <a:pt x="36" y="131"/>
                  </a:lnTo>
                  <a:lnTo>
                    <a:pt x="36" y="128"/>
                  </a:lnTo>
                  <a:lnTo>
                    <a:pt x="38" y="126"/>
                  </a:lnTo>
                  <a:lnTo>
                    <a:pt x="38" y="124"/>
                  </a:lnTo>
                  <a:lnTo>
                    <a:pt x="34" y="119"/>
                  </a:lnTo>
                  <a:lnTo>
                    <a:pt x="32" y="117"/>
                  </a:lnTo>
                  <a:lnTo>
                    <a:pt x="33" y="115"/>
                  </a:lnTo>
                  <a:lnTo>
                    <a:pt x="36" y="112"/>
                  </a:lnTo>
                  <a:lnTo>
                    <a:pt x="40" y="108"/>
                  </a:lnTo>
                  <a:lnTo>
                    <a:pt x="39" y="106"/>
                  </a:lnTo>
                  <a:lnTo>
                    <a:pt x="36" y="106"/>
                  </a:lnTo>
                  <a:lnTo>
                    <a:pt x="26" y="108"/>
                  </a:lnTo>
                  <a:lnTo>
                    <a:pt x="22" y="109"/>
                  </a:lnTo>
                  <a:lnTo>
                    <a:pt x="14" y="110"/>
                  </a:lnTo>
                  <a:lnTo>
                    <a:pt x="13" y="108"/>
                  </a:lnTo>
                  <a:lnTo>
                    <a:pt x="14" y="106"/>
                  </a:lnTo>
                  <a:lnTo>
                    <a:pt x="15" y="102"/>
                  </a:lnTo>
                  <a:lnTo>
                    <a:pt x="15" y="93"/>
                  </a:lnTo>
                  <a:lnTo>
                    <a:pt x="16" y="88"/>
                  </a:lnTo>
                  <a:lnTo>
                    <a:pt x="21" y="87"/>
                  </a:lnTo>
                  <a:lnTo>
                    <a:pt x="25" y="80"/>
                  </a:lnTo>
                  <a:lnTo>
                    <a:pt x="34" y="71"/>
                  </a:lnTo>
                  <a:lnTo>
                    <a:pt x="43" y="71"/>
                  </a:lnTo>
                  <a:lnTo>
                    <a:pt x="46" y="69"/>
                  </a:lnTo>
                  <a:lnTo>
                    <a:pt x="51" y="69"/>
                  </a:lnTo>
                  <a:lnTo>
                    <a:pt x="52" y="71"/>
                  </a:lnTo>
                  <a:lnTo>
                    <a:pt x="53" y="72"/>
                  </a:lnTo>
                  <a:lnTo>
                    <a:pt x="57" y="74"/>
                  </a:lnTo>
                  <a:lnTo>
                    <a:pt x="65" y="74"/>
                  </a:lnTo>
                  <a:lnTo>
                    <a:pt x="68" y="73"/>
                  </a:lnTo>
                  <a:lnTo>
                    <a:pt x="70" y="72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70" y="67"/>
                  </a:lnTo>
                  <a:lnTo>
                    <a:pt x="74" y="68"/>
                  </a:lnTo>
                  <a:lnTo>
                    <a:pt x="74" y="68"/>
                  </a:lnTo>
                  <a:lnTo>
                    <a:pt x="73" y="69"/>
                  </a:lnTo>
                  <a:lnTo>
                    <a:pt x="72" y="72"/>
                  </a:lnTo>
                  <a:lnTo>
                    <a:pt x="73" y="73"/>
                  </a:lnTo>
                  <a:lnTo>
                    <a:pt x="83" y="71"/>
                  </a:lnTo>
                  <a:lnTo>
                    <a:pt x="94" y="72"/>
                  </a:lnTo>
                  <a:lnTo>
                    <a:pt x="98" y="71"/>
                  </a:lnTo>
                  <a:lnTo>
                    <a:pt x="106" y="71"/>
                  </a:lnTo>
                  <a:lnTo>
                    <a:pt x="108" y="70"/>
                  </a:lnTo>
                  <a:lnTo>
                    <a:pt x="105" y="68"/>
                  </a:lnTo>
                  <a:lnTo>
                    <a:pt x="103" y="68"/>
                  </a:lnTo>
                  <a:lnTo>
                    <a:pt x="101" y="67"/>
                  </a:lnTo>
                  <a:lnTo>
                    <a:pt x="99" y="66"/>
                  </a:lnTo>
                  <a:lnTo>
                    <a:pt x="104" y="62"/>
                  </a:lnTo>
                  <a:lnTo>
                    <a:pt x="107" y="61"/>
                  </a:lnTo>
                  <a:lnTo>
                    <a:pt x="122" y="58"/>
                  </a:lnTo>
                  <a:lnTo>
                    <a:pt x="133" y="57"/>
                  </a:lnTo>
                  <a:lnTo>
                    <a:pt x="133" y="56"/>
                  </a:lnTo>
                  <a:lnTo>
                    <a:pt x="131" y="56"/>
                  </a:lnTo>
                  <a:lnTo>
                    <a:pt x="118" y="54"/>
                  </a:lnTo>
                  <a:lnTo>
                    <a:pt x="114" y="52"/>
                  </a:lnTo>
                  <a:lnTo>
                    <a:pt x="110" y="49"/>
                  </a:lnTo>
                  <a:lnTo>
                    <a:pt x="109" y="47"/>
                  </a:lnTo>
                  <a:lnTo>
                    <a:pt x="107" y="46"/>
                  </a:lnTo>
                  <a:lnTo>
                    <a:pt x="108" y="42"/>
                  </a:lnTo>
                  <a:lnTo>
                    <a:pt x="109" y="39"/>
                  </a:lnTo>
                  <a:lnTo>
                    <a:pt x="111" y="36"/>
                  </a:lnTo>
                  <a:lnTo>
                    <a:pt x="116" y="36"/>
                  </a:lnTo>
                  <a:lnTo>
                    <a:pt x="136" y="40"/>
                  </a:lnTo>
                  <a:lnTo>
                    <a:pt x="149" y="38"/>
                  </a:lnTo>
                  <a:lnTo>
                    <a:pt x="164" y="43"/>
                  </a:lnTo>
                  <a:lnTo>
                    <a:pt x="178" y="41"/>
                  </a:lnTo>
                  <a:lnTo>
                    <a:pt x="181" y="40"/>
                  </a:lnTo>
                  <a:lnTo>
                    <a:pt x="185" y="33"/>
                  </a:lnTo>
                  <a:lnTo>
                    <a:pt x="204" y="21"/>
                  </a:lnTo>
                  <a:lnTo>
                    <a:pt x="211" y="15"/>
                  </a:lnTo>
                  <a:lnTo>
                    <a:pt x="219" y="12"/>
                  </a:lnTo>
                  <a:lnTo>
                    <a:pt x="232" y="8"/>
                  </a:lnTo>
                  <a:lnTo>
                    <a:pt x="243" y="4"/>
                  </a:lnTo>
                  <a:lnTo>
                    <a:pt x="246" y="3"/>
                  </a:lnTo>
                  <a:lnTo>
                    <a:pt x="271" y="5"/>
                  </a:lnTo>
                  <a:lnTo>
                    <a:pt x="289" y="5"/>
                  </a:lnTo>
                  <a:lnTo>
                    <a:pt x="297" y="1"/>
                  </a:lnTo>
                  <a:lnTo>
                    <a:pt x="302" y="3"/>
                  </a:lnTo>
                  <a:lnTo>
                    <a:pt x="301" y="4"/>
                  </a:lnTo>
                  <a:lnTo>
                    <a:pt x="301" y="5"/>
                  </a:lnTo>
                  <a:lnTo>
                    <a:pt x="301" y="8"/>
                  </a:lnTo>
                  <a:lnTo>
                    <a:pt x="304" y="12"/>
                  </a:lnTo>
                  <a:lnTo>
                    <a:pt x="307" y="15"/>
                  </a:lnTo>
                  <a:lnTo>
                    <a:pt x="315" y="19"/>
                  </a:lnTo>
                  <a:lnTo>
                    <a:pt x="326" y="16"/>
                  </a:lnTo>
                  <a:lnTo>
                    <a:pt x="328" y="16"/>
                  </a:lnTo>
                  <a:lnTo>
                    <a:pt x="331" y="17"/>
                  </a:lnTo>
                  <a:lnTo>
                    <a:pt x="335" y="28"/>
                  </a:lnTo>
                  <a:lnTo>
                    <a:pt x="338" y="32"/>
                  </a:lnTo>
                  <a:lnTo>
                    <a:pt x="342" y="35"/>
                  </a:lnTo>
                  <a:lnTo>
                    <a:pt x="345" y="35"/>
                  </a:lnTo>
                  <a:lnTo>
                    <a:pt x="348" y="32"/>
                  </a:lnTo>
                  <a:lnTo>
                    <a:pt x="350" y="31"/>
                  </a:lnTo>
                  <a:lnTo>
                    <a:pt x="354" y="31"/>
                  </a:lnTo>
                  <a:lnTo>
                    <a:pt x="361" y="35"/>
                  </a:lnTo>
                  <a:lnTo>
                    <a:pt x="363" y="38"/>
                  </a:lnTo>
                  <a:lnTo>
                    <a:pt x="375" y="41"/>
                  </a:lnTo>
                  <a:lnTo>
                    <a:pt x="385" y="43"/>
                  </a:lnTo>
                  <a:lnTo>
                    <a:pt x="390" y="46"/>
                  </a:lnTo>
                  <a:lnTo>
                    <a:pt x="405" y="49"/>
                  </a:lnTo>
                  <a:lnTo>
                    <a:pt x="410" y="49"/>
                  </a:lnTo>
                  <a:lnTo>
                    <a:pt x="420" y="46"/>
                  </a:lnTo>
                  <a:lnTo>
                    <a:pt x="438" y="41"/>
                  </a:lnTo>
                  <a:lnTo>
                    <a:pt x="450" y="47"/>
                  </a:lnTo>
                  <a:lnTo>
                    <a:pt x="454" y="47"/>
                  </a:lnTo>
                  <a:lnTo>
                    <a:pt x="456" y="47"/>
                  </a:lnTo>
                  <a:lnTo>
                    <a:pt x="460" y="49"/>
                  </a:lnTo>
                  <a:lnTo>
                    <a:pt x="465" y="47"/>
                  </a:lnTo>
                  <a:lnTo>
                    <a:pt x="478" y="41"/>
                  </a:lnTo>
                  <a:lnTo>
                    <a:pt x="482" y="38"/>
                  </a:lnTo>
                  <a:lnTo>
                    <a:pt x="487" y="37"/>
                  </a:lnTo>
                  <a:lnTo>
                    <a:pt x="491" y="35"/>
                  </a:lnTo>
                  <a:lnTo>
                    <a:pt x="501" y="28"/>
                  </a:lnTo>
                  <a:lnTo>
                    <a:pt x="504" y="24"/>
                  </a:lnTo>
                  <a:close/>
                  <a:moveTo>
                    <a:pt x="75" y="5"/>
                  </a:moveTo>
                  <a:lnTo>
                    <a:pt x="74" y="10"/>
                  </a:lnTo>
                  <a:lnTo>
                    <a:pt x="76" y="15"/>
                  </a:lnTo>
                  <a:lnTo>
                    <a:pt x="81" y="22"/>
                  </a:lnTo>
                  <a:lnTo>
                    <a:pt x="86" y="26"/>
                  </a:lnTo>
                  <a:lnTo>
                    <a:pt x="104" y="36"/>
                  </a:lnTo>
                  <a:lnTo>
                    <a:pt x="108" y="36"/>
                  </a:lnTo>
                  <a:lnTo>
                    <a:pt x="107" y="40"/>
                  </a:lnTo>
                  <a:lnTo>
                    <a:pt x="106" y="43"/>
                  </a:lnTo>
                  <a:lnTo>
                    <a:pt x="104" y="46"/>
                  </a:lnTo>
                  <a:lnTo>
                    <a:pt x="99" y="47"/>
                  </a:lnTo>
                  <a:lnTo>
                    <a:pt x="83" y="43"/>
                  </a:lnTo>
                  <a:lnTo>
                    <a:pt x="79" y="43"/>
                  </a:lnTo>
                  <a:lnTo>
                    <a:pt x="77" y="43"/>
                  </a:lnTo>
                  <a:lnTo>
                    <a:pt x="72" y="46"/>
                  </a:lnTo>
                  <a:lnTo>
                    <a:pt x="66" y="46"/>
                  </a:lnTo>
                  <a:lnTo>
                    <a:pt x="58" y="47"/>
                  </a:lnTo>
                  <a:lnTo>
                    <a:pt x="56" y="53"/>
                  </a:lnTo>
                  <a:lnTo>
                    <a:pt x="51" y="59"/>
                  </a:lnTo>
                  <a:lnTo>
                    <a:pt x="41" y="64"/>
                  </a:lnTo>
                  <a:lnTo>
                    <a:pt x="35" y="67"/>
                  </a:lnTo>
                  <a:lnTo>
                    <a:pt x="25" y="77"/>
                  </a:lnTo>
                  <a:lnTo>
                    <a:pt x="21" y="82"/>
                  </a:lnTo>
                  <a:lnTo>
                    <a:pt x="19" y="84"/>
                  </a:lnTo>
                  <a:lnTo>
                    <a:pt x="17" y="85"/>
                  </a:lnTo>
                  <a:lnTo>
                    <a:pt x="18" y="82"/>
                  </a:lnTo>
                  <a:lnTo>
                    <a:pt x="19" y="79"/>
                  </a:lnTo>
                  <a:lnTo>
                    <a:pt x="19" y="77"/>
                  </a:lnTo>
                  <a:lnTo>
                    <a:pt x="19" y="74"/>
                  </a:lnTo>
                  <a:lnTo>
                    <a:pt x="22" y="71"/>
                  </a:lnTo>
                  <a:lnTo>
                    <a:pt x="25" y="69"/>
                  </a:lnTo>
                  <a:lnTo>
                    <a:pt x="34" y="65"/>
                  </a:lnTo>
                  <a:lnTo>
                    <a:pt x="36" y="62"/>
                  </a:lnTo>
                  <a:lnTo>
                    <a:pt x="29" y="62"/>
                  </a:lnTo>
                  <a:lnTo>
                    <a:pt x="22" y="63"/>
                  </a:lnTo>
                  <a:lnTo>
                    <a:pt x="18" y="62"/>
                  </a:lnTo>
                  <a:lnTo>
                    <a:pt x="14" y="62"/>
                  </a:lnTo>
                  <a:lnTo>
                    <a:pt x="13" y="59"/>
                  </a:lnTo>
                  <a:lnTo>
                    <a:pt x="12" y="57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6" y="53"/>
                  </a:lnTo>
                  <a:lnTo>
                    <a:pt x="18" y="51"/>
                  </a:lnTo>
                  <a:lnTo>
                    <a:pt x="21" y="48"/>
                  </a:lnTo>
                  <a:lnTo>
                    <a:pt x="22" y="46"/>
                  </a:lnTo>
                  <a:lnTo>
                    <a:pt x="22" y="44"/>
                  </a:lnTo>
                  <a:lnTo>
                    <a:pt x="21" y="43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1" y="36"/>
                  </a:lnTo>
                  <a:lnTo>
                    <a:pt x="27" y="32"/>
                  </a:lnTo>
                  <a:lnTo>
                    <a:pt x="30" y="31"/>
                  </a:lnTo>
                  <a:lnTo>
                    <a:pt x="30" y="29"/>
                  </a:lnTo>
                  <a:lnTo>
                    <a:pt x="30" y="24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6" y="19"/>
                  </a:lnTo>
                  <a:lnTo>
                    <a:pt x="25" y="18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3"/>
                  </a:lnTo>
                  <a:lnTo>
                    <a:pt x="22" y="12"/>
                  </a:lnTo>
                  <a:lnTo>
                    <a:pt x="27" y="11"/>
                  </a:lnTo>
                  <a:lnTo>
                    <a:pt x="27" y="10"/>
                  </a:lnTo>
                  <a:lnTo>
                    <a:pt x="28" y="8"/>
                  </a:lnTo>
                  <a:lnTo>
                    <a:pt x="29" y="6"/>
                  </a:lnTo>
                  <a:lnTo>
                    <a:pt x="30" y="5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38" y="4"/>
                  </a:lnTo>
                  <a:lnTo>
                    <a:pt x="41" y="2"/>
                  </a:lnTo>
                  <a:lnTo>
                    <a:pt x="43" y="1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3"/>
                  </a:lnTo>
                  <a:lnTo>
                    <a:pt x="57" y="6"/>
                  </a:lnTo>
                  <a:lnTo>
                    <a:pt x="59" y="7"/>
                  </a:lnTo>
                  <a:lnTo>
                    <a:pt x="61" y="6"/>
                  </a:lnTo>
                  <a:lnTo>
                    <a:pt x="64" y="5"/>
                  </a:lnTo>
                  <a:lnTo>
                    <a:pt x="66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4"/>
                  </a:lnTo>
                  <a:lnTo>
                    <a:pt x="75" y="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69" name="Freeform 664">
              <a:extLst>
                <a:ext uri="{FF2B5EF4-FFF2-40B4-BE49-F238E27FC236}">
                  <a16:creationId xmlns:a16="http://schemas.microsoft.com/office/drawing/2014/main" id="{97A24725-03D8-FFD7-4092-2D7B36CC8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32410" y="8160359"/>
              <a:ext cx="10990" cy="10990"/>
            </a:xfrm>
            <a:custGeom>
              <a:avLst/>
              <a:gdLst>
                <a:gd name="T0" fmla="*/ 10 w 11"/>
                <a:gd name="T1" fmla="*/ 4 h 7"/>
                <a:gd name="T2" fmla="*/ 2 w 11"/>
                <a:gd name="T3" fmla="*/ 6 h 7"/>
                <a:gd name="T4" fmla="*/ 0 w 11"/>
                <a:gd name="T5" fmla="*/ 4 h 7"/>
                <a:gd name="T6" fmla="*/ 2 w 11"/>
                <a:gd name="T7" fmla="*/ 2 h 7"/>
                <a:gd name="T8" fmla="*/ 7 w 11"/>
                <a:gd name="T9" fmla="*/ 0 h 7"/>
                <a:gd name="T10" fmla="*/ 8 w 11"/>
                <a:gd name="T11" fmla="*/ 0 h 7"/>
                <a:gd name="T12" fmla="*/ 10 w 11"/>
                <a:gd name="T13" fmla="*/ 2 h 7"/>
                <a:gd name="T14" fmla="*/ 10 w 1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0" name="Freeform 667">
              <a:extLst>
                <a:ext uri="{FF2B5EF4-FFF2-40B4-BE49-F238E27FC236}">
                  <a16:creationId xmlns:a16="http://schemas.microsoft.com/office/drawing/2014/main" id="{7ECDCD17-FEE7-3AAB-C9B5-4121E9F13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8696" y="8869240"/>
              <a:ext cx="148368" cy="142875"/>
            </a:xfrm>
            <a:custGeom>
              <a:avLst/>
              <a:gdLst>
                <a:gd name="T0" fmla="*/ 5 w 117"/>
                <a:gd name="T1" fmla="*/ 28 h 116"/>
                <a:gd name="T2" fmla="*/ 0 w 117"/>
                <a:gd name="T3" fmla="*/ 29 h 116"/>
                <a:gd name="T4" fmla="*/ 2 w 117"/>
                <a:gd name="T5" fmla="*/ 28 h 116"/>
                <a:gd name="T6" fmla="*/ 87 w 117"/>
                <a:gd name="T7" fmla="*/ 92 h 116"/>
                <a:gd name="T8" fmla="*/ 84 w 117"/>
                <a:gd name="T9" fmla="*/ 100 h 116"/>
                <a:gd name="T10" fmla="*/ 83 w 117"/>
                <a:gd name="T11" fmla="*/ 108 h 116"/>
                <a:gd name="T12" fmla="*/ 82 w 117"/>
                <a:gd name="T13" fmla="*/ 115 h 116"/>
                <a:gd name="T14" fmla="*/ 77 w 117"/>
                <a:gd name="T15" fmla="*/ 112 h 116"/>
                <a:gd name="T16" fmla="*/ 74 w 117"/>
                <a:gd name="T17" fmla="*/ 102 h 116"/>
                <a:gd name="T18" fmla="*/ 70 w 117"/>
                <a:gd name="T19" fmla="*/ 98 h 116"/>
                <a:gd name="T20" fmla="*/ 65 w 117"/>
                <a:gd name="T21" fmla="*/ 94 h 116"/>
                <a:gd name="T22" fmla="*/ 63 w 117"/>
                <a:gd name="T23" fmla="*/ 92 h 116"/>
                <a:gd name="T24" fmla="*/ 60 w 117"/>
                <a:gd name="T25" fmla="*/ 79 h 116"/>
                <a:gd name="T26" fmla="*/ 57 w 117"/>
                <a:gd name="T27" fmla="*/ 75 h 116"/>
                <a:gd name="T28" fmla="*/ 57 w 117"/>
                <a:gd name="T29" fmla="*/ 72 h 116"/>
                <a:gd name="T30" fmla="*/ 59 w 117"/>
                <a:gd name="T31" fmla="*/ 65 h 116"/>
                <a:gd name="T32" fmla="*/ 59 w 117"/>
                <a:gd name="T33" fmla="*/ 56 h 116"/>
                <a:gd name="T34" fmla="*/ 75 w 117"/>
                <a:gd name="T35" fmla="*/ 27 h 116"/>
                <a:gd name="T36" fmla="*/ 81 w 117"/>
                <a:gd name="T37" fmla="*/ 19 h 116"/>
                <a:gd name="T38" fmla="*/ 85 w 117"/>
                <a:gd name="T39" fmla="*/ 11 h 116"/>
                <a:gd name="T40" fmla="*/ 90 w 117"/>
                <a:gd name="T41" fmla="*/ 7 h 116"/>
                <a:gd name="T42" fmla="*/ 101 w 117"/>
                <a:gd name="T43" fmla="*/ 1 h 116"/>
                <a:gd name="T44" fmla="*/ 106 w 117"/>
                <a:gd name="T45" fmla="*/ 0 h 116"/>
                <a:gd name="T46" fmla="*/ 109 w 117"/>
                <a:gd name="T47" fmla="*/ 3 h 116"/>
                <a:gd name="T48" fmla="*/ 113 w 117"/>
                <a:gd name="T49" fmla="*/ 5 h 116"/>
                <a:gd name="T50" fmla="*/ 116 w 117"/>
                <a:gd name="T51" fmla="*/ 10 h 116"/>
                <a:gd name="T52" fmla="*/ 113 w 117"/>
                <a:gd name="T53" fmla="*/ 15 h 116"/>
                <a:gd name="T54" fmla="*/ 113 w 117"/>
                <a:gd name="T55" fmla="*/ 22 h 116"/>
                <a:gd name="T56" fmla="*/ 110 w 117"/>
                <a:gd name="T57" fmla="*/ 34 h 116"/>
                <a:gd name="T58" fmla="*/ 106 w 117"/>
                <a:gd name="T59" fmla="*/ 42 h 116"/>
                <a:gd name="T60" fmla="*/ 103 w 117"/>
                <a:gd name="T61" fmla="*/ 56 h 116"/>
                <a:gd name="T62" fmla="*/ 100 w 117"/>
                <a:gd name="T63" fmla="*/ 73 h 116"/>
                <a:gd name="T64" fmla="*/ 96 w 117"/>
                <a:gd name="T65" fmla="*/ 80 h 116"/>
                <a:gd name="T66" fmla="*/ 87 w 117"/>
                <a:gd name="T67" fmla="*/ 9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7" h="116">
                  <a:moveTo>
                    <a:pt x="4" y="26"/>
                  </a:moveTo>
                  <a:lnTo>
                    <a:pt x="5" y="28"/>
                  </a:lnTo>
                  <a:lnTo>
                    <a:pt x="5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8"/>
                  </a:lnTo>
                  <a:lnTo>
                    <a:pt x="4" y="26"/>
                  </a:lnTo>
                  <a:close/>
                  <a:moveTo>
                    <a:pt x="87" y="92"/>
                  </a:moveTo>
                  <a:lnTo>
                    <a:pt x="85" y="96"/>
                  </a:lnTo>
                  <a:lnTo>
                    <a:pt x="84" y="100"/>
                  </a:lnTo>
                  <a:lnTo>
                    <a:pt x="82" y="104"/>
                  </a:lnTo>
                  <a:lnTo>
                    <a:pt x="83" y="108"/>
                  </a:lnTo>
                  <a:lnTo>
                    <a:pt x="82" y="112"/>
                  </a:lnTo>
                  <a:lnTo>
                    <a:pt x="82" y="115"/>
                  </a:lnTo>
                  <a:lnTo>
                    <a:pt x="78" y="114"/>
                  </a:lnTo>
                  <a:lnTo>
                    <a:pt x="77" y="112"/>
                  </a:lnTo>
                  <a:lnTo>
                    <a:pt x="76" y="108"/>
                  </a:lnTo>
                  <a:lnTo>
                    <a:pt x="74" y="102"/>
                  </a:lnTo>
                  <a:lnTo>
                    <a:pt x="73" y="101"/>
                  </a:lnTo>
                  <a:lnTo>
                    <a:pt x="70" y="98"/>
                  </a:lnTo>
                  <a:lnTo>
                    <a:pt x="67" y="97"/>
                  </a:lnTo>
                  <a:lnTo>
                    <a:pt x="65" y="94"/>
                  </a:lnTo>
                  <a:lnTo>
                    <a:pt x="65" y="94"/>
                  </a:lnTo>
                  <a:lnTo>
                    <a:pt x="63" y="92"/>
                  </a:lnTo>
                  <a:lnTo>
                    <a:pt x="62" y="89"/>
                  </a:lnTo>
                  <a:lnTo>
                    <a:pt x="60" y="79"/>
                  </a:lnTo>
                  <a:lnTo>
                    <a:pt x="59" y="78"/>
                  </a:lnTo>
                  <a:lnTo>
                    <a:pt x="57" y="75"/>
                  </a:lnTo>
                  <a:lnTo>
                    <a:pt x="57" y="73"/>
                  </a:lnTo>
                  <a:lnTo>
                    <a:pt x="57" y="72"/>
                  </a:lnTo>
                  <a:lnTo>
                    <a:pt x="59" y="68"/>
                  </a:lnTo>
                  <a:lnTo>
                    <a:pt x="59" y="65"/>
                  </a:lnTo>
                  <a:lnTo>
                    <a:pt x="59" y="61"/>
                  </a:lnTo>
                  <a:lnTo>
                    <a:pt x="59" y="56"/>
                  </a:lnTo>
                  <a:lnTo>
                    <a:pt x="60" y="54"/>
                  </a:lnTo>
                  <a:lnTo>
                    <a:pt x="75" y="27"/>
                  </a:lnTo>
                  <a:lnTo>
                    <a:pt x="79" y="22"/>
                  </a:lnTo>
                  <a:lnTo>
                    <a:pt x="81" y="19"/>
                  </a:lnTo>
                  <a:lnTo>
                    <a:pt x="84" y="16"/>
                  </a:lnTo>
                  <a:lnTo>
                    <a:pt x="85" y="11"/>
                  </a:lnTo>
                  <a:lnTo>
                    <a:pt x="88" y="8"/>
                  </a:lnTo>
                  <a:lnTo>
                    <a:pt x="90" y="7"/>
                  </a:lnTo>
                  <a:lnTo>
                    <a:pt x="98" y="4"/>
                  </a:lnTo>
                  <a:lnTo>
                    <a:pt x="101" y="1"/>
                  </a:lnTo>
                  <a:lnTo>
                    <a:pt x="103" y="0"/>
                  </a:lnTo>
                  <a:lnTo>
                    <a:pt x="106" y="0"/>
                  </a:lnTo>
                  <a:lnTo>
                    <a:pt x="107" y="1"/>
                  </a:lnTo>
                  <a:lnTo>
                    <a:pt x="109" y="3"/>
                  </a:lnTo>
                  <a:lnTo>
                    <a:pt x="110" y="4"/>
                  </a:lnTo>
                  <a:lnTo>
                    <a:pt x="113" y="5"/>
                  </a:lnTo>
                  <a:lnTo>
                    <a:pt x="115" y="7"/>
                  </a:lnTo>
                  <a:lnTo>
                    <a:pt x="116" y="10"/>
                  </a:lnTo>
                  <a:lnTo>
                    <a:pt x="114" y="13"/>
                  </a:lnTo>
                  <a:lnTo>
                    <a:pt x="113" y="15"/>
                  </a:lnTo>
                  <a:lnTo>
                    <a:pt x="112" y="18"/>
                  </a:lnTo>
                  <a:lnTo>
                    <a:pt x="113" y="22"/>
                  </a:lnTo>
                  <a:lnTo>
                    <a:pt x="113" y="26"/>
                  </a:lnTo>
                  <a:lnTo>
                    <a:pt x="110" y="34"/>
                  </a:lnTo>
                  <a:lnTo>
                    <a:pt x="107" y="40"/>
                  </a:lnTo>
                  <a:lnTo>
                    <a:pt x="106" y="42"/>
                  </a:lnTo>
                  <a:lnTo>
                    <a:pt x="105" y="49"/>
                  </a:lnTo>
                  <a:lnTo>
                    <a:pt x="103" y="56"/>
                  </a:lnTo>
                  <a:lnTo>
                    <a:pt x="102" y="64"/>
                  </a:lnTo>
                  <a:lnTo>
                    <a:pt x="100" y="73"/>
                  </a:lnTo>
                  <a:lnTo>
                    <a:pt x="98" y="76"/>
                  </a:lnTo>
                  <a:lnTo>
                    <a:pt x="96" y="80"/>
                  </a:lnTo>
                  <a:lnTo>
                    <a:pt x="91" y="86"/>
                  </a:lnTo>
                  <a:lnTo>
                    <a:pt x="87" y="9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1" name="Freeform 668">
              <a:extLst>
                <a:ext uri="{FF2B5EF4-FFF2-40B4-BE49-F238E27FC236}">
                  <a16:creationId xmlns:a16="http://schemas.microsoft.com/office/drawing/2014/main" id="{3B6F7E41-ABA6-0DD3-7DFF-0FC0D22A0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08696" y="8902212"/>
              <a:ext cx="5493" cy="5493"/>
            </a:xfrm>
            <a:custGeom>
              <a:avLst/>
              <a:gdLst>
                <a:gd name="T0" fmla="*/ 4 w 6"/>
                <a:gd name="T1" fmla="*/ 0 h 5"/>
                <a:gd name="T2" fmla="*/ 5 w 6"/>
                <a:gd name="T3" fmla="*/ 2 h 5"/>
                <a:gd name="T4" fmla="*/ 5 w 6"/>
                <a:gd name="T5" fmla="*/ 4 h 5"/>
                <a:gd name="T6" fmla="*/ 0 w 6"/>
                <a:gd name="T7" fmla="*/ 3 h 5"/>
                <a:gd name="T8" fmla="*/ 0 w 6"/>
                <a:gd name="T9" fmla="*/ 1 h 5"/>
                <a:gd name="T10" fmla="*/ 2 w 6"/>
                <a:gd name="T11" fmla="*/ 2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lnTo>
                    <a:pt x="5" y="2"/>
                  </a:lnTo>
                  <a:lnTo>
                    <a:pt x="5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2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2" name="Freeform 670">
              <a:extLst>
                <a:ext uri="{FF2B5EF4-FFF2-40B4-BE49-F238E27FC236}">
                  <a16:creationId xmlns:a16="http://schemas.microsoft.com/office/drawing/2014/main" id="{ECB76D3B-ADF1-0605-67B7-503A12C29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35859" y="7874609"/>
              <a:ext cx="681404" cy="445112"/>
            </a:xfrm>
            <a:custGeom>
              <a:avLst/>
              <a:gdLst>
                <a:gd name="T0" fmla="*/ 485 w 548"/>
                <a:gd name="T1" fmla="*/ 245 h 356"/>
                <a:gd name="T2" fmla="*/ 478 w 548"/>
                <a:gd name="T3" fmla="*/ 235 h 356"/>
                <a:gd name="T4" fmla="*/ 467 w 548"/>
                <a:gd name="T5" fmla="*/ 200 h 356"/>
                <a:gd name="T6" fmla="*/ 482 w 548"/>
                <a:gd name="T7" fmla="*/ 146 h 356"/>
                <a:gd name="T8" fmla="*/ 466 w 548"/>
                <a:gd name="T9" fmla="*/ 162 h 356"/>
                <a:gd name="T10" fmla="*/ 468 w 548"/>
                <a:gd name="T11" fmla="*/ 180 h 356"/>
                <a:gd name="T12" fmla="*/ 492 w 548"/>
                <a:gd name="T13" fmla="*/ 193 h 356"/>
                <a:gd name="T14" fmla="*/ 500 w 548"/>
                <a:gd name="T15" fmla="*/ 177 h 356"/>
                <a:gd name="T16" fmla="*/ 514 w 548"/>
                <a:gd name="T17" fmla="*/ 191 h 356"/>
                <a:gd name="T18" fmla="*/ 530 w 548"/>
                <a:gd name="T19" fmla="*/ 204 h 356"/>
                <a:gd name="T20" fmla="*/ 534 w 548"/>
                <a:gd name="T21" fmla="*/ 215 h 356"/>
                <a:gd name="T22" fmla="*/ 522 w 548"/>
                <a:gd name="T23" fmla="*/ 224 h 356"/>
                <a:gd name="T24" fmla="*/ 506 w 548"/>
                <a:gd name="T25" fmla="*/ 231 h 356"/>
                <a:gd name="T26" fmla="*/ 488 w 548"/>
                <a:gd name="T27" fmla="*/ 228 h 356"/>
                <a:gd name="T28" fmla="*/ 459 w 548"/>
                <a:gd name="T29" fmla="*/ 226 h 356"/>
                <a:gd name="T30" fmla="*/ 470 w 548"/>
                <a:gd name="T31" fmla="*/ 210 h 356"/>
                <a:gd name="T32" fmla="*/ 456 w 548"/>
                <a:gd name="T33" fmla="*/ 204 h 356"/>
                <a:gd name="T34" fmla="*/ 424 w 548"/>
                <a:gd name="T35" fmla="*/ 211 h 356"/>
                <a:gd name="T36" fmla="*/ 413 w 548"/>
                <a:gd name="T37" fmla="*/ 232 h 356"/>
                <a:gd name="T38" fmla="*/ 412 w 548"/>
                <a:gd name="T39" fmla="*/ 238 h 356"/>
                <a:gd name="T40" fmla="*/ 408 w 548"/>
                <a:gd name="T41" fmla="*/ 244 h 356"/>
                <a:gd name="T42" fmla="*/ 396 w 548"/>
                <a:gd name="T43" fmla="*/ 261 h 356"/>
                <a:gd name="T44" fmla="*/ 362 w 548"/>
                <a:gd name="T45" fmla="*/ 272 h 356"/>
                <a:gd name="T46" fmla="*/ 381 w 548"/>
                <a:gd name="T47" fmla="*/ 282 h 356"/>
                <a:gd name="T48" fmla="*/ 394 w 548"/>
                <a:gd name="T49" fmla="*/ 313 h 356"/>
                <a:gd name="T50" fmla="*/ 377 w 548"/>
                <a:gd name="T51" fmla="*/ 343 h 356"/>
                <a:gd name="T52" fmla="*/ 357 w 548"/>
                <a:gd name="T53" fmla="*/ 353 h 356"/>
                <a:gd name="T54" fmla="*/ 338 w 548"/>
                <a:gd name="T55" fmla="*/ 322 h 356"/>
                <a:gd name="T56" fmla="*/ 309 w 548"/>
                <a:gd name="T57" fmla="*/ 313 h 356"/>
                <a:gd name="T58" fmla="*/ 254 w 548"/>
                <a:gd name="T59" fmla="*/ 279 h 356"/>
                <a:gd name="T60" fmla="*/ 206 w 548"/>
                <a:gd name="T61" fmla="*/ 239 h 356"/>
                <a:gd name="T62" fmla="*/ 175 w 548"/>
                <a:gd name="T63" fmla="*/ 188 h 356"/>
                <a:gd name="T64" fmla="*/ 152 w 548"/>
                <a:gd name="T65" fmla="*/ 189 h 356"/>
                <a:gd name="T66" fmla="*/ 130 w 548"/>
                <a:gd name="T67" fmla="*/ 169 h 356"/>
                <a:gd name="T68" fmla="*/ 127 w 548"/>
                <a:gd name="T69" fmla="*/ 157 h 356"/>
                <a:gd name="T70" fmla="*/ 111 w 548"/>
                <a:gd name="T71" fmla="*/ 144 h 356"/>
                <a:gd name="T72" fmla="*/ 83 w 548"/>
                <a:gd name="T73" fmla="*/ 123 h 356"/>
                <a:gd name="T74" fmla="*/ 77 w 548"/>
                <a:gd name="T75" fmla="*/ 139 h 356"/>
                <a:gd name="T76" fmla="*/ 73 w 548"/>
                <a:gd name="T77" fmla="*/ 138 h 356"/>
                <a:gd name="T78" fmla="*/ 54 w 548"/>
                <a:gd name="T79" fmla="*/ 150 h 356"/>
                <a:gd name="T80" fmla="*/ 36 w 548"/>
                <a:gd name="T81" fmla="*/ 183 h 356"/>
                <a:gd name="T82" fmla="*/ 0 w 548"/>
                <a:gd name="T83" fmla="*/ 185 h 356"/>
                <a:gd name="T84" fmla="*/ 0 w 548"/>
                <a:gd name="T85" fmla="*/ 87 h 356"/>
                <a:gd name="T86" fmla="*/ 19 w 548"/>
                <a:gd name="T87" fmla="*/ 20 h 356"/>
                <a:gd name="T88" fmla="*/ 79 w 548"/>
                <a:gd name="T89" fmla="*/ 1 h 356"/>
                <a:gd name="T90" fmla="*/ 121 w 548"/>
                <a:gd name="T91" fmla="*/ 26 h 356"/>
                <a:gd name="T92" fmla="*/ 162 w 548"/>
                <a:gd name="T93" fmla="*/ 54 h 356"/>
                <a:gd name="T94" fmla="*/ 194 w 548"/>
                <a:gd name="T95" fmla="*/ 92 h 356"/>
                <a:gd name="T96" fmla="*/ 256 w 548"/>
                <a:gd name="T97" fmla="*/ 89 h 356"/>
                <a:gd name="T98" fmla="*/ 290 w 548"/>
                <a:gd name="T99" fmla="*/ 89 h 356"/>
                <a:gd name="T100" fmla="*/ 319 w 548"/>
                <a:gd name="T101" fmla="*/ 115 h 356"/>
                <a:gd name="T102" fmla="*/ 325 w 548"/>
                <a:gd name="T103" fmla="*/ 157 h 356"/>
                <a:gd name="T104" fmla="*/ 343 w 548"/>
                <a:gd name="T105" fmla="*/ 193 h 356"/>
                <a:gd name="T106" fmla="*/ 383 w 548"/>
                <a:gd name="T107" fmla="*/ 194 h 356"/>
                <a:gd name="T108" fmla="*/ 396 w 548"/>
                <a:gd name="T109" fmla="*/ 215 h 356"/>
                <a:gd name="T110" fmla="*/ 410 w 548"/>
                <a:gd name="T111" fmla="*/ 194 h 356"/>
                <a:gd name="T112" fmla="*/ 440 w 548"/>
                <a:gd name="T113" fmla="*/ 169 h 356"/>
                <a:gd name="T114" fmla="*/ 468 w 548"/>
                <a:gd name="T115" fmla="*/ 15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8" h="356">
                  <a:moveTo>
                    <a:pt x="503" y="243"/>
                  </a:moveTo>
                  <a:lnTo>
                    <a:pt x="503" y="244"/>
                  </a:lnTo>
                  <a:lnTo>
                    <a:pt x="501" y="244"/>
                  </a:lnTo>
                  <a:lnTo>
                    <a:pt x="500" y="243"/>
                  </a:lnTo>
                  <a:lnTo>
                    <a:pt x="500" y="242"/>
                  </a:lnTo>
                  <a:lnTo>
                    <a:pt x="502" y="241"/>
                  </a:lnTo>
                  <a:lnTo>
                    <a:pt x="503" y="241"/>
                  </a:lnTo>
                  <a:lnTo>
                    <a:pt x="504" y="241"/>
                  </a:lnTo>
                  <a:lnTo>
                    <a:pt x="503" y="243"/>
                  </a:lnTo>
                  <a:close/>
                  <a:moveTo>
                    <a:pt x="485" y="245"/>
                  </a:moveTo>
                  <a:lnTo>
                    <a:pt x="484" y="246"/>
                  </a:lnTo>
                  <a:lnTo>
                    <a:pt x="481" y="246"/>
                  </a:lnTo>
                  <a:lnTo>
                    <a:pt x="479" y="245"/>
                  </a:lnTo>
                  <a:lnTo>
                    <a:pt x="480" y="241"/>
                  </a:lnTo>
                  <a:lnTo>
                    <a:pt x="480" y="241"/>
                  </a:lnTo>
                  <a:lnTo>
                    <a:pt x="480" y="241"/>
                  </a:lnTo>
                  <a:lnTo>
                    <a:pt x="479" y="240"/>
                  </a:lnTo>
                  <a:lnTo>
                    <a:pt x="478" y="239"/>
                  </a:lnTo>
                  <a:lnTo>
                    <a:pt x="477" y="237"/>
                  </a:lnTo>
                  <a:lnTo>
                    <a:pt x="478" y="235"/>
                  </a:lnTo>
                  <a:lnTo>
                    <a:pt x="479" y="235"/>
                  </a:lnTo>
                  <a:lnTo>
                    <a:pt x="479" y="235"/>
                  </a:lnTo>
                  <a:lnTo>
                    <a:pt x="481" y="237"/>
                  </a:lnTo>
                  <a:lnTo>
                    <a:pt x="482" y="238"/>
                  </a:lnTo>
                  <a:lnTo>
                    <a:pt x="485" y="239"/>
                  </a:lnTo>
                  <a:lnTo>
                    <a:pt x="484" y="241"/>
                  </a:lnTo>
                  <a:lnTo>
                    <a:pt x="485" y="244"/>
                  </a:lnTo>
                  <a:lnTo>
                    <a:pt x="485" y="245"/>
                  </a:lnTo>
                  <a:close/>
                  <a:moveTo>
                    <a:pt x="467" y="202"/>
                  </a:moveTo>
                  <a:lnTo>
                    <a:pt x="467" y="200"/>
                  </a:lnTo>
                  <a:lnTo>
                    <a:pt x="466" y="199"/>
                  </a:lnTo>
                  <a:lnTo>
                    <a:pt x="465" y="198"/>
                  </a:lnTo>
                  <a:lnTo>
                    <a:pt x="464" y="199"/>
                  </a:lnTo>
                  <a:lnTo>
                    <a:pt x="465" y="200"/>
                  </a:lnTo>
                  <a:lnTo>
                    <a:pt x="466" y="202"/>
                  </a:lnTo>
                  <a:lnTo>
                    <a:pt x="467" y="202"/>
                  </a:lnTo>
                  <a:close/>
                  <a:moveTo>
                    <a:pt x="477" y="146"/>
                  </a:moveTo>
                  <a:lnTo>
                    <a:pt x="478" y="146"/>
                  </a:lnTo>
                  <a:lnTo>
                    <a:pt x="479" y="144"/>
                  </a:lnTo>
                  <a:lnTo>
                    <a:pt x="482" y="146"/>
                  </a:lnTo>
                  <a:lnTo>
                    <a:pt x="485" y="148"/>
                  </a:lnTo>
                  <a:lnTo>
                    <a:pt x="486" y="148"/>
                  </a:lnTo>
                  <a:lnTo>
                    <a:pt x="485" y="150"/>
                  </a:lnTo>
                  <a:lnTo>
                    <a:pt x="479" y="153"/>
                  </a:lnTo>
                  <a:lnTo>
                    <a:pt x="476" y="155"/>
                  </a:lnTo>
                  <a:lnTo>
                    <a:pt x="474" y="155"/>
                  </a:lnTo>
                  <a:lnTo>
                    <a:pt x="473" y="156"/>
                  </a:lnTo>
                  <a:lnTo>
                    <a:pt x="472" y="160"/>
                  </a:lnTo>
                  <a:lnTo>
                    <a:pt x="470" y="161"/>
                  </a:lnTo>
                  <a:lnTo>
                    <a:pt x="466" y="162"/>
                  </a:lnTo>
                  <a:lnTo>
                    <a:pt x="465" y="164"/>
                  </a:lnTo>
                  <a:lnTo>
                    <a:pt x="461" y="169"/>
                  </a:lnTo>
                  <a:lnTo>
                    <a:pt x="453" y="175"/>
                  </a:lnTo>
                  <a:lnTo>
                    <a:pt x="453" y="176"/>
                  </a:lnTo>
                  <a:lnTo>
                    <a:pt x="453" y="177"/>
                  </a:lnTo>
                  <a:lnTo>
                    <a:pt x="455" y="178"/>
                  </a:lnTo>
                  <a:lnTo>
                    <a:pt x="460" y="180"/>
                  </a:lnTo>
                  <a:lnTo>
                    <a:pt x="461" y="181"/>
                  </a:lnTo>
                  <a:lnTo>
                    <a:pt x="467" y="180"/>
                  </a:lnTo>
                  <a:lnTo>
                    <a:pt x="468" y="180"/>
                  </a:lnTo>
                  <a:lnTo>
                    <a:pt x="470" y="182"/>
                  </a:lnTo>
                  <a:lnTo>
                    <a:pt x="471" y="188"/>
                  </a:lnTo>
                  <a:lnTo>
                    <a:pt x="474" y="189"/>
                  </a:lnTo>
                  <a:lnTo>
                    <a:pt x="478" y="191"/>
                  </a:lnTo>
                  <a:lnTo>
                    <a:pt x="479" y="191"/>
                  </a:lnTo>
                  <a:lnTo>
                    <a:pt x="482" y="193"/>
                  </a:lnTo>
                  <a:lnTo>
                    <a:pt x="485" y="193"/>
                  </a:lnTo>
                  <a:lnTo>
                    <a:pt x="488" y="193"/>
                  </a:lnTo>
                  <a:lnTo>
                    <a:pt x="491" y="194"/>
                  </a:lnTo>
                  <a:lnTo>
                    <a:pt x="492" y="193"/>
                  </a:lnTo>
                  <a:lnTo>
                    <a:pt x="492" y="185"/>
                  </a:lnTo>
                  <a:lnTo>
                    <a:pt x="494" y="186"/>
                  </a:lnTo>
                  <a:lnTo>
                    <a:pt x="496" y="186"/>
                  </a:lnTo>
                  <a:lnTo>
                    <a:pt x="497" y="185"/>
                  </a:lnTo>
                  <a:lnTo>
                    <a:pt x="498" y="183"/>
                  </a:lnTo>
                  <a:lnTo>
                    <a:pt x="498" y="181"/>
                  </a:lnTo>
                  <a:lnTo>
                    <a:pt x="498" y="178"/>
                  </a:lnTo>
                  <a:lnTo>
                    <a:pt x="499" y="177"/>
                  </a:lnTo>
                  <a:lnTo>
                    <a:pt x="500" y="176"/>
                  </a:lnTo>
                  <a:lnTo>
                    <a:pt x="500" y="177"/>
                  </a:lnTo>
                  <a:lnTo>
                    <a:pt x="501" y="177"/>
                  </a:lnTo>
                  <a:lnTo>
                    <a:pt x="501" y="180"/>
                  </a:lnTo>
                  <a:lnTo>
                    <a:pt x="503" y="181"/>
                  </a:lnTo>
                  <a:lnTo>
                    <a:pt x="504" y="181"/>
                  </a:lnTo>
                  <a:lnTo>
                    <a:pt x="505" y="184"/>
                  </a:lnTo>
                  <a:lnTo>
                    <a:pt x="506" y="186"/>
                  </a:lnTo>
                  <a:lnTo>
                    <a:pt x="506" y="191"/>
                  </a:lnTo>
                  <a:lnTo>
                    <a:pt x="509" y="191"/>
                  </a:lnTo>
                  <a:lnTo>
                    <a:pt x="512" y="192"/>
                  </a:lnTo>
                  <a:lnTo>
                    <a:pt x="514" y="191"/>
                  </a:lnTo>
                  <a:lnTo>
                    <a:pt x="516" y="192"/>
                  </a:lnTo>
                  <a:lnTo>
                    <a:pt x="516" y="194"/>
                  </a:lnTo>
                  <a:lnTo>
                    <a:pt x="516" y="196"/>
                  </a:lnTo>
                  <a:lnTo>
                    <a:pt x="516" y="198"/>
                  </a:lnTo>
                  <a:lnTo>
                    <a:pt x="517" y="199"/>
                  </a:lnTo>
                  <a:lnTo>
                    <a:pt x="520" y="197"/>
                  </a:lnTo>
                  <a:lnTo>
                    <a:pt x="522" y="197"/>
                  </a:lnTo>
                  <a:lnTo>
                    <a:pt x="524" y="198"/>
                  </a:lnTo>
                  <a:lnTo>
                    <a:pt x="526" y="200"/>
                  </a:lnTo>
                  <a:lnTo>
                    <a:pt x="530" y="204"/>
                  </a:lnTo>
                  <a:lnTo>
                    <a:pt x="531" y="205"/>
                  </a:lnTo>
                  <a:lnTo>
                    <a:pt x="537" y="205"/>
                  </a:lnTo>
                  <a:lnTo>
                    <a:pt x="538" y="205"/>
                  </a:lnTo>
                  <a:lnTo>
                    <a:pt x="540" y="205"/>
                  </a:lnTo>
                  <a:lnTo>
                    <a:pt x="542" y="205"/>
                  </a:lnTo>
                  <a:lnTo>
                    <a:pt x="547" y="206"/>
                  </a:lnTo>
                  <a:lnTo>
                    <a:pt x="547" y="207"/>
                  </a:lnTo>
                  <a:lnTo>
                    <a:pt x="546" y="208"/>
                  </a:lnTo>
                  <a:lnTo>
                    <a:pt x="535" y="214"/>
                  </a:lnTo>
                  <a:lnTo>
                    <a:pt x="534" y="215"/>
                  </a:lnTo>
                  <a:lnTo>
                    <a:pt x="532" y="217"/>
                  </a:lnTo>
                  <a:lnTo>
                    <a:pt x="529" y="219"/>
                  </a:lnTo>
                  <a:lnTo>
                    <a:pt x="528" y="219"/>
                  </a:lnTo>
                  <a:lnTo>
                    <a:pt x="523" y="217"/>
                  </a:lnTo>
                  <a:lnTo>
                    <a:pt x="522" y="217"/>
                  </a:lnTo>
                  <a:lnTo>
                    <a:pt x="522" y="218"/>
                  </a:lnTo>
                  <a:lnTo>
                    <a:pt x="522" y="220"/>
                  </a:lnTo>
                  <a:lnTo>
                    <a:pt x="523" y="221"/>
                  </a:lnTo>
                  <a:lnTo>
                    <a:pt x="523" y="223"/>
                  </a:lnTo>
                  <a:lnTo>
                    <a:pt x="522" y="224"/>
                  </a:lnTo>
                  <a:lnTo>
                    <a:pt x="518" y="223"/>
                  </a:lnTo>
                  <a:lnTo>
                    <a:pt x="518" y="222"/>
                  </a:lnTo>
                  <a:lnTo>
                    <a:pt x="518" y="222"/>
                  </a:lnTo>
                  <a:lnTo>
                    <a:pt x="517" y="222"/>
                  </a:lnTo>
                  <a:lnTo>
                    <a:pt x="514" y="222"/>
                  </a:lnTo>
                  <a:lnTo>
                    <a:pt x="511" y="227"/>
                  </a:lnTo>
                  <a:lnTo>
                    <a:pt x="509" y="228"/>
                  </a:lnTo>
                  <a:lnTo>
                    <a:pt x="509" y="230"/>
                  </a:lnTo>
                  <a:lnTo>
                    <a:pt x="507" y="230"/>
                  </a:lnTo>
                  <a:lnTo>
                    <a:pt x="506" y="231"/>
                  </a:lnTo>
                  <a:lnTo>
                    <a:pt x="503" y="233"/>
                  </a:lnTo>
                  <a:lnTo>
                    <a:pt x="500" y="235"/>
                  </a:lnTo>
                  <a:lnTo>
                    <a:pt x="500" y="233"/>
                  </a:lnTo>
                  <a:lnTo>
                    <a:pt x="499" y="232"/>
                  </a:lnTo>
                  <a:lnTo>
                    <a:pt x="498" y="232"/>
                  </a:lnTo>
                  <a:lnTo>
                    <a:pt x="497" y="232"/>
                  </a:lnTo>
                  <a:lnTo>
                    <a:pt x="495" y="232"/>
                  </a:lnTo>
                  <a:lnTo>
                    <a:pt x="493" y="230"/>
                  </a:lnTo>
                  <a:lnTo>
                    <a:pt x="490" y="229"/>
                  </a:lnTo>
                  <a:lnTo>
                    <a:pt x="488" y="228"/>
                  </a:lnTo>
                  <a:lnTo>
                    <a:pt x="481" y="229"/>
                  </a:lnTo>
                  <a:lnTo>
                    <a:pt x="478" y="230"/>
                  </a:lnTo>
                  <a:lnTo>
                    <a:pt x="477" y="231"/>
                  </a:lnTo>
                  <a:lnTo>
                    <a:pt x="475" y="231"/>
                  </a:lnTo>
                  <a:lnTo>
                    <a:pt x="467" y="232"/>
                  </a:lnTo>
                  <a:lnTo>
                    <a:pt x="466" y="232"/>
                  </a:lnTo>
                  <a:lnTo>
                    <a:pt x="465" y="230"/>
                  </a:lnTo>
                  <a:lnTo>
                    <a:pt x="464" y="227"/>
                  </a:lnTo>
                  <a:lnTo>
                    <a:pt x="461" y="226"/>
                  </a:lnTo>
                  <a:lnTo>
                    <a:pt x="459" y="226"/>
                  </a:lnTo>
                  <a:lnTo>
                    <a:pt x="459" y="225"/>
                  </a:lnTo>
                  <a:lnTo>
                    <a:pt x="459" y="224"/>
                  </a:lnTo>
                  <a:lnTo>
                    <a:pt x="459" y="222"/>
                  </a:lnTo>
                  <a:lnTo>
                    <a:pt x="459" y="222"/>
                  </a:lnTo>
                  <a:lnTo>
                    <a:pt x="464" y="217"/>
                  </a:lnTo>
                  <a:lnTo>
                    <a:pt x="469" y="213"/>
                  </a:lnTo>
                  <a:lnTo>
                    <a:pt x="469" y="213"/>
                  </a:lnTo>
                  <a:lnTo>
                    <a:pt x="470" y="212"/>
                  </a:lnTo>
                  <a:lnTo>
                    <a:pt x="470" y="211"/>
                  </a:lnTo>
                  <a:lnTo>
                    <a:pt x="470" y="210"/>
                  </a:lnTo>
                  <a:lnTo>
                    <a:pt x="467" y="209"/>
                  </a:lnTo>
                  <a:lnTo>
                    <a:pt x="466" y="208"/>
                  </a:lnTo>
                  <a:lnTo>
                    <a:pt x="468" y="207"/>
                  </a:lnTo>
                  <a:lnTo>
                    <a:pt x="468" y="206"/>
                  </a:lnTo>
                  <a:lnTo>
                    <a:pt x="465" y="203"/>
                  </a:lnTo>
                  <a:lnTo>
                    <a:pt x="460" y="198"/>
                  </a:lnTo>
                  <a:lnTo>
                    <a:pt x="459" y="197"/>
                  </a:lnTo>
                  <a:lnTo>
                    <a:pt x="459" y="198"/>
                  </a:lnTo>
                  <a:lnTo>
                    <a:pt x="457" y="202"/>
                  </a:lnTo>
                  <a:lnTo>
                    <a:pt x="456" y="204"/>
                  </a:lnTo>
                  <a:lnTo>
                    <a:pt x="451" y="207"/>
                  </a:lnTo>
                  <a:lnTo>
                    <a:pt x="447" y="209"/>
                  </a:lnTo>
                  <a:lnTo>
                    <a:pt x="440" y="212"/>
                  </a:lnTo>
                  <a:lnTo>
                    <a:pt x="437" y="213"/>
                  </a:lnTo>
                  <a:lnTo>
                    <a:pt x="436" y="213"/>
                  </a:lnTo>
                  <a:lnTo>
                    <a:pt x="435" y="213"/>
                  </a:lnTo>
                  <a:lnTo>
                    <a:pt x="431" y="209"/>
                  </a:lnTo>
                  <a:lnTo>
                    <a:pt x="428" y="208"/>
                  </a:lnTo>
                  <a:lnTo>
                    <a:pt x="426" y="209"/>
                  </a:lnTo>
                  <a:lnTo>
                    <a:pt x="424" y="211"/>
                  </a:lnTo>
                  <a:lnTo>
                    <a:pt x="425" y="215"/>
                  </a:lnTo>
                  <a:lnTo>
                    <a:pt x="423" y="216"/>
                  </a:lnTo>
                  <a:lnTo>
                    <a:pt x="421" y="217"/>
                  </a:lnTo>
                  <a:lnTo>
                    <a:pt x="424" y="227"/>
                  </a:lnTo>
                  <a:lnTo>
                    <a:pt x="424" y="228"/>
                  </a:lnTo>
                  <a:lnTo>
                    <a:pt x="422" y="228"/>
                  </a:lnTo>
                  <a:lnTo>
                    <a:pt x="424" y="232"/>
                  </a:lnTo>
                  <a:lnTo>
                    <a:pt x="422" y="233"/>
                  </a:lnTo>
                  <a:lnTo>
                    <a:pt x="418" y="232"/>
                  </a:lnTo>
                  <a:lnTo>
                    <a:pt x="413" y="232"/>
                  </a:lnTo>
                  <a:lnTo>
                    <a:pt x="403" y="233"/>
                  </a:lnTo>
                  <a:lnTo>
                    <a:pt x="403" y="234"/>
                  </a:lnTo>
                  <a:lnTo>
                    <a:pt x="403" y="235"/>
                  </a:lnTo>
                  <a:lnTo>
                    <a:pt x="403" y="235"/>
                  </a:lnTo>
                  <a:lnTo>
                    <a:pt x="408" y="235"/>
                  </a:lnTo>
                  <a:lnTo>
                    <a:pt x="412" y="235"/>
                  </a:lnTo>
                  <a:lnTo>
                    <a:pt x="414" y="236"/>
                  </a:lnTo>
                  <a:lnTo>
                    <a:pt x="414" y="237"/>
                  </a:lnTo>
                  <a:lnTo>
                    <a:pt x="413" y="238"/>
                  </a:lnTo>
                  <a:lnTo>
                    <a:pt x="412" y="238"/>
                  </a:lnTo>
                  <a:lnTo>
                    <a:pt x="408" y="238"/>
                  </a:lnTo>
                  <a:lnTo>
                    <a:pt x="408" y="240"/>
                  </a:lnTo>
                  <a:lnTo>
                    <a:pt x="408" y="240"/>
                  </a:lnTo>
                  <a:lnTo>
                    <a:pt x="409" y="242"/>
                  </a:lnTo>
                  <a:lnTo>
                    <a:pt x="410" y="244"/>
                  </a:lnTo>
                  <a:lnTo>
                    <a:pt x="410" y="244"/>
                  </a:lnTo>
                  <a:lnTo>
                    <a:pt x="410" y="245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08" y="244"/>
                  </a:lnTo>
                  <a:lnTo>
                    <a:pt x="407" y="246"/>
                  </a:lnTo>
                  <a:lnTo>
                    <a:pt x="407" y="247"/>
                  </a:lnTo>
                  <a:lnTo>
                    <a:pt x="407" y="248"/>
                  </a:lnTo>
                  <a:lnTo>
                    <a:pt x="405" y="247"/>
                  </a:lnTo>
                  <a:lnTo>
                    <a:pt x="403" y="248"/>
                  </a:lnTo>
                  <a:lnTo>
                    <a:pt x="402" y="251"/>
                  </a:lnTo>
                  <a:lnTo>
                    <a:pt x="402" y="256"/>
                  </a:lnTo>
                  <a:lnTo>
                    <a:pt x="399" y="259"/>
                  </a:lnTo>
                  <a:lnTo>
                    <a:pt x="397" y="260"/>
                  </a:lnTo>
                  <a:lnTo>
                    <a:pt x="396" y="261"/>
                  </a:lnTo>
                  <a:lnTo>
                    <a:pt x="392" y="260"/>
                  </a:lnTo>
                  <a:lnTo>
                    <a:pt x="391" y="259"/>
                  </a:lnTo>
                  <a:lnTo>
                    <a:pt x="385" y="259"/>
                  </a:lnTo>
                  <a:lnTo>
                    <a:pt x="380" y="257"/>
                  </a:lnTo>
                  <a:lnTo>
                    <a:pt x="374" y="256"/>
                  </a:lnTo>
                  <a:lnTo>
                    <a:pt x="368" y="259"/>
                  </a:lnTo>
                  <a:lnTo>
                    <a:pt x="367" y="261"/>
                  </a:lnTo>
                  <a:lnTo>
                    <a:pt x="366" y="262"/>
                  </a:lnTo>
                  <a:lnTo>
                    <a:pt x="364" y="263"/>
                  </a:lnTo>
                  <a:lnTo>
                    <a:pt x="362" y="272"/>
                  </a:lnTo>
                  <a:lnTo>
                    <a:pt x="363" y="273"/>
                  </a:lnTo>
                  <a:lnTo>
                    <a:pt x="364" y="274"/>
                  </a:lnTo>
                  <a:lnTo>
                    <a:pt x="370" y="276"/>
                  </a:lnTo>
                  <a:lnTo>
                    <a:pt x="372" y="276"/>
                  </a:lnTo>
                  <a:lnTo>
                    <a:pt x="372" y="278"/>
                  </a:lnTo>
                  <a:lnTo>
                    <a:pt x="372" y="281"/>
                  </a:lnTo>
                  <a:lnTo>
                    <a:pt x="373" y="282"/>
                  </a:lnTo>
                  <a:lnTo>
                    <a:pt x="375" y="282"/>
                  </a:lnTo>
                  <a:lnTo>
                    <a:pt x="379" y="282"/>
                  </a:lnTo>
                  <a:lnTo>
                    <a:pt x="381" y="282"/>
                  </a:lnTo>
                  <a:lnTo>
                    <a:pt x="384" y="282"/>
                  </a:lnTo>
                  <a:lnTo>
                    <a:pt x="386" y="284"/>
                  </a:lnTo>
                  <a:lnTo>
                    <a:pt x="387" y="285"/>
                  </a:lnTo>
                  <a:lnTo>
                    <a:pt x="388" y="286"/>
                  </a:lnTo>
                  <a:lnTo>
                    <a:pt x="385" y="295"/>
                  </a:lnTo>
                  <a:lnTo>
                    <a:pt x="385" y="298"/>
                  </a:lnTo>
                  <a:lnTo>
                    <a:pt x="386" y="303"/>
                  </a:lnTo>
                  <a:lnTo>
                    <a:pt x="388" y="307"/>
                  </a:lnTo>
                  <a:lnTo>
                    <a:pt x="391" y="311"/>
                  </a:lnTo>
                  <a:lnTo>
                    <a:pt x="394" y="313"/>
                  </a:lnTo>
                  <a:lnTo>
                    <a:pt x="394" y="314"/>
                  </a:lnTo>
                  <a:lnTo>
                    <a:pt x="394" y="315"/>
                  </a:lnTo>
                  <a:lnTo>
                    <a:pt x="394" y="318"/>
                  </a:lnTo>
                  <a:lnTo>
                    <a:pt x="392" y="321"/>
                  </a:lnTo>
                  <a:lnTo>
                    <a:pt x="390" y="324"/>
                  </a:lnTo>
                  <a:lnTo>
                    <a:pt x="388" y="325"/>
                  </a:lnTo>
                  <a:lnTo>
                    <a:pt x="386" y="329"/>
                  </a:lnTo>
                  <a:lnTo>
                    <a:pt x="383" y="334"/>
                  </a:lnTo>
                  <a:lnTo>
                    <a:pt x="379" y="339"/>
                  </a:lnTo>
                  <a:lnTo>
                    <a:pt x="377" y="343"/>
                  </a:lnTo>
                  <a:lnTo>
                    <a:pt x="377" y="353"/>
                  </a:lnTo>
                  <a:lnTo>
                    <a:pt x="375" y="355"/>
                  </a:lnTo>
                  <a:lnTo>
                    <a:pt x="375" y="354"/>
                  </a:lnTo>
                  <a:lnTo>
                    <a:pt x="374" y="353"/>
                  </a:lnTo>
                  <a:lnTo>
                    <a:pt x="370" y="353"/>
                  </a:lnTo>
                  <a:lnTo>
                    <a:pt x="369" y="353"/>
                  </a:lnTo>
                  <a:lnTo>
                    <a:pt x="368" y="352"/>
                  </a:lnTo>
                  <a:lnTo>
                    <a:pt x="365" y="352"/>
                  </a:lnTo>
                  <a:lnTo>
                    <a:pt x="361" y="354"/>
                  </a:lnTo>
                  <a:lnTo>
                    <a:pt x="357" y="353"/>
                  </a:lnTo>
                  <a:lnTo>
                    <a:pt x="353" y="349"/>
                  </a:lnTo>
                  <a:lnTo>
                    <a:pt x="345" y="347"/>
                  </a:lnTo>
                  <a:lnTo>
                    <a:pt x="336" y="348"/>
                  </a:lnTo>
                  <a:lnTo>
                    <a:pt x="336" y="344"/>
                  </a:lnTo>
                  <a:lnTo>
                    <a:pt x="336" y="339"/>
                  </a:lnTo>
                  <a:lnTo>
                    <a:pt x="336" y="331"/>
                  </a:lnTo>
                  <a:lnTo>
                    <a:pt x="339" y="325"/>
                  </a:lnTo>
                  <a:lnTo>
                    <a:pt x="339" y="324"/>
                  </a:lnTo>
                  <a:lnTo>
                    <a:pt x="339" y="323"/>
                  </a:lnTo>
                  <a:lnTo>
                    <a:pt x="338" y="322"/>
                  </a:lnTo>
                  <a:lnTo>
                    <a:pt x="331" y="320"/>
                  </a:lnTo>
                  <a:lnTo>
                    <a:pt x="329" y="320"/>
                  </a:lnTo>
                  <a:lnTo>
                    <a:pt x="328" y="317"/>
                  </a:lnTo>
                  <a:lnTo>
                    <a:pt x="325" y="315"/>
                  </a:lnTo>
                  <a:lnTo>
                    <a:pt x="322" y="314"/>
                  </a:lnTo>
                  <a:lnTo>
                    <a:pt x="318" y="312"/>
                  </a:lnTo>
                  <a:lnTo>
                    <a:pt x="315" y="312"/>
                  </a:lnTo>
                  <a:lnTo>
                    <a:pt x="312" y="312"/>
                  </a:lnTo>
                  <a:lnTo>
                    <a:pt x="311" y="313"/>
                  </a:lnTo>
                  <a:lnTo>
                    <a:pt x="309" y="313"/>
                  </a:lnTo>
                  <a:lnTo>
                    <a:pt x="307" y="312"/>
                  </a:lnTo>
                  <a:lnTo>
                    <a:pt x="300" y="308"/>
                  </a:lnTo>
                  <a:lnTo>
                    <a:pt x="290" y="301"/>
                  </a:lnTo>
                  <a:lnTo>
                    <a:pt x="282" y="295"/>
                  </a:lnTo>
                  <a:lnTo>
                    <a:pt x="276" y="293"/>
                  </a:lnTo>
                  <a:lnTo>
                    <a:pt x="275" y="291"/>
                  </a:lnTo>
                  <a:lnTo>
                    <a:pt x="273" y="289"/>
                  </a:lnTo>
                  <a:lnTo>
                    <a:pt x="265" y="282"/>
                  </a:lnTo>
                  <a:lnTo>
                    <a:pt x="260" y="284"/>
                  </a:lnTo>
                  <a:lnTo>
                    <a:pt x="254" y="279"/>
                  </a:lnTo>
                  <a:lnTo>
                    <a:pt x="248" y="275"/>
                  </a:lnTo>
                  <a:lnTo>
                    <a:pt x="246" y="274"/>
                  </a:lnTo>
                  <a:lnTo>
                    <a:pt x="240" y="267"/>
                  </a:lnTo>
                  <a:lnTo>
                    <a:pt x="233" y="262"/>
                  </a:lnTo>
                  <a:lnTo>
                    <a:pt x="225" y="256"/>
                  </a:lnTo>
                  <a:lnTo>
                    <a:pt x="221" y="252"/>
                  </a:lnTo>
                  <a:lnTo>
                    <a:pt x="213" y="246"/>
                  </a:lnTo>
                  <a:lnTo>
                    <a:pt x="208" y="243"/>
                  </a:lnTo>
                  <a:lnTo>
                    <a:pt x="207" y="241"/>
                  </a:lnTo>
                  <a:lnTo>
                    <a:pt x="206" y="239"/>
                  </a:lnTo>
                  <a:lnTo>
                    <a:pt x="203" y="227"/>
                  </a:lnTo>
                  <a:lnTo>
                    <a:pt x="201" y="221"/>
                  </a:lnTo>
                  <a:lnTo>
                    <a:pt x="198" y="218"/>
                  </a:lnTo>
                  <a:lnTo>
                    <a:pt x="195" y="212"/>
                  </a:lnTo>
                  <a:lnTo>
                    <a:pt x="192" y="204"/>
                  </a:lnTo>
                  <a:lnTo>
                    <a:pt x="190" y="197"/>
                  </a:lnTo>
                  <a:lnTo>
                    <a:pt x="189" y="195"/>
                  </a:lnTo>
                  <a:lnTo>
                    <a:pt x="185" y="192"/>
                  </a:lnTo>
                  <a:lnTo>
                    <a:pt x="180" y="189"/>
                  </a:lnTo>
                  <a:lnTo>
                    <a:pt x="175" y="188"/>
                  </a:lnTo>
                  <a:lnTo>
                    <a:pt x="174" y="188"/>
                  </a:lnTo>
                  <a:lnTo>
                    <a:pt x="173" y="188"/>
                  </a:lnTo>
                  <a:lnTo>
                    <a:pt x="172" y="188"/>
                  </a:lnTo>
                  <a:lnTo>
                    <a:pt x="171" y="191"/>
                  </a:lnTo>
                  <a:lnTo>
                    <a:pt x="167" y="191"/>
                  </a:lnTo>
                  <a:lnTo>
                    <a:pt x="166" y="191"/>
                  </a:lnTo>
                  <a:lnTo>
                    <a:pt x="164" y="190"/>
                  </a:lnTo>
                  <a:lnTo>
                    <a:pt x="158" y="189"/>
                  </a:lnTo>
                  <a:lnTo>
                    <a:pt x="156" y="188"/>
                  </a:lnTo>
                  <a:lnTo>
                    <a:pt x="152" y="189"/>
                  </a:lnTo>
                  <a:lnTo>
                    <a:pt x="144" y="190"/>
                  </a:lnTo>
                  <a:lnTo>
                    <a:pt x="142" y="189"/>
                  </a:lnTo>
                  <a:lnTo>
                    <a:pt x="134" y="184"/>
                  </a:lnTo>
                  <a:lnTo>
                    <a:pt x="131" y="182"/>
                  </a:lnTo>
                  <a:lnTo>
                    <a:pt x="130" y="181"/>
                  </a:lnTo>
                  <a:lnTo>
                    <a:pt x="130" y="179"/>
                  </a:lnTo>
                  <a:lnTo>
                    <a:pt x="132" y="176"/>
                  </a:lnTo>
                  <a:lnTo>
                    <a:pt x="133" y="174"/>
                  </a:lnTo>
                  <a:lnTo>
                    <a:pt x="132" y="172"/>
                  </a:lnTo>
                  <a:lnTo>
                    <a:pt x="130" y="169"/>
                  </a:lnTo>
                  <a:lnTo>
                    <a:pt x="130" y="167"/>
                  </a:lnTo>
                  <a:lnTo>
                    <a:pt x="132" y="165"/>
                  </a:lnTo>
                  <a:lnTo>
                    <a:pt x="134" y="165"/>
                  </a:lnTo>
                  <a:lnTo>
                    <a:pt x="134" y="165"/>
                  </a:lnTo>
                  <a:lnTo>
                    <a:pt x="134" y="164"/>
                  </a:lnTo>
                  <a:lnTo>
                    <a:pt x="133" y="163"/>
                  </a:lnTo>
                  <a:lnTo>
                    <a:pt x="132" y="161"/>
                  </a:lnTo>
                  <a:lnTo>
                    <a:pt x="127" y="158"/>
                  </a:lnTo>
                  <a:lnTo>
                    <a:pt x="126" y="158"/>
                  </a:lnTo>
                  <a:lnTo>
                    <a:pt x="127" y="157"/>
                  </a:lnTo>
                  <a:lnTo>
                    <a:pt x="127" y="156"/>
                  </a:lnTo>
                  <a:lnTo>
                    <a:pt x="127" y="153"/>
                  </a:lnTo>
                  <a:lnTo>
                    <a:pt x="128" y="151"/>
                  </a:lnTo>
                  <a:lnTo>
                    <a:pt x="128" y="150"/>
                  </a:lnTo>
                  <a:lnTo>
                    <a:pt x="128" y="148"/>
                  </a:lnTo>
                  <a:lnTo>
                    <a:pt x="128" y="147"/>
                  </a:lnTo>
                  <a:lnTo>
                    <a:pt x="126" y="147"/>
                  </a:lnTo>
                  <a:lnTo>
                    <a:pt x="123" y="144"/>
                  </a:lnTo>
                  <a:lnTo>
                    <a:pt x="120" y="144"/>
                  </a:lnTo>
                  <a:lnTo>
                    <a:pt x="111" y="144"/>
                  </a:lnTo>
                  <a:lnTo>
                    <a:pt x="108" y="143"/>
                  </a:lnTo>
                  <a:lnTo>
                    <a:pt x="105" y="141"/>
                  </a:lnTo>
                  <a:lnTo>
                    <a:pt x="103" y="136"/>
                  </a:lnTo>
                  <a:lnTo>
                    <a:pt x="101" y="134"/>
                  </a:lnTo>
                  <a:lnTo>
                    <a:pt x="100" y="134"/>
                  </a:lnTo>
                  <a:lnTo>
                    <a:pt x="97" y="134"/>
                  </a:lnTo>
                  <a:lnTo>
                    <a:pt x="94" y="133"/>
                  </a:lnTo>
                  <a:lnTo>
                    <a:pt x="92" y="133"/>
                  </a:lnTo>
                  <a:lnTo>
                    <a:pt x="87" y="128"/>
                  </a:lnTo>
                  <a:lnTo>
                    <a:pt x="83" y="123"/>
                  </a:lnTo>
                  <a:lnTo>
                    <a:pt x="81" y="127"/>
                  </a:lnTo>
                  <a:lnTo>
                    <a:pt x="80" y="128"/>
                  </a:lnTo>
                  <a:lnTo>
                    <a:pt x="76" y="128"/>
                  </a:lnTo>
                  <a:lnTo>
                    <a:pt x="73" y="127"/>
                  </a:lnTo>
                  <a:lnTo>
                    <a:pt x="71" y="128"/>
                  </a:lnTo>
                  <a:lnTo>
                    <a:pt x="69" y="130"/>
                  </a:lnTo>
                  <a:lnTo>
                    <a:pt x="70" y="131"/>
                  </a:lnTo>
                  <a:lnTo>
                    <a:pt x="71" y="132"/>
                  </a:lnTo>
                  <a:lnTo>
                    <a:pt x="73" y="134"/>
                  </a:lnTo>
                  <a:lnTo>
                    <a:pt x="77" y="139"/>
                  </a:lnTo>
                  <a:lnTo>
                    <a:pt x="80" y="142"/>
                  </a:lnTo>
                  <a:lnTo>
                    <a:pt x="80" y="143"/>
                  </a:lnTo>
                  <a:lnTo>
                    <a:pt x="80" y="144"/>
                  </a:lnTo>
                  <a:lnTo>
                    <a:pt x="79" y="144"/>
                  </a:lnTo>
                  <a:lnTo>
                    <a:pt x="78" y="144"/>
                  </a:lnTo>
                  <a:lnTo>
                    <a:pt x="77" y="144"/>
                  </a:lnTo>
                  <a:lnTo>
                    <a:pt x="76" y="143"/>
                  </a:lnTo>
                  <a:lnTo>
                    <a:pt x="76" y="142"/>
                  </a:lnTo>
                  <a:lnTo>
                    <a:pt x="75" y="139"/>
                  </a:lnTo>
                  <a:lnTo>
                    <a:pt x="73" y="138"/>
                  </a:lnTo>
                  <a:lnTo>
                    <a:pt x="72" y="137"/>
                  </a:lnTo>
                  <a:lnTo>
                    <a:pt x="70" y="137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64" y="137"/>
                  </a:lnTo>
                  <a:lnTo>
                    <a:pt x="63" y="139"/>
                  </a:lnTo>
                  <a:lnTo>
                    <a:pt x="62" y="142"/>
                  </a:lnTo>
                  <a:lnTo>
                    <a:pt x="60" y="147"/>
                  </a:lnTo>
                  <a:lnTo>
                    <a:pt x="59" y="148"/>
                  </a:lnTo>
                  <a:lnTo>
                    <a:pt x="54" y="150"/>
                  </a:lnTo>
                  <a:lnTo>
                    <a:pt x="45" y="150"/>
                  </a:lnTo>
                  <a:lnTo>
                    <a:pt x="41" y="152"/>
                  </a:lnTo>
                  <a:lnTo>
                    <a:pt x="40" y="153"/>
                  </a:lnTo>
                  <a:lnTo>
                    <a:pt x="36" y="158"/>
                  </a:lnTo>
                  <a:lnTo>
                    <a:pt x="34" y="160"/>
                  </a:lnTo>
                  <a:lnTo>
                    <a:pt x="31" y="163"/>
                  </a:lnTo>
                  <a:lnTo>
                    <a:pt x="32" y="170"/>
                  </a:lnTo>
                  <a:lnTo>
                    <a:pt x="33" y="180"/>
                  </a:lnTo>
                  <a:lnTo>
                    <a:pt x="35" y="183"/>
                  </a:lnTo>
                  <a:lnTo>
                    <a:pt x="36" y="183"/>
                  </a:lnTo>
                  <a:lnTo>
                    <a:pt x="36" y="184"/>
                  </a:lnTo>
                  <a:lnTo>
                    <a:pt x="35" y="185"/>
                  </a:lnTo>
                  <a:lnTo>
                    <a:pt x="35" y="186"/>
                  </a:lnTo>
                  <a:lnTo>
                    <a:pt x="33" y="188"/>
                  </a:lnTo>
                  <a:lnTo>
                    <a:pt x="32" y="188"/>
                  </a:lnTo>
                  <a:lnTo>
                    <a:pt x="28" y="187"/>
                  </a:lnTo>
                  <a:lnTo>
                    <a:pt x="25" y="187"/>
                  </a:lnTo>
                  <a:lnTo>
                    <a:pt x="16" y="186"/>
                  </a:lnTo>
                  <a:lnTo>
                    <a:pt x="8" y="186"/>
                  </a:lnTo>
                  <a:lnTo>
                    <a:pt x="0" y="185"/>
                  </a:lnTo>
                  <a:lnTo>
                    <a:pt x="0" y="175"/>
                  </a:lnTo>
                  <a:lnTo>
                    <a:pt x="0" y="166"/>
                  </a:lnTo>
                  <a:lnTo>
                    <a:pt x="0" y="157"/>
                  </a:lnTo>
                  <a:lnTo>
                    <a:pt x="0" y="146"/>
                  </a:lnTo>
                  <a:lnTo>
                    <a:pt x="0" y="136"/>
                  </a:lnTo>
                  <a:lnTo>
                    <a:pt x="0" y="126"/>
                  </a:lnTo>
                  <a:lnTo>
                    <a:pt x="0" y="117"/>
                  </a:lnTo>
                  <a:lnTo>
                    <a:pt x="0" y="107"/>
                  </a:lnTo>
                  <a:lnTo>
                    <a:pt x="0" y="96"/>
                  </a:lnTo>
                  <a:lnTo>
                    <a:pt x="0" y="87"/>
                  </a:lnTo>
                  <a:lnTo>
                    <a:pt x="0" y="76"/>
                  </a:lnTo>
                  <a:lnTo>
                    <a:pt x="0" y="67"/>
                  </a:lnTo>
                  <a:lnTo>
                    <a:pt x="0" y="56"/>
                  </a:lnTo>
                  <a:lnTo>
                    <a:pt x="0" y="46"/>
                  </a:lnTo>
                  <a:lnTo>
                    <a:pt x="0" y="36"/>
                  </a:lnTo>
                  <a:lnTo>
                    <a:pt x="0" y="26"/>
                  </a:lnTo>
                  <a:lnTo>
                    <a:pt x="4" y="24"/>
                  </a:lnTo>
                  <a:lnTo>
                    <a:pt x="9" y="22"/>
                  </a:lnTo>
                  <a:lnTo>
                    <a:pt x="14" y="21"/>
                  </a:lnTo>
                  <a:lnTo>
                    <a:pt x="19" y="20"/>
                  </a:lnTo>
                  <a:lnTo>
                    <a:pt x="25" y="17"/>
                  </a:lnTo>
                  <a:lnTo>
                    <a:pt x="31" y="15"/>
                  </a:lnTo>
                  <a:lnTo>
                    <a:pt x="38" y="13"/>
                  </a:lnTo>
                  <a:lnTo>
                    <a:pt x="43" y="11"/>
                  </a:lnTo>
                  <a:lnTo>
                    <a:pt x="48" y="10"/>
                  </a:lnTo>
                  <a:lnTo>
                    <a:pt x="54" y="8"/>
                  </a:lnTo>
                  <a:lnTo>
                    <a:pt x="63" y="5"/>
                  </a:lnTo>
                  <a:lnTo>
                    <a:pt x="68" y="4"/>
                  </a:lnTo>
                  <a:lnTo>
                    <a:pt x="74" y="2"/>
                  </a:lnTo>
                  <a:lnTo>
                    <a:pt x="79" y="1"/>
                  </a:lnTo>
                  <a:lnTo>
                    <a:pt x="82" y="0"/>
                  </a:lnTo>
                  <a:lnTo>
                    <a:pt x="86" y="2"/>
                  </a:lnTo>
                  <a:lnTo>
                    <a:pt x="90" y="5"/>
                  </a:lnTo>
                  <a:lnTo>
                    <a:pt x="95" y="8"/>
                  </a:lnTo>
                  <a:lnTo>
                    <a:pt x="99" y="11"/>
                  </a:lnTo>
                  <a:lnTo>
                    <a:pt x="103" y="15"/>
                  </a:lnTo>
                  <a:lnTo>
                    <a:pt x="108" y="17"/>
                  </a:lnTo>
                  <a:lnTo>
                    <a:pt x="112" y="20"/>
                  </a:lnTo>
                  <a:lnTo>
                    <a:pt x="117" y="23"/>
                  </a:lnTo>
                  <a:lnTo>
                    <a:pt x="121" y="26"/>
                  </a:lnTo>
                  <a:lnTo>
                    <a:pt x="125" y="29"/>
                  </a:lnTo>
                  <a:lnTo>
                    <a:pt x="129" y="32"/>
                  </a:lnTo>
                  <a:lnTo>
                    <a:pt x="134" y="35"/>
                  </a:lnTo>
                  <a:lnTo>
                    <a:pt x="139" y="38"/>
                  </a:lnTo>
                  <a:lnTo>
                    <a:pt x="143" y="41"/>
                  </a:lnTo>
                  <a:lnTo>
                    <a:pt x="147" y="44"/>
                  </a:lnTo>
                  <a:lnTo>
                    <a:pt x="151" y="47"/>
                  </a:lnTo>
                  <a:lnTo>
                    <a:pt x="156" y="49"/>
                  </a:lnTo>
                  <a:lnTo>
                    <a:pt x="160" y="53"/>
                  </a:lnTo>
                  <a:lnTo>
                    <a:pt x="162" y="54"/>
                  </a:lnTo>
                  <a:lnTo>
                    <a:pt x="163" y="59"/>
                  </a:lnTo>
                  <a:lnTo>
                    <a:pt x="165" y="62"/>
                  </a:lnTo>
                  <a:lnTo>
                    <a:pt x="169" y="66"/>
                  </a:lnTo>
                  <a:lnTo>
                    <a:pt x="172" y="70"/>
                  </a:lnTo>
                  <a:lnTo>
                    <a:pt x="177" y="75"/>
                  </a:lnTo>
                  <a:lnTo>
                    <a:pt x="180" y="79"/>
                  </a:lnTo>
                  <a:lnTo>
                    <a:pt x="183" y="83"/>
                  </a:lnTo>
                  <a:lnTo>
                    <a:pt x="188" y="89"/>
                  </a:lnTo>
                  <a:lnTo>
                    <a:pt x="191" y="92"/>
                  </a:lnTo>
                  <a:lnTo>
                    <a:pt x="194" y="92"/>
                  </a:lnTo>
                  <a:lnTo>
                    <a:pt x="199" y="92"/>
                  </a:lnTo>
                  <a:lnTo>
                    <a:pt x="207" y="90"/>
                  </a:lnTo>
                  <a:lnTo>
                    <a:pt x="212" y="89"/>
                  </a:lnTo>
                  <a:lnTo>
                    <a:pt x="219" y="88"/>
                  </a:lnTo>
                  <a:lnTo>
                    <a:pt x="225" y="87"/>
                  </a:lnTo>
                  <a:lnTo>
                    <a:pt x="230" y="86"/>
                  </a:lnTo>
                  <a:lnTo>
                    <a:pt x="238" y="87"/>
                  </a:lnTo>
                  <a:lnTo>
                    <a:pt x="245" y="87"/>
                  </a:lnTo>
                  <a:lnTo>
                    <a:pt x="251" y="88"/>
                  </a:lnTo>
                  <a:lnTo>
                    <a:pt x="256" y="89"/>
                  </a:lnTo>
                  <a:lnTo>
                    <a:pt x="262" y="89"/>
                  </a:lnTo>
                  <a:lnTo>
                    <a:pt x="265" y="89"/>
                  </a:lnTo>
                  <a:lnTo>
                    <a:pt x="270" y="90"/>
                  </a:lnTo>
                  <a:lnTo>
                    <a:pt x="271" y="89"/>
                  </a:lnTo>
                  <a:lnTo>
                    <a:pt x="275" y="87"/>
                  </a:lnTo>
                  <a:lnTo>
                    <a:pt x="278" y="85"/>
                  </a:lnTo>
                  <a:lnTo>
                    <a:pt x="281" y="83"/>
                  </a:lnTo>
                  <a:lnTo>
                    <a:pt x="284" y="83"/>
                  </a:lnTo>
                  <a:lnTo>
                    <a:pt x="287" y="85"/>
                  </a:lnTo>
                  <a:lnTo>
                    <a:pt x="290" y="89"/>
                  </a:lnTo>
                  <a:lnTo>
                    <a:pt x="293" y="92"/>
                  </a:lnTo>
                  <a:lnTo>
                    <a:pt x="296" y="95"/>
                  </a:lnTo>
                  <a:lnTo>
                    <a:pt x="299" y="97"/>
                  </a:lnTo>
                  <a:lnTo>
                    <a:pt x="303" y="100"/>
                  </a:lnTo>
                  <a:lnTo>
                    <a:pt x="306" y="105"/>
                  </a:lnTo>
                  <a:lnTo>
                    <a:pt x="309" y="111"/>
                  </a:lnTo>
                  <a:lnTo>
                    <a:pt x="311" y="115"/>
                  </a:lnTo>
                  <a:lnTo>
                    <a:pt x="313" y="119"/>
                  </a:lnTo>
                  <a:lnTo>
                    <a:pt x="316" y="117"/>
                  </a:lnTo>
                  <a:lnTo>
                    <a:pt x="319" y="115"/>
                  </a:lnTo>
                  <a:lnTo>
                    <a:pt x="322" y="114"/>
                  </a:lnTo>
                  <a:lnTo>
                    <a:pt x="322" y="119"/>
                  </a:lnTo>
                  <a:lnTo>
                    <a:pt x="322" y="123"/>
                  </a:lnTo>
                  <a:lnTo>
                    <a:pt x="321" y="131"/>
                  </a:lnTo>
                  <a:lnTo>
                    <a:pt x="321" y="136"/>
                  </a:lnTo>
                  <a:lnTo>
                    <a:pt x="320" y="143"/>
                  </a:lnTo>
                  <a:lnTo>
                    <a:pt x="320" y="148"/>
                  </a:lnTo>
                  <a:lnTo>
                    <a:pt x="320" y="153"/>
                  </a:lnTo>
                  <a:lnTo>
                    <a:pt x="319" y="157"/>
                  </a:lnTo>
                  <a:lnTo>
                    <a:pt x="325" y="157"/>
                  </a:lnTo>
                  <a:lnTo>
                    <a:pt x="329" y="157"/>
                  </a:lnTo>
                  <a:lnTo>
                    <a:pt x="335" y="157"/>
                  </a:lnTo>
                  <a:lnTo>
                    <a:pt x="336" y="161"/>
                  </a:lnTo>
                  <a:lnTo>
                    <a:pt x="336" y="167"/>
                  </a:lnTo>
                  <a:lnTo>
                    <a:pt x="338" y="174"/>
                  </a:lnTo>
                  <a:lnTo>
                    <a:pt x="338" y="178"/>
                  </a:lnTo>
                  <a:lnTo>
                    <a:pt x="340" y="185"/>
                  </a:lnTo>
                  <a:lnTo>
                    <a:pt x="340" y="188"/>
                  </a:lnTo>
                  <a:lnTo>
                    <a:pt x="342" y="191"/>
                  </a:lnTo>
                  <a:lnTo>
                    <a:pt x="343" y="193"/>
                  </a:lnTo>
                  <a:lnTo>
                    <a:pt x="345" y="193"/>
                  </a:lnTo>
                  <a:lnTo>
                    <a:pt x="352" y="193"/>
                  </a:lnTo>
                  <a:lnTo>
                    <a:pt x="358" y="192"/>
                  </a:lnTo>
                  <a:lnTo>
                    <a:pt x="363" y="192"/>
                  </a:lnTo>
                  <a:lnTo>
                    <a:pt x="368" y="191"/>
                  </a:lnTo>
                  <a:lnTo>
                    <a:pt x="374" y="191"/>
                  </a:lnTo>
                  <a:lnTo>
                    <a:pt x="377" y="192"/>
                  </a:lnTo>
                  <a:lnTo>
                    <a:pt x="379" y="191"/>
                  </a:lnTo>
                  <a:lnTo>
                    <a:pt x="381" y="191"/>
                  </a:lnTo>
                  <a:lnTo>
                    <a:pt x="383" y="194"/>
                  </a:lnTo>
                  <a:lnTo>
                    <a:pt x="383" y="195"/>
                  </a:lnTo>
                  <a:lnTo>
                    <a:pt x="385" y="196"/>
                  </a:lnTo>
                  <a:lnTo>
                    <a:pt x="386" y="198"/>
                  </a:lnTo>
                  <a:lnTo>
                    <a:pt x="386" y="200"/>
                  </a:lnTo>
                  <a:lnTo>
                    <a:pt x="385" y="205"/>
                  </a:lnTo>
                  <a:lnTo>
                    <a:pt x="385" y="207"/>
                  </a:lnTo>
                  <a:lnTo>
                    <a:pt x="386" y="209"/>
                  </a:lnTo>
                  <a:lnTo>
                    <a:pt x="388" y="211"/>
                  </a:lnTo>
                  <a:lnTo>
                    <a:pt x="392" y="213"/>
                  </a:lnTo>
                  <a:lnTo>
                    <a:pt x="396" y="215"/>
                  </a:lnTo>
                  <a:lnTo>
                    <a:pt x="398" y="215"/>
                  </a:lnTo>
                  <a:lnTo>
                    <a:pt x="401" y="215"/>
                  </a:lnTo>
                  <a:lnTo>
                    <a:pt x="402" y="213"/>
                  </a:lnTo>
                  <a:lnTo>
                    <a:pt x="402" y="211"/>
                  </a:lnTo>
                  <a:lnTo>
                    <a:pt x="401" y="209"/>
                  </a:lnTo>
                  <a:lnTo>
                    <a:pt x="401" y="206"/>
                  </a:lnTo>
                  <a:lnTo>
                    <a:pt x="401" y="204"/>
                  </a:lnTo>
                  <a:lnTo>
                    <a:pt x="404" y="200"/>
                  </a:lnTo>
                  <a:lnTo>
                    <a:pt x="406" y="197"/>
                  </a:lnTo>
                  <a:lnTo>
                    <a:pt x="410" y="194"/>
                  </a:lnTo>
                  <a:lnTo>
                    <a:pt x="414" y="190"/>
                  </a:lnTo>
                  <a:lnTo>
                    <a:pt x="416" y="188"/>
                  </a:lnTo>
                  <a:lnTo>
                    <a:pt x="417" y="183"/>
                  </a:lnTo>
                  <a:lnTo>
                    <a:pt x="419" y="181"/>
                  </a:lnTo>
                  <a:lnTo>
                    <a:pt x="422" y="180"/>
                  </a:lnTo>
                  <a:lnTo>
                    <a:pt x="426" y="178"/>
                  </a:lnTo>
                  <a:lnTo>
                    <a:pt x="427" y="176"/>
                  </a:lnTo>
                  <a:lnTo>
                    <a:pt x="433" y="172"/>
                  </a:lnTo>
                  <a:lnTo>
                    <a:pt x="436" y="170"/>
                  </a:lnTo>
                  <a:lnTo>
                    <a:pt x="440" y="169"/>
                  </a:lnTo>
                  <a:lnTo>
                    <a:pt x="445" y="167"/>
                  </a:lnTo>
                  <a:lnTo>
                    <a:pt x="449" y="164"/>
                  </a:lnTo>
                  <a:lnTo>
                    <a:pt x="454" y="159"/>
                  </a:lnTo>
                  <a:lnTo>
                    <a:pt x="457" y="155"/>
                  </a:lnTo>
                  <a:lnTo>
                    <a:pt x="460" y="153"/>
                  </a:lnTo>
                  <a:lnTo>
                    <a:pt x="462" y="153"/>
                  </a:lnTo>
                  <a:lnTo>
                    <a:pt x="464" y="155"/>
                  </a:lnTo>
                  <a:lnTo>
                    <a:pt x="465" y="155"/>
                  </a:lnTo>
                  <a:lnTo>
                    <a:pt x="466" y="154"/>
                  </a:lnTo>
                  <a:lnTo>
                    <a:pt x="468" y="152"/>
                  </a:lnTo>
                  <a:lnTo>
                    <a:pt x="469" y="149"/>
                  </a:lnTo>
                  <a:lnTo>
                    <a:pt x="471" y="148"/>
                  </a:lnTo>
                  <a:lnTo>
                    <a:pt x="474" y="148"/>
                  </a:lnTo>
                  <a:lnTo>
                    <a:pt x="477" y="14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3" name="Freeform 671">
              <a:extLst>
                <a:ext uri="{FF2B5EF4-FFF2-40B4-BE49-F238E27FC236}">
                  <a16:creationId xmlns:a16="http://schemas.microsoft.com/office/drawing/2014/main" id="{4D28D16A-B079-675D-B2CB-6359C8376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6815" y="8176846"/>
              <a:ext cx="5497" cy="5493"/>
            </a:xfrm>
            <a:custGeom>
              <a:avLst/>
              <a:gdLst>
                <a:gd name="T0" fmla="*/ 3 w 5"/>
                <a:gd name="T1" fmla="*/ 2 h 4"/>
                <a:gd name="T2" fmla="*/ 3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0 w 5"/>
                <a:gd name="T9" fmla="*/ 1 h 4"/>
                <a:gd name="T10" fmla="*/ 2 w 5"/>
                <a:gd name="T11" fmla="*/ 0 h 4"/>
                <a:gd name="T12" fmla="*/ 3 w 5"/>
                <a:gd name="T13" fmla="*/ 0 h 4"/>
                <a:gd name="T14" fmla="*/ 4 w 5"/>
                <a:gd name="T15" fmla="*/ 0 h 4"/>
                <a:gd name="T16" fmla="*/ 3 w 5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4" name="Freeform 672">
              <a:extLst>
                <a:ext uri="{FF2B5EF4-FFF2-40B4-BE49-F238E27FC236}">
                  <a16:creationId xmlns:a16="http://schemas.microsoft.com/office/drawing/2014/main" id="{89049237-BA1E-391C-C2C1-4885F5E14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29340" y="8165856"/>
              <a:ext cx="10990" cy="16484"/>
            </a:xfrm>
            <a:custGeom>
              <a:avLst/>
              <a:gdLst>
                <a:gd name="T0" fmla="*/ 8 w 9"/>
                <a:gd name="T1" fmla="*/ 10 h 12"/>
                <a:gd name="T2" fmla="*/ 7 w 9"/>
                <a:gd name="T3" fmla="*/ 11 h 12"/>
                <a:gd name="T4" fmla="*/ 4 w 9"/>
                <a:gd name="T5" fmla="*/ 11 h 12"/>
                <a:gd name="T6" fmla="*/ 2 w 9"/>
                <a:gd name="T7" fmla="*/ 10 h 12"/>
                <a:gd name="T8" fmla="*/ 3 w 9"/>
                <a:gd name="T9" fmla="*/ 6 h 12"/>
                <a:gd name="T10" fmla="*/ 3 w 9"/>
                <a:gd name="T11" fmla="*/ 6 h 12"/>
                <a:gd name="T12" fmla="*/ 3 w 9"/>
                <a:gd name="T13" fmla="*/ 6 h 12"/>
                <a:gd name="T14" fmla="*/ 2 w 9"/>
                <a:gd name="T15" fmla="*/ 5 h 12"/>
                <a:gd name="T16" fmla="*/ 1 w 9"/>
                <a:gd name="T17" fmla="*/ 4 h 12"/>
                <a:gd name="T18" fmla="*/ 0 w 9"/>
                <a:gd name="T19" fmla="*/ 2 h 12"/>
                <a:gd name="T20" fmla="*/ 1 w 9"/>
                <a:gd name="T21" fmla="*/ 0 h 12"/>
                <a:gd name="T22" fmla="*/ 2 w 9"/>
                <a:gd name="T23" fmla="*/ 0 h 12"/>
                <a:gd name="T24" fmla="*/ 2 w 9"/>
                <a:gd name="T25" fmla="*/ 0 h 12"/>
                <a:gd name="T26" fmla="*/ 4 w 9"/>
                <a:gd name="T27" fmla="*/ 2 h 12"/>
                <a:gd name="T28" fmla="*/ 5 w 9"/>
                <a:gd name="T29" fmla="*/ 3 h 12"/>
                <a:gd name="T30" fmla="*/ 8 w 9"/>
                <a:gd name="T31" fmla="*/ 4 h 12"/>
                <a:gd name="T32" fmla="*/ 7 w 9"/>
                <a:gd name="T33" fmla="*/ 6 h 12"/>
                <a:gd name="T34" fmla="*/ 8 w 9"/>
                <a:gd name="T35" fmla="*/ 9 h 12"/>
                <a:gd name="T36" fmla="*/ 8 w 9"/>
                <a:gd name="T37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" h="12">
                  <a:moveTo>
                    <a:pt x="8" y="10"/>
                  </a:moveTo>
                  <a:lnTo>
                    <a:pt x="7" y="11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3" y="6"/>
                  </a:lnTo>
                  <a:lnTo>
                    <a:pt x="3" y="6"/>
                  </a:lnTo>
                  <a:lnTo>
                    <a:pt x="3" y="6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3"/>
                  </a:lnTo>
                  <a:lnTo>
                    <a:pt x="8" y="4"/>
                  </a:lnTo>
                  <a:lnTo>
                    <a:pt x="7" y="6"/>
                  </a:lnTo>
                  <a:lnTo>
                    <a:pt x="8" y="9"/>
                  </a:lnTo>
                  <a:lnTo>
                    <a:pt x="8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5" name="Freeform 673">
              <a:extLst>
                <a:ext uri="{FF2B5EF4-FFF2-40B4-BE49-F238E27FC236}">
                  <a16:creationId xmlns:a16="http://schemas.microsoft.com/office/drawing/2014/main" id="{2EC8271D-DBA4-9D74-AE70-8BCB640B0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12853" y="8121894"/>
              <a:ext cx="5497" cy="5493"/>
            </a:xfrm>
            <a:custGeom>
              <a:avLst/>
              <a:gdLst>
                <a:gd name="T0" fmla="*/ 3 w 4"/>
                <a:gd name="T1" fmla="*/ 4 h 5"/>
                <a:gd name="T2" fmla="*/ 3 w 4"/>
                <a:gd name="T3" fmla="*/ 2 h 5"/>
                <a:gd name="T4" fmla="*/ 2 w 4"/>
                <a:gd name="T5" fmla="*/ 1 h 5"/>
                <a:gd name="T6" fmla="*/ 1 w 4"/>
                <a:gd name="T7" fmla="*/ 0 h 5"/>
                <a:gd name="T8" fmla="*/ 0 w 4"/>
                <a:gd name="T9" fmla="*/ 1 h 5"/>
                <a:gd name="T10" fmla="*/ 1 w 4"/>
                <a:gd name="T11" fmla="*/ 2 h 5"/>
                <a:gd name="T12" fmla="*/ 2 w 4"/>
                <a:gd name="T13" fmla="*/ 4 h 5"/>
                <a:gd name="T14" fmla="*/ 3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3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4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6" name="Freeform 675">
              <a:extLst>
                <a:ext uri="{FF2B5EF4-FFF2-40B4-BE49-F238E27FC236}">
                  <a16:creationId xmlns:a16="http://schemas.microsoft.com/office/drawing/2014/main" id="{54171CE6-7AB4-2B1F-4B26-BD81EDBFC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65757" y="8951667"/>
              <a:ext cx="291247" cy="609968"/>
            </a:xfrm>
            <a:custGeom>
              <a:avLst/>
              <a:gdLst>
                <a:gd name="T0" fmla="*/ 62 w 233"/>
                <a:gd name="T1" fmla="*/ 435 h 488"/>
                <a:gd name="T2" fmla="*/ 61 w 233"/>
                <a:gd name="T3" fmla="*/ 430 h 488"/>
                <a:gd name="T4" fmla="*/ 152 w 233"/>
                <a:gd name="T5" fmla="*/ 86 h 488"/>
                <a:gd name="T6" fmla="*/ 148 w 233"/>
                <a:gd name="T7" fmla="*/ 82 h 488"/>
                <a:gd name="T8" fmla="*/ 171 w 233"/>
                <a:gd name="T9" fmla="*/ 82 h 488"/>
                <a:gd name="T10" fmla="*/ 180 w 233"/>
                <a:gd name="T11" fmla="*/ 63 h 488"/>
                <a:gd name="T12" fmla="*/ 157 w 233"/>
                <a:gd name="T13" fmla="*/ 80 h 488"/>
                <a:gd name="T14" fmla="*/ 146 w 233"/>
                <a:gd name="T15" fmla="*/ 86 h 488"/>
                <a:gd name="T16" fmla="*/ 117 w 233"/>
                <a:gd name="T17" fmla="*/ 132 h 488"/>
                <a:gd name="T18" fmla="*/ 119 w 233"/>
                <a:gd name="T19" fmla="*/ 164 h 488"/>
                <a:gd name="T20" fmla="*/ 139 w 233"/>
                <a:gd name="T21" fmla="*/ 192 h 488"/>
                <a:gd name="T22" fmla="*/ 180 w 233"/>
                <a:gd name="T23" fmla="*/ 234 h 488"/>
                <a:gd name="T24" fmla="*/ 195 w 233"/>
                <a:gd name="T25" fmla="*/ 244 h 488"/>
                <a:gd name="T26" fmla="*/ 217 w 233"/>
                <a:gd name="T27" fmla="*/ 280 h 488"/>
                <a:gd name="T28" fmla="*/ 228 w 233"/>
                <a:gd name="T29" fmla="*/ 320 h 488"/>
                <a:gd name="T30" fmla="*/ 231 w 233"/>
                <a:gd name="T31" fmla="*/ 356 h 488"/>
                <a:gd name="T32" fmla="*/ 225 w 233"/>
                <a:gd name="T33" fmla="*/ 379 h 488"/>
                <a:gd name="T34" fmla="*/ 220 w 233"/>
                <a:gd name="T35" fmla="*/ 390 h 488"/>
                <a:gd name="T36" fmla="*/ 187 w 233"/>
                <a:gd name="T37" fmla="*/ 419 h 488"/>
                <a:gd name="T38" fmla="*/ 155 w 233"/>
                <a:gd name="T39" fmla="*/ 421 h 488"/>
                <a:gd name="T40" fmla="*/ 145 w 233"/>
                <a:gd name="T41" fmla="*/ 427 h 488"/>
                <a:gd name="T42" fmla="*/ 148 w 233"/>
                <a:gd name="T43" fmla="*/ 437 h 488"/>
                <a:gd name="T44" fmla="*/ 128 w 233"/>
                <a:gd name="T45" fmla="*/ 437 h 488"/>
                <a:gd name="T46" fmla="*/ 127 w 233"/>
                <a:gd name="T47" fmla="*/ 452 h 488"/>
                <a:gd name="T48" fmla="*/ 87 w 233"/>
                <a:gd name="T49" fmla="*/ 487 h 488"/>
                <a:gd name="T50" fmla="*/ 94 w 233"/>
                <a:gd name="T51" fmla="*/ 442 h 488"/>
                <a:gd name="T52" fmla="*/ 73 w 233"/>
                <a:gd name="T53" fmla="*/ 428 h 488"/>
                <a:gd name="T54" fmla="*/ 93 w 233"/>
                <a:gd name="T55" fmla="*/ 419 h 488"/>
                <a:gd name="T56" fmla="*/ 110 w 233"/>
                <a:gd name="T57" fmla="*/ 411 h 488"/>
                <a:gd name="T58" fmla="*/ 127 w 233"/>
                <a:gd name="T59" fmla="*/ 413 h 488"/>
                <a:gd name="T60" fmla="*/ 118 w 233"/>
                <a:gd name="T61" fmla="*/ 389 h 488"/>
                <a:gd name="T62" fmla="*/ 136 w 233"/>
                <a:gd name="T63" fmla="*/ 386 h 488"/>
                <a:gd name="T64" fmla="*/ 162 w 233"/>
                <a:gd name="T65" fmla="*/ 368 h 488"/>
                <a:gd name="T66" fmla="*/ 170 w 233"/>
                <a:gd name="T67" fmla="*/ 347 h 488"/>
                <a:gd name="T68" fmla="*/ 165 w 233"/>
                <a:gd name="T69" fmla="*/ 309 h 488"/>
                <a:gd name="T70" fmla="*/ 170 w 233"/>
                <a:gd name="T71" fmla="*/ 280 h 488"/>
                <a:gd name="T72" fmla="*/ 163 w 233"/>
                <a:gd name="T73" fmla="*/ 259 h 488"/>
                <a:gd name="T74" fmla="*/ 164 w 233"/>
                <a:gd name="T75" fmla="*/ 244 h 488"/>
                <a:gd name="T76" fmla="*/ 145 w 233"/>
                <a:gd name="T77" fmla="*/ 232 h 488"/>
                <a:gd name="T78" fmla="*/ 133 w 233"/>
                <a:gd name="T79" fmla="*/ 209 h 488"/>
                <a:gd name="T80" fmla="*/ 108 w 233"/>
                <a:gd name="T81" fmla="*/ 178 h 488"/>
                <a:gd name="T82" fmla="*/ 96 w 233"/>
                <a:gd name="T83" fmla="*/ 160 h 488"/>
                <a:gd name="T84" fmla="*/ 56 w 233"/>
                <a:gd name="T85" fmla="*/ 138 h 488"/>
                <a:gd name="T86" fmla="*/ 63 w 233"/>
                <a:gd name="T87" fmla="*/ 124 h 488"/>
                <a:gd name="T88" fmla="*/ 87 w 233"/>
                <a:gd name="T89" fmla="*/ 108 h 488"/>
                <a:gd name="T90" fmla="*/ 71 w 233"/>
                <a:gd name="T91" fmla="*/ 99 h 488"/>
                <a:gd name="T92" fmla="*/ 63 w 233"/>
                <a:gd name="T93" fmla="*/ 81 h 488"/>
                <a:gd name="T94" fmla="*/ 24 w 233"/>
                <a:gd name="T95" fmla="*/ 73 h 488"/>
                <a:gd name="T96" fmla="*/ 23 w 233"/>
                <a:gd name="T97" fmla="*/ 55 h 488"/>
                <a:gd name="T98" fmla="*/ 14 w 233"/>
                <a:gd name="T99" fmla="*/ 49 h 488"/>
                <a:gd name="T100" fmla="*/ 9 w 233"/>
                <a:gd name="T101" fmla="*/ 22 h 488"/>
                <a:gd name="T102" fmla="*/ 28 w 233"/>
                <a:gd name="T103" fmla="*/ 30 h 488"/>
                <a:gd name="T104" fmla="*/ 43 w 233"/>
                <a:gd name="T105" fmla="*/ 26 h 488"/>
                <a:gd name="T106" fmla="*/ 61 w 233"/>
                <a:gd name="T107" fmla="*/ 20 h 488"/>
                <a:gd name="T108" fmla="*/ 83 w 233"/>
                <a:gd name="T109" fmla="*/ 16 h 488"/>
                <a:gd name="T110" fmla="*/ 102 w 233"/>
                <a:gd name="T111" fmla="*/ 1 h 488"/>
                <a:gd name="T112" fmla="*/ 123 w 233"/>
                <a:gd name="T113" fmla="*/ 12 h 488"/>
                <a:gd name="T114" fmla="*/ 148 w 233"/>
                <a:gd name="T115" fmla="*/ 19 h 488"/>
                <a:gd name="T116" fmla="*/ 144 w 233"/>
                <a:gd name="T117" fmla="*/ 38 h 488"/>
                <a:gd name="T118" fmla="*/ 155 w 233"/>
                <a:gd name="T119" fmla="*/ 50 h 488"/>
                <a:gd name="T120" fmla="*/ 180 w 233"/>
                <a:gd name="T121" fmla="*/ 58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3" h="488">
                  <a:moveTo>
                    <a:pt x="143" y="484"/>
                  </a:moveTo>
                  <a:lnTo>
                    <a:pt x="142" y="484"/>
                  </a:lnTo>
                  <a:lnTo>
                    <a:pt x="141" y="483"/>
                  </a:lnTo>
                  <a:lnTo>
                    <a:pt x="144" y="482"/>
                  </a:lnTo>
                  <a:lnTo>
                    <a:pt x="144" y="483"/>
                  </a:lnTo>
                  <a:lnTo>
                    <a:pt x="144" y="483"/>
                  </a:lnTo>
                  <a:lnTo>
                    <a:pt x="143" y="484"/>
                  </a:lnTo>
                  <a:close/>
                  <a:moveTo>
                    <a:pt x="61" y="430"/>
                  </a:moveTo>
                  <a:lnTo>
                    <a:pt x="62" y="431"/>
                  </a:lnTo>
                  <a:lnTo>
                    <a:pt x="62" y="435"/>
                  </a:lnTo>
                  <a:lnTo>
                    <a:pt x="61" y="438"/>
                  </a:lnTo>
                  <a:lnTo>
                    <a:pt x="61" y="440"/>
                  </a:lnTo>
                  <a:lnTo>
                    <a:pt x="60" y="441"/>
                  </a:lnTo>
                  <a:lnTo>
                    <a:pt x="58" y="434"/>
                  </a:lnTo>
                  <a:lnTo>
                    <a:pt x="55" y="431"/>
                  </a:lnTo>
                  <a:lnTo>
                    <a:pt x="54" y="430"/>
                  </a:lnTo>
                  <a:lnTo>
                    <a:pt x="56" y="430"/>
                  </a:lnTo>
                  <a:lnTo>
                    <a:pt x="59" y="428"/>
                  </a:lnTo>
                  <a:lnTo>
                    <a:pt x="60" y="428"/>
                  </a:lnTo>
                  <a:lnTo>
                    <a:pt x="61" y="430"/>
                  </a:lnTo>
                  <a:close/>
                  <a:moveTo>
                    <a:pt x="160" y="429"/>
                  </a:moveTo>
                  <a:lnTo>
                    <a:pt x="157" y="431"/>
                  </a:lnTo>
                  <a:lnTo>
                    <a:pt x="157" y="430"/>
                  </a:lnTo>
                  <a:lnTo>
                    <a:pt x="160" y="428"/>
                  </a:lnTo>
                  <a:lnTo>
                    <a:pt x="160" y="428"/>
                  </a:lnTo>
                  <a:lnTo>
                    <a:pt x="161" y="428"/>
                  </a:lnTo>
                  <a:lnTo>
                    <a:pt x="160" y="429"/>
                  </a:lnTo>
                  <a:close/>
                  <a:moveTo>
                    <a:pt x="156" y="88"/>
                  </a:moveTo>
                  <a:lnTo>
                    <a:pt x="154" y="89"/>
                  </a:lnTo>
                  <a:lnTo>
                    <a:pt x="152" y="86"/>
                  </a:lnTo>
                  <a:lnTo>
                    <a:pt x="153" y="85"/>
                  </a:lnTo>
                  <a:lnTo>
                    <a:pt x="156" y="85"/>
                  </a:lnTo>
                  <a:lnTo>
                    <a:pt x="157" y="86"/>
                  </a:lnTo>
                  <a:lnTo>
                    <a:pt x="157" y="86"/>
                  </a:lnTo>
                  <a:lnTo>
                    <a:pt x="156" y="88"/>
                  </a:lnTo>
                  <a:close/>
                  <a:moveTo>
                    <a:pt x="150" y="86"/>
                  </a:moveTo>
                  <a:lnTo>
                    <a:pt x="150" y="87"/>
                  </a:lnTo>
                  <a:lnTo>
                    <a:pt x="149" y="85"/>
                  </a:lnTo>
                  <a:lnTo>
                    <a:pt x="148" y="85"/>
                  </a:lnTo>
                  <a:lnTo>
                    <a:pt x="148" y="82"/>
                  </a:lnTo>
                  <a:lnTo>
                    <a:pt x="150" y="85"/>
                  </a:lnTo>
                  <a:lnTo>
                    <a:pt x="150" y="86"/>
                  </a:lnTo>
                  <a:close/>
                  <a:moveTo>
                    <a:pt x="171" y="82"/>
                  </a:moveTo>
                  <a:lnTo>
                    <a:pt x="169" y="83"/>
                  </a:lnTo>
                  <a:lnTo>
                    <a:pt x="168" y="83"/>
                  </a:lnTo>
                  <a:lnTo>
                    <a:pt x="170" y="81"/>
                  </a:lnTo>
                  <a:lnTo>
                    <a:pt x="171" y="80"/>
                  </a:lnTo>
                  <a:lnTo>
                    <a:pt x="173" y="79"/>
                  </a:lnTo>
                  <a:lnTo>
                    <a:pt x="173" y="80"/>
                  </a:lnTo>
                  <a:lnTo>
                    <a:pt x="171" y="82"/>
                  </a:lnTo>
                  <a:close/>
                  <a:moveTo>
                    <a:pt x="174" y="72"/>
                  </a:moveTo>
                  <a:lnTo>
                    <a:pt x="169" y="77"/>
                  </a:lnTo>
                  <a:lnTo>
                    <a:pt x="168" y="77"/>
                  </a:lnTo>
                  <a:lnTo>
                    <a:pt x="169" y="72"/>
                  </a:lnTo>
                  <a:lnTo>
                    <a:pt x="170" y="70"/>
                  </a:lnTo>
                  <a:lnTo>
                    <a:pt x="173" y="72"/>
                  </a:lnTo>
                  <a:lnTo>
                    <a:pt x="174" y="72"/>
                  </a:lnTo>
                  <a:close/>
                  <a:moveTo>
                    <a:pt x="186" y="63"/>
                  </a:moveTo>
                  <a:lnTo>
                    <a:pt x="184" y="63"/>
                  </a:lnTo>
                  <a:lnTo>
                    <a:pt x="180" y="63"/>
                  </a:lnTo>
                  <a:lnTo>
                    <a:pt x="178" y="66"/>
                  </a:lnTo>
                  <a:lnTo>
                    <a:pt x="175" y="68"/>
                  </a:lnTo>
                  <a:lnTo>
                    <a:pt x="171" y="69"/>
                  </a:lnTo>
                  <a:lnTo>
                    <a:pt x="168" y="70"/>
                  </a:lnTo>
                  <a:lnTo>
                    <a:pt x="167" y="74"/>
                  </a:lnTo>
                  <a:lnTo>
                    <a:pt x="166" y="75"/>
                  </a:lnTo>
                  <a:lnTo>
                    <a:pt x="166" y="78"/>
                  </a:lnTo>
                  <a:lnTo>
                    <a:pt x="160" y="81"/>
                  </a:lnTo>
                  <a:lnTo>
                    <a:pt x="159" y="81"/>
                  </a:lnTo>
                  <a:lnTo>
                    <a:pt x="157" y="80"/>
                  </a:lnTo>
                  <a:lnTo>
                    <a:pt x="155" y="80"/>
                  </a:lnTo>
                  <a:lnTo>
                    <a:pt x="154" y="81"/>
                  </a:lnTo>
                  <a:lnTo>
                    <a:pt x="153" y="81"/>
                  </a:lnTo>
                  <a:lnTo>
                    <a:pt x="151" y="81"/>
                  </a:lnTo>
                  <a:lnTo>
                    <a:pt x="149" y="81"/>
                  </a:lnTo>
                  <a:lnTo>
                    <a:pt x="147" y="80"/>
                  </a:lnTo>
                  <a:lnTo>
                    <a:pt x="146" y="80"/>
                  </a:lnTo>
                  <a:lnTo>
                    <a:pt x="144" y="80"/>
                  </a:lnTo>
                  <a:lnTo>
                    <a:pt x="144" y="81"/>
                  </a:lnTo>
                  <a:lnTo>
                    <a:pt x="146" y="86"/>
                  </a:lnTo>
                  <a:lnTo>
                    <a:pt x="147" y="89"/>
                  </a:lnTo>
                  <a:lnTo>
                    <a:pt x="141" y="96"/>
                  </a:lnTo>
                  <a:lnTo>
                    <a:pt x="141" y="101"/>
                  </a:lnTo>
                  <a:lnTo>
                    <a:pt x="139" y="104"/>
                  </a:lnTo>
                  <a:lnTo>
                    <a:pt x="135" y="107"/>
                  </a:lnTo>
                  <a:lnTo>
                    <a:pt x="128" y="114"/>
                  </a:lnTo>
                  <a:lnTo>
                    <a:pt x="125" y="114"/>
                  </a:lnTo>
                  <a:lnTo>
                    <a:pt x="122" y="116"/>
                  </a:lnTo>
                  <a:lnTo>
                    <a:pt x="117" y="127"/>
                  </a:lnTo>
                  <a:lnTo>
                    <a:pt x="117" y="132"/>
                  </a:lnTo>
                  <a:lnTo>
                    <a:pt x="116" y="135"/>
                  </a:lnTo>
                  <a:lnTo>
                    <a:pt x="116" y="137"/>
                  </a:lnTo>
                  <a:lnTo>
                    <a:pt x="114" y="143"/>
                  </a:lnTo>
                  <a:lnTo>
                    <a:pt x="111" y="145"/>
                  </a:lnTo>
                  <a:lnTo>
                    <a:pt x="111" y="148"/>
                  </a:lnTo>
                  <a:lnTo>
                    <a:pt x="115" y="155"/>
                  </a:lnTo>
                  <a:lnTo>
                    <a:pt x="115" y="156"/>
                  </a:lnTo>
                  <a:lnTo>
                    <a:pt x="117" y="159"/>
                  </a:lnTo>
                  <a:lnTo>
                    <a:pt x="117" y="162"/>
                  </a:lnTo>
                  <a:lnTo>
                    <a:pt x="119" y="164"/>
                  </a:lnTo>
                  <a:lnTo>
                    <a:pt x="125" y="170"/>
                  </a:lnTo>
                  <a:lnTo>
                    <a:pt x="127" y="172"/>
                  </a:lnTo>
                  <a:lnTo>
                    <a:pt x="130" y="173"/>
                  </a:lnTo>
                  <a:lnTo>
                    <a:pt x="136" y="179"/>
                  </a:lnTo>
                  <a:lnTo>
                    <a:pt x="139" y="183"/>
                  </a:lnTo>
                  <a:lnTo>
                    <a:pt x="138" y="185"/>
                  </a:lnTo>
                  <a:lnTo>
                    <a:pt x="138" y="190"/>
                  </a:lnTo>
                  <a:lnTo>
                    <a:pt x="134" y="189"/>
                  </a:lnTo>
                  <a:lnTo>
                    <a:pt x="135" y="189"/>
                  </a:lnTo>
                  <a:lnTo>
                    <a:pt x="139" y="192"/>
                  </a:lnTo>
                  <a:lnTo>
                    <a:pt x="146" y="201"/>
                  </a:lnTo>
                  <a:lnTo>
                    <a:pt x="152" y="206"/>
                  </a:lnTo>
                  <a:lnTo>
                    <a:pt x="159" y="212"/>
                  </a:lnTo>
                  <a:lnTo>
                    <a:pt x="160" y="217"/>
                  </a:lnTo>
                  <a:lnTo>
                    <a:pt x="166" y="220"/>
                  </a:lnTo>
                  <a:lnTo>
                    <a:pt x="173" y="226"/>
                  </a:lnTo>
                  <a:lnTo>
                    <a:pt x="172" y="226"/>
                  </a:lnTo>
                  <a:lnTo>
                    <a:pt x="174" y="228"/>
                  </a:lnTo>
                  <a:lnTo>
                    <a:pt x="178" y="231"/>
                  </a:lnTo>
                  <a:lnTo>
                    <a:pt x="180" y="234"/>
                  </a:lnTo>
                  <a:lnTo>
                    <a:pt x="181" y="236"/>
                  </a:lnTo>
                  <a:lnTo>
                    <a:pt x="183" y="237"/>
                  </a:lnTo>
                  <a:lnTo>
                    <a:pt x="185" y="236"/>
                  </a:lnTo>
                  <a:lnTo>
                    <a:pt x="186" y="236"/>
                  </a:lnTo>
                  <a:lnTo>
                    <a:pt x="188" y="236"/>
                  </a:lnTo>
                  <a:lnTo>
                    <a:pt x="190" y="239"/>
                  </a:lnTo>
                  <a:lnTo>
                    <a:pt x="192" y="241"/>
                  </a:lnTo>
                  <a:lnTo>
                    <a:pt x="193" y="244"/>
                  </a:lnTo>
                  <a:lnTo>
                    <a:pt x="195" y="244"/>
                  </a:lnTo>
                  <a:lnTo>
                    <a:pt x="195" y="244"/>
                  </a:lnTo>
                  <a:lnTo>
                    <a:pt x="195" y="246"/>
                  </a:lnTo>
                  <a:lnTo>
                    <a:pt x="196" y="247"/>
                  </a:lnTo>
                  <a:lnTo>
                    <a:pt x="200" y="251"/>
                  </a:lnTo>
                  <a:lnTo>
                    <a:pt x="201" y="255"/>
                  </a:lnTo>
                  <a:lnTo>
                    <a:pt x="205" y="261"/>
                  </a:lnTo>
                  <a:lnTo>
                    <a:pt x="208" y="264"/>
                  </a:lnTo>
                  <a:lnTo>
                    <a:pt x="211" y="266"/>
                  </a:lnTo>
                  <a:lnTo>
                    <a:pt x="213" y="268"/>
                  </a:lnTo>
                  <a:lnTo>
                    <a:pt x="215" y="274"/>
                  </a:lnTo>
                  <a:lnTo>
                    <a:pt x="217" y="280"/>
                  </a:lnTo>
                  <a:lnTo>
                    <a:pt x="219" y="287"/>
                  </a:lnTo>
                  <a:lnTo>
                    <a:pt x="221" y="289"/>
                  </a:lnTo>
                  <a:lnTo>
                    <a:pt x="221" y="294"/>
                  </a:lnTo>
                  <a:lnTo>
                    <a:pt x="223" y="300"/>
                  </a:lnTo>
                  <a:lnTo>
                    <a:pt x="225" y="304"/>
                  </a:lnTo>
                  <a:lnTo>
                    <a:pt x="225" y="307"/>
                  </a:lnTo>
                  <a:lnTo>
                    <a:pt x="226" y="309"/>
                  </a:lnTo>
                  <a:lnTo>
                    <a:pt x="226" y="311"/>
                  </a:lnTo>
                  <a:lnTo>
                    <a:pt x="228" y="317"/>
                  </a:lnTo>
                  <a:lnTo>
                    <a:pt x="228" y="320"/>
                  </a:lnTo>
                  <a:lnTo>
                    <a:pt x="226" y="317"/>
                  </a:lnTo>
                  <a:lnTo>
                    <a:pt x="226" y="326"/>
                  </a:lnTo>
                  <a:lnTo>
                    <a:pt x="228" y="330"/>
                  </a:lnTo>
                  <a:lnTo>
                    <a:pt x="227" y="336"/>
                  </a:lnTo>
                  <a:lnTo>
                    <a:pt x="228" y="338"/>
                  </a:lnTo>
                  <a:lnTo>
                    <a:pt x="231" y="344"/>
                  </a:lnTo>
                  <a:lnTo>
                    <a:pt x="232" y="346"/>
                  </a:lnTo>
                  <a:lnTo>
                    <a:pt x="232" y="354"/>
                  </a:lnTo>
                  <a:lnTo>
                    <a:pt x="232" y="358"/>
                  </a:lnTo>
                  <a:lnTo>
                    <a:pt x="231" y="356"/>
                  </a:lnTo>
                  <a:lnTo>
                    <a:pt x="229" y="353"/>
                  </a:lnTo>
                  <a:lnTo>
                    <a:pt x="227" y="354"/>
                  </a:lnTo>
                  <a:lnTo>
                    <a:pt x="225" y="356"/>
                  </a:lnTo>
                  <a:lnTo>
                    <a:pt x="228" y="365"/>
                  </a:lnTo>
                  <a:lnTo>
                    <a:pt x="225" y="364"/>
                  </a:lnTo>
                  <a:lnTo>
                    <a:pt x="225" y="375"/>
                  </a:lnTo>
                  <a:lnTo>
                    <a:pt x="226" y="378"/>
                  </a:lnTo>
                  <a:lnTo>
                    <a:pt x="227" y="379"/>
                  </a:lnTo>
                  <a:lnTo>
                    <a:pt x="226" y="380"/>
                  </a:lnTo>
                  <a:lnTo>
                    <a:pt x="225" y="379"/>
                  </a:lnTo>
                  <a:lnTo>
                    <a:pt x="225" y="377"/>
                  </a:lnTo>
                  <a:lnTo>
                    <a:pt x="225" y="378"/>
                  </a:lnTo>
                  <a:lnTo>
                    <a:pt x="225" y="378"/>
                  </a:lnTo>
                  <a:lnTo>
                    <a:pt x="224" y="380"/>
                  </a:lnTo>
                  <a:lnTo>
                    <a:pt x="223" y="382"/>
                  </a:lnTo>
                  <a:lnTo>
                    <a:pt x="225" y="385"/>
                  </a:lnTo>
                  <a:lnTo>
                    <a:pt x="225" y="386"/>
                  </a:lnTo>
                  <a:lnTo>
                    <a:pt x="224" y="388"/>
                  </a:lnTo>
                  <a:lnTo>
                    <a:pt x="223" y="390"/>
                  </a:lnTo>
                  <a:lnTo>
                    <a:pt x="220" y="390"/>
                  </a:lnTo>
                  <a:lnTo>
                    <a:pt x="219" y="395"/>
                  </a:lnTo>
                  <a:lnTo>
                    <a:pt x="218" y="399"/>
                  </a:lnTo>
                  <a:lnTo>
                    <a:pt x="213" y="400"/>
                  </a:lnTo>
                  <a:lnTo>
                    <a:pt x="209" y="403"/>
                  </a:lnTo>
                  <a:lnTo>
                    <a:pt x="204" y="404"/>
                  </a:lnTo>
                  <a:lnTo>
                    <a:pt x="200" y="408"/>
                  </a:lnTo>
                  <a:lnTo>
                    <a:pt x="195" y="412"/>
                  </a:lnTo>
                  <a:lnTo>
                    <a:pt x="192" y="413"/>
                  </a:lnTo>
                  <a:lnTo>
                    <a:pt x="190" y="413"/>
                  </a:lnTo>
                  <a:lnTo>
                    <a:pt x="187" y="419"/>
                  </a:lnTo>
                  <a:lnTo>
                    <a:pt x="182" y="419"/>
                  </a:lnTo>
                  <a:lnTo>
                    <a:pt x="173" y="424"/>
                  </a:lnTo>
                  <a:lnTo>
                    <a:pt x="169" y="426"/>
                  </a:lnTo>
                  <a:lnTo>
                    <a:pt x="167" y="427"/>
                  </a:lnTo>
                  <a:lnTo>
                    <a:pt x="163" y="429"/>
                  </a:lnTo>
                  <a:lnTo>
                    <a:pt x="162" y="428"/>
                  </a:lnTo>
                  <a:lnTo>
                    <a:pt x="161" y="426"/>
                  </a:lnTo>
                  <a:lnTo>
                    <a:pt x="157" y="426"/>
                  </a:lnTo>
                  <a:lnTo>
                    <a:pt x="156" y="424"/>
                  </a:lnTo>
                  <a:lnTo>
                    <a:pt x="155" y="421"/>
                  </a:lnTo>
                  <a:lnTo>
                    <a:pt x="155" y="420"/>
                  </a:lnTo>
                  <a:lnTo>
                    <a:pt x="154" y="422"/>
                  </a:lnTo>
                  <a:lnTo>
                    <a:pt x="154" y="428"/>
                  </a:lnTo>
                  <a:lnTo>
                    <a:pt x="153" y="429"/>
                  </a:lnTo>
                  <a:lnTo>
                    <a:pt x="152" y="430"/>
                  </a:lnTo>
                  <a:lnTo>
                    <a:pt x="149" y="428"/>
                  </a:lnTo>
                  <a:lnTo>
                    <a:pt x="146" y="425"/>
                  </a:lnTo>
                  <a:lnTo>
                    <a:pt x="142" y="427"/>
                  </a:lnTo>
                  <a:lnTo>
                    <a:pt x="143" y="427"/>
                  </a:lnTo>
                  <a:lnTo>
                    <a:pt x="145" y="427"/>
                  </a:lnTo>
                  <a:lnTo>
                    <a:pt x="146" y="428"/>
                  </a:lnTo>
                  <a:lnTo>
                    <a:pt x="148" y="430"/>
                  </a:lnTo>
                  <a:lnTo>
                    <a:pt x="148" y="431"/>
                  </a:lnTo>
                  <a:lnTo>
                    <a:pt x="147" y="432"/>
                  </a:lnTo>
                  <a:lnTo>
                    <a:pt x="143" y="432"/>
                  </a:lnTo>
                  <a:lnTo>
                    <a:pt x="138" y="432"/>
                  </a:lnTo>
                  <a:lnTo>
                    <a:pt x="138" y="432"/>
                  </a:lnTo>
                  <a:lnTo>
                    <a:pt x="142" y="435"/>
                  </a:lnTo>
                  <a:lnTo>
                    <a:pt x="146" y="436"/>
                  </a:lnTo>
                  <a:lnTo>
                    <a:pt x="148" y="437"/>
                  </a:lnTo>
                  <a:lnTo>
                    <a:pt x="148" y="438"/>
                  </a:lnTo>
                  <a:lnTo>
                    <a:pt x="146" y="440"/>
                  </a:lnTo>
                  <a:lnTo>
                    <a:pt x="144" y="442"/>
                  </a:lnTo>
                  <a:lnTo>
                    <a:pt x="144" y="444"/>
                  </a:lnTo>
                  <a:lnTo>
                    <a:pt x="144" y="445"/>
                  </a:lnTo>
                  <a:lnTo>
                    <a:pt x="142" y="446"/>
                  </a:lnTo>
                  <a:lnTo>
                    <a:pt x="141" y="446"/>
                  </a:lnTo>
                  <a:lnTo>
                    <a:pt x="137" y="444"/>
                  </a:lnTo>
                  <a:lnTo>
                    <a:pt x="127" y="435"/>
                  </a:lnTo>
                  <a:lnTo>
                    <a:pt x="128" y="437"/>
                  </a:lnTo>
                  <a:lnTo>
                    <a:pt x="139" y="447"/>
                  </a:lnTo>
                  <a:lnTo>
                    <a:pt x="141" y="451"/>
                  </a:lnTo>
                  <a:lnTo>
                    <a:pt x="141" y="453"/>
                  </a:lnTo>
                  <a:lnTo>
                    <a:pt x="140" y="455"/>
                  </a:lnTo>
                  <a:lnTo>
                    <a:pt x="138" y="456"/>
                  </a:lnTo>
                  <a:lnTo>
                    <a:pt x="135" y="456"/>
                  </a:lnTo>
                  <a:lnTo>
                    <a:pt x="129" y="452"/>
                  </a:lnTo>
                  <a:lnTo>
                    <a:pt x="121" y="443"/>
                  </a:lnTo>
                  <a:lnTo>
                    <a:pt x="117" y="442"/>
                  </a:lnTo>
                  <a:lnTo>
                    <a:pt x="127" y="452"/>
                  </a:lnTo>
                  <a:lnTo>
                    <a:pt x="128" y="455"/>
                  </a:lnTo>
                  <a:lnTo>
                    <a:pt x="130" y="458"/>
                  </a:lnTo>
                  <a:lnTo>
                    <a:pt x="129" y="460"/>
                  </a:lnTo>
                  <a:lnTo>
                    <a:pt x="128" y="461"/>
                  </a:lnTo>
                  <a:lnTo>
                    <a:pt x="107" y="471"/>
                  </a:lnTo>
                  <a:lnTo>
                    <a:pt x="104" y="476"/>
                  </a:lnTo>
                  <a:lnTo>
                    <a:pt x="102" y="480"/>
                  </a:lnTo>
                  <a:lnTo>
                    <a:pt x="97" y="483"/>
                  </a:lnTo>
                  <a:lnTo>
                    <a:pt x="95" y="486"/>
                  </a:lnTo>
                  <a:lnTo>
                    <a:pt x="87" y="487"/>
                  </a:lnTo>
                  <a:lnTo>
                    <a:pt x="84" y="487"/>
                  </a:lnTo>
                  <a:lnTo>
                    <a:pt x="87" y="482"/>
                  </a:lnTo>
                  <a:lnTo>
                    <a:pt x="85" y="480"/>
                  </a:lnTo>
                  <a:lnTo>
                    <a:pt x="85" y="468"/>
                  </a:lnTo>
                  <a:lnTo>
                    <a:pt x="86" y="455"/>
                  </a:lnTo>
                  <a:lnTo>
                    <a:pt x="88" y="448"/>
                  </a:lnTo>
                  <a:lnTo>
                    <a:pt x="91" y="446"/>
                  </a:lnTo>
                  <a:lnTo>
                    <a:pt x="94" y="445"/>
                  </a:lnTo>
                  <a:lnTo>
                    <a:pt x="94" y="444"/>
                  </a:lnTo>
                  <a:lnTo>
                    <a:pt x="94" y="442"/>
                  </a:lnTo>
                  <a:lnTo>
                    <a:pt x="92" y="440"/>
                  </a:lnTo>
                  <a:lnTo>
                    <a:pt x="90" y="439"/>
                  </a:lnTo>
                  <a:lnTo>
                    <a:pt x="87" y="438"/>
                  </a:lnTo>
                  <a:lnTo>
                    <a:pt x="85" y="435"/>
                  </a:lnTo>
                  <a:lnTo>
                    <a:pt x="83" y="436"/>
                  </a:lnTo>
                  <a:lnTo>
                    <a:pt x="80" y="436"/>
                  </a:lnTo>
                  <a:lnTo>
                    <a:pt x="79" y="435"/>
                  </a:lnTo>
                  <a:lnTo>
                    <a:pt x="78" y="433"/>
                  </a:lnTo>
                  <a:lnTo>
                    <a:pt x="76" y="431"/>
                  </a:lnTo>
                  <a:lnTo>
                    <a:pt x="73" y="428"/>
                  </a:lnTo>
                  <a:lnTo>
                    <a:pt x="74" y="428"/>
                  </a:lnTo>
                  <a:lnTo>
                    <a:pt x="75" y="427"/>
                  </a:lnTo>
                  <a:lnTo>
                    <a:pt x="77" y="425"/>
                  </a:lnTo>
                  <a:lnTo>
                    <a:pt x="81" y="425"/>
                  </a:lnTo>
                  <a:lnTo>
                    <a:pt x="85" y="425"/>
                  </a:lnTo>
                  <a:lnTo>
                    <a:pt x="86" y="425"/>
                  </a:lnTo>
                  <a:lnTo>
                    <a:pt x="88" y="423"/>
                  </a:lnTo>
                  <a:lnTo>
                    <a:pt x="91" y="420"/>
                  </a:lnTo>
                  <a:lnTo>
                    <a:pt x="92" y="419"/>
                  </a:lnTo>
                  <a:lnTo>
                    <a:pt x="93" y="419"/>
                  </a:lnTo>
                  <a:lnTo>
                    <a:pt x="92" y="416"/>
                  </a:lnTo>
                  <a:lnTo>
                    <a:pt x="92" y="413"/>
                  </a:lnTo>
                  <a:lnTo>
                    <a:pt x="92" y="413"/>
                  </a:lnTo>
                  <a:lnTo>
                    <a:pt x="96" y="413"/>
                  </a:lnTo>
                  <a:lnTo>
                    <a:pt x="100" y="414"/>
                  </a:lnTo>
                  <a:lnTo>
                    <a:pt x="101" y="415"/>
                  </a:lnTo>
                  <a:lnTo>
                    <a:pt x="103" y="412"/>
                  </a:lnTo>
                  <a:lnTo>
                    <a:pt x="104" y="411"/>
                  </a:lnTo>
                  <a:lnTo>
                    <a:pt x="105" y="411"/>
                  </a:lnTo>
                  <a:lnTo>
                    <a:pt x="110" y="411"/>
                  </a:lnTo>
                  <a:lnTo>
                    <a:pt x="113" y="410"/>
                  </a:lnTo>
                  <a:lnTo>
                    <a:pt x="115" y="410"/>
                  </a:lnTo>
                  <a:lnTo>
                    <a:pt x="117" y="412"/>
                  </a:lnTo>
                  <a:lnTo>
                    <a:pt x="118" y="414"/>
                  </a:lnTo>
                  <a:lnTo>
                    <a:pt x="119" y="414"/>
                  </a:lnTo>
                  <a:lnTo>
                    <a:pt x="121" y="414"/>
                  </a:lnTo>
                  <a:lnTo>
                    <a:pt x="122" y="414"/>
                  </a:lnTo>
                  <a:lnTo>
                    <a:pt x="126" y="416"/>
                  </a:lnTo>
                  <a:lnTo>
                    <a:pt x="128" y="416"/>
                  </a:lnTo>
                  <a:lnTo>
                    <a:pt x="127" y="413"/>
                  </a:lnTo>
                  <a:lnTo>
                    <a:pt x="128" y="409"/>
                  </a:lnTo>
                  <a:lnTo>
                    <a:pt x="128" y="409"/>
                  </a:lnTo>
                  <a:lnTo>
                    <a:pt x="126" y="407"/>
                  </a:lnTo>
                  <a:lnTo>
                    <a:pt x="119" y="402"/>
                  </a:lnTo>
                  <a:lnTo>
                    <a:pt x="118" y="400"/>
                  </a:lnTo>
                  <a:lnTo>
                    <a:pt x="119" y="398"/>
                  </a:lnTo>
                  <a:lnTo>
                    <a:pt x="118" y="394"/>
                  </a:lnTo>
                  <a:lnTo>
                    <a:pt x="117" y="392"/>
                  </a:lnTo>
                  <a:lnTo>
                    <a:pt x="117" y="390"/>
                  </a:lnTo>
                  <a:lnTo>
                    <a:pt x="118" y="389"/>
                  </a:lnTo>
                  <a:lnTo>
                    <a:pt x="119" y="389"/>
                  </a:lnTo>
                  <a:lnTo>
                    <a:pt x="121" y="389"/>
                  </a:lnTo>
                  <a:lnTo>
                    <a:pt x="122" y="388"/>
                  </a:lnTo>
                  <a:lnTo>
                    <a:pt x="123" y="385"/>
                  </a:lnTo>
                  <a:lnTo>
                    <a:pt x="126" y="385"/>
                  </a:lnTo>
                  <a:lnTo>
                    <a:pt x="130" y="387"/>
                  </a:lnTo>
                  <a:lnTo>
                    <a:pt x="134" y="388"/>
                  </a:lnTo>
                  <a:lnTo>
                    <a:pt x="136" y="387"/>
                  </a:lnTo>
                  <a:lnTo>
                    <a:pt x="136" y="387"/>
                  </a:lnTo>
                  <a:lnTo>
                    <a:pt x="136" y="386"/>
                  </a:lnTo>
                  <a:lnTo>
                    <a:pt x="137" y="380"/>
                  </a:lnTo>
                  <a:lnTo>
                    <a:pt x="136" y="379"/>
                  </a:lnTo>
                  <a:lnTo>
                    <a:pt x="139" y="379"/>
                  </a:lnTo>
                  <a:lnTo>
                    <a:pt x="143" y="378"/>
                  </a:lnTo>
                  <a:lnTo>
                    <a:pt x="145" y="378"/>
                  </a:lnTo>
                  <a:lnTo>
                    <a:pt x="148" y="376"/>
                  </a:lnTo>
                  <a:lnTo>
                    <a:pt x="152" y="375"/>
                  </a:lnTo>
                  <a:lnTo>
                    <a:pt x="157" y="372"/>
                  </a:lnTo>
                  <a:lnTo>
                    <a:pt x="160" y="368"/>
                  </a:lnTo>
                  <a:lnTo>
                    <a:pt x="162" y="368"/>
                  </a:lnTo>
                  <a:lnTo>
                    <a:pt x="163" y="367"/>
                  </a:lnTo>
                  <a:lnTo>
                    <a:pt x="165" y="367"/>
                  </a:lnTo>
                  <a:lnTo>
                    <a:pt x="167" y="369"/>
                  </a:lnTo>
                  <a:lnTo>
                    <a:pt x="169" y="368"/>
                  </a:lnTo>
                  <a:lnTo>
                    <a:pt x="171" y="365"/>
                  </a:lnTo>
                  <a:lnTo>
                    <a:pt x="172" y="363"/>
                  </a:lnTo>
                  <a:lnTo>
                    <a:pt x="173" y="360"/>
                  </a:lnTo>
                  <a:lnTo>
                    <a:pt x="172" y="354"/>
                  </a:lnTo>
                  <a:lnTo>
                    <a:pt x="171" y="350"/>
                  </a:lnTo>
                  <a:lnTo>
                    <a:pt x="170" y="347"/>
                  </a:lnTo>
                  <a:lnTo>
                    <a:pt x="170" y="344"/>
                  </a:lnTo>
                  <a:lnTo>
                    <a:pt x="172" y="338"/>
                  </a:lnTo>
                  <a:lnTo>
                    <a:pt x="174" y="330"/>
                  </a:lnTo>
                  <a:lnTo>
                    <a:pt x="174" y="328"/>
                  </a:lnTo>
                  <a:lnTo>
                    <a:pt x="171" y="324"/>
                  </a:lnTo>
                  <a:lnTo>
                    <a:pt x="169" y="318"/>
                  </a:lnTo>
                  <a:lnTo>
                    <a:pt x="167" y="313"/>
                  </a:lnTo>
                  <a:lnTo>
                    <a:pt x="166" y="311"/>
                  </a:lnTo>
                  <a:lnTo>
                    <a:pt x="166" y="310"/>
                  </a:lnTo>
                  <a:lnTo>
                    <a:pt x="165" y="309"/>
                  </a:lnTo>
                  <a:lnTo>
                    <a:pt x="166" y="302"/>
                  </a:lnTo>
                  <a:lnTo>
                    <a:pt x="166" y="300"/>
                  </a:lnTo>
                  <a:lnTo>
                    <a:pt x="169" y="298"/>
                  </a:lnTo>
                  <a:lnTo>
                    <a:pt x="171" y="294"/>
                  </a:lnTo>
                  <a:lnTo>
                    <a:pt x="172" y="291"/>
                  </a:lnTo>
                  <a:lnTo>
                    <a:pt x="171" y="289"/>
                  </a:lnTo>
                  <a:lnTo>
                    <a:pt x="171" y="286"/>
                  </a:lnTo>
                  <a:lnTo>
                    <a:pt x="171" y="284"/>
                  </a:lnTo>
                  <a:lnTo>
                    <a:pt x="171" y="283"/>
                  </a:lnTo>
                  <a:lnTo>
                    <a:pt x="170" y="280"/>
                  </a:lnTo>
                  <a:lnTo>
                    <a:pt x="171" y="279"/>
                  </a:lnTo>
                  <a:lnTo>
                    <a:pt x="173" y="278"/>
                  </a:lnTo>
                  <a:lnTo>
                    <a:pt x="174" y="276"/>
                  </a:lnTo>
                  <a:lnTo>
                    <a:pt x="175" y="274"/>
                  </a:lnTo>
                  <a:lnTo>
                    <a:pt x="176" y="271"/>
                  </a:lnTo>
                  <a:lnTo>
                    <a:pt x="174" y="269"/>
                  </a:lnTo>
                  <a:lnTo>
                    <a:pt x="173" y="267"/>
                  </a:lnTo>
                  <a:lnTo>
                    <a:pt x="169" y="264"/>
                  </a:lnTo>
                  <a:lnTo>
                    <a:pt x="166" y="261"/>
                  </a:lnTo>
                  <a:lnTo>
                    <a:pt x="163" y="259"/>
                  </a:lnTo>
                  <a:lnTo>
                    <a:pt x="162" y="258"/>
                  </a:lnTo>
                  <a:lnTo>
                    <a:pt x="161" y="255"/>
                  </a:lnTo>
                  <a:lnTo>
                    <a:pt x="160" y="253"/>
                  </a:lnTo>
                  <a:lnTo>
                    <a:pt x="161" y="252"/>
                  </a:lnTo>
                  <a:lnTo>
                    <a:pt x="166" y="250"/>
                  </a:lnTo>
                  <a:lnTo>
                    <a:pt x="167" y="248"/>
                  </a:lnTo>
                  <a:lnTo>
                    <a:pt x="168" y="247"/>
                  </a:lnTo>
                  <a:lnTo>
                    <a:pt x="168" y="246"/>
                  </a:lnTo>
                  <a:lnTo>
                    <a:pt x="166" y="245"/>
                  </a:lnTo>
                  <a:lnTo>
                    <a:pt x="164" y="244"/>
                  </a:lnTo>
                  <a:lnTo>
                    <a:pt x="162" y="242"/>
                  </a:lnTo>
                  <a:lnTo>
                    <a:pt x="157" y="237"/>
                  </a:lnTo>
                  <a:lnTo>
                    <a:pt x="155" y="237"/>
                  </a:lnTo>
                  <a:lnTo>
                    <a:pt x="152" y="235"/>
                  </a:lnTo>
                  <a:lnTo>
                    <a:pt x="151" y="234"/>
                  </a:lnTo>
                  <a:lnTo>
                    <a:pt x="150" y="230"/>
                  </a:lnTo>
                  <a:lnTo>
                    <a:pt x="149" y="230"/>
                  </a:lnTo>
                  <a:lnTo>
                    <a:pt x="148" y="231"/>
                  </a:lnTo>
                  <a:lnTo>
                    <a:pt x="146" y="232"/>
                  </a:lnTo>
                  <a:lnTo>
                    <a:pt x="145" y="232"/>
                  </a:lnTo>
                  <a:lnTo>
                    <a:pt x="144" y="231"/>
                  </a:lnTo>
                  <a:lnTo>
                    <a:pt x="143" y="229"/>
                  </a:lnTo>
                  <a:lnTo>
                    <a:pt x="142" y="227"/>
                  </a:lnTo>
                  <a:lnTo>
                    <a:pt x="140" y="225"/>
                  </a:lnTo>
                  <a:lnTo>
                    <a:pt x="140" y="220"/>
                  </a:lnTo>
                  <a:lnTo>
                    <a:pt x="139" y="218"/>
                  </a:lnTo>
                  <a:lnTo>
                    <a:pt x="139" y="215"/>
                  </a:lnTo>
                  <a:lnTo>
                    <a:pt x="138" y="214"/>
                  </a:lnTo>
                  <a:lnTo>
                    <a:pt x="137" y="214"/>
                  </a:lnTo>
                  <a:lnTo>
                    <a:pt x="133" y="209"/>
                  </a:lnTo>
                  <a:lnTo>
                    <a:pt x="132" y="207"/>
                  </a:lnTo>
                  <a:lnTo>
                    <a:pt x="123" y="200"/>
                  </a:lnTo>
                  <a:lnTo>
                    <a:pt x="122" y="199"/>
                  </a:lnTo>
                  <a:lnTo>
                    <a:pt x="120" y="196"/>
                  </a:lnTo>
                  <a:lnTo>
                    <a:pt x="116" y="192"/>
                  </a:lnTo>
                  <a:lnTo>
                    <a:pt x="113" y="189"/>
                  </a:lnTo>
                  <a:lnTo>
                    <a:pt x="111" y="186"/>
                  </a:lnTo>
                  <a:lnTo>
                    <a:pt x="110" y="184"/>
                  </a:lnTo>
                  <a:lnTo>
                    <a:pt x="110" y="181"/>
                  </a:lnTo>
                  <a:lnTo>
                    <a:pt x="108" y="178"/>
                  </a:lnTo>
                  <a:lnTo>
                    <a:pt x="106" y="176"/>
                  </a:lnTo>
                  <a:lnTo>
                    <a:pt x="104" y="174"/>
                  </a:lnTo>
                  <a:lnTo>
                    <a:pt x="102" y="174"/>
                  </a:lnTo>
                  <a:lnTo>
                    <a:pt x="100" y="173"/>
                  </a:lnTo>
                  <a:lnTo>
                    <a:pt x="96" y="170"/>
                  </a:lnTo>
                  <a:lnTo>
                    <a:pt x="95" y="167"/>
                  </a:lnTo>
                  <a:lnTo>
                    <a:pt x="94" y="166"/>
                  </a:lnTo>
                  <a:lnTo>
                    <a:pt x="94" y="164"/>
                  </a:lnTo>
                  <a:lnTo>
                    <a:pt x="95" y="162"/>
                  </a:lnTo>
                  <a:lnTo>
                    <a:pt x="96" y="160"/>
                  </a:lnTo>
                  <a:lnTo>
                    <a:pt x="96" y="159"/>
                  </a:lnTo>
                  <a:lnTo>
                    <a:pt x="95" y="158"/>
                  </a:lnTo>
                  <a:lnTo>
                    <a:pt x="91" y="156"/>
                  </a:lnTo>
                  <a:lnTo>
                    <a:pt x="82" y="154"/>
                  </a:lnTo>
                  <a:lnTo>
                    <a:pt x="79" y="152"/>
                  </a:lnTo>
                  <a:lnTo>
                    <a:pt x="76" y="149"/>
                  </a:lnTo>
                  <a:lnTo>
                    <a:pt x="74" y="148"/>
                  </a:lnTo>
                  <a:lnTo>
                    <a:pt x="63" y="141"/>
                  </a:lnTo>
                  <a:lnTo>
                    <a:pt x="59" y="140"/>
                  </a:lnTo>
                  <a:lnTo>
                    <a:pt x="56" y="138"/>
                  </a:lnTo>
                  <a:lnTo>
                    <a:pt x="56" y="137"/>
                  </a:lnTo>
                  <a:lnTo>
                    <a:pt x="56" y="136"/>
                  </a:lnTo>
                  <a:lnTo>
                    <a:pt x="57" y="135"/>
                  </a:lnTo>
                  <a:lnTo>
                    <a:pt x="60" y="133"/>
                  </a:lnTo>
                  <a:lnTo>
                    <a:pt x="61" y="131"/>
                  </a:lnTo>
                  <a:lnTo>
                    <a:pt x="61" y="129"/>
                  </a:lnTo>
                  <a:lnTo>
                    <a:pt x="59" y="126"/>
                  </a:lnTo>
                  <a:lnTo>
                    <a:pt x="60" y="124"/>
                  </a:lnTo>
                  <a:lnTo>
                    <a:pt x="61" y="124"/>
                  </a:lnTo>
                  <a:lnTo>
                    <a:pt x="63" y="124"/>
                  </a:lnTo>
                  <a:lnTo>
                    <a:pt x="67" y="124"/>
                  </a:lnTo>
                  <a:lnTo>
                    <a:pt x="76" y="127"/>
                  </a:lnTo>
                  <a:lnTo>
                    <a:pt x="78" y="127"/>
                  </a:lnTo>
                  <a:lnTo>
                    <a:pt x="83" y="122"/>
                  </a:lnTo>
                  <a:lnTo>
                    <a:pt x="85" y="120"/>
                  </a:lnTo>
                  <a:lnTo>
                    <a:pt x="85" y="117"/>
                  </a:lnTo>
                  <a:lnTo>
                    <a:pt x="86" y="116"/>
                  </a:lnTo>
                  <a:lnTo>
                    <a:pt x="89" y="113"/>
                  </a:lnTo>
                  <a:lnTo>
                    <a:pt x="89" y="111"/>
                  </a:lnTo>
                  <a:lnTo>
                    <a:pt x="87" y="108"/>
                  </a:lnTo>
                  <a:lnTo>
                    <a:pt x="86" y="107"/>
                  </a:lnTo>
                  <a:lnTo>
                    <a:pt x="85" y="107"/>
                  </a:lnTo>
                  <a:lnTo>
                    <a:pt x="81" y="107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80" y="103"/>
                  </a:lnTo>
                  <a:lnTo>
                    <a:pt x="79" y="101"/>
                  </a:lnTo>
                  <a:lnTo>
                    <a:pt x="75" y="100"/>
                  </a:lnTo>
                  <a:lnTo>
                    <a:pt x="72" y="99"/>
                  </a:lnTo>
                  <a:lnTo>
                    <a:pt x="71" y="99"/>
                  </a:lnTo>
                  <a:lnTo>
                    <a:pt x="72" y="97"/>
                  </a:lnTo>
                  <a:lnTo>
                    <a:pt x="75" y="96"/>
                  </a:lnTo>
                  <a:lnTo>
                    <a:pt x="76" y="95"/>
                  </a:lnTo>
                  <a:lnTo>
                    <a:pt x="78" y="93"/>
                  </a:lnTo>
                  <a:lnTo>
                    <a:pt x="78" y="92"/>
                  </a:lnTo>
                  <a:lnTo>
                    <a:pt x="76" y="91"/>
                  </a:lnTo>
                  <a:lnTo>
                    <a:pt x="74" y="89"/>
                  </a:lnTo>
                  <a:lnTo>
                    <a:pt x="70" y="86"/>
                  </a:lnTo>
                  <a:lnTo>
                    <a:pt x="65" y="83"/>
                  </a:lnTo>
                  <a:lnTo>
                    <a:pt x="63" y="81"/>
                  </a:lnTo>
                  <a:lnTo>
                    <a:pt x="61" y="82"/>
                  </a:lnTo>
                  <a:lnTo>
                    <a:pt x="56" y="85"/>
                  </a:lnTo>
                  <a:lnTo>
                    <a:pt x="53" y="86"/>
                  </a:lnTo>
                  <a:lnTo>
                    <a:pt x="50" y="90"/>
                  </a:lnTo>
                  <a:lnTo>
                    <a:pt x="48" y="90"/>
                  </a:lnTo>
                  <a:lnTo>
                    <a:pt x="45" y="89"/>
                  </a:lnTo>
                  <a:lnTo>
                    <a:pt x="42" y="88"/>
                  </a:lnTo>
                  <a:lnTo>
                    <a:pt x="34" y="85"/>
                  </a:lnTo>
                  <a:lnTo>
                    <a:pt x="31" y="83"/>
                  </a:lnTo>
                  <a:lnTo>
                    <a:pt x="24" y="73"/>
                  </a:lnTo>
                  <a:lnTo>
                    <a:pt x="23" y="71"/>
                  </a:lnTo>
                  <a:lnTo>
                    <a:pt x="23" y="69"/>
                  </a:lnTo>
                  <a:lnTo>
                    <a:pt x="24" y="65"/>
                  </a:lnTo>
                  <a:lnTo>
                    <a:pt x="24" y="63"/>
                  </a:lnTo>
                  <a:lnTo>
                    <a:pt x="26" y="61"/>
                  </a:lnTo>
                  <a:lnTo>
                    <a:pt x="26" y="59"/>
                  </a:lnTo>
                  <a:lnTo>
                    <a:pt x="26" y="57"/>
                  </a:lnTo>
                  <a:lnTo>
                    <a:pt x="24" y="56"/>
                  </a:lnTo>
                  <a:lnTo>
                    <a:pt x="23" y="55"/>
                  </a:lnTo>
                  <a:lnTo>
                    <a:pt x="23" y="55"/>
                  </a:lnTo>
                  <a:lnTo>
                    <a:pt x="22" y="52"/>
                  </a:lnTo>
                  <a:lnTo>
                    <a:pt x="21" y="53"/>
                  </a:lnTo>
                  <a:lnTo>
                    <a:pt x="20" y="56"/>
                  </a:lnTo>
                  <a:lnTo>
                    <a:pt x="19" y="57"/>
                  </a:lnTo>
                  <a:lnTo>
                    <a:pt x="18" y="58"/>
                  </a:lnTo>
                  <a:lnTo>
                    <a:pt x="17" y="57"/>
                  </a:lnTo>
                  <a:lnTo>
                    <a:pt x="16" y="56"/>
                  </a:lnTo>
                  <a:lnTo>
                    <a:pt x="15" y="53"/>
                  </a:lnTo>
                  <a:lnTo>
                    <a:pt x="15" y="51"/>
                  </a:lnTo>
                  <a:lnTo>
                    <a:pt x="14" y="49"/>
                  </a:lnTo>
                  <a:lnTo>
                    <a:pt x="11" y="47"/>
                  </a:lnTo>
                  <a:lnTo>
                    <a:pt x="10" y="45"/>
                  </a:lnTo>
                  <a:lnTo>
                    <a:pt x="5" y="40"/>
                  </a:lnTo>
                  <a:lnTo>
                    <a:pt x="1" y="36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3" y="30"/>
                  </a:lnTo>
                  <a:lnTo>
                    <a:pt x="5" y="27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5" y="22"/>
                  </a:lnTo>
                  <a:lnTo>
                    <a:pt x="18" y="23"/>
                  </a:lnTo>
                  <a:lnTo>
                    <a:pt x="22" y="26"/>
                  </a:lnTo>
                  <a:lnTo>
                    <a:pt x="23" y="28"/>
                  </a:lnTo>
                  <a:lnTo>
                    <a:pt x="25" y="30"/>
                  </a:lnTo>
                  <a:lnTo>
                    <a:pt x="27" y="31"/>
                  </a:lnTo>
                  <a:lnTo>
                    <a:pt x="28" y="30"/>
                  </a:lnTo>
                  <a:lnTo>
                    <a:pt x="30" y="29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4" y="24"/>
                  </a:lnTo>
                  <a:lnTo>
                    <a:pt x="36" y="22"/>
                  </a:lnTo>
                  <a:lnTo>
                    <a:pt x="37" y="20"/>
                  </a:lnTo>
                  <a:lnTo>
                    <a:pt x="38" y="20"/>
                  </a:lnTo>
                  <a:lnTo>
                    <a:pt x="39" y="20"/>
                  </a:lnTo>
                  <a:lnTo>
                    <a:pt x="42" y="25"/>
                  </a:lnTo>
                  <a:lnTo>
                    <a:pt x="43" y="26"/>
                  </a:lnTo>
                  <a:lnTo>
                    <a:pt x="44" y="25"/>
                  </a:lnTo>
                  <a:lnTo>
                    <a:pt x="45" y="21"/>
                  </a:lnTo>
                  <a:lnTo>
                    <a:pt x="47" y="19"/>
                  </a:lnTo>
                  <a:lnTo>
                    <a:pt x="48" y="20"/>
                  </a:lnTo>
                  <a:lnTo>
                    <a:pt x="56" y="28"/>
                  </a:lnTo>
                  <a:lnTo>
                    <a:pt x="58" y="27"/>
                  </a:lnTo>
                  <a:lnTo>
                    <a:pt x="58" y="27"/>
                  </a:lnTo>
                  <a:lnTo>
                    <a:pt x="59" y="26"/>
                  </a:lnTo>
                  <a:lnTo>
                    <a:pt x="59" y="23"/>
                  </a:lnTo>
                  <a:lnTo>
                    <a:pt x="61" y="20"/>
                  </a:lnTo>
                  <a:lnTo>
                    <a:pt x="64" y="18"/>
                  </a:lnTo>
                  <a:lnTo>
                    <a:pt x="66" y="18"/>
                  </a:lnTo>
                  <a:lnTo>
                    <a:pt x="67" y="20"/>
                  </a:lnTo>
                  <a:lnTo>
                    <a:pt x="69" y="22"/>
                  </a:lnTo>
                  <a:lnTo>
                    <a:pt x="71" y="22"/>
                  </a:lnTo>
                  <a:lnTo>
                    <a:pt x="76" y="18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1" y="18"/>
                  </a:lnTo>
                  <a:lnTo>
                    <a:pt x="83" y="16"/>
                  </a:lnTo>
                  <a:lnTo>
                    <a:pt x="85" y="15"/>
                  </a:lnTo>
                  <a:lnTo>
                    <a:pt x="85" y="11"/>
                  </a:lnTo>
                  <a:lnTo>
                    <a:pt x="86" y="8"/>
                  </a:lnTo>
                  <a:lnTo>
                    <a:pt x="87" y="7"/>
                  </a:lnTo>
                  <a:lnTo>
                    <a:pt x="88" y="6"/>
                  </a:lnTo>
                  <a:lnTo>
                    <a:pt x="91" y="5"/>
                  </a:lnTo>
                  <a:lnTo>
                    <a:pt x="97" y="2"/>
                  </a:lnTo>
                  <a:lnTo>
                    <a:pt x="99" y="0"/>
                  </a:lnTo>
                  <a:lnTo>
                    <a:pt x="100" y="0"/>
                  </a:lnTo>
                  <a:lnTo>
                    <a:pt x="102" y="1"/>
                  </a:lnTo>
                  <a:lnTo>
                    <a:pt x="105" y="3"/>
                  </a:lnTo>
                  <a:lnTo>
                    <a:pt x="107" y="5"/>
                  </a:lnTo>
                  <a:lnTo>
                    <a:pt x="108" y="7"/>
                  </a:lnTo>
                  <a:lnTo>
                    <a:pt x="108" y="9"/>
                  </a:lnTo>
                  <a:lnTo>
                    <a:pt x="113" y="11"/>
                  </a:lnTo>
                  <a:lnTo>
                    <a:pt x="116" y="12"/>
                  </a:lnTo>
                  <a:lnTo>
                    <a:pt x="118" y="14"/>
                  </a:lnTo>
                  <a:lnTo>
                    <a:pt x="120" y="14"/>
                  </a:lnTo>
                  <a:lnTo>
                    <a:pt x="122" y="14"/>
                  </a:lnTo>
                  <a:lnTo>
                    <a:pt x="123" y="12"/>
                  </a:lnTo>
                  <a:lnTo>
                    <a:pt x="125" y="12"/>
                  </a:lnTo>
                  <a:lnTo>
                    <a:pt x="128" y="12"/>
                  </a:lnTo>
                  <a:lnTo>
                    <a:pt x="128" y="13"/>
                  </a:lnTo>
                  <a:lnTo>
                    <a:pt x="131" y="16"/>
                  </a:lnTo>
                  <a:lnTo>
                    <a:pt x="132" y="17"/>
                  </a:lnTo>
                  <a:lnTo>
                    <a:pt x="134" y="16"/>
                  </a:lnTo>
                  <a:lnTo>
                    <a:pt x="137" y="16"/>
                  </a:lnTo>
                  <a:lnTo>
                    <a:pt x="140" y="15"/>
                  </a:lnTo>
                  <a:lnTo>
                    <a:pt x="143" y="16"/>
                  </a:lnTo>
                  <a:lnTo>
                    <a:pt x="148" y="19"/>
                  </a:lnTo>
                  <a:lnTo>
                    <a:pt x="146" y="22"/>
                  </a:lnTo>
                  <a:lnTo>
                    <a:pt x="145" y="24"/>
                  </a:lnTo>
                  <a:lnTo>
                    <a:pt x="143" y="26"/>
                  </a:lnTo>
                  <a:lnTo>
                    <a:pt x="141" y="27"/>
                  </a:lnTo>
                  <a:lnTo>
                    <a:pt x="141" y="29"/>
                  </a:lnTo>
                  <a:lnTo>
                    <a:pt x="140" y="33"/>
                  </a:lnTo>
                  <a:lnTo>
                    <a:pt x="141" y="34"/>
                  </a:lnTo>
                  <a:lnTo>
                    <a:pt x="142" y="35"/>
                  </a:lnTo>
                  <a:lnTo>
                    <a:pt x="143" y="36"/>
                  </a:lnTo>
                  <a:lnTo>
                    <a:pt x="144" y="38"/>
                  </a:lnTo>
                  <a:lnTo>
                    <a:pt x="144" y="41"/>
                  </a:lnTo>
                  <a:lnTo>
                    <a:pt x="144" y="46"/>
                  </a:lnTo>
                  <a:lnTo>
                    <a:pt x="144" y="47"/>
                  </a:lnTo>
                  <a:lnTo>
                    <a:pt x="145" y="47"/>
                  </a:lnTo>
                  <a:lnTo>
                    <a:pt x="146" y="46"/>
                  </a:lnTo>
                  <a:lnTo>
                    <a:pt x="148" y="47"/>
                  </a:lnTo>
                  <a:lnTo>
                    <a:pt x="150" y="47"/>
                  </a:lnTo>
                  <a:lnTo>
                    <a:pt x="152" y="48"/>
                  </a:lnTo>
                  <a:lnTo>
                    <a:pt x="154" y="48"/>
                  </a:lnTo>
                  <a:lnTo>
                    <a:pt x="155" y="50"/>
                  </a:lnTo>
                  <a:lnTo>
                    <a:pt x="155" y="52"/>
                  </a:lnTo>
                  <a:lnTo>
                    <a:pt x="157" y="53"/>
                  </a:lnTo>
                  <a:lnTo>
                    <a:pt x="160" y="56"/>
                  </a:lnTo>
                  <a:lnTo>
                    <a:pt x="163" y="56"/>
                  </a:lnTo>
                  <a:lnTo>
                    <a:pt x="166" y="59"/>
                  </a:lnTo>
                  <a:lnTo>
                    <a:pt x="169" y="58"/>
                  </a:lnTo>
                  <a:lnTo>
                    <a:pt x="170" y="59"/>
                  </a:lnTo>
                  <a:lnTo>
                    <a:pt x="175" y="59"/>
                  </a:lnTo>
                  <a:lnTo>
                    <a:pt x="179" y="58"/>
                  </a:lnTo>
                  <a:lnTo>
                    <a:pt x="180" y="58"/>
                  </a:lnTo>
                  <a:lnTo>
                    <a:pt x="184" y="61"/>
                  </a:lnTo>
                  <a:lnTo>
                    <a:pt x="186" y="6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7" name="Freeform 676">
              <a:extLst>
                <a:ext uri="{FF2B5EF4-FFF2-40B4-BE49-F238E27FC236}">
                  <a16:creationId xmlns:a16="http://schemas.microsoft.com/office/drawing/2014/main" id="{6C756DEF-61C9-A0C8-CA17-3754D1848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1603" y="9550644"/>
              <a:ext cx="5497" cy="5493"/>
            </a:xfrm>
            <a:custGeom>
              <a:avLst/>
              <a:gdLst>
                <a:gd name="T0" fmla="*/ 2 w 4"/>
                <a:gd name="T1" fmla="*/ 2 h 3"/>
                <a:gd name="T2" fmla="*/ 1 w 4"/>
                <a:gd name="T3" fmla="*/ 2 h 3"/>
                <a:gd name="T4" fmla="*/ 0 w 4"/>
                <a:gd name="T5" fmla="*/ 1 h 3"/>
                <a:gd name="T6" fmla="*/ 3 w 4"/>
                <a:gd name="T7" fmla="*/ 0 h 3"/>
                <a:gd name="T8" fmla="*/ 3 w 4"/>
                <a:gd name="T9" fmla="*/ 1 h 3"/>
                <a:gd name="T10" fmla="*/ 3 w 4"/>
                <a:gd name="T11" fmla="*/ 1 h 3"/>
                <a:gd name="T12" fmla="*/ 2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8" name="Freeform 677">
              <a:extLst>
                <a:ext uri="{FF2B5EF4-FFF2-40B4-BE49-F238E27FC236}">
                  <a16:creationId xmlns:a16="http://schemas.microsoft.com/office/drawing/2014/main" id="{E0D53B43-2054-FEF4-8CFA-03B681F34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1699" y="9484702"/>
              <a:ext cx="10990" cy="16484"/>
            </a:xfrm>
            <a:custGeom>
              <a:avLst/>
              <a:gdLst>
                <a:gd name="T0" fmla="*/ 7 w 9"/>
                <a:gd name="T1" fmla="*/ 2 h 14"/>
                <a:gd name="T2" fmla="*/ 8 w 9"/>
                <a:gd name="T3" fmla="*/ 3 h 14"/>
                <a:gd name="T4" fmla="*/ 8 w 9"/>
                <a:gd name="T5" fmla="*/ 7 h 14"/>
                <a:gd name="T6" fmla="*/ 7 w 9"/>
                <a:gd name="T7" fmla="*/ 10 h 14"/>
                <a:gd name="T8" fmla="*/ 7 w 9"/>
                <a:gd name="T9" fmla="*/ 12 h 14"/>
                <a:gd name="T10" fmla="*/ 6 w 9"/>
                <a:gd name="T11" fmla="*/ 13 h 14"/>
                <a:gd name="T12" fmla="*/ 4 w 9"/>
                <a:gd name="T13" fmla="*/ 6 h 14"/>
                <a:gd name="T14" fmla="*/ 1 w 9"/>
                <a:gd name="T15" fmla="*/ 3 h 14"/>
                <a:gd name="T16" fmla="*/ 0 w 9"/>
                <a:gd name="T17" fmla="*/ 2 h 14"/>
                <a:gd name="T18" fmla="*/ 2 w 9"/>
                <a:gd name="T19" fmla="*/ 2 h 14"/>
                <a:gd name="T20" fmla="*/ 5 w 9"/>
                <a:gd name="T21" fmla="*/ 0 h 14"/>
                <a:gd name="T22" fmla="*/ 6 w 9"/>
                <a:gd name="T23" fmla="*/ 0 h 14"/>
                <a:gd name="T24" fmla="*/ 7 w 9"/>
                <a:gd name="T2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4">
                  <a:moveTo>
                    <a:pt x="7" y="2"/>
                  </a:moveTo>
                  <a:lnTo>
                    <a:pt x="8" y="3"/>
                  </a:lnTo>
                  <a:lnTo>
                    <a:pt x="8" y="7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3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79" name="Freeform 678">
              <a:extLst>
                <a:ext uri="{FF2B5EF4-FFF2-40B4-BE49-F238E27FC236}">
                  <a16:creationId xmlns:a16="http://schemas.microsoft.com/office/drawing/2014/main" id="{F02F1B58-99C4-DF1E-9451-D679F5EC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3584" y="9484702"/>
              <a:ext cx="5497" cy="5493"/>
            </a:xfrm>
            <a:custGeom>
              <a:avLst/>
              <a:gdLst>
                <a:gd name="T0" fmla="*/ 3 w 5"/>
                <a:gd name="T1" fmla="*/ 1 h 4"/>
                <a:gd name="T2" fmla="*/ 0 w 5"/>
                <a:gd name="T3" fmla="*/ 3 h 4"/>
                <a:gd name="T4" fmla="*/ 0 w 5"/>
                <a:gd name="T5" fmla="*/ 2 h 4"/>
                <a:gd name="T6" fmla="*/ 3 w 5"/>
                <a:gd name="T7" fmla="*/ 0 h 4"/>
                <a:gd name="T8" fmla="*/ 3 w 5"/>
                <a:gd name="T9" fmla="*/ 0 h 4"/>
                <a:gd name="T10" fmla="*/ 4 w 5"/>
                <a:gd name="T11" fmla="*/ 0 h 4"/>
                <a:gd name="T12" fmla="*/ 3 w 5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3" y="1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0" name="Freeform 679">
              <a:extLst>
                <a:ext uri="{FF2B5EF4-FFF2-40B4-BE49-F238E27FC236}">
                  <a16:creationId xmlns:a16="http://schemas.microsoft.com/office/drawing/2014/main" id="{04DD01D1-787B-AB36-E5D8-7F25145E9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8090" y="9056077"/>
              <a:ext cx="5493" cy="5493"/>
            </a:xfrm>
            <a:custGeom>
              <a:avLst/>
              <a:gdLst>
                <a:gd name="T0" fmla="*/ 4 w 6"/>
                <a:gd name="T1" fmla="*/ 3 h 5"/>
                <a:gd name="T2" fmla="*/ 2 w 6"/>
                <a:gd name="T3" fmla="*/ 4 h 5"/>
                <a:gd name="T4" fmla="*/ 0 w 6"/>
                <a:gd name="T5" fmla="*/ 1 h 5"/>
                <a:gd name="T6" fmla="*/ 1 w 6"/>
                <a:gd name="T7" fmla="*/ 0 h 5"/>
                <a:gd name="T8" fmla="*/ 4 w 6"/>
                <a:gd name="T9" fmla="*/ 0 h 5"/>
                <a:gd name="T10" fmla="*/ 5 w 6"/>
                <a:gd name="T11" fmla="*/ 1 h 5"/>
                <a:gd name="T12" fmla="*/ 5 w 6"/>
                <a:gd name="T13" fmla="*/ 1 h 5"/>
                <a:gd name="T14" fmla="*/ 4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4" y="3"/>
                  </a:move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1" name="Freeform 680">
              <a:extLst>
                <a:ext uri="{FF2B5EF4-FFF2-40B4-BE49-F238E27FC236}">
                  <a16:creationId xmlns:a16="http://schemas.microsoft.com/office/drawing/2014/main" id="{C029A7C4-130C-203F-6961-A084C9567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2594" y="9056077"/>
              <a:ext cx="5497" cy="5493"/>
            </a:xfrm>
            <a:custGeom>
              <a:avLst/>
              <a:gdLst>
                <a:gd name="T0" fmla="*/ 2 w 3"/>
                <a:gd name="T1" fmla="*/ 4 h 6"/>
                <a:gd name="T2" fmla="*/ 2 w 3"/>
                <a:gd name="T3" fmla="*/ 5 h 6"/>
                <a:gd name="T4" fmla="*/ 1 w 3"/>
                <a:gd name="T5" fmla="*/ 3 h 6"/>
                <a:gd name="T6" fmla="*/ 0 w 3"/>
                <a:gd name="T7" fmla="*/ 3 h 6"/>
                <a:gd name="T8" fmla="*/ 0 w 3"/>
                <a:gd name="T9" fmla="*/ 0 h 6"/>
                <a:gd name="T10" fmla="*/ 2 w 3"/>
                <a:gd name="T11" fmla="*/ 3 h 6"/>
                <a:gd name="T12" fmla="*/ 2 w 3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lnTo>
                    <a:pt x="2" y="5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2" name="Freeform 681">
              <a:extLst>
                <a:ext uri="{FF2B5EF4-FFF2-40B4-BE49-F238E27FC236}">
                  <a16:creationId xmlns:a16="http://schemas.microsoft.com/office/drawing/2014/main" id="{172A04BD-B550-A593-A82F-36E73E4A7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74" y="9050580"/>
              <a:ext cx="5497" cy="5497"/>
            </a:xfrm>
            <a:custGeom>
              <a:avLst/>
              <a:gdLst>
                <a:gd name="T0" fmla="*/ 3 w 6"/>
                <a:gd name="T1" fmla="*/ 3 h 5"/>
                <a:gd name="T2" fmla="*/ 1 w 6"/>
                <a:gd name="T3" fmla="*/ 4 h 5"/>
                <a:gd name="T4" fmla="*/ 0 w 6"/>
                <a:gd name="T5" fmla="*/ 4 h 5"/>
                <a:gd name="T6" fmla="*/ 2 w 6"/>
                <a:gd name="T7" fmla="*/ 2 h 5"/>
                <a:gd name="T8" fmla="*/ 3 w 6"/>
                <a:gd name="T9" fmla="*/ 1 h 5"/>
                <a:gd name="T10" fmla="*/ 5 w 6"/>
                <a:gd name="T11" fmla="*/ 0 h 5"/>
                <a:gd name="T12" fmla="*/ 5 w 6"/>
                <a:gd name="T13" fmla="*/ 1 h 5"/>
                <a:gd name="T14" fmla="*/ 3 w 6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2" y="2"/>
                  </a:lnTo>
                  <a:lnTo>
                    <a:pt x="3" y="1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3" name="Freeform 682">
              <a:extLst>
                <a:ext uri="{FF2B5EF4-FFF2-40B4-BE49-F238E27FC236}">
                  <a16:creationId xmlns:a16="http://schemas.microsoft.com/office/drawing/2014/main" id="{6240BE4E-944F-EC0A-47C8-AB56C9FE9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4574" y="9039590"/>
              <a:ext cx="10990" cy="10990"/>
            </a:xfrm>
            <a:custGeom>
              <a:avLst/>
              <a:gdLst>
                <a:gd name="T0" fmla="*/ 6 w 7"/>
                <a:gd name="T1" fmla="*/ 2 h 8"/>
                <a:gd name="T2" fmla="*/ 1 w 7"/>
                <a:gd name="T3" fmla="*/ 7 h 8"/>
                <a:gd name="T4" fmla="*/ 0 w 7"/>
                <a:gd name="T5" fmla="*/ 7 h 8"/>
                <a:gd name="T6" fmla="*/ 1 w 7"/>
                <a:gd name="T7" fmla="*/ 2 h 8"/>
                <a:gd name="T8" fmla="*/ 2 w 7"/>
                <a:gd name="T9" fmla="*/ 0 h 8"/>
                <a:gd name="T10" fmla="*/ 5 w 7"/>
                <a:gd name="T11" fmla="*/ 2 h 8"/>
                <a:gd name="T12" fmla="*/ 6 w 7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6" y="2"/>
                  </a:moveTo>
                  <a:lnTo>
                    <a:pt x="1" y="7"/>
                  </a:lnTo>
                  <a:lnTo>
                    <a:pt x="0" y="7"/>
                  </a:lnTo>
                  <a:lnTo>
                    <a:pt x="1" y="2"/>
                  </a:lnTo>
                  <a:lnTo>
                    <a:pt x="2" y="0"/>
                  </a:lnTo>
                  <a:lnTo>
                    <a:pt x="5" y="2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4" name="Freeform 684">
              <a:extLst>
                <a:ext uri="{FF2B5EF4-FFF2-40B4-BE49-F238E27FC236}">
                  <a16:creationId xmlns:a16="http://schemas.microsoft.com/office/drawing/2014/main" id="{C945FEFC-1639-0D78-1342-094DCF004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2824" y="9138503"/>
              <a:ext cx="478084" cy="274760"/>
            </a:xfrm>
            <a:custGeom>
              <a:avLst/>
              <a:gdLst>
                <a:gd name="T0" fmla="*/ 371 w 383"/>
                <a:gd name="T1" fmla="*/ 208 h 220"/>
                <a:gd name="T2" fmla="*/ 373 w 383"/>
                <a:gd name="T3" fmla="*/ 215 h 220"/>
                <a:gd name="T4" fmla="*/ 349 w 383"/>
                <a:gd name="T5" fmla="*/ 215 h 220"/>
                <a:gd name="T6" fmla="*/ 347 w 383"/>
                <a:gd name="T7" fmla="*/ 208 h 220"/>
                <a:gd name="T8" fmla="*/ 7 w 383"/>
                <a:gd name="T9" fmla="*/ 174 h 220"/>
                <a:gd name="T10" fmla="*/ 8 w 383"/>
                <a:gd name="T11" fmla="*/ 172 h 220"/>
                <a:gd name="T12" fmla="*/ 7 w 383"/>
                <a:gd name="T13" fmla="*/ 166 h 220"/>
                <a:gd name="T14" fmla="*/ 8 w 383"/>
                <a:gd name="T15" fmla="*/ 165 h 220"/>
                <a:gd name="T16" fmla="*/ 1 w 383"/>
                <a:gd name="T17" fmla="*/ 118 h 220"/>
                <a:gd name="T18" fmla="*/ 2 w 383"/>
                <a:gd name="T19" fmla="*/ 122 h 220"/>
                <a:gd name="T20" fmla="*/ 312 w 383"/>
                <a:gd name="T21" fmla="*/ 89 h 220"/>
                <a:gd name="T22" fmla="*/ 308 w 383"/>
                <a:gd name="T23" fmla="*/ 110 h 220"/>
                <a:gd name="T24" fmla="*/ 293 w 383"/>
                <a:gd name="T25" fmla="*/ 117 h 220"/>
                <a:gd name="T26" fmla="*/ 270 w 383"/>
                <a:gd name="T27" fmla="*/ 127 h 220"/>
                <a:gd name="T28" fmla="*/ 235 w 383"/>
                <a:gd name="T29" fmla="*/ 137 h 220"/>
                <a:gd name="T30" fmla="*/ 207 w 383"/>
                <a:gd name="T31" fmla="*/ 150 h 220"/>
                <a:gd name="T32" fmla="*/ 195 w 383"/>
                <a:gd name="T33" fmla="*/ 163 h 220"/>
                <a:gd name="T34" fmla="*/ 173 w 383"/>
                <a:gd name="T35" fmla="*/ 163 h 220"/>
                <a:gd name="T36" fmla="*/ 155 w 383"/>
                <a:gd name="T37" fmla="*/ 176 h 220"/>
                <a:gd name="T38" fmla="*/ 131 w 383"/>
                <a:gd name="T39" fmla="*/ 183 h 220"/>
                <a:gd name="T40" fmla="*/ 100 w 383"/>
                <a:gd name="T41" fmla="*/ 186 h 220"/>
                <a:gd name="T42" fmla="*/ 82 w 383"/>
                <a:gd name="T43" fmla="*/ 199 h 220"/>
                <a:gd name="T44" fmla="*/ 67 w 383"/>
                <a:gd name="T45" fmla="*/ 203 h 220"/>
                <a:gd name="T46" fmla="*/ 47 w 383"/>
                <a:gd name="T47" fmla="*/ 210 h 220"/>
                <a:gd name="T48" fmla="*/ 30 w 383"/>
                <a:gd name="T49" fmla="*/ 207 h 220"/>
                <a:gd name="T50" fmla="*/ 24 w 383"/>
                <a:gd name="T51" fmla="*/ 174 h 220"/>
                <a:gd name="T52" fmla="*/ 16 w 383"/>
                <a:gd name="T53" fmla="*/ 153 h 220"/>
                <a:gd name="T54" fmla="*/ 13 w 383"/>
                <a:gd name="T55" fmla="*/ 139 h 220"/>
                <a:gd name="T56" fmla="*/ 13 w 383"/>
                <a:gd name="T57" fmla="*/ 134 h 220"/>
                <a:gd name="T58" fmla="*/ 5 w 383"/>
                <a:gd name="T59" fmla="*/ 121 h 220"/>
                <a:gd name="T60" fmla="*/ 8 w 383"/>
                <a:gd name="T61" fmla="*/ 120 h 220"/>
                <a:gd name="T62" fmla="*/ 15 w 383"/>
                <a:gd name="T63" fmla="*/ 82 h 220"/>
                <a:gd name="T64" fmla="*/ 20 w 383"/>
                <a:gd name="T65" fmla="*/ 76 h 220"/>
                <a:gd name="T66" fmla="*/ 19 w 383"/>
                <a:gd name="T67" fmla="*/ 68 h 220"/>
                <a:gd name="T68" fmla="*/ 22 w 383"/>
                <a:gd name="T69" fmla="*/ 58 h 220"/>
                <a:gd name="T70" fmla="*/ 24 w 383"/>
                <a:gd name="T71" fmla="*/ 51 h 220"/>
                <a:gd name="T72" fmla="*/ 32 w 383"/>
                <a:gd name="T73" fmla="*/ 49 h 220"/>
                <a:gd name="T74" fmla="*/ 40 w 383"/>
                <a:gd name="T75" fmla="*/ 55 h 220"/>
                <a:gd name="T76" fmla="*/ 47 w 383"/>
                <a:gd name="T77" fmla="*/ 54 h 220"/>
                <a:gd name="T78" fmla="*/ 64 w 383"/>
                <a:gd name="T79" fmla="*/ 53 h 220"/>
                <a:gd name="T80" fmla="*/ 85 w 383"/>
                <a:gd name="T81" fmla="*/ 52 h 220"/>
                <a:gd name="T82" fmla="*/ 104 w 383"/>
                <a:gd name="T83" fmla="*/ 57 h 220"/>
                <a:gd name="T84" fmla="*/ 132 w 383"/>
                <a:gd name="T85" fmla="*/ 57 h 220"/>
                <a:gd name="T86" fmla="*/ 142 w 383"/>
                <a:gd name="T87" fmla="*/ 67 h 220"/>
                <a:gd name="T88" fmla="*/ 156 w 383"/>
                <a:gd name="T89" fmla="*/ 62 h 220"/>
                <a:gd name="T90" fmla="*/ 168 w 383"/>
                <a:gd name="T91" fmla="*/ 42 h 220"/>
                <a:gd name="T92" fmla="*/ 184 w 383"/>
                <a:gd name="T93" fmla="*/ 25 h 220"/>
                <a:gd name="T94" fmla="*/ 212 w 383"/>
                <a:gd name="T95" fmla="*/ 12 h 220"/>
                <a:gd name="T96" fmla="*/ 249 w 383"/>
                <a:gd name="T97" fmla="*/ 7 h 220"/>
                <a:gd name="T98" fmla="*/ 286 w 383"/>
                <a:gd name="T99" fmla="*/ 1 h 220"/>
                <a:gd name="T100" fmla="*/ 304 w 383"/>
                <a:gd name="T101" fmla="*/ 6 h 220"/>
                <a:gd name="T102" fmla="*/ 309 w 383"/>
                <a:gd name="T103" fmla="*/ 19 h 220"/>
                <a:gd name="T104" fmla="*/ 315 w 383"/>
                <a:gd name="T105" fmla="*/ 33 h 220"/>
                <a:gd name="T106" fmla="*/ 320 w 383"/>
                <a:gd name="T107" fmla="*/ 46 h 220"/>
                <a:gd name="T108" fmla="*/ 327 w 383"/>
                <a:gd name="T109" fmla="*/ 57 h 220"/>
                <a:gd name="T110" fmla="*/ 334 w 383"/>
                <a:gd name="T111" fmla="*/ 7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3" h="220">
                  <a:moveTo>
                    <a:pt x="358" y="209"/>
                  </a:moveTo>
                  <a:lnTo>
                    <a:pt x="359" y="209"/>
                  </a:lnTo>
                  <a:lnTo>
                    <a:pt x="362" y="208"/>
                  </a:lnTo>
                  <a:lnTo>
                    <a:pt x="371" y="208"/>
                  </a:lnTo>
                  <a:lnTo>
                    <a:pt x="382" y="211"/>
                  </a:lnTo>
                  <a:lnTo>
                    <a:pt x="380" y="213"/>
                  </a:lnTo>
                  <a:lnTo>
                    <a:pt x="378" y="214"/>
                  </a:lnTo>
                  <a:lnTo>
                    <a:pt x="373" y="215"/>
                  </a:lnTo>
                  <a:lnTo>
                    <a:pt x="369" y="218"/>
                  </a:lnTo>
                  <a:lnTo>
                    <a:pt x="356" y="219"/>
                  </a:lnTo>
                  <a:lnTo>
                    <a:pt x="352" y="219"/>
                  </a:lnTo>
                  <a:lnTo>
                    <a:pt x="349" y="215"/>
                  </a:lnTo>
                  <a:lnTo>
                    <a:pt x="343" y="212"/>
                  </a:lnTo>
                  <a:lnTo>
                    <a:pt x="345" y="210"/>
                  </a:lnTo>
                  <a:lnTo>
                    <a:pt x="346" y="209"/>
                  </a:lnTo>
                  <a:lnTo>
                    <a:pt x="347" y="208"/>
                  </a:lnTo>
                  <a:lnTo>
                    <a:pt x="350" y="206"/>
                  </a:lnTo>
                  <a:lnTo>
                    <a:pt x="353" y="206"/>
                  </a:lnTo>
                  <a:lnTo>
                    <a:pt x="358" y="209"/>
                  </a:lnTo>
                  <a:close/>
                  <a:moveTo>
                    <a:pt x="7" y="174"/>
                  </a:moveTo>
                  <a:lnTo>
                    <a:pt x="5" y="175"/>
                  </a:lnTo>
                  <a:lnTo>
                    <a:pt x="6" y="173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7" y="174"/>
                  </a:lnTo>
                  <a:close/>
                  <a:moveTo>
                    <a:pt x="8" y="165"/>
                  </a:moveTo>
                  <a:lnTo>
                    <a:pt x="8" y="166"/>
                  </a:lnTo>
                  <a:lnTo>
                    <a:pt x="7" y="166"/>
                  </a:lnTo>
                  <a:lnTo>
                    <a:pt x="5" y="164"/>
                  </a:lnTo>
                  <a:lnTo>
                    <a:pt x="7" y="162"/>
                  </a:lnTo>
                  <a:lnTo>
                    <a:pt x="8" y="164"/>
                  </a:lnTo>
                  <a:lnTo>
                    <a:pt x="8" y="165"/>
                  </a:lnTo>
                  <a:close/>
                  <a:moveTo>
                    <a:pt x="2" y="122"/>
                  </a:moveTo>
                  <a:lnTo>
                    <a:pt x="1" y="122"/>
                  </a:lnTo>
                  <a:lnTo>
                    <a:pt x="0" y="121"/>
                  </a:lnTo>
                  <a:lnTo>
                    <a:pt x="1" y="118"/>
                  </a:lnTo>
                  <a:lnTo>
                    <a:pt x="2" y="118"/>
                  </a:lnTo>
                  <a:lnTo>
                    <a:pt x="3" y="120"/>
                  </a:lnTo>
                  <a:lnTo>
                    <a:pt x="2" y="121"/>
                  </a:lnTo>
                  <a:lnTo>
                    <a:pt x="2" y="122"/>
                  </a:lnTo>
                  <a:close/>
                  <a:moveTo>
                    <a:pt x="336" y="77"/>
                  </a:moveTo>
                  <a:lnTo>
                    <a:pt x="320" y="83"/>
                  </a:lnTo>
                  <a:lnTo>
                    <a:pt x="315" y="86"/>
                  </a:lnTo>
                  <a:lnTo>
                    <a:pt x="312" y="89"/>
                  </a:lnTo>
                  <a:lnTo>
                    <a:pt x="309" y="93"/>
                  </a:lnTo>
                  <a:lnTo>
                    <a:pt x="307" y="100"/>
                  </a:lnTo>
                  <a:lnTo>
                    <a:pt x="309" y="107"/>
                  </a:lnTo>
                  <a:lnTo>
                    <a:pt x="308" y="110"/>
                  </a:lnTo>
                  <a:lnTo>
                    <a:pt x="304" y="113"/>
                  </a:lnTo>
                  <a:lnTo>
                    <a:pt x="300" y="114"/>
                  </a:lnTo>
                  <a:lnTo>
                    <a:pt x="296" y="116"/>
                  </a:lnTo>
                  <a:lnTo>
                    <a:pt x="293" y="117"/>
                  </a:lnTo>
                  <a:lnTo>
                    <a:pt x="291" y="120"/>
                  </a:lnTo>
                  <a:lnTo>
                    <a:pt x="289" y="121"/>
                  </a:lnTo>
                  <a:lnTo>
                    <a:pt x="280" y="124"/>
                  </a:lnTo>
                  <a:lnTo>
                    <a:pt x="270" y="127"/>
                  </a:lnTo>
                  <a:lnTo>
                    <a:pt x="254" y="130"/>
                  </a:lnTo>
                  <a:lnTo>
                    <a:pt x="249" y="134"/>
                  </a:lnTo>
                  <a:lnTo>
                    <a:pt x="243" y="137"/>
                  </a:lnTo>
                  <a:lnTo>
                    <a:pt x="235" y="137"/>
                  </a:lnTo>
                  <a:lnTo>
                    <a:pt x="223" y="141"/>
                  </a:lnTo>
                  <a:lnTo>
                    <a:pt x="217" y="143"/>
                  </a:lnTo>
                  <a:lnTo>
                    <a:pt x="209" y="148"/>
                  </a:lnTo>
                  <a:lnTo>
                    <a:pt x="207" y="150"/>
                  </a:lnTo>
                  <a:lnTo>
                    <a:pt x="206" y="153"/>
                  </a:lnTo>
                  <a:lnTo>
                    <a:pt x="204" y="156"/>
                  </a:lnTo>
                  <a:lnTo>
                    <a:pt x="199" y="161"/>
                  </a:lnTo>
                  <a:lnTo>
                    <a:pt x="195" y="163"/>
                  </a:lnTo>
                  <a:lnTo>
                    <a:pt x="193" y="163"/>
                  </a:lnTo>
                  <a:lnTo>
                    <a:pt x="188" y="164"/>
                  </a:lnTo>
                  <a:lnTo>
                    <a:pt x="183" y="165"/>
                  </a:lnTo>
                  <a:lnTo>
                    <a:pt x="173" y="163"/>
                  </a:lnTo>
                  <a:lnTo>
                    <a:pt x="172" y="164"/>
                  </a:lnTo>
                  <a:lnTo>
                    <a:pt x="169" y="166"/>
                  </a:lnTo>
                  <a:lnTo>
                    <a:pt x="163" y="169"/>
                  </a:lnTo>
                  <a:lnTo>
                    <a:pt x="155" y="176"/>
                  </a:lnTo>
                  <a:lnTo>
                    <a:pt x="150" y="177"/>
                  </a:lnTo>
                  <a:lnTo>
                    <a:pt x="142" y="179"/>
                  </a:lnTo>
                  <a:lnTo>
                    <a:pt x="136" y="182"/>
                  </a:lnTo>
                  <a:lnTo>
                    <a:pt x="131" y="183"/>
                  </a:lnTo>
                  <a:lnTo>
                    <a:pt x="126" y="184"/>
                  </a:lnTo>
                  <a:lnTo>
                    <a:pt x="117" y="183"/>
                  </a:lnTo>
                  <a:lnTo>
                    <a:pt x="108" y="184"/>
                  </a:lnTo>
                  <a:lnTo>
                    <a:pt x="100" y="186"/>
                  </a:lnTo>
                  <a:lnTo>
                    <a:pt x="96" y="189"/>
                  </a:lnTo>
                  <a:lnTo>
                    <a:pt x="91" y="195"/>
                  </a:lnTo>
                  <a:lnTo>
                    <a:pt x="84" y="197"/>
                  </a:lnTo>
                  <a:lnTo>
                    <a:pt x="82" y="199"/>
                  </a:lnTo>
                  <a:lnTo>
                    <a:pt x="80" y="203"/>
                  </a:lnTo>
                  <a:lnTo>
                    <a:pt x="75" y="204"/>
                  </a:lnTo>
                  <a:lnTo>
                    <a:pt x="71" y="204"/>
                  </a:lnTo>
                  <a:lnTo>
                    <a:pt x="67" y="203"/>
                  </a:lnTo>
                  <a:lnTo>
                    <a:pt x="58" y="208"/>
                  </a:lnTo>
                  <a:lnTo>
                    <a:pt x="55" y="209"/>
                  </a:lnTo>
                  <a:lnTo>
                    <a:pt x="50" y="209"/>
                  </a:lnTo>
                  <a:lnTo>
                    <a:pt x="47" y="210"/>
                  </a:lnTo>
                  <a:lnTo>
                    <a:pt x="44" y="209"/>
                  </a:lnTo>
                  <a:lnTo>
                    <a:pt x="41" y="208"/>
                  </a:lnTo>
                  <a:lnTo>
                    <a:pt x="35" y="205"/>
                  </a:lnTo>
                  <a:lnTo>
                    <a:pt x="30" y="207"/>
                  </a:lnTo>
                  <a:lnTo>
                    <a:pt x="30" y="202"/>
                  </a:lnTo>
                  <a:lnTo>
                    <a:pt x="22" y="189"/>
                  </a:lnTo>
                  <a:lnTo>
                    <a:pt x="24" y="176"/>
                  </a:lnTo>
                  <a:lnTo>
                    <a:pt x="24" y="174"/>
                  </a:lnTo>
                  <a:lnTo>
                    <a:pt x="22" y="169"/>
                  </a:lnTo>
                  <a:lnTo>
                    <a:pt x="17" y="164"/>
                  </a:lnTo>
                  <a:lnTo>
                    <a:pt x="17" y="158"/>
                  </a:lnTo>
                  <a:lnTo>
                    <a:pt x="16" y="153"/>
                  </a:lnTo>
                  <a:lnTo>
                    <a:pt x="15" y="149"/>
                  </a:lnTo>
                  <a:lnTo>
                    <a:pt x="16" y="148"/>
                  </a:lnTo>
                  <a:lnTo>
                    <a:pt x="16" y="146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2" y="136"/>
                  </a:lnTo>
                  <a:lnTo>
                    <a:pt x="13" y="135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0" y="127"/>
                  </a:lnTo>
                  <a:lnTo>
                    <a:pt x="4" y="124"/>
                  </a:lnTo>
                  <a:lnTo>
                    <a:pt x="5" y="121"/>
                  </a:lnTo>
                  <a:lnTo>
                    <a:pt x="6" y="122"/>
                  </a:lnTo>
                  <a:lnTo>
                    <a:pt x="8" y="123"/>
                  </a:lnTo>
                  <a:lnTo>
                    <a:pt x="8" y="121"/>
                  </a:lnTo>
                  <a:lnTo>
                    <a:pt x="8" y="120"/>
                  </a:lnTo>
                  <a:lnTo>
                    <a:pt x="6" y="110"/>
                  </a:lnTo>
                  <a:lnTo>
                    <a:pt x="10" y="98"/>
                  </a:lnTo>
                  <a:lnTo>
                    <a:pt x="8" y="87"/>
                  </a:lnTo>
                  <a:lnTo>
                    <a:pt x="15" y="82"/>
                  </a:lnTo>
                  <a:lnTo>
                    <a:pt x="16" y="81"/>
                  </a:lnTo>
                  <a:lnTo>
                    <a:pt x="17" y="80"/>
                  </a:lnTo>
                  <a:lnTo>
                    <a:pt x="18" y="77"/>
                  </a:lnTo>
                  <a:lnTo>
                    <a:pt x="20" y="76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1"/>
                  </a:lnTo>
                  <a:lnTo>
                    <a:pt x="19" y="68"/>
                  </a:lnTo>
                  <a:lnTo>
                    <a:pt x="19" y="64"/>
                  </a:lnTo>
                  <a:lnTo>
                    <a:pt x="19" y="62"/>
                  </a:lnTo>
                  <a:lnTo>
                    <a:pt x="20" y="59"/>
                  </a:lnTo>
                  <a:lnTo>
                    <a:pt x="22" y="58"/>
                  </a:lnTo>
                  <a:lnTo>
                    <a:pt x="22" y="57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4" y="51"/>
                  </a:lnTo>
                  <a:lnTo>
                    <a:pt x="26" y="50"/>
                  </a:lnTo>
                  <a:lnTo>
                    <a:pt x="28" y="48"/>
                  </a:lnTo>
                  <a:lnTo>
                    <a:pt x="30" y="48"/>
                  </a:lnTo>
                  <a:lnTo>
                    <a:pt x="32" y="49"/>
                  </a:lnTo>
                  <a:lnTo>
                    <a:pt x="34" y="50"/>
                  </a:lnTo>
                  <a:lnTo>
                    <a:pt x="36" y="52"/>
                  </a:lnTo>
                  <a:lnTo>
                    <a:pt x="38" y="54"/>
                  </a:lnTo>
                  <a:lnTo>
                    <a:pt x="40" y="55"/>
                  </a:lnTo>
                  <a:lnTo>
                    <a:pt x="43" y="54"/>
                  </a:lnTo>
                  <a:lnTo>
                    <a:pt x="44" y="55"/>
                  </a:lnTo>
                  <a:lnTo>
                    <a:pt x="46" y="55"/>
                  </a:lnTo>
                  <a:lnTo>
                    <a:pt x="47" y="54"/>
                  </a:lnTo>
                  <a:lnTo>
                    <a:pt x="49" y="54"/>
                  </a:lnTo>
                  <a:lnTo>
                    <a:pt x="52" y="53"/>
                  </a:lnTo>
                  <a:lnTo>
                    <a:pt x="58" y="52"/>
                  </a:lnTo>
                  <a:lnTo>
                    <a:pt x="64" y="53"/>
                  </a:lnTo>
                  <a:lnTo>
                    <a:pt x="70" y="52"/>
                  </a:lnTo>
                  <a:lnTo>
                    <a:pt x="77" y="52"/>
                  </a:lnTo>
                  <a:lnTo>
                    <a:pt x="83" y="52"/>
                  </a:lnTo>
                  <a:lnTo>
                    <a:pt x="85" y="52"/>
                  </a:lnTo>
                  <a:lnTo>
                    <a:pt x="86" y="52"/>
                  </a:lnTo>
                  <a:lnTo>
                    <a:pt x="91" y="55"/>
                  </a:lnTo>
                  <a:lnTo>
                    <a:pt x="96" y="56"/>
                  </a:lnTo>
                  <a:lnTo>
                    <a:pt x="104" y="57"/>
                  </a:lnTo>
                  <a:lnTo>
                    <a:pt x="112" y="58"/>
                  </a:lnTo>
                  <a:lnTo>
                    <a:pt x="120" y="58"/>
                  </a:lnTo>
                  <a:lnTo>
                    <a:pt x="126" y="58"/>
                  </a:lnTo>
                  <a:lnTo>
                    <a:pt x="132" y="57"/>
                  </a:lnTo>
                  <a:lnTo>
                    <a:pt x="134" y="57"/>
                  </a:lnTo>
                  <a:lnTo>
                    <a:pt x="135" y="59"/>
                  </a:lnTo>
                  <a:lnTo>
                    <a:pt x="139" y="63"/>
                  </a:lnTo>
                  <a:lnTo>
                    <a:pt x="142" y="67"/>
                  </a:lnTo>
                  <a:lnTo>
                    <a:pt x="147" y="67"/>
                  </a:lnTo>
                  <a:lnTo>
                    <a:pt x="150" y="66"/>
                  </a:lnTo>
                  <a:lnTo>
                    <a:pt x="154" y="64"/>
                  </a:lnTo>
                  <a:lnTo>
                    <a:pt x="156" y="62"/>
                  </a:lnTo>
                  <a:lnTo>
                    <a:pt x="159" y="55"/>
                  </a:lnTo>
                  <a:lnTo>
                    <a:pt x="160" y="51"/>
                  </a:lnTo>
                  <a:lnTo>
                    <a:pt x="164" y="46"/>
                  </a:lnTo>
                  <a:lnTo>
                    <a:pt x="168" y="42"/>
                  </a:lnTo>
                  <a:lnTo>
                    <a:pt x="172" y="36"/>
                  </a:lnTo>
                  <a:lnTo>
                    <a:pt x="175" y="33"/>
                  </a:lnTo>
                  <a:lnTo>
                    <a:pt x="180" y="28"/>
                  </a:lnTo>
                  <a:lnTo>
                    <a:pt x="184" y="25"/>
                  </a:lnTo>
                  <a:lnTo>
                    <a:pt x="193" y="20"/>
                  </a:lnTo>
                  <a:lnTo>
                    <a:pt x="202" y="16"/>
                  </a:lnTo>
                  <a:lnTo>
                    <a:pt x="207" y="13"/>
                  </a:lnTo>
                  <a:lnTo>
                    <a:pt x="212" y="12"/>
                  </a:lnTo>
                  <a:lnTo>
                    <a:pt x="220" y="11"/>
                  </a:lnTo>
                  <a:lnTo>
                    <a:pt x="230" y="9"/>
                  </a:lnTo>
                  <a:lnTo>
                    <a:pt x="239" y="8"/>
                  </a:lnTo>
                  <a:lnTo>
                    <a:pt x="249" y="7"/>
                  </a:lnTo>
                  <a:lnTo>
                    <a:pt x="260" y="5"/>
                  </a:lnTo>
                  <a:lnTo>
                    <a:pt x="268" y="4"/>
                  </a:lnTo>
                  <a:lnTo>
                    <a:pt x="278" y="3"/>
                  </a:lnTo>
                  <a:lnTo>
                    <a:pt x="286" y="1"/>
                  </a:lnTo>
                  <a:lnTo>
                    <a:pt x="293" y="0"/>
                  </a:lnTo>
                  <a:lnTo>
                    <a:pt x="301" y="0"/>
                  </a:lnTo>
                  <a:lnTo>
                    <a:pt x="302" y="3"/>
                  </a:lnTo>
                  <a:lnTo>
                    <a:pt x="304" y="6"/>
                  </a:lnTo>
                  <a:lnTo>
                    <a:pt x="305" y="9"/>
                  </a:lnTo>
                  <a:lnTo>
                    <a:pt x="306" y="13"/>
                  </a:lnTo>
                  <a:lnTo>
                    <a:pt x="308" y="16"/>
                  </a:lnTo>
                  <a:lnTo>
                    <a:pt x="309" y="19"/>
                  </a:lnTo>
                  <a:lnTo>
                    <a:pt x="310" y="23"/>
                  </a:lnTo>
                  <a:lnTo>
                    <a:pt x="312" y="26"/>
                  </a:lnTo>
                  <a:lnTo>
                    <a:pt x="314" y="30"/>
                  </a:lnTo>
                  <a:lnTo>
                    <a:pt x="315" y="33"/>
                  </a:lnTo>
                  <a:lnTo>
                    <a:pt x="316" y="36"/>
                  </a:lnTo>
                  <a:lnTo>
                    <a:pt x="318" y="39"/>
                  </a:lnTo>
                  <a:lnTo>
                    <a:pt x="319" y="43"/>
                  </a:lnTo>
                  <a:lnTo>
                    <a:pt x="320" y="46"/>
                  </a:lnTo>
                  <a:lnTo>
                    <a:pt x="322" y="49"/>
                  </a:lnTo>
                  <a:lnTo>
                    <a:pt x="323" y="53"/>
                  </a:lnTo>
                  <a:lnTo>
                    <a:pt x="325" y="56"/>
                  </a:lnTo>
                  <a:lnTo>
                    <a:pt x="327" y="57"/>
                  </a:lnTo>
                  <a:lnTo>
                    <a:pt x="328" y="60"/>
                  </a:lnTo>
                  <a:lnTo>
                    <a:pt x="330" y="64"/>
                  </a:lnTo>
                  <a:lnTo>
                    <a:pt x="332" y="69"/>
                  </a:lnTo>
                  <a:lnTo>
                    <a:pt x="334" y="73"/>
                  </a:lnTo>
                  <a:lnTo>
                    <a:pt x="336" y="7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5" name="Freeform 685">
              <a:extLst>
                <a:ext uri="{FF2B5EF4-FFF2-40B4-BE49-F238E27FC236}">
                  <a16:creationId xmlns:a16="http://schemas.microsoft.com/office/drawing/2014/main" id="{CA03E661-902D-2D1D-27D2-9FF6ABA21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31449" y="9391282"/>
              <a:ext cx="49458" cy="16487"/>
            </a:xfrm>
            <a:custGeom>
              <a:avLst/>
              <a:gdLst>
                <a:gd name="T0" fmla="*/ 15 w 40"/>
                <a:gd name="T1" fmla="*/ 3 h 14"/>
                <a:gd name="T2" fmla="*/ 16 w 40"/>
                <a:gd name="T3" fmla="*/ 3 h 14"/>
                <a:gd name="T4" fmla="*/ 19 w 40"/>
                <a:gd name="T5" fmla="*/ 2 h 14"/>
                <a:gd name="T6" fmla="*/ 28 w 40"/>
                <a:gd name="T7" fmla="*/ 2 h 14"/>
                <a:gd name="T8" fmla="*/ 39 w 40"/>
                <a:gd name="T9" fmla="*/ 5 h 14"/>
                <a:gd name="T10" fmla="*/ 37 w 40"/>
                <a:gd name="T11" fmla="*/ 7 h 14"/>
                <a:gd name="T12" fmla="*/ 35 w 40"/>
                <a:gd name="T13" fmla="*/ 8 h 14"/>
                <a:gd name="T14" fmla="*/ 30 w 40"/>
                <a:gd name="T15" fmla="*/ 9 h 14"/>
                <a:gd name="T16" fmla="*/ 26 w 40"/>
                <a:gd name="T17" fmla="*/ 12 h 14"/>
                <a:gd name="T18" fmla="*/ 13 w 40"/>
                <a:gd name="T19" fmla="*/ 13 h 14"/>
                <a:gd name="T20" fmla="*/ 9 w 40"/>
                <a:gd name="T21" fmla="*/ 13 h 14"/>
                <a:gd name="T22" fmla="*/ 6 w 40"/>
                <a:gd name="T23" fmla="*/ 9 h 14"/>
                <a:gd name="T24" fmla="*/ 0 w 40"/>
                <a:gd name="T25" fmla="*/ 6 h 14"/>
                <a:gd name="T26" fmla="*/ 2 w 40"/>
                <a:gd name="T27" fmla="*/ 4 h 14"/>
                <a:gd name="T28" fmla="*/ 3 w 40"/>
                <a:gd name="T29" fmla="*/ 3 h 14"/>
                <a:gd name="T30" fmla="*/ 4 w 40"/>
                <a:gd name="T31" fmla="*/ 2 h 14"/>
                <a:gd name="T32" fmla="*/ 7 w 40"/>
                <a:gd name="T33" fmla="*/ 0 h 14"/>
                <a:gd name="T34" fmla="*/ 10 w 40"/>
                <a:gd name="T35" fmla="*/ 0 h 14"/>
                <a:gd name="T36" fmla="*/ 15 w 40"/>
                <a:gd name="T3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14">
                  <a:moveTo>
                    <a:pt x="15" y="3"/>
                  </a:moveTo>
                  <a:lnTo>
                    <a:pt x="16" y="3"/>
                  </a:lnTo>
                  <a:lnTo>
                    <a:pt x="19" y="2"/>
                  </a:lnTo>
                  <a:lnTo>
                    <a:pt x="28" y="2"/>
                  </a:lnTo>
                  <a:lnTo>
                    <a:pt x="39" y="5"/>
                  </a:lnTo>
                  <a:lnTo>
                    <a:pt x="37" y="7"/>
                  </a:lnTo>
                  <a:lnTo>
                    <a:pt x="35" y="8"/>
                  </a:lnTo>
                  <a:lnTo>
                    <a:pt x="30" y="9"/>
                  </a:lnTo>
                  <a:lnTo>
                    <a:pt x="26" y="12"/>
                  </a:lnTo>
                  <a:lnTo>
                    <a:pt x="13" y="13"/>
                  </a:lnTo>
                  <a:lnTo>
                    <a:pt x="9" y="13"/>
                  </a:lnTo>
                  <a:lnTo>
                    <a:pt x="6" y="9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2"/>
                  </a:lnTo>
                  <a:lnTo>
                    <a:pt x="7" y="0"/>
                  </a:lnTo>
                  <a:lnTo>
                    <a:pt x="10" y="0"/>
                  </a:lnTo>
                  <a:lnTo>
                    <a:pt x="1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6" name="Freeform 686">
              <a:extLst>
                <a:ext uri="{FF2B5EF4-FFF2-40B4-BE49-F238E27FC236}">
                  <a16:creationId xmlns:a16="http://schemas.microsoft.com/office/drawing/2014/main" id="{00CFEF3E-27C6-0D11-1533-6DCCA6E36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8321" y="9352817"/>
              <a:ext cx="5493" cy="5493"/>
            </a:xfrm>
            <a:custGeom>
              <a:avLst/>
              <a:gdLst>
                <a:gd name="T0" fmla="*/ 2 w 4"/>
                <a:gd name="T1" fmla="*/ 2 h 4"/>
                <a:gd name="T2" fmla="*/ 0 w 4"/>
                <a:gd name="T3" fmla="*/ 3 h 4"/>
                <a:gd name="T4" fmla="*/ 1 w 4"/>
                <a:gd name="T5" fmla="*/ 1 h 4"/>
                <a:gd name="T6" fmla="*/ 3 w 4"/>
                <a:gd name="T7" fmla="*/ 0 h 4"/>
                <a:gd name="T8" fmla="*/ 3 w 4"/>
                <a:gd name="T9" fmla="*/ 0 h 4"/>
                <a:gd name="T10" fmla="*/ 2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2" y="2"/>
                  </a:move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7" name="Freeform 687">
              <a:extLst>
                <a:ext uri="{FF2B5EF4-FFF2-40B4-BE49-F238E27FC236}">
                  <a16:creationId xmlns:a16="http://schemas.microsoft.com/office/drawing/2014/main" id="{CB526DD6-6394-D476-F195-56E23C5DE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8321" y="9336330"/>
              <a:ext cx="5493" cy="5497"/>
            </a:xfrm>
            <a:custGeom>
              <a:avLst/>
              <a:gdLst>
                <a:gd name="T0" fmla="*/ 3 w 4"/>
                <a:gd name="T1" fmla="*/ 3 h 5"/>
                <a:gd name="T2" fmla="*/ 3 w 4"/>
                <a:gd name="T3" fmla="*/ 4 h 5"/>
                <a:gd name="T4" fmla="*/ 2 w 4"/>
                <a:gd name="T5" fmla="*/ 4 h 5"/>
                <a:gd name="T6" fmla="*/ 0 w 4"/>
                <a:gd name="T7" fmla="*/ 2 h 5"/>
                <a:gd name="T8" fmla="*/ 2 w 4"/>
                <a:gd name="T9" fmla="*/ 0 h 5"/>
                <a:gd name="T10" fmla="*/ 3 w 4"/>
                <a:gd name="T11" fmla="*/ 2 h 5"/>
                <a:gd name="T12" fmla="*/ 3 w 4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8" name="Freeform 688">
              <a:extLst>
                <a:ext uri="{FF2B5EF4-FFF2-40B4-BE49-F238E27FC236}">
                  <a16:creationId xmlns:a16="http://schemas.microsoft.com/office/drawing/2014/main" id="{B17019AE-EE44-B9C1-380E-6D8C8C51D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2824" y="9281378"/>
              <a:ext cx="5497" cy="5497"/>
            </a:xfrm>
            <a:custGeom>
              <a:avLst/>
              <a:gdLst>
                <a:gd name="T0" fmla="*/ 2 w 4"/>
                <a:gd name="T1" fmla="*/ 4 h 5"/>
                <a:gd name="T2" fmla="*/ 1 w 4"/>
                <a:gd name="T3" fmla="*/ 4 h 5"/>
                <a:gd name="T4" fmla="*/ 0 w 4"/>
                <a:gd name="T5" fmla="*/ 3 h 5"/>
                <a:gd name="T6" fmla="*/ 1 w 4"/>
                <a:gd name="T7" fmla="*/ 0 h 5"/>
                <a:gd name="T8" fmla="*/ 2 w 4"/>
                <a:gd name="T9" fmla="*/ 0 h 5"/>
                <a:gd name="T10" fmla="*/ 3 w 4"/>
                <a:gd name="T11" fmla="*/ 2 h 5"/>
                <a:gd name="T12" fmla="*/ 2 w 4"/>
                <a:gd name="T13" fmla="*/ 3 h 5"/>
                <a:gd name="T14" fmla="*/ 2 w 4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2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89" name="Freeform 690">
              <a:extLst>
                <a:ext uri="{FF2B5EF4-FFF2-40B4-BE49-F238E27FC236}">
                  <a16:creationId xmlns:a16="http://schemas.microsoft.com/office/drawing/2014/main" id="{5A461AAF-5306-3351-7E11-FB2E89D6D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2372" y="5379792"/>
              <a:ext cx="21981" cy="16487"/>
            </a:xfrm>
            <a:custGeom>
              <a:avLst/>
              <a:gdLst>
                <a:gd name="T0" fmla="*/ 10 w 16"/>
                <a:gd name="T1" fmla="*/ 14 h 15"/>
                <a:gd name="T2" fmla="*/ 12 w 16"/>
                <a:gd name="T3" fmla="*/ 7 h 15"/>
                <a:gd name="T4" fmla="*/ 15 w 16"/>
                <a:gd name="T5" fmla="*/ 0 h 15"/>
                <a:gd name="T6" fmla="*/ 9 w 16"/>
                <a:gd name="T7" fmla="*/ 1 h 15"/>
                <a:gd name="T8" fmla="*/ 4 w 16"/>
                <a:gd name="T9" fmla="*/ 3 h 15"/>
                <a:gd name="T10" fmla="*/ 0 w 16"/>
                <a:gd name="T11" fmla="*/ 7 h 15"/>
                <a:gd name="T12" fmla="*/ 1 w 16"/>
                <a:gd name="T13" fmla="*/ 10 h 15"/>
                <a:gd name="T14" fmla="*/ 10 w 16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0" y="14"/>
                  </a:moveTo>
                  <a:lnTo>
                    <a:pt x="12" y="7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0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0" name="Freeform 691">
              <a:extLst>
                <a:ext uri="{FF2B5EF4-FFF2-40B4-BE49-F238E27FC236}">
                  <a16:creationId xmlns:a16="http://schemas.microsoft.com/office/drawing/2014/main" id="{511CBE52-273F-56A5-3C4C-FE14948DB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2372" y="5379792"/>
              <a:ext cx="21981" cy="16487"/>
            </a:xfrm>
            <a:custGeom>
              <a:avLst/>
              <a:gdLst>
                <a:gd name="T0" fmla="*/ 10 w 16"/>
                <a:gd name="T1" fmla="*/ 14 h 15"/>
                <a:gd name="T2" fmla="*/ 12 w 16"/>
                <a:gd name="T3" fmla="*/ 7 h 15"/>
                <a:gd name="T4" fmla="*/ 15 w 16"/>
                <a:gd name="T5" fmla="*/ 0 h 15"/>
                <a:gd name="T6" fmla="*/ 9 w 16"/>
                <a:gd name="T7" fmla="*/ 1 h 15"/>
                <a:gd name="T8" fmla="*/ 4 w 16"/>
                <a:gd name="T9" fmla="*/ 3 h 15"/>
                <a:gd name="T10" fmla="*/ 0 w 16"/>
                <a:gd name="T11" fmla="*/ 7 h 15"/>
                <a:gd name="T12" fmla="*/ 1 w 16"/>
                <a:gd name="T13" fmla="*/ 10 h 15"/>
                <a:gd name="T14" fmla="*/ 10 w 16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0" y="14"/>
                  </a:moveTo>
                  <a:lnTo>
                    <a:pt x="12" y="7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1" y="10"/>
                  </a:lnTo>
                  <a:lnTo>
                    <a:pt x="10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1" name="Freeform 692">
              <a:extLst>
                <a:ext uri="{FF2B5EF4-FFF2-40B4-BE49-F238E27FC236}">
                  <a16:creationId xmlns:a16="http://schemas.microsoft.com/office/drawing/2014/main" id="{AEEBEC41-9483-1B7A-1687-9B55E78FF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1927" y="5429250"/>
              <a:ext cx="32971" cy="16484"/>
            </a:xfrm>
            <a:custGeom>
              <a:avLst/>
              <a:gdLst>
                <a:gd name="T0" fmla="*/ 19 w 26"/>
                <a:gd name="T1" fmla="*/ 13 h 14"/>
                <a:gd name="T2" fmla="*/ 20 w 26"/>
                <a:gd name="T3" fmla="*/ 11 h 14"/>
                <a:gd name="T4" fmla="*/ 21 w 26"/>
                <a:gd name="T5" fmla="*/ 12 h 14"/>
                <a:gd name="T6" fmla="*/ 23 w 26"/>
                <a:gd name="T7" fmla="*/ 9 h 14"/>
                <a:gd name="T8" fmla="*/ 25 w 26"/>
                <a:gd name="T9" fmla="*/ 7 h 14"/>
                <a:gd name="T10" fmla="*/ 22 w 26"/>
                <a:gd name="T11" fmla="*/ 3 h 14"/>
                <a:gd name="T12" fmla="*/ 10 w 26"/>
                <a:gd name="T13" fmla="*/ 0 h 14"/>
                <a:gd name="T14" fmla="*/ 2 w 26"/>
                <a:gd name="T15" fmla="*/ 3 h 14"/>
                <a:gd name="T16" fmla="*/ 0 w 26"/>
                <a:gd name="T17" fmla="*/ 7 h 14"/>
                <a:gd name="T18" fmla="*/ 11 w 26"/>
                <a:gd name="T19" fmla="*/ 9 h 14"/>
                <a:gd name="T20" fmla="*/ 19 w 26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4">
                  <a:moveTo>
                    <a:pt x="19" y="13"/>
                  </a:moveTo>
                  <a:lnTo>
                    <a:pt x="20" y="11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0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11" y="9"/>
                  </a:lnTo>
                  <a:lnTo>
                    <a:pt x="19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2" name="Freeform 693">
              <a:extLst>
                <a:ext uri="{FF2B5EF4-FFF2-40B4-BE49-F238E27FC236}">
                  <a16:creationId xmlns:a16="http://schemas.microsoft.com/office/drawing/2014/main" id="{AD2AEA1F-AF0A-CBFB-B546-D40401359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01927" y="5429250"/>
              <a:ext cx="32971" cy="16484"/>
            </a:xfrm>
            <a:custGeom>
              <a:avLst/>
              <a:gdLst>
                <a:gd name="T0" fmla="*/ 19 w 26"/>
                <a:gd name="T1" fmla="*/ 13 h 14"/>
                <a:gd name="T2" fmla="*/ 20 w 26"/>
                <a:gd name="T3" fmla="*/ 11 h 14"/>
                <a:gd name="T4" fmla="*/ 21 w 26"/>
                <a:gd name="T5" fmla="*/ 12 h 14"/>
                <a:gd name="T6" fmla="*/ 23 w 26"/>
                <a:gd name="T7" fmla="*/ 9 h 14"/>
                <a:gd name="T8" fmla="*/ 25 w 26"/>
                <a:gd name="T9" fmla="*/ 7 h 14"/>
                <a:gd name="T10" fmla="*/ 22 w 26"/>
                <a:gd name="T11" fmla="*/ 3 h 14"/>
                <a:gd name="T12" fmla="*/ 10 w 26"/>
                <a:gd name="T13" fmla="*/ 0 h 14"/>
                <a:gd name="T14" fmla="*/ 2 w 26"/>
                <a:gd name="T15" fmla="*/ 3 h 14"/>
                <a:gd name="T16" fmla="*/ 0 w 26"/>
                <a:gd name="T17" fmla="*/ 7 h 14"/>
                <a:gd name="T18" fmla="*/ 11 w 26"/>
                <a:gd name="T19" fmla="*/ 9 h 14"/>
                <a:gd name="T20" fmla="*/ 19 w 26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4">
                  <a:moveTo>
                    <a:pt x="19" y="13"/>
                  </a:moveTo>
                  <a:lnTo>
                    <a:pt x="20" y="11"/>
                  </a:lnTo>
                  <a:lnTo>
                    <a:pt x="21" y="12"/>
                  </a:lnTo>
                  <a:lnTo>
                    <a:pt x="23" y="9"/>
                  </a:lnTo>
                  <a:lnTo>
                    <a:pt x="25" y="7"/>
                  </a:lnTo>
                  <a:lnTo>
                    <a:pt x="22" y="3"/>
                  </a:lnTo>
                  <a:lnTo>
                    <a:pt x="10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11" y="9"/>
                  </a:lnTo>
                  <a:lnTo>
                    <a:pt x="19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3" name="Freeform 694">
              <a:extLst>
                <a:ext uri="{FF2B5EF4-FFF2-40B4-BE49-F238E27FC236}">
                  <a16:creationId xmlns:a16="http://schemas.microsoft.com/office/drawing/2014/main" id="{7DA7F7E9-7215-3FD7-9FC0-900D7E7E6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9305" y="5302859"/>
              <a:ext cx="38468" cy="27478"/>
            </a:xfrm>
            <a:custGeom>
              <a:avLst/>
              <a:gdLst>
                <a:gd name="T0" fmla="*/ 14 w 29"/>
                <a:gd name="T1" fmla="*/ 18 h 21"/>
                <a:gd name="T2" fmla="*/ 22 w 29"/>
                <a:gd name="T3" fmla="*/ 20 h 21"/>
                <a:gd name="T4" fmla="*/ 24 w 29"/>
                <a:gd name="T5" fmla="*/ 16 h 21"/>
                <a:gd name="T6" fmla="*/ 28 w 29"/>
                <a:gd name="T7" fmla="*/ 7 h 21"/>
                <a:gd name="T8" fmla="*/ 25 w 29"/>
                <a:gd name="T9" fmla="*/ 2 h 21"/>
                <a:gd name="T10" fmla="*/ 24 w 29"/>
                <a:gd name="T11" fmla="*/ 0 h 21"/>
                <a:gd name="T12" fmla="*/ 16 w 29"/>
                <a:gd name="T13" fmla="*/ 4 h 21"/>
                <a:gd name="T14" fmla="*/ 13 w 29"/>
                <a:gd name="T15" fmla="*/ 2 h 21"/>
                <a:gd name="T16" fmla="*/ 11 w 29"/>
                <a:gd name="T17" fmla="*/ 0 h 21"/>
                <a:gd name="T18" fmla="*/ 8 w 29"/>
                <a:gd name="T19" fmla="*/ 3 h 21"/>
                <a:gd name="T20" fmla="*/ 3 w 29"/>
                <a:gd name="T21" fmla="*/ 7 h 21"/>
                <a:gd name="T22" fmla="*/ 0 w 29"/>
                <a:gd name="T23" fmla="*/ 13 h 21"/>
                <a:gd name="T24" fmla="*/ 5 w 29"/>
                <a:gd name="T25" fmla="*/ 17 h 21"/>
                <a:gd name="T26" fmla="*/ 14 w 29"/>
                <a:gd name="T2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1">
                  <a:moveTo>
                    <a:pt x="14" y="18"/>
                  </a:moveTo>
                  <a:lnTo>
                    <a:pt x="22" y="20"/>
                  </a:lnTo>
                  <a:lnTo>
                    <a:pt x="24" y="16"/>
                  </a:lnTo>
                  <a:lnTo>
                    <a:pt x="28" y="7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3"/>
                  </a:lnTo>
                  <a:lnTo>
                    <a:pt x="3" y="7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14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4" name="Freeform 695">
              <a:extLst>
                <a:ext uri="{FF2B5EF4-FFF2-40B4-BE49-F238E27FC236}">
                  <a16:creationId xmlns:a16="http://schemas.microsoft.com/office/drawing/2014/main" id="{FE52DA92-4AAA-79A5-7557-2DEC4EE21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9305" y="5302859"/>
              <a:ext cx="38468" cy="27478"/>
            </a:xfrm>
            <a:custGeom>
              <a:avLst/>
              <a:gdLst>
                <a:gd name="T0" fmla="*/ 14 w 29"/>
                <a:gd name="T1" fmla="*/ 18 h 21"/>
                <a:gd name="T2" fmla="*/ 22 w 29"/>
                <a:gd name="T3" fmla="*/ 20 h 21"/>
                <a:gd name="T4" fmla="*/ 24 w 29"/>
                <a:gd name="T5" fmla="*/ 16 h 21"/>
                <a:gd name="T6" fmla="*/ 28 w 29"/>
                <a:gd name="T7" fmla="*/ 7 h 21"/>
                <a:gd name="T8" fmla="*/ 25 w 29"/>
                <a:gd name="T9" fmla="*/ 2 h 21"/>
                <a:gd name="T10" fmla="*/ 24 w 29"/>
                <a:gd name="T11" fmla="*/ 0 h 21"/>
                <a:gd name="T12" fmla="*/ 16 w 29"/>
                <a:gd name="T13" fmla="*/ 4 h 21"/>
                <a:gd name="T14" fmla="*/ 13 w 29"/>
                <a:gd name="T15" fmla="*/ 2 h 21"/>
                <a:gd name="T16" fmla="*/ 11 w 29"/>
                <a:gd name="T17" fmla="*/ 0 h 21"/>
                <a:gd name="T18" fmla="*/ 8 w 29"/>
                <a:gd name="T19" fmla="*/ 3 h 21"/>
                <a:gd name="T20" fmla="*/ 3 w 29"/>
                <a:gd name="T21" fmla="*/ 7 h 21"/>
                <a:gd name="T22" fmla="*/ 0 w 29"/>
                <a:gd name="T23" fmla="*/ 13 h 21"/>
                <a:gd name="T24" fmla="*/ 5 w 29"/>
                <a:gd name="T25" fmla="*/ 17 h 21"/>
                <a:gd name="T26" fmla="*/ 14 w 29"/>
                <a:gd name="T2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21">
                  <a:moveTo>
                    <a:pt x="14" y="18"/>
                  </a:moveTo>
                  <a:lnTo>
                    <a:pt x="22" y="20"/>
                  </a:lnTo>
                  <a:lnTo>
                    <a:pt x="24" y="16"/>
                  </a:lnTo>
                  <a:lnTo>
                    <a:pt x="28" y="7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16" y="4"/>
                  </a:lnTo>
                  <a:lnTo>
                    <a:pt x="13" y="2"/>
                  </a:lnTo>
                  <a:lnTo>
                    <a:pt x="11" y="0"/>
                  </a:lnTo>
                  <a:lnTo>
                    <a:pt x="8" y="3"/>
                  </a:lnTo>
                  <a:lnTo>
                    <a:pt x="3" y="7"/>
                  </a:lnTo>
                  <a:lnTo>
                    <a:pt x="0" y="13"/>
                  </a:lnTo>
                  <a:lnTo>
                    <a:pt x="5" y="17"/>
                  </a:lnTo>
                  <a:lnTo>
                    <a:pt x="14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5" name="Freeform 696">
              <a:extLst>
                <a:ext uri="{FF2B5EF4-FFF2-40B4-BE49-F238E27FC236}">
                  <a16:creationId xmlns:a16="http://schemas.microsoft.com/office/drawing/2014/main" id="{767985C5-4168-B782-E4BA-E75E5640F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9946" y="5429250"/>
              <a:ext cx="16484" cy="16484"/>
            </a:xfrm>
            <a:custGeom>
              <a:avLst/>
              <a:gdLst>
                <a:gd name="T0" fmla="*/ 5 w 13"/>
                <a:gd name="T1" fmla="*/ 10 h 13"/>
                <a:gd name="T2" fmla="*/ 9 w 13"/>
                <a:gd name="T3" fmla="*/ 12 h 13"/>
                <a:gd name="T4" fmla="*/ 12 w 13"/>
                <a:gd name="T5" fmla="*/ 8 h 13"/>
                <a:gd name="T6" fmla="*/ 12 w 13"/>
                <a:gd name="T7" fmla="*/ 6 h 13"/>
                <a:gd name="T8" fmla="*/ 9 w 13"/>
                <a:gd name="T9" fmla="*/ 1 h 13"/>
                <a:gd name="T10" fmla="*/ 7 w 13"/>
                <a:gd name="T11" fmla="*/ 0 h 13"/>
                <a:gd name="T12" fmla="*/ 2 w 13"/>
                <a:gd name="T13" fmla="*/ 1 h 13"/>
                <a:gd name="T14" fmla="*/ 0 w 13"/>
                <a:gd name="T15" fmla="*/ 3 h 13"/>
                <a:gd name="T16" fmla="*/ 2 w 13"/>
                <a:gd name="T17" fmla="*/ 7 h 13"/>
                <a:gd name="T18" fmla="*/ 5 w 13"/>
                <a:gd name="T1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3">
                  <a:moveTo>
                    <a:pt x="5" y="10"/>
                  </a:moveTo>
                  <a:lnTo>
                    <a:pt x="9" y="12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6" name="Freeform 697">
              <a:extLst>
                <a:ext uri="{FF2B5EF4-FFF2-40B4-BE49-F238E27FC236}">
                  <a16:creationId xmlns:a16="http://schemas.microsoft.com/office/drawing/2014/main" id="{6A283613-C685-8FFD-B26F-935B10BDD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9946" y="5429250"/>
              <a:ext cx="16484" cy="16484"/>
            </a:xfrm>
            <a:custGeom>
              <a:avLst/>
              <a:gdLst>
                <a:gd name="T0" fmla="*/ 5 w 13"/>
                <a:gd name="T1" fmla="*/ 10 h 13"/>
                <a:gd name="T2" fmla="*/ 9 w 13"/>
                <a:gd name="T3" fmla="*/ 12 h 13"/>
                <a:gd name="T4" fmla="*/ 12 w 13"/>
                <a:gd name="T5" fmla="*/ 8 h 13"/>
                <a:gd name="T6" fmla="*/ 12 w 13"/>
                <a:gd name="T7" fmla="*/ 6 h 13"/>
                <a:gd name="T8" fmla="*/ 9 w 13"/>
                <a:gd name="T9" fmla="*/ 1 h 13"/>
                <a:gd name="T10" fmla="*/ 7 w 13"/>
                <a:gd name="T11" fmla="*/ 0 h 13"/>
                <a:gd name="T12" fmla="*/ 2 w 13"/>
                <a:gd name="T13" fmla="*/ 1 h 13"/>
                <a:gd name="T14" fmla="*/ 0 w 13"/>
                <a:gd name="T15" fmla="*/ 3 h 13"/>
                <a:gd name="T16" fmla="*/ 2 w 13"/>
                <a:gd name="T17" fmla="*/ 7 h 13"/>
                <a:gd name="T18" fmla="*/ 5 w 13"/>
                <a:gd name="T1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3">
                  <a:moveTo>
                    <a:pt x="5" y="10"/>
                  </a:moveTo>
                  <a:lnTo>
                    <a:pt x="9" y="12"/>
                  </a:lnTo>
                  <a:lnTo>
                    <a:pt x="12" y="8"/>
                  </a:lnTo>
                  <a:lnTo>
                    <a:pt x="12" y="6"/>
                  </a:lnTo>
                  <a:lnTo>
                    <a:pt x="9" y="1"/>
                  </a:lnTo>
                  <a:lnTo>
                    <a:pt x="7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2" y="7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7" name="Freeform 698">
              <a:extLst>
                <a:ext uri="{FF2B5EF4-FFF2-40B4-BE49-F238E27FC236}">
                  <a16:creationId xmlns:a16="http://schemas.microsoft.com/office/drawing/2014/main" id="{EA78C8D4-2101-4DC0-F9C6-7D27DDD82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6975" y="5225926"/>
              <a:ext cx="27474" cy="43962"/>
            </a:xfrm>
            <a:custGeom>
              <a:avLst/>
              <a:gdLst>
                <a:gd name="T0" fmla="*/ 2 w 24"/>
                <a:gd name="T1" fmla="*/ 23 h 34"/>
                <a:gd name="T2" fmla="*/ 4 w 24"/>
                <a:gd name="T3" fmla="*/ 28 h 34"/>
                <a:gd name="T4" fmla="*/ 6 w 24"/>
                <a:gd name="T5" fmla="*/ 29 h 34"/>
                <a:gd name="T6" fmla="*/ 11 w 24"/>
                <a:gd name="T7" fmla="*/ 25 h 34"/>
                <a:gd name="T8" fmla="*/ 13 w 24"/>
                <a:gd name="T9" fmla="*/ 32 h 34"/>
                <a:gd name="T10" fmla="*/ 15 w 24"/>
                <a:gd name="T11" fmla="*/ 33 h 34"/>
                <a:gd name="T12" fmla="*/ 17 w 24"/>
                <a:gd name="T13" fmla="*/ 22 h 34"/>
                <a:gd name="T14" fmla="*/ 22 w 24"/>
                <a:gd name="T15" fmla="*/ 22 h 34"/>
                <a:gd name="T16" fmla="*/ 23 w 24"/>
                <a:gd name="T17" fmla="*/ 21 h 34"/>
                <a:gd name="T18" fmla="*/ 22 w 24"/>
                <a:gd name="T19" fmla="*/ 16 h 34"/>
                <a:gd name="T20" fmla="*/ 21 w 24"/>
                <a:gd name="T21" fmla="*/ 12 h 34"/>
                <a:gd name="T22" fmla="*/ 21 w 24"/>
                <a:gd name="T23" fmla="*/ 0 h 34"/>
                <a:gd name="T24" fmla="*/ 16 w 24"/>
                <a:gd name="T25" fmla="*/ 0 h 34"/>
                <a:gd name="T26" fmla="*/ 13 w 24"/>
                <a:gd name="T27" fmla="*/ 2 h 34"/>
                <a:gd name="T28" fmla="*/ 13 w 24"/>
                <a:gd name="T29" fmla="*/ 7 h 34"/>
                <a:gd name="T30" fmla="*/ 13 w 24"/>
                <a:gd name="T31" fmla="*/ 13 h 34"/>
                <a:gd name="T32" fmla="*/ 11 w 24"/>
                <a:gd name="T33" fmla="*/ 13 h 34"/>
                <a:gd name="T34" fmla="*/ 6 w 24"/>
                <a:gd name="T35" fmla="*/ 8 h 34"/>
                <a:gd name="T36" fmla="*/ 0 w 24"/>
                <a:gd name="T37" fmla="*/ 18 h 34"/>
                <a:gd name="T38" fmla="*/ 1 w 24"/>
                <a:gd name="T39" fmla="*/ 22 h 34"/>
                <a:gd name="T40" fmla="*/ 2 w 24"/>
                <a:gd name="T41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34">
                  <a:moveTo>
                    <a:pt x="2" y="23"/>
                  </a:moveTo>
                  <a:lnTo>
                    <a:pt x="4" y="28"/>
                  </a:lnTo>
                  <a:lnTo>
                    <a:pt x="6" y="29"/>
                  </a:lnTo>
                  <a:lnTo>
                    <a:pt x="11" y="25"/>
                  </a:lnTo>
                  <a:lnTo>
                    <a:pt x="13" y="32"/>
                  </a:lnTo>
                  <a:lnTo>
                    <a:pt x="15" y="33"/>
                  </a:lnTo>
                  <a:lnTo>
                    <a:pt x="17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2" y="16"/>
                  </a:lnTo>
                  <a:lnTo>
                    <a:pt x="21" y="12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2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8" name="Freeform 699">
              <a:extLst>
                <a:ext uri="{FF2B5EF4-FFF2-40B4-BE49-F238E27FC236}">
                  <a16:creationId xmlns:a16="http://schemas.microsoft.com/office/drawing/2014/main" id="{CE6317FB-10D3-7275-3AC4-9B3A248D2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6975" y="5225926"/>
              <a:ext cx="27474" cy="43962"/>
            </a:xfrm>
            <a:custGeom>
              <a:avLst/>
              <a:gdLst>
                <a:gd name="T0" fmla="*/ 2 w 24"/>
                <a:gd name="T1" fmla="*/ 23 h 34"/>
                <a:gd name="T2" fmla="*/ 4 w 24"/>
                <a:gd name="T3" fmla="*/ 28 h 34"/>
                <a:gd name="T4" fmla="*/ 6 w 24"/>
                <a:gd name="T5" fmla="*/ 29 h 34"/>
                <a:gd name="T6" fmla="*/ 11 w 24"/>
                <a:gd name="T7" fmla="*/ 25 h 34"/>
                <a:gd name="T8" fmla="*/ 13 w 24"/>
                <a:gd name="T9" fmla="*/ 32 h 34"/>
                <a:gd name="T10" fmla="*/ 15 w 24"/>
                <a:gd name="T11" fmla="*/ 33 h 34"/>
                <a:gd name="T12" fmla="*/ 17 w 24"/>
                <a:gd name="T13" fmla="*/ 22 h 34"/>
                <a:gd name="T14" fmla="*/ 22 w 24"/>
                <a:gd name="T15" fmla="*/ 22 h 34"/>
                <a:gd name="T16" fmla="*/ 23 w 24"/>
                <a:gd name="T17" fmla="*/ 21 h 34"/>
                <a:gd name="T18" fmla="*/ 22 w 24"/>
                <a:gd name="T19" fmla="*/ 16 h 34"/>
                <a:gd name="T20" fmla="*/ 21 w 24"/>
                <a:gd name="T21" fmla="*/ 12 h 34"/>
                <a:gd name="T22" fmla="*/ 21 w 24"/>
                <a:gd name="T23" fmla="*/ 0 h 34"/>
                <a:gd name="T24" fmla="*/ 16 w 24"/>
                <a:gd name="T25" fmla="*/ 0 h 34"/>
                <a:gd name="T26" fmla="*/ 13 w 24"/>
                <a:gd name="T27" fmla="*/ 2 h 34"/>
                <a:gd name="T28" fmla="*/ 13 w 24"/>
                <a:gd name="T29" fmla="*/ 7 h 34"/>
                <a:gd name="T30" fmla="*/ 13 w 24"/>
                <a:gd name="T31" fmla="*/ 13 h 34"/>
                <a:gd name="T32" fmla="*/ 11 w 24"/>
                <a:gd name="T33" fmla="*/ 13 h 34"/>
                <a:gd name="T34" fmla="*/ 6 w 24"/>
                <a:gd name="T35" fmla="*/ 8 h 34"/>
                <a:gd name="T36" fmla="*/ 0 w 24"/>
                <a:gd name="T37" fmla="*/ 18 h 34"/>
                <a:gd name="T38" fmla="*/ 1 w 24"/>
                <a:gd name="T39" fmla="*/ 22 h 34"/>
                <a:gd name="T40" fmla="*/ 2 w 24"/>
                <a:gd name="T41" fmla="*/ 2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34">
                  <a:moveTo>
                    <a:pt x="2" y="23"/>
                  </a:moveTo>
                  <a:lnTo>
                    <a:pt x="4" y="28"/>
                  </a:lnTo>
                  <a:lnTo>
                    <a:pt x="6" y="29"/>
                  </a:lnTo>
                  <a:lnTo>
                    <a:pt x="11" y="25"/>
                  </a:lnTo>
                  <a:lnTo>
                    <a:pt x="13" y="32"/>
                  </a:lnTo>
                  <a:lnTo>
                    <a:pt x="15" y="33"/>
                  </a:lnTo>
                  <a:lnTo>
                    <a:pt x="17" y="22"/>
                  </a:lnTo>
                  <a:lnTo>
                    <a:pt x="22" y="22"/>
                  </a:lnTo>
                  <a:lnTo>
                    <a:pt x="23" y="21"/>
                  </a:lnTo>
                  <a:lnTo>
                    <a:pt x="22" y="16"/>
                  </a:lnTo>
                  <a:lnTo>
                    <a:pt x="21" y="12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3" y="2"/>
                  </a:lnTo>
                  <a:lnTo>
                    <a:pt x="13" y="7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6" y="8"/>
                  </a:lnTo>
                  <a:lnTo>
                    <a:pt x="0" y="18"/>
                  </a:lnTo>
                  <a:lnTo>
                    <a:pt x="1" y="22"/>
                  </a:lnTo>
                  <a:lnTo>
                    <a:pt x="2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599" name="Freeform 700">
              <a:extLst>
                <a:ext uri="{FF2B5EF4-FFF2-40B4-BE49-F238E27FC236}">
                  <a16:creationId xmlns:a16="http://schemas.microsoft.com/office/drawing/2014/main" id="{01F036B9-C94F-DFB3-E331-5C049DBCB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9209" y="4923692"/>
              <a:ext cx="21981" cy="21981"/>
            </a:xfrm>
            <a:custGeom>
              <a:avLst/>
              <a:gdLst>
                <a:gd name="T0" fmla="*/ 5 w 18"/>
                <a:gd name="T1" fmla="*/ 17 h 18"/>
                <a:gd name="T2" fmla="*/ 12 w 18"/>
                <a:gd name="T3" fmla="*/ 17 h 18"/>
                <a:gd name="T4" fmla="*/ 17 w 18"/>
                <a:gd name="T5" fmla="*/ 7 h 18"/>
                <a:gd name="T6" fmla="*/ 17 w 18"/>
                <a:gd name="T7" fmla="*/ 4 h 18"/>
                <a:gd name="T8" fmla="*/ 15 w 18"/>
                <a:gd name="T9" fmla="*/ 0 h 18"/>
                <a:gd name="T10" fmla="*/ 4 w 18"/>
                <a:gd name="T11" fmla="*/ 1 h 18"/>
                <a:gd name="T12" fmla="*/ 2 w 18"/>
                <a:gd name="T13" fmla="*/ 5 h 18"/>
                <a:gd name="T14" fmla="*/ 0 w 18"/>
                <a:gd name="T15" fmla="*/ 11 h 18"/>
                <a:gd name="T16" fmla="*/ 1 w 18"/>
                <a:gd name="T17" fmla="*/ 13 h 18"/>
                <a:gd name="T18" fmla="*/ 5 w 18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5" y="17"/>
                  </a:moveTo>
                  <a:lnTo>
                    <a:pt x="12" y="1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0" name="Freeform 701">
              <a:extLst>
                <a:ext uri="{FF2B5EF4-FFF2-40B4-BE49-F238E27FC236}">
                  <a16:creationId xmlns:a16="http://schemas.microsoft.com/office/drawing/2014/main" id="{00C985D0-085B-3D0A-0123-DE2CEE639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9209" y="4923692"/>
              <a:ext cx="21981" cy="21981"/>
            </a:xfrm>
            <a:custGeom>
              <a:avLst/>
              <a:gdLst>
                <a:gd name="T0" fmla="*/ 5 w 18"/>
                <a:gd name="T1" fmla="*/ 17 h 18"/>
                <a:gd name="T2" fmla="*/ 12 w 18"/>
                <a:gd name="T3" fmla="*/ 17 h 18"/>
                <a:gd name="T4" fmla="*/ 17 w 18"/>
                <a:gd name="T5" fmla="*/ 7 h 18"/>
                <a:gd name="T6" fmla="*/ 17 w 18"/>
                <a:gd name="T7" fmla="*/ 4 h 18"/>
                <a:gd name="T8" fmla="*/ 15 w 18"/>
                <a:gd name="T9" fmla="*/ 0 h 18"/>
                <a:gd name="T10" fmla="*/ 4 w 18"/>
                <a:gd name="T11" fmla="*/ 1 h 18"/>
                <a:gd name="T12" fmla="*/ 2 w 18"/>
                <a:gd name="T13" fmla="*/ 5 h 18"/>
                <a:gd name="T14" fmla="*/ 0 w 18"/>
                <a:gd name="T15" fmla="*/ 11 h 18"/>
                <a:gd name="T16" fmla="*/ 1 w 18"/>
                <a:gd name="T17" fmla="*/ 13 h 18"/>
                <a:gd name="T18" fmla="*/ 5 w 18"/>
                <a:gd name="T1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5" y="17"/>
                  </a:moveTo>
                  <a:lnTo>
                    <a:pt x="12" y="17"/>
                  </a:lnTo>
                  <a:lnTo>
                    <a:pt x="17" y="7"/>
                  </a:lnTo>
                  <a:lnTo>
                    <a:pt x="17" y="4"/>
                  </a:lnTo>
                  <a:lnTo>
                    <a:pt x="15" y="0"/>
                  </a:lnTo>
                  <a:lnTo>
                    <a:pt x="4" y="1"/>
                  </a:lnTo>
                  <a:lnTo>
                    <a:pt x="2" y="5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5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1" name="Freeform 702">
              <a:extLst>
                <a:ext uri="{FF2B5EF4-FFF2-40B4-BE49-F238E27FC236}">
                  <a16:creationId xmlns:a16="http://schemas.microsoft.com/office/drawing/2014/main" id="{69918519-64BA-B31A-F816-B1F893CF5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494" y="4940176"/>
              <a:ext cx="54952" cy="43962"/>
            </a:xfrm>
            <a:custGeom>
              <a:avLst/>
              <a:gdLst>
                <a:gd name="T0" fmla="*/ 14 w 42"/>
                <a:gd name="T1" fmla="*/ 26 h 34"/>
                <a:gd name="T2" fmla="*/ 16 w 42"/>
                <a:gd name="T3" fmla="*/ 31 h 34"/>
                <a:gd name="T4" fmla="*/ 19 w 42"/>
                <a:gd name="T5" fmla="*/ 33 h 34"/>
                <a:gd name="T6" fmla="*/ 26 w 42"/>
                <a:gd name="T7" fmla="*/ 30 h 34"/>
                <a:gd name="T8" fmla="*/ 30 w 42"/>
                <a:gd name="T9" fmla="*/ 31 h 34"/>
                <a:gd name="T10" fmla="*/ 31 w 42"/>
                <a:gd name="T11" fmla="*/ 29 h 34"/>
                <a:gd name="T12" fmla="*/ 33 w 42"/>
                <a:gd name="T13" fmla="*/ 26 h 34"/>
                <a:gd name="T14" fmla="*/ 37 w 42"/>
                <a:gd name="T15" fmla="*/ 20 h 34"/>
                <a:gd name="T16" fmla="*/ 41 w 42"/>
                <a:gd name="T17" fmla="*/ 11 h 34"/>
                <a:gd name="T18" fmla="*/ 41 w 42"/>
                <a:gd name="T19" fmla="*/ 8 h 34"/>
                <a:gd name="T20" fmla="*/ 41 w 42"/>
                <a:gd name="T21" fmla="*/ 0 h 34"/>
                <a:gd name="T22" fmla="*/ 19 w 42"/>
                <a:gd name="T23" fmla="*/ 16 h 34"/>
                <a:gd name="T24" fmla="*/ 5 w 42"/>
                <a:gd name="T25" fmla="*/ 21 h 34"/>
                <a:gd name="T26" fmla="*/ 0 w 42"/>
                <a:gd name="T27" fmla="*/ 27 h 34"/>
                <a:gd name="T28" fmla="*/ 3 w 42"/>
                <a:gd name="T29" fmla="*/ 28 h 34"/>
                <a:gd name="T30" fmla="*/ 14 w 42"/>
                <a:gd name="T3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4" y="26"/>
                  </a:moveTo>
                  <a:lnTo>
                    <a:pt x="16" y="31"/>
                  </a:lnTo>
                  <a:lnTo>
                    <a:pt x="19" y="33"/>
                  </a:lnTo>
                  <a:lnTo>
                    <a:pt x="26" y="30"/>
                  </a:lnTo>
                  <a:lnTo>
                    <a:pt x="30" y="31"/>
                  </a:lnTo>
                  <a:lnTo>
                    <a:pt x="31" y="29"/>
                  </a:lnTo>
                  <a:lnTo>
                    <a:pt x="33" y="26"/>
                  </a:lnTo>
                  <a:lnTo>
                    <a:pt x="37" y="20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41" y="0"/>
                  </a:lnTo>
                  <a:lnTo>
                    <a:pt x="19" y="16"/>
                  </a:lnTo>
                  <a:lnTo>
                    <a:pt x="5" y="21"/>
                  </a:lnTo>
                  <a:lnTo>
                    <a:pt x="0" y="27"/>
                  </a:lnTo>
                  <a:lnTo>
                    <a:pt x="3" y="28"/>
                  </a:lnTo>
                  <a:lnTo>
                    <a:pt x="14" y="2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2" name="Freeform 703">
              <a:extLst>
                <a:ext uri="{FF2B5EF4-FFF2-40B4-BE49-F238E27FC236}">
                  <a16:creationId xmlns:a16="http://schemas.microsoft.com/office/drawing/2014/main" id="{2DDA7A46-B313-8157-FF92-8FCB53517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494" y="4940176"/>
              <a:ext cx="54952" cy="43962"/>
            </a:xfrm>
            <a:custGeom>
              <a:avLst/>
              <a:gdLst>
                <a:gd name="T0" fmla="*/ 14 w 42"/>
                <a:gd name="T1" fmla="*/ 26 h 34"/>
                <a:gd name="T2" fmla="*/ 16 w 42"/>
                <a:gd name="T3" fmla="*/ 31 h 34"/>
                <a:gd name="T4" fmla="*/ 19 w 42"/>
                <a:gd name="T5" fmla="*/ 33 h 34"/>
                <a:gd name="T6" fmla="*/ 26 w 42"/>
                <a:gd name="T7" fmla="*/ 30 h 34"/>
                <a:gd name="T8" fmla="*/ 30 w 42"/>
                <a:gd name="T9" fmla="*/ 31 h 34"/>
                <a:gd name="T10" fmla="*/ 31 w 42"/>
                <a:gd name="T11" fmla="*/ 29 h 34"/>
                <a:gd name="T12" fmla="*/ 33 w 42"/>
                <a:gd name="T13" fmla="*/ 26 h 34"/>
                <a:gd name="T14" fmla="*/ 37 w 42"/>
                <a:gd name="T15" fmla="*/ 20 h 34"/>
                <a:gd name="T16" fmla="*/ 41 w 42"/>
                <a:gd name="T17" fmla="*/ 11 h 34"/>
                <a:gd name="T18" fmla="*/ 41 w 42"/>
                <a:gd name="T19" fmla="*/ 8 h 34"/>
                <a:gd name="T20" fmla="*/ 41 w 42"/>
                <a:gd name="T21" fmla="*/ 0 h 34"/>
                <a:gd name="T22" fmla="*/ 19 w 42"/>
                <a:gd name="T23" fmla="*/ 16 h 34"/>
                <a:gd name="T24" fmla="*/ 5 w 42"/>
                <a:gd name="T25" fmla="*/ 21 h 34"/>
                <a:gd name="T26" fmla="*/ 0 w 42"/>
                <a:gd name="T27" fmla="*/ 27 h 34"/>
                <a:gd name="T28" fmla="*/ 3 w 42"/>
                <a:gd name="T29" fmla="*/ 28 h 34"/>
                <a:gd name="T30" fmla="*/ 14 w 42"/>
                <a:gd name="T3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34">
                  <a:moveTo>
                    <a:pt x="14" y="26"/>
                  </a:moveTo>
                  <a:lnTo>
                    <a:pt x="16" y="31"/>
                  </a:lnTo>
                  <a:lnTo>
                    <a:pt x="19" y="33"/>
                  </a:lnTo>
                  <a:lnTo>
                    <a:pt x="26" y="30"/>
                  </a:lnTo>
                  <a:lnTo>
                    <a:pt x="30" y="31"/>
                  </a:lnTo>
                  <a:lnTo>
                    <a:pt x="31" y="29"/>
                  </a:lnTo>
                  <a:lnTo>
                    <a:pt x="33" y="26"/>
                  </a:lnTo>
                  <a:lnTo>
                    <a:pt x="37" y="20"/>
                  </a:lnTo>
                  <a:lnTo>
                    <a:pt x="41" y="11"/>
                  </a:lnTo>
                  <a:lnTo>
                    <a:pt x="41" y="8"/>
                  </a:lnTo>
                  <a:lnTo>
                    <a:pt x="41" y="0"/>
                  </a:lnTo>
                  <a:lnTo>
                    <a:pt x="19" y="16"/>
                  </a:lnTo>
                  <a:lnTo>
                    <a:pt x="5" y="21"/>
                  </a:lnTo>
                  <a:lnTo>
                    <a:pt x="0" y="27"/>
                  </a:lnTo>
                  <a:lnTo>
                    <a:pt x="3" y="28"/>
                  </a:lnTo>
                  <a:lnTo>
                    <a:pt x="14" y="2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3" name="Freeform 704">
              <a:extLst>
                <a:ext uri="{FF2B5EF4-FFF2-40B4-BE49-F238E27FC236}">
                  <a16:creationId xmlns:a16="http://schemas.microsoft.com/office/drawing/2014/main" id="{67A4D750-88C3-89D0-3132-3C0818F56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142" y="4363183"/>
              <a:ext cx="109904" cy="87923"/>
            </a:xfrm>
            <a:custGeom>
              <a:avLst/>
              <a:gdLst>
                <a:gd name="T0" fmla="*/ 81 w 89"/>
                <a:gd name="T1" fmla="*/ 43 h 69"/>
                <a:gd name="T2" fmla="*/ 88 w 89"/>
                <a:gd name="T3" fmla="*/ 27 h 69"/>
                <a:gd name="T4" fmla="*/ 77 w 89"/>
                <a:gd name="T5" fmla="*/ 21 h 69"/>
                <a:gd name="T6" fmla="*/ 49 w 89"/>
                <a:gd name="T7" fmla="*/ 11 h 69"/>
                <a:gd name="T8" fmla="*/ 36 w 89"/>
                <a:gd name="T9" fmla="*/ 1 h 69"/>
                <a:gd name="T10" fmla="*/ 22 w 89"/>
                <a:gd name="T11" fmla="*/ 0 h 69"/>
                <a:gd name="T12" fmla="*/ 12 w 89"/>
                <a:gd name="T13" fmla="*/ 1 h 69"/>
                <a:gd name="T14" fmla="*/ 6 w 89"/>
                <a:gd name="T15" fmla="*/ 4 h 69"/>
                <a:gd name="T16" fmla="*/ 0 w 89"/>
                <a:gd name="T17" fmla="*/ 13 h 69"/>
                <a:gd name="T18" fmla="*/ 2 w 89"/>
                <a:gd name="T19" fmla="*/ 27 h 69"/>
                <a:gd name="T20" fmla="*/ 10 w 89"/>
                <a:gd name="T21" fmla="*/ 40 h 69"/>
                <a:gd name="T22" fmla="*/ 20 w 89"/>
                <a:gd name="T23" fmla="*/ 48 h 69"/>
                <a:gd name="T24" fmla="*/ 35 w 89"/>
                <a:gd name="T25" fmla="*/ 67 h 69"/>
                <a:gd name="T26" fmla="*/ 44 w 89"/>
                <a:gd name="T27" fmla="*/ 68 h 69"/>
                <a:gd name="T28" fmla="*/ 52 w 89"/>
                <a:gd name="T29" fmla="*/ 67 h 69"/>
                <a:gd name="T30" fmla="*/ 60 w 89"/>
                <a:gd name="T31" fmla="*/ 63 h 69"/>
                <a:gd name="T32" fmla="*/ 67 w 89"/>
                <a:gd name="T33" fmla="*/ 57 h 69"/>
                <a:gd name="T34" fmla="*/ 74 w 89"/>
                <a:gd name="T35" fmla="*/ 49 h 69"/>
                <a:gd name="T36" fmla="*/ 81 w 89"/>
                <a:gd name="T37" fmla="*/ 4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9" h="69">
                  <a:moveTo>
                    <a:pt x="81" y="43"/>
                  </a:moveTo>
                  <a:lnTo>
                    <a:pt x="88" y="27"/>
                  </a:lnTo>
                  <a:lnTo>
                    <a:pt x="77" y="21"/>
                  </a:lnTo>
                  <a:lnTo>
                    <a:pt x="49" y="11"/>
                  </a:lnTo>
                  <a:lnTo>
                    <a:pt x="36" y="1"/>
                  </a:lnTo>
                  <a:lnTo>
                    <a:pt x="22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0" y="13"/>
                  </a:lnTo>
                  <a:lnTo>
                    <a:pt x="2" y="27"/>
                  </a:lnTo>
                  <a:lnTo>
                    <a:pt x="10" y="40"/>
                  </a:lnTo>
                  <a:lnTo>
                    <a:pt x="20" y="48"/>
                  </a:lnTo>
                  <a:lnTo>
                    <a:pt x="35" y="67"/>
                  </a:lnTo>
                  <a:lnTo>
                    <a:pt x="44" y="68"/>
                  </a:lnTo>
                  <a:lnTo>
                    <a:pt x="52" y="67"/>
                  </a:lnTo>
                  <a:lnTo>
                    <a:pt x="60" y="63"/>
                  </a:lnTo>
                  <a:lnTo>
                    <a:pt x="67" y="57"/>
                  </a:lnTo>
                  <a:lnTo>
                    <a:pt x="74" y="49"/>
                  </a:lnTo>
                  <a:lnTo>
                    <a:pt x="81" y="4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4" name="Freeform 706">
              <a:extLst>
                <a:ext uri="{FF2B5EF4-FFF2-40B4-BE49-F238E27FC236}">
                  <a16:creationId xmlns:a16="http://schemas.microsoft.com/office/drawing/2014/main" id="{E9A16CF1-7B24-4C0D-1573-3AFE99B60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8122" y="4060945"/>
              <a:ext cx="252779" cy="313228"/>
            </a:xfrm>
            <a:custGeom>
              <a:avLst/>
              <a:gdLst>
                <a:gd name="T0" fmla="*/ 11 w 203"/>
                <a:gd name="T1" fmla="*/ 205 h 250"/>
                <a:gd name="T2" fmla="*/ 21 w 203"/>
                <a:gd name="T3" fmla="*/ 218 h 250"/>
                <a:gd name="T4" fmla="*/ 68 w 203"/>
                <a:gd name="T5" fmla="*/ 249 h 250"/>
                <a:gd name="T6" fmla="*/ 89 w 203"/>
                <a:gd name="T7" fmla="*/ 237 h 250"/>
                <a:gd name="T8" fmla="*/ 100 w 203"/>
                <a:gd name="T9" fmla="*/ 229 h 250"/>
                <a:gd name="T10" fmla="*/ 138 w 203"/>
                <a:gd name="T11" fmla="*/ 218 h 250"/>
                <a:gd name="T12" fmla="*/ 184 w 203"/>
                <a:gd name="T13" fmla="*/ 200 h 250"/>
                <a:gd name="T14" fmla="*/ 183 w 203"/>
                <a:gd name="T15" fmla="*/ 187 h 250"/>
                <a:gd name="T16" fmla="*/ 178 w 203"/>
                <a:gd name="T17" fmla="*/ 158 h 250"/>
                <a:gd name="T18" fmla="*/ 175 w 203"/>
                <a:gd name="T19" fmla="*/ 150 h 250"/>
                <a:gd name="T20" fmla="*/ 182 w 203"/>
                <a:gd name="T21" fmla="*/ 127 h 250"/>
                <a:gd name="T22" fmla="*/ 198 w 203"/>
                <a:gd name="T23" fmla="*/ 119 h 250"/>
                <a:gd name="T24" fmla="*/ 202 w 203"/>
                <a:gd name="T25" fmla="*/ 106 h 250"/>
                <a:gd name="T26" fmla="*/ 197 w 203"/>
                <a:gd name="T27" fmla="*/ 93 h 250"/>
                <a:gd name="T28" fmla="*/ 166 w 203"/>
                <a:gd name="T29" fmla="*/ 67 h 250"/>
                <a:gd name="T30" fmla="*/ 160 w 203"/>
                <a:gd name="T31" fmla="*/ 52 h 250"/>
                <a:gd name="T32" fmla="*/ 158 w 203"/>
                <a:gd name="T33" fmla="*/ 38 h 250"/>
                <a:gd name="T34" fmla="*/ 145 w 203"/>
                <a:gd name="T35" fmla="*/ 18 h 250"/>
                <a:gd name="T36" fmla="*/ 139 w 203"/>
                <a:gd name="T37" fmla="*/ 4 h 250"/>
                <a:gd name="T38" fmla="*/ 115 w 203"/>
                <a:gd name="T39" fmla="*/ 2 h 250"/>
                <a:gd name="T40" fmla="*/ 106 w 203"/>
                <a:gd name="T41" fmla="*/ 29 h 250"/>
                <a:gd name="T42" fmla="*/ 91 w 203"/>
                <a:gd name="T43" fmla="*/ 36 h 250"/>
                <a:gd name="T44" fmla="*/ 75 w 203"/>
                <a:gd name="T45" fmla="*/ 46 h 250"/>
                <a:gd name="T46" fmla="*/ 63 w 203"/>
                <a:gd name="T47" fmla="*/ 50 h 250"/>
                <a:gd name="T48" fmla="*/ 49 w 203"/>
                <a:gd name="T49" fmla="*/ 60 h 250"/>
                <a:gd name="T50" fmla="*/ 40 w 203"/>
                <a:gd name="T51" fmla="*/ 79 h 250"/>
                <a:gd name="T52" fmla="*/ 35 w 203"/>
                <a:gd name="T53" fmla="*/ 96 h 250"/>
                <a:gd name="T54" fmla="*/ 40 w 203"/>
                <a:gd name="T55" fmla="*/ 104 h 250"/>
                <a:gd name="T56" fmla="*/ 46 w 203"/>
                <a:gd name="T57" fmla="*/ 117 h 250"/>
                <a:gd name="T58" fmla="*/ 34 w 203"/>
                <a:gd name="T59" fmla="*/ 150 h 250"/>
                <a:gd name="T60" fmla="*/ 12 w 203"/>
                <a:gd name="T61" fmla="*/ 161 h 250"/>
                <a:gd name="T62" fmla="*/ 0 w 203"/>
                <a:gd name="T63" fmla="*/ 184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" h="250">
                  <a:moveTo>
                    <a:pt x="4" y="201"/>
                  </a:moveTo>
                  <a:lnTo>
                    <a:pt x="11" y="205"/>
                  </a:lnTo>
                  <a:lnTo>
                    <a:pt x="18" y="210"/>
                  </a:lnTo>
                  <a:lnTo>
                    <a:pt x="21" y="218"/>
                  </a:lnTo>
                  <a:lnTo>
                    <a:pt x="47" y="232"/>
                  </a:lnTo>
                  <a:lnTo>
                    <a:pt x="68" y="249"/>
                  </a:lnTo>
                  <a:lnTo>
                    <a:pt x="75" y="249"/>
                  </a:lnTo>
                  <a:lnTo>
                    <a:pt x="89" y="237"/>
                  </a:lnTo>
                  <a:lnTo>
                    <a:pt x="97" y="228"/>
                  </a:lnTo>
                  <a:lnTo>
                    <a:pt x="100" y="229"/>
                  </a:lnTo>
                  <a:lnTo>
                    <a:pt x="109" y="223"/>
                  </a:lnTo>
                  <a:lnTo>
                    <a:pt x="138" y="218"/>
                  </a:lnTo>
                  <a:lnTo>
                    <a:pt x="180" y="206"/>
                  </a:lnTo>
                  <a:lnTo>
                    <a:pt x="184" y="200"/>
                  </a:lnTo>
                  <a:lnTo>
                    <a:pt x="188" y="191"/>
                  </a:lnTo>
                  <a:lnTo>
                    <a:pt x="183" y="187"/>
                  </a:lnTo>
                  <a:lnTo>
                    <a:pt x="182" y="183"/>
                  </a:lnTo>
                  <a:lnTo>
                    <a:pt x="178" y="158"/>
                  </a:lnTo>
                  <a:lnTo>
                    <a:pt x="177" y="153"/>
                  </a:lnTo>
                  <a:lnTo>
                    <a:pt x="175" y="150"/>
                  </a:lnTo>
                  <a:lnTo>
                    <a:pt x="178" y="135"/>
                  </a:lnTo>
                  <a:lnTo>
                    <a:pt x="182" y="127"/>
                  </a:lnTo>
                  <a:lnTo>
                    <a:pt x="196" y="122"/>
                  </a:lnTo>
                  <a:lnTo>
                    <a:pt x="198" y="119"/>
                  </a:lnTo>
                  <a:lnTo>
                    <a:pt x="202" y="119"/>
                  </a:lnTo>
                  <a:lnTo>
                    <a:pt x="202" y="106"/>
                  </a:lnTo>
                  <a:lnTo>
                    <a:pt x="201" y="98"/>
                  </a:lnTo>
                  <a:lnTo>
                    <a:pt x="197" y="93"/>
                  </a:lnTo>
                  <a:lnTo>
                    <a:pt x="188" y="90"/>
                  </a:lnTo>
                  <a:lnTo>
                    <a:pt x="166" y="67"/>
                  </a:lnTo>
                  <a:lnTo>
                    <a:pt x="165" y="59"/>
                  </a:lnTo>
                  <a:lnTo>
                    <a:pt x="160" y="52"/>
                  </a:lnTo>
                  <a:lnTo>
                    <a:pt x="160" y="43"/>
                  </a:lnTo>
                  <a:lnTo>
                    <a:pt x="158" y="38"/>
                  </a:lnTo>
                  <a:lnTo>
                    <a:pt x="149" y="20"/>
                  </a:lnTo>
                  <a:lnTo>
                    <a:pt x="145" y="18"/>
                  </a:lnTo>
                  <a:lnTo>
                    <a:pt x="142" y="15"/>
                  </a:lnTo>
                  <a:lnTo>
                    <a:pt x="139" y="4"/>
                  </a:lnTo>
                  <a:lnTo>
                    <a:pt x="136" y="0"/>
                  </a:lnTo>
                  <a:lnTo>
                    <a:pt x="115" y="2"/>
                  </a:lnTo>
                  <a:lnTo>
                    <a:pt x="113" y="19"/>
                  </a:lnTo>
                  <a:lnTo>
                    <a:pt x="106" y="29"/>
                  </a:lnTo>
                  <a:lnTo>
                    <a:pt x="98" y="35"/>
                  </a:lnTo>
                  <a:lnTo>
                    <a:pt x="91" y="36"/>
                  </a:lnTo>
                  <a:lnTo>
                    <a:pt x="83" y="40"/>
                  </a:lnTo>
                  <a:lnTo>
                    <a:pt x="75" y="46"/>
                  </a:lnTo>
                  <a:lnTo>
                    <a:pt x="67" y="50"/>
                  </a:lnTo>
                  <a:lnTo>
                    <a:pt x="63" y="50"/>
                  </a:lnTo>
                  <a:lnTo>
                    <a:pt x="58" y="51"/>
                  </a:lnTo>
                  <a:lnTo>
                    <a:pt x="49" y="60"/>
                  </a:lnTo>
                  <a:lnTo>
                    <a:pt x="45" y="73"/>
                  </a:lnTo>
                  <a:lnTo>
                    <a:pt x="40" y="79"/>
                  </a:lnTo>
                  <a:lnTo>
                    <a:pt x="38" y="84"/>
                  </a:lnTo>
                  <a:lnTo>
                    <a:pt x="35" y="96"/>
                  </a:lnTo>
                  <a:lnTo>
                    <a:pt x="34" y="102"/>
                  </a:lnTo>
                  <a:lnTo>
                    <a:pt x="40" y="104"/>
                  </a:lnTo>
                  <a:lnTo>
                    <a:pt x="56" y="100"/>
                  </a:lnTo>
                  <a:lnTo>
                    <a:pt x="46" y="117"/>
                  </a:lnTo>
                  <a:lnTo>
                    <a:pt x="41" y="134"/>
                  </a:lnTo>
                  <a:lnTo>
                    <a:pt x="34" y="150"/>
                  </a:lnTo>
                  <a:lnTo>
                    <a:pt x="23" y="157"/>
                  </a:lnTo>
                  <a:lnTo>
                    <a:pt x="12" y="161"/>
                  </a:lnTo>
                  <a:lnTo>
                    <a:pt x="5" y="172"/>
                  </a:lnTo>
                  <a:lnTo>
                    <a:pt x="0" y="184"/>
                  </a:lnTo>
                  <a:lnTo>
                    <a:pt x="4" y="20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5" name="Freeform 708">
              <a:extLst>
                <a:ext uri="{FF2B5EF4-FFF2-40B4-BE49-F238E27FC236}">
                  <a16:creationId xmlns:a16="http://schemas.microsoft.com/office/drawing/2014/main" id="{DFB97225-A78B-773F-E120-5297E58B6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2180" y="4082926"/>
              <a:ext cx="65942" cy="38468"/>
            </a:xfrm>
            <a:custGeom>
              <a:avLst/>
              <a:gdLst>
                <a:gd name="T0" fmla="*/ 2 w 54"/>
                <a:gd name="T1" fmla="*/ 21 h 32"/>
                <a:gd name="T2" fmla="*/ 42 w 54"/>
                <a:gd name="T3" fmla="*/ 31 h 32"/>
                <a:gd name="T4" fmla="*/ 53 w 54"/>
                <a:gd name="T5" fmla="*/ 15 h 32"/>
                <a:gd name="T6" fmla="*/ 51 w 54"/>
                <a:gd name="T7" fmla="*/ 6 h 32"/>
                <a:gd name="T8" fmla="*/ 39 w 54"/>
                <a:gd name="T9" fmla="*/ 3 h 32"/>
                <a:gd name="T10" fmla="*/ 5 w 54"/>
                <a:gd name="T11" fmla="*/ 0 h 32"/>
                <a:gd name="T12" fmla="*/ 0 w 54"/>
                <a:gd name="T13" fmla="*/ 9 h 32"/>
                <a:gd name="T14" fmla="*/ 1 w 54"/>
                <a:gd name="T15" fmla="*/ 13 h 32"/>
                <a:gd name="T16" fmla="*/ 2 w 54"/>
                <a:gd name="T1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32">
                  <a:moveTo>
                    <a:pt x="2" y="21"/>
                  </a:moveTo>
                  <a:lnTo>
                    <a:pt x="42" y="31"/>
                  </a:lnTo>
                  <a:lnTo>
                    <a:pt x="53" y="15"/>
                  </a:lnTo>
                  <a:lnTo>
                    <a:pt x="51" y="6"/>
                  </a:lnTo>
                  <a:lnTo>
                    <a:pt x="39" y="3"/>
                  </a:lnTo>
                  <a:lnTo>
                    <a:pt x="5" y="0"/>
                  </a:lnTo>
                  <a:lnTo>
                    <a:pt x="0" y="9"/>
                  </a:lnTo>
                  <a:lnTo>
                    <a:pt x="1" y="13"/>
                  </a:lnTo>
                  <a:lnTo>
                    <a:pt x="2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6" name="Freeform 710">
              <a:extLst>
                <a:ext uri="{FF2B5EF4-FFF2-40B4-BE49-F238E27FC236}">
                  <a16:creationId xmlns:a16="http://schemas.microsoft.com/office/drawing/2014/main" id="{7CB3A5F6-95DA-5C37-2508-5B82DC61F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7071" y="5577618"/>
              <a:ext cx="38465" cy="54952"/>
            </a:xfrm>
            <a:custGeom>
              <a:avLst/>
              <a:gdLst>
                <a:gd name="T0" fmla="*/ 8 w 29"/>
                <a:gd name="T1" fmla="*/ 37 h 43"/>
                <a:gd name="T2" fmla="*/ 25 w 29"/>
                <a:gd name="T3" fmla="*/ 42 h 43"/>
                <a:gd name="T4" fmla="*/ 27 w 29"/>
                <a:gd name="T5" fmla="*/ 41 h 43"/>
                <a:gd name="T6" fmla="*/ 28 w 29"/>
                <a:gd name="T7" fmla="*/ 35 h 43"/>
                <a:gd name="T8" fmla="*/ 28 w 29"/>
                <a:gd name="T9" fmla="*/ 19 h 43"/>
                <a:gd name="T10" fmla="*/ 24 w 29"/>
                <a:gd name="T11" fmla="*/ 12 h 43"/>
                <a:gd name="T12" fmla="*/ 23 w 29"/>
                <a:gd name="T13" fmla="*/ 7 h 43"/>
                <a:gd name="T14" fmla="*/ 17 w 29"/>
                <a:gd name="T15" fmla="*/ 0 h 43"/>
                <a:gd name="T16" fmla="*/ 0 w 29"/>
                <a:gd name="T17" fmla="*/ 23 h 43"/>
                <a:gd name="T18" fmla="*/ 0 w 29"/>
                <a:gd name="T19" fmla="*/ 27 h 43"/>
                <a:gd name="T20" fmla="*/ 1 w 29"/>
                <a:gd name="T21" fmla="*/ 32 h 43"/>
                <a:gd name="T22" fmla="*/ 8 w 29"/>
                <a:gd name="T23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3">
                  <a:moveTo>
                    <a:pt x="8" y="37"/>
                  </a:moveTo>
                  <a:lnTo>
                    <a:pt x="25" y="42"/>
                  </a:lnTo>
                  <a:lnTo>
                    <a:pt x="27" y="41"/>
                  </a:lnTo>
                  <a:lnTo>
                    <a:pt x="28" y="35"/>
                  </a:lnTo>
                  <a:lnTo>
                    <a:pt x="28" y="19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17" y="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8" y="3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7" name="Freeform 711">
              <a:extLst>
                <a:ext uri="{FF2B5EF4-FFF2-40B4-BE49-F238E27FC236}">
                  <a16:creationId xmlns:a16="http://schemas.microsoft.com/office/drawing/2014/main" id="{F9E5EC41-9060-B40D-1B8D-3C3D4803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37071" y="5577618"/>
              <a:ext cx="38465" cy="54952"/>
            </a:xfrm>
            <a:custGeom>
              <a:avLst/>
              <a:gdLst>
                <a:gd name="T0" fmla="*/ 8 w 29"/>
                <a:gd name="T1" fmla="*/ 37 h 43"/>
                <a:gd name="T2" fmla="*/ 25 w 29"/>
                <a:gd name="T3" fmla="*/ 42 h 43"/>
                <a:gd name="T4" fmla="*/ 27 w 29"/>
                <a:gd name="T5" fmla="*/ 41 h 43"/>
                <a:gd name="T6" fmla="*/ 28 w 29"/>
                <a:gd name="T7" fmla="*/ 35 h 43"/>
                <a:gd name="T8" fmla="*/ 28 w 29"/>
                <a:gd name="T9" fmla="*/ 19 h 43"/>
                <a:gd name="T10" fmla="*/ 24 w 29"/>
                <a:gd name="T11" fmla="*/ 12 h 43"/>
                <a:gd name="T12" fmla="*/ 23 w 29"/>
                <a:gd name="T13" fmla="*/ 7 h 43"/>
                <a:gd name="T14" fmla="*/ 17 w 29"/>
                <a:gd name="T15" fmla="*/ 0 h 43"/>
                <a:gd name="T16" fmla="*/ 0 w 29"/>
                <a:gd name="T17" fmla="*/ 23 h 43"/>
                <a:gd name="T18" fmla="*/ 0 w 29"/>
                <a:gd name="T19" fmla="*/ 27 h 43"/>
                <a:gd name="T20" fmla="*/ 1 w 29"/>
                <a:gd name="T21" fmla="*/ 32 h 43"/>
                <a:gd name="T22" fmla="*/ 8 w 29"/>
                <a:gd name="T23" fmla="*/ 3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43">
                  <a:moveTo>
                    <a:pt x="8" y="37"/>
                  </a:moveTo>
                  <a:lnTo>
                    <a:pt x="25" y="42"/>
                  </a:lnTo>
                  <a:lnTo>
                    <a:pt x="27" y="41"/>
                  </a:lnTo>
                  <a:lnTo>
                    <a:pt x="28" y="35"/>
                  </a:lnTo>
                  <a:lnTo>
                    <a:pt x="28" y="19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17" y="0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8" y="3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8" name="Freeform 712">
              <a:extLst>
                <a:ext uri="{FF2B5EF4-FFF2-40B4-BE49-F238E27FC236}">
                  <a16:creationId xmlns:a16="http://schemas.microsoft.com/office/drawing/2014/main" id="{1C3FD593-3612-DD41-79A4-EA15EDC84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7997" y="5879856"/>
              <a:ext cx="10990" cy="32971"/>
            </a:xfrm>
            <a:custGeom>
              <a:avLst/>
              <a:gdLst>
                <a:gd name="T0" fmla="*/ 1 w 7"/>
                <a:gd name="T1" fmla="*/ 0 h 27"/>
                <a:gd name="T2" fmla="*/ 1 w 7"/>
                <a:gd name="T3" fmla="*/ 1 h 27"/>
                <a:gd name="T4" fmla="*/ 0 w 7"/>
                <a:gd name="T5" fmla="*/ 4 h 27"/>
                <a:gd name="T6" fmla="*/ 0 w 7"/>
                <a:gd name="T7" fmla="*/ 15 h 27"/>
                <a:gd name="T8" fmla="*/ 1 w 7"/>
                <a:gd name="T9" fmla="*/ 20 h 27"/>
                <a:gd name="T10" fmla="*/ 4 w 7"/>
                <a:gd name="T11" fmla="*/ 25 h 27"/>
                <a:gd name="T12" fmla="*/ 6 w 7"/>
                <a:gd name="T13" fmla="*/ 26 h 27"/>
                <a:gd name="T14" fmla="*/ 5 w 7"/>
                <a:gd name="T15" fmla="*/ 22 h 27"/>
                <a:gd name="T16" fmla="*/ 2 w 7"/>
                <a:gd name="T17" fmla="*/ 7 h 27"/>
                <a:gd name="T18" fmla="*/ 2 w 7"/>
                <a:gd name="T19" fmla="*/ 0 h 27"/>
                <a:gd name="T20" fmla="*/ 1 w 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7">
                  <a:moveTo>
                    <a:pt x="1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5" y="22"/>
                  </a:lnTo>
                  <a:lnTo>
                    <a:pt x="2" y="7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09" name="Freeform 713">
              <a:extLst>
                <a:ext uri="{FF2B5EF4-FFF2-40B4-BE49-F238E27FC236}">
                  <a16:creationId xmlns:a16="http://schemas.microsoft.com/office/drawing/2014/main" id="{644CADCE-E3AE-8797-F577-BDAFD4E2A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47997" y="5879856"/>
              <a:ext cx="10990" cy="32971"/>
            </a:xfrm>
            <a:custGeom>
              <a:avLst/>
              <a:gdLst>
                <a:gd name="T0" fmla="*/ 1 w 7"/>
                <a:gd name="T1" fmla="*/ 0 h 27"/>
                <a:gd name="T2" fmla="*/ 1 w 7"/>
                <a:gd name="T3" fmla="*/ 1 h 27"/>
                <a:gd name="T4" fmla="*/ 0 w 7"/>
                <a:gd name="T5" fmla="*/ 4 h 27"/>
                <a:gd name="T6" fmla="*/ 0 w 7"/>
                <a:gd name="T7" fmla="*/ 15 h 27"/>
                <a:gd name="T8" fmla="*/ 1 w 7"/>
                <a:gd name="T9" fmla="*/ 20 h 27"/>
                <a:gd name="T10" fmla="*/ 4 w 7"/>
                <a:gd name="T11" fmla="*/ 25 h 27"/>
                <a:gd name="T12" fmla="*/ 6 w 7"/>
                <a:gd name="T13" fmla="*/ 26 h 27"/>
                <a:gd name="T14" fmla="*/ 5 w 7"/>
                <a:gd name="T15" fmla="*/ 22 h 27"/>
                <a:gd name="T16" fmla="*/ 2 w 7"/>
                <a:gd name="T17" fmla="*/ 7 h 27"/>
                <a:gd name="T18" fmla="*/ 2 w 7"/>
                <a:gd name="T19" fmla="*/ 0 h 27"/>
                <a:gd name="T20" fmla="*/ 1 w 7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7">
                  <a:moveTo>
                    <a:pt x="1" y="0"/>
                  </a:moveTo>
                  <a:lnTo>
                    <a:pt x="1" y="1"/>
                  </a:lnTo>
                  <a:lnTo>
                    <a:pt x="0" y="4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4" y="25"/>
                  </a:lnTo>
                  <a:lnTo>
                    <a:pt x="6" y="26"/>
                  </a:lnTo>
                  <a:lnTo>
                    <a:pt x="5" y="22"/>
                  </a:lnTo>
                  <a:lnTo>
                    <a:pt x="2" y="7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0" name="Freeform 714">
              <a:extLst>
                <a:ext uri="{FF2B5EF4-FFF2-40B4-BE49-F238E27FC236}">
                  <a16:creationId xmlns:a16="http://schemas.microsoft.com/office/drawing/2014/main" id="{73C6CD09-FF6C-18FC-369E-8A7A0A7D4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5728" y="5572125"/>
              <a:ext cx="38468" cy="38465"/>
            </a:xfrm>
            <a:custGeom>
              <a:avLst/>
              <a:gdLst>
                <a:gd name="T0" fmla="*/ 10 w 29"/>
                <a:gd name="T1" fmla="*/ 25 h 30"/>
                <a:gd name="T2" fmla="*/ 15 w 29"/>
                <a:gd name="T3" fmla="*/ 28 h 30"/>
                <a:gd name="T4" fmla="*/ 17 w 29"/>
                <a:gd name="T5" fmla="*/ 29 h 30"/>
                <a:gd name="T6" fmla="*/ 18 w 29"/>
                <a:gd name="T7" fmla="*/ 28 h 30"/>
                <a:gd name="T8" fmla="*/ 19 w 29"/>
                <a:gd name="T9" fmla="*/ 25 h 30"/>
                <a:gd name="T10" fmla="*/ 18 w 29"/>
                <a:gd name="T11" fmla="*/ 22 h 30"/>
                <a:gd name="T12" fmla="*/ 17 w 29"/>
                <a:gd name="T13" fmla="*/ 18 h 30"/>
                <a:gd name="T14" fmla="*/ 20 w 29"/>
                <a:gd name="T15" fmla="*/ 11 h 30"/>
                <a:gd name="T16" fmla="*/ 28 w 29"/>
                <a:gd name="T17" fmla="*/ 7 h 30"/>
                <a:gd name="T18" fmla="*/ 20 w 29"/>
                <a:gd name="T19" fmla="*/ 3 h 30"/>
                <a:gd name="T20" fmla="*/ 16 w 29"/>
                <a:gd name="T21" fmla="*/ 1 h 30"/>
                <a:gd name="T22" fmla="*/ 10 w 29"/>
                <a:gd name="T23" fmla="*/ 0 h 30"/>
                <a:gd name="T24" fmla="*/ 3 w 29"/>
                <a:gd name="T25" fmla="*/ 3 h 30"/>
                <a:gd name="T26" fmla="*/ 2 w 29"/>
                <a:gd name="T27" fmla="*/ 6 h 30"/>
                <a:gd name="T28" fmla="*/ 0 w 29"/>
                <a:gd name="T29" fmla="*/ 12 h 30"/>
                <a:gd name="T30" fmla="*/ 3 w 29"/>
                <a:gd name="T31" fmla="*/ 17 h 30"/>
                <a:gd name="T32" fmla="*/ 10 w 29"/>
                <a:gd name="T3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10" y="25"/>
                  </a:moveTo>
                  <a:lnTo>
                    <a:pt x="15" y="28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19" y="25"/>
                  </a:lnTo>
                  <a:lnTo>
                    <a:pt x="18" y="22"/>
                  </a:lnTo>
                  <a:lnTo>
                    <a:pt x="17" y="18"/>
                  </a:lnTo>
                  <a:lnTo>
                    <a:pt x="20" y="11"/>
                  </a:lnTo>
                  <a:lnTo>
                    <a:pt x="28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3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7"/>
                  </a:lnTo>
                  <a:lnTo>
                    <a:pt x="10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1" name="Freeform 715">
              <a:extLst>
                <a:ext uri="{FF2B5EF4-FFF2-40B4-BE49-F238E27FC236}">
                  <a16:creationId xmlns:a16="http://schemas.microsoft.com/office/drawing/2014/main" id="{B9401FF6-71D6-3AA1-1BCF-E43D90F4A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5728" y="5572125"/>
              <a:ext cx="38468" cy="38465"/>
            </a:xfrm>
            <a:custGeom>
              <a:avLst/>
              <a:gdLst>
                <a:gd name="T0" fmla="*/ 10 w 29"/>
                <a:gd name="T1" fmla="*/ 25 h 30"/>
                <a:gd name="T2" fmla="*/ 15 w 29"/>
                <a:gd name="T3" fmla="*/ 28 h 30"/>
                <a:gd name="T4" fmla="*/ 17 w 29"/>
                <a:gd name="T5" fmla="*/ 29 h 30"/>
                <a:gd name="T6" fmla="*/ 18 w 29"/>
                <a:gd name="T7" fmla="*/ 28 h 30"/>
                <a:gd name="T8" fmla="*/ 19 w 29"/>
                <a:gd name="T9" fmla="*/ 25 h 30"/>
                <a:gd name="T10" fmla="*/ 18 w 29"/>
                <a:gd name="T11" fmla="*/ 22 h 30"/>
                <a:gd name="T12" fmla="*/ 17 w 29"/>
                <a:gd name="T13" fmla="*/ 18 h 30"/>
                <a:gd name="T14" fmla="*/ 20 w 29"/>
                <a:gd name="T15" fmla="*/ 11 h 30"/>
                <a:gd name="T16" fmla="*/ 28 w 29"/>
                <a:gd name="T17" fmla="*/ 7 h 30"/>
                <a:gd name="T18" fmla="*/ 20 w 29"/>
                <a:gd name="T19" fmla="*/ 3 h 30"/>
                <a:gd name="T20" fmla="*/ 16 w 29"/>
                <a:gd name="T21" fmla="*/ 1 h 30"/>
                <a:gd name="T22" fmla="*/ 10 w 29"/>
                <a:gd name="T23" fmla="*/ 0 h 30"/>
                <a:gd name="T24" fmla="*/ 3 w 29"/>
                <a:gd name="T25" fmla="*/ 3 h 30"/>
                <a:gd name="T26" fmla="*/ 2 w 29"/>
                <a:gd name="T27" fmla="*/ 6 h 30"/>
                <a:gd name="T28" fmla="*/ 0 w 29"/>
                <a:gd name="T29" fmla="*/ 12 h 30"/>
                <a:gd name="T30" fmla="*/ 3 w 29"/>
                <a:gd name="T31" fmla="*/ 17 h 30"/>
                <a:gd name="T32" fmla="*/ 10 w 29"/>
                <a:gd name="T33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30">
                  <a:moveTo>
                    <a:pt x="10" y="25"/>
                  </a:moveTo>
                  <a:lnTo>
                    <a:pt x="15" y="28"/>
                  </a:lnTo>
                  <a:lnTo>
                    <a:pt x="17" y="29"/>
                  </a:lnTo>
                  <a:lnTo>
                    <a:pt x="18" y="28"/>
                  </a:lnTo>
                  <a:lnTo>
                    <a:pt x="19" y="25"/>
                  </a:lnTo>
                  <a:lnTo>
                    <a:pt x="18" y="22"/>
                  </a:lnTo>
                  <a:lnTo>
                    <a:pt x="17" y="18"/>
                  </a:lnTo>
                  <a:lnTo>
                    <a:pt x="20" y="11"/>
                  </a:lnTo>
                  <a:lnTo>
                    <a:pt x="28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0" y="0"/>
                  </a:lnTo>
                  <a:lnTo>
                    <a:pt x="3" y="3"/>
                  </a:lnTo>
                  <a:lnTo>
                    <a:pt x="2" y="6"/>
                  </a:lnTo>
                  <a:lnTo>
                    <a:pt x="0" y="12"/>
                  </a:lnTo>
                  <a:lnTo>
                    <a:pt x="3" y="17"/>
                  </a:lnTo>
                  <a:lnTo>
                    <a:pt x="10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2" name="Freeform 716">
              <a:extLst>
                <a:ext uri="{FF2B5EF4-FFF2-40B4-BE49-F238E27FC236}">
                  <a16:creationId xmlns:a16="http://schemas.microsoft.com/office/drawing/2014/main" id="{B13EDCB7-8608-8646-747E-0EA15697C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5632" y="5643561"/>
              <a:ext cx="60449" cy="49458"/>
            </a:xfrm>
            <a:custGeom>
              <a:avLst/>
              <a:gdLst>
                <a:gd name="T0" fmla="*/ 17 w 49"/>
                <a:gd name="T1" fmla="*/ 7 h 38"/>
                <a:gd name="T2" fmla="*/ 13 w 49"/>
                <a:gd name="T3" fmla="*/ 16 h 38"/>
                <a:gd name="T4" fmla="*/ 9 w 49"/>
                <a:gd name="T5" fmla="*/ 21 h 38"/>
                <a:gd name="T6" fmla="*/ 2 w 49"/>
                <a:gd name="T7" fmla="*/ 28 h 38"/>
                <a:gd name="T8" fmla="*/ 0 w 49"/>
                <a:gd name="T9" fmla="*/ 34 h 38"/>
                <a:gd name="T10" fmla="*/ 2 w 49"/>
                <a:gd name="T11" fmla="*/ 36 h 38"/>
                <a:gd name="T12" fmla="*/ 9 w 49"/>
                <a:gd name="T13" fmla="*/ 37 h 38"/>
                <a:gd name="T14" fmla="*/ 25 w 49"/>
                <a:gd name="T15" fmla="*/ 36 h 38"/>
                <a:gd name="T16" fmla="*/ 29 w 49"/>
                <a:gd name="T17" fmla="*/ 34 h 38"/>
                <a:gd name="T18" fmla="*/ 36 w 49"/>
                <a:gd name="T19" fmla="*/ 26 h 38"/>
                <a:gd name="T20" fmla="*/ 41 w 49"/>
                <a:gd name="T21" fmla="*/ 23 h 38"/>
                <a:gd name="T22" fmla="*/ 48 w 49"/>
                <a:gd name="T23" fmla="*/ 16 h 38"/>
                <a:gd name="T24" fmla="*/ 47 w 49"/>
                <a:gd name="T25" fmla="*/ 13 h 38"/>
                <a:gd name="T26" fmla="*/ 45 w 49"/>
                <a:gd name="T27" fmla="*/ 9 h 38"/>
                <a:gd name="T28" fmla="*/ 28 w 49"/>
                <a:gd name="T29" fmla="*/ 0 h 38"/>
                <a:gd name="T30" fmla="*/ 23 w 49"/>
                <a:gd name="T31" fmla="*/ 1 h 38"/>
                <a:gd name="T32" fmla="*/ 17 w 49"/>
                <a:gd name="T33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8">
                  <a:moveTo>
                    <a:pt x="17" y="7"/>
                  </a:moveTo>
                  <a:lnTo>
                    <a:pt x="13" y="16"/>
                  </a:lnTo>
                  <a:lnTo>
                    <a:pt x="9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9" y="37"/>
                  </a:lnTo>
                  <a:lnTo>
                    <a:pt x="25" y="36"/>
                  </a:lnTo>
                  <a:lnTo>
                    <a:pt x="29" y="34"/>
                  </a:lnTo>
                  <a:lnTo>
                    <a:pt x="36" y="26"/>
                  </a:lnTo>
                  <a:lnTo>
                    <a:pt x="41" y="23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5" y="9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3" name="Freeform 717">
              <a:extLst>
                <a:ext uri="{FF2B5EF4-FFF2-40B4-BE49-F238E27FC236}">
                  <a16:creationId xmlns:a16="http://schemas.microsoft.com/office/drawing/2014/main" id="{287470AD-2957-40CC-BEE9-014099930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5632" y="5643561"/>
              <a:ext cx="60449" cy="49458"/>
            </a:xfrm>
            <a:custGeom>
              <a:avLst/>
              <a:gdLst>
                <a:gd name="T0" fmla="*/ 17 w 49"/>
                <a:gd name="T1" fmla="*/ 7 h 38"/>
                <a:gd name="T2" fmla="*/ 13 w 49"/>
                <a:gd name="T3" fmla="*/ 16 h 38"/>
                <a:gd name="T4" fmla="*/ 9 w 49"/>
                <a:gd name="T5" fmla="*/ 21 h 38"/>
                <a:gd name="T6" fmla="*/ 2 w 49"/>
                <a:gd name="T7" fmla="*/ 28 h 38"/>
                <a:gd name="T8" fmla="*/ 0 w 49"/>
                <a:gd name="T9" fmla="*/ 34 h 38"/>
                <a:gd name="T10" fmla="*/ 2 w 49"/>
                <a:gd name="T11" fmla="*/ 36 h 38"/>
                <a:gd name="T12" fmla="*/ 9 w 49"/>
                <a:gd name="T13" fmla="*/ 37 h 38"/>
                <a:gd name="T14" fmla="*/ 25 w 49"/>
                <a:gd name="T15" fmla="*/ 36 h 38"/>
                <a:gd name="T16" fmla="*/ 29 w 49"/>
                <a:gd name="T17" fmla="*/ 34 h 38"/>
                <a:gd name="T18" fmla="*/ 36 w 49"/>
                <a:gd name="T19" fmla="*/ 26 h 38"/>
                <a:gd name="T20" fmla="*/ 41 w 49"/>
                <a:gd name="T21" fmla="*/ 23 h 38"/>
                <a:gd name="T22" fmla="*/ 48 w 49"/>
                <a:gd name="T23" fmla="*/ 16 h 38"/>
                <a:gd name="T24" fmla="*/ 47 w 49"/>
                <a:gd name="T25" fmla="*/ 13 h 38"/>
                <a:gd name="T26" fmla="*/ 45 w 49"/>
                <a:gd name="T27" fmla="*/ 9 h 38"/>
                <a:gd name="T28" fmla="*/ 28 w 49"/>
                <a:gd name="T29" fmla="*/ 0 h 38"/>
                <a:gd name="T30" fmla="*/ 23 w 49"/>
                <a:gd name="T31" fmla="*/ 1 h 38"/>
                <a:gd name="T32" fmla="*/ 17 w 49"/>
                <a:gd name="T33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38">
                  <a:moveTo>
                    <a:pt x="17" y="7"/>
                  </a:moveTo>
                  <a:lnTo>
                    <a:pt x="13" y="16"/>
                  </a:lnTo>
                  <a:lnTo>
                    <a:pt x="9" y="21"/>
                  </a:lnTo>
                  <a:lnTo>
                    <a:pt x="2" y="28"/>
                  </a:lnTo>
                  <a:lnTo>
                    <a:pt x="0" y="34"/>
                  </a:lnTo>
                  <a:lnTo>
                    <a:pt x="2" y="36"/>
                  </a:lnTo>
                  <a:lnTo>
                    <a:pt x="9" y="37"/>
                  </a:lnTo>
                  <a:lnTo>
                    <a:pt x="25" y="36"/>
                  </a:lnTo>
                  <a:lnTo>
                    <a:pt x="29" y="34"/>
                  </a:lnTo>
                  <a:lnTo>
                    <a:pt x="36" y="26"/>
                  </a:lnTo>
                  <a:lnTo>
                    <a:pt x="41" y="23"/>
                  </a:lnTo>
                  <a:lnTo>
                    <a:pt x="48" y="16"/>
                  </a:lnTo>
                  <a:lnTo>
                    <a:pt x="47" y="13"/>
                  </a:lnTo>
                  <a:lnTo>
                    <a:pt x="45" y="9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4" name="Freeform 718">
              <a:extLst>
                <a:ext uri="{FF2B5EF4-FFF2-40B4-BE49-F238E27FC236}">
                  <a16:creationId xmlns:a16="http://schemas.microsoft.com/office/drawing/2014/main" id="{1ABFE558-D281-287B-B636-4C839A936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5186" y="5511676"/>
              <a:ext cx="27474" cy="21981"/>
            </a:xfrm>
            <a:custGeom>
              <a:avLst/>
              <a:gdLst>
                <a:gd name="T0" fmla="*/ 15 w 23"/>
                <a:gd name="T1" fmla="*/ 13 h 17"/>
                <a:gd name="T2" fmla="*/ 18 w 23"/>
                <a:gd name="T3" fmla="*/ 11 h 17"/>
                <a:gd name="T4" fmla="*/ 22 w 23"/>
                <a:gd name="T5" fmla="*/ 3 h 17"/>
                <a:gd name="T6" fmla="*/ 22 w 23"/>
                <a:gd name="T7" fmla="*/ 2 h 17"/>
                <a:gd name="T8" fmla="*/ 18 w 23"/>
                <a:gd name="T9" fmla="*/ 0 h 17"/>
                <a:gd name="T10" fmla="*/ 7 w 23"/>
                <a:gd name="T11" fmla="*/ 4 h 17"/>
                <a:gd name="T12" fmla="*/ 1 w 23"/>
                <a:gd name="T13" fmla="*/ 11 h 17"/>
                <a:gd name="T14" fmla="*/ 0 w 23"/>
                <a:gd name="T15" fmla="*/ 16 h 17"/>
                <a:gd name="T16" fmla="*/ 5 w 23"/>
                <a:gd name="T17" fmla="*/ 13 h 17"/>
                <a:gd name="T18" fmla="*/ 15 w 23"/>
                <a:gd name="T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7">
                  <a:moveTo>
                    <a:pt x="15" y="13"/>
                  </a:moveTo>
                  <a:lnTo>
                    <a:pt x="18" y="11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7" y="4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5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5" name="Freeform 719">
              <a:extLst>
                <a:ext uri="{FF2B5EF4-FFF2-40B4-BE49-F238E27FC236}">
                  <a16:creationId xmlns:a16="http://schemas.microsoft.com/office/drawing/2014/main" id="{72475093-7C85-642D-C86A-E3E8BF7A8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5186" y="5511676"/>
              <a:ext cx="27474" cy="21981"/>
            </a:xfrm>
            <a:custGeom>
              <a:avLst/>
              <a:gdLst>
                <a:gd name="T0" fmla="*/ 15 w 23"/>
                <a:gd name="T1" fmla="*/ 13 h 17"/>
                <a:gd name="T2" fmla="*/ 18 w 23"/>
                <a:gd name="T3" fmla="*/ 11 h 17"/>
                <a:gd name="T4" fmla="*/ 22 w 23"/>
                <a:gd name="T5" fmla="*/ 3 h 17"/>
                <a:gd name="T6" fmla="*/ 22 w 23"/>
                <a:gd name="T7" fmla="*/ 2 h 17"/>
                <a:gd name="T8" fmla="*/ 18 w 23"/>
                <a:gd name="T9" fmla="*/ 0 h 17"/>
                <a:gd name="T10" fmla="*/ 7 w 23"/>
                <a:gd name="T11" fmla="*/ 4 h 17"/>
                <a:gd name="T12" fmla="*/ 1 w 23"/>
                <a:gd name="T13" fmla="*/ 11 h 17"/>
                <a:gd name="T14" fmla="*/ 0 w 23"/>
                <a:gd name="T15" fmla="*/ 16 h 17"/>
                <a:gd name="T16" fmla="*/ 5 w 23"/>
                <a:gd name="T17" fmla="*/ 13 h 17"/>
                <a:gd name="T18" fmla="*/ 15 w 23"/>
                <a:gd name="T1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7">
                  <a:moveTo>
                    <a:pt x="15" y="13"/>
                  </a:moveTo>
                  <a:lnTo>
                    <a:pt x="18" y="11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18" y="0"/>
                  </a:lnTo>
                  <a:lnTo>
                    <a:pt x="7" y="4"/>
                  </a:lnTo>
                  <a:lnTo>
                    <a:pt x="1" y="11"/>
                  </a:lnTo>
                  <a:lnTo>
                    <a:pt x="0" y="16"/>
                  </a:lnTo>
                  <a:lnTo>
                    <a:pt x="5" y="13"/>
                  </a:lnTo>
                  <a:lnTo>
                    <a:pt x="15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6" name="Freeform 720">
              <a:extLst>
                <a:ext uri="{FF2B5EF4-FFF2-40B4-BE49-F238E27FC236}">
                  <a16:creationId xmlns:a16="http://schemas.microsoft.com/office/drawing/2014/main" id="{A26C5C7E-DFC0-C90C-BCE0-FDEEB9350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494" y="5094042"/>
              <a:ext cx="54952" cy="32971"/>
            </a:xfrm>
            <a:custGeom>
              <a:avLst/>
              <a:gdLst>
                <a:gd name="T0" fmla="*/ 41 w 43"/>
                <a:gd name="T1" fmla="*/ 11 h 26"/>
                <a:gd name="T2" fmla="*/ 42 w 43"/>
                <a:gd name="T3" fmla="*/ 6 h 26"/>
                <a:gd name="T4" fmla="*/ 40 w 43"/>
                <a:gd name="T5" fmla="*/ 4 h 26"/>
                <a:gd name="T6" fmla="*/ 31 w 43"/>
                <a:gd name="T7" fmla="*/ 0 h 26"/>
                <a:gd name="T8" fmla="*/ 27 w 43"/>
                <a:gd name="T9" fmla="*/ 5 h 26"/>
                <a:gd name="T10" fmla="*/ 16 w 43"/>
                <a:gd name="T11" fmla="*/ 2 h 26"/>
                <a:gd name="T12" fmla="*/ 10 w 43"/>
                <a:gd name="T13" fmla="*/ 8 h 26"/>
                <a:gd name="T14" fmla="*/ 3 w 43"/>
                <a:gd name="T15" fmla="*/ 3 h 26"/>
                <a:gd name="T16" fmla="*/ 1 w 43"/>
                <a:gd name="T17" fmla="*/ 6 h 26"/>
                <a:gd name="T18" fmla="*/ 0 w 43"/>
                <a:gd name="T19" fmla="*/ 13 h 26"/>
                <a:gd name="T20" fmla="*/ 12 w 43"/>
                <a:gd name="T21" fmla="*/ 15 h 26"/>
                <a:gd name="T22" fmla="*/ 18 w 43"/>
                <a:gd name="T23" fmla="*/ 20 h 26"/>
                <a:gd name="T24" fmla="*/ 26 w 43"/>
                <a:gd name="T25" fmla="*/ 21 h 26"/>
                <a:gd name="T26" fmla="*/ 32 w 43"/>
                <a:gd name="T27" fmla="*/ 25 h 26"/>
                <a:gd name="T28" fmla="*/ 34 w 43"/>
                <a:gd name="T29" fmla="*/ 18 h 26"/>
                <a:gd name="T30" fmla="*/ 34 w 43"/>
                <a:gd name="T31" fmla="*/ 13 h 26"/>
                <a:gd name="T32" fmla="*/ 38 w 43"/>
                <a:gd name="T33" fmla="*/ 10 h 26"/>
                <a:gd name="T34" fmla="*/ 41 w 43"/>
                <a:gd name="T3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26">
                  <a:moveTo>
                    <a:pt x="41" y="11"/>
                  </a:moveTo>
                  <a:lnTo>
                    <a:pt x="42" y="6"/>
                  </a:lnTo>
                  <a:lnTo>
                    <a:pt x="40" y="4"/>
                  </a:lnTo>
                  <a:lnTo>
                    <a:pt x="31" y="0"/>
                  </a:lnTo>
                  <a:lnTo>
                    <a:pt x="27" y="5"/>
                  </a:lnTo>
                  <a:lnTo>
                    <a:pt x="16" y="2"/>
                  </a:lnTo>
                  <a:lnTo>
                    <a:pt x="10" y="8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3"/>
                  </a:lnTo>
                  <a:lnTo>
                    <a:pt x="12" y="15"/>
                  </a:lnTo>
                  <a:lnTo>
                    <a:pt x="18" y="20"/>
                  </a:lnTo>
                  <a:lnTo>
                    <a:pt x="26" y="21"/>
                  </a:lnTo>
                  <a:lnTo>
                    <a:pt x="32" y="25"/>
                  </a:lnTo>
                  <a:lnTo>
                    <a:pt x="34" y="18"/>
                  </a:lnTo>
                  <a:lnTo>
                    <a:pt x="34" y="13"/>
                  </a:lnTo>
                  <a:lnTo>
                    <a:pt x="38" y="10"/>
                  </a:lnTo>
                  <a:lnTo>
                    <a:pt x="4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7" name="Freeform 721">
              <a:extLst>
                <a:ext uri="{FF2B5EF4-FFF2-40B4-BE49-F238E27FC236}">
                  <a16:creationId xmlns:a16="http://schemas.microsoft.com/office/drawing/2014/main" id="{E66362C4-DD03-6F04-E30C-2FD6448B4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96494" y="5094042"/>
              <a:ext cx="54952" cy="32971"/>
            </a:xfrm>
            <a:custGeom>
              <a:avLst/>
              <a:gdLst>
                <a:gd name="T0" fmla="*/ 41 w 43"/>
                <a:gd name="T1" fmla="*/ 11 h 26"/>
                <a:gd name="T2" fmla="*/ 42 w 43"/>
                <a:gd name="T3" fmla="*/ 6 h 26"/>
                <a:gd name="T4" fmla="*/ 40 w 43"/>
                <a:gd name="T5" fmla="*/ 4 h 26"/>
                <a:gd name="T6" fmla="*/ 31 w 43"/>
                <a:gd name="T7" fmla="*/ 0 h 26"/>
                <a:gd name="T8" fmla="*/ 27 w 43"/>
                <a:gd name="T9" fmla="*/ 5 h 26"/>
                <a:gd name="T10" fmla="*/ 16 w 43"/>
                <a:gd name="T11" fmla="*/ 2 h 26"/>
                <a:gd name="T12" fmla="*/ 10 w 43"/>
                <a:gd name="T13" fmla="*/ 8 h 26"/>
                <a:gd name="T14" fmla="*/ 3 w 43"/>
                <a:gd name="T15" fmla="*/ 3 h 26"/>
                <a:gd name="T16" fmla="*/ 1 w 43"/>
                <a:gd name="T17" fmla="*/ 6 h 26"/>
                <a:gd name="T18" fmla="*/ 0 w 43"/>
                <a:gd name="T19" fmla="*/ 13 h 26"/>
                <a:gd name="T20" fmla="*/ 12 w 43"/>
                <a:gd name="T21" fmla="*/ 15 h 26"/>
                <a:gd name="T22" fmla="*/ 18 w 43"/>
                <a:gd name="T23" fmla="*/ 20 h 26"/>
                <a:gd name="T24" fmla="*/ 26 w 43"/>
                <a:gd name="T25" fmla="*/ 21 h 26"/>
                <a:gd name="T26" fmla="*/ 32 w 43"/>
                <a:gd name="T27" fmla="*/ 25 h 26"/>
                <a:gd name="T28" fmla="*/ 34 w 43"/>
                <a:gd name="T29" fmla="*/ 18 h 26"/>
                <a:gd name="T30" fmla="*/ 34 w 43"/>
                <a:gd name="T31" fmla="*/ 13 h 26"/>
                <a:gd name="T32" fmla="*/ 38 w 43"/>
                <a:gd name="T33" fmla="*/ 10 h 26"/>
                <a:gd name="T34" fmla="*/ 41 w 43"/>
                <a:gd name="T35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26">
                  <a:moveTo>
                    <a:pt x="41" y="11"/>
                  </a:moveTo>
                  <a:lnTo>
                    <a:pt x="42" y="6"/>
                  </a:lnTo>
                  <a:lnTo>
                    <a:pt x="40" y="4"/>
                  </a:lnTo>
                  <a:lnTo>
                    <a:pt x="31" y="0"/>
                  </a:lnTo>
                  <a:lnTo>
                    <a:pt x="27" y="5"/>
                  </a:lnTo>
                  <a:lnTo>
                    <a:pt x="16" y="2"/>
                  </a:lnTo>
                  <a:lnTo>
                    <a:pt x="10" y="8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3"/>
                  </a:lnTo>
                  <a:lnTo>
                    <a:pt x="12" y="15"/>
                  </a:lnTo>
                  <a:lnTo>
                    <a:pt x="18" y="20"/>
                  </a:lnTo>
                  <a:lnTo>
                    <a:pt x="26" y="21"/>
                  </a:lnTo>
                  <a:lnTo>
                    <a:pt x="32" y="25"/>
                  </a:lnTo>
                  <a:lnTo>
                    <a:pt x="34" y="18"/>
                  </a:lnTo>
                  <a:lnTo>
                    <a:pt x="34" y="13"/>
                  </a:lnTo>
                  <a:lnTo>
                    <a:pt x="38" y="10"/>
                  </a:lnTo>
                  <a:lnTo>
                    <a:pt x="4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8" name="Freeform 722">
              <a:extLst>
                <a:ext uri="{FF2B5EF4-FFF2-40B4-BE49-F238E27FC236}">
                  <a16:creationId xmlns:a16="http://schemas.microsoft.com/office/drawing/2014/main" id="{044E5BF1-7808-B7FF-96F6-61137BE10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2661" y="5517173"/>
              <a:ext cx="27478" cy="16484"/>
            </a:xfrm>
            <a:custGeom>
              <a:avLst/>
              <a:gdLst>
                <a:gd name="T0" fmla="*/ 2 w 23"/>
                <a:gd name="T1" fmla="*/ 0 h 14"/>
                <a:gd name="T2" fmla="*/ 0 w 23"/>
                <a:gd name="T3" fmla="*/ 4 h 14"/>
                <a:gd name="T4" fmla="*/ 5 w 23"/>
                <a:gd name="T5" fmla="*/ 9 h 14"/>
                <a:gd name="T6" fmla="*/ 19 w 23"/>
                <a:gd name="T7" fmla="*/ 13 h 14"/>
                <a:gd name="T8" fmla="*/ 22 w 23"/>
                <a:gd name="T9" fmla="*/ 12 h 14"/>
                <a:gd name="T10" fmla="*/ 6 w 23"/>
                <a:gd name="T11" fmla="*/ 0 h 14"/>
                <a:gd name="T12" fmla="*/ 2 w 2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2" y="0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19" y="13"/>
                  </a:lnTo>
                  <a:lnTo>
                    <a:pt x="22" y="12"/>
                  </a:lnTo>
                  <a:lnTo>
                    <a:pt x="6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19" name="Freeform 723">
              <a:extLst>
                <a:ext uri="{FF2B5EF4-FFF2-40B4-BE49-F238E27FC236}">
                  <a16:creationId xmlns:a16="http://schemas.microsoft.com/office/drawing/2014/main" id="{3B47CC52-DA8D-F57F-F688-0E09DDEFB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2661" y="5517173"/>
              <a:ext cx="27478" cy="16484"/>
            </a:xfrm>
            <a:custGeom>
              <a:avLst/>
              <a:gdLst>
                <a:gd name="T0" fmla="*/ 2 w 23"/>
                <a:gd name="T1" fmla="*/ 0 h 14"/>
                <a:gd name="T2" fmla="*/ 0 w 23"/>
                <a:gd name="T3" fmla="*/ 4 h 14"/>
                <a:gd name="T4" fmla="*/ 5 w 23"/>
                <a:gd name="T5" fmla="*/ 9 h 14"/>
                <a:gd name="T6" fmla="*/ 19 w 23"/>
                <a:gd name="T7" fmla="*/ 13 h 14"/>
                <a:gd name="T8" fmla="*/ 22 w 23"/>
                <a:gd name="T9" fmla="*/ 12 h 14"/>
                <a:gd name="T10" fmla="*/ 6 w 23"/>
                <a:gd name="T11" fmla="*/ 0 h 14"/>
                <a:gd name="T12" fmla="*/ 2 w 2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">
                  <a:moveTo>
                    <a:pt x="2" y="0"/>
                  </a:moveTo>
                  <a:lnTo>
                    <a:pt x="0" y="4"/>
                  </a:lnTo>
                  <a:lnTo>
                    <a:pt x="5" y="9"/>
                  </a:lnTo>
                  <a:lnTo>
                    <a:pt x="19" y="13"/>
                  </a:lnTo>
                  <a:lnTo>
                    <a:pt x="22" y="12"/>
                  </a:lnTo>
                  <a:lnTo>
                    <a:pt x="6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0" name="Freeform 724">
              <a:extLst>
                <a:ext uri="{FF2B5EF4-FFF2-40B4-BE49-F238E27FC236}">
                  <a16:creationId xmlns:a16="http://schemas.microsoft.com/office/drawing/2014/main" id="{E0231D23-8BE8-A5FD-5F1A-6BB0C297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0872" y="5522667"/>
              <a:ext cx="65942" cy="65942"/>
            </a:xfrm>
            <a:custGeom>
              <a:avLst/>
              <a:gdLst>
                <a:gd name="T0" fmla="*/ 7 w 55"/>
                <a:gd name="T1" fmla="*/ 50 h 54"/>
                <a:gd name="T2" fmla="*/ 12 w 55"/>
                <a:gd name="T3" fmla="*/ 52 h 54"/>
                <a:gd name="T4" fmla="*/ 15 w 55"/>
                <a:gd name="T5" fmla="*/ 51 h 54"/>
                <a:gd name="T6" fmla="*/ 24 w 55"/>
                <a:gd name="T7" fmla="*/ 46 h 54"/>
                <a:gd name="T8" fmla="*/ 31 w 55"/>
                <a:gd name="T9" fmla="*/ 43 h 54"/>
                <a:gd name="T10" fmla="*/ 46 w 55"/>
                <a:gd name="T11" fmla="*/ 39 h 54"/>
                <a:gd name="T12" fmla="*/ 54 w 55"/>
                <a:gd name="T13" fmla="*/ 37 h 54"/>
                <a:gd name="T14" fmla="*/ 54 w 55"/>
                <a:gd name="T15" fmla="*/ 32 h 54"/>
                <a:gd name="T16" fmla="*/ 53 w 55"/>
                <a:gd name="T17" fmla="*/ 26 h 54"/>
                <a:gd name="T18" fmla="*/ 49 w 55"/>
                <a:gd name="T19" fmla="*/ 19 h 54"/>
                <a:gd name="T20" fmla="*/ 46 w 55"/>
                <a:gd name="T21" fmla="*/ 16 h 54"/>
                <a:gd name="T22" fmla="*/ 41 w 55"/>
                <a:gd name="T23" fmla="*/ 7 h 54"/>
                <a:gd name="T24" fmla="*/ 39 w 55"/>
                <a:gd name="T25" fmla="*/ 4 h 54"/>
                <a:gd name="T26" fmla="*/ 35 w 55"/>
                <a:gd name="T27" fmla="*/ 1 h 54"/>
                <a:gd name="T28" fmla="*/ 32 w 55"/>
                <a:gd name="T29" fmla="*/ 0 h 54"/>
                <a:gd name="T30" fmla="*/ 14 w 55"/>
                <a:gd name="T31" fmla="*/ 4 h 54"/>
                <a:gd name="T32" fmla="*/ 7 w 55"/>
                <a:gd name="T33" fmla="*/ 7 h 54"/>
                <a:gd name="T34" fmla="*/ 2 w 55"/>
                <a:gd name="T35" fmla="*/ 17 h 54"/>
                <a:gd name="T36" fmla="*/ 3 w 55"/>
                <a:gd name="T37" fmla="*/ 32 h 54"/>
                <a:gd name="T38" fmla="*/ 2 w 55"/>
                <a:gd name="T39" fmla="*/ 38 h 54"/>
                <a:gd name="T40" fmla="*/ 0 w 55"/>
                <a:gd name="T41" fmla="*/ 43 h 54"/>
                <a:gd name="T42" fmla="*/ 0 w 55"/>
                <a:gd name="T43" fmla="*/ 47 h 54"/>
                <a:gd name="T44" fmla="*/ 4 w 55"/>
                <a:gd name="T45" fmla="*/ 53 h 54"/>
                <a:gd name="T46" fmla="*/ 7 w 55"/>
                <a:gd name="T47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4">
                  <a:moveTo>
                    <a:pt x="7" y="50"/>
                  </a:moveTo>
                  <a:lnTo>
                    <a:pt x="12" y="52"/>
                  </a:lnTo>
                  <a:lnTo>
                    <a:pt x="15" y="51"/>
                  </a:lnTo>
                  <a:lnTo>
                    <a:pt x="24" y="46"/>
                  </a:lnTo>
                  <a:lnTo>
                    <a:pt x="31" y="43"/>
                  </a:lnTo>
                  <a:lnTo>
                    <a:pt x="46" y="39"/>
                  </a:lnTo>
                  <a:lnTo>
                    <a:pt x="54" y="37"/>
                  </a:lnTo>
                  <a:lnTo>
                    <a:pt x="54" y="32"/>
                  </a:lnTo>
                  <a:lnTo>
                    <a:pt x="53" y="26"/>
                  </a:lnTo>
                  <a:lnTo>
                    <a:pt x="49" y="19"/>
                  </a:lnTo>
                  <a:lnTo>
                    <a:pt x="46" y="16"/>
                  </a:lnTo>
                  <a:lnTo>
                    <a:pt x="41" y="7"/>
                  </a:lnTo>
                  <a:lnTo>
                    <a:pt x="39" y="4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14" y="4"/>
                  </a:lnTo>
                  <a:lnTo>
                    <a:pt x="7" y="7"/>
                  </a:lnTo>
                  <a:lnTo>
                    <a:pt x="2" y="17"/>
                  </a:lnTo>
                  <a:lnTo>
                    <a:pt x="3" y="32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4" y="53"/>
                  </a:lnTo>
                  <a:lnTo>
                    <a:pt x="7" y="5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1" name="Freeform 725">
              <a:extLst>
                <a:ext uri="{FF2B5EF4-FFF2-40B4-BE49-F238E27FC236}">
                  <a16:creationId xmlns:a16="http://schemas.microsoft.com/office/drawing/2014/main" id="{4713784E-4642-9EEF-212E-C5DDD4A15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0872" y="5522667"/>
              <a:ext cx="65942" cy="65942"/>
            </a:xfrm>
            <a:custGeom>
              <a:avLst/>
              <a:gdLst>
                <a:gd name="T0" fmla="*/ 7 w 55"/>
                <a:gd name="T1" fmla="*/ 50 h 54"/>
                <a:gd name="T2" fmla="*/ 12 w 55"/>
                <a:gd name="T3" fmla="*/ 52 h 54"/>
                <a:gd name="T4" fmla="*/ 15 w 55"/>
                <a:gd name="T5" fmla="*/ 51 h 54"/>
                <a:gd name="T6" fmla="*/ 24 w 55"/>
                <a:gd name="T7" fmla="*/ 46 h 54"/>
                <a:gd name="T8" fmla="*/ 31 w 55"/>
                <a:gd name="T9" fmla="*/ 43 h 54"/>
                <a:gd name="T10" fmla="*/ 46 w 55"/>
                <a:gd name="T11" fmla="*/ 39 h 54"/>
                <a:gd name="T12" fmla="*/ 54 w 55"/>
                <a:gd name="T13" fmla="*/ 37 h 54"/>
                <a:gd name="T14" fmla="*/ 54 w 55"/>
                <a:gd name="T15" fmla="*/ 32 h 54"/>
                <a:gd name="T16" fmla="*/ 53 w 55"/>
                <a:gd name="T17" fmla="*/ 26 h 54"/>
                <a:gd name="T18" fmla="*/ 49 w 55"/>
                <a:gd name="T19" fmla="*/ 19 h 54"/>
                <a:gd name="T20" fmla="*/ 46 w 55"/>
                <a:gd name="T21" fmla="*/ 16 h 54"/>
                <a:gd name="T22" fmla="*/ 41 w 55"/>
                <a:gd name="T23" fmla="*/ 7 h 54"/>
                <a:gd name="T24" fmla="*/ 39 w 55"/>
                <a:gd name="T25" fmla="*/ 4 h 54"/>
                <a:gd name="T26" fmla="*/ 35 w 55"/>
                <a:gd name="T27" fmla="*/ 1 h 54"/>
                <a:gd name="T28" fmla="*/ 32 w 55"/>
                <a:gd name="T29" fmla="*/ 0 h 54"/>
                <a:gd name="T30" fmla="*/ 14 w 55"/>
                <a:gd name="T31" fmla="*/ 4 h 54"/>
                <a:gd name="T32" fmla="*/ 7 w 55"/>
                <a:gd name="T33" fmla="*/ 7 h 54"/>
                <a:gd name="T34" fmla="*/ 2 w 55"/>
                <a:gd name="T35" fmla="*/ 17 h 54"/>
                <a:gd name="T36" fmla="*/ 3 w 55"/>
                <a:gd name="T37" fmla="*/ 32 h 54"/>
                <a:gd name="T38" fmla="*/ 2 w 55"/>
                <a:gd name="T39" fmla="*/ 38 h 54"/>
                <a:gd name="T40" fmla="*/ 0 w 55"/>
                <a:gd name="T41" fmla="*/ 43 h 54"/>
                <a:gd name="T42" fmla="*/ 0 w 55"/>
                <a:gd name="T43" fmla="*/ 47 h 54"/>
                <a:gd name="T44" fmla="*/ 4 w 55"/>
                <a:gd name="T45" fmla="*/ 53 h 54"/>
                <a:gd name="T46" fmla="*/ 7 w 55"/>
                <a:gd name="T47" fmla="*/ 5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5" h="54">
                  <a:moveTo>
                    <a:pt x="7" y="50"/>
                  </a:moveTo>
                  <a:lnTo>
                    <a:pt x="12" y="52"/>
                  </a:lnTo>
                  <a:lnTo>
                    <a:pt x="15" y="51"/>
                  </a:lnTo>
                  <a:lnTo>
                    <a:pt x="24" y="46"/>
                  </a:lnTo>
                  <a:lnTo>
                    <a:pt x="31" y="43"/>
                  </a:lnTo>
                  <a:lnTo>
                    <a:pt x="46" y="39"/>
                  </a:lnTo>
                  <a:lnTo>
                    <a:pt x="54" y="37"/>
                  </a:lnTo>
                  <a:lnTo>
                    <a:pt x="54" y="32"/>
                  </a:lnTo>
                  <a:lnTo>
                    <a:pt x="53" y="26"/>
                  </a:lnTo>
                  <a:lnTo>
                    <a:pt x="49" y="19"/>
                  </a:lnTo>
                  <a:lnTo>
                    <a:pt x="46" y="16"/>
                  </a:lnTo>
                  <a:lnTo>
                    <a:pt x="41" y="7"/>
                  </a:lnTo>
                  <a:lnTo>
                    <a:pt x="39" y="4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14" y="4"/>
                  </a:lnTo>
                  <a:lnTo>
                    <a:pt x="7" y="7"/>
                  </a:lnTo>
                  <a:lnTo>
                    <a:pt x="2" y="17"/>
                  </a:lnTo>
                  <a:lnTo>
                    <a:pt x="3" y="32"/>
                  </a:lnTo>
                  <a:lnTo>
                    <a:pt x="2" y="38"/>
                  </a:lnTo>
                  <a:lnTo>
                    <a:pt x="0" y="43"/>
                  </a:lnTo>
                  <a:lnTo>
                    <a:pt x="0" y="47"/>
                  </a:lnTo>
                  <a:lnTo>
                    <a:pt x="4" y="53"/>
                  </a:lnTo>
                  <a:lnTo>
                    <a:pt x="7" y="5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2" name="Freeform 726">
              <a:extLst>
                <a:ext uri="{FF2B5EF4-FFF2-40B4-BE49-F238E27FC236}">
                  <a16:creationId xmlns:a16="http://schemas.microsoft.com/office/drawing/2014/main" id="{7643A86F-2C6F-7410-E3A4-1C044ECA6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3228" y="5214936"/>
              <a:ext cx="186837" cy="126391"/>
            </a:xfrm>
            <a:custGeom>
              <a:avLst/>
              <a:gdLst>
                <a:gd name="T0" fmla="*/ 25 w 150"/>
                <a:gd name="T1" fmla="*/ 66 h 102"/>
                <a:gd name="T2" fmla="*/ 32 w 150"/>
                <a:gd name="T3" fmla="*/ 74 h 102"/>
                <a:gd name="T4" fmla="*/ 36 w 150"/>
                <a:gd name="T5" fmla="*/ 76 h 102"/>
                <a:gd name="T6" fmla="*/ 47 w 150"/>
                <a:gd name="T7" fmla="*/ 78 h 102"/>
                <a:gd name="T8" fmla="*/ 51 w 150"/>
                <a:gd name="T9" fmla="*/ 82 h 102"/>
                <a:gd name="T10" fmla="*/ 58 w 150"/>
                <a:gd name="T11" fmla="*/ 91 h 102"/>
                <a:gd name="T12" fmla="*/ 63 w 150"/>
                <a:gd name="T13" fmla="*/ 94 h 102"/>
                <a:gd name="T14" fmla="*/ 69 w 150"/>
                <a:gd name="T15" fmla="*/ 98 h 102"/>
                <a:gd name="T16" fmla="*/ 93 w 150"/>
                <a:gd name="T17" fmla="*/ 101 h 102"/>
                <a:gd name="T18" fmla="*/ 110 w 150"/>
                <a:gd name="T19" fmla="*/ 101 h 102"/>
                <a:gd name="T20" fmla="*/ 118 w 150"/>
                <a:gd name="T21" fmla="*/ 98 h 102"/>
                <a:gd name="T22" fmla="*/ 133 w 150"/>
                <a:gd name="T23" fmla="*/ 89 h 102"/>
                <a:gd name="T24" fmla="*/ 142 w 150"/>
                <a:gd name="T25" fmla="*/ 83 h 102"/>
                <a:gd name="T26" fmla="*/ 143 w 150"/>
                <a:gd name="T27" fmla="*/ 81 h 102"/>
                <a:gd name="T28" fmla="*/ 149 w 150"/>
                <a:gd name="T29" fmla="*/ 54 h 102"/>
                <a:gd name="T30" fmla="*/ 147 w 150"/>
                <a:gd name="T31" fmla="*/ 53 h 102"/>
                <a:gd name="T32" fmla="*/ 145 w 150"/>
                <a:gd name="T33" fmla="*/ 54 h 102"/>
                <a:gd name="T34" fmla="*/ 143 w 150"/>
                <a:gd name="T35" fmla="*/ 58 h 102"/>
                <a:gd name="T36" fmla="*/ 140 w 150"/>
                <a:gd name="T37" fmla="*/ 61 h 102"/>
                <a:gd name="T38" fmla="*/ 137 w 150"/>
                <a:gd name="T39" fmla="*/ 57 h 102"/>
                <a:gd name="T40" fmla="*/ 132 w 150"/>
                <a:gd name="T41" fmla="*/ 53 h 102"/>
                <a:gd name="T42" fmla="*/ 126 w 150"/>
                <a:gd name="T43" fmla="*/ 46 h 102"/>
                <a:gd name="T44" fmla="*/ 111 w 150"/>
                <a:gd name="T45" fmla="*/ 43 h 102"/>
                <a:gd name="T46" fmla="*/ 94 w 150"/>
                <a:gd name="T47" fmla="*/ 41 h 102"/>
                <a:gd name="T48" fmla="*/ 88 w 150"/>
                <a:gd name="T49" fmla="*/ 45 h 102"/>
                <a:gd name="T50" fmla="*/ 78 w 150"/>
                <a:gd name="T51" fmla="*/ 44 h 102"/>
                <a:gd name="T52" fmla="*/ 74 w 150"/>
                <a:gd name="T53" fmla="*/ 39 h 102"/>
                <a:gd name="T54" fmla="*/ 75 w 150"/>
                <a:gd name="T55" fmla="*/ 35 h 102"/>
                <a:gd name="T56" fmla="*/ 76 w 150"/>
                <a:gd name="T57" fmla="*/ 31 h 102"/>
                <a:gd name="T58" fmla="*/ 75 w 150"/>
                <a:gd name="T59" fmla="*/ 25 h 102"/>
                <a:gd name="T60" fmla="*/ 73 w 150"/>
                <a:gd name="T61" fmla="*/ 22 h 102"/>
                <a:gd name="T62" fmla="*/ 44 w 150"/>
                <a:gd name="T63" fmla="*/ 19 h 102"/>
                <a:gd name="T64" fmla="*/ 42 w 150"/>
                <a:gd name="T65" fmla="*/ 19 h 102"/>
                <a:gd name="T66" fmla="*/ 30 w 150"/>
                <a:gd name="T67" fmla="*/ 28 h 102"/>
                <a:gd name="T68" fmla="*/ 21 w 150"/>
                <a:gd name="T69" fmla="*/ 27 h 102"/>
                <a:gd name="T70" fmla="*/ 20 w 150"/>
                <a:gd name="T71" fmla="*/ 20 h 102"/>
                <a:gd name="T72" fmla="*/ 20 w 150"/>
                <a:gd name="T73" fmla="*/ 9 h 102"/>
                <a:gd name="T74" fmla="*/ 13 w 150"/>
                <a:gd name="T75" fmla="*/ 0 h 102"/>
                <a:gd name="T76" fmla="*/ 9 w 150"/>
                <a:gd name="T77" fmla="*/ 3 h 102"/>
                <a:gd name="T78" fmla="*/ 6 w 150"/>
                <a:gd name="T79" fmla="*/ 13 h 102"/>
                <a:gd name="T80" fmla="*/ 4 w 150"/>
                <a:gd name="T81" fmla="*/ 24 h 102"/>
                <a:gd name="T82" fmla="*/ 1 w 150"/>
                <a:gd name="T83" fmla="*/ 36 h 102"/>
                <a:gd name="T84" fmla="*/ 0 w 150"/>
                <a:gd name="T85" fmla="*/ 49 h 102"/>
                <a:gd name="T86" fmla="*/ 18 w 150"/>
                <a:gd name="T87" fmla="*/ 59 h 102"/>
                <a:gd name="T88" fmla="*/ 25 w 150"/>
                <a:gd name="T89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0" h="102">
                  <a:moveTo>
                    <a:pt x="25" y="66"/>
                  </a:moveTo>
                  <a:lnTo>
                    <a:pt x="32" y="74"/>
                  </a:lnTo>
                  <a:lnTo>
                    <a:pt x="36" y="76"/>
                  </a:lnTo>
                  <a:lnTo>
                    <a:pt x="47" y="78"/>
                  </a:lnTo>
                  <a:lnTo>
                    <a:pt x="51" y="82"/>
                  </a:lnTo>
                  <a:lnTo>
                    <a:pt x="58" y="91"/>
                  </a:lnTo>
                  <a:lnTo>
                    <a:pt x="63" y="94"/>
                  </a:lnTo>
                  <a:lnTo>
                    <a:pt x="69" y="98"/>
                  </a:lnTo>
                  <a:lnTo>
                    <a:pt x="93" y="101"/>
                  </a:lnTo>
                  <a:lnTo>
                    <a:pt x="110" y="101"/>
                  </a:lnTo>
                  <a:lnTo>
                    <a:pt x="118" y="98"/>
                  </a:lnTo>
                  <a:lnTo>
                    <a:pt x="133" y="89"/>
                  </a:lnTo>
                  <a:lnTo>
                    <a:pt x="142" y="83"/>
                  </a:lnTo>
                  <a:lnTo>
                    <a:pt x="143" y="81"/>
                  </a:lnTo>
                  <a:lnTo>
                    <a:pt x="149" y="54"/>
                  </a:lnTo>
                  <a:lnTo>
                    <a:pt x="147" y="53"/>
                  </a:lnTo>
                  <a:lnTo>
                    <a:pt x="145" y="54"/>
                  </a:lnTo>
                  <a:lnTo>
                    <a:pt x="143" y="58"/>
                  </a:lnTo>
                  <a:lnTo>
                    <a:pt x="140" y="61"/>
                  </a:lnTo>
                  <a:lnTo>
                    <a:pt x="137" y="57"/>
                  </a:lnTo>
                  <a:lnTo>
                    <a:pt x="132" y="53"/>
                  </a:lnTo>
                  <a:lnTo>
                    <a:pt x="126" y="46"/>
                  </a:lnTo>
                  <a:lnTo>
                    <a:pt x="111" y="43"/>
                  </a:lnTo>
                  <a:lnTo>
                    <a:pt x="94" y="41"/>
                  </a:lnTo>
                  <a:lnTo>
                    <a:pt x="88" y="45"/>
                  </a:lnTo>
                  <a:lnTo>
                    <a:pt x="78" y="44"/>
                  </a:lnTo>
                  <a:lnTo>
                    <a:pt x="74" y="39"/>
                  </a:lnTo>
                  <a:lnTo>
                    <a:pt x="75" y="35"/>
                  </a:lnTo>
                  <a:lnTo>
                    <a:pt x="76" y="31"/>
                  </a:lnTo>
                  <a:lnTo>
                    <a:pt x="75" y="25"/>
                  </a:lnTo>
                  <a:lnTo>
                    <a:pt x="73" y="22"/>
                  </a:lnTo>
                  <a:lnTo>
                    <a:pt x="44" y="19"/>
                  </a:lnTo>
                  <a:lnTo>
                    <a:pt x="42" y="19"/>
                  </a:lnTo>
                  <a:lnTo>
                    <a:pt x="30" y="28"/>
                  </a:lnTo>
                  <a:lnTo>
                    <a:pt x="21" y="27"/>
                  </a:lnTo>
                  <a:lnTo>
                    <a:pt x="20" y="20"/>
                  </a:lnTo>
                  <a:lnTo>
                    <a:pt x="20" y="9"/>
                  </a:lnTo>
                  <a:lnTo>
                    <a:pt x="13" y="0"/>
                  </a:lnTo>
                  <a:lnTo>
                    <a:pt x="9" y="3"/>
                  </a:lnTo>
                  <a:lnTo>
                    <a:pt x="6" y="13"/>
                  </a:lnTo>
                  <a:lnTo>
                    <a:pt x="4" y="24"/>
                  </a:lnTo>
                  <a:lnTo>
                    <a:pt x="1" y="36"/>
                  </a:lnTo>
                  <a:lnTo>
                    <a:pt x="0" y="49"/>
                  </a:lnTo>
                  <a:lnTo>
                    <a:pt x="18" y="59"/>
                  </a:lnTo>
                  <a:lnTo>
                    <a:pt x="25" y="6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3" name="Freeform 728">
              <a:extLst>
                <a:ext uri="{FF2B5EF4-FFF2-40B4-BE49-F238E27FC236}">
                  <a16:creationId xmlns:a16="http://schemas.microsoft.com/office/drawing/2014/main" id="{97B248E0-6487-5FEB-8289-BEB680D52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5052" y="5116022"/>
              <a:ext cx="335205" cy="241788"/>
            </a:xfrm>
            <a:custGeom>
              <a:avLst/>
              <a:gdLst>
                <a:gd name="T0" fmla="*/ 9 w 269"/>
                <a:gd name="T1" fmla="*/ 138 h 196"/>
                <a:gd name="T2" fmla="*/ 20 w 269"/>
                <a:gd name="T3" fmla="*/ 148 h 196"/>
                <a:gd name="T4" fmla="*/ 31 w 269"/>
                <a:gd name="T5" fmla="*/ 169 h 196"/>
                <a:gd name="T6" fmla="*/ 37 w 269"/>
                <a:gd name="T7" fmla="*/ 178 h 196"/>
                <a:gd name="T8" fmla="*/ 65 w 269"/>
                <a:gd name="T9" fmla="*/ 193 h 196"/>
                <a:gd name="T10" fmla="*/ 72 w 269"/>
                <a:gd name="T11" fmla="*/ 195 h 196"/>
                <a:gd name="T12" fmla="*/ 79 w 269"/>
                <a:gd name="T13" fmla="*/ 184 h 196"/>
                <a:gd name="T14" fmla="*/ 83 w 269"/>
                <a:gd name="T15" fmla="*/ 165 h 196"/>
                <a:gd name="T16" fmla="*/ 88 w 269"/>
                <a:gd name="T17" fmla="*/ 158 h 196"/>
                <a:gd name="T18" fmla="*/ 98 w 269"/>
                <a:gd name="T19" fmla="*/ 166 h 196"/>
                <a:gd name="T20" fmla="*/ 112 w 269"/>
                <a:gd name="T21" fmla="*/ 171 h 196"/>
                <a:gd name="T22" fmla="*/ 139 w 269"/>
                <a:gd name="T23" fmla="*/ 163 h 196"/>
                <a:gd name="T24" fmla="*/ 153 w 269"/>
                <a:gd name="T25" fmla="*/ 156 h 196"/>
                <a:gd name="T26" fmla="*/ 165 w 269"/>
                <a:gd name="T27" fmla="*/ 159 h 196"/>
                <a:gd name="T28" fmla="*/ 170 w 269"/>
                <a:gd name="T29" fmla="*/ 171 h 196"/>
                <a:gd name="T30" fmla="*/ 176 w 269"/>
                <a:gd name="T31" fmla="*/ 175 h 196"/>
                <a:gd name="T32" fmla="*/ 186 w 269"/>
                <a:gd name="T33" fmla="*/ 169 h 196"/>
                <a:gd name="T34" fmla="*/ 191 w 269"/>
                <a:gd name="T35" fmla="*/ 146 h 196"/>
                <a:gd name="T36" fmla="*/ 181 w 269"/>
                <a:gd name="T37" fmla="*/ 137 h 196"/>
                <a:gd name="T38" fmla="*/ 168 w 269"/>
                <a:gd name="T39" fmla="*/ 104 h 196"/>
                <a:gd name="T40" fmla="*/ 164 w 269"/>
                <a:gd name="T41" fmla="*/ 70 h 196"/>
                <a:gd name="T42" fmla="*/ 179 w 269"/>
                <a:gd name="T43" fmla="*/ 63 h 196"/>
                <a:gd name="T44" fmla="*/ 194 w 269"/>
                <a:gd name="T45" fmla="*/ 70 h 196"/>
                <a:gd name="T46" fmla="*/ 189 w 269"/>
                <a:gd name="T47" fmla="*/ 82 h 196"/>
                <a:gd name="T48" fmla="*/ 184 w 269"/>
                <a:gd name="T49" fmla="*/ 98 h 196"/>
                <a:gd name="T50" fmla="*/ 187 w 269"/>
                <a:gd name="T51" fmla="*/ 120 h 196"/>
                <a:gd name="T52" fmla="*/ 198 w 269"/>
                <a:gd name="T53" fmla="*/ 139 h 196"/>
                <a:gd name="T54" fmla="*/ 213 w 269"/>
                <a:gd name="T55" fmla="*/ 143 h 196"/>
                <a:gd name="T56" fmla="*/ 232 w 269"/>
                <a:gd name="T57" fmla="*/ 146 h 196"/>
                <a:gd name="T58" fmla="*/ 253 w 269"/>
                <a:gd name="T59" fmla="*/ 120 h 196"/>
                <a:gd name="T60" fmla="*/ 248 w 269"/>
                <a:gd name="T61" fmla="*/ 108 h 196"/>
                <a:gd name="T62" fmla="*/ 258 w 269"/>
                <a:gd name="T63" fmla="*/ 92 h 196"/>
                <a:gd name="T64" fmla="*/ 267 w 269"/>
                <a:gd name="T65" fmla="*/ 83 h 196"/>
                <a:gd name="T66" fmla="*/ 215 w 269"/>
                <a:gd name="T67" fmla="*/ 44 h 196"/>
                <a:gd name="T68" fmla="*/ 203 w 269"/>
                <a:gd name="T69" fmla="*/ 49 h 196"/>
                <a:gd name="T70" fmla="*/ 191 w 269"/>
                <a:gd name="T71" fmla="*/ 48 h 196"/>
                <a:gd name="T72" fmla="*/ 176 w 269"/>
                <a:gd name="T73" fmla="*/ 39 h 196"/>
                <a:gd name="T74" fmla="*/ 153 w 269"/>
                <a:gd name="T75" fmla="*/ 12 h 196"/>
                <a:gd name="T76" fmla="*/ 139 w 269"/>
                <a:gd name="T77" fmla="*/ 18 h 196"/>
                <a:gd name="T78" fmla="*/ 129 w 269"/>
                <a:gd name="T79" fmla="*/ 31 h 196"/>
                <a:gd name="T80" fmla="*/ 127 w 269"/>
                <a:gd name="T81" fmla="*/ 44 h 196"/>
                <a:gd name="T82" fmla="*/ 127 w 269"/>
                <a:gd name="T83" fmla="*/ 59 h 196"/>
                <a:gd name="T84" fmla="*/ 126 w 269"/>
                <a:gd name="T85" fmla="*/ 71 h 196"/>
                <a:gd name="T86" fmla="*/ 118 w 269"/>
                <a:gd name="T87" fmla="*/ 74 h 196"/>
                <a:gd name="T88" fmla="*/ 115 w 269"/>
                <a:gd name="T89" fmla="*/ 70 h 196"/>
                <a:gd name="T90" fmla="*/ 110 w 269"/>
                <a:gd name="T91" fmla="*/ 53 h 196"/>
                <a:gd name="T92" fmla="*/ 103 w 269"/>
                <a:gd name="T93" fmla="*/ 51 h 196"/>
                <a:gd name="T94" fmla="*/ 90 w 269"/>
                <a:gd name="T95" fmla="*/ 32 h 196"/>
                <a:gd name="T96" fmla="*/ 72 w 269"/>
                <a:gd name="T97" fmla="*/ 15 h 196"/>
                <a:gd name="T98" fmla="*/ 66 w 269"/>
                <a:gd name="T99" fmla="*/ 5 h 196"/>
                <a:gd name="T100" fmla="*/ 59 w 269"/>
                <a:gd name="T101" fmla="*/ 0 h 196"/>
                <a:gd name="T102" fmla="*/ 41 w 269"/>
                <a:gd name="T103" fmla="*/ 11 h 196"/>
                <a:gd name="T104" fmla="*/ 35 w 269"/>
                <a:gd name="T105" fmla="*/ 20 h 196"/>
                <a:gd name="T106" fmla="*/ 27 w 269"/>
                <a:gd name="T107" fmla="*/ 24 h 196"/>
                <a:gd name="T108" fmla="*/ 20 w 269"/>
                <a:gd name="T109" fmla="*/ 32 h 196"/>
                <a:gd name="T110" fmla="*/ 21 w 269"/>
                <a:gd name="T111" fmla="*/ 49 h 196"/>
                <a:gd name="T112" fmla="*/ 14 w 269"/>
                <a:gd name="T113" fmla="*/ 54 h 196"/>
                <a:gd name="T114" fmla="*/ 9 w 269"/>
                <a:gd name="T115" fmla="*/ 84 h 196"/>
                <a:gd name="T116" fmla="*/ 7 w 269"/>
                <a:gd name="T117" fmla="*/ 110 h 196"/>
                <a:gd name="T118" fmla="*/ 0 w 269"/>
                <a:gd name="T119" fmla="*/ 113 h 196"/>
                <a:gd name="T120" fmla="*/ 2 w 269"/>
                <a:gd name="T121" fmla="*/ 124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9" h="196">
                  <a:moveTo>
                    <a:pt x="2" y="124"/>
                  </a:moveTo>
                  <a:lnTo>
                    <a:pt x="9" y="138"/>
                  </a:lnTo>
                  <a:lnTo>
                    <a:pt x="16" y="146"/>
                  </a:lnTo>
                  <a:lnTo>
                    <a:pt x="20" y="148"/>
                  </a:lnTo>
                  <a:lnTo>
                    <a:pt x="24" y="152"/>
                  </a:lnTo>
                  <a:lnTo>
                    <a:pt x="31" y="169"/>
                  </a:lnTo>
                  <a:lnTo>
                    <a:pt x="34" y="174"/>
                  </a:lnTo>
                  <a:lnTo>
                    <a:pt x="37" y="178"/>
                  </a:lnTo>
                  <a:lnTo>
                    <a:pt x="61" y="190"/>
                  </a:lnTo>
                  <a:lnTo>
                    <a:pt x="65" y="193"/>
                  </a:lnTo>
                  <a:lnTo>
                    <a:pt x="69" y="195"/>
                  </a:lnTo>
                  <a:lnTo>
                    <a:pt x="72" y="195"/>
                  </a:lnTo>
                  <a:lnTo>
                    <a:pt x="76" y="192"/>
                  </a:lnTo>
                  <a:lnTo>
                    <a:pt x="79" y="184"/>
                  </a:lnTo>
                  <a:lnTo>
                    <a:pt x="82" y="173"/>
                  </a:lnTo>
                  <a:lnTo>
                    <a:pt x="83" y="165"/>
                  </a:lnTo>
                  <a:lnTo>
                    <a:pt x="85" y="160"/>
                  </a:lnTo>
                  <a:lnTo>
                    <a:pt x="88" y="158"/>
                  </a:lnTo>
                  <a:lnTo>
                    <a:pt x="90" y="158"/>
                  </a:lnTo>
                  <a:lnTo>
                    <a:pt x="98" y="166"/>
                  </a:lnTo>
                  <a:lnTo>
                    <a:pt x="106" y="172"/>
                  </a:lnTo>
                  <a:lnTo>
                    <a:pt x="112" y="171"/>
                  </a:lnTo>
                  <a:lnTo>
                    <a:pt x="119" y="168"/>
                  </a:lnTo>
                  <a:lnTo>
                    <a:pt x="139" y="163"/>
                  </a:lnTo>
                  <a:lnTo>
                    <a:pt x="146" y="160"/>
                  </a:lnTo>
                  <a:lnTo>
                    <a:pt x="153" y="156"/>
                  </a:lnTo>
                  <a:lnTo>
                    <a:pt x="161" y="154"/>
                  </a:lnTo>
                  <a:lnTo>
                    <a:pt x="165" y="159"/>
                  </a:lnTo>
                  <a:lnTo>
                    <a:pt x="167" y="165"/>
                  </a:lnTo>
                  <a:lnTo>
                    <a:pt x="170" y="171"/>
                  </a:lnTo>
                  <a:lnTo>
                    <a:pt x="173" y="174"/>
                  </a:lnTo>
                  <a:lnTo>
                    <a:pt x="176" y="175"/>
                  </a:lnTo>
                  <a:lnTo>
                    <a:pt x="181" y="173"/>
                  </a:lnTo>
                  <a:lnTo>
                    <a:pt x="186" y="169"/>
                  </a:lnTo>
                  <a:lnTo>
                    <a:pt x="197" y="157"/>
                  </a:lnTo>
                  <a:lnTo>
                    <a:pt x="191" y="146"/>
                  </a:lnTo>
                  <a:lnTo>
                    <a:pt x="184" y="141"/>
                  </a:lnTo>
                  <a:lnTo>
                    <a:pt x="181" y="137"/>
                  </a:lnTo>
                  <a:lnTo>
                    <a:pt x="170" y="110"/>
                  </a:lnTo>
                  <a:lnTo>
                    <a:pt x="168" y="104"/>
                  </a:lnTo>
                  <a:lnTo>
                    <a:pt x="166" y="96"/>
                  </a:lnTo>
                  <a:lnTo>
                    <a:pt x="164" y="70"/>
                  </a:lnTo>
                  <a:lnTo>
                    <a:pt x="171" y="66"/>
                  </a:lnTo>
                  <a:lnTo>
                    <a:pt x="179" y="63"/>
                  </a:lnTo>
                  <a:lnTo>
                    <a:pt x="191" y="63"/>
                  </a:lnTo>
                  <a:lnTo>
                    <a:pt x="194" y="70"/>
                  </a:lnTo>
                  <a:lnTo>
                    <a:pt x="193" y="74"/>
                  </a:lnTo>
                  <a:lnTo>
                    <a:pt x="189" y="82"/>
                  </a:lnTo>
                  <a:lnTo>
                    <a:pt x="185" y="85"/>
                  </a:lnTo>
                  <a:lnTo>
                    <a:pt x="184" y="98"/>
                  </a:lnTo>
                  <a:lnTo>
                    <a:pt x="184" y="111"/>
                  </a:lnTo>
                  <a:lnTo>
                    <a:pt x="187" y="120"/>
                  </a:lnTo>
                  <a:lnTo>
                    <a:pt x="190" y="126"/>
                  </a:lnTo>
                  <a:lnTo>
                    <a:pt x="198" y="139"/>
                  </a:lnTo>
                  <a:lnTo>
                    <a:pt x="206" y="143"/>
                  </a:lnTo>
                  <a:lnTo>
                    <a:pt x="213" y="143"/>
                  </a:lnTo>
                  <a:lnTo>
                    <a:pt x="225" y="148"/>
                  </a:lnTo>
                  <a:lnTo>
                    <a:pt x="232" y="146"/>
                  </a:lnTo>
                  <a:lnTo>
                    <a:pt x="238" y="141"/>
                  </a:lnTo>
                  <a:lnTo>
                    <a:pt x="253" y="120"/>
                  </a:lnTo>
                  <a:lnTo>
                    <a:pt x="251" y="113"/>
                  </a:lnTo>
                  <a:lnTo>
                    <a:pt x="248" y="108"/>
                  </a:lnTo>
                  <a:lnTo>
                    <a:pt x="250" y="102"/>
                  </a:lnTo>
                  <a:lnTo>
                    <a:pt x="258" y="92"/>
                  </a:lnTo>
                  <a:lnTo>
                    <a:pt x="268" y="87"/>
                  </a:lnTo>
                  <a:lnTo>
                    <a:pt x="267" y="83"/>
                  </a:lnTo>
                  <a:lnTo>
                    <a:pt x="265" y="80"/>
                  </a:lnTo>
                  <a:lnTo>
                    <a:pt x="215" y="44"/>
                  </a:lnTo>
                  <a:lnTo>
                    <a:pt x="211" y="44"/>
                  </a:lnTo>
                  <a:lnTo>
                    <a:pt x="203" y="49"/>
                  </a:lnTo>
                  <a:lnTo>
                    <a:pt x="199" y="50"/>
                  </a:lnTo>
                  <a:lnTo>
                    <a:pt x="191" y="48"/>
                  </a:lnTo>
                  <a:lnTo>
                    <a:pt x="183" y="44"/>
                  </a:lnTo>
                  <a:lnTo>
                    <a:pt x="176" y="39"/>
                  </a:lnTo>
                  <a:lnTo>
                    <a:pt x="161" y="20"/>
                  </a:lnTo>
                  <a:lnTo>
                    <a:pt x="153" y="12"/>
                  </a:lnTo>
                  <a:lnTo>
                    <a:pt x="145" y="8"/>
                  </a:lnTo>
                  <a:lnTo>
                    <a:pt x="139" y="18"/>
                  </a:lnTo>
                  <a:lnTo>
                    <a:pt x="131" y="28"/>
                  </a:lnTo>
                  <a:lnTo>
                    <a:pt x="129" y="31"/>
                  </a:lnTo>
                  <a:lnTo>
                    <a:pt x="128" y="36"/>
                  </a:lnTo>
                  <a:lnTo>
                    <a:pt x="127" y="44"/>
                  </a:lnTo>
                  <a:lnTo>
                    <a:pt x="127" y="52"/>
                  </a:lnTo>
                  <a:lnTo>
                    <a:pt x="127" y="59"/>
                  </a:lnTo>
                  <a:lnTo>
                    <a:pt x="127" y="65"/>
                  </a:lnTo>
                  <a:lnTo>
                    <a:pt x="126" y="71"/>
                  </a:lnTo>
                  <a:lnTo>
                    <a:pt x="124" y="74"/>
                  </a:lnTo>
                  <a:lnTo>
                    <a:pt x="118" y="74"/>
                  </a:lnTo>
                  <a:lnTo>
                    <a:pt x="117" y="72"/>
                  </a:lnTo>
                  <a:lnTo>
                    <a:pt x="115" y="70"/>
                  </a:lnTo>
                  <a:lnTo>
                    <a:pt x="114" y="66"/>
                  </a:lnTo>
                  <a:lnTo>
                    <a:pt x="110" y="53"/>
                  </a:lnTo>
                  <a:lnTo>
                    <a:pt x="106" y="49"/>
                  </a:lnTo>
                  <a:lnTo>
                    <a:pt x="103" y="51"/>
                  </a:lnTo>
                  <a:lnTo>
                    <a:pt x="99" y="48"/>
                  </a:lnTo>
                  <a:lnTo>
                    <a:pt x="90" y="32"/>
                  </a:lnTo>
                  <a:lnTo>
                    <a:pt x="83" y="24"/>
                  </a:lnTo>
                  <a:lnTo>
                    <a:pt x="72" y="15"/>
                  </a:lnTo>
                  <a:lnTo>
                    <a:pt x="69" y="12"/>
                  </a:lnTo>
                  <a:lnTo>
                    <a:pt x="66" y="5"/>
                  </a:lnTo>
                  <a:lnTo>
                    <a:pt x="63" y="0"/>
                  </a:lnTo>
                  <a:lnTo>
                    <a:pt x="59" y="0"/>
                  </a:lnTo>
                  <a:lnTo>
                    <a:pt x="47" y="9"/>
                  </a:lnTo>
                  <a:lnTo>
                    <a:pt x="41" y="11"/>
                  </a:lnTo>
                  <a:lnTo>
                    <a:pt x="37" y="15"/>
                  </a:lnTo>
                  <a:lnTo>
                    <a:pt x="35" y="20"/>
                  </a:lnTo>
                  <a:lnTo>
                    <a:pt x="33" y="22"/>
                  </a:lnTo>
                  <a:lnTo>
                    <a:pt x="27" y="24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8"/>
                  </a:lnTo>
                  <a:lnTo>
                    <a:pt x="21" y="49"/>
                  </a:lnTo>
                  <a:lnTo>
                    <a:pt x="25" y="58"/>
                  </a:lnTo>
                  <a:lnTo>
                    <a:pt x="14" y="54"/>
                  </a:lnTo>
                  <a:lnTo>
                    <a:pt x="11" y="59"/>
                  </a:lnTo>
                  <a:lnTo>
                    <a:pt x="9" y="84"/>
                  </a:lnTo>
                  <a:lnTo>
                    <a:pt x="11" y="110"/>
                  </a:lnTo>
                  <a:lnTo>
                    <a:pt x="7" y="110"/>
                  </a:lnTo>
                  <a:lnTo>
                    <a:pt x="1" y="108"/>
                  </a:lnTo>
                  <a:lnTo>
                    <a:pt x="0" y="113"/>
                  </a:lnTo>
                  <a:lnTo>
                    <a:pt x="1" y="119"/>
                  </a:lnTo>
                  <a:lnTo>
                    <a:pt x="2" y="1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4" name="Freeform 730">
              <a:extLst>
                <a:ext uri="{FF2B5EF4-FFF2-40B4-BE49-F238E27FC236}">
                  <a16:creationId xmlns:a16="http://schemas.microsoft.com/office/drawing/2014/main" id="{A28E2818-9BCE-4AAE-A23B-041F24FCD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1440" y="5412763"/>
              <a:ext cx="38468" cy="54952"/>
            </a:xfrm>
            <a:custGeom>
              <a:avLst/>
              <a:gdLst>
                <a:gd name="T0" fmla="*/ 9 w 32"/>
                <a:gd name="T1" fmla="*/ 41 h 42"/>
                <a:gd name="T2" fmla="*/ 13 w 32"/>
                <a:gd name="T3" fmla="*/ 41 h 42"/>
                <a:gd name="T4" fmla="*/ 29 w 32"/>
                <a:gd name="T5" fmla="*/ 31 h 42"/>
                <a:gd name="T6" fmla="*/ 30 w 32"/>
                <a:gd name="T7" fmla="*/ 26 h 42"/>
                <a:gd name="T8" fmla="*/ 31 w 32"/>
                <a:gd name="T9" fmla="*/ 12 h 42"/>
                <a:gd name="T10" fmla="*/ 31 w 32"/>
                <a:gd name="T11" fmla="*/ 7 h 42"/>
                <a:gd name="T12" fmla="*/ 30 w 32"/>
                <a:gd name="T13" fmla="*/ 3 h 42"/>
                <a:gd name="T14" fmla="*/ 26 w 32"/>
                <a:gd name="T15" fmla="*/ 1 h 42"/>
                <a:gd name="T16" fmla="*/ 23 w 32"/>
                <a:gd name="T17" fmla="*/ 0 h 42"/>
                <a:gd name="T18" fmla="*/ 9 w 32"/>
                <a:gd name="T19" fmla="*/ 0 h 42"/>
                <a:gd name="T20" fmla="*/ 6 w 32"/>
                <a:gd name="T21" fmla="*/ 1 h 42"/>
                <a:gd name="T22" fmla="*/ 3 w 32"/>
                <a:gd name="T23" fmla="*/ 4 h 42"/>
                <a:gd name="T24" fmla="*/ 0 w 32"/>
                <a:gd name="T25" fmla="*/ 10 h 42"/>
                <a:gd name="T26" fmla="*/ 3 w 32"/>
                <a:gd name="T27" fmla="*/ 31 h 42"/>
                <a:gd name="T28" fmla="*/ 9 w 32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2">
                  <a:moveTo>
                    <a:pt x="9" y="41"/>
                  </a:moveTo>
                  <a:lnTo>
                    <a:pt x="13" y="41"/>
                  </a:lnTo>
                  <a:lnTo>
                    <a:pt x="29" y="31"/>
                  </a:lnTo>
                  <a:lnTo>
                    <a:pt x="30" y="26"/>
                  </a:lnTo>
                  <a:lnTo>
                    <a:pt x="31" y="12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0" y="10"/>
                  </a:lnTo>
                  <a:lnTo>
                    <a:pt x="3" y="31"/>
                  </a:lnTo>
                  <a:lnTo>
                    <a:pt x="9" y="4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5" name="Freeform 731">
              <a:extLst>
                <a:ext uri="{FF2B5EF4-FFF2-40B4-BE49-F238E27FC236}">
                  <a16:creationId xmlns:a16="http://schemas.microsoft.com/office/drawing/2014/main" id="{0401790F-0461-1236-22A5-571E8E91C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1440" y="5412763"/>
              <a:ext cx="38468" cy="54952"/>
            </a:xfrm>
            <a:custGeom>
              <a:avLst/>
              <a:gdLst>
                <a:gd name="T0" fmla="*/ 9 w 32"/>
                <a:gd name="T1" fmla="*/ 41 h 42"/>
                <a:gd name="T2" fmla="*/ 13 w 32"/>
                <a:gd name="T3" fmla="*/ 41 h 42"/>
                <a:gd name="T4" fmla="*/ 29 w 32"/>
                <a:gd name="T5" fmla="*/ 31 h 42"/>
                <a:gd name="T6" fmla="*/ 30 w 32"/>
                <a:gd name="T7" fmla="*/ 26 h 42"/>
                <a:gd name="T8" fmla="*/ 31 w 32"/>
                <a:gd name="T9" fmla="*/ 12 h 42"/>
                <a:gd name="T10" fmla="*/ 31 w 32"/>
                <a:gd name="T11" fmla="*/ 7 h 42"/>
                <a:gd name="T12" fmla="*/ 30 w 32"/>
                <a:gd name="T13" fmla="*/ 3 h 42"/>
                <a:gd name="T14" fmla="*/ 26 w 32"/>
                <a:gd name="T15" fmla="*/ 1 h 42"/>
                <a:gd name="T16" fmla="*/ 23 w 32"/>
                <a:gd name="T17" fmla="*/ 0 h 42"/>
                <a:gd name="T18" fmla="*/ 9 w 32"/>
                <a:gd name="T19" fmla="*/ 0 h 42"/>
                <a:gd name="T20" fmla="*/ 6 w 32"/>
                <a:gd name="T21" fmla="*/ 1 h 42"/>
                <a:gd name="T22" fmla="*/ 3 w 32"/>
                <a:gd name="T23" fmla="*/ 4 h 42"/>
                <a:gd name="T24" fmla="*/ 0 w 32"/>
                <a:gd name="T25" fmla="*/ 10 h 42"/>
                <a:gd name="T26" fmla="*/ 3 w 32"/>
                <a:gd name="T27" fmla="*/ 31 h 42"/>
                <a:gd name="T28" fmla="*/ 9 w 32"/>
                <a:gd name="T29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42">
                  <a:moveTo>
                    <a:pt x="9" y="41"/>
                  </a:moveTo>
                  <a:lnTo>
                    <a:pt x="13" y="41"/>
                  </a:lnTo>
                  <a:lnTo>
                    <a:pt x="29" y="31"/>
                  </a:lnTo>
                  <a:lnTo>
                    <a:pt x="30" y="26"/>
                  </a:lnTo>
                  <a:lnTo>
                    <a:pt x="31" y="12"/>
                  </a:lnTo>
                  <a:lnTo>
                    <a:pt x="31" y="7"/>
                  </a:lnTo>
                  <a:lnTo>
                    <a:pt x="30" y="3"/>
                  </a:lnTo>
                  <a:lnTo>
                    <a:pt x="26" y="1"/>
                  </a:lnTo>
                  <a:lnTo>
                    <a:pt x="23" y="0"/>
                  </a:lnTo>
                  <a:lnTo>
                    <a:pt x="9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0" y="10"/>
                  </a:lnTo>
                  <a:lnTo>
                    <a:pt x="3" y="31"/>
                  </a:lnTo>
                  <a:lnTo>
                    <a:pt x="9" y="4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6" name="Freeform 732">
              <a:extLst>
                <a:ext uri="{FF2B5EF4-FFF2-40B4-BE49-F238E27FC236}">
                  <a16:creationId xmlns:a16="http://schemas.microsoft.com/office/drawing/2014/main" id="{292D65C6-CCDB-9A62-924B-2BC8DB61B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1151" y="5011615"/>
              <a:ext cx="38468" cy="27474"/>
            </a:xfrm>
            <a:custGeom>
              <a:avLst/>
              <a:gdLst>
                <a:gd name="T0" fmla="*/ 25 w 33"/>
                <a:gd name="T1" fmla="*/ 15 h 20"/>
                <a:gd name="T2" fmla="*/ 28 w 33"/>
                <a:gd name="T3" fmla="*/ 5 h 20"/>
                <a:gd name="T4" fmla="*/ 32 w 33"/>
                <a:gd name="T5" fmla="*/ 0 h 20"/>
                <a:gd name="T6" fmla="*/ 10 w 33"/>
                <a:gd name="T7" fmla="*/ 5 h 20"/>
                <a:gd name="T8" fmla="*/ 2 w 33"/>
                <a:gd name="T9" fmla="*/ 15 h 20"/>
                <a:gd name="T10" fmla="*/ 0 w 33"/>
                <a:gd name="T11" fmla="*/ 19 h 20"/>
                <a:gd name="T12" fmla="*/ 24 w 33"/>
                <a:gd name="T13" fmla="*/ 17 h 20"/>
                <a:gd name="T14" fmla="*/ 25 w 33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5" y="15"/>
                  </a:moveTo>
                  <a:lnTo>
                    <a:pt x="28" y="5"/>
                  </a:lnTo>
                  <a:lnTo>
                    <a:pt x="32" y="0"/>
                  </a:lnTo>
                  <a:lnTo>
                    <a:pt x="10" y="5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4" y="17"/>
                  </a:lnTo>
                  <a:lnTo>
                    <a:pt x="25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7" name="Freeform 733">
              <a:extLst>
                <a:ext uri="{FF2B5EF4-FFF2-40B4-BE49-F238E27FC236}">
                  <a16:creationId xmlns:a16="http://schemas.microsoft.com/office/drawing/2014/main" id="{3B9B9C98-496D-3090-16EC-07F693682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1151" y="5011615"/>
              <a:ext cx="38468" cy="27474"/>
            </a:xfrm>
            <a:custGeom>
              <a:avLst/>
              <a:gdLst>
                <a:gd name="T0" fmla="*/ 25 w 33"/>
                <a:gd name="T1" fmla="*/ 15 h 20"/>
                <a:gd name="T2" fmla="*/ 28 w 33"/>
                <a:gd name="T3" fmla="*/ 5 h 20"/>
                <a:gd name="T4" fmla="*/ 32 w 33"/>
                <a:gd name="T5" fmla="*/ 0 h 20"/>
                <a:gd name="T6" fmla="*/ 10 w 33"/>
                <a:gd name="T7" fmla="*/ 5 h 20"/>
                <a:gd name="T8" fmla="*/ 2 w 33"/>
                <a:gd name="T9" fmla="*/ 15 h 20"/>
                <a:gd name="T10" fmla="*/ 0 w 33"/>
                <a:gd name="T11" fmla="*/ 19 h 20"/>
                <a:gd name="T12" fmla="*/ 24 w 33"/>
                <a:gd name="T13" fmla="*/ 17 h 20"/>
                <a:gd name="T14" fmla="*/ 25 w 33"/>
                <a:gd name="T15" fmla="*/ 1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0">
                  <a:moveTo>
                    <a:pt x="25" y="15"/>
                  </a:moveTo>
                  <a:lnTo>
                    <a:pt x="28" y="5"/>
                  </a:lnTo>
                  <a:lnTo>
                    <a:pt x="32" y="0"/>
                  </a:lnTo>
                  <a:lnTo>
                    <a:pt x="10" y="5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24" y="17"/>
                  </a:lnTo>
                  <a:lnTo>
                    <a:pt x="25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8" name="Freeform 734">
              <a:extLst>
                <a:ext uri="{FF2B5EF4-FFF2-40B4-BE49-F238E27FC236}">
                  <a16:creationId xmlns:a16="http://schemas.microsoft.com/office/drawing/2014/main" id="{AA6CD5E4-A16D-4A49-704D-A59503021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54956" y="5467715"/>
              <a:ext cx="153865" cy="98913"/>
            </a:xfrm>
            <a:custGeom>
              <a:avLst/>
              <a:gdLst>
                <a:gd name="T0" fmla="*/ 0 w 122"/>
                <a:gd name="T1" fmla="*/ 56 h 79"/>
                <a:gd name="T2" fmla="*/ 3 w 122"/>
                <a:gd name="T3" fmla="*/ 64 h 79"/>
                <a:gd name="T4" fmla="*/ 7 w 122"/>
                <a:gd name="T5" fmla="*/ 64 h 79"/>
                <a:gd name="T6" fmla="*/ 11 w 122"/>
                <a:gd name="T7" fmla="*/ 63 h 79"/>
                <a:gd name="T8" fmla="*/ 22 w 122"/>
                <a:gd name="T9" fmla="*/ 54 h 79"/>
                <a:gd name="T10" fmla="*/ 31 w 122"/>
                <a:gd name="T11" fmla="*/ 53 h 79"/>
                <a:gd name="T12" fmla="*/ 33 w 122"/>
                <a:gd name="T13" fmla="*/ 53 h 79"/>
                <a:gd name="T14" fmla="*/ 47 w 122"/>
                <a:gd name="T15" fmla="*/ 59 h 79"/>
                <a:gd name="T16" fmla="*/ 60 w 122"/>
                <a:gd name="T17" fmla="*/ 69 h 79"/>
                <a:gd name="T18" fmla="*/ 78 w 122"/>
                <a:gd name="T19" fmla="*/ 72 h 79"/>
                <a:gd name="T20" fmla="*/ 84 w 122"/>
                <a:gd name="T21" fmla="*/ 75 h 79"/>
                <a:gd name="T22" fmla="*/ 92 w 122"/>
                <a:gd name="T23" fmla="*/ 75 h 79"/>
                <a:gd name="T24" fmla="*/ 100 w 122"/>
                <a:gd name="T25" fmla="*/ 76 h 79"/>
                <a:gd name="T26" fmla="*/ 111 w 122"/>
                <a:gd name="T27" fmla="*/ 78 h 79"/>
                <a:gd name="T28" fmla="*/ 120 w 122"/>
                <a:gd name="T29" fmla="*/ 77 h 79"/>
                <a:gd name="T30" fmla="*/ 121 w 122"/>
                <a:gd name="T31" fmla="*/ 75 h 79"/>
                <a:gd name="T32" fmla="*/ 120 w 122"/>
                <a:gd name="T33" fmla="*/ 52 h 79"/>
                <a:gd name="T34" fmla="*/ 118 w 122"/>
                <a:gd name="T35" fmla="*/ 45 h 79"/>
                <a:gd name="T36" fmla="*/ 116 w 122"/>
                <a:gd name="T37" fmla="*/ 40 h 79"/>
                <a:gd name="T38" fmla="*/ 94 w 122"/>
                <a:gd name="T39" fmla="*/ 13 h 79"/>
                <a:gd name="T40" fmla="*/ 87 w 122"/>
                <a:gd name="T41" fmla="*/ 7 h 79"/>
                <a:gd name="T42" fmla="*/ 79 w 122"/>
                <a:gd name="T43" fmla="*/ 2 h 79"/>
                <a:gd name="T44" fmla="*/ 71 w 122"/>
                <a:gd name="T45" fmla="*/ 0 h 79"/>
                <a:gd name="T46" fmla="*/ 63 w 122"/>
                <a:gd name="T47" fmla="*/ 1 h 79"/>
                <a:gd name="T48" fmla="*/ 51 w 122"/>
                <a:gd name="T49" fmla="*/ 5 h 79"/>
                <a:gd name="T50" fmla="*/ 47 w 122"/>
                <a:gd name="T51" fmla="*/ 4 h 79"/>
                <a:gd name="T52" fmla="*/ 44 w 122"/>
                <a:gd name="T53" fmla="*/ 6 h 79"/>
                <a:gd name="T54" fmla="*/ 41 w 122"/>
                <a:gd name="T55" fmla="*/ 10 h 79"/>
                <a:gd name="T56" fmla="*/ 38 w 122"/>
                <a:gd name="T57" fmla="*/ 16 h 79"/>
                <a:gd name="T58" fmla="*/ 32 w 122"/>
                <a:gd name="T59" fmla="*/ 33 h 79"/>
                <a:gd name="T60" fmla="*/ 28 w 122"/>
                <a:gd name="T61" fmla="*/ 40 h 79"/>
                <a:gd name="T62" fmla="*/ 22 w 122"/>
                <a:gd name="T63" fmla="*/ 49 h 79"/>
                <a:gd name="T64" fmla="*/ 15 w 122"/>
                <a:gd name="T65" fmla="*/ 52 h 79"/>
                <a:gd name="T66" fmla="*/ 7 w 122"/>
                <a:gd name="T67" fmla="*/ 53 h 79"/>
                <a:gd name="T68" fmla="*/ 0 w 122"/>
                <a:gd name="T69" fmla="*/ 5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79">
                  <a:moveTo>
                    <a:pt x="0" y="56"/>
                  </a:moveTo>
                  <a:lnTo>
                    <a:pt x="3" y="64"/>
                  </a:lnTo>
                  <a:lnTo>
                    <a:pt x="7" y="64"/>
                  </a:lnTo>
                  <a:lnTo>
                    <a:pt x="11" y="63"/>
                  </a:lnTo>
                  <a:lnTo>
                    <a:pt x="22" y="54"/>
                  </a:lnTo>
                  <a:lnTo>
                    <a:pt x="31" y="53"/>
                  </a:lnTo>
                  <a:lnTo>
                    <a:pt x="33" y="53"/>
                  </a:lnTo>
                  <a:lnTo>
                    <a:pt x="47" y="59"/>
                  </a:lnTo>
                  <a:lnTo>
                    <a:pt x="60" y="69"/>
                  </a:lnTo>
                  <a:lnTo>
                    <a:pt x="78" y="72"/>
                  </a:lnTo>
                  <a:lnTo>
                    <a:pt x="84" y="75"/>
                  </a:lnTo>
                  <a:lnTo>
                    <a:pt x="92" y="75"/>
                  </a:lnTo>
                  <a:lnTo>
                    <a:pt x="100" y="76"/>
                  </a:lnTo>
                  <a:lnTo>
                    <a:pt x="111" y="78"/>
                  </a:lnTo>
                  <a:lnTo>
                    <a:pt x="120" y="77"/>
                  </a:lnTo>
                  <a:lnTo>
                    <a:pt x="121" y="75"/>
                  </a:lnTo>
                  <a:lnTo>
                    <a:pt x="120" y="52"/>
                  </a:lnTo>
                  <a:lnTo>
                    <a:pt x="118" y="45"/>
                  </a:lnTo>
                  <a:lnTo>
                    <a:pt x="116" y="40"/>
                  </a:lnTo>
                  <a:lnTo>
                    <a:pt x="94" y="13"/>
                  </a:lnTo>
                  <a:lnTo>
                    <a:pt x="87" y="7"/>
                  </a:lnTo>
                  <a:lnTo>
                    <a:pt x="79" y="2"/>
                  </a:lnTo>
                  <a:lnTo>
                    <a:pt x="71" y="0"/>
                  </a:lnTo>
                  <a:lnTo>
                    <a:pt x="63" y="1"/>
                  </a:lnTo>
                  <a:lnTo>
                    <a:pt x="51" y="5"/>
                  </a:lnTo>
                  <a:lnTo>
                    <a:pt x="47" y="4"/>
                  </a:lnTo>
                  <a:lnTo>
                    <a:pt x="44" y="6"/>
                  </a:lnTo>
                  <a:lnTo>
                    <a:pt x="41" y="10"/>
                  </a:lnTo>
                  <a:lnTo>
                    <a:pt x="38" y="16"/>
                  </a:lnTo>
                  <a:lnTo>
                    <a:pt x="32" y="33"/>
                  </a:lnTo>
                  <a:lnTo>
                    <a:pt x="28" y="40"/>
                  </a:lnTo>
                  <a:lnTo>
                    <a:pt x="22" y="49"/>
                  </a:lnTo>
                  <a:lnTo>
                    <a:pt x="15" y="52"/>
                  </a:lnTo>
                  <a:lnTo>
                    <a:pt x="7" y="53"/>
                  </a:lnTo>
                  <a:lnTo>
                    <a:pt x="0" y="5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29" name="Freeform 736">
              <a:extLst>
                <a:ext uri="{FF2B5EF4-FFF2-40B4-BE49-F238E27FC236}">
                  <a16:creationId xmlns:a16="http://schemas.microsoft.com/office/drawing/2014/main" id="{2A49C7AF-11CF-8D05-78D4-AE5D965F6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4600" y="5775445"/>
              <a:ext cx="153865" cy="98913"/>
            </a:xfrm>
            <a:custGeom>
              <a:avLst/>
              <a:gdLst>
                <a:gd name="T0" fmla="*/ 5 w 124"/>
                <a:gd name="T1" fmla="*/ 77 h 78"/>
                <a:gd name="T2" fmla="*/ 7 w 124"/>
                <a:gd name="T3" fmla="*/ 76 h 78"/>
                <a:gd name="T4" fmla="*/ 16 w 124"/>
                <a:gd name="T5" fmla="*/ 72 h 78"/>
                <a:gd name="T6" fmla="*/ 32 w 124"/>
                <a:gd name="T7" fmla="*/ 70 h 78"/>
                <a:gd name="T8" fmla="*/ 40 w 124"/>
                <a:gd name="T9" fmla="*/ 62 h 78"/>
                <a:gd name="T10" fmla="*/ 43 w 124"/>
                <a:gd name="T11" fmla="*/ 61 h 78"/>
                <a:gd name="T12" fmla="*/ 52 w 124"/>
                <a:gd name="T13" fmla="*/ 62 h 78"/>
                <a:gd name="T14" fmla="*/ 59 w 124"/>
                <a:gd name="T15" fmla="*/ 67 h 78"/>
                <a:gd name="T16" fmla="*/ 62 w 124"/>
                <a:gd name="T17" fmla="*/ 68 h 78"/>
                <a:gd name="T18" fmla="*/ 70 w 124"/>
                <a:gd name="T19" fmla="*/ 66 h 78"/>
                <a:gd name="T20" fmla="*/ 90 w 124"/>
                <a:gd name="T21" fmla="*/ 58 h 78"/>
                <a:gd name="T22" fmla="*/ 105 w 124"/>
                <a:gd name="T23" fmla="*/ 56 h 78"/>
                <a:gd name="T24" fmla="*/ 113 w 124"/>
                <a:gd name="T25" fmla="*/ 53 h 78"/>
                <a:gd name="T26" fmla="*/ 122 w 124"/>
                <a:gd name="T27" fmla="*/ 44 h 78"/>
                <a:gd name="T28" fmla="*/ 123 w 124"/>
                <a:gd name="T29" fmla="*/ 38 h 78"/>
                <a:gd name="T30" fmla="*/ 122 w 124"/>
                <a:gd name="T31" fmla="*/ 34 h 78"/>
                <a:gd name="T32" fmla="*/ 120 w 124"/>
                <a:gd name="T33" fmla="*/ 32 h 78"/>
                <a:gd name="T34" fmla="*/ 113 w 124"/>
                <a:gd name="T35" fmla="*/ 26 h 78"/>
                <a:gd name="T36" fmla="*/ 108 w 124"/>
                <a:gd name="T37" fmla="*/ 21 h 78"/>
                <a:gd name="T38" fmla="*/ 105 w 124"/>
                <a:gd name="T39" fmla="*/ 16 h 78"/>
                <a:gd name="T40" fmla="*/ 103 w 124"/>
                <a:gd name="T41" fmla="*/ 13 h 78"/>
                <a:gd name="T42" fmla="*/ 100 w 124"/>
                <a:gd name="T43" fmla="*/ 12 h 78"/>
                <a:gd name="T44" fmla="*/ 96 w 124"/>
                <a:gd name="T45" fmla="*/ 7 h 78"/>
                <a:gd name="T46" fmla="*/ 93 w 124"/>
                <a:gd name="T47" fmla="*/ 6 h 78"/>
                <a:gd name="T48" fmla="*/ 79 w 124"/>
                <a:gd name="T49" fmla="*/ 3 h 78"/>
                <a:gd name="T50" fmla="*/ 75 w 124"/>
                <a:gd name="T51" fmla="*/ 0 h 78"/>
                <a:gd name="T52" fmla="*/ 72 w 124"/>
                <a:gd name="T53" fmla="*/ 0 h 78"/>
                <a:gd name="T54" fmla="*/ 67 w 124"/>
                <a:gd name="T55" fmla="*/ 3 h 78"/>
                <a:gd name="T56" fmla="*/ 62 w 124"/>
                <a:gd name="T57" fmla="*/ 4 h 78"/>
                <a:gd name="T58" fmla="*/ 58 w 124"/>
                <a:gd name="T59" fmla="*/ 2 h 78"/>
                <a:gd name="T60" fmla="*/ 53 w 124"/>
                <a:gd name="T61" fmla="*/ 3 h 78"/>
                <a:gd name="T62" fmla="*/ 48 w 124"/>
                <a:gd name="T63" fmla="*/ 5 h 78"/>
                <a:gd name="T64" fmla="*/ 43 w 124"/>
                <a:gd name="T65" fmla="*/ 6 h 78"/>
                <a:gd name="T66" fmla="*/ 40 w 124"/>
                <a:gd name="T67" fmla="*/ 8 h 78"/>
                <a:gd name="T68" fmla="*/ 34 w 124"/>
                <a:gd name="T69" fmla="*/ 13 h 78"/>
                <a:gd name="T70" fmla="*/ 29 w 124"/>
                <a:gd name="T71" fmla="*/ 15 h 78"/>
                <a:gd name="T72" fmla="*/ 19 w 124"/>
                <a:gd name="T73" fmla="*/ 28 h 78"/>
                <a:gd name="T74" fmla="*/ 8 w 124"/>
                <a:gd name="T75" fmla="*/ 37 h 78"/>
                <a:gd name="T76" fmla="*/ 6 w 124"/>
                <a:gd name="T77" fmla="*/ 42 h 78"/>
                <a:gd name="T78" fmla="*/ 1 w 124"/>
                <a:gd name="T79" fmla="*/ 50 h 78"/>
                <a:gd name="T80" fmla="*/ 0 w 124"/>
                <a:gd name="T81" fmla="*/ 55 h 78"/>
                <a:gd name="T82" fmla="*/ 0 w 124"/>
                <a:gd name="T83" fmla="*/ 59 h 78"/>
                <a:gd name="T84" fmla="*/ 5 w 124"/>
                <a:gd name="T85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4" h="78">
                  <a:moveTo>
                    <a:pt x="5" y="77"/>
                  </a:moveTo>
                  <a:lnTo>
                    <a:pt x="7" y="76"/>
                  </a:lnTo>
                  <a:lnTo>
                    <a:pt x="16" y="72"/>
                  </a:lnTo>
                  <a:lnTo>
                    <a:pt x="32" y="70"/>
                  </a:lnTo>
                  <a:lnTo>
                    <a:pt x="40" y="62"/>
                  </a:lnTo>
                  <a:lnTo>
                    <a:pt x="43" y="61"/>
                  </a:lnTo>
                  <a:lnTo>
                    <a:pt x="52" y="62"/>
                  </a:lnTo>
                  <a:lnTo>
                    <a:pt x="59" y="67"/>
                  </a:lnTo>
                  <a:lnTo>
                    <a:pt x="62" y="68"/>
                  </a:lnTo>
                  <a:lnTo>
                    <a:pt x="70" y="66"/>
                  </a:lnTo>
                  <a:lnTo>
                    <a:pt x="90" y="58"/>
                  </a:lnTo>
                  <a:lnTo>
                    <a:pt x="105" y="56"/>
                  </a:lnTo>
                  <a:lnTo>
                    <a:pt x="113" y="53"/>
                  </a:lnTo>
                  <a:lnTo>
                    <a:pt x="122" y="44"/>
                  </a:lnTo>
                  <a:lnTo>
                    <a:pt x="123" y="38"/>
                  </a:lnTo>
                  <a:lnTo>
                    <a:pt x="122" y="34"/>
                  </a:lnTo>
                  <a:lnTo>
                    <a:pt x="120" y="32"/>
                  </a:lnTo>
                  <a:lnTo>
                    <a:pt x="113" y="26"/>
                  </a:lnTo>
                  <a:lnTo>
                    <a:pt x="108" y="21"/>
                  </a:lnTo>
                  <a:lnTo>
                    <a:pt x="105" y="16"/>
                  </a:lnTo>
                  <a:lnTo>
                    <a:pt x="103" y="13"/>
                  </a:lnTo>
                  <a:lnTo>
                    <a:pt x="100" y="12"/>
                  </a:lnTo>
                  <a:lnTo>
                    <a:pt x="96" y="7"/>
                  </a:lnTo>
                  <a:lnTo>
                    <a:pt x="93" y="6"/>
                  </a:lnTo>
                  <a:lnTo>
                    <a:pt x="79" y="3"/>
                  </a:lnTo>
                  <a:lnTo>
                    <a:pt x="75" y="0"/>
                  </a:lnTo>
                  <a:lnTo>
                    <a:pt x="72" y="0"/>
                  </a:lnTo>
                  <a:lnTo>
                    <a:pt x="67" y="3"/>
                  </a:lnTo>
                  <a:lnTo>
                    <a:pt x="62" y="4"/>
                  </a:lnTo>
                  <a:lnTo>
                    <a:pt x="58" y="2"/>
                  </a:lnTo>
                  <a:lnTo>
                    <a:pt x="53" y="3"/>
                  </a:lnTo>
                  <a:lnTo>
                    <a:pt x="48" y="5"/>
                  </a:lnTo>
                  <a:lnTo>
                    <a:pt x="43" y="6"/>
                  </a:lnTo>
                  <a:lnTo>
                    <a:pt x="40" y="8"/>
                  </a:lnTo>
                  <a:lnTo>
                    <a:pt x="34" y="13"/>
                  </a:lnTo>
                  <a:lnTo>
                    <a:pt x="29" y="15"/>
                  </a:lnTo>
                  <a:lnTo>
                    <a:pt x="19" y="28"/>
                  </a:lnTo>
                  <a:lnTo>
                    <a:pt x="8" y="37"/>
                  </a:lnTo>
                  <a:lnTo>
                    <a:pt x="6" y="42"/>
                  </a:lnTo>
                  <a:lnTo>
                    <a:pt x="1" y="50"/>
                  </a:lnTo>
                  <a:lnTo>
                    <a:pt x="0" y="55"/>
                  </a:lnTo>
                  <a:lnTo>
                    <a:pt x="0" y="59"/>
                  </a:lnTo>
                  <a:lnTo>
                    <a:pt x="5" y="7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0" name="Freeform 738">
              <a:extLst>
                <a:ext uri="{FF2B5EF4-FFF2-40B4-BE49-F238E27FC236}">
                  <a16:creationId xmlns:a16="http://schemas.microsoft.com/office/drawing/2014/main" id="{9AF35752-80A4-14EB-DC21-75EB9D23C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0546" y="5775445"/>
              <a:ext cx="38468" cy="21981"/>
            </a:xfrm>
            <a:custGeom>
              <a:avLst/>
              <a:gdLst>
                <a:gd name="T0" fmla="*/ 24 w 30"/>
                <a:gd name="T1" fmla="*/ 0 h 18"/>
                <a:gd name="T2" fmla="*/ 7 w 30"/>
                <a:gd name="T3" fmla="*/ 2 h 18"/>
                <a:gd name="T4" fmla="*/ 3 w 30"/>
                <a:gd name="T5" fmla="*/ 3 h 18"/>
                <a:gd name="T6" fmla="*/ 2 w 30"/>
                <a:gd name="T7" fmla="*/ 3 h 18"/>
                <a:gd name="T8" fmla="*/ 1 w 30"/>
                <a:gd name="T9" fmla="*/ 5 h 18"/>
                <a:gd name="T10" fmla="*/ 0 w 30"/>
                <a:gd name="T11" fmla="*/ 6 h 18"/>
                <a:gd name="T12" fmla="*/ 1 w 30"/>
                <a:gd name="T13" fmla="*/ 9 h 18"/>
                <a:gd name="T14" fmla="*/ 7 w 30"/>
                <a:gd name="T15" fmla="*/ 14 h 18"/>
                <a:gd name="T16" fmla="*/ 9 w 30"/>
                <a:gd name="T17" fmla="*/ 13 h 18"/>
                <a:gd name="T18" fmla="*/ 11 w 30"/>
                <a:gd name="T19" fmla="*/ 11 h 18"/>
                <a:gd name="T20" fmla="*/ 13 w 30"/>
                <a:gd name="T21" fmla="*/ 11 h 18"/>
                <a:gd name="T22" fmla="*/ 15 w 30"/>
                <a:gd name="T23" fmla="*/ 12 h 18"/>
                <a:gd name="T24" fmla="*/ 18 w 30"/>
                <a:gd name="T25" fmla="*/ 15 h 18"/>
                <a:gd name="T26" fmla="*/ 21 w 30"/>
                <a:gd name="T27" fmla="*/ 17 h 18"/>
                <a:gd name="T28" fmla="*/ 29 w 30"/>
                <a:gd name="T29" fmla="*/ 8 h 18"/>
                <a:gd name="T30" fmla="*/ 28 w 30"/>
                <a:gd name="T31" fmla="*/ 5 h 18"/>
                <a:gd name="T32" fmla="*/ 26 w 30"/>
                <a:gd name="T33" fmla="*/ 1 h 18"/>
                <a:gd name="T34" fmla="*/ 24 w 30"/>
                <a:gd name="T3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8">
                  <a:moveTo>
                    <a:pt x="24" y="0"/>
                  </a:moveTo>
                  <a:lnTo>
                    <a:pt x="7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2"/>
                  </a:lnTo>
                  <a:lnTo>
                    <a:pt x="18" y="15"/>
                  </a:lnTo>
                  <a:lnTo>
                    <a:pt x="21" y="17"/>
                  </a:lnTo>
                  <a:lnTo>
                    <a:pt x="29" y="8"/>
                  </a:lnTo>
                  <a:lnTo>
                    <a:pt x="28" y="5"/>
                  </a:lnTo>
                  <a:lnTo>
                    <a:pt x="26" y="1"/>
                  </a:lnTo>
                  <a:lnTo>
                    <a:pt x="2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1" name="Freeform 739">
              <a:extLst>
                <a:ext uri="{FF2B5EF4-FFF2-40B4-BE49-F238E27FC236}">
                  <a16:creationId xmlns:a16="http://schemas.microsoft.com/office/drawing/2014/main" id="{F044E332-AACC-5900-50A9-359435A79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0546" y="5775445"/>
              <a:ext cx="38468" cy="21981"/>
            </a:xfrm>
            <a:custGeom>
              <a:avLst/>
              <a:gdLst>
                <a:gd name="T0" fmla="*/ 24 w 30"/>
                <a:gd name="T1" fmla="*/ 0 h 18"/>
                <a:gd name="T2" fmla="*/ 7 w 30"/>
                <a:gd name="T3" fmla="*/ 2 h 18"/>
                <a:gd name="T4" fmla="*/ 3 w 30"/>
                <a:gd name="T5" fmla="*/ 3 h 18"/>
                <a:gd name="T6" fmla="*/ 2 w 30"/>
                <a:gd name="T7" fmla="*/ 3 h 18"/>
                <a:gd name="T8" fmla="*/ 1 w 30"/>
                <a:gd name="T9" fmla="*/ 5 h 18"/>
                <a:gd name="T10" fmla="*/ 0 w 30"/>
                <a:gd name="T11" fmla="*/ 6 h 18"/>
                <a:gd name="T12" fmla="*/ 1 w 30"/>
                <a:gd name="T13" fmla="*/ 9 h 18"/>
                <a:gd name="T14" fmla="*/ 7 w 30"/>
                <a:gd name="T15" fmla="*/ 14 h 18"/>
                <a:gd name="T16" fmla="*/ 9 w 30"/>
                <a:gd name="T17" fmla="*/ 13 h 18"/>
                <a:gd name="T18" fmla="*/ 11 w 30"/>
                <a:gd name="T19" fmla="*/ 11 h 18"/>
                <a:gd name="T20" fmla="*/ 13 w 30"/>
                <a:gd name="T21" fmla="*/ 11 h 18"/>
                <a:gd name="T22" fmla="*/ 15 w 30"/>
                <a:gd name="T23" fmla="*/ 12 h 18"/>
                <a:gd name="T24" fmla="*/ 18 w 30"/>
                <a:gd name="T25" fmla="*/ 15 h 18"/>
                <a:gd name="T26" fmla="*/ 21 w 30"/>
                <a:gd name="T27" fmla="*/ 17 h 18"/>
                <a:gd name="T28" fmla="*/ 29 w 30"/>
                <a:gd name="T29" fmla="*/ 8 h 18"/>
                <a:gd name="T30" fmla="*/ 28 w 30"/>
                <a:gd name="T31" fmla="*/ 5 h 18"/>
                <a:gd name="T32" fmla="*/ 26 w 30"/>
                <a:gd name="T33" fmla="*/ 1 h 18"/>
                <a:gd name="T34" fmla="*/ 24 w 30"/>
                <a:gd name="T3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18">
                  <a:moveTo>
                    <a:pt x="24" y="0"/>
                  </a:moveTo>
                  <a:lnTo>
                    <a:pt x="7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1" y="9"/>
                  </a:lnTo>
                  <a:lnTo>
                    <a:pt x="7" y="14"/>
                  </a:lnTo>
                  <a:lnTo>
                    <a:pt x="9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5" y="12"/>
                  </a:lnTo>
                  <a:lnTo>
                    <a:pt x="18" y="15"/>
                  </a:lnTo>
                  <a:lnTo>
                    <a:pt x="21" y="17"/>
                  </a:lnTo>
                  <a:lnTo>
                    <a:pt x="29" y="8"/>
                  </a:lnTo>
                  <a:lnTo>
                    <a:pt x="28" y="5"/>
                  </a:lnTo>
                  <a:lnTo>
                    <a:pt x="26" y="1"/>
                  </a:lnTo>
                  <a:lnTo>
                    <a:pt x="2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2" name="Freeform 740">
              <a:extLst>
                <a:ext uri="{FF2B5EF4-FFF2-40B4-BE49-F238E27FC236}">
                  <a16:creationId xmlns:a16="http://schemas.microsoft.com/office/drawing/2014/main" id="{257A612A-F21C-8C51-6CA3-35D16F150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6007" y="5116022"/>
              <a:ext cx="10990" cy="21981"/>
            </a:xfrm>
            <a:custGeom>
              <a:avLst/>
              <a:gdLst>
                <a:gd name="T0" fmla="*/ 10 w 11"/>
                <a:gd name="T1" fmla="*/ 10 h 16"/>
                <a:gd name="T2" fmla="*/ 9 w 11"/>
                <a:gd name="T3" fmla="*/ 4 h 16"/>
                <a:gd name="T4" fmla="*/ 8 w 11"/>
                <a:gd name="T5" fmla="*/ 1 h 16"/>
                <a:gd name="T6" fmla="*/ 7 w 11"/>
                <a:gd name="T7" fmla="*/ 0 h 16"/>
                <a:gd name="T8" fmla="*/ 2 w 11"/>
                <a:gd name="T9" fmla="*/ 3 h 16"/>
                <a:gd name="T10" fmla="*/ 0 w 11"/>
                <a:gd name="T11" fmla="*/ 7 h 16"/>
                <a:gd name="T12" fmla="*/ 7 w 11"/>
                <a:gd name="T13" fmla="*/ 15 h 16"/>
                <a:gd name="T14" fmla="*/ 10 w 11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10" y="10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0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3" name="Freeform 741">
              <a:extLst>
                <a:ext uri="{FF2B5EF4-FFF2-40B4-BE49-F238E27FC236}">
                  <a16:creationId xmlns:a16="http://schemas.microsoft.com/office/drawing/2014/main" id="{1682CC9D-71B7-8793-47E9-E3F8EAC62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6007" y="5116022"/>
              <a:ext cx="10990" cy="21981"/>
            </a:xfrm>
            <a:custGeom>
              <a:avLst/>
              <a:gdLst>
                <a:gd name="T0" fmla="*/ 10 w 11"/>
                <a:gd name="T1" fmla="*/ 10 h 16"/>
                <a:gd name="T2" fmla="*/ 9 w 11"/>
                <a:gd name="T3" fmla="*/ 4 h 16"/>
                <a:gd name="T4" fmla="*/ 8 w 11"/>
                <a:gd name="T5" fmla="*/ 1 h 16"/>
                <a:gd name="T6" fmla="*/ 7 w 11"/>
                <a:gd name="T7" fmla="*/ 0 h 16"/>
                <a:gd name="T8" fmla="*/ 2 w 11"/>
                <a:gd name="T9" fmla="*/ 3 h 16"/>
                <a:gd name="T10" fmla="*/ 0 w 11"/>
                <a:gd name="T11" fmla="*/ 7 h 16"/>
                <a:gd name="T12" fmla="*/ 7 w 11"/>
                <a:gd name="T13" fmla="*/ 15 h 16"/>
                <a:gd name="T14" fmla="*/ 10 w 11"/>
                <a:gd name="T1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6">
                  <a:moveTo>
                    <a:pt x="10" y="10"/>
                  </a:moveTo>
                  <a:lnTo>
                    <a:pt x="9" y="4"/>
                  </a:lnTo>
                  <a:lnTo>
                    <a:pt x="8" y="1"/>
                  </a:lnTo>
                  <a:lnTo>
                    <a:pt x="7" y="0"/>
                  </a:lnTo>
                  <a:lnTo>
                    <a:pt x="2" y="3"/>
                  </a:lnTo>
                  <a:lnTo>
                    <a:pt x="0" y="7"/>
                  </a:lnTo>
                  <a:lnTo>
                    <a:pt x="7" y="15"/>
                  </a:lnTo>
                  <a:lnTo>
                    <a:pt x="10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4" name="Freeform 742">
              <a:extLst>
                <a:ext uri="{FF2B5EF4-FFF2-40B4-BE49-F238E27FC236}">
                  <a16:creationId xmlns:a16="http://schemas.microsoft.com/office/drawing/2014/main" id="{39B88B19-1360-5ED1-63C4-B952A2D77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0478" y="5967779"/>
              <a:ext cx="65942" cy="49455"/>
            </a:xfrm>
            <a:custGeom>
              <a:avLst/>
              <a:gdLst>
                <a:gd name="T0" fmla="*/ 7 w 54"/>
                <a:gd name="T1" fmla="*/ 22 h 41"/>
                <a:gd name="T2" fmla="*/ 12 w 54"/>
                <a:gd name="T3" fmla="*/ 28 h 41"/>
                <a:gd name="T4" fmla="*/ 18 w 54"/>
                <a:gd name="T5" fmla="*/ 32 h 41"/>
                <a:gd name="T6" fmla="*/ 36 w 54"/>
                <a:gd name="T7" fmla="*/ 40 h 41"/>
                <a:gd name="T8" fmla="*/ 46 w 54"/>
                <a:gd name="T9" fmla="*/ 40 h 41"/>
                <a:gd name="T10" fmla="*/ 47 w 54"/>
                <a:gd name="T11" fmla="*/ 38 h 41"/>
                <a:gd name="T12" fmla="*/ 47 w 54"/>
                <a:gd name="T13" fmla="*/ 35 h 41"/>
                <a:gd name="T14" fmla="*/ 49 w 54"/>
                <a:gd name="T15" fmla="*/ 26 h 41"/>
                <a:gd name="T16" fmla="*/ 49 w 54"/>
                <a:gd name="T17" fmla="*/ 22 h 41"/>
                <a:gd name="T18" fmla="*/ 52 w 54"/>
                <a:gd name="T19" fmla="*/ 22 h 41"/>
                <a:gd name="T20" fmla="*/ 53 w 54"/>
                <a:gd name="T21" fmla="*/ 17 h 41"/>
                <a:gd name="T22" fmla="*/ 52 w 54"/>
                <a:gd name="T23" fmla="*/ 14 h 41"/>
                <a:gd name="T24" fmla="*/ 51 w 54"/>
                <a:gd name="T25" fmla="*/ 12 h 41"/>
                <a:gd name="T26" fmla="*/ 19 w 54"/>
                <a:gd name="T27" fmla="*/ 0 h 41"/>
                <a:gd name="T28" fmla="*/ 13 w 54"/>
                <a:gd name="T29" fmla="*/ 0 h 41"/>
                <a:gd name="T30" fmla="*/ 9 w 54"/>
                <a:gd name="T31" fmla="*/ 3 h 41"/>
                <a:gd name="T32" fmla="*/ 3 w 54"/>
                <a:gd name="T33" fmla="*/ 11 h 41"/>
                <a:gd name="T34" fmla="*/ 1 w 54"/>
                <a:gd name="T35" fmla="*/ 13 h 41"/>
                <a:gd name="T36" fmla="*/ 0 w 54"/>
                <a:gd name="T37" fmla="*/ 16 h 41"/>
                <a:gd name="T38" fmla="*/ 2 w 54"/>
                <a:gd name="T39" fmla="*/ 18 h 41"/>
                <a:gd name="T40" fmla="*/ 7 w 54"/>
                <a:gd name="T41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1">
                  <a:moveTo>
                    <a:pt x="7" y="22"/>
                  </a:moveTo>
                  <a:lnTo>
                    <a:pt x="12" y="28"/>
                  </a:lnTo>
                  <a:lnTo>
                    <a:pt x="18" y="32"/>
                  </a:lnTo>
                  <a:lnTo>
                    <a:pt x="36" y="40"/>
                  </a:lnTo>
                  <a:lnTo>
                    <a:pt x="46" y="40"/>
                  </a:lnTo>
                  <a:lnTo>
                    <a:pt x="47" y="38"/>
                  </a:lnTo>
                  <a:lnTo>
                    <a:pt x="47" y="35"/>
                  </a:lnTo>
                  <a:lnTo>
                    <a:pt x="49" y="26"/>
                  </a:lnTo>
                  <a:lnTo>
                    <a:pt x="49" y="22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2" y="14"/>
                  </a:lnTo>
                  <a:lnTo>
                    <a:pt x="51" y="1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3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7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5" name="Freeform 743">
              <a:extLst>
                <a:ext uri="{FF2B5EF4-FFF2-40B4-BE49-F238E27FC236}">
                  <a16:creationId xmlns:a16="http://schemas.microsoft.com/office/drawing/2014/main" id="{DB425DAA-30BA-352F-8439-00744FEF9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0478" y="5967779"/>
              <a:ext cx="65942" cy="49455"/>
            </a:xfrm>
            <a:custGeom>
              <a:avLst/>
              <a:gdLst>
                <a:gd name="T0" fmla="*/ 7 w 54"/>
                <a:gd name="T1" fmla="*/ 22 h 41"/>
                <a:gd name="T2" fmla="*/ 12 w 54"/>
                <a:gd name="T3" fmla="*/ 28 h 41"/>
                <a:gd name="T4" fmla="*/ 18 w 54"/>
                <a:gd name="T5" fmla="*/ 32 h 41"/>
                <a:gd name="T6" fmla="*/ 36 w 54"/>
                <a:gd name="T7" fmla="*/ 40 h 41"/>
                <a:gd name="T8" fmla="*/ 46 w 54"/>
                <a:gd name="T9" fmla="*/ 40 h 41"/>
                <a:gd name="T10" fmla="*/ 47 w 54"/>
                <a:gd name="T11" fmla="*/ 38 h 41"/>
                <a:gd name="T12" fmla="*/ 47 w 54"/>
                <a:gd name="T13" fmla="*/ 35 h 41"/>
                <a:gd name="T14" fmla="*/ 49 w 54"/>
                <a:gd name="T15" fmla="*/ 26 h 41"/>
                <a:gd name="T16" fmla="*/ 49 w 54"/>
                <a:gd name="T17" fmla="*/ 22 h 41"/>
                <a:gd name="T18" fmla="*/ 52 w 54"/>
                <a:gd name="T19" fmla="*/ 22 h 41"/>
                <a:gd name="T20" fmla="*/ 53 w 54"/>
                <a:gd name="T21" fmla="*/ 17 h 41"/>
                <a:gd name="T22" fmla="*/ 52 w 54"/>
                <a:gd name="T23" fmla="*/ 14 h 41"/>
                <a:gd name="T24" fmla="*/ 51 w 54"/>
                <a:gd name="T25" fmla="*/ 12 h 41"/>
                <a:gd name="T26" fmla="*/ 19 w 54"/>
                <a:gd name="T27" fmla="*/ 0 h 41"/>
                <a:gd name="T28" fmla="*/ 13 w 54"/>
                <a:gd name="T29" fmla="*/ 0 h 41"/>
                <a:gd name="T30" fmla="*/ 9 w 54"/>
                <a:gd name="T31" fmla="*/ 3 h 41"/>
                <a:gd name="T32" fmla="*/ 3 w 54"/>
                <a:gd name="T33" fmla="*/ 11 h 41"/>
                <a:gd name="T34" fmla="*/ 1 w 54"/>
                <a:gd name="T35" fmla="*/ 13 h 41"/>
                <a:gd name="T36" fmla="*/ 0 w 54"/>
                <a:gd name="T37" fmla="*/ 16 h 41"/>
                <a:gd name="T38" fmla="*/ 2 w 54"/>
                <a:gd name="T39" fmla="*/ 18 h 41"/>
                <a:gd name="T40" fmla="*/ 7 w 54"/>
                <a:gd name="T41" fmla="*/ 2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41">
                  <a:moveTo>
                    <a:pt x="7" y="22"/>
                  </a:moveTo>
                  <a:lnTo>
                    <a:pt x="12" y="28"/>
                  </a:lnTo>
                  <a:lnTo>
                    <a:pt x="18" y="32"/>
                  </a:lnTo>
                  <a:lnTo>
                    <a:pt x="36" y="40"/>
                  </a:lnTo>
                  <a:lnTo>
                    <a:pt x="46" y="40"/>
                  </a:lnTo>
                  <a:lnTo>
                    <a:pt x="47" y="38"/>
                  </a:lnTo>
                  <a:lnTo>
                    <a:pt x="47" y="35"/>
                  </a:lnTo>
                  <a:lnTo>
                    <a:pt x="49" y="26"/>
                  </a:lnTo>
                  <a:lnTo>
                    <a:pt x="49" y="22"/>
                  </a:lnTo>
                  <a:lnTo>
                    <a:pt x="52" y="22"/>
                  </a:lnTo>
                  <a:lnTo>
                    <a:pt x="53" y="17"/>
                  </a:lnTo>
                  <a:lnTo>
                    <a:pt x="52" y="14"/>
                  </a:lnTo>
                  <a:lnTo>
                    <a:pt x="51" y="12"/>
                  </a:lnTo>
                  <a:lnTo>
                    <a:pt x="19" y="0"/>
                  </a:lnTo>
                  <a:lnTo>
                    <a:pt x="13" y="0"/>
                  </a:lnTo>
                  <a:lnTo>
                    <a:pt x="9" y="3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2" y="18"/>
                  </a:lnTo>
                  <a:lnTo>
                    <a:pt x="7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6" name="Freeform 744">
              <a:extLst>
                <a:ext uri="{FF2B5EF4-FFF2-40B4-BE49-F238E27FC236}">
                  <a16:creationId xmlns:a16="http://schemas.microsoft.com/office/drawing/2014/main" id="{DC61FC5A-25EE-D5FC-9592-D41DCDF3B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9235" y="5857875"/>
              <a:ext cx="10990" cy="16484"/>
            </a:xfrm>
            <a:custGeom>
              <a:avLst/>
              <a:gdLst>
                <a:gd name="T0" fmla="*/ 7 w 10"/>
                <a:gd name="T1" fmla="*/ 12 h 13"/>
                <a:gd name="T2" fmla="*/ 9 w 10"/>
                <a:gd name="T3" fmla="*/ 11 h 13"/>
                <a:gd name="T4" fmla="*/ 7 w 10"/>
                <a:gd name="T5" fmla="*/ 5 h 13"/>
                <a:gd name="T6" fmla="*/ 4 w 10"/>
                <a:gd name="T7" fmla="*/ 1 h 13"/>
                <a:gd name="T8" fmla="*/ 1 w 10"/>
                <a:gd name="T9" fmla="*/ 0 h 13"/>
                <a:gd name="T10" fmla="*/ 0 w 10"/>
                <a:gd name="T11" fmla="*/ 1 h 13"/>
                <a:gd name="T12" fmla="*/ 0 w 10"/>
                <a:gd name="T13" fmla="*/ 8 h 13"/>
                <a:gd name="T14" fmla="*/ 3 w 10"/>
                <a:gd name="T15" fmla="*/ 11 h 13"/>
                <a:gd name="T16" fmla="*/ 7 w 1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lnTo>
                    <a:pt x="9" y="11"/>
                  </a:lnTo>
                  <a:lnTo>
                    <a:pt x="7" y="5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7" name="Freeform 745">
              <a:extLst>
                <a:ext uri="{FF2B5EF4-FFF2-40B4-BE49-F238E27FC236}">
                  <a16:creationId xmlns:a16="http://schemas.microsoft.com/office/drawing/2014/main" id="{A9F0080B-7FFD-772E-4088-114DC67CD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79235" y="5857875"/>
              <a:ext cx="10990" cy="16484"/>
            </a:xfrm>
            <a:custGeom>
              <a:avLst/>
              <a:gdLst>
                <a:gd name="T0" fmla="*/ 7 w 10"/>
                <a:gd name="T1" fmla="*/ 12 h 13"/>
                <a:gd name="T2" fmla="*/ 9 w 10"/>
                <a:gd name="T3" fmla="*/ 11 h 13"/>
                <a:gd name="T4" fmla="*/ 7 w 10"/>
                <a:gd name="T5" fmla="*/ 5 h 13"/>
                <a:gd name="T6" fmla="*/ 4 w 10"/>
                <a:gd name="T7" fmla="*/ 1 h 13"/>
                <a:gd name="T8" fmla="*/ 1 w 10"/>
                <a:gd name="T9" fmla="*/ 0 h 13"/>
                <a:gd name="T10" fmla="*/ 0 w 10"/>
                <a:gd name="T11" fmla="*/ 1 h 13"/>
                <a:gd name="T12" fmla="*/ 0 w 10"/>
                <a:gd name="T13" fmla="*/ 8 h 13"/>
                <a:gd name="T14" fmla="*/ 3 w 10"/>
                <a:gd name="T15" fmla="*/ 11 h 13"/>
                <a:gd name="T16" fmla="*/ 7 w 10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7" y="12"/>
                  </a:moveTo>
                  <a:lnTo>
                    <a:pt x="9" y="11"/>
                  </a:lnTo>
                  <a:lnTo>
                    <a:pt x="7" y="5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8"/>
                  </a:lnTo>
                  <a:lnTo>
                    <a:pt x="3" y="11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8" name="Freeform 746">
              <a:extLst>
                <a:ext uri="{FF2B5EF4-FFF2-40B4-BE49-F238E27FC236}">
                  <a16:creationId xmlns:a16="http://schemas.microsoft.com/office/drawing/2014/main" id="{AB59DA26-1D8E-D09D-2C41-C23C9ED4F6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6709" y="6011740"/>
              <a:ext cx="21981" cy="82426"/>
            </a:xfrm>
            <a:custGeom>
              <a:avLst/>
              <a:gdLst>
                <a:gd name="T0" fmla="*/ 1 w 18"/>
                <a:gd name="T1" fmla="*/ 40 h 68"/>
                <a:gd name="T2" fmla="*/ 2 w 18"/>
                <a:gd name="T3" fmla="*/ 48 h 68"/>
                <a:gd name="T4" fmla="*/ 3 w 18"/>
                <a:gd name="T5" fmla="*/ 51 h 68"/>
                <a:gd name="T6" fmla="*/ 9 w 18"/>
                <a:gd name="T7" fmla="*/ 54 h 68"/>
                <a:gd name="T8" fmla="*/ 12 w 18"/>
                <a:gd name="T9" fmla="*/ 58 h 68"/>
                <a:gd name="T10" fmla="*/ 12 w 18"/>
                <a:gd name="T11" fmla="*/ 61 h 68"/>
                <a:gd name="T12" fmla="*/ 11 w 18"/>
                <a:gd name="T13" fmla="*/ 67 h 68"/>
                <a:gd name="T14" fmla="*/ 12 w 18"/>
                <a:gd name="T15" fmla="*/ 66 h 68"/>
                <a:gd name="T16" fmla="*/ 13 w 18"/>
                <a:gd name="T17" fmla="*/ 65 h 68"/>
                <a:gd name="T18" fmla="*/ 13 w 18"/>
                <a:gd name="T19" fmla="*/ 61 h 68"/>
                <a:gd name="T20" fmla="*/ 13 w 18"/>
                <a:gd name="T21" fmla="*/ 57 h 68"/>
                <a:gd name="T22" fmla="*/ 10 w 18"/>
                <a:gd name="T23" fmla="*/ 49 h 68"/>
                <a:gd name="T24" fmla="*/ 9 w 18"/>
                <a:gd name="T25" fmla="*/ 41 h 68"/>
                <a:gd name="T26" fmla="*/ 9 w 18"/>
                <a:gd name="T27" fmla="*/ 31 h 68"/>
                <a:gd name="T28" fmla="*/ 8 w 18"/>
                <a:gd name="T29" fmla="*/ 25 h 68"/>
                <a:gd name="T30" fmla="*/ 9 w 18"/>
                <a:gd name="T31" fmla="*/ 21 h 68"/>
                <a:gd name="T32" fmla="*/ 15 w 18"/>
                <a:gd name="T33" fmla="*/ 19 h 68"/>
                <a:gd name="T34" fmla="*/ 17 w 18"/>
                <a:gd name="T35" fmla="*/ 13 h 68"/>
                <a:gd name="T36" fmla="*/ 17 w 18"/>
                <a:gd name="T37" fmla="*/ 5 h 68"/>
                <a:gd name="T38" fmla="*/ 14 w 18"/>
                <a:gd name="T39" fmla="*/ 1 h 68"/>
                <a:gd name="T40" fmla="*/ 13 w 18"/>
                <a:gd name="T41" fmla="*/ 0 h 68"/>
                <a:gd name="T42" fmla="*/ 11 w 18"/>
                <a:gd name="T43" fmla="*/ 4 h 68"/>
                <a:gd name="T44" fmla="*/ 7 w 18"/>
                <a:gd name="T45" fmla="*/ 10 h 68"/>
                <a:gd name="T46" fmla="*/ 1 w 18"/>
                <a:gd name="T47" fmla="*/ 16 h 68"/>
                <a:gd name="T48" fmla="*/ 0 w 18"/>
                <a:gd name="T49" fmla="*/ 22 h 68"/>
                <a:gd name="T50" fmla="*/ 2 w 18"/>
                <a:gd name="T51" fmla="*/ 28 h 68"/>
                <a:gd name="T52" fmla="*/ 1 w 18"/>
                <a:gd name="T53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" h="68">
                  <a:moveTo>
                    <a:pt x="1" y="40"/>
                  </a:moveTo>
                  <a:lnTo>
                    <a:pt x="2" y="48"/>
                  </a:lnTo>
                  <a:lnTo>
                    <a:pt x="3" y="51"/>
                  </a:lnTo>
                  <a:lnTo>
                    <a:pt x="9" y="54"/>
                  </a:lnTo>
                  <a:lnTo>
                    <a:pt x="12" y="58"/>
                  </a:lnTo>
                  <a:lnTo>
                    <a:pt x="12" y="61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3" y="65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0" y="49"/>
                  </a:lnTo>
                  <a:lnTo>
                    <a:pt x="9" y="41"/>
                  </a:lnTo>
                  <a:lnTo>
                    <a:pt x="9" y="31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4"/>
                  </a:lnTo>
                  <a:lnTo>
                    <a:pt x="7" y="10"/>
                  </a:lnTo>
                  <a:lnTo>
                    <a:pt x="1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1" y="4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39" name="Freeform 747">
              <a:extLst>
                <a:ext uri="{FF2B5EF4-FFF2-40B4-BE49-F238E27FC236}">
                  <a16:creationId xmlns:a16="http://schemas.microsoft.com/office/drawing/2014/main" id="{6D300F45-86AB-54C5-FDFB-3D8EA5E3E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06709" y="6011740"/>
              <a:ext cx="21981" cy="82426"/>
            </a:xfrm>
            <a:custGeom>
              <a:avLst/>
              <a:gdLst>
                <a:gd name="T0" fmla="*/ 1 w 18"/>
                <a:gd name="T1" fmla="*/ 40 h 68"/>
                <a:gd name="T2" fmla="*/ 2 w 18"/>
                <a:gd name="T3" fmla="*/ 48 h 68"/>
                <a:gd name="T4" fmla="*/ 3 w 18"/>
                <a:gd name="T5" fmla="*/ 51 h 68"/>
                <a:gd name="T6" fmla="*/ 9 w 18"/>
                <a:gd name="T7" fmla="*/ 54 h 68"/>
                <a:gd name="T8" fmla="*/ 12 w 18"/>
                <a:gd name="T9" fmla="*/ 58 h 68"/>
                <a:gd name="T10" fmla="*/ 12 w 18"/>
                <a:gd name="T11" fmla="*/ 61 h 68"/>
                <a:gd name="T12" fmla="*/ 11 w 18"/>
                <a:gd name="T13" fmla="*/ 67 h 68"/>
                <a:gd name="T14" fmla="*/ 12 w 18"/>
                <a:gd name="T15" fmla="*/ 66 h 68"/>
                <a:gd name="T16" fmla="*/ 13 w 18"/>
                <a:gd name="T17" fmla="*/ 65 h 68"/>
                <a:gd name="T18" fmla="*/ 13 w 18"/>
                <a:gd name="T19" fmla="*/ 61 h 68"/>
                <a:gd name="T20" fmla="*/ 13 w 18"/>
                <a:gd name="T21" fmla="*/ 57 h 68"/>
                <a:gd name="T22" fmla="*/ 10 w 18"/>
                <a:gd name="T23" fmla="*/ 49 h 68"/>
                <a:gd name="T24" fmla="*/ 9 w 18"/>
                <a:gd name="T25" fmla="*/ 41 h 68"/>
                <a:gd name="T26" fmla="*/ 9 w 18"/>
                <a:gd name="T27" fmla="*/ 31 h 68"/>
                <a:gd name="T28" fmla="*/ 8 w 18"/>
                <a:gd name="T29" fmla="*/ 25 h 68"/>
                <a:gd name="T30" fmla="*/ 9 w 18"/>
                <a:gd name="T31" fmla="*/ 21 h 68"/>
                <a:gd name="T32" fmla="*/ 15 w 18"/>
                <a:gd name="T33" fmla="*/ 19 h 68"/>
                <a:gd name="T34" fmla="*/ 17 w 18"/>
                <a:gd name="T35" fmla="*/ 13 h 68"/>
                <a:gd name="T36" fmla="*/ 17 w 18"/>
                <a:gd name="T37" fmla="*/ 5 h 68"/>
                <a:gd name="T38" fmla="*/ 14 w 18"/>
                <a:gd name="T39" fmla="*/ 1 h 68"/>
                <a:gd name="T40" fmla="*/ 13 w 18"/>
                <a:gd name="T41" fmla="*/ 0 h 68"/>
                <a:gd name="T42" fmla="*/ 11 w 18"/>
                <a:gd name="T43" fmla="*/ 4 h 68"/>
                <a:gd name="T44" fmla="*/ 7 w 18"/>
                <a:gd name="T45" fmla="*/ 10 h 68"/>
                <a:gd name="T46" fmla="*/ 1 w 18"/>
                <a:gd name="T47" fmla="*/ 16 h 68"/>
                <a:gd name="T48" fmla="*/ 0 w 18"/>
                <a:gd name="T49" fmla="*/ 22 h 68"/>
                <a:gd name="T50" fmla="*/ 2 w 18"/>
                <a:gd name="T51" fmla="*/ 28 h 68"/>
                <a:gd name="T52" fmla="*/ 1 w 18"/>
                <a:gd name="T53" fmla="*/ 4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" h="68">
                  <a:moveTo>
                    <a:pt x="1" y="40"/>
                  </a:moveTo>
                  <a:lnTo>
                    <a:pt x="2" y="48"/>
                  </a:lnTo>
                  <a:lnTo>
                    <a:pt x="3" y="51"/>
                  </a:lnTo>
                  <a:lnTo>
                    <a:pt x="9" y="54"/>
                  </a:lnTo>
                  <a:lnTo>
                    <a:pt x="12" y="58"/>
                  </a:lnTo>
                  <a:lnTo>
                    <a:pt x="12" y="61"/>
                  </a:lnTo>
                  <a:lnTo>
                    <a:pt x="11" y="67"/>
                  </a:lnTo>
                  <a:lnTo>
                    <a:pt x="12" y="66"/>
                  </a:lnTo>
                  <a:lnTo>
                    <a:pt x="13" y="65"/>
                  </a:lnTo>
                  <a:lnTo>
                    <a:pt x="13" y="61"/>
                  </a:lnTo>
                  <a:lnTo>
                    <a:pt x="13" y="57"/>
                  </a:lnTo>
                  <a:lnTo>
                    <a:pt x="10" y="49"/>
                  </a:lnTo>
                  <a:lnTo>
                    <a:pt x="9" y="41"/>
                  </a:lnTo>
                  <a:lnTo>
                    <a:pt x="9" y="31"/>
                  </a:lnTo>
                  <a:lnTo>
                    <a:pt x="8" y="25"/>
                  </a:lnTo>
                  <a:lnTo>
                    <a:pt x="9" y="21"/>
                  </a:lnTo>
                  <a:lnTo>
                    <a:pt x="15" y="19"/>
                  </a:lnTo>
                  <a:lnTo>
                    <a:pt x="17" y="13"/>
                  </a:lnTo>
                  <a:lnTo>
                    <a:pt x="17" y="5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4"/>
                  </a:lnTo>
                  <a:lnTo>
                    <a:pt x="7" y="10"/>
                  </a:lnTo>
                  <a:lnTo>
                    <a:pt x="1" y="16"/>
                  </a:lnTo>
                  <a:lnTo>
                    <a:pt x="0" y="22"/>
                  </a:lnTo>
                  <a:lnTo>
                    <a:pt x="2" y="28"/>
                  </a:lnTo>
                  <a:lnTo>
                    <a:pt x="1" y="4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0" name="Freeform 748">
              <a:extLst>
                <a:ext uri="{FF2B5EF4-FFF2-40B4-BE49-F238E27FC236}">
                  <a16:creationId xmlns:a16="http://schemas.microsoft.com/office/drawing/2014/main" id="{A0CAB144-6F9B-FEC5-6524-8B4E7295F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9622" y="4725865"/>
              <a:ext cx="27478" cy="27474"/>
            </a:xfrm>
            <a:custGeom>
              <a:avLst/>
              <a:gdLst>
                <a:gd name="T0" fmla="*/ 8 w 23"/>
                <a:gd name="T1" fmla="*/ 21 h 23"/>
                <a:gd name="T2" fmla="*/ 14 w 23"/>
                <a:gd name="T3" fmla="*/ 15 h 23"/>
                <a:gd name="T4" fmla="*/ 15 w 23"/>
                <a:gd name="T5" fmla="*/ 12 h 23"/>
                <a:gd name="T6" fmla="*/ 20 w 23"/>
                <a:gd name="T7" fmla="*/ 12 h 23"/>
                <a:gd name="T8" fmla="*/ 22 w 23"/>
                <a:gd name="T9" fmla="*/ 12 h 23"/>
                <a:gd name="T10" fmla="*/ 22 w 23"/>
                <a:gd name="T11" fmla="*/ 7 h 23"/>
                <a:gd name="T12" fmla="*/ 21 w 23"/>
                <a:gd name="T13" fmla="*/ 3 h 23"/>
                <a:gd name="T14" fmla="*/ 19 w 23"/>
                <a:gd name="T15" fmla="*/ 0 h 23"/>
                <a:gd name="T16" fmla="*/ 14 w 23"/>
                <a:gd name="T17" fmla="*/ 0 h 23"/>
                <a:gd name="T18" fmla="*/ 10 w 23"/>
                <a:gd name="T19" fmla="*/ 11 h 23"/>
                <a:gd name="T20" fmla="*/ 1 w 23"/>
                <a:gd name="T21" fmla="*/ 12 h 23"/>
                <a:gd name="T22" fmla="*/ 0 w 23"/>
                <a:gd name="T23" fmla="*/ 18 h 23"/>
                <a:gd name="T24" fmla="*/ 4 w 23"/>
                <a:gd name="T25" fmla="*/ 22 h 23"/>
                <a:gd name="T26" fmla="*/ 8 w 23"/>
                <a:gd name="T2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3">
                  <a:moveTo>
                    <a:pt x="8" y="21"/>
                  </a:moveTo>
                  <a:lnTo>
                    <a:pt x="14" y="15"/>
                  </a:lnTo>
                  <a:lnTo>
                    <a:pt x="15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7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1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8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1" name="Freeform 749">
              <a:extLst>
                <a:ext uri="{FF2B5EF4-FFF2-40B4-BE49-F238E27FC236}">
                  <a16:creationId xmlns:a16="http://schemas.microsoft.com/office/drawing/2014/main" id="{B0D6D0A0-EF2C-B587-FEF3-E5B3BE6B6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9622" y="4725865"/>
              <a:ext cx="27478" cy="27474"/>
            </a:xfrm>
            <a:custGeom>
              <a:avLst/>
              <a:gdLst>
                <a:gd name="T0" fmla="*/ 8 w 23"/>
                <a:gd name="T1" fmla="*/ 21 h 23"/>
                <a:gd name="T2" fmla="*/ 14 w 23"/>
                <a:gd name="T3" fmla="*/ 15 h 23"/>
                <a:gd name="T4" fmla="*/ 15 w 23"/>
                <a:gd name="T5" fmla="*/ 12 h 23"/>
                <a:gd name="T6" fmla="*/ 20 w 23"/>
                <a:gd name="T7" fmla="*/ 12 h 23"/>
                <a:gd name="T8" fmla="*/ 22 w 23"/>
                <a:gd name="T9" fmla="*/ 12 h 23"/>
                <a:gd name="T10" fmla="*/ 22 w 23"/>
                <a:gd name="T11" fmla="*/ 7 h 23"/>
                <a:gd name="T12" fmla="*/ 21 w 23"/>
                <a:gd name="T13" fmla="*/ 3 h 23"/>
                <a:gd name="T14" fmla="*/ 19 w 23"/>
                <a:gd name="T15" fmla="*/ 0 h 23"/>
                <a:gd name="T16" fmla="*/ 14 w 23"/>
                <a:gd name="T17" fmla="*/ 0 h 23"/>
                <a:gd name="T18" fmla="*/ 10 w 23"/>
                <a:gd name="T19" fmla="*/ 11 h 23"/>
                <a:gd name="T20" fmla="*/ 1 w 23"/>
                <a:gd name="T21" fmla="*/ 12 h 23"/>
                <a:gd name="T22" fmla="*/ 0 w 23"/>
                <a:gd name="T23" fmla="*/ 18 h 23"/>
                <a:gd name="T24" fmla="*/ 4 w 23"/>
                <a:gd name="T25" fmla="*/ 22 h 23"/>
                <a:gd name="T26" fmla="*/ 8 w 23"/>
                <a:gd name="T27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23">
                  <a:moveTo>
                    <a:pt x="8" y="21"/>
                  </a:moveTo>
                  <a:lnTo>
                    <a:pt x="14" y="15"/>
                  </a:lnTo>
                  <a:lnTo>
                    <a:pt x="15" y="12"/>
                  </a:lnTo>
                  <a:lnTo>
                    <a:pt x="20" y="12"/>
                  </a:lnTo>
                  <a:lnTo>
                    <a:pt x="22" y="12"/>
                  </a:lnTo>
                  <a:lnTo>
                    <a:pt x="22" y="7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4" y="0"/>
                  </a:lnTo>
                  <a:lnTo>
                    <a:pt x="10" y="11"/>
                  </a:lnTo>
                  <a:lnTo>
                    <a:pt x="1" y="12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8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2" name="Freeform 750">
              <a:extLst>
                <a:ext uri="{FF2B5EF4-FFF2-40B4-BE49-F238E27FC236}">
                  <a16:creationId xmlns:a16="http://schemas.microsoft.com/office/drawing/2014/main" id="{6626B632-65C3-8CCB-0DE9-BE923A92B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4" y="4445609"/>
              <a:ext cx="16487" cy="21981"/>
            </a:xfrm>
            <a:custGeom>
              <a:avLst/>
              <a:gdLst>
                <a:gd name="T0" fmla="*/ 1 w 14"/>
                <a:gd name="T1" fmla="*/ 5 h 19"/>
                <a:gd name="T2" fmla="*/ 0 w 14"/>
                <a:gd name="T3" fmla="*/ 18 h 19"/>
                <a:gd name="T4" fmla="*/ 8 w 14"/>
                <a:gd name="T5" fmla="*/ 15 h 19"/>
                <a:gd name="T6" fmla="*/ 13 w 14"/>
                <a:gd name="T7" fmla="*/ 5 h 19"/>
                <a:gd name="T8" fmla="*/ 8 w 14"/>
                <a:gd name="T9" fmla="*/ 3 h 19"/>
                <a:gd name="T10" fmla="*/ 5 w 14"/>
                <a:gd name="T11" fmla="*/ 0 h 19"/>
                <a:gd name="T12" fmla="*/ 1 w 14"/>
                <a:gd name="T13" fmla="*/ 2 h 19"/>
                <a:gd name="T14" fmla="*/ 1 w 14"/>
                <a:gd name="T1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9">
                  <a:moveTo>
                    <a:pt x="1" y="5"/>
                  </a:moveTo>
                  <a:lnTo>
                    <a:pt x="0" y="18"/>
                  </a:lnTo>
                  <a:lnTo>
                    <a:pt x="8" y="15"/>
                  </a:lnTo>
                  <a:lnTo>
                    <a:pt x="13" y="5"/>
                  </a:lnTo>
                  <a:lnTo>
                    <a:pt x="8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3" name="Freeform 751">
              <a:extLst>
                <a:ext uri="{FF2B5EF4-FFF2-40B4-BE49-F238E27FC236}">
                  <a16:creationId xmlns:a16="http://schemas.microsoft.com/office/drawing/2014/main" id="{68C67068-2C34-09E7-79E6-DA9757D51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4" y="4445609"/>
              <a:ext cx="16487" cy="21981"/>
            </a:xfrm>
            <a:custGeom>
              <a:avLst/>
              <a:gdLst>
                <a:gd name="T0" fmla="*/ 1 w 14"/>
                <a:gd name="T1" fmla="*/ 5 h 19"/>
                <a:gd name="T2" fmla="*/ 0 w 14"/>
                <a:gd name="T3" fmla="*/ 18 h 19"/>
                <a:gd name="T4" fmla="*/ 8 w 14"/>
                <a:gd name="T5" fmla="*/ 15 h 19"/>
                <a:gd name="T6" fmla="*/ 13 w 14"/>
                <a:gd name="T7" fmla="*/ 5 h 19"/>
                <a:gd name="T8" fmla="*/ 8 w 14"/>
                <a:gd name="T9" fmla="*/ 3 h 19"/>
                <a:gd name="T10" fmla="*/ 5 w 14"/>
                <a:gd name="T11" fmla="*/ 0 h 19"/>
                <a:gd name="T12" fmla="*/ 1 w 14"/>
                <a:gd name="T13" fmla="*/ 2 h 19"/>
                <a:gd name="T14" fmla="*/ 1 w 14"/>
                <a:gd name="T1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9">
                  <a:moveTo>
                    <a:pt x="1" y="5"/>
                  </a:moveTo>
                  <a:lnTo>
                    <a:pt x="0" y="18"/>
                  </a:lnTo>
                  <a:lnTo>
                    <a:pt x="8" y="15"/>
                  </a:lnTo>
                  <a:lnTo>
                    <a:pt x="13" y="5"/>
                  </a:lnTo>
                  <a:lnTo>
                    <a:pt x="8" y="3"/>
                  </a:lnTo>
                  <a:lnTo>
                    <a:pt x="5" y="0"/>
                  </a:lnTo>
                  <a:lnTo>
                    <a:pt x="1" y="2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4" name="Freeform 752">
              <a:extLst>
                <a:ext uri="{FF2B5EF4-FFF2-40B4-BE49-F238E27FC236}">
                  <a16:creationId xmlns:a16="http://schemas.microsoft.com/office/drawing/2014/main" id="{727D4ACE-9609-A62D-D2A2-6F68D3330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5853" y="4500561"/>
              <a:ext cx="241788" cy="302237"/>
            </a:xfrm>
            <a:custGeom>
              <a:avLst/>
              <a:gdLst>
                <a:gd name="T0" fmla="*/ 31 w 193"/>
                <a:gd name="T1" fmla="*/ 144 h 241"/>
                <a:gd name="T2" fmla="*/ 28 w 193"/>
                <a:gd name="T3" fmla="*/ 155 h 241"/>
                <a:gd name="T4" fmla="*/ 24 w 193"/>
                <a:gd name="T5" fmla="*/ 175 h 241"/>
                <a:gd name="T6" fmla="*/ 13 w 193"/>
                <a:gd name="T7" fmla="*/ 198 h 241"/>
                <a:gd name="T8" fmla="*/ 5 w 193"/>
                <a:gd name="T9" fmla="*/ 221 h 241"/>
                <a:gd name="T10" fmla="*/ 4 w 193"/>
                <a:gd name="T11" fmla="*/ 234 h 241"/>
                <a:gd name="T12" fmla="*/ 18 w 193"/>
                <a:gd name="T13" fmla="*/ 240 h 241"/>
                <a:gd name="T14" fmla="*/ 39 w 193"/>
                <a:gd name="T15" fmla="*/ 227 h 241"/>
                <a:gd name="T16" fmla="*/ 60 w 193"/>
                <a:gd name="T17" fmla="*/ 204 h 241"/>
                <a:gd name="T18" fmla="*/ 91 w 193"/>
                <a:gd name="T19" fmla="*/ 202 h 241"/>
                <a:gd name="T20" fmla="*/ 107 w 193"/>
                <a:gd name="T21" fmla="*/ 203 h 241"/>
                <a:gd name="T22" fmla="*/ 111 w 193"/>
                <a:gd name="T23" fmla="*/ 204 h 241"/>
                <a:gd name="T24" fmla="*/ 140 w 193"/>
                <a:gd name="T25" fmla="*/ 193 h 241"/>
                <a:gd name="T26" fmla="*/ 166 w 193"/>
                <a:gd name="T27" fmla="*/ 179 h 241"/>
                <a:gd name="T28" fmla="*/ 176 w 193"/>
                <a:gd name="T29" fmla="*/ 179 h 241"/>
                <a:gd name="T30" fmla="*/ 192 w 193"/>
                <a:gd name="T31" fmla="*/ 140 h 241"/>
                <a:gd name="T32" fmla="*/ 189 w 193"/>
                <a:gd name="T33" fmla="*/ 118 h 241"/>
                <a:gd name="T34" fmla="*/ 186 w 193"/>
                <a:gd name="T35" fmla="*/ 104 h 241"/>
                <a:gd name="T36" fmla="*/ 177 w 193"/>
                <a:gd name="T37" fmla="*/ 98 h 241"/>
                <a:gd name="T38" fmla="*/ 164 w 193"/>
                <a:gd name="T39" fmla="*/ 94 h 241"/>
                <a:gd name="T40" fmla="*/ 164 w 193"/>
                <a:gd name="T41" fmla="*/ 80 h 241"/>
                <a:gd name="T42" fmla="*/ 152 w 193"/>
                <a:gd name="T43" fmla="*/ 72 h 241"/>
                <a:gd name="T44" fmla="*/ 147 w 193"/>
                <a:gd name="T45" fmla="*/ 53 h 241"/>
                <a:gd name="T46" fmla="*/ 139 w 193"/>
                <a:gd name="T47" fmla="*/ 49 h 241"/>
                <a:gd name="T48" fmla="*/ 124 w 193"/>
                <a:gd name="T49" fmla="*/ 62 h 241"/>
                <a:gd name="T50" fmla="*/ 116 w 193"/>
                <a:gd name="T51" fmla="*/ 64 h 241"/>
                <a:gd name="T52" fmla="*/ 109 w 193"/>
                <a:gd name="T53" fmla="*/ 82 h 241"/>
                <a:gd name="T54" fmla="*/ 99 w 193"/>
                <a:gd name="T55" fmla="*/ 101 h 241"/>
                <a:gd name="T56" fmla="*/ 109 w 193"/>
                <a:gd name="T57" fmla="*/ 56 h 241"/>
                <a:gd name="T58" fmla="*/ 114 w 193"/>
                <a:gd name="T59" fmla="*/ 31 h 241"/>
                <a:gd name="T60" fmla="*/ 119 w 193"/>
                <a:gd name="T61" fmla="*/ 26 h 241"/>
                <a:gd name="T62" fmla="*/ 119 w 193"/>
                <a:gd name="T63" fmla="*/ 18 h 241"/>
                <a:gd name="T64" fmla="*/ 99 w 193"/>
                <a:gd name="T65" fmla="*/ 0 h 241"/>
                <a:gd name="T66" fmla="*/ 92 w 193"/>
                <a:gd name="T67" fmla="*/ 4 h 241"/>
                <a:gd name="T68" fmla="*/ 91 w 193"/>
                <a:gd name="T69" fmla="*/ 21 h 241"/>
                <a:gd name="T70" fmla="*/ 90 w 193"/>
                <a:gd name="T71" fmla="*/ 31 h 241"/>
                <a:gd name="T72" fmla="*/ 83 w 193"/>
                <a:gd name="T73" fmla="*/ 21 h 241"/>
                <a:gd name="T74" fmla="*/ 78 w 193"/>
                <a:gd name="T75" fmla="*/ 10 h 241"/>
                <a:gd name="T76" fmla="*/ 72 w 193"/>
                <a:gd name="T77" fmla="*/ 14 h 241"/>
                <a:gd name="T78" fmla="*/ 71 w 193"/>
                <a:gd name="T79" fmla="*/ 31 h 241"/>
                <a:gd name="T80" fmla="*/ 60 w 193"/>
                <a:gd name="T81" fmla="*/ 39 h 241"/>
                <a:gd name="T82" fmla="*/ 55 w 193"/>
                <a:gd name="T83" fmla="*/ 53 h 241"/>
                <a:gd name="T84" fmla="*/ 55 w 193"/>
                <a:gd name="T85" fmla="*/ 70 h 241"/>
                <a:gd name="T86" fmla="*/ 50 w 193"/>
                <a:gd name="T87" fmla="*/ 77 h 241"/>
                <a:gd name="T88" fmla="*/ 49 w 193"/>
                <a:gd name="T89" fmla="*/ 91 h 241"/>
                <a:gd name="T90" fmla="*/ 52 w 193"/>
                <a:gd name="T91" fmla="*/ 109 h 241"/>
                <a:gd name="T92" fmla="*/ 42 w 193"/>
                <a:gd name="T93" fmla="*/ 107 h 241"/>
                <a:gd name="T94" fmla="*/ 36 w 193"/>
                <a:gd name="T95" fmla="*/ 114 h 241"/>
                <a:gd name="T96" fmla="*/ 31 w 193"/>
                <a:gd name="T97" fmla="*/ 13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3" h="241">
                  <a:moveTo>
                    <a:pt x="31" y="134"/>
                  </a:moveTo>
                  <a:lnTo>
                    <a:pt x="31" y="144"/>
                  </a:lnTo>
                  <a:lnTo>
                    <a:pt x="30" y="150"/>
                  </a:lnTo>
                  <a:lnTo>
                    <a:pt x="28" y="155"/>
                  </a:lnTo>
                  <a:lnTo>
                    <a:pt x="27" y="160"/>
                  </a:lnTo>
                  <a:lnTo>
                    <a:pt x="24" y="175"/>
                  </a:lnTo>
                  <a:lnTo>
                    <a:pt x="23" y="181"/>
                  </a:lnTo>
                  <a:lnTo>
                    <a:pt x="13" y="198"/>
                  </a:lnTo>
                  <a:lnTo>
                    <a:pt x="9" y="206"/>
                  </a:lnTo>
                  <a:lnTo>
                    <a:pt x="5" y="221"/>
                  </a:lnTo>
                  <a:lnTo>
                    <a:pt x="0" y="228"/>
                  </a:lnTo>
                  <a:lnTo>
                    <a:pt x="4" y="234"/>
                  </a:lnTo>
                  <a:lnTo>
                    <a:pt x="7" y="237"/>
                  </a:lnTo>
                  <a:lnTo>
                    <a:pt x="18" y="240"/>
                  </a:lnTo>
                  <a:lnTo>
                    <a:pt x="26" y="237"/>
                  </a:lnTo>
                  <a:lnTo>
                    <a:pt x="39" y="227"/>
                  </a:lnTo>
                  <a:lnTo>
                    <a:pt x="55" y="212"/>
                  </a:lnTo>
                  <a:lnTo>
                    <a:pt x="60" y="204"/>
                  </a:lnTo>
                  <a:lnTo>
                    <a:pt x="76" y="204"/>
                  </a:lnTo>
                  <a:lnTo>
                    <a:pt x="91" y="202"/>
                  </a:lnTo>
                  <a:lnTo>
                    <a:pt x="105" y="199"/>
                  </a:lnTo>
                  <a:lnTo>
                    <a:pt x="107" y="203"/>
                  </a:lnTo>
                  <a:lnTo>
                    <a:pt x="109" y="204"/>
                  </a:lnTo>
                  <a:lnTo>
                    <a:pt x="111" y="204"/>
                  </a:lnTo>
                  <a:lnTo>
                    <a:pt x="118" y="194"/>
                  </a:lnTo>
                  <a:lnTo>
                    <a:pt x="140" y="193"/>
                  </a:lnTo>
                  <a:lnTo>
                    <a:pt x="159" y="182"/>
                  </a:lnTo>
                  <a:lnTo>
                    <a:pt x="166" y="179"/>
                  </a:lnTo>
                  <a:lnTo>
                    <a:pt x="173" y="181"/>
                  </a:lnTo>
                  <a:lnTo>
                    <a:pt x="176" y="179"/>
                  </a:lnTo>
                  <a:lnTo>
                    <a:pt x="191" y="155"/>
                  </a:lnTo>
                  <a:lnTo>
                    <a:pt x="192" y="140"/>
                  </a:lnTo>
                  <a:lnTo>
                    <a:pt x="191" y="129"/>
                  </a:lnTo>
                  <a:lnTo>
                    <a:pt x="189" y="118"/>
                  </a:lnTo>
                  <a:lnTo>
                    <a:pt x="187" y="110"/>
                  </a:lnTo>
                  <a:lnTo>
                    <a:pt x="186" y="104"/>
                  </a:lnTo>
                  <a:lnTo>
                    <a:pt x="182" y="100"/>
                  </a:lnTo>
                  <a:lnTo>
                    <a:pt x="177" y="98"/>
                  </a:lnTo>
                  <a:lnTo>
                    <a:pt x="170" y="101"/>
                  </a:lnTo>
                  <a:lnTo>
                    <a:pt x="164" y="94"/>
                  </a:lnTo>
                  <a:lnTo>
                    <a:pt x="165" y="86"/>
                  </a:lnTo>
                  <a:lnTo>
                    <a:pt x="164" y="80"/>
                  </a:lnTo>
                  <a:lnTo>
                    <a:pt x="162" y="78"/>
                  </a:lnTo>
                  <a:lnTo>
                    <a:pt x="152" y="72"/>
                  </a:lnTo>
                  <a:lnTo>
                    <a:pt x="149" y="63"/>
                  </a:lnTo>
                  <a:lnTo>
                    <a:pt x="147" y="53"/>
                  </a:lnTo>
                  <a:lnTo>
                    <a:pt x="143" y="49"/>
                  </a:lnTo>
                  <a:lnTo>
                    <a:pt x="139" y="49"/>
                  </a:lnTo>
                  <a:lnTo>
                    <a:pt x="131" y="53"/>
                  </a:lnTo>
                  <a:lnTo>
                    <a:pt x="124" y="62"/>
                  </a:lnTo>
                  <a:lnTo>
                    <a:pt x="120" y="64"/>
                  </a:lnTo>
                  <a:lnTo>
                    <a:pt x="116" y="64"/>
                  </a:lnTo>
                  <a:lnTo>
                    <a:pt x="113" y="72"/>
                  </a:lnTo>
                  <a:lnTo>
                    <a:pt x="109" y="82"/>
                  </a:lnTo>
                  <a:lnTo>
                    <a:pt x="104" y="95"/>
                  </a:lnTo>
                  <a:lnTo>
                    <a:pt x="99" y="101"/>
                  </a:lnTo>
                  <a:lnTo>
                    <a:pt x="100" y="94"/>
                  </a:lnTo>
                  <a:lnTo>
                    <a:pt x="109" y="56"/>
                  </a:lnTo>
                  <a:lnTo>
                    <a:pt x="111" y="44"/>
                  </a:lnTo>
                  <a:lnTo>
                    <a:pt x="114" y="31"/>
                  </a:lnTo>
                  <a:lnTo>
                    <a:pt x="115" y="28"/>
                  </a:lnTo>
                  <a:lnTo>
                    <a:pt x="119" y="26"/>
                  </a:lnTo>
                  <a:lnTo>
                    <a:pt x="121" y="23"/>
                  </a:lnTo>
                  <a:lnTo>
                    <a:pt x="119" y="18"/>
                  </a:lnTo>
                  <a:lnTo>
                    <a:pt x="111" y="8"/>
                  </a:lnTo>
                  <a:lnTo>
                    <a:pt x="99" y="0"/>
                  </a:lnTo>
                  <a:lnTo>
                    <a:pt x="94" y="1"/>
                  </a:lnTo>
                  <a:lnTo>
                    <a:pt x="92" y="4"/>
                  </a:lnTo>
                  <a:lnTo>
                    <a:pt x="91" y="10"/>
                  </a:lnTo>
                  <a:lnTo>
                    <a:pt x="91" y="21"/>
                  </a:lnTo>
                  <a:lnTo>
                    <a:pt x="94" y="31"/>
                  </a:lnTo>
                  <a:lnTo>
                    <a:pt x="90" y="31"/>
                  </a:lnTo>
                  <a:lnTo>
                    <a:pt x="86" y="29"/>
                  </a:lnTo>
                  <a:lnTo>
                    <a:pt x="83" y="21"/>
                  </a:lnTo>
                  <a:lnTo>
                    <a:pt x="80" y="11"/>
                  </a:lnTo>
                  <a:lnTo>
                    <a:pt x="78" y="10"/>
                  </a:lnTo>
                  <a:lnTo>
                    <a:pt x="74" y="12"/>
                  </a:lnTo>
                  <a:lnTo>
                    <a:pt x="72" y="14"/>
                  </a:lnTo>
                  <a:lnTo>
                    <a:pt x="71" y="21"/>
                  </a:lnTo>
                  <a:lnTo>
                    <a:pt x="71" y="31"/>
                  </a:lnTo>
                  <a:lnTo>
                    <a:pt x="64" y="34"/>
                  </a:lnTo>
                  <a:lnTo>
                    <a:pt x="60" y="39"/>
                  </a:lnTo>
                  <a:lnTo>
                    <a:pt x="58" y="47"/>
                  </a:lnTo>
                  <a:lnTo>
                    <a:pt x="55" y="53"/>
                  </a:lnTo>
                  <a:lnTo>
                    <a:pt x="56" y="57"/>
                  </a:lnTo>
                  <a:lnTo>
                    <a:pt x="55" y="70"/>
                  </a:lnTo>
                  <a:lnTo>
                    <a:pt x="53" y="73"/>
                  </a:lnTo>
                  <a:lnTo>
                    <a:pt x="50" y="77"/>
                  </a:lnTo>
                  <a:lnTo>
                    <a:pt x="49" y="86"/>
                  </a:lnTo>
                  <a:lnTo>
                    <a:pt x="49" y="91"/>
                  </a:lnTo>
                  <a:lnTo>
                    <a:pt x="50" y="105"/>
                  </a:lnTo>
                  <a:lnTo>
                    <a:pt x="52" y="109"/>
                  </a:lnTo>
                  <a:lnTo>
                    <a:pt x="50" y="109"/>
                  </a:lnTo>
                  <a:lnTo>
                    <a:pt x="42" y="107"/>
                  </a:lnTo>
                  <a:lnTo>
                    <a:pt x="38" y="109"/>
                  </a:lnTo>
                  <a:lnTo>
                    <a:pt x="36" y="114"/>
                  </a:lnTo>
                  <a:lnTo>
                    <a:pt x="32" y="127"/>
                  </a:lnTo>
                  <a:lnTo>
                    <a:pt x="31" y="13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5" name="Freeform 754">
              <a:extLst>
                <a:ext uri="{FF2B5EF4-FFF2-40B4-BE49-F238E27FC236}">
                  <a16:creationId xmlns:a16="http://schemas.microsoft.com/office/drawing/2014/main" id="{69CEE9DD-F551-74B5-815E-33A1DBB26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3427" y="5028099"/>
              <a:ext cx="10990" cy="21981"/>
            </a:xfrm>
            <a:custGeom>
              <a:avLst/>
              <a:gdLst>
                <a:gd name="T0" fmla="*/ 0 w 10"/>
                <a:gd name="T1" fmla="*/ 2 h 18"/>
                <a:gd name="T2" fmla="*/ 1 w 10"/>
                <a:gd name="T3" fmla="*/ 11 h 18"/>
                <a:gd name="T4" fmla="*/ 4 w 10"/>
                <a:gd name="T5" fmla="*/ 16 h 18"/>
                <a:gd name="T6" fmla="*/ 7 w 10"/>
                <a:gd name="T7" fmla="*/ 17 h 18"/>
                <a:gd name="T8" fmla="*/ 9 w 10"/>
                <a:gd name="T9" fmla="*/ 15 h 18"/>
                <a:gd name="T10" fmla="*/ 2 w 10"/>
                <a:gd name="T11" fmla="*/ 0 h 18"/>
                <a:gd name="T12" fmla="*/ 0 w 10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8">
                  <a:moveTo>
                    <a:pt x="0" y="2"/>
                  </a:moveTo>
                  <a:lnTo>
                    <a:pt x="1" y="11"/>
                  </a:lnTo>
                  <a:lnTo>
                    <a:pt x="4" y="16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6" name="Freeform 755">
              <a:extLst>
                <a:ext uri="{FF2B5EF4-FFF2-40B4-BE49-F238E27FC236}">
                  <a16:creationId xmlns:a16="http://schemas.microsoft.com/office/drawing/2014/main" id="{F172666A-BF23-6770-D4B7-9889F6962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73427" y="5028099"/>
              <a:ext cx="10990" cy="21981"/>
            </a:xfrm>
            <a:custGeom>
              <a:avLst/>
              <a:gdLst>
                <a:gd name="T0" fmla="*/ 0 w 10"/>
                <a:gd name="T1" fmla="*/ 2 h 18"/>
                <a:gd name="T2" fmla="*/ 1 w 10"/>
                <a:gd name="T3" fmla="*/ 11 h 18"/>
                <a:gd name="T4" fmla="*/ 4 w 10"/>
                <a:gd name="T5" fmla="*/ 16 h 18"/>
                <a:gd name="T6" fmla="*/ 7 w 10"/>
                <a:gd name="T7" fmla="*/ 17 h 18"/>
                <a:gd name="T8" fmla="*/ 9 w 10"/>
                <a:gd name="T9" fmla="*/ 15 h 18"/>
                <a:gd name="T10" fmla="*/ 2 w 10"/>
                <a:gd name="T11" fmla="*/ 0 h 18"/>
                <a:gd name="T12" fmla="*/ 0 w 10"/>
                <a:gd name="T1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8">
                  <a:moveTo>
                    <a:pt x="0" y="2"/>
                  </a:moveTo>
                  <a:lnTo>
                    <a:pt x="1" y="11"/>
                  </a:lnTo>
                  <a:lnTo>
                    <a:pt x="4" y="16"/>
                  </a:lnTo>
                  <a:lnTo>
                    <a:pt x="7" y="17"/>
                  </a:lnTo>
                  <a:lnTo>
                    <a:pt x="9" y="15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7" name="Freeform 756">
              <a:extLst>
                <a:ext uri="{FF2B5EF4-FFF2-40B4-BE49-F238E27FC236}">
                  <a16:creationId xmlns:a16="http://schemas.microsoft.com/office/drawing/2014/main" id="{59BA2225-9D09-00E8-F878-4A62DD4EE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08571" y="4335705"/>
              <a:ext cx="280253" cy="302237"/>
            </a:xfrm>
            <a:custGeom>
              <a:avLst/>
              <a:gdLst>
                <a:gd name="T0" fmla="*/ 128 w 223"/>
                <a:gd name="T1" fmla="*/ 3 h 242"/>
                <a:gd name="T2" fmla="*/ 102 w 223"/>
                <a:gd name="T3" fmla="*/ 10 h 242"/>
                <a:gd name="T4" fmla="*/ 88 w 223"/>
                <a:gd name="T5" fmla="*/ 10 h 242"/>
                <a:gd name="T6" fmla="*/ 73 w 223"/>
                <a:gd name="T7" fmla="*/ 18 h 242"/>
                <a:gd name="T8" fmla="*/ 70 w 223"/>
                <a:gd name="T9" fmla="*/ 25 h 242"/>
                <a:gd name="T10" fmla="*/ 59 w 223"/>
                <a:gd name="T11" fmla="*/ 15 h 242"/>
                <a:gd name="T12" fmla="*/ 52 w 223"/>
                <a:gd name="T13" fmla="*/ 29 h 242"/>
                <a:gd name="T14" fmla="*/ 37 w 223"/>
                <a:gd name="T15" fmla="*/ 62 h 242"/>
                <a:gd name="T16" fmla="*/ 24 w 223"/>
                <a:gd name="T17" fmla="*/ 85 h 242"/>
                <a:gd name="T18" fmla="*/ 0 w 223"/>
                <a:gd name="T19" fmla="*/ 121 h 242"/>
                <a:gd name="T20" fmla="*/ 12 w 223"/>
                <a:gd name="T21" fmla="*/ 127 h 242"/>
                <a:gd name="T22" fmla="*/ 36 w 223"/>
                <a:gd name="T23" fmla="*/ 137 h 242"/>
                <a:gd name="T24" fmla="*/ 44 w 223"/>
                <a:gd name="T25" fmla="*/ 169 h 242"/>
                <a:gd name="T26" fmla="*/ 49 w 223"/>
                <a:gd name="T27" fmla="*/ 182 h 242"/>
                <a:gd name="T28" fmla="*/ 54 w 223"/>
                <a:gd name="T29" fmla="*/ 192 h 242"/>
                <a:gd name="T30" fmla="*/ 65 w 223"/>
                <a:gd name="T31" fmla="*/ 198 h 242"/>
                <a:gd name="T32" fmla="*/ 78 w 223"/>
                <a:gd name="T33" fmla="*/ 189 h 242"/>
                <a:gd name="T34" fmla="*/ 86 w 223"/>
                <a:gd name="T35" fmla="*/ 205 h 242"/>
                <a:gd name="T36" fmla="*/ 106 w 223"/>
                <a:gd name="T37" fmla="*/ 205 h 242"/>
                <a:gd name="T38" fmla="*/ 121 w 223"/>
                <a:gd name="T39" fmla="*/ 212 h 242"/>
                <a:gd name="T40" fmla="*/ 132 w 223"/>
                <a:gd name="T41" fmla="*/ 228 h 242"/>
                <a:gd name="T42" fmla="*/ 146 w 223"/>
                <a:gd name="T43" fmla="*/ 234 h 242"/>
                <a:gd name="T44" fmla="*/ 158 w 223"/>
                <a:gd name="T45" fmla="*/ 235 h 242"/>
                <a:gd name="T46" fmla="*/ 169 w 223"/>
                <a:gd name="T47" fmla="*/ 241 h 242"/>
                <a:gd name="T48" fmla="*/ 202 w 223"/>
                <a:gd name="T49" fmla="*/ 233 h 242"/>
                <a:gd name="T50" fmla="*/ 218 w 223"/>
                <a:gd name="T51" fmla="*/ 212 h 242"/>
                <a:gd name="T52" fmla="*/ 214 w 223"/>
                <a:gd name="T53" fmla="*/ 189 h 242"/>
                <a:gd name="T54" fmla="*/ 204 w 223"/>
                <a:gd name="T55" fmla="*/ 184 h 242"/>
                <a:gd name="T56" fmla="*/ 190 w 223"/>
                <a:gd name="T57" fmla="*/ 156 h 242"/>
                <a:gd name="T58" fmla="*/ 193 w 223"/>
                <a:gd name="T59" fmla="*/ 154 h 242"/>
                <a:gd name="T60" fmla="*/ 205 w 223"/>
                <a:gd name="T61" fmla="*/ 159 h 242"/>
                <a:gd name="T62" fmla="*/ 211 w 223"/>
                <a:gd name="T63" fmla="*/ 140 h 242"/>
                <a:gd name="T64" fmla="*/ 211 w 223"/>
                <a:gd name="T65" fmla="*/ 122 h 242"/>
                <a:gd name="T66" fmla="*/ 213 w 223"/>
                <a:gd name="T67" fmla="*/ 108 h 242"/>
                <a:gd name="T68" fmla="*/ 214 w 223"/>
                <a:gd name="T69" fmla="*/ 94 h 242"/>
                <a:gd name="T70" fmla="*/ 217 w 223"/>
                <a:gd name="T71" fmla="*/ 78 h 242"/>
                <a:gd name="T72" fmla="*/ 218 w 223"/>
                <a:gd name="T73" fmla="*/ 58 h 242"/>
                <a:gd name="T74" fmla="*/ 211 w 223"/>
                <a:gd name="T75" fmla="*/ 45 h 242"/>
                <a:gd name="T76" fmla="*/ 203 w 223"/>
                <a:gd name="T77" fmla="*/ 36 h 242"/>
                <a:gd name="T78" fmla="*/ 198 w 223"/>
                <a:gd name="T79" fmla="*/ 28 h 242"/>
                <a:gd name="T80" fmla="*/ 175 w 223"/>
                <a:gd name="T81" fmla="*/ 21 h 242"/>
                <a:gd name="T82" fmla="*/ 171 w 223"/>
                <a:gd name="T83" fmla="*/ 29 h 242"/>
                <a:gd name="T84" fmla="*/ 168 w 223"/>
                <a:gd name="T85" fmla="*/ 52 h 242"/>
                <a:gd name="T86" fmla="*/ 158 w 223"/>
                <a:gd name="T87" fmla="*/ 49 h 242"/>
                <a:gd name="T88" fmla="*/ 147 w 223"/>
                <a:gd name="T89" fmla="*/ 70 h 242"/>
                <a:gd name="T90" fmla="*/ 143 w 223"/>
                <a:gd name="T91" fmla="*/ 72 h 242"/>
                <a:gd name="T92" fmla="*/ 149 w 223"/>
                <a:gd name="T93" fmla="*/ 50 h 242"/>
                <a:gd name="T94" fmla="*/ 153 w 223"/>
                <a:gd name="T95" fmla="*/ 30 h 242"/>
                <a:gd name="T96" fmla="*/ 153 w 223"/>
                <a:gd name="T97" fmla="*/ 14 h 242"/>
                <a:gd name="T98" fmla="*/ 143 w 223"/>
                <a:gd name="T99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3" h="242">
                  <a:moveTo>
                    <a:pt x="143" y="0"/>
                  </a:moveTo>
                  <a:lnTo>
                    <a:pt x="128" y="3"/>
                  </a:lnTo>
                  <a:lnTo>
                    <a:pt x="106" y="12"/>
                  </a:lnTo>
                  <a:lnTo>
                    <a:pt x="102" y="10"/>
                  </a:lnTo>
                  <a:lnTo>
                    <a:pt x="98" y="13"/>
                  </a:lnTo>
                  <a:lnTo>
                    <a:pt x="88" y="10"/>
                  </a:lnTo>
                  <a:lnTo>
                    <a:pt x="76" y="12"/>
                  </a:lnTo>
                  <a:lnTo>
                    <a:pt x="73" y="18"/>
                  </a:lnTo>
                  <a:lnTo>
                    <a:pt x="71" y="23"/>
                  </a:lnTo>
                  <a:lnTo>
                    <a:pt x="70" y="25"/>
                  </a:lnTo>
                  <a:lnTo>
                    <a:pt x="60" y="13"/>
                  </a:lnTo>
                  <a:lnTo>
                    <a:pt x="59" y="15"/>
                  </a:lnTo>
                  <a:lnTo>
                    <a:pt x="54" y="25"/>
                  </a:lnTo>
                  <a:lnTo>
                    <a:pt x="52" y="29"/>
                  </a:lnTo>
                  <a:lnTo>
                    <a:pt x="40" y="42"/>
                  </a:lnTo>
                  <a:lnTo>
                    <a:pt x="37" y="62"/>
                  </a:lnTo>
                  <a:lnTo>
                    <a:pt x="30" y="75"/>
                  </a:lnTo>
                  <a:lnTo>
                    <a:pt x="24" y="85"/>
                  </a:lnTo>
                  <a:lnTo>
                    <a:pt x="10" y="97"/>
                  </a:lnTo>
                  <a:lnTo>
                    <a:pt x="0" y="121"/>
                  </a:lnTo>
                  <a:lnTo>
                    <a:pt x="6" y="128"/>
                  </a:lnTo>
                  <a:lnTo>
                    <a:pt x="12" y="127"/>
                  </a:lnTo>
                  <a:lnTo>
                    <a:pt x="21" y="129"/>
                  </a:lnTo>
                  <a:lnTo>
                    <a:pt x="36" y="137"/>
                  </a:lnTo>
                  <a:lnTo>
                    <a:pt x="39" y="153"/>
                  </a:lnTo>
                  <a:lnTo>
                    <a:pt x="44" y="169"/>
                  </a:lnTo>
                  <a:lnTo>
                    <a:pt x="48" y="173"/>
                  </a:lnTo>
                  <a:lnTo>
                    <a:pt x="49" y="182"/>
                  </a:lnTo>
                  <a:lnTo>
                    <a:pt x="50" y="184"/>
                  </a:lnTo>
                  <a:lnTo>
                    <a:pt x="54" y="192"/>
                  </a:lnTo>
                  <a:lnTo>
                    <a:pt x="61" y="197"/>
                  </a:lnTo>
                  <a:lnTo>
                    <a:pt x="65" y="198"/>
                  </a:lnTo>
                  <a:lnTo>
                    <a:pt x="75" y="189"/>
                  </a:lnTo>
                  <a:lnTo>
                    <a:pt x="78" y="189"/>
                  </a:lnTo>
                  <a:lnTo>
                    <a:pt x="83" y="204"/>
                  </a:lnTo>
                  <a:lnTo>
                    <a:pt x="86" y="205"/>
                  </a:lnTo>
                  <a:lnTo>
                    <a:pt x="104" y="203"/>
                  </a:lnTo>
                  <a:lnTo>
                    <a:pt x="106" y="205"/>
                  </a:lnTo>
                  <a:lnTo>
                    <a:pt x="118" y="208"/>
                  </a:lnTo>
                  <a:lnTo>
                    <a:pt x="121" y="212"/>
                  </a:lnTo>
                  <a:lnTo>
                    <a:pt x="122" y="216"/>
                  </a:lnTo>
                  <a:lnTo>
                    <a:pt x="132" y="228"/>
                  </a:lnTo>
                  <a:lnTo>
                    <a:pt x="142" y="234"/>
                  </a:lnTo>
                  <a:lnTo>
                    <a:pt x="146" y="234"/>
                  </a:lnTo>
                  <a:lnTo>
                    <a:pt x="153" y="237"/>
                  </a:lnTo>
                  <a:lnTo>
                    <a:pt x="158" y="235"/>
                  </a:lnTo>
                  <a:lnTo>
                    <a:pt x="165" y="240"/>
                  </a:lnTo>
                  <a:lnTo>
                    <a:pt x="169" y="241"/>
                  </a:lnTo>
                  <a:lnTo>
                    <a:pt x="182" y="236"/>
                  </a:lnTo>
                  <a:lnTo>
                    <a:pt x="202" y="233"/>
                  </a:lnTo>
                  <a:lnTo>
                    <a:pt x="206" y="230"/>
                  </a:lnTo>
                  <a:lnTo>
                    <a:pt x="218" y="212"/>
                  </a:lnTo>
                  <a:lnTo>
                    <a:pt x="217" y="205"/>
                  </a:lnTo>
                  <a:lnTo>
                    <a:pt x="214" y="189"/>
                  </a:lnTo>
                  <a:lnTo>
                    <a:pt x="212" y="188"/>
                  </a:lnTo>
                  <a:lnTo>
                    <a:pt x="204" y="184"/>
                  </a:lnTo>
                  <a:lnTo>
                    <a:pt x="198" y="168"/>
                  </a:lnTo>
                  <a:lnTo>
                    <a:pt x="190" y="156"/>
                  </a:lnTo>
                  <a:lnTo>
                    <a:pt x="191" y="154"/>
                  </a:lnTo>
                  <a:lnTo>
                    <a:pt x="193" y="154"/>
                  </a:lnTo>
                  <a:lnTo>
                    <a:pt x="201" y="159"/>
                  </a:lnTo>
                  <a:lnTo>
                    <a:pt x="205" y="159"/>
                  </a:lnTo>
                  <a:lnTo>
                    <a:pt x="210" y="151"/>
                  </a:lnTo>
                  <a:lnTo>
                    <a:pt x="211" y="140"/>
                  </a:lnTo>
                  <a:lnTo>
                    <a:pt x="210" y="127"/>
                  </a:lnTo>
                  <a:lnTo>
                    <a:pt x="211" y="122"/>
                  </a:lnTo>
                  <a:lnTo>
                    <a:pt x="212" y="118"/>
                  </a:lnTo>
                  <a:lnTo>
                    <a:pt x="213" y="108"/>
                  </a:lnTo>
                  <a:lnTo>
                    <a:pt x="213" y="98"/>
                  </a:lnTo>
                  <a:lnTo>
                    <a:pt x="214" y="94"/>
                  </a:lnTo>
                  <a:lnTo>
                    <a:pt x="215" y="90"/>
                  </a:lnTo>
                  <a:lnTo>
                    <a:pt x="217" y="78"/>
                  </a:lnTo>
                  <a:lnTo>
                    <a:pt x="222" y="72"/>
                  </a:lnTo>
                  <a:lnTo>
                    <a:pt x="218" y="58"/>
                  </a:lnTo>
                  <a:lnTo>
                    <a:pt x="214" y="50"/>
                  </a:lnTo>
                  <a:lnTo>
                    <a:pt x="211" y="45"/>
                  </a:lnTo>
                  <a:lnTo>
                    <a:pt x="205" y="42"/>
                  </a:lnTo>
                  <a:lnTo>
                    <a:pt x="203" y="36"/>
                  </a:lnTo>
                  <a:lnTo>
                    <a:pt x="200" y="34"/>
                  </a:lnTo>
                  <a:lnTo>
                    <a:pt x="198" y="28"/>
                  </a:lnTo>
                  <a:lnTo>
                    <a:pt x="184" y="22"/>
                  </a:lnTo>
                  <a:lnTo>
                    <a:pt x="175" y="21"/>
                  </a:lnTo>
                  <a:lnTo>
                    <a:pt x="173" y="22"/>
                  </a:lnTo>
                  <a:lnTo>
                    <a:pt x="171" y="29"/>
                  </a:lnTo>
                  <a:lnTo>
                    <a:pt x="172" y="40"/>
                  </a:lnTo>
                  <a:lnTo>
                    <a:pt x="168" y="52"/>
                  </a:lnTo>
                  <a:lnTo>
                    <a:pt x="164" y="54"/>
                  </a:lnTo>
                  <a:lnTo>
                    <a:pt x="158" y="49"/>
                  </a:lnTo>
                  <a:lnTo>
                    <a:pt x="152" y="57"/>
                  </a:lnTo>
                  <a:lnTo>
                    <a:pt x="147" y="70"/>
                  </a:lnTo>
                  <a:lnTo>
                    <a:pt x="145" y="74"/>
                  </a:lnTo>
                  <a:lnTo>
                    <a:pt x="143" y="72"/>
                  </a:lnTo>
                  <a:lnTo>
                    <a:pt x="144" y="58"/>
                  </a:lnTo>
                  <a:lnTo>
                    <a:pt x="149" y="50"/>
                  </a:lnTo>
                  <a:lnTo>
                    <a:pt x="150" y="39"/>
                  </a:lnTo>
                  <a:lnTo>
                    <a:pt x="153" y="30"/>
                  </a:lnTo>
                  <a:lnTo>
                    <a:pt x="157" y="27"/>
                  </a:lnTo>
                  <a:lnTo>
                    <a:pt x="153" y="14"/>
                  </a:lnTo>
                  <a:lnTo>
                    <a:pt x="146" y="2"/>
                  </a:lnTo>
                  <a:lnTo>
                    <a:pt x="14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8" name="Freeform 758">
              <a:extLst>
                <a:ext uri="{FF2B5EF4-FFF2-40B4-BE49-F238E27FC236}">
                  <a16:creationId xmlns:a16="http://schemas.microsoft.com/office/drawing/2014/main" id="{58798A38-4D67-2A7A-D06C-66E399C0C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1446" y="5088548"/>
              <a:ext cx="10990" cy="27474"/>
            </a:xfrm>
            <a:custGeom>
              <a:avLst/>
              <a:gdLst>
                <a:gd name="T0" fmla="*/ 5 w 11"/>
                <a:gd name="T1" fmla="*/ 0 h 23"/>
                <a:gd name="T2" fmla="*/ 3 w 11"/>
                <a:gd name="T3" fmla="*/ 1 h 23"/>
                <a:gd name="T4" fmla="*/ 3 w 11"/>
                <a:gd name="T5" fmla="*/ 4 h 23"/>
                <a:gd name="T6" fmla="*/ 0 w 11"/>
                <a:gd name="T7" fmla="*/ 12 h 23"/>
                <a:gd name="T8" fmla="*/ 0 w 11"/>
                <a:gd name="T9" fmla="*/ 20 h 23"/>
                <a:gd name="T10" fmla="*/ 0 w 11"/>
                <a:gd name="T11" fmla="*/ 21 h 23"/>
                <a:gd name="T12" fmla="*/ 2 w 11"/>
                <a:gd name="T13" fmla="*/ 22 h 23"/>
                <a:gd name="T14" fmla="*/ 4 w 11"/>
                <a:gd name="T15" fmla="*/ 21 h 23"/>
                <a:gd name="T16" fmla="*/ 7 w 11"/>
                <a:gd name="T17" fmla="*/ 16 h 23"/>
                <a:gd name="T18" fmla="*/ 10 w 11"/>
                <a:gd name="T19" fmla="*/ 7 h 23"/>
                <a:gd name="T20" fmla="*/ 10 w 11"/>
                <a:gd name="T21" fmla="*/ 5 h 23"/>
                <a:gd name="T22" fmla="*/ 8 w 11"/>
                <a:gd name="T23" fmla="*/ 2 h 23"/>
                <a:gd name="T24" fmla="*/ 5 w 1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49" name="Freeform 759">
              <a:extLst>
                <a:ext uri="{FF2B5EF4-FFF2-40B4-BE49-F238E27FC236}">
                  <a16:creationId xmlns:a16="http://schemas.microsoft.com/office/drawing/2014/main" id="{7A45ECAB-ABDD-73D7-A645-299405B9E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51446" y="5088548"/>
              <a:ext cx="10990" cy="27474"/>
            </a:xfrm>
            <a:custGeom>
              <a:avLst/>
              <a:gdLst>
                <a:gd name="T0" fmla="*/ 5 w 11"/>
                <a:gd name="T1" fmla="*/ 0 h 23"/>
                <a:gd name="T2" fmla="*/ 3 w 11"/>
                <a:gd name="T3" fmla="*/ 1 h 23"/>
                <a:gd name="T4" fmla="*/ 3 w 11"/>
                <a:gd name="T5" fmla="*/ 4 h 23"/>
                <a:gd name="T6" fmla="*/ 0 w 11"/>
                <a:gd name="T7" fmla="*/ 12 h 23"/>
                <a:gd name="T8" fmla="*/ 0 w 11"/>
                <a:gd name="T9" fmla="*/ 20 h 23"/>
                <a:gd name="T10" fmla="*/ 0 w 11"/>
                <a:gd name="T11" fmla="*/ 21 h 23"/>
                <a:gd name="T12" fmla="*/ 2 w 11"/>
                <a:gd name="T13" fmla="*/ 22 h 23"/>
                <a:gd name="T14" fmla="*/ 4 w 11"/>
                <a:gd name="T15" fmla="*/ 21 h 23"/>
                <a:gd name="T16" fmla="*/ 7 w 11"/>
                <a:gd name="T17" fmla="*/ 16 h 23"/>
                <a:gd name="T18" fmla="*/ 10 w 11"/>
                <a:gd name="T19" fmla="*/ 7 h 23"/>
                <a:gd name="T20" fmla="*/ 10 w 11"/>
                <a:gd name="T21" fmla="*/ 5 h 23"/>
                <a:gd name="T22" fmla="*/ 8 w 11"/>
                <a:gd name="T23" fmla="*/ 2 h 23"/>
                <a:gd name="T24" fmla="*/ 5 w 11"/>
                <a:gd name="T25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23">
                  <a:moveTo>
                    <a:pt x="5" y="0"/>
                  </a:moveTo>
                  <a:lnTo>
                    <a:pt x="3" y="1"/>
                  </a:lnTo>
                  <a:lnTo>
                    <a:pt x="3" y="4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4" y="21"/>
                  </a:lnTo>
                  <a:lnTo>
                    <a:pt x="7" y="16"/>
                  </a:lnTo>
                  <a:lnTo>
                    <a:pt x="10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0" name="Freeform 760">
              <a:extLst>
                <a:ext uri="{FF2B5EF4-FFF2-40B4-BE49-F238E27FC236}">
                  <a16:creationId xmlns:a16="http://schemas.microsoft.com/office/drawing/2014/main" id="{6C83A964-AE00-1C72-AAC5-AFAE914ED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5917" y="5039090"/>
              <a:ext cx="27474" cy="32971"/>
            </a:xfrm>
            <a:custGeom>
              <a:avLst/>
              <a:gdLst>
                <a:gd name="T0" fmla="*/ 6 w 23"/>
                <a:gd name="T1" fmla="*/ 12 h 27"/>
                <a:gd name="T2" fmla="*/ 10 w 23"/>
                <a:gd name="T3" fmla="*/ 14 h 27"/>
                <a:gd name="T4" fmla="*/ 14 w 23"/>
                <a:gd name="T5" fmla="*/ 22 h 27"/>
                <a:gd name="T6" fmla="*/ 18 w 23"/>
                <a:gd name="T7" fmla="*/ 26 h 27"/>
                <a:gd name="T8" fmla="*/ 19 w 23"/>
                <a:gd name="T9" fmla="*/ 26 h 27"/>
                <a:gd name="T10" fmla="*/ 20 w 23"/>
                <a:gd name="T11" fmla="*/ 22 h 27"/>
                <a:gd name="T12" fmla="*/ 20 w 23"/>
                <a:gd name="T13" fmla="*/ 19 h 27"/>
                <a:gd name="T14" fmla="*/ 22 w 23"/>
                <a:gd name="T15" fmla="*/ 18 h 27"/>
                <a:gd name="T16" fmla="*/ 21 w 23"/>
                <a:gd name="T17" fmla="*/ 12 h 27"/>
                <a:gd name="T18" fmla="*/ 16 w 23"/>
                <a:gd name="T19" fmla="*/ 3 h 27"/>
                <a:gd name="T20" fmla="*/ 14 w 23"/>
                <a:gd name="T21" fmla="*/ 0 h 27"/>
                <a:gd name="T22" fmla="*/ 10 w 23"/>
                <a:gd name="T23" fmla="*/ 3 h 27"/>
                <a:gd name="T24" fmla="*/ 2 w 23"/>
                <a:gd name="T25" fmla="*/ 1 h 27"/>
                <a:gd name="T26" fmla="*/ 0 w 23"/>
                <a:gd name="T27" fmla="*/ 2 h 27"/>
                <a:gd name="T28" fmla="*/ 1 w 23"/>
                <a:gd name="T29" fmla="*/ 5 h 27"/>
                <a:gd name="T30" fmla="*/ 6 w 23"/>
                <a:gd name="T3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7">
                  <a:moveTo>
                    <a:pt x="6" y="12"/>
                  </a:moveTo>
                  <a:lnTo>
                    <a:pt x="10" y="14"/>
                  </a:lnTo>
                  <a:lnTo>
                    <a:pt x="14" y="22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2" y="18"/>
                  </a:lnTo>
                  <a:lnTo>
                    <a:pt x="21" y="12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5"/>
                  </a:lnTo>
                  <a:lnTo>
                    <a:pt x="6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1" name="Freeform 761">
              <a:extLst>
                <a:ext uri="{FF2B5EF4-FFF2-40B4-BE49-F238E27FC236}">
                  <a16:creationId xmlns:a16="http://schemas.microsoft.com/office/drawing/2014/main" id="{94468C40-F9A4-F80A-0A1D-DECCAA1C2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5917" y="5039090"/>
              <a:ext cx="27474" cy="32971"/>
            </a:xfrm>
            <a:custGeom>
              <a:avLst/>
              <a:gdLst>
                <a:gd name="T0" fmla="*/ 6 w 23"/>
                <a:gd name="T1" fmla="*/ 12 h 27"/>
                <a:gd name="T2" fmla="*/ 10 w 23"/>
                <a:gd name="T3" fmla="*/ 14 h 27"/>
                <a:gd name="T4" fmla="*/ 14 w 23"/>
                <a:gd name="T5" fmla="*/ 22 h 27"/>
                <a:gd name="T6" fmla="*/ 18 w 23"/>
                <a:gd name="T7" fmla="*/ 26 h 27"/>
                <a:gd name="T8" fmla="*/ 19 w 23"/>
                <a:gd name="T9" fmla="*/ 26 h 27"/>
                <a:gd name="T10" fmla="*/ 20 w 23"/>
                <a:gd name="T11" fmla="*/ 22 h 27"/>
                <a:gd name="T12" fmla="*/ 20 w 23"/>
                <a:gd name="T13" fmla="*/ 19 h 27"/>
                <a:gd name="T14" fmla="*/ 22 w 23"/>
                <a:gd name="T15" fmla="*/ 18 h 27"/>
                <a:gd name="T16" fmla="*/ 21 w 23"/>
                <a:gd name="T17" fmla="*/ 12 h 27"/>
                <a:gd name="T18" fmla="*/ 16 w 23"/>
                <a:gd name="T19" fmla="*/ 3 h 27"/>
                <a:gd name="T20" fmla="*/ 14 w 23"/>
                <a:gd name="T21" fmla="*/ 0 h 27"/>
                <a:gd name="T22" fmla="*/ 10 w 23"/>
                <a:gd name="T23" fmla="*/ 3 h 27"/>
                <a:gd name="T24" fmla="*/ 2 w 23"/>
                <a:gd name="T25" fmla="*/ 1 h 27"/>
                <a:gd name="T26" fmla="*/ 0 w 23"/>
                <a:gd name="T27" fmla="*/ 2 h 27"/>
                <a:gd name="T28" fmla="*/ 1 w 23"/>
                <a:gd name="T29" fmla="*/ 5 h 27"/>
                <a:gd name="T30" fmla="*/ 6 w 23"/>
                <a:gd name="T31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3" h="27">
                  <a:moveTo>
                    <a:pt x="6" y="12"/>
                  </a:moveTo>
                  <a:lnTo>
                    <a:pt x="10" y="14"/>
                  </a:lnTo>
                  <a:lnTo>
                    <a:pt x="14" y="22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2"/>
                  </a:lnTo>
                  <a:lnTo>
                    <a:pt x="20" y="19"/>
                  </a:lnTo>
                  <a:lnTo>
                    <a:pt x="22" y="18"/>
                  </a:lnTo>
                  <a:lnTo>
                    <a:pt x="21" y="12"/>
                  </a:lnTo>
                  <a:lnTo>
                    <a:pt x="16" y="3"/>
                  </a:lnTo>
                  <a:lnTo>
                    <a:pt x="14" y="0"/>
                  </a:lnTo>
                  <a:lnTo>
                    <a:pt x="10" y="3"/>
                  </a:lnTo>
                  <a:lnTo>
                    <a:pt x="2" y="1"/>
                  </a:lnTo>
                  <a:lnTo>
                    <a:pt x="0" y="2"/>
                  </a:lnTo>
                  <a:lnTo>
                    <a:pt x="1" y="5"/>
                  </a:lnTo>
                  <a:lnTo>
                    <a:pt x="6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2" name="Freeform 762">
              <a:extLst>
                <a:ext uri="{FF2B5EF4-FFF2-40B4-BE49-F238E27FC236}">
                  <a16:creationId xmlns:a16="http://schemas.microsoft.com/office/drawing/2014/main" id="{9504E263-F375-5E05-559E-E42A5A929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4603" y="5418260"/>
              <a:ext cx="32971" cy="54952"/>
            </a:xfrm>
            <a:custGeom>
              <a:avLst/>
              <a:gdLst>
                <a:gd name="T0" fmla="*/ 2 w 28"/>
                <a:gd name="T1" fmla="*/ 9 h 44"/>
                <a:gd name="T2" fmla="*/ 8 w 28"/>
                <a:gd name="T3" fmla="*/ 15 h 44"/>
                <a:gd name="T4" fmla="*/ 10 w 28"/>
                <a:gd name="T5" fmla="*/ 23 h 44"/>
                <a:gd name="T6" fmla="*/ 21 w 28"/>
                <a:gd name="T7" fmla="*/ 38 h 44"/>
                <a:gd name="T8" fmla="*/ 23 w 28"/>
                <a:gd name="T9" fmla="*/ 43 h 44"/>
                <a:gd name="T10" fmla="*/ 26 w 28"/>
                <a:gd name="T11" fmla="*/ 39 h 44"/>
                <a:gd name="T12" fmla="*/ 27 w 28"/>
                <a:gd name="T13" fmla="*/ 31 h 44"/>
                <a:gd name="T14" fmla="*/ 21 w 28"/>
                <a:gd name="T15" fmla="*/ 19 h 44"/>
                <a:gd name="T16" fmla="*/ 8 w 28"/>
                <a:gd name="T17" fmla="*/ 4 h 44"/>
                <a:gd name="T18" fmla="*/ 0 w 28"/>
                <a:gd name="T19" fmla="*/ 0 h 44"/>
                <a:gd name="T20" fmla="*/ 0 w 28"/>
                <a:gd name="T21" fmla="*/ 6 h 44"/>
                <a:gd name="T22" fmla="*/ 2 w 28"/>
                <a:gd name="T2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4">
                  <a:moveTo>
                    <a:pt x="2" y="9"/>
                  </a:moveTo>
                  <a:lnTo>
                    <a:pt x="8" y="15"/>
                  </a:lnTo>
                  <a:lnTo>
                    <a:pt x="10" y="23"/>
                  </a:lnTo>
                  <a:lnTo>
                    <a:pt x="21" y="38"/>
                  </a:lnTo>
                  <a:lnTo>
                    <a:pt x="23" y="43"/>
                  </a:lnTo>
                  <a:lnTo>
                    <a:pt x="26" y="39"/>
                  </a:lnTo>
                  <a:lnTo>
                    <a:pt x="27" y="31"/>
                  </a:lnTo>
                  <a:lnTo>
                    <a:pt x="21" y="19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3" name="Freeform 763">
              <a:extLst>
                <a:ext uri="{FF2B5EF4-FFF2-40B4-BE49-F238E27FC236}">
                  <a16:creationId xmlns:a16="http://schemas.microsoft.com/office/drawing/2014/main" id="{28A390B8-30AB-1BEA-C85A-03C84FE01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84603" y="5418260"/>
              <a:ext cx="32971" cy="54952"/>
            </a:xfrm>
            <a:custGeom>
              <a:avLst/>
              <a:gdLst>
                <a:gd name="T0" fmla="*/ 2 w 28"/>
                <a:gd name="T1" fmla="*/ 9 h 44"/>
                <a:gd name="T2" fmla="*/ 8 w 28"/>
                <a:gd name="T3" fmla="*/ 15 h 44"/>
                <a:gd name="T4" fmla="*/ 10 w 28"/>
                <a:gd name="T5" fmla="*/ 23 h 44"/>
                <a:gd name="T6" fmla="*/ 21 w 28"/>
                <a:gd name="T7" fmla="*/ 38 h 44"/>
                <a:gd name="T8" fmla="*/ 23 w 28"/>
                <a:gd name="T9" fmla="*/ 43 h 44"/>
                <a:gd name="T10" fmla="*/ 26 w 28"/>
                <a:gd name="T11" fmla="*/ 39 h 44"/>
                <a:gd name="T12" fmla="*/ 27 w 28"/>
                <a:gd name="T13" fmla="*/ 31 h 44"/>
                <a:gd name="T14" fmla="*/ 21 w 28"/>
                <a:gd name="T15" fmla="*/ 19 h 44"/>
                <a:gd name="T16" fmla="*/ 8 w 28"/>
                <a:gd name="T17" fmla="*/ 4 h 44"/>
                <a:gd name="T18" fmla="*/ 0 w 28"/>
                <a:gd name="T19" fmla="*/ 0 h 44"/>
                <a:gd name="T20" fmla="*/ 0 w 28"/>
                <a:gd name="T21" fmla="*/ 6 h 44"/>
                <a:gd name="T22" fmla="*/ 2 w 28"/>
                <a:gd name="T23" fmla="*/ 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44">
                  <a:moveTo>
                    <a:pt x="2" y="9"/>
                  </a:moveTo>
                  <a:lnTo>
                    <a:pt x="8" y="15"/>
                  </a:lnTo>
                  <a:lnTo>
                    <a:pt x="10" y="23"/>
                  </a:lnTo>
                  <a:lnTo>
                    <a:pt x="21" y="38"/>
                  </a:lnTo>
                  <a:lnTo>
                    <a:pt x="23" y="43"/>
                  </a:lnTo>
                  <a:lnTo>
                    <a:pt x="26" y="39"/>
                  </a:lnTo>
                  <a:lnTo>
                    <a:pt x="27" y="31"/>
                  </a:lnTo>
                  <a:lnTo>
                    <a:pt x="21" y="19"/>
                  </a:lnTo>
                  <a:lnTo>
                    <a:pt x="8" y="4"/>
                  </a:lnTo>
                  <a:lnTo>
                    <a:pt x="0" y="0"/>
                  </a:lnTo>
                  <a:lnTo>
                    <a:pt x="0" y="6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4" name="Freeform 764">
              <a:extLst>
                <a:ext uri="{FF2B5EF4-FFF2-40B4-BE49-F238E27FC236}">
                  <a16:creationId xmlns:a16="http://schemas.microsoft.com/office/drawing/2014/main" id="{3F6E21EC-019C-BF87-95A3-593E96392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9081" y="4912702"/>
              <a:ext cx="16484" cy="21981"/>
            </a:xfrm>
            <a:custGeom>
              <a:avLst/>
              <a:gdLst>
                <a:gd name="T0" fmla="*/ 11 w 14"/>
                <a:gd name="T1" fmla="*/ 2 h 16"/>
                <a:gd name="T2" fmla="*/ 7 w 14"/>
                <a:gd name="T3" fmla="*/ 0 h 16"/>
                <a:gd name="T4" fmla="*/ 3 w 14"/>
                <a:gd name="T5" fmla="*/ 0 h 16"/>
                <a:gd name="T6" fmla="*/ 0 w 14"/>
                <a:gd name="T7" fmla="*/ 8 h 16"/>
                <a:gd name="T8" fmla="*/ 2 w 14"/>
                <a:gd name="T9" fmla="*/ 15 h 16"/>
                <a:gd name="T10" fmla="*/ 5 w 14"/>
                <a:gd name="T11" fmla="*/ 15 h 16"/>
                <a:gd name="T12" fmla="*/ 13 w 14"/>
                <a:gd name="T13" fmla="*/ 12 h 16"/>
                <a:gd name="T14" fmla="*/ 13 w 14"/>
                <a:gd name="T15" fmla="*/ 7 h 16"/>
                <a:gd name="T16" fmla="*/ 12 w 14"/>
                <a:gd name="T17" fmla="*/ 4 h 16"/>
                <a:gd name="T18" fmla="*/ 11 w 14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11" y="2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13" y="12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5" name="Freeform 765">
              <a:extLst>
                <a:ext uri="{FF2B5EF4-FFF2-40B4-BE49-F238E27FC236}">
                  <a16:creationId xmlns:a16="http://schemas.microsoft.com/office/drawing/2014/main" id="{B7B088C1-97B4-5811-EA8E-0AE03C1CE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9081" y="4912702"/>
              <a:ext cx="16484" cy="21981"/>
            </a:xfrm>
            <a:custGeom>
              <a:avLst/>
              <a:gdLst>
                <a:gd name="T0" fmla="*/ 11 w 14"/>
                <a:gd name="T1" fmla="*/ 2 h 16"/>
                <a:gd name="T2" fmla="*/ 7 w 14"/>
                <a:gd name="T3" fmla="*/ 0 h 16"/>
                <a:gd name="T4" fmla="*/ 3 w 14"/>
                <a:gd name="T5" fmla="*/ 0 h 16"/>
                <a:gd name="T6" fmla="*/ 0 w 14"/>
                <a:gd name="T7" fmla="*/ 8 h 16"/>
                <a:gd name="T8" fmla="*/ 2 w 14"/>
                <a:gd name="T9" fmla="*/ 15 h 16"/>
                <a:gd name="T10" fmla="*/ 5 w 14"/>
                <a:gd name="T11" fmla="*/ 15 h 16"/>
                <a:gd name="T12" fmla="*/ 13 w 14"/>
                <a:gd name="T13" fmla="*/ 12 h 16"/>
                <a:gd name="T14" fmla="*/ 13 w 14"/>
                <a:gd name="T15" fmla="*/ 7 h 16"/>
                <a:gd name="T16" fmla="*/ 12 w 14"/>
                <a:gd name="T17" fmla="*/ 4 h 16"/>
                <a:gd name="T18" fmla="*/ 11 w 14"/>
                <a:gd name="T1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6">
                  <a:moveTo>
                    <a:pt x="11" y="2"/>
                  </a:moveTo>
                  <a:lnTo>
                    <a:pt x="7" y="0"/>
                  </a:lnTo>
                  <a:lnTo>
                    <a:pt x="3" y="0"/>
                  </a:lnTo>
                  <a:lnTo>
                    <a:pt x="0" y="8"/>
                  </a:lnTo>
                  <a:lnTo>
                    <a:pt x="2" y="15"/>
                  </a:lnTo>
                  <a:lnTo>
                    <a:pt x="5" y="15"/>
                  </a:lnTo>
                  <a:lnTo>
                    <a:pt x="13" y="12"/>
                  </a:lnTo>
                  <a:lnTo>
                    <a:pt x="13" y="7"/>
                  </a:lnTo>
                  <a:lnTo>
                    <a:pt x="12" y="4"/>
                  </a:lnTo>
                  <a:lnTo>
                    <a:pt x="1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6" name="Freeform 766">
              <a:extLst>
                <a:ext uri="{FF2B5EF4-FFF2-40B4-BE49-F238E27FC236}">
                  <a16:creationId xmlns:a16="http://schemas.microsoft.com/office/drawing/2014/main" id="{D80D0861-6B28-C4F1-F293-2F4F55588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5462221"/>
              <a:ext cx="10990" cy="16484"/>
            </a:xfrm>
            <a:custGeom>
              <a:avLst/>
              <a:gdLst>
                <a:gd name="T0" fmla="*/ 4 w 11"/>
                <a:gd name="T1" fmla="*/ 11 h 12"/>
                <a:gd name="T2" fmla="*/ 6 w 11"/>
                <a:gd name="T3" fmla="*/ 10 h 12"/>
                <a:gd name="T4" fmla="*/ 10 w 11"/>
                <a:gd name="T5" fmla="*/ 6 h 12"/>
                <a:gd name="T6" fmla="*/ 9 w 11"/>
                <a:gd name="T7" fmla="*/ 5 h 12"/>
                <a:gd name="T8" fmla="*/ 7 w 11"/>
                <a:gd name="T9" fmla="*/ 1 h 12"/>
                <a:gd name="T10" fmla="*/ 3 w 11"/>
                <a:gd name="T11" fmla="*/ 0 h 12"/>
                <a:gd name="T12" fmla="*/ 0 w 11"/>
                <a:gd name="T13" fmla="*/ 2 h 12"/>
                <a:gd name="T14" fmla="*/ 0 w 11"/>
                <a:gd name="T15" fmla="*/ 4 h 12"/>
                <a:gd name="T16" fmla="*/ 1 w 11"/>
                <a:gd name="T17" fmla="*/ 8 h 12"/>
                <a:gd name="T18" fmla="*/ 4 w 11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4" y="11"/>
                  </a:moveTo>
                  <a:lnTo>
                    <a:pt x="6" y="10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7" name="Freeform 767">
              <a:extLst>
                <a:ext uri="{FF2B5EF4-FFF2-40B4-BE49-F238E27FC236}">
                  <a16:creationId xmlns:a16="http://schemas.microsoft.com/office/drawing/2014/main" id="{10D32DAC-29D0-E299-9622-F894B08A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4988" y="5462221"/>
              <a:ext cx="10990" cy="16484"/>
            </a:xfrm>
            <a:custGeom>
              <a:avLst/>
              <a:gdLst>
                <a:gd name="T0" fmla="*/ 4 w 11"/>
                <a:gd name="T1" fmla="*/ 11 h 12"/>
                <a:gd name="T2" fmla="*/ 6 w 11"/>
                <a:gd name="T3" fmla="*/ 10 h 12"/>
                <a:gd name="T4" fmla="*/ 10 w 11"/>
                <a:gd name="T5" fmla="*/ 6 h 12"/>
                <a:gd name="T6" fmla="*/ 9 w 11"/>
                <a:gd name="T7" fmla="*/ 5 h 12"/>
                <a:gd name="T8" fmla="*/ 7 w 11"/>
                <a:gd name="T9" fmla="*/ 1 h 12"/>
                <a:gd name="T10" fmla="*/ 3 w 11"/>
                <a:gd name="T11" fmla="*/ 0 h 12"/>
                <a:gd name="T12" fmla="*/ 0 w 11"/>
                <a:gd name="T13" fmla="*/ 2 h 12"/>
                <a:gd name="T14" fmla="*/ 0 w 11"/>
                <a:gd name="T15" fmla="*/ 4 h 12"/>
                <a:gd name="T16" fmla="*/ 1 w 11"/>
                <a:gd name="T17" fmla="*/ 8 h 12"/>
                <a:gd name="T18" fmla="*/ 4 w 11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4" y="11"/>
                  </a:moveTo>
                  <a:lnTo>
                    <a:pt x="6" y="10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1"/>
                  </a:lnTo>
                  <a:lnTo>
                    <a:pt x="3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8"/>
                  </a:lnTo>
                  <a:lnTo>
                    <a:pt x="4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8" name="Freeform 768">
              <a:extLst>
                <a:ext uri="{FF2B5EF4-FFF2-40B4-BE49-F238E27FC236}">
                  <a16:creationId xmlns:a16="http://schemas.microsoft.com/office/drawing/2014/main" id="{7670E7AD-396F-BA4D-C1D9-3BA85EA90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6110" y="4753340"/>
              <a:ext cx="54952" cy="27478"/>
            </a:xfrm>
            <a:custGeom>
              <a:avLst/>
              <a:gdLst>
                <a:gd name="T0" fmla="*/ 0 w 42"/>
                <a:gd name="T1" fmla="*/ 8 h 21"/>
                <a:gd name="T2" fmla="*/ 19 w 42"/>
                <a:gd name="T3" fmla="*/ 15 h 21"/>
                <a:gd name="T4" fmla="*/ 30 w 42"/>
                <a:gd name="T5" fmla="*/ 14 h 21"/>
                <a:gd name="T6" fmla="*/ 34 w 42"/>
                <a:gd name="T7" fmla="*/ 20 h 21"/>
                <a:gd name="T8" fmla="*/ 38 w 42"/>
                <a:gd name="T9" fmla="*/ 17 h 21"/>
                <a:gd name="T10" fmla="*/ 41 w 42"/>
                <a:gd name="T11" fmla="*/ 10 h 21"/>
                <a:gd name="T12" fmla="*/ 37 w 42"/>
                <a:gd name="T13" fmla="*/ 1 h 21"/>
                <a:gd name="T14" fmla="*/ 35 w 42"/>
                <a:gd name="T15" fmla="*/ 0 h 21"/>
                <a:gd name="T16" fmla="*/ 5 w 42"/>
                <a:gd name="T17" fmla="*/ 3 h 21"/>
                <a:gd name="T18" fmla="*/ 0 w 42"/>
                <a:gd name="T1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1">
                  <a:moveTo>
                    <a:pt x="0" y="8"/>
                  </a:moveTo>
                  <a:lnTo>
                    <a:pt x="19" y="15"/>
                  </a:lnTo>
                  <a:lnTo>
                    <a:pt x="30" y="14"/>
                  </a:lnTo>
                  <a:lnTo>
                    <a:pt x="34" y="20"/>
                  </a:lnTo>
                  <a:lnTo>
                    <a:pt x="38" y="17"/>
                  </a:lnTo>
                  <a:lnTo>
                    <a:pt x="41" y="10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5" y="3"/>
                  </a:lnTo>
                  <a:lnTo>
                    <a:pt x="0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59" name="Freeform 769">
              <a:extLst>
                <a:ext uri="{FF2B5EF4-FFF2-40B4-BE49-F238E27FC236}">
                  <a16:creationId xmlns:a16="http://schemas.microsoft.com/office/drawing/2014/main" id="{1E73C472-FE8A-5D40-FF9E-F198BEC87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6110" y="4753340"/>
              <a:ext cx="54952" cy="27478"/>
            </a:xfrm>
            <a:custGeom>
              <a:avLst/>
              <a:gdLst>
                <a:gd name="T0" fmla="*/ 0 w 42"/>
                <a:gd name="T1" fmla="*/ 8 h 21"/>
                <a:gd name="T2" fmla="*/ 19 w 42"/>
                <a:gd name="T3" fmla="*/ 15 h 21"/>
                <a:gd name="T4" fmla="*/ 30 w 42"/>
                <a:gd name="T5" fmla="*/ 14 h 21"/>
                <a:gd name="T6" fmla="*/ 34 w 42"/>
                <a:gd name="T7" fmla="*/ 20 h 21"/>
                <a:gd name="T8" fmla="*/ 38 w 42"/>
                <a:gd name="T9" fmla="*/ 17 h 21"/>
                <a:gd name="T10" fmla="*/ 41 w 42"/>
                <a:gd name="T11" fmla="*/ 10 h 21"/>
                <a:gd name="T12" fmla="*/ 37 w 42"/>
                <a:gd name="T13" fmla="*/ 1 h 21"/>
                <a:gd name="T14" fmla="*/ 35 w 42"/>
                <a:gd name="T15" fmla="*/ 0 h 21"/>
                <a:gd name="T16" fmla="*/ 5 w 42"/>
                <a:gd name="T17" fmla="*/ 3 h 21"/>
                <a:gd name="T18" fmla="*/ 0 w 42"/>
                <a:gd name="T1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21">
                  <a:moveTo>
                    <a:pt x="0" y="8"/>
                  </a:moveTo>
                  <a:lnTo>
                    <a:pt x="19" y="15"/>
                  </a:lnTo>
                  <a:lnTo>
                    <a:pt x="30" y="14"/>
                  </a:lnTo>
                  <a:lnTo>
                    <a:pt x="34" y="20"/>
                  </a:lnTo>
                  <a:lnTo>
                    <a:pt x="38" y="17"/>
                  </a:lnTo>
                  <a:lnTo>
                    <a:pt x="41" y="10"/>
                  </a:lnTo>
                  <a:lnTo>
                    <a:pt x="37" y="1"/>
                  </a:lnTo>
                  <a:lnTo>
                    <a:pt x="35" y="0"/>
                  </a:lnTo>
                  <a:lnTo>
                    <a:pt x="5" y="3"/>
                  </a:lnTo>
                  <a:lnTo>
                    <a:pt x="0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0" name="Freeform 770">
              <a:extLst>
                <a:ext uri="{FF2B5EF4-FFF2-40B4-BE49-F238E27FC236}">
                  <a16:creationId xmlns:a16="http://schemas.microsoft.com/office/drawing/2014/main" id="{87C8CBCB-4E3A-B282-90F3-254ED3C6A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0100" y="5170974"/>
              <a:ext cx="27474" cy="76933"/>
            </a:xfrm>
            <a:custGeom>
              <a:avLst/>
              <a:gdLst>
                <a:gd name="T0" fmla="*/ 15 w 24"/>
                <a:gd name="T1" fmla="*/ 55 h 60"/>
                <a:gd name="T2" fmla="*/ 18 w 24"/>
                <a:gd name="T3" fmla="*/ 52 h 60"/>
                <a:gd name="T4" fmla="*/ 16 w 24"/>
                <a:gd name="T5" fmla="*/ 46 h 60"/>
                <a:gd name="T6" fmla="*/ 17 w 24"/>
                <a:gd name="T7" fmla="*/ 41 h 60"/>
                <a:gd name="T8" fmla="*/ 23 w 24"/>
                <a:gd name="T9" fmla="*/ 30 h 60"/>
                <a:gd name="T10" fmla="*/ 22 w 24"/>
                <a:gd name="T11" fmla="*/ 28 h 60"/>
                <a:gd name="T12" fmla="*/ 14 w 24"/>
                <a:gd name="T13" fmla="*/ 19 h 60"/>
                <a:gd name="T14" fmla="*/ 12 w 24"/>
                <a:gd name="T15" fmla="*/ 14 h 60"/>
                <a:gd name="T16" fmla="*/ 11 w 24"/>
                <a:gd name="T17" fmla="*/ 5 h 60"/>
                <a:gd name="T18" fmla="*/ 7 w 24"/>
                <a:gd name="T19" fmla="*/ 0 h 60"/>
                <a:gd name="T20" fmla="*/ 5 w 24"/>
                <a:gd name="T21" fmla="*/ 10 h 60"/>
                <a:gd name="T22" fmla="*/ 4 w 24"/>
                <a:gd name="T23" fmla="*/ 17 h 60"/>
                <a:gd name="T24" fmla="*/ 3 w 24"/>
                <a:gd name="T25" fmla="*/ 27 h 60"/>
                <a:gd name="T26" fmla="*/ 4 w 24"/>
                <a:gd name="T27" fmla="*/ 34 h 60"/>
                <a:gd name="T28" fmla="*/ 2 w 24"/>
                <a:gd name="T29" fmla="*/ 44 h 60"/>
                <a:gd name="T30" fmla="*/ 0 w 24"/>
                <a:gd name="T31" fmla="*/ 49 h 60"/>
                <a:gd name="T32" fmla="*/ 0 w 24"/>
                <a:gd name="T33" fmla="*/ 58 h 60"/>
                <a:gd name="T34" fmla="*/ 9 w 24"/>
                <a:gd name="T35" fmla="*/ 59 h 60"/>
                <a:gd name="T36" fmla="*/ 15 w 24"/>
                <a:gd name="T37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60">
                  <a:moveTo>
                    <a:pt x="15" y="55"/>
                  </a:moveTo>
                  <a:lnTo>
                    <a:pt x="18" y="52"/>
                  </a:lnTo>
                  <a:lnTo>
                    <a:pt x="16" y="46"/>
                  </a:lnTo>
                  <a:lnTo>
                    <a:pt x="17" y="41"/>
                  </a:lnTo>
                  <a:lnTo>
                    <a:pt x="23" y="30"/>
                  </a:lnTo>
                  <a:lnTo>
                    <a:pt x="22" y="28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11" y="5"/>
                  </a:lnTo>
                  <a:lnTo>
                    <a:pt x="7" y="0"/>
                  </a:lnTo>
                  <a:lnTo>
                    <a:pt x="5" y="10"/>
                  </a:lnTo>
                  <a:lnTo>
                    <a:pt x="4" y="17"/>
                  </a:lnTo>
                  <a:lnTo>
                    <a:pt x="3" y="27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9" y="59"/>
                  </a:lnTo>
                  <a:lnTo>
                    <a:pt x="15" y="5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1" name="Freeform 771">
              <a:extLst>
                <a:ext uri="{FF2B5EF4-FFF2-40B4-BE49-F238E27FC236}">
                  <a16:creationId xmlns:a16="http://schemas.microsoft.com/office/drawing/2014/main" id="{B623C1D7-6D62-C78C-0BF8-CDB7448C6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0100" y="5170974"/>
              <a:ext cx="27474" cy="76933"/>
            </a:xfrm>
            <a:custGeom>
              <a:avLst/>
              <a:gdLst>
                <a:gd name="T0" fmla="*/ 15 w 24"/>
                <a:gd name="T1" fmla="*/ 55 h 60"/>
                <a:gd name="T2" fmla="*/ 18 w 24"/>
                <a:gd name="T3" fmla="*/ 52 h 60"/>
                <a:gd name="T4" fmla="*/ 16 w 24"/>
                <a:gd name="T5" fmla="*/ 46 h 60"/>
                <a:gd name="T6" fmla="*/ 17 w 24"/>
                <a:gd name="T7" fmla="*/ 41 h 60"/>
                <a:gd name="T8" fmla="*/ 23 w 24"/>
                <a:gd name="T9" fmla="*/ 30 h 60"/>
                <a:gd name="T10" fmla="*/ 22 w 24"/>
                <a:gd name="T11" fmla="*/ 28 h 60"/>
                <a:gd name="T12" fmla="*/ 14 w 24"/>
                <a:gd name="T13" fmla="*/ 19 h 60"/>
                <a:gd name="T14" fmla="*/ 12 w 24"/>
                <a:gd name="T15" fmla="*/ 14 h 60"/>
                <a:gd name="T16" fmla="*/ 11 w 24"/>
                <a:gd name="T17" fmla="*/ 5 h 60"/>
                <a:gd name="T18" fmla="*/ 7 w 24"/>
                <a:gd name="T19" fmla="*/ 0 h 60"/>
                <a:gd name="T20" fmla="*/ 5 w 24"/>
                <a:gd name="T21" fmla="*/ 10 h 60"/>
                <a:gd name="T22" fmla="*/ 4 w 24"/>
                <a:gd name="T23" fmla="*/ 17 h 60"/>
                <a:gd name="T24" fmla="*/ 3 w 24"/>
                <a:gd name="T25" fmla="*/ 27 h 60"/>
                <a:gd name="T26" fmla="*/ 4 w 24"/>
                <a:gd name="T27" fmla="*/ 34 h 60"/>
                <a:gd name="T28" fmla="*/ 2 w 24"/>
                <a:gd name="T29" fmla="*/ 44 h 60"/>
                <a:gd name="T30" fmla="*/ 0 w 24"/>
                <a:gd name="T31" fmla="*/ 49 h 60"/>
                <a:gd name="T32" fmla="*/ 0 w 24"/>
                <a:gd name="T33" fmla="*/ 58 h 60"/>
                <a:gd name="T34" fmla="*/ 9 w 24"/>
                <a:gd name="T35" fmla="*/ 59 h 60"/>
                <a:gd name="T36" fmla="*/ 15 w 24"/>
                <a:gd name="T37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60">
                  <a:moveTo>
                    <a:pt x="15" y="55"/>
                  </a:moveTo>
                  <a:lnTo>
                    <a:pt x="18" y="52"/>
                  </a:lnTo>
                  <a:lnTo>
                    <a:pt x="16" y="46"/>
                  </a:lnTo>
                  <a:lnTo>
                    <a:pt x="17" y="41"/>
                  </a:lnTo>
                  <a:lnTo>
                    <a:pt x="23" y="30"/>
                  </a:lnTo>
                  <a:lnTo>
                    <a:pt x="22" y="28"/>
                  </a:lnTo>
                  <a:lnTo>
                    <a:pt x="14" y="19"/>
                  </a:lnTo>
                  <a:lnTo>
                    <a:pt x="12" y="14"/>
                  </a:lnTo>
                  <a:lnTo>
                    <a:pt x="11" y="5"/>
                  </a:lnTo>
                  <a:lnTo>
                    <a:pt x="7" y="0"/>
                  </a:lnTo>
                  <a:lnTo>
                    <a:pt x="5" y="10"/>
                  </a:lnTo>
                  <a:lnTo>
                    <a:pt x="4" y="17"/>
                  </a:lnTo>
                  <a:lnTo>
                    <a:pt x="3" y="27"/>
                  </a:lnTo>
                  <a:lnTo>
                    <a:pt x="4" y="34"/>
                  </a:lnTo>
                  <a:lnTo>
                    <a:pt x="2" y="44"/>
                  </a:lnTo>
                  <a:lnTo>
                    <a:pt x="0" y="49"/>
                  </a:lnTo>
                  <a:lnTo>
                    <a:pt x="0" y="58"/>
                  </a:lnTo>
                  <a:lnTo>
                    <a:pt x="9" y="59"/>
                  </a:lnTo>
                  <a:lnTo>
                    <a:pt x="15" y="5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2" name="Freeform 772">
              <a:extLst>
                <a:ext uri="{FF2B5EF4-FFF2-40B4-BE49-F238E27FC236}">
                  <a16:creationId xmlns:a16="http://schemas.microsoft.com/office/drawing/2014/main" id="{F35CBF68-AE16-E462-E488-E9A301A5D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8151" y="5572125"/>
              <a:ext cx="27478" cy="16484"/>
            </a:xfrm>
            <a:custGeom>
              <a:avLst/>
              <a:gdLst>
                <a:gd name="T0" fmla="*/ 12 w 21"/>
                <a:gd name="T1" fmla="*/ 12 h 13"/>
                <a:gd name="T2" fmla="*/ 20 w 21"/>
                <a:gd name="T3" fmla="*/ 7 h 13"/>
                <a:gd name="T4" fmla="*/ 19 w 21"/>
                <a:gd name="T5" fmla="*/ 6 h 13"/>
                <a:gd name="T6" fmla="*/ 14 w 21"/>
                <a:gd name="T7" fmla="*/ 0 h 13"/>
                <a:gd name="T8" fmla="*/ 11 w 21"/>
                <a:gd name="T9" fmla="*/ 0 h 13"/>
                <a:gd name="T10" fmla="*/ 4 w 21"/>
                <a:gd name="T11" fmla="*/ 1 h 13"/>
                <a:gd name="T12" fmla="*/ 0 w 21"/>
                <a:gd name="T13" fmla="*/ 4 h 13"/>
                <a:gd name="T14" fmla="*/ 5 w 21"/>
                <a:gd name="T15" fmla="*/ 12 h 13"/>
                <a:gd name="T16" fmla="*/ 12 w 21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12" y="12"/>
                  </a:moveTo>
                  <a:lnTo>
                    <a:pt x="20" y="7"/>
                  </a:lnTo>
                  <a:lnTo>
                    <a:pt x="19" y="6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5" y="12"/>
                  </a:lnTo>
                  <a:lnTo>
                    <a:pt x="12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3" name="Freeform 773">
              <a:extLst>
                <a:ext uri="{FF2B5EF4-FFF2-40B4-BE49-F238E27FC236}">
                  <a16:creationId xmlns:a16="http://schemas.microsoft.com/office/drawing/2014/main" id="{4E01ED5E-DB12-6F47-170F-98E05BAF4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8151" y="5572125"/>
              <a:ext cx="27478" cy="16484"/>
            </a:xfrm>
            <a:custGeom>
              <a:avLst/>
              <a:gdLst>
                <a:gd name="T0" fmla="*/ 12 w 21"/>
                <a:gd name="T1" fmla="*/ 12 h 13"/>
                <a:gd name="T2" fmla="*/ 20 w 21"/>
                <a:gd name="T3" fmla="*/ 7 h 13"/>
                <a:gd name="T4" fmla="*/ 19 w 21"/>
                <a:gd name="T5" fmla="*/ 6 h 13"/>
                <a:gd name="T6" fmla="*/ 14 w 21"/>
                <a:gd name="T7" fmla="*/ 0 h 13"/>
                <a:gd name="T8" fmla="*/ 11 w 21"/>
                <a:gd name="T9" fmla="*/ 0 h 13"/>
                <a:gd name="T10" fmla="*/ 4 w 21"/>
                <a:gd name="T11" fmla="*/ 1 h 13"/>
                <a:gd name="T12" fmla="*/ 0 w 21"/>
                <a:gd name="T13" fmla="*/ 4 h 13"/>
                <a:gd name="T14" fmla="*/ 5 w 21"/>
                <a:gd name="T15" fmla="*/ 12 h 13"/>
                <a:gd name="T16" fmla="*/ 12 w 21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3">
                  <a:moveTo>
                    <a:pt x="12" y="12"/>
                  </a:moveTo>
                  <a:lnTo>
                    <a:pt x="20" y="7"/>
                  </a:lnTo>
                  <a:lnTo>
                    <a:pt x="19" y="6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4" y="1"/>
                  </a:lnTo>
                  <a:lnTo>
                    <a:pt x="0" y="4"/>
                  </a:lnTo>
                  <a:lnTo>
                    <a:pt x="5" y="12"/>
                  </a:lnTo>
                  <a:lnTo>
                    <a:pt x="12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4" name="Freeform 774">
              <a:extLst>
                <a:ext uri="{FF2B5EF4-FFF2-40B4-BE49-F238E27FC236}">
                  <a16:creationId xmlns:a16="http://schemas.microsoft.com/office/drawing/2014/main" id="{978154F6-4694-5FF9-9BC7-6E5457F02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2494" y="7742724"/>
              <a:ext cx="5493" cy="5497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4 h 6"/>
                <a:gd name="T4" fmla="*/ 1 w 5"/>
                <a:gd name="T5" fmla="*/ 5 h 6"/>
                <a:gd name="T6" fmla="*/ 2 w 5"/>
                <a:gd name="T7" fmla="*/ 5 h 6"/>
                <a:gd name="T8" fmla="*/ 4 w 5"/>
                <a:gd name="T9" fmla="*/ 2 h 6"/>
                <a:gd name="T10" fmla="*/ 3 w 5"/>
                <a:gd name="T11" fmla="*/ 0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5" name="Freeform 775">
              <a:extLst>
                <a:ext uri="{FF2B5EF4-FFF2-40B4-BE49-F238E27FC236}">
                  <a16:creationId xmlns:a16="http://schemas.microsoft.com/office/drawing/2014/main" id="{CF213BA3-FB7F-3D53-BD50-881701083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2494" y="7742724"/>
              <a:ext cx="5493" cy="5497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4 h 6"/>
                <a:gd name="T4" fmla="*/ 1 w 5"/>
                <a:gd name="T5" fmla="*/ 5 h 6"/>
                <a:gd name="T6" fmla="*/ 2 w 5"/>
                <a:gd name="T7" fmla="*/ 5 h 6"/>
                <a:gd name="T8" fmla="*/ 4 w 5"/>
                <a:gd name="T9" fmla="*/ 2 h 6"/>
                <a:gd name="T10" fmla="*/ 3 w 5"/>
                <a:gd name="T11" fmla="*/ 0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lnTo>
                    <a:pt x="0" y="4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2"/>
                  </a:lnTo>
                  <a:lnTo>
                    <a:pt x="3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6" name="Freeform 776">
              <a:extLst>
                <a:ext uri="{FF2B5EF4-FFF2-40B4-BE49-F238E27FC236}">
                  <a16:creationId xmlns:a16="http://schemas.microsoft.com/office/drawing/2014/main" id="{C4037B13-F64F-B24F-DC16-71CF1CA4C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6456" y="7676782"/>
              <a:ext cx="10990" cy="10990"/>
            </a:xfrm>
            <a:custGeom>
              <a:avLst/>
              <a:gdLst>
                <a:gd name="T0" fmla="*/ 4 w 9"/>
                <a:gd name="T1" fmla="*/ 0 h 9"/>
                <a:gd name="T2" fmla="*/ 3 w 9"/>
                <a:gd name="T3" fmla="*/ 3 h 9"/>
                <a:gd name="T4" fmla="*/ 0 w 9"/>
                <a:gd name="T5" fmla="*/ 6 h 9"/>
                <a:gd name="T6" fmla="*/ 0 w 9"/>
                <a:gd name="T7" fmla="*/ 7 h 9"/>
                <a:gd name="T8" fmla="*/ 2 w 9"/>
                <a:gd name="T9" fmla="*/ 8 h 9"/>
                <a:gd name="T10" fmla="*/ 3 w 9"/>
                <a:gd name="T11" fmla="*/ 5 h 9"/>
                <a:gd name="T12" fmla="*/ 7 w 9"/>
                <a:gd name="T13" fmla="*/ 2 h 9"/>
                <a:gd name="T14" fmla="*/ 8 w 9"/>
                <a:gd name="T15" fmla="*/ 0 h 9"/>
                <a:gd name="T16" fmla="*/ 7 w 9"/>
                <a:gd name="T17" fmla="*/ 0 h 9"/>
                <a:gd name="T18" fmla="*/ 4 w 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7" name="Freeform 777">
              <a:extLst>
                <a:ext uri="{FF2B5EF4-FFF2-40B4-BE49-F238E27FC236}">
                  <a16:creationId xmlns:a16="http://schemas.microsoft.com/office/drawing/2014/main" id="{AC2473C3-9076-A399-F415-150F0C624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6456" y="7676782"/>
              <a:ext cx="10990" cy="10990"/>
            </a:xfrm>
            <a:custGeom>
              <a:avLst/>
              <a:gdLst>
                <a:gd name="T0" fmla="*/ 4 w 9"/>
                <a:gd name="T1" fmla="*/ 0 h 9"/>
                <a:gd name="T2" fmla="*/ 3 w 9"/>
                <a:gd name="T3" fmla="*/ 3 h 9"/>
                <a:gd name="T4" fmla="*/ 0 w 9"/>
                <a:gd name="T5" fmla="*/ 6 h 9"/>
                <a:gd name="T6" fmla="*/ 0 w 9"/>
                <a:gd name="T7" fmla="*/ 7 h 9"/>
                <a:gd name="T8" fmla="*/ 2 w 9"/>
                <a:gd name="T9" fmla="*/ 8 h 9"/>
                <a:gd name="T10" fmla="*/ 3 w 9"/>
                <a:gd name="T11" fmla="*/ 5 h 9"/>
                <a:gd name="T12" fmla="*/ 7 w 9"/>
                <a:gd name="T13" fmla="*/ 2 h 9"/>
                <a:gd name="T14" fmla="*/ 8 w 9"/>
                <a:gd name="T15" fmla="*/ 0 h 9"/>
                <a:gd name="T16" fmla="*/ 7 w 9"/>
                <a:gd name="T17" fmla="*/ 0 h 9"/>
                <a:gd name="T18" fmla="*/ 4 w 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lnTo>
                    <a:pt x="3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8"/>
                  </a:lnTo>
                  <a:lnTo>
                    <a:pt x="3" y="5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8" name="Freeform 778">
              <a:extLst>
                <a:ext uri="{FF2B5EF4-FFF2-40B4-BE49-F238E27FC236}">
                  <a16:creationId xmlns:a16="http://schemas.microsoft.com/office/drawing/2014/main" id="{48627290-0DCE-7D20-2666-7B8349FA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0418" y="7561385"/>
              <a:ext cx="38465" cy="49455"/>
            </a:xfrm>
            <a:custGeom>
              <a:avLst/>
              <a:gdLst>
                <a:gd name="T0" fmla="*/ 26 w 31"/>
                <a:gd name="T1" fmla="*/ 1 h 38"/>
                <a:gd name="T2" fmla="*/ 22 w 31"/>
                <a:gd name="T3" fmla="*/ 5 h 38"/>
                <a:gd name="T4" fmla="*/ 18 w 31"/>
                <a:gd name="T5" fmla="*/ 15 h 38"/>
                <a:gd name="T6" fmla="*/ 16 w 31"/>
                <a:gd name="T7" fmla="*/ 20 h 38"/>
                <a:gd name="T8" fmla="*/ 8 w 31"/>
                <a:gd name="T9" fmla="*/ 21 h 38"/>
                <a:gd name="T10" fmla="*/ 5 w 31"/>
                <a:gd name="T11" fmla="*/ 24 h 38"/>
                <a:gd name="T12" fmla="*/ 1 w 31"/>
                <a:gd name="T13" fmla="*/ 24 h 38"/>
                <a:gd name="T14" fmla="*/ 0 w 31"/>
                <a:gd name="T15" fmla="*/ 26 h 38"/>
                <a:gd name="T16" fmla="*/ 2 w 31"/>
                <a:gd name="T17" fmla="*/ 29 h 38"/>
                <a:gd name="T18" fmla="*/ 2 w 31"/>
                <a:gd name="T19" fmla="*/ 34 h 38"/>
                <a:gd name="T20" fmla="*/ 3 w 31"/>
                <a:gd name="T21" fmla="*/ 36 h 38"/>
                <a:gd name="T22" fmla="*/ 7 w 31"/>
                <a:gd name="T23" fmla="*/ 37 h 38"/>
                <a:gd name="T24" fmla="*/ 9 w 31"/>
                <a:gd name="T25" fmla="*/ 35 h 38"/>
                <a:gd name="T26" fmla="*/ 11 w 31"/>
                <a:gd name="T27" fmla="*/ 32 h 38"/>
                <a:gd name="T28" fmla="*/ 14 w 31"/>
                <a:gd name="T29" fmla="*/ 30 h 38"/>
                <a:gd name="T30" fmla="*/ 19 w 31"/>
                <a:gd name="T31" fmla="*/ 29 h 38"/>
                <a:gd name="T32" fmla="*/ 23 w 31"/>
                <a:gd name="T33" fmla="*/ 24 h 38"/>
                <a:gd name="T34" fmla="*/ 28 w 31"/>
                <a:gd name="T35" fmla="*/ 16 h 38"/>
                <a:gd name="T36" fmla="*/ 29 w 31"/>
                <a:gd name="T37" fmla="*/ 12 h 38"/>
                <a:gd name="T38" fmla="*/ 30 w 31"/>
                <a:gd name="T39" fmla="*/ 6 h 38"/>
                <a:gd name="T40" fmla="*/ 29 w 31"/>
                <a:gd name="T41" fmla="*/ 0 h 38"/>
                <a:gd name="T42" fmla="*/ 26 w 31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38">
                  <a:moveTo>
                    <a:pt x="26" y="1"/>
                  </a:moveTo>
                  <a:lnTo>
                    <a:pt x="22" y="5"/>
                  </a:lnTo>
                  <a:lnTo>
                    <a:pt x="18" y="15"/>
                  </a:lnTo>
                  <a:lnTo>
                    <a:pt x="16" y="20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7" y="37"/>
                  </a:lnTo>
                  <a:lnTo>
                    <a:pt x="9" y="35"/>
                  </a:lnTo>
                  <a:lnTo>
                    <a:pt x="11" y="32"/>
                  </a:lnTo>
                  <a:lnTo>
                    <a:pt x="14" y="30"/>
                  </a:lnTo>
                  <a:lnTo>
                    <a:pt x="19" y="29"/>
                  </a:lnTo>
                  <a:lnTo>
                    <a:pt x="23" y="24"/>
                  </a:lnTo>
                  <a:lnTo>
                    <a:pt x="28" y="16"/>
                  </a:lnTo>
                  <a:lnTo>
                    <a:pt x="29" y="12"/>
                  </a:lnTo>
                  <a:lnTo>
                    <a:pt x="30" y="6"/>
                  </a:lnTo>
                  <a:lnTo>
                    <a:pt x="29" y="0"/>
                  </a:lnTo>
                  <a:lnTo>
                    <a:pt x="2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69" name="Freeform 779">
              <a:extLst>
                <a:ext uri="{FF2B5EF4-FFF2-40B4-BE49-F238E27FC236}">
                  <a16:creationId xmlns:a16="http://schemas.microsoft.com/office/drawing/2014/main" id="{0B9D6DFC-A5B6-B472-BAF7-53EC512B9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70418" y="7561385"/>
              <a:ext cx="38465" cy="49455"/>
            </a:xfrm>
            <a:custGeom>
              <a:avLst/>
              <a:gdLst>
                <a:gd name="T0" fmla="*/ 26 w 31"/>
                <a:gd name="T1" fmla="*/ 1 h 38"/>
                <a:gd name="T2" fmla="*/ 22 w 31"/>
                <a:gd name="T3" fmla="*/ 5 h 38"/>
                <a:gd name="T4" fmla="*/ 18 w 31"/>
                <a:gd name="T5" fmla="*/ 15 h 38"/>
                <a:gd name="T6" fmla="*/ 16 w 31"/>
                <a:gd name="T7" fmla="*/ 20 h 38"/>
                <a:gd name="T8" fmla="*/ 8 w 31"/>
                <a:gd name="T9" fmla="*/ 21 h 38"/>
                <a:gd name="T10" fmla="*/ 5 w 31"/>
                <a:gd name="T11" fmla="*/ 24 h 38"/>
                <a:gd name="T12" fmla="*/ 1 w 31"/>
                <a:gd name="T13" fmla="*/ 24 h 38"/>
                <a:gd name="T14" fmla="*/ 0 w 31"/>
                <a:gd name="T15" fmla="*/ 26 h 38"/>
                <a:gd name="T16" fmla="*/ 2 w 31"/>
                <a:gd name="T17" fmla="*/ 29 h 38"/>
                <a:gd name="T18" fmla="*/ 2 w 31"/>
                <a:gd name="T19" fmla="*/ 34 h 38"/>
                <a:gd name="T20" fmla="*/ 3 w 31"/>
                <a:gd name="T21" fmla="*/ 36 h 38"/>
                <a:gd name="T22" fmla="*/ 7 w 31"/>
                <a:gd name="T23" fmla="*/ 37 h 38"/>
                <a:gd name="T24" fmla="*/ 9 w 31"/>
                <a:gd name="T25" fmla="*/ 35 h 38"/>
                <a:gd name="T26" fmla="*/ 11 w 31"/>
                <a:gd name="T27" fmla="*/ 32 h 38"/>
                <a:gd name="T28" fmla="*/ 14 w 31"/>
                <a:gd name="T29" fmla="*/ 30 h 38"/>
                <a:gd name="T30" fmla="*/ 19 w 31"/>
                <a:gd name="T31" fmla="*/ 29 h 38"/>
                <a:gd name="T32" fmla="*/ 23 w 31"/>
                <a:gd name="T33" fmla="*/ 24 h 38"/>
                <a:gd name="T34" fmla="*/ 28 w 31"/>
                <a:gd name="T35" fmla="*/ 16 h 38"/>
                <a:gd name="T36" fmla="*/ 29 w 31"/>
                <a:gd name="T37" fmla="*/ 12 h 38"/>
                <a:gd name="T38" fmla="*/ 30 w 31"/>
                <a:gd name="T39" fmla="*/ 6 h 38"/>
                <a:gd name="T40" fmla="*/ 29 w 31"/>
                <a:gd name="T41" fmla="*/ 0 h 38"/>
                <a:gd name="T42" fmla="*/ 26 w 31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38">
                  <a:moveTo>
                    <a:pt x="26" y="1"/>
                  </a:moveTo>
                  <a:lnTo>
                    <a:pt x="22" y="5"/>
                  </a:lnTo>
                  <a:lnTo>
                    <a:pt x="18" y="15"/>
                  </a:lnTo>
                  <a:lnTo>
                    <a:pt x="16" y="20"/>
                  </a:lnTo>
                  <a:lnTo>
                    <a:pt x="8" y="21"/>
                  </a:lnTo>
                  <a:lnTo>
                    <a:pt x="5" y="24"/>
                  </a:lnTo>
                  <a:lnTo>
                    <a:pt x="1" y="24"/>
                  </a:lnTo>
                  <a:lnTo>
                    <a:pt x="0" y="26"/>
                  </a:lnTo>
                  <a:lnTo>
                    <a:pt x="2" y="29"/>
                  </a:lnTo>
                  <a:lnTo>
                    <a:pt x="2" y="34"/>
                  </a:lnTo>
                  <a:lnTo>
                    <a:pt x="3" y="36"/>
                  </a:lnTo>
                  <a:lnTo>
                    <a:pt x="7" y="37"/>
                  </a:lnTo>
                  <a:lnTo>
                    <a:pt x="9" y="35"/>
                  </a:lnTo>
                  <a:lnTo>
                    <a:pt x="11" y="32"/>
                  </a:lnTo>
                  <a:lnTo>
                    <a:pt x="14" y="30"/>
                  </a:lnTo>
                  <a:lnTo>
                    <a:pt x="19" y="29"/>
                  </a:lnTo>
                  <a:lnTo>
                    <a:pt x="23" y="24"/>
                  </a:lnTo>
                  <a:lnTo>
                    <a:pt x="28" y="16"/>
                  </a:lnTo>
                  <a:lnTo>
                    <a:pt x="29" y="12"/>
                  </a:lnTo>
                  <a:lnTo>
                    <a:pt x="30" y="6"/>
                  </a:lnTo>
                  <a:lnTo>
                    <a:pt x="29" y="0"/>
                  </a:lnTo>
                  <a:lnTo>
                    <a:pt x="2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0" name="Freeform 780">
              <a:extLst>
                <a:ext uri="{FF2B5EF4-FFF2-40B4-BE49-F238E27FC236}">
                  <a16:creationId xmlns:a16="http://schemas.microsoft.com/office/drawing/2014/main" id="{9BCBF594-3CE2-F502-01F3-35D58256D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8437" y="7632820"/>
              <a:ext cx="10990" cy="21981"/>
            </a:xfrm>
            <a:custGeom>
              <a:avLst/>
              <a:gdLst>
                <a:gd name="T0" fmla="*/ 0 w 10"/>
                <a:gd name="T1" fmla="*/ 13 h 19"/>
                <a:gd name="T2" fmla="*/ 0 w 10"/>
                <a:gd name="T3" fmla="*/ 17 h 19"/>
                <a:gd name="T4" fmla="*/ 3 w 10"/>
                <a:gd name="T5" fmla="*/ 18 h 19"/>
                <a:gd name="T6" fmla="*/ 6 w 10"/>
                <a:gd name="T7" fmla="*/ 16 h 19"/>
                <a:gd name="T8" fmla="*/ 7 w 10"/>
                <a:gd name="T9" fmla="*/ 14 h 19"/>
                <a:gd name="T10" fmla="*/ 6 w 10"/>
                <a:gd name="T11" fmla="*/ 8 h 19"/>
                <a:gd name="T12" fmla="*/ 8 w 10"/>
                <a:gd name="T13" fmla="*/ 4 h 19"/>
                <a:gd name="T14" fmla="*/ 9 w 10"/>
                <a:gd name="T15" fmla="*/ 0 h 19"/>
                <a:gd name="T16" fmla="*/ 7 w 10"/>
                <a:gd name="T17" fmla="*/ 0 h 19"/>
                <a:gd name="T18" fmla="*/ 0 w 10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0" y="13"/>
                  </a:moveTo>
                  <a:lnTo>
                    <a:pt x="0" y="17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6" y="8"/>
                  </a:lnTo>
                  <a:lnTo>
                    <a:pt x="8" y="4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1" name="Freeform 781">
              <a:extLst>
                <a:ext uri="{FF2B5EF4-FFF2-40B4-BE49-F238E27FC236}">
                  <a16:creationId xmlns:a16="http://schemas.microsoft.com/office/drawing/2014/main" id="{F5800617-057B-A79C-63DD-08B3C96AE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8437" y="7632820"/>
              <a:ext cx="10990" cy="21981"/>
            </a:xfrm>
            <a:custGeom>
              <a:avLst/>
              <a:gdLst>
                <a:gd name="T0" fmla="*/ 0 w 10"/>
                <a:gd name="T1" fmla="*/ 13 h 19"/>
                <a:gd name="T2" fmla="*/ 0 w 10"/>
                <a:gd name="T3" fmla="*/ 17 h 19"/>
                <a:gd name="T4" fmla="*/ 3 w 10"/>
                <a:gd name="T5" fmla="*/ 18 h 19"/>
                <a:gd name="T6" fmla="*/ 6 w 10"/>
                <a:gd name="T7" fmla="*/ 16 h 19"/>
                <a:gd name="T8" fmla="*/ 7 w 10"/>
                <a:gd name="T9" fmla="*/ 14 h 19"/>
                <a:gd name="T10" fmla="*/ 6 w 10"/>
                <a:gd name="T11" fmla="*/ 8 h 19"/>
                <a:gd name="T12" fmla="*/ 8 w 10"/>
                <a:gd name="T13" fmla="*/ 4 h 19"/>
                <a:gd name="T14" fmla="*/ 9 w 10"/>
                <a:gd name="T15" fmla="*/ 0 h 19"/>
                <a:gd name="T16" fmla="*/ 7 w 10"/>
                <a:gd name="T17" fmla="*/ 0 h 19"/>
                <a:gd name="T18" fmla="*/ 0 w 10"/>
                <a:gd name="T1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9">
                  <a:moveTo>
                    <a:pt x="0" y="13"/>
                  </a:moveTo>
                  <a:lnTo>
                    <a:pt x="0" y="17"/>
                  </a:lnTo>
                  <a:lnTo>
                    <a:pt x="3" y="18"/>
                  </a:lnTo>
                  <a:lnTo>
                    <a:pt x="6" y="16"/>
                  </a:lnTo>
                  <a:lnTo>
                    <a:pt x="7" y="14"/>
                  </a:lnTo>
                  <a:lnTo>
                    <a:pt x="6" y="8"/>
                  </a:lnTo>
                  <a:lnTo>
                    <a:pt x="8" y="4"/>
                  </a:lnTo>
                  <a:lnTo>
                    <a:pt x="9" y="0"/>
                  </a:lnTo>
                  <a:lnTo>
                    <a:pt x="7" y="0"/>
                  </a:lnTo>
                  <a:lnTo>
                    <a:pt x="0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2" name="Freeform 782">
              <a:extLst>
                <a:ext uri="{FF2B5EF4-FFF2-40B4-BE49-F238E27FC236}">
                  <a16:creationId xmlns:a16="http://schemas.microsoft.com/office/drawing/2014/main" id="{840523F3-52BB-DB3D-F546-14BE9525D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8725" y="7979019"/>
              <a:ext cx="5493" cy="549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3" name="Freeform 783">
              <a:extLst>
                <a:ext uri="{FF2B5EF4-FFF2-40B4-BE49-F238E27FC236}">
                  <a16:creationId xmlns:a16="http://schemas.microsoft.com/office/drawing/2014/main" id="{4F1EFC6E-F1FD-AD67-F822-60DC9BDD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8725" y="7979019"/>
              <a:ext cx="5493" cy="5493"/>
            </a:xfrm>
            <a:custGeom>
              <a:avLst/>
              <a:gdLst>
                <a:gd name="T0" fmla="*/ 1 w 3"/>
                <a:gd name="T1" fmla="*/ 0 h 3"/>
                <a:gd name="T2" fmla="*/ 1 w 3"/>
                <a:gd name="T3" fmla="*/ 0 h 3"/>
                <a:gd name="T4" fmla="*/ 0 w 3"/>
                <a:gd name="T5" fmla="*/ 0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2 h 3"/>
                <a:gd name="T12" fmla="*/ 2 w 3"/>
                <a:gd name="T13" fmla="*/ 1 h 3"/>
                <a:gd name="T14" fmla="*/ 2 w 3"/>
                <a:gd name="T15" fmla="*/ 0 h 3"/>
                <a:gd name="T16" fmla="*/ 1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4" name="Freeform 784">
              <a:extLst>
                <a:ext uri="{FF2B5EF4-FFF2-40B4-BE49-F238E27FC236}">
                  <a16:creationId xmlns:a16="http://schemas.microsoft.com/office/drawing/2014/main" id="{8C3BBE4C-B454-DA7C-BAEC-015343FBA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9716" y="7968029"/>
              <a:ext cx="10990" cy="10990"/>
            </a:xfrm>
            <a:custGeom>
              <a:avLst/>
              <a:gdLst>
                <a:gd name="T0" fmla="*/ 7 w 10"/>
                <a:gd name="T1" fmla="*/ 0 h 8"/>
                <a:gd name="T2" fmla="*/ 1 w 10"/>
                <a:gd name="T3" fmla="*/ 2 h 8"/>
                <a:gd name="T4" fmla="*/ 1 w 10"/>
                <a:gd name="T5" fmla="*/ 3 h 8"/>
                <a:gd name="T6" fmla="*/ 0 w 10"/>
                <a:gd name="T7" fmla="*/ 5 h 8"/>
                <a:gd name="T8" fmla="*/ 2 w 10"/>
                <a:gd name="T9" fmla="*/ 7 h 8"/>
                <a:gd name="T10" fmla="*/ 3 w 10"/>
                <a:gd name="T11" fmla="*/ 5 h 8"/>
                <a:gd name="T12" fmla="*/ 9 w 10"/>
                <a:gd name="T13" fmla="*/ 3 h 8"/>
                <a:gd name="T14" fmla="*/ 9 w 10"/>
                <a:gd name="T15" fmla="*/ 2 h 8"/>
                <a:gd name="T16" fmla="*/ 7 w 1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5" name="Freeform 785">
              <a:extLst>
                <a:ext uri="{FF2B5EF4-FFF2-40B4-BE49-F238E27FC236}">
                  <a16:creationId xmlns:a16="http://schemas.microsoft.com/office/drawing/2014/main" id="{E6C28405-1595-FB1B-DFCF-B95E410DD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9716" y="7968029"/>
              <a:ext cx="10990" cy="10990"/>
            </a:xfrm>
            <a:custGeom>
              <a:avLst/>
              <a:gdLst>
                <a:gd name="T0" fmla="*/ 7 w 10"/>
                <a:gd name="T1" fmla="*/ 0 h 8"/>
                <a:gd name="T2" fmla="*/ 1 w 10"/>
                <a:gd name="T3" fmla="*/ 2 h 8"/>
                <a:gd name="T4" fmla="*/ 1 w 10"/>
                <a:gd name="T5" fmla="*/ 3 h 8"/>
                <a:gd name="T6" fmla="*/ 0 w 10"/>
                <a:gd name="T7" fmla="*/ 5 h 8"/>
                <a:gd name="T8" fmla="*/ 2 w 10"/>
                <a:gd name="T9" fmla="*/ 7 h 8"/>
                <a:gd name="T10" fmla="*/ 3 w 10"/>
                <a:gd name="T11" fmla="*/ 5 h 8"/>
                <a:gd name="T12" fmla="*/ 9 w 10"/>
                <a:gd name="T13" fmla="*/ 3 h 8"/>
                <a:gd name="T14" fmla="*/ 9 w 10"/>
                <a:gd name="T15" fmla="*/ 2 h 8"/>
                <a:gd name="T16" fmla="*/ 7 w 10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6" name="Freeform 786">
              <a:extLst>
                <a:ext uri="{FF2B5EF4-FFF2-40B4-BE49-F238E27FC236}">
                  <a16:creationId xmlns:a16="http://schemas.microsoft.com/office/drawing/2014/main" id="{14483BCD-5EE9-0A13-AA62-9D116F570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5754" y="7935058"/>
              <a:ext cx="43962" cy="49455"/>
            </a:xfrm>
            <a:custGeom>
              <a:avLst/>
              <a:gdLst>
                <a:gd name="T0" fmla="*/ 24 w 37"/>
                <a:gd name="T1" fmla="*/ 0 h 38"/>
                <a:gd name="T2" fmla="*/ 21 w 37"/>
                <a:gd name="T3" fmla="*/ 0 h 38"/>
                <a:gd name="T4" fmla="*/ 16 w 37"/>
                <a:gd name="T5" fmla="*/ 10 h 38"/>
                <a:gd name="T6" fmla="*/ 14 w 37"/>
                <a:gd name="T7" fmla="*/ 11 h 38"/>
                <a:gd name="T8" fmla="*/ 13 w 37"/>
                <a:gd name="T9" fmla="*/ 13 h 38"/>
                <a:gd name="T10" fmla="*/ 11 w 37"/>
                <a:gd name="T11" fmla="*/ 16 h 38"/>
                <a:gd name="T12" fmla="*/ 9 w 37"/>
                <a:gd name="T13" fmla="*/ 19 h 38"/>
                <a:gd name="T14" fmla="*/ 7 w 37"/>
                <a:gd name="T15" fmla="*/ 22 h 38"/>
                <a:gd name="T16" fmla="*/ 1 w 37"/>
                <a:gd name="T17" fmla="*/ 28 h 38"/>
                <a:gd name="T18" fmla="*/ 0 w 37"/>
                <a:gd name="T19" fmla="*/ 30 h 38"/>
                <a:gd name="T20" fmla="*/ 0 w 37"/>
                <a:gd name="T21" fmla="*/ 33 h 38"/>
                <a:gd name="T22" fmla="*/ 3 w 37"/>
                <a:gd name="T23" fmla="*/ 37 h 38"/>
                <a:gd name="T24" fmla="*/ 5 w 37"/>
                <a:gd name="T25" fmla="*/ 29 h 38"/>
                <a:gd name="T26" fmla="*/ 10 w 37"/>
                <a:gd name="T27" fmla="*/ 25 h 38"/>
                <a:gd name="T28" fmla="*/ 14 w 37"/>
                <a:gd name="T29" fmla="*/ 20 h 38"/>
                <a:gd name="T30" fmla="*/ 15 w 37"/>
                <a:gd name="T31" fmla="*/ 17 h 38"/>
                <a:gd name="T32" fmla="*/ 21 w 37"/>
                <a:gd name="T33" fmla="*/ 11 h 38"/>
                <a:gd name="T34" fmla="*/ 23 w 37"/>
                <a:gd name="T35" fmla="*/ 10 h 38"/>
                <a:gd name="T36" fmla="*/ 27 w 37"/>
                <a:gd name="T37" fmla="*/ 9 h 38"/>
                <a:gd name="T38" fmla="*/ 31 w 37"/>
                <a:gd name="T39" fmla="*/ 5 h 38"/>
                <a:gd name="T40" fmla="*/ 34 w 37"/>
                <a:gd name="T41" fmla="*/ 5 h 38"/>
                <a:gd name="T42" fmla="*/ 36 w 37"/>
                <a:gd name="T43" fmla="*/ 2 h 38"/>
                <a:gd name="T44" fmla="*/ 29 w 37"/>
                <a:gd name="T45" fmla="*/ 3 h 38"/>
                <a:gd name="T46" fmla="*/ 24 w 37"/>
                <a:gd name="T4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8">
                  <a:moveTo>
                    <a:pt x="24" y="0"/>
                  </a:moveTo>
                  <a:lnTo>
                    <a:pt x="21" y="0"/>
                  </a:lnTo>
                  <a:lnTo>
                    <a:pt x="16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11" y="16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3" y="37"/>
                  </a:lnTo>
                  <a:lnTo>
                    <a:pt x="5" y="29"/>
                  </a:lnTo>
                  <a:lnTo>
                    <a:pt x="10" y="25"/>
                  </a:lnTo>
                  <a:lnTo>
                    <a:pt x="14" y="20"/>
                  </a:lnTo>
                  <a:lnTo>
                    <a:pt x="15" y="17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7" y="9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2"/>
                  </a:lnTo>
                  <a:lnTo>
                    <a:pt x="29" y="3"/>
                  </a:lnTo>
                  <a:lnTo>
                    <a:pt x="2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7" name="Freeform 787">
              <a:extLst>
                <a:ext uri="{FF2B5EF4-FFF2-40B4-BE49-F238E27FC236}">
                  <a16:creationId xmlns:a16="http://schemas.microsoft.com/office/drawing/2014/main" id="{95672B93-3483-B64C-BA2B-1D19A5A61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5754" y="7935058"/>
              <a:ext cx="43962" cy="49455"/>
            </a:xfrm>
            <a:custGeom>
              <a:avLst/>
              <a:gdLst>
                <a:gd name="T0" fmla="*/ 24 w 37"/>
                <a:gd name="T1" fmla="*/ 0 h 38"/>
                <a:gd name="T2" fmla="*/ 21 w 37"/>
                <a:gd name="T3" fmla="*/ 0 h 38"/>
                <a:gd name="T4" fmla="*/ 16 w 37"/>
                <a:gd name="T5" fmla="*/ 10 h 38"/>
                <a:gd name="T6" fmla="*/ 14 w 37"/>
                <a:gd name="T7" fmla="*/ 11 h 38"/>
                <a:gd name="T8" fmla="*/ 13 w 37"/>
                <a:gd name="T9" fmla="*/ 13 h 38"/>
                <a:gd name="T10" fmla="*/ 11 w 37"/>
                <a:gd name="T11" fmla="*/ 16 h 38"/>
                <a:gd name="T12" fmla="*/ 9 w 37"/>
                <a:gd name="T13" fmla="*/ 19 h 38"/>
                <a:gd name="T14" fmla="*/ 7 w 37"/>
                <a:gd name="T15" fmla="*/ 22 h 38"/>
                <a:gd name="T16" fmla="*/ 1 w 37"/>
                <a:gd name="T17" fmla="*/ 28 h 38"/>
                <a:gd name="T18" fmla="*/ 0 w 37"/>
                <a:gd name="T19" fmla="*/ 30 h 38"/>
                <a:gd name="T20" fmla="*/ 0 w 37"/>
                <a:gd name="T21" fmla="*/ 33 h 38"/>
                <a:gd name="T22" fmla="*/ 3 w 37"/>
                <a:gd name="T23" fmla="*/ 37 h 38"/>
                <a:gd name="T24" fmla="*/ 5 w 37"/>
                <a:gd name="T25" fmla="*/ 29 h 38"/>
                <a:gd name="T26" fmla="*/ 10 w 37"/>
                <a:gd name="T27" fmla="*/ 25 h 38"/>
                <a:gd name="T28" fmla="*/ 14 w 37"/>
                <a:gd name="T29" fmla="*/ 20 h 38"/>
                <a:gd name="T30" fmla="*/ 15 w 37"/>
                <a:gd name="T31" fmla="*/ 17 h 38"/>
                <a:gd name="T32" fmla="*/ 21 w 37"/>
                <a:gd name="T33" fmla="*/ 11 h 38"/>
                <a:gd name="T34" fmla="*/ 23 w 37"/>
                <a:gd name="T35" fmla="*/ 10 h 38"/>
                <a:gd name="T36" fmla="*/ 27 w 37"/>
                <a:gd name="T37" fmla="*/ 9 h 38"/>
                <a:gd name="T38" fmla="*/ 31 w 37"/>
                <a:gd name="T39" fmla="*/ 5 h 38"/>
                <a:gd name="T40" fmla="*/ 34 w 37"/>
                <a:gd name="T41" fmla="*/ 5 h 38"/>
                <a:gd name="T42" fmla="*/ 36 w 37"/>
                <a:gd name="T43" fmla="*/ 2 h 38"/>
                <a:gd name="T44" fmla="*/ 29 w 37"/>
                <a:gd name="T45" fmla="*/ 3 h 38"/>
                <a:gd name="T46" fmla="*/ 24 w 37"/>
                <a:gd name="T4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" h="38">
                  <a:moveTo>
                    <a:pt x="24" y="0"/>
                  </a:moveTo>
                  <a:lnTo>
                    <a:pt x="21" y="0"/>
                  </a:lnTo>
                  <a:lnTo>
                    <a:pt x="16" y="10"/>
                  </a:lnTo>
                  <a:lnTo>
                    <a:pt x="14" y="11"/>
                  </a:lnTo>
                  <a:lnTo>
                    <a:pt x="13" y="13"/>
                  </a:lnTo>
                  <a:lnTo>
                    <a:pt x="11" y="16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1" y="28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3" y="37"/>
                  </a:lnTo>
                  <a:lnTo>
                    <a:pt x="5" y="29"/>
                  </a:lnTo>
                  <a:lnTo>
                    <a:pt x="10" y="25"/>
                  </a:lnTo>
                  <a:lnTo>
                    <a:pt x="14" y="20"/>
                  </a:lnTo>
                  <a:lnTo>
                    <a:pt x="15" y="17"/>
                  </a:lnTo>
                  <a:lnTo>
                    <a:pt x="21" y="11"/>
                  </a:lnTo>
                  <a:lnTo>
                    <a:pt x="23" y="10"/>
                  </a:lnTo>
                  <a:lnTo>
                    <a:pt x="27" y="9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2"/>
                  </a:lnTo>
                  <a:lnTo>
                    <a:pt x="29" y="3"/>
                  </a:lnTo>
                  <a:lnTo>
                    <a:pt x="2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8" name="Freeform 788">
              <a:extLst>
                <a:ext uri="{FF2B5EF4-FFF2-40B4-BE49-F238E27FC236}">
                  <a16:creationId xmlns:a16="http://schemas.microsoft.com/office/drawing/2014/main" id="{74E51A36-4C33-7736-5400-F674398AF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581" y="6984388"/>
              <a:ext cx="10990" cy="10990"/>
            </a:xfrm>
            <a:custGeom>
              <a:avLst/>
              <a:gdLst>
                <a:gd name="T0" fmla="*/ 6 w 9"/>
                <a:gd name="T1" fmla="*/ 0 h 10"/>
                <a:gd name="T2" fmla="*/ 4 w 9"/>
                <a:gd name="T3" fmla="*/ 3 h 10"/>
                <a:gd name="T4" fmla="*/ 0 w 9"/>
                <a:gd name="T5" fmla="*/ 6 h 10"/>
                <a:gd name="T6" fmla="*/ 0 w 9"/>
                <a:gd name="T7" fmla="*/ 7 h 10"/>
                <a:gd name="T8" fmla="*/ 1 w 9"/>
                <a:gd name="T9" fmla="*/ 9 h 10"/>
                <a:gd name="T10" fmla="*/ 4 w 9"/>
                <a:gd name="T11" fmla="*/ 8 h 10"/>
                <a:gd name="T12" fmla="*/ 8 w 9"/>
                <a:gd name="T13" fmla="*/ 3 h 10"/>
                <a:gd name="T14" fmla="*/ 8 w 9"/>
                <a:gd name="T15" fmla="*/ 1 h 10"/>
                <a:gd name="T16" fmla="*/ 6 w 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8"/>
                  </a:lnTo>
                  <a:lnTo>
                    <a:pt x="8" y="3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79" name="Freeform 789">
              <a:extLst>
                <a:ext uri="{FF2B5EF4-FFF2-40B4-BE49-F238E27FC236}">
                  <a16:creationId xmlns:a16="http://schemas.microsoft.com/office/drawing/2014/main" id="{C454808B-0A30-D52B-9094-48687DFE4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581" y="6984388"/>
              <a:ext cx="10990" cy="10990"/>
            </a:xfrm>
            <a:custGeom>
              <a:avLst/>
              <a:gdLst>
                <a:gd name="T0" fmla="*/ 6 w 9"/>
                <a:gd name="T1" fmla="*/ 0 h 10"/>
                <a:gd name="T2" fmla="*/ 4 w 9"/>
                <a:gd name="T3" fmla="*/ 3 h 10"/>
                <a:gd name="T4" fmla="*/ 0 w 9"/>
                <a:gd name="T5" fmla="*/ 6 h 10"/>
                <a:gd name="T6" fmla="*/ 0 w 9"/>
                <a:gd name="T7" fmla="*/ 7 h 10"/>
                <a:gd name="T8" fmla="*/ 1 w 9"/>
                <a:gd name="T9" fmla="*/ 9 h 10"/>
                <a:gd name="T10" fmla="*/ 4 w 9"/>
                <a:gd name="T11" fmla="*/ 8 h 10"/>
                <a:gd name="T12" fmla="*/ 8 w 9"/>
                <a:gd name="T13" fmla="*/ 3 h 10"/>
                <a:gd name="T14" fmla="*/ 8 w 9"/>
                <a:gd name="T15" fmla="*/ 1 h 10"/>
                <a:gd name="T16" fmla="*/ 6 w 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6" y="0"/>
                  </a:moveTo>
                  <a:lnTo>
                    <a:pt x="4" y="3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4" y="8"/>
                  </a:lnTo>
                  <a:lnTo>
                    <a:pt x="8" y="3"/>
                  </a:lnTo>
                  <a:lnTo>
                    <a:pt x="8" y="1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0" name="Freeform 790">
              <a:extLst>
                <a:ext uri="{FF2B5EF4-FFF2-40B4-BE49-F238E27FC236}">
                  <a16:creationId xmlns:a16="http://schemas.microsoft.com/office/drawing/2014/main" id="{9A8960D7-D913-BF7C-5BBF-DED465699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1408" y="7555888"/>
              <a:ext cx="5493" cy="10990"/>
            </a:xfrm>
            <a:custGeom>
              <a:avLst/>
              <a:gdLst>
                <a:gd name="T0" fmla="*/ 2 w 6"/>
                <a:gd name="T1" fmla="*/ 6 h 7"/>
                <a:gd name="T2" fmla="*/ 5 w 6"/>
                <a:gd name="T3" fmla="*/ 5 h 7"/>
                <a:gd name="T4" fmla="*/ 5 w 6"/>
                <a:gd name="T5" fmla="*/ 4 h 7"/>
                <a:gd name="T6" fmla="*/ 5 w 6"/>
                <a:gd name="T7" fmla="*/ 1 h 7"/>
                <a:gd name="T8" fmla="*/ 2 w 6"/>
                <a:gd name="T9" fmla="*/ 0 h 7"/>
                <a:gd name="T10" fmla="*/ 0 w 6"/>
                <a:gd name="T11" fmla="*/ 1 h 7"/>
                <a:gd name="T12" fmla="*/ 0 w 6"/>
                <a:gd name="T13" fmla="*/ 3 h 7"/>
                <a:gd name="T14" fmla="*/ 1 w 6"/>
                <a:gd name="T15" fmla="*/ 5 h 7"/>
                <a:gd name="T16" fmla="*/ 2 w 6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lnTo>
                    <a:pt x="5" y="5"/>
                  </a:lnTo>
                  <a:lnTo>
                    <a:pt x="5" y="4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1" name="Freeform 791">
              <a:extLst>
                <a:ext uri="{FF2B5EF4-FFF2-40B4-BE49-F238E27FC236}">
                  <a16:creationId xmlns:a16="http://schemas.microsoft.com/office/drawing/2014/main" id="{26AB1952-C750-ABC6-64A5-98AA9730D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1408" y="7555888"/>
              <a:ext cx="5493" cy="10990"/>
            </a:xfrm>
            <a:custGeom>
              <a:avLst/>
              <a:gdLst>
                <a:gd name="T0" fmla="*/ 2 w 6"/>
                <a:gd name="T1" fmla="*/ 6 h 7"/>
                <a:gd name="T2" fmla="*/ 5 w 6"/>
                <a:gd name="T3" fmla="*/ 5 h 7"/>
                <a:gd name="T4" fmla="*/ 5 w 6"/>
                <a:gd name="T5" fmla="*/ 4 h 7"/>
                <a:gd name="T6" fmla="*/ 5 w 6"/>
                <a:gd name="T7" fmla="*/ 1 h 7"/>
                <a:gd name="T8" fmla="*/ 2 w 6"/>
                <a:gd name="T9" fmla="*/ 0 h 7"/>
                <a:gd name="T10" fmla="*/ 0 w 6"/>
                <a:gd name="T11" fmla="*/ 1 h 7"/>
                <a:gd name="T12" fmla="*/ 0 w 6"/>
                <a:gd name="T13" fmla="*/ 3 h 7"/>
                <a:gd name="T14" fmla="*/ 1 w 6"/>
                <a:gd name="T15" fmla="*/ 5 h 7"/>
                <a:gd name="T16" fmla="*/ 2 w 6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lnTo>
                    <a:pt x="5" y="5"/>
                  </a:lnTo>
                  <a:lnTo>
                    <a:pt x="5" y="4"/>
                  </a:lnTo>
                  <a:lnTo>
                    <a:pt x="5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5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2" name="Freeform 792">
              <a:extLst>
                <a:ext uri="{FF2B5EF4-FFF2-40B4-BE49-F238E27FC236}">
                  <a16:creationId xmlns:a16="http://schemas.microsoft.com/office/drawing/2014/main" id="{68C76974-6EC5-3EF3-5809-0AF9E9E92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5113" y="7836144"/>
              <a:ext cx="43962" cy="38465"/>
            </a:xfrm>
            <a:custGeom>
              <a:avLst/>
              <a:gdLst>
                <a:gd name="T0" fmla="*/ 28 w 37"/>
                <a:gd name="T1" fmla="*/ 1 h 30"/>
                <a:gd name="T2" fmla="*/ 17 w 37"/>
                <a:gd name="T3" fmla="*/ 9 h 30"/>
                <a:gd name="T4" fmla="*/ 11 w 37"/>
                <a:gd name="T5" fmla="*/ 16 h 30"/>
                <a:gd name="T6" fmla="*/ 7 w 37"/>
                <a:gd name="T7" fmla="*/ 17 h 30"/>
                <a:gd name="T8" fmla="*/ 0 w 37"/>
                <a:gd name="T9" fmla="*/ 29 h 30"/>
                <a:gd name="T10" fmla="*/ 4 w 37"/>
                <a:gd name="T11" fmla="*/ 29 h 30"/>
                <a:gd name="T12" fmla="*/ 8 w 37"/>
                <a:gd name="T13" fmla="*/ 26 h 30"/>
                <a:gd name="T14" fmla="*/ 15 w 37"/>
                <a:gd name="T15" fmla="*/ 20 h 30"/>
                <a:gd name="T16" fmla="*/ 16 w 37"/>
                <a:gd name="T17" fmla="*/ 18 h 30"/>
                <a:gd name="T18" fmla="*/ 20 w 37"/>
                <a:gd name="T19" fmla="*/ 17 h 30"/>
                <a:gd name="T20" fmla="*/ 24 w 37"/>
                <a:gd name="T21" fmla="*/ 13 h 30"/>
                <a:gd name="T22" fmla="*/ 26 w 37"/>
                <a:gd name="T23" fmla="*/ 10 h 30"/>
                <a:gd name="T24" fmla="*/ 36 w 37"/>
                <a:gd name="T25" fmla="*/ 0 h 30"/>
                <a:gd name="T26" fmla="*/ 29 w 37"/>
                <a:gd name="T27" fmla="*/ 0 h 30"/>
                <a:gd name="T28" fmla="*/ 28 w 37"/>
                <a:gd name="T2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30">
                  <a:moveTo>
                    <a:pt x="28" y="1"/>
                  </a:moveTo>
                  <a:lnTo>
                    <a:pt x="17" y="9"/>
                  </a:lnTo>
                  <a:lnTo>
                    <a:pt x="11" y="16"/>
                  </a:lnTo>
                  <a:lnTo>
                    <a:pt x="7" y="17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6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4" y="13"/>
                  </a:lnTo>
                  <a:lnTo>
                    <a:pt x="26" y="1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3" name="Freeform 793">
              <a:extLst>
                <a:ext uri="{FF2B5EF4-FFF2-40B4-BE49-F238E27FC236}">
                  <a16:creationId xmlns:a16="http://schemas.microsoft.com/office/drawing/2014/main" id="{E500779E-6B41-E8F9-CA27-5E6F89D24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5113" y="7836144"/>
              <a:ext cx="43962" cy="38465"/>
            </a:xfrm>
            <a:custGeom>
              <a:avLst/>
              <a:gdLst>
                <a:gd name="T0" fmla="*/ 28 w 37"/>
                <a:gd name="T1" fmla="*/ 1 h 30"/>
                <a:gd name="T2" fmla="*/ 17 w 37"/>
                <a:gd name="T3" fmla="*/ 9 h 30"/>
                <a:gd name="T4" fmla="*/ 11 w 37"/>
                <a:gd name="T5" fmla="*/ 16 h 30"/>
                <a:gd name="T6" fmla="*/ 7 w 37"/>
                <a:gd name="T7" fmla="*/ 17 h 30"/>
                <a:gd name="T8" fmla="*/ 0 w 37"/>
                <a:gd name="T9" fmla="*/ 29 h 30"/>
                <a:gd name="T10" fmla="*/ 4 w 37"/>
                <a:gd name="T11" fmla="*/ 29 h 30"/>
                <a:gd name="T12" fmla="*/ 8 w 37"/>
                <a:gd name="T13" fmla="*/ 26 h 30"/>
                <a:gd name="T14" fmla="*/ 15 w 37"/>
                <a:gd name="T15" fmla="*/ 20 h 30"/>
                <a:gd name="T16" fmla="*/ 16 w 37"/>
                <a:gd name="T17" fmla="*/ 18 h 30"/>
                <a:gd name="T18" fmla="*/ 20 w 37"/>
                <a:gd name="T19" fmla="*/ 17 h 30"/>
                <a:gd name="T20" fmla="*/ 24 w 37"/>
                <a:gd name="T21" fmla="*/ 13 h 30"/>
                <a:gd name="T22" fmla="*/ 26 w 37"/>
                <a:gd name="T23" fmla="*/ 10 h 30"/>
                <a:gd name="T24" fmla="*/ 36 w 37"/>
                <a:gd name="T25" fmla="*/ 0 h 30"/>
                <a:gd name="T26" fmla="*/ 29 w 37"/>
                <a:gd name="T27" fmla="*/ 0 h 30"/>
                <a:gd name="T28" fmla="*/ 28 w 37"/>
                <a:gd name="T2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30">
                  <a:moveTo>
                    <a:pt x="28" y="1"/>
                  </a:moveTo>
                  <a:lnTo>
                    <a:pt x="17" y="9"/>
                  </a:lnTo>
                  <a:lnTo>
                    <a:pt x="11" y="16"/>
                  </a:lnTo>
                  <a:lnTo>
                    <a:pt x="7" y="17"/>
                  </a:lnTo>
                  <a:lnTo>
                    <a:pt x="0" y="29"/>
                  </a:lnTo>
                  <a:lnTo>
                    <a:pt x="4" y="29"/>
                  </a:lnTo>
                  <a:lnTo>
                    <a:pt x="8" y="26"/>
                  </a:lnTo>
                  <a:lnTo>
                    <a:pt x="15" y="20"/>
                  </a:lnTo>
                  <a:lnTo>
                    <a:pt x="16" y="18"/>
                  </a:lnTo>
                  <a:lnTo>
                    <a:pt x="20" y="17"/>
                  </a:lnTo>
                  <a:lnTo>
                    <a:pt x="24" y="13"/>
                  </a:lnTo>
                  <a:lnTo>
                    <a:pt x="26" y="10"/>
                  </a:lnTo>
                  <a:lnTo>
                    <a:pt x="36" y="0"/>
                  </a:lnTo>
                  <a:lnTo>
                    <a:pt x="29" y="0"/>
                  </a:lnTo>
                  <a:lnTo>
                    <a:pt x="2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4" name="Freeform 794">
              <a:extLst>
                <a:ext uri="{FF2B5EF4-FFF2-40B4-BE49-F238E27FC236}">
                  <a16:creationId xmlns:a16="http://schemas.microsoft.com/office/drawing/2014/main" id="{3E6862BF-6E50-B054-EE39-6C12A4C7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0706" y="7874609"/>
              <a:ext cx="76933" cy="65942"/>
            </a:xfrm>
            <a:custGeom>
              <a:avLst/>
              <a:gdLst>
                <a:gd name="T0" fmla="*/ 62 w 63"/>
                <a:gd name="T1" fmla="*/ 3 h 51"/>
                <a:gd name="T2" fmla="*/ 62 w 63"/>
                <a:gd name="T3" fmla="*/ 2 h 51"/>
                <a:gd name="T4" fmla="*/ 61 w 63"/>
                <a:gd name="T5" fmla="*/ 0 h 51"/>
                <a:gd name="T6" fmla="*/ 60 w 63"/>
                <a:gd name="T7" fmla="*/ 0 h 51"/>
                <a:gd name="T8" fmla="*/ 58 w 63"/>
                <a:gd name="T9" fmla="*/ 0 h 51"/>
                <a:gd name="T10" fmla="*/ 55 w 63"/>
                <a:gd name="T11" fmla="*/ 2 h 51"/>
                <a:gd name="T12" fmla="*/ 46 w 63"/>
                <a:gd name="T13" fmla="*/ 11 h 51"/>
                <a:gd name="T14" fmla="*/ 39 w 63"/>
                <a:gd name="T15" fmla="*/ 12 h 51"/>
                <a:gd name="T16" fmla="*/ 37 w 63"/>
                <a:gd name="T17" fmla="*/ 11 h 51"/>
                <a:gd name="T18" fmla="*/ 34 w 63"/>
                <a:gd name="T19" fmla="*/ 6 h 51"/>
                <a:gd name="T20" fmla="*/ 33 w 63"/>
                <a:gd name="T21" fmla="*/ 6 h 51"/>
                <a:gd name="T22" fmla="*/ 31 w 63"/>
                <a:gd name="T23" fmla="*/ 10 h 51"/>
                <a:gd name="T24" fmla="*/ 32 w 63"/>
                <a:gd name="T25" fmla="*/ 13 h 51"/>
                <a:gd name="T26" fmla="*/ 28 w 63"/>
                <a:gd name="T27" fmla="*/ 15 h 51"/>
                <a:gd name="T28" fmla="*/ 24 w 63"/>
                <a:gd name="T29" fmla="*/ 19 h 51"/>
                <a:gd name="T30" fmla="*/ 22 w 63"/>
                <a:gd name="T31" fmla="*/ 20 h 51"/>
                <a:gd name="T32" fmla="*/ 17 w 63"/>
                <a:gd name="T33" fmla="*/ 26 h 51"/>
                <a:gd name="T34" fmla="*/ 11 w 63"/>
                <a:gd name="T35" fmla="*/ 30 h 51"/>
                <a:gd name="T36" fmla="*/ 9 w 63"/>
                <a:gd name="T37" fmla="*/ 34 h 51"/>
                <a:gd name="T38" fmla="*/ 8 w 63"/>
                <a:gd name="T39" fmla="*/ 38 h 51"/>
                <a:gd name="T40" fmla="*/ 3 w 63"/>
                <a:gd name="T41" fmla="*/ 42 h 51"/>
                <a:gd name="T42" fmla="*/ 1 w 63"/>
                <a:gd name="T43" fmla="*/ 45 h 51"/>
                <a:gd name="T44" fmla="*/ 0 w 63"/>
                <a:gd name="T45" fmla="*/ 50 h 51"/>
                <a:gd name="T46" fmla="*/ 7 w 63"/>
                <a:gd name="T47" fmla="*/ 44 h 51"/>
                <a:gd name="T48" fmla="*/ 10 w 63"/>
                <a:gd name="T49" fmla="*/ 43 h 51"/>
                <a:gd name="T50" fmla="*/ 13 w 63"/>
                <a:gd name="T51" fmla="*/ 38 h 51"/>
                <a:gd name="T52" fmla="*/ 22 w 63"/>
                <a:gd name="T53" fmla="*/ 31 h 51"/>
                <a:gd name="T54" fmla="*/ 23 w 63"/>
                <a:gd name="T55" fmla="*/ 29 h 51"/>
                <a:gd name="T56" fmla="*/ 23 w 63"/>
                <a:gd name="T57" fmla="*/ 26 h 51"/>
                <a:gd name="T58" fmla="*/ 24 w 63"/>
                <a:gd name="T59" fmla="*/ 24 h 51"/>
                <a:gd name="T60" fmla="*/ 28 w 63"/>
                <a:gd name="T61" fmla="*/ 25 h 51"/>
                <a:gd name="T62" fmla="*/ 33 w 63"/>
                <a:gd name="T63" fmla="*/ 24 h 51"/>
                <a:gd name="T64" fmla="*/ 35 w 63"/>
                <a:gd name="T65" fmla="*/ 20 h 51"/>
                <a:gd name="T66" fmla="*/ 44 w 63"/>
                <a:gd name="T67" fmla="*/ 14 h 51"/>
                <a:gd name="T68" fmla="*/ 48 w 63"/>
                <a:gd name="T69" fmla="*/ 13 h 51"/>
                <a:gd name="T70" fmla="*/ 55 w 63"/>
                <a:gd name="T71" fmla="*/ 9 h 51"/>
                <a:gd name="T72" fmla="*/ 61 w 63"/>
                <a:gd name="T73" fmla="*/ 9 h 51"/>
                <a:gd name="T74" fmla="*/ 62 w 63"/>
                <a:gd name="T75" fmla="*/ 7 h 51"/>
                <a:gd name="T76" fmla="*/ 61 w 63"/>
                <a:gd name="T77" fmla="*/ 5 h 51"/>
                <a:gd name="T78" fmla="*/ 62 w 63"/>
                <a:gd name="T79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" h="51">
                  <a:moveTo>
                    <a:pt x="62" y="3"/>
                  </a:moveTo>
                  <a:lnTo>
                    <a:pt x="62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2"/>
                  </a:lnTo>
                  <a:lnTo>
                    <a:pt x="46" y="11"/>
                  </a:lnTo>
                  <a:lnTo>
                    <a:pt x="39" y="12"/>
                  </a:lnTo>
                  <a:lnTo>
                    <a:pt x="37" y="11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17" y="26"/>
                  </a:lnTo>
                  <a:lnTo>
                    <a:pt x="11" y="30"/>
                  </a:lnTo>
                  <a:lnTo>
                    <a:pt x="9" y="34"/>
                  </a:lnTo>
                  <a:lnTo>
                    <a:pt x="8" y="38"/>
                  </a:lnTo>
                  <a:lnTo>
                    <a:pt x="3" y="42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0" y="43"/>
                  </a:lnTo>
                  <a:lnTo>
                    <a:pt x="13" y="38"/>
                  </a:lnTo>
                  <a:lnTo>
                    <a:pt x="22" y="31"/>
                  </a:lnTo>
                  <a:lnTo>
                    <a:pt x="23" y="29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8" y="25"/>
                  </a:lnTo>
                  <a:lnTo>
                    <a:pt x="33" y="24"/>
                  </a:lnTo>
                  <a:lnTo>
                    <a:pt x="35" y="20"/>
                  </a:lnTo>
                  <a:lnTo>
                    <a:pt x="44" y="14"/>
                  </a:lnTo>
                  <a:lnTo>
                    <a:pt x="48" y="13"/>
                  </a:lnTo>
                  <a:lnTo>
                    <a:pt x="55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5"/>
                  </a:lnTo>
                  <a:lnTo>
                    <a:pt x="6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5" name="Freeform 795">
              <a:extLst>
                <a:ext uri="{FF2B5EF4-FFF2-40B4-BE49-F238E27FC236}">
                  <a16:creationId xmlns:a16="http://schemas.microsoft.com/office/drawing/2014/main" id="{8BB440B7-D30E-FDF7-8A88-752E41836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0706" y="7874609"/>
              <a:ext cx="76933" cy="65942"/>
            </a:xfrm>
            <a:custGeom>
              <a:avLst/>
              <a:gdLst>
                <a:gd name="T0" fmla="*/ 62 w 63"/>
                <a:gd name="T1" fmla="*/ 3 h 51"/>
                <a:gd name="T2" fmla="*/ 62 w 63"/>
                <a:gd name="T3" fmla="*/ 2 h 51"/>
                <a:gd name="T4" fmla="*/ 61 w 63"/>
                <a:gd name="T5" fmla="*/ 0 h 51"/>
                <a:gd name="T6" fmla="*/ 60 w 63"/>
                <a:gd name="T7" fmla="*/ 0 h 51"/>
                <a:gd name="T8" fmla="*/ 58 w 63"/>
                <a:gd name="T9" fmla="*/ 0 h 51"/>
                <a:gd name="T10" fmla="*/ 55 w 63"/>
                <a:gd name="T11" fmla="*/ 2 h 51"/>
                <a:gd name="T12" fmla="*/ 46 w 63"/>
                <a:gd name="T13" fmla="*/ 11 h 51"/>
                <a:gd name="T14" fmla="*/ 39 w 63"/>
                <a:gd name="T15" fmla="*/ 12 h 51"/>
                <a:gd name="T16" fmla="*/ 37 w 63"/>
                <a:gd name="T17" fmla="*/ 11 h 51"/>
                <a:gd name="T18" fmla="*/ 34 w 63"/>
                <a:gd name="T19" fmla="*/ 6 h 51"/>
                <a:gd name="T20" fmla="*/ 33 w 63"/>
                <a:gd name="T21" fmla="*/ 6 h 51"/>
                <a:gd name="T22" fmla="*/ 31 w 63"/>
                <a:gd name="T23" fmla="*/ 10 h 51"/>
                <a:gd name="T24" fmla="*/ 32 w 63"/>
                <a:gd name="T25" fmla="*/ 13 h 51"/>
                <a:gd name="T26" fmla="*/ 28 w 63"/>
                <a:gd name="T27" fmla="*/ 15 h 51"/>
                <a:gd name="T28" fmla="*/ 24 w 63"/>
                <a:gd name="T29" fmla="*/ 19 h 51"/>
                <a:gd name="T30" fmla="*/ 22 w 63"/>
                <a:gd name="T31" fmla="*/ 20 h 51"/>
                <a:gd name="T32" fmla="*/ 17 w 63"/>
                <a:gd name="T33" fmla="*/ 26 h 51"/>
                <a:gd name="T34" fmla="*/ 11 w 63"/>
                <a:gd name="T35" fmla="*/ 30 h 51"/>
                <a:gd name="T36" fmla="*/ 9 w 63"/>
                <a:gd name="T37" fmla="*/ 34 h 51"/>
                <a:gd name="T38" fmla="*/ 8 w 63"/>
                <a:gd name="T39" fmla="*/ 38 h 51"/>
                <a:gd name="T40" fmla="*/ 3 w 63"/>
                <a:gd name="T41" fmla="*/ 42 h 51"/>
                <a:gd name="T42" fmla="*/ 1 w 63"/>
                <a:gd name="T43" fmla="*/ 45 h 51"/>
                <a:gd name="T44" fmla="*/ 0 w 63"/>
                <a:gd name="T45" fmla="*/ 50 h 51"/>
                <a:gd name="T46" fmla="*/ 7 w 63"/>
                <a:gd name="T47" fmla="*/ 44 h 51"/>
                <a:gd name="T48" fmla="*/ 10 w 63"/>
                <a:gd name="T49" fmla="*/ 43 h 51"/>
                <a:gd name="T50" fmla="*/ 13 w 63"/>
                <a:gd name="T51" fmla="*/ 38 h 51"/>
                <a:gd name="T52" fmla="*/ 22 w 63"/>
                <a:gd name="T53" fmla="*/ 31 h 51"/>
                <a:gd name="T54" fmla="*/ 23 w 63"/>
                <a:gd name="T55" fmla="*/ 29 h 51"/>
                <a:gd name="T56" fmla="*/ 23 w 63"/>
                <a:gd name="T57" fmla="*/ 26 h 51"/>
                <a:gd name="T58" fmla="*/ 24 w 63"/>
                <a:gd name="T59" fmla="*/ 24 h 51"/>
                <a:gd name="T60" fmla="*/ 28 w 63"/>
                <a:gd name="T61" fmla="*/ 25 h 51"/>
                <a:gd name="T62" fmla="*/ 33 w 63"/>
                <a:gd name="T63" fmla="*/ 24 h 51"/>
                <a:gd name="T64" fmla="*/ 35 w 63"/>
                <a:gd name="T65" fmla="*/ 20 h 51"/>
                <a:gd name="T66" fmla="*/ 44 w 63"/>
                <a:gd name="T67" fmla="*/ 14 h 51"/>
                <a:gd name="T68" fmla="*/ 48 w 63"/>
                <a:gd name="T69" fmla="*/ 13 h 51"/>
                <a:gd name="T70" fmla="*/ 55 w 63"/>
                <a:gd name="T71" fmla="*/ 9 h 51"/>
                <a:gd name="T72" fmla="*/ 61 w 63"/>
                <a:gd name="T73" fmla="*/ 9 h 51"/>
                <a:gd name="T74" fmla="*/ 62 w 63"/>
                <a:gd name="T75" fmla="*/ 7 h 51"/>
                <a:gd name="T76" fmla="*/ 61 w 63"/>
                <a:gd name="T77" fmla="*/ 5 h 51"/>
                <a:gd name="T78" fmla="*/ 62 w 63"/>
                <a:gd name="T79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3" h="51">
                  <a:moveTo>
                    <a:pt x="62" y="3"/>
                  </a:moveTo>
                  <a:lnTo>
                    <a:pt x="62" y="2"/>
                  </a:lnTo>
                  <a:lnTo>
                    <a:pt x="61" y="0"/>
                  </a:lnTo>
                  <a:lnTo>
                    <a:pt x="60" y="0"/>
                  </a:lnTo>
                  <a:lnTo>
                    <a:pt x="58" y="0"/>
                  </a:lnTo>
                  <a:lnTo>
                    <a:pt x="55" y="2"/>
                  </a:lnTo>
                  <a:lnTo>
                    <a:pt x="46" y="11"/>
                  </a:lnTo>
                  <a:lnTo>
                    <a:pt x="39" y="12"/>
                  </a:lnTo>
                  <a:lnTo>
                    <a:pt x="37" y="11"/>
                  </a:lnTo>
                  <a:lnTo>
                    <a:pt x="34" y="6"/>
                  </a:lnTo>
                  <a:lnTo>
                    <a:pt x="33" y="6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28" y="15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17" y="26"/>
                  </a:lnTo>
                  <a:lnTo>
                    <a:pt x="11" y="30"/>
                  </a:lnTo>
                  <a:lnTo>
                    <a:pt x="9" y="34"/>
                  </a:lnTo>
                  <a:lnTo>
                    <a:pt x="8" y="38"/>
                  </a:lnTo>
                  <a:lnTo>
                    <a:pt x="3" y="42"/>
                  </a:lnTo>
                  <a:lnTo>
                    <a:pt x="1" y="45"/>
                  </a:lnTo>
                  <a:lnTo>
                    <a:pt x="0" y="50"/>
                  </a:lnTo>
                  <a:lnTo>
                    <a:pt x="7" y="44"/>
                  </a:lnTo>
                  <a:lnTo>
                    <a:pt x="10" y="43"/>
                  </a:lnTo>
                  <a:lnTo>
                    <a:pt x="13" y="38"/>
                  </a:lnTo>
                  <a:lnTo>
                    <a:pt x="22" y="31"/>
                  </a:lnTo>
                  <a:lnTo>
                    <a:pt x="23" y="29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8" y="25"/>
                  </a:lnTo>
                  <a:lnTo>
                    <a:pt x="33" y="24"/>
                  </a:lnTo>
                  <a:lnTo>
                    <a:pt x="35" y="20"/>
                  </a:lnTo>
                  <a:lnTo>
                    <a:pt x="44" y="14"/>
                  </a:lnTo>
                  <a:lnTo>
                    <a:pt x="48" y="13"/>
                  </a:lnTo>
                  <a:lnTo>
                    <a:pt x="55" y="9"/>
                  </a:lnTo>
                  <a:lnTo>
                    <a:pt x="61" y="9"/>
                  </a:lnTo>
                  <a:lnTo>
                    <a:pt x="62" y="7"/>
                  </a:lnTo>
                  <a:lnTo>
                    <a:pt x="61" y="5"/>
                  </a:lnTo>
                  <a:lnTo>
                    <a:pt x="6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6" name="Freeform 796">
              <a:extLst>
                <a:ext uri="{FF2B5EF4-FFF2-40B4-BE49-F238E27FC236}">
                  <a16:creationId xmlns:a16="http://schemas.microsoft.com/office/drawing/2014/main" id="{C08BD54F-8D36-7679-6E0D-92EC8DA19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3036" y="7781192"/>
              <a:ext cx="21981" cy="21981"/>
            </a:xfrm>
            <a:custGeom>
              <a:avLst/>
              <a:gdLst>
                <a:gd name="T0" fmla="*/ 14 w 19"/>
                <a:gd name="T1" fmla="*/ 2 h 18"/>
                <a:gd name="T2" fmla="*/ 10 w 19"/>
                <a:gd name="T3" fmla="*/ 6 h 18"/>
                <a:gd name="T4" fmla="*/ 5 w 19"/>
                <a:gd name="T5" fmla="*/ 13 h 18"/>
                <a:gd name="T6" fmla="*/ 0 w 19"/>
                <a:gd name="T7" fmla="*/ 13 h 18"/>
                <a:gd name="T8" fmla="*/ 0 w 19"/>
                <a:gd name="T9" fmla="*/ 15 h 18"/>
                <a:gd name="T10" fmla="*/ 1 w 19"/>
                <a:gd name="T11" fmla="*/ 17 h 18"/>
                <a:gd name="T12" fmla="*/ 3 w 19"/>
                <a:gd name="T13" fmla="*/ 17 h 18"/>
                <a:gd name="T14" fmla="*/ 9 w 19"/>
                <a:gd name="T15" fmla="*/ 12 h 18"/>
                <a:gd name="T16" fmla="*/ 18 w 19"/>
                <a:gd name="T17" fmla="*/ 0 h 18"/>
                <a:gd name="T18" fmla="*/ 16 w 19"/>
                <a:gd name="T19" fmla="*/ 0 h 18"/>
                <a:gd name="T20" fmla="*/ 14 w 19"/>
                <a:gd name="T2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14" y="2"/>
                  </a:moveTo>
                  <a:lnTo>
                    <a:pt x="10" y="6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9" y="1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7" name="Freeform 797">
              <a:extLst>
                <a:ext uri="{FF2B5EF4-FFF2-40B4-BE49-F238E27FC236}">
                  <a16:creationId xmlns:a16="http://schemas.microsoft.com/office/drawing/2014/main" id="{470C743F-43F2-348D-3ECB-F62BF0771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3036" y="7781192"/>
              <a:ext cx="21981" cy="21981"/>
            </a:xfrm>
            <a:custGeom>
              <a:avLst/>
              <a:gdLst>
                <a:gd name="T0" fmla="*/ 14 w 19"/>
                <a:gd name="T1" fmla="*/ 2 h 18"/>
                <a:gd name="T2" fmla="*/ 10 w 19"/>
                <a:gd name="T3" fmla="*/ 6 h 18"/>
                <a:gd name="T4" fmla="*/ 5 w 19"/>
                <a:gd name="T5" fmla="*/ 13 h 18"/>
                <a:gd name="T6" fmla="*/ 0 w 19"/>
                <a:gd name="T7" fmla="*/ 13 h 18"/>
                <a:gd name="T8" fmla="*/ 0 w 19"/>
                <a:gd name="T9" fmla="*/ 15 h 18"/>
                <a:gd name="T10" fmla="*/ 1 w 19"/>
                <a:gd name="T11" fmla="*/ 17 h 18"/>
                <a:gd name="T12" fmla="*/ 3 w 19"/>
                <a:gd name="T13" fmla="*/ 17 h 18"/>
                <a:gd name="T14" fmla="*/ 9 w 19"/>
                <a:gd name="T15" fmla="*/ 12 h 18"/>
                <a:gd name="T16" fmla="*/ 18 w 19"/>
                <a:gd name="T17" fmla="*/ 0 h 18"/>
                <a:gd name="T18" fmla="*/ 16 w 19"/>
                <a:gd name="T19" fmla="*/ 0 h 18"/>
                <a:gd name="T20" fmla="*/ 14 w 19"/>
                <a:gd name="T2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8">
                  <a:moveTo>
                    <a:pt x="14" y="2"/>
                  </a:moveTo>
                  <a:lnTo>
                    <a:pt x="10" y="6"/>
                  </a:lnTo>
                  <a:lnTo>
                    <a:pt x="5" y="13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7"/>
                  </a:lnTo>
                  <a:lnTo>
                    <a:pt x="3" y="17"/>
                  </a:lnTo>
                  <a:lnTo>
                    <a:pt x="9" y="12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1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8" name="Freeform 798">
              <a:extLst>
                <a:ext uri="{FF2B5EF4-FFF2-40B4-BE49-F238E27FC236}">
                  <a16:creationId xmlns:a16="http://schemas.microsoft.com/office/drawing/2014/main" id="{2D5960D3-0C5F-6C5C-D05B-A6E3F3A25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6042" y="7275635"/>
              <a:ext cx="38465" cy="38465"/>
            </a:xfrm>
            <a:custGeom>
              <a:avLst/>
              <a:gdLst>
                <a:gd name="T0" fmla="*/ 26 w 33"/>
                <a:gd name="T1" fmla="*/ 8 h 31"/>
                <a:gd name="T2" fmla="*/ 23 w 33"/>
                <a:gd name="T3" fmla="*/ 6 h 31"/>
                <a:gd name="T4" fmla="*/ 22 w 33"/>
                <a:gd name="T5" fmla="*/ 5 h 31"/>
                <a:gd name="T6" fmla="*/ 11 w 33"/>
                <a:gd name="T7" fmla="*/ 0 h 31"/>
                <a:gd name="T8" fmla="*/ 10 w 33"/>
                <a:gd name="T9" fmla="*/ 2 h 31"/>
                <a:gd name="T10" fmla="*/ 7 w 33"/>
                <a:gd name="T11" fmla="*/ 10 h 31"/>
                <a:gd name="T12" fmla="*/ 5 w 33"/>
                <a:gd name="T13" fmla="*/ 11 h 31"/>
                <a:gd name="T14" fmla="*/ 2 w 33"/>
                <a:gd name="T15" fmla="*/ 17 h 31"/>
                <a:gd name="T16" fmla="*/ 0 w 33"/>
                <a:gd name="T17" fmla="*/ 23 h 31"/>
                <a:gd name="T18" fmla="*/ 2 w 33"/>
                <a:gd name="T19" fmla="*/ 23 h 31"/>
                <a:gd name="T20" fmla="*/ 8 w 33"/>
                <a:gd name="T21" fmla="*/ 18 h 31"/>
                <a:gd name="T22" fmla="*/ 10 w 33"/>
                <a:gd name="T23" fmla="*/ 21 h 31"/>
                <a:gd name="T24" fmla="*/ 14 w 33"/>
                <a:gd name="T25" fmla="*/ 30 h 31"/>
                <a:gd name="T26" fmla="*/ 16 w 33"/>
                <a:gd name="T27" fmla="*/ 29 h 31"/>
                <a:gd name="T28" fmla="*/ 18 w 33"/>
                <a:gd name="T29" fmla="*/ 27 h 31"/>
                <a:gd name="T30" fmla="*/ 21 w 33"/>
                <a:gd name="T31" fmla="*/ 25 h 31"/>
                <a:gd name="T32" fmla="*/ 24 w 33"/>
                <a:gd name="T33" fmla="*/ 23 h 31"/>
                <a:gd name="T34" fmla="*/ 25 w 33"/>
                <a:gd name="T35" fmla="*/ 21 h 31"/>
                <a:gd name="T36" fmla="*/ 26 w 33"/>
                <a:gd name="T37" fmla="*/ 16 h 31"/>
                <a:gd name="T38" fmla="*/ 28 w 33"/>
                <a:gd name="T39" fmla="*/ 12 h 31"/>
                <a:gd name="T40" fmla="*/ 32 w 33"/>
                <a:gd name="T41" fmla="*/ 9 h 31"/>
                <a:gd name="T42" fmla="*/ 31 w 33"/>
                <a:gd name="T43" fmla="*/ 8 h 31"/>
                <a:gd name="T44" fmla="*/ 26 w 33"/>
                <a:gd name="T4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31">
                  <a:moveTo>
                    <a:pt x="26" y="8"/>
                  </a:moveTo>
                  <a:lnTo>
                    <a:pt x="23" y="6"/>
                  </a:lnTo>
                  <a:lnTo>
                    <a:pt x="22" y="5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8" y="18"/>
                  </a:lnTo>
                  <a:lnTo>
                    <a:pt x="10" y="21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1" y="25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2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89" name="Freeform 799">
              <a:extLst>
                <a:ext uri="{FF2B5EF4-FFF2-40B4-BE49-F238E27FC236}">
                  <a16:creationId xmlns:a16="http://schemas.microsoft.com/office/drawing/2014/main" id="{9B4542C6-EB82-83E2-32B0-508E78915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56042" y="7275635"/>
              <a:ext cx="38465" cy="38465"/>
            </a:xfrm>
            <a:custGeom>
              <a:avLst/>
              <a:gdLst>
                <a:gd name="T0" fmla="*/ 26 w 33"/>
                <a:gd name="T1" fmla="*/ 8 h 31"/>
                <a:gd name="T2" fmla="*/ 23 w 33"/>
                <a:gd name="T3" fmla="*/ 6 h 31"/>
                <a:gd name="T4" fmla="*/ 22 w 33"/>
                <a:gd name="T5" fmla="*/ 5 h 31"/>
                <a:gd name="T6" fmla="*/ 11 w 33"/>
                <a:gd name="T7" fmla="*/ 0 h 31"/>
                <a:gd name="T8" fmla="*/ 10 w 33"/>
                <a:gd name="T9" fmla="*/ 2 h 31"/>
                <a:gd name="T10" fmla="*/ 7 w 33"/>
                <a:gd name="T11" fmla="*/ 10 h 31"/>
                <a:gd name="T12" fmla="*/ 5 w 33"/>
                <a:gd name="T13" fmla="*/ 11 h 31"/>
                <a:gd name="T14" fmla="*/ 2 w 33"/>
                <a:gd name="T15" fmla="*/ 17 h 31"/>
                <a:gd name="T16" fmla="*/ 0 w 33"/>
                <a:gd name="T17" fmla="*/ 23 h 31"/>
                <a:gd name="T18" fmla="*/ 2 w 33"/>
                <a:gd name="T19" fmla="*/ 23 h 31"/>
                <a:gd name="T20" fmla="*/ 8 w 33"/>
                <a:gd name="T21" fmla="*/ 18 h 31"/>
                <a:gd name="T22" fmla="*/ 10 w 33"/>
                <a:gd name="T23" fmla="*/ 21 h 31"/>
                <a:gd name="T24" fmla="*/ 14 w 33"/>
                <a:gd name="T25" fmla="*/ 30 h 31"/>
                <a:gd name="T26" fmla="*/ 16 w 33"/>
                <a:gd name="T27" fmla="*/ 29 h 31"/>
                <a:gd name="T28" fmla="*/ 18 w 33"/>
                <a:gd name="T29" fmla="*/ 27 h 31"/>
                <a:gd name="T30" fmla="*/ 21 w 33"/>
                <a:gd name="T31" fmla="*/ 25 h 31"/>
                <a:gd name="T32" fmla="*/ 24 w 33"/>
                <a:gd name="T33" fmla="*/ 23 h 31"/>
                <a:gd name="T34" fmla="*/ 25 w 33"/>
                <a:gd name="T35" fmla="*/ 21 h 31"/>
                <a:gd name="T36" fmla="*/ 26 w 33"/>
                <a:gd name="T37" fmla="*/ 16 h 31"/>
                <a:gd name="T38" fmla="*/ 28 w 33"/>
                <a:gd name="T39" fmla="*/ 12 h 31"/>
                <a:gd name="T40" fmla="*/ 32 w 33"/>
                <a:gd name="T41" fmla="*/ 9 h 31"/>
                <a:gd name="T42" fmla="*/ 31 w 33"/>
                <a:gd name="T43" fmla="*/ 8 h 31"/>
                <a:gd name="T44" fmla="*/ 26 w 33"/>
                <a:gd name="T45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" h="31">
                  <a:moveTo>
                    <a:pt x="26" y="8"/>
                  </a:moveTo>
                  <a:lnTo>
                    <a:pt x="23" y="6"/>
                  </a:lnTo>
                  <a:lnTo>
                    <a:pt x="22" y="5"/>
                  </a:lnTo>
                  <a:lnTo>
                    <a:pt x="11" y="0"/>
                  </a:lnTo>
                  <a:lnTo>
                    <a:pt x="10" y="2"/>
                  </a:lnTo>
                  <a:lnTo>
                    <a:pt x="7" y="10"/>
                  </a:lnTo>
                  <a:lnTo>
                    <a:pt x="5" y="11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2" y="23"/>
                  </a:lnTo>
                  <a:lnTo>
                    <a:pt x="8" y="18"/>
                  </a:lnTo>
                  <a:lnTo>
                    <a:pt x="10" y="21"/>
                  </a:lnTo>
                  <a:lnTo>
                    <a:pt x="14" y="30"/>
                  </a:lnTo>
                  <a:lnTo>
                    <a:pt x="16" y="29"/>
                  </a:lnTo>
                  <a:lnTo>
                    <a:pt x="18" y="27"/>
                  </a:lnTo>
                  <a:lnTo>
                    <a:pt x="21" y="25"/>
                  </a:lnTo>
                  <a:lnTo>
                    <a:pt x="24" y="23"/>
                  </a:lnTo>
                  <a:lnTo>
                    <a:pt x="25" y="21"/>
                  </a:lnTo>
                  <a:lnTo>
                    <a:pt x="26" y="16"/>
                  </a:lnTo>
                  <a:lnTo>
                    <a:pt x="28" y="12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2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0" name="Freeform 800">
              <a:extLst>
                <a:ext uri="{FF2B5EF4-FFF2-40B4-BE49-F238E27FC236}">
                  <a16:creationId xmlns:a16="http://schemas.microsoft.com/office/drawing/2014/main" id="{81599253-E332-2310-D984-1F6EB92ED7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5475" y="6017234"/>
              <a:ext cx="10990" cy="16487"/>
            </a:xfrm>
            <a:custGeom>
              <a:avLst/>
              <a:gdLst>
                <a:gd name="T0" fmla="*/ 7 w 11"/>
                <a:gd name="T1" fmla="*/ 12 h 13"/>
                <a:gd name="T2" fmla="*/ 10 w 11"/>
                <a:gd name="T3" fmla="*/ 4 h 13"/>
                <a:gd name="T4" fmla="*/ 9 w 11"/>
                <a:gd name="T5" fmla="*/ 0 h 13"/>
                <a:gd name="T6" fmla="*/ 6 w 11"/>
                <a:gd name="T7" fmla="*/ 0 h 13"/>
                <a:gd name="T8" fmla="*/ 0 w 11"/>
                <a:gd name="T9" fmla="*/ 8 h 13"/>
                <a:gd name="T10" fmla="*/ 1 w 11"/>
                <a:gd name="T11" fmla="*/ 10 h 13"/>
                <a:gd name="T12" fmla="*/ 2 w 11"/>
                <a:gd name="T13" fmla="*/ 12 h 13"/>
                <a:gd name="T14" fmla="*/ 7 w 11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lnTo>
                    <a:pt x="10" y="4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1" name="Freeform 801">
              <a:extLst>
                <a:ext uri="{FF2B5EF4-FFF2-40B4-BE49-F238E27FC236}">
                  <a16:creationId xmlns:a16="http://schemas.microsoft.com/office/drawing/2014/main" id="{C0A881EA-E308-1300-2A70-2DB607A37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5475" y="6017234"/>
              <a:ext cx="10990" cy="16487"/>
            </a:xfrm>
            <a:custGeom>
              <a:avLst/>
              <a:gdLst>
                <a:gd name="T0" fmla="*/ 7 w 11"/>
                <a:gd name="T1" fmla="*/ 12 h 13"/>
                <a:gd name="T2" fmla="*/ 10 w 11"/>
                <a:gd name="T3" fmla="*/ 4 h 13"/>
                <a:gd name="T4" fmla="*/ 9 w 11"/>
                <a:gd name="T5" fmla="*/ 0 h 13"/>
                <a:gd name="T6" fmla="*/ 6 w 11"/>
                <a:gd name="T7" fmla="*/ 0 h 13"/>
                <a:gd name="T8" fmla="*/ 0 w 11"/>
                <a:gd name="T9" fmla="*/ 8 h 13"/>
                <a:gd name="T10" fmla="*/ 1 w 11"/>
                <a:gd name="T11" fmla="*/ 10 h 13"/>
                <a:gd name="T12" fmla="*/ 2 w 11"/>
                <a:gd name="T13" fmla="*/ 12 h 13"/>
                <a:gd name="T14" fmla="*/ 7 w 11"/>
                <a:gd name="T1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3">
                  <a:moveTo>
                    <a:pt x="7" y="12"/>
                  </a:moveTo>
                  <a:lnTo>
                    <a:pt x="10" y="4"/>
                  </a:lnTo>
                  <a:lnTo>
                    <a:pt x="9" y="0"/>
                  </a:lnTo>
                  <a:lnTo>
                    <a:pt x="6" y="0"/>
                  </a:lnTo>
                  <a:lnTo>
                    <a:pt x="0" y="8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2" name="Freeform 802">
              <a:extLst>
                <a:ext uri="{FF2B5EF4-FFF2-40B4-BE49-F238E27FC236}">
                  <a16:creationId xmlns:a16="http://schemas.microsoft.com/office/drawing/2014/main" id="{395B71D3-FC6B-2094-26CA-815C2E12B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9555" y="7281128"/>
              <a:ext cx="16487" cy="10990"/>
            </a:xfrm>
            <a:custGeom>
              <a:avLst/>
              <a:gdLst>
                <a:gd name="T0" fmla="*/ 9 w 15"/>
                <a:gd name="T1" fmla="*/ 1 h 11"/>
                <a:gd name="T2" fmla="*/ 2 w 15"/>
                <a:gd name="T3" fmla="*/ 5 h 11"/>
                <a:gd name="T4" fmla="*/ 0 w 15"/>
                <a:gd name="T5" fmla="*/ 8 h 11"/>
                <a:gd name="T6" fmla="*/ 2 w 15"/>
                <a:gd name="T7" fmla="*/ 9 h 11"/>
                <a:gd name="T8" fmla="*/ 6 w 15"/>
                <a:gd name="T9" fmla="*/ 8 h 11"/>
                <a:gd name="T10" fmla="*/ 8 w 15"/>
                <a:gd name="T11" fmla="*/ 10 h 11"/>
                <a:gd name="T12" fmla="*/ 11 w 15"/>
                <a:gd name="T13" fmla="*/ 10 h 11"/>
                <a:gd name="T14" fmla="*/ 14 w 15"/>
                <a:gd name="T15" fmla="*/ 0 h 11"/>
                <a:gd name="T16" fmla="*/ 14 w 15"/>
                <a:gd name="T17" fmla="*/ 0 h 11"/>
                <a:gd name="T18" fmla="*/ 12 w 15"/>
                <a:gd name="T19" fmla="*/ 1 h 11"/>
                <a:gd name="T20" fmla="*/ 9 w 15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9" y="1"/>
                  </a:move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9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3" name="Freeform 803">
              <a:extLst>
                <a:ext uri="{FF2B5EF4-FFF2-40B4-BE49-F238E27FC236}">
                  <a16:creationId xmlns:a16="http://schemas.microsoft.com/office/drawing/2014/main" id="{FF2C83C7-5E05-C58E-3B9C-A8572A466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9555" y="7281128"/>
              <a:ext cx="16487" cy="10990"/>
            </a:xfrm>
            <a:custGeom>
              <a:avLst/>
              <a:gdLst>
                <a:gd name="T0" fmla="*/ 9 w 15"/>
                <a:gd name="T1" fmla="*/ 1 h 11"/>
                <a:gd name="T2" fmla="*/ 2 w 15"/>
                <a:gd name="T3" fmla="*/ 5 h 11"/>
                <a:gd name="T4" fmla="*/ 0 w 15"/>
                <a:gd name="T5" fmla="*/ 8 h 11"/>
                <a:gd name="T6" fmla="*/ 2 w 15"/>
                <a:gd name="T7" fmla="*/ 9 h 11"/>
                <a:gd name="T8" fmla="*/ 6 w 15"/>
                <a:gd name="T9" fmla="*/ 8 h 11"/>
                <a:gd name="T10" fmla="*/ 8 w 15"/>
                <a:gd name="T11" fmla="*/ 10 h 11"/>
                <a:gd name="T12" fmla="*/ 11 w 15"/>
                <a:gd name="T13" fmla="*/ 10 h 11"/>
                <a:gd name="T14" fmla="*/ 14 w 15"/>
                <a:gd name="T15" fmla="*/ 0 h 11"/>
                <a:gd name="T16" fmla="*/ 14 w 15"/>
                <a:gd name="T17" fmla="*/ 0 h 11"/>
                <a:gd name="T18" fmla="*/ 12 w 15"/>
                <a:gd name="T19" fmla="*/ 1 h 11"/>
                <a:gd name="T20" fmla="*/ 9 w 15"/>
                <a:gd name="T2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1">
                  <a:moveTo>
                    <a:pt x="9" y="1"/>
                  </a:moveTo>
                  <a:lnTo>
                    <a:pt x="2" y="5"/>
                  </a:lnTo>
                  <a:lnTo>
                    <a:pt x="0" y="8"/>
                  </a:lnTo>
                  <a:lnTo>
                    <a:pt x="2" y="9"/>
                  </a:lnTo>
                  <a:lnTo>
                    <a:pt x="6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2" y="1"/>
                  </a:lnTo>
                  <a:lnTo>
                    <a:pt x="9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4" name="Freeform 804">
              <a:extLst>
                <a:ext uri="{FF2B5EF4-FFF2-40B4-BE49-F238E27FC236}">
                  <a16:creationId xmlns:a16="http://schemas.microsoft.com/office/drawing/2014/main" id="{A064FF18-F820-DCB2-37C8-F429923B7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9430" y="5374298"/>
              <a:ext cx="76933" cy="65942"/>
            </a:xfrm>
            <a:custGeom>
              <a:avLst/>
              <a:gdLst>
                <a:gd name="T0" fmla="*/ 19 w 61"/>
                <a:gd name="T1" fmla="*/ 0 h 54"/>
                <a:gd name="T2" fmla="*/ 17 w 61"/>
                <a:gd name="T3" fmla="*/ 3 h 54"/>
                <a:gd name="T4" fmla="*/ 16 w 61"/>
                <a:gd name="T5" fmla="*/ 6 h 54"/>
                <a:gd name="T6" fmla="*/ 15 w 61"/>
                <a:gd name="T7" fmla="*/ 11 h 54"/>
                <a:gd name="T8" fmla="*/ 15 w 61"/>
                <a:gd name="T9" fmla="*/ 19 h 54"/>
                <a:gd name="T10" fmla="*/ 12 w 61"/>
                <a:gd name="T11" fmla="*/ 22 h 54"/>
                <a:gd name="T12" fmla="*/ 4 w 61"/>
                <a:gd name="T13" fmla="*/ 21 h 54"/>
                <a:gd name="T14" fmla="*/ 2 w 61"/>
                <a:gd name="T15" fmla="*/ 22 h 54"/>
                <a:gd name="T16" fmla="*/ 0 w 61"/>
                <a:gd name="T17" fmla="*/ 23 h 54"/>
                <a:gd name="T18" fmla="*/ 5 w 61"/>
                <a:gd name="T19" fmla="*/ 33 h 54"/>
                <a:gd name="T20" fmla="*/ 13 w 61"/>
                <a:gd name="T21" fmla="*/ 39 h 54"/>
                <a:gd name="T22" fmla="*/ 19 w 61"/>
                <a:gd name="T23" fmla="*/ 45 h 54"/>
                <a:gd name="T24" fmla="*/ 22 w 61"/>
                <a:gd name="T25" fmla="*/ 47 h 54"/>
                <a:gd name="T26" fmla="*/ 41 w 61"/>
                <a:gd name="T27" fmla="*/ 53 h 54"/>
                <a:gd name="T28" fmla="*/ 41 w 61"/>
                <a:gd name="T29" fmla="*/ 53 h 54"/>
                <a:gd name="T30" fmla="*/ 47 w 61"/>
                <a:gd name="T31" fmla="*/ 42 h 54"/>
                <a:gd name="T32" fmla="*/ 54 w 61"/>
                <a:gd name="T33" fmla="*/ 37 h 54"/>
                <a:gd name="T34" fmla="*/ 56 w 61"/>
                <a:gd name="T35" fmla="*/ 33 h 54"/>
                <a:gd name="T36" fmla="*/ 58 w 61"/>
                <a:gd name="T37" fmla="*/ 28 h 54"/>
                <a:gd name="T38" fmla="*/ 59 w 61"/>
                <a:gd name="T39" fmla="*/ 23 h 54"/>
                <a:gd name="T40" fmla="*/ 60 w 61"/>
                <a:gd name="T41" fmla="*/ 18 h 54"/>
                <a:gd name="T42" fmla="*/ 57 w 61"/>
                <a:gd name="T43" fmla="*/ 13 h 54"/>
                <a:gd name="T44" fmla="*/ 46 w 61"/>
                <a:gd name="T45" fmla="*/ 8 h 54"/>
                <a:gd name="T46" fmla="*/ 19 w 61"/>
                <a:gd name="T4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54">
                  <a:moveTo>
                    <a:pt x="19" y="0"/>
                  </a:moveTo>
                  <a:lnTo>
                    <a:pt x="17" y="3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9"/>
                  </a:lnTo>
                  <a:lnTo>
                    <a:pt x="12" y="22"/>
                  </a:lnTo>
                  <a:lnTo>
                    <a:pt x="4" y="21"/>
                  </a:lnTo>
                  <a:lnTo>
                    <a:pt x="2" y="2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3" y="39"/>
                  </a:lnTo>
                  <a:lnTo>
                    <a:pt x="19" y="45"/>
                  </a:lnTo>
                  <a:lnTo>
                    <a:pt x="22" y="47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7" y="42"/>
                  </a:lnTo>
                  <a:lnTo>
                    <a:pt x="54" y="37"/>
                  </a:lnTo>
                  <a:lnTo>
                    <a:pt x="56" y="33"/>
                  </a:lnTo>
                  <a:lnTo>
                    <a:pt x="58" y="28"/>
                  </a:lnTo>
                  <a:lnTo>
                    <a:pt x="59" y="23"/>
                  </a:lnTo>
                  <a:lnTo>
                    <a:pt x="60" y="18"/>
                  </a:lnTo>
                  <a:lnTo>
                    <a:pt x="57" y="13"/>
                  </a:lnTo>
                  <a:lnTo>
                    <a:pt x="46" y="8"/>
                  </a:lnTo>
                  <a:lnTo>
                    <a:pt x="1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5" name="Freeform 805">
              <a:extLst>
                <a:ext uri="{FF2B5EF4-FFF2-40B4-BE49-F238E27FC236}">
                  <a16:creationId xmlns:a16="http://schemas.microsoft.com/office/drawing/2014/main" id="{5ADE11CB-2E95-CF85-0B59-AF86C4FBB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39430" y="5374298"/>
              <a:ext cx="76933" cy="65942"/>
            </a:xfrm>
            <a:custGeom>
              <a:avLst/>
              <a:gdLst>
                <a:gd name="T0" fmla="*/ 19 w 61"/>
                <a:gd name="T1" fmla="*/ 0 h 54"/>
                <a:gd name="T2" fmla="*/ 17 w 61"/>
                <a:gd name="T3" fmla="*/ 3 h 54"/>
                <a:gd name="T4" fmla="*/ 16 w 61"/>
                <a:gd name="T5" fmla="*/ 6 h 54"/>
                <a:gd name="T6" fmla="*/ 15 w 61"/>
                <a:gd name="T7" fmla="*/ 11 h 54"/>
                <a:gd name="T8" fmla="*/ 15 w 61"/>
                <a:gd name="T9" fmla="*/ 19 h 54"/>
                <a:gd name="T10" fmla="*/ 12 w 61"/>
                <a:gd name="T11" fmla="*/ 22 h 54"/>
                <a:gd name="T12" fmla="*/ 4 w 61"/>
                <a:gd name="T13" fmla="*/ 21 h 54"/>
                <a:gd name="T14" fmla="*/ 2 w 61"/>
                <a:gd name="T15" fmla="*/ 22 h 54"/>
                <a:gd name="T16" fmla="*/ 0 w 61"/>
                <a:gd name="T17" fmla="*/ 23 h 54"/>
                <a:gd name="T18" fmla="*/ 5 w 61"/>
                <a:gd name="T19" fmla="*/ 33 h 54"/>
                <a:gd name="T20" fmla="*/ 13 w 61"/>
                <a:gd name="T21" fmla="*/ 39 h 54"/>
                <a:gd name="T22" fmla="*/ 19 w 61"/>
                <a:gd name="T23" fmla="*/ 45 h 54"/>
                <a:gd name="T24" fmla="*/ 22 w 61"/>
                <a:gd name="T25" fmla="*/ 47 h 54"/>
                <a:gd name="T26" fmla="*/ 41 w 61"/>
                <a:gd name="T27" fmla="*/ 53 h 54"/>
                <a:gd name="T28" fmla="*/ 41 w 61"/>
                <a:gd name="T29" fmla="*/ 53 h 54"/>
                <a:gd name="T30" fmla="*/ 47 w 61"/>
                <a:gd name="T31" fmla="*/ 42 h 54"/>
                <a:gd name="T32" fmla="*/ 54 w 61"/>
                <a:gd name="T33" fmla="*/ 37 h 54"/>
                <a:gd name="T34" fmla="*/ 56 w 61"/>
                <a:gd name="T35" fmla="*/ 33 h 54"/>
                <a:gd name="T36" fmla="*/ 58 w 61"/>
                <a:gd name="T37" fmla="*/ 28 h 54"/>
                <a:gd name="T38" fmla="*/ 59 w 61"/>
                <a:gd name="T39" fmla="*/ 23 h 54"/>
                <a:gd name="T40" fmla="*/ 60 w 61"/>
                <a:gd name="T41" fmla="*/ 18 h 54"/>
                <a:gd name="T42" fmla="*/ 57 w 61"/>
                <a:gd name="T43" fmla="*/ 13 h 54"/>
                <a:gd name="T44" fmla="*/ 46 w 61"/>
                <a:gd name="T45" fmla="*/ 8 h 54"/>
                <a:gd name="T46" fmla="*/ 19 w 61"/>
                <a:gd name="T4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" h="54">
                  <a:moveTo>
                    <a:pt x="19" y="0"/>
                  </a:moveTo>
                  <a:lnTo>
                    <a:pt x="17" y="3"/>
                  </a:lnTo>
                  <a:lnTo>
                    <a:pt x="16" y="6"/>
                  </a:lnTo>
                  <a:lnTo>
                    <a:pt x="15" y="11"/>
                  </a:lnTo>
                  <a:lnTo>
                    <a:pt x="15" y="19"/>
                  </a:lnTo>
                  <a:lnTo>
                    <a:pt x="12" y="22"/>
                  </a:lnTo>
                  <a:lnTo>
                    <a:pt x="4" y="21"/>
                  </a:lnTo>
                  <a:lnTo>
                    <a:pt x="2" y="22"/>
                  </a:lnTo>
                  <a:lnTo>
                    <a:pt x="0" y="23"/>
                  </a:lnTo>
                  <a:lnTo>
                    <a:pt x="5" y="33"/>
                  </a:lnTo>
                  <a:lnTo>
                    <a:pt x="13" y="39"/>
                  </a:lnTo>
                  <a:lnTo>
                    <a:pt x="19" y="45"/>
                  </a:lnTo>
                  <a:lnTo>
                    <a:pt x="22" y="47"/>
                  </a:lnTo>
                  <a:lnTo>
                    <a:pt x="41" y="53"/>
                  </a:lnTo>
                  <a:lnTo>
                    <a:pt x="41" y="53"/>
                  </a:lnTo>
                  <a:lnTo>
                    <a:pt x="47" y="42"/>
                  </a:lnTo>
                  <a:lnTo>
                    <a:pt x="54" y="37"/>
                  </a:lnTo>
                  <a:lnTo>
                    <a:pt x="56" y="33"/>
                  </a:lnTo>
                  <a:lnTo>
                    <a:pt x="58" y="28"/>
                  </a:lnTo>
                  <a:lnTo>
                    <a:pt x="59" y="23"/>
                  </a:lnTo>
                  <a:lnTo>
                    <a:pt x="60" y="18"/>
                  </a:lnTo>
                  <a:lnTo>
                    <a:pt x="57" y="13"/>
                  </a:lnTo>
                  <a:lnTo>
                    <a:pt x="46" y="8"/>
                  </a:lnTo>
                  <a:lnTo>
                    <a:pt x="1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6" name="Freeform 806">
              <a:extLst>
                <a:ext uri="{FF2B5EF4-FFF2-40B4-BE49-F238E27FC236}">
                  <a16:creationId xmlns:a16="http://schemas.microsoft.com/office/drawing/2014/main" id="{2EE87A5F-0EBF-D111-A639-F7EC7F3D4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8891" y="6319471"/>
              <a:ext cx="27478" cy="27474"/>
            </a:xfrm>
            <a:custGeom>
              <a:avLst/>
              <a:gdLst>
                <a:gd name="T0" fmla="*/ 19 w 21"/>
                <a:gd name="T1" fmla="*/ 4 h 22"/>
                <a:gd name="T2" fmla="*/ 14 w 21"/>
                <a:gd name="T3" fmla="*/ 3 h 22"/>
                <a:gd name="T4" fmla="*/ 10 w 21"/>
                <a:gd name="T5" fmla="*/ 1 h 22"/>
                <a:gd name="T6" fmla="*/ 4 w 21"/>
                <a:gd name="T7" fmla="*/ 1 h 22"/>
                <a:gd name="T8" fmla="*/ 1 w 21"/>
                <a:gd name="T9" fmla="*/ 0 h 22"/>
                <a:gd name="T10" fmla="*/ 0 w 21"/>
                <a:gd name="T11" fmla="*/ 3 h 22"/>
                <a:gd name="T12" fmla="*/ 5 w 21"/>
                <a:gd name="T13" fmla="*/ 15 h 22"/>
                <a:gd name="T14" fmla="*/ 12 w 21"/>
                <a:gd name="T15" fmla="*/ 21 h 22"/>
                <a:gd name="T16" fmla="*/ 17 w 21"/>
                <a:gd name="T17" fmla="*/ 20 h 22"/>
                <a:gd name="T18" fmla="*/ 18 w 21"/>
                <a:gd name="T19" fmla="*/ 19 h 22"/>
                <a:gd name="T20" fmla="*/ 20 w 21"/>
                <a:gd name="T21" fmla="*/ 15 h 22"/>
                <a:gd name="T22" fmla="*/ 18 w 21"/>
                <a:gd name="T23" fmla="*/ 12 h 22"/>
                <a:gd name="T24" fmla="*/ 18 w 21"/>
                <a:gd name="T25" fmla="*/ 10 h 22"/>
                <a:gd name="T26" fmla="*/ 19 w 21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19" y="4"/>
                  </a:moveTo>
                  <a:lnTo>
                    <a:pt x="14" y="3"/>
                  </a:lnTo>
                  <a:lnTo>
                    <a:pt x="10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15"/>
                  </a:lnTo>
                  <a:lnTo>
                    <a:pt x="12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7" name="Freeform 807">
              <a:extLst>
                <a:ext uri="{FF2B5EF4-FFF2-40B4-BE49-F238E27FC236}">
                  <a16:creationId xmlns:a16="http://schemas.microsoft.com/office/drawing/2014/main" id="{DCBCBECC-454B-1BAB-4FAC-A4A92B3274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8891" y="6319471"/>
              <a:ext cx="27478" cy="27474"/>
            </a:xfrm>
            <a:custGeom>
              <a:avLst/>
              <a:gdLst>
                <a:gd name="T0" fmla="*/ 19 w 21"/>
                <a:gd name="T1" fmla="*/ 4 h 22"/>
                <a:gd name="T2" fmla="*/ 14 w 21"/>
                <a:gd name="T3" fmla="*/ 3 h 22"/>
                <a:gd name="T4" fmla="*/ 10 w 21"/>
                <a:gd name="T5" fmla="*/ 1 h 22"/>
                <a:gd name="T6" fmla="*/ 4 w 21"/>
                <a:gd name="T7" fmla="*/ 1 h 22"/>
                <a:gd name="T8" fmla="*/ 1 w 21"/>
                <a:gd name="T9" fmla="*/ 0 h 22"/>
                <a:gd name="T10" fmla="*/ 0 w 21"/>
                <a:gd name="T11" fmla="*/ 3 h 22"/>
                <a:gd name="T12" fmla="*/ 5 w 21"/>
                <a:gd name="T13" fmla="*/ 15 h 22"/>
                <a:gd name="T14" fmla="*/ 12 w 21"/>
                <a:gd name="T15" fmla="*/ 21 h 22"/>
                <a:gd name="T16" fmla="*/ 17 w 21"/>
                <a:gd name="T17" fmla="*/ 20 h 22"/>
                <a:gd name="T18" fmla="*/ 18 w 21"/>
                <a:gd name="T19" fmla="*/ 19 h 22"/>
                <a:gd name="T20" fmla="*/ 20 w 21"/>
                <a:gd name="T21" fmla="*/ 15 h 22"/>
                <a:gd name="T22" fmla="*/ 18 w 21"/>
                <a:gd name="T23" fmla="*/ 12 h 22"/>
                <a:gd name="T24" fmla="*/ 18 w 21"/>
                <a:gd name="T25" fmla="*/ 10 h 22"/>
                <a:gd name="T26" fmla="*/ 19 w 21"/>
                <a:gd name="T2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22">
                  <a:moveTo>
                    <a:pt x="19" y="4"/>
                  </a:moveTo>
                  <a:lnTo>
                    <a:pt x="14" y="3"/>
                  </a:lnTo>
                  <a:lnTo>
                    <a:pt x="10" y="1"/>
                  </a:lnTo>
                  <a:lnTo>
                    <a:pt x="4" y="1"/>
                  </a:lnTo>
                  <a:lnTo>
                    <a:pt x="1" y="0"/>
                  </a:lnTo>
                  <a:lnTo>
                    <a:pt x="0" y="3"/>
                  </a:lnTo>
                  <a:lnTo>
                    <a:pt x="5" y="15"/>
                  </a:lnTo>
                  <a:lnTo>
                    <a:pt x="12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5"/>
                  </a:lnTo>
                  <a:lnTo>
                    <a:pt x="18" y="12"/>
                  </a:lnTo>
                  <a:lnTo>
                    <a:pt x="18" y="10"/>
                  </a:lnTo>
                  <a:lnTo>
                    <a:pt x="1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8" name="Freeform 808">
              <a:extLst>
                <a:ext uri="{FF2B5EF4-FFF2-40B4-BE49-F238E27FC236}">
                  <a16:creationId xmlns:a16="http://schemas.microsoft.com/office/drawing/2014/main" id="{36EFE6E8-7A7B-0DDB-51EC-AF6B30763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0129" y="6978894"/>
              <a:ext cx="49455" cy="54952"/>
            </a:xfrm>
            <a:custGeom>
              <a:avLst/>
              <a:gdLst>
                <a:gd name="T0" fmla="*/ 36 w 40"/>
                <a:gd name="T1" fmla="*/ 0 h 45"/>
                <a:gd name="T2" fmla="*/ 35 w 40"/>
                <a:gd name="T3" fmla="*/ 0 h 45"/>
                <a:gd name="T4" fmla="*/ 24 w 40"/>
                <a:gd name="T5" fmla="*/ 8 h 45"/>
                <a:gd name="T6" fmla="*/ 10 w 40"/>
                <a:gd name="T7" fmla="*/ 13 h 45"/>
                <a:gd name="T8" fmla="*/ 11 w 40"/>
                <a:gd name="T9" fmla="*/ 16 h 45"/>
                <a:gd name="T10" fmla="*/ 11 w 40"/>
                <a:gd name="T11" fmla="*/ 19 h 45"/>
                <a:gd name="T12" fmla="*/ 9 w 40"/>
                <a:gd name="T13" fmla="*/ 27 h 45"/>
                <a:gd name="T14" fmla="*/ 5 w 40"/>
                <a:gd name="T15" fmla="*/ 36 h 45"/>
                <a:gd name="T16" fmla="*/ 0 w 40"/>
                <a:gd name="T17" fmla="*/ 40 h 45"/>
                <a:gd name="T18" fmla="*/ 0 w 40"/>
                <a:gd name="T19" fmla="*/ 42 h 45"/>
                <a:gd name="T20" fmla="*/ 0 w 40"/>
                <a:gd name="T21" fmla="*/ 43 h 45"/>
                <a:gd name="T22" fmla="*/ 1 w 40"/>
                <a:gd name="T23" fmla="*/ 44 h 45"/>
                <a:gd name="T24" fmla="*/ 6 w 40"/>
                <a:gd name="T25" fmla="*/ 39 h 45"/>
                <a:gd name="T26" fmla="*/ 17 w 40"/>
                <a:gd name="T27" fmla="*/ 30 h 45"/>
                <a:gd name="T28" fmla="*/ 27 w 40"/>
                <a:gd name="T29" fmla="*/ 24 h 45"/>
                <a:gd name="T30" fmla="*/ 38 w 40"/>
                <a:gd name="T31" fmla="*/ 21 h 45"/>
                <a:gd name="T32" fmla="*/ 39 w 40"/>
                <a:gd name="T33" fmla="*/ 16 h 45"/>
                <a:gd name="T34" fmla="*/ 38 w 40"/>
                <a:gd name="T35" fmla="*/ 7 h 45"/>
                <a:gd name="T36" fmla="*/ 36 w 40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5">
                  <a:moveTo>
                    <a:pt x="36" y="0"/>
                  </a:moveTo>
                  <a:lnTo>
                    <a:pt x="35" y="0"/>
                  </a:lnTo>
                  <a:lnTo>
                    <a:pt x="24" y="8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27"/>
                  </a:lnTo>
                  <a:lnTo>
                    <a:pt x="5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6" y="39"/>
                  </a:lnTo>
                  <a:lnTo>
                    <a:pt x="17" y="30"/>
                  </a:lnTo>
                  <a:lnTo>
                    <a:pt x="27" y="24"/>
                  </a:lnTo>
                  <a:lnTo>
                    <a:pt x="38" y="21"/>
                  </a:lnTo>
                  <a:lnTo>
                    <a:pt x="39" y="16"/>
                  </a:lnTo>
                  <a:lnTo>
                    <a:pt x="38" y="7"/>
                  </a:lnTo>
                  <a:lnTo>
                    <a:pt x="3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699" name="Freeform 809">
              <a:extLst>
                <a:ext uri="{FF2B5EF4-FFF2-40B4-BE49-F238E27FC236}">
                  <a16:creationId xmlns:a16="http://schemas.microsoft.com/office/drawing/2014/main" id="{2BA653AE-21F1-A04E-9D33-890EB241D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00129" y="6978894"/>
              <a:ext cx="49455" cy="54952"/>
            </a:xfrm>
            <a:custGeom>
              <a:avLst/>
              <a:gdLst>
                <a:gd name="T0" fmla="*/ 36 w 40"/>
                <a:gd name="T1" fmla="*/ 0 h 45"/>
                <a:gd name="T2" fmla="*/ 35 w 40"/>
                <a:gd name="T3" fmla="*/ 0 h 45"/>
                <a:gd name="T4" fmla="*/ 24 w 40"/>
                <a:gd name="T5" fmla="*/ 8 h 45"/>
                <a:gd name="T6" fmla="*/ 10 w 40"/>
                <a:gd name="T7" fmla="*/ 13 h 45"/>
                <a:gd name="T8" fmla="*/ 11 w 40"/>
                <a:gd name="T9" fmla="*/ 16 h 45"/>
                <a:gd name="T10" fmla="*/ 11 w 40"/>
                <a:gd name="T11" fmla="*/ 19 h 45"/>
                <a:gd name="T12" fmla="*/ 9 w 40"/>
                <a:gd name="T13" fmla="*/ 27 h 45"/>
                <a:gd name="T14" fmla="*/ 5 w 40"/>
                <a:gd name="T15" fmla="*/ 36 h 45"/>
                <a:gd name="T16" fmla="*/ 0 w 40"/>
                <a:gd name="T17" fmla="*/ 40 h 45"/>
                <a:gd name="T18" fmla="*/ 0 w 40"/>
                <a:gd name="T19" fmla="*/ 42 h 45"/>
                <a:gd name="T20" fmla="*/ 0 w 40"/>
                <a:gd name="T21" fmla="*/ 43 h 45"/>
                <a:gd name="T22" fmla="*/ 1 w 40"/>
                <a:gd name="T23" fmla="*/ 44 h 45"/>
                <a:gd name="T24" fmla="*/ 6 w 40"/>
                <a:gd name="T25" fmla="*/ 39 h 45"/>
                <a:gd name="T26" fmla="*/ 17 w 40"/>
                <a:gd name="T27" fmla="*/ 30 h 45"/>
                <a:gd name="T28" fmla="*/ 27 w 40"/>
                <a:gd name="T29" fmla="*/ 24 h 45"/>
                <a:gd name="T30" fmla="*/ 38 w 40"/>
                <a:gd name="T31" fmla="*/ 21 h 45"/>
                <a:gd name="T32" fmla="*/ 39 w 40"/>
                <a:gd name="T33" fmla="*/ 16 h 45"/>
                <a:gd name="T34" fmla="*/ 38 w 40"/>
                <a:gd name="T35" fmla="*/ 7 h 45"/>
                <a:gd name="T36" fmla="*/ 36 w 40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45">
                  <a:moveTo>
                    <a:pt x="36" y="0"/>
                  </a:moveTo>
                  <a:lnTo>
                    <a:pt x="35" y="0"/>
                  </a:lnTo>
                  <a:lnTo>
                    <a:pt x="24" y="8"/>
                  </a:lnTo>
                  <a:lnTo>
                    <a:pt x="10" y="13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9" y="27"/>
                  </a:lnTo>
                  <a:lnTo>
                    <a:pt x="5" y="36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1" y="44"/>
                  </a:lnTo>
                  <a:lnTo>
                    <a:pt x="6" y="39"/>
                  </a:lnTo>
                  <a:lnTo>
                    <a:pt x="17" y="30"/>
                  </a:lnTo>
                  <a:lnTo>
                    <a:pt x="27" y="24"/>
                  </a:lnTo>
                  <a:lnTo>
                    <a:pt x="38" y="21"/>
                  </a:lnTo>
                  <a:lnTo>
                    <a:pt x="39" y="16"/>
                  </a:lnTo>
                  <a:lnTo>
                    <a:pt x="38" y="7"/>
                  </a:lnTo>
                  <a:lnTo>
                    <a:pt x="3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0" name="Freeform 810">
              <a:extLst>
                <a:ext uri="{FF2B5EF4-FFF2-40B4-BE49-F238E27FC236}">
                  <a16:creationId xmlns:a16="http://schemas.microsoft.com/office/drawing/2014/main" id="{D000CC83-B215-21B3-1324-D01746F25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9821" y="4841263"/>
              <a:ext cx="5286376" cy="3209192"/>
            </a:xfrm>
            <a:custGeom>
              <a:avLst/>
              <a:gdLst>
                <a:gd name="T0" fmla="*/ 4104 w 4243"/>
                <a:gd name="T1" fmla="*/ 1189 h 2577"/>
                <a:gd name="T2" fmla="*/ 3969 w 4243"/>
                <a:gd name="T3" fmla="*/ 1036 h 2577"/>
                <a:gd name="T4" fmla="*/ 3624 w 4243"/>
                <a:gd name="T5" fmla="*/ 971 h 2577"/>
                <a:gd name="T6" fmla="*/ 3278 w 4243"/>
                <a:gd name="T7" fmla="*/ 874 h 2577"/>
                <a:gd name="T8" fmla="*/ 2806 w 4243"/>
                <a:gd name="T9" fmla="*/ 738 h 2577"/>
                <a:gd name="T10" fmla="*/ 2628 w 4243"/>
                <a:gd name="T11" fmla="*/ 656 h 2577"/>
                <a:gd name="T12" fmla="*/ 2422 w 4243"/>
                <a:gd name="T13" fmla="*/ 747 h 2577"/>
                <a:gd name="T14" fmla="*/ 2285 w 4243"/>
                <a:gd name="T15" fmla="*/ 646 h 2577"/>
                <a:gd name="T16" fmla="*/ 2104 w 4243"/>
                <a:gd name="T17" fmla="*/ 607 h 2577"/>
                <a:gd name="T18" fmla="*/ 1797 w 4243"/>
                <a:gd name="T19" fmla="*/ 586 h 2577"/>
                <a:gd name="T20" fmla="*/ 1531 w 4243"/>
                <a:gd name="T21" fmla="*/ 626 h 2577"/>
                <a:gd name="T22" fmla="*/ 1773 w 4243"/>
                <a:gd name="T23" fmla="*/ 218 h 2577"/>
                <a:gd name="T24" fmla="*/ 1473 w 4243"/>
                <a:gd name="T25" fmla="*/ 13 h 2577"/>
                <a:gd name="T26" fmla="*/ 1232 w 4243"/>
                <a:gd name="T27" fmla="*/ 260 h 2577"/>
                <a:gd name="T28" fmla="*/ 944 w 4243"/>
                <a:gd name="T29" fmla="*/ 428 h 2577"/>
                <a:gd name="T30" fmla="*/ 744 w 4243"/>
                <a:gd name="T31" fmla="*/ 562 h 2577"/>
                <a:gd name="T32" fmla="*/ 814 w 4243"/>
                <a:gd name="T33" fmla="*/ 818 h 2577"/>
                <a:gd name="T34" fmla="*/ 631 w 4243"/>
                <a:gd name="T35" fmla="*/ 763 h 2577"/>
                <a:gd name="T36" fmla="*/ 511 w 4243"/>
                <a:gd name="T37" fmla="*/ 764 h 2577"/>
                <a:gd name="T38" fmla="*/ 607 w 4243"/>
                <a:gd name="T39" fmla="*/ 996 h 2577"/>
                <a:gd name="T40" fmla="*/ 466 w 4243"/>
                <a:gd name="T41" fmla="*/ 1169 h 2577"/>
                <a:gd name="T42" fmla="*/ 376 w 4243"/>
                <a:gd name="T43" fmla="*/ 667 h 2577"/>
                <a:gd name="T44" fmla="*/ 288 w 4243"/>
                <a:gd name="T45" fmla="*/ 991 h 2577"/>
                <a:gd name="T46" fmla="*/ 220 w 4243"/>
                <a:gd name="T47" fmla="*/ 1190 h 2577"/>
                <a:gd name="T48" fmla="*/ 72 w 4243"/>
                <a:gd name="T49" fmla="*/ 1440 h 2577"/>
                <a:gd name="T50" fmla="*/ 54 w 4243"/>
                <a:gd name="T51" fmla="*/ 1790 h 2577"/>
                <a:gd name="T52" fmla="*/ 65 w 4243"/>
                <a:gd name="T53" fmla="*/ 1933 h 2577"/>
                <a:gd name="T54" fmla="*/ 63 w 4243"/>
                <a:gd name="T55" fmla="*/ 2015 h 2577"/>
                <a:gd name="T56" fmla="*/ 151 w 4243"/>
                <a:gd name="T57" fmla="*/ 2060 h 2577"/>
                <a:gd name="T58" fmla="*/ 263 w 4243"/>
                <a:gd name="T59" fmla="*/ 1986 h 2577"/>
                <a:gd name="T60" fmla="*/ 488 w 4243"/>
                <a:gd name="T61" fmla="*/ 2013 h 2577"/>
                <a:gd name="T62" fmla="*/ 623 w 4243"/>
                <a:gd name="T63" fmla="*/ 1994 h 2577"/>
                <a:gd name="T64" fmla="*/ 777 w 4243"/>
                <a:gd name="T65" fmla="*/ 2179 h 2577"/>
                <a:gd name="T66" fmla="*/ 945 w 4243"/>
                <a:gd name="T67" fmla="*/ 2237 h 2577"/>
                <a:gd name="T68" fmla="*/ 1056 w 4243"/>
                <a:gd name="T69" fmla="*/ 2217 h 2577"/>
                <a:gd name="T70" fmla="*/ 1198 w 4243"/>
                <a:gd name="T71" fmla="*/ 2221 h 2577"/>
                <a:gd name="T72" fmla="*/ 1303 w 4243"/>
                <a:gd name="T73" fmla="*/ 2182 h 2577"/>
                <a:gd name="T74" fmla="*/ 1441 w 4243"/>
                <a:gd name="T75" fmla="*/ 2187 h 2577"/>
                <a:gd name="T76" fmla="*/ 1628 w 4243"/>
                <a:gd name="T77" fmla="*/ 2245 h 2577"/>
                <a:gd name="T78" fmla="*/ 1894 w 4243"/>
                <a:gd name="T79" fmla="*/ 2226 h 2577"/>
                <a:gd name="T80" fmla="*/ 2091 w 4243"/>
                <a:gd name="T81" fmla="*/ 2044 h 2577"/>
                <a:gd name="T82" fmla="*/ 2219 w 4243"/>
                <a:gd name="T83" fmla="*/ 2144 h 2577"/>
                <a:gd name="T84" fmla="*/ 2341 w 4243"/>
                <a:gd name="T85" fmla="*/ 2291 h 2577"/>
                <a:gd name="T86" fmla="*/ 2455 w 4243"/>
                <a:gd name="T87" fmla="*/ 2357 h 2577"/>
                <a:gd name="T88" fmla="*/ 2353 w 4243"/>
                <a:gd name="T89" fmla="*/ 2464 h 2577"/>
                <a:gd name="T90" fmla="*/ 2382 w 4243"/>
                <a:gd name="T91" fmla="*/ 2538 h 2577"/>
                <a:gd name="T92" fmla="*/ 2650 w 4243"/>
                <a:gd name="T93" fmla="*/ 2269 h 2577"/>
                <a:gd name="T94" fmla="*/ 2598 w 4243"/>
                <a:gd name="T95" fmla="*/ 2029 h 2577"/>
                <a:gd name="T96" fmla="*/ 2524 w 4243"/>
                <a:gd name="T97" fmla="*/ 1932 h 2577"/>
                <a:gd name="T98" fmla="*/ 2932 w 4243"/>
                <a:gd name="T99" fmla="*/ 1697 h 2577"/>
                <a:gd name="T100" fmla="*/ 3098 w 4243"/>
                <a:gd name="T101" fmla="*/ 1697 h 2577"/>
                <a:gd name="T102" fmla="*/ 3286 w 4243"/>
                <a:gd name="T103" fmla="*/ 1621 h 2577"/>
                <a:gd name="T104" fmla="*/ 3393 w 4243"/>
                <a:gd name="T105" fmla="*/ 1594 h 2577"/>
                <a:gd name="T106" fmla="*/ 3157 w 4243"/>
                <a:gd name="T107" fmla="*/ 2089 h 2577"/>
                <a:gd name="T108" fmla="*/ 3335 w 4243"/>
                <a:gd name="T109" fmla="*/ 1953 h 2577"/>
                <a:gd name="T110" fmla="*/ 3346 w 4243"/>
                <a:gd name="T111" fmla="*/ 1761 h 2577"/>
                <a:gd name="T112" fmla="*/ 3557 w 4243"/>
                <a:gd name="T113" fmla="*/ 1628 h 2577"/>
                <a:gd name="T114" fmla="*/ 3816 w 4243"/>
                <a:gd name="T115" fmla="*/ 1498 h 2577"/>
                <a:gd name="T116" fmla="*/ 3861 w 4243"/>
                <a:gd name="T117" fmla="*/ 1371 h 2577"/>
                <a:gd name="T118" fmla="*/ 3903 w 4243"/>
                <a:gd name="T119" fmla="*/ 1326 h 2577"/>
                <a:gd name="T120" fmla="*/ 4038 w 4243"/>
                <a:gd name="T121" fmla="*/ 1284 h 2577"/>
                <a:gd name="T122" fmla="*/ 4141 w 4243"/>
                <a:gd name="T123" fmla="*/ 1328 h 2577"/>
                <a:gd name="T124" fmla="*/ 4242 w 4243"/>
                <a:gd name="T125" fmla="*/ 1239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43" h="2577">
                  <a:moveTo>
                    <a:pt x="4240" y="1232"/>
                  </a:moveTo>
                  <a:lnTo>
                    <a:pt x="4236" y="1230"/>
                  </a:lnTo>
                  <a:lnTo>
                    <a:pt x="4225" y="1230"/>
                  </a:lnTo>
                  <a:lnTo>
                    <a:pt x="4227" y="1228"/>
                  </a:lnTo>
                  <a:lnTo>
                    <a:pt x="4226" y="1225"/>
                  </a:lnTo>
                  <a:lnTo>
                    <a:pt x="4225" y="1222"/>
                  </a:lnTo>
                  <a:lnTo>
                    <a:pt x="4223" y="1221"/>
                  </a:lnTo>
                  <a:lnTo>
                    <a:pt x="4221" y="1220"/>
                  </a:lnTo>
                  <a:lnTo>
                    <a:pt x="4217" y="1222"/>
                  </a:lnTo>
                  <a:lnTo>
                    <a:pt x="4214" y="1224"/>
                  </a:lnTo>
                  <a:lnTo>
                    <a:pt x="4215" y="1221"/>
                  </a:lnTo>
                  <a:lnTo>
                    <a:pt x="4218" y="1218"/>
                  </a:lnTo>
                  <a:lnTo>
                    <a:pt x="4216" y="1217"/>
                  </a:lnTo>
                  <a:lnTo>
                    <a:pt x="4215" y="1215"/>
                  </a:lnTo>
                  <a:lnTo>
                    <a:pt x="4203" y="1202"/>
                  </a:lnTo>
                  <a:lnTo>
                    <a:pt x="4196" y="1197"/>
                  </a:lnTo>
                  <a:lnTo>
                    <a:pt x="4190" y="1190"/>
                  </a:lnTo>
                  <a:lnTo>
                    <a:pt x="4183" y="1178"/>
                  </a:lnTo>
                  <a:lnTo>
                    <a:pt x="4175" y="1169"/>
                  </a:lnTo>
                  <a:lnTo>
                    <a:pt x="4168" y="1166"/>
                  </a:lnTo>
                  <a:lnTo>
                    <a:pt x="4160" y="1167"/>
                  </a:lnTo>
                  <a:lnTo>
                    <a:pt x="4155" y="1165"/>
                  </a:lnTo>
                  <a:lnTo>
                    <a:pt x="4149" y="1161"/>
                  </a:lnTo>
                  <a:lnTo>
                    <a:pt x="4137" y="1158"/>
                  </a:lnTo>
                  <a:lnTo>
                    <a:pt x="4137" y="1161"/>
                  </a:lnTo>
                  <a:lnTo>
                    <a:pt x="4151" y="1166"/>
                  </a:lnTo>
                  <a:lnTo>
                    <a:pt x="4152" y="1167"/>
                  </a:lnTo>
                  <a:lnTo>
                    <a:pt x="4152" y="1169"/>
                  </a:lnTo>
                  <a:lnTo>
                    <a:pt x="4149" y="1170"/>
                  </a:lnTo>
                  <a:lnTo>
                    <a:pt x="4138" y="1169"/>
                  </a:lnTo>
                  <a:lnTo>
                    <a:pt x="4135" y="1167"/>
                  </a:lnTo>
                  <a:lnTo>
                    <a:pt x="4133" y="1164"/>
                  </a:lnTo>
                  <a:lnTo>
                    <a:pt x="4131" y="1165"/>
                  </a:lnTo>
                  <a:lnTo>
                    <a:pt x="4130" y="1166"/>
                  </a:lnTo>
                  <a:lnTo>
                    <a:pt x="4130" y="1171"/>
                  </a:lnTo>
                  <a:lnTo>
                    <a:pt x="4132" y="1175"/>
                  </a:lnTo>
                  <a:lnTo>
                    <a:pt x="4129" y="1177"/>
                  </a:lnTo>
                  <a:lnTo>
                    <a:pt x="4126" y="1176"/>
                  </a:lnTo>
                  <a:lnTo>
                    <a:pt x="4126" y="1171"/>
                  </a:lnTo>
                  <a:lnTo>
                    <a:pt x="4127" y="1167"/>
                  </a:lnTo>
                  <a:lnTo>
                    <a:pt x="4130" y="1161"/>
                  </a:lnTo>
                  <a:lnTo>
                    <a:pt x="4132" y="1160"/>
                  </a:lnTo>
                  <a:lnTo>
                    <a:pt x="4132" y="1158"/>
                  </a:lnTo>
                  <a:lnTo>
                    <a:pt x="4122" y="1155"/>
                  </a:lnTo>
                  <a:lnTo>
                    <a:pt x="4119" y="1153"/>
                  </a:lnTo>
                  <a:lnTo>
                    <a:pt x="4116" y="1152"/>
                  </a:lnTo>
                  <a:lnTo>
                    <a:pt x="4109" y="1155"/>
                  </a:lnTo>
                  <a:lnTo>
                    <a:pt x="4091" y="1155"/>
                  </a:lnTo>
                  <a:lnTo>
                    <a:pt x="4088" y="1156"/>
                  </a:lnTo>
                  <a:lnTo>
                    <a:pt x="4087" y="1159"/>
                  </a:lnTo>
                  <a:lnTo>
                    <a:pt x="4089" y="1160"/>
                  </a:lnTo>
                  <a:lnTo>
                    <a:pt x="4092" y="1161"/>
                  </a:lnTo>
                  <a:lnTo>
                    <a:pt x="4094" y="1161"/>
                  </a:lnTo>
                  <a:lnTo>
                    <a:pt x="4097" y="1164"/>
                  </a:lnTo>
                  <a:lnTo>
                    <a:pt x="4100" y="1165"/>
                  </a:lnTo>
                  <a:lnTo>
                    <a:pt x="4103" y="1169"/>
                  </a:lnTo>
                  <a:lnTo>
                    <a:pt x="4104" y="1174"/>
                  </a:lnTo>
                  <a:lnTo>
                    <a:pt x="4105" y="1178"/>
                  </a:lnTo>
                  <a:lnTo>
                    <a:pt x="4105" y="1182"/>
                  </a:lnTo>
                  <a:lnTo>
                    <a:pt x="4104" y="1189"/>
                  </a:lnTo>
                  <a:lnTo>
                    <a:pt x="4101" y="1192"/>
                  </a:lnTo>
                  <a:lnTo>
                    <a:pt x="4098" y="1194"/>
                  </a:lnTo>
                  <a:lnTo>
                    <a:pt x="4099" y="1197"/>
                  </a:lnTo>
                  <a:lnTo>
                    <a:pt x="4102" y="1201"/>
                  </a:lnTo>
                  <a:lnTo>
                    <a:pt x="4108" y="1202"/>
                  </a:lnTo>
                  <a:lnTo>
                    <a:pt x="4111" y="1205"/>
                  </a:lnTo>
                  <a:lnTo>
                    <a:pt x="4112" y="1209"/>
                  </a:lnTo>
                  <a:lnTo>
                    <a:pt x="4111" y="1215"/>
                  </a:lnTo>
                  <a:lnTo>
                    <a:pt x="4109" y="1219"/>
                  </a:lnTo>
                  <a:lnTo>
                    <a:pt x="4107" y="1221"/>
                  </a:lnTo>
                  <a:lnTo>
                    <a:pt x="4106" y="1224"/>
                  </a:lnTo>
                  <a:lnTo>
                    <a:pt x="4105" y="1226"/>
                  </a:lnTo>
                  <a:lnTo>
                    <a:pt x="4104" y="1226"/>
                  </a:lnTo>
                  <a:lnTo>
                    <a:pt x="4105" y="1213"/>
                  </a:lnTo>
                  <a:lnTo>
                    <a:pt x="4103" y="1206"/>
                  </a:lnTo>
                  <a:lnTo>
                    <a:pt x="4099" y="1208"/>
                  </a:lnTo>
                  <a:lnTo>
                    <a:pt x="4097" y="1210"/>
                  </a:lnTo>
                  <a:lnTo>
                    <a:pt x="4094" y="1217"/>
                  </a:lnTo>
                  <a:lnTo>
                    <a:pt x="4093" y="1217"/>
                  </a:lnTo>
                  <a:lnTo>
                    <a:pt x="4092" y="1214"/>
                  </a:lnTo>
                  <a:lnTo>
                    <a:pt x="4091" y="1210"/>
                  </a:lnTo>
                  <a:lnTo>
                    <a:pt x="4090" y="1205"/>
                  </a:lnTo>
                  <a:lnTo>
                    <a:pt x="4089" y="1201"/>
                  </a:lnTo>
                  <a:lnTo>
                    <a:pt x="4086" y="1197"/>
                  </a:lnTo>
                  <a:lnTo>
                    <a:pt x="4084" y="1196"/>
                  </a:lnTo>
                  <a:lnTo>
                    <a:pt x="4078" y="1195"/>
                  </a:lnTo>
                  <a:lnTo>
                    <a:pt x="4076" y="1195"/>
                  </a:lnTo>
                  <a:lnTo>
                    <a:pt x="4078" y="1186"/>
                  </a:lnTo>
                  <a:lnTo>
                    <a:pt x="4081" y="1182"/>
                  </a:lnTo>
                  <a:lnTo>
                    <a:pt x="4080" y="1171"/>
                  </a:lnTo>
                  <a:lnTo>
                    <a:pt x="4079" y="1167"/>
                  </a:lnTo>
                  <a:lnTo>
                    <a:pt x="4077" y="1164"/>
                  </a:lnTo>
                  <a:lnTo>
                    <a:pt x="4075" y="1156"/>
                  </a:lnTo>
                  <a:lnTo>
                    <a:pt x="4076" y="1147"/>
                  </a:lnTo>
                  <a:lnTo>
                    <a:pt x="4078" y="1142"/>
                  </a:lnTo>
                  <a:lnTo>
                    <a:pt x="4078" y="1135"/>
                  </a:lnTo>
                  <a:lnTo>
                    <a:pt x="4076" y="1130"/>
                  </a:lnTo>
                  <a:lnTo>
                    <a:pt x="4073" y="1128"/>
                  </a:lnTo>
                  <a:lnTo>
                    <a:pt x="4071" y="1130"/>
                  </a:lnTo>
                  <a:lnTo>
                    <a:pt x="4070" y="1133"/>
                  </a:lnTo>
                  <a:lnTo>
                    <a:pt x="4069" y="1134"/>
                  </a:lnTo>
                  <a:lnTo>
                    <a:pt x="4062" y="1134"/>
                  </a:lnTo>
                  <a:lnTo>
                    <a:pt x="4066" y="1127"/>
                  </a:lnTo>
                  <a:lnTo>
                    <a:pt x="4066" y="1121"/>
                  </a:lnTo>
                  <a:lnTo>
                    <a:pt x="4065" y="1117"/>
                  </a:lnTo>
                  <a:lnTo>
                    <a:pt x="4064" y="1114"/>
                  </a:lnTo>
                  <a:lnTo>
                    <a:pt x="4062" y="1108"/>
                  </a:lnTo>
                  <a:lnTo>
                    <a:pt x="4013" y="1070"/>
                  </a:lnTo>
                  <a:lnTo>
                    <a:pt x="4004" y="1066"/>
                  </a:lnTo>
                  <a:lnTo>
                    <a:pt x="4001" y="1062"/>
                  </a:lnTo>
                  <a:lnTo>
                    <a:pt x="3997" y="1060"/>
                  </a:lnTo>
                  <a:lnTo>
                    <a:pt x="3993" y="1061"/>
                  </a:lnTo>
                  <a:lnTo>
                    <a:pt x="3991" y="1062"/>
                  </a:lnTo>
                  <a:lnTo>
                    <a:pt x="3990" y="1060"/>
                  </a:lnTo>
                  <a:lnTo>
                    <a:pt x="3991" y="1057"/>
                  </a:lnTo>
                  <a:lnTo>
                    <a:pt x="3993" y="1056"/>
                  </a:lnTo>
                  <a:lnTo>
                    <a:pt x="3989" y="1050"/>
                  </a:lnTo>
                  <a:lnTo>
                    <a:pt x="3970" y="1034"/>
                  </a:lnTo>
                  <a:lnTo>
                    <a:pt x="3966" y="1032"/>
                  </a:lnTo>
                  <a:lnTo>
                    <a:pt x="3969" y="1036"/>
                  </a:lnTo>
                  <a:lnTo>
                    <a:pt x="3982" y="1048"/>
                  </a:lnTo>
                  <a:lnTo>
                    <a:pt x="3985" y="1052"/>
                  </a:lnTo>
                  <a:lnTo>
                    <a:pt x="3980" y="1056"/>
                  </a:lnTo>
                  <a:lnTo>
                    <a:pt x="3976" y="1058"/>
                  </a:lnTo>
                  <a:lnTo>
                    <a:pt x="3978" y="1053"/>
                  </a:lnTo>
                  <a:lnTo>
                    <a:pt x="3976" y="1048"/>
                  </a:lnTo>
                  <a:lnTo>
                    <a:pt x="3975" y="1044"/>
                  </a:lnTo>
                  <a:lnTo>
                    <a:pt x="3970" y="1041"/>
                  </a:lnTo>
                  <a:lnTo>
                    <a:pt x="3963" y="1038"/>
                  </a:lnTo>
                  <a:lnTo>
                    <a:pt x="3956" y="1034"/>
                  </a:lnTo>
                  <a:lnTo>
                    <a:pt x="3955" y="1030"/>
                  </a:lnTo>
                  <a:lnTo>
                    <a:pt x="3954" y="1024"/>
                  </a:lnTo>
                  <a:lnTo>
                    <a:pt x="3958" y="1029"/>
                  </a:lnTo>
                  <a:lnTo>
                    <a:pt x="3961" y="1030"/>
                  </a:lnTo>
                  <a:lnTo>
                    <a:pt x="3956" y="1023"/>
                  </a:lnTo>
                  <a:lnTo>
                    <a:pt x="3950" y="1016"/>
                  </a:lnTo>
                  <a:lnTo>
                    <a:pt x="3937" y="1009"/>
                  </a:lnTo>
                  <a:lnTo>
                    <a:pt x="3934" y="1007"/>
                  </a:lnTo>
                  <a:lnTo>
                    <a:pt x="3931" y="1002"/>
                  </a:lnTo>
                  <a:lnTo>
                    <a:pt x="3930" y="1001"/>
                  </a:lnTo>
                  <a:lnTo>
                    <a:pt x="3927" y="1002"/>
                  </a:lnTo>
                  <a:lnTo>
                    <a:pt x="3921" y="999"/>
                  </a:lnTo>
                  <a:lnTo>
                    <a:pt x="3914" y="995"/>
                  </a:lnTo>
                  <a:lnTo>
                    <a:pt x="3910" y="993"/>
                  </a:lnTo>
                  <a:lnTo>
                    <a:pt x="3891" y="971"/>
                  </a:lnTo>
                  <a:lnTo>
                    <a:pt x="3881" y="967"/>
                  </a:lnTo>
                  <a:lnTo>
                    <a:pt x="3880" y="965"/>
                  </a:lnTo>
                  <a:lnTo>
                    <a:pt x="3880" y="961"/>
                  </a:lnTo>
                  <a:lnTo>
                    <a:pt x="3878" y="959"/>
                  </a:lnTo>
                  <a:lnTo>
                    <a:pt x="3865" y="954"/>
                  </a:lnTo>
                  <a:lnTo>
                    <a:pt x="3848" y="949"/>
                  </a:lnTo>
                  <a:lnTo>
                    <a:pt x="3831" y="939"/>
                  </a:lnTo>
                  <a:lnTo>
                    <a:pt x="3817" y="936"/>
                  </a:lnTo>
                  <a:lnTo>
                    <a:pt x="3800" y="924"/>
                  </a:lnTo>
                  <a:lnTo>
                    <a:pt x="3790" y="916"/>
                  </a:lnTo>
                  <a:lnTo>
                    <a:pt x="3785" y="913"/>
                  </a:lnTo>
                  <a:lnTo>
                    <a:pt x="3779" y="912"/>
                  </a:lnTo>
                  <a:lnTo>
                    <a:pt x="3765" y="916"/>
                  </a:lnTo>
                  <a:lnTo>
                    <a:pt x="3748" y="916"/>
                  </a:lnTo>
                  <a:lnTo>
                    <a:pt x="3733" y="914"/>
                  </a:lnTo>
                  <a:lnTo>
                    <a:pt x="3722" y="915"/>
                  </a:lnTo>
                  <a:lnTo>
                    <a:pt x="3715" y="913"/>
                  </a:lnTo>
                  <a:lnTo>
                    <a:pt x="3705" y="908"/>
                  </a:lnTo>
                  <a:lnTo>
                    <a:pt x="3703" y="910"/>
                  </a:lnTo>
                  <a:lnTo>
                    <a:pt x="3700" y="919"/>
                  </a:lnTo>
                  <a:lnTo>
                    <a:pt x="3693" y="915"/>
                  </a:lnTo>
                  <a:lnTo>
                    <a:pt x="3687" y="911"/>
                  </a:lnTo>
                  <a:lnTo>
                    <a:pt x="3678" y="906"/>
                  </a:lnTo>
                  <a:lnTo>
                    <a:pt x="3659" y="903"/>
                  </a:lnTo>
                  <a:lnTo>
                    <a:pt x="3635" y="896"/>
                  </a:lnTo>
                  <a:lnTo>
                    <a:pt x="3623" y="894"/>
                  </a:lnTo>
                  <a:lnTo>
                    <a:pt x="3612" y="893"/>
                  </a:lnTo>
                  <a:lnTo>
                    <a:pt x="3613" y="909"/>
                  </a:lnTo>
                  <a:lnTo>
                    <a:pt x="3612" y="916"/>
                  </a:lnTo>
                  <a:lnTo>
                    <a:pt x="3607" y="926"/>
                  </a:lnTo>
                  <a:lnTo>
                    <a:pt x="3602" y="932"/>
                  </a:lnTo>
                  <a:lnTo>
                    <a:pt x="3601" y="938"/>
                  </a:lnTo>
                  <a:lnTo>
                    <a:pt x="3615" y="941"/>
                  </a:lnTo>
                  <a:lnTo>
                    <a:pt x="3618" y="959"/>
                  </a:lnTo>
                  <a:lnTo>
                    <a:pt x="3624" y="971"/>
                  </a:lnTo>
                  <a:lnTo>
                    <a:pt x="3628" y="982"/>
                  </a:lnTo>
                  <a:lnTo>
                    <a:pt x="3628" y="990"/>
                  </a:lnTo>
                  <a:lnTo>
                    <a:pt x="3613" y="1009"/>
                  </a:lnTo>
                  <a:lnTo>
                    <a:pt x="3598" y="1012"/>
                  </a:lnTo>
                  <a:lnTo>
                    <a:pt x="3583" y="1013"/>
                  </a:lnTo>
                  <a:lnTo>
                    <a:pt x="3577" y="1001"/>
                  </a:lnTo>
                  <a:lnTo>
                    <a:pt x="3574" y="987"/>
                  </a:lnTo>
                  <a:lnTo>
                    <a:pt x="3562" y="979"/>
                  </a:lnTo>
                  <a:lnTo>
                    <a:pt x="3551" y="974"/>
                  </a:lnTo>
                  <a:lnTo>
                    <a:pt x="3546" y="972"/>
                  </a:lnTo>
                  <a:lnTo>
                    <a:pt x="3542" y="970"/>
                  </a:lnTo>
                  <a:lnTo>
                    <a:pt x="3540" y="954"/>
                  </a:lnTo>
                  <a:lnTo>
                    <a:pt x="3537" y="942"/>
                  </a:lnTo>
                  <a:lnTo>
                    <a:pt x="3534" y="938"/>
                  </a:lnTo>
                  <a:lnTo>
                    <a:pt x="3531" y="931"/>
                  </a:lnTo>
                  <a:lnTo>
                    <a:pt x="3528" y="928"/>
                  </a:lnTo>
                  <a:lnTo>
                    <a:pt x="3520" y="927"/>
                  </a:lnTo>
                  <a:lnTo>
                    <a:pt x="3503" y="944"/>
                  </a:lnTo>
                  <a:lnTo>
                    <a:pt x="3497" y="949"/>
                  </a:lnTo>
                  <a:lnTo>
                    <a:pt x="3495" y="949"/>
                  </a:lnTo>
                  <a:lnTo>
                    <a:pt x="3468" y="945"/>
                  </a:lnTo>
                  <a:lnTo>
                    <a:pt x="3461" y="941"/>
                  </a:lnTo>
                  <a:lnTo>
                    <a:pt x="3422" y="939"/>
                  </a:lnTo>
                  <a:lnTo>
                    <a:pt x="3410" y="929"/>
                  </a:lnTo>
                  <a:lnTo>
                    <a:pt x="3403" y="928"/>
                  </a:lnTo>
                  <a:lnTo>
                    <a:pt x="3396" y="931"/>
                  </a:lnTo>
                  <a:lnTo>
                    <a:pt x="3389" y="931"/>
                  </a:lnTo>
                  <a:lnTo>
                    <a:pt x="3379" y="930"/>
                  </a:lnTo>
                  <a:lnTo>
                    <a:pt x="3371" y="932"/>
                  </a:lnTo>
                  <a:lnTo>
                    <a:pt x="3353" y="935"/>
                  </a:lnTo>
                  <a:lnTo>
                    <a:pt x="3346" y="939"/>
                  </a:lnTo>
                  <a:lnTo>
                    <a:pt x="3340" y="945"/>
                  </a:lnTo>
                  <a:lnTo>
                    <a:pt x="3327" y="960"/>
                  </a:lnTo>
                  <a:lnTo>
                    <a:pt x="3325" y="967"/>
                  </a:lnTo>
                  <a:lnTo>
                    <a:pt x="3325" y="976"/>
                  </a:lnTo>
                  <a:lnTo>
                    <a:pt x="3327" y="988"/>
                  </a:lnTo>
                  <a:lnTo>
                    <a:pt x="3327" y="1002"/>
                  </a:lnTo>
                  <a:lnTo>
                    <a:pt x="3325" y="1007"/>
                  </a:lnTo>
                  <a:lnTo>
                    <a:pt x="3321" y="1010"/>
                  </a:lnTo>
                  <a:lnTo>
                    <a:pt x="3317" y="1024"/>
                  </a:lnTo>
                  <a:lnTo>
                    <a:pt x="3313" y="1033"/>
                  </a:lnTo>
                  <a:lnTo>
                    <a:pt x="3305" y="1034"/>
                  </a:lnTo>
                  <a:lnTo>
                    <a:pt x="3309" y="1029"/>
                  </a:lnTo>
                  <a:lnTo>
                    <a:pt x="3313" y="1024"/>
                  </a:lnTo>
                  <a:lnTo>
                    <a:pt x="3320" y="1002"/>
                  </a:lnTo>
                  <a:lnTo>
                    <a:pt x="3319" y="996"/>
                  </a:lnTo>
                  <a:lnTo>
                    <a:pt x="3314" y="991"/>
                  </a:lnTo>
                  <a:lnTo>
                    <a:pt x="3310" y="985"/>
                  </a:lnTo>
                  <a:lnTo>
                    <a:pt x="3309" y="964"/>
                  </a:lnTo>
                  <a:lnTo>
                    <a:pt x="3307" y="953"/>
                  </a:lnTo>
                  <a:lnTo>
                    <a:pt x="3307" y="939"/>
                  </a:lnTo>
                  <a:lnTo>
                    <a:pt x="3301" y="935"/>
                  </a:lnTo>
                  <a:lnTo>
                    <a:pt x="3281" y="928"/>
                  </a:lnTo>
                  <a:lnTo>
                    <a:pt x="3272" y="923"/>
                  </a:lnTo>
                  <a:lnTo>
                    <a:pt x="3269" y="915"/>
                  </a:lnTo>
                  <a:lnTo>
                    <a:pt x="3272" y="904"/>
                  </a:lnTo>
                  <a:lnTo>
                    <a:pt x="3272" y="895"/>
                  </a:lnTo>
                  <a:lnTo>
                    <a:pt x="3274" y="888"/>
                  </a:lnTo>
                  <a:lnTo>
                    <a:pt x="3277" y="883"/>
                  </a:lnTo>
                  <a:lnTo>
                    <a:pt x="3278" y="874"/>
                  </a:lnTo>
                  <a:lnTo>
                    <a:pt x="3276" y="863"/>
                  </a:lnTo>
                  <a:lnTo>
                    <a:pt x="3275" y="856"/>
                  </a:lnTo>
                  <a:lnTo>
                    <a:pt x="3271" y="846"/>
                  </a:lnTo>
                  <a:lnTo>
                    <a:pt x="3268" y="842"/>
                  </a:lnTo>
                  <a:lnTo>
                    <a:pt x="3257" y="828"/>
                  </a:lnTo>
                  <a:lnTo>
                    <a:pt x="3236" y="814"/>
                  </a:lnTo>
                  <a:lnTo>
                    <a:pt x="3215" y="804"/>
                  </a:lnTo>
                  <a:lnTo>
                    <a:pt x="3197" y="801"/>
                  </a:lnTo>
                  <a:lnTo>
                    <a:pt x="3172" y="799"/>
                  </a:lnTo>
                  <a:lnTo>
                    <a:pt x="3147" y="798"/>
                  </a:lnTo>
                  <a:lnTo>
                    <a:pt x="3137" y="804"/>
                  </a:lnTo>
                  <a:lnTo>
                    <a:pt x="3119" y="804"/>
                  </a:lnTo>
                  <a:lnTo>
                    <a:pt x="3100" y="810"/>
                  </a:lnTo>
                  <a:lnTo>
                    <a:pt x="3080" y="820"/>
                  </a:lnTo>
                  <a:lnTo>
                    <a:pt x="3069" y="820"/>
                  </a:lnTo>
                  <a:lnTo>
                    <a:pt x="3048" y="824"/>
                  </a:lnTo>
                  <a:lnTo>
                    <a:pt x="3039" y="824"/>
                  </a:lnTo>
                  <a:lnTo>
                    <a:pt x="3015" y="809"/>
                  </a:lnTo>
                  <a:lnTo>
                    <a:pt x="3023" y="807"/>
                  </a:lnTo>
                  <a:lnTo>
                    <a:pt x="3026" y="805"/>
                  </a:lnTo>
                  <a:lnTo>
                    <a:pt x="3015" y="787"/>
                  </a:lnTo>
                  <a:lnTo>
                    <a:pt x="3009" y="779"/>
                  </a:lnTo>
                  <a:lnTo>
                    <a:pt x="2995" y="771"/>
                  </a:lnTo>
                  <a:lnTo>
                    <a:pt x="2990" y="770"/>
                  </a:lnTo>
                  <a:lnTo>
                    <a:pt x="2985" y="772"/>
                  </a:lnTo>
                  <a:lnTo>
                    <a:pt x="2967" y="782"/>
                  </a:lnTo>
                  <a:lnTo>
                    <a:pt x="2962" y="785"/>
                  </a:lnTo>
                  <a:lnTo>
                    <a:pt x="2971" y="774"/>
                  </a:lnTo>
                  <a:lnTo>
                    <a:pt x="2976" y="769"/>
                  </a:lnTo>
                  <a:lnTo>
                    <a:pt x="2980" y="763"/>
                  </a:lnTo>
                  <a:lnTo>
                    <a:pt x="2979" y="758"/>
                  </a:lnTo>
                  <a:lnTo>
                    <a:pt x="2978" y="756"/>
                  </a:lnTo>
                  <a:lnTo>
                    <a:pt x="2961" y="757"/>
                  </a:lnTo>
                  <a:lnTo>
                    <a:pt x="2960" y="756"/>
                  </a:lnTo>
                  <a:lnTo>
                    <a:pt x="2956" y="750"/>
                  </a:lnTo>
                  <a:lnTo>
                    <a:pt x="2954" y="748"/>
                  </a:lnTo>
                  <a:lnTo>
                    <a:pt x="2943" y="742"/>
                  </a:lnTo>
                  <a:lnTo>
                    <a:pt x="2935" y="740"/>
                  </a:lnTo>
                  <a:lnTo>
                    <a:pt x="2926" y="739"/>
                  </a:lnTo>
                  <a:lnTo>
                    <a:pt x="2925" y="736"/>
                  </a:lnTo>
                  <a:lnTo>
                    <a:pt x="2926" y="733"/>
                  </a:lnTo>
                  <a:lnTo>
                    <a:pt x="2926" y="731"/>
                  </a:lnTo>
                  <a:lnTo>
                    <a:pt x="2929" y="729"/>
                  </a:lnTo>
                  <a:lnTo>
                    <a:pt x="2936" y="725"/>
                  </a:lnTo>
                  <a:lnTo>
                    <a:pt x="2956" y="724"/>
                  </a:lnTo>
                  <a:lnTo>
                    <a:pt x="2960" y="718"/>
                  </a:lnTo>
                  <a:lnTo>
                    <a:pt x="2959" y="713"/>
                  </a:lnTo>
                  <a:lnTo>
                    <a:pt x="2958" y="708"/>
                  </a:lnTo>
                  <a:lnTo>
                    <a:pt x="2952" y="698"/>
                  </a:lnTo>
                  <a:lnTo>
                    <a:pt x="2943" y="690"/>
                  </a:lnTo>
                  <a:lnTo>
                    <a:pt x="2926" y="681"/>
                  </a:lnTo>
                  <a:lnTo>
                    <a:pt x="2908" y="675"/>
                  </a:lnTo>
                  <a:lnTo>
                    <a:pt x="2877" y="672"/>
                  </a:lnTo>
                  <a:lnTo>
                    <a:pt x="2872" y="673"/>
                  </a:lnTo>
                  <a:lnTo>
                    <a:pt x="2867" y="677"/>
                  </a:lnTo>
                  <a:lnTo>
                    <a:pt x="2860" y="687"/>
                  </a:lnTo>
                  <a:lnTo>
                    <a:pt x="2843" y="716"/>
                  </a:lnTo>
                  <a:lnTo>
                    <a:pt x="2834" y="727"/>
                  </a:lnTo>
                  <a:lnTo>
                    <a:pt x="2825" y="733"/>
                  </a:lnTo>
                  <a:lnTo>
                    <a:pt x="2806" y="738"/>
                  </a:lnTo>
                  <a:lnTo>
                    <a:pt x="2802" y="738"/>
                  </a:lnTo>
                  <a:lnTo>
                    <a:pt x="2800" y="733"/>
                  </a:lnTo>
                  <a:lnTo>
                    <a:pt x="2800" y="729"/>
                  </a:lnTo>
                  <a:lnTo>
                    <a:pt x="2802" y="725"/>
                  </a:lnTo>
                  <a:lnTo>
                    <a:pt x="2803" y="722"/>
                  </a:lnTo>
                  <a:lnTo>
                    <a:pt x="2801" y="718"/>
                  </a:lnTo>
                  <a:lnTo>
                    <a:pt x="2802" y="715"/>
                  </a:lnTo>
                  <a:lnTo>
                    <a:pt x="2804" y="715"/>
                  </a:lnTo>
                  <a:lnTo>
                    <a:pt x="2809" y="718"/>
                  </a:lnTo>
                  <a:lnTo>
                    <a:pt x="2813" y="719"/>
                  </a:lnTo>
                  <a:lnTo>
                    <a:pt x="2824" y="714"/>
                  </a:lnTo>
                  <a:lnTo>
                    <a:pt x="2824" y="705"/>
                  </a:lnTo>
                  <a:lnTo>
                    <a:pt x="2821" y="700"/>
                  </a:lnTo>
                  <a:lnTo>
                    <a:pt x="2822" y="689"/>
                  </a:lnTo>
                  <a:lnTo>
                    <a:pt x="2822" y="686"/>
                  </a:lnTo>
                  <a:lnTo>
                    <a:pt x="2824" y="684"/>
                  </a:lnTo>
                  <a:lnTo>
                    <a:pt x="2825" y="684"/>
                  </a:lnTo>
                  <a:lnTo>
                    <a:pt x="2833" y="693"/>
                  </a:lnTo>
                  <a:lnTo>
                    <a:pt x="2836" y="692"/>
                  </a:lnTo>
                  <a:lnTo>
                    <a:pt x="2839" y="693"/>
                  </a:lnTo>
                  <a:lnTo>
                    <a:pt x="2832" y="713"/>
                  </a:lnTo>
                  <a:lnTo>
                    <a:pt x="2835" y="713"/>
                  </a:lnTo>
                  <a:lnTo>
                    <a:pt x="2844" y="704"/>
                  </a:lnTo>
                  <a:lnTo>
                    <a:pt x="2851" y="695"/>
                  </a:lnTo>
                  <a:lnTo>
                    <a:pt x="2858" y="683"/>
                  </a:lnTo>
                  <a:lnTo>
                    <a:pt x="2858" y="677"/>
                  </a:lnTo>
                  <a:lnTo>
                    <a:pt x="2851" y="676"/>
                  </a:lnTo>
                  <a:lnTo>
                    <a:pt x="2801" y="681"/>
                  </a:lnTo>
                  <a:lnTo>
                    <a:pt x="2783" y="689"/>
                  </a:lnTo>
                  <a:lnTo>
                    <a:pt x="2778" y="688"/>
                  </a:lnTo>
                  <a:lnTo>
                    <a:pt x="2773" y="681"/>
                  </a:lnTo>
                  <a:lnTo>
                    <a:pt x="2779" y="680"/>
                  </a:lnTo>
                  <a:lnTo>
                    <a:pt x="2787" y="676"/>
                  </a:lnTo>
                  <a:lnTo>
                    <a:pt x="2793" y="668"/>
                  </a:lnTo>
                  <a:lnTo>
                    <a:pt x="2796" y="666"/>
                  </a:lnTo>
                  <a:lnTo>
                    <a:pt x="2807" y="667"/>
                  </a:lnTo>
                  <a:lnTo>
                    <a:pt x="2815" y="670"/>
                  </a:lnTo>
                  <a:lnTo>
                    <a:pt x="2839" y="671"/>
                  </a:lnTo>
                  <a:lnTo>
                    <a:pt x="2840" y="661"/>
                  </a:lnTo>
                  <a:lnTo>
                    <a:pt x="2834" y="658"/>
                  </a:lnTo>
                  <a:lnTo>
                    <a:pt x="2823" y="656"/>
                  </a:lnTo>
                  <a:lnTo>
                    <a:pt x="2815" y="651"/>
                  </a:lnTo>
                  <a:lnTo>
                    <a:pt x="2806" y="648"/>
                  </a:lnTo>
                  <a:lnTo>
                    <a:pt x="2786" y="643"/>
                  </a:lnTo>
                  <a:lnTo>
                    <a:pt x="2778" y="640"/>
                  </a:lnTo>
                  <a:lnTo>
                    <a:pt x="2758" y="637"/>
                  </a:lnTo>
                  <a:lnTo>
                    <a:pt x="2752" y="634"/>
                  </a:lnTo>
                  <a:lnTo>
                    <a:pt x="2706" y="632"/>
                  </a:lnTo>
                  <a:lnTo>
                    <a:pt x="2689" y="625"/>
                  </a:lnTo>
                  <a:lnTo>
                    <a:pt x="2682" y="617"/>
                  </a:lnTo>
                  <a:lnTo>
                    <a:pt x="2666" y="614"/>
                  </a:lnTo>
                  <a:lnTo>
                    <a:pt x="2663" y="614"/>
                  </a:lnTo>
                  <a:lnTo>
                    <a:pt x="2662" y="615"/>
                  </a:lnTo>
                  <a:lnTo>
                    <a:pt x="2661" y="618"/>
                  </a:lnTo>
                  <a:lnTo>
                    <a:pt x="2672" y="632"/>
                  </a:lnTo>
                  <a:lnTo>
                    <a:pt x="2672" y="642"/>
                  </a:lnTo>
                  <a:lnTo>
                    <a:pt x="2675" y="646"/>
                  </a:lnTo>
                  <a:lnTo>
                    <a:pt x="2663" y="653"/>
                  </a:lnTo>
                  <a:lnTo>
                    <a:pt x="2655" y="656"/>
                  </a:lnTo>
                  <a:lnTo>
                    <a:pt x="2628" y="656"/>
                  </a:lnTo>
                  <a:lnTo>
                    <a:pt x="2624" y="659"/>
                  </a:lnTo>
                  <a:lnTo>
                    <a:pt x="2613" y="673"/>
                  </a:lnTo>
                  <a:lnTo>
                    <a:pt x="2613" y="680"/>
                  </a:lnTo>
                  <a:lnTo>
                    <a:pt x="2614" y="690"/>
                  </a:lnTo>
                  <a:lnTo>
                    <a:pt x="2623" y="690"/>
                  </a:lnTo>
                  <a:lnTo>
                    <a:pt x="2625" y="686"/>
                  </a:lnTo>
                  <a:lnTo>
                    <a:pt x="2628" y="684"/>
                  </a:lnTo>
                  <a:lnTo>
                    <a:pt x="2645" y="686"/>
                  </a:lnTo>
                  <a:lnTo>
                    <a:pt x="2647" y="688"/>
                  </a:lnTo>
                  <a:lnTo>
                    <a:pt x="2641" y="690"/>
                  </a:lnTo>
                  <a:lnTo>
                    <a:pt x="2636" y="692"/>
                  </a:lnTo>
                  <a:lnTo>
                    <a:pt x="2629" y="708"/>
                  </a:lnTo>
                  <a:lnTo>
                    <a:pt x="2620" y="713"/>
                  </a:lnTo>
                  <a:lnTo>
                    <a:pt x="2626" y="715"/>
                  </a:lnTo>
                  <a:lnTo>
                    <a:pt x="2632" y="719"/>
                  </a:lnTo>
                  <a:lnTo>
                    <a:pt x="2631" y="738"/>
                  </a:lnTo>
                  <a:lnTo>
                    <a:pt x="2639" y="752"/>
                  </a:lnTo>
                  <a:lnTo>
                    <a:pt x="2640" y="759"/>
                  </a:lnTo>
                  <a:lnTo>
                    <a:pt x="2629" y="760"/>
                  </a:lnTo>
                  <a:lnTo>
                    <a:pt x="2619" y="764"/>
                  </a:lnTo>
                  <a:lnTo>
                    <a:pt x="2615" y="764"/>
                  </a:lnTo>
                  <a:lnTo>
                    <a:pt x="2609" y="753"/>
                  </a:lnTo>
                  <a:lnTo>
                    <a:pt x="2602" y="746"/>
                  </a:lnTo>
                  <a:lnTo>
                    <a:pt x="2598" y="745"/>
                  </a:lnTo>
                  <a:lnTo>
                    <a:pt x="2594" y="752"/>
                  </a:lnTo>
                  <a:lnTo>
                    <a:pt x="2587" y="748"/>
                  </a:lnTo>
                  <a:lnTo>
                    <a:pt x="2584" y="748"/>
                  </a:lnTo>
                  <a:lnTo>
                    <a:pt x="2581" y="752"/>
                  </a:lnTo>
                  <a:lnTo>
                    <a:pt x="2579" y="756"/>
                  </a:lnTo>
                  <a:lnTo>
                    <a:pt x="2577" y="762"/>
                  </a:lnTo>
                  <a:lnTo>
                    <a:pt x="2574" y="765"/>
                  </a:lnTo>
                  <a:lnTo>
                    <a:pt x="2574" y="770"/>
                  </a:lnTo>
                  <a:lnTo>
                    <a:pt x="2578" y="772"/>
                  </a:lnTo>
                  <a:lnTo>
                    <a:pt x="2580" y="772"/>
                  </a:lnTo>
                  <a:lnTo>
                    <a:pt x="2587" y="776"/>
                  </a:lnTo>
                  <a:lnTo>
                    <a:pt x="2580" y="777"/>
                  </a:lnTo>
                  <a:lnTo>
                    <a:pt x="2578" y="780"/>
                  </a:lnTo>
                  <a:lnTo>
                    <a:pt x="2578" y="782"/>
                  </a:lnTo>
                  <a:lnTo>
                    <a:pt x="2572" y="785"/>
                  </a:lnTo>
                  <a:lnTo>
                    <a:pt x="2574" y="789"/>
                  </a:lnTo>
                  <a:lnTo>
                    <a:pt x="2576" y="792"/>
                  </a:lnTo>
                  <a:lnTo>
                    <a:pt x="2577" y="794"/>
                  </a:lnTo>
                  <a:lnTo>
                    <a:pt x="2575" y="794"/>
                  </a:lnTo>
                  <a:lnTo>
                    <a:pt x="2571" y="792"/>
                  </a:lnTo>
                  <a:lnTo>
                    <a:pt x="2566" y="787"/>
                  </a:lnTo>
                  <a:lnTo>
                    <a:pt x="2559" y="779"/>
                  </a:lnTo>
                  <a:lnTo>
                    <a:pt x="2555" y="772"/>
                  </a:lnTo>
                  <a:lnTo>
                    <a:pt x="2549" y="767"/>
                  </a:lnTo>
                  <a:lnTo>
                    <a:pt x="2526" y="751"/>
                  </a:lnTo>
                  <a:lnTo>
                    <a:pt x="2516" y="746"/>
                  </a:lnTo>
                  <a:lnTo>
                    <a:pt x="2510" y="745"/>
                  </a:lnTo>
                  <a:lnTo>
                    <a:pt x="2499" y="747"/>
                  </a:lnTo>
                  <a:lnTo>
                    <a:pt x="2493" y="754"/>
                  </a:lnTo>
                  <a:lnTo>
                    <a:pt x="2482" y="757"/>
                  </a:lnTo>
                  <a:lnTo>
                    <a:pt x="2475" y="762"/>
                  </a:lnTo>
                  <a:lnTo>
                    <a:pt x="2472" y="769"/>
                  </a:lnTo>
                  <a:lnTo>
                    <a:pt x="2453" y="771"/>
                  </a:lnTo>
                  <a:lnTo>
                    <a:pt x="2440" y="764"/>
                  </a:lnTo>
                  <a:lnTo>
                    <a:pt x="2431" y="759"/>
                  </a:lnTo>
                  <a:lnTo>
                    <a:pt x="2422" y="747"/>
                  </a:lnTo>
                  <a:lnTo>
                    <a:pt x="2412" y="733"/>
                  </a:lnTo>
                  <a:lnTo>
                    <a:pt x="2411" y="731"/>
                  </a:lnTo>
                  <a:lnTo>
                    <a:pt x="2411" y="728"/>
                  </a:lnTo>
                  <a:lnTo>
                    <a:pt x="2409" y="720"/>
                  </a:lnTo>
                  <a:lnTo>
                    <a:pt x="2407" y="715"/>
                  </a:lnTo>
                  <a:lnTo>
                    <a:pt x="2404" y="718"/>
                  </a:lnTo>
                  <a:lnTo>
                    <a:pt x="2396" y="735"/>
                  </a:lnTo>
                  <a:lnTo>
                    <a:pt x="2393" y="744"/>
                  </a:lnTo>
                  <a:lnTo>
                    <a:pt x="2389" y="760"/>
                  </a:lnTo>
                  <a:lnTo>
                    <a:pt x="2386" y="773"/>
                  </a:lnTo>
                  <a:lnTo>
                    <a:pt x="2385" y="779"/>
                  </a:lnTo>
                  <a:lnTo>
                    <a:pt x="2387" y="783"/>
                  </a:lnTo>
                  <a:lnTo>
                    <a:pt x="2383" y="788"/>
                  </a:lnTo>
                  <a:lnTo>
                    <a:pt x="2379" y="798"/>
                  </a:lnTo>
                  <a:lnTo>
                    <a:pt x="2372" y="817"/>
                  </a:lnTo>
                  <a:lnTo>
                    <a:pt x="2368" y="824"/>
                  </a:lnTo>
                  <a:lnTo>
                    <a:pt x="2363" y="831"/>
                  </a:lnTo>
                  <a:lnTo>
                    <a:pt x="2359" y="833"/>
                  </a:lnTo>
                  <a:lnTo>
                    <a:pt x="2355" y="832"/>
                  </a:lnTo>
                  <a:lnTo>
                    <a:pt x="2351" y="827"/>
                  </a:lnTo>
                  <a:lnTo>
                    <a:pt x="2349" y="814"/>
                  </a:lnTo>
                  <a:lnTo>
                    <a:pt x="2346" y="811"/>
                  </a:lnTo>
                  <a:lnTo>
                    <a:pt x="2343" y="819"/>
                  </a:lnTo>
                  <a:lnTo>
                    <a:pt x="2339" y="818"/>
                  </a:lnTo>
                  <a:lnTo>
                    <a:pt x="2331" y="813"/>
                  </a:lnTo>
                  <a:lnTo>
                    <a:pt x="2323" y="801"/>
                  </a:lnTo>
                  <a:lnTo>
                    <a:pt x="2314" y="796"/>
                  </a:lnTo>
                  <a:lnTo>
                    <a:pt x="2303" y="768"/>
                  </a:lnTo>
                  <a:lnTo>
                    <a:pt x="2297" y="757"/>
                  </a:lnTo>
                  <a:lnTo>
                    <a:pt x="2294" y="749"/>
                  </a:lnTo>
                  <a:lnTo>
                    <a:pt x="2288" y="748"/>
                  </a:lnTo>
                  <a:lnTo>
                    <a:pt x="2285" y="742"/>
                  </a:lnTo>
                  <a:lnTo>
                    <a:pt x="2289" y="738"/>
                  </a:lnTo>
                  <a:lnTo>
                    <a:pt x="2298" y="733"/>
                  </a:lnTo>
                  <a:lnTo>
                    <a:pt x="2305" y="734"/>
                  </a:lnTo>
                  <a:lnTo>
                    <a:pt x="2300" y="723"/>
                  </a:lnTo>
                  <a:lnTo>
                    <a:pt x="2297" y="716"/>
                  </a:lnTo>
                  <a:lnTo>
                    <a:pt x="2294" y="713"/>
                  </a:lnTo>
                  <a:lnTo>
                    <a:pt x="2295" y="720"/>
                  </a:lnTo>
                  <a:lnTo>
                    <a:pt x="2294" y="725"/>
                  </a:lnTo>
                  <a:lnTo>
                    <a:pt x="2292" y="730"/>
                  </a:lnTo>
                  <a:lnTo>
                    <a:pt x="2288" y="733"/>
                  </a:lnTo>
                  <a:lnTo>
                    <a:pt x="2270" y="699"/>
                  </a:lnTo>
                  <a:lnTo>
                    <a:pt x="2260" y="681"/>
                  </a:lnTo>
                  <a:lnTo>
                    <a:pt x="2253" y="675"/>
                  </a:lnTo>
                  <a:lnTo>
                    <a:pt x="2250" y="664"/>
                  </a:lnTo>
                  <a:lnTo>
                    <a:pt x="2252" y="662"/>
                  </a:lnTo>
                  <a:lnTo>
                    <a:pt x="2265" y="675"/>
                  </a:lnTo>
                  <a:lnTo>
                    <a:pt x="2274" y="682"/>
                  </a:lnTo>
                  <a:lnTo>
                    <a:pt x="2288" y="699"/>
                  </a:lnTo>
                  <a:lnTo>
                    <a:pt x="2299" y="698"/>
                  </a:lnTo>
                  <a:lnTo>
                    <a:pt x="2303" y="690"/>
                  </a:lnTo>
                  <a:lnTo>
                    <a:pt x="2303" y="675"/>
                  </a:lnTo>
                  <a:lnTo>
                    <a:pt x="2299" y="662"/>
                  </a:lnTo>
                  <a:lnTo>
                    <a:pt x="2294" y="657"/>
                  </a:lnTo>
                  <a:lnTo>
                    <a:pt x="2276" y="656"/>
                  </a:lnTo>
                  <a:lnTo>
                    <a:pt x="2272" y="651"/>
                  </a:lnTo>
                  <a:lnTo>
                    <a:pt x="2275" y="650"/>
                  </a:lnTo>
                  <a:lnTo>
                    <a:pt x="2279" y="650"/>
                  </a:lnTo>
                  <a:lnTo>
                    <a:pt x="2285" y="646"/>
                  </a:lnTo>
                  <a:lnTo>
                    <a:pt x="2294" y="637"/>
                  </a:lnTo>
                  <a:lnTo>
                    <a:pt x="2298" y="634"/>
                  </a:lnTo>
                  <a:lnTo>
                    <a:pt x="2297" y="626"/>
                  </a:lnTo>
                  <a:lnTo>
                    <a:pt x="2291" y="615"/>
                  </a:lnTo>
                  <a:lnTo>
                    <a:pt x="2280" y="614"/>
                  </a:lnTo>
                  <a:lnTo>
                    <a:pt x="2278" y="613"/>
                  </a:lnTo>
                  <a:lnTo>
                    <a:pt x="2282" y="608"/>
                  </a:lnTo>
                  <a:lnTo>
                    <a:pt x="2286" y="604"/>
                  </a:lnTo>
                  <a:lnTo>
                    <a:pt x="2292" y="596"/>
                  </a:lnTo>
                  <a:lnTo>
                    <a:pt x="2294" y="590"/>
                  </a:lnTo>
                  <a:lnTo>
                    <a:pt x="2292" y="590"/>
                  </a:lnTo>
                  <a:lnTo>
                    <a:pt x="2288" y="590"/>
                  </a:lnTo>
                  <a:lnTo>
                    <a:pt x="2286" y="587"/>
                  </a:lnTo>
                  <a:lnTo>
                    <a:pt x="2287" y="581"/>
                  </a:lnTo>
                  <a:lnTo>
                    <a:pt x="2281" y="576"/>
                  </a:lnTo>
                  <a:lnTo>
                    <a:pt x="2277" y="573"/>
                  </a:lnTo>
                  <a:lnTo>
                    <a:pt x="2267" y="573"/>
                  </a:lnTo>
                  <a:lnTo>
                    <a:pt x="2267" y="569"/>
                  </a:lnTo>
                  <a:lnTo>
                    <a:pt x="2267" y="565"/>
                  </a:lnTo>
                  <a:lnTo>
                    <a:pt x="2263" y="563"/>
                  </a:lnTo>
                  <a:lnTo>
                    <a:pt x="2260" y="558"/>
                  </a:lnTo>
                  <a:lnTo>
                    <a:pt x="2258" y="555"/>
                  </a:lnTo>
                  <a:lnTo>
                    <a:pt x="2257" y="552"/>
                  </a:lnTo>
                  <a:lnTo>
                    <a:pt x="2250" y="549"/>
                  </a:lnTo>
                  <a:lnTo>
                    <a:pt x="2228" y="541"/>
                  </a:lnTo>
                  <a:lnTo>
                    <a:pt x="2225" y="543"/>
                  </a:lnTo>
                  <a:lnTo>
                    <a:pt x="2222" y="553"/>
                  </a:lnTo>
                  <a:lnTo>
                    <a:pt x="2212" y="564"/>
                  </a:lnTo>
                  <a:lnTo>
                    <a:pt x="2206" y="559"/>
                  </a:lnTo>
                  <a:lnTo>
                    <a:pt x="2204" y="558"/>
                  </a:lnTo>
                  <a:lnTo>
                    <a:pt x="2203" y="555"/>
                  </a:lnTo>
                  <a:lnTo>
                    <a:pt x="2204" y="551"/>
                  </a:lnTo>
                  <a:lnTo>
                    <a:pt x="2206" y="546"/>
                  </a:lnTo>
                  <a:lnTo>
                    <a:pt x="2204" y="542"/>
                  </a:lnTo>
                  <a:lnTo>
                    <a:pt x="2203" y="541"/>
                  </a:lnTo>
                  <a:lnTo>
                    <a:pt x="2198" y="544"/>
                  </a:lnTo>
                  <a:lnTo>
                    <a:pt x="2191" y="547"/>
                  </a:lnTo>
                  <a:lnTo>
                    <a:pt x="2188" y="550"/>
                  </a:lnTo>
                  <a:lnTo>
                    <a:pt x="2182" y="552"/>
                  </a:lnTo>
                  <a:lnTo>
                    <a:pt x="2182" y="544"/>
                  </a:lnTo>
                  <a:lnTo>
                    <a:pt x="2157" y="522"/>
                  </a:lnTo>
                  <a:lnTo>
                    <a:pt x="2148" y="518"/>
                  </a:lnTo>
                  <a:lnTo>
                    <a:pt x="2143" y="517"/>
                  </a:lnTo>
                  <a:lnTo>
                    <a:pt x="2132" y="522"/>
                  </a:lnTo>
                  <a:lnTo>
                    <a:pt x="2129" y="525"/>
                  </a:lnTo>
                  <a:lnTo>
                    <a:pt x="2125" y="532"/>
                  </a:lnTo>
                  <a:lnTo>
                    <a:pt x="2115" y="528"/>
                  </a:lnTo>
                  <a:lnTo>
                    <a:pt x="2113" y="531"/>
                  </a:lnTo>
                  <a:lnTo>
                    <a:pt x="2109" y="542"/>
                  </a:lnTo>
                  <a:lnTo>
                    <a:pt x="2110" y="554"/>
                  </a:lnTo>
                  <a:lnTo>
                    <a:pt x="2111" y="557"/>
                  </a:lnTo>
                  <a:lnTo>
                    <a:pt x="2112" y="563"/>
                  </a:lnTo>
                  <a:lnTo>
                    <a:pt x="2115" y="573"/>
                  </a:lnTo>
                  <a:lnTo>
                    <a:pt x="2119" y="580"/>
                  </a:lnTo>
                  <a:lnTo>
                    <a:pt x="2118" y="582"/>
                  </a:lnTo>
                  <a:lnTo>
                    <a:pt x="2116" y="583"/>
                  </a:lnTo>
                  <a:lnTo>
                    <a:pt x="2114" y="586"/>
                  </a:lnTo>
                  <a:lnTo>
                    <a:pt x="2112" y="592"/>
                  </a:lnTo>
                  <a:lnTo>
                    <a:pt x="2109" y="601"/>
                  </a:lnTo>
                  <a:lnTo>
                    <a:pt x="2104" y="607"/>
                  </a:lnTo>
                  <a:lnTo>
                    <a:pt x="2099" y="605"/>
                  </a:lnTo>
                  <a:lnTo>
                    <a:pt x="2087" y="599"/>
                  </a:lnTo>
                  <a:lnTo>
                    <a:pt x="2084" y="600"/>
                  </a:lnTo>
                  <a:lnTo>
                    <a:pt x="2083" y="605"/>
                  </a:lnTo>
                  <a:lnTo>
                    <a:pt x="2091" y="609"/>
                  </a:lnTo>
                  <a:lnTo>
                    <a:pt x="2091" y="612"/>
                  </a:lnTo>
                  <a:lnTo>
                    <a:pt x="2090" y="614"/>
                  </a:lnTo>
                  <a:lnTo>
                    <a:pt x="2085" y="615"/>
                  </a:lnTo>
                  <a:lnTo>
                    <a:pt x="2076" y="615"/>
                  </a:lnTo>
                  <a:lnTo>
                    <a:pt x="2069" y="613"/>
                  </a:lnTo>
                  <a:lnTo>
                    <a:pt x="2064" y="606"/>
                  </a:lnTo>
                  <a:lnTo>
                    <a:pt x="2060" y="605"/>
                  </a:lnTo>
                  <a:lnTo>
                    <a:pt x="2047" y="605"/>
                  </a:lnTo>
                  <a:lnTo>
                    <a:pt x="2036" y="609"/>
                  </a:lnTo>
                  <a:lnTo>
                    <a:pt x="2023" y="604"/>
                  </a:lnTo>
                  <a:lnTo>
                    <a:pt x="2001" y="605"/>
                  </a:lnTo>
                  <a:lnTo>
                    <a:pt x="1996" y="604"/>
                  </a:lnTo>
                  <a:lnTo>
                    <a:pt x="1986" y="594"/>
                  </a:lnTo>
                  <a:lnTo>
                    <a:pt x="1971" y="589"/>
                  </a:lnTo>
                  <a:lnTo>
                    <a:pt x="1954" y="574"/>
                  </a:lnTo>
                  <a:lnTo>
                    <a:pt x="1952" y="562"/>
                  </a:lnTo>
                  <a:lnTo>
                    <a:pt x="1955" y="551"/>
                  </a:lnTo>
                  <a:lnTo>
                    <a:pt x="1964" y="551"/>
                  </a:lnTo>
                  <a:lnTo>
                    <a:pt x="1970" y="549"/>
                  </a:lnTo>
                  <a:lnTo>
                    <a:pt x="1969" y="544"/>
                  </a:lnTo>
                  <a:lnTo>
                    <a:pt x="1968" y="542"/>
                  </a:lnTo>
                  <a:lnTo>
                    <a:pt x="1954" y="536"/>
                  </a:lnTo>
                  <a:lnTo>
                    <a:pt x="1918" y="535"/>
                  </a:lnTo>
                  <a:lnTo>
                    <a:pt x="1892" y="527"/>
                  </a:lnTo>
                  <a:lnTo>
                    <a:pt x="1855" y="524"/>
                  </a:lnTo>
                  <a:lnTo>
                    <a:pt x="1839" y="535"/>
                  </a:lnTo>
                  <a:lnTo>
                    <a:pt x="1815" y="537"/>
                  </a:lnTo>
                  <a:lnTo>
                    <a:pt x="1808" y="542"/>
                  </a:lnTo>
                  <a:lnTo>
                    <a:pt x="1797" y="546"/>
                  </a:lnTo>
                  <a:lnTo>
                    <a:pt x="1798" y="553"/>
                  </a:lnTo>
                  <a:lnTo>
                    <a:pt x="1803" y="560"/>
                  </a:lnTo>
                  <a:lnTo>
                    <a:pt x="1806" y="562"/>
                  </a:lnTo>
                  <a:lnTo>
                    <a:pt x="1809" y="563"/>
                  </a:lnTo>
                  <a:lnTo>
                    <a:pt x="1808" y="566"/>
                  </a:lnTo>
                  <a:lnTo>
                    <a:pt x="1805" y="566"/>
                  </a:lnTo>
                  <a:lnTo>
                    <a:pt x="1802" y="572"/>
                  </a:lnTo>
                  <a:lnTo>
                    <a:pt x="1799" y="576"/>
                  </a:lnTo>
                  <a:lnTo>
                    <a:pt x="1800" y="586"/>
                  </a:lnTo>
                  <a:lnTo>
                    <a:pt x="1798" y="596"/>
                  </a:lnTo>
                  <a:lnTo>
                    <a:pt x="1794" y="609"/>
                  </a:lnTo>
                  <a:lnTo>
                    <a:pt x="1791" y="615"/>
                  </a:lnTo>
                  <a:lnTo>
                    <a:pt x="1788" y="623"/>
                  </a:lnTo>
                  <a:lnTo>
                    <a:pt x="1791" y="630"/>
                  </a:lnTo>
                  <a:lnTo>
                    <a:pt x="1793" y="633"/>
                  </a:lnTo>
                  <a:lnTo>
                    <a:pt x="1801" y="637"/>
                  </a:lnTo>
                  <a:lnTo>
                    <a:pt x="1803" y="639"/>
                  </a:lnTo>
                  <a:lnTo>
                    <a:pt x="1802" y="641"/>
                  </a:lnTo>
                  <a:lnTo>
                    <a:pt x="1791" y="638"/>
                  </a:lnTo>
                  <a:lnTo>
                    <a:pt x="1787" y="631"/>
                  </a:lnTo>
                  <a:lnTo>
                    <a:pt x="1786" y="626"/>
                  </a:lnTo>
                  <a:lnTo>
                    <a:pt x="1785" y="620"/>
                  </a:lnTo>
                  <a:lnTo>
                    <a:pt x="1789" y="613"/>
                  </a:lnTo>
                  <a:lnTo>
                    <a:pt x="1793" y="608"/>
                  </a:lnTo>
                  <a:lnTo>
                    <a:pt x="1796" y="596"/>
                  </a:lnTo>
                  <a:lnTo>
                    <a:pt x="1797" y="586"/>
                  </a:lnTo>
                  <a:lnTo>
                    <a:pt x="1797" y="563"/>
                  </a:lnTo>
                  <a:lnTo>
                    <a:pt x="1790" y="558"/>
                  </a:lnTo>
                  <a:lnTo>
                    <a:pt x="1786" y="551"/>
                  </a:lnTo>
                  <a:lnTo>
                    <a:pt x="1792" y="537"/>
                  </a:lnTo>
                  <a:lnTo>
                    <a:pt x="1794" y="530"/>
                  </a:lnTo>
                  <a:lnTo>
                    <a:pt x="1791" y="523"/>
                  </a:lnTo>
                  <a:lnTo>
                    <a:pt x="1787" y="508"/>
                  </a:lnTo>
                  <a:lnTo>
                    <a:pt x="1782" y="499"/>
                  </a:lnTo>
                  <a:lnTo>
                    <a:pt x="1779" y="496"/>
                  </a:lnTo>
                  <a:lnTo>
                    <a:pt x="1776" y="494"/>
                  </a:lnTo>
                  <a:lnTo>
                    <a:pt x="1779" y="508"/>
                  </a:lnTo>
                  <a:lnTo>
                    <a:pt x="1776" y="516"/>
                  </a:lnTo>
                  <a:lnTo>
                    <a:pt x="1774" y="519"/>
                  </a:lnTo>
                  <a:lnTo>
                    <a:pt x="1762" y="522"/>
                  </a:lnTo>
                  <a:lnTo>
                    <a:pt x="1754" y="523"/>
                  </a:lnTo>
                  <a:lnTo>
                    <a:pt x="1743" y="519"/>
                  </a:lnTo>
                  <a:lnTo>
                    <a:pt x="1730" y="510"/>
                  </a:lnTo>
                  <a:lnTo>
                    <a:pt x="1727" y="503"/>
                  </a:lnTo>
                  <a:lnTo>
                    <a:pt x="1724" y="493"/>
                  </a:lnTo>
                  <a:lnTo>
                    <a:pt x="1732" y="489"/>
                  </a:lnTo>
                  <a:lnTo>
                    <a:pt x="1735" y="486"/>
                  </a:lnTo>
                  <a:lnTo>
                    <a:pt x="1728" y="484"/>
                  </a:lnTo>
                  <a:lnTo>
                    <a:pt x="1721" y="483"/>
                  </a:lnTo>
                  <a:lnTo>
                    <a:pt x="1719" y="497"/>
                  </a:lnTo>
                  <a:lnTo>
                    <a:pt x="1715" y="495"/>
                  </a:lnTo>
                  <a:lnTo>
                    <a:pt x="1694" y="488"/>
                  </a:lnTo>
                  <a:lnTo>
                    <a:pt x="1688" y="490"/>
                  </a:lnTo>
                  <a:lnTo>
                    <a:pt x="1681" y="497"/>
                  </a:lnTo>
                  <a:lnTo>
                    <a:pt x="1678" y="503"/>
                  </a:lnTo>
                  <a:lnTo>
                    <a:pt x="1675" y="512"/>
                  </a:lnTo>
                  <a:lnTo>
                    <a:pt x="1676" y="519"/>
                  </a:lnTo>
                  <a:lnTo>
                    <a:pt x="1677" y="521"/>
                  </a:lnTo>
                  <a:lnTo>
                    <a:pt x="1688" y="523"/>
                  </a:lnTo>
                  <a:lnTo>
                    <a:pt x="1698" y="521"/>
                  </a:lnTo>
                  <a:lnTo>
                    <a:pt x="1709" y="515"/>
                  </a:lnTo>
                  <a:lnTo>
                    <a:pt x="1711" y="517"/>
                  </a:lnTo>
                  <a:lnTo>
                    <a:pt x="1713" y="521"/>
                  </a:lnTo>
                  <a:lnTo>
                    <a:pt x="1710" y="525"/>
                  </a:lnTo>
                  <a:lnTo>
                    <a:pt x="1699" y="532"/>
                  </a:lnTo>
                  <a:lnTo>
                    <a:pt x="1681" y="549"/>
                  </a:lnTo>
                  <a:lnTo>
                    <a:pt x="1674" y="552"/>
                  </a:lnTo>
                  <a:lnTo>
                    <a:pt x="1664" y="548"/>
                  </a:lnTo>
                  <a:lnTo>
                    <a:pt x="1659" y="558"/>
                  </a:lnTo>
                  <a:lnTo>
                    <a:pt x="1656" y="560"/>
                  </a:lnTo>
                  <a:lnTo>
                    <a:pt x="1640" y="566"/>
                  </a:lnTo>
                  <a:lnTo>
                    <a:pt x="1633" y="568"/>
                  </a:lnTo>
                  <a:lnTo>
                    <a:pt x="1631" y="573"/>
                  </a:lnTo>
                  <a:lnTo>
                    <a:pt x="1626" y="573"/>
                  </a:lnTo>
                  <a:lnTo>
                    <a:pt x="1622" y="575"/>
                  </a:lnTo>
                  <a:lnTo>
                    <a:pt x="1614" y="583"/>
                  </a:lnTo>
                  <a:lnTo>
                    <a:pt x="1601" y="584"/>
                  </a:lnTo>
                  <a:lnTo>
                    <a:pt x="1594" y="582"/>
                  </a:lnTo>
                  <a:lnTo>
                    <a:pt x="1573" y="587"/>
                  </a:lnTo>
                  <a:lnTo>
                    <a:pt x="1568" y="590"/>
                  </a:lnTo>
                  <a:lnTo>
                    <a:pt x="1565" y="595"/>
                  </a:lnTo>
                  <a:lnTo>
                    <a:pt x="1563" y="601"/>
                  </a:lnTo>
                  <a:lnTo>
                    <a:pt x="1560" y="607"/>
                  </a:lnTo>
                  <a:lnTo>
                    <a:pt x="1549" y="620"/>
                  </a:lnTo>
                  <a:lnTo>
                    <a:pt x="1539" y="625"/>
                  </a:lnTo>
                  <a:lnTo>
                    <a:pt x="1531" y="626"/>
                  </a:lnTo>
                  <a:lnTo>
                    <a:pt x="1538" y="619"/>
                  </a:lnTo>
                  <a:lnTo>
                    <a:pt x="1548" y="606"/>
                  </a:lnTo>
                  <a:lnTo>
                    <a:pt x="1564" y="568"/>
                  </a:lnTo>
                  <a:lnTo>
                    <a:pt x="1579" y="565"/>
                  </a:lnTo>
                  <a:lnTo>
                    <a:pt x="1583" y="560"/>
                  </a:lnTo>
                  <a:lnTo>
                    <a:pt x="1595" y="536"/>
                  </a:lnTo>
                  <a:lnTo>
                    <a:pt x="1598" y="533"/>
                  </a:lnTo>
                  <a:lnTo>
                    <a:pt x="1614" y="532"/>
                  </a:lnTo>
                  <a:lnTo>
                    <a:pt x="1628" y="525"/>
                  </a:lnTo>
                  <a:lnTo>
                    <a:pt x="1656" y="486"/>
                  </a:lnTo>
                  <a:lnTo>
                    <a:pt x="1670" y="479"/>
                  </a:lnTo>
                  <a:lnTo>
                    <a:pt x="1679" y="470"/>
                  </a:lnTo>
                  <a:lnTo>
                    <a:pt x="1681" y="465"/>
                  </a:lnTo>
                  <a:lnTo>
                    <a:pt x="1683" y="459"/>
                  </a:lnTo>
                  <a:lnTo>
                    <a:pt x="1681" y="455"/>
                  </a:lnTo>
                  <a:lnTo>
                    <a:pt x="1680" y="452"/>
                  </a:lnTo>
                  <a:lnTo>
                    <a:pt x="1693" y="445"/>
                  </a:lnTo>
                  <a:lnTo>
                    <a:pt x="1698" y="435"/>
                  </a:lnTo>
                  <a:lnTo>
                    <a:pt x="1714" y="425"/>
                  </a:lnTo>
                  <a:lnTo>
                    <a:pt x="1727" y="412"/>
                  </a:lnTo>
                  <a:lnTo>
                    <a:pt x="1745" y="402"/>
                  </a:lnTo>
                  <a:lnTo>
                    <a:pt x="1755" y="388"/>
                  </a:lnTo>
                  <a:lnTo>
                    <a:pt x="1779" y="368"/>
                  </a:lnTo>
                  <a:lnTo>
                    <a:pt x="1800" y="334"/>
                  </a:lnTo>
                  <a:lnTo>
                    <a:pt x="1804" y="315"/>
                  </a:lnTo>
                  <a:lnTo>
                    <a:pt x="1799" y="308"/>
                  </a:lnTo>
                  <a:lnTo>
                    <a:pt x="1792" y="304"/>
                  </a:lnTo>
                  <a:lnTo>
                    <a:pt x="1789" y="294"/>
                  </a:lnTo>
                  <a:lnTo>
                    <a:pt x="1786" y="292"/>
                  </a:lnTo>
                  <a:lnTo>
                    <a:pt x="1779" y="299"/>
                  </a:lnTo>
                  <a:lnTo>
                    <a:pt x="1772" y="277"/>
                  </a:lnTo>
                  <a:lnTo>
                    <a:pt x="1763" y="265"/>
                  </a:lnTo>
                  <a:lnTo>
                    <a:pt x="1764" y="264"/>
                  </a:lnTo>
                  <a:lnTo>
                    <a:pt x="1765" y="263"/>
                  </a:lnTo>
                  <a:lnTo>
                    <a:pt x="1769" y="265"/>
                  </a:lnTo>
                  <a:lnTo>
                    <a:pt x="1785" y="283"/>
                  </a:lnTo>
                  <a:lnTo>
                    <a:pt x="1793" y="285"/>
                  </a:lnTo>
                  <a:lnTo>
                    <a:pt x="1796" y="288"/>
                  </a:lnTo>
                  <a:lnTo>
                    <a:pt x="1797" y="292"/>
                  </a:lnTo>
                  <a:lnTo>
                    <a:pt x="1797" y="300"/>
                  </a:lnTo>
                  <a:lnTo>
                    <a:pt x="1799" y="299"/>
                  </a:lnTo>
                  <a:lnTo>
                    <a:pt x="1801" y="296"/>
                  </a:lnTo>
                  <a:lnTo>
                    <a:pt x="1804" y="281"/>
                  </a:lnTo>
                  <a:lnTo>
                    <a:pt x="1809" y="262"/>
                  </a:lnTo>
                  <a:lnTo>
                    <a:pt x="1808" y="253"/>
                  </a:lnTo>
                  <a:lnTo>
                    <a:pt x="1799" y="258"/>
                  </a:lnTo>
                  <a:lnTo>
                    <a:pt x="1795" y="228"/>
                  </a:lnTo>
                  <a:lnTo>
                    <a:pt x="1792" y="220"/>
                  </a:lnTo>
                  <a:lnTo>
                    <a:pt x="1790" y="210"/>
                  </a:lnTo>
                  <a:lnTo>
                    <a:pt x="1784" y="208"/>
                  </a:lnTo>
                  <a:lnTo>
                    <a:pt x="1781" y="212"/>
                  </a:lnTo>
                  <a:lnTo>
                    <a:pt x="1783" y="215"/>
                  </a:lnTo>
                  <a:lnTo>
                    <a:pt x="1786" y="220"/>
                  </a:lnTo>
                  <a:lnTo>
                    <a:pt x="1784" y="226"/>
                  </a:lnTo>
                  <a:lnTo>
                    <a:pt x="1782" y="228"/>
                  </a:lnTo>
                  <a:lnTo>
                    <a:pt x="1775" y="236"/>
                  </a:lnTo>
                  <a:lnTo>
                    <a:pt x="1770" y="236"/>
                  </a:lnTo>
                  <a:lnTo>
                    <a:pt x="1772" y="233"/>
                  </a:lnTo>
                  <a:lnTo>
                    <a:pt x="1774" y="226"/>
                  </a:lnTo>
                  <a:lnTo>
                    <a:pt x="1773" y="218"/>
                  </a:lnTo>
                  <a:lnTo>
                    <a:pt x="1771" y="214"/>
                  </a:lnTo>
                  <a:lnTo>
                    <a:pt x="1769" y="192"/>
                  </a:lnTo>
                  <a:lnTo>
                    <a:pt x="1762" y="189"/>
                  </a:lnTo>
                  <a:lnTo>
                    <a:pt x="1758" y="185"/>
                  </a:lnTo>
                  <a:lnTo>
                    <a:pt x="1754" y="187"/>
                  </a:lnTo>
                  <a:lnTo>
                    <a:pt x="1747" y="193"/>
                  </a:lnTo>
                  <a:lnTo>
                    <a:pt x="1750" y="187"/>
                  </a:lnTo>
                  <a:lnTo>
                    <a:pt x="1752" y="179"/>
                  </a:lnTo>
                  <a:lnTo>
                    <a:pt x="1747" y="169"/>
                  </a:lnTo>
                  <a:lnTo>
                    <a:pt x="1742" y="162"/>
                  </a:lnTo>
                  <a:lnTo>
                    <a:pt x="1737" y="160"/>
                  </a:lnTo>
                  <a:lnTo>
                    <a:pt x="1730" y="150"/>
                  </a:lnTo>
                  <a:lnTo>
                    <a:pt x="1721" y="146"/>
                  </a:lnTo>
                  <a:lnTo>
                    <a:pt x="1700" y="141"/>
                  </a:lnTo>
                  <a:lnTo>
                    <a:pt x="1685" y="147"/>
                  </a:lnTo>
                  <a:lnTo>
                    <a:pt x="1665" y="142"/>
                  </a:lnTo>
                  <a:lnTo>
                    <a:pt x="1642" y="146"/>
                  </a:lnTo>
                  <a:lnTo>
                    <a:pt x="1633" y="146"/>
                  </a:lnTo>
                  <a:lnTo>
                    <a:pt x="1627" y="143"/>
                  </a:lnTo>
                  <a:lnTo>
                    <a:pt x="1622" y="146"/>
                  </a:lnTo>
                  <a:lnTo>
                    <a:pt x="1620" y="154"/>
                  </a:lnTo>
                  <a:lnTo>
                    <a:pt x="1619" y="166"/>
                  </a:lnTo>
                  <a:lnTo>
                    <a:pt x="1613" y="173"/>
                  </a:lnTo>
                  <a:lnTo>
                    <a:pt x="1609" y="175"/>
                  </a:lnTo>
                  <a:lnTo>
                    <a:pt x="1595" y="173"/>
                  </a:lnTo>
                  <a:lnTo>
                    <a:pt x="1584" y="179"/>
                  </a:lnTo>
                  <a:lnTo>
                    <a:pt x="1579" y="174"/>
                  </a:lnTo>
                  <a:lnTo>
                    <a:pt x="1571" y="174"/>
                  </a:lnTo>
                  <a:lnTo>
                    <a:pt x="1570" y="164"/>
                  </a:lnTo>
                  <a:lnTo>
                    <a:pt x="1575" y="165"/>
                  </a:lnTo>
                  <a:lnTo>
                    <a:pt x="1578" y="166"/>
                  </a:lnTo>
                  <a:lnTo>
                    <a:pt x="1588" y="144"/>
                  </a:lnTo>
                  <a:lnTo>
                    <a:pt x="1596" y="132"/>
                  </a:lnTo>
                  <a:lnTo>
                    <a:pt x="1603" y="117"/>
                  </a:lnTo>
                  <a:lnTo>
                    <a:pt x="1598" y="108"/>
                  </a:lnTo>
                  <a:lnTo>
                    <a:pt x="1588" y="102"/>
                  </a:lnTo>
                  <a:lnTo>
                    <a:pt x="1583" y="102"/>
                  </a:lnTo>
                  <a:lnTo>
                    <a:pt x="1581" y="105"/>
                  </a:lnTo>
                  <a:lnTo>
                    <a:pt x="1568" y="100"/>
                  </a:lnTo>
                  <a:lnTo>
                    <a:pt x="1562" y="100"/>
                  </a:lnTo>
                  <a:lnTo>
                    <a:pt x="1552" y="107"/>
                  </a:lnTo>
                  <a:lnTo>
                    <a:pt x="1549" y="107"/>
                  </a:lnTo>
                  <a:lnTo>
                    <a:pt x="1546" y="92"/>
                  </a:lnTo>
                  <a:lnTo>
                    <a:pt x="1536" y="94"/>
                  </a:lnTo>
                  <a:lnTo>
                    <a:pt x="1500" y="92"/>
                  </a:lnTo>
                  <a:lnTo>
                    <a:pt x="1505" y="87"/>
                  </a:lnTo>
                  <a:lnTo>
                    <a:pt x="1523" y="82"/>
                  </a:lnTo>
                  <a:lnTo>
                    <a:pt x="1538" y="73"/>
                  </a:lnTo>
                  <a:lnTo>
                    <a:pt x="1550" y="56"/>
                  </a:lnTo>
                  <a:lnTo>
                    <a:pt x="1560" y="51"/>
                  </a:lnTo>
                  <a:lnTo>
                    <a:pt x="1557" y="42"/>
                  </a:lnTo>
                  <a:lnTo>
                    <a:pt x="1554" y="36"/>
                  </a:lnTo>
                  <a:lnTo>
                    <a:pt x="1549" y="31"/>
                  </a:lnTo>
                  <a:lnTo>
                    <a:pt x="1536" y="28"/>
                  </a:lnTo>
                  <a:lnTo>
                    <a:pt x="1525" y="21"/>
                  </a:lnTo>
                  <a:lnTo>
                    <a:pt x="1520" y="12"/>
                  </a:lnTo>
                  <a:lnTo>
                    <a:pt x="1500" y="0"/>
                  </a:lnTo>
                  <a:lnTo>
                    <a:pt x="1494" y="0"/>
                  </a:lnTo>
                  <a:lnTo>
                    <a:pt x="1480" y="15"/>
                  </a:lnTo>
                  <a:lnTo>
                    <a:pt x="1473" y="13"/>
                  </a:lnTo>
                  <a:lnTo>
                    <a:pt x="1466" y="16"/>
                  </a:lnTo>
                  <a:lnTo>
                    <a:pt x="1450" y="33"/>
                  </a:lnTo>
                  <a:lnTo>
                    <a:pt x="1415" y="78"/>
                  </a:lnTo>
                  <a:lnTo>
                    <a:pt x="1408" y="92"/>
                  </a:lnTo>
                  <a:lnTo>
                    <a:pt x="1405" y="103"/>
                  </a:lnTo>
                  <a:lnTo>
                    <a:pt x="1398" y="108"/>
                  </a:lnTo>
                  <a:lnTo>
                    <a:pt x="1395" y="121"/>
                  </a:lnTo>
                  <a:lnTo>
                    <a:pt x="1396" y="132"/>
                  </a:lnTo>
                  <a:lnTo>
                    <a:pt x="1399" y="138"/>
                  </a:lnTo>
                  <a:lnTo>
                    <a:pt x="1402" y="148"/>
                  </a:lnTo>
                  <a:lnTo>
                    <a:pt x="1399" y="160"/>
                  </a:lnTo>
                  <a:lnTo>
                    <a:pt x="1396" y="168"/>
                  </a:lnTo>
                  <a:lnTo>
                    <a:pt x="1399" y="172"/>
                  </a:lnTo>
                  <a:lnTo>
                    <a:pt x="1405" y="171"/>
                  </a:lnTo>
                  <a:lnTo>
                    <a:pt x="1420" y="178"/>
                  </a:lnTo>
                  <a:lnTo>
                    <a:pt x="1418" y="184"/>
                  </a:lnTo>
                  <a:lnTo>
                    <a:pt x="1409" y="179"/>
                  </a:lnTo>
                  <a:lnTo>
                    <a:pt x="1401" y="179"/>
                  </a:lnTo>
                  <a:lnTo>
                    <a:pt x="1394" y="173"/>
                  </a:lnTo>
                  <a:lnTo>
                    <a:pt x="1378" y="179"/>
                  </a:lnTo>
                  <a:lnTo>
                    <a:pt x="1366" y="177"/>
                  </a:lnTo>
                  <a:lnTo>
                    <a:pt x="1354" y="180"/>
                  </a:lnTo>
                  <a:lnTo>
                    <a:pt x="1332" y="175"/>
                  </a:lnTo>
                  <a:lnTo>
                    <a:pt x="1330" y="179"/>
                  </a:lnTo>
                  <a:lnTo>
                    <a:pt x="1335" y="185"/>
                  </a:lnTo>
                  <a:lnTo>
                    <a:pt x="1339" y="192"/>
                  </a:lnTo>
                  <a:lnTo>
                    <a:pt x="1350" y="207"/>
                  </a:lnTo>
                  <a:lnTo>
                    <a:pt x="1355" y="211"/>
                  </a:lnTo>
                  <a:lnTo>
                    <a:pt x="1362" y="225"/>
                  </a:lnTo>
                  <a:lnTo>
                    <a:pt x="1363" y="252"/>
                  </a:lnTo>
                  <a:lnTo>
                    <a:pt x="1360" y="259"/>
                  </a:lnTo>
                  <a:lnTo>
                    <a:pt x="1355" y="268"/>
                  </a:lnTo>
                  <a:lnTo>
                    <a:pt x="1353" y="269"/>
                  </a:lnTo>
                  <a:lnTo>
                    <a:pt x="1350" y="269"/>
                  </a:lnTo>
                  <a:lnTo>
                    <a:pt x="1355" y="263"/>
                  </a:lnTo>
                  <a:lnTo>
                    <a:pt x="1358" y="249"/>
                  </a:lnTo>
                  <a:lnTo>
                    <a:pt x="1360" y="239"/>
                  </a:lnTo>
                  <a:lnTo>
                    <a:pt x="1357" y="233"/>
                  </a:lnTo>
                  <a:lnTo>
                    <a:pt x="1355" y="232"/>
                  </a:lnTo>
                  <a:lnTo>
                    <a:pt x="1354" y="229"/>
                  </a:lnTo>
                  <a:lnTo>
                    <a:pt x="1342" y="220"/>
                  </a:lnTo>
                  <a:lnTo>
                    <a:pt x="1335" y="215"/>
                  </a:lnTo>
                  <a:lnTo>
                    <a:pt x="1328" y="213"/>
                  </a:lnTo>
                  <a:lnTo>
                    <a:pt x="1326" y="211"/>
                  </a:lnTo>
                  <a:lnTo>
                    <a:pt x="1315" y="219"/>
                  </a:lnTo>
                  <a:lnTo>
                    <a:pt x="1310" y="221"/>
                  </a:lnTo>
                  <a:lnTo>
                    <a:pt x="1305" y="226"/>
                  </a:lnTo>
                  <a:lnTo>
                    <a:pt x="1302" y="231"/>
                  </a:lnTo>
                  <a:lnTo>
                    <a:pt x="1294" y="233"/>
                  </a:lnTo>
                  <a:lnTo>
                    <a:pt x="1292" y="239"/>
                  </a:lnTo>
                  <a:lnTo>
                    <a:pt x="1288" y="246"/>
                  </a:lnTo>
                  <a:lnTo>
                    <a:pt x="1283" y="239"/>
                  </a:lnTo>
                  <a:lnTo>
                    <a:pt x="1279" y="240"/>
                  </a:lnTo>
                  <a:lnTo>
                    <a:pt x="1269" y="252"/>
                  </a:lnTo>
                  <a:lnTo>
                    <a:pt x="1256" y="258"/>
                  </a:lnTo>
                  <a:lnTo>
                    <a:pt x="1258" y="253"/>
                  </a:lnTo>
                  <a:lnTo>
                    <a:pt x="1259" y="245"/>
                  </a:lnTo>
                  <a:lnTo>
                    <a:pt x="1257" y="242"/>
                  </a:lnTo>
                  <a:lnTo>
                    <a:pt x="1239" y="253"/>
                  </a:lnTo>
                  <a:lnTo>
                    <a:pt x="1232" y="260"/>
                  </a:lnTo>
                  <a:lnTo>
                    <a:pt x="1229" y="258"/>
                  </a:lnTo>
                  <a:lnTo>
                    <a:pt x="1240" y="242"/>
                  </a:lnTo>
                  <a:lnTo>
                    <a:pt x="1243" y="232"/>
                  </a:lnTo>
                  <a:lnTo>
                    <a:pt x="1238" y="228"/>
                  </a:lnTo>
                  <a:lnTo>
                    <a:pt x="1227" y="225"/>
                  </a:lnTo>
                  <a:lnTo>
                    <a:pt x="1220" y="224"/>
                  </a:lnTo>
                  <a:lnTo>
                    <a:pt x="1210" y="228"/>
                  </a:lnTo>
                  <a:lnTo>
                    <a:pt x="1195" y="223"/>
                  </a:lnTo>
                  <a:lnTo>
                    <a:pt x="1193" y="229"/>
                  </a:lnTo>
                  <a:lnTo>
                    <a:pt x="1189" y="229"/>
                  </a:lnTo>
                  <a:lnTo>
                    <a:pt x="1180" y="227"/>
                  </a:lnTo>
                  <a:lnTo>
                    <a:pt x="1172" y="230"/>
                  </a:lnTo>
                  <a:lnTo>
                    <a:pt x="1166" y="236"/>
                  </a:lnTo>
                  <a:lnTo>
                    <a:pt x="1156" y="230"/>
                  </a:lnTo>
                  <a:lnTo>
                    <a:pt x="1153" y="230"/>
                  </a:lnTo>
                  <a:lnTo>
                    <a:pt x="1148" y="240"/>
                  </a:lnTo>
                  <a:lnTo>
                    <a:pt x="1144" y="233"/>
                  </a:lnTo>
                  <a:lnTo>
                    <a:pt x="1141" y="246"/>
                  </a:lnTo>
                  <a:lnTo>
                    <a:pt x="1141" y="255"/>
                  </a:lnTo>
                  <a:lnTo>
                    <a:pt x="1144" y="256"/>
                  </a:lnTo>
                  <a:lnTo>
                    <a:pt x="1147" y="254"/>
                  </a:lnTo>
                  <a:lnTo>
                    <a:pt x="1149" y="250"/>
                  </a:lnTo>
                  <a:lnTo>
                    <a:pt x="1150" y="248"/>
                  </a:lnTo>
                  <a:lnTo>
                    <a:pt x="1158" y="256"/>
                  </a:lnTo>
                  <a:lnTo>
                    <a:pt x="1160" y="252"/>
                  </a:lnTo>
                  <a:lnTo>
                    <a:pt x="1163" y="249"/>
                  </a:lnTo>
                  <a:lnTo>
                    <a:pt x="1167" y="253"/>
                  </a:lnTo>
                  <a:lnTo>
                    <a:pt x="1182" y="248"/>
                  </a:lnTo>
                  <a:lnTo>
                    <a:pt x="1179" y="254"/>
                  </a:lnTo>
                  <a:lnTo>
                    <a:pt x="1162" y="263"/>
                  </a:lnTo>
                  <a:lnTo>
                    <a:pt x="1132" y="272"/>
                  </a:lnTo>
                  <a:lnTo>
                    <a:pt x="1126" y="276"/>
                  </a:lnTo>
                  <a:lnTo>
                    <a:pt x="1108" y="279"/>
                  </a:lnTo>
                  <a:lnTo>
                    <a:pt x="1097" y="289"/>
                  </a:lnTo>
                  <a:lnTo>
                    <a:pt x="1081" y="289"/>
                  </a:lnTo>
                  <a:lnTo>
                    <a:pt x="1055" y="296"/>
                  </a:lnTo>
                  <a:lnTo>
                    <a:pt x="1037" y="313"/>
                  </a:lnTo>
                  <a:lnTo>
                    <a:pt x="1028" y="311"/>
                  </a:lnTo>
                  <a:lnTo>
                    <a:pt x="1009" y="324"/>
                  </a:lnTo>
                  <a:lnTo>
                    <a:pt x="1002" y="334"/>
                  </a:lnTo>
                  <a:lnTo>
                    <a:pt x="975" y="354"/>
                  </a:lnTo>
                  <a:lnTo>
                    <a:pt x="959" y="347"/>
                  </a:lnTo>
                  <a:lnTo>
                    <a:pt x="954" y="349"/>
                  </a:lnTo>
                  <a:lnTo>
                    <a:pt x="951" y="357"/>
                  </a:lnTo>
                  <a:lnTo>
                    <a:pt x="952" y="362"/>
                  </a:lnTo>
                  <a:lnTo>
                    <a:pt x="959" y="362"/>
                  </a:lnTo>
                  <a:lnTo>
                    <a:pt x="963" y="364"/>
                  </a:lnTo>
                  <a:lnTo>
                    <a:pt x="969" y="369"/>
                  </a:lnTo>
                  <a:lnTo>
                    <a:pt x="967" y="378"/>
                  </a:lnTo>
                  <a:lnTo>
                    <a:pt x="955" y="397"/>
                  </a:lnTo>
                  <a:lnTo>
                    <a:pt x="949" y="405"/>
                  </a:lnTo>
                  <a:lnTo>
                    <a:pt x="943" y="409"/>
                  </a:lnTo>
                  <a:lnTo>
                    <a:pt x="929" y="393"/>
                  </a:lnTo>
                  <a:lnTo>
                    <a:pt x="926" y="400"/>
                  </a:lnTo>
                  <a:lnTo>
                    <a:pt x="924" y="403"/>
                  </a:lnTo>
                  <a:lnTo>
                    <a:pt x="918" y="402"/>
                  </a:lnTo>
                  <a:lnTo>
                    <a:pt x="915" y="414"/>
                  </a:lnTo>
                  <a:lnTo>
                    <a:pt x="925" y="415"/>
                  </a:lnTo>
                  <a:lnTo>
                    <a:pt x="936" y="421"/>
                  </a:lnTo>
                  <a:lnTo>
                    <a:pt x="944" y="428"/>
                  </a:lnTo>
                  <a:lnTo>
                    <a:pt x="950" y="437"/>
                  </a:lnTo>
                  <a:lnTo>
                    <a:pt x="957" y="442"/>
                  </a:lnTo>
                  <a:lnTo>
                    <a:pt x="961" y="447"/>
                  </a:lnTo>
                  <a:lnTo>
                    <a:pt x="950" y="451"/>
                  </a:lnTo>
                  <a:lnTo>
                    <a:pt x="943" y="441"/>
                  </a:lnTo>
                  <a:lnTo>
                    <a:pt x="939" y="437"/>
                  </a:lnTo>
                  <a:lnTo>
                    <a:pt x="935" y="437"/>
                  </a:lnTo>
                  <a:lnTo>
                    <a:pt x="928" y="440"/>
                  </a:lnTo>
                  <a:lnTo>
                    <a:pt x="922" y="453"/>
                  </a:lnTo>
                  <a:lnTo>
                    <a:pt x="928" y="457"/>
                  </a:lnTo>
                  <a:lnTo>
                    <a:pt x="940" y="461"/>
                  </a:lnTo>
                  <a:lnTo>
                    <a:pt x="944" y="467"/>
                  </a:lnTo>
                  <a:lnTo>
                    <a:pt x="960" y="503"/>
                  </a:lnTo>
                  <a:lnTo>
                    <a:pt x="965" y="507"/>
                  </a:lnTo>
                  <a:lnTo>
                    <a:pt x="970" y="509"/>
                  </a:lnTo>
                  <a:lnTo>
                    <a:pt x="972" y="511"/>
                  </a:lnTo>
                  <a:lnTo>
                    <a:pt x="966" y="517"/>
                  </a:lnTo>
                  <a:lnTo>
                    <a:pt x="963" y="523"/>
                  </a:lnTo>
                  <a:lnTo>
                    <a:pt x="958" y="533"/>
                  </a:lnTo>
                  <a:lnTo>
                    <a:pt x="934" y="539"/>
                  </a:lnTo>
                  <a:lnTo>
                    <a:pt x="927" y="542"/>
                  </a:lnTo>
                  <a:lnTo>
                    <a:pt x="925" y="544"/>
                  </a:lnTo>
                  <a:lnTo>
                    <a:pt x="922" y="548"/>
                  </a:lnTo>
                  <a:lnTo>
                    <a:pt x="920" y="551"/>
                  </a:lnTo>
                  <a:lnTo>
                    <a:pt x="919" y="558"/>
                  </a:lnTo>
                  <a:lnTo>
                    <a:pt x="921" y="563"/>
                  </a:lnTo>
                  <a:lnTo>
                    <a:pt x="926" y="568"/>
                  </a:lnTo>
                  <a:lnTo>
                    <a:pt x="945" y="588"/>
                  </a:lnTo>
                  <a:lnTo>
                    <a:pt x="944" y="590"/>
                  </a:lnTo>
                  <a:lnTo>
                    <a:pt x="938" y="586"/>
                  </a:lnTo>
                  <a:lnTo>
                    <a:pt x="932" y="580"/>
                  </a:lnTo>
                  <a:lnTo>
                    <a:pt x="925" y="572"/>
                  </a:lnTo>
                  <a:lnTo>
                    <a:pt x="916" y="566"/>
                  </a:lnTo>
                  <a:lnTo>
                    <a:pt x="916" y="561"/>
                  </a:lnTo>
                  <a:lnTo>
                    <a:pt x="916" y="553"/>
                  </a:lnTo>
                  <a:lnTo>
                    <a:pt x="916" y="551"/>
                  </a:lnTo>
                  <a:lnTo>
                    <a:pt x="916" y="547"/>
                  </a:lnTo>
                  <a:lnTo>
                    <a:pt x="925" y="538"/>
                  </a:lnTo>
                  <a:lnTo>
                    <a:pt x="934" y="533"/>
                  </a:lnTo>
                  <a:lnTo>
                    <a:pt x="944" y="522"/>
                  </a:lnTo>
                  <a:lnTo>
                    <a:pt x="955" y="510"/>
                  </a:lnTo>
                  <a:lnTo>
                    <a:pt x="953" y="505"/>
                  </a:lnTo>
                  <a:lnTo>
                    <a:pt x="950" y="502"/>
                  </a:lnTo>
                  <a:lnTo>
                    <a:pt x="941" y="501"/>
                  </a:lnTo>
                  <a:lnTo>
                    <a:pt x="921" y="506"/>
                  </a:lnTo>
                  <a:lnTo>
                    <a:pt x="909" y="510"/>
                  </a:lnTo>
                  <a:lnTo>
                    <a:pt x="905" y="520"/>
                  </a:lnTo>
                  <a:lnTo>
                    <a:pt x="897" y="521"/>
                  </a:lnTo>
                  <a:lnTo>
                    <a:pt x="892" y="522"/>
                  </a:lnTo>
                  <a:lnTo>
                    <a:pt x="882" y="517"/>
                  </a:lnTo>
                  <a:lnTo>
                    <a:pt x="872" y="521"/>
                  </a:lnTo>
                  <a:lnTo>
                    <a:pt x="848" y="525"/>
                  </a:lnTo>
                  <a:lnTo>
                    <a:pt x="844" y="528"/>
                  </a:lnTo>
                  <a:lnTo>
                    <a:pt x="789" y="528"/>
                  </a:lnTo>
                  <a:lnTo>
                    <a:pt x="778" y="530"/>
                  </a:lnTo>
                  <a:lnTo>
                    <a:pt x="749" y="539"/>
                  </a:lnTo>
                  <a:lnTo>
                    <a:pt x="749" y="544"/>
                  </a:lnTo>
                  <a:lnTo>
                    <a:pt x="750" y="549"/>
                  </a:lnTo>
                  <a:lnTo>
                    <a:pt x="746" y="556"/>
                  </a:lnTo>
                  <a:lnTo>
                    <a:pt x="744" y="562"/>
                  </a:lnTo>
                  <a:lnTo>
                    <a:pt x="744" y="570"/>
                  </a:lnTo>
                  <a:lnTo>
                    <a:pt x="744" y="576"/>
                  </a:lnTo>
                  <a:lnTo>
                    <a:pt x="746" y="585"/>
                  </a:lnTo>
                  <a:lnTo>
                    <a:pt x="747" y="592"/>
                  </a:lnTo>
                  <a:lnTo>
                    <a:pt x="751" y="596"/>
                  </a:lnTo>
                  <a:lnTo>
                    <a:pt x="755" y="599"/>
                  </a:lnTo>
                  <a:lnTo>
                    <a:pt x="758" y="607"/>
                  </a:lnTo>
                  <a:lnTo>
                    <a:pt x="755" y="616"/>
                  </a:lnTo>
                  <a:lnTo>
                    <a:pt x="752" y="627"/>
                  </a:lnTo>
                  <a:lnTo>
                    <a:pt x="752" y="632"/>
                  </a:lnTo>
                  <a:lnTo>
                    <a:pt x="754" y="640"/>
                  </a:lnTo>
                  <a:lnTo>
                    <a:pt x="757" y="653"/>
                  </a:lnTo>
                  <a:lnTo>
                    <a:pt x="757" y="656"/>
                  </a:lnTo>
                  <a:lnTo>
                    <a:pt x="766" y="667"/>
                  </a:lnTo>
                  <a:lnTo>
                    <a:pt x="772" y="670"/>
                  </a:lnTo>
                  <a:lnTo>
                    <a:pt x="782" y="671"/>
                  </a:lnTo>
                  <a:lnTo>
                    <a:pt x="788" y="673"/>
                  </a:lnTo>
                  <a:lnTo>
                    <a:pt x="798" y="680"/>
                  </a:lnTo>
                  <a:lnTo>
                    <a:pt x="801" y="683"/>
                  </a:lnTo>
                  <a:lnTo>
                    <a:pt x="801" y="686"/>
                  </a:lnTo>
                  <a:lnTo>
                    <a:pt x="804" y="697"/>
                  </a:lnTo>
                  <a:lnTo>
                    <a:pt x="805" y="700"/>
                  </a:lnTo>
                  <a:lnTo>
                    <a:pt x="815" y="715"/>
                  </a:lnTo>
                  <a:lnTo>
                    <a:pt x="819" y="718"/>
                  </a:lnTo>
                  <a:lnTo>
                    <a:pt x="833" y="720"/>
                  </a:lnTo>
                  <a:lnTo>
                    <a:pt x="837" y="725"/>
                  </a:lnTo>
                  <a:lnTo>
                    <a:pt x="844" y="740"/>
                  </a:lnTo>
                  <a:lnTo>
                    <a:pt x="844" y="743"/>
                  </a:lnTo>
                  <a:lnTo>
                    <a:pt x="845" y="748"/>
                  </a:lnTo>
                  <a:lnTo>
                    <a:pt x="844" y="754"/>
                  </a:lnTo>
                  <a:lnTo>
                    <a:pt x="844" y="757"/>
                  </a:lnTo>
                  <a:lnTo>
                    <a:pt x="841" y="761"/>
                  </a:lnTo>
                  <a:lnTo>
                    <a:pt x="835" y="781"/>
                  </a:lnTo>
                  <a:lnTo>
                    <a:pt x="831" y="798"/>
                  </a:lnTo>
                  <a:lnTo>
                    <a:pt x="837" y="809"/>
                  </a:lnTo>
                  <a:lnTo>
                    <a:pt x="845" y="831"/>
                  </a:lnTo>
                  <a:lnTo>
                    <a:pt x="847" y="840"/>
                  </a:lnTo>
                  <a:lnTo>
                    <a:pt x="850" y="851"/>
                  </a:lnTo>
                  <a:lnTo>
                    <a:pt x="849" y="859"/>
                  </a:lnTo>
                  <a:lnTo>
                    <a:pt x="848" y="863"/>
                  </a:lnTo>
                  <a:lnTo>
                    <a:pt x="842" y="871"/>
                  </a:lnTo>
                  <a:lnTo>
                    <a:pt x="836" y="873"/>
                  </a:lnTo>
                  <a:lnTo>
                    <a:pt x="829" y="877"/>
                  </a:lnTo>
                  <a:lnTo>
                    <a:pt x="829" y="883"/>
                  </a:lnTo>
                  <a:lnTo>
                    <a:pt x="831" y="889"/>
                  </a:lnTo>
                  <a:lnTo>
                    <a:pt x="830" y="893"/>
                  </a:lnTo>
                  <a:lnTo>
                    <a:pt x="829" y="894"/>
                  </a:lnTo>
                  <a:lnTo>
                    <a:pt x="825" y="895"/>
                  </a:lnTo>
                  <a:lnTo>
                    <a:pt x="822" y="894"/>
                  </a:lnTo>
                  <a:lnTo>
                    <a:pt x="819" y="889"/>
                  </a:lnTo>
                  <a:lnTo>
                    <a:pt x="817" y="883"/>
                  </a:lnTo>
                  <a:lnTo>
                    <a:pt x="818" y="876"/>
                  </a:lnTo>
                  <a:lnTo>
                    <a:pt x="824" y="865"/>
                  </a:lnTo>
                  <a:lnTo>
                    <a:pt x="828" y="848"/>
                  </a:lnTo>
                  <a:lnTo>
                    <a:pt x="828" y="837"/>
                  </a:lnTo>
                  <a:lnTo>
                    <a:pt x="828" y="826"/>
                  </a:lnTo>
                  <a:lnTo>
                    <a:pt x="827" y="818"/>
                  </a:lnTo>
                  <a:lnTo>
                    <a:pt x="823" y="812"/>
                  </a:lnTo>
                  <a:lnTo>
                    <a:pt x="818" y="814"/>
                  </a:lnTo>
                  <a:lnTo>
                    <a:pt x="814" y="818"/>
                  </a:lnTo>
                  <a:lnTo>
                    <a:pt x="809" y="838"/>
                  </a:lnTo>
                  <a:lnTo>
                    <a:pt x="803" y="852"/>
                  </a:lnTo>
                  <a:lnTo>
                    <a:pt x="802" y="857"/>
                  </a:lnTo>
                  <a:lnTo>
                    <a:pt x="803" y="862"/>
                  </a:lnTo>
                  <a:lnTo>
                    <a:pt x="802" y="866"/>
                  </a:lnTo>
                  <a:lnTo>
                    <a:pt x="801" y="855"/>
                  </a:lnTo>
                  <a:lnTo>
                    <a:pt x="800" y="846"/>
                  </a:lnTo>
                  <a:lnTo>
                    <a:pt x="803" y="836"/>
                  </a:lnTo>
                  <a:lnTo>
                    <a:pt x="806" y="826"/>
                  </a:lnTo>
                  <a:lnTo>
                    <a:pt x="805" y="820"/>
                  </a:lnTo>
                  <a:lnTo>
                    <a:pt x="803" y="808"/>
                  </a:lnTo>
                  <a:lnTo>
                    <a:pt x="803" y="803"/>
                  </a:lnTo>
                  <a:lnTo>
                    <a:pt x="804" y="799"/>
                  </a:lnTo>
                  <a:lnTo>
                    <a:pt x="805" y="782"/>
                  </a:lnTo>
                  <a:lnTo>
                    <a:pt x="810" y="779"/>
                  </a:lnTo>
                  <a:lnTo>
                    <a:pt x="824" y="766"/>
                  </a:lnTo>
                  <a:lnTo>
                    <a:pt x="826" y="763"/>
                  </a:lnTo>
                  <a:lnTo>
                    <a:pt x="830" y="752"/>
                  </a:lnTo>
                  <a:lnTo>
                    <a:pt x="832" y="748"/>
                  </a:lnTo>
                  <a:lnTo>
                    <a:pt x="834" y="741"/>
                  </a:lnTo>
                  <a:lnTo>
                    <a:pt x="830" y="736"/>
                  </a:lnTo>
                  <a:lnTo>
                    <a:pt x="827" y="733"/>
                  </a:lnTo>
                  <a:lnTo>
                    <a:pt x="819" y="731"/>
                  </a:lnTo>
                  <a:lnTo>
                    <a:pt x="812" y="732"/>
                  </a:lnTo>
                  <a:lnTo>
                    <a:pt x="797" y="738"/>
                  </a:lnTo>
                  <a:lnTo>
                    <a:pt x="784" y="736"/>
                  </a:lnTo>
                  <a:lnTo>
                    <a:pt x="779" y="733"/>
                  </a:lnTo>
                  <a:lnTo>
                    <a:pt x="759" y="711"/>
                  </a:lnTo>
                  <a:lnTo>
                    <a:pt x="757" y="701"/>
                  </a:lnTo>
                  <a:lnTo>
                    <a:pt x="755" y="699"/>
                  </a:lnTo>
                  <a:lnTo>
                    <a:pt x="754" y="697"/>
                  </a:lnTo>
                  <a:lnTo>
                    <a:pt x="746" y="692"/>
                  </a:lnTo>
                  <a:lnTo>
                    <a:pt x="730" y="684"/>
                  </a:lnTo>
                  <a:lnTo>
                    <a:pt x="713" y="668"/>
                  </a:lnTo>
                  <a:lnTo>
                    <a:pt x="683" y="666"/>
                  </a:lnTo>
                  <a:lnTo>
                    <a:pt x="675" y="668"/>
                  </a:lnTo>
                  <a:lnTo>
                    <a:pt x="666" y="673"/>
                  </a:lnTo>
                  <a:lnTo>
                    <a:pt x="659" y="684"/>
                  </a:lnTo>
                  <a:lnTo>
                    <a:pt x="655" y="687"/>
                  </a:lnTo>
                  <a:lnTo>
                    <a:pt x="650" y="688"/>
                  </a:lnTo>
                  <a:lnTo>
                    <a:pt x="650" y="691"/>
                  </a:lnTo>
                  <a:lnTo>
                    <a:pt x="649" y="696"/>
                  </a:lnTo>
                  <a:lnTo>
                    <a:pt x="651" y="700"/>
                  </a:lnTo>
                  <a:lnTo>
                    <a:pt x="661" y="695"/>
                  </a:lnTo>
                  <a:lnTo>
                    <a:pt x="668" y="698"/>
                  </a:lnTo>
                  <a:lnTo>
                    <a:pt x="672" y="703"/>
                  </a:lnTo>
                  <a:lnTo>
                    <a:pt x="675" y="713"/>
                  </a:lnTo>
                  <a:lnTo>
                    <a:pt x="673" y="717"/>
                  </a:lnTo>
                  <a:lnTo>
                    <a:pt x="660" y="724"/>
                  </a:lnTo>
                  <a:lnTo>
                    <a:pt x="653" y="724"/>
                  </a:lnTo>
                  <a:lnTo>
                    <a:pt x="637" y="707"/>
                  </a:lnTo>
                  <a:lnTo>
                    <a:pt x="631" y="704"/>
                  </a:lnTo>
                  <a:lnTo>
                    <a:pt x="617" y="707"/>
                  </a:lnTo>
                  <a:lnTo>
                    <a:pt x="607" y="715"/>
                  </a:lnTo>
                  <a:lnTo>
                    <a:pt x="605" y="717"/>
                  </a:lnTo>
                  <a:lnTo>
                    <a:pt x="607" y="725"/>
                  </a:lnTo>
                  <a:lnTo>
                    <a:pt x="610" y="740"/>
                  </a:lnTo>
                  <a:lnTo>
                    <a:pt x="614" y="748"/>
                  </a:lnTo>
                  <a:lnTo>
                    <a:pt x="617" y="753"/>
                  </a:lnTo>
                  <a:lnTo>
                    <a:pt x="631" y="763"/>
                  </a:lnTo>
                  <a:lnTo>
                    <a:pt x="639" y="768"/>
                  </a:lnTo>
                  <a:lnTo>
                    <a:pt x="651" y="777"/>
                  </a:lnTo>
                  <a:lnTo>
                    <a:pt x="658" y="778"/>
                  </a:lnTo>
                  <a:lnTo>
                    <a:pt x="664" y="776"/>
                  </a:lnTo>
                  <a:lnTo>
                    <a:pt x="674" y="782"/>
                  </a:lnTo>
                  <a:lnTo>
                    <a:pt x="680" y="799"/>
                  </a:lnTo>
                  <a:lnTo>
                    <a:pt x="683" y="805"/>
                  </a:lnTo>
                  <a:lnTo>
                    <a:pt x="686" y="809"/>
                  </a:lnTo>
                  <a:lnTo>
                    <a:pt x="691" y="810"/>
                  </a:lnTo>
                  <a:lnTo>
                    <a:pt x="693" y="810"/>
                  </a:lnTo>
                  <a:lnTo>
                    <a:pt x="696" y="808"/>
                  </a:lnTo>
                  <a:lnTo>
                    <a:pt x="702" y="807"/>
                  </a:lnTo>
                  <a:lnTo>
                    <a:pt x="700" y="813"/>
                  </a:lnTo>
                  <a:lnTo>
                    <a:pt x="697" y="814"/>
                  </a:lnTo>
                  <a:lnTo>
                    <a:pt x="684" y="816"/>
                  </a:lnTo>
                  <a:lnTo>
                    <a:pt x="678" y="815"/>
                  </a:lnTo>
                  <a:lnTo>
                    <a:pt x="670" y="809"/>
                  </a:lnTo>
                  <a:lnTo>
                    <a:pt x="655" y="792"/>
                  </a:lnTo>
                  <a:lnTo>
                    <a:pt x="636" y="790"/>
                  </a:lnTo>
                  <a:lnTo>
                    <a:pt x="633" y="795"/>
                  </a:lnTo>
                  <a:lnTo>
                    <a:pt x="627" y="788"/>
                  </a:lnTo>
                  <a:lnTo>
                    <a:pt x="607" y="787"/>
                  </a:lnTo>
                  <a:lnTo>
                    <a:pt x="595" y="782"/>
                  </a:lnTo>
                  <a:lnTo>
                    <a:pt x="582" y="774"/>
                  </a:lnTo>
                  <a:lnTo>
                    <a:pt x="581" y="771"/>
                  </a:lnTo>
                  <a:lnTo>
                    <a:pt x="581" y="765"/>
                  </a:lnTo>
                  <a:lnTo>
                    <a:pt x="585" y="759"/>
                  </a:lnTo>
                  <a:lnTo>
                    <a:pt x="587" y="755"/>
                  </a:lnTo>
                  <a:lnTo>
                    <a:pt x="588" y="742"/>
                  </a:lnTo>
                  <a:lnTo>
                    <a:pt x="580" y="727"/>
                  </a:lnTo>
                  <a:lnTo>
                    <a:pt x="581" y="712"/>
                  </a:lnTo>
                  <a:lnTo>
                    <a:pt x="584" y="709"/>
                  </a:lnTo>
                  <a:lnTo>
                    <a:pt x="589" y="690"/>
                  </a:lnTo>
                  <a:lnTo>
                    <a:pt x="592" y="683"/>
                  </a:lnTo>
                  <a:lnTo>
                    <a:pt x="594" y="681"/>
                  </a:lnTo>
                  <a:lnTo>
                    <a:pt x="595" y="677"/>
                  </a:lnTo>
                  <a:lnTo>
                    <a:pt x="594" y="671"/>
                  </a:lnTo>
                  <a:lnTo>
                    <a:pt x="592" y="668"/>
                  </a:lnTo>
                  <a:lnTo>
                    <a:pt x="591" y="660"/>
                  </a:lnTo>
                  <a:lnTo>
                    <a:pt x="591" y="654"/>
                  </a:lnTo>
                  <a:lnTo>
                    <a:pt x="591" y="647"/>
                  </a:lnTo>
                  <a:lnTo>
                    <a:pt x="587" y="636"/>
                  </a:lnTo>
                  <a:lnTo>
                    <a:pt x="584" y="624"/>
                  </a:lnTo>
                  <a:lnTo>
                    <a:pt x="577" y="618"/>
                  </a:lnTo>
                  <a:lnTo>
                    <a:pt x="570" y="617"/>
                  </a:lnTo>
                  <a:lnTo>
                    <a:pt x="568" y="619"/>
                  </a:lnTo>
                  <a:lnTo>
                    <a:pt x="565" y="622"/>
                  </a:lnTo>
                  <a:lnTo>
                    <a:pt x="568" y="633"/>
                  </a:lnTo>
                  <a:lnTo>
                    <a:pt x="572" y="643"/>
                  </a:lnTo>
                  <a:lnTo>
                    <a:pt x="574" y="650"/>
                  </a:lnTo>
                  <a:lnTo>
                    <a:pt x="575" y="664"/>
                  </a:lnTo>
                  <a:lnTo>
                    <a:pt x="574" y="680"/>
                  </a:lnTo>
                  <a:lnTo>
                    <a:pt x="574" y="687"/>
                  </a:lnTo>
                  <a:lnTo>
                    <a:pt x="571" y="692"/>
                  </a:lnTo>
                  <a:lnTo>
                    <a:pt x="566" y="700"/>
                  </a:lnTo>
                  <a:lnTo>
                    <a:pt x="555" y="708"/>
                  </a:lnTo>
                  <a:lnTo>
                    <a:pt x="550" y="712"/>
                  </a:lnTo>
                  <a:lnTo>
                    <a:pt x="538" y="716"/>
                  </a:lnTo>
                  <a:lnTo>
                    <a:pt x="530" y="724"/>
                  </a:lnTo>
                  <a:lnTo>
                    <a:pt x="511" y="764"/>
                  </a:lnTo>
                  <a:lnTo>
                    <a:pt x="513" y="769"/>
                  </a:lnTo>
                  <a:lnTo>
                    <a:pt x="520" y="776"/>
                  </a:lnTo>
                  <a:lnTo>
                    <a:pt x="524" y="782"/>
                  </a:lnTo>
                  <a:lnTo>
                    <a:pt x="527" y="787"/>
                  </a:lnTo>
                  <a:lnTo>
                    <a:pt x="531" y="801"/>
                  </a:lnTo>
                  <a:lnTo>
                    <a:pt x="550" y="842"/>
                  </a:lnTo>
                  <a:lnTo>
                    <a:pt x="551" y="848"/>
                  </a:lnTo>
                  <a:lnTo>
                    <a:pt x="546" y="861"/>
                  </a:lnTo>
                  <a:lnTo>
                    <a:pt x="538" y="878"/>
                  </a:lnTo>
                  <a:lnTo>
                    <a:pt x="535" y="887"/>
                  </a:lnTo>
                  <a:lnTo>
                    <a:pt x="527" y="921"/>
                  </a:lnTo>
                  <a:lnTo>
                    <a:pt x="526" y="930"/>
                  </a:lnTo>
                  <a:lnTo>
                    <a:pt x="529" y="938"/>
                  </a:lnTo>
                  <a:lnTo>
                    <a:pt x="535" y="949"/>
                  </a:lnTo>
                  <a:lnTo>
                    <a:pt x="536" y="957"/>
                  </a:lnTo>
                  <a:lnTo>
                    <a:pt x="533" y="976"/>
                  </a:lnTo>
                  <a:lnTo>
                    <a:pt x="535" y="981"/>
                  </a:lnTo>
                  <a:lnTo>
                    <a:pt x="540" y="983"/>
                  </a:lnTo>
                  <a:lnTo>
                    <a:pt x="552" y="981"/>
                  </a:lnTo>
                  <a:lnTo>
                    <a:pt x="566" y="986"/>
                  </a:lnTo>
                  <a:lnTo>
                    <a:pt x="574" y="983"/>
                  </a:lnTo>
                  <a:lnTo>
                    <a:pt x="586" y="972"/>
                  </a:lnTo>
                  <a:lnTo>
                    <a:pt x="590" y="971"/>
                  </a:lnTo>
                  <a:lnTo>
                    <a:pt x="604" y="973"/>
                  </a:lnTo>
                  <a:lnTo>
                    <a:pt x="624" y="983"/>
                  </a:lnTo>
                  <a:lnTo>
                    <a:pt x="646" y="998"/>
                  </a:lnTo>
                  <a:lnTo>
                    <a:pt x="650" y="1002"/>
                  </a:lnTo>
                  <a:lnTo>
                    <a:pt x="656" y="1002"/>
                  </a:lnTo>
                  <a:lnTo>
                    <a:pt x="661" y="1026"/>
                  </a:lnTo>
                  <a:lnTo>
                    <a:pt x="664" y="1039"/>
                  </a:lnTo>
                  <a:lnTo>
                    <a:pt x="666" y="1048"/>
                  </a:lnTo>
                  <a:lnTo>
                    <a:pt x="667" y="1059"/>
                  </a:lnTo>
                  <a:lnTo>
                    <a:pt x="663" y="1061"/>
                  </a:lnTo>
                  <a:lnTo>
                    <a:pt x="659" y="1062"/>
                  </a:lnTo>
                  <a:lnTo>
                    <a:pt x="657" y="1065"/>
                  </a:lnTo>
                  <a:lnTo>
                    <a:pt x="653" y="1080"/>
                  </a:lnTo>
                  <a:lnTo>
                    <a:pt x="652" y="1089"/>
                  </a:lnTo>
                  <a:lnTo>
                    <a:pt x="655" y="1102"/>
                  </a:lnTo>
                  <a:lnTo>
                    <a:pt x="672" y="1108"/>
                  </a:lnTo>
                  <a:lnTo>
                    <a:pt x="685" y="1111"/>
                  </a:lnTo>
                  <a:lnTo>
                    <a:pt x="694" y="1112"/>
                  </a:lnTo>
                  <a:lnTo>
                    <a:pt x="696" y="1113"/>
                  </a:lnTo>
                  <a:lnTo>
                    <a:pt x="697" y="1115"/>
                  </a:lnTo>
                  <a:lnTo>
                    <a:pt x="686" y="1116"/>
                  </a:lnTo>
                  <a:lnTo>
                    <a:pt x="667" y="1118"/>
                  </a:lnTo>
                  <a:lnTo>
                    <a:pt x="660" y="1117"/>
                  </a:lnTo>
                  <a:lnTo>
                    <a:pt x="657" y="1115"/>
                  </a:lnTo>
                  <a:lnTo>
                    <a:pt x="654" y="1111"/>
                  </a:lnTo>
                  <a:lnTo>
                    <a:pt x="649" y="1106"/>
                  </a:lnTo>
                  <a:lnTo>
                    <a:pt x="646" y="1103"/>
                  </a:lnTo>
                  <a:lnTo>
                    <a:pt x="641" y="1100"/>
                  </a:lnTo>
                  <a:lnTo>
                    <a:pt x="644" y="1086"/>
                  </a:lnTo>
                  <a:lnTo>
                    <a:pt x="644" y="1054"/>
                  </a:lnTo>
                  <a:lnTo>
                    <a:pt x="643" y="1040"/>
                  </a:lnTo>
                  <a:lnTo>
                    <a:pt x="639" y="1029"/>
                  </a:lnTo>
                  <a:lnTo>
                    <a:pt x="627" y="1013"/>
                  </a:lnTo>
                  <a:lnTo>
                    <a:pt x="623" y="1003"/>
                  </a:lnTo>
                  <a:lnTo>
                    <a:pt x="618" y="996"/>
                  </a:lnTo>
                  <a:lnTo>
                    <a:pt x="614" y="994"/>
                  </a:lnTo>
                  <a:lnTo>
                    <a:pt x="607" y="996"/>
                  </a:lnTo>
                  <a:lnTo>
                    <a:pt x="591" y="1003"/>
                  </a:lnTo>
                  <a:lnTo>
                    <a:pt x="576" y="1006"/>
                  </a:lnTo>
                  <a:lnTo>
                    <a:pt x="558" y="1016"/>
                  </a:lnTo>
                  <a:lnTo>
                    <a:pt x="555" y="1024"/>
                  </a:lnTo>
                  <a:lnTo>
                    <a:pt x="552" y="1045"/>
                  </a:lnTo>
                  <a:lnTo>
                    <a:pt x="556" y="1055"/>
                  </a:lnTo>
                  <a:lnTo>
                    <a:pt x="560" y="1062"/>
                  </a:lnTo>
                  <a:lnTo>
                    <a:pt x="563" y="1075"/>
                  </a:lnTo>
                  <a:lnTo>
                    <a:pt x="565" y="1082"/>
                  </a:lnTo>
                  <a:lnTo>
                    <a:pt x="565" y="1089"/>
                  </a:lnTo>
                  <a:lnTo>
                    <a:pt x="565" y="1100"/>
                  </a:lnTo>
                  <a:lnTo>
                    <a:pt x="562" y="1106"/>
                  </a:lnTo>
                  <a:lnTo>
                    <a:pt x="542" y="1130"/>
                  </a:lnTo>
                  <a:lnTo>
                    <a:pt x="540" y="1137"/>
                  </a:lnTo>
                  <a:lnTo>
                    <a:pt x="536" y="1157"/>
                  </a:lnTo>
                  <a:lnTo>
                    <a:pt x="534" y="1165"/>
                  </a:lnTo>
                  <a:lnTo>
                    <a:pt x="524" y="1176"/>
                  </a:lnTo>
                  <a:lnTo>
                    <a:pt x="519" y="1180"/>
                  </a:lnTo>
                  <a:lnTo>
                    <a:pt x="489" y="1199"/>
                  </a:lnTo>
                  <a:lnTo>
                    <a:pt x="489" y="1204"/>
                  </a:lnTo>
                  <a:lnTo>
                    <a:pt x="486" y="1218"/>
                  </a:lnTo>
                  <a:lnTo>
                    <a:pt x="478" y="1224"/>
                  </a:lnTo>
                  <a:lnTo>
                    <a:pt x="473" y="1224"/>
                  </a:lnTo>
                  <a:lnTo>
                    <a:pt x="462" y="1218"/>
                  </a:lnTo>
                  <a:lnTo>
                    <a:pt x="456" y="1215"/>
                  </a:lnTo>
                  <a:lnTo>
                    <a:pt x="449" y="1215"/>
                  </a:lnTo>
                  <a:lnTo>
                    <a:pt x="423" y="1217"/>
                  </a:lnTo>
                  <a:lnTo>
                    <a:pt x="412" y="1212"/>
                  </a:lnTo>
                  <a:lnTo>
                    <a:pt x="403" y="1206"/>
                  </a:lnTo>
                  <a:lnTo>
                    <a:pt x="394" y="1204"/>
                  </a:lnTo>
                  <a:lnTo>
                    <a:pt x="387" y="1198"/>
                  </a:lnTo>
                  <a:lnTo>
                    <a:pt x="385" y="1193"/>
                  </a:lnTo>
                  <a:lnTo>
                    <a:pt x="384" y="1187"/>
                  </a:lnTo>
                  <a:lnTo>
                    <a:pt x="382" y="1183"/>
                  </a:lnTo>
                  <a:lnTo>
                    <a:pt x="381" y="1181"/>
                  </a:lnTo>
                  <a:lnTo>
                    <a:pt x="384" y="1179"/>
                  </a:lnTo>
                  <a:lnTo>
                    <a:pt x="388" y="1178"/>
                  </a:lnTo>
                  <a:lnTo>
                    <a:pt x="404" y="1179"/>
                  </a:lnTo>
                  <a:lnTo>
                    <a:pt x="409" y="1177"/>
                  </a:lnTo>
                  <a:lnTo>
                    <a:pt x="411" y="1178"/>
                  </a:lnTo>
                  <a:lnTo>
                    <a:pt x="415" y="1184"/>
                  </a:lnTo>
                  <a:lnTo>
                    <a:pt x="421" y="1190"/>
                  </a:lnTo>
                  <a:lnTo>
                    <a:pt x="427" y="1188"/>
                  </a:lnTo>
                  <a:lnTo>
                    <a:pt x="431" y="1184"/>
                  </a:lnTo>
                  <a:lnTo>
                    <a:pt x="432" y="1184"/>
                  </a:lnTo>
                  <a:lnTo>
                    <a:pt x="434" y="1185"/>
                  </a:lnTo>
                  <a:lnTo>
                    <a:pt x="431" y="1188"/>
                  </a:lnTo>
                  <a:lnTo>
                    <a:pt x="427" y="1191"/>
                  </a:lnTo>
                  <a:lnTo>
                    <a:pt x="426" y="1193"/>
                  </a:lnTo>
                  <a:lnTo>
                    <a:pt x="425" y="1196"/>
                  </a:lnTo>
                  <a:lnTo>
                    <a:pt x="431" y="1201"/>
                  </a:lnTo>
                  <a:lnTo>
                    <a:pt x="436" y="1202"/>
                  </a:lnTo>
                  <a:lnTo>
                    <a:pt x="442" y="1201"/>
                  </a:lnTo>
                  <a:lnTo>
                    <a:pt x="447" y="1196"/>
                  </a:lnTo>
                  <a:lnTo>
                    <a:pt x="455" y="1190"/>
                  </a:lnTo>
                  <a:lnTo>
                    <a:pt x="462" y="1190"/>
                  </a:lnTo>
                  <a:lnTo>
                    <a:pt x="462" y="1183"/>
                  </a:lnTo>
                  <a:lnTo>
                    <a:pt x="459" y="1174"/>
                  </a:lnTo>
                  <a:lnTo>
                    <a:pt x="456" y="1167"/>
                  </a:lnTo>
                  <a:lnTo>
                    <a:pt x="466" y="1169"/>
                  </a:lnTo>
                  <a:lnTo>
                    <a:pt x="472" y="1163"/>
                  </a:lnTo>
                  <a:lnTo>
                    <a:pt x="495" y="1115"/>
                  </a:lnTo>
                  <a:lnTo>
                    <a:pt x="507" y="1106"/>
                  </a:lnTo>
                  <a:lnTo>
                    <a:pt x="510" y="1100"/>
                  </a:lnTo>
                  <a:lnTo>
                    <a:pt x="513" y="1092"/>
                  </a:lnTo>
                  <a:lnTo>
                    <a:pt x="514" y="1083"/>
                  </a:lnTo>
                  <a:lnTo>
                    <a:pt x="512" y="1073"/>
                  </a:lnTo>
                  <a:lnTo>
                    <a:pt x="513" y="1065"/>
                  </a:lnTo>
                  <a:lnTo>
                    <a:pt x="517" y="1056"/>
                  </a:lnTo>
                  <a:lnTo>
                    <a:pt x="523" y="1044"/>
                  </a:lnTo>
                  <a:lnTo>
                    <a:pt x="527" y="1040"/>
                  </a:lnTo>
                  <a:lnTo>
                    <a:pt x="527" y="1035"/>
                  </a:lnTo>
                  <a:lnTo>
                    <a:pt x="525" y="1031"/>
                  </a:lnTo>
                  <a:lnTo>
                    <a:pt x="514" y="1020"/>
                  </a:lnTo>
                  <a:lnTo>
                    <a:pt x="502" y="1010"/>
                  </a:lnTo>
                  <a:lnTo>
                    <a:pt x="498" y="1005"/>
                  </a:lnTo>
                  <a:lnTo>
                    <a:pt x="495" y="997"/>
                  </a:lnTo>
                  <a:lnTo>
                    <a:pt x="493" y="987"/>
                  </a:lnTo>
                  <a:lnTo>
                    <a:pt x="493" y="981"/>
                  </a:lnTo>
                  <a:lnTo>
                    <a:pt x="494" y="960"/>
                  </a:lnTo>
                  <a:lnTo>
                    <a:pt x="496" y="950"/>
                  </a:lnTo>
                  <a:lnTo>
                    <a:pt x="495" y="922"/>
                  </a:lnTo>
                  <a:lnTo>
                    <a:pt x="493" y="887"/>
                  </a:lnTo>
                  <a:lnTo>
                    <a:pt x="491" y="878"/>
                  </a:lnTo>
                  <a:lnTo>
                    <a:pt x="494" y="871"/>
                  </a:lnTo>
                  <a:lnTo>
                    <a:pt x="497" y="866"/>
                  </a:lnTo>
                  <a:lnTo>
                    <a:pt x="499" y="860"/>
                  </a:lnTo>
                  <a:lnTo>
                    <a:pt x="500" y="825"/>
                  </a:lnTo>
                  <a:lnTo>
                    <a:pt x="499" y="811"/>
                  </a:lnTo>
                  <a:lnTo>
                    <a:pt x="495" y="793"/>
                  </a:lnTo>
                  <a:lnTo>
                    <a:pt x="479" y="777"/>
                  </a:lnTo>
                  <a:lnTo>
                    <a:pt x="472" y="763"/>
                  </a:lnTo>
                  <a:lnTo>
                    <a:pt x="473" y="757"/>
                  </a:lnTo>
                  <a:lnTo>
                    <a:pt x="473" y="753"/>
                  </a:lnTo>
                  <a:lnTo>
                    <a:pt x="480" y="747"/>
                  </a:lnTo>
                  <a:lnTo>
                    <a:pt x="485" y="739"/>
                  </a:lnTo>
                  <a:lnTo>
                    <a:pt x="488" y="726"/>
                  </a:lnTo>
                  <a:lnTo>
                    <a:pt x="495" y="706"/>
                  </a:lnTo>
                  <a:lnTo>
                    <a:pt x="496" y="699"/>
                  </a:lnTo>
                  <a:lnTo>
                    <a:pt x="500" y="672"/>
                  </a:lnTo>
                  <a:lnTo>
                    <a:pt x="502" y="657"/>
                  </a:lnTo>
                  <a:lnTo>
                    <a:pt x="502" y="635"/>
                  </a:lnTo>
                  <a:lnTo>
                    <a:pt x="497" y="629"/>
                  </a:lnTo>
                  <a:lnTo>
                    <a:pt x="490" y="625"/>
                  </a:lnTo>
                  <a:lnTo>
                    <a:pt x="479" y="620"/>
                  </a:lnTo>
                  <a:lnTo>
                    <a:pt x="474" y="621"/>
                  </a:lnTo>
                  <a:lnTo>
                    <a:pt x="464" y="612"/>
                  </a:lnTo>
                  <a:lnTo>
                    <a:pt x="461" y="611"/>
                  </a:lnTo>
                  <a:lnTo>
                    <a:pt x="434" y="614"/>
                  </a:lnTo>
                  <a:lnTo>
                    <a:pt x="419" y="612"/>
                  </a:lnTo>
                  <a:lnTo>
                    <a:pt x="409" y="614"/>
                  </a:lnTo>
                  <a:lnTo>
                    <a:pt x="404" y="614"/>
                  </a:lnTo>
                  <a:lnTo>
                    <a:pt x="401" y="613"/>
                  </a:lnTo>
                  <a:lnTo>
                    <a:pt x="402" y="609"/>
                  </a:lnTo>
                  <a:lnTo>
                    <a:pt x="403" y="606"/>
                  </a:lnTo>
                  <a:lnTo>
                    <a:pt x="403" y="604"/>
                  </a:lnTo>
                  <a:lnTo>
                    <a:pt x="400" y="604"/>
                  </a:lnTo>
                  <a:lnTo>
                    <a:pt x="393" y="607"/>
                  </a:lnTo>
                  <a:lnTo>
                    <a:pt x="382" y="637"/>
                  </a:lnTo>
                  <a:lnTo>
                    <a:pt x="376" y="667"/>
                  </a:lnTo>
                  <a:lnTo>
                    <a:pt x="368" y="706"/>
                  </a:lnTo>
                  <a:lnTo>
                    <a:pt x="364" y="722"/>
                  </a:lnTo>
                  <a:lnTo>
                    <a:pt x="357" y="740"/>
                  </a:lnTo>
                  <a:lnTo>
                    <a:pt x="347" y="753"/>
                  </a:lnTo>
                  <a:lnTo>
                    <a:pt x="335" y="767"/>
                  </a:lnTo>
                  <a:lnTo>
                    <a:pt x="326" y="774"/>
                  </a:lnTo>
                  <a:lnTo>
                    <a:pt x="315" y="780"/>
                  </a:lnTo>
                  <a:lnTo>
                    <a:pt x="310" y="794"/>
                  </a:lnTo>
                  <a:lnTo>
                    <a:pt x="306" y="800"/>
                  </a:lnTo>
                  <a:lnTo>
                    <a:pt x="307" y="804"/>
                  </a:lnTo>
                  <a:lnTo>
                    <a:pt x="312" y="802"/>
                  </a:lnTo>
                  <a:lnTo>
                    <a:pt x="310" y="811"/>
                  </a:lnTo>
                  <a:lnTo>
                    <a:pt x="306" y="818"/>
                  </a:lnTo>
                  <a:lnTo>
                    <a:pt x="306" y="821"/>
                  </a:lnTo>
                  <a:lnTo>
                    <a:pt x="308" y="826"/>
                  </a:lnTo>
                  <a:lnTo>
                    <a:pt x="311" y="828"/>
                  </a:lnTo>
                  <a:lnTo>
                    <a:pt x="322" y="824"/>
                  </a:lnTo>
                  <a:lnTo>
                    <a:pt x="324" y="828"/>
                  </a:lnTo>
                  <a:lnTo>
                    <a:pt x="326" y="833"/>
                  </a:lnTo>
                  <a:lnTo>
                    <a:pt x="325" y="856"/>
                  </a:lnTo>
                  <a:lnTo>
                    <a:pt x="322" y="875"/>
                  </a:lnTo>
                  <a:lnTo>
                    <a:pt x="322" y="883"/>
                  </a:lnTo>
                  <a:lnTo>
                    <a:pt x="324" y="887"/>
                  </a:lnTo>
                  <a:lnTo>
                    <a:pt x="325" y="893"/>
                  </a:lnTo>
                  <a:lnTo>
                    <a:pt x="322" y="900"/>
                  </a:lnTo>
                  <a:lnTo>
                    <a:pt x="319" y="903"/>
                  </a:lnTo>
                  <a:lnTo>
                    <a:pt x="315" y="902"/>
                  </a:lnTo>
                  <a:lnTo>
                    <a:pt x="312" y="918"/>
                  </a:lnTo>
                  <a:lnTo>
                    <a:pt x="311" y="927"/>
                  </a:lnTo>
                  <a:lnTo>
                    <a:pt x="311" y="935"/>
                  </a:lnTo>
                  <a:lnTo>
                    <a:pt x="312" y="939"/>
                  </a:lnTo>
                  <a:lnTo>
                    <a:pt x="314" y="944"/>
                  </a:lnTo>
                  <a:lnTo>
                    <a:pt x="315" y="940"/>
                  </a:lnTo>
                  <a:lnTo>
                    <a:pt x="316" y="935"/>
                  </a:lnTo>
                  <a:lnTo>
                    <a:pt x="319" y="931"/>
                  </a:lnTo>
                  <a:lnTo>
                    <a:pt x="337" y="941"/>
                  </a:lnTo>
                  <a:lnTo>
                    <a:pt x="342" y="946"/>
                  </a:lnTo>
                  <a:lnTo>
                    <a:pt x="349" y="951"/>
                  </a:lnTo>
                  <a:lnTo>
                    <a:pt x="351" y="957"/>
                  </a:lnTo>
                  <a:lnTo>
                    <a:pt x="353" y="973"/>
                  </a:lnTo>
                  <a:lnTo>
                    <a:pt x="360" y="988"/>
                  </a:lnTo>
                  <a:lnTo>
                    <a:pt x="367" y="997"/>
                  </a:lnTo>
                  <a:lnTo>
                    <a:pt x="370" y="1001"/>
                  </a:lnTo>
                  <a:lnTo>
                    <a:pt x="373" y="1001"/>
                  </a:lnTo>
                  <a:lnTo>
                    <a:pt x="379" y="998"/>
                  </a:lnTo>
                  <a:lnTo>
                    <a:pt x="385" y="998"/>
                  </a:lnTo>
                  <a:lnTo>
                    <a:pt x="382" y="1010"/>
                  </a:lnTo>
                  <a:lnTo>
                    <a:pt x="376" y="1032"/>
                  </a:lnTo>
                  <a:lnTo>
                    <a:pt x="365" y="1051"/>
                  </a:lnTo>
                  <a:lnTo>
                    <a:pt x="361" y="1054"/>
                  </a:lnTo>
                  <a:lnTo>
                    <a:pt x="354" y="1046"/>
                  </a:lnTo>
                  <a:lnTo>
                    <a:pt x="345" y="1040"/>
                  </a:lnTo>
                  <a:lnTo>
                    <a:pt x="340" y="1037"/>
                  </a:lnTo>
                  <a:lnTo>
                    <a:pt x="338" y="1031"/>
                  </a:lnTo>
                  <a:lnTo>
                    <a:pt x="322" y="1016"/>
                  </a:lnTo>
                  <a:lnTo>
                    <a:pt x="317" y="1005"/>
                  </a:lnTo>
                  <a:lnTo>
                    <a:pt x="310" y="1004"/>
                  </a:lnTo>
                  <a:lnTo>
                    <a:pt x="299" y="999"/>
                  </a:lnTo>
                  <a:lnTo>
                    <a:pt x="297" y="998"/>
                  </a:lnTo>
                  <a:lnTo>
                    <a:pt x="288" y="991"/>
                  </a:lnTo>
                  <a:lnTo>
                    <a:pt x="279" y="987"/>
                  </a:lnTo>
                  <a:lnTo>
                    <a:pt x="277" y="982"/>
                  </a:lnTo>
                  <a:lnTo>
                    <a:pt x="271" y="978"/>
                  </a:lnTo>
                  <a:lnTo>
                    <a:pt x="264" y="976"/>
                  </a:lnTo>
                  <a:lnTo>
                    <a:pt x="254" y="970"/>
                  </a:lnTo>
                  <a:lnTo>
                    <a:pt x="250" y="972"/>
                  </a:lnTo>
                  <a:lnTo>
                    <a:pt x="251" y="965"/>
                  </a:lnTo>
                  <a:lnTo>
                    <a:pt x="251" y="965"/>
                  </a:lnTo>
                  <a:lnTo>
                    <a:pt x="245" y="972"/>
                  </a:lnTo>
                  <a:lnTo>
                    <a:pt x="243" y="977"/>
                  </a:lnTo>
                  <a:lnTo>
                    <a:pt x="244" y="985"/>
                  </a:lnTo>
                  <a:lnTo>
                    <a:pt x="243" y="987"/>
                  </a:lnTo>
                  <a:lnTo>
                    <a:pt x="238" y="990"/>
                  </a:lnTo>
                  <a:lnTo>
                    <a:pt x="241" y="998"/>
                  </a:lnTo>
                  <a:lnTo>
                    <a:pt x="239" y="1000"/>
                  </a:lnTo>
                  <a:lnTo>
                    <a:pt x="243" y="1003"/>
                  </a:lnTo>
                  <a:lnTo>
                    <a:pt x="244" y="1000"/>
                  </a:lnTo>
                  <a:lnTo>
                    <a:pt x="247" y="1001"/>
                  </a:lnTo>
                  <a:lnTo>
                    <a:pt x="254" y="1009"/>
                  </a:lnTo>
                  <a:lnTo>
                    <a:pt x="261" y="1007"/>
                  </a:lnTo>
                  <a:lnTo>
                    <a:pt x="265" y="1010"/>
                  </a:lnTo>
                  <a:lnTo>
                    <a:pt x="265" y="1014"/>
                  </a:lnTo>
                  <a:lnTo>
                    <a:pt x="271" y="1017"/>
                  </a:lnTo>
                  <a:lnTo>
                    <a:pt x="269" y="1022"/>
                  </a:lnTo>
                  <a:lnTo>
                    <a:pt x="273" y="1033"/>
                  </a:lnTo>
                  <a:lnTo>
                    <a:pt x="272" y="1037"/>
                  </a:lnTo>
                  <a:lnTo>
                    <a:pt x="266" y="1043"/>
                  </a:lnTo>
                  <a:lnTo>
                    <a:pt x="266" y="1047"/>
                  </a:lnTo>
                  <a:lnTo>
                    <a:pt x="261" y="1054"/>
                  </a:lnTo>
                  <a:lnTo>
                    <a:pt x="262" y="1080"/>
                  </a:lnTo>
                  <a:lnTo>
                    <a:pt x="269" y="1086"/>
                  </a:lnTo>
                  <a:lnTo>
                    <a:pt x="274" y="1086"/>
                  </a:lnTo>
                  <a:lnTo>
                    <a:pt x="278" y="1082"/>
                  </a:lnTo>
                  <a:lnTo>
                    <a:pt x="284" y="1082"/>
                  </a:lnTo>
                  <a:lnTo>
                    <a:pt x="286" y="1087"/>
                  </a:lnTo>
                  <a:lnTo>
                    <a:pt x="286" y="1091"/>
                  </a:lnTo>
                  <a:lnTo>
                    <a:pt x="283" y="1094"/>
                  </a:lnTo>
                  <a:lnTo>
                    <a:pt x="289" y="1099"/>
                  </a:lnTo>
                  <a:lnTo>
                    <a:pt x="291" y="1106"/>
                  </a:lnTo>
                  <a:lnTo>
                    <a:pt x="289" y="1108"/>
                  </a:lnTo>
                  <a:lnTo>
                    <a:pt x="282" y="1106"/>
                  </a:lnTo>
                  <a:lnTo>
                    <a:pt x="280" y="1107"/>
                  </a:lnTo>
                  <a:lnTo>
                    <a:pt x="277" y="1112"/>
                  </a:lnTo>
                  <a:lnTo>
                    <a:pt x="284" y="1115"/>
                  </a:lnTo>
                  <a:lnTo>
                    <a:pt x="287" y="1120"/>
                  </a:lnTo>
                  <a:lnTo>
                    <a:pt x="287" y="1124"/>
                  </a:lnTo>
                  <a:lnTo>
                    <a:pt x="284" y="1127"/>
                  </a:lnTo>
                  <a:lnTo>
                    <a:pt x="275" y="1132"/>
                  </a:lnTo>
                  <a:lnTo>
                    <a:pt x="269" y="1139"/>
                  </a:lnTo>
                  <a:lnTo>
                    <a:pt x="261" y="1145"/>
                  </a:lnTo>
                  <a:lnTo>
                    <a:pt x="256" y="1153"/>
                  </a:lnTo>
                  <a:lnTo>
                    <a:pt x="252" y="1155"/>
                  </a:lnTo>
                  <a:lnTo>
                    <a:pt x="254" y="1169"/>
                  </a:lnTo>
                  <a:lnTo>
                    <a:pt x="247" y="1176"/>
                  </a:lnTo>
                  <a:lnTo>
                    <a:pt x="243" y="1176"/>
                  </a:lnTo>
                  <a:lnTo>
                    <a:pt x="238" y="1178"/>
                  </a:lnTo>
                  <a:lnTo>
                    <a:pt x="237" y="1183"/>
                  </a:lnTo>
                  <a:lnTo>
                    <a:pt x="230" y="1186"/>
                  </a:lnTo>
                  <a:lnTo>
                    <a:pt x="228" y="1190"/>
                  </a:lnTo>
                  <a:lnTo>
                    <a:pt x="220" y="1190"/>
                  </a:lnTo>
                  <a:lnTo>
                    <a:pt x="212" y="1198"/>
                  </a:lnTo>
                  <a:lnTo>
                    <a:pt x="206" y="1203"/>
                  </a:lnTo>
                  <a:lnTo>
                    <a:pt x="200" y="1205"/>
                  </a:lnTo>
                  <a:lnTo>
                    <a:pt x="197" y="1213"/>
                  </a:lnTo>
                  <a:lnTo>
                    <a:pt x="195" y="1215"/>
                  </a:lnTo>
                  <a:lnTo>
                    <a:pt x="197" y="1223"/>
                  </a:lnTo>
                  <a:lnTo>
                    <a:pt x="194" y="1221"/>
                  </a:lnTo>
                  <a:lnTo>
                    <a:pt x="189" y="1226"/>
                  </a:lnTo>
                  <a:lnTo>
                    <a:pt x="187" y="1232"/>
                  </a:lnTo>
                  <a:lnTo>
                    <a:pt x="185" y="1234"/>
                  </a:lnTo>
                  <a:lnTo>
                    <a:pt x="184" y="1238"/>
                  </a:lnTo>
                  <a:lnTo>
                    <a:pt x="182" y="1239"/>
                  </a:lnTo>
                  <a:lnTo>
                    <a:pt x="184" y="1243"/>
                  </a:lnTo>
                  <a:lnTo>
                    <a:pt x="180" y="1248"/>
                  </a:lnTo>
                  <a:lnTo>
                    <a:pt x="180" y="1252"/>
                  </a:lnTo>
                  <a:lnTo>
                    <a:pt x="157" y="1264"/>
                  </a:lnTo>
                  <a:lnTo>
                    <a:pt x="157" y="1264"/>
                  </a:lnTo>
                  <a:lnTo>
                    <a:pt x="152" y="1267"/>
                  </a:lnTo>
                  <a:lnTo>
                    <a:pt x="147" y="1273"/>
                  </a:lnTo>
                  <a:lnTo>
                    <a:pt x="147" y="1275"/>
                  </a:lnTo>
                  <a:lnTo>
                    <a:pt x="143" y="1276"/>
                  </a:lnTo>
                  <a:lnTo>
                    <a:pt x="135" y="1291"/>
                  </a:lnTo>
                  <a:lnTo>
                    <a:pt x="133" y="1293"/>
                  </a:lnTo>
                  <a:lnTo>
                    <a:pt x="135" y="1300"/>
                  </a:lnTo>
                  <a:lnTo>
                    <a:pt x="130" y="1306"/>
                  </a:lnTo>
                  <a:lnTo>
                    <a:pt x="127" y="1307"/>
                  </a:lnTo>
                  <a:lnTo>
                    <a:pt x="126" y="1312"/>
                  </a:lnTo>
                  <a:lnTo>
                    <a:pt x="116" y="1317"/>
                  </a:lnTo>
                  <a:lnTo>
                    <a:pt x="116" y="1322"/>
                  </a:lnTo>
                  <a:lnTo>
                    <a:pt x="110" y="1325"/>
                  </a:lnTo>
                  <a:lnTo>
                    <a:pt x="110" y="1321"/>
                  </a:lnTo>
                  <a:lnTo>
                    <a:pt x="106" y="1319"/>
                  </a:lnTo>
                  <a:lnTo>
                    <a:pt x="106" y="1316"/>
                  </a:lnTo>
                  <a:lnTo>
                    <a:pt x="98" y="1312"/>
                  </a:lnTo>
                  <a:lnTo>
                    <a:pt x="93" y="1317"/>
                  </a:lnTo>
                  <a:lnTo>
                    <a:pt x="93" y="1323"/>
                  </a:lnTo>
                  <a:lnTo>
                    <a:pt x="89" y="1323"/>
                  </a:lnTo>
                  <a:lnTo>
                    <a:pt x="89" y="1326"/>
                  </a:lnTo>
                  <a:lnTo>
                    <a:pt x="85" y="1327"/>
                  </a:lnTo>
                  <a:lnTo>
                    <a:pt x="84" y="1332"/>
                  </a:lnTo>
                  <a:lnTo>
                    <a:pt x="80" y="1333"/>
                  </a:lnTo>
                  <a:lnTo>
                    <a:pt x="80" y="1338"/>
                  </a:lnTo>
                  <a:lnTo>
                    <a:pt x="83" y="1342"/>
                  </a:lnTo>
                  <a:lnTo>
                    <a:pt x="81" y="1343"/>
                  </a:lnTo>
                  <a:lnTo>
                    <a:pt x="79" y="1349"/>
                  </a:lnTo>
                  <a:lnTo>
                    <a:pt x="75" y="1355"/>
                  </a:lnTo>
                  <a:lnTo>
                    <a:pt x="80" y="1360"/>
                  </a:lnTo>
                  <a:lnTo>
                    <a:pt x="80" y="1377"/>
                  </a:lnTo>
                  <a:lnTo>
                    <a:pt x="81" y="1381"/>
                  </a:lnTo>
                  <a:lnTo>
                    <a:pt x="86" y="1381"/>
                  </a:lnTo>
                  <a:lnTo>
                    <a:pt x="88" y="1386"/>
                  </a:lnTo>
                  <a:lnTo>
                    <a:pt x="85" y="1390"/>
                  </a:lnTo>
                  <a:lnTo>
                    <a:pt x="84" y="1395"/>
                  </a:lnTo>
                  <a:lnTo>
                    <a:pt x="78" y="1397"/>
                  </a:lnTo>
                  <a:lnTo>
                    <a:pt x="77" y="1404"/>
                  </a:lnTo>
                  <a:lnTo>
                    <a:pt x="75" y="1406"/>
                  </a:lnTo>
                  <a:lnTo>
                    <a:pt x="76" y="1410"/>
                  </a:lnTo>
                  <a:lnTo>
                    <a:pt x="75" y="1423"/>
                  </a:lnTo>
                  <a:lnTo>
                    <a:pt x="72" y="1437"/>
                  </a:lnTo>
                  <a:lnTo>
                    <a:pt x="72" y="1440"/>
                  </a:lnTo>
                  <a:lnTo>
                    <a:pt x="70" y="1442"/>
                  </a:lnTo>
                  <a:lnTo>
                    <a:pt x="71" y="1447"/>
                  </a:lnTo>
                  <a:lnTo>
                    <a:pt x="68" y="1450"/>
                  </a:lnTo>
                  <a:lnTo>
                    <a:pt x="70" y="1458"/>
                  </a:lnTo>
                  <a:lnTo>
                    <a:pt x="67" y="1462"/>
                  </a:lnTo>
                  <a:lnTo>
                    <a:pt x="69" y="1466"/>
                  </a:lnTo>
                  <a:lnTo>
                    <a:pt x="75" y="1474"/>
                  </a:lnTo>
                  <a:lnTo>
                    <a:pt x="75" y="1480"/>
                  </a:lnTo>
                  <a:lnTo>
                    <a:pt x="71" y="1484"/>
                  </a:lnTo>
                  <a:lnTo>
                    <a:pt x="74" y="1496"/>
                  </a:lnTo>
                  <a:lnTo>
                    <a:pt x="75" y="1498"/>
                  </a:lnTo>
                  <a:lnTo>
                    <a:pt x="77" y="1498"/>
                  </a:lnTo>
                  <a:lnTo>
                    <a:pt x="80" y="1503"/>
                  </a:lnTo>
                  <a:lnTo>
                    <a:pt x="80" y="1511"/>
                  </a:lnTo>
                  <a:lnTo>
                    <a:pt x="75" y="1514"/>
                  </a:lnTo>
                  <a:lnTo>
                    <a:pt x="75" y="1518"/>
                  </a:lnTo>
                  <a:lnTo>
                    <a:pt x="74" y="1520"/>
                  </a:lnTo>
                  <a:lnTo>
                    <a:pt x="75" y="1535"/>
                  </a:lnTo>
                  <a:lnTo>
                    <a:pt x="71" y="1542"/>
                  </a:lnTo>
                  <a:lnTo>
                    <a:pt x="72" y="1552"/>
                  </a:lnTo>
                  <a:lnTo>
                    <a:pt x="75" y="1560"/>
                  </a:lnTo>
                  <a:lnTo>
                    <a:pt x="69" y="1575"/>
                  </a:lnTo>
                  <a:lnTo>
                    <a:pt x="69" y="1581"/>
                  </a:lnTo>
                  <a:lnTo>
                    <a:pt x="72" y="1596"/>
                  </a:lnTo>
                  <a:lnTo>
                    <a:pt x="75" y="1604"/>
                  </a:lnTo>
                  <a:lnTo>
                    <a:pt x="75" y="1614"/>
                  </a:lnTo>
                  <a:lnTo>
                    <a:pt x="72" y="1625"/>
                  </a:lnTo>
                  <a:lnTo>
                    <a:pt x="66" y="1640"/>
                  </a:lnTo>
                  <a:lnTo>
                    <a:pt x="67" y="1646"/>
                  </a:lnTo>
                  <a:lnTo>
                    <a:pt x="62" y="1663"/>
                  </a:lnTo>
                  <a:lnTo>
                    <a:pt x="53" y="1671"/>
                  </a:lnTo>
                  <a:lnTo>
                    <a:pt x="48" y="1678"/>
                  </a:lnTo>
                  <a:lnTo>
                    <a:pt x="43" y="1694"/>
                  </a:lnTo>
                  <a:lnTo>
                    <a:pt x="47" y="1697"/>
                  </a:lnTo>
                  <a:lnTo>
                    <a:pt x="52" y="1705"/>
                  </a:lnTo>
                  <a:lnTo>
                    <a:pt x="54" y="1706"/>
                  </a:lnTo>
                  <a:lnTo>
                    <a:pt x="59" y="1707"/>
                  </a:lnTo>
                  <a:lnTo>
                    <a:pt x="64" y="1714"/>
                  </a:lnTo>
                  <a:lnTo>
                    <a:pt x="64" y="1720"/>
                  </a:lnTo>
                  <a:lnTo>
                    <a:pt x="66" y="1724"/>
                  </a:lnTo>
                  <a:lnTo>
                    <a:pt x="63" y="1729"/>
                  </a:lnTo>
                  <a:lnTo>
                    <a:pt x="63" y="1735"/>
                  </a:lnTo>
                  <a:lnTo>
                    <a:pt x="65" y="1735"/>
                  </a:lnTo>
                  <a:lnTo>
                    <a:pt x="66" y="1739"/>
                  </a:lnTo>
                  <a:lnTo>
                    <a:pt x="69" y="1741"/>
                  </a:lnTo>
                  <a:lnTo>
                    <a:pt x="74" y="1740"/>
                  </a:lnTo>
                  <a:lnTo>
                    <a:pt x="74" y="1741"/>
                  </a:lnTo>
                  <a:lnTo>
                    <a:pt x="73" y="1745"/>
                  </a:lnTo>
                  <a:lnTo>
                    <a:pt x="75" y="1752"/>
                  </a:lnTo>
                  <a:lnTo>
                    <a:pt x="74" y="1756"/>
                  </a:lnTo>
                  <a:lnTo>
                    <a:pt x="67" y="1759"/>
                  </a:lnTo>
                  <a:lnTo>
                    <a:pt x="65" y="1764"/>
                  </a:lnTo>
                  <a:lnTo>
                    <a:pt x="64" y="1765"/>
                  </a:lnTo>
                  <a:lnTo>
                    <a:pt x="59" y="1765"/>
                  </a:lnTo>
                  <a:lnTo>
                    <a:pt x="53" y="1769"/>
                  </a:lnTo>
                  <a:lnTo>
                    <a:pt x="52" y="1774"/>
                  </a:lnTo>
                  <a:lnTo>
                    <a:pt x="47" y="1780"/>
                  </a:lnTo>
                  <a:lnTo>
                    <a:pt x="47" y="1785"/>
                  </a:lnTo>
                  <a:lnTo>
                    <a:pt x="50" y="1789"/>
                  </a:lnTo>
                  <a:lnTo>
                    <a:pt x="54" y="1790"/>
                  </a:lnTo>
                  <a:lnTo>
                    <a:pt x="56" y="1792"/>
                  </a:lnTo>
                  <a:lnTo>
                    <a:pt x="56" y="1798"/>
                  </a:lnTo>
                  <a:lnTo>
                    <a:pt x="50" y="1803"/>
                  </a:lnTo>
                  <a:lnTo>
                    <a:pt x="45" y="1808"/>
                  </a:lnTo>
                  <a:lnTo>
                    <a:pt x="43" y="1801"/>
                  </a:lnTo>
                  <a:lnTo>
                    <a:pt x="37" y="1802"/>
                  </a:lnTo>
                  <a:lnTo>
                    <a:pt x="33" y="1800"/>
                  </a:lnTo>
                  <a:lnTo>
                    <a:pt x="30" y="1803"/>
                  </a:lnTo>
                  <a:lnTo>
                    <a:pt x="30" y="1806"/>
                  </a:lnTo>
                  <a:lnTo>
                    <a:pt x="27" y="1810"/>
                  </a:lnTo>
                  <a:lnTo>
                    <a:pt x="28" y="1814"/>
                  </a:lnTo>
                  <a:lnTo>
                    <a:pt x="25" y="1821"/>
                  </a:lnTo>
                  <a:lnTo>
                    <a:pt x="25" y="1823"/>
                  </a:lnTo>
                  <a:lnTo>
                    <a:pt x="30" y="1827"/>
                  </a:lnTo>
                  <a:lnTo>
                    <a:pt x="28" y="1832"/>
                  </a:lnTo>
                  <a:lnTo>
                    <a:pt x="31" y="1837"/>
                  </a:lnTo>
                  <a:lnTo>
                    <a:pt x="30" y="1838"/>
                  </a:lnTo>
                  <a:lnTo>
                    <a:pt x="31" y="1840"/>
                  </a:lnTo>
                  <a:lnTo>
                    <a:pt x="30" y="1841"/>
                  </a:lnTo>
                  <a:lnTo>
                    <a:pt x="28" y="1839"/>
                  </a:lnTo>
                  <a:lnTo>
                    <a:pt x="26" y="1839"/>
                  </a:lnTo>
                  <a:lnTo>
                    <a:pt x="18" y="1848"/>
                  </a:lnTo>
                  <a:lnTo>
                    <a:pt x="15" y="1850"/>
                  </a:lnTo>
                  <a:lnTo>
                    <a:pt x="7" y="1847"/>
                  </a:lnTo>
                  <a:lnTo>
                    <a:pt x="5" y="1849"/>
                  </a:lnTo>
                  <a:lnTo>
                    <a:pt x="4" y="1854"/>
                  </a:lnTo>
                  <a:lnTo>
                    <a:pt x="10" y="1863"/>
                  </a:lnTo>
                  <a:lnTo>
                    <a:pt x="8" y="1868"/>
                  </a:lnTo>
                  <a:lnTo>
                    <a:pt x="9" y="1883"/>
                  </a:lnTo>
                  <a:lnTo>
                    <a:pt x="10" y="1886"/>
                  </a:lnTo>
                  <a:lnTo>
                    <a:pt x="13" y="1889"/>
                  </a:lnTo>
                  <a:lnTo>
                    <a:pt x="12" y="1893"/>
                  </a:lnTo>
                  <a:lnTo>
                    <a:pt x="14" y="1894"/>
                  </a:lnTo>
                  <a:lnTo>
                    <a:pt x="18" y="1893"/>
                  </a:lnTo>
                  <a:lnTo>
                    <a:pt x="22" y="1893"/>
                  </a:lnTo>
                  <a:lnTo>
                    <a:pt x="26" y="1896"/>
                  </a:lnTo>
                  <a:lnTo>
                    <a:pt x="28" y="1896"/>
                  </a:lnTo>
                  <a:lnTo>
                    <a:pt x="32" y="1894"/>
                  </a:lnTo>
                  <a:lnTo>
                    <a:pt x="36" y="1894"/>
                  </a:lnTo>
                  <a:lnTo>
                    <a:pt x="38" y="1896"/>
                  </a:lnTo>
                  <a:lnTo>
                    <a:pt x="46" y="1892"/>
                  </a:lnTo>
                  <a:lnTo>
                    <a:pt x="54" y="1897"/>
                  </a:lnTo>
                  <a:lnTo>
                    <a:pt x="57" y="1897"/>
                  </a:lnTo>
                  <a:lnTo>
                    <a:pt x="61" y="1893"/>
                  </a:lnTo>
                  <a:lnTo>
                    <a:pt x="63" y="1892"/>
                  </a:lnTo>
                  <a:lnTo>
                    <a:pt x="65" y="1893"/>
                  </a:lnTo>
                  <a:lnTo>
                    <a:pt x="70" y="1892"/>
                  </a:lnTo>
                  <a:lnTo>
                    <a:pt x="71" y="1894"/>
                  </a:lnTo>
                  <a:lnTo>
                    <a:pt x="71" y="1895"/>
                  </a:lnTo>
                  <a:lnTo>
                    <a:pt x="66" y="1899"/>
                  </a:lnTo>
                  <a:lnTo>
                    <a:pt x="67" y="1905"/>
                  </a:lnTo>
                  <a:lnTo>
                    <a:pt x="64" y="1912"/>
                  </a:lnTo>
                  <a:lnTo>
                    <a:pt x="70" y="1915"/>
                  </a:lnTo>
                  <a:lnTo>
                    <a:pt x="69" y="1918"/>
                  </a:lnTo>
                  <a:lnTo>
                    <a:pt x="70" y="1923"/>
                  </a:lnTo>
                  <a:lnTo>
                    <a:pt x="73" y="1922"/>
                  </a:lnTo>
                  <a:lnTo>
                    <a:pt x="76" y="1924"/>
                  </a:lnTo>
                  <a:lnTo>
                    <a:pt x="80" y="1924"/>
                  </a:lnTo>
                  <a:lnTo>
                    <a:pt x="75" y="1932"/>
                  </a:lnTo>
                  <a:lnTo>
                    <a:pt x="65" y="1933"/>
                  </a:lnTo>
                  <a:lnTo>
                    <a:pt x="64" y="1935"/>
                  </a:lnTo>
                  <a:lnTo>
                    <a:pt x="65" y="1938"/>
                  </a:lnTo>
                  <a:lnTo>
                    <a:pt x="61" y="1941"/>
                  </a:lnTo>
                  <a:lnTo>
                    <a:pt x="59" y="1942"/>
                  </a:lnTo>
                  <a:lnTo>
                    <a:pt x="54" y="1940"/>
                  </a:lnTo>
                  <a:lnTo>
                    <a:pt x="51" y="1942"/>
                  </a:lnTo>
                  <a:lnTo>
                    <a:pt x="52" y="1945"/>
                  </a:lnTo>
                  <a:lnTo>
                    <a:pt x="48" y="1948"/>
                  </a:lnTo>
                  <a:lnTo>
                    <a:pt x="53" y="1950"/>
                  </a:lnTo>
                  <a:lnTo>
                    <a:pt x="54" y="1954"/>
                  </a:lnTo>
                  <a:lnTo>
                    <a:pt x="51" y="1958"/>
                  </a:lnTo>
                  <a:lnTo>
                    <a:pt x="47" y="1960"/>
                  </a:lnTo>
                  <a:lnTo>
                    <a:pt x="45" y="1955"/>
                  </a:lnTo>
                  <a:lnTo>
                    <a:pt x="43" y="1955"/>
                  </a:lnTo>
                  <a:lnTo>
                    <a:pt x="41" y="1954"/>
                  </a:lnTo>
                  <a:lnTo>
                    <a:pt x="36" y="1947"/>
                  </a:lnTo>
                  <a:lnTo>
                    <a:pt x="33" y="1950"/>
                  </a:lnTo>
                  <a:lnTo>
                    <a:pt x="33" y="1954"/>
                  </a:lnTo>
                  <a:lnTo>
                    <a:pt x="28" y="1961"/>
                  </a:lnTo>
                  <a:lnTo>
                    <a:pt x="26" y="1960"/>
                  </a:lnTo>
                  <a:lnTo>
                    <a:pt x="29" y="1956"/>
                  </a:lnTo>
                  <a:lnTo>
                    <a:pt x="28" y="1950"/>
                  </a:lnTo>
                  <a:lnTo>
                    <a:pt x="31" y="1945"/>
                  </a:lnTo>
                  <a:lnTo>
                    <a:pt x="30" y="1942"/>
                  </a:lnTo>
                  <a:lnTo>
                    <a:pt x="14" y="1940"/>
                  </a:lnTo>
                  <a:lnTo>
                    <a:pt x="4" y="1945"/>
                  </a:lnTo>
                  <a:lnTo>
                    <a:pt x="0" y="1954"/>
                  </a:lnTo>
                  <a:lnTo>
                    <a:pt x="5" y="1959"/>
                  </a:lnTo>
                  <a:lnTo>
                    <a:pt x="1" y="1966"/>
                  </a:lnTo>
                  <a:lnTo>
                    <a:pt x="19" y="1979"/>
                  </a:lnTo>
                  <a:lnTo>
                    <a:pt x="20" y="1984"/>
                  </a:lnTo>
                  <a:lnTo>
                    <a:pt x="25" y="1989"/>
                  </a:lnTo>
                  <a:lnTo>
                    <a:pt x="27" y="1990"/>
                  </a:lnTo>
                  <a:lnTo>
                    <a:pt x="30" y="1989"/>
                  </a:lnTo>
                  <a:lnTo>
                    <a:pt x="35" y="1984"/>
                  </a:lnTo>
                  <a:lnTo>
                    <a:pt x="41" y="1982"/>
                  </a:lnTo>
                  <a:lnTo>
                    <a:pt x="48" y="1986"/>
                  </a:lnTo>
                  <a:lnTo>
                    <a:pt x="51" y="1986"/>
                  </a:lnTo>
                  <a:lnTo>
                    <a:pt x="53" y="1981"/>
                  </a:lnTo>
                  <a:lnTo>
                    <a:pt x="63" y="1977"/>
                  </a:lnTo>
                  <a:lnTo>
                    <a:pt x="65" y="1979"/>
                  </a:lnTo>
                  <a:lnTo>
                    <a:pt x="67" y="1979"/>
                  </a:lnTo>
                  <a:lnTo>
                    <a:pt x="74" y="1972"/>
                  </a:lnTo>
                  <a:lnTo>
                    <a:pt x="77" y="1966"/>
                  </a:lnTo>
                  <a:lnTo>
                    <a:pt x="80" y="1965"/>
                  </a:lnTo>
                  <a:lnTo>
                    <a:pt x="82" y="1962"/>
                  </a:lnTo>
                  <a:lnTo>
                    <a:pt x="84" y="1965"/>
                  </a:lnTo>
                  <a:lnTo>
                    <a:pt x="89" y="1964"/>
                  </a:lnTo>
                  <a:lnTo>
                    <a:pt x="88" y="1968"/>
                  </a:lnTo>
                  <a:lnTo>
                    <a:pt x="89" y="1971"/>
                  </a:lnTo>
                  <a:lnTo>
                    <a:pt x="85" y="1981"/>
                  </a:lnTo>
                  <a:lnTo>
                    <a:pt x="81" y="1985"/>
                  </a:lnTo>
                  <a:lnTo>
                    <a:pt x="83" y="1988"/>
                  </a:lnTo>
                  <a:lnTo>
                    <a:pt x="80" y="1992"/>
                  </a:lnTo>
                  <a:lnTo>
                    <a:pt x="85" y="1995"/>
                  </a:lnTo>
                  <a:lnTo>
                    <a:pt x="83" y="2004"/>
                  </a:lnTo>
                  <a:lnTo>
                    <a:pt x="78" y="2002"/>
                  </a:lnTo>
                  <a:lnTo>
                    <a:pt x="69" y="2003"/>
                  </a:lnTo>
                  <a:lnTo>
                    <a:pt x="65" y="2012"/>
                  </a:lnTo>
                  <a:lnTo>
                    <a:pt x="63" y="2015"/>
                  </a:lnTo>
                  <a:lnTo>
                    <a:pt x="58" y="2015"/>
                  </a:lnTo>
                  <a:lnTo>
                    <a:pt x="56" y="2029"/>
                  </a:lnTo>
                  <a:lnTo>
                    <a:pt x="54" y="2034"/>
                  </a:lnTo>
                  <a:lnTo>
                    <a:pt x="56" y="2038"/>
                  </a:lnTo>
                  <a:lnTo>
                    <a:pt x="56" y="2042"/>
                  </a:lnTo>
                  <a:lnTo>
                    <a:pt x="56" y="2050"/>
                  </a:lnTo>
                  <a:lnTo>
                    <a:pt x="54" y="2051"/>
                  </a:lnTo>
                  <a:lnTo>
                    <a:pt x="56" y="2055"/>
                  </a:lnTo>
                  <a:lnTo>
                    <a:pt x="57" y="2060"/>
                  </a:lnTo>
                  <a:lnTo>
                    <a:pt x="59" y="2063"/>
                  </a:lnTo>
                  <a:lnTo>
                    <a:pt x="54" y="2068"/>
                  </a:lnTo>
                  <a:lnTo>
                    <a:pt x="54" y="2081"/>
                  </a:lnTo>
                  <a:lnTo>
                    <a:pt x="52" y="2084"/>
                  </a:lnTo>
                  <a:lnTo>
                    <a:pt x="56" y="2089"/>
                  </a:lnTo>
                  <a:lnTo>
                    <a:pt x="54" y="2092"/>
                  </a:lnTo>
                  <a:lnTo>
                    <a:pt x="55" y="2094"/>
                  </a:lnTo>
                  <a:lnTo>
                    <a:pt x="60" y="2094"/>
                  </a:lnTo>
                  <a:lnTo>
                    <a:pt x="63" y="2099"/>
                  </a:lnTo>
                  <a:lnTo>
                    <a:pt x="69" y="2103"/>
                  </a:lnTo>
                  <a:lnTo>
                    <a:pt x="68" y="2098"/>
                  </a:lnTo>
                  <a:lnTo>
                    <a:pt x="69" y="2096"/>
                  </a:lnTo>
                  <a:lnTo>
                    <a:pt x="75" y="2092"/>
                  </a:lnTo>
                  <a:lnTo>
                    <a:pt x="77" y="2092"/>
                  </a:lnTo>
                  <a:lnTo>
                    <a:pt x="77" y="2094"/>
                  </a:lnTo>
                  <a:lnTo>
                    <a:pt x="81" y="2093"/>
                  </a:lnTo>
                  <a:lnTo>
                    <a:pt x="85" y="2095"/>
                  </a:lnTo>
                  <a:lnTo>
                    <a:pt x="86" y="2094"/>
                  </a:lnTo>
                  <a:lnTo>
                    <a:pt x="91" y="2097"/>
                  </a:lnTo>
                  <a:lnTo>
                    <a:pt x="98" y="2096"/>
                  </a:lnTo>
                  <a:lnTo>
                    <a:pt x="99" y="2104"/>
                  </a:lnTo>
                  <a:lnTo>
                    <a:pt x="94" y="2108"/>
                  </a:lnTo>
                  <a:lnTo>
                    <a:pt x="91" y="2116"/>
                  </a:lnTo>
                  <a:lnTo>
                    <a:pt x="99" y="2121"/>
                  </a:lnTo>
                  <a:lnTo>
                    <a:pt x="100" y="2120"/>
                  </a:lnTo>
                  <a:lnTo>
                    <a:pt x="102" y="2120"/>
                  </a:lnTo>
                  <a:lnTo>
                    <a:pt x="108" y="2115"/>
                  </a:lnTo>
                  <a:lnTo>
                    <a:pt x="110" y="2114"/>
                  </a:lnTo>
                  <a:lnTo>
                    <a:pt x="116" y="2113"/>
                  </a:lnTo>
                  <a:lnTo>
                    <a:pt x="121" y="2109"/>
                  </a:lnTo>
                  <a:lnTo>
                    <a:pt x="124" y="2107"/>
                  </a:lnTo>
                  <a:lnTo>
                    <a:pt x="126" y="2104"/>
                  </a:lnTo>
                  <a:lnTo>
                    <a:pt x="126" y="2101"/>
                  </a:lnTo>
                  <a:lnTo>
                    <a:pt x="120" y="2092"/>
                  </a:lnTo>
                  <a:lnTo>
                    <a:pt x="119" y="2086"/>
                  </a:lnTo>
                  <a:lnTo>
                    <a:pt x="119" y="2083"/>
                  </a:lnTo>
                  <a:lnTo>
                    <a:pt x="122" y="2078"/>
                  </a:lnTo>
                  <a:lnTo>
                    <a:pt x="124" y="2077"/>
                  </a:lnTo>
                  <a:lnTo>
                    <a:pt x="126" y="2073"/>
                  </a:lnTo>
                  <a:lnTo>
                    <a:pt x="127" y="2070"/>
                  </a:lnTo>
                  <a:lnTo>
                    <a:pt x="132" y="2070"/>
                  </a:lnTo>
                  <a:lnTo>
                    <a:pt x="139" y="2069"/>
                  </a:lnTo>
                  <a:lnTo>
                    <a:pt x="143" y="2070"/>
                  </a:lnTo>
                  <a:lnTo>
                    <a:pt x="149" y="2070"/>
                  </a:lnTo>
                  <a:lnTo>
                    <a:pt x="154" y="2072"/>
                  </a:lnTo>
                  <a:lnTo>
                    <a:pt x="157" y="2072"/>
                  </a:lnTo>
                  <a:lnTo>
                    <a:pt x="159" y="2071"/>
                  </a:lnTo>
                  <a:lnTo>
                    <a:pt x="161" y="2068"/>
                  </a:lnTo>
                  <a:lnTo>
                    <a:pt x="161" y="2066"/>
                  </a:lnTo>
                  <a:lnTo>
                    <a:pt x="158" y="2063"/>
                  </a:lnTo>
                  <a:lnTo>
                    <a:pt x="151" y="2060"/>
                  </a:lnTo>
                  <a:lnTo>
                    <a:pt x="147" y="2057"/>
                  </a:lnTo>
                  <a:lnTo>
                    <a:pt x="144" y="2057"/>
                  </a:lnTo>
                  <a:lnTo>
                    <a:pt x="140" y="2056"/>
                  </a:lnTo>
                  <a:lnTo>
                    <a:pt x="136" y="2055"/>
                  </a:lnTo>
                  <a:lnTo>
                    <a:pt x="132" y="2054"/>
                  </a:lnTo>
                  <a:lnTo>
                    <a:pt x="131" y="2051"/>
                  </a:lnTo>
                  <a:lnTo>
                    <a:pt x="132" y="2048"/>
                  </a:lnTo>
                  <a:lnTo>
                    <a:pt x="133" y="2045"/>
                  </a:lnTo>
                  <a:lnTo>
                    <a:pt x="136" y="2044"/>
                  </a:lnTo>
                  <a:lnTo>
                    <a:pt x="139" y="2045"/>
                  </a:lnTo>
                  <a:lnTo>
                    <a:pt x="142" y="2044"/>
                  </a:lnTo>
                  <a:lnTo>
                    <a:pt x="143" y="2042"/>
                  </a:lnTo>
                  <a:lnTo>
                    <a:pt x="143" y="2041"/>
                  </a:lnTo>
                  <a:lnTo>
                    <a:pt x="143" y="2040"/>
                  </a:lnTo>
                  <a:lnTo>
                    <a:pt x="141" y="2038"/>
                  </a:lnTo>
                  <a:lnTo>
                    <a:pt x="139" y="2038"/>
                  </a:lnTo>
                  <a:lnTo>
                    <a:pt x="137" y="2039"/>
                  </a:lnTo>
                  <a:lnTo>
                    <a:pt x="134" y="2040"/>
                  </a:lnTo>
                  <a:lnTo>
                    <a:pt x="129" y="2038"/>
                  </a:lnTo>
                  <a:lnTo>
                    <a:pt x="126" y="2036"/>
                  </a:lnTo>
                  <a:lnTo>
                    <a:pt x="126" y="2034"/>
                  </a:lnTo>
                  <a:lnTo>
                    <a:pt x="128" y="2031"/>
                  </a:lnTo>
                  <a:lnTo>
                    <a:pt x="129" y="2029"/>
                  </a:lnTo>
                  <a:lnTo>
                    <a:pt x="129" y="2026"/>
                  </a:lnTo>
                  <a:lnTo>
                    <a:pt x="129" y="2022"/>
                  </a:lnTo>
                  <a:lnTo>
                    <a:pt x="130" y="2018"/>
                  </a:lnTo>
                  <a:lnTo>
                    <a:pt x="133" y="2015"/>
                  </a:lnTo>
                  <a:lnTo>
                    <a:pt x="137" y="2013"/>
                  </a:lnTo>
                  <a:lnTo>
                    <a:pt x="145" y="2016"/>
                  </a:lnTo>
                  <a:lnTo>
                    <a:pt x="156" y="2018"/>
                  </a:lnTo>
                  <a:lnTo>
                    <a:pt x="157" y="2018"/>
                  </a:lnTo>
                  <a:lnTo>
                    <a:pt x="158" y="2017"/>
                  </a:lnTo>
                  <a:lnTo>
                    <a:pt x="159" y="2015"/>
                  </a:lnTo>
                  <a:lnTo>
                    <a:pt x="174" y="2015"/>
                  </a:lnTo>
                  <a:lnTo>
                    <a:pt x="176" y="2013"/>
                  </a:lnTo>
                  <a:lnTo>
                    <a:pt x="178" y="2012"/>
                  </a:lnTo>
                  <a:lnTo>
                    <a:pt x="192" y="2010"/>
                  </a:lnTo>
                  <a:lnTo>
                    <a:pt x="193" y="2008"/>
                  </a:lnTo>
                  <a:lnTo>
                    <a:pt x="196" y="2006"/>
                  </a:lnTo>
                  <a:lnTo>
                    <a:pt x="199" y="2006"/>
                  </a:lnTo>
                  <a:lnTo>
                    <a:pt x="203" y="2005"/>
                  </a:lnTo>
                  <a:lnTo>
                    <a:pt x="208" y="2004"/>
                  </a:lnTo>
                  <a:lnTo>
                    <a:pt x="212" y="2003"/>
                  </a:lnTo>
                  <a:lnTo>
                    <a:pt x="212" y="2003"/>
                  </a:lnTo>
                  <a:lnTo>
                    <a:pt x="217" y="2003"/>
                  </a:lnTo>
                  <a:lnTo>
                    <a:pt x="221" y="2001"/>
                  </a:lnTo>
                  <a:lnTo>
                    <a:pt x="223" y="2001"/>
                  </a:lnTo>
                  <a:lnTo>
                    <a:pt x="223" y="1999"/>
                  </a:lnTo>
                  <a:lnTo>
                    <a:pt x="228" y="1997"/>
                  </a:lnTo>
                  <a:lnTo>
                    <a:pt x="236" y="1994"/>
                  </a:lnTo>
                  <a:lnTo>
                    <a:pt x="238" y="1996"/>
                  </a:lnTo>
                  <a:lnTo>
                    <a:pt x="242" y="1997"/>
                  </a:lnTo>
                  <a:lnTo>
                    <a:pt x="247" y="1996"/>
                  </a:lnTo>
                  <a:lnTo>
                    <a:pt x="251" y="1994"/>
                  </a:lnTo>
                  <a:lnTo>
                    <a:pt x="253" y="1996"/>
                  </a:lnTo>
                  <a:lnTo>
                    <a:pt x="256" y="1997"/>
                  </a:lnTo>
                  <a:lnTo>
                    <a:pt x="258" y="1996"/>
                  </a:lnTo>
                  <a:lnTo>
                    <a:pt x="259" y="1992"/>
                  </a:lnTo>
                  <a:lnTo>
                    <a:pt x="261" y="1988"/>
                  </a:lnTo>
                  <a:lnTo>
                    <a:pt x="263" y="1986"/>
                  </a:lnTo>
                  <a:lnTo>
                    <a:pt x="266" y="1985"/>
                  </a:lnTo>
                  <a:lnTo>
                    <a:pt x="267" y="1984"/>
                  </a:lnTo>
                  <a:lnTo>
                    <a:pt x="269" y="1982"/>
                  </a:lnTo>
                  <a:lnTo>
                    <a:pt x="276" y="1982"/>
                  </a:lnTo>
                  <a:lnTo>
                    <a:pt x="282" y="1978"/>
                  </a:lnTo>
                  <a:lnTo>
                    <a:pt x="284" y="1980"/>
                  </a:lnTo>
                  <a:lnTo>
                    <a:pt x="293" y="1979"/>
                  </a:lnTo>
                  <a:lnTo>
                    <a:pt x="303" y="1977"/>
                  </a:lnTo>
                  <a:lnTo>
                    <a:pt x="309" y="1976"/>
                  </a:lnTo>
                  <a:lnTo>
                    <a:pt x="320" y="1973"/>
                  </a:lnTo>
                  <a:lnTo>
                    <a:pt x="325" y="1970"/>
                  </a:lnTo>
                  <a:lnTo>
                    <a:pt x="332" y="1969"/>
                  </a:lnTo>
                  <a:lnTo>
                    <a:pt x="339" y="1968"/>
                  </a:lnTo>
                  <a:lnTo>
                    <a:pt x="343" y="1964"/>
                  </a:lnTo>
                  <a:lnTo>
                    <a:pt x="347" y="1963"/>
                  </a:lnTo>
                  <a:lnTo>
                    <a:pt x="351" y="1963"/>
                  </a:lnTo>
                  <a:lnTo>
                    <a:pt x="354" y="1962"/>
                  </a:lnTo>
                  <a:lnTo>
                    <a:pt x="356" y="1961"/>
                  </a:lnTo>
                  <a:lnTo>
                    <a:pt x="357" y="1958"/>
                  </a:lnTo>
                  <a:lnTo>
                    <a:pt x="356" y="1954"/>
                  </a:lnTo>
                  <a:lnTo>
                    <a:pt x="356" y="1952"/>
                  </a:lnTo>
                  <a:lnTo>
                    <a:pt x="358" y="1951"/>
                  </a:lnTo>
                  <a:lnTo>
                    <a:pt x="363" y="1950"/>
                  </a:lnTo>
                  <a:lnTo>
                    <a:pt x="365" y="1949"/>
                  </a:lnTo>
                  <a:lnTo>
                    <a:pt x="371" y="1944"/>
                  </a:lnTo>
                  <a:lnTo>
                    <a:pt x="376" y="1941"/>
                  </a:lnTo>
                  <a:lnTo>
                    <a:pt x="380" y="1939"/>
                  </a:lnTo>
                  <a:lnTo>
                    <a:pt x="388" y="1940"/>
                  </a:lnTo>
                  <a:lnTo>
                    <a:pt x="397" y="1941"/>
                  </a:lnTo>
                  <a:lnTo>
                    <a:pt x="404" y="1944"/>
                  </a:lnTo>
                  <a:lnTo>
                    <a:pt x="408" y="1947"/>
                  </a:lnTo>
                  <a:lnTo>
                    <a:pt x="412" y="1950"/>
                  </a:lnTo>
                  <a:lnTo>
                    <a:pt x="415" y="1951"/>
                  </a:lnTo>
                  <a:lnTo>
                    <a:pt x="419" y="1952"/>
                  </a:lnTo>
                  <a:lnTo>
                    <a:pt x="421" y="1951"/>
                  </a:lnTo>
                  <a:lnTo>
                    <a:pt x="425" y="1949"/>
                  </a:lnTo>
                  <a:lnTo>
                    <a:pt x="426" y="1947"/>
                  </a:lnTo>
                  <a:lnTo>
                    <a:pt x="428" y="1945"/>
                  </a:lnTo>
                  <a:lnTo>
                    <a:pt x="436" y="1944"/>
                  </a:lnTo>
                  <a:lnTo>
                    <a:pt x="437" y="1946"/>
                  </a:lnTo>
                  <a:lnTo>
                    <a:pt x="442" y="1954"/>
                  </a:lnTo>
                  <a:lnTo>
                    <a:pt x="444" y="1963"/>
                  </a:lnTo>
                  <a:lnTo>
                    <a:pt x="448" y="1977"/>
                  </a:lnTo>
                  <a:lnTo>
                    <a:pt x="450" y="1983"/>
                  </a:lnTo>
                  <a:lnTo>
                    <a:pt x="450" y="1987"/>
                  </a:lnTo>
                  <a:lnTo>
                    <a:pt x="450" y="1991"/>
                  </a:lnTo>
                  <a:lnTo>
                    <a:pt x="449" y="1996"/>
                  </a:lnTo>
                  <a:lnTo>
                    <a:pt x="446" y="2001"/>
                  </a:lnTo>
                  <a:lnTo>
                    <a:pt x="447" y="2004"/>
                  </a:lnTo>
                  <a:lnTo>
                    <a:pt x="455" y="2007"/>
                  </a:lnTo>
                  <a:lnTo>
                    <a:pt x="466" y="2006"/>
                  </a:lnTo>
                  <a:lnTo>
                    <a:pt x="472" y="2004"/>
                  </a:lnTo>
                  <a:lnTo>
                    <a:pt x="477" y="2004"/>
                  </a:lnTo>
                  <a:lnTo>
                    <a:pt x="478" y="2003"/>
                  </a:lnTo>
                  <a:lnTo>
                    <a:pt x="479" y="1999"/>
                  </a:lnTo>
                  <a:lnTo>
                    <a:pt x="482" y="1998"/>
                  </a:lnTo>
                  <a:lnTo>
                    <a:pt x="484" y="2001"/>
                  </a:lnTo>
                  <a:lnTo>
                    <a:pt x="487" y="2005"/>
                  </a:lnTo>
                  <a:lnTo>
                    <a:pt x="489" y="2009"/>
                  </a:lnTo>
                  <a:lnTo>
                    <a:pt x="488" y="2013"/>
                  </a:lnTo>
                  <a:lnTo>
                    <a:pt x="489" y="2018"/>
                  </a:lnTo>
                  <a:lnTo>
                    <a:pt x="490" y="2019"/>
                  </a:lnTo>
                  <a:lnTo>
                    <a:pt x="493" y="2017"/>
                  </a:lnTo>
                  <a:lnTo>
                    <a:pt x="495" y="2016"/>
                  </a:lnTo>
                  <a:lnTo>
                    <a:pt x="495" y="2014"/>
                  </a:lnTo>
                  <a:lnTo>
                    <a:pt x="494" y="2012"/>
                  </a:lnTo>
                  <a:lnTo>
                    <a:pt x="494" y="2010"/>
                  </a:lnTo>
                  <a:lnTo>
                    <a:pt x="495" y="2009"/>
                  </a:lnTo>
                  <a:lnTo>
                    <a:pt x="496" y="2009"/>
                  </a:lnTo>
                  <a:lnTo>
                    <a:pt x="500" y="2009"/>
                  </a:lnTo>
                  <a:lnTo>
                    <a:pt x="505" y="2010"/>
                  </a:lnTo>
                  <a:lnTo>
                    <a:pt x="512" y="2017"/>
                  </a:lnTo>
                  <a:lnTo>
                    <a:pt x="515" y="2018"/>
                  </a:lnTo>
                  <a:lnTo>
                    <a:pt x="517" y="2018"/>
                  </a:lnTo>
                  <a:lnTo>
                    <a:pt x="520" y="2018"/>
                  </a:lnTo>
                  <a:lnTo>
                    <a:pt x="524" y="2015"/>
                  </a:lnTo>
                  <a:lnTo>
                    <a:pt x="527" y="2013"/>
                  </a:lnTo>
                  <a:lnTo>
                    <a:pt x="528" y="2012"/>
                  </a:lnTo>
                  <a:lnTo>
                    <a:pt x="529" y="2012"/>
                  </a:lnTo>
                  <a:lnTo>
                    <a:pt x="531" y="2014"/>
                  </a:lnTo>
                  <a:lnTo>
                    <a:pt x="531" y="2016"/>
                  </a:lnTo>
                  <a:lnTo>
                    <a:pt x="530" y="2020"/>
                  </a:lnTo>
                  <a:lnTo>
                    <a:pt x="525" y="2023"/>
                  </a:lnTo>
                  <a:lnTo>
                    <a:pt x="521" y="2026"/>
                  </a:lnTo>
                  <a:lnTo>
                    <a:pt x="518" y="2031"/>
                  </a:lnTo>
                  <a:lnTo>
                    <a:pt x="517" y="2038"/>
                  </a:lnTo>
                  <a:lnTo>
                    <a:pt x="518" y="2040"/>
                  </a:lnTo>
                  <a:lnTo>
                    <a:pt x="519" y="2042"/>
                  </a:lnTo>
                  <a:lnTo>
                    <a:pt x="520" y="2045"/>
                  </a:lnTo>
                  <a:lnTo>
                    <a:pt x="521" y="2045"/>
                  </a:lnTo>
                  <a:lnTo>
                    <a:pt x="523" y="2044"/>
                  </a:lnTo>
                  <a:lnTo>
                    <a:pt x="529" y="2039"/>
                  </a:lnTo>
                  <a:lnTo>
                    <a:pt x="531" y="2037"/>
                  </a:lnTo>
                  <a:lnTo>
                    <a:pt x="535" y="2036"/>
                  </a:lnTo>
                  <a:lnTo>
                    <a:pt x="542" y="2037"/>
                  </a:lnTo>
                  <a:lnTo>
                    <a:pt x="546" y="2039"/>
                  </a:lnTo>
                  <a:lnTo>
                    <a:pt x="549" y="2041"/>
                  </a:lnTo>
                  <a:lnTo>
                    <a:pt x="551" y="2043"/>
                  </a:lnTo>
                  <a:lnTo>
                    <a:pt x="552" y="2042"/>
                  </a:lnTo>
                  <a:lnTo>
                    <a:pt x="553" y="2040"/>
                  </a:lnTo>
                  <a:lnTo>
                    <a:pt x="553" y="2037"/>
                  </a:lnTo>
                  <a:lnTo>
                    <a:pt x="554" y="2035"/>
                  </a:lnTo>
                  <a:lnTo>
                    <a:pt x="562" y="2029"/>
                  </a:lnTo>
                  <a:lnTo>
                    <a:pt x="566" y="2025"/>
                  </a:lnTo>
                  <a:lnTo>
                    <a:pt x="568" y="2025"/>
                  </a:lnTo>
                  <a:lnTo>
                    <a:pt x="571" y="2025"/>
                  </a:lnTo>
                  <a:lnTo>
                    <a:pt x="573" y="2025"/>
                  </a:lnTo>
                  <a:lnTo>
                    <a:pt x="579" y="2022"/>
                  </a:lnTo>
                  <a:lnTo>
                    <a:pt x="584" y="2017"/>
                  </a:lnTo>
                  <a:lnTo>
                    <a:pt x="584" y="2015"/>
                  </a:lnTo>
                  <a:lnTo>
                    <a:pt x="584" y="2012"/>
                  </a:lnTo>
                  <a:lnTo>
                    <a:pt x="586" y="2011"/>
                  </a:lnTo>
                  <a:lnTo>
                    <a:pt x="593" y="2010"/>
                  </a:lnTo>
                  <a:lnTo>
                    <a:pt x="594" y="2009"/>
                  </a:lnTo>
                  <a:lnTo>
                    <a:pt x="599" y="2007"/>
                  </a:lnTo>
                  <a:lnTo>
                    <a:pt x="608" y="2002"/>
                  </a:lnTo>
                  <a:lnTo>
                    <a:pt x="612" y="1999"/>
                  </a:lnTo>
                  <a:lnTo>
                    <a:pt x="619" y="1998"/>
                  </a:lnTo>
                  <a:lnTo>
                    <a:pt x="621" y="1997"/>
                  </a:lnTo>
                  <a:lnTo>
                    <a:pt x="623" y="1994"/>
                  </a:lnTo>
                  <a:lnTo>
                    <a:pt x="628" y="1992"/>
                  </a:lnTo>
                  <a:lnTo>
                    <a:pt x="630" y="1992"/>
                  </a:lnTo>
                  <a:lnTo>
                    <a:pt x="629" y="1998"/>
                  </a:lnTo>
                  <a:lnTo>
                    <a:pt x="626" y="2005"/>
                  </a:lnTo>
                  <a:lnTo>
                    <a:pt x="625" y="2008"/>
                  </a:lnTo>
                  <a:lnTo>
                    <a:pt x="617" y="2007"/>
                  </a:lnTo>
                  <a:lnTo>
                    <a:pt x="617" y="2009"/>
                  </a:lnTo>
                  <a:lnTo>
                    <a:pt x="618" y="2013"/>
                  </a:lnTo>
                  <a:lnTo>
                    <a:pt x="619" y="2014"/>
                  </a:lnTo>
                  <a:lnTo>
                    <a:pt x="620" y="2016"/>
                  </a:lnTo>
                  <a:lnTo>
                    <a:pt x="622" y="2019"/>
                  </a:lnTo>
                  <a:lnTo>
                    <a:pt x="629" y="2025"/>
                  </a:lnTo>
                  <a:lnTo>
                    <a:pt x="640" y="2034"/>
                  </a:lnTo>
                  <a:lnTo>
                    <a:pt x="650" y="2043"/>
                  </a:lnTo>
                  <a:lnTo>
                    <a:pt x="657" y="2049"/>
                  </a:lnTo>
                  <a:lnTo>
                    <a:pt x="661" y="2052"/>
                  </a:lnTo>
                  <a:lnTo>
                    <a:pt x="662" y="2055"/>
                  </a:lnTo>
                  <a:lnTo>
                    <a:pt x="668" y="2064"/>
                  </a:lnTo>
                  <a:lnTo>
                    <a:pt x="673" y="2073"/>
                  </a:lnTo>
                  <a:lnTo>
                    <a:pt x="682" y="2088"/>
                  </a:lnTo>
                  <a:lnTo>
                    <a:pt x="690" y="2103"/>
                  </a:lnTo>
                  <a:lnTo>
                    <a:pt x="699" y="2119"/>
                  </a:lnTo>
                  <a:lnTo>
                    <a:pt x="704" y="2128"/>
                  </a:lnTo>
                  <a:lnTo>
                    <a:pt x="714" y="2148"/>
                  </a:lnTo>
                  <a:lnTo>
                    <a:pt x="717" y="2153"/>
                  </a:lnTo>
                  <a:lnTo>
                    <a:pt x="722" y="2164"/>
                  </a:lnTo>
                  <a:lnTo>
                    <a:pt x="727" y="2174"/>
                  </a:lnTo>
                  <a:lnTo>
                    <a:pt x="730" y="2183"/>
                  </a:lnTo>
                  <a:lnTo>
                    <a:pt x="733" y="2184"/>
                  </a:lnTo>
                  <a:lnTo>
                    <a:pt x="733" y="2182"/>
                  </a:lnTo>
                  <a:lnTo>
                    <a:pt x="733" y="2181"/>
                  </a:lnTo>
                  <a:lnTo>
                    <a:pt x="735" y="2179"/>
                  </a:lnTo>
                  <a:lnTo>
                    <a:pt x="738" y="2177"/>
                  </a:lnTo>
                  <a:lnTo>
                    <a:pt x="740" y="2176"/>
                  </a:lnTo>
                  <a:lnTo>
                    <a:pt x="742" y="2176"/>
                  </a:lnTo>
                  <a:lnTo>
                    <a:pt x="744" y="2175"/>
                  </a:lnTo>
                  <a:lnTo>
                    <a:pt x="745" y="2172"/>
                  </a:lnTo>
                  <a:lnTo>
                    <a:pt x="744" y="2168"/>
                  </a:lnTo>
                  <a:lnTo>
                    <a:pt x="744" y="2165"/>
                  </a:lnTo>
                  <a:lnTo>
                    <a:pt x="745" y="2163"/>
                  </a:lnTo>
                  <a:lnTo>
                    <a:pt x="746" y="2162"/>
                  </a:lnTo>
                  <a:lnTo>
                    <a:pt x="749" y="2161"/>
                  </a:lnTo>
                  <a:lnTo>
                    <a:pt x="750" y="2161"/>
                  </a:lnTo>
                  <a:lnTo>
                    <a:pt x="752" y="2159"/>
                  </a:lnTo>
                  <a:lnTo>
                    <a:pt x="754" y="2157"/>
                  </a:lnTo>
                  <a:lnTo>
                    <a:pt x="757" y="2158"/>
                  </a:lnTo>
                  <a:lnTo>
                    <a:pt x="759" y="2158"/>
                  </a:lnTo>
                  <a:lnTo>
                    <a:pt x="760" y="2160"/>
                  </a:lnTo>
                  <a:lnTo>
                    <a:pt x="761" y="2163"/>
                  </a:lnTo>
                  <a:lnTo>
                    <a:pt x="763" y="2163"/>
                  </a:lnTo>
                  <a:lnTo>
                    <a:pt x="767" y="2163"/>
                  </a:lnTo>
                  <a:lnTo>
                    <a:pt x="767" y="2165"/>
                  </a:lnTo>
                  <a:lnTo>
                    <a:pt x="766" y="2169"/>
                  </a:lnTo>
                  <a:lnTo>
                    <a:pt x="765" y="2171"/>
                  </a:lnTo>
                  <a:lnTo>
                    <a:pt x="765" y="2174"/>
                  </a:lnTo>
                  <a:lnTo>
                    <a:pt x="766" y="2175"/>
                  </a:lnTo>
                  <a:lnTo>
                    <a:pt x="773" y="2174"/>
                  </a:lnTo>
                  <a:lnTo>
                    <a:pt x="775" y="2174"/>
                  </a:lnTo>
                  <a:lnTo>
                    <a:pt x="776" y="2177"/>
                  </a:lnTo>
                  <a:lnTo>
                    <a:pt x="777" y="2179"/>
                  </a:lnTo>
                  <a:lnTo>
                    <a:pt x="777" y="2181"/>
                  </a:lnTo>
                  <a:lnTo>
                    <a:pt x="776" y="2183"/>
                  </a:lnTo>
                  <a:lnTo>
                    <a:pt x="777" y="2185"/>
                  </a:lnTo>
                  <a:lnTo>
                    <a:pt x="783" y="2185"/>
                  </a:lnTo>
                  <a:lnTo>
                    <a:pt x="787" y="2184"/>
                  </a:lnTo>
                  <a:lnTo>
                    <a:pt x="793" y="2184"/>
                  </a:lnTo>
                  <a:lnTo>
                    <a:pt x="798" y="2187"/>
                  </a:lnTo>
                  <a:lnTo>
                    <a:pt x="801" y="2187"/>
                  </a:lnTo>
                  <a:lnTo>
                    <a:pt x="805" y="2185"/>
                  </a:lnTo>
                  <a:lnTo>
                    <a:pt x="810" y="2186"/>
                  </a:lnTo>
                  <a:lnTo>
                    <a:pt x="814" y="2183"/>
                  </a:lnTo>
                  <a:lnTo>
                    <a:pt x="817" y="2181"/>
                  </a:lnTo>
                  <a:lnTo>
                    <a:pt x="817" y="2179"/>
                  </a:lnTo>
                  <a:lnTo>
                    <a:pt x="819" y="2177"/>
                  </a:lnTo>
                  <a:lnTo>
                    <a:pt x="824" y="2177"/>
                  </a:lnTo>
                  <a:lnTo>
                    <a:pt x="827" y="2177"/>
                  </a:lnTo>
                  <a:lnTo>
                    <a:pt x="829" y="2174"/>
                  </a:lnTo>
                  <a:lnTo>
                    <a:pt x="831" y="2172"/>
                  </a:lnTo>
                  <a:lnTo>
                    <a:pt x="835" y="2172"/>
                  </a:lnTo>
                  <a:lnTo>
                    <a:pt x="838" y="2172"/>
                  </a:lnTo>
                  <a:lnTo>
                    <a:pt x="845" y="2176"/>
                  </a:lnTo>
                  <a:lnTo>
                    <a:pt x="849" y="2178"/>
                  </a:lnTo>
                  <a:lnTo>
                    <a:pt x="854" y="2182"/>
                  </a:lnTo>
                  <a:lnTo>
                    <a:pt x="856" y="2183"/>
                  </a:lnTo>
                  <a:lnTo>
                    <a:pt x="858" y="2188"/>
                  </a:lnTo>
                  <a:lnTo>
                    <a:pt x="861" y="2192"/>
                  </a:lnTo>
                  <a:lnTo>
                    <a:pt x="864" y="2196"/>
                  </a:lnTo>
                  <a:lnTo>
                    <a:pt x="864" y="2201"/>
                  </a:lnTo>
                  <a:lnTo>
                    <a:pt x="866" y="2208"/>
                  </a:lnTo>
                  <a:lnTo>
                    <a:pt x="869" y="2211"/>
                  </a:lnTo>
                  <a:lnTo>
                    <a:pt x="871" y="2211"/>
                  </a:lnTo>
                  <a:lnTo>
                    <a:pt x="874" y="2211"/>
                  </a:lnTo>
                  <a:lnTo>
                    <a:pt x="878" y="2212"/>
                  </a:lnTo>
                  <a:lnTo>
                    <a:pt x="885" y="2218"/>
                  </a:lnTo>
                  <a:lnTo>
                    <a:pt x="887" y="2218"/>
                  </a:lnTo>
                  <a:lnTo>
                    <a:pt x="890" y="2219"/>
                  </a:lnTo>
                  <a:lnTo>
                    <a:pt x="890" y="2222"/>
                  </a:lnTo>
                  <a:lnTo>
                    <a:pt x="889" y="2224"/>
                  </a:lnTo>
                  <a:lnTo>
                    <a:pt x="890" y="2228"/>
                  </a:lnTo>
                  <a:lnTo>
                    <a:pt x="892" y="2231"/>
                  </a:lnTo>
                  <a:lnTo>
                    <a:pt x="894" y="2234"/>
                  </a:lnTo>
                  <a:lnTo>
                    <a:pt x="897" y="2239"/>
                  </a:lnTo>
                  <a:lnTo>
                    <a:pt x="897" y="2241"/>
                  </a:lnTo>
                  <a:lnTo>
                    <a:pt x="899" y="2242"/>
                  </a:lnTo>
                  <a:lnTo>
                    <a:pt x="902" y="2240"/>
                  </a:lnTo>
                  <a:lnTo>
                    <a:pt x="906" y="2242"/>
                  </a:lnTo>
                  <a:lnTo>
                    <a:pt x="918" y="2244"/>
                  </a:lnTo>
                  <a:lnTo>
                    <a:pt x="920" y="2244"/>
                  </a:lnTo>
                  <a:lnTo>
                    <a:pt x="921" y="2246"/>
                  </a:lnTo>
                  <a:lnTo>
                    <a:pt x="923" y="2246"/>
                  </a:lnTo>
                  <a:lnTo>
                    <a:pt x="925" y="2246"/>
                  </a:lnTo>
                  <a:lnTo>
                    <a:pt x="928" y="2246"/>
                  </a:lnTo>
                  <a:lnTo>
                    <a:pt x="930" y="2245"/>
                  </a:lnTo>
                  <a:lnTo>
                    <a:pt x="931" y="2242"/>
                  </a:lnTo>
                  <a:lnTo>
                    <a:pt x="935" y="2240"/>
                  </a:lnTo>
                  <a:lnTo>
                    <a:pt x="938" y="2237"/>
                  </a:lnTo>
                  <a:lnTo>
                    <a:pt x="941" y="2234"/>
                  </a:lnTo>
                  <a:lnTo>
                    <a:pt x="943" y="2233"/>
                  </a:lnTo>
                  <a:lnTo>
                    <a:pt x="945" y="2234"/>
                  </a:lnTo>
                  <a:lnTo>
                    <a:pt x="945" y="2237"/>
                  </a:lnTo>
                  <a:lnTo>
                    <a:pt x="943" y="2239"/>
                  </a:lnTo>
                  <a:lnTo>
                    <a:pt x="941" y="2242"/>
                  </a:lnTo>
                  <a:lnTo>
                    <a:pt x="942" y="2244"/>
                  </a:lnTo>
                  <a:lnTo>
                    <a:pt x="944" y="2244"/>
                  </a:lnTo>
                  <a:lnTo>
                    <a:pt x="948" y="2247"/>
                  </a:lnTo>
                  <a:lnTo>
                    <a:pt x="952" y="2256"/>
                  </a:lnTo>
                  <a:lnTo>
                    <a:pt x="954" y="2257"/>
                  </a:lnTo>
                  <a:lnTo>
                    <a:pt x="956" y="2259"/>
                  </a:lnTo>
                  <a:lnTo>
                    <a:pt x="959" y="2259"/>
                  </a:lnTo>
                  <a:lnTo>
                    <a:pt x="961" y="2261"/>
                  </a:lnTo>
                  <a:lnTo>
                    <a:pt x="963" y="2264"/>
                  </a:lnTo>
                  <a:lnTo>
                    <a:pt x="964" y="2267"/>
                  </a:lnTo>
                  <a:lnTo>
                    <a:pt x="967" y="2267"/>
                  </a:lnTo>
                  <a:lnTo>
                    <a:pt x="969" y="2267"/>
                  </a:lnTo>
                  <a:lnTo>
                    <a:pt x="970" y="2265"/>
                  </a:lnTo>
                  <a:lnTo>
                    <a:pt x="972" y="2265"/>
                  </a:lnTo>
                  <a:lnTo>
                    <a:pt x="975" y="2264"/>
                  </a:lnTo>
                  <a:lnTo>
                    <a:pt x="978" y="2263"/>
                  </a:lnTo>
                  <a:lnTo>
                    <a:pt x="980" y="2263"/>
                  </a:lnTo>
                  <a:lnTo>
                    <a:pt x="980" y="2263"/>
                  </a:lnTo>
                  <a:lnTo>
                    <a:pt x="983" y="2263"/>
                  </a:lnTo>
                  <a:lnTo>
                    <a:pt x="985" y="2262"/>
                  </a:lnTo>
                  <a:lnTo>
                    <a:pt x="987" y="2261"/>
                  </a:lnTo>
                  <a:lnTo>
                    <a:pt x="989" y="2259"/>
                  </a:lnTo>
                  <a:lnTo>
                    <a:pt x="990" y="2256"/>
                  </a:lnTo>
                  <a:lnTo>
                    <a:pt x="990" y="2253"/>
                  </a:lnTo>
                  <a:lnTo>
                    <a:pt x="991" y="2249"/>
                  </a:lnTo>
                  <a:lnTo>
                    <a:pt x="996" y="2248"/>
                  </a:lnTo>
                  <a:lnTo>
                    <a:pt x="998" y="2248"/>
                  </a:lnTo>
                  <a:lnTo>
                    <a:pt x="1000" y="2248"/>
                  </a:lnTo>
                  <a:lnTo>
                    <a:pt x="1003" y="2248"/>
                  </a:lnTo>
                  <a:lnTo>
                    <a:pt x="1006" y="2247"/>
                  </a:lnTo>
                  <a:lnTo>
                    <a:pt x="1007" y="2248"/>
                  </a:lnTo>
                  <a:lnTo>
                    <a:pt x="1009" y="2250"/>
                  </a:lnTo>
                  <a:lnTo>
                    <a:pt x="1012" y="2249"/>
                  </a:lnTo>
                  <a:lnTo>
                    <a:pt x="1013" y="2248"/>
                  </a:lnTo>
                  <a:lnTo>
                    <a:pt x="1013" y="2245"/>
                  </a:lnTo>
                  <a:lnTo>
                    <a:pt x="1014" y="2245"/>
                  </a:lnTo>
                  <a:lnTo>
                    <a:pt x="1016" y="2246"/>
                  </a:lnTo>
                  <a:lnTo>
                    <a:pt x="1017" y="2248"/>
                  </a:lnTo>
                  <a:lnTo>
                    <a:pt x="1018" y="2248"/>
                  </a:lnTo>
                  <a:lnTo>
                    <a:pt x="1021" y="2246"/>
                  </a:lnTo>
                  <a:lnTo>
                    <a:pt x="1023" y="2245"/>
                  </a:lnTo>
                  <a:lnTo>
                    <a:pt x="1024" y="2242"/>
                  </a:lnTo>
                  <a:lnTo>
                    <a:pt x="1025" y="2240"/>
                  </a:lnTo>
                  <a:lnTo>
                    <a:pt x="1027" y="2241"/>
                  </a:lnTo>
                  <a:lnTo>
                    <a:pt x="1030" y="2241"/>
                  </a:lnTo>
                  <a:lnTo>
                    <a:pt x="1033" y="2239"/>
                  </a:lnTo>
                  <a:lnTo>
                    <a:pt x="1036" y="2237"/>
                  </a:lnTo>
                  <a:lnTo>
                    <a:pt x="1038" y="2236"/>
                  </a:lnTo>
                  <a:lnTo>
                    <a:pt x="1039" y="2234"/>
                  </a:lnTo>
                  <a:lnTo>
                    <a:pt x="1037" y="2231"/>
                  </a:lnTo>
                  <a:lnTo>
                    <a:pt x="1038" y="2227"/>
                  </a:lnTo>
                  <a:lnTo>
                    <a:pt x="1041" y="2224"/>
                  </a:lnTo>
                  <a:lnTo>
                    <a:pt x="1045" y="2224"/>
                  </a:lnTo>
                  <a:lnTo>
                    <a:pt x="1048" y="2223"/>
                  </a:lnTo>
                  <a:lnTo>
                    <a:pt x="1050" y="2219"/>
                  </a:lnTo>
                  <a:lnTo>
                    <a:pt x="1051" y="2218"/>
                  </a:lnTo>
                  <a:lnTo>
                    <a:pt x="1053" y="2217"/>
                  </a:lnTo>
                  <a:lnTo>
                    <a:pt x="1056" y="2217"/>
                  </a:lnTo>
                  <a:lnTo>
                    <a:pt x="1059" y="2215"/>
                  </a:lnTo>
                  <a:lnTo>
                    <a:pt x="1061" y="2214"/>
                  </a:lnTo>
                  <a:lnTo>
                    <a:pt x="1065" y="2212"/>
                  </a:lnTo>
                  <a:lnTo>
                    <a:pt x="1070" y="2211"/>
                  </a:lnTo>
                  <a:lnTo>
                    <a:pt x="1072" y="2209"/>
                  </a:lnTo>
                  <a:lnTo>
                    <a:pt x="1074" y="2207"/>
                  </a:lnTo>
                  <a:lnTo>
                    <a:pt x="1076" y="2206"/>
                  </a:lnTo>
                  <a:lnTo>
                    <a:pt x="1078" y="2204"/>
                  </a:lnTo>
                  <a:lnTo>
                    <a:pt x="1082" y="2201"/>
                  </a:lnTo>
                  <a:lnTo>
                    <a:pt x="1083" y="2201"/>
                  </a:lnTo>
                  <a:lnTo>
                    <a:pt x="1089" y="2199"/>
                  </a:lnTo>
                  <a:lnTo>
                    <a:pt x="1091" y="2199"/>
                  </a:lnTo>
                  <a:lnTo>
                    <a:pt x="1092" y="2199"/>
                  </a:lnTo>
                  <a:lnTo>
                    <a:pt x="1094" y="2199"/>
                  </a:lnTo>
                  <a:lnTo>
                    <a:pt x="1096" y="2196"/>
                  </a:lnTo>
                  <a:lnTo>
                    <a:pt x="1098" y="2194"/>
                  </a:lnTo>
                  <a:lnTo>
                    <a:pt x="1100" y="2193"/>
                  </a:lnTo>
                  <a:lnTo>
                    <a:pt x="1102" y="2192"/>
                  </a:lnTo>
                  <a:lnTo>
                    <a:pt x="1103" y="2189"/>
                  </a:lnTo>
                  <a:lnTo>
                    <a:pt x="1106" y="2188"/>
                  </a:lnTo>
                  <a:lnTo>
                    <a:pt x="1111" y="2187"/>
                  </a:lnTo>
                  <a:lnTo>
                    <a:pt x="1116" y="2188"/>
                  </a:lnTo>
                  <a:lnTo>
                    <a:pt x="1119" y="2187"/>
                  </a:lnTo>
                  <a:lnTo>
                    <a:pt x="1121" y="2183"/>
                  </a:lnTo>
                  <a:lnTo>
                    <a:pt x="1122" y="2182"/>
                  </a:lnTo>
                  <a:lnTo>
                    <a:pt x="1122" y="2180"/>
                  </a:lnTo>
                  <a:lnTo>
                    <a:pt x="1124" y="2179"/>
                  </a:lnTo>
                  <a:lnTo>
                    <a:pt x="1127" y="2182"/>
                  </a:lnTo>
                  <a:lnTo>
                    <a:pt x="1128" y="2184"/>
                  </a:lnTo>
                  <a:lnTo>
                    <a:pt x="1132" y="2186"/>
                  </a:lnTo>
                  <a:lnTo>
                    <a:pt x="1133" y="2188"/>
                  </a:lnTo>
                  <a:lnTo>
                    <a:pt x="1135" y="2188"/>
                  </a:lnTo>
                  <a:lnTo>
                    <a:pt x="1137" y="2187"/>
                  </a:lnTo>
                  <a:lnTo>
                    <a:pt x="1138" y="2183"/>
                  </a:lnTo>
                  <a:lnTo>
                    <a:pt x="1140" y="2183"/>
                  </a:lnTo>
                  <a:lnTo>
                    <a:pt x="1143" y="2183"/>
                  </a:lnTo>
                  <a:lnTo>
                    <a:pt x="1144" y="2185"/>
                  </a:lnTo>
                  <a:lnTo>
                    <a:pt x="1144" y="2187"/>
                  </a:lnTo>
                  <a:lnTo>
                    <a:pt x="1145" y="2190"/>
                  </a:lnTo>
                  <a:lnTo>
                    <a:pt x="1148" y="2192"/>
                  </a:lnTo>
                  <a:lnTo>
                    <a:pt x="1152" y="2192"/>
                  </a:lnTo>
                  <a:lnTo>
                    <a:pt x="1154" y="2192"/>
                  </a:lnTo>
                  <a:lnTo>
                    <a:pt x="1157" y="2192"/>
                  </a:lnTo>
                  <a:lnTo>
                    <a:pt x="1161" y="2193"/>
                  </a:lnTo>
                  <a:lnTo>
                    <a:pt x="1165" y="2193"/>
                  </a:lnTo>
                  <a:lnTo>
                    <a:pt x="1166" y="2193"/>
                  </a:lnTo>
                  <a:lnTo>
                    <a:pt x="1170" y="2193"/>
                  </a:lnTo>
                  <a:lnTo>
                    <a:pt x="1176" y="2194"/>
                  </a:lnTo>
                  <a:lnTo>
                    <a:pt x="1179" y="2194"/>
                  </a:lnTo>
                  <a:lnTo>
                    <a:pt x="1185" y="2195"/>
                  </a:lnTo>
                  <a:lnTo>
                    <a:pt x="1186" y="2197"/>
                  </a:lnTo>
                  <a:lnTo>
                    <a:pt x="1187" y="2202"/>
                  </a:lnTo>
                  <a:lnTo>
                    <a:pt x="1188" y="2207"/>
                  </a:lnTo>
                  <a:lnTo>
                    <a:pt x="1188" y="2211"/>
                  </a:lnTo>
                  <a:lnTo>
                    <a:pt x="1190" y="2213"/>
                  </a:lnTo>
                  <a:lnTo>
                    <a:pt x="1191" y="2214"/>
                  </a:lnTo>
                  <a:lnTo>
                    <a:pt x="1193" y="2215"/>
                  </a:lnTo>
                  <a:lnTo>
                    <a:pt x="1195" y="2218"/>
                  </a:lnTo>
                  <a:lnTo>
                    <a:pt x="1196" y="2221"/>
                  </a:lnTo>
                  <a:lnTo>
                    <a:pt x="1198" y="2221"/>
                  </a:lnTo>
                  <a:lnTo>
                    <a:pt x="1200" y="2220"/>
                  </a:lnTo>
                  <a:lnTo>
                    <a:pt x="1202" y="2220"/>
                  </a:lnTo>
                  <a:lnTo>
                    <a:pt x="1206" y="2220"/>
                  </a:lnTo>
                  <a:lnTo>
                    <a:pt x="1208" y="2222"/>
                  </a:lnTo>
                  <a:lnTo>
                    <a:pt x="1210" y="2224"/>
                  </a:lnTo>
                  <a:lnTo>
                    <a:pt x="1212" y="2225"/>
                  </a:lnTo>
                  <a:lnTo>
                    <a:pt x="1213" y="2225"/>
                  </a:lnTo>
                  <a:lnTo>
                    <a:pt x="1219" y="2225"/>
                  </a:lnTo>
                  <a:lnTo>
                    <a:pt x="1221" y="2225"/>
                  </a:lnTo>
                  <a:lnTo>
                    <a:pt x="1223" y="2226"/>
                  </a:lnTo>
                  <a:lnTo>
                    <a:pt x="1225" y="2226"/>
                  </a:lnTo>
                  <a:lnTo>
                    <a:pt x="1226" y="2225"/>
                  </a:lnTo>
                  <a:lnTo>
                    <a:pt x="1231" y="2224"/>
                  </a:lnTo>
                  <a:lnTo>
                    <a:pt x="1234" y="2222"/>
                  </a:lnTo>
                  <a:lnTo>
                    <a:pt x="1236" y="2222"/>
                  </a:lnTo>
                  <a:lnTo>
                    <a:pt x="1237" y="2223"/>
                  </a:lnTo>
                  <a:lnTo>
                    <a:pt x="1239" y="2224"/>
                  </a:lnTo>
                  <a:lnTo>
                    <a:pt x="1240" y="2223"/>
                  </a:lnTo>
                  <a:lnTo>
                    <a:pt x="1241" y="2222"/>
                  </a:lnTo>
                  <a:lnTo>
                    <a:pt x="1242" y="2222"/>
                  </a:lnTo>
                  <a:lnTo>
                    <a:pt x="1244" y="2223"/>
                  </a:lnTo>
                  <a:lnTo>
                    <a:pt x="1248" y="2224"/>
                  </a:lnTo>
                  <a:lnTo>
                    <a:pt x="1250" y="2227"/>
                  </a:lnTo>
                  <a:lnTo>
                    <a:pt x="1253" y="2228"/>
                  </a:lnTo>
                  <a:lnTo>
                    <a:pt x="1255" y="2226"/>
                  </a:lnTo>
                  <a:lnTo>
                    <a:pt x="1256" y="2226"/>
                  </a:lnTo>
                  <a:lnTo>
                    <a:pt x="1258" y="2228"/>
                  </a:lnTo>
                  <a:lnTo>
                    <a:pt x="1259" y="2228"/>
                  </a:lnTo>
                  <a:lnTo>
                    <a:pt x="1260" y="2227"/>
                  </a:lnTo>
                  <a:lnTo>
                    <a:pt x="1263" y="2226"/>
                  </a:lnTo>
                  <a:lnTo>
                    <a:pt x="1271" y="2228"/>
                  </a:lnTo>
                  <a:lnTo>
                    <a:pt x="1273" y="2231"/>
                  </a:lnTo>
                  <a:lnTo>
                    <a:pt x="1275" y="2232"/>
                  </a:lnTo>
                  <a:lnTo>
                    <a:pt x="1276" y="2234"/>
                  </a:lnTo>
                  <a:lnTo>
                    <a:pt x="1279" y="2235"/>
                  </a:lnTo>
                  <a:lnTo>
                    <a:pt x="1284" y="2235"/>
                  </a:lnTo>
                  <a:lnTo>
                    <a:pt x="1286" y="2233"/>
                  </a:lnTo>
                  <a:lnTo>
                    <a:pt x="1289" y="2230"/>
                  </a:lnTo>
                  <a:lnTo>
                    <a:pt x="1291" y="2226"/>
                  </a:lnTo>
                  <a:lnTo>
                    <a:pt x="1293" y="2226"/>
                  </a:lnTo>
                  <a:lnTo>
                    <a:pt x="1295" y="2225"/>
                  </a:lnTo>
                  <a:lnTo>
                    <a:pt x="1297" y="2225"/>
                  </a:lnTo>
                  <a:lnTo>
                    <a:pt x="1299" y="2224"/>
                  </a:lnTo>
                  <a:lnTo>
                    <a:pt x="1302" y="2222"/>
                  </a:lnTo>
                  <a:lnTo>
                    <a:pt x="1304" y="2222"/>
                  </a:lnTo>
                  <a:lnTo>
                    <a:pt x="1307" y="2218"/>
                  </a:lnTo>
                  <a:lnTo>
                    <a:pt x="1308" y="2217"/>
                  </a:lnTo>
                  <a:lnTo>
                    <a:pt x="1310" y="2213"/>
                  </a:lnTo>
                  <a:lnTo>
                    <a:pt x="1310" y="2211"/>
                  </a:lnTo>
                  <a:lnTo>
                    <a:pt x="1312" y="2207"/>
                  </a:lnTo>
                  <a:lnTo>
                    <a:pt x="1312" y="2201"/>
                  </a:lnTo>
                  <a:lnTo>
                    <a:pt x="1313" y="2198"/>
                  </a:lnTo>
                  <a:lnTo>
                    <a:pt x="1313" y="2196"/>
                  </a:lnTo>
                  <a:lnTo>
                    <a:pt x="1311" y="2195"/>
                  </a:lnTo>
                  <a:lnTo>
                    <a:pt x="1309" y="2194"/>
                  </a:lnTo>
                  <a:lnTo>
                    <a:pt x="1306" y="2192"/>
                  </a:lnTo>
                  <a:lnTo>
                    <a:pt x="1305" y="2190"/>
                  </a:lnTo>
                  <a:lnTo>
                    <a:pt x="1304" y="2187"/>
                  </a:lnTo>
                  <a:lnTo>
                    <a:pt x="1303" y="2184"/>
                  </a:lnTo>
                  <a:lnTo>
                    <a:pt x="1303" y="2182"/>
                  </a:lnTo>
                  <a:lnTo>
                    <a:pt x="1303" y="2179"/>
                  </a:lnTo>
                  <a:lnTo>
                    <a:pt x="1302" y="2178"/>
                  </a:lnTo>
                  <a:lnTo>
                    <a:pt x="1299" y="2175"/>
                  </a:lnTo>
                  <a:lnTo>
                    <a:pt x="1299" y="2173"/>
                  </a:lnTo>
                  <a:lnTo>
                    <a:pt x="1299" y="2170"/>
                  </a:lnTo>
                  <a:lnTo>
                    <a:pt x="1301" y="2164"/>
                  </a:lnTo>
                  <a:lnTo>
                    <a:pt x="1302" y="2161"/>
                  </a:lnTo>
                  <a:lnTo>
                    <a:pt x="1302" y="2160"/>
                  </a:lnTo>
                  <a:lnTo>
                    <a:pt x="1302" y="2158"/>
                  </a:lnTo>
                  <a:lnTo>
                    <a:pt x="1302" y="2155"/>
                  </a:lnTo>
                  <a:lnTo>
                    <a:pt x="1303" y="2153"/>
                  </a:lnTo>
                  <a:lnTo>
                    <a:pt x="1305" y="2149"/>
                  </a:lnTo>
                  <a:lnTo>
                    <a:pt x="1307" y="2148"/>
                  </a:lnTo>
                  <a:lnTo>
                    <a:pt x="1310" y="2148"/>
                  </a:lnTo>
                  <a:lnTo>
                    <a:pt x="1311" y="2147"/>
                  </a:lnTo>
                  <a:lnTo>
                    <a:pt x="1311" y="2143"/>
                  </a:lnTo>
                  <a:lnTo>
                    <a:pt x="1312" y="2140"/>
                  </a:lnTo>
                  <a:lnTo>
                    <a:pt x="1314" y="2138"/>
                  </a:lnTo>
                  <a:lnTo>
                    <a:pt x="1315" y="2136"/>
                  </a:lnTo>
                  <a:lnTo>
                    <a:pt x="1324" y="2132"/>
                  </a:lnTo>
                  <a:lnTo>
                    <a:pt x="1328" y="2126"/>
                  </a:lnTo>
                  <a:lnTo>
                    <a:pt x="1330" y="2124"/>
                  </a:lnTo>
                  <a:lnTo>
                    <a:pt x="1331" y="2118"/>
                  </a:lnTo>
                  <a:lnTo>
                    <a:pt x="1332" y="2115"/>
                  </a:lnTo>
                  <a:lnTo>
                    <a:pt x="1334" y="2116"/>
                  </a:lnTo>
                  <a:lnTo>
                    <a:pt x="1337" y="2119"/>
                  </a:lnTo>
                  <a:lnTo>
                    <a:pt x="1339" y="2119"/>
                  </a:lnTo>
                  <a:lnTo>
                    <a:pt x="1341" y="2121"/>
                  </a:lnTo>
                  <a:lnTo>
                    <a:pt x="1349" y="2125"/>
                  </a:lnTo>
                  <a:lnTo>
                    <a:pt x="1353" y="2127"/>
                  </a:lnTo>
                  <a:lnTo>
                    <a:pt x="1355" y="2127"/>
                  </a:lnTo>
                  <a:lnTo>
                    <a:pt x="1359" y="2128"/>
                  </a:lnTo>
                  <a:lnTo>
                    <a:pt x="1361" y="2130"/>
                  </a:lnTo>
                  <a:lnTo>
                    <a:pt x="1365" y="2134"/>
                  </a:lnTo>
                  <a:lnTo>
                    <a:pt x="1369" y="2135"/>
                  </a:lnTo>
                  <a:lnTo>
                    <a:pt x="1375" y="2135"/>
                  </a:lnTo>
                  <a:lnTo>
                    <a:pt x="1383" y="2135"/>
                  </a:lnTo>
                  <a:lnTo>
                    <a:pt x="1384" y="2136"/>
                  </a:lnTo>
                  <a:lnTo>
                    <a:pt x="1389" y="2139"/>
                  </a:lnTo>
                  <a:lnTo>
                    <a:pt x="1395" y="2141"/>
                  </a:lnTo>
                  <a:lnTo>
                    <a:pt x="1401" y="2144"/>
                  </a:lnTo>
                  <a:lnTo>
                    <a:pt x="1406" y="2146"/>
                  </a:lnTo>
                  <a:lnTo>
                    <a:pt x="1408" y="2148"/>
                  </a:lnTo>
                  <a:lnTo>
                    <a:pt x="1411" y="2149"/>
                  </a:lnTo>
                  <a:lnTo>
                    <a:pt x="1413" y="2148"/>
                  </a:lnTo>
                  <a:lnTo>
                    <a:pt x="1417" y="2149"/>
                  </a:lnTo>
                  <a:lnTo>
                    <a:pt x="1425" y="2151"/>
                  </a:lnTo>
                  <a:lnTo>
                    <a:pt x="1430" y="2153"/>
                  </a:lnTo>
                  <a:lnTo>
                    <a:pt x="1434" y="2154"/>
                  </a:lnTo>
                  <a:lnTo>
                    <a:pt x="1435" y="2157"/>
                  </a:lnTo>
                  <a:lnTo>
                    <a:pt x="1436" y="2159"/>
                  </a:lnTo>
                  <a:lnTo>
                    <a:pt x="1435" y="2161"/>
                  </a:lnTo>
                  <a:lnTo>
                    <a:pt x="1435" y="2167"/>
                  </a:lnTo>
                  <a:lnTo>
                    <a:pt x="1436" y="2170"/>
                  </a:lnTo>
                  <a:lnTo>
                    <a:pt x="1437" y="2174"/>
                  </a:lnTo>
                  <a:lnTo>
                    <a:pt x="1437" y="2177"/>
                  </a:lnTo>
                  <a:lnTo>
                    <a:pt x="1437" y="2181"/>
                  </a:lnTo>
                  <a:lnTo>
                    <a:pt x="1438" y="2183"/>
                  </a:lnTo>
                  <a:lnTo>
                    <a:pt x="1439" y="2184"/>
                  </a:lnTo>
                  <a:lnTo>
                    <a:pt x="1441" y="2187"/>
                  </a:lnTo>
                  <a:lnTo>
                    <a:pt x="1440" y="2189"/>
                  </a:lnTo>
                  <a:lnTo>
                    <a:pt x="1439" y="2191"/>
                  </a:lnTo>
                  <a:lnTo>
                    <a:pt x="1439" y="2193"/>
                  </a:lnTo>
                  <a:lnTo>
                    <a:pt x="1441" y="2195"/>
                  </a:lnTo>
                  <a:lnTo>
                    <a:pt x="1443" y="2196"/>
                  </a:lnTo>
                  <a:lnTo>
                    <a:pt x="1446" y="2196"/>
                  </a:lnTo>
                  <a:lnTo>
                    <a:pt x="1448" y="2199"/>
                  </a:lnTo>
                  <a:lnTo>
                    <a:pt x="1452" y="2203"/>
                  </a:lnTo>
                  <a:lnTo>
                    <a:pt x="1455" y="2204"/>
                  </a:lnTo>
                  <a:lnTo>
                    <a:pt x="1458" y="2206"/>
                  </a:lnTo>
                  <a:lnTo>
                    <a:pt x="1463" y="2207"/>
                  </a:lnTo>
                  <a:lnTo>
                    <a:pt x="1468" y="2208"/>
                  </a:lnTo>
                  <a:lnTo>
                    <a:pt x="1469" y="2209"/>
                  </a:lnTo>
                  <a:lnTo>
                    <a:pt x="1472" y="2212"/>
                  </a:lnTo>
                  <a:lnTo>
                    <a:pt x="1475" y="2213"/>
                  </a:lnTo>
                  <a:lnTo>
                    <a:pt x="1478" y="2214"/>
                  </a:lnTo>
                  <a:lnTo>
                    <a:pt x="1482" y="2215"/>
                  </a:lnTo>
                  <a:lnTo>
                    <a:pt x="1485" y="2215"/>
                  </a:lnTo>
                  <a:lnTo>
                    <a:pt x="1488" y="2213"/>
                  </a:lnTo>
                  <a:lnTo>
                    <a:pt x="1489" y="2213"/>
                  </a:lnTo>
                  <a:lnTo>
                    <a:pt x="1493" y="2214"/>
                  </a:lnTo>
                  <a:lnTo>
                    <a:pt x="1497" y="2215"/>
                  </a:lnTo>
                  <a:lnTo>
                    <a:pt x="1500" y="2213"/>
                  </a:lnTo>
                  <a:lnTo>
                    <a:pt x="1502" y="2212"/>
                  </a:lnTo>
                  <a:lnTo>
                    <a:pt x="1505" y="2209"/>
                  </a:lnTo>
                  <a:lnTo>
                    <a:pt x="1509" y="2207"/>
                  </a:lnTo>
                  <a:lnTo>
                    <a:pt x="1513" y="2206"/>
                  </a:lnTo>
                  <a:lnTo>
                    <a:pt x="1516" y="2205"/>
                  </a:lnTo>
                  <a:lnTo>
                    <a:pt x="1525" y="2203"/>
                  </a:lnTo>
                  <a:lnTo>
                    <a:pt x="1529" y="2203"/>
                  </a:lnTo>
                  <a:lnTo>
                    <a:pt x="1532" y="2201"/>
                  </a:lnTo>
                  <a:lnTo>
                    <a:pt x="1534" y="2199"/>
                  </a:lnTo>
                  <a:lnTo>
                    <a:pt x="1538" y="2199"/>
                  </a:lnTo>
                  <a:lnTo>
                    <a:pt x="1543" y="2200"/>
                  </a:lnTo>
                  <a:lnTo>
                    <a:pt x="1548" y="2202"/>
                  </a:lnTo>
                  <a:lnTo>
                    <a:pt x="1554" y="2202"/>
                  </a:lnTo>
                  <a:lnTo>
                    <a:pt x="1557" y="2204"/>
                  </a:lnTo>
                  <a:lnTo>
                    <a:pt x="1561" y="2206"/>
                  </a:lnTo>
                  <a:lnTo>
                    <a:pt x="1565" y="2207"/>
                  </a:lnTo>
                  <a:lnTo>
                    <a:pt x="1570" y="2206"/>
                  </a:lnTo>
                  <a:lnTo>
                    <a:pt x="1576" y="2206"/>
                  </a:lnTo>
                  <a:lnTo>
                    <a:pt x="1581" y="2207"/>
                  </a:lnTo>
                  <a:lnTo>
                    <a:pt x="1585" y="2210"/>
                  </a:lnTo>
                  <a:lnTo>
                    <a:pt x="1588" y="2212"/>
                  </a:lnTo>
                  <a:lnTo>
                    <a:pt x="1591" y="2218"/>
                  </a:lnTo>
                  <a:lnTo>
                    <a:pt x="1594" y="2221"/>
                  </a:lnTo>
                  <a:lnTo>
                    <a:pt x="1597" y="2223"/>
                  </a:lnTo>
                  <a:lnTo>
                    <a:pt x="1601" y="2223"/>
                  </a:lnTo>
                  <a:lnTo>
                    <a:pt x="1609" y="2223"/>
                  </a:lnTo>
                  <a:lnTo>
                    <a:pt x="1615" y="2224"/>
                  </a:lnTo>
                  <a:lnTo>
                    <a:pt x="1619" y="2224"/>
                  </a:lnTo>
                  <a:lnTo>
                    <a:pt x="1620" y="2226"/>
                  </a:lnTo>
                  <a:lnTo>
                    <a:pt x="1619" y="2229"/>
                  </a:lnTo>
                  <a:lnTo>
                    <a:pt x="1619" y="2235"/>
                  </a:lnTo>
                  <a:lnTo>
                    <a:pt x="1619" y="2237"/>
                  </a:lnTo>
                  <a:lnTo>
                    <a:pt x="1620" y="2239"/>
                  </a:lnTo>
                  <a:lnTo>
                    <a:pt x="1622" y="2240"/>
                  </a:lnTo>
                  <a:lnTo>
                    <a:pt x="1622" y="2242"/>
                  </a:lnTo>
                  <a:lnTo>
                    <a:pt x="1625" y="2244"/>
                  </a:lnTo>
                  <a:lnTo>
                    <a:pt x="1628" y="2245"/>
                  </a:lnTo>
                  <a:lnTo>
                    <a:pt x="1635" y="2252"/>
                  </a:lnTo>
                  <a:lnTo>
                    <a:pt x="1638" y="2255"/>
                  </a:lnTo>
                  <a:lnTo>
                    <a:pt x="1641" y="2256"/>
                  </a:lnTo>
                  <a:lnTo>
                    <a:pt x="1645" y="2255"/>
                  </a:lnTo>
                  <a:lnTo>
                    <a:pt x="1651" y="2255"/>
                  </a:lnTo>
                  <a:lnTo>
                    <a:pt x="1661" y="2255"/>
                  </a:lnTo>
                  <a:lnTo>
                    <a:pt x="1667" y="2257"/>
                  </a:lnTo>
                  <a:lnTo>
                    <a:pt x="1670" y="2258"/>
                  </a:lnTo>
                  <a:lnTo>
                    <a:pt x="1677" y="2259"/>
                  </a:lnTo>
                  <a:lnTo>
                    <a:pt x="1685" y="2261"/>
                  </a:lnTo>
                  <a:lnTo>
                    <a:pt x="1691" y="2263"/>
                  </a:lnTo>
                  <a:lnTo>
                    <a:pt x="1695" y="2261"/>
                  </a:lnTo>
                  <a:lnTo>
                    <a:pt x="1699" y="2261"/>
                  </a:lnTo>
                  <a:lnTo>
                    <a:pt x="1702" y="2262"/>
                  </a:lnTo>
                  <a:lnTo>
                    <a:pt x="1705" y="2264"/>
                  </a:lnTo>
                  <a:lnTo>
                    <a:pt x="1708" y="2264"/>
                  </a:lnTo>
                  <a:lnTo>
                    <a:pt x="1711" y="2263"/>
                  </a:lnTo>
                  <a:lnTo>
                    <a:pt x="1724" y="2256"/>
                  </a:lnTo>
                  <a:lnTo>
                    <a:pt x="1728" y="2254"/>
                  </a:lnTo>
                  <a:lnTo>
                    <a:pt x="1730" y="2255"/>
                  </a:lnTo>
                  <a:lnTo>
                    <a:pt x="1734" y="2253"/>
                  </a:lnTo>
                  <a:lnTo>
                    <a:pt x="1735" y="2253"/>
                  </a:lnTo>
                  <a:lnTo>
                    <a:pt x="1740" y="2252"/>
                  </a:lnTo>
                  <a:lnTo>
                    <a:pt x="1743" y="2251"/>
                  </a:lnTo>
                  <a:lnTo>
                    <a:pt x="1747" y="2251"/>
                  </a:lnTo>
                  <a:lnTo>
                    <a:pt x="1751" y="2250"/>
                  </a:lnTo>
                  <a:lnTo>
                    <a:pt x="1761" y="2246"/>
                  </a:lnTo>
                  <a:lnTo>
                    <a:pt x="1765" y="2245"/>
                  </a:lnTo>
                  <a:lnTo>
                    <a:pt x="1771" y="2246"/>
                  </a:lnTo>
                  <a:lnTo>
                    <a:pt x="1774" y="2245"/>
                  </a:lnTo>
                  <a:lnTo>
                    <a:pt x="1778" y="2244"/>
                  </a:lnTo>
                  <a:lnTo>
                    <a:pt x="1782" y="2241"/>
                  </a:lnTo>
                  <a:lnTo>
                    <a:pt x="1784" y="2237"/>
                  </a:lnTo>
                  <a:lnTo>
                    <a:pt x="1786" y="2233"/>
                  </a:lnTo>
                  <a:lnTo>
                    <a:pt x="1791" y="2228"/>
                  </a:lnTo>
                  <a:lnTo>
                    <a:pt x="1795" y="2225"/>
                  </a:lnTo>
                  <a:lnTo>
                    <a:pt x="1799" y="2222"/>
                  </a:lnTo>
                  <a:lnTo>
                    <a:pt x="1804" y="2219"/>
                  </a:lnTo>
                  <a:lnTo>
                    <a:pt x="1809" y="2217"/>
                  </a:lnTo>
                  <a:lnTo>
                    <a:pt x="1815" y="2212"/>
                  </a:lnTo>
                  <a:lnTo>
                    <a:pt x="1820" y="2209"/>
                  </a:lnTo>
                  <a:lnTo>
                    <a:pt x="1822" y="2209"/>
                  </a:lnTo>
                  <a:lnTo>
                    <a:pt x="1825" y="2210"/>
                  </a:lnTo>
                  <a:lnTo>
                    <a:pt x="1830" y="2211"/>
                  </a:lnTo>
                  <a:lnTo>
                    <a:pt x="1834" y="2210"/>
                  </a:lnTo>
                  <a:lnTo>
                    <a:pt x="1836" y="2211"/>
                  </a:lnTo>
                  <a:lnTo>
                    <a:pt x="1841" y="2213"/>
                  </a:lnTo>
                  <a:lnTo>
                    <a:pt x="1844" y="2215"/>
                  </a:lnTo>
                  <a:lnTo>
                    <a:pt x="1847" y="2219"/>
                  </a:lnTo>
                  <a:lnTo>
                    <a:pt x="1853" y="2224"/>
                  </a:lnTo>
                  <a:lnTo>
                    <a:pt x="1856" y="2226"/>
                  </a:lnTo>
                  <a:lnTo>
                    <a:pt x="1858" y="2228"/>
                  </a:lnTo>
                  <a:lnTo>
                    <a:pt x="1863" y="2228"/>
                  </a:lnTo>
                  <a:lnTo>
                    <a:pt x="1867" y="2228"/>
                  </a:lnTo>
                  <a:lnTo>
                    <a:pt x="1870" y="2227"/>
                  </a:lnTo>
                  <a:lnTo>
                    <a:pt x="1873" y="2224"/>
                  </a:lnTo>
                  <a:lnTo>
                    <a:pt x="1880" y="2222"/>
                  </a:lnTo>
                  <a:lnTo>
                    <a:pt x="1883" y="2222"/>
                  </a:lnTo>
                  <a:lnTo>
                    <a:pt x="1888" y="2223"/>
                  </a:lnTo>
                  <a:lnTo>
                    <a:pt x="1894" y="2226"/>
                  </a:lnTo>
                  <a:lnTo>
                    <a:pt x="1896" y="2228"/>
                  </a:lnTo>
                  <a:lnTo>
                    <a:pt x="1898" y="2231"/>
                  </a:lnTo>
                  <a:lnTo>
                    <a:pt x="1905" y="2235"/>
                  </a:lnTo>
                  <a:lnTo>
                    <a:pt x="1908" y="2237"/>
                  </a:lnTo>
                  <a:lnTo>
                    <a:pt x="1916" y="2240"/>
                  </a:lnTo>
                  <a:lnTo>
                    <a:pt x="1923" y="2242"/>
                  </a:lnTo>
                  <a:lnTo>
                    <a:pt x="1930" y="2245"/>
                  </a:lnTo>
                  <a:lnTo>
                    <a:pt x="1934" y="2246"/>
                  </a:lnTo>
                  <a:lnTo>
                    <a:pt x="1936" y="2246"/>
                  </a:lnTo>
                  <a:lnTo>
                    <a:pt x="1946" y="2237"/>
                  </a:lnTo>
                  <a:lnTo>
                    <a:pt x="1954" y="2230"/>
                  </a:lnTo>
                  <a:lnTo>
                    <a:pt x="1964" y="2224"/>
                  </a:lnTo>
                  <a:lnTo>
                    <a:pt x="1971" y="2223"/>
                  </a:lnTo>
                  <a:lnTo>
                    <a:pt x="1976" y="2222"/>
                  </a:lnTo>
                  <a:lnTo>
                    <a:pt x="1980" y="2219"/>
                  </a:lnTo>
                  <a:lnTo>
                    <a:pt x="1982" y="2215"/>
                  </a:lnTo>
                  <a:lnTo>
                    <a:pt x="1982" y="2209"/>
                  </a:lnTo>
                  <a:lnTo>
                    <a:pt x="1981" y="2204"/>
                  </a:lnTo>
                  <a:lnTo>
                    <a:pt x="1978" y="2203"/>
                  </a:lnTo>
                  <a:lnTo>
                    <a:pt x="1977" y="2202"/>
                  </a:lnTo>
                  <a:lnTo>
                    <a:pt x="1979" y="2201"/>
                  </a:lnTo>
                  <a:lnTo>
                    <a:pt x="1980" y="2198"/>
                  </a:lnTo>
                  <a:lnTo>
                    <a:pt x="1981" y="2195"/>
                  </a:lnTo>
                  <a:lnTo>
                    <a:pt x="1982" y="2191"/>
                  </a:lnTo>
                  <a:lnTo>
                    <a:pt x="1986" y="2187"/>
                  </a:lnTo>
                  <a:lnTo>
                    <a:pt x="1988" y="2183"/>
                  </a:lnTo>
                  <a:lnTo>
                    <a:pt x="1988" y="2179"/>
                  </a:lnTo>
                  <a:lnTo>
                    <a:pt x="1990" y="2175"/>
                  </a:lnTo>
                  <a:lnTo>
                    <a:pt x="1993" y="2171"/>
                  </a:lnTo>
                  <a:lnTo>
                    <a:pt x="1995" y="2167"/>
                  </a:lnTo>
                  <a:lnTo>
                    <a:pt x="1996" y="2164"/>
                  </a:lnTo>
                  <a:lnTo>
                    <a:pt x="1998" y="2159"/>
                  </a:lnTo>
                  <a:lnTo>
                    <a:pt x="2003" y="2151"/>
                  </a:lnTo>
                  <a:lnTo>
                    <a:pt x="2006" y="2142"/>
                  </a:lnTo>
                  <a:lnTo>
                    <a:pt x="2011" y="2135"/>
                  </a:lnTo>
                  <a:lnTo>
                    <a:pt x="2020" y="2129"/>
                  </a:lnTo>
                  <a:lnTo>
                    <a:pt x="2025" y="2122"/>
                  </a:lnTo>
                  <a:lnTo>
                    <a:pt x="2028" y="2116"/>
                  </a:lnTo>
                  <a:lnTo>
                    <a:pt x="2027" y="2111"/>
                  </a:lnTo>
                  <a:lnTo>
                    <a:pt x="2025" y="2106"/>
                  </a:lnTo>
                  <a:lnTo>
                    <a:pt x="2024" y="2101"/>
                  </a:lnTo>
                  <a:lnTo>
                    <a:pt x="2026" y="2096"/>
                  </a:lnTo>
                  <a:lnTo>
                    <a:pt x="2025" y="2092"/>
                  </a:lnTo>
                  <a:lnTo>
                    <a:pt x="2020" y="2089"/>
                  </a:lnTo>
                  <a:lnTo>
                    <a:pt x="2015" y="2089"/>
                  </a:lnTo>
                  <a:lnTo>
                    <a:pt x="2009" y="2090"/>
                  </a:lnTo>
                  <a:lnTo>
                    <a:pt x="2006" y="2088"/>
                  </a:lnTo>
                  <a:lnTo>
                    <a:pt x="2005" y="2084"/>
                  </a:lnTo>
                  <a:lnTo>
                    <a:pt x="2006" y="2080"/>
                  </a:lnTo>
                  <a:lnTo>
                    <a:pt x="2010" y="2077"/>
                  </a:lnTo>
                  <a:lnTo>
                    <a:pt x="2017" y="2070"/>
                  </a:lnTo>
                  <a:lnTo>
                    <a:pt x="2026" y="2060"/>
                  </a:lnTo>
                  <a:lnTo>
                    <a:pt x="2035" y="2054"/>
                  </a:lnTo>
                  <a:lnTo>
                    <a:pt x="2049" y="2052"/>
                  </a:lnTo>
                  <a:lnTo>
                    <a:pt x="2059" y="2049"/>
                  </a:lnTo>
                  <a:lnTo>
                    <a:pt x="2070" y="2045"/>
                  </a:lnTo>
                  <a:lnTo>
                    <a:pt x="2078" y="2044"/>
                  </a:lnTo>
                  <a:lnTo>
                    <a:pt x="2079" y="2045"/>
                  </a:lnTo>
                  <a:lnTo>
                    <a:pt x="2084" y="2045"/>
                  </a:lnTo>
                  <a:lnTo>
                    <a:pt x="2091" y="2044"/>
                  </a:lnTo>
                  <a:lnTo>
                    <a:pt x="2097" y="2042"/>
                  </a:lnTo>
                  <a:lnTo>
                    <a:pt x="2104" y="2040"/>
                  </a:lnTo>
                  <a:lnTo>
                    <a:pt x="2109" y="2039"/>
                  </a:lnTo>
                  <a:lnTo>
                    <a:pt x="2113" y="2041"/>
                  </a:lnTo>
                  <a:lnTo>
                    <a:pt x="2114" y="2041"/>
                  </a:lnTo>
                  <a:lnTo>
                    <a:pt x="2116" y="2041"/>
                  </a:lnTo>
                  <a:lnTo>
                    <a:pt x="2117" y="2041"/>
                  </a:lnTo>
                  <a:lnTo>
                    <a:pt x="2118" y="2040"/>
                  </a:lnTo>
                  <a:lnTo>
                    <a:pt x="2123" y="2042"/>
                  </a:lnTo>
                  <a:lnTo>
                    <a:pt x="2131" y="2048"/>
                  </a:lnTo>
                  <a:lnTo>
                    <a:pt x="2136" y="2050"/>
                  </a:lnTo>
                  <a:lnTo>
                    <a:pt x="2138" y="2050"/>
                  </a:lnTo>
                  <a:lnTo>
                    <a:pt x="2140" y="2051"/>
                  </a:lnTo>
                  <a:lnTo>
                    <a:pt x="2143" y="2055"/>
                  </a:lnTo>
                  <a:lnTo>
                    <a:pt x="2146" y="2057"/>
                  </a:lnTo>
                  <a:lnTo>
                    <a:pt x="2151" y="2057"/>
                  </a:lnTo>
                  <a:lnTo>
                    <a:pt x="2157" y="2062"/>
                  </a:lnTo>
                  <a:lnTo>
                    <a:pt x="2159" y="2062"/>
                  </a:lnTo>
                  <a:lnTo>
                    <a:pt x="2160" y="2060"/>
                  </a:lnTo>
                  <a:lnTo>
                    <a:pt x="2162" y="2059"/>
                  </a:lnTo>
                  <a:lnTo>
                    <a:pt x="2165" y="2058"/>
                  </a:lnTo>
                  <a:lnTo>
                    <a:pt x="2170" y="2060"/>
                  </a:lnTo>
                  <a:lnTo>
                    <a:pt x="2176" y="2064"/>
                  </a:lnTo>
                  <a:lnTo>
                    <a:pt x="2180" y="2067"/>
                  </a:lnTo>
                  <a:lnTo>
                    <a:pt x="2182" y="2066"/>
                  </a:lnTo>
                  <a:lnTo>
                    <a:pt x="2184" y="2067"/>
                  </a:lnTo>
                  <a:lnTo>
                    <a:pt x="2185" y="2068"/>
                  </a:lnTo>
                  <a:lnTo>
                    <a:pt x="2185" y="2071"/>
                  </a:lnTo>
                  <a:lnTo>
                    <a:pt x="2184" y="2073"/>
                  </a:lnTo>
                  <a:lnTo>
                    <a:pt x="2186" y="2075"/>
                  </a:lnTo>
                  <a:lnTo>
                    <a:pt x="2188" y="2075"/>
                  </a:lnTo>
                  <a:lnTo>
                    <a:pt x="2190" y="2076"/>
                  </a:lnTo>
                  <a:lnTo>
                    <a:pt x="2193" y="2080"/>
                  </a:lnTo>
                  <a:lnTo>
                    <a:pt x="2195" y="2081"/>
                  </a:lnTo>
                  <a:lnTo>
                    <a:pt x="2196" y="2083"/>
                  </a:lnTo>
                  <a:lnTo>
                    <a:pt x="2197" y="2084"/>
                  </a:lnTo>
                  <a:lnTo>
                    <a:pt x="2197" y="2085"/>
                  </a:lnTo>
                  <a:lnTo>
                    <a:pt x="2196" y="2086"/>
                  </a:lnTo>
                  <a:lnTo>
                    <a:pt x="2195" y="2088"/>
                  </a:lnTo>
                  <a:lnTo>
                    <a:pt x="2195" y="2089"/>
                  </a:lnTo>
                  <a:lnTo>
                    <a:pt x="2196" y="2091"/>
                  </a:lnTo>
                  <a:lnTo>
                    <a:pt x="2200" y="2093"/>
                  </a:lnTo>
                  <a:lnTo>
                    <a:pt x="2201" y="2094"/>
                  </a:lnTo>
                  <a:lnTo>
                    <a:pt x="2201" y="2096"/>
                  </a:lnTo>
                  <a:lnTo>
                    <a:pt x="2202" y="2098"/>
                  </a:lnTo>
                  <a:lnTo>
                    <a:pt x="2204" y="2101"/>
                  </a:lnTo>
                  <a:lnTo>
                    <a:pt x="2206" y="2102"/>
                  </a:lnTo>
                  <a:lnTo>
                    <a:pt x="2205" y="2104"/>
                  </a:lnTo>
                  <a:lnTo>
                    <a:pt x="2206" y="2105"/>
                  </a:lnTo>
                  <a:lnTo>
                    <a:pt x="2207" y="2107"/>
                  </a:lnTo>
                  <a:lnTo>
                    <a:pt x="2207" y="2110"/>
                  </a:lnTo>
                  <a:lnTo>
                    <a:pt x="2207" y="2112"/>
                  </a:lnTo>
                  <a:lnTo>
                    <a:pt x="2209" y="2114"/>
                  </a:lnTo>
                  <a:lnTo>
                    <a:pt x="2209" y="2119"/>
                  </a:lnTo>
                  <a:lnTo>
                    <a:pt x="2211" y="2125"/>
                  </a:lnTo>
                  <a:lnTo>
                    <a:pt x="2216" y="2132"/>
                  </a:lnTo>
                  <a:lnTo>
                    <a:pt x="2217" y="2136"/>
                  </a:lnTo>
                  <a:lnTo>
                    <a:pt x="2217" y="2141"/>
                  </a:lnTo>
                  <a:lnTo>
                    <a:pt x="2217" y="2143"/>
                  </a:lnTo>
                  <a:lnTo>
                    <a:pt x="2219" y="2144"/>
                  </a:lnTo>
                  <a:lnTo>
                    <a:pt x="2220" y="2146"/>
                  </a:lnTo>
                  <a:lnTo>
                    <a:pt x="2220" y="2149"/>
                  </a:lnTo>
                  <a:lnTo>
                    <a:pt x="2221" y="2151"/>
                  </a:lnTo>
                  <a:lnTo>
                    <a:pt x="2222" y="2153"/>
                  </a:lnTo>
                  <a:lnTo>
                    <a:pt x="2221" y="2156"/>
                  </a:lnTo>
                  <a:lnTo>
                    <a:pt x="2222" y="2159"/>
                  </a:lnTo>
                  <a:lnTo>
                    <a:pt x="2223" y="2160"/>
                  </a:lnTo>
                  <a:lnTo>
                    <a:pt x="2223" y="2164"/>
                  </a:lnTo>
                  <a:lnTo>
                    <a:pt x="2224" y="2167"/>
                  </a:lnTo>
                  <a:lnTo>
                    <a:pt x="2227" y="2173"/>
                  </a:lnTo>
                  <a:lnTo>
                    <a:pt x="2233" y="2181"/>
                  </a:lnTo>
                  <a:lnTo>
                    <a:pt x="2236" y="2187"/>
                  </a:lnTo>
                  <a:lnTo>
                    <a:pt x="2238" y="2191"/>
                  </a:lnTo>
                  <a:lnTo>
                    <a:pt x="2238" y="2195"/>
                  </a:lnTo>
                  <a:lnTo>
                    <a:pt x="2236" y="2198"/>
                  </a:lnTo>
                  <a:lnTo>
                    <a:pt x="2236" y="2199"/>
                  </a:lnTo>
                  <a:lnTo>
                    <a:pt x="2238" y="2201"/>
                  </a:lnTo>
                  <a:lnTo>
                    <a:pt x="2238" y="2203"/>
                  </a:lnTo>
                  <a:lnTo>
                    <a:pt x="2238" y="2205"/>
                  </a:lnTo>
                  <a:lnTo>
                    <a:pt x="2239" y="2207"/>
                  </a:lnTo>
                  <a:lnTo>
                    <a:pt x="2245" y="2212"/>
                  </a:lnTo>
                  <a:lnTo>
                    <a:pt x="2243" y="2218"/>
                  </a:lnTo>
                  <a:lnTo>
                    <a:pt x="2242" y="2223"/>
                  </a:lnTo>
                  <a:lnTo>
                    <a:pt x="2242" y="2228"/>
                  </a:lnTo>
                  <a:lnTo>
                    <a:pt x="2244" y="2232"/>
                  </a:lnTo>
                  <a:lnTo>
                    <a:pt x="2247" y="2234"/>
                  </a:lnTo>
                  <a:lnTo>
                    <a:pt x="2249" y="2236"/>
                  </a:lnTo>
                  <a:lnTo>
                    <a:pt x="2249" y="2238"/>
                  </a:lnTo>
                  <a:lnTo>
                    <a:pt x="2252" y="2240"/>
                  </a:lnTo>
                  <a:lnTo>
                    <a:pt x="2258" y="2244"/>
                  </a:lnTo>
                  <a:lnTo>
                    <a:pt x="2266" y="2244"/>
                  </a:lnTo>
                  <a:lnTo>
                    <a:pt x="2275" y="2242"/>
                  </a:lnTo>
                  <a:lnTo>
                    <a:pt x="2281" y="2242"/>
                  </a:lnTo>
                  <a:lnTo>
                    <a:pt x="2283" y="2243"/>
                  </a:lnTo>
                  <a:lnTo>
                    <a:pt x="2283" y="2245"/>
                  </a:lnTo>
                  <a:lnTo>
                    <a:pt x="2283" y="2247"/>
                  </a:lnTo>
                  <a:lnTo>
                    <a:pt x="2285" y="2248"/>
                  </a:lnTo>
                  <a:lnTo>
                    <a:pt x="2288" y="2249"/>
                  </a:lnTo>
                  <a:lnTo>
                    <a:pt x="2291" y="2251"/>
                  </a:lnTo>
                  <a:lnTo>
                    <a:pt x="2292" y="2253"/>
                  </a:lnTo>
                  <a:lnTo>
                    <a:pt x="2294" y="2253"/>
                  </a:lnTo>
                  <a:lnTo>
                    <a:pt x="2296" y="2253"/>
                  </a:lnTo>
                  <a:lnTo>
                    <a:pt x="2298" y="2253"/>
                  </a:lnTo>
                  <a:lnTo>
                    <a:pt x="2300" y="2254"/>
                  </a:lnTo>
                  <a:lnTo>
                    <a:pt x="2301" y="2253"/>
                  </a:lnTo>
                  <a:lnTo>
                    <a:pt x="2302" y="2252"/>
                  </a:lnTo>
                  <a:lnTo>
                    <a:pt x="2304" y="2252"/>
                  </a:lnTo>
                  <a:lnTo>
                    <a:pt x="2306" y="2252"/>
                  </a:lnTo>
                  <a:lnTo>
                    <a:pt x="2307" y="2255"/>
                  </a:lnTo>
                  <a:lnTo>
                    <a:pt x="2309" y="2257"/>
                  </a:lnTo>
                  <a:lnTo>
                    <a:pt x="2312" y="2258"/>
                  </a:lnTo>
                  <a:lnTo>
                    <a:pt x="2315" y="2261"/>
                  </a:lnTo>
                  <a:lnTo>
                    <a:pt x="2323" y="2272"/>
                  </a:lnTo>
                  <a:lnTo>
                    <a:pt x="2328" y="2276"/>
                  </a:lnTo>
                  <a:lnTo>
                    <a:pt x="2333" y="2277"/>
                  </a:lnTo>
                  <a:lnTo>
                    <a:pt x="2340" y="2278"/>
                  </a:lnTo>
                  <a:lnTo>
                    <a:pt x="2342" y="2282"/>
                  </a:lnTo>
                  <a:lnTo>
                    <a:pt x="2340" y="2286"/>
                  </a:lnTo>
                  <a:lnTo>
                    <a:pt x="2340" y="2290"/>
                  </a:lnTo>
                  <a:lnTo>
                    <a:pt x="2341" y="2291"/>
                  </a:lnTo>
                  <a:lnTo>
                    <a:pt x="2343" y="2296"/>
                  </a:lnTo>
                  <a:lnTo>
                    <a:pt x="2346" y="2298"/>
                  </a:lnTo>
                  <a:lnTo>
                    <a:pt x="2346" y="2300"/>
                  </a:lnTo>
                  <a:lnTo>
                    <a:pt x="2348" y="2303"/>
                  </a:lnTo>
                  <a:lnTo>
                    <a:pt x="2347" y="2307"/>
                  </a:lnTo>
                  <a:lnTo>
                    <a:pt x="2344" y="2313"/>
                  </a:lnTo>
                  <a:lnTo>
                    <a:pt x="2345" y="2318"/>
                  </a:lnTo>
                  <a:lnTo>
                    <a:pt x="2349" y="2322"/>
                  </a:lnTo>
                  <a:lnTo>
                    <a:pt x="2351" y="2326"/>
                  </a:lnTo>
                  <a:lnTo>
                    <a:pt x="2352" y="2330"/>
                  </a:lnTo>
                  <a:lnTo>
                    <a:pt x="2353" y="2333"/>
                  </a:lnTo>
                  <a:lnTo>
                    <a:pt x="2354" y="2333"/>
                  </a:lnTo>
                  <a:lnTo>
                    <a:pt x="2358" y="2333"/>
                  </a:lnTo>
                  <a:lnTo>
                    <a:pt x="2364" y="2332"/>
                  </a:lnTo>
                  <a:lnTo>
                    <a:pt x="2368" y="2332"/>
                  </a:lnTo>
                  <a:lnTo>
                    <a:pt x="2371" y="2334"/>
                  </a:lnTo>
                  <a:lnTo>
                    <a:pt x="2379" y="2334"/>
                  </a:lnTo>
                  <a:lnTo>
                    <a:pt x="2390" y="2332"/>
                  </a:lnTo>
                  <a:lnTo>
                    <a:pt x="2398" y="2332"/>
                  </a:lnTo>
                  <a:lnTo>
                    <a:pt x="2401" y="2332"/>
                  </a:lnTo>
                  <a:lnTo>
                    <a:pt x="2404" y="2330"/>
                  </a:lnTo>
                  <a:lnTo>
                    <a:pt x="2406" y="2324"/>
                  </a:lnTo>
                  <a:lnTo>
                    <a:pt x="2408" y="2321"/>
                  </a:lnTo>
                  <a:lnTo>
                    <a:pt x="2411" y="2322"/>
                  </a:lnTo>
                  <a:lnTo>
                    <a:pt x="2414" y="2320"/>
                  </a:lnTo>
                  <a:lnTo>
                    <a:pt x="2418" y="2316"/>
                  </a:lnTo>
                  <a:lnTo>
                    <a:pt x="2422" y="2314"/>
                  </a:lnTo>
                  <a:lnTo>
                    <a:pt x="2427" y="2314"/>
                  </a:lnTo>
                  <a:lnTo>
                    <a:pt x="2433" y="2314"/>
                  </a:lnTo>
                  <a:lnTo>
                    <a:pt x="2436" y="2313"/>
                  </a:lnTo>
                  <a:lnTo>
                    <a:pt x="2439" y="2309"/>
                  </a:lnTo>
                  <a:lnTo>
                    <a:pt x="2444" y="2306"/>
                  </a:lnTo>
                  <a:lnTo>
                    <a:pt x="2456" y="2302"/>
                  </a:lnTo>
                  <a:lnTo>
                    <a:pt x="2459" y="2301"/>
                  </a:lnTo>
                  <a:lnTo>
                    <a:pt x="2460" y="2302"/>
                  </a:lnTo>
                  <a:lnTo>
                    <a:pt x="2464" y="2302"/>
                  </a:lnTo>
                  <a:lnTo>
                    <a:pt x="2468" y="2303"/>
                  </a:lnTo>
                  <a:lnTo>
                    <a:pt x="2470" y="2307"/>
                  </a:lnTo>
                  <a:lnTo>
                    <a:pt x="2471" y="2309"/>
                  </a:lnTo>
                  <a:lnTo>
                    <a:pt x="2470" y="2311"/>
                  </a:lnTo>
                  <a:lnTo>
                    <a:pt x="2470" y="2313"/>
                  </a:lnTo>
                  <a:lnTo>
                    <a:pt x="2469" y="2315"/>
                  </a:lnTo>
                  <a:lnTo>
                    <a:pt x="2468" y="2318"/>
                  </a:lnTo>
                  <a:lnTo>
                    <a:pt x="2468" y="2320"/>
                  </a:lnTo>
                  <a:lnTo>
                    <a:pt x="2470" y="2325"/>
                  </a:lnTo>
                  <a:lnTo>
                    <a:pt x="2472" y="2328"/>
                  </a:lnTo>
                  <a:lnTo>
                    <a:pt x="2474" y="2332"/>
                  </a:lnTo>
                  <a:lnTo>
                    <a:pt x="2472" y="2334"/>
                  </a:lnTo>
                  <a:lnTo>
                    <a:pt x="2472" y="2337"/>
                  </a:lnTo>
                  <a:lnTo>
                    <a:pt x="2469" y="2341"/>
                  </a:lnTo>
                  <a:lnTo>
                    <a:pt x="2467" y="2343"/>
                  </a:lnTo>
                  <a:lnTo>
                    <a:pt x="2465" y="2345"/>
                  </a:lnTo>
                  <a:lnTo>
                    <a:pt x="2461" y="2346"/>
                  </a:lnTo>
                  <a:lnTo>
                    <a:pt x="2460" y="2346"/>
                  </a:lnTo>
                  <a:lnTo>
                    <a:pt x="2459" y="2347"/>
                  </a:lnTo>
                  <a:lnTo>
                    <a:pt x="2458" y="2348"/>
                  </a:lnTo>
                  <a:lnTo>
                    <a:pt x="2457" y="2349"/>
                  </a:lnTo>
                  <a:lnTo>
                    <a:pt x="2455" y="2352"/>
                  </a:lnTo>
                  <a:lnTo>
                    <a:pt x="2455" y="2354"/>
                  </a:lnTo>
                  <a:lnTo>
                    <a:pt x="2455" y="2357"/>
                  </a:lnTo>
                  <a:lnTo>
                    <a:pt x="2456" y="2360"/>
                  </a:lnTo>
                  <a:lnTo>
                    <a:pt x="2454" y="2363"/>
                  </a:lnTo>
                  <a:lnTo>
                    <a:pt x="2452" y="2367"/>
                  </a:lnTo>
                  <a:lnTo>
                    <a:pt x="2452" y="2368"/>
                  </a:lnTo>
                  <a:lnTo>
                    <a:pt x="2451" y="2371"/>
                  </a:lnTo>
                  <a:lnTo>
                    <a:pt x="2451" y="2372"/>
                  </a:lnTo>
                  <a:lnTo>
                    <a:pt x="2450" y="2379"/>
                  </a:lnTo>
                  <a:lnTo>
                    <a:pt x="2448" y="2384"/>
                  </a:lnTo>
                  <a:lnTo>
                    <a:pt x="2445" y="2389"/>
                  </a:lnTo>
                  <a:lnTo>
                    <a:pt x="2446" y="2392"/>
                  </a:lnTo>
                  <a:lnTo>
                    <a:pt x="2446" y="2395"/>
                  </a:lnTo>
                  <a:lnTo>
                    <a:pt x="2445" y="2396"/>
                  </a:lnTo>
                  <a:lnTo>
                    <a:pt x="2445" y="2398"/>
                  </a:lnTo>
                  <a:lnTo>
                    <a:pt x="2445" y="2401"/>
                  </a:lnTo>
                  <a:lnTo>
                    <a:pt x="2444" y="2402"/>
                  </a:lnTo>
                  <a:lnTo>
                    <a:pt x="2442" y="2404"/>
                  </a:lnTo>
                  <a:lnTo>
                    <a:pt x="2440" y="2406"/>
                  </a:lnTo>
                  <a:lnTo>
                    <a:pt x="2440" y="2409"/>
                  </a:lnTo>
                  <a:lnTo>
                    <a:pt x="2439" y="2412"/>
                  </a:lnTo>
                  <a:lnTo>
                    <a:pt x="2438" y="2414"/>
                  </a:lnTo>
                  <a:lnTo>
                    <a:pt x="2437" y="2415"/>
                  </a:lnTo>
                  <a:lnTo>
                    <a:pt x="2435" y="2417"/>
                  </a:lnTo>
                  <a:lnTo>
                    <a:pt x="2434" y="2418"/>
                  </a:lnTo>
                  <a:lnTo>
                    <a:pt x="2433" y="2421"/>
                  </a:lnTo>
                  <a:lnTo>
                    <a:pt x="2433" y="2423"/>
                  </a:lnTo>
                  <a:lnTo>
                    <a:pt x="2432" y="2425"/>
                  </a:lnTo>
                  <a:lnTo>
                    <a:pt x="2433" y="2428"/>
                  </a:lnTo>
                  <a:lnTo>
                    <a:pt x="2431" y="2430"/>
                  </a:lnTo>
                  <a:lnTo>
                    <a:pt x="2429" y="2431"/>
                  </a:lnTo>
                  <a:lnTo>
                    <a:pt x="2428" y="2432"/>
                  </a:lnTo>
                  <a:lnTo>
                    <a:pt x="2426" y="2432"/>
                  </a:lnTo>
                  <a:lnTo>
                    <a:pt x="2423" y="2435"/>
                  </a:lnTo>
                  <a:lnTo>
                    <a:pt x="2421" y="2443"/>
                  </a:lnTo>
                  <a:lnTo>
                    <a:pt x="2421" y="2447"/>
                  </a:lnTo>
                  <a:lnTo>
                    <a:pt x="2421" y="2452"/>
                  </a:lnTo>
                  <a:lnTo>
                    <a:pt x="2418" y="2454"/>
                  </a:lnTo>
                  <a:lnTo>
                    <a:pt x="2416" y="2456"/>
                  </a:lnTo>
                  <a:lnTo>
                    <a:pt x="2414" y="2455"/>
                  </a:lnTo>
                  <a:lnTo>
                    <a:pt x="2412" y="2454"/>
                  </a:lnTo>
                  <a:lnTo>
                    <a:pt x="2409" y="2454"/>
                  </a:lnTo>
                  <a:lnTo>
                    <a:pt x="2407" y="2453"/>
                  </a:lnTo>
                  <a:lnTo>
                    <a:pt x="2403" y="2452"/>
                  </a:lnTo>
                  <a:lnTo>
                    <a:pt x="2397" y="2450"/>
                  </a:lnTo>
                  <a:lnTo>
                    <a:pt x="2392" y="2448"/>
                  </a:lnTo>
                  <a:lnTo>
                    <a:pt x="2388" y="2447"/>
                  </a:lnTo>
                  <a:lnTo>
                    <a:pt x="2385" y="2447"/>
                  </a:lnTo>
                  <a:lnTo>
                    <a:pt x="2383" y="2445"/>
                  </a:lnTo>
                  <a:lnTo>
                    <a:pt x="2381" y="2443"/>
                  </a:lnTo>
                  <a:lnTo>
                    <a:pt x="2379" y="2443"/>
                  </a:lnTo>
                  <a:lnTo>
                    <a:pt x="2377" y="2447"/>
                  </a:lnTo>
                  <a:lnTo>
                    <a:pt x="2375" y="2448"/>
                  </a:lnTo>
                  <a:lnTo>
                    <a:pt x="2373" y="2452"/>
                  </a:lnTo>
                  <a:lnTo>
                    <a:pt x="2373" y="2453"/>
                  </a:lnTo>
                  <a:lnTo>
                    <a:pt x="2370" y="2457"/>
                  </a:lnTo>
                  <a:lnTo>
                    <a:pt x="2368" y="2458"/>
                  </a:lnTo>
                  <a:lnTo>
                    <a:pt x="2362" y="2460"/>
                  </a:lnTo>
                  <a:lnTo>
                    <a:pt x="2361" y="2461"/>
                  </a:lnTo>
                  <a:lnTo>
                    <a:pt x="2357" y="2461"/>
                  </a:lnTo>
                  <a:lnTo>
                    <a:pt x="2355" y="2463"/>
                  </a:lnTo>
                  <a:lnTo>
                    <a:pt x="2353" y="2464"/>
                  </a:lnTo>
                  <a:lnTo>
                    <a:pt x="2353" y="2466"/>
                  </a:lnTo>
                  <a:lnTo>
                    <a:pt x="2354" y="2469"/>
                  </a:lnTo>
                  <a:lnTo>
                    <a:pt x="2356" y="2472"/>
                  </a:lnTo>
                  <a:lnTo>
                    <a:pt x="2357" y="2475"/>
                  </a:lnTo>
                  <a:lnTo>
                    <a:pt x="2358" y="2481"/>
                  </a:lnTo>
                  <a:lnTo>
                    <a:pt x="2362" y="2499"/>
                  </a:lnTo>
                  <a:lnTo>
                    <a:pt x="2360" y="2502"/>
                  </a:lnTo>
                  <a:lnTo>
                    <a:pt x="2359" y="2515"/>
                  </a:lnTo>
                  <a:lnTo>
                    <a:pt x="2360" y="2517"/>
                  </a:lnTo>
                  <a:lnTo>
                    <a:pt x="2360" y="2521"/>
                  </a:lnTo>
                  <a:lnTo>
                    <a:pt x="2360" y="2524"/>
                  </a:lnTo>
                  <a:lnTo>
                    <a:pt x="2360" y="2524"/>
                  </a:lnTo>
                  <a:lnTo>
                    <a:pt x="2362" y="2525"/>
                  </a:lnTo>
                  <a:lnTo>
                    <a:pt x="2362" y="2527"/>
                  </a:lnTo>
                  <a:lnTo>
                    <a:pt x="2362" y="2529"/>
                  </a:lnTo>
                  <a:lnTo>
                    <a:pt x="2362" y="2531"/>
                  </a:lnTo>
                  <a:lnTo>
                    <a:pt x="2360" y="2534"/>
                  </a:lnTo>
                  <a:lnTo>
                    <a:pt x="2360" y="2539"/>
                  </a:lnTo>
                  <a:lnTo>
                    <a:pt x="2358" y="2541"/>
                  </a:lnTo>
                  <a:lnTo>
                    <a:pt x="2357" y="2543"/>
                  </a:lnTo>
                  <a:lnTo>
                    <a:pt x="2357" y="2544"/>
                  </a:lnTo>
                  <a:lnTo>
                    <a:pt x="2357" y="2547"/>
                  </a:lnTo>
                  <a:lnTo>
                    <a:pt x="2356" y="2550"/>
                  </a:lnTo>
                  <a:lnTo>
                    <a:pt x="2354" y="2550"/>
                  </a:lnTo>
                  <a:lnTo>
                    <a:pt x="2352" y="2552"/>
                  </a:lnTo>
                  <a:lnTo>
                    <a:pt x="2350" y="2552"/>
                  </a:lnTo>
                  <a:lnTo>
                    <a:pt x="2348" y="2552"/>
                  </a:lnTo>
                  <a:lnTo>
                    <a:pt x="2345" y="2552"/>
                  </a:lnTo>
                  <a:lnTo>
                    <a:pt x="2340" y="2554"/>
                  </a:lnTo>
                  <a:lnTo>
                    <a:pt x="2338" y="2555"/>
                  </a:lnTo>
                  <a:lnTo>
                    <a:pt x="2337" y="2556"/>
                  </a:lnTo>
                  <a:lnTo>
                    <a:pt x="2335" y="2557"/>
                  </a:lnTo>
                  <a:lnTo>
                    <a:pt x="2335" y="2558"/>
                  </a:lnTo>
                  <a:lnTo>
                    <a:pt x="2336" y="2559"/>
                  </a:lnTo>
                  <a:lnTo>
                    <a:pt x="2338" y="2560"/>
                  </a:lnTo>
                  <a:lnTo>
                    <a:pt x="2340" y="2562"/>
                  </a:lnTo>
                  <a:lnTo>
                    <a:pt x="2341" y="2564"/>
                  </a:lnTo>
                  <a:lnTo>
                    <a:pt x="2339" y="2566"/>
                  </a:lnTo>
                  <a:lnTo>
                    <a:pt x="2340" y="2568"/>
                  </a:lnTo>
                  <a:lnTo>
                    <a:pt x="2342" y="2571"/>
                  </a:lnTo>
                  <a:lnTo>
                    <a:pt x="2343" y="2573"/>
                  </a:lnTo>
                  <a:lnTo>
                    <a:pt x="2343" y="2574"/>
                  </a:lnTo>
                  <a:lnTo>
                    <a:pt x="2344" y="2576"/>
                  </a:lnTo>
                  <a:lnTo>
                    <a:pt x="2345" y="2574"/>
                  </a:lnTo>
                  <a:lnTo>
                    <a:pt x="2349" y="2566"/>
                  </a:lnTo>
                  <a:lnTo>
                    <a:pt x="2344" y="2560"/>
                  </a:lnTo>
                  <a:lnTo>
                    <a:pt x="2346" y="2560"/>
                  </a:lnTo>
                  <a:lnTo>
                    <a:pt x="2353" y="2562"/>
                  </a:lnTo>
                  <a:lnTo>
                    <a:pt x="2355" y="2561"/>
                  </a:lnTo>
                  <a:lnTo>
                    <a:pt x="2359" y="2562"/>
                  </a:lnTo>
                  <a:lnTo>
                    <a:pt x="2362" y="2558"/>
                  </a:lnTo>
                  <a:lnTo>
                    <a:pt x="2364" y="2555"/>
                  </a:lnTo>
                  <a:lnTo>
                    <a:pt x="2366" y="2553"/>
                  </a:lnTo>
                  <a:lnTo>
                    <a:pt x="2370" y="2546"/>
                  </a:lnTo>
                  <a:lnTo>
                    <a:pt x="2377" y="2537"/>
                  </a:lnTo>
                  <a:lnTo>
                    <a:pt x="2379" y="2534"/>
                  </a:lnTo>
                  <a:lnTo>
                    <a:pt x="2384" y="2532"/>
                  </a:lnTo>
                  <a:lnTo>
                    <a:pt x="2385" y="2533"/>
                  </a:lnTo>
                  <a:lnTo>
                    <a:pt x="2386" y="2533"/>
                  </a:lnTo>
                  <a:lnTo>
                    <a:pt x="2382" y="2538"/>
                  </a:lnTo>
                  <a:lnTo>
                    <a:pt x="2381" y="2541"/>
                  </a:lnTo>
                  <a:lnTo>
                    <a:pt x="2384" y="2541"/>
                  </a:lnTo>
                  <a:lnTo>
                    <a:pt x="2387" y="2540"/>
                  </a:lnTo>
                  <a:lnTo>
                    <a:pt x="2393" y="2534"/>
                  </a:lnTo>
                  <a:lnTo>
                    <a:pt x="2396" y="2532"/>
                  </a:lnTo>
                  <a:lnTo>
                    <a:pt x="2396" y="2535"/>
                  </a:lnTo>
                  <a:lnTo>
                    <a:pt x="2395" y="2550"/>
                  </a:lnTo>
                  <a:lnTo>
                    <a:pt x="2401" y="2549"/>
                  </a:lnTo>
                  <a:lnTo>
                    <a:pt x="2404" y="2551"/>
                  </a:lnTo>
                  <a:lnTo>
                    <a:pt x="2408" y="2551"/>
                  </a:lnTo>
                  <a:lnTo>
                    <a:pt x="2413" y="2555"/>
                  </a:lnTo>
                  <a:lnTo>
                    <a:pt x="2416" y="2554"/>
                  </a:lnTo>
                  <a:lnTo>
                    <a:pt x="2417" y="2554"/>
                  </a:lnTo>
                  <a:lnTo>
                    <a:pt x="2420" y="2558"/>
                  </a:lnTo>
                  <a:lnTo>
                    <a:pt x="2423" y="2558"/>
                  </a:lnTo>
                  <a:lnTo>
                    <a:pt x="2428" y="2556"/>
                  </a:lnTo>
                  <a:lnTo>
                    <a:pt x="2436" y="2553"/>
                  </a:lnTo>
                  <a:lnTo>
                    <a:pt x="2440" y="2553"/>
                  </a:lnTo>
                  <a:lnTo>
                    <a:pt x="2450" y="2548"/>
                  </a:lnTo>
                  <a:lnTo>
                    <a:pt x="2455" y="2544"/>
                  </a:lnTo>
                  <a:lnTo>
                    <a:pt x="2472" y="2533"/>
                  </a:lnTo>
                  <a:lnTo>
                    <a:pt x="2479" y="2527"/>
                  </a:lnTo>
                  <a:lnTo>
                    <a:pt x="2486" y="2522"/>
                  </a:lnTo>
                  <a:lnTo>
                    <a:pt x="2489" y="2516"/>
                  </a:lnTo>
                  <a:lnTo>
                    <a:pt x="2497" y="2509"/>
                  </a:lnTo>
                  <a:lnTo>
                    <a:pt x="2497" y="2506"/>
                  </a:lnTo>
                  <a:lnTo>
                    <a:pt x="2498" y="2503"/>
                  </a:lnTo>
                  <a:lnTo>
                    <a:pt x="2509" y="2485"/>
                  </a:lnTo>
                  <a:lnTo>
                    <a:pt x="2513" y="2482"/>
                  </a:lnTo>
                  <a:lnTo>
                    <a:pt x="2518" y="2480"/>
                  </a:lnTo>
                  <a:lnTo>
                    <a:pt x="2520" y="2477"/>
                  </a:lnTo>
                  <a:lnTo>
                    <a:pt x="2521" y="2472"/>
                  </a:lnTo>
                  <a:lnTo>
                    <a:pt x="2528" y="2465"/>
                  </a:lnTo>
                  <a:lnTo>
                    <a:pt x="2532" y="2458"/>
                  </a:lnTo>
                  <a:lnTo>
                    <a:pt x="2537" y="2454"/>
                  </a:lnTo>
                  <a:lnTo>
                    <a:pt x="2539" y="2450"/>
                  </a:lnTo>
                  <a:lnTo>
                    <a:pt x="2550" y="2440"/>
                  </a:lnTo>
                  <a:lnTo>
                    <a:pt x="2559" y="2428"/>
                  </a:lnTo>
                  <a:lnTo>
                    <a:pt x="2567" y="2420"/>
                  </a:lnTo>
                  <a:lnTo>
                    <a:pt x="2570" y="2415"/>
                  </a:lnTo>
                  <a:lnTo>
                    <a:pt x="2580" y="2401"/>
                  </a:lnTo>
                  <a:lnTo>
                    <a:pt x="2584" y="2391"/>
                  </a:lnTo>
                  <a:lnTo>
                    <a:pt x="2587" y="2387"/>
                  </a:lnTo>
                  <a:lnTo>
                    <a:pt x="2589" y="2378"/>
                  </a:lnTo>
                  <a:lnTo>
                    <a:pt x="2593" y="2371"/>
                  </a:lnTo>
                  <a:lnTo>
                    <a:pt x="2594" y="2367"/>
                  </a:lnTo>
                  <a:lnTo>
                    <a:pt x="2595" y="2363"/>
                  </a:lnTo>
                  <a:lnTo>
                    <a:pt x="2609" y="2348"/>
                  </a:lnTo>
                  <a:lnTo>
                    <a:pt x="2614" y="2337"/>
                  </a:lnTo>
                  <a:lnTo>
                    <a:pt x="2620" y="2324"/>
                  </a:lnTo>
                  <a:lnTo>
                    <a:pt x="2625" y="2320"/>
                  </a:lnTo>
                  <a:lnTo>
                    <a:pt x="2630" y="2314"/>
                  </a:lnTo>
                  <a:lnTo>
                    <a:pt x="2633" y="2310"/>
                  </a:lnTo>
                  <a:lnTo>
                    <a:pt x="2641" y="2303"/>
                  </a:lnTo>
                  <a:lnTo>
                    <a:pt x="2644" y="2298"/>
                  </a:lnTo>
                  <a:lnTo>
                    <a:pt x="2646" y="2294"/>
                  </a:lnTo>
                  <a:lnTo>
                    <a:pt x="2648" y="2282"/>
                  </a:lnTo>
                  <a:lnTo>
                    <a:pt x="2653" y="2273"/>
                  </a:lnTo>
                  <a:lnTo>
                    <a:pt x="2651" y="2271"/>
                  </a:lnTo>
                  <a:lnTo>
                    <a:pt x="2650" y="2269"/>
                  </a:lnTo>
                  <a:lnTo>
                    <a:pt x="2651" y="2265"/>
                  </a:lnTo>
                  <a:lnTo>
                    <a:pt x="2652" y="2263"/>
                  </a:lnTo>
                  <a:lnTo>
                    <a:pt x="2652" y="2260"/>
                  </a:lnTo>
                  <a:lnTo>
                    <a:pt x="2653" y="2257"/>
                  </a:lnTo>
                  <a:lnTo>
                    <a:pt x="2654" y="2255"/>
                  </a:lnTo>
                  <a:lnTo>
                    <a:pt x="2657" y="2242"/>
                  </a:lnTo>
                  <a:lnTo>
                    <a:pt x="2657" y="2234"/>
                  </a:lnTo>
                  <a:lnTo>
                    <a:pt x="2655" y="2231"/>
                  </a:lnTo>
                  <a:lnTo>
                    <a:pt x="2655" y="2226"/>
                  </a:lnTo>
                  <a:lnTo>
                    <a:pt x="2659" y="2220"/>
                  </a:lnTo>
                  <a:lnTo>
                    <a:pt x="2660" y="2220"/>
                  </a:lnTo>
                  <a:lnTo>
                    <a:pt x="2661" y="2218"/>
                  </a:lnTo>
                  <a:lnTo>
                    <a:pt x="2658" y="2217"/>
                  </a:lnTo>
                  <a:lnTo>
                    <a:pt x="2658" y="2215"/>
                  </a:lnTo>
                  <a:lnTo>
                    <a:pt x="2656" y="2195"/>
                  </a:lnTo>
                  <a:lnTo>
                    <a:pt x="2657" y="2182"/>
                  </a:lnTo>
                  <a:lnTo>
                    <a:pt x="2661" y="2172"/>
                  </a:lnTo>
                  <a:lnTo>
                    <a:pt x="2662" y="2170"/>
                  </a:lnTo>
                  <a:lnTo>
                    <a:pt x="2663" y="2160"/>
                  </a:lnTo>
                  <a:lnTo>
                    <a:pt x="2667" y="2151"/>
                  </a:lnTo>
                  <a:lnTo>
                    <a:pt x="2670" y="2141"/>
                  </a:lnTo>
                  <a:lnTo>
                    <a:pt x="2676" y="2135"/>
                  </a:lnTo>
                  <a:lnTo>
                    <a:pt x="2681" y="2129"/>
                  </a:lnTo>
                  <a:lnTo>
                    <a:pt x="2684" y="2125"/>
                  </a:lnTo>
                  <a:lnTo>
                    <a:pt x="2685" y="2118"/>
                  </a:lnTo>
                  <a:lnTo>
                    <a:pt x="2688" y="2112"/>
                  </a:lnTo>
                  <a:lnTo>
                    <a:pt x="2685" y="2109"/>
                  </a:lnTo>
                  <a:lnTo>
                    <a:pt x="2683" y="2107"/>
                  </a:lnTo>
                  <a:lnTo>
                    <a:pt x="2678" y="2102"/>
                  </a:lnTo>
                  <a:lnTo>
                    <a:pt x="2676" y="2099"/>
                  </a:lnTo>
                  <a:lnTo>
                    <a:pt x="2680" y="2092"/>
                  </a:lnTo>
                  <a:lnTo>
                    <a:pt x="2681" y="2087"/>
                  </a:lnTo>
                  <a:lnTo>
                    <a:pt x="2680" y="2077"/>
                  </a:lnTo>
                  <a:lnTo>
                    <a:pt x="2675" y="2074"/>
                  </a:lnTo>
                  <a:lnTo>
                    <a:pt x="2669" y="2067"/>
                  </a:lnTo>
                  <a:lnTo>
                    <a:pt x="2667" y="2064"/>
                  </a:lnTo>
                  <a:lnTo>
                    <a:pt x="2669" y="2064"/>
                  </a:lnTo>
                  <a:lnTo>
                    <a:pt x="2678" y="2068"/>
                  </a:lnTo>
                  <a:lnTo>
                    <a:pt x="2683" y="2064"/>
                  </a:lnTo>
                  <a:lnTo>
                    <a:pt x="2685" y="2059"/>
                  </a:lnTo>
                  <a:lnTo>
                    <a:pt x="2685" y="2053"/>
                  </a:lnTo>
                  <a:lnTo>
                    <a:pt x="2679" y="2051"/>
                  </a:lnTo>
                  <a:lnTo>
                    <a:pt x="2673" y="2045"/>
                  </a:lnTo>
                  <a:lnTo>
                    <a:pt x="2672" y="2043"/>
                  </a:lnTo>
                  <a:lnTo>
                    <a:pt x="2663" y="2038"/>
                  </a:lnTo>
                  <a:lnTo>
                    <a:pt x="2652" y="2026"/>
                  </a:lnTo>
                  <a:lnTo>
                    <a:pt x="2648" y="2015"/>
                  </a:lnTo>
                  <a:lnTo>
                    <a:pt x="2646" y="2013"/>
                  </a:lnTo>
                  <a:lnTo>
                    <a:pt x="2636" y="2004"/>
                  </a:lnTo>
                  <a:lnTo>
                    <a:pt x="2634" y="2002"/>
                  </a:lnTo>
                  <a:lnTo>
                    <a:pt x="2631" y="2001"/>
                  </a:lnTo>
                  <a:lnTo>
                    <a:pt x="2619" y="2005"/>
                  </a:lnTo>
                  <a:lnTo>
                    <a:pt x="2612" y="2004"/>
                  </a:lnTo>
                  <a:lnTo>
                    <a:pt x="2599" y="1998"/>
                  </a:lnTo>
                  <a:lnTo>
                    <a:pt x="2598" y="1999"/>
                  </a:lnTo>
                  <a:lnTo>
                    <a:pt x="2600" y="2004"/>
                  </a:lnTo>
                  <a:lnTo>
                    <a:pt x="2600" y="2007"/>
                  </a:lnTo>
                  <a:lnTo>
                    <a:pt x="2600" y="2013"/>
                  </a:lnTo>
                  <a:lnTo>
                    <a:pt x="2599" y="2023"/>
                  </a:lnTo>
                  <a:lnTo>
                    <a:pt x="2598" y="2029"/>
                  </a:lnTo>
                  <a:lnTo>
                    <a:pt x="2593" y="2039"/>
                  </a:lnTo>
                  <a:lnTo>
                    <a:pt x="2591" y="2040"/>
                  </a:lnTo>
                  <a:lnTo>
                    <a:pt x="2587" y="2041"/>
                  </a:lnTo>
                  <a:lnTo>
                    <a:pt x="2585" y="2041"/>
                  </a:lnTo>
                  <a:lnTo>
                    <a:pt x="2586" y="2038"/>
                  </a:lnTo>
                  <a:lnTo>
                    <a:pt x="2590" y="2033"/>
                  </a:lnTo>
                  <a:lnTo>
                    <a:pt x="2595" y="2025"/>
                  </a:lnTo>
                  <a:lnTo>
                    <a:pt x="2595" y="2018"/>
                  </a:lnTo>
                  <a:lnTo>
                    <a:pt x="2594" y="2018"/>
                  </a:lnTo>
                  <a:lnTo>
                    <a:pt x="2593" y="2018"/>
                  </a:lnTo>
                  <a:lnTo>
                    <a:pt x="2589" y="2020"/>
                  </a:lnTo>
                  <a:lnTo>
                    <a:pt x="2585" y="2030"/>
                  </a:lnTo>
                  <a:lnTo>
                    <a:pt x="2575" y="2037"/>
                  </a:lnTo>
                  <a:lnTo>
                    <a:pt x="2568" y="2039"/>
                  </a:lnTo>
                  <a:lnTo>
                    <a:pt x="2555" y="2040"/>
                  </a:lnTo>
                  <a:lnTo>
                    <a:pt x="2553" y="2040"/>
                  </a:lnTo>
                  <a:lnTo>
                    <a:pt x="2552" y="2038"/>
                  </a:lnTo>
                  <a:lnTo>
                    <a:pt x="2555" y="2036"/>
                  </a:lnTo>
                  <a:lnTo>
                    <a:pt x="2562" y="2031"/>
                  </a:lnTo>
                  <a:lnTo>
                    <a:pt x="2565" y="2023"/>
                  </a:lnTo>
                  <a:lnTo>
                    <a:pt x="2570" y="2021"/>
                  </a:lnTo>
                  <a:lnTo>
                    <a:pt x="2571" y="2018"/>
                  </a:lnTo>
                  <a:lnTo>
                    <a:pt x="2565" y="2017"/>
                  </a:lnTo>
                  <a:lnTo>
                    <a:pt x="2560" y="2014"/>
                  </a:lnTo>
                  <a:lnTo>
                    <a:pt x="2555" y="2010"/>
                  </a:lnTo>
                  <a:lnTo>
                    <a:pt x="2558" y="2009"/>
                  </a:lnTo>
                  <a:lnTo>
                    <a:pt x="2559" y="2009"/>
                  </a:lnTo>
                  <a:lnTo>
                    <a:pt x="2562" y="2007"/>
                  </a:lnTo>
                  <a:lnTo>
                    <a:pt x="2566" y="2000"/>
                  </a:lnTo>
                  <a:lnTo>
                    <a:pt x="2562" y="1999"/>
                  </a:lnTo>
                  <a:lnTo>
                    <a:pt x="2557" y="2000"/>
                  </a:lnTo>
                  <a:lnTo>
                    <a:pt x="2549" y="2005"/>
                  </a:lnTo>
                  <a:lnTo>
                    <a:pt x="2548" y="2009"/>
                  </a:lnTo>
                  <a:lnTo>
                    <a:pt x="2550" y="2012"/>
                  </a:lnTo>
                  <a:lnTo>
                    <a:pt x="2553" y="2014"/>
                  </a:lnTo>
                  <a:lnTo>
                    <a:pt x="2550" y="2025"/>
                  </a:lnTo>
                  <a:lnTo>
                    <a:pt x="2546" y="2024"/>
                  </a:lnTo>
                  <a:lnTo>
                    <a:pt x="2542" y="2024"/>
                  </a:lnTo>
                  <a:lnTo>
                    <a:pt x="2539" y="2027"/>
                  </a:lnTo>
                  <a:lnTo>
                    <a:pt x="2536" y="2026"/>
                  </a:lnTo>
                  <a:lnTo>
                    <a:pt x="2535" y="2019"/>
                  </a:lnTo>
                  <a:lnTo>
                    <a:pt x="2537" y="2012"/>
                  </a:lnTo>
                  <a:lnTo>
                    <a:pt x="2538" y="1997"/>
                  </a:lnTo>
                  <a:lnTo>
                    <a:pt x="2539" y="1991"/>
                  </a:lnTo>
                  <a:lnTo>
                    <a:pt x="2539" y="1985"/>
                  </a:lnTo>
                  <a:lnTo>
                    <a:pt x="2538" y="1982"/>
                  </a:lnTo>
                  <a:lnTo>
                    <a:pt x="2536" y="1982"/>
                  </a:lnTo>
                  <a:lnTo>
                    <a:pt x="2532" y="1982"/>
                  </a:lnTo>
                  <a:lnTo>
                    <a:pt x="2521" y="1982"/>
                  </a:lnTo>
                  <a:lnTo>
                    <a:pt x="2508" y="1984"/>
                  </a:lnTo>
                  <a:lnTo>
                    <a:pt x="2495" y="1978"/>
                  </a:lnTo>
                  <a:lnTo>
                    <a:pt x="2492" y="1977"/>
                  </a:lnTo>
                  <a:lnTo>
                    <a:pt x="2489" y="1976"/>
                  </a:lnTo>
                  <a:lnTo>
                    <a:pt x="2488" y="1970"/>
                  </a:lnTo>
                  <a:lnTo>
                    <a:pt x="2489" y="1966"/>
                  </a:lnTo>
                  <a:lnTo>
                    <a:pt x="2489" y="1964"/>
                  </a:lnTo>
                  <a:lnTo>
                    <a:pt x="2499" y="1954"/>
                  </a:lnTo>
                  <a:lnTo>
                    <a:pt x="2505" y="1952"/>
                  </a:lnTo>
                  <a:lnTo>
                    <a:pt x="2519" y="1941"/>
                  </a:lnTo>
                  <a:lnTo>
                    <a:pt x="2524" y="1932"/>
                  </a:lnTo>
                  <a:lnTo>
                    <a:pt x="2528" y="1929"/>
                  </a:lnTo>
                  <a:lnTo>
                    <a:pt x="2538" y="1922"/>
                  </a:lnTo>
                  <a:lnTo>
                    <a:pt x="2545" y="1916"/>
                  </a:lnTo>
                  <a:lnTo>
                    <a:pt x="2551" y="1911"/>
                  </a:lnTo>
                  <a:lnTo>
                    <a:pt x="2557" y="1906"/>
                  </a:lnTo>
                  <a:lnTo>
                    <a:pt x="2563" y="1899"/>
                  </a:lnTo>
                  <a:lnTo>
                    <a:pt x="2567" y="1897"/>
                  </a:lnTo>
                  <a:lnTo>
                    <a:pt x="2579" y="1880"/>
                  </a:lnTo>
                  <a:lnTo>
                    <a:pt x="2581" y="1876"/>
                  </a:lnTo>
                  <a:lnTo>
                    <a:pt x="2583" y="1871"/>
                  </a:lnTo>
                  <a:lnTo>
                    <a:pt x="2584" y="1869"/>
                  </a:lnTo>
                  <a:lnTo>
                    <a:pt x="2598" y="1849"/>
                  </a:lnTo>
                  <a:lnTo>
                    <a:pt x="2607" y="1842"/>
                  </a:lnTo>
                  <a:lnTo>
                    <a:pt x="2614" y="1832"/>
                  </a:lnTo>
                  <a:lnTo>
                    <a:pt x="2623" y="1828"/>
                  </a:lnTo>
                  <a:lnTo>
                    <a:pt x="2625" y="1826"/>
                  </a:lnTo>
                  <a:lnTo>
                    <a:pt x="2628" y="1820"/>
                  </a:lnTo>
                  <a:lnTo>
                    <a:pt x="2634" y="1817"/>
                  </a:lnTo>
                  <a:lnTo>
                    <a:pt x="2636" y="1815"/>
                  </a:lnTo>
                  <a:lnTo>
                    <a:pt x="2641" y="1807"/>
                  </a:lnTo>
                  <a:lnTo>
                    <a:pt x="2654" y="1799"/>
                  </a:lnTo>
                  <a:lnTo>
                    <a:pt x="2657" y="1796"/>
                  </a:lnTo>
                  <a:lnTo>
                    <a:pt x="2663" y="1775"/>
                  </a:lnTo>
                  <a:lnTo>
                    <a:pt x="2665" y="1769"/>
                  </a:lnTo>
                  <a:lnTo>
                    <a:pt x="2672" y="1763"/>
                  </a:lnTo>
                  <a:lnTo>
                    <a:pt x="2683" y="1756"/>
                  </a:lnTo>
                  <a:lnTo>
                    <a:pt x="2691" y="1749"/>
                  </a:lnTo>
                  <a:lnTo>
                    <a:pt x="2696" y="1743"/>
                  </a:lnTo>
                  <a:lnTo>
                    <a:pt x="2705" y="1727"/>
                  </a:lnTo>
                  <a:lnTo>
                    <a:pt x="2715" y="1718"/>
                  </a:lnTo>
                  <a:lnTo>
                    <a:pt x="2722" y="1712"/>
                  </a:lnTo>
                  <a:lnTo>
                    <a:pt x="2742" y="1704"/>
                  </a:lnTo>
                  <a:lnTo>
                    <a:pt x="2753" y="1706"/>
                  </a:lnTo>
                  <a:lnTo>
                    <a:pt x="2763" y="1702"/>
                  </a:lnTo>
                  <a:lnTo>
                    <a:pt x="2772" y="1702"/>
                  </a:lnTo>
                  <a:lnTo>
                    <a:pt x="2783" y="1704"/>
                  </a:lnTo>
                  <a:lnTo>
                    <a:pt x="2817" y="1702"/>
                  </a:lnTo>
                  <a:lnTo>
                    <a:pt x="2824" y="1704"/>
                  </a:lnTo>
                  <a:lnTo>
                    <a:pt x="2826" y="1706"/>
                  </a:lnTo>
                  <a:lnTo>
                    <a:pt x="2830" y="1715"/>
                  </a:lnTo>
                  <a:lnTo>
                    <a:pt x="2833" y="1716"/>
                  </a:lnTo>
                  <a:lnTo>
                    <a:pt x="2841" y="1713"/>
                  </a:lnTo>
                  <a:lnTo>
                    <a:pt x="2846" y="1700"/>
                  </a:lnTo>
                  <a:lnTo>
                    <a:pt x="2848" y="1699"/>
                  </a:lnTo>
                  <a:lnTo>
                    <a:pt x="2857" y="1704"/>
                  </a:lnTo>
                  <a:lnTo>
                    <a:pt x="2865" y="1705"/>
                  </a:lnTo>
                  <a:lnTo>
                    <a:pt x="2880" y="1711"/>
                  </a:lnTo>
                  <a:lnTo>
                    <a:pt x="2885" y="1709"/>
                  </a:lnTo>
                  <a:lnTo>
                    <a:pt x="2891" y="1703"/>
                  </a:lnTo>
                  <a:lnTo>
                    <a:pt x="2904" y="1702"/>
                  </a:lnTo>
                  <a:lnTo>
                    <a:pt x="2911" y="1711"/>
                  </a:lnTo>
                  <a:lnTo>
                    <a:pt x="2918" y="1711"/>
                  </a:lnTo>
                  <a:lnTo>
                    <a:pt x="2924" y="1710"/>
                  </a:lnTo>
                  <a:lnTo>
                    <a:pt x="2926" y="1704"/>
                  </a:lnTo>
                  <a:lnTo>
                    <a:pt x="2924" y="1702"/>
                  </a:lnTo>
                  <a:lnTo>
                    <a:pt x="2919" y="1704"/>
                  </a:lnTo>
                  <a:lnTo>
                    <a:pt x="2917" y="1699"/>
                  </a:lnTo>
                  <a:lnTo>
                    <a:pt x="2921" y="1694"/>
                  </a:lnTo>
                  <a:lnTo>
                    <a:pt x="2925" y="1697"/>
                  </a:lnTo>
                  <a:lnTo>
                    <a:pt x="2932" y="1697"/>
                  </a:lnTo>
                  <a:lnTo>
                    <a:pt x="2933" y="1697"/>
                  </a:lnTo>
                  <a:lnTo>
                    <a:pt x="2933" y="1694"/>
                  </a:lnTo>
                  <a:lnTo>
                    <a:pt x="2931" y="1693"/>
                  </a:lnTo>
                  <a:lnTo>
                    <a:pt x="2929" y="1688"/>
                  </a:lnTo>
                  <a:lnTo>
                    <a:pt x="2936" y="1682"/>
                  </a:lnTo>
                  <a:lnTo>
                    <a:pt x="2941" y="1680"/>
                  </a:lnTo>
                  <a:lnTo>
                    <a:pt x="2947" y="1679"/>
                  </a:lnTo>
                  <a:lnTo>
                    <a:pt x="2965" y="1686"/>
                  </a:lnTo>
                  <a:lnTo>
                    <a:pt x="2969" y="1688"/>
                  </a:lnTo>
                  <a:lnTo>
                    <a:pt x="2973" y="1691"/>
                  </a:lnTo>
                  <a:lnTo>
                    <a:pt x="2980" y="1693"/>
                  </a:lnTo>
                  <a:lnTo>
                    <a:pt x="2976" y="1694"/>
                  </a:lnTo>
                  <a:lnTo>
                    <a:pt x="2974" y="1696"/>
                  </a:lnTo>
                  <a:lnTo>
                    <a:pt x="2979" y="1695"/>
                  </a:lnTo>
                  <a:lnTo>
                    <a:pt x="2982" y="1698"/>
                  </a:lnTo>
                  <a:lnTo>
                    <a:pt x="2985" y="1699"/>
                  </a:lnTo>
                  <a:lnTo>
                    <a:pt x="2987" y="1697"/>
                  </a:lnTo>
                  <a:lnTo>
                    <a:pt x="2988" y="1695"/>
                  </a:lnTo>
                  <a:lnTo>
                    <a:pt x="2990" y="1692"/>
                  </a:lnTo>
                  <a:lnTo>
                    <a:pt x="2992" y="1691"/>
                  </a:lnTo>
                  <a:lnTo>
                    <a:pt x="2996" y="1691"/>
                  </a:lnTo>
                  <a:lnTo>
                    <a:pt x="3002" y="1693"/>
                  </a:lnTo>
                  <a:lnTo>
                    <a:pt x="3006" y="1694"/>
                  </a:lnTo>
                  <a:lnTo>
                    <a:pt x="3016" y="1707"/>
                  </a:lnTo>
                  <a:lnTo>
                    <a:pt x="3021" y="1710"/>
                  </a:lnTo>
                  <a:lnTo>
                    <a:pt x="3026" y="1709"/>
                  </a:lnTo>
                  <a:lnTo>
                    <a:pt x="3028" y="1710"/>
                  </a:lnTo>
                  <a:lnTo>
                    <a:pt x="3031" y="1713"/>
                  </a:lnTo>
                  <a:lnTo>
                    <a:pt x="3022" y="1718"/>
                  </a:lnTo>
                  <a:lnTo>
                    <a:pt x="3014" y="1718"/>
                  </a:lnTo>
                  <a:lnTo>
                    <a:pt x="3007" y="1717"/>
                  </a:lnTo>
                  <a:lnTo>
                    <a:pt x="2995" y="1722"/>
                  </a:lnTo>
                  <a:lnTo>
                    <a:pt x="3001" y="1735"/>
                  </a:lnTo>
                  <a:lnTo>
                    <a:pt x="3013" y="1735"/>
                  </a:lnTo>
                  <a:lnTo>
                    <a:pt x="3025" y="1733"/>
                  </a:lnTo>
                  <a:lnTo>
                    <a:pt x="3028" y="1727"/>
                  </a:lnTo>
                  <a:lnTo>
                    <a:pt x="3032" y="1726"/>
                  </a:lnTo>
                  <a:lnTo>
                    <a:pt x="3036" y="1726"/>
                  </a:lnTo>
                  <a:lnTo>
                    <a:pt x="3041" y="1730"/>
                  </a:lnTo>
                  <a:lnTo>
                    <a:pt x="3048" y="1732"/>
                  </a:lnTo>
                  <a:lnTo>
                    <a:pt x="3051" y="1731"/>
                  </a:lnTo>
                  <a:lnTo>
                    <a:pt x="3057" y="1722"/>
                  </a:lnTo>
                  <a:lnTo>
                    <a:pt x="3061" y="1721"/>
                  </a:lnTo>
                  <a:lnTo>
                    <a:pt x="3063" y="1722"/>
                  </a:lnTo>
                  <a:lnTo>
                    <a:pt x="3066" y="1714"/>
                  </a:lnTo>
                  <a:lnTo>
                    <a:pt x="3077" y="1713"/>
                  </a:lnTo>
                  <a:lnTo>
                    <a:pt x="3083" y="1720"/>
                  </a:lnTo>
                  <a:lnTo>
                    <a:pt x="3087" y="1722"/>
                  </a:lnTo>
                  <a:lnTo>
                    <a:pt x="3094" y="1721"/>
                  </a:lnTo>
                  <a:lnTo>
                    <a:pt x="3099" y="1716"/>
                  </a:lnTo>
                  <a:lnTo>
                    <a:pt x="3101" y="1714"/>
                  </a:lnTo>
                  <a:lnTo>
                    <a:pt x="3109" y="1718"/>
                  </a:lnTo>
                  <a:lnTo>
                    <a:pt x="3113" y="1716"/>
                  </a:lnTo>
                  <a:lnTo>
                    <a:pt x="3119" y="1715"/>
                  </a:lnTo>
                  <a:lnTo>
                    <a:pt x="3123" y="1716"/>
                  </a:lnTo>
                  <a:lnTo>
                    <a:pt x="3123" y="1710"/>
                  </a:lnTo>
                  <a:lnTo>
                    <a:pt x="3124" y="1705"/>
                  </a:lnTo>
                  <a:lnTo>
                    <a:pt x="3118" y="1699"/>
                  </a:lnTo>
                  <a:lnTo>
                    <a:pt x="3105" y="1694"/>
                  </a:lnTo>
                  <a:lnTo>
                    <a:pt x="3098" y="1697"/>
                  </a:lnTo>
                  <a:lnTo>
                    <a:pt x="3095" y="1697"/>
                  </a:lnTo>
                  <a:lnTo>
                    <a:pt x="3093" y="1697"/>
                  </a:lnTo>
                  <a:lnTo>
                    <a:pt x="3091" y="1694"/>
                  </a:lnTo>
                  <a:lnTo>
                    <a:pt x="3093" y="1690"/>
                  </a:lnTo>
                  <a:lnTo>
                    <a:pt x="3095" y="1686"/>
                  </a:lnTo>
                  <a:lnTo>
                    <a:pt x="3095" y="1682"/>
                  </a:lnTo>
                  <a:lnTo>
                    <a:pt x="3095" y="1675"/>
                  </a:lnTo>
                  <a:lnTo>
                    <a:pt x="3099" y="1672"/>
                  </a:lnTo>
                  <a:lnTo>
                    <a:pt x="3100" y="1672"/>
                  </a:lnTo>
                  <a:lnTo>
                    <a:pt x="3105" y="1658"/>
                  </a:lnTo>
                  <a:lnTo>
                    <a:pt x="3117" y="1641"/>
                  </a:lnTo>
                  <a:lnTo>
                    <a:pt x="3132" y="1630"/>
                  </a:lnTo>
                  <a:lnTo>
                    <a:pt x="3141" y="1621"/>
                  </a:lnTo>
                  <a:lnTo>
                    <a:pt x="3145" y="1616"/>
                  </a:lnTo>
                  <a:lnTo>
                    <a:pt x="3152" y="1601"/>
                  </a:lnTo>
                  <a:lnTo>
                    <a:pt x="3161" y="1591"/>
                  </a:lnTo>
                  <a:lnTo>
                    <a:pt x="3165" y="1588"/>
                  </a:lnTo>
                  <a:lnTo>
                    <a:pt x="3170" y="1583"/>
                  </a:lnTo>
                  <a:lnTo>
                    <a:pt x="3172" y="1569"/>
                  </a:lnTo>
                  <a:lnTo>
                    <a:pt x="3175" y="1566"/>
                  </a:lnTo>
                  <a:lnTo>
                    <a:pt x="3179" y="1564"/>
                  </a:lnTo>
                  <a:lnTo>
                    <a:pt x="3185" y="1557"/>
                  </a:lnTo>
                  <a:lnTo>
                    <a:pt x="3193" y="1552"/>
                  </a:lnTo>
                  <a:lnTo>
                    <a:pt x="3197" y="1548"/>
                  </a:lnTo>
                  <a:lnTo>
                    <a:pt x="3208" y="1548"/>
                  </a:lnTo>
                  <a:lnTo>
                    <a:pt x="3216" y="1551"/>
                  </a:lnTo>
                  <a:lnTo>
                    <a:pt x="3218" y="1550"/>
                  </a:lnTo>
                  <a:lnTo>
                    <a:pt x="3225" y="1546"/>
                  </a:lnTo>
                  <a:lnTo>
                    <a:pt x="3231" y="1547"/>
                  </a:lnTo>
                  <a:lnTo>
                    <a:pt x="3240" y="1544"/>
                  </a:lnTo>
                  <a:lnTo>
                    <a:pt x="3248" y="1539"/>
                  </a:lnTo>
                  <a:lnTo>
                    <a:pt x="3251" y="1539"/>
                  </a:lnTo>
                  <a:lnTo>
                    <a:pt x="3255" y="1540"/>
                  </a:lnTo>
                  <a:lnTo>
                    <a:pt x="3259" y="1547"/>
                  </a:lnTo>
                  <a:lnTo>
                    <a:pt x="3261" y="1549"/>
                  </a:lnTo>
                  <a:lnTo>
                    <a:pt x="3263" y="1553"/>
                  </a:lnTo>
                  <a:lnTo>
                    <a:pt x="3268" y="1551"/>
                  </a:lnTo>
                  <a:lnTo>
                    <a:pt x="3283" y="1541"/>
                  </a:lnTo>
                  <a:lnTo>
                    <a:pt x="3285" y="1541"/>
                  </a:lnTo>
                  <a:lnTo>
                    <a:pt x="3287" y="1542"/>
                  </a:lnTo>
                  <a:lnTo>
                    <a:pt x="3288" y="1545"/>
                  </a:lnTo>
                  <a:lnTo>
                    <a:pt x="3288" y="1549"/>
                  </a:lnTo>
                  <a:lnTo>
                    <a:pt x="3285" y="1558"/>
                  </a:lnTo>
                  <a:lnTo>
                    <a:pt x="3283" y="1566"/>
                  </a:lnTo>
                  <a:lnTo>
                    <a:pt x="3275" y="1580"/>
                  </a:lnTo>
                  <a:lnTo>
                    <a:pt x="3273" y="1581"/>
                  </a:lnTo>
                  <a:lnTo>
                    <a:pt x="3275" y="1586"/>
                  </a:lnTo>
                  <a:lnTo>
                    <a:pt x="3276" y="1592"/>
                  </a:lnTo>
                  <a:lnTo>
                    <a:pt x="3272" y="1600"/>
                  </a:lnTo>
                  <a:lnTo>
                    <a:pt x="3271" y="1604"/>
                  </a:lnTo>
                  <a:lnTo>
                    <a:pt x="3273" y="1605"/>
                  </a:lnTo>
                  <a:lnTo>
                    <a:pt x="3278" y="1601"/>
                  </a:lnTo>
                  <a:lnTo>
                    <a:pt x="3283" y="1598"/>
                  </a:lnTo>
                  <a:lnTo>
                    <a:pt x="3286" y="1598"/>
                  </a:lnTo>
                  <a:lnTo>
                    <a:pt x="3289" y="1599"/>
                  </a:lnTo>
                  <a:lnTo>
                    <a:pt x="3284" y="1612"/>
                  </a:lnTo>
                  <a:lnTo>
                    <a:pt x="3284" y="1618"/>
                  </a:lnTo>
                  <a:lnTo>
                    <a:pt x="3283" y="1620"/>
                  </a:lnTo>
                  <a:lnTo>
                    <a:pt x="3283" y="1624"/>
                  </a:lnTo>
                  <a:lnTo>
                    <a:pt x="3286" y="1621"/>
                  </a:lnTo>
                  <a:lnTo>
                    <a:pt x="3289" y="1619"/>
                  </a:lnTo>
                  <a:lnTo>
                    <a:pt x="3292" y="1617"/>
                  </a:lnTo>
                  <a:lnTo>
                    <a:pt x="3302" y="1617"/>
                  </a:lnTo>
                  <a:lnTo>
                    <a:pt x="3307" y="1608"/>
                  </a:lnTo>
                  <a:lnTo>
                    <a:pt x="3310" y="1604"/>
                  </a:lnTo>
                  <a:lnTo>
                    <a:pt x="3347" y="1565"/>
                  </a:lnTo>
                  <a:lnTo>
                    <a:pt x="3354" y="1557"/>
                  </a:lnTo>
                  <a:lnTo>
                    <a:pt x="3357" y="1557"/>
                  </a:lnTo>
                  <a:lnTo>
                    <a:pt x="3360" y="1558"/>
                  </a:lnTo>
                  <a:lnTo>
                    <a:pt x="3363" y="1558"/>
                  </a:lnTo>
                  <a:lnTo>
                    <a:pt x="3364" y="1555"/>
                  </a:lnTo>
                  <a:lnTo>
                    <a:pt x="3365" y="1554"/>
                  </a:lnTo>
                  <a:lnTo>
                    <a:pt x="3368" y="1554"/>
                  </a:lnTo>
                  <a:lnTo>
                    <a:pt x="3371" y="1562"/>
                  </a:lnTo>
                  <a:lnTo>
                    <a:pt x="3372" y="1565"/>
                  </a:lnTo>
                  <a:lnTo>
                    <a:pt x="3375" y="1564"/>
                  </a:lnTo>
                  <a:lnTo>
                    <a:pt x="3376" y="1563"/>
                  </a:lnTo>
                  <a:lnTo>
                    <a:pt x="3377" y="1561"/>
                  </a:lnTo>
                  <a:lnTo>
                    <a:pt x="3379" y="1558"/>
                  </a:lnTo>
                  <a:lnTo>
                    <a:pt x="3381" y="1555"/>
                  </a:lnTo>
                  <a:lnTo>
                    <a:pt x="3379" y="1552"/>
                  </a:lnTo>
                  <a:lnTo>
                    <a:pt x="3373" y="1549"/>
                  </a:lnTo>
                  <a:lnTo>
                    <a:pt x="3373" y="1542"/>
                  </a:lnTo>
                  <a:lnTo>
                    <a:pt x="3377" y="1531"/>
                  </a:lnTo>
                  <a:lnTo>
                    <a:pt x="3377" y="1524"/>
                  </a:lnTo>
                  <a:lnTo>
                    <a:pt x="3378" y="1517"/>
                  </a:lnTo>
                  <a:lnTo>
                    <a:pt x="3380" y="1513"/>
                  </a:lnTo>
                  <a:lnTo>
                    <a:pt x="3381" y="1511"/>
                  </a:lnTo>
                  <a:lnTo>
                    <a:pt x="3382" y="1509"/>
                  </a:lnTo>
                  <a:lnTo>
                    <a:pt x="3381" y="1503"/>
                  </a:lnTo>
                  <a:lnTo>
                    <a:pt x="3382" y="1500"/>
                  </a:lnTo>
                  <a:lnTo>
                    <a:pt x="3383" y="1497"/>
                  </a:lnTo>
                  <a:lnTo>
                    <a:pt x="3413" y="1487"/>
                  </a:lnTo>
                  <a:lnTo>
                    <a:pt x="3418" y="1486"/>
                  </a:lnTo>
                  <a:lnTo>
                    <a:pt x="3423" y="1488"/>
                  </a:lnTo>
                  <a:lnTo>
                    <a:pt x="3430" y="1495"/>
                  </a:lnTo>
                  <a:lnTo>
                    <a:pt x="3438" y="1499"/>
                  </a:lnTo>
                  <a:lnTo>
                    <a:pt x="3449" y="1501"/>
                  </a:lnTo>
                  <a:lnTo>
                    <a:pt x="3450" y="1504"/>
                  </a:lnTo>
                  <a:lnTo>
                    <a:pt x="3445" y="1503"/>
                  </a:lnTo>
                  <a:lnTo>
                    <a:pt x="3444" y="1504"/>
                  </a:lnTo>
                  <a:lnTo>
                    <a:pt x="3444" y="1507"/>
                  </a:lnTo>
                  <a:lnTo>
                    <a:pt x="3444" y="1509"/>
                  </a:lnTo>
                  <a:lnTo>
                    <a:pt x="3440" y="1506"/>
                  </a:lnTo>
                  <a:lnTo>
                    <a:pt x="3433" y="1505"/>
                  </a:lnTo>
                  <a:lnTo>
                    <a:pt x="3426" y="1502"/>
                  </a:lnTo>
                  <a:lnTo>
                    <a:pt x="3424" y="1502"/>
                  </a:lnTo>
                  <a:lnTo>
                    <a:pt x="3414" y="1511"/>
                  </a:lnTo>
                  <a:lnTo>
                    <a:pt x="3411" y="1514"/>
                  </a:lnTo>
                  <a:lnTo>
                    <a:pt x="3407" y="1531"/>
                  </a:lnTo>
                  <a:lnTo>
                    <a:pt x="3407" y="1543"/>
                  </a:lnTo>
                  <a:lnTo>
                    <a:pt x="3405" y="1554"/>
                  </a:lnTo>
                  <a:lnTo>
                    <a:pt x="3401" y="1558"/>
                  </a:lnTo>
                  <a:lnTo>
                    <a:pt x="3399" y="1564"/>
                  </a:lnTo>
                  <a:lnTo>
                    <a:pt x="3398" y="1570"/>
                  </a:lnTo>
                  <a:lnTo>
                    <a:pt x="3404" y="1573"/>
                  </a:lnTo>
                  <a:lnTo>
                    <a:pt x="3404" y="1575"/>
                  </a:lnTo>
                  <a:lnTo>
                    <a:pt x="3405" y="1579"/>
                  </a:lnTo>
                  <a:lnTo>
                    <a:pt x="3401" y="1585"/>
                  </a:lnTo>
                  <a:lnTo>
                    <a:pt x="3393" y="1594"/>
                  </a:lnTo>
                  <a:lnTo>
                    <a:pt x="3392" y="1596"/>
                  </a:lnTo>
                  <a:lnTo>
                    <a:pt x="3390" y="1599"/>
                  </a:lnTo>
                  <a:lnTo>
                    <a:pt x="3396" y="1607"/>
                  </a:lnTo>
                  <a:lnTo>
                    <a:pt x="3392" y="1609"/>
                  </a:lnTo>
                  <a:lnTo>
                    <a:pt x="3388" y="1611"/>
                  </a:lnTo>
                  <a:lnTo>
                    <a:pt x="3384" y="1614"/>
                  </a:lnTo>
                  <a:lnTo>
                    <a:pt x="3372" y="1615"/>
                  </a:lnTo>
                  <a:lnTo>
                    <a:pt x="3364" y="1622"/>
                  </a:lnTo>
                  <a:lnTo>
                    <a:pt x="3349" y="1630"/>
                  </a:lnTo>
                  <a:lnTo>
                    <a:pt x="3343" y="1635"/>
                  </a:lnTo>
                  <a:lnTo>
                    <a:pt x="3341" y="1637"/>
                  </a:lnTo>
                  <a:lnTo>
                    <a:pt x="3336" y="1650"/>
                  </a:lnTo>
                  <a:lnTo>
                    <a:pt x="3333" y="1655"/>
                  </a:lnTo>
                  <a:lnTo>
                    <a:pt x="3324" y="1663"/>
                  </a:lnTo>
                  <a:lnTo>
                    <a:pt x="3316" y="1674"/>
                  </a:lnTo>
                  <a:lnTo>
                    <a:pt x="3305" y="1688"/>
                  </a:lnTo>
                  <a:lnTo>
                    <a:pt x="3300" y="1690"/>
                  </a:lnTo>
                  <a:lnTo>
                    <a:pt x="3295" y="1693"/>
                  </a:lnTo>
                  <a:lnTo>
                    <a:pt x="3289" y="1703"/>
                  </a:lnTo>
                  <a:lnTo>
                    <a:pt x="3272" y="1719"/>
                  </a:lnTo>
                  <a:lnTo>
                    <a:pt x="3264" y="1740"/>
                  </a:lnTo>
                  <a:lnTo>
                    <a:pt x="3260" y="1746"/>
                  </a:lnTo>
                  <a:lnTo>
                    <a:pt x="3255" y="1751"/>
                  </a:lnTo>
                  <a:lnTo>
                    <a:pt x="3252" y="1757"/>
                  </a:lnTo>
                  <a:lnTo>
                    <a:pt x="3247" y="1762"/>
                  </a:lnTo>
                  <a:lnTo>
                    <a:pt x="3236" y="1771"/>
                  </a:lnTo>
                  <a:lnTo>
                    <a:pt x="3228" y="1778"/>
                  </a:lnTo>
                  <a:lnTo>
                    <a:pt x="3224" y="1783"/>
                  </a:lnTo>
                  <a:lnTo>
                    <a:pt x="3223" y="1787"/>
                  </a:lnTo>
                  <a:lnTo>
                    <a:pt x="3220" y="1787"/>
                  </a:lnTo>
                  <a:lnTo>
                    <a:pt x="3213" y="1789"/>
                  </a:lnTo>
                  <a:lnTo>
                    <a:pt x="3203" y="1787"/>
                  </a:lnTo>
                  <a:lnTo>
                    <a:pt x="3197" y="1800"/>
                  </a:lnTo>
                  <a:lnTo>
                    <a:pt x="3188" y="1801"/>
                  </a:lnTo>
                  <a:lnTo>
                    <a:pt x="3181" y="1798"/>
                  </a:lnTo>
                  <a:lnTo>
                    <a:pt x="3178" y="1800"/>
                  </a:lnTo>
                  <a:lnTo>
                    <a:pt x="3176" y="1801"/>
                  </a:lnTo>
                  <a:lnTo>
                    <a:pt x="3175" y="1803"/>
                  </a:lnTo>
                  <a:lnTo>
                    <a:pt x="3179" y="1808"/>
                  </a:lnTo>
                  <a:lnTo>
                    <a:pt x="3181" y="1811"/>
                  </a:lnTo>
                  <a:lnTo>
                    <a:pt x="3181" y="1814"/>
                  </a:lnTo>
                  <a:lnTo>
                    <a:pt x="3181" y="1820"/>
                  </a:lnTo>
                  <a:lnTo>
                    <a:pt x="3177" y="1830"/>
                  </a:lnTo>
                  <a:lnTo>
                    <a:pt x="3173" y="1838"/>
                  </a:lnTo>
                  <a:lnTo>
                    <a:pt x="3167" y="1846"/>
                  </a:lnTo>
                  <a:lnTo>
                    <a:pt x="3152" y="1860"/>
                  </a:lnTo>
                  <a:lnTo>
                    <a:pt x="3151" y="1862"/>
                  </a:lnTo>
                  <a:lnTo>
                    <a:pt x="3149" y="1865"/>
                  </a:lnTo>
                  <a:lnTo>
                    <a:pt x="3141" y="1900"/>
                  </a:lnTo>
                  <a:lnTo>
                    <a:pt x="3139" y="1916"/>
                  </a:lnTo>
                  <a:lnTo>
                    <a:pt x="3136" y="1941"/>
                  </a:lnTo>
                  <a:lnTo>
                    <a:pt x="3136" y="1950"/>
                  </a:lnTo>
                  <a:lnTo>
                    <a:pt x="3138" y="1968"/>
                  </a:lnTo>
                  <a:lnTo>
                    <a:pt x="3141" y="1987"/>
                  </a:lnTo>
                  <a:lnTo>
                    <a:pt x="3147" y="2020"/>
                  </a:lnTo>
                  <a:lnTo>
                    <a:pt x="3149" y="2029"/>
                  </a:lnTo>
                  <a:lnTo>
                    <a:pt x="3153" y="2068"/>
                  </a:lnTo>
                  <a:lnTo>
                    <a:pt x="3153" y="2076"/>
                  </a:lnTo>
                  <a:lnTo>
                    <a:pt x="3155" y="2082"/>
                  </a:lnTo>
                  <a:lnTo>
                    <a:pt x="3157" y="2089"/>
                  </a:lnTo>
                  <a:lnTo>
                    <a:pt x="3162" y="2095"/>
                  </a:lnTo>
                  <a:lnTo>
                    <a:pt x="3162" y="2102"/>
                  </a:lnTo>
                  <a:lnTo>
                    <a:pt x="3166" y="2125"/>
                  </a:lnTo>
                  <a:lnTo>
                    <a:pt x="3166" y="2148"/>
                  </a:lnTo>
                  <a:lnTo>
                    <a:pt x="3166" y="2153"/>
                  </a:lnTo>
                  <a:lnTo>
                    <a:pt x="3167" y="2157"/>
                  </a:lnTo>
                  <a:lnTo>
                    <a:pt x="3171" y="2161"/>
                  </a:lnTo>
                  <a:lnTo>
                    <a:pt x="3173" y="2166"/>
                  </a:lnTo>
                  <a:lnTo>
                    <a:pt x="3173" y="2170"/>
                  </a:lnTo>
                  <a:lnTo>
                    <a:pt x="3174" y="2174"/>
                  </a:lnTo>
                  <a:lnTo>
                    <a:pt x="3177" y="2172"/>
                  </a:lnTo>
                  <a:lnTo>
                    <a:pt x="3188" y="2161"/>
                  </a:lnTo>
                  <a:lnTo>
                    <a:pt x="3198" y="2152"/>
                  </a:lnTo>
                  <a:lnTo>
                    <a:pt x="3199" y="2148"/>
                  </a:lnTo>
                  <a:lnTo>
                    <a:pt x="3202" y="2145"/>
                  </a:lnTo>
                  <a:lnTo>
                    <a:pt x="3208" y="2141"/>
                  </a:lnTo>
                  <a:lnTo>
                    <a:pt x="3217" y="2131"/>
                  </a:lnTo>
                  <a:lnTo>
                    <a:pt x="3224" y="2116"/>
                  </a:lnTo>
                  <a:lnTo>
                    <a:pt x="3228" y="2105"/>
                  </a:lnTo>
                  <a:lnTo>
                    <a:pt x="3229" y="2102"/>
                  </a:lnTo>
                  <a:lnTo>
                    <a:pt x="3229" y="2097"/>
                  </a:lnTo>
                  <a:lnTo>
                    <a:pt x="3229" y="2089"/>
                  </a:lnTo>
                  <a:lnTo>
                    <a:pt x="3231" y="2086"/>
                  </a:lnTo>
                  <a:lnTo>
                    <a:pt x="3233" y="2076"/>
                  </a:lnTo>
                  <a:lnTo>
                    <a:pt x="3231" y="2073"/>
                  </a:lnTo>
                  <a:lnTo>
                    <a:pt x="3228" y="2071"/>
                  </a:lnTo>
                  <a:lnTo>
                    <a:pt x="3229" y="2067"/>
                  </a:lnTo>
                  <a:lnTo>
                    <a:pt x="3232" y="2066"/>
                  </a:lnTo>
                  <a:lnTo>
                    <a:pt x="3234" y="2068"/>
                  </a:lnTo>
                  <a:lnTo>
                    <a:pt x="3236" y="2072"/>
                  </a:lnTo>
                  <a:lnTo>
                    <a:pt x="3237" y="2074"/>
                  </a:lnTo>
                  <a:lnTo>
                    <a:pt x="3244" y="2067"/>
                  </a:lnTo>
                  <a:lnTo>
                    <a:pt x="3250" y="2063"/>
                  </a:lnTo>
                  <a:lnTo>
                    <a:pt x="3264" y="2056"/>
                  </a:lnTo>
                  <a:lnTo>
                    <a:pt x="3270" y="2057"/>
                  </a:lnTo>
                  <a:lnTo>
                    <a:pt x="3276" y="2062"/>
                  </a:lnTo>
                  <a:lnTo>
                    <a:pt x="3278" y="2062"/>
                  </a:lnTo>
                  <a:lnTo>
                    <a:pt x="3277" y="2055"/>
                  </a:lnTo>
                  <a:lnTo>
                    <a:pt x="3274" y="2049"/>
                  </a:lnTo>
                  <a:lnTo>
                    <a:pt x="3274" y="2045"/>
                  </a:lnTo>
                  <a:lnTo>
                    <a:pt x="3276" y="2040"/>
                  </a:lnTo>
                  <a:lnTo>
                    <a:pt x="3275" y="2036"/>
                  </a:lnTo>
                  <a:lnTo>
                    <a:pt x="3273" y="2033"/>
                  </a:lnTo>
                  <a:lnTo>
                    <a:pt x="3272" y="2027"/>
                  </a:lnTo>
                  <a:lnTo>
                    <a:pt x="3275" y="2015"/>
                  </a:lnTo>
                  <a:lnTo>
                    <a:pt x="3278" y="2009"/>
                  </a:lnTo>
                  <a:lnTo>
                    <a:pt x="3279" y="2005"/>
                  </a:lnTo>
                  <a:lnTo>
                    <a:pt x="3286" y="2000"/>
                  </a:lnTo>
                  <a:lnTo>
                    <a:pt x="3294" y="1992"/>
                  </a:lnTo>
                  <a:lnTo>
                    <a:pt x="3302" y="1986"/>
                  </a:lnTo>
                  <a:lnTo>
                    <a:pt x="3307" y="1984"/>
                  </a:lnTo>
                  <a:lnTo>
                    <a:pt x="3313" y="1983"/>
                  </a:lnTo>
                  <a:lnTo>
                    <a:pt x="3319" y="1987"/>
                  </a:lnTo>
                  <a:lnTo>
                    <a:pt x="3329" y="1987"/>
                  </a:lnTo>
                  <a:lnTo>
                    <a:pt x="3332" y="1987"/>
                  </a:lnTo>
                  <a:lnTo>
                    <a:pt x="3340" y="1978"/>
                  </a:lnTo>
                  <a:lnTo>
                    <a:pt x="3344" y="1975"/>
                  </a:lnTo>
                  <a:lnTo>
                    <a:pt x="3344" y="1967"/>
                  </a:lnTo>
                  <a:lnTo>
                    <a:pt x="3341" y="1961"/>
                  </a:lnTo>
                  <a:lnTo>
                    <a:pt x="3335" y="1953"/>
                  </a:lnTo>
                  <a:lnTo>
                    <a:pt x="3334" y="1949"/>
                  </a:lnTo>
                  <a:lnTo>
                    <a:pt x="3332" y="1941"/>
                  </a:lnTo>
                  <a:lnTo>
                    <a:pt x="3332" y="1934"/>
                  </a:lnTo>
                  <a:lnTo>
                    <a:pt x="3334" y="1924"/>
                  </a:lnTo>
                  <a:lnTo>
                    <a:pt x="3339" y="1914"/>
                  </a:lnTo>
                  <a:lnTo>
                    <a:pt x="3344" y="1900"/>
                  </a:lnTo>
                  <a:lnTo>
                    <a:pt x="3346" y="1897"/>
                  </a:lnTo>
                  <a:lnTo>
                    <a:pt x="3352" y="1894"/>
                  </a:lnTo>
                  <a:lnTo>
                    <a:pt x="3356" y="1891"/>
                  </a:lnTo>
                  <a:lnTo>
                    <a:pt x="3358" y="1890"/>
                  </a:lnTo>
                  <a:lnTo>
                    <a:pt x="3357" y="1882"/>
                  </a:lnTo>
                  <a:lnTo>
                    <a:pt x="3360" y="1879"/>
                  </a:lnTo>
                  <a:lnTo>
                    <a:pt x="3363" y="1877"/>
                  </a:lnTo>
                  <a:lnTo>
                    <a:pt x="3369" y="1878"/>
                  </a:lnTo>
                  <a:lnTo>
                    <a:pt x="3371" y="1876"/>
                  </a:lnTo>
                  <a:lnTo>
                    <a:pt x="3375" y="1875"/>
                  </a:lnTo>
                  <a:lnTo>
                    <a:pt x="3372" y="1879"/>
                  </a:lnTo>
                  <a:lnTo>
                    <a:pt x="3370" y="1882"/>
                  </a:lnTo>
                  <a:lnTo>
                    <a:pt x="3364" y="1886"/>
                  </a:lnTo>
                  <a:lnTo>
                    <a:pt x="3361" y="1892"/>
                  </a:lnTo>
                  <a:lnTo>
                    <a:pt x="3368" y="1901"/>
                  </a:lnTo>
                  <a:lnTo>
                    <a:pt x="3372" y="1903"/>
                  </a:lnTo>
                  <a:lnTo>
                    <a:pt x="3375" y="1902"/>
                  </a:lnTo>
                  <a:lnTo>
                    <a:pt x="3379" y="1897"/>
                  </a:lnTo>
                  <a:lnTo>
                    <a:pt x="3381" y="1895"/>
                  </a:lnTo>
                  <a:lnTo>
                    <a:pt x="3383" y="1891"/>
                  </a:lnTo>
                  <a:lnTo>
                    <a:pt x="3382" y="1879"/>
                  </a:lnTo>
                  <a:lnTo>
                    <a:pt x="3381" y="1872"/>
                  </a:lnTo>
                  <a:lnTo>
                    <a:pt x="3381" y="1866"/>
                  </a:lnTo>
                  <a:lnTo>
                    <a:pt x="3378" y="1863"/>
                  </a:lnTo>
                  <a:lnTo>
                    <a:pt x="3375" y="1862"/>
                  </a:lnTo>
                  <a:lnTo>
                    <a:pt x="3371" y="1863"/>
                  </a:lnTo>
                  <a:lnTo>
                    <a:pt x="3368" y="1861"/>
                  </a:lnTo>
                  <a:lnTo>
                    <a:pt x="3366" y="1858"/>
                  </a:lnTo>
                  <a:lnTo>
                    <a:pt x="3366" y="1855"/>
                  </a:lnTo>
                  <a:lnTo>
                    <a:pt x="3367" y="1846"/>
                  </a:lnTo>
                  <a:lnTo>
                    <a:pt x="3367" y="1841"/>
                  </a:lnTo>
                  <a:lnTo>
                    <a:pt x="3365" y="1833"/>
                  </a:lnTo>
                  <a:lnTo>
                    <a:pt x="3365" y="1831"/>
                  </a:lnTo>
                  <a:lnTo>
                    <a:pt x="3366" y="1826"/>
                  </a:lnTo>
                  <a:lnTo>
                    <a:pt x="3371" y="1819"/>
                  </a:lnTo>
                  <a:lnTo>
                    <a:pt x="3376" y="1814"/>
                  </a:lnTo>
                  <a:lnTo>
                    <a:pt x="3379" y="1810"/>
                  </a:lnTo>
                  <a:lnTo>
                    <a:pt x="3380" y="1807"/>
                  </a:lnTo>
                  <a:lnTo>
                    <a:pt x="3380" y="1801"/>
                  </a:lnTo>
                  <a:lnTo>
                    <a:pt x="3377" y="1798"/>
                  </a:lnTo>
                  <a:lnTo>
                    <a:pt x="3364" y="1792"/>
                  </a:lnTo>
                  <a:lnTo>
                    <a:pt x="3362" y="1791"/>
                  </a:lnTo>
                  <a:lnTo>
                    <a:pt x="3358" y="1794"/>
                  </a:lnTo>
                  <a:lnTo>
                    <a:pt x="3356" y="1802"/>
                  </a:lnTo>
                  <a:lnTo>
                    <a:pt x="3354" y="1805"/>
                  </a:lnTo>
                  <a:lnTo>
                    <a:pt x="3354" y="1803"/>
                  </a:lnTo>
                  <a:lnTo>
                    <a:pt x="3354" y="1801"/>
                  </a:lnTo>
                  <a:lnTo>
                    <a:pt x="3347" y="1798"/>
                  </a:lnTo>
                  <a:lnTo>
                    <a:pt x="3344" y="1796"/>
                  </a:lnTo>
                  <a:lnTo>
                    <a:pt x="3342" y="1793"/>
                  </a:lnTo>
                  <a:lnTo>
                    <a:pt x="3341" y="1789"/>
                  </a:lnTo>
                  <a:lnTo>
                    <a:pt x="3340" y="1784"/>
                  </a:lnTo>
                  <a:lnTo>
                    <a:pt x="3342" y="1771"/>
                  </a:lnTo>
                  <a:lnTo>
                    <a:pt x="3346" y="1761"/>
                  </a:lnTo>
                  <a:lnTo>
                    <a:pt x="3355" y="1745"/>
                  </a:lnTo>
                  <a:lnTo>
                    <a:pt x="3362" y="1740"/>
                  </a:lnTo>
                  <a:lnTo>
                    <a:pt x="3368" y="1731"/>
                  </a:lnTo>
                  <a:lnTo>
                    <a:pt x="3371" y="1729"/>
                  </a:lnTo>
                  <a:lnTo>
                    <a:pt x="3372" y="1728"/>
                  </a:lnTo>
                  <a:lnTo>
                    <a:pt x="3373" y="1726"/>
                  </a:lnTo>
                  <a:lnTo>
                    <a:pt x="3371" y="1720"/>
                  </a:lnTo>
                  <a:lnTo>
                    <a:pt x="3372" y="1719"/>
                  </a:lnTo>
                  <a:lnTo>
                    <a:pt x="3373" y="1718"/>
                  </a:lnTo>
                  <a:lnTo>
                    <a:pt x="3376" y="1719"/>
                  </a:lnTo>
                  <a:lnTo>
                    <a:pt x="3382" y="1708"/>
                  </a:lnTo>
                  <a:lnTo>
                    <a:pt x="3382" y="1695"/>
                  </a:lnTo>
                  <a:lnTo>
                    <a:pt x="3383" y="1683"/>
                  </a:lnTo>
                  <a:lnTo>
                    <a:pt x="3385" y="1678"/>
                  </a:lnTo>
                  <a:lnTo>
                    <a:pt x="3386" y="1675"/>
                  </a:lnTo>
                  <a:lnTo>
                    <a:pt x="3388" y="1672"/>
                  </a:lnTo>
                  <a:lnTo>
                    <a:pt x="3392" y="1670"/>
                  </a:lnTo>
                  <a:lnTo>
                    <a:pt x="3395" y="1666"/>
                  </a:lnTo>
                  <a:lnTo>
                    <a:pt x="3396" y="1663"/>
                  </a:lnTo>
                  <a:lnTo>
                    <a:pt x="3398" y="1662"/>
                  </a:lnTo>
                  <a:lnTo>
                    <a:pt x="3402" y="1663"/>
                  </a:lnTo>
                  <a:lnTo>
                    <a:pt x="3405" y="1664"/>
                  </a:lnTo>
                  <a:lnTo>
                    <a:pt x="3409" y="1666"/>
                  </a:lnTo>
                  <a:lnTo>
                    <a:pt x="3409" y="1671"/>
                  </a:lnTo>
                  <a:lnTo>
                    <a:pt x="3413" y="1666"/>
                  </a:lnTo>
                  <a:lnTo>
                    <a:pt x="3417" y="1661"/>
                  </a:lnTo>
                  <a:lnTo>
                    <a:pt x="3419" y="1660"/>
                  </a:lnTo>
                  <a:lnTo>
                    <a:pt x="3422" y="1661"/>
                  </a:lnTo>
                  <a:lnTo>
                    <a:pt x="3426" y="1665"/>
                  </a:lnTo>
                  <a:lnTo>
                    <a:pt x="3429" y="1672"/>
                  </a:lnTo>
                  <a:lnTo>
                    <a:pt x="3432" y="1675"/>
                  </a:lnTo>
                  <a:lnTo>
                    <a:pt x="3435" y="1675"/>
                  </a:lnTo>
                  <a:lnTo>
                    <a:pt x="3438" y="1673"/>
                  </a:lnTo>
                  <a:lnTo>
                    <a:pt x="3439" y="1668"/>
                  </a:lnTo>
                  <a:lnTo>
                    <a:pt x="3439" y="1658"/>
                  </a:lnTo>
                  <a:lnTo>
                    <a:pt x="3443" y="1656"/>
                  </a:lnTo>
                  <a:lnTo>
                    <a:pt x="3446" y="1656"/>
                  </a:lnTo>
                  <a:lnTo>
                    <a:pt x="3450" y="1652"/>
                  </a:lnTo>
                  <a:lnTo>
                    <a:pt x="3455" y="1650"/>
                  </a:lnTo>
                  <a:lnTo>
                    <a:pt x="3467" y="1642"/>
                  </a:lnTo>
                  <a:lnTo>
                    <a:pt x="3474" y="1634"/>
                  </a:lnTo>
                  <a:lnTo>
                    <a:pt x="3480" y="1634"/>
                  </a:lnTo>
                  <a:lnTo>
                    <a:pt x="3478" y="1638"/>
                  </a:lnTo>
                  <a:lnTo>
                    <a:pt x="3478" y="1642"/>
                  </a:lnTo>
                  <a:lnTo>
                    <a:pt x="3476" y="1653"/>
                  </a:lnTo>
                  <a:lnTo>
                    <a:pt x="3474" y="1659"/>
                  </a:lnTo>
                  <a:lnTo>
                    <a:pt x="3473" y="1666"/>
                  </a:lnTo>
                  <a:lnTo>
                    <a:pt x="3473" y="1669"/>
                  </a:lnTo>
                  <a:lnTo>
                    <a:pt x="3475" y="1674"/>
                  </a:lnTo>
                  <a:lnTo>
                    <a:pt x="3477" y="1673"/>
                  </a:lnTo>
                  <a:lnTo>
                    <a:pt x="3479" y="1673"/>
                  </a:lnTo>
                  <a:lnTo>
                    <a:pt x="3483" y="1668"/>
                  </a:lnTo>
                  <a:lnTo>
                    <a:pt x="3499" y="1645"/>
                  </a:lnTo>
                  <a:lnTo>
                    <a:pt x="3508" y="1639"/>
                  </a:lnTo>
                  <a:lnTo>
                    <a:pt x="3520" y="1634"/>
                  </a:lnTo>
                  <a:lnTo>
                    <a:pt x="3524" y="1632"/>
                  </a:lnTo>
                  <a:lnTo>
                    <a:pt x="3536" y="1628"/>
                  </a:lnTo>
                  <a:lnTo>
                    <a:pt x="3547" y="1626"/>
                  </a:lnTo>
                  <a:lnTo>
                    <a:pt x="3554" y="1628"/>
                  </a:lnTo>
                  <a:lnTo>
                    <a:pt x="3557" y="1628"/>
                  </a:lnTo>
                  <a:lnTo>
                    <a:pt x="3571" y="1626"/>
                  </a:lnTo>
                  <a:lnTo>
                    <a:pt x="3572" y="1629"/>
                  </a:lnTo>
                  <a:lnTo>
                    <a:pt x="3583" y="1637"/>
                  </a:lnTo>
                  <a:lnTo>
                    <a:pt x="3590" y="1648"/>
                  </a:lnTo>
                  <a:lnTo>
                    <a:pt x="3592" y="1648"/>
                  </a:lnTo>
                  <a:lnTo>
                    <a:pt x="3592" y="1651"/>
                  </a:lnTo>
                  <a:lnTo>
                    <a:pt x="3593" y="1655"/>
                  </a:lnTo>
                  <a:lnTo>
                    <a:pt x="3593" y="1658"/>
                  </a:lnTo>
                  <a:lnTo>
                    <a:pt x="3595" y="1660"/>
                  </a:lnTo>
                  <a:lnTo>
                    <a:pt x="3601" y="1666"/>
                  </a:lnTo>
                  <a:lnTo>
                    <a:pt x="3607" y="1667"/>
                  </a:lnTo>
                  <a:lnTo>
                    <a:pt x="3609" y="1664"/>
                  </a:lnTo>
                  <a:lnTo>
                    <a:pt x="3609" y="1661"/>
                  </a:lnTo>
                  <a:lnTo>
                    <a:pt x="3612" y="1648"/>
                  </a:lnTo>
                  <a:lnTo>
                    <a:pt x="3615" y="1643"/>
                  </a:lnTo>
                  <a:lnTo>
                    <a:pt x="3615" y="1639"/>
                  </a:lnTo>
                  <a:lnTo>
                    <a:pt x="3615" y="1637"/>
                  </a:lnTo>
                  <a:lnTo>
                    <a:pt x="3622" y="1632"/>
                  </a:lnTo>
                  <a:lnTo>
                    <a:pt x="3626" y="1631"/>
                  </a:lnTo>
                  <a:lnTo>
                    <a:pt x="3644" y="1618"/>
                  </a:lnTo>
                  <a:lnTo>
                    <a:pt x="3651" y="1612"/>
                  </a:lnTo>
                  <a:lnTo>
                    <a:pt x="3654" y="1612"/>
                  </a:lnTo>
                  <a:lnTo>
                    <a:pt x="3657" y="1610"/>
                  </a:lnTo>
                  <a:lnTo>
                    <a:pt x="3659" y="1607"/>
                  </a:lnTo>
                  <a:lnTo>
                    <a:pt x="3662" y="1607"/>
                  </a:lnTo>
                  <a:lnTo>
                    <a:pt x="3666" y="1601"/>
                  </a:lnTo>
                  <a:lnTo>
                    <a:pt x="3672" y="1597"/>
                  </a:lnTo>
                  <a:lnTo>
                    <a:pt x="3671" y="1593"/>
                  </a:lnTo>
                  <a:lnTo>
                    <a:pt x="3672" y="1590"/>
                  </a:lnTo>
                  <a:lnTo>
                    <a:pt x="3675" y="1589"/>
                  </a:lnTo>
                  <a:lnTo>
                    <a:pt x="3678" y="1588"/>
                  </a:lnTo>
                  <a:lnTo>
                    <a:pt x="3682" y="1585"/>
                  </a:lnTo>
                  <a:lnTo>
                    <a:pt x="3681" y="1581"/>
                  </a:lnTo>
                  <a:lnTo>
                    <a:pt x="3683" y="1580"/>
                  </a:lnTo>
                  <a:lnTo>
                    <a:pt x="3685" y="1580"/>
                  </a:lnTo>
                  <a:lnTo>
                    <a:pt x="3687" y="1581"/>
                  </a:lnTo>
                  <a:lnTo>
                    <a:pt x="3688" y="1580"/>
                  </a:lnTo>
                  <a:lnTo>
                    <a:pt x="3686" y="1576"/>
                  </a:lnTo>
                  <a:lnTo>
                    <a:pt x="3685" y="1573"/>
                  </a:lnTo>
                  <a:lnTo>
                    <a:pt x="3687" y="1570"/>
                  </a:lnTo>
                  <a:lnTo>
                    <a:pt x="3693" y="1574"/>
                  </a:lnTo>
                  <a:lnTo>
                    <a:pt x="3696" y="1574"/>
                  </a:lnTo>
                  <a:lnTo>
                    <a:pt x="3704" y="1564"/>
                  </a:lnTo>
                  <a:lnTo>
                    <a:pt x="3711" y="1553"/>
                  </a:lnTo>
                  <a:lnTo>
                    <a:pt x="3717" y="1556"/>
                  </a:lnTo>
                  <a:lnTo>
                    <a:pt x="3728" y="1548"/>
                  </a:lnTo>
                  <a:lnTo>
                    <a:pt x="3732" y="1547"/>
                  </a:lnTo>
                  <a:lnTo>
                    <a:pt x="3739" y="1546"/>
                  </a:lnTo>
                  <a:lnTo>
                    <a:pt x="3743" y="1543"/>
                  </a:lnTo>
                  <a:lnTo>
                    <a:pt x="3746" y="1538"/>
                  </a:lnTo>
                  <a:lnTo>
                    <a:pt x="3749" y="1539"/>
                  </a:lnTo>
                  <a:lnTo>
                    <a:pt x="3761" y="1532"/>
                  </a:lnTo>
                  <a:lnTo>
                    <a:pt x="3763" y="1527"/>
                  </a:lnTo>
                  <a:lnTo>
                    <a:pt x="3766" y="1526"/>
                  </a:lnTo>
                  <a:lnTo>
                    <a:pt x="3769" y="1526"/>
                  </a:lnTo>
                  <a:lnTo>
                    <a:pt x="3774" y="1522"/>
                  </a:lnTo>
                  <a:lnTo>
                    <a:pt x="3798" y="1511"/>
                  </a:lnTo>
                  <a:lnTo>
                    <a:pt x="3801" y="1506"/>
                  </a:lnTo>
                  <a:lnTo>
                    <a:pt x="3809" y="1500"/>
                  </a:lnTo>
                  <a:lnTo>
                    <a:pt x="3816" y="1498"/>
                  </a:lnTo>
                  <a:lnTo>
                    <a:pt x="3824" y="1496"/>
                  </a:lnTo>
                  <a:lnTo>
                    <a:pt x="3824" y="1494"/>
                  </a:lnTo>
                  <a:lnTo>
                    <a:pt x="3819" y="1492"/>
                  </a:lnTo>
                  <a:lnTo>
                    <a:pt x="3818" y="1489"/>
                  </a:lnTo>
                  <a:lnTo>
                    <a:pt x="3818" y="1487"/>
                  </a:lnTo>
                  <a:lnTo>
                    <a:pt x="3818" y="1485"/>
                  </a:lnTo>
                  <a:lnTo>
                    <a:pt x="3819" y="1481"/>
                  </a:lnTo>
                  <a:lnTo>
                    <a:pt x="3822" y="1480"/>
                  </a:lnTo>
                  <a:lnTo>
                    <a:pt x="3824" y="1483"/>
                  </a:lnTo>
                  <a:lnTo>
                    <a:pt x="3827" y="1483"/>
                  </a:lnTo>
                  <a:lnTo>
                    <a:pt x="3828" y="1481"/>
                  </a:lnTo>
                  <a:lnTo>
                    <a:pt x="3829" y="1481"/>
                  </a:lnTo>
                  <a:lnTo>
                    <a:pt x="3830" y="1484"/>
                  </a:lnTo>
                  <a:lnTo>
                    <a:pt x="3829" y="1487"/>
                  </a:lnTo>
                  <a:lnTo>
                    <a:pt x="3828" y="1490"/>
                  </a:lnTo>
                  <a:lnTo>
                    <a:pt x="3828" y="1494"/>
                  </a:lnTo>
                  <a:lnTo>
                    <a:pt x="3830" y="1494"/>
                  </a:lnTo>
                  <a:lnTo>
                    <a:pt x="3840" y="1495"/>
                  </a:lnTo>
                  <a:lnTo>
                    <a:pt x="3851" y="1497"/>
                  </a:lnTo>
                  <a:lnTo>
                    <a:pt x="3881" y="1510"/>
                  </a:lnTo>
                  <a:lnTo>
                    <a:pt x="3884" y="1512"/>
                  </a:lnTo>
                  <a:lnTo>
                    <a:pt x="3886" y="1512"/>
                  </a:lnTo>
                  <a:lnTo>
                    <a:pt x="3887" y="1507"/>
                  </a:lnTo>
                  <a:lnTo>
                    <a:pt x="3888" y="1502"/>
                  </a:lnTo>
                  <a:lnTo>
                    <a:pt x="3892" y="1500"/>
                  </a:lnTo>
                  <a:lnTo>
                    <a:pt x="3898" y="1492"/>
                  </a:lnTo>
                  <a:lnTo>
                    <a:pt x="3900" y="1487"/>
                  </a:lnTo>
                  <a:lnTo>
                    <a:pt x="3900" y="1481"/>
                  </a:lnTo>
                  <a:lnTo>
                    <a:pt x="3898" y="1475"/>
                  </a:lnTo>
                  <a:lnTo>
                    <a:pt x="3895" y="1473"/>
                  </a:lnTo>
                  <a:lnTo>
                    <a:pt x="3892" y="1470"/>
                  </a:lnTo>
                  <a:lnTo>
                    <a:pt x="3891" y="1465"/>
                  </a:lnTo>
                  <a:lnTo>
                    <a:pt x="3893" y="1462"/>
                  </a:lnTo>
                  <a:lnTo>
                    <a:pt x="3895" y="1460"/>
                  </a:lnTo>
                  <a:lnTo>
                    <a:pt x="3895" y="1455"/>
                  </a:lnTo>
                  <a:lnTo>
                    <a:pt x="3893" y="1452"/>
                  </a:lnTo>
                  <a:lnTo>
                    <a:pt x="3883" y="1446"/>
                  </a:lnTo>
                  <a:lnTo>
                    <a:pt x="3880" y="1441"/>
                  </a:lnTo>
                  <a:lnTo>
                    <a:pt x="3880" y="1437"/>
                  </a:lnTo>
                  <a:lnTo>
                    <a:pt x="3876" y="1427"/>
                  </a:lnTo>
                  <a:lnTo>
                    <a:pt x="3875" y="1429"/>
                  </a:lnTo>
                  <a:lnTo>
                    <a:pt x="3876" y="1434"/>
                  </a:lnTo>
                  <a:lnTo>
                    <a:pt x="3874" y="1438"/>
                  </a:lnTo>
                  <a:lnTo>
                    <a:pt x="3872" y="1437"/>
                  </a:lnTo>
                  <a:lnTo>
                    <a:pt x="3871" y="1434"/>
                  </a:lnTo>
                  <a:lnTo>
                    <a:pt x="3873" y="1429"/>
                  </a:lnTo>
                  <a:lnTo>
                    <a:pt x="3871" y="1426"/>
                  </a:lnTo>
                  <a:lnTo>
                    <a:pt x="3865" y="1425"/>
                  </a:lnTo>
                  <a:lnTo>
                    <a:pt x="3865" y="1423"/>
                  </a:lnTo>
                  <a:lnTo>
                    <a:pt x="3870" y="1419"/>
                  </a:lnTo>
                  <a:lnTo>
                    <a:pt x="3872" y="1419"/>
                  </a:lnTo>
                  <a:lnTo>
                    <a:pt x="3874" y="1418"/>
                  </a:lnTo>
                  <a:lnTo>
                    <a:pt x="3873" y="1406"/>
                  </a:lnTo>
                  <a:lnTo>
                    <a:pt x="3871" y="1397"/>
                  </a:lnTo>
                  <a:lnTo>
                    <a:pt x="3868" y="1396"/>
                  </a:lnTo>
                  <a:lnTo>
                    <a:pt x="3865" y="1393"/>
                  </a:lnTo>
                  <a:lnTo>
                    <a:pt x="3865" y="1388"/>
                  </a:lnTo>
                  <a:lnTo>
                    <a:pt x="3865" y="1385"/>
                  </a:lnTo>
                  <a:lnTo>
                    <a:pt x="3863" y="1375"/>
                  </a:lnTo>
                  <a:lnTo>
                    <a:pt x="3861" y="1371"/>
                  </a:lnTo>
                  <a:lnTo>
                    <a:pt x="3858" y="1368"/>
                  </a:lnTo>
                  <a:lnTo>
                    <a:pt x="3856" y="1372"/>
                  </a:lnTo>
                  <a:lnTo>
                    <a:pt x="3854" y="1377"/>
                  </a:lnTo>
                  <a:lnTo>
                    <a:pt x="3852" y="1378"/>
                  </a:lnTo>
                  <a:lnTo>
                    <a:pt x="3849" y="1378"/>
                  </a:lnTo>
                  <a:lnTo>
                    <a:pt x="3840" y="1372"/>
                  </a:lnTo>
                  <a:lnTo>
                    <a:pt x="3832" y="1361"/>
                  </a:lnTo>
                  <a:lnTo>
                    <a:pt x="3832" y="1352"/>
                  </a:lnTo>
                  <a:lnTo>
                    <a:pt x="3834" y="1340"/>
                  </a:lnTo>
                  <a:lnTo>
                    <a:pt x="3832" y="1338"/>
                  </a:lnTo>
                  <a:lnTo>
                    <a:pt x="3831" y="1337"/>
                  </a:lnTo>
                  <a:lnTo>
                    <a:pt x="3820" y="1341"/>
                  </a:lnTo>
                  <a:lnTo>
                    <a:pt x="3813" y="1348"/>
                  </a:lnTo>
                  <a:lnTo>
                    <a:pt x="3811" y="1349"/>
                  </a:lnTo>
                  <a:lnTo>
                    <a:pt x="3803" y="1344"/>
                  </a:lnTo>
                  <a:lnTo>
                    <a:pt x="3791" y="1351"/>
                  </a:lnTo>
                  <a:lnTo>
                    <a:pt x="3794" y="1347"/>
                  </a:lnTo>
                  <a:lnTo>
                    <a:pt x="3796" y="1345"/>
                  </a:lnTo>
                  <a:lnTo>
                    <a:pt x="3798" y="1343"/>
                  </a:lnTo>
                  <a:lnTo>
                    <a:pt x="3796" y="1336"/>
                  </a:lnTo>
                  <a:lnTo>
                    <a:pt x="3795" y="1332"/>
                  </a:lnTo>
                  <a:lnTo>
                    <a:pt x="3792" y="1329"/>
                  </a:lnTo>
                  <a:lnTo>
                    <a:pt x="3788" y="1327"/>
                  </a:lnTo>
                  <a:lnTo>
                    <a:pt x="3785" y="1330"/>
                  </a:lnTo>
                  <a:lnTo>
                    <a:pt x="3782" y="1333"/>
                  </a:lnTo>
                  <a:lnTo>
                    <a:pt x="3777" y="1336"/>
                  </a:lnTo>
                  <a:lnTo>
                    <a:pt x="3766" y="1339"/>
                  </a:lnTo>
                  <a:lnTo>
                    <a:pt x="3758" y="1339"/>
                  </a:lnTo>
                  <a:lnTo>
                    <a:pt x="3746" y="1344"/>
                  </a:lnTo>
                  <a:lnTo>
                    <a:pt x="3741" y="1344"/>
                  </a:lnTo>
                  <a:lnTo>
                    <a:pt x="3759" y="1337"/>
                  </a:lnTo>
                  <a:lnTo>
                    <a:pt x="3768" y="1336"/>
                  </a:lnTo>
                  <a:lnTo>
                    <a:pt x="3780" y="1332"/>
                  </a:lnTo>
                  <a:lnTo>
                    <a:pt x="3789" y="1323"/>
                  </a:lnTo>
                  <a:lnTo>
                    <a:pt x="3801" y="1332"/>
                  </a:lnTo>
                  <a:lnTo>
                    <a:pt x="3804" y="1332"/>
                  </a:lnTo>
                  <a:lnTo>
                    <a:pt x="3813" y="1332"/>
                  </a:lnTo>
                  <a:lnTo>
                    <a:pt x="3821" y="1336"/>
                  </a:lnTo>
                  <a:lnTo>
                    <a:pt x="3823" y="1335"/>
                  </a:lnTo>
                  <a:lnTo>
                    <a:pt x="3826" y="1331"/>
                  </a:lnTo>
                  <a:lnTo>
                    <a:pt x="3823" y="1324"/>
                  </a:lnTo>
                  <a:lnTo>
                    <a:pt x="3820" y="1321"/>
                  </a:lnTo>
                  <a:lnTo>
                    <a:pt x="3817" y="1319"/>
                  </a:lnTo>
                  <a:lnTo>
                    <a:pt x="3807" y="1320"/>
                  </a:lnTo>
                  <a:lnTo>
                    <a:pt x="3801" y="1319"/>
                  </a:lnTo>
                  <a:lnTo>
                    <a:pt x="3798" y="1317"/>
                  </a:lnTo>
                  <a:lnTo>
                    <a:pt x="3800" y="1315"/>
                  </a:lnTo>
                  <a:lnTo>
                    <a:pt x="3807" y="1317"/>
                  </a:lnTo>
                  <a:lnTo>
                    <a:pt x="3815" y="1314"/>
                  </a:lnTo>
                  <a:lnTo>
                    <a:pt x="3824" y="1319"/>
                  </a:lnTo>
                  <a:lnTo>
                    <a:pt x="3827" y="1323"/>
                  </a:lnTo>
                  <a:lnTo>
                    <a:pt x="3829" y="1325"/>
                  </a:lnTo>
                  <a:lnTo>
                    <a:pt x="3837" y="1337"/>
                  </a:lnTo>
                  <a:lnTo>
                    <a:pt x="3843" y="1341"/>
                  </a:lnTo>
                  <a:lnTo>
                    <a:pt x="3860" y="1345"/>
                  </a:lnTo>
                  <a:lnTo>
                    <a:pt x="3867" y="1350"/>
                  </a:lnTo>
                  <a:lnTo>
                    <a:pt x="3873" y="1348"/>
                  </a:lnTo>
                  <a:lnTo>
                    <a:pt x="3887" y="1337"/>
                  </a:lnTo>
                  <a:lnTo>
                    <a:pt x="3897" y="1334"/>
                  </a:lnTo>
                  <a:lnTo>
                    <a:pt x="3903" y="1326"/>
                  </a:lnTo>
                  <a:lnTo>
                    <a:pt x="3909" y="1318"/>
                  </a:lnTo>
                  <a:lnTo>
                    <a:pt x="3914" y="1315"/>
                  </a:lnTo>
                  <a:lnTo>
                    <a:pt x="3923" y="1306"/>
                  </a:lnTo>
                  <a:lnTo>
                    <a:pt x="3926" y="1302"/>
                  </a:lnTo>
                  <a:lnTo>
                    <a:pt x="3930" y="1291"/>
                  </a:lnTo>
                  <a:lnTo>
                    <a:pt x="3932" y="1287"/>
                  </a:lnTo>
                  <a:lnTo>
                    <a:pt x="3934" y="1281"/>
                  </a:lnTo>
                  <a:lnTo>
                    <a:pt x="3935" y="1276"/>
                  </a:lnTo>
                  <a:lnTo>
                    <a:pt x="3934" y="1271"/>
                  </a:lnTo>
                  <a:lnTo>
                    <a:pt x="3932" y="1268"/>
                  </a:lnTo>
                  <a:lnTo>
                    <a:pt x="3926" y="1262"/>
                  </a:lnTo>
                  <a:lnTo>
                    <a:pt x="3923" y="1259"/>
                  </a:lnTo>
                  <a:lnTo>
                    <a:pt x="3921" y="1251"/>
                  </a:lnTo>
                  <a:lnTo>
                    <a:pt x="3921" y="1242"/>
                  </a:lnTo>
                  <a:lnTo>
                    <a:pt x="3922" y="1235"/>
                  </a:lnTo>
                  <a:lnTo>
                    <a:pt x="3924" y="1229"/>
                  </a:lnTo>
                  <a:lnTo>
                    <a:pt x="3927" y="1234"/>
                  </a:lnTo>
                  <a:lnTo>
                    <a:pt x="3933" y="1232"/>
                  </a:lnTo>
                  <a:lnTo>
                    <a:pt x="3936" y="1231"/>
                  </a:lnTo>
                  <a:lnTo>
                    <a:pt x="3936" y="1226"/>
                  </a:lnTo>
                  <a:lnTo>
                    <a:pt x="3935" y="1221"/>
                  </a:lnTo>
                  <a:lnTo>
                    <a:pt x="3937" y="1219"/>
                  </a:lnTo>
                  <a:lnTo>
                    <a:pt x="3940" y="1219"/>
                  </a:lnTo>
                  <a:lnTo>
                    <a:pt x="3941" y="1216"/>
                  </a:lnTo>
                  <a:lnTo>
                    <a:pt x="3941" y="1214"/>
                  </a:lnTo>
                  <a:lnTo>
                    <a:pt x="3943" y="1217"/>
                  </a:lnTo>
                  <a:lnTo>
                    <a:pt x="3943" y="1226"/>
                  </a:lnTo>
                  <a:lnTo>
                    <a:pt x="3945" y="1228"/>
                  </a:lnTo>
                  <a:lnTo>
                    <a:pt x="3949" y="1229"/>
                  </a:lnTo>
                  <a:lnTo>
                    <a:pt x="3950" y="1229"/>
                  </a:lnTo>
                  <a:lnTo>
                    <a:pt x="3952" y="1228"/>
                  </a:lnTo>
                  <a:lnTo>
                    <a:pt x="3954" y="1225"/>
                  </a:lnTo>
                  <a:lnTo>
                    <a:pt x="3958" y="1216"/>
                  </a:lnTo>
                  <a:lnTo>
                    <a:pt x="3961" y="1212"/>
                  </a:lnTo>
                  <a:lnTo>
                    <a:pt x="3961" y="1219"/>
                  </a:lnTo>
                  <a:lnTo>
                    <a:pt x="3959" y="1228"/>
                  </a:lnTo>
                  <a:lnTo>
                    <a:pt x="3958" y="1230"/>
                  </a:lnTo>
                  <a:lnTo>
                    <a:pt x="3956" y="1234"/>
                  </a:lnTo>
                  <a:lnTo>
                    <a:pt x="3955" y="1241"/>
                  </a:lnTo>
                  <a:lnTo>
                    <a:pt x="3954" y="1243"/>
                  </a:lnTo>
                  <a:lnTo>
                    <a:pt x="3950" y="1241"/>
                  </a:lnTo>
                  <a:lnTo>
                    <a:pt x="3948" y="1241"/>
                  </a:lnTo>
                  <a:lnTo>
                    <a:pt x="3950" y="1249"/>
                  </a:lnTo>
                  <a:lnTo>
                    <a:pt x="3953" y="1254"/>
                  </a:lnTo>
                  <a:lnTo>
                    <a:pt x="3957" y="1259"/>
                  </a:lnTo>
                  <a:lnTo>
                    <a:pt x="3960" y="1263"/>
                  </a:lnTo>
                  <a:lnTo>
                    <a:pt x="3961" y="1263"/>
                  </a:lnTo>
                  <a:lnTo>
                    <a:pt x="3962" y="1264"/>
                  </a:lnTo>
                  <a:lnTo>
                    <a:pt x="3962" y="1267"/>
                  </a:lnTo>
                  <a:lnTo>
                    <a:pt x="3961" y="1275"/>
                  </a:lnTo>
                  <a:lnTo>
                    <a:pt x="3962" y="1280"/>
                  </a:lnTo>
                  <a:lnTo>
                    <a:pt x="3965" y="1282"/>
                  </a:lnTo>
                  <a:lnTo>
                    <a:pt x="3968" y="1284"/>
                  </a:lnTo>
                  <a:lnTo>
                    <a:pt x="3988" y="1283"/>
                  </a:lnTo>
                  <a:lnTo>
                    <a:pt x="3995" y="1282"/>
                  </a:lnTo>
                  <a:lnTo>
                    <a:pt x="4004" y="1275"/>
                  </a:lnTo>
                  <a:lnTo>
                    <a:pt x="4008" y="1273"/>
                  </a:lnTo>
                  <a:lnTo>
                    <a:pt x="4012" y="1275"/>
                  </a:lnTo>
                  <a:lnTo>
                    <a:pt x="4024" y="1279"/>
                  </a:lnTo>
                  <a:lnTo>
                    <a:pt x="4038" y="1284"/>
                  </a:lnTo>
                  <a:lnTo>
                    <a:pt x="4044" y="1293"/>
                  </a:lnTo>
                  <a:lnTo>
                    <a:pt x="4047" y="1303"/>
                  </a:lnTo>
                  <a:lnTo>
                    <a:pt x="4047" y="1312"/>
                  </a:lnTo>
                  <a:lnTo>
                    <a:pt x="4046" y="1316"/>
                  </a:lnTo>
                  <a:lnTo>
                    <a:pt x="4047" y="1320"/>
                  </a:lnTo>
                  <a:lnTo>
                    <a:pt x="4051" y="1324"/>
                  </a:lnTo>
                  <a:lnTo>
                    <a:pt x="4057" y="1330"/>
                  </a:lnTo>
                  <a:lnTo>
                    <a:pt x="4058" y="1332"/>
                  </a:lnTo>
                  <a:lnTo>
                    <a:pt x="4059" y="1334"/>
                  </a:lnTo>
                  <a:lnTo>
                    <a:pt x="4061" y="1335"/>
                  </a:lnTo>
                  <a:lnTo>
                    <a:pt x="4065" y="1336"/>
                  </a:lnTo>
                  <a:lnTo>
                    <a:pt x="4069" y="1334"/>
                  </a:lnTo>
                  <a:lnTo>
                    <a:pt x="4072" y="1334"/>
                  </a:lnTo>
                  <a:lnTo>
                    <a:pt x="4079" y="1337"/>
                  </a:lnTo>
                  <a:lnTo>
                    <a:pt x="4087" y="1341"/>
                  </a:lnTo>
                  <a:lnTo>
                    <a:pt x="4095" y="1347"/>
                  </a:lnTo>
                  <a:lnTo>
                    <a:pt x="4099" y="1352"/>
                  </a:lnTo>
                  <a:lnTo>
                    <a:pt x="4105" y="1361"/>
                  </a:lnTo>
                  <a:lnTo>
                    <a:pt x="4109" y="1364"/>
                  </a:lnTo>
                  <a:lnTo>
                    <a:pt x="4114" y="1368"/>
                  </a:lnTo>
                  <a:lnTo>
                    <a:pt x="4116" y="1368"/>
                  </a:lnTo>
                  <a:lnTo>
                    <a:pt x="4118" y="1368"/>
                  </a:lnTo>
                  <a:lnTo>
                    <a:pt x="4122" y="1363"/>
                  </a:lnTo>
                  <a:lnTo>
                    <a:pt x="4125" y="1359"/>
                  </a:lnTo>
                  <a:lnTo>
                    <a:pt x="4127" y="1355"/>
                  </a:lnTo>
                  <a:lnTo>
                    <a:pt x="4127" y="1358"/>
                  </a:lnTo>
                  <a:lnTo>
                    <a:pt x="4127" y="1362"/>
                  </a:lnTo>
                  <a:lnTo>
                    <a:pt x="4125" y="1364"/>
                  </a:lnTo>
                  <a:lnTo>
                    <a:pt x="4125" y="1368"/>
                  </a:lnTo>
                  <a:lnTo>
                    <a:pt x="4128" y="1373"/>
                  </a:lnTo>
                  <a:lnTo>
                    <a:pt x="4132" y="1374"/>
                  </a:lnTo>
                  <a:lnTo>
                    <a:pt x="4137" y="1372"/>
                  </a:lnTo>
                  <a:lnTo>
                    <a:pt x="4138" y="1371"/>
                  </a:lnTo>
                  <a:lnTo>
                    <a:pt x="4140" y="1368"/>
                  </a:lnTo>
                  <a:lnTo>
                    <a:pt x="4139" y="1357"/>
                  </a:lnTo>
                  <a:lnTo>
                    <a:pt x="4140" y="1356"/>
                  </a:lnTo>
                  <a:lnTo>
                    <a:pt x="4144" y="1358"/>
                  </a:lnTo>
                  <a:lnTo>
                    <a:pt x="4145" y="1361"/>
                  </a:lnTo>
                  <a:lnTo>
                    <a:pt x="4146" y="1364"/>
                  </a:lnTo>
                  <a:lnTo>
                    <a:pt x="4147" y="1364"/>
                  </a:lnTo>
                  <a:lnTo>
                    <a:pt x="4156" y="1364"/>
                  </a:lnTo>
                  <a:lnTo>
                    <a:pt x="4157" y="1363"/>
                  </a:lnTo>
                  <a:lnTo>
                    <a:pt x="4157" y="1360"/>
                  </a:lnTo>
                  <a:lnTo>
                    <a:pt x="4155" y="1356"/>
                  </a:lnTo>
                  <a:lnTo>
                    <a:pt x="4153" y="1354"/>
                  </a:lnTo>
                  <a:lnTo>
                    <a:pt x="4149" y="1352"/>
                  </a:lnTo>
                  <a:lnTo>
                    <a:pt x="4145" y="1350"/>
                  </a:lnTo>
                  <a:lnTo>
                    <a:pt x="4142" y="1350"/>
                  </a:lnTo>
                  <a:lnTo>
                    <a:pt x="4140" y="1348"/>
                  </a:lnTo>
                  <a:lnTo>
                    <a:pt x="4141" y="1345"/>
                  </a:lnTo>
                  <a:lnTo>
                    <a:pt x="4139" y="1343"/>
                  </a:lnTo>
                  <a:lnTo>
                    <a:pt x="4140" y="1340"/>
                  </a:lnTo>
                  <a:lnTo>
                    <a:pt x="4143" y="1338"/>
                  </a:lnTo>
                  <a:lnTo>
                    <a:pt x="4144" y="1336"/>
                  </a:lnTo>
                  <a:lnTo>
                    <a:pt x="4141" y="1333"/>
                  </a:lnTo>
                  <a:lnTo>
                    <a:pt x="4137" y="1333"/>
                  </a:lnTo>
                  <a:lnTo>
                    <a:pt x="4134" y="1334"/>
                  </a:lnTo>
                  <a:lnTo>
                    <a:pt x="4135" y="1332"/>
                  </a:lnTo>
                  <a:lnTo>
                    <a:pt x="4137" y="1330"/>
                  </a:lnTo>
                  <a:lnTo>
                    <a:pt x="4141" y="1328"/>
                  </a:lnTo>
                  <a:lnTo>
                    <a:pt x="4144" y="1329"/>
                  </a:lnTo>
                  <a:lnTo>
                    <a:pt x="4150" y="1327"/>
                  </a:lnTo>
                  <a:lnTo>
                    <a:pt x="4157" y="1323"/>
                  </a:lnTo>
                  <a:lnTo>
                    <a:pt x="4159" y="1321"/>
                  </a:lnTo>
                  <a:lnTo>
                    <a:pt x="4162" y="1317"/>
                  </a:lnTo>
                  <a:lnTo>
                    <a:pt x="4162" y="1311"/>
                  </a:lnTo>
                  <a:lnTo>
                    <a:pt x="4160" y="1305"/>
                  </a:lnTo>
                  <a:lnTo>
                    <a:pt x="4157" y="1303"/>
                  </a:lnTo>
                  <a:lnTo>
                    <a:pt x="4153" y="1303"/>
                  </a:lnTo>
                  <a:lnTo>
                    <a:pt x="4151" y="1303"/>
                  </a:lnTo>
                  <a:lnTo>
                    <a:pt x="4148" y="1301"/>
                  </a:lnTo>
                  <a:lnTo>
                    <a:pt x="4159" y="1300"/>
                  </a:lnTo>
                  <a:lnTo>
                    <a:pt x="4160" y="1297"/>
                  </a:lnTo>
                  <a:lnTo>
                    <a:pt x="4162" y="1288"/>
                  </a:lnTo>
                  <a:lnTo>
                    <a:pt x="4162" y="1286"/>
                  </a:lnTo>
                  <a:lnTo>
                    <a:pt x="4159" y="1286"/>
                  </a:lnTo>
                  <a:lnTo>
                    <a:pt x="4156" y="1286"/>
                  </a:lnTo>
                  <a:lnTo>
                    <a:pt x="4157" y="1284"/>
                  </a:lnTo>
                  <a:lnTo>
                    <a:pt x="4158" y="1282"/>
                  </a:lnTo>
                  <a:lnTo>
                    <a:pt x="4151" y="1274"/>
                  </a:lnTo>
                  <a:lnTo>
                    <a:pt x="4144" y="1269"/>
                  </a:lnTo>
                  <a:lnTo>
                    <a:pt x="4146" y="1268"/>
                  </a:lnTo>
                  <a:lnTo>
                    <a:pt x="4150" y="1268"/>
                  </a:lnTo>
                  <a:lnTo>
                    <a:pt x="4155" y="1269"/>
                  </a:lnTo>
                  <a:lnTo>
                    <a:pt x="4159" y="1273"/>
                  </a:lnTo>
                  <a:lnTo>
                    <a:pt x="4160" y="1276"/>
                  </a:lnTo>
                  <a:lnTo>
                    <a:pt x="4162" y="1277"/>
                  </a:lnTo>
                  <a:lnTo>
                    <a:pt x="4164" y="1277"/>
                  </a:lnTo>
                  <a:lnTo>
                    <a:pt x="4171" y="1279"/>
                  </a:lnTo>
                  <a:lnTo>
                    <a:pt x="4171" y="1282"/>
                  </a:lnTo>
                  <a:lnTo>
                    <a:pt x="4172" y="1282"/>
                  </a:lnTo>
                  <a:lnTo>
                    <a:pt x="4175" y="1281"/>
                  </a:lnTo>
                  <a:lnTo>
                    <a:pt x="4186" y="1280"/>
                  </a:lnTo>
                  <a:lnTo>
                    <a:pt x="4189" y="1280"/>
                  </a:lnTo>
                  <a:lnTo>
                    <a:pt x="4194" y="1282"/>
                  </a:lnTo>
                  <a:lnTo>
                    <a:pt x="4196" y="1282"/>
                  </a:lnTo>
                  <a:lnTo>
                    <a:pt x="4197" y="1281"/>
                  </a:lnTo>
                  <a:lnTo>
                    <a:pt x="4199" y="1278"/>
                  </a:lnTo>
                  <a:lnTo>
                    <a:pt x="4196" y="1273"/>
                  </a:lnTo>
                  <a:lnTo>
                    <a:pt x="4191" y="1267"/>
                  </a:lnTo>
                  <a:lnTo>
                    <a:pt x="4188" y="1263"/>
                  </a:lnTo>
                  <a:lnTo>
                    <a:pt x="4186" y="1260"/>
                  </a:lnTo>
                  <a:lnTo>
                    <a:pt x="4187" y="1259"/>
                  </a:lnTo>
                  <a:lnTo>
                    <a:pt x="4189" y="1259"/>
                  </a:lnTo>
                  <a:lnTo>
                    <a:pt x="4193" y="1264"/>
                  </a:lnTo>
                  <a:lnTo>
                    <a:pt x="4197" y="1267"/>
                  </a:lnTo>
                  <a:lnTo>
                    <a:pt x="4201" y="1270"/>
                  </a:lnTo>
                  <a:lnTo>
                    <a:pt x="4204" y="1271"/>
                  </a:lnTo>
                  <a:lnTo>
                    <a:pt x="4212" y="1273"/>
                  </a:lnTo>
                  <a:lnTo>
                    <a:pt x="4215" y="1270"/>
                  </a:lnTo>
                  <a:lnTo>
                    <a:pt x="4215" y="1266"/>
                  </a:lnTo>
                  <a:lnTo>
                    <a:pt x="4215" y="1258"/>
                  </a:lnTo>
                  <a:lnTo>
                    <a:pt x="4215" y="1254"/>
                  </a:lnTo>
                  <a:lnTo>
                    <a:pt x="4220" y="1249"/>
                  </a:lnTo>
                  <a:lnTo>
                    <a:pt x="4227" y="1243"/>
                  </a:lnTo>
                  <a:lnTo>
                    <a:pt x="4232" y="1241"/>
                  </a:lnTo>
                  <a:lnTo>
                    <a:pt x="4234" y="1241"/>
                  </a:lnTo>
                  <a:lnTo>
                    <a:pt x="4236" y="1243"/>
                  </a:lnTo>
                  <a:lnTo>
                    <a:pt x="4238" y="1244"/>
                  </a:lnTo>
                  <a:lnTo>
                    <a:pt x="4242" y="1239"/>
                  </a:lnTo>
                  <a:lnTo>
                    <a:pt x="4240" y="12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1" name="Freeform 812">
              <a:extLst>
                <a:ext uri="{FF2B5EF4-FFF2-40B4-BE49-F238E27FC236}">
                  <a16:creationId xmlns:a16="http://schemas.microsoft.com/office/drawing/2014/main" id="{7B226BF8-8579-A123-4031-FE6FBB44A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8882" y="7555888"/>
              <a:ext cx="10990" cy="16487"/>
            </a:xfrm>
            <a:custGeom>
              <a:avLst/>
              <a:gdLst>
                <a:gd name="T0" fmla="*/ 6 w 11"/>
                <a:gd name="T1" fmla="*/ 0 h 13"/>
                <a:gd name="T2" fmla="*/ 1 w 11"/>
                <a:gd name="T3" fmla="*/ 4 h 13"/>
                <a:gd name="T4" fmla="*/ 0 w 11"/>
                <a:gd name="T5" fmla="*/ 7 h 13"/>
                <a:gd name="T6" fmla="*/ 0 w 11"/>
                <a:gd name="T7" fmla="*/ 8 h 13"/>
                <a:gd name="T8" fmla="*/ 4 w 11"/>
                <a:gd name="T9" fmla="*/ 11 h 13"/>
                <a:gd name="T10" fmla="*/ 6 w 11"/>
                <a:gd name="T11" fmla="*/ 12 h 13"/>
                <a:gd name="T12" fmla="*/ 7 w 11"/>
                <a:gd name="T13" fmla="*/ 11 h 13"/>
                <a:gd name="T14" fmla="*/ 9 w 11"/>
                <a:gd name="T15" fmla="*/ 6 h 13"/>
                <a:gd name="T16" fmla="*/ 10 w 11"/>
                <a:gd name="T17" fmla="*/ 1 h 13"/>
                <a:gd name="T18" fmla="*/ 9 w 11"/>
                <a:gd name="T19" fmla="*/ 0 h 13"/>
                <a:gd name="T20" fmla="*/ 6 w 1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lnTo>
                    <a:pt x="1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6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2" name="Freeform 813">
              <a:extLst>
                <a:ext uri="{FF2B5EF4-FFF2-40B4-BE49-F238E27FC236}">
                  <a16:creationId xmlns:a16="http://schemas.microsoft.com/office/drawing/2014/main" id="{1077E6F1-5167-07BA-AE77-40E5F980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08882" y="7555888"/>
              <a:ext cx="10990" cy="16487"/>
            </a:xfrm>
            <a:custGeom>
              <a:avLst/>
              <a:gdLst>
                <a:gd name="T0" fmla="*/ 6 w 11"/>
                <a:gd name="T1" fmla="*/ 0 h 13"/>
                <a:gd name="T2" fmla="*/ 1 w 11"/>
                <a:gd name="T3" fmla="*/ 4 h 13"/>
                <a:gd name="T4" fmla="*/ 0 w 11"/>
                <a:gd name="T5" fmla="*/ 7 h 13"/>
                <a:gd name="T6" fmla="*/ 0 w 11"/>
                <a:gd name="T7" fmla="*/ 8 h 13"/>
                <a:gd name="T8" fmla="*/ 4 w 11"/>
                <a:gd name="T9" fmla="*/ 11 h 13"/>
                <a:gd name="T10" fmla="*/ 6 w 11"/>
                <a:gd name="T11" fmla="*/ 12 h 13"/>
                <a:gd name="T12" fmla="*/ 7 w 11"/>
                <a:gd name="T13" fmla="*/ 11 h 13"/>
                <a:gd name="T14" fmla="*/ 9 w 11"/>
                <a:gd name="T15" fmla="*/ 6 h 13"/>
                <a:gd name="T16" fmla="*/ 10 w 11"/>
                <a:gd name="T17" fmla="*/ 1 h 13"/>
                <a:gd name="T18" fmla="*/ 9 w 11"/>
                <a:gd name="T19" fmla="*/ 0 h 13"/>
                <a:gd name="T20" fmla="*/ 6 w 1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lnTo>
                    <a:pt x="1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4" y="11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6"/>
                  </a:lnTo>
                  <a:lnTo>
                    <a:pt x="10" y="1"/>
                  </a:lnTo>
                  <a:lnTo>
                    <a:pt x="9" y="0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3" name="Freeform 814">
              <a:extLst>
                <a:ext uri="{FF2B5EF4-FFF2-40B4-BE49-F238E27FC236}">
                  <a16:creationId xmlns:a16="http://schemas.microsoft.com/office/drawing/2014/main" id="{D153097B-947A-9162-1CE0-17DF66CB9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3546" y="7264644"/>
              <a:ext cx="38468" cy="49455"/>
            </a:xfrm>
            <a:custGeom>
              <a:avLst/>
              <a:gdLst>
                <a:gd name="T0" fmla="*/ 23 w 29"/>
                <a:gd name="T1" fmla="*/ 22 h 38"/>
                <a:gd name="T2" fmla="*/ 20 w 29"/>
                <a:gd name="T3" fmla="*/ 19 h 38"/>
                <a:gd name="T4" fmla="*/ 16 w 29"/>
                <a:gd name="T5" fmla="*/ 11 h 38"/>
                <a:gd name="T6" fmla="*/ 15 w 29"/>
                <a:gd name="T7" fmla="*/ 6 h 38"/>
                <a:gd name="T8" fmla="*/ 16 w 29"/>
                <a:gd name="T9" fmla="*/ 3 h 38"/>
                <a:gd name="T10" fmla="*/ 14 w 29"/>
                <a:gd name="T11" fmla="*/ 1 h 38"/>
                <a:gd name="T12" fmla="*/ 5 w 29"/>
                <a:gd name="T13" fmla="*/ 0 h 38"/>
                <a:gd name="T14" fmla="*/ 2 w 29"/>
                <a:gd name="T15" fmla="*/ 3 h 38"/>
                <a:gd name="T16" fmla="*/ 0 w 29"/>
                <a:gd name="T17" fmla="*/ 4 h 38"/>
                <a:gd name="T18" fmla="*/ 7 w 29"/>
                <a:gd name="T19" fmla="*/ 10 h 38"/>
                <a:gd name="T20" fmla="*/ 9 w 29"/>
                <a:gd name="T21" fmla="*/ 13 h 38"/>
                <a:gd name="T22" fmla="*/ 10 w 29"/>
                <a:gd name="T23" fmla="*/ 16 h 38"/>
                <a:gd name="T24" fmla="*/ 11 w 29"/>
                <a:gd name="T25" fmla="*/ 18 h 38"/>
                <a:gd name="T26" fmla="*/ 15 w 29"/>
                <a:gd name="T27" fmla="*/ 24 h 38"/>
                <a:gd name="T28" fmla="*/ 18 w 29"/>
                <a:gd name="T29" fmla="*/ 27 h 38"/>
                <a:gd name="T30" fmla="*/ 20 w 29"/>
                <a:gd name="T31" fmla="*/ 29 h 38"/>
                <a:gd name="T32" fmla="*/ 22 w 29"/>
                <a:gd name="T33" fmla="*/ 30 h 38"/>
                <a:gd name="T34" fmla="*/ 24 w 29"/>
                <a:gd name="T35" fmla="*/ 33 h 38"/>
                <a:gd name="T36" fmla="*/ 28 w 29"/>
                <a:gd name="T37" fmla="*/ 37 h 38"/>
                <a:gd name="T38" fmla="*/ 28 w 29"/>
                <a:gd name="T39" fmla="*/ 29 h 38"/>
                <a:gd name="T40" fmla="*/ 26 w 29"/>
                <a:gd name="T41" fmla="*/ 25 h 38"/>
                <a:gd name="T42" fmla="*/ 23 w 29"/>
                <a:gd name="T4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8">
                  <a:moveTo>
                    <a:pt x="23" y="22"/>
                  </a:moveTo>
                  <a:lnTo>
                    <a:pt x="20" y="19"/>
                  </a:lnTo>
                  <a:lnTo>
                    <a:pt x="16" y="11"/>
                  </a:lnTo>
                  <a:lnTo>
                    <a:pt x="15" y="6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7" y="10"/>
                  </a:lnTo>
                  <a:lnTo>
                    <a:pt x="9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5" y="24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4" y="33"/>
                  </a:lnTo>
                  <a:lnTo>
                    <a:pt x="28" y="37"/>
                  </a:lnTo>
                  <a:lnTo>
                    <a:pt x="28" y="29"/>
                  </a:lnTo>
                  <a:lnTo>
                    <a:pt x="26" y="25"/>
                  </a:lnTo>
                  <a:lnTo>
                    <a:pt x="23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4" name="Freeform 815">
              <a:extLst>
                <a:ext uri="{FF2B5EF4-FFF2-40B4-BE49-F238E27FC236}">
                  <a16:creationId xmlns:a16="http://schemas.microsoft.com/office/drawing/2014/main" id="{DC30F149-1463-40EB-31C6-4A4362B34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3546" y="7264644"/>
              <a:ext cx="38468" cy="49455"/>
            </a:xfrm>
            <a:custGeom>
              <a:avLst/>
              <a:gdLst>
                <a:gd name="T0" fmla="*/ 23 w 29"/>
                <a:gd name="T1" fmla="*/ 22 h 38"/>
                <a:gd name="T2" fmla="*/ 20 w 29"/>
                <a:gd name="T3" fmla="*/ 19 h 38"/>
                <a:gd name="T4" fmla="*/ 16 w 29"/>
                <a:gd name="T5" fmla="*/ 11 h 38"/>
                <a:gd name="T6" fmla="*/ 15 w 29"/>
                <a:gd name="T7" fmla="*/ 6 h 38"/>
                <a:gd name="T8" fmla="*/ 16 w 29"/>
                <a:gd name="T9" fmla="*/ 3 h 38"/>
                <a:gd name="T10" fmla="*/ 14 w 29"/>
                <a:gd name="T11" fmla="*/ 1 h 38"/>
                <a:gd name="T12" fmla="*/ 5 w 29"/>
                <a:gd name="T13" fmla="*/ 0 h 38"/>
                <a:gd name="T14" fmla="*/ 2 w 29"/>
                <a:gd name="T15" fmla="*/ 3 h 38"/>
                <a:gd name="T16" fmla="*/ 0 w 29"/>
                <a:gd name="T17" fmla="*/ 4 h 38"/>
                <a:gd name="T18" fmla="*/ 7 w 29"/>
                <a:gd name="T19" fmla="*/ 10 h 38"/>
                <a:gd name="T20" fmla="*/ 9 w 29"/>
                <a:gd name="T21" fmla="*/ 13 h 38"/>
                <a:gd name="T22" fmla="*/ 10 w 29"/>
                <a:gd name="T23" fmla="*/ 16 h 38"/>
                <a:gd name="T24" fmla="*/ 11 w 29"/>
                <a:gd name="T25" fmla="*/ 18 h 38"/>
                <a:gd name="T26" fmla="*/ 15 w 29"/>
                <a:gd name="T27" fmla="*/ 24 h 38"/>
                <a:gd name="T28" fmla="*/ 18 w 29"/>
                <a:gd name="T29" fmla="*/ 27 h 38"/>
                <a:gd name="T30" fmla="*/ 20 w 29"/>
                <a:gd name="T31" fmla="*/ 29 h 38"/>
                <a:gd name="T32" fmla="*/ 22 w 29"/>
                <a:gd name="T33" fmla="*/ 30 h 38"/>
                <a:gd name="T34" fmla="*/ 24 w 29"/>
                <a:gd name="T35" fmla="*/ 33 h 38"/>
                <a:gd name="T36" fmla="*/ 28 w 29"/>
                <a:gd name="T37" fmla="*/ 37 h 38"/>
                <a:gd name="T38" fmla="*/ 28 w 29"/>
                <a:gd name="T39" fmla="*/ 29 h 38"/>
                <a:gd name="T40" fmla="*/ 26 w 29"/>
                <a:gd name="T41" fmla="*/ 25 h 38"/>
                <a:gd name="T42" fmla="*/ 23 w 29"/>
                <a:gd name="T43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9" h="38">
                  <a:moveTo>
                    <a:pt x="23" y="22"/>
                  </a:moveTo>
                  <a:lnTo>
                    <a:pt x="20" y="19"/>
                  </a:lnTo>
                  <a:lnTo>
                    <a:pt x="16" y="11"/>
                  </a:lnTo>
                  <a:lnTo>
                    <a:pt x="15" y="6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5" y="0"/>
                  </a:lnTo>
                  <a:lnTo>
                    <a:pt x="2" y="3"/>
                  </a:lnTo>
                  <a:lnTo>
                    <a:pt x="0" y="4"/>
                  </a:lnTo>
                  <a:lnTo>
                    <a:pt x="7" y="10"/>
                  </a:lnTo>
                  <a:lnTo>
                    <a:pt x="9" y="13"/>
                  </a:lnTo>
                  <a:lnTo>
                    <a:pt x="10" y="16"/>
                  </a:lnTo>
                  <a:lnTo>
                    <a:pt x="11" y="18"/>
                  </a:lnTo>
                  <a:lnTo>
                    <a:pt x="15" y="24"/>
                  </a:lnTo>
                  <a:lnTo>
                    <a:pt x="18" y="27"/>
                  </a:lnTo>
                  <a:lnTo>
                    <a:pt x="20" y="29"/>
                  </a:lnTo>
                  <a:lnTo>
                    <a:pt x="22" y="30"/>
                  </a:lnTo>
                  <a:lnTo>
                    <a:pt x="24" y="33"/>
                  </a:lnTo>
                  <a:lnTo>
                    <a:pt x="28" y="37"/>
                  </a:lnTo>
                  <a:lnTo>
                    <a:pt x="28" y="29"/>
                  </a:lnTo>
                  <a:lnTo>
                    <a:pt x="26" y="25"/>
                  </a:lnTo>
                  <a:lnTo>
                    <a:pt x="23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5" name="Freeform 816">
              <a:extLst>
                <a:ext uri="{FF2B5EF4-FFF2-40B4-BE49-F238E27FC236}">
                  <a16:creationId xmlns:a16="http://schemas.microsoft.com/office/drawing/2014/main" id="{9D9F4EA0-CDBC-939F-5A38-9211541D1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9488" y="7297615"/>
              <a:ext cx="27478" cy="27474"/>
            </a:xfrm>
            <a:custGeom>
              <a:avLst/>
              <a:gdLst>
                <a:gd name="T0" fmla="*/ 15 w 22"/>
                <a:gd name="T1" fmla="*/ 9 h 20"/>
                <a:gd name="T2" fmla="*/ 9 w 22"/>
                <a:gd name="T3" fmla="*/ 5 h 20"/>
                <a:gd name="T4" fmla="*/ 5 w 22"/>
                <a:gd name="T5" fmla="*/ 3 h 20"/>
                <a:gd name="T6" fmla="*/ 3 w 22"/>
                <a:gd name="T7" fmla="*/ 0 h 20"/>
                <a:gd name="T8" fmla="*/ 0 w 22"/>
                <a:gd name="T9" fmla="*/ 0 h 20"/>
                <a:gd name="T10" fmla="*/ 2 w 22"/>
                <a:gd name="T11" fmla="*/ 3 h 20"/>
                <a:gd name="T12" fmla="*/ 8 w 22"/>
                <a:gd name="T13" fmla="*/ 8 h 20"/>
                <a:gd name="T14" fmla="*/ 21 w 22"/>
                <a:gd name="T15" fmla="*/ 19 h 20"/>
                <a:gd name="T16" fmla="*/ 19 w 22"/>
                <a:gd name="T17" fmla="*/ 16 h 20"/>
                <a:gd name="T18" fmla="*/ 15 w 22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0">
                  <a:moveTo>
                    <a:pt x="15" y="9"/>
                  </a:moveTo>
                  <a:lnTo>
                    <a:pt x="9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8" y="8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6" name="Freeform 817">
              <a:extLst>
                <a:ext uri="{FF2B5EF4-FFF2-40B4-BE49-F238E27FC236}">
                  <a16:creationId xmlns:a16="http://schemas.microsoft.com/office/drawing/2014/main" id="{F43A0DE1-C00E-4309-4306-C5CA64C76F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9488" y="7297615"/>
              <a:ext cx="27478" cy="27474"/>
            </a:xfrm>
            <a:custGeom>
              <a:avLst/>
              <a:gdLst>
                <a:gd name="T0" fmla="*/ 15 w 22"/>
                <a:gd name="T1" fmla="*/ 9 h 20"/>
                <a:gd name="T2" fmla="*/ 9 w 22"/>
                <a:gd name="T3" fmla="*/ 5 h 20"/>
                <a:gd name="T4" fmla="*/ 5 w 22"/>
                <a:gd name="T5" fmla="*/ 3 h 20"/>
                <a:gd name="T6" fmla="*/ 3 w 22"/>
                <a:gd name="T7" fmla="*/ 0 h 20"/>
                <a:gd name="T8" fmla="*/ 0 w 22"/>
                <a:gd name="T9" fmla="*/ 0 h 20"/>
                <a:gd name="T10" fmla="*/ 2 w 22"/>
                <a:gd name="T11" fmla="*/ 3 h 20"/>
                <a:gd name="T12" fmla="*/ 8 w 22"/>
                <a:gd name="T13" fmla="*/ 8 h 20"/>
                <a:gd name="T14" fmla="*/ 21 w 22"/>
                <a:gd name="T15" fmla="*/ 19 h 20"/>
                <a:gd name="T16" fmla="*/ 19 w 22"/>
                <a:gd name="T17" fmla="*/ 16 h 20"/>
                <a:gd name="T18" fmla="*/ 15 w 22"/>
                <a:gd name="T19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0">
                  <a:moveTo>
                    <a:pt x="15" y="9"/>
                  </a:moveTo>
                  <a:lnTo>
                    <a:pt x="9" y="5"/>
                  </a:lnTo>
                  <a:lnTo>
                    <a:pt x="5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2" y="3"/>
                  </a:lnTo>
                  <a:lnTo>
                    <a:pt x="8" y="8"/>
                  </a:lnTo>
                  <a:lnTo>
                    <a:pt x="21" y="19"/>
                  </a:lnTo>
                  <a:lnTo>
                    <a:pt x="19" y="16"/>
                  </a:lnTo>
                  <a:lnTo>
                    <a:pt x="1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7" name="Freeform 818">
              <a:extLst>
                <a:ext uri="{FF2B5EF4-FFF2-40B4-BE49-F238E27FC236}">
                  <a16:creationId xmlns:a16="http://schemas.microsoft.com/office/drawing/2014/main" id="{9B19FB2D-F48D-6342-D188-402121353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7735" y="7990010"/>
              <a:ext cx="5493" cy="5493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0 w 4"/>
                <a:gd name="T5" fmla="*/ 2 h 3"/>
                <a:gd name="T6" fmla="*/ 1 w 4"/>
                <a:gd name="T7" fmla="*/ 2 h 3"/>
                <a:gd name="T8" fmla="*/ 2 w 4"/>
                <a:gd name="T9" fmla="*/ 1 h 3"/>
                <a:gd name="T10" fmla="*/ 2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8" name="Freeform 819">
              <a:extLst>
                <a:ext uri="{FF2B5EF4-FFF2-40B4-BE49-F238E27FC236}">
                  <a16:creationId xmlns:a16="http://schemas.microsoft.com/office/drawing/2014/main" id="{6DF12F99-3144-B791-BF15-B88E865135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7735" y="7990010"/>
              <a:ext cx="5493" cy="5493"/>
            </a:xfrm>
            <a:custGeom>
              <a:avLst/>
              <a:gdLst>
                <a:gd name="T0" fmla="*/ 1 w 4"/>
                <a:gd name="T1" fmla="*/ 1 h 3"/>
                <a:gd name="T2" fmla="*/ 0 w 4"/>
                <a:gd name="T3" fmla="*/ 1 h 3"/>
                <a:gd name="T4" fmla="*/ 0 w 4"/>
                <a:gd name="T5" fmla="*/ 2 h 3"/>
                <a:gd name="T6" fmla="*/ 1 w 4"/>
                <a:gd name="T7" fmla="*/ 2 h 3"/>
                <a:gd name="T8" fmla="*/ 2 w 4"/>
                <a:gd name="T9" fmla="*/ 1 h 3"/>
                <a:gd name="T10" fmla="*/ 2 w 4"/>
                <a:gd name="T11" fmla="*/ 1 h 3"/>
                <a:gd name="T12" fmla="*/ 3 w 4"/>
                <a:gd name="T13" fmla="*/ 1 h 3"/>
                <a:gd name="T14" fmla="*/ 2 w 4"/>
                <a:gd name="T15" fmla="*/ 0 h 3"/>
                <a:gd name="T16" fmla="*/ 1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09" name="Freeform 820">
              <a:extLst>
                <a:ext uri="{FF2B5EF4-FFF2-40B4-BE49-F238E27FC236}">
                  <a16:creationId xmlns:a16="http://schemas.microsoft.com/office/drawing/2014/main" id="{3F2921B1-3791-442F-2F35-D289648AB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7382" y="7325090"/>
              <a:ext cx="120894" cy="527538"/>
            </a:xfrm>
            <a:custGeom>
              <a:avLst/>
              <a:gdLst>
                <a:gd name="T0" fmla="*/ 88 w 98"/>
                <a:gd name="T1" fmla="*/ 276 h 424"/>
                <a:gd name="T2" fmla="*/ 82 w 98"/>
                <a:gd name="T3" fmla="*/ 257 h 424"/>
                <a:gd name="T4" fmla="*/ 75 w 98"/>
                <a:gd name="T5" fmla="*/ 235 h 424"/>
                <a:gd name="T6" fmla="*/ 59 w 98"/>
                <a:gd name="T7" fmla="*/ 167 h 424"/>
                <a:gd name="T8" fmla="*/ 57 w 98"/>
                <a:gd name="T9" fmla="*/ 159 h 424"/>
                <a:gd name="T10" fmla="*/ 52 w 98"/>
                <a:gd name="T11" fmla="*/ 150 h 424"/>
                <a:gd name="T12" fmla="*/ 50 w 98"/>
                <a:gd name="T13" fmla="*/ 136 h 424"/>
                <a:gd name="T14" fmla="*/ 47 w 98"/>
                <a:gd name="T15" fmla="*/ 110 h 424"/>
                <a:gd name="T16" fmla="*/ 52 w 98"/>
                <a:gd name="T17" fmla="*/ 101 h 424"/>
                <a:gd name="T18" fmla="*/ 52 w 98"/>
                <a:gd name="T19" fmla="*/ 78 h 424"/>
                <a:gd name="T20" fmla="*/ 49 w 98"/>
                <a:gd name="T21" fmla="*/ 60 h 424"/>
                <a:gd name="T22" fmla="*/ 40 w 98"/>
                <a:gd name="T23" fmla="*/ 33 h 424"/>
                <a:gd name="T24" fmla="*/ 41 w 98"/>
                <a:gd name="T25" fmla="*/ 21 h 424"/>
                <a:gd name="T26" fmla="*/ 34 w 98"/>
                <a:gd name="T27" fmla="*/ 1 h 424"/>
                <a:gd name="T28" fmla="*/ 30 w 98"/>
                <a:gd name="T29" fmla="*/ 6 h 424"/>
                <a:gd name="T30" fmla="*/ 25 w 98"/>
                <a:gd name="T31" fmla="*/ 14 h 424"/>
                <a:gd name="T32" fmla="*/ 32 w 98"/>
                <a:gd name="T33" fmla="*/ 33 h 424"/>
                <a:gd name="T34" fmla="*/ 32 w 98"/>
                <a:gd name="T35" fmla="*/ 40 h 424"/>
                <a:gd name="T36" fmla="*/ 29 w 98"/>
                <a:gd name="T37" fmla="*/ 47 h 424"/>
                <a:gd name="T38" fmla="*/ 22 w 98"/>
                <a:gd name="T39" fmla="*/ 55 h 424"/>
                <a:gd name="T40" fmla="*/ 15 w 98"/>
                <a:gd name="T41" fmla="*/ 50 h 424"/>
                <a:gd name="T42" fmla="*/ 5 w 98"/>
                <a:gd name="T43" fmla="*/ 58 h 424"/>
                <a:gd name="T44" fmla="*/ 6 w 98"/>
                <a:gd name="T45" fmla="*/ 87 h 424"/>
                <a:gd name="T46" fmla="*/ 0 w 98"/>
                <a:gd name="T47" fmla="*/ 110 h 424"/>
                <a:gd name="T48" fmla="*/ 2 w 98"/>
                <a:gd name="T49" fmla="*/ 136 h 424"/>
                <a:gd name="T50" fmla="*/ 2 w 98"/>
                <a:gd name="T51" fmla="*/ 142 h 424"/>
                <a:gd name="T52" fmla="*/ 11 w 98"/>
                <a:gd name="T53" fmla="*/ 153 h 424"/>
                <a:gd name="T54" fmla="*/ 17 w 98"/>
                <a:gd name="T55" fmla="*/ 179 h 424"/>
                <a:gd name="T56" fmla="*/ 12 w 98"/>
                <a:gd name="T57" fmla="*/ 198 h 424"/>
                <a:gd name="T58" fmla="*/ 15 w 98"/>
                <a:gd name="T59" fmla="*/ 218 h 424"/>
                <a:gd name="T60" fmla="*/ 12 w 98"/>
                <a:gd name="T61" fmla="*/ 263 h 424"/>
                <a:gd name="T62" fmla="*/ 6 w 98"/>
                <a:gd name="T63" fmla="*/ 290 h 424"/>
                <a:gd name="T64" fmla="*/ 11 w 98"/>
                <a:gd name="T65" fmla="*/ 303 h 424"/>
                <a:gd name="T66" fmla="*/ 15 w 98"/>
                <a:gd name="T67" fmla="*/ 331 h 424"/>
                <a:gd name="T68" fmla="*/ 9 w 98"/>
                <a:gd name="T69" fmla="*/ 345 h 424"/>
                <a:gd name="T70" fmla="*/ 11 w 98"/>
                <a:gd name="T71" fmla="*/ 361 h 424"/>
                <a:gd name="T72" fmla="*/ 6 w 98"/>
                <a:gd name="T73" fmla="*/ 387 h 424"/>
                <a:gd name="T74" fmla="*/ 8 w 98"/>
                <a:gd name="T75" fmla="*/ 415 h 424"/>
                <a:gd name="T76" fmla="*/ 12 w 98"/>
                <a:gd name="T77" fmla="*/ 423 h 424"/>
                <a:gd name="T78" fmla="*/ 20 w 98"/>
                <a:gd name="T79" fmla="*/ 403 h 424"/>
                <a:gd name="T80" fmla="*/ 25 w 98"/>
                <a:gd name="T81" fmla="*/ 389 h 424"/>
                <a:gd name="T82" fmla="*/ 32 w 98"/>
                <a:gd name="T83" fmla="*/ 386 h 424"/>
                <a:gd name="T84" fmla="*/ 37 w 98"/>
                <a:gd name="T85" fmla="*/ 391 h 424"/>
                <a:gd name="T86" fmla="*/ 54 w 98"/>
                <a:gd name="T87" fmla="*/ 397 h 424"/>
                <a:gd name="T88" fmla="*/ 56 w 98"/>
                <a:gd name="T89" fmla="*/ 418 h 424"/>
                <a:gd name="T90" fmla="*/ 58 w 98"/>
                <a:gd name="T91" fmla="*/ 411 h 424"/>
                <a:gd name="T92" fmla="*/ 61 w 98"/>
                <a:gd name="T93" fmla="*/ 400 h 424"/>
                <a:gd name="T94" fmla="*/ 57 w 98"/>
                <a:gd name="T95" fmla="*/ 383 h 424"/>
                <a:gd name="T96" fmla="*/ 49 w 98"/>
                <a:gd name="T97" fmla="*/ 383 h 424"/>
                <a:gd name="T98" fmla="*/ 43 w 98"/>
                <a:gd name="T99" fmla="*/ 362 h 424"/>
                <a:gd name="T100" fmla="*/ 38 w 98"/>
                <a:gd name="T101" fmla="*/ 355 h 424"/>
                <a:gd name="T102" fmla="*/ 32 w 98"/>
                <a:gd name="T103" fmla="*/ 348 h 424"/>
                <a:gd name="T104" fmla="*/ 28 w 98"/>
                <a:gd name="T105" fmla="*/ 331 h 424"/>
                <a:gd name="T106" fmla="*/ 41 w 98"/>
                <a:gd name="T107" fmla="*/ 282 h 424"/>
                <a:gd name="T108" fmla="*/ 50 w 98"/>
                <a:gd name="T109" fmla="*/ 265 h 424"/>
                <a:gd name="T110" fmla="*/ 68 w 98"/>
                <a:gd name="T111" fmla="*/ 263 h 424"/>
                <a:gd name="T112" fmla="*/ 78 w 98"/>
                <a:gd name="T113" fmla="*/ 268 h 424"/>
                <a:gd name="T114" fmla="*/ 91 w 98"/>
                <a:gd name="T115" fmla="*/ 283 h 424"/>
                <a:gd name="T116" fmla="*/ 97 w 98"/>
                <a:gd name="T117" fmla="*/ 295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8" h="424">
                  <a:moveTo>
                    <a:pt x="96" y="284"/>
                  </a:moveTo>
                  <a:lnTo>
                    <a:pt x="93" y="281"/>
                  </a:lnTo>
                  <a:lnTo>
                    <a:pt x="88" y="276"/>
                  </a:lnTo>
                  <a:lnTo>
                    <a:pt x="85" y="269"/>
                  </a:lnTo>
                  <a:lnTo>
                    <a:pt x="83" y="263"/>
                  </a:lnTo>
                  <a:lnTo>
                    <a:pt x="82" y="257"/>
                  </a:lnTo>
                  <a:lnTo>
                    <a:pt x="80" y="251"/>
                  </a:lnTo>
                  <a:lnTo>
                    <a:pt x="79" y="246"/>
                  </a:lnTo>
                  <a:lnTo>
                    <a:pt x="75" y="235"/>
                  </a:lnTo>
                  <a:lnTo>
                    <a:pt x="68" y="215"/>
                  </a:lnTo>
                  <a:lnTo>
                    <a:pt x="66" y="204"/>
                  </a:lnTo>
                  <a:lnTo>
                    <a:pt x="59" y="167"/>
                  </a:lnTo>
                  <a:lnTo>
                    <a:pt x="58" y="165"/>
                  </a:lnTo>
                  <a:lnTo>
                    <a:pt x="57" y="164"/>
                  </a:lnTo>
                  <a:lnTo>
                    <a:pt x="57" y="159"/>
                  </a:lnTo>
                  <a:lnTo>
                    <a:pt x="57" y="155"/>
                  </a:lnTo>
                  <a:lnTo>
                    <a:pt x="55" y="153"/>
                  </a:lnTo>
                  <a:lnTo>
                    <a:pt x="52" y="150"/>
                  </a:lnTo>
                  <a:lnTo>
                    <a:pt x="52" y="147"/>
                  </a:lnTo>
                  <a:lnTo>
                    <a:pt x="52" y="141"/>
                  </a:lnTo>
                  <a:lnTo>
                    <a:pt x="50" y="136"/>
                  </a:lnTo>
                  <a:lnTo>
                    <a:pt x="48" y="131"/>
                  </a:lnTo>
                  <a:lnTo>
                    <a:pt x="47" y="124"/>
                  </a:lnTo>
                  <a:lnTo>
                    <a:pt x="47" y="110"/>
                  </a:lnTo>
                  <a:lnTo>
                    <a:pt x="49" y="105"/>
                  </a:lnTo>
                  <a:lnTo>
                    <a:pt x="50" y="103"/>
                  </a:lnTo>
                  <a:lnTo>
                    <a:pt x="52" y="101"/>
                  </a:lnTo>
                  <a:lnTo>
                    <a:pt x="52" y="96"/>
                  </a:lnTo>
                  <a:lnTo>
                    <a:pt x="53" y="92"/>
                  </a:lnTo>
                  <a:lnTo>
                    <a:pt x="52" y="78"/>
                  </a:lnTo>
                  <a:lnTo>
                    <a:pt x="51" y="69"/>
                  </a:lnTo>
                  <a:lnTo>
                    <a:pt x="50" y="64"/>
                  </a:lnTo>
                  <a:lnTo>
                    <a:pt x="49" y="60"/>
                  </a:lnTo>
                  <a:lnTo>
                    <a:pt x="45" y="50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39" y="29"/>
                  </a:lnTo>
                  <a:lnTo>
                    <a:pt x="40" y="25"/>
                  </a:lnTo>
                  <a:lnTo>
                    <a:pt x="41" y="21"/>
                  </a:lnTo>
                  <a:lnTo>
                    <a:pt x="42" y="18"/>
                  </a:lnTo>
                  <a:lnTo>
                    <a:pt x="41" y="15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32" y="4"/>
                  </a:lnTo>
                  <a:lnTo>
                    <a:pt x="30" y="6"/>
                  </a:lnTo>
                  <a:lnTo>
                    <a:pt x="28" y="8"/>
                  </a:lnTo>
                  <a:lnTo>
                    <a:pt x="21" y="7"/>
                  </a:lnTo>
                  <a:lnTo>
                    <a:pt x="25" y="14"/>
                  </a:lnTo>
                  <a:lnTo>
                    <a:pt x="32" y="24"/>
                  </a:lnTo>
                  <a:lnTo>
                    <a:pt x="33" y="29"/>
                  </a:lnTo>
                  <a:lnTo>
                    <a:pt x="32" y="33"/>
                  </a:lnTo>
                  <a:lnTo>
                    <a:pt x="31" y="37"/>
                  </a:lnTo>
                  <a:lnTo>
                    <a:pt x="32" y="37"/>
                  </a:lnTo>
                  <a:lnTo>
                    <a:pt x="32" y="40"/>
                  </a:lnTo>
                  <a:lnTo>
                    <a:pt x="28" y="41"/>
                  </a:lnTo>
                  <a:lnTo>
                    <a:pt x="27" y="45"/>
                  </a:lnTo>
                  <a:lnTo>
                    <a:pt x="29" y="47"/>
                  </a:lnTo>
                  <a:lnTo>
                    <a:pt x="27" y="52"/>
                  </a:lnTo>
                  <a:lnTo>
                    <a:pt x="23" y="54"/>
                  </a:lnTo>
                  <a:lnTo>
                    <a:pt x="22" y="55"/>
                  </a:lnTo>
                  <a:lnTo>
                    <a:pt x="21" y="54"/>
                  </a:lnTo>
                  <a:lnTo>
                    <a:pt x="16" y="51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6"/>
                  </a:lnTo>
                  <a:lnTo>
                    <a:pt x="5" y="58"/>
                  </a:lnTo>
                  <a:lnTo>
                    <a:pt x="5" y="69"/>
                  </a:lnTo>
                  <a:lnTo>
                    <a:pt x="6" y="74"/>
                  </a:lnTo>
                  <a:lnTo>
                    <a:pt x="6" y="87"/>
                  </a:lnTo>
                  <a:lnTo>
                    <a:pt x="4" y="99"/>
                  </a:lnTo>
                  <a:lnTo>
                    <a:pt x="2" y="104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2" y="136"/>
                  </a:lnTo>
                  <a:lnTo>
                    <a:pt x="4" y="139"/>
                  </a:lnTo>
                  <a:lnTo>
                    <a:pt x="3" y="141"/>
                  </a:lnTo>
                  <a:lnTo>
                    <a:pt x="2" y="142"/>
                  </a:lnTo>
                  <a:lnTo>
                    <a:pt x="3" y="144"/>
                  </a:lnTo>
                  <a:lnTo>
                    <a:pt x="6" y="147"/>
                  </a:lnTo>
                  <a:lnTo>
                    <a:pt x="11" y="153"/>
                  </a:lnTo>
                  <a:lnTo>
                    <a:pt x="13" y="158"/>
                  </a:lnTo>
                  <a:lnTo>
                    <a:pt x="17" y="168"/>
                  </a:lnTo>
                  <a:lnTo>
                    <a:pt x="17" y="179"/>
                  </a:lnTo>
                  <a:lnTo>
                    <a:pt x="15" y="184"/>
                  </a:lnTo>
                  <a:lnTo>
                    <a:pt x="14" y="190"/>
                  </a:lnTo>
                  <a:lnTo>
                    <a:pt x="12" y="198"/>
                  </a:lnTo>
                  <a:lnTo>
                    <a:pt x="12" y="203"/>
                  </a:lnTo>
                  <a:lnTo>
                    <a:pt x="15" y="214"/>
                  </a:lnTo>
                  <a:lnTo>
                    <a:pt x="15" y="218"/>
                  </a:lnTo>
                  <a:lnTo>
                    <a:pt x="15" y="251"/>
                  </a:lnTo>
                  <a:lnTo>
                    <a:pt x="14" y="257"/>
                  </a:lnTo>
                  <a:lnTo>
                    <a:pt x="12" y="263"/>
                  </a:lnTo>
                  <a:lnTo>
                    <a:pt x="11" y="274"/>
                  </a:lnTo>
                  <a:lnTo>
                    <a:pt x="10" y="279"/>
                  </a:lnTo>
                  <a:lnTo>
                    <a:pt x="6" y="290"/>
                  </a:lnTo>
                  <a:lnTo>
                    <a:pt x="6" y="292"/>
                  </a:lnTo>
                  <a:lnTo>
                    <a:pt x="7" y="294"/>
                  </a:lnTo>
                  <a:lnTo>
                    <a:pt x="11" y="303"/>
                  </a:lnTo>
                  <a:lnTo>
                    <a:pt x="15" y="312"/>
                  </a:lnTo>
                  <a:lnTo>
                    <a:pt x="16" y="325"/>
                  </a:lnTo>
                  <a:lnTo>
                    <a:pt x="15" y="331"/>
                  </a:lnTo>
                  <a:lnTo>
                    <a:pt x="12" y="335"/>
                  </a:lnTo>
                  <a:lnTo>
                    <a:pt x="11" y="340"/>
                  </a:lnTo>
                  <a:lnTo>
                    <a:pt x="9" y="345"/>
                  </a:lnTo>
                  <a:lnTo>
                    <a:pt x="9" y="348"/>
                  </a:lnTo>
                  <a:lnTo>
                    <a:pt x="10" y="357"/>
                  </a:lnTo>
                  <a:lnTo>
                    <a:pt x="11" y="361"/>
                  </a:lnTo>
                  <a:lnTo>
                    <a:pt x="11" y="366"/>
                  </a:lnTo>
                  <a:lnTo>
                    <a:pt x="11" y="372"/>
                  </a:lnTo>
                  <a:lnTo>
                    <a:pt x="6" y="387"/>
                  </a:lnTo>
                  <a:lnTo>
                    <a:pt x="5" y="398"/>
                  </a:lnTo>
                  <a:lnTo>
                    <a:pt x="8" y="411"/>
                  </a:lnTo>
                  <a:lnTo>
                    <a:pt x="8" y="415"/>
                  </a:lnTo>
                  <a:lnTo>
                    <a:pt x="9" y="419"/>
                  </a:lnTo>
                  <a:lnTo>
                    <a:pt x="11" y="420"/>
                  </a:lnTo>
                  <a:lnTo>
                    <a:pt x="12" y="423"/>
                  </a:lnTo>
                  <a:lnTo>
                    <a:pt x="15" y="419"/>
                  </a:lnTo>
                  <a:lnTo>
                    <a:pt x="17" y="415"/>
                  </a:lnTo>
                  <a:lnTo>
                    <a:pt x="20" y="403"/>
                  </a:lnTo>
                  <a:lnTo>
                    <a:pt x="22" y="398"/>
                  </a:lnTo>
                  <a:lnTo>
                    <a:pt x="23" y="394"/>
                  </a:lnTo>
                  <a:lnTo>
                    <a:pt x="25" y="389"/>
                  </a:lnTo>
                  <a:lnTo>
                    <a:pt x="28" y="387"/>
                  </a:lnTo>
                  <a:lnTo>
                    <a:pt x="30" y="386"/>
                  </a:lnTo>
                  <a:lnTo>
                    <a:pt x="32" y="386"/>
                  </a:lnTo>
                  <a:lnTo>
                    <a:pt x="34" y="388"/>
                  </a:lnTo>
                  <a:lnTo>
                    <a:pt x="36" y="391"/>
                  </a:lnTo>
                  <a:lnTo>
                    <a:pt x="37" y="391"/>
                  </a:lnTo>
                  <a:lnTo>
                    <a:pt x="44" y="392"/>
                  </a:lnTo>
                  <a:lnTo>
                    <a:pt x="51" y="394"/>
                  </a:lnTo>
                  <a:lnTo>
                    <a:pt x="54" y="397"/>
                  </a:lnTo>
                  <a:lnTo>
                    <a:pt x="54" y="403"/>
                  </a:lnTo>
                  <a:lnTo>
                    <a:pt x="55" y="409"/>
                  </a:lnTo>
                  <a:lnTo>
                    <a:pt x="56" y="418"/>
                  </a:lnTo>
                  <a:lnTo>
                    <a:pt x="57" y="416"/>
                  </a:lnTo>
                  <a:lnTo>
                    <a:pt x="58" y="414"/>
                  </a:lnTo>
                  <a:lnTo>
                    <a:pt x="58" y="411"/>
                  </a:lnTo>
                  <a:lnTo>
                    <a:pt x="58" y="408"/>
                  </a:lnTo>
                  <a:lnTo>
                    <a:pt x="61" y="403"/>
                  </a:lnTo>
                  <a:lnTo>
                    <a:pt x="61" y="400"/>
                  </a:lnTo>
                  <a:lnTo>
                    <a:pt x="60" y="392"/>
                  </a:lnTo>
                  <a:lnTo>
                    <a:pt x="58" y="384"/>
                  </a:lnTo>
                  <a:lnTo>
                    <a:pt x="57" y="383"/>
                  </a:lnTo>
                  <a:lnTo>
                    <a:pt x="54" y="382"/>
                  </a:lnTo>
                  <a:lnTo>
                    <a:pt x="52" y="382"/>
                  </a:lnTo>
                  <a:lnTo>
                    <a:pt x="49" y="383"/>
                  </a:lnTo>
                  <a:lnTo>
                    <a:pt x="48" y="380"/>
                  </a:lnTo>
                  <a:lnTo>
                    <a:pt x="45" y="373"/>
                  </a:lnTo>
                  <a:lnTo>
                    <a:pt x="43" y="362"/>
                  </a:lnTo>
                  <a:lnTo>
                    <a:pt x="40" y="357"/>
                  </a:lnTo>
                  <a:lnTo>
                    <a:pt x="39" y="356"/>
                  </a:lnTo>
                  <a:lnTo>
                    <a:pt x="38" y="355"/>
                  </a:lnTo>
                  <a:lnTo>
                    <a:pt x="36" y="353"/>
                  </a:lnTo>
                  <a:lnTo>
                    <a:pt x="34" y="352"/>
                  </a:lnTo>
                  <a:lnTo>
                    <a:pt x="32" y="348"/>
                  </a:lnTo>
                  <a:lnTo>
                    <a:pt x="28" y="341"/>
                  </a:lnTo>
                  <a:lnTo>
                    <a:pt x="28" y="339"/>
                  </a:lnTo>
                  <a:lnTo>
                    <a:pt x="28" y="331"/>
                  </a:lnTo>
                  <a:lnTo>
                    <a:pt x="28" y="323"/>
                  </a:lnTo>
                  <a:lnTo>
                    <a:pt x="31" y="314"/>
                  </a:lnTo>
                  <a:lnTo>
                    <a:pt x="41" y="282"/>
                  </a:lnTo>
                  <a:lnTo>
                    <a:pt x="43" y="273"/>
                  </a:lnTo>
                  <a:lnTo>
                    <a:pt x="45" y="268"/>
                  </a:lnTo>
                  <a:lnTo>
                    <a:pt x="50" y="265"/>
                  </a:lnTo>
                  <a:lnTo>
                    <a:pt x="54" y="264"/>
                  </a:lnTo>
                  <a:lnTo>
                    <a:pt x="65" y="263"/>
                  </a:lnTo>
                  <a:lnTo>
                    <a:pt x="68" y="263"/>
                  </a:lnTo>
                  <a:lnTo>
                    <a:pt x="73" y="265"/>
                  </a:lnTo>
                  <a:lnTo>
                    <a:pt x="75" y="266"/>
                  </a:lnTo>
                  <a:lnTo>
                    <a:pt x="78" y="268"/>
                  </a:lnTo>
                  <a:lnTo>
                    <a:pt x="83" y="274"/>
                  </a:lnTo>
                  <a:lnTo>
                    <a:pt x="87" y="279"/>
                  </a:lnTo>
                  <a:lnTo>
                    <a:pt x="91" y="283"/>
                  </a:lnTo>
                  <a:lnTo>
                    <a:pt x="94" y="287"/>
                  </a:lnTo>
                  <a:lnTo>
                    <a:pt x="95" y="293"/>
                  </a:lnTo>
                  <a:lnTo>
                    <a:pt x="97" y="295"/>
                  </a:lnTo>
                  <a:lnTo>
                    <a:pt x="96" y="287"/>
                  </a:lnTo>
                  <a:lnTo>
                    <a:pt x="96" y="28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0" name="Freeform 822">
              <a:extLst>
                <a:ext uri="{FF2B5EF4-FFF2-40B4-BE49-F238E27FC236}">
                  <a16:creationId xmlns:a16="http://schemas.microsoft.com/office/drawing/2014/main" id="{A1E51909-3EF9-7A8F-4ED3-E1DFC4C4C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2238" y="7990010"/>
              <a:ext cx="5497" cy="549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0 w 3"/>
                <a:gd name="T15" fmla="*/ 1 h 2"/>
                <a:gd name="T16" fmla="*/ 0 w 3"/>
                <a:gd name="T17" fmla="*/ 1 h 2"/>
                <a:gd name="T18" fmla="*/ 1 w 3"/>
                <a:gd name="T19" fmla="*/ 1 h 2"/>
                <a:gd name="T20" fmla="*/ 2 w 3"/>
                <a:gd name="T21" fmla="*/ 1 h 2"/>
                <a:gd name="T22" fmla="*/ 2 w 3"/>
                <a:gd name="T23" fmla="*/ 1 h 2"/>
                <a:gd name="T24" fmla="*/ 2 w 3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1" name="Freeform 823">
              <a:extLst>
                <a:ext uri="{FF2B5EF4-FFF2-40B4-BE49-F238E27FC236}">
                  <a16:creationId xmlns:a16="http://schemas.microsoft.com/office/drawing/2014/main" id="{124F3F0D-657F-C724-AD67-8BC472213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2238" y="7990010"/>
              <a:ext cx="5497" cy="5493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0 h 2"/>
                <a:gd name="T10" fmla="*/ 0 w 3"/>
                <a:gd name="T11" fmla="*/ 0 h 2"/>
                <a:gd name="T12" fmla="*/ 0 w 3"/>
                <a:gd name="T13" fmla="*/ 0 h 2"/>
                <a:gd name="T14" fmla="*/ 0 w 3"/>
                <a:gd name="T15" fmla="*/ 1 h 2"/>
                <a:gd name="T16" fmla="*/ 0 w 3"/>
                <a:gd name="T17" fmla="*/ 1 h 2"/>
                <a:gd name="T18" fmla="*/ 1 w 3"/>
                <a:gd name="T19" fmla="*/ 1 h 2"/>
                <a:gd name="T20" fmla="*/ 2 w 3"/>
                <a:gd name="T21" fmla="*/ 1 h 2"/>
                <a:gd name="T22" fmla="*/ 2 w 3"/>
                <a:gd name="T23" fmla="*/ 1 h 2"/>
                <a:gd name="T24" fmla="*/ 2 w 3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2" name="Freeform 824">
              <a:extLst>
                <a:ext uri="{FF2B5EF4-FFF2-40B4-BE49-F238E27FC236}">
                  <a16:creationId xmlns:a16="http://schemas.microsoft.com/office/drawing/2014/main" id="{2A8D7774-61C7-3FBC-DD7D-F85D21A9E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6738" y="10468340"/>
              <a:ext cx="10990" cy="5497"/>
            </a:xfrm>
            <a:custGeom>
              <a:avLst/>
              <a:gdLst>
                <a:gd name="T0" fmla="*/ 3 w 9"/>
                <a:gd name="T1" fmla="*/ 3 h 5"/>
                <a:gd name="T2" fmla="*/ 2 w 9"/>
                <a:gd name="T3" fmla="*/ 4 h 5"/>
                <a:gd name="T4" fmla="*/ 0 w 9"/>
                <a:gd name="T5" fmla="*/ 2 h 5"/>
                <a:gd name="T6" fmla="*/ 3 w 9"/>
                <a:gd name="T7" fmla="*/ 1 h 5"/>
                <a:gd name="T8" fmla="*/ 4 w 9"/>
                <a:gd name="T9" fmla="*/ 0 h 5"/>
                <a:gd name="T10" fmla="*/ 8 w 9"/>
                <a:gd name="T11" fmla="*/ 1 h 5"/>
                <a:gd name="T12" fmla="*/ 6 w 9"/>
                <a:gd name="T13" fmla="*/ 2 h 5"/>
                <a:gd name="T14" fmla="*/ 3 w 9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3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3" name="Freeform 825">
              <a:extLst>
                <a:ext uri="{FF2B5EF4-FFF2-40B4-BE49-F238E27FC236}">
                  <a16:creationId xmlns:a16="http://schemas.microsoft.com/office/drawing/2014/main" id="{B25443FB-DE59-7823-B163-45A79D36D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6738" y="10468340"/>
              <a:ext cx="10990" cy="5497"/>
            </a:xfrm>
            <a:custGeom>
              <a:avLst/>
              <a:gdLst>
                <a:gd name="T0" fmla="*/ 3 w 9"/>
                <a:gd name="T1" fmla="*/ 3 h 5"/>
                <a:gd name="T2" fmla="*/ 2 w 9"/>
                <a:gd name="T3" fmla="*/ 4 h 5"/>
                <a:gd name="T4" fmla="*/ 0 w 9"/>
                <a:gd name="T5" fmla="*/ 2 h 5"/>
                <a:gd name="T6" fmla="*/ 3 w 9"/>
                <a:gd name="T7" fmla="*/ 1 h 5"/>
                <a:gd name="T8" fmla="*/ 4 w 9"/>
                <a:gd name="T9" fmla="*/ 0 h 5"/>
                <a:gd name="T10" fmla="*/ 8 w 9"/>
                <a:gd name="T11" fmla="*/ 1 h 5"/>
                <a:gd name="T12" fmla="*/ 6 w 9"/>
                <a:gd name="T13" fmla="*/ 2 h 5"/>
                <a:gd name="T14" fmla="*/ 3 w 9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3" y="3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4" name="Freeform 826">
              <a:extLst>
                <a:ext uri="{FF2B5EF4-FFF2-40B4-BE49-F238E27FC236}">
                  <a16:creationId xmlns:a16="http://schemas.microsoft.com/office/drawing/2014/main" id="{2F8B443A-FBA0-B6A6-4274-58510F083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4382" y="10297990"/>
              <a:ext cx="1615587" cy="1516673"/>
            </a:xfrm>
            <a:custGeom>
              <a:avLst/>
              <a:gdLst>
                <a:gd name="T0" fmla="*/ 770 w 1297"/>
                <a:gd name="T1" fmla="*/ 890 h 1219"/>
                <a:gd name="T2" fmla="*/ 1122 w 1297"/>
                <a:gd name="T3" fmla="*/ 1176 h 1219"/>
                <a:gd name="T4" fmla="*/ 392 w 1297"/>
                <a:gd name="T5" fmla="*/ 143 h 1219"/>
                <a:gd name="T6" fmla="*/ 1 w 1297"/>
                <a:gd name="T7" fmla="*/ 516 h 1219"/>
                <a:gd name="T8" fmla="*/ 1295 w 1297"/>
                <a:gd name="T9" fmla="*/ 612 h 1219"/>
                <a:gd name="T10" fmla="*/ 1220 w 1297"/>
                <a:gd name="T11" fmla="*/ 456 h 1219"/>
                <a:gd name="T12" fmla="*/ 1168 w 1297"/>
                <a:gd name="T13" fmla="*/ 402 h 1219"/>
                <a:gd name="T14" fmla="*/ 1099 w 1297"/>
                <a:gd name="T15" fmla="*/ 305 h 1219"/>
                <a:gd name="T16" fmla="*/ 1036 w 1297"/>
                <a:gd name="T17" fmla="*/ 200 h 1219"/>
                <a:gd name="T18" fmla="*/ 973 w 1297"/>
                <a:gd name="T19" fmla="*/ 90 h 1219"/>
                <a:gd name="T20" fmla="*/ 931 w 1297"/>
                <a:gd name="T21" fmla="*/ 39 h 1219"/>
                <a:gd name="T22" fmla="*/ 911 w 1297"/>
                <a:gd name="T23" fmla="*/ 142 h 1219"/>
                <a:gd name="T24" fmla="*/ 807 w 1297"/>
                <a:gd name="T25" fmla="*/ 216 h 1219"/>
                <a:gd name="T26" fmla="*/ 718 w 1297"/>
                <a:gd name="T27" fmla="*/ 149 h 1219"/>
                <a:gd name="T28" fmla="*/ 746 w 1297"/>
                <a:gd name="T29" fmla="*/ 72 h 1219"/>
                <a:gd name="T30" fmla="*/ 685 w 1297"/>
                <a:gd name="T31" fmla="*/ 64 h 1219"/>
                <a:gd name="T32" fmla="*/ 612 w 1297"/>
                <a:gd name="T33" fmla="*/ 46 h 1219"/>
                <a:gd name="T34" fmla="*/ 577 w 1297"/>
                <a:gd name="T35" fmla="*/ 71 h 1219"/>
                <a:gd name="T36" fmla="*/ 535 w 1297"/>
                <a:gd name="T37" fmla="*/ 124 h 1219"/>
                <a:gd name="T38" fmla="*/ 518 w 1297"/>
                <a:gd name="T39" fmla="*/ 159 h 1219"/>
                <a:gd name="T40" fmla="*/ 458 w 1297"/>
                <a:gd name="T41" fmla="*/ 125 h 1219"/>
                <a:gd name="T42" fmla="*/ 411 w 1297"/>
                <a:gd name="T43" fmla="*/ 142 h 1219"/>
                <a:gd name="T44" fmla="*/ 386 w 1297"/>
                <a:gd name="T45" fmla="*/ 162 h 1219"/>
                <a:gd name="T46" fmla="*/ 372 w 1297"/>
                <a:gd name="T47" fmla="*/ 194 h 1219"/>
                <a:gd name="T48" fmla="*/ 337 w 1297"/>
                <a:gd name="T49" fmla="*/ 209 h 1219"/>
                <a:gd name="T50" fmla="*/ 314 w 1297"/>
                <a:gd name="T51" fmla="*/ 216 h 1219"/>
                <a:gd name="T52" fmla="*/ 219 w 1297"/>
                <a:gd name="T53" fmla="*/ 324 h 1219"/>
                <a:gd name="T54" fmla="*/ 41 w 1297"/>
                <a:gd name="T55" fmla="*/ 409 h 1219"/>
                <a:gd name="T56" fmla="*/ 42 w 1297"/>
                <a:gd name="T57" fmla="*/ 543 h 1219"/>
                <a:gd name="T58" fmla="*/ 17 w 1297"/>
                <a:gd name="T59" fmla="*/ 539 h 1219"/>
                <a:gd name="T60" fmla="*/ 72 w 1297"/>
                <a:gd name="T61" fmla="*/ 706 h 1219"/>
                <a:gd name="T62" fmla="*/ 126 w 1297"/>
                <a:gd name="T63" fmla="*/ 865 h 1219"/>
                <a:gd name="T64" fmla="*/ 338 w 1297"/>
                <a:gd name="T65" fmla="*/ 822 h 1219"/>
                <a:gd name="T66" fmla="*/ 588 w 1297"/>
                <a:gd name="T67" fmla="*/ 733 h 1219"/>
                <a:gd name="T68" fmla="*/ 715 w 1297"/>
                <a:gd name="T69" fmla="*/ 840 h 1219"/>
                <a:gd name="T70" fmla="*/ 760 w 1297"/>
                <a:gd name="T71" fmla="*/ 818 h 1219"/>
                <a:gd name="T72" fmla="*/ 777 w 1297"/>
                <a:gd name="T73" fmla="*/ 861 h 1219"/>
                <a:gd name="T74" fmla="*/ 823 w 1297"/>
                <a:gd name="T75" fmla="*/ 885 h 1219"/>
                <a:gd name="T76" fmla="*/ 869 w 1297"/>
                <a:gd name="T77" fmla="*/ 968 h 1219"/>
                <a:gd name="T78" fmla="*/ 1005 w 1297"/>
                <a:gd name="T79" fmla="*/ 986 h 1219"/>
                <a:gd name="T80" fmla="*/ 1054 w 1297"/>
                <a:gd name="T81" fmla="*/ 1017 h 1219"/>
                <a:gd name="T82" fmla="*/ 1172 w 1297"/>
                <a:gd name="T83" fmla="*/ 966 h 1219"/>
                <a:gd name="T84" fmla="*/ 1207 w 1297"/>
                <a:gd name="T85" fmla="*/ 854 h 1219"/>
                <a:gd name="T86" fmla="*/ 1253 w 1297"/>
                <a:gd name="T87" fmla="*/ 773 h 1219"/>
                <a:gd name="T88" fmla="*/ 1127 w 1297"/>
                <a:gd name="T89" fmla="*/ 1133 h 1219"/>
                <a:gd name="T90" fmla="*/ 1074 w 1297"/>
                <a:gd name="T91" fmla="*/ 1110 h 1219"/>
                <a:gd name="T92" fmla="*/ 1030 w 1297"/>
                <a:gd name="T93" fmla="*/ 1152 h 1219"/>
                <a:gd name="T94" fmla="*/ 1054 w 1297"/>
                <a:gd name="T95" fmla="*/ 1210 h 1219"/>
                <a:gd name="T96" fmla="*/ 1102 w 1297"/>
                <a:gd name="T97" fmla="*/ 1185 h 1219"/>
                <a:gd name="T98" fmla="*/ 1124 w 1297"/>
                <a:gd name="T99" fmla="*/ 1149 h 1219"/>
                <a:gd name="T100" fmla="*/ 743 w 1297"/>
                <a:gd name="T101" fmla="*/ 121 h 1219"/>
                <a:gd name="T102" fmla="*/ 1123 w 1297"/>
                <a:gd name="T103" fmla="*/ 1061 h 1219"/>
                <a:gd name="T104" fmla="*/ 844 w 1297"/>
                <a:gd name="T105" fmla="*/ 230 h 1219"/>
                <a:gd name="T106" fmla="*/ 1058 w 1297"/>
                <a:gd name="T107" fmla="*/ 269 h 1219"/>
                <a:gd name="T108" fmla="*/ 1289 w 1297"/>
                <a:gd name="T109" fmla="*/ 591 h 1219"/>
                <a:gd name="T110" fmla="*/ 1284 w 1297"/>
                <a:gd name="T111" fmla="*/ 494 h 1219"/>
                <a:gd name="T112" fmla="*/ 762 w 1297"/>
                <a:gd name="T113" fmla="*/ 124 h 1219"/>
                <a:gd name="T114" fmla="*/ 753 w 1297"/>
                <a:gd name="T115" fmla="*/ 181 h 1219"/>
                <a:gd name="T116" fmla="*/ 627 w 1297"/>
                <a:gd name="T117" fmla="*/ 39 h 1219"/>
                <a:gd name="T118" fmla="*/ 842 w 1297"/>
                <a:gd name="T119" fmla="*/ 215 h 1219"/>
                <a:gd name="T120" fmla="*/ 557 w 1297"/>
                <a:gd name="T121" fmla="*/ 36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97" h="1219">
                  <a:moveTo>
                    <a:pt x="340" y="76"/>
                  </a:moveTo>
                  <a:lnTo>
                    <a:pt x="340" y="76"/>
                  </a:lnTo>
                  <a:close/>
                  <a:moveTo>
                    <a:pt x="994" y="1055"/>
                  </a:moveTo>
                  <a:lnTo>
                    <a:pt x="993" y="1048"/>
                  </a:lnTo>
                  <a:lnTo>
                    <a:pt x="990" y="1046"/>
                  </a:lnTo>
                  <a:lnTo>
                    <a:pt x="989" y="1047"/>
                  </a:lnTo>
                  <a:lnTo>
                    <a:pt x="988" y="1050"/>
                  </a:lnTo>
                  <a:lnTo>
                    <a:pt x="986" y="1051"/>
                  </a:lnTo>
                  <a:lnTo>
                    <a:pt x="985" y="1053"/>
                  </a:lnTo>
                  <a:lnTo>
                    <a:pt x="985" y="1056"/>
                  </a:lnTo>
                  <a:lnTo>
                    <a:pt x="985" y="1059"/>
                  </a:lnTo>
                  <a:lnTo>
                    <a:pt x="987" y="1063"/>
                  </a:lnTo>
                  <a:lnTo>
                    <a:pt x="986" y="1066"/>
                  </a:lnTo>
                  <a:lnTo>
                    <a:pt x="987" y="1069"/>
                  </a:lnTo>
                  <a:lnTo>
                    <a:pt x="988" y="1069"/>
                  </a:lnTo>
                  <a:lnTo>
                    <a:pt x="991" y="1067"/>
                  </a:lnTo>
                  <a:lnTo>
                    <a:pt x="994" y="1064"/>
                  </a:lnTo>
                  <a:lnTo>
                    <a:pt x="995" y="1062"/>
                  </a:lnTo>
                  <a:lnTo>
                    <a:pt x="994" y="1058"/>
                  </a:lnTo>
                  <a:lnTo>
                    <a:pt x="994" y="1055"/>
                  </a:lnTo>
                  <a:close/>
                  <a:moveTo>
                    <a:pt x="796" y="892"/>
                  </a:moveTo>
                  <a:lnTo>
                    <a:pt x="793" y="893"/>
                  </a:lnTo>
                  <a:lnTo>
                    <a:pt x="786" y="892"/>
                  </a:lnTo>
                  <a:lnTo>
                    <a:pt x="786" y="892"/>
                  </a:lnTo>
                  <a:lnTo>
                    <a:pt x="787" y="889"/>
                  </a:lnTo>
                  <a:lnTo>
                    <a:pt x="785" y="888"/>
                  </a:lnTo>
                  <a:lnTo>
                    <a:pt x="784" y="887"/>
                  </a:lnTo>
                  <a:lnTo>
                    <a:pt x="777" y="886"/>
                  </a:lnTo>
                  <a:lnTo>
                    <a:pt x="770" y="890"/>
                  </a:lnTo>
                  <a:lnTo>
                    <a:pt x="755" y="892"/>
                  </a:lnTo>
                  <a:lnTo>
                    <a:pt x="754" y="895"/>
                  </a:lnTo>
                  <a:lnTo>
                    <a:pt x="753" y="898"/>
                  </a:lnTo>
                  <a:lnTo>
                    <a:pt x="754" y="900"/>
                  </a:lnTo>
                  <a:lnTo>
                    <a:pt x="759" y="904"/>
                  </a:lnTo>
                  <a:lnTo>
                    <a:pt x="764" y="904"/>
                  </a:lnTo>
                  <a:lnTo>
                    <a:pt x="768" y="903"/>
                  </a:lnTo>
                  <a:lnTo>
                    <a:pt x="772" y="904"/>
                  </a:lnTo>
                  <a:lnTo>
                    <a:pt x="774" y="902"/>
                  </a:lnTo>
                  <a:lnTo>
                    <a:pt x="779" y="903"/>
                  </a:lnTo>
                  <a:lnTo>
                    <a:pt x="781" y="905"/>
                  </a:lnTo>
                  <a:lnTo>
                    <a:pt x="786" y="903"/>
                  </a:lnTo>
                  <a:lnTo>
                    <a:pt x="787" y="900"/>
                  </a:lnTo>
                  <a:lnTo>
                    <a:pt x="788" y="899"/>
                  </a:lnTo>
                  <a:lnTo>
                    <a:pt x="793" y="897"/>
                  </a:lnTo>
                  <a:lnTo>
                    <a:pt x="800" y="899"/>
                  </a:lnTo>
                  <a:lnTo>
                    <a:pt x="801" y="899"/>
                  </a:lnTo>
                  <a:lnTo>
                    <a:pt x="803" y="897"/>
                  </a:lnTo>
                  <a:lnTo>
                    <a:pt x="800" y="893"/>
                  </a:lnTo>
                  <a:lnTo>
                    <a:pt x="796" y="892"/>
                  </a:lnTo>
                  <a:close/>
                  <a:moveTo>
                    <a:pt x="1122" y="1174"/>
                  </a:moveTo>
                  <a:lnTo>
                    <a:pt x="1119" y="1173"/>
                  </a:lnTo>
                  <a:lnTo>
                    <a:pt x="1118" y="1175"/>
                  </a:lnTo>
                  <a:lnTo>
                    <a:pt x="1118" y="1176"/>
                  </a:lnTo>
                  <a:lnTo>
                    <a:pt x="1118" y="1178"/>
                  </a:lnTo>
                  <a:lnTo>
                    <a:pt x="1119" y="1179"/>
                  </a:lnTo>
                  <a:lnTo>
                    <a:pt x="1121" y="1178"/>
                  </a:lnTo>
                  <a:lnTo>
                    <a:pt x="1121" y="1177"/>
                  </a:lnTo>
                  <a:lnTo>
                    <a:pt x="1122" y="1176"/>
                  </a:lnTo>
                  <a:lnTo>
                    <a:pt x="1122" y="1174"/>
                  </a:lnTo>
                  <a:close/>
                  <a:moveTo>
                    <a:pt x="1095" y="1202"/>
                  </a:moveTo>
                  <a:lnTo>
                    <a:pt x="1094" y="1202"/>
                  </a:lnTo>
                  <a:lnTo>
                    <a:pt x="1093" y="1205"/>
                  </a:lnTo>
                  <a:lnTo>
                    <a:pt x="1092" y="1207"/>
                  </a:lnTo>
                  <a:lnTo>
                    <a:pt x="1092" y="1207"/>
                  </a:lnTo>
                  <a:lnTo>
                    <a:pt x="1091" y="1209"/>
                  </a:lnTo>
                  <a:lnTo>
                    <a:pt x="1091" y="1209"/>
                  </a:lnTo>
                  <a:lnTo>
                    <a:pt x="1089" y="1209"/>
                  </a:lnTo>
                  <a:lnTo>
                    <a:pt x="1089" y="1209"/>
                  </a:lnTo>
                  <a:lnTo>
                    <a:pt x="1091" y="1212"/>
                  </a:lnTo>
                  <a:lnTo>
                    <a:pt x="1093" y="1212"/>
                  </a:lnTo>
                  <a:lnTo>
                    <a:pt x="1095" y="1212"/>
                  </a:lnTo>
                  <a:lnTo>
                    <a:pt x="1097" y="1208"/>
                  </a:lnTo>
                  <a:lnTo>
                    <a:pt x="1096" y="1206"/>
                  </a:lnTo>
                  <a:lnTo>
                    <a:pt x="1095" y="1202"/>
                  </a:lnTo>
                  <a:close/>
                  <a:moveTo>
                    <a:pt x="1097" y="1194"/>
                  </a:moveTo>
                  <a:lnTo>
                    <a:pt x="1096" y="1196"/>
                  </a:lnTo>
                  <a:lnTo>
                    <a:pt x="1095" y="1197"/>
                  </a:lnTo>
                  <a:lnTo>
                    <a:pt x="1095" y="1198"/>
                  </a:lnTo>
                  <a:lnTo>
                    <a:pt x="1096" y="1199"/>
                  </a:lnTo>
                  <a:lnTo>
                    <a:pt x="1097" y="1201"/>
                  </a:lnTo>
                  <a:lnTo>
                    <a:pt x="1097" y="1201"/>
                  </a:lnTo>
                  <a:lnTo>
                    <a:pt x="1099" y="1201"/>
                  </a:lnTo>
                  <a:lnTo>
                    <a:pt x="1098" y="1196"/>
                  </a:lnTo>
                  <a:lnTo>
                    <a:pt x="1097" y="1194"/>
                  </a:lnTo>
                  <a:close/>
                  <a:moveTo>
                    <a:pt x="392" y="146"/>
                  </a:moveTo>
                  <a:lnTo>
                    <a:pt x="391" y="145"/>
                  </a:lnTo>
                  <a:lnTo>
                    <a:pt x="392" y="143"/>
                  </a:lnTo>
                  <a:lnTo>
                    <a:pt x="390" y="142"/>
                  </a:lnTo>
                  <a:lnTo>
                    <a:pt x="388" y="143"/>
                  </a:lnTo>
                  <a:lnTo>
                    <a:pt x="388" y="146"/>
                  </a:lnTo>
                  <a:lnTo>
                    <a:pt x="389" y="148"/>
                  </a:lnTo>
                  <a:lnTo>
                    <a:pt x="392" y="146"/>
                  </a:lnTo>
                  <a:close/>
                  <a:moveTo>
                    <a:pt x="370" y="173"/>
                  </a:moveTo>
                  <a:lnTo>
                    <a:pt x="371" y="174"/>
                  </a:lnTo>
                  <a:lnTo>
                    <a:pt x="372" y="173"/>
                  </a:lnTo>
                  <a:lnTo>
                    <a:pt x="373" y="172"/>
                  </a:lnTo>
                  <a:lnTo>
                    <a:pt x="371" y="170"/>
                  </a:lnTo>
                  <a:lnTo>
                    <a:pt x="371" y="168"/>
                  </a:lnTo>
                  <a:lnTo>
                    <a:pt x="370" y="168"/>
                  </a:lnTo>
                  <a:lnTo>
                    <a:pt x="369" y="170"/>
                  </a:lnTo>
                  <a:lnTo>
                    <a:pt x="368" y="171"/>
                  </a:lnTo>
                  <a:lnTo>
                    <a:pt x="370" y="172"/>
                  </a:lnTo>
                  <a:lnTo>
                    <a:pt x="370" y="173"/>
                  </a:lnTo>
                  <a:close/>
                  <a:moveTo>
                    <a:pt x="79" y="355"/>
                  </a:moveTo>
                  <a:lnTo>
                    <a:pt x="81" y="352"/>
                  </a:lnTo>
                  <a:lnTo>
                    <a:pt x="82" y="350"/>
                  </a:lnTo>
                  <a:lnTo>
                    <a:pt x="80" y="348"/>
                  </a:lnTo>
                  <a:lnTo>
                    <a:pt x="78" y="351"/>
                  </a:lnTo>
                  <a:lnTo>
                    <a:pt x="77" y="353"/>
                  </a:lnTo>
                  <a:lnTo>
                    <a:pt x="77" y="354"/>
                  </a:lnTo>
                  <a:lnTo>
                    <a:pt x="79" y="355"/>
                  </a:lnTo>
                  <a:close/>
                  <a:moveTo>
                    <a:pt x="8" y="530"/>
                  </a:moveTo>
                  <a:lnTo>
                    <a:pt x="7" y="528"/>
                  </a:lnTo>
                  <a:lnTo>
                    <a:pt x="6" y="526"/>
                  </a:lnTo>
                  <a:lnTo>
                    <a:pt x="3" y="515"/>
                  </a:lnTo>
                  <a:lnTo>
                    <a:pt x="1" y="516"/>
                  </a:lnTo>
                  <a:lnTo>
                    <a:pt x="0" y="517"/>
                  </a:lnTo>
                  <a:lnTo>
                    <a:pt x="2" y="524"/>
                  </a:lnTo>
                  <a:lnTo>
                    <a:pt x="8" y="535"/>
                  </a:lnTo>
                  <a:lnTo>
                    <a:pt x="9" y="534"/>
                  </a:lnTo>
                  <a:lnTo>
                    <a:pt x="8" y="531"/>
                  </a:lnTo>
                  <a:lnTo>
                    <a:pt x="8" y="530"/>
                  </a:lnTo>
                  <a:close/>
                  <a:moveTo>
                    <a:pt x="548" y="57"/>
                  </a:moveTo>
                  <a:lnTo>
                    <a:pt x="554" y="55"/>
                  </a:lnTo>
                  <a:lnTo>
                    <a:pt x="560" y="57"/>
                  </a:lnTo>
                  <a:lnTo>
                    <a:pt x="564" y="57"/>
                  </a:lnTo>
                  <a:lnTo>
                    <a:pt x="564" y="55"/>
                  </a:lnTo>
                  <a:lnTo>
                    <a:pt x="563" y="53"/>
                  </a:lnTo>
                  <a:lnTo>
                    <a:pt x="562" y="53"/>
                  </a:lnTo>
                  <a:lnTo>
                    <a:pt x="559" y="52"/>
                  </a:lnTo>
                  <a:lnTo>
                    <a:pt x="558" y="49"/>
                  </a:lnTo>
                  <a:lnTo>
                    <a:pt x="557" y="46"/>
                  </a:lnTo>
                  <a:lnTo>
                    <a:pt x="556" y="44"/>
                  </a:lnTo>
                  <a:lnTo>
                    <a:pt x="555" y="41"/>
                  </a:lnTo>
                  <a:lnTo>
                    <a:pt x="554" y="41"/>
                  </a:lnTo>
                  <a:lnTo>
                    <a:pt x="552" y="41"/>
                  </a:lnTo>
                  <a:lnTo>
                    <a:pt x="549" y="46"/>
                  </a:lnTo>
                  <a:lnTo>
                    <a:pt x="550" y="47"/>
                  </a:lnTo>
                  <a:lnTo>
                    <a:pt x="551" y="51"/>
                  </a:lnTo>
                  <a:lnTo>
                    <a:pt x="549" y="52"/>
                  </a:lnTo>
                  <a:lnTo>
                    <a:pt x="546" y="52"/>
                  </a:lnTo>
                  <a:lnTo>
                    <a:pt x="546" y="55"/>
                  </a:lnTo>
                  <a:lnTo>
                    <a:pt x="547" y="57"/>
                  </a:lnTo>
                  <a:lnTo>
                    <a:pt x="548" y="57"/>
                  </a:lnTo>
                  <a:close/>
                  <a:moveTo>
                    <a:pt x="1295" y="612"/>
                  </a:moveTo>
                  <a:lnTo>
                    <a:pt x="1291" y="605"/>
                  </a:lnTo>
                  <a:lnTo>
                    <a:pt x="1290" y="599"/>
                  </a:lnTo>
                  <a:lnTo>
                    <a:pt x="1289" y="595"/>
                  </a:lnTo>
                  <a:lnTo>
                    <a:pt x="1283" y="582"/>
                  </a:lnTo>
                  <a:lnTo>
                    <a:pt x="1280" y="575"/>
                  </a:lnTo>
                  <a:lnTo>
                    <a:pt x="1281" y="567"/>
                  </a:lnTo>
                  <a:lnTo>
                    <a:pt x="1279" y="543"/>
                  </a:lnTo>
                  <a:lnTo>
                    <a:pt x="1281" y="531"/>
                  </a:lnTo>
                  <a:lnTo>
                    <a:pt x="1280" y="529"/>
                  </a:lnTo>
                  <a:lnTo>
                    <a:pt x="1277" y="528"/>
                  </a:lnTo>
                  <a:lnTo>
                    <a:pt x="1276" y="526"/>
                  </a:lnTo>
                  <a:lnTo>
                    <a:pt x="1274" y="521"/>
                  </a:lnTo>
                  <a:lnTo>
                    <a:pt x="1273" y="512"/>
                  </a:lnTo>
                  <a:lnTo>
                    <a:pt x="1270" y="507"/>
                  </a:lnTo>
                  <a:lnTo>
                    <a:pt x="1265" y="504"/>
                  </a:lnTo>
                  <a:lnTo>
                    <a:pt x="1263" y="500"/>
                  </a:lnTo>
                  <a:lnTo>
                    <a:pt x="1261" y="495"/>
                  </a:lnTo>
                  <a:lnTo>
                    <a:pt x="1260" y="494"/>
                  </a:lnTo>
                  <a:lnTo>
                    <a:pt x="1259" y="490"/>
                  </a:lnTo>
                  <a:lnTo>
                    <a:pt x="1256" y="488"/>
                  </a:lnTo>
                  <a:lnTo>
                    <a:pt x="1253" y="487"/>
                  </a:lnTo>
                  <a:lnTo>
                    <a:pt x="1249" y="483"/>
                  </a:lnTo>
                  <a:lnTo>
                    <a:pt x="1247" y="480"/>
                  </a:lnTo>
                  <a:lnTo>
                    <a:pt x="1242" y="469"/>
                  </a:lnTo>
                  <a:lnTo>
                    <a:pt x="1239" y="466"/>
                  </a:lnTo>
                  <a:lnTo>
                    <a:pt x="1235" y="464"/>
                  </a:lnTo>
                  <a:lnTo>
                    <a:pt x="1231" y="463"/>
                  </a:lnTo>
                  <a:lnTo>
                    <a:pt x="1229" y="463"/>
                  </a:lnTo>
                  <a:lnTo>
                    <a:pt x="1220" y="456"/>
                  </a:lnTo>
                  <a:lnTo>
                    <a:pt x="1218" y="455"/>
                  </a:lnTo>
                  <a:lnTo>
                    <a:pt x="1215" y="452"/>
                  </a:lnTo>
                  <a:lnTo>
                    <a:pt x="1212" y="449"/>
                  </a:lnTo>
                  <a:lnTo>
                    <a:pt x="1210" y="446"/>
                  </a:lnTo>
                  <a:lnTo>
                    <a:pt x="1208" y="444"/>
                  </a:lnTo>
                  <a:lnTo>
                    <a:pt x="1206" y="434"/>
                  </a:lnTo>
                  <a:lnTo>
                    <a:pt x="1206" y="425"/>
                  </a:lnTo>
                  <a:lnTo>
                    <a:pt x="1205" y="413"/>
                  </a:lnTo>
                  <a:lnTo>
                    <a:pt x="1202" y="408"/>
                  </a:lnTo>
                  <a:lnTo>
                    <a:pt x="1201" y="406"/>
                  </a:lnTo>
                  <a:lnTo>
                    <a:pt x="1199" y="407"/>
                  </a:lnTo>
                  <a:lnTo>
                    <a:pt x="1199" y="410"/>
                  </a:lnTo>
                  <a:lnTo>
                    <a:pt x="1200" y="413"/>
                  </a:lnTo>
                  <a:lnTo>
                    <a:pt x="1198" y="413"/>
                  </a:lnTo>
                  <a:lnTo>
                    <a:pt x="1194" y="409"/>
                  </a:lnTo>
                  <a:lnTo>
                    <a:pt x="1189" y="406"/>
                  </a:lnTo>
                  <a:lnTo>
                    <a:pt x="1185" y="403"/>
                  </a:lnTo>
                  <a:lnTo>
                    <a:pt x="1184" y="399"/>
                  </a:lnTo>
                  <a:lnTo>
                    <a:pt x="1182" y="399"/>
                  </a:lnTo>
                  <a:lnTo>
                    <a:pt x="1180" y="400"/>
                  </a:lnTo>
                  <a:lnTo>
                    <a:pt x="1179" y="404"/>
                  </a:lnTo>
                  <a:lnTo>
                    <a:pt x="1181" y="411"/>
                  </a:lnTo>
                  <a:lnTo>
                    <a:pt x="1180" y="413"/>
                  </a:lnTo>
                  <a:lnTo>
                    <a:pt x="1179" y="411"/>
                  </a:lnTo>
                  <a:lnTo>
                    <a:pt x="1175" y="407"/>
                  </a:lnTo>
                  <a:lnTo>
                    <a:pt x="1174" y="408"/>
                  </a:lnTo>
                  <a:lnTo>
                    <a:pt x="1171" y="409"/>
                  </a:lnTo>
                  <a:lnTo>
                    <a:pt x="1169" y="404"/>
                  </a:lnTo>
                  <a:lnTo>
                    <a:pt x="1168" y="402"/>
                  </a:lnTo>
                  <a:lnTo>
                    <a:pt x="1166" y="394"/>
                  </a:lnTo>
                  <a:lnTo>
                    <a:pt x="1164" y="385"/>
                  </a:lnTo>
                  <a:lnTo>
                    <a:pt x="1163" y="379"/>
                  </a:lnTo>
                  <a:lnTo>
                    <a:pt x="1160" y="376"/>
                  </a:lnTo>
                  <a:lnTo>
                    <a:pt x="1158" y="369"/>
                  </a:lnTo>
                  <a:lnTo>
                    <a:pt x="1157" y="368"/>
                  </a:lnTo>
                  <a:lnTo>
                    <a:pt x="1155" y="363"/>
                  </a:lnTo>
                  <a:lnTo>
                    <a:pt x="1151" y="358"/>
                  </a:lnTo>
                  <a:lnTo>
                    <a:pt x="1146" y="354"/>
                  </a:lnTo>
                  <a:lnTo>
                    <a:pt x="1143" y="351"/>
                  </a:lnTo>
                  <a:lnTo>
                    <a:pt x="1139" y="345"/>
                  </a:lnTo>
                  <a:lnTo>
                    <a:pt x="1141" y="341"/>
                  </a:lnTo>
                  <a:lnTo>
                    <a:pt x="1143" y="342"/>
                  </a:lnTo>
                  <a:lnTo>
                    <a:pt x="1146" y="342"/>
                  </a:lnTo>
                  <a:lnTo>
                    <a:pt x="1143" y="338"/>
                  </a:lnTo>
                  <a:lnTo>
                    <a:pt x="1141" y="335"/>
                  </a:lnTo>
                  <a:lnTo>
                    <a:pt x="1137" y="330"/>
                  </a:lnTo>
                  <a:lnTo>
                    <a:pt x="1134" y="329"/>
                  </a:lnTo>
                  <a:lnTo>
                    <a:pt x="1129" y="329"/>
                  </a:lnTo>
                  <a:lnTo>
                    <a:pt x="1123" y="324"/>
                  </a:lnTo>
                  <a:lnTo>
                    <a:pt x="1120" y="322"/>
                  </a:lnTo>
                  <a:lnTo>
                    <a:pt x="1117" y="322"/>
                  </a:lnTo>
                  <a:lnTo>
                    <a:pt x="1115" y="321"/>
                  </a:lnTo>
                  <a:lnTo>
                    <a:pt x="1113" y="319"/>
                  </a:lnTo>
                  <a:lnTo>
                    <a:pt x="1109" y="318"/>
                  </a:lnTo>
                  <a:lnTo>
                    <a:pt x="1104" y="313"/>
                  </a:lnTo>
                  <a:lnTo>
                    <a:pt x="1102" y="308"/>
                  </a:lnTo>
                  <a:lnTo>
                    <a:pt x="1100" y="306"/>
                  </a:lnTo>
                  <a:lnTo>
                    <a:pt x="1099" y="305"/>
                  </a:lnTo>
                  <a:lnTo>
                    <a:pt x="1096" y="305"/>
                  </a:lnTo>
                  <a:lnTo>
                    <a:pt x="1094" y="306"/>
                  </a:lnTo>
                  <a:lnTo>
                    <a:pt x="1090" y="305"/>
                  </a:lnTo>
                  <a:lnTo>
                    <a:pt x="1088" y="304"/>
                  </a:lnTo>
                  <a:lnTo>
                    <a:pt x="1086" y="300"/>
                  </a:lnTo>
                  <a:lnTo>
                    <a:pt x="1080" y="300"/>
                  </a:lnTo>
                  <a:lnTo>
                    <a:pt x="1075" y="299"/>
                  </a:lnTo>
                  <a:lnTo>
                    <a:pt x="1072" y="297"/>
                  </a:lnTo>
                  <a:lnTo>
                    <a:pt x="1069" y="295"/>
                  </a:lnTo>
                  <a:lnTo>
                    <a:pt x="1065" y="291"/>
                  </a:lnTo>
                  <a:lnTo>
                    <a:pt x="1063" y="287"/>
                  </a:lnTo>
                  <a:lnTo>
                    <a:pt x="1064" y="281"/>
                  </a:lnTo>
                  <a:lnTo>
                    <a:pt x="1064" y="277"/>
                  </a:lnTo>
                  <a:lnTo>
                    <a:pt x="1061" y="275"/>
                  </a:lnTo>
                  <a:lnTo>
                    <a:pt x="1054" y="268"/>
                  </a:lnTo>
                  <a:lnTo>
                    <a:pt x="1054" y="264"/>
                  </a:lnTo>
                  <a:lnTo>
                    <a:pt x="1056" y="258"/>
                  </a:lnTo>
                  <a:lnTo>
                    <a:pt x="1058" y="247"/>
                  </a:lnTo>
                  <a:lnTo>
                    <a:pt x="1055" y="238"/>
                  </a:lnTo>
                  <a:lnTo>
                    <a:pt x="1050" y="228"/>
                  </a:lnTo>
                  <a:lnTo>
                    <a:pt x="1051" y="223"/>
                  </a:lnTo>
                  <a:lnTo>
                    <a:pt x="1048" y="223"/>
                  </a:lnTo>
                  <a:lnTo>
                    <a:pt x="1046" y="222"/>
                  </a:lnTo>
                  <a:lnTo>
                    <a:pt x="1042" y="217"/>
                  </a:lnTo>
                  <a:lnTo>
                    <a:pt x="1039" y="213"/>
                  </a:lnTo>
                  <a:lnTo>
                    <a:pt x="1037" y="210"/>
                  </a:lnTo>
                  <a:lnTo>
                    <a:pt x="1036" y="206"/>
                  </a:lnTo>
                  <a:lnTo>
                    <a:pt x="1036" y="203"/>
                  </a:lnTo>
                  <a:lnTo>
                    <a:pt x="1036" y="200"/>
                  </a:lnTo>
                  <a:lnTo>
                    <a:pt x="1036" y="195"/>
                  </a:lnTo>
                  <a:lnTo>
                    <a:pt x="1034" y="189"/>
                  </a:lnTo>
                  <a:lnTo>
                    <a:pt x="1033" y="183"/>
                  </a:lnTo>
                  <a:lnTo>
                    <a:pt x="1031" y="175"/>
                  </a:lnTo>
                  <a:lnTo>
                    <a:pt x="1031" y="170"/>
                  </a:lnTo>
                  <a:lnTo>
                    <a:pt x="1031" y="167"/>
                  </a:lnTo>
                  <a:lnTo>
                    <a:pt x="1030" y="163"/>
                  </a:lnTo>
                  <a:lnTo>
                    <a:pt x="1031" y="161"/>
                  </a:lnTo>
                  <a:lnTo>
                    <a:pt x="1031" y="158"/>
                  </a:lnTo>
                  <a:lnTo>
                    <a:pt x="1028" y="155"/>
                  </a:lnTo>
                  <a:lnTo>
                    <a:pt x="1024" y="153"/>
                  </a:lnTo>
                  <a:lnTo>
                    <a:pt x="1019" y="149"/>
                  </a:lnTo>
                  <a:lnTo>
                    <a:pt x="1011" y="143"/>
                  </a:lnTo>
                  <a:lnTo>
                    <a:pt x="1009" y="138"/>
                  </a:lnTo>
                  <a:lnTo>
                    <a:pt x="1005" y="135"/>
                  </a:lnTo>
                  <a:lnTo>
                    <a:pt x="1000" y="136"/>
                  </a:lnTo>
                  <a:lnTo>
                    <a:pt x="996" y="137"/>
                  </a:lnTo>
                  <a:lnTo>
                    <a:pt x="994" y="140"/>
                  </a:lnTo>
                  <a:lnTo>
                    <a:pt x="989" y="142"/>
                  </a:lnTo>
                  <a:lnTo>
                    <a:pt x="984" y="140"/>
                  </a:lnTo>
                  <a:lnTo>
                    <a:pt x="982" y="138"/>
                  </a:lnTo>
                  <a:lnTo>
                    <a:pt x="981" y="132"/>
                  </a:lnTo>
                  <a:lnTo>
                    <a:pt x="979" y="126"/>
                  </a:lnTo>
                  <a:lnTo>
                    <a:pt x="977" y="122"/>
                  </a:lnTo>
                  <a:lnTo>
                    <a:pt x="976" y="119"/>
                  </a:lnTo>
                  <a:lnTo>
                    <a:pt x="977" y="109"/>
                  </a:lnTo>
                  <a:lnTo>
                    <a:pt x="975" y="104"/>
                  </a:lnTo>
                  <a:lnTo>
                    <a:pt x="974" y="98"/>
                  </a:lnTo>
                  <a:lnTo>
                    <a:pt x="973" y="90"/>
                  </a:lnTo>
                  <a:lnTo>
                    <a:pt x="971" y="86"/>
                  </a:lnTo>
                  <a:lnTo>
                    <a:pt x="971" y="83"/>
                  </a:lnTo>
                  <a:lnTo>
                    <a:pt x="967" y="79"/>
                  </a:lnTo>
                  <a:lnTo>
                    <a:pt x="966" y="75"/>
                  </a:lnTo>
                  <a:lnTo>
                    <a:pt x="964" y="74"/>
                  </a:lnTo>
                  <a:lnTo>
                    <a:pt x="961" y="72"/>
                  </a:lnTo>
                  <a:lnTo>
                    <a:pt x="961" y="69"/>
                  </a:lnTo>
                  <a:lnTo>
                    <a:pt x="961" y="68"/>
                  </a:lnTo>
                  <a:lnTo>
                    <a:pt x="963" y="64"/>
                  </a:lnTo>
                  <a:lnTo>
                    <a:pt x="964" y="61"/>
                  </a:lnTo>
                  <a:lnTo>
                    <a:pt x="960" y="59"/>
                  </a:lnTo>
                  <a:lnTo>
                    <a:pt x="958" y="59"/>
                  </a:lnTo>
                  <a:lnTo>
                    <a:pt x="956" y="58"/>
                  </a:lnTo>
                  <a:lnTo>
                    <a:pt x="954" y="57"/>
                  </a:lnTo>
                  <a:lnTo>
                    <a:pt x="954" y="51"/>
                  </a:lnTo>
                  <a:lnTo>
                    <a:pt x="954" y="44"/>
                  </a:lnTo>
                  <a:lnTo>
                    <a:pt x="953" y="40"/>
                  </a:lnTo>
                  <a:lnTo>
                    <a:pt x="952" y="37"/>
                  </a:lnTo>
                  <a:lnTo>
                    <a:pt x="951" y="34"/>
                  </a:lnTo>
                  <a:lnTo>
                    <a:pt x="949" y="30"/>
                  </a:lnTo>
                  <a:lnTo>
                    <a:pt x="944" y="26"/>
                  </a:lnTo>
                  <a:lnTo>
                    <a:pt x="944" y="24"/>
                  </a:lnTo>
                  <a:lnTo>
                    <a:pt x="946" y="22"/>
                  </a:lnTo>
                  <a:lnTo>
                    <a:pt x="944" y="20"/>
                  </a:lnTo>
                  <a:lnTo>
                    <a:pt x="941" y="20"/>
                  </a:lnTo>
                  <a:lnTo>
                    <a:pt x="939" y="23"/>
                  </a:lnTo>
                  <a:lnTo>
                    <a:pt x="937" y="26"/>
                  </a:lnTo>
                  <a:lnTo>
                    <a:pt x="932" y="28"/>
                  </a:lnTo>
                  <a:lnTo>
                    <a:pt x="931" y="39"/>
                  </a:lnTo>
                  <a:lnTo>
                    <a:pt x="927" y="51"/>
                  </a:lnTo>
                  <a:lnTo>
                    <a:pt x="925" y="59"/>
                  </a:lnTo>
                  <a:lnTo>
                    <a:pt x="926" y="61"/>
                  </a:lnTo>
                  <a:lnTo>
                    <a:pt x="925" y="64"/>
                  </a:lnTo>
                  <a:lnTo>
                    <a:pt x="924" y="63"/>
                  </a:lnTo>
                  <a:lnTo>
                    <a:pt x="922" y="61"/>
                  </a:lnTo>
                  <a:lnTo>
                    <a:pt x="920" y="64"/>
                  </a:lnTo>
                  <a:lnTo>
                    <a:pt x="916" y="74"/>
                  </a:lnTo>
                  <a:lnTo>
                    <a:pt x="916" y="78"/>
                  </a:lnTo>
                  <a:lnTo>
                    <a:pt x="918" y="79"/>
                  </a:lnTo>
                  <a:lnTo>
                    <a:pt x="920" y="80"/>
                  </a:lnTo>
                  <a:lnTo>
                    <a:pt x="922" y="81"/>
                  </a:lnTo>
                  <a:lnTo>
                    <a:pt x="922" y="82"/>
                  </a:lnTo>
                  <a:lnTo>
                    <a:pt x="923" y="84"/>
                  </a:lnTo>
                  <a:lnTo>
                    <a:pt x="924" y="86"/>
                  </a:lnTo>
                  <a:lnTo>
                    <a:pt x="924" y="88"/>
                  </a:lnTo>
                  <a:lnTo>
                    <a:pt x="922" y="87"/>
                  </a:lnTo>
                  <a:lnTo>
                    <a:pt x="919" y="87"/>
                  </a:lnTo>
                  <a:lnTo>
                    <a:pt x="918" y="89"/>
                  </a:lnTo>
                  <a:lnTo>
                    <a:pt x="914" y="93"/>
                  </a:lnTo>
                  <a:lnTo>
                    <a:pt x="915" y="103"/>
                  </a:lnTo>
                  <a:lnTo>
                    <a:pt x="913" y="109"/>
                  </a:lnTo>
                  <a:lnTo>
                    <a:pt x="911" y="113"/>
                  </a:lnTo>
                  <a:lnTo>
                    <a:pt x="910" y="121"/>
                  </a:lnTo>
                  <a:lnTo>
                    <a:pt x="910" y="124"/>
                  </a:lnTo>
                  <a:lnTo>
                    <a:pt x="911" y="127"/>
                  </a:lnTo>
                  <a:lnTo>
                    <a:pt x="913" y="132"/>
                  </a:lnTo>
                  <a:lnTo>
                    <a:pt x="912" y="138"/>
                  </a:lnTo>
                  <a:lnTo>
                    <a:pt x="911" y="142"/>
                  </a:lnTo>
                  <a:lnTo>
                    <a:pt x="914" y="155"/>
                  </a:lnTo>
                  <a:lnTo>
                    <a:pt x="915" y="162"/>
                  </a:lnTo>
                  <a:lnTo>
                    <a:pt x="913" y="166"/>
                  </a:lnTo>
                  <a:lnTo>
                    <a:pt x="909" y="179"/>
                  </a:lnTo>
                  <a:lnTo>
                    <a:pt x="907" y="189"/>
                  </a:lnTo>
                  <a:lnTo>
                    <a:pt x="908" y="195"/>
                  </a:lnTo>
                  <a:lnTo>
                    <a:pt x="906" y="200"/>
                  </a:lnTo>
                  <a:lnTo>
                    <a:pt x="903" y="208"/>
                  </a:lnTo>
                  <a:lnTo>
                    <a:pt x="902" y="214"/>
                  </a:lnTo>
                  <a:lnTo>
                    <a:pt x="893" y="226"/>
                  </a:lnTo>
                  <a:lnTo>
                    <a:pt x="892" y="232"/>
                  </a:lnTo>
                  <a:lnTo>
                    <a:pt x="889" y="239"/>
                  </a:lnTo>
                  <a:lnTo>
                    <a:pt x="883" y="244"/>
                  </a:lnTo>
                  <a:lnTo>
                    <a:pt x="879" y="246"/>
                  </a:lnTo>
                  <a:lnTo>
                    <a:pt x="869" y="249"/>
                  </a:lnTo>
                  <a:lnTo>
                    <a:pt x="864" y="249"/>
                  </a:lnTo>
                  <a:lnTo>
                    <a:pt x="861" y="247"/>
                  </a:lnTo>
                  <a:lnTo>
                    <a:pt x="859" y="246"/>
                  </a:lnTo>
                  <a:lnTo>
                    <a:pt x="853" y="244"/>
                  </a:lnTo>
                  <a:lnTo>
                    <a:pt x="845" y="238"/>
                  </a:lnTo>
                  <a:lnTo>
                    <a:pt x="839" y="236"/>
                  </a:lnTo>
                  <a:lnTo>
                    <a:pt x="835" y="231"/>
                  </a:lnTo>
                  <a:lnTo>
                    <a:pt x="835" y="229"/>
                  </a:lnTo>
                  <a:lnTo>
                    <a:pt x="834" y="226"/>
                  </a:lnTo>
                  <a:lnTo>
                    <a:pt x="831" y="222"/>
                  </a:lnTo>
                  <a:lnTo>
                    <a:pt x="825" y="221"/>
                  </a:lnTo>
                  <a:lnTo>
                    <a:pt x="819" y="219"/>
                  </a:lnTo>
                  <a:lnTo>
                    <a:pt x="815" y="219"/>
                  </a:lnTo>
                  <a:lnTo>
                    <a:pt x="807" y="216"/>
                  </a:lnTo>
                  <a:lnTo>
                    <a:pt x="801" y="213"/>
                  </a:lnTo>
                  <a:lnTo>
                    <a:pt x="796" y="208"/>
                  </a:lnTo>
                  <a:lnTo>
                    <a:pt x="790" y="200"/>
                  </a:lnTo>
                  <a:lnTo>
                    <a:pt x="784" y="198"/>
                  </a:lnTo>
                  <a:lnTo>
                    <a:pt x="777" y="195"/>
                  </a:lnTo>
                  <a:lnTo>
                    <a:pt x="772" y="192"/>
                  </a:lnTo>
                  <a:lnTo>
                    <a:pt x="770" y="190"/>
                  </a:lnTo>
                  <a:lnTo>
                    <a:pt x="767" y="189"/>
                  </a:lnTo>
                  <a:lnTo>
                    <a:pt x="765" y="189"/>
                  </a:lnTo>
                  <a:lnTo>
                    <a:pt x="760" y="189"/>
                  </a:lnTo>
                  <a:lnTo>
                    <a:pt x="757" y="187"/>
                  </a:lnTo>
                  <a:lnTo>
                    <a:pt x="757" y="185"/>
                  </a:lnTo>
                  <a:lnTo>
                    <a:pt x="757" y="184"/>
                  </a:lnTo>
                  <a:lnTo>
                    <a:pt x="758" y="183"/>
                  </a:lnTo>
                  <a:lnTo>
                    <a:pt x="757" y="182"/>
                  </a:lnTo>
                  <a:lnTo>
                    <a:pt x="755" y="182"/>
                  </a:lnTo>
                  <a:lnTo>
                    <a:pt x="755" y="183"/>
                  </a:lnTo>
                  <a:lnTo>
                    <a:pt x="754" y="183"/>
                  </a:lnTo>
                  <a:lnTo>
                    <a:pt x="750" y="181"/>
                  </a:lnTo>
                  <a:lnTo>
                    <a:pt x="744" y="178"/>
                  </a:lnTo>
                  <a:lnTo>
                    <a:pt x="743" y="176"/>
                  </a:lnTo>
                  <a:lnTo>
                    <a:pt x="742" y="173"/>
                  </a:lnTo>
                  <a:lnTo>
                    <a:pt x="734" y="168"/>
                  </a:lnTo>
                  <a:lnTo>
                    <a:pt x="730" y="165"/>
                  </a:lnTo>
                  <a:lnTo>
                    <a:pt x="720" y="160"/>
                  </a:lnTo>
                  <a:lnTo>
                    <a:pt x="718" y="157"/>
                  </a:lnTo>
                  <a:lnTo>
                    <a:pt x="717" y="155"/>
                  </a:lnTo>
                  <a:lnTo>
                    <a:pt x="716" y="152"/>
                  </a:lnTo>
                  <a:lnTo>
                    <a:pt x="718" y="149"/>
                  </a:lnTo>
                  <a:lnTo>
                    <a:pt x="721" y="146"/>
                  </a:lnTo>
                  <a:lnTo>
                    <a:pt x="727" y="137"/>
                  </a:lnTo>
                  <a:lnTo>
                    <a:pt x="729" y="135"/>
                  </a:lnTo>
                  <a:lnTo>
                    <a:pt x="732" y="132"/>
                  </a:lnTo>
                  <a:lnTo>
                    <a:pt x="734" y="125"/>
                  </a:lnTo>
                  <a:lnTo>
                    <a:pt x="735" y="121"/>
                  </a:lnTo>
                  <a:lnTo>
                    <a:pt x="733" y="115"/>
                  </a:lnTo>
                  <a:lnTo>
                    <a:pt x="733" y="104"/>
                  </a:lnTo>
                  <a:lnTo>
                    <a:pt x="741" y="101"/>
                  </a:lnTo>
                  <a:lnTo>
                    <a:pt x="743" y="100"/>
                  </a:lnTo>
                  <a:lnTo>
                    <a:pt x="744" y="99"/>
                  </a:lnTo>
                  <a:lnTo>
                    <a:pt x="747" y="101"/>
                  </a:lnTo>
                  <a:lnTo>
                    <a:pt x="748" y="102"/>
                  </a:lnTo>
                  <a:lnTo>
                    <a:pt x="750" y="102"/>
                  </a:lnTo>
                  <a:lnTo>
                    <a:pt x="754" y="94"/>
                  </a:lnTo>
                  <a:lnTo>
                    <a:pt x="754" y="92"/>
                  </a:lnTo>
                  <a:lnTo>
                    <a:pt x="752" y="89"/>
                  </a:lnTo>
                  <a:lnTo>
                    <a:pt x="753" y="88"/>
                  </a:lnTo>
                  <a:lnTo>
                    <a:pt x="765" y="74"/>
                  </a:lnTo>
                  <a:lnTo>
                    <a:pt x="764" y="70"/>
                  </a:lnTo>
                  <a:lnTo>
                    <a:pt x="761" y="69"/>
                  </a:lnTo>
                  <a:lnTo>
                    <a:pt x="758" y="69"/>
                  </a:lnTo>
                  <a:lnTo>
                    <a:pt x="755" y="66"/>
                  </a:lnTo>
                  <a:lnTo>
                    <a:pt x="753" y="61"/>
                  </a:lnTo>
                  <a:lnTo>
                    <a:pt x="749" y="61"/>
                  </a:lnTo>
                  <a:lnTo>
                    <a:pt x="744" y="66"/>
                  </a:lnTo>
                  <a:lnTo>
                    <a:pt x="743" y="68"/>
                  </a:lnTo>
                  <a:lnTo>
                    <a:pt x="744" y="69"/>
                  </a:lnTo>
                  <a:lnTo>
                    <a:pt x="746" y="72"/>
                  </a:lnTo>
                  <a:lnTo>
                    <a:pt x="744" y="76"/>
                  </a:lnTo>
                  <a:lnTo>
                    <a:pt x="742" y="76"/>
                  </a:lnTo>
                  <a:lnTo>
                    <a:pt x="738" y="76"/>
                  </a:lnTo>
                  <a:lnTo>
                    <a:pt x="737" y="73"/>
                  </a:lnTo>
                  <a:lnTo>
                    <a:pt x="735" y="68"/>
                  </a:lnTo>
                  <a:lnTo>
                    <a:pt x="733" y="67"/>
                  </a:lnTo>
                  <a:lnTo>
                    <a:pt x="731" y="68"/>
                  </a:lnTo>
                  <a:lnTo>
                    <a:pt x="729" y="69"/>
                  </a:lnTo>
                  <a:lnTo>
                    <a:pt x="727" y="70"/>
                  </a:lnTo>
                  <a:lnTo>
                    <a:pt x="726" y="69"/>
                  </a:lnTo>
                  <a:lnTo>
                    <a:pt x="725" y="67"/>
                  </a:lnTo>
                  <a:lnTo>
                    <a:pt x="729" y="64"/>
                  </a:lnTo>
                  <a:lnTo>
                    <a:pt x="732" y="62"/>
                  </a:lnTo>
                  <a:lnTo>
                    <a:pt x="732" y="61"/>
                  </a:lnTo>
                  <a:lnTo>
                    <a:pt x="730" y="61"/>
                  </a:lnTo>
                  <a:lnTo>
                    <a:pt x="730" y="59"/>
                  </a:lnTo>
                  <a:lnTo>
                    <a:pt x="733" y="57"/>
                  </a:lnTo>
                  <a:lnTo>
                    <a:pt x="732" y="57"/>
                  </a:lnTo>
                  <a:lnTo>
                    <a:pt x="729" y="59"/>
                  </a:lnTo>
                  <a:lnTo>
                    <a:pt x="725" y="61"/>
                  </a:lnTo>
                  <a:lnTo>
                    <a:pt x="721" y="64"/>
                  </a:lnTo>
                  <a:lnTo>
                    <a:pt x="714" y="66"/>
                  </a:lnTo>
                  <a:lnTo>
                    <a:pt x="710" y="69"/>
                  </a:lnTo>
                  <a:lnTo>
                    <a:pt x="704" y="69"/>
                  </a:lnTo>
                  <a:lnTo>
                    <a:pt x="698" y="66"/>
                  </a:lnTo>
                  <a:lnTo>
                    <a:pt x="697" y="64"/>
                  </a:lnTo>
                  <a:lnTo>
                    <a:pt x="695" y="61"/>
                  </a:lnTo>
                  <a:lnTo>
                    <a:pt x="689" y="64"/>
                  </a:lnTo>
                  <a:lnTo>
                    <a:pt x="685" y="64"/>
                  </a:lnTo>
                  <a:lnTo>
                    <a:pt x="683" y="63"/>
                  </a:lnTo>
                  <a:lnTo>
                    <a:pt x="679" y="63"/>
                  </a:lnTo>
                  <a:lnTo>
                    <a:pt x="676" y="60"/>
                  </a:lnTo>
                  <a:lnTo>
                    <a:pt x="669" y="57"/>
                  </a:lnTo>
                  <a:lnTo>
                    <a:pt x="661" y="56"/>
                  </a:lnTo>
                  <a:lnTo>
                    <a:pt x="657" y="57"/>
                  </a:lnTo>
                  <a:lnTo>
                    <a:pt x="654" y="55"/>
                  </a:lnTo>
                  <a:lnTo>
                    <a:pt x="651" y="53"/>
                  </a:lnTo>
                  <a:lnTo>
                    <a:pt x="645" y="53"/>
                  </a:lnTo>
                  <a:lnTo>
                    <a:pt x="644" y="50"/>
                  </a:lnTo>
                  <a:lnTo>
                    <a:pt x="640" y="44"/>
                  </a:lnTo>
                  <a:lnTo>
                    <a:pt x="639" y="43"/>
                  </a:lnTo>
                  <a:lnTo>
                    <a:pt x="635" y="42"/>
                  </a:lnTo>
                  <a:lnTo>
                    <a:pt x="632" y="45"/>
                  </a:lnTo>
                  <a:lnTo>
                    <a:pt x="629" y="46"/>
                  </a:lnTo>
                  <a:lnTo>
                    <a:pt x="626" y="42"/>
                  </a:lnTo>
                  <a:lnTo>
                    <a:pt x="618" y="37"/>
                  </a:lnTo>
                  <a:lnTo>
                    <a:pt x="616" y="36"/>
                  </a:lnTo>
                  <a:lnTo>
                    <a:pt x="615" y="38"/>
                  </a:lnTo>
                  <a:lnTo>
                    <a:pt x="614" y="40"/>
                  </a:lnTo>
                  <a:lnTo>
                    <a:pt x="613" y="40"/>
                  </a:lnTo>
                  <a:lnTo>
                    <a:pt x="611" y="39"/>
                  </a:lnTo>
                  <a:lnTo>
                    <a:pt x="609" y="36"/>
                  </a:lnTo>
                  <a:lnTo>
                    <a:pt x="607" y="36"/>
                  </a:lnTo>
                  <a:lnTo>
                    <a:pt x="602" y="39"/>
                  </a:lnTo>
                  <a:lnTo>
                    <a:pt x="602" y="39"/>
                  </a:lnTo>
                  <a:lnTo>
                    <a:pt x="606" y="41"/>
                  </a:lnTo>
                  <a:lnTo>
                    <a:pt x="611" y="45"/>
                  </a:lnTo>
                  <a:lnTo>
                    <a:pt x="612" y="46"/>
                  </a:lnTo>
                  <a:lnTo>
                    <a:pt x="617" y="45"/>
                  </a:lnTo>
                  <a:lnTo>
                    <a:pt x="623" y="46"/>
                  </a:lnTo>
                  <a:lnTo>
                    <a:pt x="629" y="51"/>
                  </a:lnTo>
                  <a:lnTo>
                    <a:pt x="628" y="53"/>
                  </a:lnTo>
                  <a:lnTo>
                    <a:pt x="628" y="57"/>
                  </a:lnTo>
                  <a:lnTo>
                    <a:pt x="628" y="61"/>
                  </a:lnTo>
                  <a:lnTo>
                    <a:pt x="628" y="63"/>
                  </a:lnTo>
                  <a:lnTo>
                    <a:pt x="631" y="66"/>
                  </a:lnTo>
                  <a:lnTo>
                    <a:pt x="629" y="66"/>
                  </a:lnTo>
                  <a:lnTo>
                    <a:pt x="627" y="66"/>
                  </a:lnTo>
                  <a:lnTo>
                    <a:pt x="624" y="66"/>
                  </a:lnTo>
                  <a:lnTo>
                    <a:pt x="622" y="68"/>
                  </a:lnTo>
                  <a:lnTo>
                    <a:pt x="621" y="72"/>
                  </a:lnTo>
                  <a:lnTo>
                    <a:pt x="620" y="70"/>
                  </a:lnTo>
                  <a:lnTo>
                    <a:pt x="616" y="68"/>
                  </a:lnTo>
                  <a:lnTo>
                    <a:pt x="614" y="69"/>
                  </a:lnTo>
                  <a:lnTo>
                    <a:pt x="610" y="71"/>
                  </a:lnTo>
                  <a:lnTo>
                    <a:pt x="606" y="70"/>
                  </a:lnTo>
                  <a:lnTo>
                    <a:pt x="604" y="69"/>
                  </a:lnTo>
                  <a:lnTo>
                    <a:pt x="599" y="71"/>
                  </a:lnTo>
                  <a:lnTo>
                    <a:pt x="590" y="71"/>
                  </a:lnTo>
                  <a:lnTo>
                    <a:pt x="587" y="69"/>
                  </a:lnTo>
                  <a:lnTo>
                    <a:pt x="586" y="65"/>
                  </a:lnTo>
                  <a:lnTo>
                    <a:pt x="586" y="64"/>
                  </a:lnTo>
                  <a:lnTo>
                    <a:pt x="584" y="66"/>
                  </a:lnTo>
                  <a:lnTo>
                    <a:pt x="583" y="68"/>
                  </a:lnTo>
                  <a:lnTo>
                    <a:pt x="577" y="68"/>
                  </a:lnTo>
                  <a:lnTo>
                    <a:pt x="577" y="69"/>
                  </a:lnTo>
                  <a:lnTo>
                    <a:pt x="577" y="71"/>
                  </a:lnTo>
                  <a:lnTo>
                    <a:pt x="577" y="73"/>
                  </a:lnTo>
                  <a:lnTo>
                    <a:pt x="575" y="74"/>
                  </a:lnTo>
                  <a:lnTo>
                    <a:pt x="572" y="74"/>
                  </a:lnTo>
                  <a:lnTo>
                    <a:pt x="573" y="77"/>
                  </a:lnTo>
                  <a:lnTo>
                    <a:pt x="573" y="79"/>
                  </a:lnTo>
                  <a:lnTo>
                    <a:pt x="572" y="80"/>
                  </a:lnTo>
                  <a:lnTo>
                    <a:pt x="569" y="78"/>
                  </a:lnTo>
                  <a:lnTo>
                    <a:pt x="568" y="76"/>
                  </a:lnTo>
                  <a:lnTo>
                    <a:pt x="566" y="75"/>
                  </a:lnTo>
                  <a:lnTo>
                    <a:pt x="564" y="76"/>
                  </a:lnTo>
                  <a:lnTo>
                    <a:pt x="564" y="78"/>
                  </a:lnTo>
                  <a:lnTo>
                    <a:pt x="564" y="83"/>
                  </a:lnTo>
                  <a:lnTo>
                    <a:pt x="562" y="83"/>
                  </a:lnTo>
                  <a:lnTo>
                    <a:pt x="559" y="83"/>
                  </a:lnTo>
                  <a:lnTo>
                    <a:pt x="557" y="85"/>
                  </a:lnTo>
                  <a:lnTo>
                    <a:pt x="554" y="91"/>
                  </a:lnTo>
                  <a:lnTo>
                    <a:pt x="549" y="93"/>
                  </a:lnTo>
                  <a:lnTo>
                    <a:pt x="549" y="96"/>
                  </a:lnTo>
                  <a:lnTo>
                    <a:pt x="549" y="99"/>
                  </a:lnTo>
                  <a:lnTo>
                    <a:pt x="552" y="104"/>
                  </a:lnTo>
                  <a:lnTo>
                    <a:pt x="551" y="107"/>
                  </a:lnTo>
                  <a:lnTo>
                    <a:pt x="549" y="109"/>
                  </a:lnTo>
                  <a:lnTo>
                    <a:pt x="546" y="110"/>
                  </a:lnTo>
                  <a:lnTo>
                    <a:pt x="542" y="111"/>
                  </a:lnTo>
                  <a:lnTo>
                    <a:pt x="539" y="114"/>
                  </a:lnTo>
                  <a:lnTo>
                    <a:pt x="538" y="116"/>
                  </a:lnTo>
                  <a:lnTo>
                    <a:pt x="538" y="118"/>
                  </a:lnTo>
                  <a:lnTo>
                    <a:pt x="536" y="121"/>
                  </a:lnTo>
                  <a:lnTo>
                    <a:pt x="535" y="124"/>
                  </a:lnTo>
                  <a:lnTo>
                    <a:pt x="535" y="126"/>
                  </a:lnTo>
                  <a:lnTo>
                    <a:pt x="532" y="128"/>
                  </a:lnTo>
                  <a:lnTo>
                    <a:pt x="527" y="134"/>
                  </a:lnTo>
                  <a:lnTo>
                    <a:pt x="524" y="140"/>
                  </a:lnTo>
                  <a:lnTo>
                    <a:pt x="528" y="143"/>
                  </a:lnTo>
                  <a:lnTo>
                    <a:pt x="532" y="145"/>
                  </a:lnTo>
                  <a:lnTo>
                    <a:pt x="535" y="145"/>
                  </a:lnTo>
                  <a:lnTo>
                    <a:pt x="535" y="146"/>
                  </a:lnTo>
                  <a:lnTo>
                    <a:pt x="532" y="148"/>
                  </a:lnTo>
                  <a:lnTo>
                    <a:pt x="534" y="151"/>
                  </a:lnTo>
                  <a:lnTo>
                    <a:pt x="536" y="153"/>
                  </a:lnTo>
                  <a:lnTo>
                    <a:pt x="538" y="153"/>
                  </a:lnTo>
                  <a:lnTo>
                    <a:pt x="540" y="154"/>
                  </a:lnTo>
                  <a:lnTo>
                    <a:pt x="536" y="154"/>
                  </a:lnTo>
                  <a:lnTo>
                    <a:pt x="533" y="155"/>
                  </a:lnTo>
                  <a:lnTo>
                    <a:pt x="532" y="157"/>
                  </a:lnTo>
                  <a:lnTo>
                    <a:pt x="532" y="160"/>
                  </a:lnTo>
                  <a:lnTo>
                    <a:pt x="533" y="162"/>
                  </a:lnTo>
                  <a:lnTo>
                    <a:pt x="533" y="164"/>
                  </a:lnTo>
                  <a:lnTo>
                    <a:pt x="531" y="163"/>
                  </a:lnTo>
                  <a:lnTo>
                    <a:pt x="530" y="161"/>
                  </a:lnTo>
                  <a:lnTo>
                    <a:pt x="527" y="157"/>
                  </a:lnTo>
                  <a:lnTo>
                    <a:pt x="524" y="156"/>
                  </a:lnTo>
                  <a:lnTo>
                    <a:pt x="521" y="156"/>
                  </a:lnTo>
                  <a:lnTo>
                    <a:pt x="520" y="157"/>
                  </a:lnTo>
                  <a:lnTo>
                    <a:pt x="520" y="162"/>
                  </a:lnTo>
                  <a:lnTo>
                    <a:pt x="519" y="165"/>
                  </a:lnTo>
                  <a:lnTo>
                    <a:pt x="518" y="163"/>
                  </a:lnTo>
                  <a:lnTo>
                    <a:pt x="518" y="159"/>
                  </a:lnTo>
                  <a:lnTo>
                    <a:pt x="514" y="156"/>
                  </a:lnTo>
                  <a:lnTo>
                    <a:pt x="501" y="153"/>
                  </a:lnTo>
                  <a:lnTo>
                    <a:pt x="499" y="153"/>
                  </a:lnTo>
                  <a:lnTo>
                    <a:pt x="496" y="153"/>
                  </a:lnTo>
                  <a:lnTo>
                    <a:pt x="494" y="154"/>
                  </a:lnTo>
                  <a:lnTo>
                    <a:pt x="494" y="156"/>
                  </a:lnTo>
                  <a:lnTo>
                    <a:pt x="492" y="156"/>
                  </a:lnTo>
                  <a:lnTo>
                    <a:pt x="489" y="157"/>
                  </a:lnTo>
                  <a:lnTo>
                    <a:pt x="488" y="160"/>
                  </a:lnTo>
                  <a:lnTo>
                    <a:pt x="486" y="161"/>
                  </a:lnTo>
                  <a:lnTo>
                    <a:pt x="486" y="163"/>
                  </a:lnTo>
                  <a:lnTo>
                    <a:pt x="488" y="167"/>
                  </a:lnTo>
                  <a:lnTo>
                    <a:pt x="489" y="168"/>
                  </a:lnTo>
                  <a:lnTo>
                    <a:pt x="489" y="170"/>
                  </a:lnTo>
                  <a:lnTo>
                    <a:pt x="487" y="168"/>
                  </a:lnTo>
                  <a:lnTo>
                    <a:pt x="486" y="167"/>
                  </a:lnTo>
                  <a:lnTo>
                    <a:pt x="484" y="170"/>
                  </a:lnTo>
                  <a:lnTo>
                    <a:pt x="483" y="170"/>
                  </a:lnTo>
                  <a:lnTo>
                    <a:pt x="483" y="162"/>
                  </a:lnTo>
                  <a:lnTo>
                    <a:pt x="485" y="157"/>
                  </a:lnTo>
                  <a:lnTo>
                    <a:pt x="486" y="154"/>
                  </a:lnTo>
                  <a:lnTo>
                    <a:pt x="487" y="151"/>
                  </a:lnTo>
                  <a:lnTo>
                    <a:pt x="486" y="150"/>
                  </a:lnTo>
                  <a:lnTo>
                    <a:pt x="477" y="143"/>
                  </a:lnTo>
                  <a:lnTo>
                    <a:pt x="473" y="137"/>
                  </a:lnTo>
                  <a:lnTo>
                    <a:pt x="470" y="133"/>
                  </a:lnTo>
                  <a:lnTo>
                    <a:pt x="466" y="130"/>
                  </a:lnTo>
                  <a:lnTo>
                    <a:pt x="463" y="128"/>
                  </a:lnTo>
                  <a:lnTo>
                    <a:pt x="458" y="125"/>
                  </a:lnTo>
                  <a:lnTo>
                    <a:pt x="452" y="122"/>
                  </a:lnTo>
                  <a:lnTo>
                    <a:pt x="449" y="120"/>
                  </a:lnTo>
                  <a:lnTo>
                    <a:pt x="445" y="119"/>
                  </a:lnTo>
                  <a:lnTo>
                    <a:pt x="442" y="120"/>
                  </a:lnTo>
                  <a:lnTo>
                    <a:pt x="441" y="123"/>
                  </a:lnTo>
                  <a:lnTo>
                    <a:pt x="442" y="126"/>
                  </a:lnTo>
                  <a:lnTo>
                    <a:pt x="439" y="130"/>
                  </a:lnTo>
                  <a:lnTo>
                    <a:pt x="435" y="132"/>
                  </a:lnTo>
                  <a:lnTo>
                    <a:pt x="433" y="130"/>
                  </a:lnTo>
                  <a:lnTo>
                    <a:pt x="429" y="127"/>
                  </a:lnTo>
                  <a:lnTo>
                    <a:pt x="427" y="129"/>
                  </a:lnTo>
                  <a:lnTo>
                    <a:pt x="426" y="132"/>
                  </a:lnTo>
                  <a:lnTo>
                    <a:pt x="425" y="132"/>
                  </a:lnTo>
                  <a:lnTo>
                    <a:pt x="424" y="131"/>
                  </a:lnTo>
                  <a:lnTo>
                    <a:pt x="423" y="127"/>
                  </a:lnTo>
                  <a:lnTo>
                    <a:pt x="421" y="126"/>
                  </a:lnTo>
                  <a:lnTo>
                    <a:pt x="419" y="126"/>
                  </a:lnTo>
                  <a:lnTo>
                    <a:pt x="419" y="129"/>
                  </a:lnTo>
                  <a:lnTo>
                    <a:pt x="420" y="131"/>
                  </a:lnTo>
                  <a:lnTo>
                    <a:pt x="420" y="133"/>
                  </a:lnTo>
                  <a:lnTo>
                    <a:pt x="419" y="134"/>
                  </a:lnTo>
                  <a:lnTo>
                    <a:pt x="419" y="136"/>
                  </a:lnTo>
                  <a:lnTo>
                    <a:pt x="417" y="139"/>
                  </a:lnTo>
                  <a:lnTo>
                    <a:pt x="417" y="143"/>
                  </a:lnTo>
                  <a:lnTo>
                    <a:pt x="415" y="144"/>
                  </a:lnTo>
                  <a:lnTo>
                    <a:pt x="414" y="147"/>
                  </a:lnTo>
                  <a:lnTo>
                    <a:pt x="412" y="146"/>
                  </a:lnTo>
                  <a:lnTo>
                    <a:pt x="412" y="145"/>
                  </a:lnTo>
                  <a:lnTo>
                    <a:pt x="411" y="142"/>
                  </a:lnTo>
                  <a:lnTo>
                    <a:pt x="409" y="142"/>
                  </a:lnTo>
                  <a:lnTo>
                    <a:pt x="408" y="143"/>
                  </a:lnTo>
                  <a:lnTo>
                    <a:pt x="407" y="144"/>
                  </a:lnTo>
                  <a:lnTo>
                    <a:pt x="406" y="145"/>
                  </a:lnTo>
                  <a:lnTo>
                    <a:pt x="407" y="143"/>
                  </a:lnTo>
                  <a:lnTo>
                    <a:pt x="407" y="140"/>
                  </a:lnTo>
                  <a:lnTo>
                    <a:pt x="408" y="137"/>
                  </a:lnTo>
                  <a:lnTo>
                    <a:pt x="405" y="135"/>
                  </a:lnTo>
                  <a:lnTo>
                    <a:pt x="404" y="136"/>
                  </a:lnTo>
                  <a:lnTo>
                    <a:pt x="404" y="139"/>
                  </a:lnTo>
                  <a:lnTo>
                    <a:pt x="404" y="143"/>
                  </a:lnTo>
                  <a:lnTo>
                    <a:pt x="401" y="143"/>
                  </a:lnTo>
                  <a:lnTo>
                    <a:pt x="399" y="145"/>
                  </a:lnTo>
                  <a:lnTo>
                    <a:pt x="396" y="145"/>
                  </a:lnTo>
                  <a:lnTo>
                    <a:pt x="394" y="146"/>
                  </a:lnTo>
                  <a:lnTo>
                    <a:pt x="393" y="148"/>
                  </a:lnTo>
                  <a:lnTo>
                    <a:pt x="391" y="150"/>
                  </a:lnTo>
                  <a:lnTo>
                    <a:pt x="391" y="153"/>
                  </a:lnTo>
                  <a:lnTo>
                    <a:pt x="393" y="156"/>
                  </a:lnTo>
                  <a:lnTo>
                    <a:pt x="393" y="158"/>
                  </a:lnTo>
                  <a:lnTo>
                    <a:pt x="397" y="161"/>
                  </a:lnTo>
                  <a:lnTo>
                    <a:pt x="397" y="162"/>
                  </a:lnTo>
                  <a:lnTo>
                    <a:pt x="397" y="163"/>
                  </a:lnTo>
                  <a:lnTo>
                    <a:pt x="395" y="163"/>
                  </a:lnTo>
                  <a:lnTo>
                    <a:pt x="391" y="161"/>
                  </a:lnTo>
                  <a:lnTo>
                    <a:pt x="387" y="161"/>
                  </a:lnTo>
                  <a:lnTo>
                    <a:pt x="386" y="160"/>
                  </a:lnTo>
                  <a:lnTo>
                    <a:pt x="386" y="161"/>
                  </a:lnTo>
                  <a:lnTo>
                    <a:pt x="386" y="162"/>
                  </a:lnTo>
                  <a:lnTo>
                    <a:pt x="384" y="163"/>
                  </a:lnTo>
                  <a:lnTo>
                    <a:pt x="382" y="163"/>
                  </a:lnTo>
                  <a:lnTo>
                    <a:pt x="380" y="165"/>
                  </a:lnTo>
                  <a:lnTo>
                    <a:pt x="382" y="168"/>
                  </a:lnTo>
                  <a:lnTo>
                    <a:pt x="381" y="168"/>
                  </a:lnTo>
                  <a:lnTo>
                    <a:pt x="382" y="170"/>
                  </a:lnTo>
                  <a:lnTo>
                    <a:pt x="386" y="170"/>
                  </a:lnTo>
                  <a:lnTo>
                    <a:pt x="387" y="170"/>
                  </a:lnTo>
                  <a:lnTo>
                    <a:pt x="387" y="172"/>
                  </a:lnTo>
                  <a:lnTo>
                    <a:pt x="387" y="174"/>
                  </a:lnTo>
                  <a:lnTo>
                    <a:pt x="386" y="175"/>
                  </a:lnTo>
                  <a:lnTo>
                    <a:pt x="384" y="173"/>
                  </a:lnTo>
                  <a:lnTo>
                    <a:pt x="377" y="169"/>
                  </a:lnTo>
                  <a:lnTo>
                    <a:pt x="375" y="168"/>
                  </a:lnTo>
                  <a:lnTo>
                    <a:pt x="375" y="170"/>
                  </a:lnTo>
                  <a:lnTo>
                    <a:pt x="375" y="172"/>
                  </a:lnTo>
                  <a:lnTo>
                    <a:pt x="374" y="173"/>
                  </a:lnTo>
                  <a:lnTo>
                    <a:pt x="371" y="176"/>
                  </a:lnTo>
                  <a:lnTo>
                    <a:pt x="370" y="175"/>
                  </a:lnTo>
                  <a:lnTo>
                    <a:pt x="367" y="176"/>
                  </a:lnTo>
                  <a:lnTo>
                    <a:pt x="366" y="180"/>
                  </a:lnTo>
                  <a:lnTo>
                    <a:pt x="365" y="184"/>
                  </a:lnTo>
                  <a:lnTo>
                    <a:pt x="368" y="187"/>
                  </a:lnTo>
                  <a:lnTo>
                    <a:pt x="370" y="192"/>
                  </a:lnTo>
                  <a:lnTo>
                    <a:pt x="373" y="187"/>
                  </a:lnTo>
                  <a:lnTo>
                    <a:pt x="374" y="186"/>
                  </a:lnTo>
                  <a:lnTo>
                    <a:pt x="374" y="188"/>
                  </a:lnTo>
                  <a:lnTo>
                    <a:pt x="373" y="190"/>
                  </a:lnTo>
                  <a:lnTo>
                    <a:pt x="372" y="194"/>
                  </a:lnTo>
                  <a:lnTo>
                    <a:pt x="371" y="196"/>
                  </a:lnTo>
                  <a:lnTo>
                    <a:pt x="370" y="196"/>
                  </a:lnTo>
                  <a:lnTo>
                    <a:pt x="367" y="196"/>
                  </a:lnTo>
                  <a:lnTo>
                    <a:pt x="367" y="197"/>
                  </a:lnTo>
                  <a:lnTo>
                    <a:pt x="366" y="199"/>
                  </a:lnTo>
                  <a:lnTo>
                    <a:pt x="366" y="203"/>
                  </a:lnTo>
                  <a:lnTo>
                    <a:pt x="368" y="203"/>
                  </a:lnTo>
                  <a:lnTo>
                    <a:pt x="371" y="203"/>
                  </a:lnTo>
                  <a:lnTo>
                    <a:pt x="375" y="204"/>
                  </a:lnTo>
                  <a:lnTo>
                    <a:pt x="377" y="205"/>
                  </a:lnTo>
                  <a:lnTo>
                    <a:pt x="377" y="206"/>
                  </a:lnTo>
                  <a:lnTo>
                    <a:pt x="375" y="205"/>
                  </a:lnTo>
                  <a:lnTo>
                    <a:pt x="370" y="206"/>
                  </a:lnTo>
                  <a:lnTo>
                    <a:pt x="368" y="205"/>
                  </a:lnTo>
                  <a:lnTo>
                    <a:pt x="363" y="205"/>
                  </a:lnTo>
                  <a:lnTo>
                    <a:pt x="359" y="204"/>
                  </a:lnTo>
                  <a:lnTo>
                    <a:pt x="357" y="202"/>
                  </a:lnTo>
                  <a:lnTo>
                    <a:pt x="355" y="201"/>
                  </a:lnTo>
                  <a:lnTo>
                    <a:pt x="352" y="202"/>
                  </a:lnTo>
                  <a:lnTo>
                    <a:pt x="351" y="205"/>
                  </a:lnTo>
                  <a:lnTo>
                    <a:pt x="349" y="205"/>
                  </a:lnTo>
                  <a:lnTo>
                    <a:pt x="345" y="199"/>
                  </a:lnTo>
                  <a:lnTo>
                    <a:pt x="342" y="198"/>
                  </a:lnTo>
                  <a:lnTo>
                    <a:pt x="341" y="200"/>
                  </a:lnTo>
                  <a:lnTo>
                    <a:pt x="342" y="204"/>
                  </a:lnTo>
                  <a:lnTo>
                    <a:pt x="341" y="206"/>
                  </a:lnTo>
                  <a:lnTo>
                    <a:pt x="340" y="208"/>
                  </a:lnTo>
                  <a:lnTo>
                    <a:pt x="338" y="208"/>
                  </a:lnTo>
                  <a:lnTo>
                    <a:pt x="337" y="209"/>
                  </a:lnTo>
                  <a:lnTo>
                    <a:pt x="338" y="211"/>
                  </a:lnTo>
                  <a:lnTo>
                    <a:pt x="341" y="215"/>
                  </a:lnTo>
                  <a:lnTo>
                    <a:pt x="343" y="217"/>
                  </a:lnTo>
                  <a:lnTo>
                    <a:pt x="345" y="219"/>
                  </a:lnTo>
                  <a:lnTo>
                    <a:pt x="346" y="221"/>
                  </a:lnTo>
                  <a:lnTo>
                    <a:pt x="349" y="221"/>
                  </a:lnTo>
                  <a:lnTo>
                    <a:pt x="349" y="223"/>
                  </a:lnTo>
                  <a:lnTo>
                    <a:pt x="347" y="225"/>
                  </a:lnTo>
                  <a:lnTo>
                    <a:pt x="347" y="230"/>
                  </a:lnTo>
                  <a:lnTo>
                    <a:pt x="347" y="230"/>
                  </a:lnTo>
                  <a:lnTo>
                    <a:pt x="345" y="229"/>
                  </a:lnTo>
                  <a:lnTo>
                    <a:pt x="343" y="226"/>
                  </a:lnTo>
                  <a:lnTo>
                    <a:pt x="341" y="226"/>
                  </a:lnTo>
                  <a:lnTo>
                    <a:pt x="340" y="226"/>
                  </a:lnTo>
                  <a:lnTo>
                    <a:pt x="340" y="228"/>
                  </a:lnTo>
                  <a:lnTo>
                    <a:pt x="341" y="233"/>
                  </a:lnTo>
                  <a:lnTo>
                    <a:pt x="339" y="239"/>
                  </a:lnTo>
                  <a:lnTo>
                    <a:pt x="340" y="241"/>
                  </a:lnTo>
                  <a:lnTo>
                    <a:pt x="340" y="243"/>
                  </a:lnTo>
                  <a:lnTo>
                    <a:pt x="338" y="242"/>
                  </a:lnTo>
                  <a:lnTo>
                    <a:pt x="336" y="239"/>
                  </a:lnTo>
                  <a:lnTo>
                    <a:pt x="334" y="235"/>
                  </a:lnTo>
                  <a:lnTo>
                    <a:pt x="330" y="226"/>
                  </a:lnTo>
                  <a:lnTo>
                    <a:pt x="326" y="221"/>
                  </a:lnTo>
                  <a:lnTo>
                    <a:pt x="324" y="216"/>
                  </a:lnTo>
                  <a:lnTo>
                    <a:pt x="321" y="207"/>
                  </a:lnTo>
                  <a:lnTo>
                    <a:pt x="319" y="207"/>
                  </a:lnTo>
                  <a:lnTo>
                    <a:pt x="316" y="211"/>
                  </a:lnTo>
                  <a:lnTo>
                    <a:pt x="314" y="216"/>
                  </a:lnTo>
                  <a:lnTo>
                    <a:pt x="313" y="219"/>
                  </a:lnTo>
                  <a:lnTo>
                    <a:pt x="308" y="221"/>
                  </a:lnTo>
                  <a:lnTo>
                    <a:pt x="306" y="224"/>
                  </a:lnTo>
                  <a:lnTo>
                    <a:pt x="304" y="225"/>
                  </a:lnTo>
                  <a:lnTo>
                    <a:pt x="300" y="228"/>
                  </a:lnTo>
                  <a:lnTo>
                    <a:pt x="298" y="230"/>
                  </a:lnTo>
                  <a:lnTo>
                    <a:pt x="295" y="236"/>
                  </a:lnTo>
                  <a:lnTo>
                    <a:pt x="294" y="240"/>
                  </a:lnTo>
                  <a:lnTo>
                    <a:pt x="294" y="244"/>
                  </a:lnTo>
                  <a:lnTo>
                    <a:pt x="296" y="250"/>
                  </a:lnTo>
                  <a:lnTo>
                    <a:pt x="297" y="258"/>
                  </a:lnTo>
                  <a:lnTo>
                    <a:pt x="299" y="259"/>
                  </a:lnTo>
                  <a:lnTo>
                    <a:pt x="301" y="260"/>
                  </a:lnTo>
                  <a:lnTo>
                    <a:pt x="300" y="263"/>
                  </a:lnTo>
                  <a:lnTo>
                    <a:pt x="298" y="264"/>
                  </a:lnTo>
                  <a:lnTo>
                    <a:pt x="289" y="272"/>
                  </a:lnTo>
                  <a:lnTo>
                    <a:pt x="284" y="275"/>
                  </a:lnTo>
                  <a:lnTo>
                    <a:pt x="283" y="277"/>
                  </a:lnTo>
                  <a:lnTo>
                    <a:pt x="281" y="281"/>
                  </a:lnTo>
                  <a:lnTo>
                    <a:pt x="278" y="286"/>
                  </a:lnTo>
                  <a:lnTo>
                    <a:pt x="277" y="289"/>
                  </a:lnTo>
                  <a:lnTo>
                    <a:pt x="273" y="296"/>
                  </a:lnTo>
                  <a:lnTo>
                    <a:pt x="269" y="303"/>
                  </a:lnTo>
                  <a:lnTo>
                    <a:pt x="263" y="309"/>
                  </a:lnTo>
                  <a:lnTo>
                    <a:pt x="258" y="313"/>
                  </a:lnTo>
                  <a:lnTo>
                    <a:pt x="254" y="315"/>
                  </a:lnTo>
                  <a:lnTo>
                    <a:pt x="240" y="321"/>
                  </a:lnTo>
                  <a:lnTo>
                    <a:pt x="232" y="322"/>
                  </a:lnTo>
                  <a:lnTo>
                    <a:pt x="219" y="324"/>
                  </a:lnTo>
                  <a:lnTo>
                    <a:pt x="213" y="327"/>
                  </a:lnTo>
                  <a:lnTo>
                    <a:pt x="206" y="326"/>
                  </a:lnTo>
                  <a:lnTo>
                    <a:pt x="197" y="326"/>
                  </a:lnTo>
                  <a:lnTo>
                    <a:pt x="186" y="335"/>
                  </a:lnTo>
                  <a:lnTo>
                    <a:pt x="177" y="337"/>
                  </a:lnTo>
                  <a:lnTo>
                    <a:pt x="168" y="338"/>
                  </a:lnTo>
                  <a:lnTo>
                    <a:pt x="165" y="340"/>
                  </a:lnTo>
                  <a:lnTo>
                    <a:pt x="157" y="345"/>
                  </a:lnTo>
                  <a:lnTo>
                    <a:pt x="152" y="348"/>
                  </a:lnTo>
                  <a:lnTo>
                    <a:pt x="143" y="350"/>
                  </a:lnTo>
                  <a:lnTo>
                    <a:pt x="140" y="350"/>
                  </a:lnTo>
                  <a:lnTo>
                    <a:pt x="135" y="348"/>
                  </a:lnTo>
                  <a:lnTo>
                    <a:pt x="130" y="348"/>
                  </a:lnTo>
                  <a:lnTo>
                    <a:pt x="125" y="348"/>
                  </a:lnTo>
                  <a:lnTo>
                    <a:pt x="121" y="348"/>
                  </a:lnTo>
                  <a:lnTo>
                    <a:pt x="118" y="350"/>
                  </a:lnTo>
                  <a:lnTo>
                    <a:pt x="99" y="361"/>
                  </a:lnTo>
                  <a:lnTo>
                    <a:pt x="95" y="363"/>
                  </a:lnTo>
                  <a:lnTo>
                    <a:pt x="91" y="368"/>
                  </a:lnTo>
                  <a:lnTo>
                    <a:pt x="86" y="372"/>
                  </a:lnTo>
                  <a:lnTo>
                    <a:pt x="82" y="376"/>
                  </a:lnTo>
                  <a:lnTo>
                    <a:pt x="72" y="381"/>
                  </a:lnTo>
                  <a:lnTo>
                    <a:pt x="62" y="384"/>
                  </a:lnTo>
                  <a:lnTo>
                    <a:pt x="58" y="387"/>
                  </a:lnTo>
                  <a:lnTo>
                    <a:pt x="54" y="392"/>
                  </a:lnTo>
                  <a:lnTo>
                    <a:pt x="48" y="403"/>
                  </a:lnTo>
                  <a:lnTo>
                    <a:pt x="47" y="405"/>
                  </a:lnTo>
                  <a:lnTo>
                    <a:pt x="45" y="408"/>
                  </a:lnTo>
                  <a:lnTo>
                    <a:pt x="41" y="409"/>
                  </a:lnTo>
                  <a:lnTo>
                    <a:pt x="39" y="410"/>
                  </a:lnTo>
                  <a:lnTo>
                    <a:pt x="40" y="404"/>
                  </a:lnTo>
                  <a:lnTo>
                    <a:pt x="38" y="400"/>
                  </a:lnTo>
                  <a:lnTo>
                    <a:pt x="39" y="390"/>
                  </a:lnTo>
                  <a:lnTo>
                    <a:pt x="39" y="388"/>
                  </a:lnTo>
                  <a:lnTo>
                    <a:pt x="36" y="390"/>
                  </a:lnTo>
                  <a:lnTo>
                    <a:pt x="34" y="392"/>
                  </a:lnTo>
                  <a:lnTo>
                    <a:pt x="28" y="405"/>
                  </a:lnTo>
                  <a:lnTo>
                    <a:pt x="25" y="415"/>
                  </a:lnTo>
                  <a:lnTo>
                    <a:pt x="28" y="421"/>
                  </a:lnTo>
                  <a:lnTo>
                    <a:pt x="28" y="425"/>
                  </a:lnTo>
                  <a:lnTo>
                    <a:pt x="28" y="429"/>
                  </a:lnTo>
                  <a:lnTo>
                    <a:pt x="28" y="434"/>
                  </a:lnTo>
                  <a:lnTo>
                    <a:pt x="28" y="437"/>
                  </a:lnTo>
                  <a:lnTo>
                    <a:pt x="27" y="442"/>
                  </a:lnTo>
                  <a:lnTo>
                    <a:pt x="20" y="453"/>
                  </a:lnTo>
                  <a:lnTo>
                    <a:pt x="19" y="458"/>
                  </a:lnTo>
                  <a:lnTo>
                    <a:pt x="17" y="467"/>
                  </a:lnTo>
                  <a:lnTo>
                    <a:pt x="16" y="471"/>
                  </a:lnTo>
                  <a:lnTo>
                    <a:pt x="16" y="477"/>
                  </a:lnTo>
                  <a:lnTo>
                    <a:pt x="19" y="483"/>
                  </a:lnTo>
                  <a:lnTo>
                    <a:pt x="21" y="487"/>
                  </a:lnTo>
                  <a:lnTo>
                    <a:pt x="25" y="496"/>
                  </a:lnTo>
                  <a:lnTo>
                    <a:pt x="28" y="503"/>
                  </a:lnTo>
                  <a:lnTo>
                    <a:pt x="35" y="516"/>
                  </a:lnTo>
                  <a:lnTo>
                    <a:pt x="42" y="527"/>
                  </a:lnTo>
                  <a:lnTo>
                    <a:pt x="42" y="531"/>
                  </a:lnTo>
                  <a:lnTo>
                    <a:pt x="41" y="536"/>
                  </a:lnTo>
                  <a:lnTo>
                    <a:pt x="42" y="543"/>
                  </a:lnTo>
                  <a:lnTo>
                    <a:pt x="41" y="544"/>
                  </a:lnTo>
                  <a:lnTo>
                    <a:pt x="37" y="546"/>
                  </a:lnTo>
                  <a:lnTo>
                    <a:pt x="35" y="543"/>
                  </a:lnTo>
                  <a:lnTo>
                    <a:pt x="33" y="541"/>
                  </a:lnTo>
                  <a:lnTo>
                    <a:pt x="31" y="533"/>
                  </a:lnTo>
                  <a:lnTo>
                    <a:pt x="30" y="533"/>
                  </a:lnTo>
                  <a:lnTo>
                    <a:pt x="29" y="536"/>
                  </a:lnTo>
                  <a:lnTo>
                    <a:pt x="28" y="538"/>
                  </a:lnTo>
                  <a:lnTo>
                    <a:pt x="26" y="536"/>
                  </a:lnTo>
                  <a:lnTo>
                    <a:pt x="25" y="535"/>
                  </a:lnTo>
                  <a:lnTo>
                    <a:pt x="25" y="534"/>
                  </a:lnTo>
                  <a:lnTo>
                    <a:pt x="25" y="532"/>
                  </a:lnTo>
                  <a:lnTo>
                    <a:pt x="26" y="526"/>
                  </a:lnTo>
                  <a:lnTo>
                    <a:pt x="23" y="523"/>
                  </a:lnTo>
                  <a:lnTo>
                    <a:pt x="20" y="519"/>
                  </a:lnTo>
                  <a:lnTo>
                    <a:pt x="17" y="518"/>
                  </a:lnTo>
                  <a:lnTo>
                    <a:pt x="15" y="520"/>
                  </a:lnTo>
                  <a:lnTo>
                    <a:pt x="15" y="522"/>
                  </a:lnTo>
                  <a:lnTo>
                    <a:pt x="19" y="529"/>
                  </a:lnTo>
                  <a:lnTo>
                    <a:pt x="22" y="536"/>
                  </a:lnTo>
                  <a:lnTo>
                    <a:pt x="26" y="540"/>
                  </a:lnTo>
                  <a:lnTo>
                    <a:pt x="28" y="541"/>
                  </a:lnTo>
                  <a:lnTo>
                    <a:pt x="30" y="544"/>
                  </a:lnTo>
                  <a:lnTo>
                    <a:pt x="30" y="550"/>
                  </a:lnTo>
                  <a:lnTo>
                    <a:pt x="28" y="552"/>
                  </a:lnTo>
                  <a:lnTo>
                    <a:pt x="26" y="553"/>
                  </a:lnTo>
                  <a:lnTo>
                    <a:pt x="22" y="552"/>
                  </a:lnTo>
                  <a:lnTo>
                    <a:pt x="20" y="547"/>
                  </a:lnTo>
                  <a:lnTo>
                    <a:pt x="17" y="539"/>
                  </a:lnTo>
                  <a:lnTo>
                    <a:pt x="15" y="536"/>
                  </a:lnTo>
                  <a:lnTo>
                    <a:pt x="14" y="535"/>
                  </a:lnTo>
                  <a:lnTo>
                    <a:pt x="14" y="536"/>
                  </a:lnTo>
                  <a:lnTo>
                    <a:pt x="14" y="540"/>
                  </a:lnTo>
                  <a:lnTo>
                    <a:pt x="14" y="541"/>
                  </a:lnTo>
                  <a:lnTo>
                    <a:pt x="13" y="541"/>
                  </a:lnTo>
                  <a:lnTo>
                    <a:pt x="11" y="539"/>
                  </a:lnTo>
                  <a:lnTo>
                    <a:pt x="10" y="539"/>
                  </a:lnTo>
                  <a:lnTo>
                    <a:pt x="9" y="539"/>
                  </a:lnTo>
                  <a:lnTo>
                    <a:pt x="11" y="541"/>
                  </a:lnTo>
                  <a:lnTo>
                    <a:pt x="14" y="547"/>
                  </a:lnTo>
                  <a:lnTo>
                    <a:pt x="26" y="562"/>
                  </a:lnTo>
                  <a:lnTo>
                    <a:pt x="36" y="580"/>
                  </a:lnTo>
                  <a:lnTo>
                    <a:pt x="38" y="587"/>
                  </a:lnTo>
                  <a:lnTo>
                    <a:pt x="39" y="603"/>
                  </a:lnTo>
                  <a:lnTo>
                    <a:pt x="40" y="606"/>
                  </a:lnTo>
                  <a:lnTo>
                    <a:pt x="46" y="614"/>
                  </a:lnTo>
                  <a:lnTo>
                    <a:pt x="52" y="623"/>
                  </a:lnTo>
                  <a:lnTo>
                    <a:pt x="54" y="627"/>
                  </a:lnTo>
                  <a:lnTo>
                    <a:pt x="54" y="631"/>
                  </a:lnTo>
                  <a:lnTo>
                    <a:pt x="55" y="634"/>
                  </a:lnTo>
                  <a:lnTo>
                    <a:pt x="62" y="645"/>
                  </a:lnTo>
                  <a:lnTo>
                    <a:pt x="66" y="655"/>
                  </a:lnTo>
                  <a:lnTo>
                    <a:pt x="66" y="659"/>
                  </a:lnTo>
                  <a:lnTo>
                    <a:pt x="65" y="666"/>
                  </a:lnTo>
                  <a:lnTo>
                    <a:pt x="66" y="677"/>
                  </a:lnTo>
                  <a:lnTo>
                    <a:pt x="67" y="684"/>
                  </a:lnTo>
                  <a:lnTo>
                    <a:pt x="69" y="696"/>
                  </a:lnTo>
                  <a:lnTo>
                    <a:pt x="72" y="706"/>
                  </a:lnTo>
                  <a:lnTo>
                    <a:pt x="76" y="711"/>
                  </a:lnTo>
                  <a:lnTo>
                    <a:pt x="82" y="724"/>
                  </a:lnTo>
                  <a:lnTo>
                    <a:pt x="89" y="738"/>
                  </a:lnTo>
                  <a:lnTo>
                    <a:pt x="90" y="746"/>
                  </a:lnTo>
                  <a:lnTo>
                    <a:pt x="90" y="765"/>
                  </a:lnTo>
                  <a:lnTo>
                    <a:pt x="89" y="771"/>
                  </a:lnTo>
                  <a:lnTo>
                    <a:pt x="88" y="772"/>
                  </a:lnTo>
                  <a:lnTo>
                    <a:pt x="87" y="775"/>
                  </a:lnTo>
                  <a:lnTo>
                    <a:pt x="88" y="787"/>
                  </a:lnTo>
                  <a:lnTo>
                    <a:pt x="88" y="795"/>
                  </a:lnTo>
                  <a:lnTo>
                    <a:pt x="86" y="801"/>
                  </a:lnTo>
                  <a:lnTo>
                    <a:pt x="83" y="807"/>
                  </a:lnTo>
                  <a:lnTo>
                    <a:pt x="78" y="812"/>
                  </a:lnTo>
                  <a:lnTo>
                    <a:pt x="72" y="812"/>
                  </a:lnTo>
                  <a:lnTo>
                    <a:pt x="70" y="809"/>
                  </a:lnTo>
                  <a:lnTo>
                    <a:pt x="67" y="807"/>
                  </a:lnTo>
                  <a:lnTo>
                    <a:pt x="66" y="818"/>
                  </a:lnTo>
                  <a:lnTo>
                    <a:pt x="66" y="827"/>
                  </a:lnTo>
                  <a:lnTo>
                    <a:pt x="67" y="831"/>
                  </a:lnTo>
                  <a:lnTo>
                    <a:pt x="67" y="835"/>
                  </a:lnTo>
                  <a:lnTo>
                    <a:pt x="71" y="838"/>
                  </a:lnTo>
                  <a:lnTo>
                    <a:pt x="73" y="837"/>
                  </a:lnTo>
                  <a:lnTo>
                    <a:pt x="76" y="837"/>
                  </a:lnTo>
                  <a:lnTo>
                    <a:pt x="85" y="842"/>
                  </a:lnTo>
                  <a:lnTo>
                    <a:pt x="90" y="845"/>
                  </a:lnTo>
                  <a:lnTo>
                    <a:pt x="98" y="856"/>
                  </a:lnTo>
                  <a:lnTo>
                    <a:pt x="105" y="858"/>
                  </a:lnTo>
                  <a:lnTo>
                    <a:pt x="115" y="863"/>
                  </a:lnTo>
                  <a:lnTo>
                    <a:pt x="126" y="865"/>
                  </a:lnTo>
                  <a:lnTo>
                    <a:pt x="135" y="865"/>
                  </a:lnTo>
                  <a:lnTo>
                    <a:pt x="149" y="867"/>
                  </a:lnTo>
                  <a:lnTo>
                    <a:pt x="152" y="867"/>
                  </a:lnTo>
                  <a:lnTo>
                    <a:pt x="158" y="866"/>
                  </a:lnTo>
                  <a:lnTo>
                    <a:pt x="162" y="864"/>
                  </a:lnTo>
                  <a:lnTo>
                    <a:pt x="167" y="863"/>
                  </a:lnTo>
                  <a:lnTo>
                    <a:pt x="179" y="853"/>
                  </a:lnTo>
                  <a:lnTo>
                    <a:pt x="191" y="844"/>
                  </a:lnTo>
                  <a:lnTo>
                    <a:pt x="197" y="843"/>
                  </a:lnTo>
                  <a:lnTo>
                    <a:pt x="202" y="843"/>
                  </a:lnTo>
                  <a:lnTo>
                    <a:pt x="209" y="839"/>
                  </a:lnTo>
                  <a:lnTo>
                    <a:pt x="214" y="829"/>
                  </a:lnTo>
                  <a:lnTo>
                    <a:pt x="217" y="827"/>
                  </a:lnTo>
                  <a:lnTo>
                    <a:pt x="221" y="824"/>
                  </a:lnTo>
                  <a:lnTo>
                    <a:pt x="232" y="823"/>
                  </a:lnTo>
                  <a:lnTo>
                    <a:pt x="239" y="824"/>
                  </a:lnTo>
                  <a:lnTo>
                    <a:pt x="243" y="822"/>
                  </a:lnTo>
                  <a:lnTo>
                    <a:pt x="252" y="820"/>
                  </a:lnTo>
                  <a:lnTo>
                    <a:pt x="271" y="818"/>
                  </a:lnTo>
                  <a:lnTo>
                    <a:pt x="281" y="820"/>
                  </a:lnTo>
                  <a:lnTo>
                    <a:pt x="288" y="820"/>
                  </a:lnTo>
                  <a:lnTo>
                    <a:pt x="291" y="820"/>
                  </a:lnTo>
                  <a:lnTo>
                    <a:pt x="294" y="825"/>
                  </a:lnTo>
                  <a:lnTo>
                    <a:pt x="314" y="821"/>
                  </a:lnTo>
                  <a:lnTo>
                    <a:pt x="320" y="821"/>
                  </a:lnTo>
                  <a:lnTo>
                    <a:pt x="324" y="822"/>
                  </a:lnTo>
                  <a:lnTo>
                    <a:pt x="328" y="825"/>
                  </a:lnTo>
                  <a:lnTo>
                    <a:pt x="333" y="822"/>
                  </a:lnTo>
                  <a:lnTo>
                    <a:pt x="338" y="822"/>
                  </a:lnTo>
                  <a:lnTo>
                    <a:pt x="342" y="819"/>
                  </a:lnTo>
                  <a:lnTo>
                    <a:pt x="349" y="810"/>
                  </a:lnTo>
                  <a:lnTo>
                    <a:pt x="352" y="804"/>
                  </a:lnTo>
                  <a:lnTo>
                    <a:pt x="357" y="792"/>
                  </a:lnTo>
                  <a:lnTo>
                    <a:pt x="361" y="788"/>
                  </a:lnTo>
                  <a:lnTo>
                    <a:pt x="365" y="786"/>
                  </a:lnTo>
                  <a:lnTo>
                    <a:pt x="370" y="785"/>
                  </a:lnTo>
                  <a:lnTo>
                    <a:pt x="377" y="783"/>
                  </a:lnTo>
                  <a:lnTo>
                    <a:pt x="393" y="773"/>
                  </a:lnTo>
                  <a:lnTo>
                    <a:pt x="399" y="771"/>
                  </a:lnTo>
                  <a:lnTo>
                    <a:pt x="403" y="768"/>
                  </a:lnTo>
                  <a:lnTo>
                    <a:pt x="414" y="761"/>
                  </a:lnTo>
                  <a:lnTo>
                    <a:pt x="421" y="759"/>
                  </a:lnTo>
                  <a:lnTo>
                    <a:pt x="442" y="762"/>
                  </a:lnTo>
                  <a:lnTo>
                    <a:pt x="451" y="761"/>
                  </a:lnTo>
                  <a:lnTo>
                    <a:pt x="459" y="760"/>
                  </a:lnTo>
                  <a:lnTo>
                    <a:pt x="471" y="755"/>
                  </a:lnTo>
                  <a:lnTo>
                    <a:pt x="483" y="752"/>
                  </a:lnTo>
                  <a:lnTo>
                    <a:pt x="498" y="746"/>
                  </a:lnTo>
                  <a:lnTo>
                    <a:pt x="511" y="738"/>
                  </a:lnTo>
                  <a:lnTo>
                    <a:pt x="518" y="737"/>
                  </a:lnTo>
                  <a:lnTo>
                    <a:pt x="530" y="736"/>
                  </a:lnTo>
                  <a:lnTo>
                    <a:pt x="548" y="734"/>
                  </a:lnTo>
                  <a:lnTo>
                    <a:pt x="569" y="735"/>
                  </a:lnTo>
                  <a:lnTo>
                    <a:pt x="575" y="734"/>
                  </a:lnTo>
                  <a:lnTo>
                    <a:pt x="577" y="732"/>
                  </a:lnTo>
                  <a:lnTo>
                    <a:pt x="581" y="731"/>
                  </a:lnTo>
                  <a:lnTo>
                    <a:pt x="586" y="732"/>
                  </a:lnTo>
                  <a:lnTo>
                    <a:pt x="588" y="733"/>
                  </a:lnTo>
                  <a:lnTo>
                    <a:pt x="599" y="738"/>
                  </a:lnTo>
                  <a:lnTo>
                    <a:pt x="615" y="750"/>
                  </a:lnTo>
                  <a:lnTo>
                    <a:pt x="618" y="751"/>
                  </a:lnTo>
                  <a:lnTo>
                    <a:pt x="629" y="748"/>
                  </a:lnTo>
                  <a:lnTo>
                    <a:pt x="632" y="748"/>
                  </a:lnTo>
                  <a:lnTo>
                    <a:pt x="646" y="757"/>
                  </a:lnTo>
                  <a:lnTo>
                    <a:pt x="653" y="757"/>
                  </a:lnTo>
                  <a:lnTo>
                    <a:pt x="657" y="757"/>
                  </a:lnTo>
                  <a:lnTo>
                    <a:pt x="661" y="757"/>
                  </a:lnTo>
                  <a:lnTo>
                    <a:pt x="665" y="760"/>
                  </a:lnTo>
                  <a:lnTo>
                    <a:pt x="669" y="765"/>
                  </a:lnTo>
                  <a:lnTo>
                    <a:pt x="679" y="770"/>
                  </a:lnTo>
                  <a:lnTo>
                    <a:pt x="680" y="775"/>
                  </a:lnTo>
                  <a:lnTo>
                    <a:pt x="679" y="777"/>
                  </a:lnTo>
                  <a:lnTo>
                    <a:pt x="677" y="777"/>
                  </a:lnTo>
                  <a:lnTo>
                    <a:pt x="675" y="777"/>
                  </a:lnTo>
                  <a:lnTo>
                    <a:pt x="677" y="787"/>
                  </a:lnTo>
                  <a:lnTo>
                    <a:pt x="681" y="793"/>
                  </a:lnTo>
                  <a:lnTo>
                    <a:pt x="691" y="795"/>
                  </a:lnTo>
                  <a:lnTo>
                    <a:pt x="694" y="797"/>
                  </a:lnTo>
                  <a:lnTo>
                    <a:pt x="697" y="799"/>
                  </a:lnTo>
                  <a:lnTo>
                    <a:pt x="698" y="804"/>
                  </a:lnTo>
                  <a:lnTo>
                    <a:pt x="700" y="811"/>
                  </a:lnTo>
                  <a:lnTo>
                    <a:pt x="705" y="817"/>
                  </a:lnTo>
                  <a:lnTo>
                    <a:pt x="709" y="822"/>
                  </a:lnTo>
                  <a:lnTo>
                    <a:pt x="710" y="824"/>
                  </a:lnTo>
                  <a:lnTo>
                    <a:pt x="713" y="831"/>
                  </a:lnTo>
                  <a:lnTo>
                    <a:pt x="713" y="833"/>
                  </a:lnTo>
                  <a:lnTo>
                    <a:pt x="715" y="840"/>
                  </a:lnTo>
                  <a:lnTo>
                    <a:pt x="718" y="848"/>
                  </a:lnTo>
                  <a:lnTo>
                    <a:pt x="717" y="849"/>
                  </a:lnTo>
                  <a:lnTo>
                    <a:pt x="716" y="849"/>
                  </a:lnTo>
                  <a:lnTo>
                    <a:pt x="713" y="846"/>
                  </a:lnTo>
                  <a:lnTo>
                    <a:pt x="710" y="844"/>
                  </a:lnTo>
                  <a:lnTo>
                    <a:pt x="709" y="844"/>
                  </a:lnTo>
                  <a:lnTo>
                    <a:pt x="708" y="846"/>
                  </a:lnTo>
                  <a:lnTo>
                    <a:pt x="707" y="848"/>
                  </a:lnTo>
                  <a:lnTo>
                    <a:pt x="709" y="847"/>
                  </a:lnTo>
                  <a:lnTo>
                    <a:pt x="711" y="847"/>
                  </a:lnTo>
                  <a:lnTo>
                    <a:pt x="714" y="850"/>
                  </a:lnTo>
                  <a:lnTo>
                    <a:pt x="716" y="853"/>
                  </a:lnTo>
                  <a:lnTo>
                    <a:pt x="719" y="855"/>
                  </a:lnTo>
                  <a:lnTo>
                    <a:pt x="724" y="861"/>
                  </a:lnTo>
                  <a:lnTo>
                    <a:pt x="726" y="860"/>
                  </a:lnTo>
                  <a:lnTo>
                    <a:pt x="729" y="858"/>
                  </a:lnTo>
                  <a:lnTo>
                    <a:pt x="733" y="862"/>
                  </a:lnTo>
                  <a:lnTo>
                    <a:pt x="734" y="863"/>
                  </a:lnTo>
                  <a:lnTo>
                    <a:pt x="735" y="861"/>
                  </a:lnTo>
                  <a:lnTo>
                    <a:pt x="733" y="855"/>
                  </a:lnTo>
                  <a:lnTo>
                    <a:pt x="732" y="853"/>
                  </a:lnTo>
                  <a:lnTo>
                    <a:pt x="732" y="851"/>
                  </a:lnTo>
                  <a:lnTo>
                    <a:pt x="733" y="849"/>
                  </a:lnTo>
                  <a:lnTo>
                    <a:pt x="735" y="847"/>
                  </a:lnTo>
                  <a:lnTo>
                    <a:pt x="739" y="842"/>
                  </a:lnTo>
                  <a:lnTo>
                    <a:pt x="749" y="827"/>
                  </a:lnTo>
                  <a:lnTo>
                    <a:pt x="752" y="825"/>
                  </a:lnTo>
                  <a:lnTo>
                    <a:pt x="755" y="822"/>
                  </a:lnTo>
                  <a:lnTo>
                    <a:pt x="760" y="818"/>
                  </a:lnTo>
                  <a:lnTo>
                    <a:pt x="765" y="816"/>
                  </a:lnTo>
                  <a:lnTo>
                    <a:pt x="768" y="815"/>
                  </a:lnTo>
                  <a:lnTo>
                    <a:pt x="771" y="814"/>
                  </a:lnTo>
                  <a:lnTo>
                    <a:pt x="774" y="811"/>
                  </a:lnTo>
                  <a:lnTo>
                    <a:pt x="778" y="804"/>
                  </a:lnTo>
                  <a:lnTo>
                    <a:pt x="781" y="795"/>
                  </a:lnTo>
                  <a:lnTo>
                    <a:pt x="784" y="790"/>
                  </a:lnTo>
                  <a:lnTo>
                    <a:pt x="788" y="787"/>
                  </a:lnTo>
                  <a:lnTo>
                    <a:pt x="792" y="781"/>
                  </a:lnTo>
                  <a:lnTo>
                    <a:pt x="792" y="776"/>
                  </a:lnTo>
                  <a:lnTo>
                    <a:pt x="792" y="771"/>
                  </a:lnTo>
                  <a:lnTo>
                    <a:pt x="795" y="775"/>
                  </a:lnTo>
                  <a:lnTo>
                    <a:pt x="796" y="779"/>
                  </a:lnTo>
                  <a:lnTo>
                    <a:pt x="799" y="791"/>
                  </a:lnTo>
                  <a:lnTo>
                    <a:pt x="796" y="793"/>
                  </a:lnTo>
                  <a:lnTo>
                    <a:pt x="794" y="795"/>
                  </a:lnTo>
                  <a:lnTo>
                    <a:pt x="795" y="799"/>
                  </a:lnTo>
                  <a:lnTo>
                    <a:pt x="796" y="805"/>
                  </a:lnTo>
                  <a:lnTo>
                    <a:pt x="797" y="809"/>
                  </a:lnTo>
                  <a:lnTo>
                    <a:pt x="792" y="814"/>
                  </a:lnTo>
                  <a:lnTo>
                    <a:pt x="788" y="820"/>
                  </a:lnTo>
                  <a:lnTo>
                    <a:pt x="783" y="831"/>
                  </a:lnTo>
                  <a:lnTo>
                    <a:pt x="782" y="835"/>
                  </a:lnTo>
                  <a:lnTo>
                    <a:pt x="782" y="840"/>
                  </a:lnTo>
                  <a:lnTo>
                    <a:pt x="782" y="844"/>
                  </a:lnTo>
                  <a:lnTo>
                    <a:pt x="783" y="849"/>
                  </a:lnTo>
                  <a:lnTo>
                    <a:pt x="782" y="855"/>
                  </a:lnTo>
                  <a:lnTo>
                    <a:pt x="779" y="860"/>
                  </a:lnTo>
                  <a:lnTo>
                    <a:pt x="777" y="861"/>
                  </a:lnTo>
                  <a:lnTo>
                    <a:pt x="775" y="860"/>
                  </a:lnTo>
                  <a:lnTo>
                    <a:pt x="771" y="861"/>
                  </a:lnTo>
                  <a:lnTo>
                    <a:pt x="768" y="861"/>
                  </a:lnTo>
                  <a:lnTo>
                    <a:pt x="764" y="873"/>
                  </a:lnTo>
                  <a:lnTo>
                    <a:pt x="766" y="874"/>
                  </a:lnTo>
                  <a:lnTo>
                    <a:pt x="768" y="873"/>
                  </a:lnTo>
                  <a:lnTo>
                    <a:pt x="772" y="873"/>
                  </a:lnTo>
                  <a:lnTo>
                    <a:pt x="776" y="870"/>
                  </a:lnTo>
                  <a:lnTo>
                    <a:pt x="782" y="869"/>
                  </a:lnTo>
                  <a:lnTo>
                    <a:pt x="785" y="869"/>
                  </a:lnTo>
                  <a:lnTo>
                    <a:pt x="789" y="869"/>
                  </a:lnTo>
                  <a:lnTo>
                    <a:pt x="795" y="853"/>
                  </a:lnTo>
                  <a:lnTo>
                    <a:pt x="796" y="843"/>
                  </a:lnTo>
                  <a:lnTo>
                    <a:pt x="800" y="838"/>
                  </a:lnTo>
                  <a:lnTo>
                    <a:pt x="800" y="835"/>
                  </a:lnTo>
                  <a:lnTo>
                    <a:pt x="802" y="832"/>
                  </a:lnTo>
                  <a:lnTo>
                    <a:pt x="805" y="837"/>
                  </a:lnTo>
                  <a:lnTo>
                    <a:pt x="807" y="842"/>
                  </a:lnTo>
                  <a:lnTo>
                    <a:pt x="813" y="850"/>
                  </a:lnTo>
                  <a:lnTo>
                    <a:pt x="815" y="855"/>
                  </a:lnTo>
                  <a:lnTo>
                    <a:pt x="816" y="865"/>
                  </a:lnTo>
                  <a:lnTo>
                    <a:pt x="812" y="877"/>
                  </a:lnTo>
                  <a:lnTo>
                    <a:pt x="809" y="880"/>
                  </a:lnTo>
                  <a:lnTo>
                    <a:pt x="807" y="883"/>
                  </a:lnTo>
                  <a:lnTo>
                    <a:pt x="805" y="888"/>
                  </a:lnTo>
                  <a:lnTo>
                    <a:pt x="811" y="889"/>
                  </a:lnTo>
                  <a:lnTo>
                    <a:pt x="816" y="889"/>
                  </a:lnTo>
                  <a:lnTo>
                    <a:pt x="822" y="885"/>
                  </a:lnTo>
                  <a:lnTo>
                    <a:pt x="823" y="885"/>
                  </a:lnTo>
                  <a:lnTo>
                    <a:pt x="827" y="885"/>
                  </a:lnTo>
                  <a:lnTo>
                    <a:pt x="828" y="883"/>
                  </a:lnTo>
                  <a:lnTo>
                    <a:pt x="831" y="881"/>
                  </a:lnTo>
                  <a:lnTo>
                    <a:pt x="834" y="879"/>
                  </a:lnTo>
                  <a:lnTo>
                    <a:pt x="837" y="877"/>
                  </a:lnTo>
                  <a:lnTo>
                    <a:pt x="840" y="879"/>
                  </a:lnTo>
                  <a:lnTo>
                    <a:pt x="840" y="879"/>
                  </a:lnTo>
                  <a:lnTo>
                    <a:pt x="841" y="880"/>
                  </a:lnTo>
                  <a:lnTo>
                    <a:pt x="840" y="883"/>
                  </a:lnTo>
                  <a:lnTo>
                    <a:pt x="840" y="888"/>
                  </a:lnTo>
                  <a:lnTo>
                    <a:pt x="838" y="887"/>
                  </a:lnTo>
                  <a:lnTo>
                    <a:pt x="836" y="884"/>
                  </a:lnTo>
                  <a:lnTo>
                    <a:pt x="834" y="885"/>
                  </a:lnTo>
                  <a:lnTo>
                    <a:pt x="833" y="887"/>
                  </a:lnTo>
                  <a:lnTo>
                    <a:pt x="830" y="886"/>
                  </a:lnTo>
                  <a:lnTo>
                    <a:pt x="830" y="888"/>
                  </a:lnTo>
                  <a:lnTo>
                    <a:pt x="832" y="891"/>
                  </a:lnTo>
                  <a:lnTo>
                    <a:pt x="839" y="896"/>
                  </a:lnTo>
                  <a:lnTo>
                    <a:pt x="845" y="903"/>
                  </a:lnTo>
                  <a:lnTo>
                    <a:pt x="848" y="907"/>
                  </a:lnTo>
                  <a:lnTo>
                    <a:pt x="854" y="917"/>
                  </a:lnTo>
                  <a:lnTo>
                    <a:pt x="858" y="929"/>
                  </a:lnTo>
                  <a:lnTo>
                    <a:pt x="858" y="932"/>
                  </a:lnTo>
                  <a:lnTo>
                    <a:pt x="856" y="938"/>
                  </a:lnTo>
                  <a:lnTo>
                    <a:pt x="855" y="944"/>
                  </a:lnTo>
                  <a:lnTo>
                    <a:pt x="855" y="948"/>
                  </a:lnTo>
                  <a:lnTo>
                    <a:pt x="856" y="952"/>
                  </a:lnTo>
                  <a:lnTo>
                    <a:pt x="859" y="956"/>
                  </a:lnTo>
                  <a:lnTo>
                    <a:pt x="869" y="968"/>
                  </a:lnTo>
                  <a:lnTo>
                    <a:pt x="875" y="978"/>
                  </a:lnTo>
                  <a:lnTo>
                    <a:pt x="883" y="983"/>
                  </a:lnTo>
                  <a:lnTo>
                    <a:pt x="895" y="985"/>
                  </a:lnTo>
                  <a:lnTo>
                    <a:pt x="901" y="989"/>
                  </a:lnTo>
                  <a:lnTo>
                    <a:pt x="908" y="996"/>
                  </a:lnTo>
                  <a:lnTo>
                    <a:pt x="910" y="998"/>
                  </a:lnTo>
                  <a:lnTo>
                    <a:pt x="913" y="998"/>
                  </a:lnTo>
                  <a:lnTo>
                    <a:pt x="918" y="993"/>
                  </a:lnTo>
                  <a:lnTo>
                    <a:pt x="924" y="993"/>
                  </a:lnTo>
                  <a:lnTo>
                    <a:pt x="932" y="998"/>
                  </a:lnTo>
                  <a:lnTo>
                    <a:pt x="937" y="997"/>
                  </a:lnTo>
                  <a:lnTo>
                    <a:pt x="941" y="998"/>
                  </a:lnTo>
                  <a:lnTo>
                    <a:pt x="946" y="1000"/>
                  </a:lnTo>
                  <a:lnTo>
                    <a:pt x="953" y="1006"/>
                  </a:lnTo>
                  <a:lnTo>
                    <a:pt x="961" y="1008"/>
                  </a:lnTo>
                  <a:lnTo>
                    <a:pt x="965" y="1012"/>
                  </a:lnTo>
                  <a:lnTo>
                    <a:pt x="969" y="1013"/>
                  </a:lnTo>
                  <a:lnTo>
                    <a:pt x="975" y="1016"/>
                  </a:lnTo>
                  <a:lnTo>
                    <a:pt x="980" y="1013"/>
                  </a:lnTo>
                  <a:lnTo>
                    <a:pt x="984" y="1011"/>
                  </a:lnTo>
                  <a:lnTo>
                    <a:pt x="994" y="1001"/>
                  </a:lnTo>
                  <a:lnTo>
                    <a:pt x="1000" y="996"/>
                  </a:lnTo>
                  <a:lnTo>
                    <a:pt x="1004" y="994"/>
                  </a:lnTo>
                  <a:lnTo>
                    <a:pt x="1007" y="993"/>
                  </a:lnTo>
                  <a:lnTo>
                    <a:pt x="1011" y="990"/>
                  </a:lnTo>
                  <a:lnTo>
                    <a:pt x="1009" y="989"/>
                  </a:lnTo>
                  <a:lnTo>
                    <a:pt x="1006" y="989"/>
                  </a:lnTo>
                  <a:lnTo>
                    <a:pt x="1002" y="987"/>
                  </a:lnTo>
                  <a:lnTo>
                    <a:pt x="1005" y="986"/>
                  </a:lnTo>
                  <a:lnTo>
                    <a:pt x="1007" y="985"/>
                  </a:lnTo>
                  <a:lnTo>
                    <a:pt x="1018" y="978"/>
                  </a:lnTo>
                  <a:lnTo>
                    <a:pt x="1022" y="980"/>
                  </a:lnTo>
                  <a:lnTo>
                    <a:pt x="1023" y="982"/>
                  </a:lnTo>
                  <a:lnTo>
                    <a:pt x="1026" y="985"/>
                  </a:lnTo>
                  <a:lnTo>
                    <a:pt x="1024" y="990"/>
                  </a:lnTo>
                  <a:lnTo>
                    <a:pt x="1022" y="992"/>
                  </a:lnTo>
                  <a:lnTo>
                    <a:pt x="1019" y="996"/>
                  </a:lnTo>
                  <a:lnTo>
                    <a:pt x="1015" y="996"/>
                  </a:lnTo>
                  <a:lnTo>
                    <a:pt x="1013" y="996"/>
                  </a:lnTo>
                  <a:lnTo>
                    <a:pt x="1017" y="1000"/>
                  </a:lnTo>
                  <a:lnTo>
                    <a:pt x="1020" y="1002"/>
                  </a:lnTo>
                  <a:lnTo>
                    <a:pt x="1028" y="998"/>
                  </a:lnTo>
                  <a:lnTo>
                    <a:pt x="1029" y="994"/>
                  </a:lnTo>
                  <a:lnTo>
                    <a:pt x="1031" y="992"/>
                  </a:lnTo>
                  <a:lnTo>
                    <a:pt x="1033" y="991"/>
                  </a:lnTo>
                  <a:lnTo>
                    <a:pt x="1037" y="992"/>
                  </a:lnTo>
                  <a:lnTo>
                    <a:pt x="1038" y="995"/>
                  </a:lnTo>
                  <a:lnTo>
                    <a:pt x="1039" y="998"/>
                  </a:lnTo>
                  <a:lnTo>
                    <a:pt x="1036" y="999"/>
                  </a:lnTo>
                  <a:lnTo>
                    <a:pt x="1036" y="1001"/>
                  </a:lnTo>
                  <a:lnTo>
                    <a:pt x="1034" y="1004"/>
                  </a:lnTo>
                  <a:lnTo>
                    <a:pt x="1039" y="1007"/>
                  </a:lnTo>
                  <a:lnTo>
                    <a:pt x="1041" y="1009"/>
                  </a:lnTo>
                  <a:lnTo>
                    <a:pt x="1043" y="1009"/>
                  </a:lnTo>
                  <a:lnTo>
                    <a:pt x="1047" y="1009"/>
                  </a:lnTo>
                  <a:lnTo>
                    <a:pt x="1049" y="1014"/>
                  </a:lnTo>
                  <a:lnTo>
                    <a:pt x="1052" y="1018"/>
                  </a:lnTo>
                  <a:lnTo>
                    <a:pt x="1054" y="1017"/>
                  </a:lnTo>
                  <a:lnTo>
                    <a:pt x="1056" y="1016"/>
                  </a:lnTo>
                  <a:lnTo>
                    <a:pt x="1059" y="1017"/>
                  </a:lnTo>
                  <a:lnTo>
                    <a:pt x="1062" y="1021"/>
                  </a:lnTo>
                  <a:lnTo>
                    <a:pt x="1064" y="1026"/>
                  </a:lnTo>
                  <a:lnTo>
                    <a:pt x="1064" y="1028"/>
                  </a:lnTo>
                  <a:lnTo>
                    <a:pt x="1066" y="1028"/>
                  </a:lnTo>
                  <a:lnTo>
                    <a:pt x="1068" y="1027"/>
                  </a:lnTo>
                  <a:lnTo>
                    <a:pt x="1069" y="1025"/>
                  </a:lnTo>
                  <a:lnTo>
                    <a:pt x="1069" y="1022"/>
                  </a:lnTo>
                  <a:lnTo>
                    <a:pt x="1069" y="1016"/>
                  </a:lnTo>
                  <a:lnTo>
                    <a:pt x="1067" y="1016"/>
                  </a:lnTo>
                  <a:lnTo>
                    <a:pt x="1064" y="1018"/>
                  </a:lnTo>
                  <a:lnTo>
                    <a:pt x="1063" y="1016"/>
                  </a:lnTo>
                  <a:lnTo>
                    <a:pt x="1061" y="1014"/>
                  </a:lnTo>
                  <a:lnTo>
                    <a:pt x="1061" y="1012"/>
                  </a:lnTo>
                  <a:lnTo>
                    <a:pt x="1063" y="1011"/>
                  </a:lnTo>
                  <a:lnTo>
                    <a:pt x="1065" y="1011"/>
                  </a:lnTo>
                  <a:lnTo>
                    <a:pt x="1067" y="1011"/>
                  </a:lnTo>
                  <a:lnTo>
                    <a:pt x="1081" y="1009"/>
                  </a:lnTo>
                  <a:lnTo>
                    <a:pt x="1098" y="991"/>
                  </a:lnTo>
                  <a:lnTo>
                    <a:pt x="1105" y="984"/>
                  </a:lnTo>
                  <a:lnTo>
                    <a:pt x="1113" y="979"/>
                  </a:lnTo>
                  <a:lnTo>
                    <a:pt x="1121" y="976"/>
                  </a:lnTo>
                  <a:lnTo>
                    <a:pt x="1126" y="975"/>
                  </a:lnTo>
                  <a:lnTo>
                    <a:pt x="1148" y="974"/>
                  </a:lnTo>
                  <a:lnTo>
                    <a:pt x="1158" y="974"/>
                  </a:lnTo>
                  <a:lnTo>
                    <a:pt x="1165" y="972"/>
                  </a:lnTo>
                  <a:lnTo>
                    <a:pt x="1167" y="971"/>
                  </a:lnTo>
                  <a:lnTo>
                    <a:pt x="1172" y="966"/>
                  </a:lnTo>
                  <a:lnTo>
                    <a:pt x="1175" y="964"/>
                  </a:lnTo>
                  <a:lnTo>
                    <a:pt x="1179" y="964"/>
                  </a:lnTo>
                  <a:lnTo>
                    <a:pt x="1180" y="960"/>
                  </a:lnTo>
                  <a:lnTo>
                    <a:pt x="1180" y="956"/>
                  </a:lnTo>
                  <a:lnTo>
                    <a:pt x="1180" y="953"/>
                  </a:lnTo>
                  <a:lnTo>
                    <a:pt x="1179" y="945"/>
                  </a:lnTo>
                  <a:lnTo>
                    <a:pt x="1180" y="936"/>
                  </a:lnTo>
                  <a:lnTo>
                    <a:pt x="1180" y="931"/>
                  </a:lnTo>
                  <a:lnTo>
                    <a:pt x="1183" y="924"/>
                  </a:lnTo>
                  <a:lnTo>
                    <a:pt x="1184" y="918"/>
                  </a:lnTo>
                  <a:lnTo>
                    <a:pt x="1185" y="907"/>
                  </a:lnTo>
                  <a:lnTo>
                    <a:pt x="1186" y="902"/>
                  </a:lnTo>
                  <a:lnTo>
                    <a:pt x="1187" y="896"/>
                  </a:lnTo>
                  <a:lnTo>
                    <a:pt x="1190" y="890"/>
                  </a:lnTo>
                  <a:lnTo>
                    <a:pt x="1193" y="886"/>
                  </a:lnTo>
                  <a:lnTo>
                    <a:pt x="1199" y="872"/>
                  </a:lnTo>
                  <a:lnTo>
                    <a:pt x="1201" y="870"/>
                  </a:lnTo>
                  <a:lnTo>
                    <a:pt x="1203" y="870"/>
                  </a:lnTo>
                  <a:lnTo>
                    <a:pt x="1204" y="870"/>
                  </a:lnTo>
                  <a:lnTo>
                    <a:pt x="1204" y="869"/>
                  </a:lnTo>
                  <a:lnTo>
                    <a:pt x="1203" y="869"/>
                  </a:lnTo>
                  <a:lnTo>
                    <a:pt x="1202" y="867"/>
                  </a:lnTo>
                  <a:lnTo>
                    <a:pt x="1203" y="866"/>
                  </a:lnTo>
                  <a:lnTo>
                    <a:pt x="1205" y="864"/>
                  </a:lnTo>
                  <a:lnTo>
                    <a:pt x="1206" y="864"/>
                  </a:lnTo>
                  <a:lnTo>
                    <a:pt x="1207" y="864"/>
                  </a:lnTo>
                  <a:lnTo>
                    <a:pt x="1207" y="864"/>
                  </a:lnTo>
                  <a:lnTo>
                    <a:pt x="1206" y="860"/>
                  </a:lnTo>
                  <a:lnTo>
                    <a:pt x="1207" y="854"/>
                  </a:lnTo>
                  <a:lnTo>
                    <a:pt x="1209" y="844"/>
                  </a:lnTo>
                  <a:lnTo>
                    <a:pt x="1210" y="840"/>
                  </a:lnTo>
                  <a:lnTo>
                    <a:pt x="1212" y="837"/>
                  </a:lnTo>
                  <a:lnTo>
                    <a:pt x="1215" y="831"/>
                  </a:lnTo>
                  <a:lnTo>
                    <a:pt x="1220" y="827"/>
                  </a:lnTo>
                  <a:lnTo>
                    <a:pt x="1219" y="826"/>
                  </a:lnTo>
                  <a:lnTo>
                    <a:pt x="1217" y="825"/>
                  </a:lnTo>
                  <a:lnTo>
                    <a:pt x="1218" y="824"/>
                  </a:lnTo>
                  <a:lnTo>
                    <a:pt x="1219" y="824"/>
                  </a:lnTo>
                  <a:lnTo>
                    <a:pt x="1220" y="825"/>
                  </a:lnTo>
                  <a:lnTo>
                    <a:pt x="1221" y="822"/>
                  </a:lnTo>
                  <a:lnTo>
                    <a:pt x="1222" y="819"/>
                  </a:lnTo>
                  <a:lnTo>
                    <a:pt x="1223" y="814"/>
                  </a:lnTo>
                  <a:lnTo>
                    <a:pt x="1222" y="809"/>
                  </a:lnTo>
                  <a:lnTo>
                    <a:pt x="1224" y="808"/>
                  </a:lnTo>
                  <a:lnTo>
                    <a:pt x="1226" y="807"/>
                  </a:lnTo>
                  <a:lnTo>
                    <a:pt x="1228" y="803"/>
                  </a:lnTo>
                  <a:lnTo>
                    <a:pt x="1228" y="800"/>
                  </a:lnTo>
                  <a:lnTo>
                    <a:pt x="1230" y="799"/>
                  </a:lnTo>
                  <a:lnTo>
                    <a:pt x="1232" y="795"/>
                  </a:lnTo>
                  <a:lnTo>
                    <a:pt x="1234" y="791"/>
                  </a:lnTo>
                  <a:lnTo>
                    <a:pt x="1239" y="784"/>
                  </a:lnTo>
                  <a:lnTo>
                    <a:pt x="1243" y="781"/>
                  </a:lnTo>
                  <a:lnTo>
                    <a:pt x="1250" y="778"/>
                  </a:lnTo>
                  <a:lnTo>
                    <a:pt x="1251" y="777"/>
                  </a:lnTo>
                  <a:lnTo>
                    <a:pt x="1249" y="776"/>
                  </a:lnTo>
                  <a:lnTo>
                    <a:pt x="1249" y="775"/>
                  </a:lnTo>
                  <a:lnTo>
                    <a:pt x="1252" y="775"/>
                  </a:lnTo>
                  <a:lnTo>
                    <a:pt x="1253" y="773"/>
                  </a:lnTo>
                  <a:lnTo>
                    <a:pt x="1255" y="771"/>
                  </a:lnTo>
                  <a:lnTo>
                    <a:pt x="1259" y="766"/>
                  </a:lnTo>
                  <a:lnTo>
                    <a:pt x="1261" y="762"/>
                  </a:lnTo>
                  <a:lnTo>
                    <a:pt x="1262" y="759"/>
                  </a:lnTo>
                  <a:lnTo>
                    <a:pt x="1263" y="751"/>
                  </a:lnTo>
                  <a:lnTo>
                    <a:pt x="1270" y="741"/>
                  </a:lnTo>
                  <a:lnTo>
                    <a:pt x="1275" y="729"/>
                  </a:lnTo>
                  <a:lnTo>
                    <a:pt x="1276" y="720"/>
                  </a:lnTo>
                  <a:lnTo>
                    <a:pt x="1277" y="716"/>
                  </a:lnTo>
                  <a:lnTo>
                    <a:pt x="1278" y="709"/>
                  </a:lnTo>
                  <a:lnTo>
                    <a:pt x="1277" y="702"/>
                  </a:lnTo>
                  <a:lnTo>
                    <a:pt x="1277" y="696"/>
                  </a:lnTo>
                  <a:lnTo>
                    <a:pt x="1283" y="682"/>
                  </a:lnTo>
                  <a:lnTo>
                    <a:pt x="1284" y="676"/>
                  </a:lnTo>
                  <a:lnTo>
                    <a:pt x="1285" y="672"/>
                  </a:lnTo>
                  <a:lnTo>
                    <a:pt x="1288" y="658"/>
                  </a:lnTo>
                  <a:lnTo>
                    <a:pt x="1288" y="650"/>
                  </a:lnTo>
                  <a:lnTo>
                    <a:pt x="1291" y="641"/>
                  </a:lnTo>
                  <a:lnTo>
                    <a:pt x="1295" y="634"/>
                  </a:lnTo>
                  <a:lnTo>
                    <a:pt x="1296" y="628"/>
                  </a:lnTo>
                  <a:lnTo>
                    <a:pt x="1294" y="623"/>
                  </a:lnTo>
                  <a:lnTo>
                    <a:pt x="1295" y="612"/>
                  </a:lnTo>
                  <a:close/>
                  <a:moveTo>
                    <a:pt x="1128" y="1152"/>
                  </a:moveTo>
                  <a:lnTo>
                    <a:pt x="1128" y="1150"/>
                  </a:lnTo>
                  <a:lnTo>
                    <a:pt x="1127" y="1149"/>
                  </a:lnTo>
                  <a:lnTo>
                    <a:pt x="1127" y="1148"/>
                  </a:lnTo>
                  <a:lnTo>
                    <a:pt x="1127" y="1144"/>
                  </a:lnTo>
                  <a:lnTo>
                    <a:pt x="1127" y="1139"/>
                  </a:lnTo>
                  <a:lnTo>
                    <a:pt x="1127" y="1133"/>
                  </a:lnTo>
                  <a:lnTo>
                    <a:pt x="1127" y="1128"/>
                  </a:lnTo>
                  <a:lnTo>
                    <a:pt x="1127" y="1125"/>
                  </a:lnTo>
                  <a:lnTo>
                    <a:pt x="1127" y="1120"/>
                  </a:lnTo>
                  <a:lnTo>
                    <a:pt x="1127" y="1115"/>
                  </a:lnTo>
                  <a:lnTo>
                    <a:pt x="1127" y="1113"/>
                  </a:lnTo>
                  <a:lnTo>
                    <a:pt x="1126" y="1110"/>
                  </a:lnTo>
                  <a:lnTo>
                    <a:pt x="1127" y="1103"/>
                  </a:lnTo>
                  <a:lnTo>
                    <a:pt x="1124" y="1099"/>
                  </a:lnTo>
                  <a:lnTo>
                    <a:pt x="1118" y="1096"/>
                  </a:lnTo>
                  <a:lnTo>
                    <a:pt x="1116" y="1096"/>
                  </a:lnTo>
                  <a:lnTo>
                    <a:pt x="1113" y="1100"/>
                  </a:lnTo>
                  <a:lnTo>
                    <a:pt x="1111" y="1100"/>
                  </a:lnTo>
                  <a:lnTo>
                    <a:pt x="1105" y="1099"/>
                  </a:lnTo>
                  <a:lnTo>
                    <a:pt x="1104" y="1100"/>
                  </a:lnTo>
                  <a:lnTo>
                    <a:pt x="1102" y="1103"/>
                  </a:lnTo>
                  <a:lnTo>
                    <a:pt x="1100" y="1105"/>
                  </a:lnTo>
                  <a:lnTo>
                    <a:pt x="1098" y="1105"/>
                  </a:lnTo>
                  <a:lnTo>
                    <a:pt x="1095" y="1103"/>
                  </a:lnTo>
                  <a:lnTo>
                    <a:pt x="1094" y="1103"/>
                  </a:lnTo>
                  <a:lnTo>
                    <a:pt x="1092" y="1105"/>
                  </a:lnTo>
                  <a:lnTo>
                    <a:pt x="1089" y="1105"/>
                  </a:lnTo>
                  <a:lnTo>
                    <a:pt x="1085" y="1105"/>
                  </a:lnTo>
                  <a:lnTo>
                    <a:pt x="1083" y="1106"/>
                  </a:lnTo>
                  <a:lnTo>
                    <a:pt x="1081" y="1108"/>
                  </a:lnTo>
                  <a:lnTo>
                    <a:pt x="1080" y="1110"/>
                  </a:lnTo>
                  <a:lnTo>
                    <a:pt x="1081" y="1112"/>
                  </a:lnTo>
                  <a:lnTo>
                    <a:pt x="1078" y="1110"/>
                  </a:lnTo>
                  <a:lnTo>
                    <a:pt x="1076" y="1108"/>
                  </a:lnTo>
                  <a:lnTo>
                    <a:pt x="1074" y="1110"/>
                  </a:lnTo>
                  <a:lnTo>
                    <a:pt x="1072" y="1111"/>
                  </a:lnTo>
                  <a:lnTo>
                    <a:pt x="1064" y="1112"/>
                  </a:lnTo>
                  <a:lnTo>
                    <a:pt x="1057" y="1110"/>
                  </a:lnTo>
                  <a:lnTo>
                    <a:pt x="1048" y="1107"/>
                  </a:lnTo>
                  <a:lnTo>
                    <a:pt x="1047" y="1105"/>
                  </a:lnTo>
                  <a:lnTo>
                    <a:pt x="1045" y="1103"/>
                  </a:lnTo>
                  <a:lnTo>
                    <a:pt x="1043" y="1103"/>
                  </a:lnTo>
                  <a:lnTo>
                    <a:pt x="1040" y="1101"/>
                  </a:lnTo>
                  <a:lnTo>
                    <a:pt x="1039" y="1100"/>
                  </a:lnTo>
                  <a:lnTo>
                    <a:pt x="1037" y="1099"/>
                  </a:lnTo>
                  <a:lnTo>
                    <a:pt x="1036" y="1099"/>
                  </a:lnTo>
                  <a:lnTo>
                    <a:pt x="1033" y="1098"/>
                  </a:lnTo>
                  <a:lnTo>
                    <a:pt x="1031" y="1096"/>
                  </a:lnTo>
                  <a:lnTo>
                    <a:pt x="1029" y="1096"/>
                  </a:lnTo>
                  <a:lnTo>
                    <a:pt x="1027" y="1097"/>
                  </a:lnTo>
                  <a:lnTo>
                    <a:pt x="1023" y="1096"/>
                  </a:lnTo>
                  <a:lnTo>
                    <a:pt x="1016" y="1094"/>
                  </a:lnTo>
                  <a:lnTo>
                    <a:pt x="1013" y="1091"/>
                  </a:lnTo>
                  <a:lnTo>
                    <a:pt x="1012" y="1096"/>
                  </a:lnTo>
                  <a:lnTo>
                    <a:pt x="1011" y="1105"/>
                  </a:lnTo>
                  <a:lnTo>
                    <a:pt x="1011" y="1108"/>
                  </a:lnTo>
                  <a:lnTo>
                    <a:pt x="1012" y="1113"/>
                  </a:lnTo>
                  <a:lnTo>
                    <a:pt x="1014" y="1120"/>
                  </a:lnTo>
                  <a:lnTo>
                    <a:pt x="1014" y="1122"/>
                  </a:lnTo>
                  <a:lnTo>
                    <a:pt x="1015" y="1123"/>
                  </a:lnTo>
                  <a:lnTo>
                    <a:pt x="1019" y="1132"/>
                  </a:lnTo>
                  <a:lnTo>
                    <a:pt x="1023" y="1140"/>
                  </a:lnTo>
                  <a:lnTo>
                    <a:pt x="1029" y="1149"/>
                  </a:lnTo>
                  <a:lnTo>
                    <a:pt x="1030" y="1152"/>
                  </a:lnTo>
                  <a:lnTo>
                    <a:pt x="1029" y="1156"/>
                  </a:lnTo>
                  <a:lnTo>
                    <a:pt x="1031" y="1156"/>
                  </a:lnTo>
                  <a:lnTo>
                    <a:pt x="1033" y="1154"/>
                  </a:lnTo>
                  <a:lnTo>
                    <a:pt x="1033" y="1156"/>
                  </a:lnTo>
                  <a:lnTo>
                    <a:pt x="1033" y="1157"/>
                  </a:lnTo>
                  <a:lnTo>
                    <a:pt x="1038" y="1163"/>
                  </a:lnTo>
                  <a:lnTo>
                    <a:pt x="1039" y="1164"/>
                  </a:lnTo>
                  <a:lnTo>
                    <a:pt x="1037" y="1169"/>
                  </a:lnTo>
                  <a:lnTo>
                    <a:pt x="1036" y="1165"/>
                  </a:lnTo>
                  <a:lnTo>
                    <a:pt x="1034" y="1162"/>
                  </a:lnTo>
                  <a:lnTo>
                    <a:pt x="1028" y="1157"/>
                  </a:lnTo>
                  <a:lnTo>
                    <a:pt x="1029" y="1167"/>
                  </a:lnTo>
                  <a:lnTo>
                    <a:pt x="1030" y="1171"/>
                  </a:lnTo>
                  <a:lnTo>
                    <a:pt x="1037" y="1187"/>
                  </a:lnTo>
                  <a:lnTo>
                    <a:pt x="1038" y="1189"/>
                  </a:lnTo>
                  <a:lnTo>
                    <a:pt x="1040" y="1189"/>
                  </a:lnTo>
                  <a:lnTo>
                    <a:pt x="1041" y="1190"/>
                  </a:lnTo>
                  <a:lnTo>
                    <a:pt x="1043" y="1194"/>
                  </a:lnTo>
                  <a:lnTo>
                    <a:pt x="1047" y="1201"/>
                  </a:lnTo>
                  <a:lnTo>
                    <a:pt x="1050" y="1203"/>
                  </a:lnTo>
                  <a:lnTo>
                    <a:pt x="1053" y="1202"/>
                  </a:lnTo>
                  <a:lnTo>
                    <a:pt x="1058" y="1204"/>
                  </a:lnTo>
                  <a:lnTo>
                    <a:pt x="1059" y="1204"/>
                  </a:lnTo>
                  <a:lnTo>
                    <a:pt x="1060" y="1204"/>
                  </a:lnTo>
                  <a:lnTo>
                    <a:pt x="1061" y="1206"/>
                  </a:lnTo>
                  <a:lnTo>
                    <a:pt x="1057" y="1206"/>
                  </a:lnTo>
                  <a:lnTo>
                    <a:pt x="1053" y="1207"/>
                  </a:lnTo>
                  <a:lnTo>
                    <a:pt x="1053" y="1209"/>
                  </a:lnTo>
                  <a:lnTo>
                    <a:pt x="1054" y="1210"/>
                  </a:lnTo>
                  <a:lnTo>
                    <a:pt x="1055" y="1215"/>
                  </a:lnTo>
                  <a:lnTo>
                    <a:pt x="1059" y="1213"/>
                  </a:lnTo>
                  <a:lnTo>
                    <a:pt x="1067" y="1213"/>
                  </a:lnTo>
                  <a:lnTo>
                    <a:pt x="1071" y="1213"/>
                  </a:lnTo>
                  <a:lnTo>
                    <a:pt x="1076" y="1217"/>
                  </a:lnTo>
                  <a:lnTo>
                    <a:pt x="1080" y="1218"/>
                  </a:lnTo>
                  <a:lnTo>
                    <a:pt x="1081" y="1217"/>
                  </a:lnTo>
                  <a:lnTo>
                    <a:pt x="1084" y="1212"/>
                  </a:lnTo>
                  <a:lnTo>
                    <a:pt x="1086" y="1207"/>
                  </a:lnTo>
                  <a:lnTo>
                    <a:pt x="1086" y="1204"/>
                  </a:lnTo>
                  <a:lnTo>
                    <a:pt x="1088" y="1202"/>
                  </a:lnTo>
                  <a:lnTo>
                    <a:pt x="1085" y="1200"/>
                  </a:lnTo>
                  <a:lnTo>
                    <a:pt x="1085" y="1199"/>
                  </a:lnTo>
                  <a:lnTo>
                    <a:pt x="1085" y="1198"/>
                  </a:lnTo>
                  <a:lnTo>
                    <a:pt x="1091" y="1202"/>
                  </a:lnTo>
                  <a:lnTo>
                    <a:pt x="1093" y="1200"/>
                  </a:lnTo>
                  <a:lnTo>
                    <a:pt x="1094" y="1196"/>
                  </a:lnTo>
                  <a:lnTo>
                    <a:pt x="1094" y="1194"/>
                  </a:lnTo>
                  <a:lnTo>
                    <a:pt x="1094" y="1192"/>
                  </a:lnTo>
                  <a:lnTo>
                    <a:pt x="1095" y="1191"/>
                  </a:lnTo>
                  <a:lnTo>
                    <a:pt x="1096" y="1189"/>
                  </a:lnTo>
                  <a:lnTo>
                    <a:pt x="1097" y="1187"/>
                  </a:lnTo>
                  <a:lnTo>
                    <a:pt x="1095" y="1184"/>
                  </a:lnTo>
                  <a:lnTo>
                    <a:pt x="1095" y="1182"/>
                  </a:lnTo>
                  <a:lnTo>
                    <a:pt x="1099" y="1186"/>
                  </a:lnTo>
                  <a:lnTo>
                    <a:pt x="1100" y="1192"/>
                  </a:lnTo>
                  <a:lnTo>
                    <a:pt x="1102" y="1190"/>
                  </a:lnTo>
                  <a:lnTo>
                    <a:pt x="1103" y="1190"/>
                  </a:lnTo>
                  <a:lnTo>
                    <a:pt x="1102" y="1185"/>
                  </a:lnTo>
                  <a:lnTo>
                    <a:pt x="1104" y="1184"/>
                  </a:lnTo>
                  <a:lnTo>
                    <a:pt x="1108" y="1185"/>
                  </a:lnTo>
                  <a:lnTo>
                    <a:pt x="1111" y="1187"/>
                  </a:lnTo>
                  <a:lnTo>
                    <a:pt x="1111" y="1189"/>
                  </a:lnTo>
                  <a:lnTo>
                    <a:pt x="1111" y="1190"/>
                  </a:lnTo>
                  <a:lnTo>
                    <a:pt x="1110" y="1191"/>
                  </a:lnTo>
                  <a:lnTo>
                    <a:pt x="1107" y="1190"/>
                  </a:lnTo>
                  <a:lnTo>
                    <a:pt x="1106" y="1191"/>
                  </a:lnTo>
                  <a:lnTo>
                    <a:pt x="1108" y="1196"/>
                  </a:lnTo>
                  <a:lnTo>
                    <a:pt x="1110" y="1200"/>
                  </a:lnTo>
                  <a:lnTo>
                    <a:pt x="1112" y="1199"/>
                  </a:lnTo>
                  <a:lnTo>
                    <a:pt x="1116" y="1198"/>
                  </a:lnTo>
                  <a:lnTo>
                    <a:pt x="1117" y="1198"/>
                  </a:lnTo>
                  <a:lnTo>
                    <a:pt x="1116" y="1189"/>
                  </a:lnTo>
                  <a:lnTo>
                    <a:pt x="1115" y="1183"/>
                  </a:lnTo>
                  <a:lnTo>
                    <a:pt x="1115" y="1176"/>
                  </a:lnTo>
                  <a:lnTo>
                    <a:pt x="1115" y="1172"/>
                  </a:lnTo>
                  <a:lnTo>
                    <a:pt x="1116" y="1170"/>
                  </a:lnTo>
                  <a:lnTo>
                    <a:pt x="1117" y="1166"/>
                  </a:lnTo>
                  <a:lnTo>
                    <a:pt x="1117" y="1162"/>
                  </a:lnTo>
                  <a:lnTo>
                    <a:pt x="1118" y="1159"/>
                  </a:lnTo>
                  <a:lnTo>
                    <a:pt x="1119" y="1155"/>
                  </a:lnTo>
                  <a:lnTo>
                    <a:pt x="1121" y="1152"/>
                  </a:lnTo>
                  <a:lnTo>
                    <a:pt x="1122" y="1151"/>
                  </a:lnTo>
                  <a:lnTo>
                    <a:pt x="1122" y="1150"/>
                  </a:lnTo>
                  <a:lnTo>
                    <a:pt x="1122" y="1148"/>
                  </a:lnTo>
                  <a:lnTo>
                    <a:pt x="1124" y="1146"/>
                  </a:lnTo>
                  <a:lnTo>
                    <a:pt x="1125" y="1149"/>
                  </a:lnTo>
                  <a:lnTo>
                    <a:pt x="1124" y="1149"/>
                  </a:lnTo>
                  <a:lnTo>
                    <a:pt x="1123" y="1150"/>
                  </a:lnTo>
                  <a:lnTo>
                    <a:pt x="1126" y="1152"/>
                  </a:lnTo>
                  <a:lnTo>
                    <a:pt x="1126" y="1154"/>
                  </a:lnTo>
                  <a:lnTo>
                    <a:pt x="1126" y="1155"/>
                  </a:lnTo>
                  <a:lnTo>
                    <a:pt x="1126" y="1157"/>
                  </a:lnTo>
                  <a:lnTo>
                    <a:pt x="1127" y="1159"/>
                  </a:lnTo>
                  <a:lnTo>
                    <a:pt x="1128" y="1159"/>
                  </a:lnTo>
                  <a:lnTo>
                    <a:pt x="1128" y="1157"/>
                  </a:lnTo>
                  <a:lnTo>
                    <a:pt x="1128" y="1154"/>
                  </a:lnTo>
                  <a:lnTo>
                    <a:pt x="1128" y="1152"/>
                  </a:lnTo>
                  <a:close/>
                  <a:moveTo>
                    <a:pt x="1128" y="1076"/>
                  </a:moveTo>
                  <a:lnTo>
                    <a:pt x="1124" y="1079"/>
                  </a:lnTo>
                  <a:lnTo>
                    <a:pt x="1119" y="1079"/>
                  </a:lnTo>
                  <a:lnTo>
                    <a:pt x="1117" y="1080"/>
                  </a:lnTo>
                  <a:lnTo>
                    <a:pt x="1118" y="1080"/>
                  </a:lnTo>
                  <a:lnTo>
                    <a:pt x="1121" y="1082"/>
                  </a:lnTo>
                  <a:lnTo>
                    <a:pt x="1124" y="1083"/>
                  </a:lnTo>
                  <a:lnTo>
                    <a:pt x="1127" y="1081"/>
                  </a:lnTo>
                  <a:lnTo>
                    <a:pt x="1128" y="1085"/>
                  </a:lnTo>
                  <a:lnTo>
                    <a:pt x="1130" y="1084"/>
                  </a:lnTo>
                  <a:lnTo>
                    <a:pt x="1132" y="1081"/>
                  </a:lnTo>
                  <a:lnTo>
                    <a:pt x="1131" y="1079"/>
                  </a:lnTo>
                  <a:lnTo>
                    <a:pt x="1128" y="1076"/>
                  </a:lnTo>
                  <a:close/>
                  <a:moveTo>
                    <a:pt x="740" y="118"/>
                  </a:moveTo>
                  <a:lnTo>
                    <a:pt x="740" y="119"/>
                  </a:lnTo>
                  <a:lnTo>
                    <a:pt x="739" y="120"/>
                  </a:lnTo>
                  <a:lnTo>
                    <a:pt x="739" y="121"/>
                  </a:lnTo>
                  <a:lnTo>
                    <a:pt x="742" y="122"/>
                  </a:lnTo>
                  <a:lnTo>
                    <a:pt x="743" y="121"/>
                  </a:lnTo>
                  <a:lnTo>
                    <a:pt x="744" y="120"/>
                  </a:lnTo>
                  <a:lnTo>
                    <a:pt x="743" y="118"/>
                  </a:lnTo>
                  <a:lnTo>
                    <a:pt x="742" y="116"/>
                  </a:lnTo>
                  <a:lnTo>
                    <a:pt x="740" y="118"/>
                  </a:lnTo>
                  <a:close/>
                  <a:moveTo>
                    <a:pt x="1015" y="1085"/>
                  </a:moveTo>
                  <a:lnTo>
                    <a:pt x="1015" y="1082"/>
                  </a:lnTo>
                  <a:lnTo>
                    <a:pt x="1015" y="1081"/>
                  </a:lnTo>
                  <a:lnTo>
                    <a:pt x="1013" y="1083"/>
                  </a:lnTo>
                  <a:lnTo>
                    <a:pt x="1012" y="1084"/>
                  </a:lnTo>
                  <a:lnTo>
                    <a:pt x="1013" y="1088"/>
                  </a:lnTo>
                  <a:lnTo>
                    <a:pt x="1015" y="1085"/>
                  </a:lnTo>
                  <a:close/>
                  <a:moveTo>
                    <a:pt x="1026" y="1003"/>
                  </a:moveTo>
                  <a:lnTo>
                    <a:pt x="1031" y="1003"/>
                  </a:lnTo>
                  <a:lnTo>
                    <a:pt x="1033" y="1005"/>
                  </a:lnTo>
                  <a:lnTo>
                    <a:pt x="1033" y="1004"/>
                  </a:lnTo>
                  <a:lnTo>
                    <a:pt x="1032" y="1002"/>
                  </a:lnTo>
                  <a:lnTo>
                    <a:pt x="1031" y="1001"/>
                  </a:lnTo>
                  <a:lnTo>
                    <a:pt x="1029" y="1001"/>
                  </a:lnTo>
                  <a:lnTo>
                    <a:pt x="1026" y="1003"/>
                  </a:lnTo>
                  <a:close/>
                  <a:moveTo>
                    <a:pt x="1125" y="1085"/>
                  </a:moveTo>
                  <a:lnTo>
                    <a:pt x="1124" y="1085"/>
                  </a:lnTo>
                  <a:lnTo>
                    <a:pt x="1124" y="1085"/>
                  </a:lnTo>
                  <a:lnTo>
                    <a:pt x="1121" y="1085"/>
                  </a:lnTo>
                  <a:lnTo>
                    <a:pt x="1121" y="1086"/>
                  </a:lnTo>
                  <a:lnTo>
                    <a:pt x="1123" y="1088"/>
                  </a:lnTo>
                  <a:lnTo>
                    <a:pt x="1125" y="1085"/>
                  </a:lnTo>
                  <a:close/>
                  <a:moveTo>
                    <a:pt x="1127" y="1063"/>
                  </a:moveTo>
                  <a:lnTo>
                    <a:pt x="1126" y="1062"/>
                  </a:lnTo>
                  <a:lnTo>
                    <a:pt x="1123" y="1061"/>
                  </a:lnTo>
                  <a:lnTo>
                    <a:pt x="1117" y="1053"/>
                  </a:lnTo>
                  <a:lnTo>
                    <a:pt x="1115" y="1052"/>
                  </a:lnTo>
                  <a:lnTo>
                    <a:pt x="1112" y="1056"/>
                  </a:lnTo>
                  <a:lnTo>
                    <a:pt x="1110" y="1058"/>
                  </a:lnTo>
                  <a:lnTo>
                    <a:pt x="1111" y="1060"/>
                  </a:lnTo>
                  <a:lnTo>
                    <a:pt x="1113" y="1059"/>
                  </a:lnTo>
                  <a:lnTo>
                    <a:pt x="1115" y="1063"/>
                  </a:lnTo>
                  <a:lnTo>
                    <a:pt x="1114" y="1064"/>
                  </a:lnTo>
                  <a:lnTo>
                    <a:pt x="1118" y="1070"/>
                  </a:lnTo>
                  <a:lnTo>
                    <a:pt x="1119" y="1072"/>
                  </a:lnTo>
                  <a:lnTo>
                    <a:pt x="1119" y="1074"/>
                  </a:lnTo>
                  <a:lnTo>
                    <a:pt x="1121" y="1074"/>
                  </a:lnTo>
                  <a:lnTo>
                    <a:pt x="1124" y="1074"/>
                  </a:lnTo>
                  <a:lnTo>
                    <a:pt x="1127" y="1070"/>
                  </a:lnTo>
                  <a:lnTo>
                    <a:pt x="1127" y="1070"/>
                  </a:lnTo>
                  <a:lnTo>
                    <a:pt x="1127" y="1069"/>
                  </a:lnTo>
                  <a:lnTo>
                    <a:pt x="1126" y="1068"/>
                  </a:lnTo>
                  <a:lnTo>
                    <a:pt x="1127" y="1066"/>
                  </a:lnTo>
                  <a:lnTo>
                    <a:pt x="1127" y="1063"/>
                  </a:lnTo>
                  <a:close/>
                  <a:moveTo>
                    <a:pt x="1037" y="996"/>
                  </a:moveTo>
                  <a:lnTo>
                    <a:pt x="1036" y="995"/>
                  </a:lnTo>
                  <a:lnTo>
                    <a:pt x="1031" y="995"/>
                  </a:lnTo>
                  <a:lnTo>
                    <a:pt x="1031" y="996"/>
                  </a:lnTo>
                  <a:lnTo>
                    <a:pt x="1031" y="998"/>
                  </a:lnTo>
                  <a:lnTo>
                    <a:pt x="1033" y="999"/>
                  </a:lnTo>
                  <a:lnTo>
                    <a:pt x="1037" y="996"/>
                  </a:lnTo>
                  <a:close/>
                  <a:moveTo>
                    <a:pt x="845" y="227"/>
                  </a:moveTo>
                  <a:lnTo>
                    <a:pt x="844" y="228"/>
                  </a:lnTo>
                  <a:lnTo>
                    <a:pt x="844" y="230"/>
                  </a:lnTo>
                  <a:lnTo>
                    <a:pt x="845" y="230"/>
                  </a:lnTo>
                  <a:lnTo>
                    <a:pt x="849" y="229"/>
                  </a:lnTo>
                  <a:lnTo>
                    <a:pt x="848" y="227"/>
                  </a:lnTo>
                  <a:lnTo>
                    <a:pt x="847" y="225"/>
                  </a:lnTo>
                  <a:lnTo>
                    <a:pt x="845" y="227"/>
                  </a:lnTo>
                  <a:close/>
                  <a:moveTo>
                    <a:pt x="1149" y="336"/>
                  </a:moveTo>
                  <a:lnTo>
                    <a:pt x="1150" y="336"/>
                  </a:lnTo>
                  <a:lnTo>
                    <a:pt x="1151" y="335"/>
                  </a:lnTo>
                  <a:lnTo>
                    <a:pt x="1151" y="335"/>
                  </a:lnTo>
                  <a:lnTo>
                    <a:pt x="1149" y="333"/>
                  </a:lnTo>
                  <a:lnTo>
                    <a:pt x="1149" y="331"/>
                  </a:lnTo>
                  <a:lnTo>
                    <a:pt x="1147" y="335"/>
                  </a:lnTo>
                  <a:lnTo>
                    <a:pt x="1149" y="336"/>
                  </a:lnTo>
                  <a:close/>
                  <a:moveTo>
                    <a:pt x="1147" y="330"/>
                  </a:moveTo>
                  <a:lnTo>
                    <a:pt x="1148" y="330"/>
                  </a:lnTo>
                  <a:lnTo>
                    <a:pt x="1148" y="327"/>
                  </a:lnTo>
                  <a:lnTo>
                    <a:pt x="1147" y="328"/>
                  </a:lnTo>
                  <a:lnTo>
                    <a:pt x="1146" y="329"/>
                  </a:lnTo>
                  <a:lnTo>
                    <a:pt x="1146" y="330"/>
                  </a:lnTo>
                  <a:lnTo>
                    <a:pt x="1146" y="331"/>
                  </a:lnTo>
                  <a:lnTo>
                    <a:pt x="1147" y="330"/>
                  </a:lnTo>
                  <a:close/>
                  <a:moveTo>
                    <a:pt x="935" y="6"/>
                  </a:moveTo>
                  <a:lnTo>
                    <a:pt x="937" y="4"/>
                  </a:lnTo>
                  <a:lnTo>
                    <a:pt x="936" y="2"/>
                  </a:lnTo>
                  <a:lnTo>
                    <a:pt x="933" y="3"/>
                  </a:lnTo>
                  <a:lnTo>
                    <a:pt x="932" y="4"/>
                  </a:lnTo>
                  <a:lnTo>
                    <a:pt x="933" y="5"/>
                  </a:lnTo>
                  <a:lnTo>
                    <a:pt x="935" y="6"/>
                  </a:lnTo>
                  <a:close/>
                  <a:moveTo>
                    <a:pt x="1058" y="269"/>
                  </a:moveTo>
                  <a:lnTo>
                    <a:pt x="1059" y="271"/>
                  </a:lnTo>
                  <a:lnTo>
                    <a:pt x="1061" y="274"/>
                  </a:lnTo>
                  <a:lnTo>
                    <a:pt x="1063" y="275"/>
                  </a:lnTo>
                  <a:lnTo>
                    <a:pt x="1064" y="274"/>
                  </a:lnTo>
                  <a:lnTo>
                    <a:pt x="1064" y="272"/>
                  </a:lnTo>
                  <a:lnTo>
                    <a:pt x="1063" y="270"/>
                  </a:lnTo>
                  <a:lnTo>
                    <a:pt x="1063" y="266"/>
                  </a:lnTo>
                  <a:lnTo>
                    <a:pt x="1061" y="266"/>
                  </a:lnTo>
                  <a:lnTo>
                    <a:pt x="1061" y="267"/>
                  </a:lnTo>
                  <a:lnTo>
                    <a:pt x="1059" y="268"/>
                  </a:lnTo>
                  <a:lnTo>
                    <a:pt x="1057" y="267"/>
                  </a:lnTo>
                  <a:lnTo>
                    <a:pt x="1058" y="269"/>
                  </a:lnTo>
                  <a:close/>
                  <a:moveTo>
                    <a:pt x="1179" y="400"/>
                  </a:moveTo>
                  <a:lnTo>
                    <a:pt x="1179" y="398"/>
                  </a:lnTo>
                  <a:lnTo>
                    <a:pt x="1178" y="395"/>
                  </a:lnTo>
                  <a:lnTo>
                    <a:pt x="1177" y="396"/>
                  </a:lnTo>
                  <a:lnTo>
                    <a:pt x="1177" y="398"/>
                  </a:lnTo>
                  <a:lnTo>
                    <a:pt x="1178" y="402"/>
                  </a:lnTo>
                  <a:lnTo>
                    <a:pt x="1179" y="400"/>
                  </a:lnTo>
                  <a:close/>
                  <a:moveTo>
                    <a:pt x="1198" y="404"/>
                  </a:moveTo>
                  <a:lnTo>
                    <a:pt x="1198" y="404"/>
                  </a:lnTo>
                  <a:lnTo>
                    <a:pt x="1198" y="402"/>
                  </a:lnTo>
                  <a:lnTo>
                    <a:pt x="1196" y="401"/>
                  </a:lnTo>
                  <a:lnTo>
                    <a:pt x="1196" y="403"/>
                  </a:lnTo>
                  <a:lnTo>
                    <a:pt x="1196" y="404"/>
                  </a:lnTo>
                  <a:lnTo>
                    <a:pt x="1196" y="404"/>
                  </a:lnTo>
                  <a:lnTo>
                    <a:pt x="1198" y="404"/>
                  </a:lnTo>
                  <a:close/>
                  <a:moveTo>
                    <a:pt x="1289" y="586"/>
                  </a:moveTo>
                  <a:lnTo>
                    <a:pt x="1289" y="591"/>
                  </a:lnTo>
                  <a:lnTo>
                    <a:pt x="1290" y="593"/>
                  </a:lnTo>
                  <a:lnTo>
                    <a:pt x="1291" y="593"/>
                  </a:lnTo>
                  <a:lnTo>
                    <a:pt x="1294" y="583"/>
                  </a:lnTo>
                  <a:lnTo>
                    <a:pt x="1293" y="582"/>
                  </a:lnTo>
                  <a:lnTo>
                    <a:pt x="1291" y="582"/>
                  </a:lnTo>
                  <a:lnTo>
                    <a:pt x="1289" y="586"/>
                  </a:lnTo>
                  <a:close/>
                  <a:moveTo>
                    <a:pt x="1290" y="579"/>
                  </a:moveTo>
                  <a:lnTo>
                    <a:pt x="1291" y="579"/>
                  </a:lnTo>
                  <a:lnTo>
                    <a:pt x="1290" y="575"/>
                  </a:lnTo>
                  <a:lnTo>
                    <a:pt x="1291" y="569"/>
                  </a:lnTo>
                  <a:lnTo>
                    <a:pt x="1290" y="568"/>
                  </a:lnTo>
                  <a:lnTo>
                    <a:pt x="1289" y="570"/>
                  </a:lnTo>
                  <a:lnTo>
                    <a:pt x="1288" y="573"/>
                  </a:lnTo>
                  <a:lnTo>
                    <a:pt x="1288" y="576"/>
                  </a:lnTo>
                  <a:lnTo>
                    <a:pt x="1290" y="579"/>
                  </a:lnTo>
                  <a:close/>
                  <a:moveTo>
                    <a:pt x="1278" y="524"/>
                  </a:moveTo>
                  <a:lnTo>
                    <a:pt x="1279" y="523"/>
                  </a:lnTo>
                  <a:lnTo>
                    <a:pt x="1279" y="521"/>
                  </a:lnTo>
                  <a:lnTo>
                    <a:pt x="1281" y="515"/>
                  </a:lnTo>
                  <a:lnTo>
                    <a:pt x="1288" y="499"/>
                  </a:lnTo>
                  <a:lnTo>
                    <a:pt x="1288" y="496"/>
                  </a:lnTo>
                  <a:lnTo>
                    <a:pt x="1286" y="494"/>
                  </a:lnTo>
                  <a:lnTo>
                    <a:pt x="1286" y="488"/>
                  </a:lnTo>
                  <a:lnTo>
                    <a:pt x="1284" y="488"/>
                  </a:lnTo>
                  <a:lnTo>
                    <a:pt x="1283" y="488"/>
                  </a:lnTo>
                  <a:lnTo>
                    <a:pt x="1282" y="489"/>
                  </a:lnTo>
                  <a:lnTo>
                    <a:pt x="1281" y="491"/>
                  </a:lnTo>
                  <a:lnTo>
                    <a:pt x="1283" y="491"/>
                  </a:lnTo>
                  <a:lnTo>
                    <a:pt x="1284" y="494"/>
                  </a:lnTo>
                  <a:lnTo>
                    <a:pt x="1284" y="497"/>
                  </a:lnTo>
                  <a:lnTo>
                    <a:pt x="1283" y="500"/>
                  </a:lnTo>
                  <a:lnTo>
                    <a:pt x="1278" y="504"/>
                  </a:lnTo>
                  <a:lnTo>
                    <a:pt x="1278" y="508"/>
                  </a:lnTo>
                  <a:lnTo>
                    <a:pt x="1278" y="510"/>
                  </a:lnTo>
                  <a:lnTo>
                    <a:pt x="1277" y="513"/>
                  </a:lnTo>
                  <a:lnTo>
                    <a:pt x="1276" y="516"/>
                  </a:lnTo>
                  <a:lnTo>
                    <a:pt x="1277" y="523"/>
                  </a:lnTo>
                  <a:lnTo>
                    <a:pt x="1278" y="524"/>
                  </a:lnTo>
                  <a:close/>
                  <a:moveTo>
                    <a:pt x="1220" y="455"/>
                  </a:moveTo>
                  <a:lnTo>
                    <a:pt x="1221" y="454"/>
                  </a:lnTo>
                  <a:lnTo>
                    <a:pt x="1222" y="453"/>
                  </a:lnTo>
                  <a:lnTo>
                    <a:pt x="1221" y="451"/>
                  </a:lnTo>
                  <a:lnTo>
                    <a:pt x="1220" y="449"/>
                  </a:lnTo>
                  <a:lnTo>
                    <a:pt x="1220" y="446"/>
                  </a:lnTo>
                  <a:lnTo>
                    <a:pt x="1220" y="445"/>
                  </a:lnTo>
                  <a:lnTo>
                    <a:pt x="1218" y="445"/>
                  </a:lnTo>
                  <a:lnTo>
                    <a:pt x="1217" y="445"/>
                  </a:lnTo>
                  <a:lnTo>
                    <a:pt x="1215" y="444"/>
                  </a:lnTo>
                  <a:lnTo>
                    <a:pt x="1214" y="446"/>
                  </a:lnTo>
                  <a:lnTo>
                    <a:pt x="1218" y="453"/>
                  </a:lnTo>
                  <a:lnTo>
                    <a:pt x="1220" y="455"/>
                  </a:lnTo>
                  <a:close/>
                  <a:moveTo>
                    <a:pt x="764" y="133"/>
                  </a:moveTo>
                  <a:lnTo>
                    <a:pt x="760" y="132"/>
                  </a:lnTo>
                  <a:lnTo>
                    <a:pt x="759" y="131"/>
                  </a:lnTo>
                  <a:lnTo>
                    <a:pt x="759" y="129"/>
                  </a:lnTo>
                  <a:lnTo>
                    <a:pt x="760" y="126"/>
                  </a:lnTo>
                  <a:lnTo>
                    <a:pt x="761" y="124"/>
                  </a:lnTo>
                  <a:lnTo>
                    <a:pt x="762" y="124"/>
                  </a:lnTo>
                  <a:lnTo>
                    <a:pt x="764" y="121"/>
                  </a:lnTo>
                  <a:lnTo>
                    <a:pt x="764" y="120"/>
                  </a:lnTo>
                  <a:lnTo>
                    <a:pt x="763" y="120"/>
                  </a:lnTo>
                  <a:lnTo>
                    <a:pt x="762" y="119"/>
                  </a:lnTo>
                  <a:lnTo>
                    <a:pt x="761" y="122"/>
                  </a:lnTo>
                  <a:lnTo>
                    <a:pt x="759" y="122"/>
                  </a:lnTo>
                  <a:lnTo>
                    <a:pt x="758" y="121"/>
                  </a:lnTo>
                  <a:lnTo>
                    <a:pt x="757" y="118"/>
                  </a:lnTo>
                  <a:lnTo>
                    <a:pt x="757" y="116"/>
                  </a:lnTo>
                  <a:lnTo>
                    <a:pt x="756" y="116"/>
                  </a:lnTo>
                  <a:lnTo>
                    <a:pt x="754" y="118"/>
                  </a:lnTo>
                  <a:lnTo>
                    <a:pt x="753" y="120"/>
                  </a:lnTo>
                  <a:lnTo>
                    <a:pt x="749" y="122"/>
                  </a:lnTo>
                  <a:lnTo>
                    <a:pt x="748" y="127"/>
                  </a:lnTo>
                  <a:lnTo>
                    <a:pt x="749" y="131"/>
                  </a:lnTo>
                  <a:lnTo>
                    <a:pt x="748" y="133"/>
                  </a:lnTo>
                  <a:lnTo>
                    <a:pt x="746" y="134"/>
                  </a:lnTo>
                  <a:lnTo>
                    <a:pt x="747" y="135"/>
                  </a:lnTo>
                  <a:lnTo>
                    <a:pt x="750" y="135"/>
                  </a:lnTo>
                  <a:lnTo>
                    <a:pt x="756" y="136"/>
                  </a:lnTo>
                  <a:lnTo>
                    <a:pt x="760" y="136"/>
                  </a:lnTo>
                  <a:lnTo>
                    <a:pt x="764" y="137"/>
                  </a:lnTo>
                  <a:lnTo>
                    <a:pt x="765" y="135"/>
                  </a:lnTo>
                  <a:lnTo>
                    <a:pt x="765" y="133"/>
                  </a:lnTo>
                  <a:lnTo>
                    <a:pt x="765" y="133"/>
                  </a:lnTo>
                  <a:lnTo>
                    <a:pt x="764" y="133"/>
                  </a:lnTo>
                  <a:close/>
                  <a:moveTo>
                    <a:pt x="751" y="179"/>
                  </a:moveTo>
                  <a:lnTo>
                    <a:pt x="752" y="181"/>
                  </a:lnTo>
                  <a:lnTo>
                    <a:pt x="753" y="181"/>
                  </a:lnTo>
                  <a:lnTo>
                    <a:pt x="754" y="181"/>
                  </a:lnTo>
                  <a:lnTo>
                    <a:pt x="755" y="178"/>
                  </a:lnTo>
                  <a:lnTo>
                    <a:pt x="754" y="177"/>
                  </a:lnTo>
                  <a:lnTo>
                    <a:pt x="752" y="178"/>
                  </a:lnTo>
                  <a:lnTo>
                    <a:pt x="751" y="179"/>
                  </a:lnTo>
                  <a:close/>
                  <a:moveTo>
                    <a:pt x="931" y="18"/>
                  </a:moveTo>
                  <a:lnTo>
                    <a:pt x="931" y="19"/>
                  </a:lnTo>
                  <a:lnTo>
                    <a:pt x="931" y="21"/>
                  </a:lnTo>
                  <a:lnTo>
                    <a:pt x="932" y="22"/>
                  </a:lnTo>
                  <a:lnTo>
                    <a:pt x="935" y="20"/>
                  </a:lnTo>
                  <a:lnTo>
                    <a:pt x="933" y="17"/>
                  </a:lnTo>
                  <a:lnTo>
                    <a:pt x="931" y="18"/>
                  </a:lnTo>
                  <a:close/>
                  <a:moveTo>
                    <a:pt x="762" y="181"/>
                  </a:moveTo>
                  <a:lnTo>
                    <a:pt x="763" y="180"/>
                  </a:lnTo>
                  <a:lnTo>
                    <a:pt x="764" y="179"/>
                  </a:lnTo>
                  <a:lnTo>
                    <a:pt x="764" y="176"/>
                  </a:lnTo>
                  <a:lnTo>
                    <a:pt x="762" y="178"/>
                  </a:lnTo>
                  <a:lnTo>
                    <a:pt x="762" y="181"/>
                  </a:lnTo>
                  <a:close/>
                  <a:moveTo>
                    <a:pt x="748" y="48"/>
                  </a:moveTo>
                  <a:lnTo>
                    <a:pt x="750" y="46"/>
                  </a:lnTo>
                  <a:lnTo>
                    <a:pt x="751" y="45"/>
                  </a:lnTo>
                  <a:lnTo>
                    <a:pt x="749" y="46"/>
                  </a:lnTo>
                  <a:lnTo>
                    <a:pt x="744" y="48"/>
                  </a:lnTo>
                  <a:lnTo>
                    <a:pt x="741" y="52"/>
                  </a:lnTo>
                  <a:lnTo>
                    <a:pt x="746" y="49"/>
                  </a:lnTo>
                  <a:lnTo>
                    <a:pt x="748" y="48"/>
                  </a:lnTo>
                  <a:close/>
                  <a:moveTo>
                    <a:pt x="623" y="35"/>
                  </a:moveTo>
                  <a:lnTo>
                    <a:pt x="627" y="40"/>
                  </a:lnTo>
                  <a:lnTo>
                    <a:pt x="627" y="39"/>
                  </a:lnTo>
                  <a:lnTo>
                    <a:pt x="628" y="35"/>
                  </a:lnTo>
                  <a:lnTo>
                    <a:pt x="627" y="33"/>
                  </a:lnTo>
                  <a:lnTo>
                    <a:pt x="627" y="30"/>
                  </a:lnTo>
                  <a:lnTo>
                    <a:pt x="627" y="29"/>
                  </a:lnTo>
                  <a:lnTo>
                    <a:pt x="625" y="31"/>
                  </a:lnTo>
                  <a:lnTo>
                    <a:pt x="623" y="31"/>
                  </a:lnTo>
                  <a:lnTo>
                    <a:pt x="625" y="34"/>
                  </a:lnTo>
                  <a:lnTo>
                    <a:pt x="623" y="35"/>
                  </a:lnTo>
                  <a:close/>
                  <a:moveTo>
                    <a:pt x="754" y="42"/>
                  </a:moveTo>
                  <a:lnTo>
                    <a:pt x="759" y="36"/>
                  </a:lnTo>
                  <a:lnTo>
                    <a:pt x="760" y="30"/>
                  </a:lnTo>
                  <a:lnTo>
                    <a:pt x="759" y="31"/>
                  </a:lnTo>
                  <a:lnTo>
                    <a:pt x="759" y="33"/>
                  </a:lnTo>
                  <a:lnTo>
                    <a:pt x="758" y="35"/>
                  </a:lnTo>
                  <a:lnTo>
                    <a:pt x="757" y="36"/>
                  </a:lnTo>
                  <a:lnTo>
                    <a:pt x="756" y="37"/>
                  </a:lnTo>
                  <a:lnTo>
                    <a:pt x="753" y="41"/>
                  </a:lnTo>
                  <a:lnTo>
                    <a:pt x="752" y="42"/>
                  </a:lnTo>
                  <a:lnTo>
                    <a:pt x="752" y="44"/>
                  </a:lnTo>
                  <a:lnTo>
                    <a:pt x="754" y="42"/>
                  </a:lnTo>
                  <a:close/>
                  <a:moveTo>
                    <a:pt x="932" y="3"/>
                  </a:moveTo>
                  <a:lnTo>
                    <a:pt x="932" y="0"/>
                  </a:lnTo>
                  <a:lnTo>
                    <a:pt x="931" y="0"/>
                  </a:lnTo>
                  <a:lnTo>
                    <a:pt x="929" y="1"/>
                  </a:lnTo>
                  <a:lnTo>
                    <a:pt x="931" y="3"/>
                  </a:lnTo>
                  <a:lnTo>
                    <a:pt x="932" y="3"/>
                  </a:lnTo>
                  <a:close/>
                  <a:moveTo>
                    <a:pt x="839" y="216"/>
                  </a:moveTo>
                  <a:lnTo>
                    <a:pt x="840" y="216"/>
                  </a:lnTo>
                  <a:lnTo>
                    <a:pt x="842" y="215"/>
                  </a:lnTo>
                  <a:lnTo>
                    <a:pt x="843" y="214"/>
                  </a:lnTo>
                  <a:lnTo>
                    <a:pt x="844" y="214"/>
                  </a:lnTo>
                  <a:lnTo>
                    <a:pt x="847" y="211"/>
                  </a:lnTo>
                  <a:lnTo>
                    <a:pt x="848" y="210"/>
                  </a:lnTo>
                  <a:lnTo>
                    <a:pt x="853" y="209"/>
                  </a:lnTo>
                  <a:lnTo>
                    <a:pt x="850" y="206"/>
                  </a:lnTo>
                  <a:lnTo>
                    <a:pt x="850" y="206"/>
                  </a:lnTo>
                  <a:lnTo>
                    <a:pt x="845" y="207"/>
                  </a:lnTo>
                  <a:lnTo>
                    <a:pt x="840" y="208"/>
                  </a:lnTo>
                  <a:lnTo>
                    <a:pt x="838" y="210"/>
                  </a:lnTo>
                  <a:lnTo>
                    <a:pt x="836" y="213"/>
                  </a:lnTo>
                  <a:lnTo>
                    <a:pt x="835" y="216"/>
                  </a:lnTo>
                  <a:lnTo>
                    <a:pt x="835" y="217"/>
                  </a:lnTo>
                  <a:lnTo>
                    <a:pt x="839" y="216"/>
                  </a:lnTo>
                  <a:close/>
                  <a:moveTo>
                    <a:pt x="766" y="184"/>
                  </a:moveTo>
                  <a:lnTo>
                    <a:pt x="767" y="185"/>
                  </a:lnTo>
                  <a:lnTo>
                    <a:pt x="769" y="187"/>
                  </a:lnTo>
                  <a:lnTo>
                    <a:pt x="770" y="185"/>
                  </a:lnTo>
                  <a:lnTo>
                    <a:pt x="770" y="184"/>
                  </a:lnTo>
                  <a:lnTo>
                    <a:pt x="769" y="181"/>
                  </a:lnTo>
                  <a:lnTo>
                    <a:pt x="767" y="179"/>
                  </a:lnTo>
                  <a:lnTo>
                    <a:pt x="766" y="181"/>
                  </a:lnTo>
                  <a:lnTo>
                    <a:pt x="766" y="182"/>
                  </a:lnTo>
                  <a:lnTo>
                    <a:pt x="765" y="183"/>
                  </a:lnTo>
                  <a:lnTo>
                    <a:pt x="766" y="184"/>
                  </a:lnTo>
                  <a:close/>
                  <a:moveTo>
                    <a:pt x="557" y="40"/>
                  </a:moveTo>
                  <a:lnTo>
                    <a:pt x="556" y="37"/>
                  </a:lnTo>
                  <a:lnTo>
                    <a:pt x="557" y="36"/>
                  </a:lnTo>
                  <a:lnTo>
                    <a:pt x="557" y="36"/>
                  </a:lnTo>
                  <a:lnTo>
                    <a:pt x="558" y="36"/>
                  </a:lnTo>
                  <a:lnTo>
                    <a:pt x="561" y="39"/>
                  </a:lnTo>
                  <a:lnTo>
                    <a:pt x="562" y="40"/>
                  </a:lnTo>
                  <a:lnTo>
                    <a:pt x="564" y="42"/>
                  </a:lnTo>
                  <a:lnTo>
                    <a:pt x="568" y="42"/>
                  </a:lnTo>
                  <a:lnTo>
                    <a:pt x="573" y="40"/>
                  </a:lnTo>
                  <a:lnTo>
                    <a:pt x="576" y="41"/>
                  </a:lnTo>
                  <a:lnTo>
                    <a:pt x="577" y="41"/>
                  </a:lnTo>
                  <a:lnTo>
                    <a:pt x="581" y="38"/>
                  </a:lnTo>
                  <a:lnTo>
                    <a:pt x="583" y="38"/>
                  </a:lnTo>
                  <a:lnTo>
                    <a:pt x="585" y="36"/>
                  </a:lnTo>
                  <a:lnTo>
                    <a:pt x="586" y="38"/>
                  </a:lnTo>
                  <a:lnTo>
                    <a:pt x="590" y="40"/>
                  </a:lnTo>
                  <a:lnTo>
                    <a:pt x="591" y="42"/>
                  </a:lnTo>
                  <a:lnTo>
                    <a:pt x="593" y="43"/>
                  </a:lnTo>
                  <a:lnTo>
                    <a:pt x="593" y="44"/>
                  </a:lnTo>
                  <a:lnTo>
                    <a:pt x="591" y="46"/>
                  </a:lnTo>
                  <a:lnTo>
                    <a:pt x="591" y="48"/>
                  </a:lnTo>
                  <a:lnTo>
                    <a:pt x="588" y="48"/>
                  </a:lnTo>
                  <a:lnTo>
                    <a:pt x="586" y="53"/>
                  </a:lnTo>
                  <a:lnTo>
                    <a:pt x="575" y="59"/>
                  </a:lnTo>
                  <a:lnTo>
                    <a:pt x="565" y="54"/>
                  </a:lnTo>
                  <a:lnTo>
                    <a:pt x="560" y="50"/>
                  </a:lnTo>
                  <a:lnTo>
                    <a:pt x="558" y="44"/>
                  </a:lnTo>
                  <a:lnTo>
                    <a:pt x="557" y="40"/>
                  </a:ln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5" name="Freeform 827">
              <a:extLst>
                <a:ext uri="{FF2B5EF4-FFF2-40B4-BE49-F238E27FC236}">
                  <a16:creationId xmlns:a16="http://schemas.microsoft.com/office/drawing/2014/main" id="{C661A151-14B2-F59A-9415-6AFA4548A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17514" y="10391407"/>
              <a:ext cx="5493" cy="549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6" name="Freeform 828">
              <a:extLst>
                <a:ext uri="{FF2B5EF4-FFF2-40B4-BE49-F238E27FC236}">
                  <a16:creationId xmlns:a16="http://schemas.microsoft.com/office/drawing/2014/main" id="{4FF30527-7812-F2D9-3CA1-47BB34745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9812" y="11600349"/>
              <a:ext cx="10990" cy="27478"/>
            </a:xfrm>
            <a:custGeom>
              <a:avLst/>
              <a:gdLst>
                <a:gd name="T0" fmla="*/ 9 w 11"/>
                <a:gd name="T1" fmla="*/ 9 h 24"/>
                <a:gd name="T2" fmla="*/ 8 w 11"/>
                <a:gd name="T3" fmla="*/ 2 h 24"/>
                <a:gd name="T4" fmla="*/ 5 w 11"/>
                <a:gd name="T5" fmla="*/ 0 h 24"/>
                <a:gd name="T6" fmla="*/ 4 w 11"/>
                <a:gd name="T7" fmla="*/ 1 h 24"/>
                <a:gd name="T8" fmla="*/ 3 w 11"/>
                <a:gd name="T9" fmla="*/ 4 h 24"/>
                <a:gd name="T10" fmla="*/ 1 w 11"/>
                <a:gd name="T11" fmla="*/ 5 h 24"/>
                <a:gd name="T12" fmla="*/ 0 w 11"/>
                <a:gd name="T13" fmla="*/ 7 h 24"/>
                <a:gd name="T14" fmla="*/ 0 w 11"/>
                <a:gd name="T15" fmla="*/ 10 h 24"/>
                <a:gd name="T16" fmla="*/ 0 w 11"/>
                <a:gd name="T17" fmla="*/ 13 h 24"/>
                <a:gd name="T18" fmla="*/ 2 w 11"/>
                <a:gd name="T19" fmla="*/ 17 h 24"/>
                <a:gd name="T20" fmla="*/ 1 w 11"/>
                <a:gd name="T21" fmla="*/ 20 h 24"/>
                <a:gd name="T22" fmla="*/ 2 w 11"/>
                <a:gd name="T23" fmla="*/ 23 h 24"/>
                <a:gd name="T24" fmla="*/ 3 w 11"/>
                <a:gd name="T25" fmla="*/ 23 h 24"/>
                <a:gd name="T26" fmla="*/ 6 w 11"/>
                <a:gd name="T27" fmla="*/ 21 h 24"/>
                <a:gd name="T28" fmla="*/ 9 w 11"/>
                <a:gd name="T29" fmla="*/ 18 h 24"/>
                <a:gd name="T30" fmla="*/ 10 w 11"/>
                <a:gd name="T31" fmla="*/ 16 h 24"/>
                <a:gd name="T32" fmla="*/ 9 w 11"/>
                <a:gd name="T33" fmla="*/ 12 h 24"/>
                <a:gd name="T34" fmla="*/ 9 w 11"/>
                <a:gd name="T35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" h="24">
                  <a:moveTo>
                    <a:pt x="9" y="9"/>
                  </a:moveTo>
                  <a:lnTo>
                    <a:pt x="8" y="2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7"/>
                  </a:lnTo>
                  <a:lnTo>
                    <a:pt x="1" y="20"/>
                  </a:lnTo>
                  <a:lnTo>
                    <a:pt x="2" y="23"/>
                  </a:lnTo>
                  <a:lnTo>
                    <a:pt x="3" y="23"/>
                  </a:lnTo>
                  <a:lnTo>
                    <a:pt x="6" y="21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9" y="12"/>
                  </a:lnTo>
                  <a:lnTo>
                    <a:pt x="9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7" name="Freeform 829">
              <a:extLst>
                <a:ext uri="{FF2B5EF4-FFF2-40B4-BE49-F238E27FC236}">
                  <a16:creationId xmlns:a16="http://schemas.microsoft.com/office/drawing/2014/main" id="{70ED3FE8-15D7-532F-E310-3997E7A7D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4062" y="11402522"/>
              <a:ext cx="65942" cy="27478"/>
            </a:xfrm>
            <a:custGeom>
              <a:avLst/>
              <a:gdLst>
                <a:gd name="T0" fmla="*/ 43 w 51"/>
                <a:gd name="T1" fmla="*/ 6 h 20"/>
                <a:gd name="T2" fmla="*/ 40 w 51"/>
                <a:gd name="T3" fmla="*/ 7 h 20"/>
                <a:gd name="T4" fmla="*/ 33 w 51"/>
                <a:gd name="T5" fmla="*/ 6 h 20"/>
                <a:gd name="T6" fmla="*/ 33 w 51"/>
                <a:gd name="T7" fmla="*/ 6 h 20"/>
                <a:gd name="T8" fmla="*/ 34 w 51"/>
                <a:gd name="T9" fmla="*/ 3 h 20"/>
                <a:gd name="T10" fmla="*/ 32 w 51"/>
                <a:gd name="T11" fmla="*/ 2 h 20"/>
                <a:gd name="T12" fmla="*/ 31 w 51"/>
                <a:gd name="T13" fmla="*/ 1 h 20"/>
                <a:gd name="T14" fmla="*/ 24 w 51"/>
                <a:gd name="T15" fmla="*/ 0 h 20"/>
                <a:gd name="T16" fmla="*/ 17 w 51"/>
                <a:gd name="T17" fmla="*/ 4 h 20"/>
                <a:gd name="T18" fmla="*/ 2 w 51"/>
                <a:gd name="T19" fmla="*/ 6 h 20"/>
                <a:gd name="T20" fmla="*/ 1 w 51"/>
                <a:gd name="T21" fmla="*/ 9 h 20"/>
                <a:gd name="T22" fmla="*/ 0 w 51"/>
                <a:gd name="T23" fmla="*/ 12 h 20"/>
                <a:gd name="T24" fmla="*/ 1 w 51"/>
                <a:gd name="T25" fmla="*/ 14 h 20"/>
                <a:gd name="T26" fmla="*/ 6 w 51"/>
                <a:gd name="T27" fmla="*/ 18 h 20"/>
                <a:gd name="T28" fmla="*/ 11 w 51"/>
                <a:gd name="T29" fmla="*/ 18 h 20"/>
                <a:gd name="T30" fmla="*/ 15 w 51"/>
                <a:gd name="T31" fmla="*/ 17 h 20"/>
                <a:gd name="T32" fmla="*/ 19 w 51"/>
                <a:gd name="T33" fmla="*/ 18 h 20"/>
                <a:gd name="T34" fmla="*/ 21 w 51"/>
                <a:gd name="T35" fmla="*/ 16 h 20"/>
                <a:gd name="T36" fmla="*/ 26 w 51"/>
                <a:gd name="T37" fmla="*/ 17 h 20"/>
                <a:gd name="T38" fmla="*/ 28 w 51"/>
                <a:gd name="T39" fmla="*/ 19 h 20"/>
                <a:gd name="T40" fmla="*/ 33 w 51"/>
                <a:gd name="T41" fmla="*/ 17 h 20"/>
                <a:gd name="T42" fmla="*/ 34 w 51"/>
                <a:gd name="T43" fmla="*/ 14 h 20"/>
                <a:gd name="T44" fmla="*/ 35 w 51"/>
                <a:gd name="T45" fmla="*/ 13 h 20"/>
                <a:gd name="T46" fmla="*/ 40 w 51"/>
                <a:gd name="T47" fmla="*/ 11 h 20"/>
                <a:gd name="T48" fmla="*/ 47 w 51"/>
                <a:gd name="T49" fmla="*/ 13 h 20"/>
                <a:gd name="T50" fmla="*/ 48 w 51"/>
                <a:gd name="T51" fmla="*/ 13 h 20"/>
                <a:gd name="T52" fmla="*/ 50 w 51"/>
                <a:gd name="T53" fmla="*/ 11 h 20"/>
                <a:gd name="T54" fmla="*/ 47 w 51"/>
                <a:gd name="T55" fmla="*/ 7 h 20"/>
                <a:gd name="T56" fmla="*/ 43 w 51"/>
                <a:gd name="T57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" h="20">
                  <a:moveTo>
                    <a:pt x="43" y="6"/>
                  </a:moveTo>
                  <a:lnTo>
                    <a:pt x="40" y="7"/>
                  </a:lnTo>
                  <a:lnTo>
                    <a:pt x="33" y="6"/>
                  </a:lnTo>
                  <a:lnTo>
                    <a:pt x="33" y="6"/>
                  </a:lnTo>
                  <a:lnTo>
                    <a:pt x="34" y="3"/>
                  </a:lnTo>
                  <a:lnTo>
                    <a:pt x="32" y="2"/>
                  </a:lnTo>
                  <a:lnTo>
                    <a:pt x="31" y="1"/>
                  </a:lnTo>
                  <a:lnTo>
                    <a:pt x="24" y="0"/>
                  </a:lnTo>
                  <a:lnTo>
                    <a:pt x="17" y="4"/>
                  </a:lnTo>
                  <a:lnTo>
                    <a:pt x="2" y="6"/>
                  </a:lnTo>
                  <a:lnTo>
                    <a:pt x="1" y="9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6" y="18"/>
                  </a:lnTo>
                  <a:lnTo>
                    <a:pt x="11" y="18"/>
                  </a:lnTo>
                  <a:lnTo>
                    <a:pt x="15" y="17"/>
                  </a:lnTo>
                  <a:lnTo>
                    <a:pt x="19" y="18"/>
                  </a:lnTo>
                  <a:lnTo>
                    <a:pt x="21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33" y="17"/>
                  </a:lnTo>
                  <a:lnTo>
                    <a:pt x="34" y="14"/>
                  </a:lnTo>
                  <a:lnTo>
                    <a:pt x="35" y="13"/>
                  </a:lnTo>
                  <a:lnTo>
                    <a:pt x="40" y="11"/>
                  </a:lnTo>
                  <a:lnTo>
                    <a:pt x="47" y="13"/>
                  </a:lnTo>
                  <a:lnTo>
                    <a:pt x="48" y="13"/>
                  </a:lnTo>
                  <a:lnTo>
                    <a:pt x="50" y="11"/>
                  </a:lnTo>
                  <a:lnTo>
                    <a:pt x="47" y="7"/>
                  </a:lnTo>
                  <a:lnTo>
                    <a:pt x="4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8" name="Freeform 830">
              <a:extLst>
                <a:ext uri="{FF2B5EF4-FFF2-40B4-BE49-F238E27FC236}">
                  <a16:creationId xmlns:a16="http://schemas.microsoft.com/office/drawing/2014/main" id="{171CD656-EF4B-FED4-7857-604252B784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4668" y="11759712"/>
              <a:ext cx="5493" cy="10990"/>
            </a:xfrm>
            <a:custGeom>
              <a:avLst/>
              <a:gdLst>
                <a:gd name="T0" fmla="*/ 4 w 5"/>
                <a:gd name="T1" fmla="*/ 1 h 7"/>
                <a:gd name="T2" fmla="*/ 1 w 5"/>
                <a:gd name="T3" fmla="*/ 0 h 7"/>
                <a:gd name="T4" fmla="*/ 0 w 5"/>
                <a:gd name="T5" fmla="*/ 2 h 7"/>
                <a:gd name="T6" fmla="*/ 0 w 5"/>
                <a:gd name="T7" fmla="*/ 3 h 7"/>
                <a:gd name="T8" fmla="*/ 0 w 5"/>
                <a:gd name="T9" fmla="*/ 5 h 7"/>
                <a:gd name="T10" fmla="*/ 1 w 5"/>
                <a:gd name="T11" fmla="*/ 6 h 7"/>
                <a:gd name="T12" fmla="*/ 3 w 5"/>
                <a:gd name="T13" fmla="*/ 5 h 7"/>
                <a:gd name="T14" fmla="*/ 3 w 5"/>
                <a:gd name="T15" fmla="*/ 4 h 7"/>
                <a:gd name="T16" fmla="*/ 4 w 5"/>
                <a:gd name="T17" fmla="*/ 3 h 7"/>
                <a:gd name="T18" fmla="*/ 4 w 5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4" y="1"/>
                  </a:move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19" name="Freeform 831">
              <a:extLst>
                <a:ext uri="{FF2B5EF4-FFF2-40B4-BE49-F238E27FC236}">
                  <a16:creationId xmlns:a16="http://schemas.microsoft.com/office/drawing/2014/main" id="{89AA49D7-8D33-65CE-4C8B-29047CBEA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1696" y="11798176"/>
              <a:ext cx="10990" cy="10990"/>
            </a:xfrm>
            <a:custGeom>
              <a:avLst/>
              <a:gdLst>
                <a:gd name="T0" fmla="*/ 6 w 9"/>
                <a:gd name="T1" fmla="*/ 0 h 11"/>
                <a:gd name="T2" fmla="*/ 5 w 9"/>
                <a:gd name="T3" fmla="*/ 0 h 11"/>
                <a:gd name="T4" fmla="*/ 4 w 9"/>
                <a:gd name="T5" fmla="*/ 3 h 11"/>
                <a:gd name="T6" fmla="*/ 3 w 9"/>
                <a:gd name="T7" fmla="*/ 5 h 11"/>
                <a:gd name="T8" fmla="*/ 3 w 9"/>
                <a:gd name="T9" fmla="*/ 5 h 11"/>
                <a:gd name="T10" fmla="*/ 2 w 9"/>
                <a:gd name="T11" fmla="*/ 7 h 11"/>
                <a:gd name="T12" fmla="*/ 2 w 9"/>
                <a:gd name="T13" fmla="*/ 7 h 11"/>
                <a:gd name="T14" fmla="*/ 0 w 9"/>
                <a:gd name="T15" fmla="*/ 7 h 11"/>
                <a:gd name="T16" fmla="*/ 0 w 9"/>
                <a:gd name="T17" fmla="*/ 7 h 11"/>
                <a:gd name="T18" fmla="*/ 2 w 9"/>
                <a:gd name="T19" fmla="*/ 10 h 11"/>
                <a:gd name="T20" fmla="*/ 4 w 9"/>
                <a:gd name="T21" fmla="*/ 10 h 11"/>
                <a:gd name="T22" fmla="*/ 6 w 9"/>
                <a:gd name="T23" fmla="*/ 10 h 11"/>
                <a:gd name="T24" fmla="*/ 8 w 9"/>
                <a:gd name="T25" fmla="*/ 6 h 11"/>
                <a:gd name="T26" fmla="*/ 7 w 9"/>
                <a:gd name="T27" fmla="*/ 4 h 11"/>
                <a:gd name="T28" fmla="*/ 6 w 9"/>
                <a:gd name="T2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lnTo>
                    <a:pt x="5" y="0"/>
                  </a:lnTo>
                  <a:lnTo>
                    <a:pt x="4" y="3"/>
                  </a:lnTo>
                  <a:lnTo>
                    <a:pt x="3" y="5"/>
                  </a:lnTo>
                  <a:lnTo>
                    <a:pt x="3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8" y="6"/>
                  </a:lnTo>
                  <a:lnTo>
                    <a:pt x="7" y="4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0" name="Freeform 832">
              <a:extLst>
                <a:ext uri="{FF2B5EF4-FFF2-40B4-BE49-F238E27FC236}">
                  <a16:creationId xmlns:a16="http://schemas.microsoft.com/office/drawing/2014/main" id="{8CA7596E-64A8-BF62-8D40-36E9D6AE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7190" y="11787186"/>
              <a:ext cx="5497" cy="10990"/>
            </a:xfrm>
            <a:custGeom>
              <a:avLst/>
              <a:gdLst>
                <a:gd name="T0" fmla="*/ 2 w 5"/>
                <a:gd name="T1" fmla="*/ 0 h 8"/>
                <a:gd name="T2" fmla="*/ 1 w 5"/>
                <a:gd name="T3" fmla="*/ 2 h 8"/>
                <a:gd name="T4" fmla="*/ 0 w 5"/>
                <a:gd name="T5" fmla="*/ 3 h 8"/>
                <a:gd name="T6" fmla="*/ 0 w 5"/>
                <a:gd name="T7" fmla="*/ 4 h 8"/>
                <a:gd name="T8" fmla="*/ 1 w 5"/>
                <a:gd name="T9" fmla="*/ 5 h 8"/>
                <a:gd name="T10" fmla="*/ 2 w 5"/>
                <a:gd name="T11" fmla="*/ 7 h 8"/>
                <a:gd name="T12" fmla="*/ 2 w 5"/>
                <a:gd name="T13" fmla="*/ 7 h 8"/>
                <a:gd name="T14" fmla="*/ 4 w 5"/>
                <a:gd name="T15" fmla="*/ 7 h 8"/>
                <a:gd name="T16" fmla="*/ 3 w 5"/>
                <a:gd name="T17" fmla="*/ 2 h 8"/>
                <a:gd name="T18" fmla="*/ 2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2" y="0"/>
                  </a:moveTo>
                  <a:lnTo>
                    <a:pt x="1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5"/>
                  </a:lnTo>
                  <a:lnTo>
                    <a:pt x="2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3" y="2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1" name="Freeform 833">
              <a:extLst>
                <a:ext uri="{FF2B5EF4-FFF2-40B4-BE49-F238E27FC236}">
                  <a16:creationId xmlns:a16="http://schemas.microsoft.com/office/drawing/2014/main" id="{A7D82202-C849-DABE-95BF-443C5E028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7959" y="10473837"/>
              <a:ext cx="5497" cy="10990"/>
            </a:xfrm>
            <a:custGeom>
              <a:avLst/>
              <a:gdLst>
                <a:gd name="T0" fmla="*/ 4 w 5"/>
                <a:gd name="T1" fmla="*/ 4 h 7"/>
                <a:gd name="T2" fmla="*/ 3 w 5"/>
                <a:gd name="T3" fmla="*/ 3 h 7"/>
                <a:gd name="T4" fmla="*/ 4 w 5"/>
                <a:gd name="T5" fmla="*/ 1 h 7"/>
                <a:gd name="T6" fmla="*/ 2 w 5"/>
                <a:gd name="T7" fmla="*/ 0 h 7"/>
                <a:gd name="T8" fmla="*/ 0 w 5"/>
                <a:gd name="T9" fmla="*/ 1 h 7"/>
                <a:gd name="T10" fmla="*/ 0 w 5"/>
                <a:gd name="T11" fmla="*/ 4 h 7"/>
                <a:gd name="T12" fmla="*/ 1 w 5"/>
                <a:gd name="T13" fmla="*/ 6 h 7"/>
                <a:gd name="T14" fmla="*/ 4 w 5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lnTo>
                    <a:pt x="3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1" y="6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2" name="Freeform 834">
              <a:extLst>
                <a:ext uri="{FF2B5EF4-FFF2-40B4-BE49-F238E27FC236}">
                  <a16:creationId xmlns:a16="http://schemas.microsoft.com/office/drawing/2014/main" id="{B7CF8CD6-8AC5-D80E-3163-0896F396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0485" y="10506808"/>
              <a:ext cx="5493" cy="10990"/>
            </a:xfrm>
            <a:custGeom>
              <a:avLst/>
              <a:gdLst>
                <a:gd name="T0" fmla="*/ 2 w 6"/>
                <a:gd name="T1" fmla="*/ 5 h 7"/>
                <a:gd name="T2" fmla="*/ 3 w 6"/>
                <a:gd name="T3" fmla="*/ 6 h 7"/>
                <a:gd name="T4" fmla="*/ 4 w 6"/>
                <a:gd name="T5" fmla="*/ 5 h 7"/>
                <a:gd name="T6" fmla="*/ 5 w 6"/>
                <a:gd name="T7" fmla="*/ 4 h 7"/>
                <a:gd name="T8" fmla="*/ 3 w 6"/>
                <a:gd name="T9" fmla="*/ 2 h 7"/>
                <a:gd name="T10" fmla="*/ 3 w 6"/>
                <a:gd name="T11" fmla="*/ 0 h 7"/>
                <a:gd name="T12" fmla="*/ 2 w 6"/>
                <a:gd name="T13" fmla="*/ 0 h 7"/>
                <a:gd name="T14" fmla="*/ 1 w 6"/>
                <a:gd name="T15" fmla="*/ 2 h 7"/>
                <a:gd name="T16" fmla="*/ 0 w 6"/>
                <a:gd name="T17" fmla="*/ 3 h 7"/>
                <a:gd name="T18" fmla="*/ 2 w 6"/>
                <a:gd name="T19" fmla="*/ 4 h 7"/>
                <a:gd name="T20" fmla="*/ 2 w 6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5"/>
                  </a:move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2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3" name="Freeform 835">
              <a:extLst>
                <a:ext uri="{FF2B5EF4-FFF2-40B4-BE49-F238E27FC236}">
                  <a16:creationId xmlns:a16="http://schemas.microsoft.com/office/drawing/2014/main" id="{363EFE90-595B-02C6-A64F-8785D2E29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87802" y="10732109"/>
              <a:ext cx="5493" cy="10990"/>
            </a:xfrm>
            <a:custGeom>
              <a:avLst/>
              <a:gdLst>
                <a:gd name="T0" fmla="*/ 2 w 6"/>
                <a:gd name="T1" fmla="*/ 7 h 8"/>
                <a:gd name="T2" fmla="*/ 4 w 6"/>
                <a:gd name="T3" fmla="*/ 4 h 8"/>
                <a:gd name="T4" fmla="*/ 5 w 6"/>
                <a:gd name="T5" fmla="*/ 2 h 8"/>
                <a:gd name="T6" fmla="*/ 3 w 6"/>
                <a:gd name="T7" fmla="*/ 0 h 8"/>
                <a:gd name="T8" fmla="*/ 1 w 6"/>
                <a:gd name="T9" fmla="*/ 3 h 8"/>
                <a:gd name="T10" fmla="*/ 0 w 6"/>
                <a:gd name="T11" fmla="*/ 5 h 8"/>
                <a:gd name="T12" fmla="*/ 0 w 6"/>
                <a:gd name="T13" fmla="*/ 6 h 8"/>
                <a:gd name="T14" fmla="*/ 2 w 6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2" y="7"/>
                  </a:moveTo>
                  <a:lnTo>
                    <a:pt x="4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4" name="Freeform 836">
              <a:extLst>
                <a:ext uri="{FF2B5EF4-FFF2-40B4-BE49-F238E27FC236}">
                  <a16:creationId xmlns:a16="http://schemas.microsoft.com/office/drawing/2014/main" id="{04EF6930-2396-953C-4EF1-495E08947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4382" y="10940926"/>
              <a:ext cx="10990" cy="27478"/>
            </a:xfrm>
            <a:custGeom>
              <a:avLst/>
              <a:gdLst>
                <a:gd name="T0" fmla="*/ 8 w 10"/>
                <a:gd name="T1" fmla="*/ 15 h 21"/>
                <a:gd name="T2" fmla="*/ 7 w 10"/>
                <a:gd name="T3" fmla="*/ 13 h 21"/>
                <a:gd name="T4" fmla="*/ 6 w 10"/>
                <a:gd name="T5" fmla="*/ 11 h 21"/>
                <a:gd name="T6" fmla="*/ 3 w 10"/>
                <a:gd name="T7" fmla="*/ 0 h 21"/>
                <a:gd name="T8" fmla="*/ 1 w 10"/>
                <a:gd name="T9" fmla="*/ 1 h 21"/>
                <a:gd name="T10" fmla="*/ 0 w 10"/>
                <a:gd name="T11" fmla="*/ 2 h 21"/>
                <a:gd name="T12" fmla="*/ 2 w 10"/>
                <a:gd name="T13" fmla="*/ 9 h 21"/>
                <a:gd name="T14" fmla="*/ 8 w 10"/>
                <a:gd name="T15" fmla="*/ 20 h 21"/>
                <a:gd name="T16" fmla="*/ 9 w 10"/>
                <a:gd name="T17" fmla="*/ 19 h 21"/>
                <a:gd name="T18" fmla="*/ 8 w 10"/>
                <a:gd name="T19" fmla="*/ 16 h 21"/>
                <a:gd name="T20" fmla="*/ 8 w 10"/>
                <a:gd name="T21" fmla="*/ 1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1">
                  <a:moveTo>
                    <a:pt x="8" y="15"/>
                  </a:moveTo>
                  <a:lnTo>
                    <a:pt x="7" y="13"/>
                  </a:lnTo>
                  <a:lnTo>
                    <a:pt x="6" y="1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9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8" y="16"/>
                  </a:lnTo>
                  <a:lnTo>
                    <a:pt x="8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5" name="Freeform 837">
              <a:extLst>
                <a:ext uri="{FF2B5EF4-FFF2-40B4-BE49-F238E27FC236}">
                  <a16:creationId xmlns:a16="http://schemas.microsoft.com/office/drawing/2014/main" id="{28FAF2E3-5064-26BE-CD96-84E1E6AA9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5786" y="10347445"/>
              <a:ext cx="21981" cy="21981"/>
            </a:xfrm>
            <a:custGeom>
              <a:avLst/>
              <a:gdLst>
                <a:gd name="T0" fmla="*/ 2 w 19"/>
                <a:gd name="T1" fmla="*/ 16 h 17"/>
                <a:gd name="T2" fmla="*/ 8 w 19"/>
                <a:gd name="T3" fmla="*/ 14 h 17"/>
                <a:gd name="T4" fmla="*/ 14 w 19"/>
                <a:gd name="T5" fmla="*/ 16 h 17"/>
                <a:gd name="T6" fmla="*/ 18 w 19"/>
                <a:gd name="T7" fmla="*/ 16 h 17"/>
                <a:gd name="T8" fmla="*/ 18 w 19"/>
                <a:gd name="T9" fmla="*/ 14 h 17"/>
                <a:gd name="T10" fmla="*/ 17 w 19"/>
                <a:gd name="T11" fmla="*/ 12 h 17"/>
                <a:gd name="T12" fmla="*/ 16 w 19"/>
                <a:gd name="T13" fmla="*/ 12 h 17"/>
                <a:gd name="T14" fmla="*/ 13 w 19"/>
                <a:gd name="T15" fmla="*/ 11 h 17"/>
                <a:gd name="T16" fmla="*/ 12 w 19"/>
                <a:gd name="T17" fmla="*/ 8 h 17"/>
                <a:gd name="T18" fmla="*/ 11 w 19"/>
                <a:gd name="T19" fmla="*/ 5 h 17"/>
                <a:gd name="T20" fmla="*/ 10 w 19"/>
                <a:gd name="T21" fmla="*/ 3 h 17"/>
                <a:gd name="T22" fmla="*/ 9 w 19"/>
                <a:gd name="T23" fmla="*/ 0 h 17"/>
                <a:gd name="T24" fmla="*/ 8 w 19"/>
                <a:gd name="T25" fmla="*/ 0 h 17"/>
                <a:gd name="T26" fmla="*/ 6 w 19"/>
                <a:gd name="T27" fmla="*/ 0 h 17"/>
                <a:gd name="T28" fmla="*/ 3 w 19"/>
                <a:gd name="T29" fmla="*/ 5 h 17"/>
                <a:gd name="T30" fmla="*/ 4 w 19"/>
                <a:gd name="T31" fmla="*/ 6 h 17"/>
                <a:gd name="T32" fmla="*/ 5 w 19"/>
                <a:gd name="T33" fmla="*/ 10 h 17"/>
                <a:gd name="T34" fmla="*/ 3 w 19"/>
                <a:gd name="T35" fmla="*/ 11 h 17"/>
                <a:gd name="T36" fmla="*/ 0 w 19"/>
                <a:gd name="T37" fmla="*/ 11 h 17"/>
                <a:gd name="T38" fmla="*/ 0 w 19"/>
                <a:gd name="T39" fmla="*/ 14 h 17"/>
                <a:gd name="T40" fmla="*/ 1 w 19"/>
                <a:gd name="T41" fmla="*/ 16 h 17"/>
                <a:gd name="T42" fmla="*/ 2 w 19"/>
                <a:gd name="T43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7">
                  <a:moveTo>
                    <a:pt x="2" y="16"/>
                  </a:moveTo>
                  <a:lnTo>
                    <a:pt x="8" y="14"/>
                  </a:lnTo>
                  <a:lnTo>
                    <a:pt x="14" y="16"/>
                  </a:lnTo>
                  <a:lnTo>
                    <a:pt x="18" y="16"/>
                  </a:lnTo>
                  <a:lnTo>
                    <a:pt x="18" y="14"/>
                  </a:lnTo>
                  <a:lnTo>
                    <a:pt x="17" y="12"/>
                  </a:lnTo>
                  <a:lnTo>
                    <a:pt x="16" y="12"/>
                  </a:lnTo>
                  <a:lnTo>
                    <a:pt x="13" y="11"/>
                  </a:lnTo>
                  <a:lnTo>
                    <a:pt x="12" y="8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3" y="5"/>
                  </a:lnTo>
                  <a:lnTo>
                    <a:pt x="4" y="6"/>
                  </a:lnTo>
                  <a:lnTo>
                    <a:pt x="5" y="10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2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6" name="Freeform 840">
              <a:extLst>
                <a:ext uri="{FF2B5EF4-FFF2-40B4-BE49-F238E27FC236}">
                  <a16:creationId xmlns:a16="http://schemas.microsoft.com/office/drawing/2014/main" id="{59021328-EA83-E63B-D2FE-2068CF2E7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4668" y="11638817"/>
              <a:ext cx="21981" cy="10990"/>
            </a:xfrm>
            <a:custGeom>
              <a:avLst/>
              <a:gdLst>
                <a:gd name="T0" fmla="*/ 11 w 16"/>
                <a:gd name="T1" fmla="*/ 0 h 10"/>
                <a:gd name="T2" fmla="*/ 7 w 16"/>
                <a:gd name="T3" fmla="*/ 3 h 10"/>
                <a:gd name="T4" fmla="*/ 2 w 16"/>
                <a:gd name="T5" fmla="*/ 3 h 10"/>
                <a:gd name="T6" fmla="*/ 0 w 16"/>
                <a:gd name="T7" fmla="*/ 4 h 10"/>
                <a:gd name="T8" fmla="*/ 1 w 16"/>
                <a:gd name="T9" fmla="*/ 4 h 10"/>
                <a:gd name="T10" fmla="*/ 4 w 16"/>
                <a:gd name="T11" fmla="*/ 6 h 10"/>
                <a:gd name="T12" fmla="*/ 7 w 16"/>
                <a:gd name="T13" fmla="*/ 7 h 10"/>
                <a:gd name="T14" fmla="*/ 10 w 16"/>
                <a:gd name="T15" fmla="*/ 5 h 10"/>
                <a:gd name="T16" fmla="*/ 11 w 16"/>
                <a:gd name="T17" fmla="*/ 9 h 10"/>
                <a:gd name="T18" fmla="*/ 13 w 16"/>
                <a:gd name="T19" fmla="*/ 8 h 10"/>
                <a:gd name="T20" fmla="*/ 15 w 16"/>
                <a:gd name="T21" fmla="*/ 5 h 10"/>
                <a:gd name="T22" fmla="*/ 14 w 16"/>
                <a:gd name="T23" fmla="*/ 3 h 10"/>
                <a:gd name="T24" fmla="*/ 11 w 16"/>
                <a:gd name="T2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0">
                  <a:moveTo>
                    <a:pt x="11" y="0"/>
                  </a:moveTo>
                  <a:lnTo>
                    <a:pt x="7" y="3"/>
                  </a:lnTo>
                  <a:lnTo>
                    <a:pt x="2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4" y="6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1" y="9"/>
                  </a:lnTo>
                  <a:lnTo>
                    <a:pt x="13" y="8"/>
                  </a:lnTo>
                  <a:lnTo>
                    <a:pt x="15" y="5"/>
                  </a:lnTo>
                  <a:lnTo>
                    <a:pt x="14" y="3"/>
                  </a:lnTo>
                  <a:lnTo>
                    <a:pt x="1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7" name="Freeform 841">
              <a:extLst>
                <a:ext uri="{FF2B5EF4-FFF2-40B4-BE49-F238E27FC236}">
                  <a16:creationId xmlns:a16="http://schemas.microsoft.com/office/drawing/2014/main" id="{9BD4B8EF-54B1-4759-66A2-677FB7AC6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2081" y="10440865"/>
              <a:ext cx="5493" cy="10990"/>
            </a:xfrm>
            <a:custGeom>
              <a:avLst/>
              <a:gdLst>
                <a:gd name="T0" fmla="*/ 1 w 6"/>
                <a:gd name="T1" fmla="*/ 2 h 7"/>
                <a:gd name="T2" fmla="*/ 1 w 6"/>
                <a:gd name="T3" fmla="*/ 3 h 7"/>
                <a:gd name="T4" fmla="*/ 0 w 6"/>
                <a:gd name="T5" fmla="*/ 4 h 7"/>
                <a:gd name="T6" fmla="*/ 0 w 6"/>
                <a:gd name="T7" fmla="*/ 5 h 7"/>
                <a:gd name="T8" fmla="*/ 3 w 6"/>
                <a:gd name="T9" fmla="*/ 6 h 7"/>
                <a:gd name="T10" fmla="*/ 4 w 6"/>
                <a:gd name="T11" fmla="*/ 5 h 7"/>
                <a:gd name="T12" fmla="*/ 5 w 6"/>
                <a:gd name="T13" fmla="*/ 4 h 7"/>
                <a:gd name="T14" fmla="*/ 4 w 6"/>
                <a:gd name="T15" fmla="*/ 2 h 7"/>
                <a:gd name="T16" fmla="*/ 3 w 6"/>
                <a:gd name="T17" fmla="*/ 0 h 7"/>
                <a:gd name="T18" fmla="*/ 1 w 6"/>
                <a:gd name="T1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2"/>
                  </a:move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8" name="Freeform 842">
              <a:extLst>
                <a:ext uri="{FF2B5EF4-FFF2-40B4-BE49-F238E27FC236}">
                  <a16:creationId xmlns:a16="http://schemas.microsoft.com/office/drawing/2014/main" id="{7CC7942D-AA73-701F-884E-49FA1CDC5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2783" y="11644311"/>
              <a:ext cx="5493" cy="10990"/>
            </a:xfrm>
            <a:custGeom>
              <a:avLst/>
              <a:gdLst>
                <a:gd name="T0" fmla="*/ 3 w 4"/>
                <a:gd name="T1" fmla="*/ 4 h 8"/>
                <a:gd name="T2" fmla="*/ 3 w 4"/>
                <a:gd name="T3" fmla="*/ 1 h 8"/>
                <a:gd name="T4" fmla="*/ 3 w 4"/>
                <a:gd name="T5" fmla="*/ 0 h 8"/>
                <a:gd name="T6" fmla="*/ 1 w 4"/>
                <a:gd name="T7" fmla="*/ 2 h 8"/>
                <a:gd name="T8" fmla="*/ 0 w 4"/>
                <a:gd name="T9" fmla="*/ 3 h 8"/>
                <a:gd name="T10" fmla="*/ 1 w 4"/>
                <a:gd name="T11" fmla="*/ 7 h 8"/>
                <a:gd name="T12" fmla="*/ 3 w 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8">
                  <a:moveTo>
                    <a:pt x="3" y="4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7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29" name="Freeform 843">
              <a:extLst>
                <a:ext uri="{FF2B5EF4-FFF2-40B4-BE49-F238E27FC236}">
                  <a16:creationId xmlns:a16="http://schemas.microsoft.com/office/drawing/2014/main" id="{4C955177-7199-26A4-2AC9-CDCBA7CC6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4764" y="11545397"/>
              <a:ext cx="10990" cy="5497"/>
            </a:xfrm>
            <a:custGeom>
              <a:avLst/>
              <a:gdLst>
                <a:gd name="T0" fmla="*/ 0 w 8"/>
                <a:gd name="T1" fmla="*/ 2 h 5"/>
                <a:gd name="T2" fmla="*/ 5 w 8"/>
                <a:gd name="T3" fmla="*/ 2 h 5"/>
                <a:gd name="T4" fmla="*/ 7 w 8"/>
                <a:gd name="T5" fmla="*/ 4 h 5"/>
                <a:gd name="T6" fmla="*/ 7 w 8"/>
                <a:gd name="T7" fmla="*/ 3 h 5"/>
                <a:gd name="T8" fmla="*/ 6 w 8"/>
                <a:gd name="T9" fmla="*/ 1 h 5"/>
                <a:gd name="T10" fmla="*/ 5 w 8"/>
                <a:gd name="T11" fmla="*/ 0 h 5"/>
                <a:gd name="T12" fmla="*/ 3 w 8"/>
                <a:gd name="T13" fmla="*/ 0 h 5"/>
                <a:gd name="T14" fmla="*/ 0 w 8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5">
                  <a:moveTo>
                    <a:pt x="0" y="2"/>
                  </a:moveTo>
                  <a:lnTo>
                    <a:pt x="5" y="2"/>
                  </a:lnTo>
                  <a:lnTo>
                    <a:pt x="7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5" y="0"/>
                  </a:lnTo>
                  <a:lnTo>
                    <a:pt x="3" y="0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0" name="Freeform 844">
              <a:extLst>
                <a:ext uri="{FF2B5EF4-FFF2-40B4-BE49-F238E27FC236}">
                  <a16:creationId xmlns:a16="http://schemas.microsoft.com/office/drawing/2014/main" id="{5AB79EB7-F386-2F41-2216-3F1AB0428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0161" y="11649808"/>
              <a:ext cx="5497" cy="5493"/>
            </a:xfrm>
            <a:custGeom>
              <a:avLst/>
              <a:gdLst>
                <a:gd name="T0" fmla="*/ 4 w 5"/>
                <a:gd name="T1" fmla="*/ 0 h 4"/>
                <a:gd name="T2" fmla="*/ 3 w 5"/>
                <a:gd name="T3" fmla="*/ 0 h 4"/>
                <a:gd name="T4" fmla="*/ 3 w 5"/>
                <a:gd name="T5" fmla="*/ 0 h 4"/>
                <a:gd name="T6" fmla="*/ 0 w 5"/>
                <a:gd name="T7" fmla="*/ 0 h 4"/>
                <a:gd name="T8" fmla="*/ 0 w 5"/>
                <a:gd name="T9" fmla="*/ 1 h 4"/>
                <a:gd name="T10" fmla="*/ 2 w 5"/>
                <a:gd name="T11" fmla="*/ 3 h 4"/>
                <a:gd name="T12" fmla="*/ 4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4" y="0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1" name="Freeform 845">
              <a:extLst>
                <a:ext uri="{FF2B5EF4-FFF2-40B4-BE49-F238E27FC236}">
                  <a16:creationId xmlns:a16="http://schemas.microsoft.com/office/drawing/2014/main" id="{26077B9C-ACFE-E39E-C4EB-F77A57869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9171" y="11611340"/>
              <a:ext cx="21981" cy="27478"/>
            </a:xfrm>
            <a:custGeom>
              <a:avLst/>
              <a:gdLst>
                <a:gd name="T0" fmla="*/ 17 w 18"/>
                <a:gd name="T1" fmla="*/ 11 h 23"/>
                <a:gd name="T2" fmla="*/ 16 w 18"/>
                <a:gd name="T3" fmla="*/ 10 h 23"/>
                <a:gd name="T4" fmla="*/ 13 w 18"/>
                <a:gd name="T5" fmla="*/ 9 h 23"/>
                <a:gd name="T6" fmla="*/ 7 w 18"/>
                <a:gd name="T7" fmla="*/ 1 h 23"/>
                <a:gd name="T8" fmla="*/ 5 w 18"/>
                <a:gd name="T9" fmla="*/ 0 h 23"/>
                <a:gd name="T10" fmla="*/ 2 w 18"/>
                <a:gd name="T11" fmla="*/ 4 h 23"/>
                <a:gd name="T12" fmla="*/ 0 w 18"/>
                <a:gd name="T13" fmla="*/ 6 h 23"/>
                <a:gd name="T14" fmla="*/ 1 w 18"/>
                <a:gd name="T15" fmla="*/ 8 h 23"/>
                <a:gd name="T16" fmla="*/ 3 w 18"/>
                <a:gd name="T17" fmla="*/ 7 h 23"/>
                <a:gd name="T18" fmla="*/ 5 w 18"/>
                <a:gd name="T19" fmla="*/ 11 h 23"/>
                <a:gd name="T20" fmla="*/ 4 w 18"/>
                <a:gd name="T21" fmla="*/ 12 h 23"/>
                <a:gd name="T22" fmla="*/ 8 w 18"/>
                <a:gd name="T23" fmla="*/ 18 h 23"/>
                <a:gd name="T24" fmla="*/ 9 w 18"/>
                <a:gd name="T25" fmla="*/ 20 h 23"/>
                <a:gd name="T26" fmla="*/ 9 w 18"/>
                <a:gd name="T27" fmla="*/ 22 h 23"/>
                <a:gd name="T28" fmla="*/ 11 w 18"/>
                <a:gd name="T29" fmla="*/ 22 h 23"/>
                <a:gd name="T30" fmla="*/ 14 w 18"/>
                <a:gd name="T31" fmla="*/ 22 h 23"/>
                <a:gd name="T32" fmla="*/ 17 w 18"/>
                <a:gd name="T33" fmla="*/ 18 h 23"/>
                <a:gd name="T34" fmla="*/ 17 w 18"/>
                <a:gd name="T35" fmla="*/ 18 h 23"/>
                <a:gd name="T36" fmla="*/ 17 w 18"/>
                <a:gd name="T37" fmla="*/ 17 h 23"/>
                <a:gd name="T38" fmla="*/ 16 w 18"/>
                <a:gd name="T39" fmla="*/ 16 h 23"/>
                <a:gd name="T40" fmla="*/ 17 w 18"/>
                <a:gd name="T41" fmla="*/ 14 h 23"/>
                <a:gd name="T42" fmla="*/ 17 w 18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3">
                  <a:moveTo>
                    <a:pt x="17" y="11"/>
                  </a:moveTo>
                  <a:lnTo>
                    <a:pt x="16" y="10"/>
                  </a:lnTo>
                  <a:lnTo>
                    <a:pt x="13" y="9"/>
                  </a:lnTo>
                  <a:lnTo>
                    <a:pt x="7" y="1"/>
                  </a:lnTo>
                  <a:lnTo>
                    <a:pt x="5" y="0"/>
                  </a:lnTo>
                  <a:lnTo>
                    <a:pt x="2" y="4"/>
                  </a:lnTo>
                  <a:lnTo>
                    <a:pt x="0" y="6"/>
                  </a:lnTo>
                  <a:lnTo>
                    <a:pt x="1" y="8"/>
                  </a:lnTo>
                  <a:lnTo>
                    <a:pt x="3" y="7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8" y="18"/>
                  </a:lnTo>
                  <a:lnTo>
                    <a:pt x="9" y="20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7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6" y="16"/>
                  </a:lnTo>
                  <a:lnTo>
                    <a:pt x="17" y="14"/>
                  </a:lnTo>
                  <a:lnTo>
                    <a:pt x="17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2" name="Freeform 846">
              <a:extLst>
                <a:ext uri="{FF2B5EF4-FFF2-40B4-BE49-F238E27FC236}">
                  <a16:creationId xmlns:a16="http://schemas.microsoft.com/office/drawing/2014/main" id="{6B365865-70DE-49C4-65CB-FD9F842F8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80257" y="11539904"/>
              <a:ext cx="10990" cy="5493"/>
            </a:xfrm>
            <a:custGeom>
              <a:avLst/>
              <a:gdLst>
                <a:gd name="T0" fmla="*/ 6 w 7"/>
                <a:gd name="T1" fmla="*/ 1 h 5"/>
                <a:gd name="T2" fmla="*/ 5 w 7"/>
                <a:gd name="T3" fmla="*/ 0 h 5"/>
                <a:gd name="T4" fmla="*/ 0 w 7"/>
                <a:gd name="T5" fmla="*/ 0 h 5"/>
                <a:gd name="T6" fmla="*/ 0 w 7"/>
                <a:gd name="T7" fmla="*/ 1 h 5"/>
                <a:gd name="T8" fmla="*/ 0 w 7"/>
                <a:gd name="T9" fmla="*/ 3 h 5"/>
                <a:gd name="T10" fmla="*/ 2 w 7"/>
                <a:gd name="T11" fmla="*/ 4 h 5"/>
                <a:gd name="T12" fmla="*/ 6 w 7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6" y="1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4"/>
                  </a:lnTo>
                  <a:lnTo>
                    <a:pt x="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3" name="Freeform 847">
              <a:extLst>
                <a:ext uri="{FF2B5EF4-FFF2-40B4-BE49-F238E27FC236}">
                  <a16:creationId xmlns:a16="http://schemas.microsoft.com/office/drawing/2014/main" id="{5673AFA6-1F42-F7A7-77CC-FF2260C10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3966" y="10578243"/>
              <a:ext cx="5493" cy="5497"/>
            </a:xfrm>
            <a:custGeom>
              <a:avLst/>
              <a:gdLst>
                <a:gd name="T0" fmla="*/ 1 w 6"/>
                <a:gd name="T1" fmla="*/ 2 h 6"/>
                <a:gd name="T2" fmla="*/ 0 w 6"/>
                <a:gd name="T3" fmla="*/ 3 h 6"/>
                <a:gd name="T4" fmla="*/ 0 w 6"/>
                <a:gd name="T5" fmla="*/ 5 h 6"/>
                <a:gd name="T6" fmla="*/ 1 w 6"/>
                <a:gd name="T7" fmla="*/ 5 h 6"/>
                <a:gd name="T8" fmla="*/ 5 w 6"/>
                <a:gd name="T9" fmla="*/ 4 h 6"/>
                <a:gd name="T10" fmla="*/ 4 w 6"/>
                <a:gd name="T11" fmla="*/ 2 h 6"/>
                <a:gd name="T12" fmla="*/ 3 w 6"/>
                <a:gd name="T13" fmla="*/ 0 h 6"/>
                <a:gd name="T14" fmla="*/ 1 w 6"/>
                <a:gd name="T1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3" y="0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4" name="Freeform 848">
              <a:extLst>
                <a:ext uri="{FF2B5EF4-FFF2-40B4-BE49-F238E27FC236}">
                  <a16:creationId xmlns:a16="http://schemas.microsoft.com/office/drawing/2014/main" id="{FC4EB93F-37DA-6764-B88A-6F9A37F10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132" y="10710128"/>
              <a:ext cx="5497" cy="5497"/>
            </a:xfrm>
            <a:custGeom>
              <a:avLst/>
              <a:gdLst>
                <a:gd name="T0" fmla="*/ 2 w 5"/>
                <a:gd name="T1" fmla="*/ 5 h 6"/>
                <a:gd name="T2" fmla="*/ 3 w 5"/>
                <a:gd name="T3" fmla="*/ 5 h 6"/>
                <a:gd name="T4" fmla="*/ 4 w 5"/>
                <a:gd name="T5" fmla="*/ 4 h 6"/>
                <a:gd name="T6" fmla="*/ 4 w 5"/>
                <a:gd name="T7" fmla="*/ 4 h 6"/>
                <a:gd name="T8" fmla="*/ 2 w 5"/>
                <a:gd name="T9" fmla="*/ 2 h 6"/>
                <a:gd name="T10" fmla="*/ 2 w 5"/>
                <a:gd name="T11" fmla="*/ 0 h 6"/>
                <a:gd name="T12" fmla="*/ 0 w 5"/>
                <a:gd name="T13" fmla="*/ 4 h 6"/>
                <a:gd name="T14" fmla="*/ 2 w 5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lnTo>
                    <a:pt x="3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5" name="Freeform 849">
              <a:extLst>
                <a:ext uri="{FF2B5EF4-FFF2-40B4-BE49-F238E27FC236}">
                  <a16:creationId xmlns:a16="http://schemas.microsoft.com/office/drawing/2014/main" id="{34616791-E459-8FF4-0DDE-5C0841D56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3132" y="10704635"/>
              <a:ext cx="5497" cy="5493"/>
            </a:xfrm>
            <a:custGeom>
              <a:avLst/>
              <a:gdLst>
                <a:gd name="T0" fmla="*/ 1 w 3"/>
                <a:gd name="T1" fmla="*/ 3 h 5"/>
                <a:gd name="T2" fmla="*/ 2 w 3"/>
                <a:gd name="T3" fmla="*/ 3 h 5"/>
                <a:gd name="T4" fmla="*/ 2 w 3"/>
                <a:gd name="T5" fmla="*/ 0 h 5"/>
                <a:gd name="T6" fmla="*/ 1 w 3"/>
                <a:gd name="T7" fmla="*/ 1 h 5"/>
                <a:gd name="T8" fmla="*/ 0 w 3"/>
                <a:gd name="T9" fmla="*/ 2 h 5"/>
                <a:gd name="T10" fmla="*/ 0 w 3"/>
                <a:gd name="T11" fmla="*/ 3 h 5"/>
                <a:gd name="T12" fmla="*/ 0 w 3"/>
                <a:gd name="T13" fmla="*/ 4 h 5"/>
                <a:gd name="T14" fmla="*/ 1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6" name="Freeform 850">
              <a:extLst>
                <a:ext uri="{FF2B5EF4-FFF2-40B4-BE49-F238E27FC236}">
                  <a16:creationId xmlns:a16="http://schemas.microsoft.com/office/drawing/2014/main" id="{97BE3E37-C318-B910-C2AF-0C501F0A8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3869" y="10297990"/>
              <a:ext cx="5493" cy="5493"/>
            </a:xfrm>
            <a:custGeom>
              <a:avLst/>
              <a:gdLst>
                <a:gd name="T0" fmla="*/ 3 w 6"/>
                <a:gd name="T1" fmla="*/ 4 h 5"/>
                <a:gd name="T2" fmla="*/ 5 w 6"/>
                <a:gd name="T3" fmla="*/ 2 h 5"/>
                <a:gd name="T4" fmla="*/ 4 w 6"/>
                <a:gd name="T5" fmla="*/ 0 h 5"/>
                <a:gd name="T6" fmla="*/ 1 w 6"/>
                <a:gd name="T7" fmla="*/ 1 h 5"/>
                <a:gd name="T8" fmla="*/ 0 w 6"/>
                <a:gd name="T9" fmla="*/ 2 h 5"/>
                <a:gd name="T10" fmla="*/ 1 w 6"/>
                <a:gd name="T11" fmla="*/ 3 h 5"/>
                <a:gd name="T12" fmla="*/ 3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3" y="4"/>
                  </a:moveTo>
                  <a:lnTo>
                    <a:pt x="5" y="2"/>
                  </a:lnTo>
                  <a:lnTo>
                    <a:pt x="4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3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7" name="Freeform 851">
              <a:extLst>
                <a:ext uri="{FF2B5EF4-FFF2-40B4-BE49-F238E27FC236}">
                  <a16:creationId xmlns:a16="http://schemas.microsoft.com/office/drawing/2014/main" id="{741C8EBA-655E-9E43-4C01-E95DFE01C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3228" y="10627702"/>
              <a:ext cx="10990" cy="10990"/>
            </a:xfrm>
            <a:custGeom>
              <a:avLst/>
              <a:gdLst>
                <a:gd name="T0" fmla="*/ 1 w 8"/>
                <a:gd name="T1" fmla="*/ 3 h 10"/>
                <a:gd name="T2" fmla="*/ 2 w 8"/>
                <a:gd name="T3" fmla="*/ 5 h 10"/>
                <a:gd name="T4" fmla="*/ 4 w 8"/>
                <a:gd name="T5" fmla="*/ 8 h 10"/>
                <a:gd name="T6" fmla="*/ 6 w 8"/>
                <a:gd name="T7" fmla="*/ 9 h 10"/>
                <a:gd name="T8" fmla="*/ 7 w 8"/>
                <a:gd name="T9" fmla="*/ 8 h 10"/>
                <a:gd name="T10" fmla="*/ 7 w 8"/>
                <a:gd name="T11" fmla="*/ 6 h 10"/>
                <a:gd name="T12" fmla="*/ 6 w 8"/>
                <a:gd name="T13" fmla="*/ 4 h 10"/>
                <a:gd name="T14" fmla="*/ 6 w 8"/>
                <a:gd name="T15" fmla="*/ 0 h 10"/>
                <a:gd name="T16" fmla="*/ 4 w 8"/>
                <a:gd name="T17" fmla="*/ 0 h 10"/>
                <a:gd name="T18" fmla="*/ 4 w 8"/>
                <a:gd name="T19" fmla="*/ 1 h 10"/>
                <a:gd name="T20" fmla="*/ 2 w 8"/>
                <a:gd name="T21" fmla="*/ 2 h 10"/>
                <a:gd name="T22" fmla="*/ 0 w 8"/>
                <a:gd name="T23" fmla="*/ 1 h 10"/>
                <a:gd name="T24" fmla="*/ 1 w 8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1" y="3"/>
                  </a:moveTo>
                  <a:lnTo>
                    <a:pt x="2" y="5"/>
                  </a:lnTo>
                  <a:lnTo>
                    <a:pt x="4" y="8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6"/>
                  </a:lnTo>
                  <a:lnTo>
                    <a:pt x="6" y="4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0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8" name="Freeform 852">
              <a:extLst>
                <a:ext uri="{FF2B5EF4-FFF2-40B4-BE49-F238E27FC236}">
                  <a16:creationId xmlns:a16="http://schemas.microsoft.com/office/drawing/2014/main" id="{791FC47E-E81A-25B1-1E12-29AAA5089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1600" y="10792558"/>
              <a:ext cx="5493" cy="10990"/>
            </a:xfrm>
            <a:custGeom>
              <a:avLst/>
              <a:gdLst>
                <a:gd name="T0" fmla="*/ 2 w 3"/>
                <a:gd name="T1" fmla="*/ 5 h 8"/>
                <a:gd name="T2" fmla="*/ 2 w 3"/>
                <a:gd name="T3" fmla="*/ 3 h 8"/>
                <a:gd name="T4" fmla="*/ 1 w 3"/>
                <a:gd name="T5" fmla="*/ 0 h 8"/>
                <a:gd name="T6" fmla="*/ 0 w 3"/>
                <a:gd name="T7" fmla="*/ 1 h 8"/>
                <a:gd name="T8" fmla="*/ 0 w 3"/>
                <a:gd name="T9" fmla="*/ 3 h 8"/>
                <a:gd name="T10" fmla="*/ 1 w 3"/>
                <a:gd name="T11" fmla="*/ 7 h 8"/>
                <a:gd name="T12" fmla="*/ 2 w 3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2" y="5"/>
                  </a:moveTo>
                  <a:lnTo>
                    <a:pt x="2" y="3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7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39" name="Freeform 853">
              <a:extLst>
                <a:ext uri="{FF2B5EF4-FFF2-40B4-BE49-F238E27FC236}">
                  <a16:creationId xmlns:a16="http://schemas.microsoft.com/office/drawing/2014/main" id="{A11D7A1B-5043-4612-A474-0DF92F906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581" y="10798051"/>
              <a:ext cx="5493" cy="5497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1 h 4"/>
                <a:gd name="T6" fmla="*/ 0 w 3"/>
                <a:gd name="T7" fmla="*/ 0 h 4"/>
                <a:gd name="T8" fmla="*/ 0 w 3"/>
                <a:gd name="T9" fmla="*/ 2 h 4"/>
                <a:gd name="T10" fmla="*/ 0 w 3"/>
                <a:gd name="T11" fmla="*/ 3 h 4"/>
                <a:gd name="T12" fmla="*/ 0 w 3"/>
                <a:gd name="T13" fmla="*/ 3 h 4"/>
                <a:gd name="T14" fmla="*/ 2 w 3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lnTo>
                    <a:pt x="2" y="3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3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0" name="Freeform 854">
              <a:extLst>
                <a:ext uri="{FF2B5EF4-FFF2-40B4-BE49-F238E27FC236}">
                  <a16:creationId xmlns:a16="http://schemas.microsoft.com/office/drawing/2014/main" id="{DA818AF1-CAE4-CD4E-12BA-5028644B6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8978" y="11023356"/>
              <a:ext cx="5497" cy="16484"/>
            </a:xfrm>
            <a:custGeom>
              <a:avLst/>
              <a:gdLst>
                <a:gd name="T0" fmla="*/ 0 w 6"/>
                <a:gd name="T1" fmla="*/ 4 h 12"/>
                <a:gd name="T2" fmla="*/ 0 w 6"/>
                <a:gd name="T3" fmla="*/ 9 h 12"/>
                <a:gd name="T4" fmla="*/ 1 w 6"/>
                <a:gd name="T5" fmla="*/ 11 h 12"/>
                <a:gd name="T6" fmla="*/ 2 w 6"/>
                <a:gd name="T7" fmla="*/ 11 h 12"/>
                <a:gd name="T8" fmla="*/ 5 w 6"/>
                <a:gd name="T9" fmla="*/ 1 h 12"/>
                <a:gd name="T10" fmla="*/ 4 w 6"/>
                <a:gd name="T11" fmla="*/ 0 h 12"/>
                <a:gd name="T12" fmla="*/ 2 w 6"/>
                <a:gd name="T13" fmla="*/ 0 h 12"/>
                <a:gd name="T14" fmla="*/ 0 w 6"/>
                <a:gd name="T1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0" y="4"/>
                  </a:moveTo>
                  <a:lnTo>
                    <a:pt x="0" y="9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1" name="Freeform 855">
              <a:extLst>
                <a:ext uri="{FF2B5EF4-FFF2-40B4-BE49-F238E27FC236}">
                  <a16:creationId xmlns:a16="http://schemas.microsoft.com/office/drawing/2014/main" id="{2906C5A6-BD56-B715-C0C5-28A891C00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8978" y="11006868"/>
              <a:ext cx="5497" cy="16487"/>
            </a:xfrm>
            <a:custGeom>
              <a:avLst/>
              <a:gdLst>
                <a:gd name="T0" fmla="*/ 2 w 4"/>
                <a:gd name="T1" fmla="*/ 11 h 12"/>
                <a:gd name="T2" fmla="*/ 3 w 4"/>
                <a:gd name="T3" fmla="*/ 11 h 12"/>
                <a:gd name="T4" fmla="*/ 2 w 4"/>
                <a:gd name="T5" fmla="*/ 7 h 12"/>
                <a:gd name="T6" fmla="*/ 3 w 4"/>
                <a:gd name="T7" fmla="*/ 1 h 12"/>
                <a:gd name="T8" fmla="*/ 2 w 4"/>
                <a:gd name="T9" fmla="*/ 0 h 12"/>
                <a:gd name="T10" fmla="*/ 1 w 4"/>
                <a:gd name="T11" fmla="*/ 2 h 12"/>
                <a:gd name="T12" fmla="*/ 0 w 4"/>
                <a:gd name="T13" fmla="*/ 5 h 12"/>
                <a:gd name="T14" fmla="*/ 0 w 4"/>
                <a:gd name="T15" fmla="*/ 8 h 12"/>
                <a:gd name="T16" fmla="*/ 2 w 4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2">
                  <a:moveTo>
                    <a:pt x="2" y="11"/>
                  </a:moveTo>
                  <a:lnTo>
                    <a:pt x="3" y="11"/>
                  </a:lnTo>
                  <a:lnTo>
                    <a:pt x="2" y="7"/>
                  </a:lnTo>
                  <a:lnTo>
                    <a:pt x="3" y="1"/>
                  </a:lnTo>
                  <a:lnTo>
                    <a:pt x="2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0" y="8"/>
                  </a:lnTo>
                  <a:lnTo>
                    <a:pt x="2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2" name="Freeform 856">
              <a:extLst>
                <a:ext uri="{FF2B5EF4-FFF2-40B4-BE49-F238E27FC236}">
                  <a16:creationId xmlns:a16="http://schemas.microsoft.com/office/drawing/2014/main" id="{0F87827C-B7E7-3718-C460-15803E2DA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82494" y="10907955"/>
              <a:ext cx="16484" cy="43962"/>
            </a:xfrm>
            <a:custGeom>
              <a:avLst/>
              <a:gdLst>
                <a:gd name="T0" fmla="*/ 2 w 13"/>
                <a:gd name="T1" fmla="*/ 36 h 37"/>
                <a:gd name="T2" fmla="*/ 3 w 13"/>
                <a:gd name="T3" fmla="*/ 35 h 37"/>
                <a:gd name="T4" fmla="*/ 3 w 13"/>
                <a:gd name="T5" fmla="*/ 33 h 37"/>
                <a:gd name="T6" fmla="*/ 5 w 13"/>
                <a:gd name="T7" fmla="*/ 27 h 37"/>
                <a:gd name="T8" fmla="*/ 12 w 13"/>
                <a:gd name="T9" fmla="*/ 11 h 37"/>
                <a:gd name="T10" fmla="*/ 12 w 13"/>
                <a:gd name="T11" fmla="*/ 8 h 37"/>
                <a:gd name="T12" fmla="*/ 10 w 13"/>
                <a:gd name="T13" fmla="*/ 6 h 37"/>
                <a:gd name="T14" fmla="*/ 10 w 13"/>
                <a:gd name="T15" fmla="*/ 0 h 37"/>
                <a:gd name="T16" fmla="*/ 8 w 13"/>
                <a:gd name="T17" fmla="*/ 0 h 37"/>
                <a:gd name="T18" fmla="*/ 7 w 13"/>
                <a:gd name="T19" fmla="*/ 0 h 37"/>
                <a:gd name="T20" fmla="*/ 6 w 13"/>
                <a:gd name="T21" fmla="*/ 1 h 37"/>
                <a:gd name="T22" fmla="*/ 5 w 13"/>
                <a:gd name="T23" fmla="*/ 3 h 37"/>
                <a:gd name="T24" fmla="*/ 7 w 13"/>
                <a:gd name="T25" fmla="*/ 3 h 37"/>
                <a:gd name="T26" fmla="*/ 8 w 13"/>
                <a:gd name="T27" fmla="*/ 6 h 37"/>
                <a:gd name="T28" fmla="*/ 8 w 13"/>
                <a:gd name="T29" fmla="*/ 9 h 37"/>
                <a:gd name="T30" fmla="*/ 7 w 13"/>
                <a:gd name="T31" fmla="*/ 12 h 37"/>
                <a:gd name="T32" fmla="*/ 2 w 13"/>
                <a:gd name="T33" fmla="*/ 16 h 37"/>
                <a:gd name="T34" fmla="*/ 2 w 13"/>
                <a:gd name="T35" fmla="*/ 20 h 37"/>
                <a:gd name="T36" fmla="*/ 2 w 13"/>
                <a:gd name="T37" fmla="*/ 22 h 37"/>
                <a:gd name="T38" fmla="*/ 1 w 13"/>
                <a:gd name="T39" fmla="*/ 25 h 37"/>
                <a:gd name="T40" fmla="*/ 0 w 13"/>
                <a:gd name="T41" fmla="*/ 28 h 37"/>
                <a:gd name="T42" fmla="*/ 1 w 13"/>
                <a:gd name="T43" fmla="*/ 35 h 37"/>
                <a:gd name="T44" fmla="*/ 2 w 13"/>
                <a:gd name="T45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37">
                  <a:moveTo>
                    <a:pt x="2" y="36"/>
                  </a:moveTo>
                  <a:lnTo>
                    <a:pt x="3" y="35"/>
                  </a:lnTo>
                  <a:lnTo>
                    <a:pt x="3" y="33"/>
                  </a:lnTo>
                  <a:lnTo>
                    <a:pt x="5" y="27"/>
                  </a:lnTo>
                  <a:lnTo>
                    <a:pt x="12" y="11"/>
                  </a:lnTo>
                  <a:lnTo>
                    <a:pt x="12" y="8"/>
                  </a:lnTo>
                  <a:lnTo>
                    <a:pt x="10" y="6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6"/>
                  </a:lnTo>
                  <a:lnTo>
                    <a:pt x="8" y="9"/>
                  </a:lnTo>
                  <a:lnTo>
                    <a:pt x="7" y="12"/>
                  </a:lnTo>
                  <a:lnTo>
                    <a:pt x="2" y="16"/>
                  </a:lnTo>
                  <a:lnTo>
                    <a:pt x="2" y="20"/>
                  </a:lnTo>
                  <a:lnTo>
                    <a:pt x="2" y="22"/>
                  </a:lnTo>
                  <a:lnTo>
                    <a:pt x="1" y="25"/>
                  </a:lnTo>
                  <a:lnTo>
                    <a:pt x="0" y="28"/>
                  </a:lnTo>
                  <a:lnTo>
                    <a:pt x="1" y="35"/>
                  </a:lnTo>
                  <a:lnTo>
                    <a:pt x="2" y="3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3" name="Freeform 857">
              <a:extLst>
                <a:ext uri="{FF2B5EF4-FFF2-40B4-BE49-F238E27FC236}">
                  <a16:creationId xmlns:a16="http://schemas.microsoft.com/office/drawing/2014/main" id="{4BFCE619-06A9-CF8E-877A-7B4C5DD1F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5562" y="10853003"/>
              <a:ext cx="10990" cy="16487"/>
            </a:xfrm>
            <a:custGeom>
              <a:avLst/>
              <a:gdLst>
                <a:gd name="T0" fmla="*/ 6 w 9"/>
                <a:gd name="T1" fmla="*/ 11 h 12"/>
                <a:gd name="T2" fmla="*/ 7 w 9"/>
                <a:gd name="T3" fmla="*/ 10 h 12"/>
                <a:gd name="T4" fmla="*/ 8 w 9"/>
                <a:gd name="T5" fmla="*/ 9 h 12"/>
                <a:gd name="T6" fmla="*/ 7 w 9"/>
                <a:gd name="T7" fmla="*/ 7 h 12"/>
                <a:gd name="T8" fmla="*/ 6 w 9"/>
                <a:gd name="T9" fmla="*/ 5 h 12"/>
                <a:gd name="T10" fmla="*/ 6 w 9"/>
                <a:gd name="T11" fmla="*/ 2 h 12"/>
                <a:gd name="T12" fmla="*/ 6 w 9"/>
                <a:gd name="T13" fmla="*/ 1 h 12"/>
                <a:gd name="T14" fmla="*/ 4 w 9"/>
                <a:gd name="T15" fmla="*/ 1 h 12"/>
                <a:gd name="T16" fmla="*/ 3 w 9"/>
                <a:gd name="T17" fmla="*/ 1 h 12"/>
                <a:gd name="T18" fmla="*/ 1 w 9"/>
                <a:gd name="T19" fmla="*/ 0 h 12"/>
                <a:gd name="T20" fmla="*/ 0 w 9"/>
                <a:gd name="T21" fmla="*/ 2 h 12"/>
                <a:gd name="T22" fmla="*/ 4 w 9"/>
                <a:gd name="T23" fmla="*/ 9 h 12"/>
                <a:gd name="T24" fmla="*/ 6 w 9"/>
                <a:gd name="T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lnTo>
                    <a:pt x="7" y="10"/>
                  </a:lnTo>
                  <a:lnTo>
                    <a:pt x="8" y="9"/>
                  </a:lnTo>
                  <a:lnTo>
                    <a:pt x="7" y="7"/>
                  </a:lnTo>
                  <a:lnTo>
                    <a:pt x="6" y="5"/>
                  </a:lnTo>
                  <a:lnTo>
                    <a:pt x="6" y="2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0"/>
                  </a:lnTo>
                  <a:lnTo>
                    <a:pt x="0" y="2"/>
                  </a:lnTo>
                  <a:lnTo>
                    <a:pt x="4" y="9"/>
                  </a:lnTo>
                  <a:lnTo>
                    <a:pt x="6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4" name="Freeform 858">
              <a:extLst>
                <a:ext uri="{FF2B5EF4-FFF2-40B4-BE49-F238E27FC236}">
                  <a16:creationId xmlns:a16="http://schemas.microsoft.com/office/drawing/2014/main" id="{6AEDF1A1-A46F-1535-B00A-1352639D5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3071" y="10440865"/>
              <a:ext cx="27474" cy="27474"/>
            </a:xfrm>
            <a:custGeom>
              <a:avLst/>
              <a:gdLst>
                <a:gd name="T0" fmla="*/ 18 w 20"/>
                <a:gd name="T1" fmla="*/ 17 h 22"/>
                <a:gd name="T2" fmla="*/ 14 w 20"/>
                <a:gd name="T3" fmla="*/ 16 h 22"/>
                <a:gd name="T4" fmla="*/ 13 w 20"/>
                <a:gd name="T5" fmla="*/ 15 h 22"/>
                <a:gd name="T6" fmla="*/ 13 w 20"/>
                <a:gd name="T7" fmla="*/ 13 h 22"/>
                <a:gd name="T8" fmla="*/ 14 w 20"/>
                <a:gd name="T9" fmla="*/ 10 h 22"/>
                <a:gd name="T10" fmla="*/ 15 w 20"/>
                <a:gd name="T11" fmla="*/ 8 h 22"/>
                <a:gd name="T12" fmla="*/ 16 w 20"/>
                <a:gd name="T13" fmla="*/ 8 h 22"/>
                <a:gd name="T14" fmla="*/ 18 w 20"/>
                <a:gd name="T15" fmla="*/ 5 h 22"/>
                <a:gd name="T16" fmla="*/ 18 w 20"/>
                <a:gd name="T17" fmla="*/ 4 h 22"/>
                <a:gd name="T18" fmla="*/ 17 w 20"/>
                <a:gd name="T19" fmla="*/ 4 h 22"/>
                <a:gd name="T20" fmla="*/ 16 w 20"/>
                <a:gd name="T21" fmla="*/ 3 h 22"/>
                <a:gd name="T22" fmla="*/ 15 w 20"/>
                <a:gd name="T23" fmla="*/ 6 h 22"/>
                <a:gd name="T24" fmla="*/ 13 w 20"/>
                <a:gd name="T25" fmla="*/ 6 h 22"/>
                <a:gd name="T26" fmla="*/ 12 w 20"/>
                <a:gd name="T27" fmla="*/ 5 h 22"/>
                <a:gd name="T28" fmla="*/ 11 w 20"/>
                <a:gd name="T29" fmla="*/ 2 h 22"/>
                <a:gd name="T30" fmla="*/ 11 w 20"/>
                <a:gd name="T31" fmla="*/ 0 h 22"/>
                <a:gd name="T32" fmla="*/ 10 w 20"/>
                <a:gd name="T33" fmla="*/ 0 h 22"/>
                <a:gd name="T34" fmla="*/ 8 w 20"/>
                <a:gd name="T35" fmla="*/ 2 h 22"/>
                <a:gd name="T36" fmla="*/ 7 w 20"/>
                <a:gd name="T37" fmla="*/ 4 h 22"/>
                <a:gd name="T38" fmla="*/ 3 w 20"/>
                <a:gd name="T39" fmla="*/ 6 h 22"/>
                <a:gd name="T40" fmla="*/ 2 w 20"/>
                <a:gd name="T41" fmla="*/ 11 h 22"/>
                <a:gd name="T42" fmla="*/ 3 w 20"/>
                <a:gd name="T43" fmla="*/ 15 h 22"/>
                <a:gd name="T44" fmla="*/ 2 w 20"/>
                <a:gd name="T45" fmla="*/ 17 h 22"/>
                <a:gd name="T46" fmla="*/ 0 w 20"/>
                <a:gd name="T47" fmla="*/ 18 h 22"/>
                <a:gd name="T48" fmla="*/ 1 w 20"/>
                <a:gd name="T49" fmla="*/ 19 h 22"/>
                <a:gd name="T50" fmla="*/ 4 w 20"/>
                <a:gd name="T51" fmla="*/ 19 h 22"/>
                <a:gd name="T52" fmla="*/ 10 w 20"/>
                <a:gd name="T53" fmla="*/ 20 h 22"/>
                <a:gd name="T54" fmla="*/ 14 w 20"/>
                <a:gd name="T55" fmla="*/ 20 h 22"/>
                <a:gd name="T56" fmla="*/ 18 w 20"/>
                <a:gd name="T57" fmla="*/ 21 h 22"/>
                <a:gd name="T58" fmla="*/ 19 w 20"/>
                <a:gd name="T59" fmla="*/ 19 h 22"/>
                <a:gd name="T60" fmla="*/ 19 w 20"/>
                <a:gd name="T61" fmla="*/ 17 h 22"/>
                <a:gd name="T62" fmla="*/ 19 w 20"/>
                <a:gd name="T63" fmla="*/ 17 h 22"/>
                <a:gd name="T64" fmla="*/ 18 w 20"/>
                <a:gd name="T65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22">
                  <a:moveTo>
                    <a:pt x="18" y="17"/>
                  </a:moveTo>
                  <a:lnTo>
                    <a:pt x="14" y="16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4" y="10"/>
                  </a:lnTo>
                  <a:lnTo>
                    <a:pt x="15" y="8"/>
                  </a:lnTo>
                  <a:lnTo>
                    <a:pt x="16" y="8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6" y="3"/>
                  </a:lnTo>
                  <a:lnTo>
                    <a:pt x="15" y="6"/>
                  </a:lnTo>
                  <a:lnTo>
                    <a:pt x="13" y="6"/>
                  </a:lnTo>
                  <a:lnTo>
                    <a:pt x="12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2"/>
                  </a:lnTo>
                  <a:lnTo>
                    <a:pt x="7" y="4"/>
                  </a:lnTo>
                  <a:lnTo>
                    <a:pt x="3" y="6"/>
                  </a:lnTo>
                  <a:lnTo>
                    <a:pt x="2" y="11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1" y="19"/>
                  </a:lnTo>
                  <a:lnTo>
                    <a:pt x="4" y="19"/>
                  </a:lnTo>
                  <a:lnTo>
                    <a:pt x="10" y="20"/>
                  </a:lnTo>
                  <a:lnTo>
                    <a:pt x="14" y="20"/>
                  </a:lnTo>
                  <a:lnTo>
                    <a:pt x="18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7"/>
                  </a:lnTo>
                  <a:lnTo>
                    <a:pt x="18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5" name="Freeform 859">
              <a:extLst>
                <a:ext uri="{FF2B5EF4-FFF2-40B4-BE49-F238E27FC236}">
                  <a16:creationId xmlns:a16="http://schemas.microsoft.com/office/drawing/2014/main" id="{04E293F0-04E0-A8D8-5196-ED9DC9BC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8565" y="10517798"/>
              <a:ext cx="5497" cy="5493"/>
            </a:xfrm>
            <a:custGeom>
              <a:avLst/>
              <a:gdLst>
                <a:gd name="T0" fmla="*/ 0 w 5"/>
                <a:gd name="T1" fmla="*/ 2 h 5"/>
                <a:gd name="T2" fmla="*/ 1 w 5"/>
                <a:gd name="T3" fmla="*/ 4 h 5"/>
                <a:gd name="T4" fmla="*/ 2 w 5"/>
                <a:gd name="T5" fmla="*/ 4 h 5"/>
                <a:gd name="T6" fmla="*/ 3 w 5"/>
                <a:gd name="T7" fmla="*/ 4 h 5"/>
                <a:gd name="T8" fmla="*/ 4 w 5"/>
                <a:gd name="T9" fmla="*/ 1 h 5"/>
                <a:gd name="T10" fmla="*/ 3 w 5"/>
                <a:gd name="T11" fmla="*/ 0 h 5"/>
                <a:gd name="T12" fmla="*/ 1 w 5"/>
                <a:gd name="T13" fmla="*/ 1 h 5"/>
                <a:gd name="T14" fmla="*/ 0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lnTo>
                    <a:pt x="1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6" name="Freeform 860">
              <a:extLst>
                <a:ext uri="{FF2B5EF4-FFF2-40B4-BE49-F238E27FC236}">
                  <a16:creationId xmlns:a16="http://schemas.microsoft.com/office/drawing/2014/main" id="{7E178F88-CBDE-A364-98E2-A634AE22A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3869" y="10319971"/>
              <a:ext cx="5493" cy="5493"/>
            </a:xfrm>
            <a:custGeom>
              <a:avLst/>
              <a:gdLst>
                <a:gd name="T0" fmla="*/ 0 w 5"/>
                <a:gd name="T1" fmla="*/ 1 h 6"/>
                <a:gd name="T2" fmla="*/ 0 w 5"/>
                <a:gd name="T3" fmla="*/ 2 h 6"/>
                <a:gd name="T4" fmla="*/ 0 w 5"/>
                <a:gd name="T5" fmla="*/ 4 h 6"/>
                <a:gd name="T6" fmla="*/ 1 w 5"/>
                <a:gd name="T7" fmla="*/ 5 h 6"/>
                <a:gd name="T8" fmla="*/ 4 w 5"/>
                <a:gd name="T9" fmla="*/ 3 h 6"/>
                <a:gd name="T10" fmla="*/ 2 w 5"/>
                <a:gd name="T11" fmla="*/ 0 h 6"/>
                <a:gd name="T12" fmla="*/ 0 w 5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0" y="1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" y="5"/>
                  </a:lnTo>
                  <a:lnTo>
                    <a:pt x="4" y="3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7" name="Freeform 861">
              <a:extLst>
                <a:ext uri="{FF2B5EF4-FFF2-40B4-BE49-F238E27FC236}">
                  <a16:creationId xmlns:a16="http://schemas.microsoft.com/office/drawing/2014/main" id="{8CFD977C-E583-94B0-B460-B5657D35A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5052" y="10517798"/>
              <a:ext cx="5493" cy="5493"/>
            </a:xfrm>
            <a:custGeom>
              <a:avLst/>
              <a:gdLst>
                <a:gd name="T0" fmla="*/ 0 w 3"/>
                <a:gd name="T1" fmla="*/ 5 h 6"/>
                <a:gd name="T2" fmla="*/ 1 w 3"/>
                <a:gd name="T3" fmla="*/ 4 h 6"/>
                <a:gd name="T4" fmla="*/ 2 w 3"/>
                <a:gd name="T5" fmla="*/ 3 h 6"/>
                <a:gd name="T6" fmla="*/ 2 w 3"/>
                <a:gd name="T7" fmla="*/ 0 h 6"/>
                <a:gd name="T8" fmla="*/ 0 w 3"/>
                <a:gd name="T9" fmla="*/ 2 h 6"/>
                <a:gd name="T10" fmla="*/ 0 w 3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0" y="5"/>
                  </a:moveTo>
                  <a:lnTo>
                    <a:pt x="1" y="4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8" name="Freeform 862">
              <a:extLst>
                <a:ext uri="{FF2B5EF4-FFF2-40B4-BE49-F238E27FC236}">
                  <a16:creationId xmlns:a16="http://schemas.microsoft.com/office/drawing/2014/main" id="{CA989747-21F3-8996-3A93-C3DEEDAA8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7574" y="10352942"/>
              <a:ext cx="10990" cy="10990"/>
            </a:xfrm>
            <a:custGeom>
              <a:avLst/>
              <a:gdLst>
                <a:gd name="T0" fmla="*/ 7 w 11"/>
                <a:gd name="T1" fmla="*/ 3 h 8"/>
                <a:gd name="T2" fmla="*/ 9 w 11"/>
                <a:gd name="T3" fmla="*/ 1 h 8"/>
                <a:gd name="T4" fmla="*/ 10 w 11"/>
                <a:gd name="T5" fmla="*/ 0 h 8"/>
                <a:gd name="T6" fmla="*/ 8 w 11"/>
                <a:gd name="T7" fmla="*/ 1 h 8"/>
                <a:gd name="T8" fmla="*/ 3 w 11"/>
                <a:gd name="T9" fmla="*/ 3 h 8"/>
                <a:gd name="T10" fmla="*/ 0 w 11"/>
                <a:gd name="T11" fmla="*/ 7 h 8"/>
                <a:gd name="T12" fmla="*/ 5 w 11"/>
                <a:gd name="T13" fmla="*/ 4 h 8"/>
                <a:gd name="T14" fmla="*/ 7 w 11"/>
                <a:gd name="T1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7" y="3"/>
                  </a:moveTo>
                  <a:lnTo>
                    <a:pt x="9" y="1"/>
                  </a:lnTo>
                  <a:lnTo>
                    <a:pt x="10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0" y="7"/>
                  </a:lnTo>
                  <a:lnTo>
                    <a:pt x="5" y="4"/>
                  </a:lnTo>
                  <a:lnTo>
                    <a:pt x="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49" name="Freeform 863">
              <a:extLst>
                <a:ext uri="{FF2B5EF4-FFF2-40B4-BE49-F238E27FC236}">
                  <a16:creationId xmlns:a16="http://schemas.microsoft.com/office/drawing/2014/main" id="{46F56AF2-A849-9ED9-4CBD-86F77D649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9206" y="10336455"/>
              <a:ext cx="5493" cy="16487"/>
            </a:xfrm>
            <a:custGeom>
              <a:avLst/>
              <a:gdLst>
                <a:gd name="T0" fmla="*/ 0 w 6"/>
                <a:gd name="T1" fmla="*/ 6 h 12"/>
                <a:gd name="T2" fmla="*/ 4 w 6"/>
                <a:gd name="T3" fmla="*/ 11 h 12"/>
                <a:gd name="T4" fmla="*/ 4 w 6"/>
                <a:gd name="T5" fmla="*/ 10 h 12"/>
                <a:gd name="T6" fmla="*/ 5 w 6"/>
                <a:gd name="T7" fmla="*/ 6 h 12"/>
                <a:gd name="T8" fmla="*/ 4 w 6"/>
                <a:gd name="T9" fmla="*/ 4 h 12"/>
                <a:gd name="T10" fmla="*/ 4 w 6"/>
                <a:gd name="T11" fmla="*/ 1 h 12"/>
                <a:gd name="T12" fmla="*/ 4 w 6"/>
                <a:gd name="T13" fmla="*/ 0 h 12"/>
                <a:gd name="T14" fmla="*/ 2 w 6"/>
                <a:gd name="T15" fmla="*/ 2 h 12"/>
                <a:gd name="T16" fmla="*/ 0 w 6"/>
                <a:gd name="T17" fmla="*/ 2 h 12"/>
                <a:gd name="T18" fmla="*/ 2 w 6"/>
                <a:gd name="T19" fmla="*/ 5 h 12"/>
                <a:gd name="T20" fmla="*/ 0 w 6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2">
                  <a:moveTo>
                    <a:pt x="0" y="6"/>
                  </a:moveTo>
                  <a:lnTo>
                    <a:pt x="4" y="11"/>
                  </a:lnTo>
                  <a:lnTo>
                    <a:pt x="4" y="10"/>
                  </a:lnTo>
                  <a:lnTo>
                    <a:pt x="5" y="6"/>
                  </a:lnTo>
                  <a:lnTo>
                    <a:pt x="4" y="4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5"/>
                  </a:lnTo>
                  <a:lnTo>
                    <a:pt x="0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0" name="Freeform 864">
              <a:extLst>
                <a:ext uri="{FF2B5EF4-FFF2-40B4-BE49-F238E27FC236}">
                  <a16:creationId xmlns:a16="http://schemas.microsoft.com/office/drawing/2014/main" id="{3FE902F4-4125-D4F4-E225-11CC36242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8565" y="10336455"/>
              <a:ext cx="10990" cy="16487"/>
            </a:xfrm>
            <a:custGeom>
              <a:avLst/>
              <a:gdLst>
                <a:gd name="T0" fmla="*/ 2 w 9"/>
                <a:gd name="T1" fmla="*/ 12 h 15"/>
                <a:gd name="T2" fmla="*/ 7 w 9"/>
                <a:gd name="T3" fmla="*/ 6 h 15"/>
                <a:gd name="T4" fmla="*/ 8 w 9"/>
                <a:gd name="T5" fmla="*/ 0 h 15"/>
                <a:gd name="T6" fmla="*/ 7 w 9"/>
                <a:gd name="T7" fmla="*/ 1 h 15"/>
                <a:gd name="T8" fmla="*/ 7 w 9"/>
                <a:gd name="T9" fmla="*/ 3 h 15"/>
                <a:gd name="T10" fmla="*/ 6 w 9"/>
                <a:gd name="T11" fmla="*/ 5 h 15"/>
                <a:gd name="T12" fmla="*/ 5 w 9"/>
                <a:gd name="T13" fmla="*/ 6 h 15"/>
                <a:gd name="T14" fmla="*/ 4 w 9"/>
                <a:gd name="T15" fmla="*/ 7 h 15"/>
                <a:gd name="T16" fmla="*/ 1 w 9"/>
                <a:gd name="T17" fmla="*/ 11 h 15"/>
                <a:gd name="T18" fmla="*/ 0 w 9"/>
                <a:gd name="T19" fmla="*/ 12 h 15"/>
                <a:gd name="T20" fmla="*/ 0 w 9"/>
                <a:gd name="T21" fmla="*/ 14 h 15"/>
                <a:gd name="T22" fmla="*/ 2 w 9"/>
                <a:gd name="T2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5">
                  <a:moveTo>
                    <a:pt x="2" y="12"/>
                  </a:moveTo>
                  <a:lnTo>
                    <a:pt x="7" y="6"/>
                  </a:lnTo>
                  <a:lnTo>
                    <a:pt x="8" y="0"/>
                  </a:lnTo>
                  <a:lnTo>
                    <a:pt x="7" y="1"/>
                  </a:lnTo>
                  <a:lnTo>
                    <a:pt x="7" y="3"/>
                  </a:lnTo>
                  <a:lnTo>
                    <a:pt x="6" y="5"/>
                  </a:lnTo>
                  <a:lnTo>
                    <a:pt x="5" y="6"/>
                  </a:lnTo>
                  <a:lnTo>
                    <a:pt x="4" y="7"/>
                  </a:lnTo>
                  <a:lnTo>
                    <a:pt x="1" y="11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1" name="Freeform 865">
              <a:extLst>
                <a:ext uri="{FF2B5EF4-FFF2-40B4-BE49-F238E27FC236}">
                  <a16:creationId xmlns:a16="http://schemas.microsoft.com/office/drawing/2014/main" id="{A91E320E-CE9F-2FF7-AE52-35D74ED0D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3869" y="10297990"/>
              <a:ext cx="5493" cy="5493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0 h 4"/>
                <a:gd name="T4" fmla="*/ 2 w 4"/>
                <a:gd name="T5" fmla="*/ 0 h 4"/>
                <a:gd name="T6" fmla="*/ 0 w 4"/>
                <a:gd name="T7" fmla="*/ 1 h 4"/>
                <a:gd name="T8" fmla="*/ 2 w 4"/>
                <a:gd name="T9" fmla="*/ 3 h 4"/>
                <a:gd name="T10" fmla="*/ 3 w 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2" name="Freeform 866">
              <a:extLst>
                <a:ext uri="{FF2B5EF4-FFF2-40B4-BE49-F238E27FC236}">
                  <a16:creationId xmlns:a16="http://schemas.microsoft.com/office/drawing/2014/main" id="{D1238980-ADCF-3EBD-BF27-7C077A602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32975" y="10556263"/>
              <a:ext cx="21981" cy="16487"/>
            </a:xfrm>
            <a:custGeom>
              <a:avLst/>
              <a:gdLst>
                <a:gd name="T0" fmla="*/ 4 w 19"/>
                <a:gd name="T1" fmla="*/ 10 h 12"/>
                <a:gd name="T2" fmla="*/ 5 w 19"/>
                <a:gd name="T3" fmla="*/ 10 h 12"/>
                <a:gd name="T4" fmla="*/ 7 w 19"/>
                <a:gd name="T5" fmla="*/ 9 h 12"/>
                <a:gd name="T6" fmla="*/ 8 w 19"/>
                <a:gd name="T7" fmla="*/ 8 h 12"/>
                <a:gd name="T8" fmla="*/ 9 w 19"/>
                <a:gd name="T9" fmla="*/ 8 h 12"/>
                <a:gd name="T10" fmla="*/ 12 w 19"/>
                <a:gd name="T11" fmla="*/ 5 h 12"/>
                <a:gd name="T12" fmla="*/ 13 w 19"/>
                <a:gd name="T13" fmla="*/ 4 h 12"/>
                <a:gd name="T14" fmla="*/ 18 w 19"/>
                <a:gd name="T15" fmla="*/ 3 h 12"/>
                <a:gd name="T16" fmla="*/ 15 w 19"/>
                <a:gd name="T17" fmla="*/ 0 h 12"/>
                <a:gd name="T18" fmla="*/ 15 w 19"/>
                <a:gd name="T19" fmla="*/ 0 h 12"/>
                <a:gd name="T20" fmla="*/ 10 w 19"/>
                <a:gd name="T21" fmla="*/ 1 h 12"/>
                <a:gd name="T22" fmla="*/ 5 w 19"/>
                <a:gd name="T23" fmla="*/ 2 h 12"/>
                <a:gd name="T24" fmla="*/ 3 w 19"/>
                <a:gd name="T25" fmla="*/ 4 h 12"/>
                <a:gd name="T26" fmla="*/ 1 w 19"/>
                <a:gd name="T27" fmla="*/ 7 h 12"/>
                <a:gd name="T28" fmla="*/ 0 w 19"/>
                <a:gd name="T29" fmla="*/ 10 h 12"/>
                <a:gd name="T30" fmla="*/ 0 w 19"/>
                <a:gd name="T31" fmla="*/ 11 h 12"/>
                <a:gd name="T32" fmla="*/ 4 w 19"/>
                <a:gd name="T3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2">
                  <a:moveTo>
                    <a:pt x="4" y="10"/>
                  </a:move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8" y="3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3" name="Freeform 867">
              <a:extLst>
                <a:ext uri="{FF2B5EF4-FFF2-40B4-BE49-F238E27FC236}">
                  <a16:creationId xmlns:a16="http://schemas.microsoft.com/office/drawing/2014/main" id="{149BE53B-4165-2095-A6F7-C2AEAC745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5052" y="10523292"/>
              <a:ext cx="5493" cy="10990"/>
            </a:xfrm>
            <a:custGeom>
              <a:avLst/>
              <a:gdLst>
                <a:gd name="T0" fmla="*/ 1 w 6"/>
                <a:gd name="T1" fmla="*/ 5 h 9"/>
                <a:gd name="T2" fmla="*/ 2 w 6"/>
                <a:gd name="T3" fmla="*/ 6 h 9"/>
                <a:gd name="T4" fmla="*/ 4 w 6"/>
                <a:gd name="T5" fmla="*/ 8 h 9"/>
                <a:gd name="T6" fmla="*/ 5 w 6"/>
                <a:gd name="T7" fmla="*/ 6 h 9"/>
                <a:gd name="T8" fmla="*/ 5 w 6"/>
                <a:gd name="T9" fmla="*/ 5 h 9"/>
                <a:gd name="T10" fmla="*/ 4 w 6"/>
                <a:gd name="T11" fmla="*/ 2 h 9"/>
                <a:gd name="T12" fmla="*/ 2 w 6"/>
                <a:gd name="T13" fmla="*/ 0 h 9"/>
                <a:gd name="T14" fmla="*/ 1 w 6"/>
                <a:gd name="T15" fmla="*/ 2 h 9"/>
                <a:gd name="T16" fmla="*/ 1 w 6"/>
                <a:gd name="T17" fmla="*/ 3 h 9"/>
                <a:gd name="T18" fmla="*/ 0 w 6"/>
                <a:gd name="T19" fmla="*/ 4 h 9"/>
                <a:gd name="T20" fmla="*/ 1 w 6"/>
                <a:gd name="T2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1" y="5"/>
                  </a:moveTo>
                  <a:lnTo>
                    <a:pt x="2" y="6"/>
                  </a:lnTo>
                  <a:lnTo>
                    <a:pt x="4" y="8"/>
                  </a:lnTo>
                  <a:lnTo>
                    <a:pt x="5" y="6"/>
                  </a:lnTo>
                  <a:lnTo>
                    <a:pt x="5" y="5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4" name="Freeform 868">
              <a:extLst>
                <a:ext uri="{FF2B5EF4-FFF2-40B4-BE49-F238E27FC236}">
                  <a16:creationId xmlns:a16="http://schemas.microsoft.com/office/drawing/2014/main" id="{0F597A4A-C7DD-1776-BE58-E88A8B4DD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6776" y="10341952"/>
              <a:ext cx="49458" cy="27474"/>
            </a:xfrm>
            <a:custGeom>
              <a:avLst/>
              <a:gdLst>
                <a:gd name="T0" fmla="*/ 1 w 38"/>
                <a:gd name="T1" fmla="*/ 4 h 24"/>
                <a:gd name="T2" fmla="*/ 0 w 38"/>
                <a:gd name="T3" fmla="*/ 1 h 24"/>
                <a:gd name="T4" fmla="*/ 1 w 38"/>
                <a:gd name="T5" fmla="*/ 0 h 24"/>
                <a:gd name="T6" fmla="*/ 1 w 38"/>
                <a:gd name="T7" fmla="*/ 0 h 24"/>
                <a:gd name="T8" fmla="*/ 2 w 38"/>
                <a:gd name="T9" fmla="*/ 0 h 24"/>
                <a:gd name="T10" fmla="*/ 5 w 38"/>
                <a:gd name="T11" fmla="*/ 3 h 24"/>
                <a:gd name="T12" fmla="*/ 6 w 38"/>
                <a:gd name="T13" fmla="*/ 4 h 24"/>
                <a:gd name="T14" fmla="*/ 8 w 38"/>
                <a:gd name="T15" fmla="*/ 6 h 24"/>
                <a:gd name="T16" fmla="*/ 12 w 38"/>
                <a:gd name="T17" fmla="*/ 6 h 24"/>
                <a:gd name="T18" fmla="*/ 17 w 38"/>
                <a:gd name="T19" fmla="*/ 4 h 24"/>
                <a:gd name="T20" fmla="*/ 20 w 38"/>
                <a:gd name="T21" fmla="*/ 5 h 24"/>
                <a:gd name="T22" fmla="*/ 21 w 38"/>
                <a:gd name="T23" fmla="*/ 5 h 24"/>
                <a:gd name="T24" fmla="*/ 25 w 38"/>
                <a:gd name="T25" fmla="*/ 2 h 24"/>
                <a:gd name="T26" fmla="*/ 27 w 38"/>
                <a:gd name="T27" fmla="*/ 2 h 24"/>
                <a:gd name="T28" fmla="*/ 29 w 38"/>
                <a:gd name="T29" fmla="*/ 0 h 24"/>
                <a:gd name="T30" fmla="*/ 30 w 38"/>
                <a:gd name="T31" fmla="*/ 2 h 24"/>
                <a:gd name="T32" fmla="*/ 34 w 38"/>
                <a:gd name="T33" fmla="*/ 4 h 24"/>
                <a:gd name="T34" fmla="*/ 35 w 38"/>
                <a:gd name="T35" fmla="*/ 6 h 24"/>
                <a:gd name="T36" fmla="*/ 37 w 38"/>
                <a:gd name="T37" fmla="*/ 7 h 24"/>
                <a:gd name="T38" fmla="*/ 37 w 38"/>
                <a:gd name="T39" fmla="*/ 8 h 24"/>
                <a:gd name="T40" fmla="*/ 35 w 38"/>
                <a:gd name="T41" fmla="*/ 10 h 24"/>
                <a:gd name="T42" fmla="*/ 35 w 38"/>
                <a:gd name="T43" fmla="*/ 12 h 24"/>
                <a:gd name="T44" fmla="*/ 32 w 38"/>
                <a:gd name="T45" fmla="*/ 12 h 24"/>
                <a:gd name="T46" fmla="*/ 30 w 38"/>
                <a:gd name="T47" fmla="*/ 17 h 24"/>
                <a:gd name="T48" fmla="*/ 19 w 38"/>
                <a:gd name="T49" fmla="*/ 23 h 24"/>
                <a:gd name="T50" fmla="*/ 9 w 38"/>
                <a:gd name="T51" fmla="*/ 18 h 24"/>
                <a:gd name="T52" fmla="*/ 4 w 38"/>
                <a:gd name="T53" fmla="*/ 14 h 24"/>
                <a:gd name="T54" fmla="*/ 2 w 38"/>
                <a:gd name="T55" fmla="*/ 8 h 24"/>
                <a:gd name="T56" fmla="*/ 1 w 38"/>
                <a:gd name="T5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24">
                  <a:moveTo>
                    <a:pt x="1" y="4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6" y="4"/>
                  </a:lnTo>
                  <a:lnTo>
                    <a:pt x="8" y="6"/>
                  </a:lnTo>
                  <a:lnTo>
                    <a:pt x="12" y="6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1" y="5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2" y="12"/>
                  </a:lnTo>
                  <a:lnTo>
                    <a:pt x="30" y="17"/>
                  </a:lnTo>
                  <a:lnTo>
                    <a:pt x="19" y="23"/>
                  </a:lnTo>
                  <a:lnTo>
                    <a:pt x="9" y="18"/>
                  </a:lnTo>
                  <a:lnTo>
                    <a:pt x="4" y="14"/>
                  </a:lnTo>
                  <a:lnTo>
                    <a:pt x="2" y="8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5" name="Freeform 870">
              <a:extLst>
                <a:ext uri="{FF2B5EF4-FFF2-40B4-BE49-F238E27FC236}">
                  <a16:creationId xmlns:a16="http://schemas.microsoft.com/office/drawing/2014/main" id="{B447C923-7166-53D6-C17C-D19515F16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9745" y="10776070"/>
              <a:ext cx="5493" cy="5497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0 w 2"/>
                <a:gd name="T5" fmla="*/ 1 h 3"/>
                <a:gd name="T6" fmla="*/ 0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6" name="Freeform 871">
              <a:extLst>
                <a:ext uri="{FF2B5EF4-FFF2-40B4-BE49-F238E27FC236}">
                  <a16:creationId xmlns:a16="http://schemas.microsoft.com/office/drawing/2014/main" id="{0DAB34DF-10E0-CDCC-DC99-1A51C5EBB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7123" y="10660673"/>
              <a:ext cx="21981" cy="10990"/>
            </a:xfrm>
            <a:custGeom>
              <a:avLst/>
              <a:gdLst>
                <a:gd name="T0" fmla="*/ 17 w 18"/>
                <a:gd name="T1" fmla="*/ 1 h 9"/>
                <a:gd name="T2" fmla="*/ 17 w 18"/>
                <a:gd name="T3" fmla="*/ 3 h 9"/>
                <a:gd name="T4" fmla="*/ 13 w 18"/>
                <a:gd name="T5" fmla="*/ 4 h 9"/>
                <a:gd name="T6" fmla="*/ 12 w 18"/>
                <a:gd name="T7" fmla="*/ 3 h 9"/>
                <a:gd name="T8" fmla="*/ 10 w 18"/>
                <a:gd name="T9" fmla="*/ 3 h 9"/>
                <a:gd name="T10" fmla="*/ 8 w 18"/>
                <a:gd name="T11" fmla="*/ 4 h 9"/>
                <a:gd name="T12" fmla="*/ 7 w 18"/>
                <a:gd name="T13" fmla="*/ 5 h 9"/>
                <a:gd name="T14" fmla="*/ 7 w 18"/>
                <a:gd name="T15" fmla="*/ 6 h 9"/>
                <a:gd name="T16" fmla="*/ 7 w 18"/>
                <a:gd name="T17" fmla="*/ 6 h 9"/>
                <a:gd name="T18" fmla="*/ 2 w 18"/>
                <a:gd name="T19" fmla="*/ 8 h 9"/>
                <a:gd name="T20" fmla="*/ 0 w 18"/>
                <a:gd name="T21" fmla="*/ 6 h 9"/>
                <a:gd name="T22" fmla="*/ 1 w 18"/>
                <a:gd name="T23" fmla="*/ 6 h 9"/>
                <a:gd name="T24" fmla="*/ 3 w 18"/>
                <a:gd name="T25" fmla="*/ 4 h 9"/>
                <a:gd name="T26" fmla="*/ 5 w 18"/>
                <a:gd name="T27" fmla="*/ 4 h 9"/>
                <a:gd name="T28" fmla="*/ 6 w 18"/>
                <a:gd name="T29" fmla="*/ 3 h 9"/>
                <a:gd name="T30" fmla="*/ 8 w 18"/>
                <a:gd name="T31" fmla="*/ 1 h 9"/>
                <a:gd name="T32" fmla="*/ 10 w 18"/>
                <a:gd name="T33" fmla="*/ 1 h 9"/>
                <a:gd name="T34" fmla="*/ 12 w 18"/>
                <a:gd name="T35" fmla="*/ 0 h 9"/>
                <a:gd name="T36" fmla="*/ 15 w 18"/>
                <a:gd name="T37" fmla="*/ 1 h 9"/>
                <a:gd name="T38" fmla="*/ 17 w 18"/>
                <a:gd name="T3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" h="9">
                  <a:moveTo>
                    <a:pt x="17" y="1"/>
                  </a:moveTo>
                  <a:lnTo>
                    <a:pt x="17" y="3"/>
                  </a:lnTo>
                  <a:lnTo>
                    <a:pt x="13" y="4"/>
                  </a:lnTo>
                  <a:lnTo>
                    <a:pt x="12" y="3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5"/>
                  </a:lnTo>
                  <a:lnTo>
                    <a:pt x="7" y="6"/>
                  </a:lnTo>
                  <a:lnTo>
                    <a:pt x="7" y="6"/>
                  </a:lnTo>
                  <a:lnTo>
                    <a:pt x="2" y="8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15" y="1"/>
                  </a:lnTo>
                  <a:lnTo>
                    <a:pt x="17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7" name="Freeform 872">
              <a:extLst>
                <a:ext uri="{FF2B5EF4-FFF2-40B4-BE49-F238E27FC236}">
                  <a16:creationId xmlns:a16="http://schemas.microsoft.com/office/drawing/2014/main" id="{F4004400-C292-34F7-9165-6A21C9FA6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6581" y="10616712"/>
              <a:ext cx="5493" cy="10990"/>
            </a:xfrm>
            <a:custGeom>
              <a:avLst/>
              <a:gdLst>
                <a:gd name="T0" fmla="*/ 3 w 4"/>
                <a:gd name="T1" fmla="*/ 5 h 7"/>
                <a:gd name="T2" fmla="*/ 2 w 4"/>
                <a:gd name="T3" fmla="*/ 6 h 7"/>
                <a:gd name="T4" fmla="*/ 0 w 4"/>
                <a:gd name="T5" fmla="*/ 2 h 7"/>
                <a:gd name="T6" fmla="*/ 0 w 4"/>
                <a:gd name="T7" fmla="*/ 2 h 7"/>
                <a:gd name="T8" fmla="*/ 0 w 4"/>
                <a:gd name="T9" fmla="*/ 1 h 7"/>
                <a:gd name="T10" fmla="*/ 1 w 4"/>
                <a:gd name="T11" fmla="*/ 0 h 7"/>
                <a:gd name="T12" fmla="*/ 2 w 4"/>
                <a:gd name="T13" fmla="*/ 1 h 7"/>
                <a:gd name="T14" fmla="*/ 3 w 4"/>
                <a:gd name="T15" fmla="*/ 4 h 7"/>
                <a:gd name="T16" fmla="*/ 3 w 4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7">
                  <a:moveTo>
                    <a:pt x="3" y="5"/>
                  </a:moveTo>
                  <a:lnTo>
                    <a:pt x="2" y="6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4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8" name="Freeform 873">
              <a:extLst>
                <a:ext uri="{FF2B5EF4-FFF2-40B4-BE49-F238E27FC236}">
                  <a16:creationId xmlns:a16="http://schemas.microsoft.com/office/drawing/2014/main" id="{002C7EEC-A4B6-92A3-3666-42A1ED930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4600" y="10605721"/>
              <a:ext cx="5493" cy="5493"/>
            </a:xfrm>
            <a:custGeom>
              <a:avLst/>
              <a:gdLst>
                <a:gd name="T0" fmla="*/ 2 w 5"/>
                <a:gd name="T1" fmla="*/ 4 h 5"/>
                <a:gd name="T2" fmla="*/ 1 w 5"/>
                <a:gd name="T3" fmla="*/ 4 h 5"/>
                <a:gd name="T4" fmla="*/ 0 w 5"/>
                <a:gd name="T5" fmla="*/ 2 h 5"/>
                <a:gd name="T6" fmla="*/ 1 w 5"/>
                <a:gd name="T7" fmla="*/ 0 h 5"/>
                <a:gd name="T8" fmla="*/ 3 w 5"/>
                <a:gd name="T9" fmla="*/ 0 h 5"/>
                <a:gd name="T10" fmla="*/ 4 w 5"/>
                <a:gd name="T11" fmla="*/ 2 h 5"/>
                <a:gd name="T12" fmla="*/ 2 w 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59" name="Freeform 874">
              <a:extLst>
                <a:ext uri="{FF2B5EF4-FFF2-40B4-BE49-F238E27FC236}">
                  <a16:creationId xmlns:a16="http://schemas.microsoft.com/office/drawing/2014/main" id="{570FEC07-0894-9278-B76F-ECEE2BEFD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4152" y="10589234"/>
              <a:ext cx="54952" cy="38468"/>
            </a:xfrm>
            <a:custGeom>
              <a:avLst/>
              <a:gdLst>
                <a:gd name="T0" fmla="*/ 33 w 46"/>
                <a:gd name="T1" fmla="*/ 2 h 33"/>
                <a:gd name="T2" fmla="*/ 33 w 46"/>
                <a:gd name="T3" fmla="*/ 3 h 33"/>
                <a:gd name="T4" fmla="*/ 34 w 46"/>
                <a:gd name="T5" fmla="*/ 4 h 33"/>
                <a:gd name="T6" fmla="*/ 35 w 46"/>
                <a:gd name="T7" fmla="*/ 4 h 33"/>
                <a:gd name="T8" fmla="*/ 38 w 46"/>
                <a:gd name="T9" fmla="*/ 7 h 33"/>
                <a:gd name="T10" fmla="*/ 41 w 46"/>
                <a:gd name="T11" fmla="*/ 10 h 33"/>
                <a:gd name="T12" fmla="*/ 43 w 46"/>
                <a:gd name="T13" fmla="*/ 11 h 33"/>
                <a:gd name="T14" fmla="*/ 43 w 46"/>
                <a:gd name="T15" fmla="*/ 12 h 33"/>
                <a:gd name="T16" fmla="*/ 43 w 46"/>
                <a:gd name="T17" fmla="*/ 14 h 33"/>
                <a:gd name="T18" fmla="*/ 44 w 46"/>
                <a:gd name="T19" fmla="*/ 17 h 33"/>
                <a:gd name="T20" fmla="*/ 44 w 46"/>
                <a:gd name="T21" fmla="*/ 21 h 33"/>
                <a:gd name="T22" fmla="*/ 45 w 46"/>
                <a:gd name="T23" fmla="*/ 25 h 33"/>
                <a:gd name="T24" fmla="*/ 43 w 46"/>
                <a:gd name="T25" fmla="*/ 27 h 33"/>
                <a:gd name="T26" fmla="*/ 40 w 46"/>
                <a:gd name="T27" fmla="*/ 27 h 33"/>
                <a:gd name="T28" fmla="*/ 39 w 46"/>
                <a:gd name="T29" fmla="*/ 27 h 33"/>
                <a:gd name="T30" fmla="*/ 38 w 46"/>
                <a:gd name="T31" fmla="*/ 27 h 33"/>
                <a:gd name="T32" fmla="*/ 35 w 46"/>
                <a:gd name="T33" fmla="*/ 27 h 33"/>
                <a:gd name="T34" fmla="*/ 32 w 46"/>
                <a:gd name="T35" fmla="*/ 29 h 33"/>
                <a:gd name="T36" fmla="*/ 30 w 46"/>
                <a:gd name="T37" fmla="*/ 31 h 33"/>
                <a:gd name="T38" fmla="*/ 27 w 46"/>
                <a:gd name="T39" fmla="*/ 31 h 33"/>
                <a:gd name="T40" fmla="*/ 23 w 46"/>
                <a:gd name="T41" fmla="*/ 32 h 33"/>
                <a:gd name="T42" fmla="*/ 19 w 46"/>
                <a:gd name="T43" fmla="*/ 32 h 33"/>
                <a:gd name="T44" fmla="*/ 17 w 46"/>
                <a:gd name="T45" fmla="*/ 30 h 33"/>
                <a:gd name="T46" fmla="*/ 13 w 46"/>
                <a:gd name="T47" fmla="*/ 29 h 33"/>
                <a:gd name="T48" fmla="*/ 7 w 46"/>
                <a:gd name="T49" fmla="*/ 28 h 33"/>
                <a:gd name="T50" fmla="*/ 5 w 46"/>
                <a:gd name="T51" fmla="*/ 27 h 33"/>
                <a:gd name="T52" fmla="*/ 3 w 46"/>
                <a:gd name="T53" fmla="*/ 25 h 33"/>
                <a:gd name="T54" fmla="*/ 1 w 46"/>
                <a:gd name="T55" fmla="*/ 22 h 33"/>
                <a:gd name="T56" fmla="*/ 0 w 46"/>
                <a:gd name="T57" fmla="*/ 20 h 33"/>
                <a:gd name="T58" fmla="*/ 1 w 46"/>
                <a:gd name="T59" fmla="*/ 18 h 33"/>
                <a:gd name="T60" fmla="*/ 3 w 46"/>
                <a:gd name="T61" fmla="*/ 17 h 33"/>
                <a:gd name="T62" fmla="*/ 4 w 46"/>
                <a:gd name="T63" fmla="*/ 17 h 33"/>
                <a:gd name="T64" fmla="*/ 4 w 46"/>
                <a:gd name="T65" fmla="*/ 16 h 33"/>
                <a:gd name="T66" fmla="*/ 5 w 46"/>
                <a:gd name="T67" fmla="*/ 15 h 33"/>
                <a:gd name="T68" fmla="*/ 6 w 46"/>
                <a:gd name="T69" fmla="*/ 14 h 33"/>
                <a:gd name="T70" fmla="*/ 6 w 46"/>
                <a:gd name="T71" fmla="*/ 14 h 33"/>
                <a:gd name="T72" fmla="*/ 5 w 46"/>
                <a:gd name="T73" fmla="*/ 12 h 33"/>
                <a:gd name="T74" fmla="*/ 5 w 46"/>
                <a:gd name="T75" fmla="*/ 11 h 33"/>
                <a:gd name="T76" fmla="*/ 8 w 46"/>
                <a:gd name="T77" fmla="*/ 8 h 33"/>
                <a:gd name="T78" fmla="*/ 12 w 46"/>
                <a:gd name="T79" fmla="*/ 5 h 33"/>
                <a:gd name="T80" fmla="*/ 19 w 46"/>
                <a:gd name="T81" fmla="*/ 3 h 33"/>
                <a:gd name="T82" fmla="*/ 22 w 46"/>
                <a:gd name="T83" fmla="*/ 3 h 33"/>
                <a:gd name="T84" fmla="*/ 28 w 46"/>
                <a:gd name="T85" fmla="*/ 1 h 33"/>
                <a:gd name="T86" fmla="*/ 30 w 46"/>
                <a:gd name="T87" fmla="*/ 0 h 33"/>
                <a:gd name="T88" fmla="*/ 32 w 46"/>
                <a:gd name="T89" fmla="*/ 0 h 33"/>
                <a:gd name="T90" fmla="*/ 33 w 46"/>
                <a:gd name="T9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6" h="33">
                  <a:moveTo>
                    <a:pt x="33" y="2"/>
                  </a:move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3" y="12"/>
                  </a:lnTo>
                  <a:lnTo>
                    <a:pt x="43" y="14"/>
                  </a:lnTo>
                  <a:lnTo>
                    <a:pt x="44" y="17"/>
                  </a:lnTo>
                  <a:lnTo>
                    <a:pt x="44" y="21"/>
                  </a:lnTo>
                  <a:lnTo>
                    <a:pt x="45" y="25"/>
                  </a:lnTo>
                  <a:lnTo>
                    <a:pt x="43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8" y="27"/>
                  </a:lnTo>
                  <a:lnTo>
                    <a:pt x="35" y="27"/>
                  </a:lnTo>
                  <a:lnTo>
                    <a:pt x="32" y="29"/>
                  </a:lnTo>
                  <a:lnTo>
                    <a:pt x="30" y="31"/>
                  </a:lnTo>
                  <a:lnTo>
                    <a:pt x="27" y="31"/>
                  </a:lnTo>
                  <a:lnTo>
                    <a:pt x="23" y="32"/>
                  </a:lnTo>
                  <a:lnTo>
                    <a:pt x="19" y="32"/>
                  </a:lnTo>
                  <a:lnTo>
                    <a:pt x="17" y="30"/>
                  </a:lnTo>
                  <a:lnTo>
                    <a:pt x="13" y="29"/>
                  </a:lnTo>
                  <a:lnTo>
                    <a:pt x="7" y="28"/>
                  </a:lnTo>
                  <a:lnTo>
                    <a:pt x="5" y="27"/>
                  </a:lnTo>
                  <a:lnTo>
                    <a:pt x="3" y="25"/>
                  </a:lnTo>
                  <a:lnTo>
                    <a:pt x="1" y="22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6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8" y="8"/>
                  </a:lnTo>
                  <a:lnTo>
                    <a:pt x="12" y="5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8" y="1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0" name="Freeform 875">
              <a:extLst>
                <a:ext uri="{FF2B5EF4-FFF2-40B4-BE49-F238E27FC236}">
                  <a16:creationId xmlns:a16="http://schemas.microsoft.com/office/drawing/2014/main" id="{E82CF20C-04F5-3555-08DA-D419AFAC1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2075" y="10589234"/>
              <a:ext cx="5497" cy="5497"/>
            </a:xfrm>
            <a:custGeom>
              <a:avLst/>
              <a:gdLst>
                <a:gd name="T0" fmla="*/ 1 w 4"/>
                <a:gd name="T1" fmla="*/ 3 h 6"/>
                <a:gd name="T2" fmla="*/ 1 w 4"/>
                <a:gd name="T3" fmla="*/ 5 h 6"/>
                <a:gd name="T4" fmla="*/ 0 w 4"/>
                <a:gd name="T5" fmla="*/ 0 h 6"/>
                <a:gd name="T6" fmla="*/ 1 w 4"/>
                <a:gd name="T7" fmla="*/ 0 h 6"/>
                <a:gd name="T8" fmla="*/ 2 w 4"/>
                <a:gd name="T9" fmla="*/ 1 h 6"/>
                <a:gd name="T10" fmla="*/ 3 w 4"/>
                <a:gd name="T11" fmla="*/ 2 h 6"/>
                <a:gd name="T12" fmla="*/ 1 w 4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3"/>
                  </a:moveTo>
                  <a:lnTo>
                    <a:pt x="1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1" name="Freeform 876">
              <a:extLst>
                <a:ext uri="{FF2B5EF4-FFF2-40B4-BE49-F238E27FC236}">
                  <a16:creationId xmlns:a16="http://schemas.microsoft.com/office/drawing/2014/main" id="{5EBCC685-E419-482B-5A82-022B7FFB7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4152" y="10578243"/>
              <a:ext cx="5497" cy="5497"/>
            </a:xfrm>
            <a:custGeom>
              <a:avLst/>
              <a:gdLst>
                <a:gd name="T0" fmla="*/ 2 w 5"/>
                <a:gd name="T1" fmla="*/ 3 h 5"/>
                <a:gd name="T2" fmla="*/ 0 w 5"/>
                <a:gd name="T3" fmla="*/ 4 h 5"/>
                <a:gd name="T4" fmla="*/ 1 w 5"/>
                <a:gd name="T5" fmla="*/ 1 h 5"/>
                <a:gd name="T6" fmla="*/ 2 w 5"/>
                <a:gd name="T7" fmla="*/ 1 h 5"/>
                <a:gd name="T8" fmla="*/ 3 w 5"/>
                <a:gd name="T9" fmla="*/ 0 h 5"/>
                <a:gd name="T10" fmla="*/ 4 w 5"/>
                <a:gd name="T11" fmla="*/ 0 h 5"/>
                <a:gd name="T12" fmla="*/ 4 w 5"/>
                <a:gd name="T13" fmla="*/ 2 h 5"/>
                <a:gd name="T14" fmla="*/ 2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lnTo>
                    <a:pt x="0" y="4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2" name="Freeform 877">
              <a:extLst>
                <a:ext uri="{FF2B5EF4-FFF2-40B4-BE49-F238E27FC236}">
                  <a16:creationId xmlns:a16="http://schemas.microsoft.com/office/drawing/2014/main" id="{592BFBAF-B121-BB65-C99D-75146CFFC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4055" y="10567253"/>
              <a:ext cx="10990" cy="16487"/>
            </a:xfrm>
            <a:custGeom>
              <a:avLst/>
              <a:gdLst>
                <a:gd name="T0" fmla="*/ 8 w 10"/>
                <a:gd name="T1" fmla="*/ 0 h 12"/>
                <a:gd name="T2" fmla="*/ 6 w 10"/>
                <a:gd name="T3" fmla="*/ 0 h 12"/>
                <a:gd name="T4" fmla="*/ 3 w 10"/>
                <a:gd name="T5" fmla="*/ 4 h 12"/>
                <a:gd name="T6" fmla="*/ 1 w 10"/>
                <a:gd name="T7" fmla="*/ 7 h 12"/>
                <a:gd name="T8" fmla="*/ 0 w 10"/>
                <a:gd name="T9" fmla="*/ 10 h 12"/>
                <a:gd name="T10" fmla="*/ 1 w 10"/>
                <a:gd name="T11" fmla="*/ 11 h 12"/>
                <a:gd name="T12" fmla="*/ 3 w 10"/>
                <a:gd name="T13" fmla="*/ 9 h 12"/>
                <a:gd name="T14" fmla="*/ 4 w 10"/>
                <a:gd name="T15" fmla="*/ 8 h 12"/>
                <a:gd name="T16" fmla="*/ 7 w 10"/>
                <a:gd name="T17" fmla="*/ 5 h 12"/>
                <a:gd name="T18" fmla="*/ 9 w 10"/>
                <a:gd name="T19" fmla="*/ 3 h 12"/>
                <a:gd name="T20" fmla="*/ 8 w 10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2">
                  <a:moveTo>
                    <a:pt x="8" y="0"/>
                  </a:moveTo>
                  <a:lnTo>
                    <a:pt x="6" y="0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9"/>
                  </a:lnTo>
                  <a:lnTo>
                    <a:pt x="4" y="8"/>
                  </a:lnTo>
                  <a:lnTo>
                    <a:pt x="7" y="5"/>
                  </a:lnTo>
                  <a:lnTo>
                    <a:pt x="9" y="3"/>
                  </a:lnTo>
                  <a:lnTo>
                    <a:pt x="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3" name="Freeform 878">
              <a:extLst>
                <a:ext uri="{FF2B5EF4-FFF2-40B4-BE49-F238E27FC236}">
                  <a16:creationId xmlns:a16="http://schemas.microsoft.com/office/drawing/2014/main" id="{E775BDFF-4E81-EA10-A91A-DDD3C4C8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4055" y="10556263"/>
              <a:ext cx="5497" cy="5497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2 h 3"/>
                <a:gd name="T4" fmla="*/ 0 w 1"/>
                <a:gd name="T5" fmla="*/ 1 h 3"/>
                <a:gd name="T6" fmla="*/ 0 w 1"/>
                <a:gd name="T7" fmla="*/ 0 h 3"/>
                <a:gd name="T8" fmla="*/ 0 w 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4" name="Freeform 879">
              <a:extLst>
                <a:ext uri="{FF2B5EF4-FFF2-40B4-BE49-F238E27FC236}">
                  <a16:creationId xmlns:a16="http://schemas.microsoft.com/office/drawing/2014/main" id="{99E0A844-6903-AD22-A40E-025E1A7817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3610" y="10545272"/>
              <a:ext cx="60445" cy="32971"/>
            </a:xfrm>
            <a:custGeom>
              <a:avLst/>
              <a:gdLst>
                <a:gd name="T0" fmla="*/ 48 w 49"/>
                <a:gd name="T1" fmla="*/ 0 h 28"/>
                <a:gd name="T2" fmla="*/ 43 w 49"/>
                <a:gd name="T3" fmla="*/ 5 h 28"/>
                <a:gd name="T4" fmla="*/ 42 w 49"/>
                <a:gd name="T5" fmla="*/ 7 h 28"/>
                <a:gd name="T6" fmla="*/ 40 w 49"/>
                <a:gd name="T7" fmla="*/ 10 h 28"/>
                <a:gd name="T8" fmla="*/ 36 w 49"/>
                <a:gd name="T9" fmla="*/ 12 h 28"/>
                <a:gd name="T10" fmla="*/ 34 w 49"/>
                <a:gd name="T11" fmla="*/ 16 h 28"/>
                <a:gd name="T12" fmla="*/ 34 w 49"/>
                <a:gd name="T13" fmla="*/ 19 h 28"/>
                <a:gd name="T14" fmla="*/ 39 w 49"/>
                <a:gd name="T15" fmla="*/ 16 h 28"/>
                <a:gd name="T16" fmla="*/ 43 w 49"/>
                <a:gd name="T17" fmla="*/ 13 h 28"/>
                <a:gd name="T18" fmla="*/ 44 w 49"/>
                <a:gd name="T19" fmla="*/ 12 h 28"/>
                <a:gd name="T20" fmla="*/ 46 w 49"/>
                <a:gd name="T21" fmla="*/ 12 h 28"/>
                <a:gd name="T22" fmla="*/ 46 w 49"/>
                <a:gd name="T23" fmla="*/ 13 h 28"/>
                <a:gd name="T24" fmla="*/ 45 w 49"/>
                <a:gd name="T25" fmla="*/ 14 h 28"/>
                <a:gd name="T26" fmla="*/ 45 w 49"/>
                <a:gd name="T27" fmla="*/ 17 h 28"/>
                <a:gd name="T28" fmla="*/ 46 w 49"/>
                <a:gd name="T29" fmla="*/ 19 h 28"/>
                <a:gd name="T30" fmla="*/ 42 w 49"/>
                <a:gd name="T31" fmla="*/ 19 h 28"/>
                <a:gd name="T32" fmla="*/ 39 w 49"/>
                <a:gd name="T33" fmla="*/ 19 h 28"/>
                <a:gd name="T34" fmla="*/ 35 w 49"/>
                <a:gd name="T35" fmla="*/ 21 h 28"/>
                <a:gd name="T36" fmla="*/ 31 w 49"/>
                <a:gd name="T37" fmla="*/ 21 h 28"/>
                <a:gd name="T38" fmla="*/ 29 w 49"/>
                <a:gd name="T39" fmla="*/ 21 h 28"/>
                <a:gd name="T40" fmla="*/ 28 w 49"/>
                <a:gd name="T41" fmla="*/ 21 h 28"/>
                <a:gd name="T42" fmla="*/ 27 w 49"/>
                <a:gd name="T43" fmla="*/ 20 h 28"/>
                <a:gd name="T44" fmla="*/ 26 w 49"/>
                <a:gd name="T45" fmla="*/ 18 h 28"/>
                <a:gd name="T46" fmla="*/ 26 w 49"/>
                <a:gd name="T47" fmla="*/ 18 h 28"/>
                <a:gd name="T48" fmla="*/ 23 w 49"/>
                <a:gd name="T49" fmla="*/ 18 h 28"/>
                <a:gd name="T50" fmla="*/ 18 w 49"/>
                <a:gd name="T51" fmla="*/ 21 h 28"/>
                <a:gd name="T52" fmla="*/ 16 w 49"/>
                <a:gd name="T53" fmla="*/ 24 h 28"/>
                <a:gd name="T54" fmla="*/ 15 w 49"/>
                <a:gd name="T55" fmla="*/ 24 h 28"/>
                <a:gd name="T56" fmla="*/ 12 w 49"/>
                <a:gd name="T57" fmla="*/ 24 h 28"/>
                <a:gd name="T58" fmla="*/ 10 w 49"/>
                <a:gd name="T59" fmla="*/ 26 h 28"/>
                <a:gd name="T60" fmla="*/ 7 w 49"/>
                <a:gd name="T61" fmla="*/ 27 h 28"/>
                <a:gd name="T62" fmla="*/ 5 w 49"/>
                <a:gd name="T63" fmla="*/ 25 h 28"/>
                <a:gd name="T64" fmla="*/ 4 w 49"/>
                <a:gd name="T65" fmla="*/ 23 h 28"/>
                <a:gd name="T66" fmla="*/ 4 w 49"/>
                <a:gd name="T67" fmla="*/ 21 h 28"/>
                <a:gd name="T68" fmla="*/ 0 w 49"/>
                <a:gd name="T69" fmla="*/ 21 h 28"/>
                <a:gd name="T70" fmla="*/ 1 w 49"/>
                <a:gd name="T71" fmla="*/ 19 h 28"/>
                <a:gd name="T72" fmla="*/ 1 w 49"/>
                <a:gd name="T73" fmla="*/ 17 h 28"/>
                <a:gd name="T74" fmla="*/ 3 w 49"/>
                <a:gd name="T75" fmla="*/ 16 h 28"/>
                <a:gd name="T76" fmla="*/ 3 w 49"/>
                <a:gd name="T77" fmla="*/ 15 h 28"/>
                <a:gd name="T78" fmla="*/ 4 w 49"/>
                <a:gd name="T79" fmla="*/ 16 h 28"/>
                <a:gd name="T80" fmla="*/ 6 w 49"/>
                <a:gd name="T81" fmla="*/ 16 h 28"/>
                <a:gd name="T82" fmla="*/ 8 w 49"/>
                <a:gd name="T83" fmla="*/ 16 h 28"/>
                <a:gd name="T84" fmla="*/ 10 w 49"/>
                <a:gd name="T85" fmla="*/ 16 h 28"/>
                <a:gd name="T86" fmla="*/ 12 w 49"/>
                <a:gd name="T87" fmla="*/ 13 h 28"/>
                <a:gd name="T88" fmla="*/ 15 w 49"/>
                <a:gd name="T89" fmla="*/ 11 h 28"/>
                <a:gd name="T90" fmla="*/ 19 w 49"/>
                <a:gd name="T91" fmla="*/ 9 h 28"/>
                <a:gd name="T92" fmla="*/ 23 w 49"/>
                <a:gd name="T93" fmla="*/ 8 h 28"/>
                <a:gd name="T94" fmla="*/ 26 w 49"/>
                <a:gd name="T95" fmla="*/ 8 h 28"/>
                <a:gd name="T96" fmla="*/ 28 w 49"/>
                <a:gd name="T97" fmla="*/ 7 h 28"/>
                <a:gd name="T98" fmla="*/ 31 w 49"/>
                <a:gd name="T99" fmla="*/ 4 h 28"/>
                <a:gd name="T100" fmla="*/ 34 w 49"/>
                <a:gd name="T101" fmla="*/ 3 h 28"/>
                <a:gd name="T102" fmla="*/ 36 w 49"/>
                <a:gd name="T103" fmla="*/ 2 h 28"/>
                <a:gd name="T104" fmla="*/ 39 w 49"/>
                <a:gd name="T105" fmla="*/ 2 h 28"/>
                <a:gd name="T106" fmla="*/ 41 w 49"/>
                <a:gd name="T107" fmla="*/ 2 h 28"/>
                <a:gd name="T108" fmla="*/ 43 w 49"/>
                <a:gd name="T109" fmla="*/ 2 h 28"/>
                <a:gd name="T110" fmla="*/ 48 w 49"/>
                <a:gd name="T1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9" h="28">
                  <a:moveTo>
                    <a:pt x="48" y="0"/>
                  </a:moveTo>
                  <a:lnTo>
                    <a:pt x="43" y="5"/>
                  </a:lnTo>
                  <a:lnTo>
                    <a:pt x="42" y="7"/>
                  </a:lnTo>
                  <a:lnTo>
                    <a:pt x="40" y="10"/>
                  </a:lnTo>
                  <a:lnTo>
                    <a:pt x="36" y="12"/>
                  </a:lnTo>
                  <a:lnTo>
                    <a:pt x="34" y="16"/>
                  </a:lnTo>
                  <a:lnTo>
                    <a:pt x="34" y="19"/>
                  </a:lnTo>
                  <a:lnTo>
                    <a:pt x="39" y="16"/>
                  </a:lnTo>
                  <a:lnTo>
                    <a:pt x="43" y="13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5" y="14"/>
                  </a:lnTo>
                  <a:lnTo>
                    <a:pt x="45" y="17"/>
                  </a:lnTo>
                  <a:lnTo>
                    <a:pt x="46" y="19"/>
                  </a:lnTo>
                  <a:lnTo>
                    <a:pt x="42" y="19"/>
                  </a:lnTo>
                  <a:lnTo>
                    <a:pt x="39" y="19"/>
                  </a:lnTo>
                  <a:lnTo>
                    <a:pt x="35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0"/>
                  </a:lnTo>
                  <a:lnTo>
                    <a:pt x="26" y="18"/>
                  </a:lnTo>
                  <a:lnTo>
                    <a:pt x="26" y="18"/>
                  </a:lnTo>
                  <a:lnTo>
                    <a:pt x="23" y="18"/>
                  </a:lnTo>
                  <a:lnTo>
                    <a:pt x="18" y="21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7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0" y="21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2" y="13"/>
                  </a:lnTo>
                  <a:lnTo>
                    <a:pt x="15" y="11"/>
                  </a:lnTo>
                  <a:lnTo>
                    <a:pt x="19" y="9"/>
                  </a:lnTo>
                  <a:lnTo>
                    <a:pt x="23" y="8"/>
                  </a:lnTo>
                  <a:lnTo>
                    <a:pt x="26" y="8"/>
                  </a:lnTo>
                  <a:lnTo>
                    <a:pt x="28" y="7"/>
                  </a:lnTo>
                  <a:lnTo>
                    <a:pt x="31" y="4"/>
                  </a:lnTo>
                  <a:lnTo>
                    <a:pt x="34" y="3"/>
                  </a:lnTo>
                  <a:lnTo>
                    <a:pt x="36" y="2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5" name="Freeform 880">
              <a:extLst>
                <a:ext uri="{FF2B5EF4-FFF2-40B4-BE49-F238E27FC236}">
                  <a16:creationId xmlns:a16="http://schemas.microsoft.com/office/drawing/2014/main" id="{2E23866A-56B8-2055-0E25-B238C4220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3514" y="10732109"/>
              <a:ext cx="5493" cy="5497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1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6" name="Freeform 881">
              <a:extLst>
                <a:ext uri="{FF2B5EF4-FFF2-40B4-BE49-F238E27FC236}">
                  <a16:creationId xmlns:a16="http://schemas.microsoft.com/office/drawing/2014/main" id="{A83130B7-8029-0D08-20D3-7EC85216A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9007" y="10666167"/>
              <a:ext cx="5497" cy="5497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2 h 3"/>
                <a:gd name="T4" fmla="*/ 2 w 4"/>
                <a:gd name="T5" fmla="*/ 2 h 3"/>
                <a:gd name="T6" fmla="*/ 0 w 4"/>
                <a:gd name="T7" fmla="*/ 2 h 3"/>
                <a:gd name="T8" fmla="*/ 0 w 4"/>
                <a:gd name="T9" fmla="*/ 1 h 3"/>
                <a:gd name="T10" fmla="*/ 1 w 4"/>
                <a:gd name="T11" fmla="*/ 0 h 3"/>
                <a:gd name="T12" fmla="*/ 2 w 4"/>
                <a:gd name="T13" fmla="*/ 0 h 3"/>
                <a:gd name="T14" fmla="*/ 2 w 4"/>
                <a:gd name="T15" fmla="*/ 0 h 3"/>
                <a:gd name="T16" fmla="*/ 2 w 4"/>
                <a:gd name="T17" fmla="*/ 0 h 3"/>
                <a:gd name="T18" fmla="*/ 1 w 4"/>
                <a:gd name="T19" fmla="*/ 0 h 3"/>
                <a:gd name="T20" fmla="*/ 2 w 4"/>
                <a:gd name="T21" fmla="*/ 1 h 3"/>
                <a:gd name="T22" fmla="*/ 2 w 4"/>
                <a:gd name="T23" fmla="*/ 2 h 3"/>
                <a:gd name="T24" fmla="*/ 2 w 4"/>
                <a:gd name="T25" fmla="*/ 2 h 3"/>
                <a:gd name="T26" fmla="*/ 3 w 4"/>
                <a:gd name="T2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7" name="Freeform 882">
              <a:extLst>
                <a:ext uri="{FF2B5EF4-FFF2-40B4-BE49-F238E27FC236}">
                  <a16:creationId xmlns:a16="http://schemas.microsoft.com/office/drawing/2014/main" id="{4CCCBF81-0209-AE46-BDCF-D9EE7DD2A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9552" y="10655176"/>
              <a:ext cx="5493" cy="5497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2 h 4"/>
                <a:gd name="T4" fmla="*/ 2 w 4"/>
                <a:gd name="T5" fmla="*/ 2 h 4"/>
                <a:gd name="T6" fmla="*/ 1 w 4"/>
                <a:gd name="T7" fmla="*/ 2 h 4"/>
                <a:gd name="T8" fmla="*/ 1 w 4"/>
                <a:gd name="T9" fmla="*/ 2 h 4"/>
                <a:gd name="T10" fmla="*/ 1 w 4"/>
                <a:gd name="T11" fmla="*/ 2 h 4"/>
                <a:gd name="T12" fmla="*/ 1 w 4"/>
                <a:gd name="T13" fmla="*/ 3 h 4"/>
                <a:gd name="T14" fmla="*/ 1 w 4"/>
                <a:gd name="T15" fmla="*/ 3 h 4"/>
                <a:gd name="T16" fmla="*/ 0 w 4"/>
                <a:gd name="T17" fmla="*/ 3 h 4"/>
                <a:gd name="T18" fmla="*/ 0 w 4"/>
                <a:gd name="T19" fmla="*/ 2 h 4"/>
                <a:gd name="T20" fmla="*/ 1 w 4"/>
                <a:gd name="T21" fmla="*/ 2 h 4"/>
                <a:gd name="T22" fmla="*/ 1 w 4"/>
                <a:gd name="T23" fmla="*/ 1 h 4"/>
                <a:gd name="T24" fmla="*/ 1 w 4"/>
                <a:gd name="T25" fmla="*/ 0 h 4"/>
                <a:gd name="T26" fmla="*/ 3 w 4"/>
                <a:gd name="T2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8" name="Freeform 883">
              <a:extLst>
                <a:ext uri="{FF2B5EF4-FFF2-40B4-BE49-F238E27FC236}">
                  <a16:creationId xmlns:a16="http://schemas.microsoft.com/office/drawing/2014/main" id="{C7194F9E-962F-CE77-FFF1-396663C30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8017" y="10627702"/>
              <a:ext cx="5497" cy="5493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2 h 3"/>
                <a:gd name="T4" fmla="*/ 1 w 5"/>
                <a:gd name="T5" fmla="*/ 1 h 3"/>
                <a:gd name="T6" fmla="*/ 0 w 5"/>
                <a:gd name="T7" fmla="*/ 1 h 3"/>
                <a:gd name="T8" fmla="*/ 2 w 5"/>
                <a:gd name="T9" fmla="*/ 0 h 3"/>
                <a:gd name="T10" fmla="*/ 4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3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69" name="Freeform 884">
              <a:extLst>
                <a:ext uri="{FF2B5EF4-FFF2-40B4-BE49-F238E27FC236}">
                  <a16:creationId xmlns:a16="http://schemas.microsoft.com/office/drawing/2014/main" id="{922D1ED4-B6BA-4CF3-7951-AD7F4C24E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2523" y="10616712"/>
              <a:ext cx="5493" cy="5493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2 h 3"/>
                <a:gd name="T4" fmla="*/ 1 w 4"/>
                <a:gd name="T5" fmla="*/ 2 h 3"/>
                <a:gd name="T6" fmla="*/ 1 w 4"/>
                <a:gd name="T7" fmla="*/ 2 h 3"/>
                <a:gd name="T8" fmla="*/ 0 w 4"/>
                <a:gd name="T9" fmla="*/ 1 h 3"/>
                <a:gd name="T10" fmla="*/ 1 w 4"/>
                <a:gd name="T11" fmla="*/ 0 h 3"/>
                <a:gd name="T12" fmla="*/ 2 w 4"/>
                <a:gd name="T13" fmla="*/ 1 h 3"/>
                <a:gd name="T14" fmla="*/ 3 w 4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0" name="Freeform 885">
              <a:extLst>
                <a:ext uri="{FF2B5EF4-FFF2-40B4-BE49-F238E27FC236}">
                  <a16:creationId xmlns:a16="http://schemas.microsoft.com/office/drawing/2014/main" id="{99B04985-A72D-AD38-4845-2A27AB177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19998" y="10616712"/>
              <a:ext cx="5497" cy="5493"/>
            </a:xfrm>
            <a:custGeom>
              <a:avLst/>
              <a:gdLst>
                <a:gd name="T0" fmla="*/ 3 w 4"/>
                <a:gd name="T1" fmla="*/ 2 h 4"/>
                <a:gd name="T2" fmla="*/ 2 w 4"/>
                <a:gd name="T3" fmla="*/ 3 h 4"/>
                <a:gd name="T4" fmla="*/ 0 w 4"/>
                <a:gd name="T5" fmla="*/ 1 h 4"/>
                <a:gd name="T6" fmla="*/ 2 w 4"/>
                <a:gd name="T7" fmla="*/ 0 h 4"/>
                <a:gd name="T8" fmla="*/ 3 w 4"/>
                <a:gd name="T9" fmla="*/ 0 h 4"/>
                <a:gd name="T10" fmla="*/ 3 w 4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lnTo>
                    <a:pt x="2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1" name="Freeform 886">
              <a:extLst>
                <a:ext uri="{FF2B5EF4-FFF2-40B4-BE49-F238E27FC236}">
                  <a16:creationId xmlns:a16="http://schemas.microsoft.com/office/drawing/2014/main" id="{7FC6FB4E-294F-D8A6-EB05-394A4C1B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2523" y="10583740"/>
              <a:ext cx="5493" cy="5493"/>
            </a:xfrm>
            <a:custGeom>
              <a:avLst/>
              <a:gdLst>
                <a:gd name="T0" fmla="*/ 2 w 5"/>
                <a:gd name="T1" fmla="*/ 4 h 6"/>
                <a:gd name="T2" fmla="*/ 1 w 5"/>
                <a:gd name="T3" fmla="*/ 5 h 6"/>
                <a:gd name="T4" fmla="*/ 0 w 5"/>
                <a:gd name="T5" fmla="*/ 4 h 6"/>
                <a:gd name="T6" fmla="*/ 2 w 5"/>
                <a:gd name="T7" fmla="*/ 2 h 6"/>
                <a:gd name="T8" fmla="*/ 2 w 5"/>
                <a:gd name="T9" fmla="*/ 2 h 6"/>
                <a:gd name="T10" fmla="*/ 0 w 5"/>
                <a:gd name="T11" fmla="*/ 0 h 6"/>
                <a:gd name="T12" fmla="*/ 0 w 5"/>
                <a:gd name="T13" fmla="*/ 0 h 6"/>
                <a:gd name="T14" fmla="*/ 0 w 5"/>
                <a:gd name="T15" fmla="*/ 0 h 6"/>
                <a:gd name="T16" fmla="*/ 2 w 5"/>
                <a:gd name="T17" fmla="*/ 0 h 6"/>
                <a:gd name="T18" fmla="*/ 4 w 5"/>
                <a:gd name="T19" fmla="*/ 2 h 6"/>
                <a:gd name="T20" fmla="*/ 4 w 5"/>
                <a:gd name="T21" fmla="*/ 2 h 6"/>
                <a:gd name="T22" fmla="*/ 3 w 5"/>
                <a:gd name="T23" fmla="*/ 3 h 6"/>
                <a:gd name="T24" fmla="*/ 2 w 5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2" name="Freeform 887">
              <a:extLst>
                <a:ext uri="{FF2B5EF4-FFF2-40B4-BE49-F238E27FC236}">
                  <a16:creationId xmlns:a16="http://schemas.microsoft.com/office/drawing/2014/main" id="{58760852-7FB2-BB62-2B94-D543519DB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4055" y="10556263"/>
              <a:ext cx="5497" cy="5497"/>
            </a:xfrm>
            <a:custGeom>
              <a:avLst/>
              <a:gdLst>
                <a:gd name="T0" fmla="*/ 2 w 4"/>
                <a:gd name="T1" fmla="*/ 2 h 5"/>
                <a:gd name="T2" fmla="*/ 0 w 4"/>
                <a:gd name="T3" fmla="*/ 4 h 5"/>
                <a:gd name="T4" fmla="*/ 0 w 4"/>
                <a:gd name="T5" fmla="*/ 2 h 5"/>
                <a:gd name="T6" fmla="*/ 2 w 4"/>
                <a:gd name="T7" fmla="*/ 0 h 5"/>
                <a:gd name="T8" fmla="*/ 3 w 4"/>
                <a:gd name="T9" fmla="*/ 0 h 5"/>
                <a:gd name="T10" fmla="*/ 2 w 4"/>
                <a:gd name="T11" fmla="*/ 1 h 5"/>
                <a:gd name="T12" fmla="*/ 2 w 4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3" name="Freeform 888">
              <a:extLst>
                <a:ext uri="{FF2B5EF4-FFF2-40B4-BE49-F238E27FC236}">
                  <a16:creationId xmlns:a16="http://schemas.microsoft.com/office/drawing/2014/main" id="{6E6C4177-BEE0-D380-A41E-DE593F66D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54055" y="10539779"/>
              <a:ext cx="5497" cy="5493"/>
            </a:xfrm>
            <a:custGeom>
              <a:avLst/>
              <a:gdLst>
                <a:gd name="T0" fmla="*/ 2 w 3"/>
                <a:gd name="T1" fmla="*/ 2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2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4" name="Freeform 889">
              <a:extLst>
                <a:ext uri="{FF2B5EF4-FFF2-40B4-BE49-F238E27FC236}">
                  <a16:creationId xmlns:a16="http://schemas.microsoft.com/office/drawing/2014/main" id="{9C2D61F5-DA74-06F2-AC5F-DDFE7B15B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8658" y="10396904"/>
              <a:ext cx="5493" cy="5493"/>
            </a:xfrm>
            <a:custGeom>
              <a:avLst/>
              <a:gdLst>
                <a:gd name="T0" fmla="*/ 4 w 5"/>
                <a:gd name="T1" fmla="*/ 1 h 2"/>
                <a:gd name="T2" fmla="*/ 2 w 5"/>
                <a:gd name="T3" fmla="*/ 1 h 2"/>
                <a:gd name="T4" fmla="*/ 0 w 5"/>
                <a:gd name="T5" fmla="*/ 1 h 2"/>
                <a:gd name="T6" fmla="*/ 0 w 5"/>
                <a:gd name="T7" fmla="*/ 0 h 2"/>
                <a:gd name="T8" fmla="*/ 0 w 5"/>
                <a:gd name="T9" fmla="*/ 0 h 2"/>
                <a:gd name="T10" fmla="*/ 2 w 5"/>
                <a:gd name="T11" fmla="*/ 0 h 2"/>
                <a:gd name="T12" fmla="*/ 3 w 5"/>
                <a:gd name="T13" fmla="*/ 0 h 2"/>
                <a:gd name="T14" fmla="*/ 4 w 5"/>
                <a:gd name="T15" fmla="*/ 0 h 2"/>
                <a:gd name="T16" fmla="*/ 4 w 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4" y="1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5" name="Freeform 890">
              <a:extLst>
                <a:ext uri="{FF2B5EF4-FFF2-40B4-BE49-F238E27FC236}">
                  <a16:creationId xmlns:a16="http://schemas.microsoft.com/office/drawing/2014/main" id="{95534BA8-F370-3C0A-60BF-D786A3944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4507" y="9578118"/>
              <a:ext cx="989135" cy="170353"/>
            </a:xfrm>
            <a:custGeom>
              <a:avLst/>
              <a:gdLst>
                <a:gd name="T0" fmla="*/ 793 w 794"/>
                <a:gd name="T1" fmla="*/ 135 h 138"/>
                <a:gd name="T2" fmla="*/ 793 w 794"/>
                <a:gd name="T3" fmla="*/ 137 h 138"/>
                <a:gd name="T4" fmla="*/ 792 w 794"/>
                <a:gd name="T5" fmla="*/ 137 h 138"/>
                <a:gd name="T6" fmla="*/ 791 w 794"/>
                <a:gd name="T7" fmla="*/ 136 h 138"/>
                <a:gd name="T8" fmla="*/ 792 w 794"/>
                <a:gd name="T9" fmla="*/ 135 h 138"/>
                <a:gd name="T10" fmla="*/ 793 w 794"/>
                <a:gd name="T11" fmla="*/ 135 h 138"/>
                <a:gd name="T12" fmla="*/ 645 w 794"/>
                <a:gd name="T13" fmla="*/ 89 h 138"/>
                <a:gd name="T14" fmla="*/ 643 w 794"/>
                <a:gd name="T15" fmla="*/ 89 h 138"/>
                <a:gd name="T16" fmla="*/ 641 w 794"/>
                <a:gd name="T17" fmla="*/ 89 h 138"/>
                <a:gd name="T18" fmla="*/ 640 w 794"/>
                <a:gd name="T19" fmla="*/ 86 h 138"/>
                <a:gd name="T20" fmla="*/ 639 w 794"/>
                <a:gd name="T21" fmla="*/ 85 h 138"/>
                <a:gd name="T22" fmla="*/ 639 w 794"/>
                <a:gd name="T23" fmla="*/ 84 h 138"/>
                <a:gd name="T24" fmla="*/ 641 w 794"/>
                <a:gd name="T25" fmla="*/ 83 h 138"/>
                <a:gd name="T26" fmla="*/ 644 w 794"/>
                <a:gd name="T27" fmla="*/ 84 h 138"/>
                <a:gd name="T28" fmla="*/ 646 w 794"/>
                <a:gd name="T29" fmla="*/ 86 h 138"/>
                <a:gd name="T30" fmla="*/ 644 w 794"/>
                <a:gd name="T31" fmla="*/ 87 h 138"/>
                <a:gd name="T32" fmla="*/ 645 w 794"/>
                <a:gd name="T33" fmla="*/ 89 h 138"/>
                <a:gd name="T34" fmla="*/ 432 w 794"/>
                <a:gd name="T35" fmla="*/ 71 h 138"/>
                <a:gd name="T36" fmla="*/ 432 w 794"/>
                <a:gd name="T37" fmla="*/ 72 h 138"/>
                <a:gd name="T38" fmla="*/ 430 w 794"/>
                <a:gd name="T39" fmla="*/ 72 h 138"/>
                <a:gd name="T40" fmla="*/ 430 w 794"/>
                <a:gd name="T41" fmla="*/ 71 h 138"/>
                <a:gd name="T42" fmla="*/ 430 w 794"/>
                <a:gd name="T43" fmla="*/ 71 h 138"/>
                <a:gd name="T44" fmla="*/ 431 w 794"/>
                <a:gd name="T45" fmla="*/ 71 h 138"/>
                <a:gd name="T46" fmla="*/ 431 w 794"/>
                <a:gd name="T47" fmla="*/ 71 h 138"/>
                <a:gd name="T48" fmla="*/ 431 w 794"/>
                <a:gd name="T49" fmla="*/ 71 h 138"/>
                <a:gd name="T50" fmla="*/ 431 w 794"/>
                <a:gd name="T51" fmla="*/ 70 h 138"/>
                <a:gd name="T52" fmla="*/ 432 w 794"/>
                <a:gd name="T53" fmla="*/ 70 h 138"/>
                <a:gd name="T54" fmla="*/ 432 w 794"/>
                <a:gd name="T55" fmla="*/ 71 h 138"/>
                <a:gd name="T56" fmla="*/ 433 w 794"/>
                <a:gd name="T57" fmla="*/ 71 h 138"/>
                <a:gd name="T58" fmla="*/ 432 w 794"/>
                <a:gd name="T59" fmla="*/ 71 h 138"/>
                <a:gd name="T60" fmla="*/ 440 w 794"/>
                <a:gd name="T61" fmla="*/ 69 h 138"/>
                <a:gd name="T62" fmla="*/ 440 w 794"/>
                <a:gd name="T63" fmla="*/ 69 h 138"/>
                <a:gd name="T64" fmla="*/ 439 w 794"/>
                <a:gd name="T65" fmla="*/ 69 h 138"/>
                <a:gd name="T66" fmla="*/ 440 w 794"/>
                <a:gd name="T67" fmla="*/ 68 h 138"/>
                <a:gd name="T68" fmla="*/ 440 w 794"/>
                <a:gd name="T69" fmla="*/ 68 h 138"/>
                <a:gd name="T70" fmla="*/ 440 w 794"/>
                <a:gd name="T71" fmla="*/ 68 h 138"/>
                <a:gd name="T72" fmla="*/ 441 w 794"/>
                <a:gd name="T73" fmla="*/ 68 h 138"/>
                <a:gd name="T74" fmla="*/ 441 w 794"/>
                <a:gd name="T75" fmla="*/ 68 h 138"/>
                <a:gd name="T76" fmla="*/ 440 w 794"/>
                <a:gd name="T77" fmla="*/ 69 h 138"/>
                <a:gd name="T78" fmla="*/ 2 w 794"/>
                <a:gd name="T79" fmla="*/ 3 h 138"/>
                <a:gd name="T80" fmla="*/ 0 w 794"/>
                <a:gd name="T81" fmla="*/ 5 h 138"/>
                <a:gd name="T82" fmla="*/ 0 w 794"/>
                <a:gd name="T83" fmla="*/ 4 h 138"/>
                <a:gd name="T84" fmla="*/ 0 w 794"/>
                <a:gd name="T85" fmla="*/ 3 h 138"/>
                <a:gd name="T86" fmla="*/ 2 w 794"/>
                <a:gd name="T87" fmla="*/ 1 h 138"/>
                <a:gd name="T88" fmla="*/ 3 w 794"/>
                <a:gd name="T89" fmla="*/ 0 h 138"/>
                <a:gd name="T90" fmla="*/ 4 w 794"/>
                <a:gd name="T91" fmla="*/ 0 h 138"/>
                <a:gd name="T92" fmla="*/ 5 w 794"/>
                <a:gd name="T93" fmla="*/ 1 h 138"/>
                <a:gd name="T94" fmla="*/ 4 w 794"/>
                <a:gd name="T95" fmla="*/ 2 h 138"/>
                <a:gd name="T96" fmla="*/ 2 w 794"/>
                <a:gd name="T97" fmla="*/ 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94" h="138">
                  <a:moveTo>
                    <a:pt x="793" y="135"/>
                  </a:moveTo>
                  <a:lnTo>
                    <a:pt x="793" y="137"/>
                  </a:lnTo>
                  <a:lnTo>
                    <a:pt x="792" y="137"/>
                  </a:lnTo>
                  <a:lnTo>
                    <a:pt x="791" y="136"/>
                  </a:lnTo>
                  <a:lnTo>
                    <a:pt x="792" y="135"/>
                  </a:lnTo>
                  <a:lnTo>
                    <a:pt x="793" y="135"/>
                  </a:lnTo>
                  <a:close/>
                  <a:moveTo>
                    <a:pt x="645" y="89"/>
                  </a:moveTo>
                  <a:lnTo>
                    <a:pt x="643" y="89"/>
                  </a:lnTo>
                  <a:lnTo>
                    <a:pt x="641" y="89"/>
                  </a:lnTo>
                  <a:lnTo>
                    <a:pt x="640" y="86"/>
                  </a:lnTo>
                  <a:lnTo>
                    <a:pt x="639" y="85"/>
                  </a:lnTo>
                  <a:lnTo>
                    <a:pt x="639" y="84"/>
                  </a:lnTo>
                  <a:lnTo>
                    <a:pt x="641" y="83"/>
                  </a:lnTo>
                  <a:lnTo>
                    <a:pt x="644" y="84"/>
                  </a:lnTo>
                  <a:lnTo>
                    <a:pt x="646" y="86"/>
                  </a:lnTo>
                  <a:lnTo>
                    <a:pt x="644" y="87"/>
                  </a:lnTo>
                  <a:lnTo>
                    <a:pt x="645" y="89"/>
                  </a:lnTo>
                  <a:close/>
                  <a:moveTo>
                    <a:pt x="432" y="71"/>
                  </a:moveTo>
                  <a:lnTo>
                    <a:pt x="432" y="72"/>
                  </a:lnTo>
                  <a:lnTo>
                    <a:pt x="430" y="72"/>
                  </a:lnTo>
                  <a:lnTo>
                    <a:pt x="430" y="71"/>
                  </a:lnTo>
                  <a:lnTo>
                    <a:pt x="430" y="71"/>
                  </a:lnTo>
                  <a:lnTo>
                    <a:pt x="431" y="71"/>
                  </a:lnTo>
                  <a:lnTo>
                    <a:pt x="431" y="71"/>
                  </a:lnTo>
                  <a:lnTo>
                    <a:pt x="431" y="71"/>
                  </a:lnTo>
                  <a:lnTo>
                    <a:pt x="431" y="70"/>
                  </a:lnTo>
                  <a:lnTo>
                    <a:pt x="432" y="70"/>
                  </a:lnTo>
                  <a:lnTo>
                    <a:pt x="432" y="71"/>
                  </a:lnTo>
                  <a:lnTo>
                    <a:pt x="433" y="71"/>
                  </a:lnTo>
                  <a:lnTo>
                    <a:pt x="432" y="71"/>
                  </a:lnTo>
                  <a:close/>
                  <a:moveTo>
                    <a:pt x="440" y="69"/>
                  </a:moveTo>
                  <a:lnTo>
                    <a:pt x="440" y="69"/>
                  </a:lnTo>
                  <a:lnTo>
                    <a:pt x="439" y="69"/>
                  </a:lnTo>
                  <a:lnTo>
                    <a:pt x="440" y="68"/>
                  </a:lnTo>
                  <a:lnTo>
                    <a:pt x="440" y="68"/>
                  </a:lnTo>
                  <a:lnTo>
                    <a:pt x="440" y="68"/>
                  </a:lnTo>
                  <a:lnTo>
                    <a:pt x="441" y="68"/>
                  </a:lnTo>
                  <a:lnTo>
                    <a:pt x="441" y="68"/>
                  </a:lnTo>
                  <a:lnTo>
                    <a:pt x="440" y="69"/>
                  </a:lnTo>
                  <a:close/>
                  <a:moveTo>
                    <a:pt x="2" y="3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6" name="Freeform 891">
              <a:extLst>
                <a:ext uri="{FF2B5EF4-FFF2-40B4-BE49-F238E27FC236}">
                  <a16:creationId xmlns:a16="http://schemas.microsoft.com/office/drawing/2014/main" id="{124BFC7F-31FA-FEB2-F84E-7F81569E2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8148" y="9742974"/>
              <a:ext cx="5493" cy="5497"/>
            </a:xfrm>
            <a:custGeom>
              <a:avLst/>
              <a:gdLst>
                <a:gd name="T0" fmla="*/ 2 w 3"/>
                <a:gd name="T1" fmla="*/ 0 h 3"/>
                <a:gd name="T2" fmla="*/ 2 w 3"/>
                <a:gd name="T3" fmla="*/ 2 h 3"/>
                <a:gd name="T4" fmla="*/ 1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lnTo>
                    <a:pt x="2" y="2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7" name="Freeform 892">
              <a:extLst>
                <a:ext uri="{FF2B5EF4-FFF2-40B4-BE49-F238E27FC236}">
                  <a16:creationId xmlns:a16="http://schemas.microsoft.com/office/drawing/2014/main" id="{A3BBA49E-9201-3956-EFA7-17F146D0D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5815" y="9682529"/>
              <a:ext cx="10990" cy="10990"/>
            </a:xfrm>
            <a:custGeom>
              <a:avLst/>
              <a:gdLst>
                <a:gd name="T0" fmla="*/ 6 w 8"/>
                <a:gd name="T1" fmla="*/ 6 h 7"/>
                <a:gd name="T2" fmla="*/ 4 w 8"/>
                <a:gd name="T3" fmla="*/ 6 h 7"/>
                <a:gd name="T4" fmla="*/ 2 w 8"/>
                <a:gd name="T5" fmla="*/ 6 h 7"/>
                <a:gd name="T6" fmla="*/ 1 w 8"/>
                <a:gd name="T7" fmla="*/ 3 h 7"/>
                <a:gd name="T8" fmla="*/ 0 w 8"/>
                <a:gd name="T9" fmla="*/ 2 h 7"/>
                <a:gd name="T10" fmla="*/ 0 w 8"/>
                <a:gd name="T11" fmla="*/ 1 h 7"/>
                <a:gd name="T12" fmla="*/ 2 w 8"/>
                <a:gd name="T13" fmla="*/ 0 h 7"/>
                <a:gd name="T14" fmla="*/ 5 w 8"/>
                <a:gd name="T15" fmla="*/ 1 h 7"/>
                <a:gd name="T16" fmla="*/ 7 w 8"/>
                <a:gd name="T17" fmla="*/ 3 h 7"/>
                <a:gd name="T18" fmla="*/ 5 w 8"/>
                <a:gd name="T19" fmla="*/ 4 h 7"/>
                <a:gd name="T20" fmla="*/ 6 w 8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6" y="6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7" y="3"/>
                  </a:lnTo>
                  <a:lnTo>
                    <a:pt x="5" y="4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8" name="Freeform 893">
              <a:extLst>
                <a:ext uri="{FF2B5EF4-FFF2-40B4-BE49-F238E27FC236}">
                  <a16:creationId xmlns:a16="http://schemas.microsoft.com/office/drawing/2014/main" id="{C0DE9427-9B8A-1133-3341-C8B50D75D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27543" y="9666042"/>
              <a:ext cx="5493" cy="5497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2 h 3"/>
                <a:gd name="T4" fmla="*/ 0 w 4"/>
                <a:gd name="T5" fmla="*/ 2 h 3"/>
                <a:gd name="T6" fmla="*/ 0 w 4"/>
                <a:gd name="T7" fmla="*/ 1 h 3"/>
                <a:gd name="T8" fmla="*/ 0 w 4"/>
                <a:gd name="T9" fmla="*/ 1 h 3"/>
                <a:gd name="T10" fmla="*/ 1 w 4"/>
                <a:gd name="T11" fmla="*/ 1 h 3"/>
                <a:gd name="T12" fmla="*/ 1 w 4"/>
                <a:gd name="T13" fmla="*/ 1 h 3"/>
                <a:gd name="T14" fmla="*/ 1 w 4"/>
                <a:gd name="T15" fmla="*/ 1 h 3"/>
                <a:gd name="T16" fmla="*/ 1 w 4"/>
                <a:gd name="T17" fmla="*/ 0 h 3"/>
                <a:gd name="T18" fmla="*/ 2 w 4"/>
                <a:gd name="T19" fmla="*/ 0 h 3"/>
                <a:gd name="T20" fmla="*/ 2 w 4"/>
                <a:gd name="T21" fmla="*/ 1 h 3"/>
                <a:gd name="T22" fmla="*/ 3 w 4"/>
                <a:gd name="T23" fmla="*/ 1 h 3"/>
                <a:gd name="T24" fmla="*/ 2 w 4"/>
                <a:gd name="T2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79" name="Freeform 894">
              <a:extLst>
                <a:ext uri="{FF2B5EF4-FFF2-40B4-BE49-F238E27FC236}">
                  <a16:creationId xmlns:a16="http://schemas.microsoft.com/office/drawing/2014/main" id="{EA4E02F4-4B59-41BA-51D2-B205693BF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8533" y="9660548"/>
              <a:ext cx="5493" cy="5493"/>
            </a:xfrm>
            <a:custGeom>
              <a:avLst/>
              <a:gdLst>
                <a:gd name="T0" fmla="*/ 1 w 3"/>
                <a:gd name="T1" fmla="*/ 1 h 2"/>
                <a:gd name="T2" fmla="*/ 1 w 3"/>
                <a:gd name="T3" fmla="*/ 1 h 2"/>
                <a:gd name="T4" fmla="*/ 0 w 3"/>
                <a:gd name="T5" fmla="*/ 1 h 2"/>
                <a:gd name="T6" fmla="*/ 1 w 3"/>
                <a:gd name="T7" fmla="*/ 0 h 2"/>
                <a:gd name="T8" fmla="*/ 1 w 3"/>
                <a:gd name="T9" fmla="*/ 0 h 2"/>
                <a:gd name="T10" fmla="*/ 1 w 3"/>
                <a:gd name="T11" fmla="*/ 0 h 2"/>
                <a:gd name="T12" fmla="*/ 2 w 3"/>
                <a:gd name="T13" fmla="*/ 0 h 2"/>
                <a:gd name="T14" fmla="*/ 2 w 3"/>
                <a:gd name="T15" fmla="*/ 0 h 2"/>
                <a:gd name="T16" fmla="*/ 1 w 3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0" name="Freeform 895">
              <a:extLst>
                <a:ext uri="{FF2B5EF4-FFF2-40B4-BE49-F238E27FC236}">
                  <a16:creationId xmlns:a16="http://schemas.microsoft.com/office/drawing/2014/main" id="{AB1E2061-85F9-3254-571B-5A1A91B63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94507" y="9578118"/>
              <a:ext cx="5497" cy="5497"/>
            </a:xfrm>
            <a:custGeom>
              <a:avLst/>
              <a:gdLst>
                <a:gd name="T0" fmla="*/ 2 w 6"/>
                <a:gd name="T1" fmla="*/ 3 h 6"/>
                <a:gd name="T2" fmla="*/ 0 w 6"/>
                <a:gd name="T3" fmla="*/ 5 h 6"/>
                <a:gd name="T4" fmla="*/ 0 w 6"/>
                <a:gd name="T5" fmla="*/ 4 h 6"/>
                <a:gd name="T6" fmla="*/ 0 w 6"/>
                <a:gd name="T7" fmla="*/ 3 h 6"/>
                <a:gd name="T8" fmla="*/ 2 w 6"/>
                <a:gd name="T9" fmla="*/ 1 h 6"/>
                <a:gd name="T10" fmla="*/ 3 w 6"/>
                <a:gd name="T11" fmla="*/ 0 h 6"/>
                <a:gd name="T12" fmla="*/ 4 w 6"/>
                <a:gd name="T13" fmla="*/ 0 h 6"/>
                <a:gd name="T14" fmla="*/ 5 w 6"/>
                <a:gd name="T15" fmla="*/ 1 h 6"/>
                <a:gd name="T16" fmla="*/ 4 w 6"/>
                <a:gd name="T17" fmla="*/ 2 h 6"/>
                <a:gd name="T18" fmla="*/ 2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2" y="3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4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1" name="Freeform 896">
              <a:extLst>
                <a:ext uri="{FF2B5EF4-FFF2-40B4-BE49-F238E27FC236}">
                  <a16:creationId xmlns:a16="http://schemas.microsoft.com/office/drawing/2014/main" id="{F23F4D07-29EB-78AA-F9C2-B3EC1EBB3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1918" y="9830897"/>
              <a:ext cx="769327" cy="307731"/>
            </a:xfrm>
            <a:custGeom>
              <a:avLst/>
              <a:gdLst>
                <a:gd name="T0" fmla="*/ 166 w 618"/>
                <a:gd name="T1" fmla="*/ 139 h 249"/>
                <a:gd name="T2" fmla="*/ 165 w 618"/>
                <a:gd name="T3" fmla="*/ 135 h 249"/>
                <a:gd name="T4" fmla="*/ 167 w 618"/>
                <a:gd name="T5" fmla="*/ 138 h 249"/>
                <a:gd name="T6" fmla="*/ 0 w 618"/>
                <a:gd name="T7" fmla="*/ 127 h 249"/>
                <a:gd name="T8" fmla="*/ 1 w 618"/>
                <a:gd name="T9" fmla="*/ 126 h 249"/>
                <a:gd name="T10" fmla="*/ 157 w 618"/>
                <a:gd name="T11" fmla="*/ 126 h 249"/>
                <a:gd name="T12" fmla="*/ 157 w 618"/>
                <a:gd name="T13" fmla="*/ 120 h 249"/>
                <a:gd name="T14" fmla="*/ 155 w 618"/>
                <a:gd name="T15" fmla="*/ 118 h 249"/>
                <a:gd name="T16" fmla="*/ 158 w 618"/>
                <a:gd name="T17" fmla="*/ 122 h 249"/>
                <a:gd name="T18" fmla="*/ 113 w 618"/>
                <a:gd name="T19" fmla="*/ 69 h 249"/>
                <a:gd name="T20" fmla="*/ 110 w 618"/>
                <a:gd name="T21" fmla="*/ 73 h 249"/>
                <a:gd name="T22" fmla="*/ 112 w 618"/>
                <a:gd name="T23" fmla="*/ 69 h 249"/>
                <a:gd name="T24" fmla="*/ 110 w 618"/>
                <a:gd name="T25" fmla="*/ 68 h 249"/>
                <a:gd name="T26" fmla="*/ 111 w 618"/>
                <a:gd name="T27" fmla="*/ 68 h 249"/>
                <a:gd name="T28" fmla="*/ 111 w 618"/>
                <a:gd name="T29" fmla="*/ 57 h 249"/>
                <a:gd name="T30" fmla="*/ 116 w 618"/>
                <a:gd name="T31" fmla="*/ 56 h 249"/>
                <a:gd name="T32" fmla="*/ 114 w 618"/>
                <a:gd name="T33" fmla="*/ 57 h 249"/>
                <a:gd name="T34" fmla="*/ 111 w 618"/>
                <a:gd name="T35" fmla="*/ 45 h 249"/>
                <a:gd name="T36" fmla="*/ 111 w 618"/>
                <a:gd name="T37" fmla="*/ 44 h 249"/>
                <a:gd name="T38" fmla="*/ 111 w 618"/>
                <a:gd name="T39" fmla="*/ 43 h 249"/>
                <a:gd name="T40" fmla="*/ 111 w 618"/>
                <a:gd name="T41" fmla="*/ 41 h 249"/>
                <a:gd name="T42" fmla="*/ 108 w 618"/>
                <a:gd name="T43" fmla="*/ 39 h 249"/>
                <a:gd name="T44" fmla="*/ 109 w 618"/>
                <a:gd name="T45" fmla="*/ 39 h 249"/>
                <a:gd name="T46" fmla="*/ 105 w 618"/>
                <a:gd name="T47" fmla="*/ 3 h 249"/>
                <a:gd name="T48" fmla="*/ 103 w 618"/>
                <a:gd name="T49" fmla="*/ 3 h 249"/>
                <a:gd name="T50" fmla="*/ 106 w 618"/>
                <a:gd name="T51" fmla="*/ 3 h 249"/>
                <a:gd name="T52" fmla="*/ 107 w 618"/>
                <a:gd name="T53" fmla="*/ 1 h 249"/>
                <a:gd name="T54" fmla="*/ 508 w 618"/>
                <a:gd name="T55" fmla="*/ 247 h 249"/>
                <a:gd name="T56" fmla="*/ 508 w 618"/>
                <a:gd name="T57" fmla="*/ 248 h 249"/>
                <a:gd name="T58" fmla="*/ 508 w 618"/>
                <a:gd name="T59" fmla="*/ 248 h 249"/>
                <a:gd name="T60" fmla="*/ 507 w 618"/>
                <a:gd name="T61" fmla="*/ 247 h 249"/>
                <a:gd name="T62" fmla="*/ 507 w 618"/>
                <a:gd name="T63" fmla="*/ 247 h 249"/>
                <a:gd name="T64" fmla="*/ 581 w 618"/>
                <a:gd name="T65" fmla="*/ 242 h 249"/>
                <a:gd name="T66" fmla="*/ 582 w 618"/>
                <a:gd name="T67" fmla="*/ 242 h 249"/>
                <a:gd name="T68" fmla="*/ 581 w 618"/>
                <a:gd name="T69" fmla="*/ 242 h 249"/>
                <a:gd name="T70" fmla="*/ 582 w 618"/>
                <a:gd name="T71" fmla="*/ 242 h 249"/>
                <a:gd name="T72" fmla="*/ 612 w 618"/>
                <a:gd name="T73" fmla="*/ 241 h 249"/>
                <a:gd name="T74" fmla="*/ 611 w 618"/>
                <a:gd name="T75" fmla="*/ 240 h 249"/>
                <a:gd name="T76" fmla="*/ 612 w 618"/>
                <a:gd name="T77" fmla="*/ 241 h 249"/>
                <a:gd name="T78" fmla="*/ 616 w 618"/>
                <a:gd name="T79" fmla="*/ 198 h 249"/>
                <a:gd name="T80" fmla="*/ 617 w 618"/>
                <a:gd name="T81" fmla="*/ 198 h 249"/>
                <a:gd name="T82" fmla="*/ 598 w 618"/>
                <a:gd name="T83" fmla="*/ 187 h 249"/>
                <a:gd name="T84" fmla="*/ 599 w 618"/>
                <a:gd name="T85" fmla="*/ 190 h 249"/>
                <a:gd name="T86" fmla="*/ 598 w 618"/>
                <a:gd name="T87" fmla="*/ 189 h 249"/>
                <a:gd name="T88" fmla="*/ 598 w 618"/>
                <a:gd name="T89" fmla="*/ 189 h 249"/>
                <a:gd name="T90" fmla="*/ 599 w 618"/>
                <a:gd name="T91" fmla="*/ 189 h 249"/>
                <a:gd name="T92" fmla="*/ 598 w 618"/>
                <a:gd name="T93" fmla="*/ 187 h 249"/>
                <a:gd name="T94" fmla="*/ 596 w 618"/>
                <a:gd name="T95" fmla="*/ 187 h 249"/>
                <a:gd name="T96" fmla="*/ 596 w 618"/>
                <a:gd name="T97" fmla="*/ 18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8" h="249">
                  <a:moveTo>
                    <a:pt x="167" y="138"/>
                  </a:moveTo>
                  <a:lnTo>
                    <a:pt x="167" y="139"/>
                  </a:lnTo>
                  <a:lnTo>
                    <a:pt x="166" y="139"/>
                  </a:lnTo>
                  <a:lnTo>
                    <a:pt x="166" y="138"/>
                  </a:lnTo>
                  <a:lnTo>
                    <a:pt x="166" y="137"/>
                  </a:lnTo>
                  <a:lnTo>
                    <a:pt x="165" y="135"/>
                  </a:lnTo>
                  <a:lnTo>
                    <a:pt x="166" y="135"/>
                  </a:lnTo>
                  <a:lnTo>
                    <a:pt x="167" y="137"/>
                  </a:lnTo>
                  <a:lnTo>
                    <a:pt x="167" y="138"/>
                  </a:lnTo>
                  <a:close/>
                  <a:moveTo>
                    <a:pt x="0" y="127"/>
                  </a:moveTo>
                  <a:lnTo>
                    <a:pt x="0" y="127"/>
                  </a:lnTo>
                  <a:lnTo>
                    <a:pt x="0" y="127"/>
                  </a:lnTo>
                  <a:lnTo>
                    <a:pt x="0" y="126"/>
                  </a:lnTo>
                  <a:lnTo>
                    <a:pt x="0" y="126"/>
                  </a:lnTo>
                  <a:lnTo>
                    <a:pt x="1" y="126"/>
                  </a:lnTo>
                  <a:lnTo>
                    <a:pt x="0" y="127"/>
                  </a:lnTo>
                  <a:close/>
                  <a:moveTo>
                    <a:pt x="158" y="125"/>
                  </a:moveTo>
                  <a:lnTo>
                    <a:pt x="157" y="126"/>
                  </a:lnTo>
                  <a:lnTo>
                    <a:pt x="157" y="125"/>
                  </a:lnTo>
                  <a:lnTo>
                    <a:pt x="157" y="124"/>
                  </a:lnTo>
                  <a:lnTo>
                    <a:pt x="157" y="120"/>
                  </a:lnTo>
                  <a:lnTo>
                    <a:pt x="155" y="120"/>
                  </a:lnTo>
                  <a:lnTo>
                    <a:pt x="154" y="118"/>
                  </a:lnTo>
                  <a:lnTo>
                    <a:pt x="155" y="118"/>
                  </a:lnTo>
                  <a:lnTo>
                    <a:pt x="156" y="120"/>
                  </a:lnTo>
                  <a:lnTo>
                    <a:pt x="157" y="120"/>
                  </a:lnTo>
                  <a:lnTo>
                    <a:pt x="158" y="122"/>
                  </a:lnTo>
                  <a:lnTo>
                    <a:pt x="158" y="125"/>
                  </a:lnTo>
                  <a:close/>
                  <a:moveTo>
                    <a:pt x="111" y="68"/>
                  </a:moveTo>
                  <a:lnTo>
                    <a:pt x="113" y="69"/>
                  </a:lnTo>
                  <a:lnTo>
                    <a:pt x="113" y="69"/>
                  </a:lnTo>
                  <a:lnTo>
                    <a:pt x="112" y="70"/>
                  </a:lnTo>
                  <a:lnTo>
                    <a:pt x="110" y="73"/>
                  </a:lnTo>
                  <a:lnTo>
                    <a:pt x="109" y="73"/>
                  </a:lnTo>
                  <a:lnTo>
                    <a:pt x="111" y="70"/>
                  </a:lnTo>
                  <a:lnTo>
                    <a:pt x="112" y="69"/>
                  </a:lnTo>
                  <a:lnTo>
                    <a:pt x="111" y="68"/>
                  </a:lnTo>
                  <a:lnTo>
                    <a:pt x="110" y="68"/>
                  </a:lnTo>
                  <a:lnTo>
                    <a:pt x="110" y="68"/>
                  </a:lnTo>
                  <a:lnTo>
                    <a:pt x="110" y="67"/>
                  </a:lnTo>
                  <a:lnTo>
                    <a:pt x="110" y="67"/>
                  </a:lnTo>
                  <a:lnTo>
                    <a:pt x="111" y="68"/>
                  </a:lnTo>
                  <a:close/>
                  <a:moveTo>
                    <a:pt x="111" y="57"/>
                  </a:moveTo>
                  <a:lnTo>
                    <a:pt x="111" y="57"/>
                  </a:lnTo>
                  <a:lnTo>
                    <a:pt x="111" y="57"/>
                  </a:lnTo>
                  <a:lnTo>
                    <a:pt x="115" y="56"/>
                  </a:lnTo>
                  <a:lnTo>
                    <a:pt x="115" y="55"/>
                  </a:lnTo>
                  <a:lnTo>
                    <a:pt x="116" y="56"/>
                  </a:lnTo>
                  <a:lnTo>
                    <a:pt x="116" y="57"/>
                  </a:lnTo>
                  <a:lnTo>
                    <a:pt x="115" y="57"/>
                  </a:lnTo>
                  <a:lnTo>
                    <a:pt x="114" y="57"/>
                  </a:lnTo>
                  <a:lnTo>
                    <a:pt x="112" y="57"/>
                  </a:lnTo>
                  <a:lnTo>
                    <a:pt x="111" y="57"/>
                  </a:lnTo>
                  <a:close/>
                  <a:moveTo>
                    <a:pt x="111" y="45"/>
                  </a:moveTo>
                  <a:lnTo>
                    <a:pt x="110" y="45"/>
                  </a:lnTo>
                  <a:lnTo>
                    <a:pt x="111" y="45"/>
                  </a:lnTo>
                  <a:lnTo>
                    <a:pt x="111" y="44"/>
                  </a:lnTo>
                  <a:lnTo>
                    <a:pt x="111" y="42"/>
                  </a:lnTo>
                  <a:lnTo>
                    <a:pt x="111" y="42"/>
                  </a:lnTo>
                  <a:lnTo>
                    <a:pt x="111" y="43"/>
                  </a:lnTo>
                  <a:lnTo>
                    <a:pt x="111" y="44"/>
                  </a:lnTo>
                  <a:lnTo>
                    <a:pt x="111" y="45"/>
                  </a:lnTo>
                  <a:close/>
                  <a:moveTo>
                    <a:pt x="111" y="41"/>
                  </a:moveTo>
                  <a:lnTo>
                    <a:pt x="111" y="42"/>
                  </a:lnTo>
                  <a:lnTo>
                    <a:pt x="109" y="40"/>
                  </a:lnTo>
                  <a:lnTo>
                    <a:pt x="108" y="39"/>
                  </a:lnTo>
                  <a:lnTo>
                    <a:pt x="108" y="38"/>
                  </a:lnTo>
                  <a:lnTo>
                    <a:pt x="108" y="38"/>
                  </a:lnTo>
                  <a:lnTo>
                    <a:pt x="109" y="39"/>
                  </a:lnTo>
                  <a:lnTo>
                    <a:pt x="110" y="39"/>
                  </a:lnTo>
                  <a:lnTo>
                    <a:pt x="111" y="41"/>
                  </a:lnTo>
                  <a:close/>
                  <a:moveTo>
                    <a:pt x="105" y="3"/>
                  </a:moveTo>
                  <a:lnTo>
                    <a:pt x="103" y="4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5" y="2"/>
                  </a:lnTo>
                  <a:lnTo>
                    <a:pt x="106" y="2"/>
                  </a:lnTo>
                  <a:lnTo>
                    <a:pt x="106" y="3"/>
                  </a:lnTo>
                  <a:lnTo>
                    <a:pt x="105" y="3"/>
                  </a:lnTo>
                  <a:close/>
                  <a:moveTo>
                    <a:pt x="109" y="0"/>
                  </a:moveTo>
                  <a:lnTo>
                    <a:pt x="107" y="1"/>
                  </a:lnTo>
                  <a:lnTo>
                    <a:pt x="106" y="1"/>
                  </a:lnTo>
                  <a:lnTo>
                    <a:pt x="109" y="0"/>
                  </a:lnTo>
                  <a:close/>
                  <a:moveTo>
                    <a:pt x="508" y="247"/>
                  </a:moveTo>
                  <a:lnTo>
                    <a:pt x="508" y="248"/>
                  </a:lnTo>
                  <a:lnTo>
                    <a:pt x="508" y="248"/>
                  </a:lnTo>
                  <a:lnTo>
                    <a:pt x="508" y="248"/>
                  </a:lnTo>
                  <a:lnTo>
                    <a:pt x="507" y="248"/>
                  </a:lnTo>
                  <a:lnTo>
                    <a:pt x="507" y="248"/>
                  </a:lnTo>
                  <a:lnTo>
                    <a:pt x="508" y="248"/>
                  </a:lnTo>
                  <a:lnTo>
                    <a:pt x="508" y="248"/>
                  </a:lnTo>
                  <a:lnTo>
                    <a:pt x="507" y="247"/>
                  </a:lnTo>
                  <a:lnTo>
                    <a:pt x="507" y="247"/>
                  </a:lnTo>
                  <a:lnTo>
                    <a:pt x="507" y="247"/>
                  </a:lnTo>
                  <a:lnTo>
                    <a:pt x="507" y="247"/>
                  </a:lnTo>
                  <a:lnTo>
                    <a:pt x="507" y="247"/>
                  </a:lnTo>
                  <a:lnTo>
                    <a:pt x="508" y="247"/>
                  </a:lnTo>
                  <a:close/>
                  <a:moveTo>
                    <a:pt x="581" y="242"/>
                  </a:moveTo>
                  <a:lnTo>
                    <a:pt x="581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1" y="242"/>
                  </a:lnTo>
                  <a:lnTo>
                    <a:pt x="581" y="242"/>
                  </a:lnTo>
                  <a:lnTo>
                    <a:pt x="581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2" y="242"/>
                  </a:lnTo>
                  <a:lnTo>
                    <a:pt x="581" y="242"/>
                  </a:lnTo>
                  <a:close/>
                  <a:moveTo>
                    <a:pt x="612" y="241"/>
                  </a:moveTo>
                  <a:lnTo>
                    <a:pt x="612" y="241"/>
                  </a:lnTo>
                  <a:lnTo>
                    <a:pt x="612" y="241"/>
                  </a:lnTo>
                  <a:lnTo>
                    <a:pt x="611" y="241"/>
                  </a:lnTo>
                  <a:lnTo>
                    <a:pt x="611" y="240"/>
                  </a:lnTo>
                  <a:lnTo>
                    <a:pt x="612" y="240"/>
                  </a:lnTo>
                  <a:lnTo>
                    <a:pt x="612" y="240"/>
                  </a:lnTo>
                  <a:lnTo>
                    <a:pt x="612" y="241"/>
                  </a:lnTo>
                  <a:close/>
                  <a:moveTo>
                    <a:pt x="616" y="198"/>
                  </a:moveTo>
                  <a:lnTo>
                    <a:pt x="616" y="199"/>
                  </a:lnTo>
                  <a:lnTo>
                    <a:pt x="616" y="198"/>
                  </a:lnTo>
                  <a:lnTo>
                    <a:pt x="616" y="198"/>
                  </a:lnTo>
                  <a:lnTo>
                    <a:pt x="616" y="198"/>
                  </a:lnTo>
                  <a:lnTo>
                    <a:pt x="617" y="198"/>
                  </a:lnTo>
                  <a:lnTo>
                    <a:pt x="616" y="198"/>
                  </a:lnTo>
                  <a:close/>
                  <a:moveTo>
                    <a:pt x="598" y="187"/>
                  </a:moveTo>
                  <a:lnTo>
                    <a:pt x="598" y="187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99" y="190"/>
                  </a:lnTo>
                  <a:lnTo>
                    <a:pt x="599" y="190"/>
                  </a:lnTo>
                  <a:lnTo>
                    <a:pt x="598" y="189"/>
                  </a:lnTo>
                  <a:lnTo>
                    <a:pt x="598" y="189"/>
                  </a:lnTo>
                  <a:lnTo>
                    <a:pt x="598" y="189"/>
                  </a:lnTo>
                  <a:lnTo>
                    <a:pt x="598" y="189"/>
                  </a:lnTo>
                  <a:lnTo>
                    <a:pt x="598" y="189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99" y="189"/>
                  </a:lnTo>
                  <a:lnTo>
                    <a:pt x="599" y="188"/>
                  </a:lnTo>
                  <a:lnTo>
                    <a:pt x="598" y="187"/>
                  </a:lnTo>
                  <a:lnTo>
                    <a:pt x="598" y="187"/>
                  </a:lnTo>
                  <a:lnTo>
                    <a:pt x="597" y="187"/>
                  </a:lnTo>
                  <a:lnTo>
                    <a:pt x="597" y="187"/>
                  </a:lnTo>
                  <a:lnTo>
                    <a:pt x="596" y="187"/>
                  </a:lnTo>
                  <a:lnTo>
                    <a:pt x="596" y="187"/>
                  </a:lnTo>
                  <a:lnTo>
                    <a:pt x="596" y="187"/>
                  </a:lnTo>
                  <a:lnTo>
                    <a:pt x="596" y="187"/>
                  </a:lnTo>
                  <a:lnTo>
                    <a:pt x="598" y="18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2" name="Freeform 897">
              <a:extLst>
                <a:ext uri="{FF2B5EF4-FFF2-40B4-BE49-F238E27FC236}">
                  <a16:creationId xmlns:a16="http://schemas.microsoft.com/office/drawing/2014/main" id="{3705ACAB-5FA8-52F5-AD5E-EE9C098E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5238" y="10001250"/>
              <a:ext cx="5497" cy="5493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1 w 3"/>
                <a:gd name="T5" fmla="*/ 4 h 5"/>
                <a:gd name="T6" fmla="*/ 1 w 3"/>
                <a:gd name="T7" fmla="*/ 3 h 5"/>
                <a:gd name="T8" fmla="*/ 1 w 3"/>
                <a:gd name="T9" fmla="*/ 2 h 5"/>
                <a:gd name="T10" fmla="*/ 0 w 3"/>
                <a:gd name="T11" fmla="*/ 0 h 5"/>
                <a:gd name="T12" fmla="*/ 1 w 3"/>
                <a:gd name="T13" fmla="*/ 0 h 5"/>
                <a:gd name="T14" fmla="*/ 2 w 3"/>
                <a:gd name="T15" fmla="*/ 2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3" name="Freeform 898">
              <a:extLst>
                <a:ext uri="{FF2B5EF4-FFF2-40B4-BE49-F238E27FC236}">
                  <a16:creationId xmlns:a16="http://schemas.microsoft.com/office/drawing/2014/main" id="{B1B41E10-9A69-DAB7-734A-7A00BCBEF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1918" y="9990260"/>
              <a:ext cx="5493" cy="549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0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4" name="Freeform 899">
              <a:extLst>
                <a:ext uri="{FF2B5EF4-FFF2-40B4-BE49-F238E27FC236}">
                  <a16:creationId xmlns:a16="http://schemas.microsoft.com/office/drawing/2014/main" id="{A3C198F8-33D5-BE58-BA01-3C3F22B922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34248" y="9979269"/>
              <a:ext cx="5497" cy="10990"/>
            </a:xfrm>
            <a:custGeom>
              <a:avLst/>
              <a:gdLst>
                <a:gd name="T0" fmla="*/ 4 w 5"/>
                <a:gd name="T1" fmla="*/ 7 h 9"/>
                <a:gd name="T2" fmla="*/ 3 w 5"/>
                <a:gd name="T3" fmla="*/ 8 h 9"/>
                <a:gd name="T4" fmla="*/ 3 w 5"/>
                <a:gd name="T5" fmla="*/ 7 h 9"/>
                <a:gd name="T6" fmla="*/ 3 w 5"/>
                <a:gd name="T7" fmla="*/ 6 h 9"/>
                <a:gd name="T8" fmla="*/ 3 w 5"/>
                <a:gd name="T9" fmla="*/ 2 h 9"/>
                <a:gd name="T10" fmla="*/ 1 w 5"/>
                <a:gd name="T11" fmla="*/ 2 h 9"/>
                <a:gd name="T12" fmla="*/ 0 w 5"/>
                <a:gd name="T13" fmla="*/ 0 h 9"/>
                <a:gd name="T14" fmla="*/ 1 w 5"/>
                <a:gd name="T15" fmla="*/ 0 h 9"/>
                <a:gd name="T16" fmla="*/ 2 w 5"/>
                <a:gd name="T17" fmla="*/ 2 h 9"/>
                <a:gd name="T18" fmla="*/ 3 w 5"/>
                <a:gd name="T19" fmla="*/ 2 h 9"/>
                <a:gd name="T20" fmla="*/ 4 w 5"/>
                <a:gd name="T21" fmla="*/ 4 h 9"/>
                <a:gd name="T22" fmla="*/ 4 w 5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9">
                  <a:moveTo>
                    <a:pt x="4" y="7"/>
                  </a:move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4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5" name="Freeform 900">
              <a:extLst>
                <a:ext uri="{FF2B5EF4-FFF2-40B4-BE49-F238E27FC236}">
                  <a16:creationId xmlns:a16="http://schemas.microsoft.com/office/drawing/2014/main" id="{440571BA-7951-8C02-E2F8-052ECA515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3802" y="9918820"/>
              <a:ext cx="5493" cy="10990"/>
            </a:xfrm>
            <a:custGeom>
              <a:avLst/>
              <a:gdLst>
                <a:gd name="T0" fmla="*/ 2 w 5"/>
                <a:gd name="T1" fmla="*/ 1 h 7"/>
                <a:gd name="T2" fmla="*/ 4 w 5"/>
                <a:gd name="T3" fmla="*/ 2 h 7"/>
                <a:gd name="T4" fmla="*/ 4 w 5"/>
                <a:gd name="T5" fmla="*/ 2 h 7"/>
                <a:gd name="T6" fmla="*/ 3 w 5"/>
                <a:gd name="T7" fmla="*/ 3 h 7"/>
                <a:gd name="T8" fmla="*/ 1 w 5"/>
                <a:gd name="T9" fmla="*/ 6 h 7"/>
                <a:gd name="T10" fmla="*/ 0 w 5"/>
                <a:gd name="T11" fmla="*/ 6 h 7"/>
                <a:gd name="T12" fmla="*/ 2 w 5"/>
                <a:gd name="T13" fmla="*/ 3 h 7"/>
                <a:gd name="T14" fmla="*/ 3 w 5"/>
                <a:gd name="T15" fmla="*/ 2 h 7"/>
                <a:gd name="T16" fmla="*/ 2 w 5"/>
                <a:gd name="T17" fmla="*/ 1 h 7"/>
                <a:gd name="T18" fmla="*/ 1 w 5"/>
                <a:gd name="T19" fmla="*/ 1 h 7"/>
                <a:gd name="T20" fmla="*/ 1 w 5"/>
                <a:gd name="T21" fmla="*/ 1 h 7"/>
                <a:gd name="T22" fmla="*/ 1 w 5"/>
                <a:gd name="T23" fmla="*/ 0 h 7"/>
                <a:gd name="T24" fmla="*/ 1 w 5"/>
                <a:gd name="T25" fmla="*/ 0 h 7"/>
                <a:gd name="T26" fmla="*/ 2 w 5"/>
                <a:gd name="T2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lnTo>
                    <a:pt x="4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3" y="2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6" name="Freeform 901">
              <a:extLst>
                <a:ext uri="{FF2B5EF4-FFF2-40B4-BE49-F238E27FC236}">
                  <a16:creationId xmlns:a16="http://schemas.microsoft.com/office/drawing/2014/main" id="{6417FDB0-CE42-7F23-BDF4-BA70DD95D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9296" y="9902337"/>
              <a:ext cx="5497" cy="5493"/>
            </a:xfrm>
            <a:custGeom>
              <a:avLst/>
              <a:gdLst>
                <a:gd name="T0" fmla="*/ 0 w 6"/>
                <a:gd name="T1" fmla="*/ 2 h 3"/>
                <a:gd name="T2" fmla="*/ 0 w 6"/>
                <a:gd name="T3" fmla="*/ 2 h 3"/>
                <a:gd name="T4" fmla="*/ 0 w 6"/>
                <a:gd name="T5" fmla="*/ 2 h 3"/>
                <a:gd name="T6" fmla="*/ 4 w 6"/>
                <a:gd name="T7" fmla="*/ 1 h 3"/>
                <a:gd name="T8" fmla="*/ 4 w 6"/>
                <a:gd name="T9" fmla="*/ 0 h 3"/>
                <a:gd name="T10" fmla="*/ 5 w 6"/>
                <a:gd name="T11" fmla="*/ 1 h 3"/>
                <a:gd name="T12" fmla="*/ 5 w 6"/>
                <a:gd name="T13" fmla="*/ 2 h 3"/>
                <a:gd name="T14" fmla="*/ 4 w 6"/>
                <a:gd name="T15" fmla="*/ 2 h 3"/>
                <a:gd name="T16" fmla="*/ 3 w 6"/>
                <a:gd name="T17" fmla="*/ 2 h 3"/>
                <a:gd name="T18" fmla="*/ 1 w 6"/>
                <a:gd name="T19" fmla="*/ 2 h 3"/>
                <a:gd name="T20" fmla="*/ 0 w 6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7" name="Freeform 902">
              <a:extLst>
                <a:ext uri="{FF2B5EF4-FFF2-40B4-BE49-F238E27FC236}">
                  <a16:creationId xmlns:a16="http://schemas.microsoft.com/office/drawing/2014/main" id="{207AB7B2-AC58-EA23-DD08-870B05099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9296" y="9885849"/>
              <a:ext cx="5497" cy="5497"/>
            </a:xfrm>
            <a:custGeom>
              <a:avLst/>
              <a:gdLst>
                <a:gd name="T0" fmla="*/ 1 w 2"/>
                <a:gd name="T1" fmla="*/ 3 h 4"/>
                <a:gd name="T2" fmla="*/ 0 w 2"/>
                <a:gd name="T3" fmla="*/ 3 h 4"/>
                <a:gd name="T4" fmla="*/ 1 w 2"/>
                <a:gd name="T5" fmla="*/ 3 h 4"/>
                <a:gd name="T6" fmla="*/ 1 w 2"/>
                <a:gd name="T7" fmla="*/ 2 h 4"/>
                <a:gd name="T8" fmla="*/ 1 w 2"/>
                <a:gd name="T9" fmla="*/ 0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2 h 4"/>
                <a:gd name="T16" fmla="*/ 1 w 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8" name="Freeform 903">
              <a:extLst>
                <a:ext uri="{FF2B5EF4-FFF2-40B4-BE49-F238E27FC236}">
                  <a16:creationId xmlns:a16="http://schemas.microsoft.com/office/drawing/2014/main" id="{027EA50D-F667-BBF0-A010-3C1578E31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3802" y="9880356"/>
              <a:ext cx="5493" cy="5493"/>
            </a:xfrm>
            <a:custGeom>
              <a:avLst/>
              <a:gdLst>
                <a:gd name="T0" fmla="*/ 3 w 4"/>
                <a:gd name="T1" fmla="*/ 3 h 5"/>
                <a:gd name="T2" fmla="*/ 3 w 4"/>
                <a:gd name="T3" fmla="*/ 4 h 5"/>
                <a:gd name="T4" fmla="*/ 1 w 4"/>
                <a:gd name="T5" fmla="*/ 2 h 5"/>
                <a:gd name="T6" fmla="*/ 0 w 4"/>
                <a:gd name="T7" fmla="*/ 1 h 5"/>
                <a:gd name="T8" fmla="*/ 0 w 4"/>
                <a:gd name="T9" fmla="*/ 0 h 5"/>
                <a:gd name="T10" fmla="*/ 0 w 4"/>
                <a:gd name="T11" fmla="*/ 0 h 5"/>
                <a:gd name="T12" fmla="*/ 1 w 4"/>
                <a:gd name="T13" fmla="*/ 1 h 5"/>
                <a:gd name="T14" fmla="*/ 2 w 4"/>
                <a:gd name="T15" fmla="*/ 1 h 5"/>
                <a:gd name="T16" fmla="*/ 3 w 4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lnTo>
                    <a:pt x="3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89" name="Freeform 904">
              <a:extLst>
                <a:ext uri="{FF2B5EF4-FFF2-40B4-BE49-F238E27FC236}">
                  <a16:creationId xmlns:a16="http://schemas.microsoft.com/office/drawing/2014/main" id="{A4F8DBF1-6C33-E1FB-C891-68F8EC12E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8305" y="9836394"/>
              <a:ext cx="5497" cy="5493"/>
            </a:xfrm>
            <a:custGeom>
              <a:avLst/>
              <a:gdLst>
                <a:gd name="T0" fmla="*/ 3 w 5"/>
                <a:gd name="T1" fmla="*/ 1 h 3"/>
                <a:gd name="T2" fmla="*/ 1 w 5"/>
                <a:gd name="T3" fmla="*/ 2 h 3"/>
                <a:gd name="T4" fmla="*/ 0 w 5"/>
                <a:gd name="T5" fmla="*/ 1 h 3"/>
                <a:gd name="T6" fmla="*/ 1 w 5"/>
                <a:gd name="T7" fmla="*/ 1 h 3"/>
                <a:gd name="T8" fmla="*/ 3 w 5"/>
                <a:gd name="T9" fmla="*/ 0 h 3"/>
                <a:gd name="T10" fmla="*/ 4 w 5"/>
                <a:gd name="T11" fmla="*/ 0 h 3"/>
                <a:gd name="T12" fmla="*/ 4 w 5"/>
                <a:gd name="T13" fmla="*/ 1 h 3"/>
                <a:gd name="T14" fmla="*/ 3 w 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0" name="Freeform 905">
              <a:extLst>
                <a:ext uri="{FF2B5EF4-FFF2-40B4-BE49-F238E27FC236}">
                  <a16:creationId xmlns:a16="http://schemas.microsoft.com/office/drawing/2014/main" id="{482AC525-19E8-BF82-AA78-BD1C9D206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3802" y="9830897"/>
              <a:ext cx="5493" cy="5497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1 h 2"/>
                <a:gd name="T4" fmla="*/ 0 w 4"/>
                <a:gd name="T5" fmla="*/ 1 h 2"/>
                <a:gd name="T6" fmla="*/ 3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1" name="Freeform 906">
              <a:extLst>
                <a:ext uri="{FF2B5EF4-FFF2-40B4-BE49-F238E27FC236}">
                  <a16:creationId xmlns:a16="http://schemas.microsoft.com/office/drawing/2014/main" id="{100C8CE8-562B-B3A2-5CE7-C37D90C1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3863" y="10138628"/>
              <a:ext cx="5497" cy="5497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1 w 2"/>
                <a:gd name="T7" fmla="*/ 1 h 2"/>
                <a:gd name="T8" fmla="*/ 0 w 2"/>
                <a:gd name="T9" fmla="*/ 1 h 2"/>
                <a:gd name="T10" fmla="*/ 0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0 h 2"/>
                <a:gd name="T22" fmla="*/ 0 w 2"/>
                <a:gd name="T23" fmla="*/ 0 h 2"/>
                <a:gd name="T24" fmla="*/ 0 w 2"/>
                <a:gd name="T25" fmla="*/ 0 h 2"/>
                <a:gd name="T26" fmla="*/ 1 w 2"/>
                <a:gd name="T2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2" name="Freeform 907">
              <a:extLst>
                <a:ext uri="{FF2B5EF4-FFF2-40B4-BE49-F238E27FC236}">
                  <a16:creationId xmlns:a16="http://schemas.microsoft.com/office/drawing/2014/main" id="{D65816F5-54AA-8DBA-B12D-8862E7BB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7283" y="10133135"/>
              <a:ext cx="5493" cy="549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1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  <a:gd name="T12" fmla="*/ 0 w 2"/>
                <a:gd name="T13" fmla="*/ 0 h 1"/>
                <a:gd name="T14" fmla="*/ 0 w 2"/>
                <a:gd name="T15" fmla="*/ 0 h 1"/>
                <a:gd name="T16" fmla="*/ 1 w 2"/>
                <a:gd name="T17" fmla="*/ 0 h 1"/>
                <a:gd name="T18" fmla="*/ 1 w 2"/>
                <a:gd name="T19" fmla="*/ 0 h 1"/>
                <a:gd name="T20" fmla="*/ 1 w 2"/>
                <a:gd name="T21" fmla="*/ 0 h 1"/>
                <a:gd name="T22" fmla="*/ 0 w 2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3" name="Freeform 908">
              <a:extLst>
                <a:ext uri="{FF2B5EF4-FFF2-40B4-BE49-F238E27FC236}">
                  <a16:creationId xmlns:a16="http://schemas.microsoft.com/office/drawing/2014/main" id="{A800694B-1A28-57CC-68F9-AE989ADC0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0254" y="10133135"/>
              <a:ext cx="5493" cy="5493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1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4" name="Freeform 909">
              <a:extLst>
                <a:ext uri="{FF2B5EF4-FFF2-40B4-BE49-F238E27FC236}">
                  <a16:creationId xmlns:a16="http://schemas.microsoft.com/office/drawing/2014/main" id="{E78B0429-EC3E-19B4-FE44-57972F90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05748" y="10078183"/>
              <a:ext cx="5497" cy="549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0 w 2"/>
                <a:gd name="T5" fmla="*/ 0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5" name="Freeform 910">
              <a:extLst>
                <a:ext uri="{FF2B5EF4-FFF2-40B4-BE49-F238E27FC236}">
                  <a16:creationId xmlns:a16="http://schemas.microsoft.com/office/drawing/2014/main" id="{B4D86F2D-D53A-0BD9-1675-348185FC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3767" y="10067192"/>
              <a:ext cx="5497" cy="5493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0 h 4"/>
                <a:gd name="T4" fmla="*/ 3 w 4"/>
                <a:gd name="T5" fmla="*/ 2 h 4"/>
                <a:gd name="T6" fmla="*/ 3 w 4"/>
                <a:gd name="T7" fmla="*/ 2 h 4"/>
                <a:gd name="T8" fmla="*/ 3 w 4"/>
                <a:gd name="T9" fmla="*/ 3 h 4"/>
                <a:gd name="T10" fmla="*/ 3 w 4"/>
                <a:gd name="T11" fmla="*/ 3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2 w 4"/>
                <a:gd name="T21" fmla="*/ 2 h 4"/>
                <a:gd name="T22" fmla="*/ 3 w 4"/>
                <a:gd name="T23" fmla="*/ 2 h 4"/>
                <a:gd name="T24" fmla="*/ 3 w 4"/>
                <a:gd name="T25" fmla="*/ 2 h 4"/>
                <a:gd name="T26" fmla="*/ 3 w 4"/>
                <a:gd name="T27" fmla="*/ 2 h 4"/>
                <a:gd name="T28" fmla="*/ 3 w 4"/>
                <a:gd name="T29" fmla="*/ 1 h 4"/>
                <a:gd name="T30" fmla="*/ 2 w 4"/>
                <a:gd name="T31" fmla="*/ 0 h 4"/>
                <a:gd name="T32" fmla="*/ 2 w 4"/>
                <a:gd name="T33" fmla="*/ 0 h 4"/>
                <a:gd name="T34" fmla="*/ 1 w 4"/>
                <a:gd name="T35" fmla="*/ 0 h 4"/>
                <a:gd name="T36" fmla="*/ 1 w 4"/>
                <a:gd name="T37" fmla="*/ 0 h 4"/>
                <a:gd name="T38" fmla="*/ 0 w 4"/>
                <a:gd name="T39" fmla="*/ 0 h 4"/>
                <a:gd name="T40" fmla="*/ 0 w 4"/>
                <a:gd name="T41" fmla="*/ 0 h 4"/>
                <a:gd name="T42" fmla="*/ 0 w 4"/>
                <a:gd name="T43" fmla="*/ 0 h 4"/>
                <a:gd name="T44" fmla="*/ 0 w 4"/>
                <a:gd name="T45" fmla="*/ 0 h 4"/>
                <a:gd name="T46" fmla="*/ 2 w 4"/>
                <a:gd name="T4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lnTo>
                    <a:pt x="2" y="0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6" name="Freeform 911">
              <a:extLst>
                <a:ext uri="{FF2B5EF4-FFF2-40B4-BE49-F238E27FC236}">
                  <a16:creationId xmlns:a16="http://schemas.microsoft.com/office/drawing/2014/main" id="{1A206626-0EDC-D102-A8ED-8E209D19A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2014" y="9512176"/>
              <a:ext cx="192330" cy="214314"/>
            </a:xfrm>
            <a:custGeom>
              <a:avLst/>
              <a:gdLst>
                <a:gd name="T0" fmla="*/ 88 w 156"/>
                <a:gd name="T1" fmla="*/ 170 h 173"/>
                <a:gd name="T2" fmla="*/ 87 w 156"/>
                <a:gd name="T3" fmla="*/ 172 h 173"/>
                <a:gd name="T4" fmla="*/ 87 w 156"/>
                <a:gd name="T5" fmla="*/ 172 h 173"/>
                <a:gd name="T6" fmla="*/ 87 w 156"/>
                <a:gd name="T7" fmla="*/ 170 h 173"/>
                <a:gd name="T8" fmla="*/ 87 w 156"/>
                <a:gd name="T9" fmla="*/ 170 h 173"/>
                <a:gd name="T10" fmla="*/ 89 w 156"/>
                <a:gd name="T11" fmla="*/ 167 h 173"/>
                <a:gd name="T12" fmla="*/ 90 w 156"/>
                <a:gd name="T13" fmla="*/ 166 h 173"/>
                <a:gd name="T14" fmla="*/ 91 w 156"/>
                <a:gd name="T15" fmla="*/ 165 h 173"/>
                <a:gd name="T16" fmla="*/ 91 w 156"/>
                <a:gd name="T17" fmla="*/ 166 h 173"/>
                <a:gd name="T18" fmla="*/ 89 w 156"/>
                <a:gd name="T19" fmla="*/ 168 h 173"/>
                <a:gd name="T20" fmla="*/ 88 w 156"/>
                <a:gd name="T21" fmla="*/ 170 h 173"/>
                <a:gd name="T22" fmla="*/ 150 w 156"/>
                <a:gd name="T23" fmla="*/ 132 h 173"/>
                <a:gd name="T24" fmla="*/ 151 w 156"/>
                <a:gd name="T25" fmla="*/ 133 h 173"/>
                <a:gd name="T26" fmla="*/ 154 w 156"/>
                <a:gd name="T27" fmla="*/ 133 h 173"/>
                <a:gd name="T28" fmla="*/ 155 w 156"/>
                <a:gd name="T29" fmla="*/ 135 h 173"/>
                <a:gd name="T30" fmla="*/ 155 w 156"/>
                <a:gd name="T31" fmla="*/ 135 h 173"/>
                <a:gd name="T32" fmla="*/ 154 w 156"/>
                <a:gd name="T33" fmla="*/ 133 h 173"/>
                <a:gd name="T34" fmla="*/ 152 w 156"/>
                <a:gd name="T35" fmla="*/ 133 h 173"/>
                <a:gd name="T36" fmla="*/ 151 w 156"/>
                <a:gd name="T37" fmla="*/ 133 h 173"/>
                <a:gd name="T38" fmla="*/ 150 w 156"/>
                <a:gd name="T39" fmla="*/ 133 h 173"/>
                <a:gd name="T40" fmla="*/ 150 w 156"/>
                <a:gd name="T41" fmla="*/ 132 h 173"/>
                <a:gd name="T42" fmla="*/ 135 w 156"/>
                <a:gd name="T43" fmla="*/ 129 h 173"/>
                <a:gd name="T44" fmla="*/ 139 w 156"/>
                <a:gd name="T45" fmla="*/ 131 h 173"/>
                <a:gd name="T46" fmla="*/ 144 w 156"/>
                <a:gd name="T47" fmla="*/ 130 h 173"/>
                <a:gd name="T48" fmla="*/ 143 w 156"/>
                <a:gd name="T49" fmla="*/ 130 h 173"/>
                <a:gd name="T50" fmla="*/ 141 w 156"/>
                <a:gd name="T51" fmla="*/ 131 h 173"/>
                <a:gd name="T52" fmla="*/ 140 w 156"/>
                <a:gd name="T53" fmla="*/ 131 h 173"/>
                <a:gd name="T54" fmla="*/ 139 w 156"/>
                <a:gd name="T55" fmla="*/ 131 h 173"/>
                <a:gd name="T56" fmla="*/ 138 w 156"/>
                <a:gd name="T57" fmla="*/ 131 h 173"/>
                <a:gd name="T58" fmla="*/ 135 w 156"/>
                <a:gd name="T59" fmla="*/ 130 h 173"/>
                <a:gd name="T60" fmla="*/ 133 w 156"/>
                <a:gd name="T61" fmla="*/ 128 h 173"/>
                <a:gd name="T62" fmla="*/ 133 w 156"/>
                <a:gd name="T63" fmla="*/ 128 h 173"/>
                <a:gd name="T64" fmla="*/ 135 w 156"/>
                <a:gd name="T65" fmla="*/ 129 h 173"/>
                <a:gd name="T66" fmla="*/ 63 w 156"/>
                <a:gd name="T67" fmla="*/ 123 h 173"/>
                <a:gd name="T68" fmla="*/ 62 w 156"/>
                <a:gd name="T69" fmla="*/ 124 h 173"/>
                <a:gd name="T70" fmla="*/ 59 w 156"/>
                <a:gd name="T71" fmla="*/ 123 h 173"/>
                <a:gd name="T72" fmla="*/ 58 w 156"/>
                <a:gd name="T73" fmla="*/ 123 h 173"/>
                <a:gd name="T74" fmla="*/ 58 w 156"/>
                <a:gd name="T75" fmla="*/ 123 h 173"/>
                <a:gd name="T76" fmla="*/ 60 w 156"/>
                <a:gd name="T77" fmla="*/ 123 h 173"/>
                <a:gd name="T78" fmla="*/ 63 w 156"/>
                <a:gd name="T79" fmla="*/ 123 h 173"/>
                <a:gd name="T80" fmla="*/ 1 w 156"/>
                <a:gd name="T81" fmla="*/ 1 h 173"/>
                <a:gd name="T82" fmla="*/ 0 w 156"/>
                <a:gd name="T83" fmla="*/ 1 h 173"/>
                <a:gd name="T84" fmla="*/ 0 w 156"/>
                <a:gd name="T85" fmla="*/ 1 h 173"/>
                <a:gd name="T86" fmla="*/ 0 w 156"/>
                <a:gd name="T87" fmla="*/ 0 h 173"/>
                <a:gd name="T88" fmla="*/ 1 w 156"/>
                <a:gd name="T89" fmla="*/ 0 h 173"/>
                <a:gd name="T90" fmla="*/ 1 w 156"/>
                <a:gd name="T91" fmla="*/ 0 h 173"/>
                <a:gd name="T92" fmla="*/ 1 w 156"/>
                <a:gd name="T93" fmla="*/ 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6" h="173">
                  <a:moveTo>
                    <a:pt x="88" y="170"/>
                  </a:moveTo>
                  <a:lnTo>
                    <a:pt x="87" y="172"/>
                  </a:lnTo>
                  <a:lnTo>
                    <a:pt x="87" y="172"/>
                  </a:lnTo>
                  <a:lnTo>
                    <a:pt x="87" y="170"/>
                  </a:lnTo>
                  <a:lnTo>
                    <a:pt x="87" y="170"/>
                  </a:lnTo>
                  <a:lnTo>
                    <a:pt x="89" y="167"/>
                  </a:lnTo>
                  <a:lnTo>
                    <a:pt x="90" y="166"/>
                  </a:lnTo>
                  <a:lnTo>
                    <a:pt x="91" y="165"/>
                  </a:lnTo>
                  <a:lnTo>
                    <a:pt x="91" y="166"/>
                  </a:lnTo>
                  <a:lnTo>
                    <a:pt x="89" y="168"/>
                  </a:lnTo>
                  <a:lnTo>
                    <a:pt x="88" y="170"/>
                  </a:lnTo>
                  <a:close/>
                  <a:moveTo>
                    <a:pt x="150" y="132"/>
                  </a:moveTo>
                  <a:lnTo>
                    <a:pt x="151" y="133"/>
                  </a:lnTo>
                  <a:lnTo>
                    <a:pt x="154" y="133"/>
                  </a:lnTo>
                  <a:lnTo>
                    <a:pt x="155" y="135"/>
                  </a:lnTo>
                  <a:lnTo>
                    <a:pt x="155" y="135"/>
                  </a:lnTo>
                  <a:lnTo>
                    <a:pt x="154" y="133"/>
                  </a:lnTo>
                  <a:lnTo>
                    <a:pt x="152" y="133"/>
                  </a:lnTo>
                  <a:lnTo>
                    <a:pt x="151" y="133"/>
                  </a:lnTo>
                  <a:lnTo>
                    <a:pt x="150" y="133"/>
                  </a:lnTo>
                  <a:lnTo>
                    <a:pt x="150" y="132"/>
                  </a:lnTo>
                  <a:close/>
                  <a:moveTo>
                    <a:pt x="135" y="129"/>
                  </a:moveTo>
                  <a:lnTo>
                    <a:pt x="139" y="131"/>
                  </a:lnTo>
                  <a:lnTo>
                    <a:pt x="144" y="130"/>
                  </a:lnTo>
                  <a:lnTo>
                    <a:pt x="143" y="130"/>
                  </a:lnTo>
                  <a:lnTo>
                    <a:pt x="141" y="131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8" y="131"/>
                  </a:lnTo>
                  <a:lnTo>
                    <a:pt x="135" y="130"/>
                  </a:lnTo>
                  <a:lnTo>
                    <a:pt x="133" y="128"/>
                  </a:lnTo>
                  <a:lnTo>
                    <a:pt x="133" y="128"/>
                  </a:lnTo>
                  <a:lnTo>
                    <a:pt x="135" y="129"/>
                  </a:lnTo>
                  <a:close/>
                  <a:moveTo>
                    <a:pt x="63" y="123"/>
                  </a:moveTo>
                  <a:lnTo>
                    <a:pt x="62" y="124"/>
                  </a:lnTo>
                  <a:lnTo>
                    <a:pt x="59" y="123"/>
                  </a:lnTo>
                  <a:lnTo>
                    <a:pt x="58" y="123"/>
                  </a:lnTo>
                  <a:lnTo>
                    <a:pt x="58" y="123"/>
                  </a:lnTo>
                  <a:lnTo>
                    <a:pt x="60" y="123"/>
                  </a:lnTo>
                  <a:lnTo>
                    <a:pt x="63" y="123"/>
                  </a:lnTo>
                  <a:close/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7" name="Freeform 912">
              <a:extLst>
                <a:ext uri="{FF2B5EF4-FFF2-40B4-BE49-F238E27FC236}">
                  <a16:creationId xmlns:a16="http://schemas.microsoft.com/office/drawing/2014/main" id="{24F39D1A-066E-6212-DA3C-729A51AC4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1918" y="9720993"/>
              <a:ext cx="5493" cy="10990"/>
            </a:xfrm>
            <a:custGeom>
              <a:avLst/>
              <a:gdLst>
                <a:gd name="T0" fmla="*/ 1 w 5"/>
                <a:gd name="T1" fmla="*/ 5 h 8"/>
                <a:gd name="T2" fmla="*/ 0 w 5"/>
                <a:gd name="T3" fmla="*/ 7 h 8"/>
                <a:gd name="T4" fmla="*/ 0 w 5"/>
                <a:gd name="T5" fmla="*/ 7 h 8"/>
                <a:gd name="T6" fmla="*/ 0 w 5"/>
                <a:gd name="T7" fmla="*/ 5 h 8"/>
                <a:gd name="T8" fmla="*/ 0 w 5"/>
                <a:gd name="T9" fmla="*/ 5 h 8"/>
                <a:gd name="T10" fmla="*/ 2 w 5"/>
                <a:gd name="T11" fmla="*/ 2 h 8"/>
                <a:gd name="T12" fmla="*/ 3 w 5"/>
                <a:gd name="T13" fmla="*/ 1 h 8"/>
                <a:gd name="T14" fmla="*/ 4 w 5"/>
                <a:gd name="T15" fmla="*/ 0 h 8"/>
                <a:gd name="T16" fmla="*/ 4 w 5"/>
                <a:gd name="T17" fmla="*/ 1 h 8"/>
                <a:gd name="T18" fmla="*/ 2 w 5"/>
                <a:gd name="T19" fmla="*/ 3 h 8"/>
                <a:gd name="T20" fmla="*/ 1 w 5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1" y="5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5"/>
                  </a:lnTo>
                  <a:lnTo>
                    <a:pt x="2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2" y="3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8" name="Freeform 913">
              <a:extLst>
                <a:ext uri="{FF2B5EF4-FFF2-40B4-BE49-F238E27FC236}">
                  <a16:creationId xmlns:a16="http://schemas.microsoft.com/office/drawing/2014/main" id="{04DD7B01-3B4F-A11B-26B2-4A18FAA88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8850" y="9677032"/>
              <a:ext cx="5493" cy="5497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1 h 4"/>
                <a:gd name="T4" fmla="*/ 4 w 6"/>
                <a:gd name="T5" fmla="*/ 1 h 4"/>
                <a:gd name="T6" fmla="*/ 5 w 6"/>
                <a:gd name="T7" fmla="*/ 3 h 4"/>
                <a:gd name="T8" fmla="*/ 5 w 6"/>
                <a:gd name="T9" fmla="*/ 3 h 4"/>
                <a:gd name="T10" fmla="*/ 4 w 6"/>
                <a:gd name="T11" fmla="*/ 1 h 4"/>
                <a:gd name="T12" fmla="*/ 2 w 6"/>
                <a:gd name="T13" fmla="*/ 1 h 4"/>
                <a:gd name="T14" fmla="*/ 1 w 6"/>
                <a:gd name="T15" fmla="*/ 1 h 4"/>
                <a:gd name="T16" fmla="*/ 0 w 6"/>
                <a:gd name="T17" fmla="*/ 1 h 4"/>
                <a:gd name="T18" fmla="*/ 0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lnTo>
                    <a:pt x="1" y="1"/>
                  </a:lnTo>
                  <a:lnTo>
                    <a:pt x="4" y="1"/>
                  </a:lnTo>
                  <a:lnTo>
                    <a:pt x="5" y="3"/>
                  </a:lnTo>
                  <a:lnTo>
                    <a:pt x="5" y="3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799" name="Freeform 914">
              <a:extLst>
                <a:ext uri="{FF2B5EF4-FFF2-40B4-BE49-F238E27FC236}">
                  <a16:creationId xmlns:a16="http://schemas.microsoft.com/office/drawing/2014/main" id="{004B1A38-B0D5-2981-F65C-6D6F1F3CC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2363" y="9671538"/>
              <a:ext cx="16487" cy="5493"/>
            </a:xfrm>
            <a:custGeom>
              <a:avLst/>
              <a:gdLst>
                <a:gd name="T0" fmla="*/ 2 w 12"/>
                <a:gd name="T1" fmla="*/ 1 h 4"/>
                <a:gd name="T2" fmla="*/ 6 w 12"/>
                <a:gd name="T3" fmla="*/ 3 h 4"/>
                <a:gd name="T4" fmla="*/ 11 w 12"/>
                <a:gd name="T5" fmla="*/ 2 h 4"/>
                <a:gd name="T6" fmla="*/ 10 w 12"/>
                <a:gd name="T7" fmla="*/ 2 h 4"/>
                <a:gd name="T8" fmla="*/ 8 w 12"/>
                <a:gd name="T9" fmla="*/ 3 h 4"/>
                <a:gd name="T10" fmla="*/ 7 w 12"/>
                <a:gd name="T11" fmla="*/ 3 h 4"/>
                <a:gd name="T12" fmla="*/ 6 w 12"/>
                <a:gd name="T13" fmla="*/ 3 h 4"/>
                <a:gd name="T14" fmla="*/ 5 w 12"/>
                <a:gd name="T15" fmla="*/ 3 h 4"/>
                <a:gd name="T16" fmla="*/ 2 w 12"/>
                <a:gd name="T17" fmla="*/ 2 h 4"/>
                <a:gd name="T18" fmla="*/ 0 w 12"/>
                <a:gd name="T19" fmla="*/ 0 h 4"/>
                <a:gd name="T20" fmla="*/ 0 w 12"/>
                <a:gd name="T21" fmla="*/ 0 h 4"/>
                <a:gd name="T22" fmla="*/ 2 w 12"/>
                <a:gd name="T2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2" y="1"/>
                  </a:moveTo>
                  <a:lnTo>
                    <a:pt x="6" y="3"/>
                  </a:lnTo>
                  <a:lnTo>
                    <a:pt x="11" y="2"/>
                  </a:lnTo>
                  <a:lnTo>
                    <a:pt x="10" y="2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0" name="Freeform 915">
              <a:extLst>
                <a:ext uri="{FF2B5EF4-FFF2-40B4-BE49-F238E27FC236}">
                  <a16:creationId xmlns:a16="http://schemas.microsoft.com/office/drawing/2014/main" id="{57E1C214-86C4-FAD8-33B7-6FEF77C7D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8946" y="9666042"/>
              <a:ext cx="5493" cy="5497"/>
            </a:xfrm>
            <a:custGeom>
              <a:avLst/>
              <a:gdLst>
                <a:gd name="T0" fmla="*/ 5 w 6"/>
                <a:gd name="T1" fmla="*/ 0 h 2"/>
                <a:gd name="T2" fmla="*/ 4 w 6"/>
                <a:gd name="T3" fmla="*/ 1 h 2"/>
                <a:gd name="T4" fmla="*/ 1 w 6"/>
                <a:gd name="T5" fmla="*/ 0 h 2"/>
                <a:gd name="T6" fmla="*/ 0 w 6"/>
                <a:gd name="T7" fmla="*/ 0 h 2"/>
                <a:gd name="T8" fmla="*/ 0 w 6"/>
                <a:gd name="T9" fmla="*/ 0 h 2"/>
                <a:gd name="T10" fmla="*/ 2 w 6"/>
                <a:gd name="T11" fmla="*/ 0 h 2"/>
                <a:gd name="T12" fmla="*/ 5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lnTo>
                    <a:pt x="4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1" name="Freeform 916">
              <a:extLst>
                <a:ext uri="{FF2B5EF4-FFF2-40B4-BE49-F238E27FC236}">
                  <a16:creationId xmlns:a16="http://schemas.microsoft.com/office/drawing/2014/main" id="{AF50AD2C-A453-AB54-3F66-9CDA54F0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2014" y="9512176"/>
              <a:ext cx="5493" cy="5497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1 w 2"/>
                <a:gd name="T9" fmla="*/ 0 h 2"/>
                <a:gd name="T10" fmla="*/ 1 w 2"/>
                <a:gd name="T11" fmla="*/ 0 h 2"/>
                <a:gd name="T12" fmla="*/ 1 w 2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2" name="Freeform 917">
              <a:extLst>
                <a:ext uri="{FF2B5EF4-FFF2-40B4-BE49-F238E27FC236}">
                  <a16:creationId xmlns:a16="http://schemas.microsoft.com/office/drawing/2014/main" id="{5F68DA17-9B9F-A995-2B75-153459070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7254" y="10666167"/>
              <a:ext cx="324215" cy="148372"/>
            </a:xfrm>
            <a:custGeom>
              <a:avLst/>
              <a:gdLst>
                <a:gd name="T0" fmla="*/ 241 w 262"/>
                <a:gd name="T1" fmla="*/ 120 h 121"/>
                <a:gd name="T2" fmla="*/ 239 w 262"/>
                <a:gd name="T3" fmla="*/ 119 h 121"/>
                <a:gd name="T4" fmla="*/ 239 w 262"/>
                <a:gd name="T5" fmla="*/ 116 h 121"/>
                <a:gd name="T6" fmla="*/ 243 w 262"/>
                <a:gd name="T7" fmla="*/ 119 h 121"/>
                <a:gd name="T8" fmla="*/ 259 w 262"/>
                <a:gd name="T9" fmla="*/ 78 h 121"/>
                <a:gd name="T10" fmla="*/ 261 w 262"/>
                <a:gd name="T11" fmla="*/ 85 h 121"/>
                <a:gd name="T12" fmla="*/ 256 w 262"/>
                <a:gd name="T13" fmla="*/ 85 h 121"/>
                <a:gd name="T14" fmla="*/ 253 w 262"/>
                <a:gd name="T15" fmla="*/ 83 h 121"/>
                <a:gd name="T16" fmla="*/ 251 w 262"/>
                <a:gd name="T17" fmla="*/ 77 h 121"/>
                <a:gd name="T18" fmla="*/ 257 w 262"/>
                <a:gd name="T19" fmla="*/ 75 h 121"/>
                <a:gd name="T20" fmla="*/ 257 w 262"/>
                <a:gd name="T21" fmla="*/ 77 h 121"/>
                <a:gd name="T22" fmla="*/ 238 w 262"/>
                <a:gd name="T23" fmla="*/ 69 h 121"/>
                <a:gd name="T24" fmla="*/ 234 w 262"/>
                <a:gd name="T25" fmla="*/ 67 h 121"/>
                <a:gd name="T26" fmla="*/ 227 w 262"/>
                <a:gd name="T27" fmla="*/ 63 h 121"/>
                <a:gd name="T28" fmla="*/ 228 w 262"/>
                <a:gd name="T29" fmla="*/ 60 h 121"/>
                <a:gd name="T30" fmla="*/ 230 w 262"/>
                <a:gd name="T31" fmla="*/ 56 h 121"/>
                <a:gd name="T32" fmla="*/ 227 w 262"/>
                <a:gd name="T33" fmla="*/ 54 h 121"/>
                <a:gd name="T34" fmla="*/ 234 w 262"/>
                <a:gd name="T35" fmla="*/ 54 h 121"/>
                <a:gd name="T36" fmla="*/ 234 w 262"/>
                <a:gd name="T37" fmla="*/ 60 h 121"/>
                <a:gd name="T38" fmla="*/ 239 w 262"/>
                <a:gd name="T39" fmla="*/ 66 h 121"/>
                <a:gd name="T40" fmla="*/ 238 w 262"/>
                <a:gd name="T41" fmla="*/ 69 h 121"/>
                <a:gd name="T42" fmla="*/ 209 w 262"/>
                <a:gd name="T43" fmla="*/ 54 h 121"/>
                <a:gd name="T44" fmla="*/ 211 w 262"/>
                <a:gd name="T45" fmla="*/ 49 h 121"/>
                <a:gd name="T46" fmla="*/ 212 w 262"/>
                <a:gd name="T47" fmla="*/ 44 h 121"/>
                <a:gd name="T48" fmla="*/ 215 w 262"/>
                <a:gd name="T49" fmla="*/ 45 h 121"/>
                <a:gd name="T50" fmla="*/ 212 w 262"/>
                <a:gd name="T51" fmla="*/ 47 h 121"/>
                <a:gd name="T52" fmla="*/ 213 w 262"/>
                <a:gd name="T53" fmla="*/ 50 h 121"/>
                <a:gd name="T54" fmla="*/ 211 w 262"/>
                <a:gd name="T55" fmla="*/ 54 h 121"/>
                <a:gd name="T56" fmla="*/ 140 w 262"/>
                <a:gd name="T57" fmla="*/ 40 h 121"/>
                <a:gd name="T58" fmla="*/ 148 w 262"/>
                <a:gd name="T59" fmla="*/ 42 h 121"/>
                <a:gd name="T60" fmla="*/ 165 w 262"/>
                <a:gd name="T61" fmla="*/ 55 h 121"/>
                <a:gd name="T62" fmla="*/ 170 w 262"/>
                <a:gd name="T63" fmla="*/ 57 h 121"/>
                <a:gd name="T64" fmla="*/ 173 w 262"/>
                <a:gd name="T65" fmla="*/ 61 h 121"/>
                <a:gd name="T66" fmla="*/ 175 w 262"/>
                <a:gd name="T67" fmla="*/ 65 h 121"/>
                <a:gd name="T68" fmla="*/ 180 w 262"/>
                <a:gd name="T69" fmla="*/ 69 h 121"/>
                <a:gd name="T70" fmla="*/ 186 w 262"/>
                <a:gd name="T71" fmla="*/ 74 h 121"/>
                <a:gd name="T72" fmla="*/ 190 w 262"/>
                <a:gd name="T73" fmla="*/ 77 h 121"/>
                <a:gd name="T74" fmla="*/ 195 w 262"/>
                <a:gd name="T75" fmla="*/ 80 h 121"/>
                <a:gd name="T76" fmla="*/ 209 w 262"/>
                <a:gd name="T77" fmla="*/ 90 h 121"/>
                <a:gd name="T78" fmla="*/ 215 w 262"/>
                <a:gd name="T79" fmla="*/ 96 h 121"/>
                <a:gd name="T80" fmla="*/ 223 w 262"/>
                <a:gd name="T81" fmla="*/ 101 h 121"/>
                <a:gd name="T82" fmla="*/ 224 w 262"/>
                <a:gd name="T83" fmla="*/ 108 h 121"/>
                <a:gd name="T84" fmla="*/ 220 w 262"/>
                <a:gd name="T85" fmla="*/ 110 h 121"/>
                <a:gd name="T86" fmla="*/ 211 w 262"/>
                <a:gd name="T87" fmla="*/ 107 h 121"/>
                <a:gd name="T88" fmla="*/ 208 w 262"/>
                <a:gd name="T89" fmla="*/ 106 h 121"/>
                <a:gd name="T90" fmla="*/ 206 w 262"/>
                <a:gd name="T91" fmla="*/ 104 h 121"/>
                <a:gd name="T92" fmla="*/ 199 w 262"/>
                <a:gd name="T93" fmla="*/ 101 h 121"/>
                <a:gd name="T94" fmla="*/ 197 w 262"/>
                <a:gd name="T95" fmla="*/ 97 h 121"/>
                <a:gd name="T96" fmla="*/ 191 w 262"/>
                <a:gd name="T97" fmla="*/ 94 h 121"/>
                <a:gd name="T98" fmla="*/ 185 w 262"/>
                <a:gd name="T99" fmla="*/ 90 h 121"/>
                <a:gd name="T100" fmla="*/ 175 w 262"/>
                <a:gd name="T101" fmla="*/ 85 h 121"/>
                <a:gd name="T102" fmla="*/ 169 w 262"/>
                <a:gd name="T103" fmla="*/ 82 h 121"/>
                <a:gd name="T104" fmla="*/ 159 w 262"/>
                <a:gd name="T105" fmla="*/ 73 h 121"/>
                <a:gd name="T106" fmla="*/ 151 w 262"/>
                <a:gd name="T107" fmla="*/ 63 h 121"/>
                <a:gd name="T108" fmla="*/ 144 w 262"/>
                <a:gd name="T109" fmla="*/ 58 h 121"/>
                <a:gd name="T110" fmla="*/ 140 w 262"/>
                <a:gd name="T111" fmla="*/ 51 h 121"/>
                <a:gd name="T112" fmla="*/ 134 w 262"/>
                <a:gd name="T113" fmla="*/ 44 h 121"/>
                <a:gd name="T114" fmla="*/ 134 w 262"/>
                <a:gd name="T115" fmla="*/ 40 h 121"/>
                <a:gd name="T116" fmla="*/ 130 w 262"/>
                <a:gd name="T117" fmla="*/ 38 h 121"/>
                <a:gd name="T118" fmla="*/ 132 w 262"/>
                <a:gd name="T119" fmla="*/ 34 h 121"/>
                <a:gd name="T120" fmla="*/ 1 w 262"/>
                <a:gd name="T121" fmla="*/ 6 h 121"/>
                <a:gd name="T122" fmla="*/ 0 w 262"/>
                <a:gd name="T123" fmla="*/ 2 h 121"/>
                <a:gd name="T124" fmla="*/ 2 w 262"/>
                <a:gd name="T125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2" h="121">
                  <a:moveTo>
                    <a:pt x="243" y="119"/>
                  </a:moveTo>
                  <a:lnTo>
                    <a:pt x="241" y="120"/>
                  </a:lnTo>
                  <a:lnTo>
                    <a:pt x="240" y="120"/>
                  </a:lnTo>
                  <a:lnTo>
                    <a:pt x="239" y="119"/>
                  </a:lnTo>
                  <a:lnTo>
                    <a:pt x="239" y="119"/>
                  </a:lnTo>
                  <a:lnTo>
                    <a:pt x="239" y="116"/>
                  </a:lnTo>
                  <a:lnTo>
                    <a:pt x="242" y="117"/>
                  </a:lnTo>
                  <a:lnTo>
                    <a:pt x="243" y="119"/>
                  </a:lnTo>
                  <a:close/>
                  <a:moveTo>
                    <a:pt x="257" y="78"/>
                  </a:moveTo>
                  <a:lnTo>
                    <a:pt x="259" y="78"/>
                  </a:lnTo>
                  <a:lnTo>
                    <a:pt x="261" y="78"/>
                  </a:lnTo>
                  <a:lnTo>
                    <a:pt x="261" y="85"/>
                  </a:lnTo>
                  <a:lnTo>
                    <a:pt x="257" y="85"/>
                  </a:lnTo>
                  <a:lnTo>
                    <a:pt x="256" y="85"/>
                  </a:lnTo>
                  <a:lnTo>
                    <a:pt x="255" y="84"/>
                  </a:lnTo>
                  <a:lnTo>
                    <a:pt x="253" y="83"/>
                  </a:lnTo>
                  <a:lnTo>
                    <a:pt x="253" y="82"/>
                  </a:lnTo>
                  <a:lnTo>
                    <a:pt x="251" y="77"/>
                  </a:lnTo>
                  <a:lnTo>
                    <a:pt x="255" y="76"/>
                  </a:lnTo>
                  <a:lnTo>
                    <a:pt x="257" y="75"/>
                  </a:lnTo>
                  <a:lnTo>
                    <a:pt x="257" y="76"/>
                  </a:lnTo>
                  <a:lnTo>
                    <a:pt x="257" y="77"/>
                  </a:lnTo>
                  <a:lnTo>
                    <a:pt x="257" y="78"/>
                  </a:lnTo>
                  <a:close/>
                  <a:moveTo>
                    <a:pt x="238" y="69"/>
                  </a:moveTo>
                  <a:lnTo>
                    <a:pt x="236" y="69"/>
                  </a:lnTo>
                  <a:lnTo>
                    <a:pt x="234" y="67"/>
                  </a:lnTo>
                  <a:lnTo>
                    <a:pt x="230" y="66"/>
                  </a:lnTo>
                  <a:lnTo>
                    <a:pt x="227" y="63"/>
                  </a:lnTo>
                  <a:lnTo>
                    <a:pt x="226" y="61"/>
                  </a:lnTo>
                  <a:lnTo>
                    <a:pt x="228" y="60"/>
                  </a:lnTo>
                  <a:lnTo>
                    <a:pt x="232" y="57"/>
                  </a:lnTo>
                  <a:lnTo>
                    <a:pt x="230" y="56"/>
                  </a:lnTo>
                  <a:lnTo>
                    <a:pt x="227" y="55"/>
                  </a:lnTo>
                  <a:lnTo>
                    <a:pt x="227" y="54"/>
                  </a:lnTo>
                  <a:lnTo>
                    <a:pt x="232" y="52"/>
                  </a:lnTo>
                  <a:lnTo>
                    <a:pt x="234" y="54"/>
                  </a:lnTo>
                  <a:lnTo>
                    <a:pt x="234" y="55"/>
                  </a:lnTo>
                  <a:lnTo>
                    <a:pt x="234" y="60"/>
                  </a:lnTo>
                  <a:lnTo>
                    <a:pt x="236" y="61"/>
                  </a:lnTo>
                  <a:lnTo>
                    <a:pt x="239" y="66"/>
                  </a:lnTo>
                  <a:lnTo>
                    <a:pt x="239" y="66"/>
                  </a:lnTo>
                  <a:lnTo>
                    <a:pt x="238" y="69"/>
                  </a:lnTo>
                  <a:close/>
                  <a:moveTo>
                    <a:pt x="211" y="54"/>
                  </a:moveTo>
                  <a:lnTo>
                    <a:pt x="209" y="54"/>
                  </a:lnTo>
                  <a:lnTo>
                    <a:pt x="211" y="50"/>
                  </a:lnTo>
                  <a:lnTo>
                    <a:pt x="211" y="49"/>
                  </a:lnTo>
                  <a:lnTo>
                    <a:pt x="212" y="45"/>
                  </a:lnTo>
                  <a:lnTo>
                    <a:pt x="212" y="44"/>
                  </a:lnTo>
                  <a:lnTo>
                    <a:pt x="213" y="44"/>
                  </a:lnTo>
                  <a:lnTo>
                    <a:pt x="215" y="45"/>
                  </a:lnTo>
                  <a:lnTo>
                    <a:pt x="213" y="46"/>
                  </a:lnTo>
                  <a:lnTo>
                    <a:pt x="212" y="47"/>
                  </a:lnTo>
                  <a:lnTo>
                    <a:pt x="212" y="49"/>
                  </a:lnTo>
                  <a:lnTo>
                    <a:pt x="213" y="50"/>
                  </a:lnTo>
                  <a:lnTo>
                    <a:pt x="212" y="52"/>
                  </a:lnTo>
                  <a:lnTo>
                    <a:pt x="211" y="54"/>
                  </a:lnTo>
                  <a:close/>
                  <a:moveTo>
                    <a:pt x="136" y="38"/>
                  </a:moveTo>
                  <a:lnTo>
                    <a:pt x="140" y="40"/>
                  </a:lnTo>
                  <a:lnTo>
                    <a:pt x="143" y="39"/>
                  </a:lnTo>
                  <a:lnTo>
                    <a:pt x="148" y="42"/>
                  </a:lnTo>
                  <a:lnTo>
                    <a:pt x="160" y="53"/>
                  </a:lnTo>
                  <a:lnTo>
                    <a:pt x="165" y="55"/>
                  </a:lnTo>
                  <a:lnTo>
                    <a:pt x="168" y="56"/>
                  </a:lnTo>
                  <a:lnTo>
                    <a:pt x="170" y="57"/>
                  </a:lnTo>
                  <a:lnTo>
                    <a:pt x="171" y="60"/>
                  </a:lnTo>
                  <a:lnTo>
                    <a:pt x="173" y="61"/>
                  </a:lnTo>
                  <a:lnTo>
                    <a:pt x="175" y="63"/>
                  </a:lnTo>
                  <a:lnTo>
                    <a:pt x="175" y="65"/>
                  </a:lnTo>
                  <a:lnTo>
                    <a:pt x="176" y="66"/>
                  </a:lnTo>
                  <a:lnTo>
                    <a:pt x="180" y="69"/>
                  </a:lnTo>
                  <a:lnTo>
                    <a:pt x="182" y="72"/>
                  </a:lnTo>
                  <a:lnTo>
                    <a:pt x="186" y="74"/>
                  </a:lnTo>
                  <a:lnTo>
                    <a:pt x="187" y="76"/>
                  </a:lnTo>
                  <a:lnTo>
                    <a:pt x="190" y="77"/>
                  </a:lnTo>
                  <a:lnTo>
                    <a:pt x="192" y="78"/>
                  </a:lnTo>
                  <a:lnTo>
                    <a:pt x="195" y="80"/>
                  </a:lnTo>
                  <a:lnTo>
                    <a:pt x="203" y="85"/>
                  </a:lnTo>
                  <a:lnTo>
                    <a:pt x="209" y="90"/>
                  </a:lnTo>
                  <a:lnTo>
                    <a:pt x="212" y="93"/>
                  </a:lnTo>
                  <a:lnTo>
                    <a:pt x="215" y="96"/>
                  </a:lnTo>
                  <a:lnTo>
                    <a:pt x="219" y="98"/>
                  </a:lnTo>
                  <a:lnTo>
                    <a:pt x="223" y="101"/>
                  </a:lnTo>
                  <a:lnTo>
                    <a:pt x="225" y="107"/>
                  </a:lnTo>
                  <a:lnTo>
                    <a:pt x="224" y="108"/>
                  </a:lnTo>
                  <a:lnTo>
                    <a:pt x="222" y="110"/>
                  </a:lnTo>
                  <a:lnTo>
                    <a:pt x="220" y="110"/>
                  </a:lnTo>
                  <a:lnTo>
                    <a:pt x="218" y="110"/>
                  </a:lnTo>
                  <a:lnTo>
                    <a:pt x="211" y="107"/>
                  </a:lnTo>
                  <a:lnTo>
                    <a:pt x="210" y="106"/>
                  </a:lnTo>
                  <a:lnTo>
                    <a:pt x="208" y="106"/>
                  </a:lnTo>
                  <a:lnTo>
                    <a:pt x="207" y="106"/>
                  </a:lnTo>
                  <a:lnTo>
                    <a:pt x="206" y="104"/>
                  </a:lnTo>
                  <a:lnTo>
                    <a:pt x="203" y="103"/>
                  </a:lnTo>
                  <a:lnTo>
                    <a:pt x="199" y="101"/>
                  </a:lnTo>
                  <a:lnTo>
                    <a:pt x="198" y="99"/>
                  </a:lnTo>
                  <a:lnTo>
                    <a:pt x="197" y="97"/>
                  </a:lnTo>
                  <a:lnTo>
                    <a:pt x="197" y="96"/>
                  </a:lnTo>
                  <a:lnTo>
                    <a:pt x="191" y="94"/>
                  </a:lnTo>
                  <a:lnTo>
                    <a:pt x="187" y="93"/>
                  </a:lnTo>
                  <a:lnTo>
                    <a:pt x="185" y="90"/>
                  </a:lnTo>
                  <a:lnTo>
                    <a:pt x="181" y="88"/>
                  </a:lnTo>
                  <a:lnTo>
                    <a:pt x="175" y="85"/>
                  </a:lnTo>
                  <a:lnTo>
                    <a:pt x="172" y="83"/>
                  </a:lnTo>
                  <a:lnTo>
                    <a:pt x="169" y="82"/>
                  </a:lnTo>
                  <a:lnTo>
                    <a:pt x="162" y="75"/>
                  </a:lnTo>
                  <a:lnTo>
                    <a:pt x="159" y="73"/>
                  </a:lnTo>
                  <a:lnTo>
                    <a:pt x="157" y="71"/>
                  </a:lnTo>
                  <a:lnTo>
                    <a:pt x="151" y="63"/>
                  </a:lnTo>
                  <a:lnTo>
                    <a:pt x="148" y="60"/>
                  </a:lnTo>
                  <a:lnTo>
                    <a:pt x="144" y="58"/>
                  </a:lnTo>
                  <a:lnTo>
                    <a:pt x="142" y="55"/>
                  </a:lnTo>
                  <a:lnTo>
                    <a:pt x="140" y="51"/>
                  </a:lnTo>
                  <a:lnTo>
                    <a:pt x="135" y="46"/>
                  </a:lnTo>
                  <a:lnTo>
                    <a:pt x="134" y="44"/>
                  </a:lnTo>
                  <a:lnTo>
                    <a:pt x="135" y="41"/>
                  </a:lnTo>
                  <a:lnTo>
                    <a:pt x="134" y="40"/>
                  </a:lnTo>
                  <a:lnTo>
                    <a:pt x="132" y="39"/>
                  </a:lnTo>
                  <a:lnTo>
                    <a:pt x="130" y="38"/>
                  </a:lnTo>
                  <a:lnTo>
                    <a:pt x="131" y="36"/>
                  </a:lnTo>
                  <a:lnTo>
                    <a:pt x="132" y="34"/>
                  </a:lnTo>
                  <a:lnTo>
                    <a:pt x="136" y="38"/>
                  </a:lnTo>
                  <a:close/>
                  <a:moveTo>
                    <a:pt x="1" y="6"/>
                  </a:move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4"/>
                  </a:lnTo>
                  <a:lnTo>
                    <a:pt x="1" y="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3" name="Freeform 918">
              <a:extLst>
                <a:ext uri="{FF2B5EF4-FFF2-40B4-BE49-F238E27FC236}">
                  <a16:creationId xmlns:a16="http://schemas.microsoft.com/office/drawing/2014/main" id="{AE87AB2C-7260-325E-7DD2-E3ECBEC3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9488" y="10809042"/>
              <a:ext cx="5497" cy="5497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4 h 5"/>
                <a:gd name="T6" fmla="*/ 0 w 5"/>
                <a:gd name="T7" fmla="*/ 3 h 5"/>
                <a:gd name="T8" fmla="*/ 0 w 5"/>
                <a:gd name="T9" fmla="*/ 3 h 5"/>
                <a:gd name="T10" fmla="*/ 0 w 5"/>
                <a:gd name="T11" fmla="*/ 0 h 5"/>
                <a:gd name="T12" fmla="*/ 3 w 5"/>
                <a:gd name="T13" fmla="*/ 1 h 5"/>
                <a:gd name="T14" fmla="*/ 4 w 5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4" name="Freeform 919">
              <a:extLst>
                <a:ext uri="{FF2B5EF4-FFF2-40B4-BE49-F238E27FC236}">
                  <a16:creationId xmlns:a16="http://schemas.microsoft.com/office/drawing/2014/main" id="{2A2BF911-6322-DAF1-198D-1DE131EEC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0478" y="10759587"/>
              <a:ext cx="10990" cy="10990"/>
            </a:xfrm>
            <a:custGeom>
              <a:avLst/>
              <a:gdLst>
                <a:gd name="T0" fmla="*/ 6 w 11"/>
                <a:gd name="T1" fmla="*/ 3 h 11"/>
                <a:gd name="T2" fmla="*/ 8 w 11"/>
                <a:gd name="T3" fmla="*/ 3 h 11"/>
                <a:gd name="T4" fmla="*/ 10 w 11"/>
                <a:gd name="T5" fmla="*/ 3 h 11"/>
                <a:gd name="T6" fmla="*/ 10 w 11"/>
                <a:gd name="T7" fmla="*/ 10 h 11"/>
                <a:gd name="T8" fmla="*/ 6 w 11"/>
                <a:gd name="T9" fmla="*/ 10 h 11"/>
                <a:gd name="T10" fmla="*/ 5 w 11"/>
                <a:gd name="T11" fmla="*/ 10 h 11"/>
                <a:gd name="T12" fmla="*/ 4 w 11"/>
                <a:gd name="T13" fmla="*/ 9 h 11"/>
                <a:gd name="T14" fmla="*/ 2 w 11"/>
                <a:gd name="T15" fmla="*/ 8 h 11"/>
                <a:gd name="T16" fmla="*/ 2 w 11"/>
                <a:gd name="T17" fmla="*/ 7 h 11"/>
                <a:gd name="T18" fmla="*/ 0 w 11"/>
                <a:gd name="T19" fmla="*/ 2 h 11"/>
                <a:gd name="T20" fmla="*/ 4 w 11"/>
                <a:gd name="T21" fmla="*/ 1 h 11"/>
                <a:gd name="T22" fmla="*/ 6 w 11"/>
                <a:gd name="T23" fmla="*/ 0 h 11"/>
                <a:gd name="T24" fmla="*/ 6 w 11"/>
                <a:gd name="T25" fmla="*/ 1 h 11"/>
                <a:gd name="T26" fmla="*/ 6 w 11"/>
                <a:gd name="T27" fmla="*/ 2 h 11"/>
                <a:gd name="T28" fmla="*/ 6 w 11"/>
                <a:gd name="T2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6" y="3"/>
                  </a:moveTo>
                  <a:lnTo>
                    <a:pt x="8" y="3"/>
                  </a:lnTo>
                  <a:lnTo>
                    <a:pt x="10" y="3"/>
                  </a:lnTo>
                  <a:lnTo>
                    <a:pt x="10" y="10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4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5" name="Freeform 920">
              <a:extLst>
                <a:ext uri="{FF2B5EF4-FFF2-40B4-BE49-F238E27FC236}">
                  <a16:creationId xmlns:a16="http://schemas.microsoft.com/office/drawing/2014/main" id="{5937A41D-075C-A275-C470-C05EA3A3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004" y="10732109"/>
              <a:ext cx="16484" cy="21981"/>
            </a:xfrm>
            <a:custGeom>
              <a:avLst/>
              <a:gdLst>
                <a:gd name="T0" fmla="*/ 12 w 14"/>
                <a:gd name="T1" fmla="*/ 17 h 18"/>
                <a:gd name="T2" fmla="*/ 10 w 14"/>
                <a:gd name="T3" fmla="*/ 17 h 18"/>
                <a:gd name="T4" fmla="*/ 8 w 14"/>
                <a:gd name="T5" fmla="*/ 15 h 18"/>
                <a:gd name="T6" fmla="*/ 4 w 14"/>
                <a:gd name="T7" fmla="*/ 14 h 18"/>
                <a:gd name="T8" fmla="*/ 1 w 14"/>
                <a:gd name="T9" fmla="*/ 11 h 18"/>
                <a:gd name="T10" fmla="*/ 0 w 14"/>
                <a:gd name="T11" fmla="*/ 9 h 18"/>
                <a:gd name="T12" fmla="*/ 2 w 14"/>
                <a:gd name="T13" fmla="*/ 8 h 18"/>
                <a:gd name="T14" fmla="*/ 6 w 14"/>
                <a:gd name="T15" fmla="*/ 5 h 18"/>
                <a:gd name="T16" fmla="*/ 4 w 14"/>
                <a:gd name="T17" fmla="*/ 4 h 18"/>
                <a:gd name="T18" fmla="*/ 1 w 14"/>
                <a:gd name="T19" fmla="*/ 3 h 18"/>
                <a:gd name="T20" fmla="*/ 1 w 14"/>
                <a:gd name="T21" fmla="*/ 2 h 18"/>
                <a:gd name="T22" fmla="*/ 6 w 14"/>
                <a:gd name="T23" fmla="*/ 0 h 18"/>
                <a:gd name="T24" fmla="*/ 8 w 14"/>
                <a:gd name="T25" fmla="*/ 2 h 18"/>
                <a:gd name="T26" fmla="*/ 8 w 14"/>
                <a:gd name="T27" fmla="*/ 3 h 18"/>
                <a:gd name="T28" fmla="*/ 8 w 14"/>
                <a:gd name="T29" fmla="*/ 8 h 18"/>
                <a:gd name="T30" fmla="*/ 10 w 14"/>
                <a:gd name="T31" fmla="*/ 9 h 18"/>
                <a:gd name="T32" fmla="*/ 13 w 14"/>
                <a:gd name="T33" fmla="*/ 14 h 18"/>
                <a:gd name="T34" fmla="*/ 13 w 14"/>
                <a:gd name="T35" fmla="*/ 14 h 18"/>
                <a:gd name="T36" fmla="*/ 12 w 14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8">
                  <a:moveTo>
                    <a:pt x="12" y="17"/>
                  </a:moveTo>
                  <a:lnTo>
                    <a:pt x="10" y="17"/>
                  </a:lnTo>
                  <a:lnTo>
                    <a:pt x="8" y="15"/>
                  </a:lnTo>
                  <a:lnTo>
                    <a:pt x="4" y="14"/>
                  </a:lnTo>
                  <a:lnTo>
                    <a:pt x="1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6" y="5"/>
                  </a:lnTo>
                  <a:lnTo>
                    <a:pt x="4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3"/>
                  </a:lnTo>
                  <a:lnTo>
                    <a:pt x="8" y="8"/>
                  </a:lnTo>
                  <a:lnTo>
                    <a:pt x="10" y="9"/>
                  </a:lnTo>
                  <a:lnTo>
                    <a:pt x="13" y="14"/>
                  </a:lnTo>
                  <a:lnTo>
                    <a:pt x="13" y="14"/>
                  </a:lnTo>
                  <a:lnTo>
                    <a:pt x="12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6" name="Freeform 921">
              <a:extLst>
                <a:ext uri="{FF2B5EF4-FFF2-40B4-BE49-F238E27FC236}">
                  <a16:creationId xmlns:a16="http://schemas.microsoft.com/office/drawing/2014/main" id="{16E666A5-0EE5-6A4B-D3E9-E6648C3BB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3" y="10721118"/>
              <a:ext cx="10990" cy="10990"/>
            </a:xfrm>
            <a:custGeom>
              <a:avLst/>
              <a:gdLst>
                <a:gd name="T0" fmla="*/ 2 w 7"/>
                <a:gd name="T1" fmla="*/ 10 h 11"/>
                <a:gd name="T2" fmla="*/ 0 w 7"/>
                <a:gd name="T3" fmla="*/ 10 h 11"/>
                <a:gd name="T4" fmla="*/ 2 w 7"/>
                <a:gd name="T5" fmla="*/ 6 h 11"/>
                <a:gd name="T6" fmla="*/ 2 w 7"/>
                <a:gd name="T7" fmla="*/ 5 h 11"/>
                <a:gd name="T8" fmla="*/ 3 w 7"/>
                <a:gd name="T9" fmla="*/ 1 h 11"/>
                <a:gd name="T10" fmla="*/ 3 w 7"/>
                <a:gd name="T11" fmla="*/ 0 h 11"/>
                <a:gd name="T12" fmla="*/ 4 w 7"/>
                <a:gd name="T13" fmla="*/ 0 h 11"/>
                <a:gd name="T14" fmla="*/ 6 w 7"/>
                <a:gd name="T15" fmla="*/ 1 h 11"/>
                <a:gd name="T16" fmla="*/ 4 w 7"/>
                <a:gd name="T17" fmla="*/ 2 h 11"/>
                <a:gd name="T18" fmla="*/ 3 w 7"/>
                <a:gd name="T19" fmla="*/ 3 h 11"/>
                <a:gd name="T20" fmla="*/ 3 w 7"/>
                <a:gd name="T21" fmla="*/ 5 h 11"/>
                <a:gd name="T22" fmla="*/ 4 w 7"/>
                <a:gd name="T23" fmla="*/ 6 h 11"/>
                <a:gd name="T24" fmla="*/ 3 w 7"/>
                <a:gd name="T25" fmla="*/ 8 h 11"/>
                <a:gd name="T26" fmla="*/ 2 w 7"/>
                <a:gd name="T2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11">
                  <a:moveTo>
                    <a:pt x="2" y="10"/>
                  </a:moveTo>
                  <a:lnTo>
                    <a:pt x="0" y="10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5"/>
                  </a:lnTo>
                  <a:lnTo>
                    <a:pt x="4" y="6"/>
                  </a:lnTo>
                  <a:lnTo>
                    <a:pt x="3" y="8"/>
                  </a:lnTo>
                  <a:lnTo>
                    <a:pt x="2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7" name="Freeform 923">
              <a:extLst>
                <a:ext uri="{FF2B5EF4-FFF2-40B4-BE49-F238E27FC236}">
                  <a16:creationId xmlns:a16="http://schemas.microsoft.com/office/drawing/2014/main" id="{EC51FA98-D4D8-8A99-73C1-587D84326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57254" y="10666167"/>
              <a:ext cx="5493" cy="10990"/>
            </a:xfrm>
            <a:custGeom>
              <a:avLst/>
              <a:gdLst>
                <a:gd name="T0" fmla="*/ 1 w 3"/>
                <a:gd name="T1" fmla="*/ 6 h 9"/>
                <a:gd name="T2" fmla="*/ 0 w 3"/>
                <a:gd name="T3" fmla="*/ 8 h 9"/>
                <a:gd name="T4" fmla="*/ 0 w 3"/>
                <a:gd name="T5" fmla="*/ 2 h 9"/>
                <a:gd name="T6" fmla="*/ 1 w 3"/>
                <a:gd name="T7" fmla="*/ 0 h 9"/>
                <a:gd name="T8" fmla="*/ 2 w 3"/>
                <a:gd name="T9" fmla="*/ 4 h 9"/>
                <a:gd name="T10" fmla="*/ 1 w 3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1" y="6"/>
                  </a:moveTo>
                  <a:lnTo>
                    <a:pt x="0" y="8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4"/>
                  </a:lnTo>
                  <a:lnTo>
                    <a:pt x="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8" name="Freeform 924">
              <a:extLst>
                <a:ext uri="{FF2B5EF4-FFF2-40B4-BE49-F238E27FC236}">
                  <a16:creationId xmlns:a16="http://schemas.microsoft.com/office/drawing/2014/main" id="{8861A5B6-15ED-24E3-0843-124D3CE7D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5975" y="11094792"/>
              <a:ext cx="5493" cy="5497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1 h 4"/>
                <a:gd name="T4" fmla="*/ 3 w 4"/>
                <a:gd name="T5" fmla="*/ 1 h 4"/>
                <a:gd name="T6" fmla="*/ 3 w 4"/>
                <a:gd name="T7" fmla="*/ 1 h 4"/>
                <a:gd name="T8" fmla="*/ 3 w 4"/>
                <a:gd name="T9" fmla="*/ 1 h 4"/>
                <a:gd name="T10" fmla="*/ 3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2 w 4"/>
                <a:gd name="T21" fmla="*/ 3 h 4"/>
                <a:gd name="T22" fmla="*/ 1 w 4"/>
                <a:gd name="T23" fmla="*/ 2 h 4"/>
                <a:gd name="T24" fmla="*/ 1 w 4"/>
                <a:gd name="T25" fmla="*/ 2 h 4"/>
                <a:gd name="T26" fmla="*/ 1 w 4"/>
                <a:gd name="T27" fmla="*/ 2 h 4"/>
                <a:gd name="T28" fmla="*/ 1 w 4"/>
                <a:gd name="T29" fmla="*/ 2 h 4"/>
                <a:gd name="T30" fmla="*/ 1 w 4"/>
                <a:gd name="T31" fmla="*/ 2 h 4"/>
                <a:gd name="T32" fmla="*/ 0 w 4"/>
                <a:gd name="T33" fmla="*/ 2 h 4"/>
                <a:gd name="T34" fmla="*/ 0 w 4"/>
                <a:gd name="T35" fmla="*/ 2 h 4"/>
                <a:gd name="T36" fmla="*/ 0 w 4"/>
                <a:gd name="T37" fmla="*/ 1 h 4"/>
                <a:gd name="T38" fmla="*/ 0 w 4"/>
                <a:gd name="T39" fmla="*/ 1 h 4"/>
                <a:gd name="T40" fmla="*/ 1 w 4"/>
                <a:gd name="T41" fmla="*/ 1 h 4"/>
                <a:gd name="T42" fmla="*/ 1 w 4"/>
                <a:gd name="T43" fmla="*/ 1 h 4"/>
                <a:gd name="T44" fmla="*/ 0 w 4"/>
                <a:gd name="T45" fmla="*/ 0 h 4"/>
                <a:gd name="T46" fmla="*/ 0 w 4"/>
                <a:gd name="T47" fmla="*/ 1 h 4"/>
                <a:gd name="T48" fmla="*/ 1 w 4"/>
                <a:gd name="T4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09" name="Freeform 925">
              <a:extLst>
                <a:ext uri="{FF2B5EF4-FFF2-40B4-BE49-F238E27FC236}">
                  <a16:creationId xmlns:a16="http://schemas.microsoft.com/office/drawing/2014/main" id="{B61A841B-B4F0-043D-35A7-B3E8D7803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5975" y="11094792"/>
              <a:ext cx="5493" cy="5497"/>
            </a:xfrm>
            <a:custGeom>
              <a:avLst/>
              <a:gdLst>
                <a:gd name="T0" fmla="*/ 1 w 4"/>
                <a:gd name="T1" fmla="*/ 0 h 4"/>
                <a:gd name="T2" fmla="*/ 2 w 4"/>
                <a:gd name="T3" fmla="*/ 1 h 4"/>
                <a:gd name="T4" fmla="*/ 3 w 4"/>
                <a:gd name="T5" fmla="*/ 1 h 4"/>
                <a:gd name="T6" fmla="*/ 3 w 4"/>
                <a:gd name="T7" fmla="*/ 1 h 4"/>
                <a:gd name="T8" fmla="*/ 3 w 4"/>
                <a:gd name="T9" fmla="*/ 1 h 4"/>
                <a:gd name="T10" fmla="*/ 3 w 4"/>
                <a:gd name="T11" fmla="*/ 2 h 4"/>
                <a:gd name="T12" fmla="*/ 2 w 4"/>
                <a:gd name="T13" fmla="*/ 2 h 4"/>
                <a:gd name="T14" fmla="*/ 2 w 4"/>
                <a:gd name="T15" fmla="*/ 2 h 4"/>
                <a:gd name="T16" fmla="*/ 2 w 4"/>
                <a:gd name="T17" fmla="*/ 2 h 4"/>
                <a:gd name="T18" fmla="*/ 2 w 4"/>
                <a:gd name="T19" fmla="*/ 2 h 4"/>
                <a:gd name="T20" fmla="*/ 2 w 4"/>
                <a:gd name="T21" fmla="*/ 3 h 4"/>
                <a:gd name="T22" fmla="*/ 1 w 4"/>
                <a:gd name="T23" fmla="*/ 2 h 4"/>
                <a:gd name="T24" fmla="*/ 1 w 4"/>
                <a:gd name="T25" fmla="*/ 2 h 4"/>
                <a:gd name="T26" fmla="*/ 1 w 4"/>
                <a:gd name="T27" fmla="*/ 2 h 4"/>
                <a:gd name="T28" fmla="*/ 1 w 4"/>
                <a:gd name="T29" fmla="*/ 2 h 4"/>
                <a:gd name="T30" fmla="*/ 1 w 4"/>
                <a:gd name="T31" fmla="*/ 2 h 4"/>
                <a:gd name="T32" fmla="*/ 0 w 4"/>
                <a:gd name="T33" fmla="*/ 2 h 4"/>
                <a:gd name="T34" fmla="*/ 0 w 4"/>
                <a:gd name="T35" fmla="*/ 2 h 4"/>
                <a:gd name="T36" fmla="*/ 0 w 4"/>
                <a:gd name="T37" fmla="*/ 1 h 4"/>
                <a:gd name="T38" fmla="*/ 0 w 4"/>
                <a:gd name="T39" fmla="*/ 1 h 4"/>
                <a:gd name="T40" fmla="*/ 1 w 4"/>
                <a:gd name="T41" fmla="*/ 1 h 4"/>
                <a:gd name="T42" fmla="*/ 1 w 4"/>
                <a:gd name="T43" fmla="*/ 1 h 4"/>
                <a:gd name="T44" fmla="*/ 0 w 4"/>
                <a:gd name="T45" fmla="*/ 0 h 4"/>
                <a:gd name="T46" fmla="*/ 0 w 4"/>
                <a:gd name="T47" fmla="*/ 1 h 4"/>
                <a:gd name="T48" fmla="*/ 1 w 4"/>
                <a:gd name="T4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lnTo>
                    <a:pt x="2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0" name="Freeform 926">
              <a:extLst>
                <a:ext uri="{FF2B5EF4-FFF2-40B4-BE49-F238E27FC236}">
                  <a16:creationId xmlns:a16="http://schemas.microsoft.com/office/drawing/2014/main" id="{723C0692-F523-894E-197A-87A94B899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7507" y="9918820"/>
              <a:ext cx="5497" cy="549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0 w 3"/>
                <a:gd name="T5" fmla="*/ 2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1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1" name="Freeform 927">
              <a:extLst>
                <a:ext uri="{FF2B5EF4-FFF2-40B4-BE49-F238E27FC236}">
                  <a16:creationId xmlns:a16="http://schemas.microsoft.com/office/drawing/2014/main" id="{2E1E8E29-2450-1246-7587-8C99BBD2D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7507" y="9918820"/>
              <a:ext cx="5497" cy="549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0 w 3"/>
                <a:gd name="T5" fmla="*/ 2 h 3"/>
                <a:gd name="T6" fmla="*/ 0 w 3"/>
                <a:gd name="T7" fmla="*/ 1 h 3"/>
                <a:gd name="T8" fmla="*/ 0 w 3"/>
                <a:gd name="T9" fmla="*/ 1 h 3"/>
                <a:gd name="T10" fmla="*/ 1 w 3"/>
                <a:gd name="T11" fmla="*/ 0 h 3"/>
                <a:gd name="T12" fmla="*/ 1 w 3"/>
                <a:gd name="T13" fmla="*/ 1 h 3"/>
                <a:gd name="T14" fmla="*/ 2 w 3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2" name="Freeform 928">
              <a:extLst>
                <a:ext uri="{FF2B5EF4-FFF2-40B4-BE49-F238E27FC236}">
                  <a16:creationId xmlns:a16="http://schemas.microsoft.com/office/drawing/2014/main" id="{9A5B14E0-2193-3713-08FA-5FE77870AD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6" y="10660673"/>
              <a:ext cx="5493" cy="10990"/>
            </a:xfrm>
            <a:custGeom>
              <a:avLst/>
              <a:gdLst>
                <a:gd name="T0" fmla="*/ 4 w 6"/>
                <a:gd name="T1" fmla="*/ 4 h 7"/>
                <a:gd name="T2" fmla="*/ 2 w 6"/>
                <a:gd name="T3" fmla="*/ 6 h 7"/>
                <a:gd name="T4" fmla="*/ 0 w 6"/>
                <a:gd name="T5" fmla="*/ 3 h 7"/>
                <a:gd name="T6" fmla="*/ 2 w 6"/>
                <a:gd name="T7" fmla="*/ 1 h 7"/>
                <a:gd name="T8" fmla="*/ 3 w 6"/>
                <a:gd name="T9" fmla="*/ 0 h 7"/>
                <a:gd name="T10" fmla="*/ 4 w 6"/>
                <a:gd name="T11" fmla="*/ 0 h 7"/>
                <a:gd name="T12" fmla="*/ 5 w 6"/>
                <a:gd name="T13" fmla="*/ 3 h 7"/>
                <a:gd name="T14" fmla="*/ 4 w 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4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3" name="Freeform 929">
              <a:extLst>
                <a:ext uri="{FF2B5EF4-FFF2-40B4-BE49-F238E27FC236}">
                  <a16:creationId xmlns:a16="http://schemas.microsoft.com/office/drawing/2014/main" id="{88E59AA7-C0CF-3419-5D2C-7233AC5D9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5206" y="10660673"/>
              <a:ext cx="5493" cy="10990"/>
            </a:xfrm>
            <a:custGeom>
              <a:avLst/>
              <a:gdLst>
                <a:gd name="T0" fmla="*/ 4 w 6"/>
                <a:gd name="T1" fmla="*/ 4 h 7"/>
                <a:gd name="T2" fmla="*/ 2 w 6"/>
                <a:gd name="T3" fmla="*/ 6 h 7"/>
                <a:gd name="T4" fmla="*/ 0 w 6"/>
                <a:gd name="T5" fmla="*/ 3 h 7"/>
                <a:gd name="T6" fmla="*/ 2 w 6"/>
                <a:gd name="T7" fmla="*/ 1 h 7"/>
                <a:gd name="T8" fmla="*/ 3 w 6"/>
                <a:gd name="T9" fmla="*/ 0 h 7"/>
                <a:gd name="T10" fmla="*/ 4 w 6"/>
                <a:gd name="T11" fmla="*/ 0 h 7"/>
                <a:gd name="T12" fmla="*/ 5 w 6"/>
                <a:gd name="T13" fmla="*/ 3 h 7"/>
                <a:gd name="T14" fmla="*/ 4 w 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7">
                  <a:moveTo>
                    <a:pt x="4" y="4"/>
                  </a:moveTo>
                  <a:lnTo>
                    <a:pt x="2" y="6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3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4" name="Freeform 930">
              <a:extLst>
                <a:ext uri="{FF2B5EF4-FFF2-40B4-BE49-F238E27FC236}">
                  <a16:creationId xmlns:a16="http://schemas.microsoft.com/office/drawing/2014/main" id="{7BC7A136-D54B-D24C-F360-07F1AAE6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3" y="11347570"/>
              <a:ext cx="478080" cy="675910"/>
            </a:xfrm>
            <a:custGeom>
              <a:avLst/>
              <a:gdLst>
                <a:gd name="T0" fmla="*/ 48 w 384"/>
                <a:gd name="T1" fmla="*/ 534 h 541"/>
                <a:gd name="T2" fmla="*/ 40 w 384"/>
                <a:gd name="T3" fmla="*/ 529 h 541"/>
                <a:gd name="T4" fmla="*/ 5 w 384"/>
                <a:gd name="T5" fmla="*/ 469 h 541"/>
                <a:gd name="T6" fmla="*/ 15 w 384"/>
                <a:gd name="T7" fmla="*/ 445 h 541"/>
                <a:gd name="T8" fmla="*/ 211 w 384"/>
                <a:gd name="T9" fmla="*/ 275 h 541"/>
                <a:gd name="T10" fmla="*/ 235 w 384"/>
                <a:gd name="T11" fmla="*/ 263 h 541"/>
                <a:gd name="T12" fmla="*/ 239 w 384"/>
                <a:gd name="T13" fmla="*/ 265 h 541"/>
                <a:gd name="T14" fmla="*/ 242 w 384"/>
                <a:gd name="T15" fmla="*/ 273 h 541"/>
                <a:gd name="T16" fmla="*/ 241 w 384"/>
                <a:gd name="T17" fmla="*/ 283 h 541"/>
                <a:gd name="T18" fmla="*/ 235 w 384"/>
                <a:gd name="T19" fmla="*/ 311 h 541"/>
                <a:gd name="T20" fmla="*/ 198 w 384"/>
                <a:gd name="T21" fmla="*/ 360 h 541"/>
                <a:gd name="T22" fmla="*/ 199 w 384"/>
                <a:gd name="T23" fmla="*/ 371 h 541"/>
                <a:gd name="T24" fmla="*/ 202 w 384"/>
                <a:gd name="T25" fmla="*/ 387 h 541"/>
                <a:gd name="T26" fmla="*/ 186 w 384"/>
                <a:gd name="T27" fmla="*/ 386 h 541"/>
                <a:gd name="T28" fmla="*/ 169 w 384"/>
                <a:gd name="T29" fmla="*/ 394 h 541"/>
                <a:gd name="T30" fmla="*/ 150 w 384"/>
                <a:gd name="T31" fmla="*/ 419 h 541"/>
                <a:gd name="T32" fmla="*/ 134 w 384"/>
                <a:gd name="T33" fmla="*/ 468 h 541"/>
                <a:gd name="T34" fmla="*/ 118 w 384"/>
                <a:gd name="T35" fmla="*/ 490 h 541"/>
                <a:gd name="T36" fmla="*/ 66 w 384"/>
                <a:gd name="T37" fmla="*/ 510 h 541"/>
                <a:gd name="T38" fmla="*/ 45 w 384"/>
                <a:gd name="T39" fmla="*/ 499 h 541"/>
                <a:gd name="T40" fmla="*/ 7 w 384"/>
                <a:gd name="T41" fmla="*/ 488 h 541"/>
                <a:gd name="T42" fmla="*/ 0 w 384"/>
                <a:gd name="T43" fmla="*/ 474 h 541"/>
                <a:gd name="T44" fmla="*/ 8 w 384"/>
                <a:gd name="T45" fmla="*/ 458 h 541"/>
                <a:gd name="T46" fmla="*/ 24 w 384"/>
                <a:gd name="T47" fmla="*/ 450 h 541"/>
                <a:gd name="T48" fmla="*/ 23 w 384"/>
                <a:gd name="T49" fmla="*/ 435 h 541"/>
                <a:gd name="T50" fmla="*/ 43 w 384"/>
                <a:gd name="T51" fmla="*/ 420 h 541"/>
                <a:gd name="T52" fmla="*/ 74 w 384"/>
                <a:gd name="T53" fmla="*/ 392 h 541"/>
                <a:gd name="T54" fmla="*/ 106 w 384"/>
                <a:gd name="T55" fmla="*/ 372 h 541"/>
                <a:gd name="T56" fmla="*/ 121 w 384"/>
                <a:gd name="T57" fmla="*/ 355 h 541"/>
                <a:gd name="T58" fmla="*/ 131 w 384"/>
                <a:gd name="T59" fmla="*/ 348 h 541"/>
                <a:gd name="T60" fmla="*/ 145 w 384"/>
                <a:gd name="T61" fmla="*/ 340 h 541"/>
                <a:gd name="T62" fmla="*/ 157 w 384"/>
                <a:gd name="T63" fmla="*/ 304 h 541"/>
                <a:gd name="T64" fmla="*/ 190 w 384"/>
                <a:gd name="T65" fmla="*/ 247 h 541"/>
                <a:gd name="T66" fmla="*/ 207 w 384"/>
                <a:gd name="T67" fmla="*/ 257 h 541"/>
                <a:gd name="T68" fmla="*/ 282 w 384"/>
                <a:gd name="T69" fmla="*/ 66 h 541"/>
                <a:gd name="T70" fmla="*/ 221 w 384"/>
                <a:gd name="T71" fmla="*/ 16 h 541"/>
                <a:gd name="T72" fmla="*/ 243 w 384"/>
                <a:gd name="T73" fmla="*/ 30 h 541"/>
                <a:gd name="T74" fmla="*/ 256 w 384"/>
                <a:gd name="T75" fmla="*/ 44 h 541"/>
                <a:gd name="T76" fmla="*/ 264 w 384"/>
                <a:gd name="T77" fmla="*/ 76 h 541"/>
                <a:gd name="T78" fmla="*/ 268 w 384"/>
                <a:gd name="T79" fmla="*/ 95 h 541"/>
                <a:gd name="T80" fmla="*/ 288 w 384"/>
                <a:gd name="T81" fmla="*/ 102 h 541"/>
                <a:gd name="T82" fmla="*/ 288 w 384"/>
                <a:gd name="T83" fmla="*/ 84 h 541"/>
                <a:gd name="T84" fmla="*/ 304 w 384"/>
                <a:gd name="T85" fmla="*/ 123 h 541"/>
                <a:gd name="T86" fmla="*/ 349 w 384"/>
                <a:gd name="T87" fmla="*/ 138 h 541"/>
                <a:gd name="T88" fmla="*/ 383 w 384"/>
                <a:gd name="T89" fmla="*/ 128 h 541"/>
                <a:gd name="T90" fmla="*/ 364 w 384"/>
                <a:gd name="T91" fmla="*/ 181 h 541"/>
                <a:gd name="T92" fmla="*/ 344 w 384"/>
                <a:gd name="T93" fmla="*/ 185 h 541"/>
                <a:gd name="T94" fmla="*/ 327 w 384"/>
                <a:gd name="T95" fmla="*/ 231 h 541"/>
                <a:gd name="T96" fmla="*/ 293 w 384"/>
                <a:gd name="T97" fmla="*/ 280 h 541"/>
                <a:gd name="T98" fmla="*/ 267 w 384"/>
                <a:gd name="T99" fmla="*/ 280 h 541"/>
                <a:gd name="T100" fmla="*/ 260 w 384"/>
                <a:gd name="T101" fmla="*/ 274 h 541"/>
                <a:gd name="T102" fmla="*/ 261 w 384"/>
                <a:gd name="T103" fmla="*/ 215 h 541"/>
                <a:gd name="T104" fmla="*/ 233 w 384"/>
                <a:gd name="T105" fmla="*/ 187 h 541"/>
                <a:gd name="T106" fmla="*/ 262 w 384"/>
                <a:gd name="T107" fmla="*/ 149 h 541"/>
                <a:gd name="T108" fmla="*/ 264 w 384"/>
                <a:gd name="T109" fmla="*/ 113 h 541"/>
                <a:gd name="T110" fmla="*/ 264 w 384"/>
                <a:gd name="T111" fmla="*/ 98 h 541"/>
                <a:gd name="T112" fmla="*/ 252 w 384"/>
                <a:gd name="T113" fmla="*/ 84 h 541"/>
                <a:gd name="T114" fmla="*/ 247 w 384"/>
                <a:gd name="T115" fmla="*/ 68 h 541"/>
                <a:gd name="T116" fmla="*/ 244 w 384"/>
                <a:gd name="T117" fmla="*/ 76 h 541"/>
                <a:gd name="T118" fmla="*/ 224 w 384"/>
                <a:gd name="T119" fmla="*/ 35 h 541"/>
                <a:gd name="T120" fmla="*/ 211 w 384"/>
                <a:gd name="T121" fmla="*/ 30 h 541"/>
                <a:gd name="T122" fmla="*/ 209 w 384"/>
                <a:gd name="T123" fmla="*/ 8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4" h="541">
                  <a:moveTo>
                    <a:pt x="52" y="522"/>
                  </a:moveTo>
                  <a:lnTo>
                    <a:pt x="52" y="524"/>
                  </a:lnTo>
                  <a:lnTo>
                    <a:pt x="49" y="523"/>
                  </a:lnTo>
                  <a:lnTo>
                    <a:pt x="49" y="525"/>
                  </a:lnTo>
                  <a:lnTo>
                    <a:pt x="52" y="526"/>
                  </a:lnTo>
                  <a:lnTo>
                    <a:pt x="53" y="527"/>
                  </a:lnTo>
                  <a:lnTo>
                    <a:pt x="56" y="527"/>
                  </a:lnTo>
                  <a:lnTo>
                    <a:pt x="56" y="529"/>
                  </a:lnTo>
                  <a:lnTo>
                    <a:pt x="56" y="532"/>
                  </a:lnTo>
                  <a:lnTo>
                    <a:pt x="54" y="533"/>
                  </a:lnTo>
                  <a:lnTo>
                    <a:pt x="48" y="534"/>
                  </a:lnTo>
                  <a:lnTo>
                    <a:pt x="45" y="537"/>
                  </a:lnTo>
                  <a:lnTo>
                    <a:pt x="42" y="536"/>
                  </a:lnTo>
                  <a:lnTo>
                    <a:pt x="41" y="537"/>
                  </a:lnTo>
                  <a:lnTo>
                    <a:pt x="38" y="540"/>
                  </a:lnTo>
                  <a:lnTo>
                    <a:pt x="34" y="540"/>
                  </a:lnTo>
                  <a:lnTo>
                    <a:pt x="33" y="540"/>
                  </a:lnTo>
                  <a:lnTo>
                    <a:pt x="34" y="537"/>
                  </a:lnTo>
                  <a:lnTo>
                    <a:pt x="36" y="535"/>
                  </a:lnTo>
                  <a:lnTo>
                    <a:pt x="36" y="532"/>
                  </a:lnTo>
                  <a:lnTo>
                    <a:pt x="37" y="531"/>
                  </a:lnTo>
                  <a:lnTo>
                    <a:pt x="40" y="529"/>
                  </a:lnTo>
                  <a:lnTo>
                    <a:pt x="40" y="526"/>
                  </a:lnTo>
                  <a:lnTo>
                    <a:pt x="41" y="524"/>
                  </a:lnTo>
                  <a:lnTo>
                    <a:pt x="40" y="519"/>
                  </a:lnTo>
                  <a:lnTo>
                    <a:pt x="41" y="514"/>
                  </a:lnTo>
                  <a:lnTo>
                    <a:pt x="46" y="514"/>
                  </a:lnTo>
                  <a:lnTo>
                    <a:pt x="52" y="522"/>
                  </a:lnTo>
                  <a:close/>
                  <a:moveTo>
                    <a:pt x="8" y="466"/>
                  </a:moveTo>
                  <a:lnTo>
                    <a:pt x="8" y="469"/>
                  </a:lnTo>
                  <a:lnTo>
                    <a:pt x="8" y="470"/>
                  </a:lnTo>
                  <a:lnTo>
                    <a:pt x="7" y="470"/>
                  </a:lnTo>
                  <a:lnTo>
                    <a:pt x="5" y="469"/>
                  </a:lnTo>
                  <a:lnTo>
                    <a:pt x="3" y="469"/>
                  </a:lnTo>
                  <a:lnTo>
                    <a:pt x="2" y="469"/>
                  </a:lnTo>
                  <a:lnTo>
                    <a:pt x="1" y="468"/>
                  </a:lnTo>
                  <a:lnTo>
                    <a:pt x="2" y="466"/>
                  </a:lnTo>
                  <a:lnTo>
                    <a:pt x="6" y="464"/>
                  </a:lnTo>
                  <a:lnTo>
                    <a:pt x="8" y="466"/>
                  </a:lnTo>
                  <a:close/>
                  <a:moveTo>
                    <a:pt x="16" y="445"/>
                  </a:moveTo>
                  <a:lnTo>
                    <a:pt x="17" y="451"/>
                  </a:lnTo>
                  <a:lnTo>
                    <a:pt x="14" y="449"/>
                  </a:lnTo>
                  <a:lnTo>
                    <a:pt x="13" y="447"/>
                  </a:lnTo>
                  <a:lnTo>
                    <a:pt x="15" y="445"/>
                  </a:lnTo>
                  <a:lnTo>
                    <a:pt x="16" y="445"/>
                  </a:lnTo>
                  <a:close/>
                  <a:moveTo>
                    <a:pt x="237" y="258"/>
                  </a:moveTo>
                  <a:lnTo>
                    <a:pt x="232" y="260"/>
                  </a:lnTo>
                  <a:lnTo>
                    <a:pt x="232" y="258"/>
                  </a:lnTo>
                  <a:lnTo>
                    <a:pt x="233" y="255"/>
                  </a:lnTo>
                  <a:lnTo>
                    <a:pt x="235" y="253"/>
                  </a:lnTo>
                  <a:lnTo>
                    <a:pt x="236" y="252"/>
                  </a:lnTo>
                  <a:lnTo>
                    <a:pt x="238" y="251"/>
                  </a:lnTo>
                  <a:lnTo>
                    <a:pt x="238" y="254"/>
                  </a:lnTo>
                  <a:lnTo>
                    <a:pt x="237" y="258"/>
                  </a:lnTo>
                  <a:close/>
                  <a:moveTo>
                    <a:pt x="211" y="275"/>
                  </a:moveTo>
                  <a:lnTo>
                    <a:pt x="214" y="275"/>
                  </a:lnTo>
                  <a:lnTo>
                    <a:pt x="218" y="272"/>
                  </a:lnTo>
                  <a:lnTo>
                    <a:pt x="221" y="269"/>
                  </a:lnTo>
                  <a:lnTo>
                    <a:pt x="225" y="268"/>
                  </a:lnTo>
                  <a:lnTo>
                    <a:pt x="230" y="263"/>
                  </a:lnTo>
                  <a:lnTo>
                    <a:pt x="232" y="262"/>
                  </a:lnTo>
                  <a:lnTo>
                    <a:pt x="236" y="261"/>
                  </a:lnTo>
                  <a:lnTo>
                    <a:pt x="237" y="260"/>
                  </a:lnTo>
                  <a:lnTo>
                    <a:pt x="239" y="260"/>
                  </a:lnTo>
                  <a:lnTo>
                    <a:pt x="238" y="263"/>
                  </a:lnTo>
                  <a:lnTo>
                    <a:pt x="235" y="263"/>
                  </a:lnTo>
                  <a:lnTo>
                    <a:pt x="235" y="265"/>
                  </a:lnTo>
                  <a:lnTo>
                    <a:pt x="237" y="266"/>
                  </a:lnTo>
                  <a:lnTo>
                    <a:pt x="235" y="268"/>
                  </a:lnTo>
                  <a:lnTo>
                    <a:pt x="235" y="271"/>
                  </a:lnTo>
                  <a:lnTo>
                    <a:pt x="233" y="275"/>
                  </a:lnTo>
                  <a:lnTo>
                    <a:pt x="236" y="273"/>
                  </a:lnTo>
                  <a:lnTo>
                    <a:pt x="237" y="271"/>
                  </a:lnTo>
                  <a:lnTo>
                    <a:pt x="237" y="270"/>
                  </a:lnTo>
                  <a:lnTo>
                    <a:pt x="238" y="268"/>
                  </a:lnTo>
                  <a:lnTo>
                    <a:pt x="240" y="266"/>
                  </a:lnTo>
                  <a:lnTo>
                    <a:pt x="239" y="265"/>
                  </a:lnTo>
                  <a:lnTo>
                    <a:pt x="239" y="263"/>
                  </a:lnTo>
                  <a:lnTo>
                    <a:pt x="241" y="263"/>
                  </a:lnTo>
                  <a:lnTo>
                    <a:pt x="243" y="263"/>
                  </a:lnTo>
                  <a:lnTo>
                    <a:pt x="244" y="263"/>
                  </a:lnTo>
                  <a:lnTo>
                    <a:pt x="246" y="263"/>
                  </a:lnTo>
                  <a:lnTo>
                    <a:pt x="246" y="265"/>
                  </a:lnTo>
                  <a:lnTo>
                    <a:pt x="249" y="264"/>
                  </a:lnTo>
                  <a:lnTo>
                    <a:pt x="248" y="266"/>
                  </a:lnTo>
                  <a:lnTo>
                    <a:pt x="246" y="269"/>
                  </a:lnTo>
                  <a:lnTo>
                    <a:pt x="245" y="270"/>
                  </a:lnTo>
                  <a:lnTo>
                    <a:pt x="242" y="273"/>
                  </a:lnTo>
                  <a:lnTo>
                    <a:pt x="240" y="274"/>
                  </a:lnTo>
                  <a:lnTo>
                    <a:pt x="243" y="274"/>
                  </a:lnTo>
                  <a:lnTo>
                    <a:pt x="248" y="271"/>
                  </a:lnTo>
                  <a:lnTo>
                    <a:pt x="251" y="268"/>
                  </a:lnTo>
                  <a:lnTo>
                    <a:pt x="251" y="271"/>
                  </a:lnTo>
                  <a:lnTo>
                    <a:pt x="249" y="274"/>
                  </a:lnTo>
                  <a:lnTo>
                    <a:pt x="246" y="276"/>
                  </a:lnTo>
                  <a:lnTo>
                    <a:pt x="244" y="277"/>
                  </a:lnTo>
                  <a:lnTo>
                    <a:pt x="242" y="279"/>
                  </a:lnTo>
                  <a:lnTo>
                    <a:pt x="241" y="281"/>
                  </a:lnTo>
                  <a:lnTo>
                    <a:pt x="241" y="283"/>
                  </a:lnTo>
                  <a:lnTo>
                    <a:pt x="242" y="285"/>
                  </a:lnTo>
                  <a:lnTo>
                    <a:pt x="244" y="287"/>
                  </a:lnTo>
                  <a:lnTo>
                    <a:pt x="241" y="291"/>
                  </a:lnTo>
                  <a:lnTo>
                    <a:pt x="244" y="291"/>
                  </a:lnTo>
                  <a:lnTo>
                    <a:pt x="246" y="292"/>
                  </a:lnTo>
                  <a:lnTo>
                    <a:pt x="248" y="295"/>
                  </a:lnTo>
                  <a:lnTo>
                    <a:pt x="247" y="297"/>
                  </a:lnTo>
                  <a:lnTo>
                    <a:pt x="246" y="299"/>
                  </a:lnTo>
                  <a:lnTo>
                    <a:pt x="241" y="306"/>
                  </a:lnTo>
                  <a:lnTo>
                    <a:pt x="238" y="309"/>
                  </a:lnTo>
                  <a:lnTo>
                    <a:pt x="235" y="311"/>
                  </a:lnTo>
                  <a:lnTo>
                    <a:pt x="235" y="315"/>
                  </a:lnTo>
                  <a:lnTo>
                    <a:pt x="234" y="317"/>
                  </a:lnTo>
                  <a:lnTo>
                    <a:pt x="226" y="326"/>
                  </a:lnTo>
                  <a:lnTo>
                    <a:pt x="224" y="328"/>
                  </a:lnTo>
                  <a:lnTo>
                    <a:pt x="218" y="342"/>
                  </a:lnTo>
                  <a:lnTo>
                    <a:pt x="214" y="348"/>
                  </a:lnTo>
                  <a:lnTo>
                    <a:pt x="212" y="349"/>
                  </a:lnTo>
                  <a:lnTo>
                    <a:pt x="210" y="352"/>
                  </a:lnTo>
                  <a:lnTo>
                    <a:pt x="203" y="354"/>
                  </a:lnTo>
                  <a:lnTo>
                    <a:pt x="201" y="358"/>
                  </a:lnTo>
                  <a:lnTo>
                    <a:pt x="198" y="360"/>
                  </a:lnTo>
                  <a:lnTo>
                    <a:pt x="195" y="360"/>
                  </a:lnTo>
                  <a:lnTo>
                    <a:pt x="196" y="362"/>
                  </a:lnTo>
                  <a:lnTo>
                    <a:pt x="197" y="362"/>
                  </a:lnTo>
                  <a:lnTo>
                    <a:pt x="199" y="364"/>
                  </a:lnTo>
                  <a:lnTo>
                    <a:pt x="197" y="366"/>
                  </a:lnTo>
                  <a:lnTo>
                    <a:pt x="196" y="367"/>
                  </a:lnTo>
                  <a:lnTo>
                    <a:pt x="193" y="368"/>
                  </a:lnTo>
                  <a:lnTo>
                    <a:pt x="192" y="369"/>
                  </a:lnTo>
                  <a:lnTo>
                    <a:pt x="197" y="368"/>
                  </a:lnTo>
                  <a:lnTo>
                    <a:pt x="199" y="369"/>
                  </a:lnTo>
                  <a:lnTo>
                    <a:pt x="199" y="371"/>
                  </a:lnTo>
                  <a:lnTo>
                    <a:pt x="200" y="373"/>
                  </a:lnTo>
                  <a:lnTo>
                    <a:pt x="201" y="376"/>
                  </a:lnTo>
                  <a:lnTo>
                    <a:pt x="205" y="377"/>
                  </a:lnTo>
                  <a:lnTo>
                    <a:pt x="210" y="378"/>
                  </a:lnTo>
                  <a:lnTo>
                    <a:pt x="210" y="380"/>
                  </a:lnTo>
                  <a:lnTo>
                    <a:pt x="211" y="383"/>
                  </a:lnTo>
                  <a:lnTo>
                    <a:pt x="210" y="386"/>
                  </a:lnTo>
                  <a:lnTo>
                    <a:pt x="209" y="387"/>
                  </a:lnTo>
                  <a:lnTo>
                    <a:pt x="208" y="388"/>
                  </a:lnTo>
                  <a:lnTo>
                    <a:pt x="205" y="388"/>
                  </a:lnTo>
                  <a:lnTo>
                    <a:pt x="202" y="387"/>
                  </a:lnTo>
                  <a:lnTo>
                    <a:pt x="199" y="384"/>
                  </a:lnTo>
                  <a:lnTo>
                    <a:pt x="193" y="385"/>
                  </a:lnTo>
                  <a:lnTo>
                    <a:pt x="191" y="386"/>
                  </a:lnTo>
                  <a:lnTo>
                    <a:pt x="191" y="385"/>
                  </a:lnTo>
                  <a:lnTo>
                    <a:pt x="194" y="383"/>
                  </a:lnTo>
                  <a:lnTo>
                    <a:pt x="192" y="381"/>
                  </a:lnTo>
                  <a:lnTo>
                    <a:pt x="191" y="380"/>
                  </a:lnTo>
                  <a:lnTo>
                    <a:pt x="189" y="381"/>
                  </a:lnTo>
                  <a:lnTo>
                    <a:pt x="188" y="383"/>
                  </a:lnTo>
                  <a:lnTo>
                    <a:pt x="188" y="385"/>
                  </a:lnTo>
                  <a:lnTo>
                    <a:pt x="186" y="386"/>
                  </a:lnTo>
                  <a:lnTo>
                    <a:pt x="185" y="387"/>
                  </a:lnTo>
                  <a:lnTo>
                    <a:pt x="182" y="384"/>
                  </a:lnTo>
                  <a:lnTo>
                    <a:pt x="180" y="382"/>
                  </a:lnTo>
                  <a:lnTo>
                    <a:pt x="177" y="380"/>
                  </a:lnTo>
                  <a:lnTo>
                    <a:pt x="177" y="381"/>
                  </a:lnTo>
                  <a:lnTo>
                    <a:pt x="180" y="385"/>
                  </a:lnTo>
                  <a:lnTo>
                    <a:pt x="181" y="388"/>
                  </a:lnTo>
                  <a:lnTo>
                    <a:pt x="178" y="390"/>
                  </a:lnTo>
                  <a:lnTo>
                    <a:pt x="175" y="392"/>
                  </a:lnTo>
                  <a:lnTo>
                    <a:pt x="172" y="392"/>
                  </a:lnTo>
                  <a:lnTo>
                    <a:pt x="169" y="394"/>
                  </a:lnTo>
                  <a:lnTo>
                    <a:pt x="166" y="397"/>
                  </a:lnTo>
                  <a:lnTo>
                    <a:pt x="164" y="397"/>
                  </a:lnTo>
                  <a:lnTo>
                    <a:pt x="160" y="398"/>
                  </a:lnTo>
                  <a:lnTo>
                    <a:pt x="157" y="399"/>
                  </a:lnTo>
                  <a:lnTo>
                    <a:pt x="157" y="401"/>
                  </a:lnTo>
                  <a:lnTo>
                    <a:pt x="155" y="404"/>
                  </a:lnTo>
                  <a:lnTo>
                    <a:pt x="151" y="404"/>
                  </a:lnTo>
                  <a:lnTo>
                    <a:pt x="153" y="405"/>
                  </a:lnTo>
                  <a:lnTo>
                    <a:pt x="153" y="406"/>
                  </a:lnTo>
                  <a:lnTo>
                    <a:pt x="151" y="416"/>
                  </a:lnTo>
                  <a:lnTo>
                    <a:pt x="150" y="419"/>
                  </a:lnTo>
                  <a:lnTo>
                    <a:pt x="150" y="427"/>
                  </a:lnTo>
                  <a:lnTo>
                    <a:pt x="149" y="433"/>
                  </a:lnTo>
                  <a:lnTo>
                    <a:pt x="144" y="433"/>
                  </a:lnTo>
                  <a:lnTo>
                    <a:pt x="144" y="434"/>
                  </a:lnTo>
                  <a:lnTo>
                    <a:pt x="148" y="436"/>
                  </a:lnTo>
                  <a:lnTo>
                    <a:pt x="147" y="439"/>
                  </a:lnTo>
                  <a:lnTo>
                    <a:pt x="143" y="444"/>
                  </a:lnTo>
                  <a:lnTo>
                    <a:pt x="142" y="447"/>
                  </a:lnTo>
                  <a:lnTo>
                    <a:pt x="140" y="453"/>
                  </a:lnTo>
                  <a:lnTo>
                    <a:pt x="138" y="460"/>
                  </a:lnTo>
                  <a:lnTo>
                    <a:pt x="134" y="468"/>
                  </a:lnTo>
                  <a:lnTo>
                    <a:pt x="134" y="469"/>
                  </a:lnTo>
                  <a:lnTo>
                    <a:pt x="135" y="471"/>
                  </a:lnTo>
                  <a:lnTo>
                    <a:pt x="137" y="473"/>
                  </a:lnTo>
                  <a:lnTo>
                    <a:pt x="137" y="475"/>
                  </a:lnTo>
                  <a:lnTo>
                    <a:pt x="136" y="476"/>
                  </a:lnTo>
                  <a:lnTo>
                    <a:pt x="134" y="477"/>
                  </a:lnTo>
                  <a:lnTo>
                    <a:pt x="133" y="477"/>
                  </a:lnTo>
                  <a:lnTo>
                    <a:pt x="125" y="479"/>
                  </a:lnTo>
                  <a:lnTo>
                    <a:pt x="122" y="482"/>
                  </a:lnTo>
                  <a:lnTo>
                    <a:pt x="120" y="486"/>
                  </a:lnTo>
                  <a:lnTo>
                    <a:pt x="118" y="490"/>
                  </a:lnTo>
                  <a:lnTo>
                    <a:pt x="109" y="498"/>
                  </a:lnTo>
                  <a:lnTo>
                    <a:pt x="104" y="504"/>
                  </a:lnTo>
                  <a:lnTo>
                    <a:pt x="103" y="506"/>
                  </a:lnTo>
                  <a:lnTo>
                    <a:pt x="102" y="507"/>
                  </a:lnTo>
                  <a:lnTo>
                    <a:pt x="91" y="510"/>
                  </a:lnTo>
                  <a:lnTo>
                    <a:pt x="83" y="511"/>
                  </a:lnTo>
                  <a:lnTo>
                    <a:pt x="79" y="510"/>
                  </a:lnTo>
                  <a:lnTo>
                    <a:pt x="75" y="509"/>
                  </a:lnTo>
                  <a:lnTo>
                    <a:pt x="73" y="508"/>
                  </a:lnTo>
                  <a:lnTo>
                    <a:pt x="68" y="509"/>
                  </a:lnTo>
                  <a:lnTo>
                    <a:pt x="66" y="510"/>
                  </a:lnTo>
                  <a:lnTo>
                    <a:pt x="63" y="509"/>
                  </a:lnTo>
                  <a:lnTo>
                    <a:pt x="60" y="510"/>
                  </a:lnTo>
                  <a:lnTo>
                    <a:pt x="59" y="509"/>
                  </a:lnTo>
                  <a:lnTo>
                    <a:pt x="59" y="507"/>
                  </a:lnTo>
                  <a:lnTo>
                    <a:pt x="59" y="504"/>
                  </a:lnTo>
                  <a:lnTo>
                    <a:pt x="58" y="502"/>
                  </a:lnTo>
                  <a:lnTo>
                    <a:pt x="57" y="501"/>
                  </a:lnTo>
                  <a:lnTo>
                    <a:pt x="56" y="500"/>
                  </a:lnTo>
                  <a:lnTo>
                    <a:pt x="54" y="499"/>
                  </a:lnTo>
                  <a:lnTo>
                    <a:pt x="51" y="498"/>
                  </a:lnTo>
                  <a:lnTo>
                    <a:pt x="45" y="499"/>
                  </a:lnTo>
                  <a:lnTo>
                    <a:pt x="43" y="499"/>
                  </a:lnTo>
                  <a:lnTo>
                    <a:pt x="39" y="493"/>
                  </a:lnTo>
                  <a:lnTo>
                    <a:pt x="38" y="491"/>
                  </a:lnTo>
                  <a:lnTo>
                    <a:pt x="34" y="489"/>
                  </a:lnTo>
                  <a:lnTo>
                    <a:pt x="32" y="489"/>
                  </a:lnTo>
                  <a:lnTo>
                    <a:pt x="29" y="493"/>
                  </a:lnTo>
                  <a:lnTo>
                    <a:pt x="28" y="493"/>
                  </a:lnTo>
                  <a:lnTo>
                    <a:pt x="19" y="493"/>
                  </a:lnTo>
                  <a:lnTo>
                    <a:pt x="11" y="493"/>
                  </a:lnTo>
                  <a:lnTo>
                    <a:pt x="8" y="491"/>
                  </a:lnTo>
                  <a:lnTo>
                    <a:pt x="7" y="488"/>
                  </a:lnTo>
                  <a:lnTo>
                    <a:pt x="13" y="480"/>
                  </a:lnTo>
                  <a:lnTo>
                    <a:pt x="12" y="481"/>
                  </a:lnTo>
                  <a:lnTo>
                    <a:pt x="8" y="485"/>
                  </a:lnTo>
                  <a:lnTo>
                    <a:pt x="5" y="484"/>
                  </a:lnTo>
                  <a:lnTo>
                    <a:pt x="7" y="480"/>
                  </a:lnTo>
                  <a:lnTo>
                    <a:pt x="8" y="479"/>
                  </a:lnTo>
                  <a:lnTo>
                    <a:pt x="7" y="477"/>
                  </a:lnTo>
                  <a:lnTo>
                    <a:pt x="4" y="480"/>
                  </a:lnTo>
                  <a:lnTo>
                    <a:pt x="0" y="480"/>
                  </a:lnTo>
                  <a:lnTo>
                    <a:pt x="0" y="478"/>
                  </a:lnTo>
                  <a:lnTo>
                    <a:pt x="0" y="474"/>
                  </a:lnTo>
                  <a:lnTo>
                    <a:pt x="1" y="474"/>
                  </a:lnTo>
                  <a:lnTo>
                    <a:pt x="11" y="472"/>
                  </a:lnTo>
                  <a:lnTo>
                    <a:pt x="14" y="471"/>
                  </a:lnTo>
                  <a:lnTo>
                    <a:pt x="16" y="469"/>
                  </a:lnTo>
                  <a:lnTo>
                    <a:pt x="10" y="468"/>
                  </a:lnTo>
                  <a:lnTo>
                    <a:pt x="10" y="466"/>
                  </a:lnTo>
                  <a:lnTo>
                    <a:pt x="11" y="464"/>
                  </a:lnTo>
                  <a:lnTo>
                    <a:pt x="16" y="461"/>
                  </a:lnTo>
                  <a:lnTo>
                    <a:pt x="12" y="462"/>
                  </a:lnTo>
                  <a:lnTo>
                    <a:pt x="8" y="462"/>
                  </a:lnTo>
                  <a:lnTo>
                    <a:pt x="8" y="458"/>
                  </a:lnTo>
                  <a:lnTo>
                    <a:pt x="9" y="455"/>
                  </a:lnTo>
                  <a:lnTo>
                    <a:pt x="14" y="455"/>
                  </a:lnTo>
                  <a:lnTo>
                    <a:pt x="12" y="453"/>
                  </a:lnTo>
                  <a:lnTo>
                    <a:pt x="12" y="451"/>
                  </a:lnTo>
                  <a:lnTo>
                    <a:pt x="13" y="451"/>
                  </a:lnTo>
                  <a:lnTo>
                    <a:pt x="18" y="454"/>
                  </a:lnTo>
                  <a:lnTo>
                    <a:pt x="21" y="455"/>
                  </a:lnTo>
                  <a:lnTo>
                    <a:pt x="19" y="453"/>
                  </a:lnTo>
                  <a:lnTo>
                    <a:pt x="20" y="451"/>
                  </a:lnTo>
                  <a:lnTo>
                    <a:pt x="21" y="451"/>
                  </a:lnTo>
                  <a:lnTo>
                    <a:pt x="24" y="450"/>
                  </a:lnTo>
                  <a:lnTo>
                    <a:pt x="23" y="449"/>
                  </a:lnTo>
                  <a:lnTo>
                    <a:pt x="20" y="449"/>
                  </a:lnTo>
                  <a:lnTo>
                    <a:pt x="17" y="447"/>
                  </a:lnTo>
                  <a:lnTo>
                    <a:pt x="17" y="445"/>
                  </a:lnTo>
                  <a:lnTo>
                    <a:pt x="17" y="443"/>
                  </a:lnTo>
                  <a:lnTo>
                    <a:pt x="20" y="439"/>
                  </a:lnTo>
                  <a:lnTo>
                    <a:pt x="22" y="441"/>
                  </a:lnTo>
                  <a:lnTo>
                    <a:pt x="24" y="441"/>
                  </a:lnTo>
                  <a:lnTo>
                    <a:pt x="23" y="439"/>
                  </a:lnTo>
                  <a:lnTo>
                    <a:pt x="22" y="437"/>
                  </a:lnTo>
                  <a:lnTo>
                    <a:pt x="23" y="435"/>
                  </a:lnTo>
                  <a:lnTo>
                    <a:pt x="29" y="429"/>
                  </a:lnTo>
                  <a:lnTo>
                    <a:pt x="31" y="435"/>
                  </a:lnTo>
                  <a:lnTo>
                    <a:pt x="32" y="433"/>
                  </a:lnTo>
                  <a:lnTo>
                    <a:pt x="32" y="432"/>
                  </a:lnTo>
                  <a:lnTo>
                    <a:pt x="30" y="430"/>
                  </a:lnTo>
                  <a:lnTo>
                    <a:pt x="31" y="428"/>
                  </a:lnTo>
                  <a:lnTo>
                    <a:pt x="32" y="427"/>
                  </a:lnTo>
                  <a:lnTo>
                    <a:pt x="35" y="425"/>
                  </a:lnTo>
                  <a:lnTo>
                    <a:pt x="38" y="421"/>
                  </a:lnTo>
                  <a:lnTo>
                    <a:pt x="41" y="419"/>
                  </a:lnTo>
                  <a:lnTo>
                    <a:pt x="43" y="420"/>
                  </a:lnTo>
                  <a:lnTo>
                    <a:pt x="45" y="422"/>
                  </a:lnTo>
                  <a:lnTo>
                    <a:pt x="45" y="420"/>
                  </a:lnTo>
                  <a:lnTo>
                    <a:pt x="44" y="419"/>
                  </a:lnTo>
                  <a:lnTo>
                    <a:pt x="43" y="414"/>
                  </a:lnTo>
                  <a:lnTo>
                    <a:pt x="49" y="408"/>
                  </a:lnTo>
                  <a:lnTo>
                    <a:pt x="54" y="402"/>
                  </a:lnTo>
                  <a:lnTo>
                    <a:pt x="60" y="396"/>
                  </a:lnTo>
                  <a:lnTo>
                    <a:pt x="63" y="394"/>
                  </a:lnTo>
                  <a:lnTo>
                    <a:pt x="69" y="391"/>
                  </a:lnTo>
                  <a:lnTo>
                    <a:pt x="73" y="392"/>
                  </a:lnTo>
                  <a:lnTo>
                    <a:pt x="74" y="392"/>
                  </a:lnTo>
                  <a:lnTo>
                    <a:pt x="79" y="388"/>
                  </a:lnTo>
                  <a:lnTo>
                    <a:pt x="82" y="386"/>
                  </a:lnTo>
                  <a:lnTo>
                    <a:pt x="84" y="388"/>
                  </a:lnTo>
                  <a:lnTo>
                    <a:pt x="86" y="389"/>
                  </a:lnTo>
                  <a:lnTo>
                    <a:pt x="84" y="384"/>
                  </a:lnTo>
                  <a:lnTo>
                    <a:pt x="86" y="383"/>
                  </a:lnTo>
                  <a:lnTo>
                    <a:pt x="90" y="380"/>
                  </a:lnTo>
                  <a:lnTo>
                    <a:pt x="97" y="376"/>
                  </a:lnTo>
                  <a:lnTo>
                    <a:pt x="101" y="375"/>
                  </a:lnTo>
                  <a:lnTo>
                    <a:pt x="104" y="372"/>
                  </a:lnTo>
                  <a:lnTo>
                    <a:pt x="106" y="372"/>
                  </a:lnTo>
                  <a:lnTo>
                    <a:pt x="106" y="370"/>
                  </a:lnTo>
                  <a:lnTo>
                    <a:pt x="106" y="369"/>
                  </a:lnTo>
                  <a:lnTo>
                    <a:pt x="108" y="369"/>
                  </a:lnTo>
                  <a:lnTo>
                    <a:pt x="109" y="368"/>
                  </a:lnTo>
                  <a:lnTo>
                    <a:pt x="107" y="367"/>
                  </a:lnTo>
                  <a:lnTo>
                    <a:pt x="112" y="364"/>
                  </a:lnTo>
                  <a:lnTo>
                    <a:pt x="115" y="360"/>
                  </a:lnTo>
                  <a:lnTo>
                    <a:pt x="117" y="359"/>
                  </a:lnTo>
                  <a:lnTo>
                    <a:pt x="118" y="358"/>
                  </a:lnTo>
                  <a:lnTo>
                    <a:pt x="119" y="356"/>
                  </a:lnTo>
                  <a:lnTo>
                    <a:pt x="121" y="355"/>
                  </a:lnTo>
                  <a:lnTo>
                    <a:pt x="123" y="355"/>
                  </a:lnTo>
                  <a:lnTo>
                    <a:pt x="124" y="356"/>
                  </a:lnTo>
                  <a:lnTo>
                    <a:pt x="123" y="354"/>
                  </a:lnTo>
                  <a:lnTo>
                    <a:pt x="122" y="353"/>
                  </a:lnTo>
                  <a:lnTo>
                    <a:pt x="124" y="352"/>
                  </a:lnTo>
                  <a:lnTo>
                    <a:pt x="127" y="350"/>
                  </a:lnTo>
                  <a:lnTo>
                    <a:pt x="129" y="352"/>
                  </a:lnTo>
                  <a:lnTo>
                    <a:pt x="131" y="353"/>
                  </a:lnTo>
                  <a:lnTo>
                    <a:pt x="129" y="350"/>
                  </a:lnTo>
                  <a:lnTo>
                    <a:pt x="128" y="349"/>
                  </a:lnTo>
                  <a:lnTo>
                    <a:pt x="131" y="348"/>
                  </a:lnTo>
                  <a:lnTo>
                    <a:pt x="133" y="347"/>
                  </a:lnTo>
                  <a:lnTo>
                    <a:pt x="135" y="350"/>
                  </a:lnTo>
                  <a:lnTo>
                    <a:pt x="135" y="348"/>
                  </a:lnTo>
                  <a:lnTo>
                    <a:pt x="135" y="345"/>
                  </a:lnTo>
                  <a:lnTo>
                    <a:pt x="139" y="342"/>
                  </a:lnTo>
                  <a:lnTo>
                    <a:pt x="142" y="337"/>
                  </a:lnTo>
                  <a:lnTo>
                    <a:pt x="144" y="338"/>
                  </a:lnTo>
                  <a:lnTo>
                    <a:pt x="144" y="341"/>
                  </a:lnTo>
                  <a:lnTo>
                    <a:pt x="144" y="343"/>
                  </a:lnTo>
                  <a:lnTo>
                    <a:pt x="145" y="343"/>
                  </a:lnTo>
                  <a:lnTo>
                    <a:pt x="145" y="340"/>
                  </a:lnTo>
                  <a:lnTo>
                    <a:pt x="144" y="336"/>
                  </a:lnTo>
                  <a:lnTo>
                    <a:pt x="150" y="327"/>
                  </a:lnTo>
                  <a:lnTo>
                    <a:pt x="150" y="326"/>
                  </a:lnTo>
                  <a:lnTo>
                    <a:pt x="151" y="326"/>
                  </a:lnTo>
                  <a:lnTo>
                    <a:pt x="153" y="325"/>
                  </a:lnTo>
                  <a:lnTo>
                    <a:pt x="153" y="324"/>
                  </a:lnTo>
                  <a:lnTo>
                    <a:pt x="151" y="323"/>
                  </a:lnTo>
                  <a:lnTo>
                    <a:pt x="153" y="318"/>
                  </a:lnTo>
                  <a:lnTo>
                    <a:pt x="154" y="313"/>
                  </a:lnTo>
                  <a:lnTo>
                    <a:pt x="155" y="309"/>
                  </a:lnTo>
                  <a:lnTo>
                    <a:pt x="157" y="304"/>
                  </a:lnTo>
                  <a:lnTo>
                    <a:pt x="159" y="297"/>
                  </a:lnTo>
                  <a:lnTo>
                    <a:pt x="161" y="295"/>
                  </a:lnTo>
                  <a:lnTo>
                    <a:pt x="165" y="295"/>
                  </a:lnTo>
                  <a:lnTo>
                    <a:pt x="167" y="294"/>
                  </a:lnTo>
                  <a:lnTo>
                    <a:pt x="170" y="291"/>
                  </a:lnTo>
                  <a:lnTo>
                    <a:pt x="174" y="286"/>
                  </a:lnTo>
                  <a:lnTo>
                    <a:pt x="175" y="282"/>
                  </a:lnTo>
                  <a:lnTo>
                    <a:pt x="178" y="272"/>
                  </a:lnTo>
                  <a:lnTo>
                    <a:pt x="180" y="261"/>
                  </a:lnTo>
                  <a:lnTo>
                    <a:pt x="184" y="253"/>
                  </a:lnTo>
                  <a:lnTo>
                    <a:pt x="190" y="247"/>
                  </a:lnTo>
                  <a:lnTo>
                    <a:pt x="196" y="243"/>
                  </a:lnTo>
                  <a:lnTo>
                    <a:pt x="198" y="242"/>
                  </a:lnTo>
                  <a:lnTo>
                    <a:pt x="202" y="242"/>
                  </a:lnTo>
                  <a:lnTo>
                    <a:pt x="205" y="243"/>
                  </a:lnTo>
                  <a:lnTo>
                    <a:pt x="199" y="244"/>
                  </a:lnTo>
                  <a:lnTo>
                    <a:pt x="198" y="247"/>
                  </a:lnTo>
                  <a:lnTo>
                    <a:pt x="198" y="249"/>
                  </a:lnTo>
                  <a:lnTo>
                    <a:pt x="199" y="252"/>
                  </a:lnTo>
                  <a:lnTo>
                    <a:pt x="200" y="254"/>
                  </a:lnTo>
                  <a:lnTo>
                    <a:pt x="203" y="256"/>
                  </a:lnTo>
                  <a:lnTo>
                    <a:pt x="207" y="257"/>
                  </a:lnTo>
                  <a:lnTo>
                    <a:pt x="208" y="261"/>
                  </a:lnTo>
                  <a:lnTo>
                    <a:pt x="209" y="266"/>
                  </a:lnTo>
                  <a:lnTo>
                    <a:pt x="209" y="271"/>
                  </a:lnTo>
                  <a:lnTo>
                    <a:pt x="211" y="275"/>
                  </a:lnTo>
                  <a:close/>
                  <a:moveTo>
                    <a:pt x="288" y="71"/>
                  </a:moveTo>
                  <a:lnTo>
                    <a:pt x="288" y="74"/>
                  </a:lnTo>
                  <a:lnTo>
                    <a:pt x="286" y="73"/>
                  </a:lnTo>
                  <a:lnTo>
                    <a:pt x="285" y="71"/>
                  </a:lnTo>
                  <a:lnTo>
                    <a:pt x="282" y="70"/>
                  </a:lnTo>
                  <a:lnTo>
                    <a:pt x="282" y="69"/>
                  </a:lnTo>
                  <a:lnTo>
                    <a:pt x="282" y="66"/>
                  </a:lnTo>
                  <a:lnTo>
                    <a:pt x="283" y="65"/>
                  </a:lnTo>
                  <a:lnTo>
                    <a:pt x="283" y="63"/>
                  </a:lnTo>
                  <a:lnTo>
                    <a:pt x="284" y="63"/>
                  </a:lnTo>
                  <a:lnTo>
                    <a:pt x="285" y="65"/>
                  </a:lnTo>
                  <a:lnTo>
                    <a:pt x="287" y="67"/>
                  </a:lnTo>
                  <a:lnTo>
                    <a:pt x="288" y="71"/>
                  </a:lnTo>
                  <a:close/>
                  <a:moveTo>
                    <a:pt x="216" y="19"/>
                  </a:moveTo>
                  <a:lnTo>
                    <a:pt x="216" y="21"/>
                  </a:lnTo>
                  <a:lnTo>
                    <a:pt x="218" y="19"/>
                  </a:lnTo>
                  <a:lnTo>
                    <a:pt x="219" y="18"/>
                  </a:lnTo>
                  <a:lnTo>
                    <a:pt x="221" y="16"/>
                  </a:lnTo>
                  <a:lnTo>
                    <a:pt x="221" y="19"/>
                  </a:lnTo>
                  <a:lnTo>
                    <a:pt x="223" y="19"/>
                  </a:lnTo>
                  <a:lnTo>
                    <a:pt x="229" y="22"/>
                  </a:lnTo>
                  <a:lnTo>
                    <a:pt x="231" y="24"/>
                  </a:lnTo>
                  <a:lnTo>
                    <a:pt x="232" y="24"/>
                  </a:lnTo>
                  <a:lnTo>
                    <a:pt x="233" y="23"/>
                  </a:lnTo>
                  <a:lnTo>
                    <a:pt x="234" y="22"/>
                  </a:lnTo>
                  <a:lnTo>
                    <a:pt x="237" y="24"/>
                  </a:lnTo>
                  <a:lnTo>
                    <a:pt x="243" y="27"/>
                  </a:lnTo>
                  <a:lnTo>
                    <a:pt x="243" y="28"/>
                  </a:lnTo>
                  <a:lnTo>
                    <a:pt x="243" y="30"/>
                  </a:lnTo>
                  <a:lnTo>
                    <a:pt x="243" y="32"/>
                  </a:lnTo>
                  <a:lnTo>
                    <a:pt x="244" y="33"/>
                  </a:lnTo>
                  <a:lnTo>
                    <a:pt x="246" y="33"/>
                  </a:lnTo>
                  <a:lnTo>
                    <a:pt x="248" y="32"/>
                  </a:lnTo>
                  <a:lnTo>
                    <a:pt x="249" y="31"/>
                  </a:lnTo>
                  <a:lnTo>
                    <a:pt x="251" y="34"/>
                  </a:lnTo>
                  <a:lnTo>
                    <a:pt x="252" y="36"/>
                  </a:lnTo>
                  <a:lnTo>
                    <a:pt x="251" y="36"/>
                  </a:lnTo>
                  <a:lnTo>
                    <a:pt x="253" y="38"/>
                  </a:lnTo>
                  <a:lnTo>
                    <a:pt x="254" y="39"/>
                  </a:lnTo>
                  <a:lnTo>
                    <a:pt x="256" y="44"/>
                  </a:lnTo>
                  <a:lnTo>
                    <a:pt x="256" y="46"/>
                  </a:lnTo>
                  <a:lnTo>
                    <a:pt x="255" y="48"/>
                  </a:lnTo>
                  <a:lnTo>
                    <a:pt x="257" y="52"/>
                  </a:lnTo>
                  <a:lnTo>
                    <a:pt x="256" y="52"/>
                  </a:lnTo>
                  <a:lnTo>
                    <a:pt x="251" y="52"/>
                  </a:lnTo>
                  <a:lnTo>
                    <a:pt x="252" y="52"/>
                  </a:lnTo>
                  <a:lnTo>
                    <a:pt x="254" y="56"/>
                  </a:lnTo>
                  <a:lnTo>
                    <a:pt x="257" y="61"/>
                  </a:lnTo>
                  <a:lnTo>
                    <a:pt x="259" y="64"/>
                  </a:lnTo>
                  <a:lnTo>
                    <a:pt x="265" y="72"/>
                  </a:lnTo>
                  <a:lnTo>
                    <a:pt x="264" y="76"/>
                  </a:lnTo>
                  <a:lnTo>
                    <a:pt x="264" y="78"/>
                  </a:lnTo>
                  <a:lnTo>
                    <a:pt x="263" y="80"/>
                  </a:lnTo>
                  <a:lnTo>
                    <a:pt x="265" y="85"/>
                  </a:lnTo>
                  <a:lnTo>
                    <a:pt x="264" y="86"/>
                  </a:lnTo>
                  <a:lnTo>
                    <a:pt x="263" y="91"/>
                  </a:lnTo>
                  <a:lnTo>
                    <a:pt x="262" y="92"/>
                  </a:lnTo>
                  <a:lnTo>
                    <a:pt x="262" y="94"/>
                  </a:lnTo>
                  <a:lnTo>
                    <a:pt x="265" y="94"/>
                  </a:lnTo>
                  <a:lnTo>
                    <a:pt x="266" y="95"/>
                  </a:lnTo>
                  <a:lnTo>
                    <a:pt x="268" y="96"/>
                  </a:lnTo>
                  <a:lnTo>
                    <a:pt x="268" y="95"/>
                  </a:lnTo>
                  <a:lnTo>
                    <a:pt x="270" y="94"/>
                  </a:lnTo>
                  <a:lnTo>
                    <a:pt x="272" y="96"/>
                  </a:lnTo>
                  <a:lnTo>
                    <a:pt x="279" y="99"/>
                  </a:lnTo>
                  <a:lnTo>
                    <a:pt x="281" y="100"/>
                  </a:lnTo>
                  <a:lnTo>
                    <a:pt x="281" y="102"/>
                  </a:lnTo>
                  <a:lnTo>
                    <a:pt x="282" y="106"/>
                  </a:lnTo>
                  <a:lnTo>
                    <a:pt x="283" y="108"/>
                  </a:lnTo>
                  <a:lnTo>
                    <a:pt x="285" y="109"/>
                  </a:lnTo>
                  <a:lnTo>
                    <a:pt x="288" y="108"/>
                  </a:lnTo>
                  <a:lnTo>
                    <a:pt x="289" y="106"/>
                  </a:lnTo>
                  <a:lnTo>
                    <a:pt x="288" y="102"/>
                  </a:lnTo>
                  <a:lnTo>
                    <a:pt x="287" y="95"/>
                  </a:lnTo>
                  <a:lnTo>
                    <a:pt x="287" y="92"/>
                  </a:lnTo>
                  <a:lnTo>
                    <a:pt x="287" y="90"/>
                  </a:lnTo>
                  <a:lnTo>
                    <a:pt x="287" y="88"/>
                  </a:lnTo>
                  <a:lnTo>
                    <a:pt x="285" y="85"/>
                  </a:lnTo>
                  <a:lnTo>
                    <a:pt x="284" y="84"/>
                  </a:lnTo>
                  <a:lnTo>
                    <a:pt x="283" y="82"/>
                  </a:lnTo>
                  <a:lnTo>
                    <a:pt x="284" y="80"/>
                  </a:lnTo>
                  <a:lnTo>
                    <a:pt x="285" y="79"/>
                  </a:lnTo>
                  <a:lnTo>
                    <a:pt x="287" y="81"/>
                  </a:lnTo>
                  <a:lnTo>
                    <a:pt x="288" y="84"/>
                  </a:lnTo>
                  <a:lnTo>
                    <a:pt x="293" y="90"/>
                  </a:lnTo>
                  <a:lnTo>
                    <a:pt x="295" y="90"/>
                  </a:lnTo>
                  <a:lnTo>
                    <a:pt x="296" y="92"/>
                  </a:lnTo>
                  <a:lnTo>
                    <a:pt x="298" y="95"/>
                  </a:lnTo>
                  <a:lnTo>
                    <a:pt x="299" y="98"/>
                  </a:lnTo>
                  <a:lnTo>
                    <a:pt x="300" y="108"/>
                  </a:lnTo>
                  <a:lnTo>
                    <a:pt x="303" y="117"/>
                  </a:lnTo>
                  <a:lnTo>
                    <a:pt x="306" y="122"/>
                  </a:lnTo>
                  <a:lnTo>
                    <a:pt x="307" y="123"/>
                  </a:lnTo>
                  <a:lnTo>
                    <a:pt x="304" y="123"/>
                  </a:lnTo>
                  <a:lnTo>
                    <a:pt x="304" y="123"/>
                  </a:lnTo>
                  <a:lnTo>
                    <a:pt x="304" y="124"/>
                  </a:lnTo>
                  <a:lnTo>
                    <a:pt x="306" y="126"/>
                  </a:lnTo>
                  <a:lnTo>
                    <a:pt x="309" y="126"/>
                  </a:lnTo>
                  <a:lnTo>
                    <a:pt x="311" y="126"/>
                  </a:lnTo>
                  <a:lnTo>
                    <a:pt x="312" y="127"/>
                  </a:lnTo>
                  <a:lnTo>
                    <a:pt x="322" y="133"/>
                  </a:lnTo>
                  <a:lnTo>
                    <a:pt x="327" y="135"/>
                  </a:lnTo>
                  <a:lnTo>
                    <a:pt x="340" y="139"/>
                  </a:lnTo>
                  <a:lnTo>
                    <a:pt x="344" y="140"/>
                  </a:lnTo>
                  <a:lnTo>
                    <a:pt x="345" y="140"/>
                  </a:lnTo>
                  <a:lnTo>
                    <a:pt x="349" y="138"/>
                  </a:lnTo>
                  <a:lnTo>
                    <a:pt x="352" y="136"/>
                  </a:lnTo>
                  <a:lnTo>
                    <a:pt x="355" y="132"/>
                  </a:lnTo>
                  <a:lnTo>
                    <a:pt x="358" y="128"/>
                  </a:lnTo>
                  <a:lnTo>
                    <a:pt x="361" y="126"/>
                  </a:lnTo>
                  <a:lnTo>
                    <a:pt x="364" y="124"/>
                  </a:lnTo>
                  <a:lnTo>
                    <a:pt x="365" y="123"/>
                  </a:lnTo>
                  <a:lnTo>
                    <a:pt x="367" y="122"/>
                  </a:lnTo>
                  <a:lnTo>
                    <a:pt x="375" y="123"/>
                  </a:lnTo>
                  <a:lnTo>
                    <a:pt x="378" y="124"/>
                  </a:lnTo>
                  <a:lnTo>
                    <a:pt x="381" y="126"/>
                  </a:lnTo>
                  <a:lnTo>
                    <a:pt x="383" y="128"/>
                  </a:lnTo>
                  <a:lnTo>
                    <a:pt x="383" y="130"/>
                  </a:lnTo>
                  <a:lnTo>
                    <a:pt x="381" y="134"/>
                  </a:lnTo>
                  <a:lnTo>
                    <a:pt x="379" y="139"/>
                  </a:lnTo>
                  <a:lnTo>
                    <a:pt x="377" y="148"/>
                  </a:lnTo>
                  <a:lnTo>
                    <a:pt x="377" y="158"/>
                  </a:lnTo>
                  <a:lnTo>
                    <a:pt x="375" y="163"/>
                  </a:lnTo>
                  <a:lnTo>
                    <a:pt x="372" y="165"/>
                  </a:lnTo>
                  <a:lnTo>
                    <a:pt x="369" y="168"/>
                  </a:lnTo>
                  <a:lnTo>
                    <a:pt x="366" y="169"/>
                  </a:lnTo>
                  <a:lnTo>
                    <a:pt x="364" y="175"/>
                  </a:lnTo>
                  <a:lnTo>
                    <a:pt x="364" y="181"/>
                  </a:lnTo>
                  <a:lnTo>
                    <a:pt x="364" y="183"/>
                  </a:lnTo>
                  <a:lnTo>
                    <a:pt x="365" y="185"/>
                  </a:lnTo>
                  <a:lnTo>
                    <a:pt x="366" y="186"/>
                  </a:lnTo>
                  <a:lnTo>
                    <a:pt x="364" y="191"/>
                  </a:lnTo>
                  <a:lnTo>
                    <a:pt x="363" y="190"/>
                  </a:lnTo>
                  <a:lnTo>
                    <a:pt x="361" y="186"/>
                  </a:lnTo>
                  <a:lnTo>
                    <a:pt x="359" y="185"/>
                  </a:lnTo>
                  <a:lnTo>
                    <a:pt x="355" y="184"/>
                  </a:lnTo>
                  <a:lnTo>
                    <a:pt x="351" y="184"/>
                  </a:lnTo>
                  <a:lnTo>
                    <a:pt x="348" y="184"/>
                  </a:lnTo>
                  <a:lnTo>
                    <a:pt x="344" y="185"/>
                  </a:lnTo>
                  <a:lnTo>
                    <a:pt x="339" y="188"/>
                  </a:lnTo>
                  <a:lnTo>
                    <a:pt x="337" y="189"/>
                  </a:lnTo>
                  <a:lnTo>
                    <a:pt x="335" y="191"/>
                  </a:lnTo>
                  <a:lnTo>
                    <a:pt x="333" y="195"/>
                  </a:lnTo>
                  <a:lnTo>
                    <a:pt x="333" y="200"/>
                  </a:lnTo>
                  <a:lnTo>
                    <a:pt x="333" y="203"/>
                  </a:lnTo>
                  <a:lnTo>
                    <a:pt x="334" y="205"/>
                  </a:lnTo>
                  <a:lnTo>
                    <a:pt x="338" y="208"/>
                  </a:lnTo>
                  <a:lnTo>
                    <a:pt x="334" y="218"/>
                  </a:lnTo>
                  <a:lnTo>
                    <a:pt x="329" y="228"/>
                  </a:lnTo>
                  <a:lnTo>
                    <a:pt x="327" y="231"/>
                  </a:lnTo>
                  <a:lnTo>
                    <a:pt x="325" y="234"/>
                  </a:lnTo>
                  <a:lnTo>
                    <a:pt x="322" y="240"/>
                  </a:lnTo>
                  <a:lnTo>
                    <a:pt x="318" y="245"/>
                  </a:lnTo>
                  <a:lnTo>
                    <a:pt x="315" y="249"/>
                  </a:lnTo>
                  <a:lnTo>
                    <a:pt x="313" y="254"/>
                  </a:lnTo>
                  <a:lnTo>
                    <a:pt x="311" y="258"/>
                  </a:lnTo>
                  <a:lnTo>
                    <a:pt x="306" y="265"/>
                  </a:lnTo>
                  <a:lnTo>
                    <a:pt x="304" y="269"/>
                  </a:lnTo>
                  <a:lnTo>
                    <a:pt x="302" y="273"/>
                  </a:lnTo>
                  <a:lnTo>
                    <a:pt x="298" y="277"/>
                  </a:lnTo>
                  <a:lnTo>
                    <a:pt x="293" y="280"/>
                  </a:lnTo>
                  <a:lnTo>
                    <a:pt x="285" y="286"/>
                  </a:lnTo>
                  <a:lnTo>
                    <a:pt x="283" y="288"/>
                  </a:lnTo>
                  <a:lnTo>
                    <a:pt x="281" y="289"/>
                  </a:lnTo>
                  <a:lnTo>
                    <a:pt x="278" y="288"/>
                  </a:lnTo>
                  <a:lnTo>
                    <a:pt x="277" y="286"/>
                  </a:lnTo>
                  <a:lnTo>
                    <a:pt x="277" y="282"/>
                  </a:lnTo>
                  <a:lnTo>
                    <a:pt x="276" y="281"/>
                  </a:lnTo>
                  <a:lnTo>
                    <a:pt x="272" y="280"/>
                  </a:lnTo>
                  <a:lnTo>
                    <a:pt x="268" y="282"/>
                  </a:lnTo>
                  <a:lnTo>
                    <a:pt x="267" y="281"/>
                  </a:lnTo>
                  <a:lnTo>
                    <a:pt x="267" y="280"/>
                  </a:lnTo>
                  <a:lnTo>
                    <a:pt x="267" y="275"/>
                  </a:lnTo>
                  <a:lnTo>
                    <a:pt x="268" y="274"/>
                  </a:lnTo>
                  <a:lnTo>
                    <a:pt x="266" y="273"/>
                  </a:lnTo>
                  <a:lnTo>
                    <a:pt x="265" y="273"/>
                  </a:lnTo>
                  <a:lnTo>
                    <a:pt x="265" y="274"/>
                  </a:lnTo>
                  <a:lnTo>
                    <a:pt x="266" y="276"/>
                  </a:lnTo>
                  <a:lnTo>
                    <a:pt x="263" y="277"/>
                  </a:lnTo>
                  <a:lnTo>
                    <a:pt x="260" y="277"/>
                  </a:lnTo>
                  <a:lnTo>
                    <a:pt x="260" y="276"/>
                  </a:lnTo>
                  <a:lnTo>
                    <a:pt x="259" y="276"/>
                  </a:lnTo>
                  <a:lnTo>
                    <a:pt x="260" y="274"/>
                  </a:lnTo>
                  <a:lnTo>
                    <a:pt x="261" y="273"/>
                  </a:lnTo>
                  <a:lnTo>
                    <a:pt x="266" y="266"/>
                  </a:lnTo>
                  <a:lnTo>
                    <a:pt x="271" y="257"/>
                  </a:lnTo>
                  <a:lnTo>
                    <a:pt x="276" y="247"/>
                  </a:lnTo>
                  <a:lnTo>
                    <a:pt x="277" y="243"/>
                  </a:lnTo>
                  <a:lnTo>
                    <a:pt x="279" y="233"/>
                  </a:lnTo>
                  <a:lnTo>
                    <a:pt x="277" y="230"/>
                  </a:lnTo>
                  <a:lnTo>
                    <a:pt x="276" y="227"/>
                  </a:lnTo>
                  <a:lnTo>
                    <a:pt x="271" y="220"/>
                  </a:lnTo>
                  <a:lnTo>
                    <a:pt x="265" y="216"/>
                  </a:lnTo>
                  <a:lnTo>
                    <a:pt x="261" y="215"/>
                  </a:lnTo>
                  <a:lnTo>
                    <a:pt x="257" y="214"/>
                  </a:lnTo>
                  <a:lnTo>
                    <a:pt x="254" y="211"/>
                  </a:lnTo>
                  <a:lnTo>
                    <a:pt x="250" y="207"/>
                  </a:lnTo>
                  <a:lnTo>
                    <a:pt x="244" y="204"/>
                  </a:lnTo>
                  <a:lnTo>
                    <a:pt x="237" y="202"/>
                  </a:lnTo>
                  <a:lnTo>
                    <a:pt x="233" y="198"/>
                  </a:lnTo>
                  <a:lnTo>
                    <a:pt x="232" y="196"/>
                  </a:lnTo>
                  <a:lnTo>
                    <a:pt x="232" y="194"/>
                  </a:lnTo>
                  <a:lnTo>
                    <a:pt x="232" y="191"/>
                  </a:lnTo>
                  <a:lnTo>
                    <a:pt x="232" y="189"/>
                  </a:lnTo>
                  <a:lnTo>
                    <a:pt x="233" y="187"/>
                  </a:lnTo>
                  <a:lnTo>
                    <a:pt x="234" y="186"/>
                  </a:lnTo>
                  <a:lnTo>
                    <a:pt x="241" y="182"/>
                  </a:lnTo>
                  <a:lnTo>
                    <a:pt x="249" y="180"/>
                  </a:lnTo>
                  <a:lnTo>
                    <a:pt x="251" y="180"/>
                  </a:lnTo>
                  <a:lnTo>
                    <a:pt x="252" y="179"/>
                  </a:lnTo>
                  <a:lnTo>
                    <a:pt x="254" y="178"/>
                  </a:lnTo>
                  <a:lnTo>
                    <a:pt x="257" y="174"/>
                  </a:lnTo>
                  <a:lnTo>
                    <a:pt x="258" y="172"/>
                  </a:lnTo>
                  <a:lnTo>
                    <a:pt x="259" y="164"/>
                  </a:lnTo>
                  <a:lnTo>
                    <a:pt x="260" y="158"/>
                  </a:lnTo>
                  <a:lnTo>
                    <a:pt x="262" y="149"/>
                  </a:lnTo>
                  <a:lnTo>
                    <a:pt x="265" y="144"/>
                  </a:lnTo>
                  <a:lnTo>
                    <a:pt x="266" y="141"/>
                  </a:lnTo>
                  <a:lnTo>
                    <a:pt x="265" y="135"/>
                  </a:lnTo>
                  <a:lnTo>
                    <a:pt x="266" y="134"/>
                  </a:lnTo>
                  <a:lnTo>
                    <a:pt x="267" y="133"/>
                  </a:lnTo>
                  <a:lnTo>
                    <a:pt x="268" y="132"/>
                  </a:lnTo>
                  <a:lnTo>
                    <a:pt x="266" y="128"/>
                  </a:lnTo>
                  <a:lnTo>
                    <a:pt x="263" y="120"/>
                  </a:lnTo>
                  <a:lnTo>
                    <a:pt x="262" y="118"/>
                  </a:lnTo>
                  <a:lnTo>
                    <a:pt x="263" y="116"/>
                  </a:lnTo>
                  <a:lnTo>
                    <a:pt x="264" y="113"/>
                  </a:lnTo>
                  <a:lnTo>
                    <a:pt x="262" y="113"/>
                  </a:lnTo>
                  <a:lnTo>
                    <a:pt x="260" y="111"/>
                  </a:lnTo>
                  <a:lnTo>
                    <a:pt x="258" y="104"/>
                  </a:lnTo>
                  <a:lnTo>
                    <a:pt x="259" y="102"/>
                  </a:lnTo>
                  <a:lnTo>
                    <a:pt x="260" y="104"/>
                  </a:lnTo>
                  <a:lnTo>
                    <a:pt x="262" y="109"/>
                  </a:lnTo>
                  <a:lnTo>
                    <a:pt x="263" y="106"/>
                  </a:lnTo>
                  <a:lnTo>
                    <a:pt x="265" y="104"/>
                  </a:lnTo>
                  <a:lnTo>
                    <a:pt x="266" y="104"/>
                  </a:lnTo>
                  <a:lnTo>
                    <a:pt x="268" y="103"/>
                  </a:lnTo>
                  <a:lnTo>
                    <a:pt x="264" y="98"/>
                  </a:lnTo>
                  <a:lnTo>
                    <a:pt x="262" y="98"/>
                  </a:lnTo>
                  <a:lnTo>
                    <a:pt x="260" y="99"/>
                  </a:lnTo>
                  <a:lnTo>
                    <a:pt x="258" y="100"/>
                  </a:lnTo>
                  <a:lnTo>
                    <a:pt x="256" y="99"/>
                  </a:lnTo>
                  <a:lnTo>
                    <a:pt x="254" y="98"/>
                  </a:lnTo>
                  <a:lnTo>
                    <a:pt x="253" y="95"/>
                  </a:lnTo>
                  <a:lnTo>
                    <a:pt x="252" y="91"/>
                  </a:lnTo>
                  <a:lnTo>
                    <a:pt x="251" y="89"/>
                  </a:lnTo>
                  <a:lnTo>
                    <a:pt x="245" y="80"/>
                  </a:lnTo>
                  <a:lnTo>
                    <a:pt x="247" y="80"/>
                  </a:lnTo>
                  <a:lnTo>
                    <a:pt x="252" y="84"/>
                  </a:lnTo>
                  <a:lnTo>
                    <a:pt x="253" y="83"/>
                  </a:lnTo>
                  <a:lnTo>
                    <a:pt x="254" y="80"/>
                  </a:lnTo>
                  <a:lnTo>
                    <a:pt x="253" y="78"/>
                  </a:lnTo>
                  <a:lnTo>
                    <a:pt x="252" y="76"/>
                  </a:lnTo>
                  <a:lnTo>
                    <a:pt x="251" y="76"/>
                  </a:lnTo>
                  <a:lnTo>
                    <a:pt x="251" y="73"/>
                  </a:lnTo>
                  <a:lnTo>
                    <a:pt x="252" y="71"/>
                  </a:lnTo>
                  <a:lnTo>
                    <a:pt x="252" y="70"/>
                  </a:lnTo>
                  <a:lnTo>
                    <a:pt x="249" y="67"/>
                  </a:lnTo>
                  <a:lnTo>
                    <a:pt x="248" y="67"/>
                  </a:lnTo>
                  <a:lnTo>
                    <a:pt x="247" y="68"/>
                  </a:lnTo>
                  <a:lnTo>
                    <a:pt x="248" y="70"/>
                  </a:lnTo>
                  <a:lnTo>
                    <a:pt x="247" y="70"/>
                  </a:lnTo>
                  <a:lnTo>
                    <a:pt x="240" y="65"/>
                  </a:lnTo>
                  <a:lnTo>
                    <a:pt x="238" y="61"/>
                  </a:lnTo>
                  <a:lnTo>
                    <a:pt x="237" y="57"/>
                  </a:lnTo>
                  <a:lnTo>
                    <a:pt x="236" y="59"/>
                  </a:lnTo>
                  <a:lnTo>
                    <a:pt x="237" y="61"/>
                  </a:lnTo>
                  <a:lnTo>
                    <a:pt x="239" y="66"/>
                  </a:lnTo>
                  <a:lnTo>
                    <a:pt x="244" y="72"/>
                  </a:lnTo>
                  <a:lnTo>
                    <a:pt x="244" y="73"/>
                  </a:lnTo>
                  <a:lnTo>
                    <a:pt x="244" y="76"/>
                  </a:lnTo>
                  <a:lnTo>
                    <a:pt x="242" y="76"/>
                  </a:lnTo>
                  <a:lnTo>
                    <a:pt x="241" y="75"/>
                  </a:lnTo>
                  <a:lnTo>
                    <a:pt x="239" y="70"/>
                  </a:lnTo>
                  <a:lnTo>
                    <a:pt x="237" y="67"/>
                  </a:lnTo>
                  <a:lnTo>
                    <a:pt x="221" y="43"/>
                  </a:lnTo>
                  <a:lnTo>
                    <a:pt x="223" y="39"/>
                  </a:lnTo>
                  <a:lnTo>
                    <a:pt x="226" y="37"/>
                  </a:lnTo>
                  <a:lnTo>
                    <a:pt x="227" y="35"/>
                  </a:lnTo>
                  <a:lnTo>
                    <a:pt x="227" y="34"/>
                  </a:lnTo>
                  <a:lnTo>
                    <a:pt x="225" y="34"/>
                  </a:lnTo>
                  <a:lnTo>
                    <a:pt x="224" y="35"/>
                  </a:lnTo>
                  <a:lnTo>
                    <a:pt x="223" y="36"/>
                  </a:lnTo>
                  <a:lnTo>
                    <a:pt x="222" y="37"/>
                  </a:lnTo>
                  <a:lnTo>
                    <a:pt x="220" y="40"/>
                  </a:lnTo>
                  <a:lnTo>
                    <a:pt x="219" y="41"/>
                  </a:lnTo>
                  <a:lnTo>
                    <a:pt x="217" y="39"/>
                  </a:lnTo>
                  <a:lnTo>
                    <a:pt x="216" y="38"/>
                  </a:lnTo>
                  <a:lnTo>
                    <a:pt x="216" y="36"/>
                  </a:lnTo>
                  <a:lnTo>
                    <a:pt x="216" y="35"/>
                  </a:lnTo>
                  <a:lnTo>
                    <a:pt x="214" y="35"/>
                  </a:lnTo>
                  <a:lnTo>
                    <a:pt x="212" y="31"/>
                  </a:lnTo>
                  <a:lnTo>
                    <a:pt x="211" y="30"/>
                  </a:lnTo>
                  <a:lnTo>
                    <a:pt x="213" y="27"/>
                  </a:lnTo>
                  <a:lnTo>
                    <a:pt x="213" y="22"/>
                  </a:lnTo>
                  <a:lnTo>
                    <a:pt x="211" y="18"/>
                  </a:lnTo>
                  <a:lnTo>
                    <a:pt x="208" y="14"/>
                  </a:lnTo>
                  <a:lnTo>
                    <a:pt x="203" y="8"/>
                  </a:lnTo>
                  <a:lnTo>
                    <a:pt x="198" y="0"/>
                  </a:lnTo>
                  <a:lnTo>
                    <a:pt x="203" y="0"/>
                  </a:lnTo>
                  <a:lnTo>
                    <a:pt x="208" y="0"/>
                  </a:lnTo>
                  <a:lnTo>
                    <a:pt x="206" y="3"/>
                  </a:lnTo>
                  <a:lnTo>
                    <a:pt x="207" y="6"/>
                  </a:lnTo>
                  <a:lnTo>
                    <a:pt x="209" y="8"/>
                  </a:lnTo>
                  <a:lnTo>
                    <a:pt x="213" y="14"/>
                  </a:lnTo>
                  <a:lnTo>
                    <a:pt x="213" y="16"/>
                  </a:lnTo>
                  <a:lnTo>
                    <a:pt x="215" y="18"/>
                  </a:lnTo>
                  <a:lnTo>
                    <a:pt x="216" y="1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5" name="Freeform 931">
              <a:extLst>
                <a:ext uri="{FF2B5EF4-FFF2-40B4-BE49-F238E27FC236}">
                  <a16:creationId xmlns:a16="http://schemas.microsoft.com/office/drawing/2014/main" id="{2A006E2B-D99C-2CFB-FE07-7A31415F6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9488" y="11985013"/>
              <a:ext cx="27478" cy="32971"/>
            </a:xfrm>
            <a:custGeom>
              <a:avLst/>
              <a:gdLst>
                <a:gd name="T0" fmla="*/ 19 w 24"/>
                <a:gd name="T1" fmla="*/ 8 h 27"/>
                <a:gd name="T2" fmla="*/ 19 w 24"/>
                <a:gd name="T3" fmla="*/ 10 h 27"/>
                <a:gd name="T4" fmla="*/ 16 w 24"/>
                <a:gd name="T5" fmla="*/ 9 h 27"/>
                <a:gd name="T6" fmla="*/ 16 w 24"/>
                <a:gd name="T7" fmla="*/ 11 h 27"/>
                <a:gd name="T8" fmla="*/ 19 w 24"/>
                <a:gd name="T9" fmla="*/ 12 h 27"/>
                <a:gd name="T10" fmla="*/ 20 w 24"/>
                <a:gd name="T11" fmla="*/ 13 h 27"/>
                <a:gd name="T12" fmla="*/ 23 w 24"/>
                <a:gd name="T13" fmla="*/ 13 h 27"/>
                <a:gd name="T14" fmla="*/ 23 w 24"/>
                <a:gd name="T15" fmla="*/ 15 h 27"/>
                <a:gd name="T16" fmla="*/ 23 w 24"/>
                <a:gd name="T17" fmla="*/ 18 h 27"/>
                <a:gd name="T18" fmla="*/ 21 w 24"/>
                <a:gd name="T19" fmla="*/ 19 h 27"/>
                <a:gd name="T20" fmla="*/ 15 w 24"/>
                <a:gd name="T21" fmla="*/ 20 h 27"/>
                <a:gd name="T22" fmla="*/ 12 w 24"/>
                <a:gd name="T23" fmla="*/ 23 h 27"/>
                <a:gd name="T24" fmla="*/ 9 w 24"/>
                <a:gd name="T25" fmla="*/ 22 h 27"/>
                <a:gd name="T26" fmla="*/ 8 w 24"/>
                <a:gd name="T27" fmla="*/ 23 h 27"/>
                <a:gd name="T28" fmla="*/ 5 w 24"/>
                <a:gd name="T29" fmla="*/ 26 h 27"/>
                <a:gd name="T30" fmla="*/ 1 w 24"/>
                <a:gd name="T31" fmla="*/ 26 h 27"/>
                <a:gd name="T32" fmla="*/ 0 w 24"/>
                <a:gd name="T33" fmla="*/ 26 h 27"/>
                <a:gd name="T34" fmla="*/ 1 w 24"/>
                <a:gd name="T35" fmla="*/ 23 h 27"/>
                <a:gd name="T36" fmla="*/ 3 w 24"/>
                <a:gd name="T37" fmla="*/ 21 h 27"/>
                <a:gd name="T38" fmla="*/ 3 w 24"/>
                <a:gd name="T39" fmla="*/ 18 h 27"/>
                <a:gd name="T40" fmla="*/ 4 w 24"/>
                <a:gd name="T41" fmla="*/ 17 h 27"/>
                <a:gd name="T42" fmla="*/ 7 w 24"/>
                <a:gd name="T43" fmla="*/ 15 h 27"/>
                <a:gd name="T44" fmla="*/ 7 w 24"/>
                <a:gd name="T45" fmla="*/ 12 h 27"/>
                <a:gd name="T46" fmla="*/ 8 w 24"/>
                <a:gd name="T47" fmla="*/ 10 h 27"/>
                <a:gd name="T48" fmla="*/ 7 w 24"/>
                <a:gd name="T49" fmla="*/ 5 h 27"/>
                <a:gd name="T50" fmla="*/ 8 w 24"/>
                <a:gd name="T51" fmla="*/ 0 h 27"/>
                <a:gd name="T52" fmla="*/ 13 w 24"/>
                <a:gd name="T53" fmla="*/ 0 h 27"/>
                <a:gd name="T54" fmla="*/ 19 w 24"/>
                <a:gd name="T55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27">
                  <a:moveTo>
                    <a:pt x="19" y="8"/>
                  </a:moveTo>
                  <a:lnTo>
                    <a:pt x="19" y="10"/>
                  </a:lnTo>
                  <a:lnTo>
                    <a:pt x="16" y="9"/>
                  </a:lnTo>
                  <a:lnTo>
                    <a:pt x="16" y="11"/>
                  </a:lnTo>
                  <a:lnTo>
                    <a:pt x="19" y="12"/>
                  </a:lnTo>
                  <a:lnTo>
                    <a:pt x="20" y="13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21" y="19"/>
                  </a:lnTo>
                  <a:lnTo>
                    <a:pt x="15" y="20"/>
                  </a:lnTo>
                  <a:lnTo>
                    <a:pt x="12" y="23"/>
                  </a:lnTo>
                  <a:lnTo>
                    <a:pt x="9" y="22"/>
                  </a:lnTo>
                  <a:lnTo>
                    <a:pt x="8" y="23"/>
                  </a:lnTo>
                  <a:lnTo>
                    <a:pt x="5" y="26"/>
                  </a:lnTo>
                  <a:lnTo>
                    <a:pt x="1" y="26"/>
                  </a:lnTo>
                  <a:lnTo>
                    <a:pt x="0" y="26"/>
                  </a:lnTo>
                  <a:lnTo>
                    <a:pt x="1" y="23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7" y="15"/>
                  </a:lnTo>
                  <a:lnTo>
                    <a:pt x="7" y="12"/>
                  </a:lnTo>
                  <a:lnTo>
                    <a:pt x="8" y="10"/>
                  </a:lnTo>
                  <a:lnTo>
                    <a:pt x="7" y="5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9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6" name="Freeform 932">
              <a:extLst>
                <a:ext uri="{FF2B5EF4-FFF2-40B4-BE49-F238E27FC236}">
                  <a16:creationId xmlns:a16="http://schemas.microsoft.com/office/drawing/2014/main" id="{F06F9FEF-7D9D-63AB-5AC0-8931059FB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3" y="11924567"/>
              <a:ext cx="10990" cy="10990"/>
            </a:xfrm>
            <a:custGeom>
              <a:avLst/>
              <a:gdLst>
                <a:gd name="T0" fmla="*/ 7 w 8"/>
                <a:gd name="T1" fmla="*/ 2 h 7"/>
                <a:gd name="T2" fmla="*/ 7 w 8"/>
                <a:gd name="T3" fmla="*/ 5 h 7"/>
                <a:gd name="T4" fmla="*/ 7 w 8"/>
                <a:gd name="T5" fmla="*/ 6 h 7"/>
                <a:gd name="T6" fmla="*/ 6 w 8"/>
                <a:gd name="T7" fmla="*/ 6 h 7"/>
                <a:gd name="T8" fmla="*/ 4 w 8"/>
                <a:gd name="T9" fmla="*/ 5 h 7"/>
                <a:gd name="T10" fmla="*/ 2 w 8"/>
                <a:gd name="T11" fmla="*/ 5 h 7"/>
                <a:gd name="T12" fmla="*/ 1 w 8"/>
                <a:gd name="T13" fmla="*/ 5 h 7"/>
                <a:gd name="T14" fmla="*/ 0 w 8"/>
                <a:gd name="T15" fmla="*/ 4 h 7"/>
                <a:gd name="T16" fmla="*/ 1 w 8"/>
                <a:gd name="T17" fmla="*/ 2 h 7"/>
                <a:gd name="T18" fmla="*/ 5 w 8"/>
                <a:gd name="T19" fmla="*/ 0 h 7"/>
                <a:gd name="T20" fmla="*/ 7 w 8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5"/>
                  </a:lnTo>
                  <a:lnTo>
                    <a:pt x="2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7" name="Freeform 933">
              <a:extLst>
                <a:ext uri="{FF2B5EF4-FFF2-40B4-BE49-F238E27FC236}">
                  <a16:creationId xmlns:a16="http://schemas.microsoft.com/office/drawing/2014/main" id="{F1FD1C7D-FFC7-B705-6E46-EB2A9F3CE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7507" y="11902587"/>
              <a:ext cx="5497" cy="10990"/>
            </a:xfrm>
            <a:custGeom>
              <a:avLst/>
              <a:gdLst>
                <a:gd name="T0" fmla="*/ 3 w 5"/>
                <a:gd name="T1" fmla="*/ 0 h 7"/>
                <a:gd name="T2" fmla="*/ 4 w 5"/>
                <a:gd name="T3" fmla="*/ 6 h 7"/>
                <a:gd name="T4" fmla="*/ 1 w 5"/>
                <a:gd name="T5" fmla="*/ 4 h 7"/>
                <a:gd name="T6" fmla="*/ 0 w 5"/>
                <a:gd name="T7" fmla="*/ 2 h 7"/>
                <a:gd name="T8" fmla="*/ 2 w 5"/>
                <a:gd name="T9" fmla="*/ 0 h 7"/>
                <a:gd name="T10" fmla="*/ 3 w 5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lnTo>
                    <a:pt x="4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8" name="Freeform 934">
              <a:extLst>
                <a:ext uri="{FF2B5EF4-FFF2-40B4-BE49-F238E27FC236}">
                  <a16:creationId xmlns:a16="http://schemas.microsoft.com/office/drawing/2014/main" id="{B8314A31-F99C-84CB-76C6-7EA3037A1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6773" y="11660798"/>
              <a:ext cx="10990" cy="10990"/>
            </a:xfrm>
            <a:custGeom>
              <a:avLst/>
              <a:gdLst>
                <a:gd name="T0" fmla="*/ 5 w 7"/>
                <a:gd name="T1" fmla="*/ 7 h 10"/>
                <a:gd name="T2" fmla="*/ 0 w 7"/>
                <a:gd name="T3" fmla="*/ 9 h 10"/>
                <a:gd name="T4" fmla="*/ 0 w 7"/>
                <a:gd name="T5" fmla="*/ 7 h 10"/>
                <a:gd name="T6" fmla="*/ 1 w 7"/>
                <a:gd name="T7" fmla="*/ 4 h 10"/>
                <a:gd name="T8" fmla="*/ 3 w 7"/>
                <a:gd name="T9" fmla="*/ 2 h 10"/>
                <a:gd name="T10" fmla="*/ 4 w 7"/>
                <a:gd name="T11" fmla="*/ 1 h 10"/>
                <a:gd name="T12" fmla="*/ 6 w 7"/>
                <a:gd name="T13" fmla="*/ 0 h 10"/>
                <a:gd name="T14" fmla="*/ 6 w 7"/>
                <a:gd name="T15" fmla="*/ 3 h 10"/>
                <a:gd name="T16" fmla="*/ 5 w 7"/>
                <a:gd name="T1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5" y="7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1" y="4"/>
                  </a:lnTo>
                  <a:lnTo>
                    <a:pt x="3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6" y="3"/>
                  </a:lnTo>
                  <a:lnTo>
                    <a:pt x="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19" name="Freeform 936">
              <a:extLst>
                <a:ext uri="{FF2B5EF4-FFF2-40B4-BE49-F238E27FC236}">
                  <a16:creationId xmlns:a16="http://schemas.microsoft.com/office/drawing/2014/main" id="{9CFA87C3-52B0-2CF3-3C01-3CEE82C54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2716" y="11424503"/>
              <a:ext cx="10990" cy="16487"/>
            </a:xfrm>
            <a:custGeom>
              <a:avLst/>
              <a:gdLst>
                <a:gd name="T0" fmla="*/ 6 w 7"/>
                <a:gd name="T1" fmla="*/ 8 h 12"/>
                <a:gd name="T2" fmla="*/ 6 w 7"/>
                <a:gd name="T3" fmla="*/ 11 h 12"/>
                <a:gd name="T4" fmla="*/ 4 w 7"/>
                <a:gd name="T5" fmla="*/ 10 h 12"/>
                <a:gd name="T6" fmla="*/ 3 w 7"/>
                <a:gd name="T7" fmla="*/ 8 h 12"/>
                <a:gd name="T8" fmla="*/ 0 w 7"/>
                <a:gd name="T9" fmla="*/ 7 h 12"/>
                <a:gd name="T10" fmla="*/ 0 w 7"/>
                <a:gd name="T11" fmla="*/ 6 h 12"/>
                <a:gd name="T12" fmla="*/ 0 w 7"/>
                <a:gd name="T13" fmla="*/ 3 h 12"/>
                <a:gd name="T14" fmla="*/ 1 w 7"/>
                <a:gd name="T15" fmla="*/ 2 h 12"/>
                <a:gd name="T16" fmla="*/ 1 w 7"/>
                <a:gd name="T17" fmla="*/ 0 h 12"/>
                <a:gd name="T18" fmla="*/ 2 w 7"/>
                <a:gd name="T19" fmla="*/ 0 h 12"/>
                <a:gd name="T20" fmla="*/ 3 w 7"/>
                <a:gd name="T21" fmla="*/ 2 h 12"/>
                <a:gd name="T22" fmla="*/ 5 w 7"/>
                <a:gd name="T23" fmla="*/ 4 h 12"/>
                <a:gd name="T24" fmla="*/ 6 w 7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2">
                  <a:moveTo>
                    <a:pt x="6" y="8"/>
                  </a:moveTo>
                  <a:lnTo>
                    <a:pt x="6" y="11"/>
                  </a:lnTo>
                  <a:lnTo>
                    <a:pt x="4" y="10"/>
                  </a:lnTo>
                  <a:lnTo>
                    <a:pt x="3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4"/>
                  </a:lnTo>
                  <a:lnTo>
                    <a:pt x="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0" name="Freeform 938">
              <a:extLst>
                <a:ext uri="{FF2B5EF4-FFF2-40B4-BE49-F238E27FC236}">
                  <a16:creationId xmlns:a16="http://schemas.microsoft.com/office/drawing/2014/main" id="{C7326481-0F5E-A573-6212-780A9F3F4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04411" y="9951792"/>
              <a:ext cx="598978" cy="412141"/>
            </a:xfrm>
            <a:custGeom>
              <a:avLst/>
              <a:gdLst>
                <a:gd name="T0" fmla="*/ 208 w 482"/>
                <a:gd name="T1" fmla="*/ 21 h 329"/>
                <a:gd name="T2" fmla="*/ 193 w 482"/>
                <a:gd name="T3" fmla="*/ 26 h 329"/>
                <a:gd name="T4" fmla="*/ 191 w 482"/>
                <a:gd name="T5" fmla="*/ 19 h 329"/>
                <a:gd name="T6" fmla="*/ 296 w 482"/>
                <a:gd name="T7" fmla="*/ 41 h 329"/>
                <a:gd name="T8" fmla="*/ 385 w 482"/>
                <a:gd name="T9" fmla="*/ 107 h 329"/>
                <a:gd name="T10" fmla="*/ 363 w 482"/>
                <a:gd name="T11" fmla="*/ 70 h 329"/>
                <a:gd name="T12" fmla="*/ 318 w 482"/>
                <a:gd name="T13" fmla="*/ 45 h 329"/>
                <a:gd name="T14" fmla="*/ 349 w 482"/>
                <a:gd name="T15" fmla="*/ 57 h 329"/>
                <a:gd name="T16" fmla="*/ 387 w 482"/>
                <a:gd name="T17" fmla="*/ 105 h 329"/>
                <a:gd name="T18" fmla="*/ 130 w 482"/>
                <a:gd name="T19" fmla="*/ 89 h 329"/>
                <a:gd name="T20" fmla="*/ 177 w 482"/>
                <a:gd name="T21" fmla="*/ 135 h 329"/>
                <a:gd name="T22" fmla="*/ 222 w 482"/>
                <a:gd name="T23" fmla="*/ 158 h 329"/>
                <a:gd name="T24" fmla="*/ 204 w 482"/>
                <a:gd name="T25" fmla="*/ 193 h 329"/>
                <a:gd name="T26" fmla="*/ 235 w 482"/>
                <a:gd name="T27" fmla="*/ 228 h 329"/>
                <a:gd name="T28" fmla="*/ 266 w 482"/>
                <a:gd name="T29" fmla="*/ 252 h 329"/>
                <a:gd name="T30" fmla="*/ 283 w 482"/>
                <a:gd name="T31" fmla="*/ 269 h 329"/>
                <a:gd name="T32" fmla="*/ 318 w 482"/>
                <a:gd name="T33" fmla="*/ 282 h 329"/>
                <a:gd name="T34" fmla="*/ 295 w 482"/>
                <a:gd name="T35" fmla="*/ 294 h 329"/>
                <a:gd name="T36" fmla="*/ 248 w 482"/>
                <a:gd name="T37" fmla="*/ 280 h 329"/>
                <a:gd name="T38" fmla="*/ 213 w 482"/>
                <a:gd name="T39" fmla="*/ 272 h 329"/>
                <a:gd name="T40" fmla="*/ 184 w 482"/>
                <a:gd name="T41" fmla="*/ 241 h 329"/>
                <a:gd name="T42" fmla="*/ 155 w 482"/>
                <a:gd name="T43" fmla="*/ 209 h 329"/>
                <a:gd name="T44" fmla="*/ 119 w 482"/>
                <a:gd name="T45" fmla="*/ 198 h 329"/>
                <a:gd name="T46" fmla="*/ 95 w 482"/>
                <a:gd name="T47" fmla="*/ 198 h 329"/>
                <a:gd name="T48" fmla="*/ 86 w 482"/>
                <a:gd name="T49" fmla="*/ 210 h 329"/>
                <a:gd name="T50" fmla="*/ 53 w 482"/>
                <a:gd name="T51" fmla="*/ 221 h 329"/>
                <a:gd name="T52" fmla="*/ 62 w 482"/>
                <a:gd name="T53" fmla="*/ 221 h 329"/>
                <a:gd name="T54" fmla="*/ 64 w 482"/>
                <a:gd name="T55" fmla="*/ 249 h 329"/>
                <a:gd name="T56" fmla="*/ 13 w 482"/>
                <a:gd name="T57" fmla="*/ 248 h 329"/>
                <a:gd name="T58" fmla="*/ 4 w 482"/>
                <a:gd name="T59" fmla="*/ 194 h 329"/>
                <a:gd name="T60" fmla="*/ 4 w 482"/>
                <a:gd name="T61" fmla="*/ 136 h 329"/>
                <a:gd name="T62" fmla="*/ 4 w 482"/>
                <a:gd name="T63" fmla="*/ 58 h 329"/>
                <a:gd name="T64" fmla="*/ 34 w 482"/>
                <a:gd name="T65" fmla="*/ 50 h 329"/>
                <a:gd name="T66" fmla="*/ 100 w 482"/>
                <a:gd name="T67" fmla="*/ 77 h 329"/>
                <a:gd name="T68" fmla="*/ 357 w 482"/>
                <a:gd name="T69" fmla="*/ 52 h 329"/>
                <a:gd name="T70" fmla="*/ 376 w 482"/>
                <a:gd name="T71" fmla="*/ 56 h 329"/>
                <a:gd name="T72" fmla="*/ 368 w 482"/>
                <a:gd name="T73" fmla="*/ 94 h 329"/>
                <a:gd name="T74" fmla="*/ 357 w 482"/>
                <a:gd name="T75" fmla="*/ 123 h 329"/>
                <a:gd name="T76" fmla="*/ 330 w 482"/>
                <a:gd name="T77" fmla="*/ 145 h 329"/>
                <a:gd name="T78" fmla="*/ 283 w 482"/>
                <a:gd name="T79" fmla="*/ 157 h 329"/>
                <a:gd name="T80" fmla="*/ 240 w 482"/>
                <a:gd name="T81" fmla="*/ 140 h 329"/>
                <a:gd name="T82" fmla="*/ 270 w 482"/>
                <a:gd name="T83" fmla="*/ 134 h 329"/>
                <a:gd name="T84" fmla="*/ 294 w 482"/>
                <a:gd name="T85" fmla="*/ 121 h 329"/>
                <a:gd name="T86" fmla="*/ 321 w 482"/>
                <a:gd name="T87" fmla="*/ 129 h 329"/>
                <a:gd name="T88" fmla="*/ 340 w 482"/>
                <a:gd name="T89" fmla="*/ 93 h 329"/>
                <a:gd name="T90" fmla="*/ 162 w 482"/>
                <a:gd name="T91" fmla="*/ 101 h 329"/>
                <a:gd name="T92" fmla="*/ 438 w 482"/>
                <a:gd name="T93" fmla="*/ 116 h 329"/>
                <a:gd name="T94" fmla="*/ 202 w 482"/>
                <a:gd name="T95" fmla="*/ 123 h 329"/>
                <a:gd name="T96" fmla="*/ 464 w 482"/>
                <a:gd name="T97" fmla="*/ 172 h 329"/>
                <a:gd name="T98" fmla="*/ 442 w 482"/>
                <a:gd name="T99" fmla="*/ 141 h 329"/>
                <a:gd name="T100" fmla="*/ 461 w 482"/>
                <a:gd name="T101" fmla="*/ 145 h 329"/>
                <a:gd name="T102" fmla="*/ 227 w 482"/>
                <a:gd name="T103" fmla="*/ 141 h 329"/>
                <a:gd name="T104" fmla="*/ 86 w 482"/>
                <a:gd name="T105" fmla="*/ 226 h 329"/>
                <a:gd name="T106" fmla="*/ 325 w 482"/>
                <a:gd name="T107" fmla="*/ 229 h 329"/>
                <a:gd name="T108" fmla="*/ 76 w 482"/>
                <a:gd name="T109" fmla="*/ 226 h 329"/>
                <a:gd name="T110" fmla="*/ 387 w 482"/>
                <a:gd name="T111" fmla="*/ 247 h 329"/>
                <a:gd name="T112" fmla="*/ 375 w 482"/>
                <a:gd name="T113" fmla="*/ 241 h 329"/>
                <a:gd name="T114" fmla="*/ 312 w 482"/>
                <a:gd name="T115" fmla="*/ 256 h 329"/>
                <a:gd name="T116" fmla="*/ 305 w 482"/>
                <a:gd name="T117" fmla="*/ 263 h 329"/>
                <a:gd name="T118" fmla="*/ 332 w 482"/>
                <a:gd name="T119" fmla="*/ 273 h 329"/>
                <a:gd name="T120" fmla="*/ 324 w 482"/>
                <a:gd name="T121" fmla="*/ 274 h 329"/>
                <a:gd name="T122" fmla="*/ 420 w 482"/>
                <a:gd name="T123" fmla="*/ 321 h 329"/>
                <a:gd name="T124" fmla="*/ 403 w 482"/>
                <a:gd name="T125" fmla="*/ 32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2" h="329">
                  <a:moveTo>
                    <a:pt x="284" y="6"/>
                  </a:moveTo>
                  <a:lnTo>
                    <a:pt x="283" y="7"/>
                  </a:lnTo>
                  <a:lnTo>
                    <a:pt x="281" y="6"/>
                  </a:lnTo>
                  <a:lnTo>
                    <a:pt x="281" y="7"/>
                  </a:lnTo>
                  <a:lnTo>
                    <a:pt x="277" y="3"/>
                  </a:lnTo>
                  <a:lnTo>
                    <a:pt x="277" y="1"/>
                  </a:lnTo>
                  <a:lnTo>
                    <a:pt x="278" y="0"/>
                  </a:lnTo>
                  <a:lnTo>
                    <a:pt x="279" y="0"/>
                  </a:lnTo>
                  <a:lnTo>
                    <a:pt x="282" y="2"/>
                  </a:lnTo>
                  <a:lnTo>
                    <a:pt x="284" y="6"/>
                  </a:lnTo>
                  <a:close/>
                  <a:moveTo>
                    <a:pt x="198" y="19"/>
                  </a:moveTo>
                  <a:lnTo>
                    <a:pt x="208" y="21"/>
                  </a:lnTo>
                  <a:lnTo>
                    <a:pt x="209" y="21"/>
                  </a:lnTo>
                  <a:lnTo>
                    <a:pt x="209" y="20"/>
                  </a:lnTo>
                  <a:lnTo>
                    <a:pt x="209" y="20"/>
                  </a:lnTo>
                  <a:lnTo>
                    <a:pt x="210" y="20"/>
                  </a:lnTo>
                  <a:lnTo>
                    <a:pt x="209" y="22"/>
                  </a:lnTo>
                  <a:lnTo>
                    <a:pt x="208" y="22"/>
                  </a:lnTo>
                  <a:lnTo>
                    <a:pt x="206" y="22"/>
                  </a:lnTo>
                  <a:lnTo>
                    <a:pt x="205" y="23"/>
                  </a:lnTo>
                  <a:lnTo>
                    <a:pt x="202" y="26"/>
                  </a:lnTo>
                  <a:lnTo>
                    <a:pt x="200" y="25"/>
                  </a:lnTo>
                  <a:lnTo>
                    <a:pt x="198" y="26"/>
                  </a:lnTo>
                  <a:lnTo>
                    <a:pt x="193" y="26"/>
                  </a:lnTo>
                  <a:lnTo>
                    <a:pt x="187" y="25"/>
                  </a:lnTo>
                  <a:lnTo>
                    <a:pt x="186" y="26"/>
                  </a:lnTo>
                  <a:lnTo>
                    <a:pt x="184" y="26"/>
                  </a:lnTo>
                  <a:lnTo>
                    <a:pt x="182" y="26"/>
                  </a:lnTo>
                  <a:lnTo>
                    <a:pt x="181" y="26"/>
                  </a:lnTo>
                  <a:lnTo>
                    <a:pt x="180" y="25"/>
                  </a:lnTo>
                  <a:lnTo>
                    <a:pt x="180" y="24"/>
                  </a:lnTo>
                  <a:lnTo>
                    <a:pt x="183" y="24"/>
                  </a:lnTo>
                  <a:lnTo>
                    <a:pt x="182" y="20"/>
                  </a:lnTo>
                  <a:lnTo>
                    <a:pt x="185" y="19"/>
                  </a:lnTo>
                  <a:lnTo>
                    <a:pt x="188" y="19"/>
                  </a:lnTo>
                  <a:lnTo>
                    <a:pt x="191" y="19"/>
                  </a:lnTo>
                  <a:lnTo>
                    <a:pt x="198" y="19"/>
                  </a:lnTo>
                  <a:close/>
                  <a:moveTo>
                    <a:pt x="223" y="29"/>
                  </a:moveTo>
                  <a:lnTo>
                    <a:pt x="223" y="31"/>
                  </a:lnTo>
                  <a:lnTo>
                    <a:pt x="220" y="31"/>
                  </a:lnTo>
                  <a:lnTo>
                    <a:pt x="219" y="30"/>
                  </a:lnTo>
                  <a:lnTo>
                    <a:pt x="221" y="30"/>
                  </a:lnTo>
                  <a:lnTo>
                    <a:pt x="221" y="28"/>
                  </a:lnTo>
                  <a:lnTo>
                    <a:pt x="222" y="28"/>
                  </a:lnTo>
                  <a:lnTo>
                    <a:pt x="223" y="29"/>
                  </a:lnTo>
                  <a:close/>
                  <a:moveTo>
                    <a:pt x="305" y="41"/>
                  </a:moveTo>
                  <a:lnTo>
                    <a:pt x="299" y="41"/>
                  </a:lnTo>
                  <a:lnTo>
                    <a:pt x="296" y="41"/>
                  </a:lnTo>
                  <a:lnTo>
                    <a:pt x="294" y="39"/>
                  </a:lnTo>
                  <a:lnTo>
                    <a:pt x="292" y="36"/>
                  </a:lnTo>
                  <a:lnTo>
                    <a:pt x="290" y="36"/>
                  </a:lnTo>
                  <a:lnTo>
                    <a:pt x="290" y="35"/>
                  </a:lnTo>
                  <a:lnTo>
                    <a:pt x="294" y="33"/>
                  </a:lnTo>
                  <a:lnTo>
                    <a:pt x="299" y="32"/>
                  </a:lnTo>
                  <a:lnTo>
                    <a:pt x="305" y="35"/>
                  </a:lnTo>
                  <a:lnTo>
                    <a:pt x="305" y="36"/>
                  </a:lnTo>
                  <a:lnTo>
                    <a:pt x="305" y="37"/>
                  </a:lnTo>
                  <a:lnTo>
                    <a:pt x="305" y="40"/>
                  </a:lnTo>
                  <a:lnTo>
                    <a:pt x="305" y="41"/>
                  </a:lnTo>
                  <a:close/>
                  <a:moveTo>
                    <a:pt x="385" y="107"/>
                  </a:moveTo>
                  <a:lnTo>
                    <a:pt x="383" y="110"/>
                  </a:lnTo>
                  <a:lnTo>
                    <a:pt x="382" y="108"/>
                  </a:lnTo>
                  <a:lnTo>
                    <a:pt x="380" y="105"/>
                  </a:lnTo>
                  <a:lnTo>
                    <a:pt x="378" y="104"/>
                  </a:lnTo>
                  <a:lnTo>
                    <a:pt x="376" y="99"/>
                  </a:lnTo>
                  <a:lnTo>
                    <a:pt x="376" y="97"/>
                  </a:lnTo>
                  <a:lnTo>
                    <a:pt x="377" y="95"/>
                  </a:lnTo>
                  <a:lnTo>
                    <a:pt x="377" y="93"/>
                  </a:lnTo>
                  <a:lnTo>
                    <a:pt x="376" y="88"/>
                  </a:lnTo>
                  <a:lnTo>
                    <a:pt x="374" y="83"/>
                  </a:lnTo>
                  <a:lnTo>
                    <a:pt x="366" y="73"/>
                  </a:lnTo>
                  <a:lnTo>
                    <a:pt x="363" y="70"/>
                  </a:lnTo>
                  <a:lnTo>
                    <a:pt x="361" y="67"/>
                  </a:lnTo>
                  <a:lnTo>
                    <a:pt x="359" y="67"/>
                  </a:lnTo>
                  <a:lnTo>
                    <a:pt x="355" y="67"/>
                  </a:lnTo>
                  <a:lnTo>
                    <a:pt x="353" y="66"/>
                  </a:lnTo>
                  <a:lnTo>
                    <a:pt x="351" y="64"/>
                  </a:lnTo>
                  <a:lnTo>
                    <a:pt x="348" y="63"/>
                  </a:lnTo>
                  <a:lnTo>
                    <a:pt x="341" y="57"/>
                  </a:lnTo>
                  <a:lnTo>
                    <a:pt x="338" y="55"/>
                  </a:lnTo>
                  <a:lnTo>
                    <a:pt x="336" y="53"/>
                  </a:lnTo>
                  <a:lnTo>
                    <a:pt x="325" y="46"/>
                  </a:lnTo>
                  <a:lnTo>
                    <a:pt x="322" y="45"/>
                  </a:lnTo>
                  <a:lnTo>
                    <a:pt x="318" y="45"/>
                  </a:lnTo>
                  <a:lnTo>
                    <a:pt x="315" y="44"/>
                  </a:lnTo>
                  <a:lnTo>
                    <a:pt x="317" y="42"/>
                  </a:lnTo>
                  <a:lnTo>
                    <a:pt x="318" y="41"/>
                  </a:lnTo>
                  <a:lnTo>
                    <a:pt x="317" y="38"/>
                  </a:lnTo>
                  <a:lnTo>
                    <a:pt x="323" y="42"/>
                  </a:lnTo>
                  <a:lnTo>
                    <a:pt x="328" y="45"/>
                  </a:lnTo>
                  <a:lnTo>
                    <a:pt x="330" y="48"/>
                  </a:lnTo>
                  <a:lnTo>
                    <a:pt x="333" y="48"/>
                  </a:lnTo>
                  <a:lnTo>
                    <a:pt x="338" y="50"/>
                  </a:lnTo>
                  <a:lnTo>
                    <a:pt x="341" y="52"/>
                  </a:lnTo>
                  <a:lnTo>
                    <a:pt x="345" y="54"/>
                  </a:lnTo>
                  <a:lnTo>
                    <a:pt x="349" y="57"/>
                  </a:lnTo>
                  <a:lnTo>
                    <a:pt x="356" y="59"/>
                  </a:lnTo>
                  <a:lnTo>
                    <a:pt x="357" y="61"/>
                  </a:lnTo>
                  <a:lnTo>
                    <a:pt x="360" y="65"/>
                  </a:lnTo>
                  <a:lnTo>
                    <a:pt x="365" y="68"/>
                  </a:lnTo>
                  <a:lnTo>
                    <a:pt x="367" y="70"/>
                  </a:lnTo>
                  <a:lnTo>
                    <a:pt x="387" y="87"/>
                  </a:lnTo>
                  <a:lnTo>
                    <a:pt x="390" y="91"/>
                  </a:lnTo>
                  <a:lnTo>
                    <a:pt x="391" y="94"/>
                  </a:lnTo>
                  <a:lnTo>
                    <a:pt x="390" y="96"/>
                  </a:lnTo>
                  <a:lnTo>
                    <a:pt x="388" y="99"/>
                  </a:lnTo>
                  <a:lnTo>
                    <a:pt x="388" y="102"/>
                  </a:lnTo>
                  <a:lnTo>
                    <a:pt x="387" y="105"/>
                  </a:lnTo>
                  <a:lnTo>
                    <a:pt x="385" y="107"/>
                  </a:lnTo>
                  <a:close/>
                  <a:moveTo>
                    <a:pt x="104" y="78"/>
                  </a:moveTo>
                  <a:lnTo>
                    <a:pt x="108" y="78"/>
                  </a:lnTo>
                  <a:lnTo>
                    <a:pt x="112" y="77"/>
                  </a:lnTo>
                  <a:lnTo>
                    <a:pt x="114" y="77"/>
                  </a:lnTo>
                  <a:lnTo>
                    <a:pt x="115" y="78"/>
                  </a:lnTo>
                  <a:lnTo>
                    <a:pt x="117" y="79"/>
                  </a:lnTo>
                  <a:lnTo>
                    <a:pt x="117" y="81"/>
                  </a:lnTo>
                  <a:lnTo>
                    <a:pt x="120" y="83"/>
                  </a:lnTo>
                  <a:lnTo>
                    <a:pt x="123" y="85"/>
                  </a:lnTo>
                  <a:lnTo>
                    <a:pt x="127" y="87"/>
                  </a:lnTo>
                  <a:lnTo>
                    <a:pt x="130" y="89"/>
                  </a:lnTo>
                  <a:lnTo>
                    <a:pt x="132" y="92"/>
                  </a:lnTo>
                  <a:lnTo>
                    <a:pt x="135" y="94"/>
                  </a:lnTo>
                  <a:lnTo>
                    <a:pt x="138" y="96"/>
                  </a:lnTo>
                  <a:lnTo>
                    <a:pt x="143" y="96"/>
                  </a:lnTo>
                  <a:lnTo>
                    <a:pt x="156" y="110"/>
                  </a:lnTo>
                  <a:lnTo>
                    <a:pt x="157" y="111"/>
                  </a:lnTo>
                  <a:lnTo>
                    <a:pt x="157" y="121"/>
                  </a:lnTo>
                  <a:lnTo>
                    <a:pt x="155" y="128"/>
                  </a:lnTo>
                  <a:lnTo>
                    <a:pt x="159" y="130"/>
                  </a:lnTo>
                  <a:lnTo>
                    <a:pt x="164" y="131"/>
                  </a:lnTo>
                  <a:lnTo>
                    <a:pt x="170" y="132"/>
                  </a:lnTo>
                  <a:lnTo>
                    <a:pt x="177" y="135"/>
                  </a:lnTo>
                  <a:lnTo>
                    <a:pt x="196" y="145"/>
                  </a:lnTo>
                  <a:lnTo>
                    <a:pt x="199" y="145"/>
                  </a:lnTo>
                  <a:lnTo>
                    <a:pt x="203" y="146"/>
                  </a:lnTo>
                  <a:lnTo>
                    <a:pt x="207" y="145"/>
                  </a:lnTo>
                  <a:lnTo>
                    <a:pt x="209" y="146"/>
                  </a:lnTo>
                  <a:lnTo>
                    <a:pt x="212" y="148"/>
                  </a:lnTo>
                  <a:lnTo>
                    <a:pt x="214" y="149"/>
                  </a:lnTo>
                  <a:lnTo>
                    <a:pt x="216" y="152"/>
                  </a:lnTo>
                  <a:lnTo>
                    <a:pt x="219" y="155"/>
                  </a:lnTo>
                  <a:lnTo>
                    <a:pt x="220" y="156"/>
                  </a:lnTo>
                  <a:lnTo>
                    <a:pt x="221" y="157"/>
                  </a:lnTo>
                  <a:lnTo>
                    <a:pt x="222" y="158"/>
                  </a:lnTo>
                  <a:lnTo>
                    <a:pt x="223" y="165"/>
                  </a:lnTo>
                  <a:lnTo>
                    <a:pt x="223" y="168"/>
                  </a:lnTo>
                  <a:lnTo>
                    <a:pt x="221" y="169"/>
                  </a:lnTo>
                  <a:lnTo>
                    <a:pt x="218" y="170"/>
                  </a:lnTo>
                  <a:lnTo>
                    <a:pt x="207" y="171"/>
                  </a:lnTo>
                  <a:lnTo>
                    <a:pt x="199" y="169"/>
                  </a:lnTo>
                  <a:lnTo>
                    <a:pt x="194" y="173"/>
                  </a:lnTo>
                  <a:lnTo>
                    <a:pt x="194" y="175"/>
                  </a:lnTo>
                  <a:lnTo>
                    <a:pt x="195" y="176"/>
                  </a:lnTo>
                  <a:lnTo>
                    <a:pt x="199" y="184"/>
                  </a:lnTo>
                  <a:lnTo>
                    <a:pt x="201" y="191"/>
                  </a:lnTo>
                  <a:lnTo>
                    <a:pt x="204" y="193"/>
                  </a:lnTo>
                  <a:lnTo>
                    <a:pt x="207" y="196"/>
                  </a:lnTo>
                  <a:lnTo>
                    <a:pt x="210" y="198"/>
                  </a:lnTo>
                  <a:lnTo>
                    <a:pt x="213" y="202"/>
                  </a:lnTo>
                  <a:lnTo>
                    <a:pt x="218" y="207"/>
                  </a:lnTo>
                  <a:lnTo>
                    <a:pt x="221" y="209"/>
                  </a:lnTo>
                  <a:lnTo>
                    <a:pt x="225" y="210"/>
                  </a:lnTo>
                  <a:lnTo>
                    <a:pt x="231" y="214"/>
                  </a:lnTo>
                  <a:lnTo>
                    <a:pt x="232" y="215"/>
                  </a:lnTo>
                  <a:lnTo>
                    <a:pt x="234" y="221"/>
                  </a:lnTo>
                  <a:lnTo>
                    <a:pt x="235" y="225"/>
                  </a:lnTo>
                  <a:lnTo>
                    <a:pt x="235" y="227"/>
                  </a:lnTo>
                  <a:lnTo>
                    <a:pt x="235" y="228"/>
                  </a:lnTo>
                  <a:lnTo>
                    <a:pt x="240" y="232"/>
                  </a:lnTo>
                  <a:lnTo>
                    <a:pt x="242" y="232"/>
                  </a:lnTo>
                  <a:lnTo>
                    <a:pt x="244" y="241"/>
                  </a:lnTo>
                  <a:lnTo>
                    <a:pt x="246" y="244"/>
                  </a:lnTo>
                  <a:lnTo>
                    <a:pt x="249" y="245"/>
                  </a:lnTo>
                  <a:lnTo>
                    <a:pt x="253" y="245"/>
                  </a:lnTo>
                  <a:lnTo>
                    <a:pt x="262" y="243"/>
                  </a:lnTo>
                  <a:lnTo>
                    <a:pt x="264" y="243"/>
                  </a:lnTo>
                  <a:lnTo>
                    <a:pt x="265" y="244"/>
                  </a:lnTo>
                  <a:lnTo>
                    <a:pt x="267" y="245"/>
                  </a:lnTo>
                  <a:lnTo>
                    <a:pt x="267" y="248"/>
                  </a:lnTo>
                  <a:lnTo>
                    <a:pt x="266" y="252"/>
                  </a:lnTo>
                  <a:lnTo>
                    <a:pt x="265" y="256"/>
                  </a:lnTo>
                  <a:lnTo>
                    <a:pt x="267" y="258"/>
                  </a:lnTo>
                  <a:lnTo>
                    <a:pt x="272" y="261"/>
                  </a:lnTo>
                  <a:lnTo>
                    <a:pt x="274" y="261"/>
                  </a:lnTo>
                  <a:lnTo>
                    <a:pt x="283" y="262"/>
                  </a:lnTo>
                  <a:lnTo>
                    <a:pt x="287" y="263"/>
                  </a:lnTo>
                  <a:lnTo>
                    <a:pt x="290" y="264"/>
                  </a:lnTo>
                  <a:lnTo>
                    <a:pt x="291" y="265"/>
                  </a:lnTo>
                  <a:lnTo>
                    <a:pt x="290" y="266"/>
                  </a:lnTo>
                  <a:lnTo>
                    <a:pt x="289" y="267"/>
                  </a:lnTo>
                  <a:lnTo>
                    <a:pt x="287" y="267"/>
                  </a:lnTo>
                  <a:lnTo>
                    <a:pt x="283" y="269"/>
                  </a:lnTo>
                  <a:lnTo>
                    <a:pt x="283" y="271"/>
                  </a:lnTo>
                  <a:lnTo>
                    <a:pt x="285" y="272"/>
                  </a:lnTo>
                  <a:lnTo>
                    <a:pt x="287" y="275"/>
                  </a:lnTo>
                  <a:lnTo>
                    <a:pt x="288" y="276"/>
                  </a:lnTo>
                  <a:lnTo>
                    <a:pt x="290" y="277"/>
                  </a:lnTo>
                  <a:lnTo>
                    <a:pt x="294" y="277"/>
                  </a:lnTo>
                  <a:lnTo>
                    <a:pt x="297" y="278"/>
                  </a:lnTo>
                  <a:lnTo>
                    <a:pt x="300" y="280"/>
                  </a:lnTo>
                  <a:lnTo>
                    <a:pt x="303" y="281"/>
                  </a:lnTo>
                  <a:lnTo>
                    <a:pt x="308" y="282"/>
                  </a:lnTo>
                  <a:lnTo>
                    <a:pt x="312" y="283"/>
                  </a:lnTo>
                  <a:lnTo>
                    <a:pt x="318" y="282"/>
                  </a:lnTo>
                  <a:lnTo>
                    <a:pt x="313" y="284"/>
                  </a:lnTo>
                  <a:lnTo>
                    <a:pt x="311" y="286"/>
                  </a:lnTo>
                  <a:lnTo>
                    <a:pt x="305" y="284"/>
                  </a:lnTo>
                  <a:lnTo>
                    <a:pt x="304" y="286"/>
                  </a:lnTo>
                  <a:lnTo>
                    <a:pt x="306" y="288"/>
                  </a:lnTo>
                  <a:lnTo>
                    <a:pt x="310" y="290"/>
                  </a:lnTo>
                  <a:lnTo>
                    <a:pt x="311" y="291"/>
                  </a:lnTo>
                  <a:lnTo>
                    <a:pt x="311" y="293"/>
                  </a:lnTo>
                  <a:lnTo>
                    <a:pt x="306" y="295"/>
                  </a:lnTo>
                  <a:lnTo>
                    <a:pt x="305" y="295"/>
                  </a:lnTo>
                  <a:lnTo>
                    <a:pt x="301" y="295"/>
                  </a:lnTo>
                  <a:lnTo>
                    <a:pt x="295" y="294"/>
                  </a:lnTo>
                  <a:lnTo>
                    <a:pt x="292" y="293"/>
                  </a:lnTo>
                  <a:lnTo>
                    <a:pt x="290" y="291"/>
                  </a:lnTo>
                  <a:lnTo>
                    <a:pt x="289" y="290"/>
                  </a:lnTo>
                  <a:lnTo>
                    <a:pt x="286" y="288"/>
                  </a:lnTo>
                  <a:lnTo>
                    <a:pt x="283" y="286"/>
                  </a:lnTo>
                  <a:lnTo>
                    <a:pt x="280" y="285"/>
                  </a:lnTo>
                  <a:lnTo>
                    <a:pt x="277" y="286"/>
                  </a:lnTo>
                  <a:lnTo>
                    <a:pt x="270" y="284"/>
                  </a:lnTo>
                  <a:lnTo>
                    <a:pt x="257" y="283"/>
                  </a:lnTo>
                  <a:lnTo>
                    <a:pt x="254" y="282"/>
                  </a:lnTo>
                  <a:lnTo>
                    <a:pt x="250" y="280"/>
                  </a:lnTo>
                  <a:lnTo>
                    <a:pt x="248" y="280"/>
                  </a:lnTo>
                  <a:lnTo>
                    <a:pt x="246" y="280"/>
                  </a:lnTo>
                  <a:lnTo>
                    <a:pt x="241" y="281"/>
                  </a:lnTo>
                  <a:lnTo>
                    <a:pt x="240" y="280"/>
                  </a:lnTo>
                  <a:lnTo>
                    <a:pt x="236" y="278"/>
                  </a:lnTo>
                  <a:lnTo>
                    <a:pt x="232" y="278"/>
                  </a:lnTo>
                  <a:lnTo>
                    <a:pt x="231" y="278"/>
                  </a:lnTo>
                  <a:lnTo>
                    <a:pt x="229" y="278"/>
                  </a:lnTo>
                  <a:lnTo>
                    <a:pt x="224" y="277"/>
                  </a:lnTo>
                  <a:lnTo>
                    <a:pt x="220" y="277"/>
                  </a:lnTo>
                  <a:lnTo>
                    <a:pt x="216" y="275"/>
                  </a:lnTo>
                  <a:lnTo>
                    <a:pt x="215" y="273"/>
                  </a:lnTo>
                  <a:lnTo>
                    <a:pt x="213" y="272"/>
                  </a:lnTo>
                  <a:lnTo>
                    <a:pt x="211" y="268"/>
                  </a:lnTo>
                  <a:lnTo>
                    <a:pt x="209" y="265"/>
                  </a:lnTo>
                  <a:lnTo>
                    <a:pt x="205" y="261"/>
                  </a:lnTo>
                  <a:lnTo>
                    <a:pt x="198" y="256"/>
                  </a:lnTo>
                  <a:lnTo>
                    <a:pt x="196" y="255"/>
                  </a:lnTo>
                  <a:lnTo>
                    <a:pt x="193" y="250"/>
                  </a:lnTo>
                  <a:lnTo>
                    <a:pt x="193" y="247"/>
                  </a:lnTo>
                  <a:lnTo>
                    <a:pt x="195" y="244"/>
                  </a:lnTo>
                  <a:lnTo>
                    <a:pt x="193" y="245"/>
                  </a:lnTo>
                  <a:lnTo>
                    <a:pt x="191" y="245"/>
                  </a:lnTo>
                  <a:lnTo>
                    <a:pt x="186" y="244"/>
                  </a:lnTo>
                  <a:lnTo>
                    <a:pt x="184" y="241"/>
                  </a:lnTo>
                  <a:lnTo>
                    <a:pt x="180" y="234"/>
                  </a:lnTo>
                  <a:lnTo>
                    <a:pt x="178" y="231"/>
                  </a:lnTo>
                  <a:lnTo>
                    <a:pt x="173" y="225"/>
                  </a:lnTo>
                  <a:lnTo>
                    <a:pt x="172" y="221"/>
                  </a:lnTo>
                  <a:lnTo>
                    <a:pt x="169" y="219"/>
                  </a:lnTo>
                  <a:lnTo>
                    <a:pt x="168" y="217"/>
                  </a:lnTo>
                  <a:lnTo>
                    <a:pt x="167" y="216"/>
                  </a:lnTo>
                  <a:lnTo>
                    <a:pt x="166" y="214"/>
                  </a:lnTo>
                  <a:lnTo>
                    <a:pt x="164" y="213"/>
                  </a:lnTo>
                  <a:lnTo>
                    <a:pt x="158" y="211"/>
                  </a:lnTo>
                  <a:lnTo>
                    <a:pt x="157" y="209"/>
                  </a:lnTo>
                  <a:lnTo>
                    <a:pt x="155" y="209"/>
                  </a:lnTo>
                  <a:lnTo>
                    <a:pt x="150" y="209"/>
                  </a:lnTo>
                  <a:lnTo>
                    <a:pt x="147" y="208"/>
                  </a:lnTo>
                  <a:lnTo>
                    <a:pt x="141" y="206"/>
                  </a:lnTo>
                  <a:lnTo>
                    <a:pt x="138" y="206"/>
                  </a:lnTo>
                  <a:lnTo>
                    <a:pt x="135" y="205"/>
                  </a:lnTo>
                  <a:lnTo>
                    <a:pt x="131" y="204"/>
                  </a:lnTo>
                  <a:lnTo>
                    <a:pt x="129" y="203"/>
                  </a:lnTo>
                  <a:lnTo>
                    <a:pt x="128" y="202"/>
                  </a:lnTo>
                  <a:lnTo>
                    <a:pt x="127" y="199"/>
                  </a:lnTo>
                  <a:lnTo>
                    <a:pt x="125" y="199"/>
                  </a:lnTo>
                  <a:lnTo>
                    <a:pt x="122" y="198"/>
                  </a:lnTo>
                  <a:lnTo>
                    <a:pt x="119" y="198"/>
                  </a:lnTo>
                  <a:lnTo>
                    <a:pt x="116" y="197"/>
                  </a:lnTo>
                  <a:lnTo>
                    <a:pt x="114" y="198"/>
                  </a:lnTo>
                  <a:lnTo>
                    <a:pt x="114" y="200"/>
                  </a:lnTo>
                  <a:lnTo>
                    <a:pt x="112" y="201"/>
                  </a:lnTo>
                  <a:lnTo>
                    <a:pt x="111" y="200"/>
                  </a:lnTo>
                  <a:lnTo>
                    <a:pt x="110" y="200"/>
                  </a:lnTo>
                  <a:lnTo>
                    <a:pt x="108" y="202"/>
                  </a:lnTo>
                  <a:lnTo>
                    <a:pt x="107" y="203"/>
                  </a:lnTo>
                  <a:lnTo>
                    <a:pt x="105" y="203"/>
                  </a:lnTo>
                  <a:lnTo>
                    <a:pt x="99" y="202"/>
                  </a:lnTo>
                  <a:lnTo>
                    <a:pt x="97" y="200"/>
                  </a:lnTo>
                  <a:lnTo>
                    <a:pt x="95" y="198"/>
                  </a:lnTo>
                  <a:lnTo>
                    <a:pt x="93" y="197"/>
                  </a:lnTo>
                  <a:lnTo>
                    <a:pt x="91" y="195"/>
                  </a:lnTo>
                  <a:lnTo>
                    <a:pt x="89" y="193"/>
                  </a:lnTo>
                  <a:lnTo>
                    <a:pt x="92" y="197"/>
                  </a:lnTo>
                  <a:lnTo>
                    <a:pt x="98" y="209"/>
                  </a:lnTo>
                  <a:lnTo>
                    <a:pt x="97" y="209"/>
                  </a:lnTo>
                  <a:lnTo>
                    <a:pt x="95" y="209"/>
                  </a:lnTo>
                  <a:lnTo>
                    <a:pt x="97" y="211"/>
                  </a:lnTo>
                  <a:lnTo>
                    <a:pt x="95" y="212"/>
                  </a:lnTo>
                  <a:lnTo>
                    <a:pt x="93" y="212"/>
                  </a:lnTo>
                  <a:lnTo>
                    <a:pt x="89" y="211"/>
                  </a:lnTo>
                  <a:lnTo>
                    <a:pt x="86" y="210"/>
                  </a:lnTo>
                  <a:lnTo>
                    <a:pt x="84" y="211"/>
                  </a:lnTo>
                  <a:lnTo>
                    <a:pt x="86" y="212"/>
                  </a:lnTo>
                  <a:lnTo>
                    <a:pt x="87" y="214"/>
                  </a:lnTo>
                  <a:lnTo>
                    <a:pt x="88" y="217"/>
                  </a:lnTo>
                  <a:lnTo>
                    <a:pt x="83" y="219"/>
                  </a:lnTo>
                  <a:lnTo>
                    <a:pt x="77" y="219"/>
                  </a:lnTo>
                  <a:lnTo>
                    <a:pt x="71" y="220"/>
                  </a:lnTo>
                  <a:lnTo>
                    <a:pt x="65" y="220"/>
                  </a:lnTo>
                  <a:lnTo>
                    <a:pt x="62" y="220"/>
                  </a:lnTo>
                  <a:lnTo>
                    <a:pt x="59" y="219"/>
                  </a:lnTo>
                  <a:lnTo>
                    <a:pt x="56" y="220"/>
                  </a:lnTo>
                  <a:lnTo>
                    <a:pt x="53" y="221"/>
                  </a:lnTo>
                  <a:lnTo>
                    <a:pt x="51" y="221"/>
                  </a:lnTo>
                  <a:lnTo>
                    <a:pt x="49" y="219"/>
                  </a:lnTo>
                  <a:lnTo>
                    <a:pt x="48" y="217"/>
                  </a:lnTo>
                  <a:lnTo>
                    <a:pt x="47" y="216"/>
                  </a:lnTo>
                  <a:lnTo>
                    <a:pt x="45" y="216"/>
                  </a:lnTo>
                  <a:lnTo>
                    <a:pt x="43" y="217"/>
                  </a:lnTo>
                  <a:lnTo>
                    <a:pt x="47" y="217"/>
                  </a:lnTo>
                  <a:lnTo>
                    <a:pt x="48" y="219"/>
                  </a:lnTo>
                  <a:lnTo>
                    <a:pt x="49" y="220"/>
                  </a:lnTo>
                  <a:lnTo>
                    <a:pt x="51" y="222"/>
                  </a:lnTo>
                  <a:lnTo>
                    <a:pt x="54" y="221"/>
                  </a:lnTo>
                  <a:lnTo>
                    <a:pt x="62" y="221"/>
                  </a:lnTo>
                  <a:lnTo>
                    <a:pt x="69" y="225"/>
                  </a:lnTo>
                  <a:lnTo>
                    <a:pt x="70" y="225"/>
                  </a:lnTo>
                  <a:lnTo>
                    <a:pt x="71" y="226"/>
                  </a:lnTo>
                  <a:lnTo>
                    <a:pt x="75" y="229"/>
                  </a:lnTo>
                  <a:lnTo>
                    <a:pt x="78" y="232"/>
                  </a:lnTo>
                  <a:lnTo>
                    <a:pt x="80" y="235"/>
                  </a:lnTo>
                  <a:lnTo>
                    <a:pt x="81" y="236"/>
                  </a:lnTo>
                  <a:lnTo>
                    <a:pt x="80" y="240"/>
                  </a:lnTo>
                  <a:lnTo>
                    <a:pt x="80" y="241"/>
                  </a:lnTo>
                  <a:lnTo>
                    <a:pt x="75" y="244"/>
                  </a:lnTo>
                  <a:lnTo>
                    <a:pt x="70" y="245"/>
                  </a:lnTo>
                  <a:lnTo>
                    <a:pt x="64" y="249"/>
                  </a:lnTo>
                  <a:lnTo>
                    <a:pt x="57" y="253"/>
                  </a:lnTo>
                  <a:lnTo>
                    <a:pt x="53" y="252"/>
                  </a:lnTo>
                  <a:lnTo>
                    <a:pt x="50" y="250"/>
                  </a:lnTo>
                  <a:lnTo>
                    <a:pt x="49" y="250"/>
                  </a:lnTo>
                  <a:lnTo>
                    <a:pt x="45" y="248"/>
                  </a:lnTo>
                  <a:lnTo>
                    <a:pt x="43" y="248"/>
                  </a:lnTo>
                  <a:lnTo>
                    <a:pt x="36" y="249"/>
                  </a:lnTo>
                  <a:lnTo>
                    <a:pt x="28" y="249"/>
                  </a:lnTo>
                  <a:lnTo>
                    <a:pt x="25" y="249"/>
                  </a:lnTo>
                  <a:lnTo>
                    <a:pt x="21" y="248"/>
                  </a:lnTo>
                  <a:lnTo>
                    <a:pt x="17" y="247"/>
                  </a:lnTo>
                  <a:lnTo>
                    <a:pt x="13" y="248"/>
                  </a:lnTo>
                  <a:lnTo>
                    <a:pt x="11" y="250"/>
                  </a:lnTo>
                  <a:lnTo>
                    <a:pt x="8" y="250"/>
                  </a:lnTo>
                  <a:lnTo>
                    <a:pt x="4" y="247"/>
                  </a:lnTo>
                  <a:lnTo>
                    <a:pt x="4" y="246"/>
                  </a:lnTo>
                  <a:lnTo>
                    <a:pt x="4" y="239"/>
                  </a:lnTo>
                  <a:lnTo>
                    <a:pt x="4" y="233"/>
                  </a:lnTo>
                  <a:lnTo>
                    <a:pt x="4" y="226"/>
                  </a:lnTo>
                  <a:lnTo>
                    <a:pt x="4" y="220"/>
                  </a:lnTo>
                  <a:lnTo>
                    <a:pt x="4" y="214"/>
                  </a:lnTo>
                  <a:lnTo>
                    <a:pt x="4" y="207"/>
                  </a:lnTo>
                  <a:lnTo>
                    <a:pt x="4" y="200"/>
                  </a:lnTo>
                  <a:lnTo>
                    <a:pt x="4" y="194"/>
                  </a:lnTo>
                  <a:lnTo>
                    <a:pt x="4" y="187"/>
                  </a:lnTo>
                  <a:lnTo>
                    <a:pt x="4" y="181"/>
                  </a:lnTo>
                  <a:lnTo>
                    <a:pt x="4" y="176"/>
                  </a:lnTo>
                  <a:lnTo>
                    <a:pt x="2" y="174"/>
                  </a:lnTo>
                  <a:lnTo>
                    <a:pt x="0" y="170"/>
                  </a:lnTo>
                  <a:lnTo>
                    <a:pt x="1" y="167"/>
                  </a:lnTo>
                  <a:lnTo>
                    <a:pt x="2" y="161"/>
                  </a:lnTo>
                  <a:lnTo>
                    <a:pt x="4" y="158"/>
                  </a:lnTo>
                  <a:lnTo>
                    <a:pt x="4" y="155"/>
                  </a:lnTo>
                  <a:lnTo>
                    <a:pt x="4" y="149"/>
                  </a:lnTo>
                  <a:lnTo>
                    <a:pt x="4" y="142"/>
                  </a:lnTo>
                  <a:lnTo>
                    <a:pt x="4" y="136"/>
                  </a:lnTo>
                  <a:lnTo>
                    <a:pt x="4" y="129"/>
                  </a:lnTo>
                  <a:lnTo>
                    <a:pt x="4" y="123"/>
                  </a:lnTo>
                  <a:lnTo>
                    <a:pt x="4" y="116"/>
                  </a:lnTo>
                  <a:lnTo>
                    <a:pt x="4" y="110"/>
                  </a:lnTo>
                  <a:lnTo>
                    <a:pt x="4" y="104"/>
                  </a:lnTo>
                  <a:lnTo>
                    <a:pt x="4" y="97"/>
                  </a:lnTo>
                  <a:lnTo>
                    <a:pt x="4" y="91"/>
                  </a:lnTo>
                  <a:lnTo>
                    <a:pt x="4" y="84"/>
                  </a:lnTo>
                  <a:lnTo>
                    <a:pt x="4" y="78"/>
                  </a:lnTo>
                  <a:lnTo>
                    <a:pt x="4" y="71"/>
                  </a:lnTo>
                  <a:lnTo>
                    <a:pt x="4" y="65"/>
                  </a:lnTo>
                  <a:lnTo>
                    <a:pt x="4" y="58"/>
                  </a:lnTo>
                  <a:lnTo>
                    <a:pt x="4" y="52"/>
                  </a:lnTo>
                  <a:lnTo>
                    <a:pt x="4" y="46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4" y="39"/>
                  </a:lnTo>
                  <a:lnTo>
                    <a:pt x="8" y="39"/>
                  </a:lnTo>
                  <a:lnTo>
                    <a:pt x="10" y="40"/>
                  </a:lnTo>
                  <a:lnTo>
                    <a:pt x="26" y="47"/>
                  </a:lnTo>
                  <a:lnTo>
                    <a:pt x="31" y="50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50"/>
                  </a:lnTo>
                  <a:lnTo>
                    <a:pt x="43" y="54"/>
                  </a:lnTo>
                  <a:lnTo>
                    <a:pt x="54" y="58"/>
                  </a:lnTo>
                  <a:lnTo>
                    <a:pt x="65" y="62"/>
                  </a:lnTo>
                  <a:lnTo>
                    <a:pt x="69" y="63"/>
                  </a:lnTo>
                  <a:lnTo>
                    <a:pt x="72" y="63"/>
                  </a:lnTo>
                  <a:lnTo>
                    <a:pt x="80" y="64"/>
                  </a:lnTo>
                  <a:lnTo>
                    <a:pt x="84" y="66"/>
                  </a:lnTo>
                  <a:lnTo>
                    <a:pt x="91" y="70"/>
                  </a:lnTo>
                  <a:lnTo>
                    <a:pt x="94" y="71"/>
                  </a:lnTo>
                  <a:lnTo>
                    <a:pt x="97" y="74"/>
                  </a:lnTo>
                  <a:lnTo>
                    <a:pt x="100" y="77"/>
                  </a:lnTo>
                  <a:lnTo>
                    <a:pt x="102" y="77"/>
                  </a:lnTo>
                  <a:lnTo>
                    <a:pt x="104" y="78"/>
                  </a:lnTo>
                  <a:close/>
                  <a:moveTo>
                    <a:pt x="353" y="47"/>
                  </a:moveTo>
                  <a:lnTo>
                    <a:pt x="352" y="47"/>
                  </a:lnTo>
                  <a:lnTo>
                    <a:pt x="352" y="44"/>
                  </a:lnTo>
                  <a:lnTo>
                    <a:pt x="353" y="42"/>
                  </a:lnTo>
                  <a:lnTo>
                    <a:pt x="355" y="44"/>
                  </a:lnTo>
                  <a:lnTo>
                    <a:pt x="355" y="46"/>
                  </a:lnTo>
                  <a:lnTo>
                    <a:pt x="353" y="47"/>
                  </a:lnTo>
                  <a:close/>
                  <a:moveTo>
                    <a:pt x="358" y="50"/>
                  </a:moveTo>
                  <a:lnTo>
                    <a:pt x="357" y="52"/>
                  </a:lnTo>
                  <a:lnTo>
                    <a:pt x="357" y="52"/>
                  </a:lnTo>
                  <a:lnTo>
                    <a:pt x="353" y="48"/>
                  </a:lnTo>
                  <a:lnTo>
                    <a:pt x="353" y="48"/>
                  </a:lnTo>
                  <a:lnTo>
                    <a:pt x="354" y="47"/>
                  </a:lnTo>
                  <a:lnTo>
                    <a:pt x="357" y="49"/>
                  </a:lnTo>
                  <a:lnTo>
                    <a:pt x="358" y="50"/>
                  </a:lnTo>
                  <a:close/>
                  <a:moveTo>
                    <a:pt x="376" y="56"/>
                  </a:moveTo>
                  <a:lnTo>
                    <a:pt x="375" y="59"/>
                  </a:lnTo>
                  <a:lnTo>
                    <a:pt x="373" y="57"/>
                  </a:lnTo>
                  <a:lnTo>
                    <a:pt x="372" y="54"/>
                  </a:lnTo>
                  <a:lnTo>
                    <a:pt x="373" y="54"/>
                  </a:lnTo>
                  <a:lnTo>
                    <a:pt x="375" y="53"/>
                  </a:lnTo>
                  <a:lnTo>
                    <a:pt x="376" y="56"/>
                  </a:lnTo>
                  <a:close/>
                  <a:moveTo>
                    <a:pt x="407" y="87"/>
                  </a:moveTo>
                  <a:lnTo>
                    <a:pt x="407" y="87"/>
                  </a:lnTo>
                  <a:lnTo>
                    <a:pt x="405" y="87"/>
                  </a:lnTo>
                  <a:lnTo>
                    <a:pt x="407" y="85"/>
                  </a:lnTo>
                  <a:lnTo>
                    <a:pt x="407" y="85"/>
                  </a:lnTo>
                  <a:lnTo>
                    <a:pt x="407" y="87"/>
                  </a:lnTo>
                  <a:close/>
                  <a:moveTo>
                    <a:pt x="352" y="93"/>
                  </a:moveTo>
                  <a:lnTo>
                    <a:pt x="353" y="94"/>
                  </a:lnTo>
                  <a:lnTo>
                    <a:pt x="358" y="90"/>
                  </a:lnTo>
                  <a:lnTo>
                    <a:pt x="361" y="93"/>
                  </a:lnTo>
                  <a:lnTo>
                    <a:pt x="364" y="94"/>
                  </a:lnTo>
                  <a:lnTo>
                    <a:pt x="368" y="94"/>
                  </a:lnTo>
                  <a:lnTo>
                    <a:pt x="366" y="99"/>
                  </a:lnTo>
                  <a:lnTo>
                    <a:pt x="366" y="101"/>
                  </a:lnTo>
                  <a:lnTo>
                    <a:pt x="368" y="104"/>
                  </a:lnTo>
                  <a:lnTo>
                    <a:pt x="368" y="106"/>
                  </a:lnTo>
                  <a:lnTo>
                    <a:pt x="366" y="110"/>
                  </a:lnTo>
                  <a:lnTo>
                    <a:pt x="363" y="114"/>
                  </a:lnTo>
                  <a:lnTo>
                    <a:pt x="362" y="115"/>
                  </a:lnTo>
                  <a:lnTo>
                    <a:pt x="360" y="115"/>
                  </a:lnTo>
                  <a:lnTo>
                    <a:pt x="355" y="115"/>
                  </a:lnTo>
                  <a:lnTo>
                    <a:pt x="354" y="118"/>
                  </a:lnTo>
                  <a:lnTo>
                    <a:pt x="354" y="120"/>
                  </a:lnTo>
                  <a:lnTo>
                    <a:pt x="357" y="123"/>
                  </a:lnTo>
                  <a:lnTo>
                    <a:pt x="359" y="127"/>
                  </a:lnTo>
                  <a:lnTo>
                    <a:pt x="357" y="130"/>
                  </a:lnTo>
                  <a:lnTo>
                    <a:pt x="353" y="132"/>
                  </a:lnTo>
                  <a:lnTo>
                    <a:pt x="351" y="133"/>
                  </a:lnTo>
                  <a:lnTo>
                    <a:pt x="345" y="132"/>
                  </a:lnTo>
                  <a:lnTo>
                    <a:pt x="340" y="133"/>
                  </a:lnTo>
                  <a:lnTo>
                    <a:pt x="338" y="134"/>
                  </a:lnTo>
                  <a:lnTo>
                    <a:pt x="338" y="136"/>
                  </a:lnTo>
                  <a:lnTo>
                    <a:pt x="337" y="138"/>
                  </a:lnTo>
                  <a:lnTo>
                    <a:pt x="336" y="139"/>
                  </a:lnTo>
                  <a:lnTo>
                    <a:pt x="333" y="142"/>
                  </a:lnTo>
                  <a:lnTo>
                    <a:pt x="330" y="145"/>
                  </a:lnTo>
                  <a:lnTo>
                    <a:pt x="325" y="147"/>
                  </a:lnTo>
                  <a:lnTo>
                    <a:pt x="324" y="148"/>
                  </a:lnTo>
                  <a:lnTo>
                    <a:pt x="320" y="148"/>
                  </a:lnTo>
                  <a:lnTo>
                    <a:pt x="317" y="150"/>
                  </a:lnTo>
                  <a:lnTo>
                    <a:pt x="315" y="151"/>
                  </a:lnTo>
                  <a:lnTo>
                    <a:pt x="313" y="152"/>
                  </a:lnTo>
                  <a:lnTo>
                    <a:pt x="310" y="153"/>
                  </a:lnTo>
                  <a:lnTo>
                    <a:pt x="306" y="156"/>
                  </a:lnTo>
                  <a:lnTo>
                    <a:pt x="305" y="156"/>
                  </a:lnTo>
                  <a:lnTo>
                    <a:pt x="297" y="156"/>
                  </a:lnTo>
                  <a:lnTo>
                    <a:pt x="286" y="156"/>
                  </a:lnTo>
                  <a:lnTo>
                    <a:pt x="283" y="157"/>
                  </a:lnTo>
                  <a:lnTo>
                    <a:pt x="280" y="156"/>
                  </a:lnTo>
                  <a:lnTo>
                    <a:pt x="278" y="155"/>
                  </a:lnTo>
                  <a:lnTo>
                    <a:pt x="275" y="151"/>
                  </a:lnTo>
                  <a:lnTo>
                    <a:pt x="272" y="150"/>
                  </a:lnTo>
                  <a:lnTo>
                    <a:pt x="268" y="150"/>
                  </a:lnTo>
                  <a:lnTo>
                    <a:pt x="263" y="151"/>
                  </a:lnTo>
                  <a:lnTo>
                    <a:pt x="262" y="151"/>
                  </a:lnTo>
                  <a:lnTo>
                    <a:pt x="253" y="145"/>
                  </a:lnTo>
                  <a:lnTo>
                    <a:pt x="250" y="143"/>
                  </a:lnTo>
                  <a:lnTo>
                    <a:pt x="247" y="141"/>
                  </a:lnTo>
                  <a:lnTo>
                    <a:pt x="243" y="141"/>
                  </a:lnTo>
                  <a:lnTo>
                    <a:pt x="240" y="140"/>
                  </a:lnTo>
                  <a:lnTo>
                    <a:pt x="238" y="137"/>
                  </a:lnTo>
                  <a:lnTo>
                    <a:pt x="238" y="132"/>
                  </a:lnTo>
                  <a:lnTo>
                    <a:pt x="241" y="130"/>
                  </a:lnTo>
                  <a:lnTo>
                    <a:pt x="245" y="131"/>
                  </a:lnTo>
                  <a:lnTo>
                    <a:pt x="247" y="131"/>
                  </a:lnTo>
                  <a:lnTo>
                    <a:pt x="248" y="130"/>
                  </a:lnTo>
                  <a:lnTo>
                    <a:pt x="250" y="131"/>
                  </a:lnTo>
                  <a:lnTo>
                    <a:pt x="252" y="132"/>
                  </a:lnTo>
                  <a:lnTo>
                    <a:pt x="259" y="130"/>
                  </a:lnTo>
                  <a:lnTo>
                    <a:pt x="263" y="132"/>
                  </a:lnTo>
                  <a:lnTo>
                    <a:pt x="267" y="134"/>
                  </a:lnTo>
                  <a:lnTo>
                    <a:pt x="270" y="134"/>
                  </a:lnTo>
                  <a:lnTo>
                    <a:pt x="274" y="134"/>
                  </a:lnTo>
                  <a:lnTo>
                    <a:pt x="279" y="132"/>
                  </a:lnTo>
                  <a:lnTo>
                    <a:pt x="281" y="132"/>
                  </a:lnTo>
                  <a:lnTo>
                    <a:pt x="286" y="132"/>
                  </a:lnTo>
                  <a:lnTo>
                    <a:pt x="290" y="129"/>
                  </a:lnTo>
                  <a:lnTo>
                    <a:pt x="291" y="119"/>
                  </a:lnTo>
                  <a:lnTo>
                    <a:pt x="292" y="116"/>
                  </a:lnTo>
                  <a:lnTo>
                    <a:pt x="294" y="116"/>
                  </a:lnTo>
                  <a:lnTo>
                    <a:pt x="295" y="116"/>
                  </a:lnTo>
                  <a:lnTo>
                    <a:pt x="297" y="118"/>
                  </a:lnTo>
                  <a:lnTo>
                    <a:pt x="294" y="119"/>
                  </a:lnTo>
                  <a:lnTo>
                    <a:pt x="294" y="121"/>
                  </a:lnTo>
                  <a:lnTo>
                    <a:pt x="293" y="125"/>
                  </a:lnTo>
                  <a:lnTo>
                    <a:pt x="294" y="129"/>
                  </a:lnTo>
                  <a:lnTo>
                    <a:pt x="297" y="132"/>
                  </a:lnTo>
                  <a:lnTo>
                    <a:pt x="300" y="132"/>
                  </a:lnTo>
                  <a:lnTo>
                    <a:pt x="304" y="130"/>
                  </a:lnTo>
                  <a:lnTo>
                    <a:pt x="308" y="130"/>
                  </a:lnTo>
                  <a:lnTo>
                    <a:pt x="311" y="132"/>
                  </a:lnTo>
                  <a:lnTo>
                    <a:pt x="314" y="131"/>
                  </a:lnTo>
                  <a:lnTo>
                    <a:pt x="316" y="130"/>
                  </a:lnTo>
                  <a:lnTo>
                    <a:pt x="318" y="129"/>
                  </a:lnTo>
                  <a:lnTo>
                    <a:pt x="320" y="129"/>
                  </a:lnTo>
                  <a:lnTo>
                    <a:pt x="321" y="129"/>
                  </a:lnTo>
                  <a:lnTo>
                    <a:pt x="324" y="126"/>
                  </a:lnTo>
                  <a:lnTo>
                    <a:pt x="325" y="122"/>
                  </a:lnTo>
                  <a:lnTo>
                    <a:pt x="327" y="119"/>
                  </a:lnTo>
                  <a:lnTo>
                    <a:pt x="333" y="114"/>
                  </a:lnTo>
                  <a:lnTo>
                    <a:pt x="335" y="113"/>
                  </a:lnTo>
                  <a:lnTo>
                    <a:pt x="337" y="113"/>
                  </a:lnTo>
                  <a:lnTo>
                    <a:pt x="341" y="113"/>
                  </a:lnTo>
                  <a:lnTo>
                    <a:pt x="344" y="111"/>
                  </a:lnTo>
                  <a:lnTo>
                    <a:pt x="344" y="108"/>
                  </a:lnTo>
                  <a:lnTo>
                    <a:pt x="344" y="104"/>
                  </a:lnTo>
                  <a:lnTo>
                    <a:pt x="340" y="94"/>
                  </a:lnTo>
                  <a:lnTo>
                    <a:pt x="340" y="93"/>
                  </a:lnTo>
                  <a:lnTo>
                    <a:pt x="341" y="91"/>
                  </a:lnTo>
                  <a:lnTo>
                    <a:pt x="342" y="89"/>
                  </a:lnTo>
                  <a:lnTo>
                    <a:pt x="345" y="89"/>
                  </a:lnTo>
                  <a:lnTo>
                    <a:pt x="349" y="90"/>
                  </a:lnTo>
                  <a:lnTo>
                    <a:pt x="351" y="92"/>
                  </a:lnTo>
                  <a:lnTo>
                    <a:pt x="352" y="93"/>
                  </a:lnTo>
                  <a:close/>
                  <a:moveTo>
                    <a:pt x="164" y="106"/>
                  </a:moveTo>
                  <a:lnTo>
                    <a:pt x="162" y="107"/>
                  </a:lnTo>
                  <a:lnTo>
                    <a:pt x="160" y="106"/>
                  </a:lnTo>
                  <a:lnTo>
                    <a:pt x="160" y="105"/>
                  </a:lnTo>
                  <a:lnTo>
                    <a:pt x="160" y="102"/>
                  </a:lnTo>
                  <a:lnTo>
                    <a:pt x="162" y="101"/>
                  </a:lnTo>
                  <a:lnTo>
                    <a:pt x="163" y="100"/>
                  </a:lnTo>
                  <a:lnTo>
                    <a:pt x="164" y="102"/>
                  </a:lnTo>
                  <a:lnTo>
                    <a:pt x="165" y="104"/>
                  </a:lnTo>
                  <a:lnTo>
                    <a:pt x="164" y="106"/>
                  </a:lnTo>
                  <a:close/>
                  <a:moveTo>
                    <a:pt x="439" y="129"/>
                  </a:moveTo>
                  <a:lnTo>
                    <a:pt x="438" y="129"/>
                  </a:lnTo>
                  <a:lnTo>
                    <a:pt x="437" y="125"/>
                  </a:lnTo>
                  <a:lnTo>
                    <a:pt x="437" y="122"/>
                  </a:lnTo>
                  <a:lnTo>
                    <a:pt x="436" y="120"/>
                  </a:lnTo>
                  <a:lnTo>
                    <a:pt x="435" y="119"/>
                  </a:lnTo>
                  <a:lnTo>
                    <a:pt x="437" y="116"/>
                  </a:lnTo>
                  <a:lnTo>
                    <a:pt x="438" y="116"/>
                  </a:lnTo>
                  <a:lnTo>
                    <a:pt x="440" y="117"/>
                  </a:lnTo>
                  <a:lnTo>
                    <a:pt x="440" y="119"/>
                  </a:lnTo>
                  <a:lnTo>
                    <a:pt x="442" y="122"/>
                  </a:lnTo>
                  <a:lnTo>
                    <a:pt x="440" y="127"/>
                  </a:lnTo>
                  <a:lnTo>
                    <a:pt x="439" y="129"/>
                  </a:lnTo>
                  <a:close/>
                  <a:moveTo>
                    <a:pt x="201" y="129"/>
                  </a:moveTo>
                  <a:lnTo>
                    <a:pt x="199" y="129"/>
                  </a:lnTo>
                  <a:lnTo>
                    <a:pt x="196" y="126"/>
                  </a:lnTo>
                  <a:lnTo>
                    <a:pt x="196" y="125"/>
                  </a:lnTo>
                  <a:lnTo>
                    <a:pt x="196" y="123"/>
                  </a:lnTo>
                  <a:lnTo>
                    <a:pt x="199" y="121"/>
                  </a:lnTo>
                  <a:lnTo>
                    <a:pt x="202" y="123"/>
                  </a:lnTo>
                  <a:lnTo>
                    <a:pt x="202" y="127"/>
                  </a:lnTo>
                  <a:lnTo>
                    <a:pt x="201" y="129"/>
                  </a:lnTo>
                  <a:close/>
                  <a:moveTo>
                    <a:pt x="481" y="169"/>
                  </a:moveTo>
                  <a:lnTo>
                    <a:pt x="480" y="172"/>
                  </a:lnTo>
                  <a:lnTo>
                    <a:pt x="479" y="172"/>
                  </a:lnTo>
                  <a:lnTo>
                    <a:pt x="478" y="171"/>
                  </a:lnTo>
                  <a:lnTo>
                    <a:pt x="476" y="172"/>
                  </a:lnTo>
                  <a:lnTo>
                    <a:pt x="474" y="173"/>
                  </a:lnTo>
                  <a:lnTo>
                    <a:pt x="473" y="174"/>
                  </a:lnTo>
                  <a:lnTo>
                    <a:pt x="470" y="174"/>
                  </a:lnTo>
                  <a:lnTo>
                    <a:pt x="467" y="173"/>
                  </a:lnTo>
                  <a:lnTo>
                    <a:pt x="464" y="172"/>
                  </a:lnTo>
                  <a:lnTo>
                    <a:pt x="461" y="169"/>
                  </a:lnTo>
                  <a:lnTo>
                    <a:pt x="459" y="167"/>
                  </a:lnTo>
                  <a:lnTo>
                    <a:pt x="457" y="163"/>
                  </a:lnTo>
                  <a:lnTo>
                    <a:pt x="457" y="160"/>
                  </a:lnTo>
                  <a:lnTo>
                    <a:pt x="457" y="157"/>
                  </a:lnTo>
                  <a:lnTo>
                    <a:pt x="451" y="154"/>
                  </a:lnTo>
                  <a:lnTo>
                    <a:pt x="451" y="154"/>
                  </a:lnTo>
                  <a:lnTo>
                    <a:pt x="448" y="150"/>
                  </a:lnTo>
                  <a:lnTo>
                    <a:pt x="446" y="149"/>
                  </a:lnTo>
                  <a:lnTo>
                    <a:pt x="443" y="146"/>
                  </a:lnTo>
                  <a:lnTo>
                    <a:pt x="442" y="145"/>
                  </a:lnTo>
                  <a:lnTo>
                    <a:pt x="442" y="141"/>
                  </a:lnTo>
                  <a:lnTo>
                    <a:pt x="441" y="139"/>
                  </a:lnTo>
                  <a:lnTo>
                    <a:pt x="442" y="132"/>
                  </a:lnTo>
                  <a:lnTo>
                    <a:pt x="442" y="129"/>
                  </a:lnTo>
                  <a:lnTo>
                    <a:pt x="443" y="130"/>
                  </a:lnTo>
                  <a:lnTo>
                    <a:pt x="445" y="131"/>
                  </a:lnTo>
                  <a:lnTo>
                    <a:pt x="446" y="132"/>
                  </a:lnTo>
                  <a:lnTo>
                    <a:pt x="450" y="132"/>
                  </a:lnTo>
                  <a:lnTo>
                    <a:pt x="453" y="135"/>
                  </a:lnTo>
                  <a:lnTo>
                    <a:pt x="456" y="140"/>
                  </a:lnTo>
                  <a:lnTo>
                    <a:pt x="456" y="141"/>
                  </a:lnTo>
                  <a:lnTo>
                    <a:pt x="457" y="143"/>
                  </a:lnTo>
                  <a:lnTo>
                    <a:pt x="461" y="145"/>
                  </a:lnTo>
                  <a:lnTo>
                    <a:pt x="462" y="146"/>
                  </a:lnTo>
                  <a:lnTo>
                    <a:pt x="465" y="152"/>
                  </a:lnTo>
                  <a:lnTo>
                    <a:pt x="467" y="152"/>
                  </a:lnTo>
                  <a:lnTo>
                    <a:pt x="468" y="153"/>
                  </a:lnTo>
                  <a:lnTo>
                    <a:pt x="470" y="154"/>
                  </a:lnTo>
                  <a:lnTo>
                    <a:pt x="473" y="156"/>
                  </a:lnTo>
                  <a:lnTo>
                    <a:pt x="477" y="159"/>
                  </a:lnTo>
                  <a:lnTo>
                    <a:pt x="478" y="162"/>
                  </a:lnTo>
                  <a:lnTo>
                    <a:pt x="479" y="165"/>
                  </a:lnTo>
                  <a:lnTo>
                    <a:pt x="481" y="169"/>
                  </a:lnTo>
                  <a:close/>
                  <a:moveTo>
                    <a:pt x="228" y="141"/>
                  </a:moveTo>
                  <a:lnTo>
                    <a:pt x="227" y="141"/>
                  </a:lnTo>
                  <a:lnTo>
                    <a:pt x="226" y="140"/>
                  </a:lnTo>
                  <a:lnTo>
                    <a:pt x="223" y="139"/>
                  </a:lnTo>
                  <a:lnTo>
                    <a:pt x="220" y="135"/>
                  </a:lnTo>
                  <a:lnTo>
                    <a:pt x="220" y="132"/>
                  </a:lnTo>
                  <a:lnTo>
                    <a:pt x="221" y="131"/>
                  </a:lnTo>
                  <a:lnTo>
                    <a:pt x="223" y="130"/>
                  </a:lnTo>
                  <a:lnTo>
                    <a:pt x="229" y="135"/>
                  </a:lnTo>
                  <a:lnTo>
                    <a:pt x="230" y="136"/>
                  </a:lnTo>
                  <a:lnTo>
                    <a:pt x="229" y="140"/>
                  </a:lnTo>
                  <a:lnTo>
                    <a:pt x="228" y="141"/>
                  </a:lnTo>
                  <a:close/>
                  <a:moveTo>
                    <a:pt x="87" y="226"/>
                  </a:moveTo>
                  <a:lnTo>
                    <a:pt x="86" y="226"/>
                  </a:lnTo>
                  <a:lnTo>
                    <a:pt x="80" y="224"/>
                  </a:lnTo>
                  <a:lnTo>
                    <a:pt x="78" y="222"/>
                  </a:lnTo>
                  <a:lnTo>
                    <a:pt x="85" y="223"/>
                  </a:lnTo>
                  <a:lnTo>
                    <a:pt x="87" y="224"/>
                  </a:lnTo>
                  <a:lnTo>
                    <a:pt x="87" y="225"/>
                  </a:lnTo>
                  <a:lnTo>
                    <a:pt x="87" y="226"/>
                  </a:lnTo>
                  <a:close/>
                  <a:moveTo>
                    <a:pt x="326" y="234"/>
                  </a:moveTo>
                  <a:lnTo>
                    <a:pt x="327" y="236"/>
                  </a:lnTo>
                  <a:lnTo>
                    <a:pt x="324" y="234"/>
                  </a:lnTo>
                  <a:lnTo>
                    <a:pt x="325" y="231"/>
                  </a:lnTo>
                  <a:lnTo>
                    <a:pt x="325" y="230"/>
                  </a:lnTo>
                  <a:lnTo>
                    <a:pt x="325" y="229"/>
                  </a:lnTo>
                  <a:lnTo>
                    <a:pt x="323" y="228"/>
                  </a:lnTo>
                  <a:lnTo>
                    <a:pt x="324" y="225"/>
                  </a:lnTo>
                  <a:lnTo>
                    <a:pt x="325" y="224"/>
                  </a:lnTo>
                  <a:lnTo>
                    <a:pt x="327" y="224"/>
                  </a:lnTo>
                  <a:lnTo>
                    <a:pt x="327" y="227"/>
                  </a:lnTo>
                  <a:lnTo>
                    <a:pt x="327" y="229"/>
                  </a:lnTo>
                  <a:lnTo>
                    <a:pt x="326" y="234"/>
                  </a:lnTo>
                  <a:close/>
                  <a:moveTo>
                    <a:pt x="87" y="231"/>
                  </a:moveTo>
                  <a:lnTo>
                    <a:pt x="88" y="232"/>
                  </a:lnTo>
                  <a:lnTo>
                    <a:pt x="83" y="230"/>
                  </a:lnTo>
                  <a:lnTo>
                    <a:pt x="78" y="227"/>
                  </a:lnTo>
                  <a:lnTo>
                    <a:pt x="76" y="226"/>
                  </a:lnTo>
                  <a:lnTo>
                    <a:pt x="75" y="224"/>
                  </a:lnTo>
                  <a:lnTo>
                    <a:pt x="78" y="226"/>
                  </a:lnTo>
                  <a:lnTo>
                    <a:pt x="82" y="227"/>
                  </a:lnTo>
                  <a:lnTo>
                    <a:pt x="87" y="231"/>
                  </a:lnTo>
                  <a:close/>
                  <a:moveTo>
                    <a:pt x="375" y="241"/>
                  </a:moveTo>
                  <a:lnTo>
                    <a:pt x="377" y="242"/>
                  </a:lnTo>
                  <a:lnTo>
                    <a:pt x="380" y="242"/>
                  </a:lnTo>
                  <a:lnTo>
                    <a:pt x="382" y="244"/>
                  </a:lnTo>
                  <a:lnTo>
                    <a:pt x="383" y="244"/>
                  </a:lnTo>
                  <a:lnTo>
                    <a:pt x="385" y="245"/>
                  </a:lnTo>
                  <a:lnTo>
                    <a:pt x="387" y="246"/>
                  </a:lnTo>
                  <a:lnTo>
                    <a:pt x="387" y="247"/>
                  </a:lnTo>
                  <a:lnTo>
                    <a:pt x="386" y="247"/>
                  </a:lnTo>
                  <a:lnTo>
                    <a:pt x="385" y="248"/>
                  </a:lnTo>
                  <a:lnTo>
                    <a:pt x="385" y="249"/>
                  </a:lnTo>
                  <a:lnTo>
                    <a:pt x="384" y="249"/>
                  </a:lnTo>
                  <a:lnTo>
                    <a:pt x="382" y="250"/>
                  </a:lnTo>
                  <a:lnTo>
                    <a:pt x="379" y="248"/>
                  </a:lnTo>
                  <a:lnTo>
                    <a:pt x="377" y="248"/>
                  </a:lnTo>
                  <a:lnTo>
                    <a:pt x="377" y="247"/>
                  </a:lnTo>
                  <a:lnTo>
                    <a:pt x="375" y="244"/>
                  </a:lnTo>
                  <a:lnTo>
                    <a:pt x="371" y="243"/>
                  </a:lnTo>
                  <a:lnTo>
                    <a:pt x="373" y="242"/>
                  </a:lnTo>
                  <a:lnTo>
                    <a:pt x="375" y="241"/>
                  </a:lnTo>
                  <a:close/>
                  <a:moveTo>
                    <a:pt x="302" y="258"/>
                  </a:moveTo>
                  <a:lnTo>
                    <a:pt x="301" y="260"/>
                  </a:lnTo>
                  <a:lnTo>
                    <a:pt x="300" y="259"/>
                  </a:lnTo>
                  <a:lnTo>
                    <a:pt x="294" y="254"/>
                  </a:lnTo>
                  <a:lnTo>
                    <a:pt x="295" y="251"/>
                  </a:lnTo>
                  <a:lnTo>
                    <a:pt x="298" y="249"/>
                  </a:lnTo>
                  <a:lnTo>
                    <a:pt x="301" y="251"/>
                  </a:lnTo>
                  <a:lnTo>
                    <a:pt x="302" y="254"/>
                  </a:lnTo>
                  <a:lnTo>
                    <a:pt x="303" y="255"/>
                  </a:lnTo>
                  <a:lnTo>
                    <a:pt x="302" y="258"/>
                  </a:lnTo>
                  <a:close/>
                  <a:moveTo>
                    <a:pt x="308" y="254"/>
                  </a:moveTo>
                  <a:lnTo>
                    <a:pt x="312" y="256"/>
                  </a:lnTo>
                  <a:lnTo>
                    <a:pt x="315" y="256"/>
                  </a:lnTo>
                  <a:lnTo>
                    <a:pt x="316" y="256"/>
                  </a:lnTo>
                  <a:lnTo>
                    <a:pt x="319" y="259"/>
                  </a:lnTo>
                  <a:lnTo>
                    <a:pt x="319" y="261"/>
                  </a:lnTo>
                  <a:lnTo>
                    <a:pt x="319" y="263"/>
                  </a:lnTo>
                  <a:lnTo>
                    <a:pt x="319" y="264"/>
                  </a:lnTo>
                  <a:lnTo>
                    <a:pt x="318" y="265"/>
                  </a:lnTo>
                  <a:lnTo>
                    <a:pt x="318" y="264"/>
                  </a:lnTo>
                  <a:lnTo>
                    <a:pt x="317" y="264"/>
                  </a:lnTo>
                  <a:lnTo>
                    <a:pt x="312" y="264"/>
                  </a:lnTo>
                  <a:lnTo>
                    <a:pt x="310" y="263"/>
                  </a:lnTo>
                  <a:lnTo>
                    <a:pt x="305" y="263"/>
                  </a:lnTo>
                  <a:lnTo>
                    <a:pt x="306" y="261"/>
                  </a:lnTo>
                  <a:lnTo>
                    <a:pt x="307" y="260"/>
                  </a:lnTo>
                  <a:lnTo>
                    <a:pt x="305" y="256"/>
                  </a:lnTo>
                  <a:lnTo>
                    <a:pt x="305" y="255"/>
                  </a:lnTo>
                  <a:lnTo>
                    <a:pt x="305" y="254"/>
                  </a:lnTo>
                  <a:lnTo>
                    <a:pt x="307" y="254"/>
                  </a:lnTo>
                  <a:lnTo>
                    <a:pt x="308" y="254"/>
                  </a:lnTo>
                  <a:close/>
                  <a:moveTo>
                    <a:pt x="325" y="276"/>
                  </a:moveTo>
                  <a:lnTo>
                    <a:pt x="327" y="276"/>
                  </a:lnTo>
                  <a:lnTo>
                    <a:pt x="329" y="273"/>
                  </a:lnTo>
                  <a:lnTo>
                    <a:pt x="331" y="272"/>
                  </a:lnTo>
                  <a:lnTo>
                    <a:pt x="332" y="273"/>
                  </a:lnTo>
                  <a:lnTo>
                    <a:pt x="330" y="281"/>
                  </a:lnTo>
                  <a:lnTo>
                    <a:pt x="328" y="280"/>
                  </a:lnTo>
                  <a:lnTo>
                    <a:pt x="322" y="278"/>
                  </a:lnTo>
                  <a:lnTo>
                    <a:pt x="321" y="275"/>
                  </a:lnTo>
                  <a:lnTo>
                    <a:pt x="319" y="273"/>
                  </a:lnTo>
                  <a:lnTo>
                    <a:pt x="319" y="271"/>
                  </a:lnTo>
                  <a:lnTo>
                    <a:pt x="316" y="267"/>
                  </a:lnTo>
                  <a:lnTo>
                    <a:pt x="316" y="266"/>
                  </a:lnTo>
                  <a:lnTo>
                    <a:pt x="317" y="266"/>
                  </a:lnTo>
                  <a:lnTo>
                    <a:pt x="319" y="268"/>
                  </a:lnTo>
                  <a:lnTo>
                    <a:pt x="324" y="273"/>
                  </a:lnTo>
                  <a:lnTo>
                    <a:pt x="324" y="274"/>
                  </a:lnTo>
                  <a:lnTo>
                    <a:pt x="325" y="276"/>
                  </a:lnTo>
                  <a:close/>
                  <a:moveTo>
                    <a:pt x="319" y="293"/>
                  </a:moveTo>
                  <a:lnTo>
                    <a:pt x="319" y="295"/>
                  </a:lnTo>
                  <a:lnTo>
                    <a:pt x="316" y="294"/>
                  </a:lnTo>
                  <a:lnTo>
                    <a:pt x="316" y="294"/>
                  </a:lnTo>
                  <a:lnTo>
                    <a:pt x="316" y="293"/>
                  </a:lnTo>
                  <a:lnTo>
                    <a:pt x="319" y="293"/>
                  </a:lnTo>
                  <a:close/>
                  <a:moveTo>
                    <a:pt x="427" y="319"/>
                  </a:moveTo>
                  <a:lnTo>
                    <a:pt x="427" y="320"/>
                  </a:lnTo>
                  <a:lnTo>
                    <a:pt x="426" y="319"/>
                  </a:lnTo>
                  <a:lnTo>
                    <a:pt x="422" y="321"/>
                  </a:lnTo>
                  <a:lnTo>
                    <a:pt x="420" y="321"/>
                  </a:lnTo>
                  <a:lnTo>
                    <a:pt x="420" y="319"/>
                  </a:lnTo>
                  <a:lnTo>
                    <a:pt x="419" y="318"/>
                  </a:lnTo>
                  <a:lnTo>
                    <a:pt x="422" y="319"/>
                  </a:lnTo>
                  <a:lnTo>
                    <a:pt x="421" y="317"/>
                  </a:lnTo>
                  <a:lnTo>
                    <a:pt x="426" y="318"/>
                  </a:lnTo>
                  <a:lnTo>
                    <a:pt x="427" y="319"/>
                  </a:lnTo>
                  <a:close/>
                  <a:moveTo>
                    <a:pt x="404" y="323"/>
                  </a:moveTo>
                  <a:lnTo>
                    <a:pt x="409" y="324"/>
                  </a:lnTo>
                  <a:lnTo>
                    <a:pt x="410" y="325"/>
                  </a:lnTo>
                  <a:lnTo>
                    <a:pt x="409" y="327"/>
                  </a:lnTo>
                  <a:lnTo>
                    <a:pt x="404" y="328"/>
                  </a:lnTo>
                  <a:lnTo>
                    <a:pt x="403" y="326"/>
                  </a:lnTo>
                  <a:lnTo>
                    <a:pt x="399" y="325"/>
                  </a:lnTo>
                  <a:lnTo>
                    <a:pt x="398" y="323"/>
                  </a:lnTo>
                  <a:lnTo>
                    <a:pt x="396" y="324"/>
                  </a:lnTo>
                  <a:lnTo>
                    <a:pt x="397" y="322"/>
                  </a:lnTo>
                  <a:lnTo>
                    <a:pt x="394" y="321"/>
                  </a:lnTo>
                  <a:lnTo>
                    <a:pt x="393" y="318"/>
                  </a:lnTo>
                  <a:lnTo>
                    <a:pt x="393" y="318"/>
                  </a:lnTo>
                  <a:lnTo>
                    <a:pt x="396" y="318"/>
                  </a:lnTo>
                  <a:lnTo>
                    <a:pt x="404" y="32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1" name="Freeform 939">
              <a:extLst>
                <a:ext uri="{FF2B5EF4-FFF2-40B4-BE49-F238E27FC236}">
                  <a16:creationId xmlns:a16="http://schemas.microsoft.com/office/drawing/2014/main" id="{7B0FB8CD-6F9B-CF52-B13E-9FD66EC9E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50610" y="9951792"/>
              <a:ext cx="10990" cy="10990"/>
            </a:xfrm>
            <a:custGeom>
              <a:avLst/>
              <a:gdLst>
                <a:gd name="T0" fmla="*/ 7 w 8"/>
                <a:gd name="T1" fmla="*/ 6 h 8"/>
                <a:gd name="T2" fmla="*/ 6 w 8"/>
                <a:gd name="T3" fmla="*/ 7 h 8"/>
                <a:gd name="T4" fmla="*/ 4 w 8"/>
                <a:gd name="T5" fmla="*/ 6 h 8"/>
                <a:gd name="T6" fmla="*/ 4 w 8"/>
                <a:gd name="T7" fmla="*/ 7 h 8"/>
                <a:gd name="T8" fmla="*/ 0 w 8"/>
                <a:gd name="T9" fmla="*/ 3 h 8"/>
                <a:gd name="T10" fmla="*/ 0 w 8"/>
                <a:gd name="T11" fmla="*/ 1 h 8"/>
                <a:gd name="T12" fmla="*/ 1 w 8"/>
                <a:gd name="T13" fmla="*/ 0 h 8"/>
                <a:gd name="T14" fmla="*/ 2 w 8"/>
                <a:gd name="T15" fmla="*/ 0 h 8"/>
                <a:gd name="T16" fmla="*/ 5 w 8"/>
                <a:gd name="T17" fmla="*/ 2 h 8"/>
                <a:gd name="T18" fmla="*/ 7 w 8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7" y="6"/>
                  </a:moveTo>
                  <a:lnTo>
                    <a:pt x="6" y="7"/>
                  </a:lnTo>
                  <a:lnTo>
                    <a:pt x="4" y="6"/>
                  </a:lnTo>
                  <a:lnTo>
                    <a:pt x="4" y="7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2" name="Freeform 940">
              <a:extLst>
                <a:ext uri="{FF2B5EF4-FFF2-40B4-BE49-F238E27FC236}">
                  <a16:creationId xmlns:a16="http://schemas.microsoft.com/office/drawing/2014/main" id="{D24681BF-52E6-AFF3-BEC8-2FC9CDBF9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29716" y="9973772"/>
              <a:ext cx="38465" cy="10990"/>
            </a:xfrm>
            <a:custGeom>
              <a:avLst/>
              <a:gdLst>
                <a:gd name="T0" fmla="*/ 18 w 31"/>
                <a:gd name="T1" fmla="*/ 0 h 8"/>
                <a:gd name="T2" fmla="*/ 28 w 31"/>
                <a:gd name="T3" fmla="*/ 2 h 8"/>
                <a:gd name="T4" fmla="*/ 29 w 31"/>
                <a:gd name="T5" fmla="*/ 2 h 8"/>
                <a:gd name="T6" fmla="*/ 29 w 31"/>
                <a:gd name="T7" fmla="*/ 1 h 8"/>
                <a:gd name="T8" fmla="*/ 29 w 31"/>
                <a:gd name="T9" fmla="*/ 1 h 8"/>
                <a:gd name="T10" fmla="*/ 30 w 31"/>
                <a:gd name="T11" fmla="*/ 1 h 8"/>
                <a:gd name="T12" fmla="*/ 29 w 31"/>
                <a:gd name="T13" fmla="*/ 3 h 8"/>
                <a:gd name="T14" fmla="*/ 28 w 31"/>
                <a:gd name="T15" fmla="*/ 3 h 8"/>
                <a:gd name="T16" fmla="*/ 26 w 31"/>
                <a:gd name="T17" fmla="*/ 3 h 8"/>
                <a:gd name="T18" fmla="*/ 25 w 31"/>
                <a:gd name="T19" fmla="*/ 4 h 8"/>
                <a:gd name="T20" fmla="*/ 22 w 31"/>
                <a:gd name="T21" fmla="*/ 7 h 8"/>
                <a:gd name="T22" fmla="*/ 20 w 31"/>
                <a:gd name="T23" fmla="*/ 6 h 8"/>
                <a:gd name="T24" fmla="*/ 18 w 31"/>
                <a:gd name="T25" fmla="*/ 7 h 8"/>
                <a:gd name="T26" fmla="*/ 13 w 31"/>
                <a:gd name="T27" fmla="*/ 7 h 8"/>
                <a:gd name="T28" fmla="*/ 7 w 31"/>
                <a:gd name="T29" fmla="*/ 6 h 8"/>
                <a:gd name="T30" fmla="*/ 6 w 31"/>
                <a:gd name="T31" fmla="*/ 7 h 8"/>
                <a:gd name="T32" fmla="*/ 4 w 31"/>
                <a:gd name="T33" fmla="*/ 7 h 8"/>
                <a:gd name="T34" fmla="*/ 2 w 31"/>
                <a:gd name="T35" fmla="*/ 7 h 8"/>
                <a:gd name="T36" fmla="*/ 1 w 31"/>
                <a:gd name="T37" fmla="*/ 7 h 8"/>
                <a:gd name="T38" fmla="*/ 0 w 31"/>
                <a:gd name="T39" fmla="*/ 6 h 8"/>
                <a:gd name="T40" fmla="*/ 0 w 31"/>
                <a:gd name="T41" fmla="*/ 5 h 8"/>
                <a:gd name="T42" fmla="*/ 3 w 31"/>
                <a:gd name="T43" fmla="*/ 5 h 8"/>
                <a:gd name="T44" fmla="*/ 2 w 31"/>
                <a:gd name="T45" fmla="*/ 1 h 8"/>
                <a:gd name="T46" fmla="*/ 5 w 31"/>
                <a:gd name="T47" fmla="*/ 0 h 8"/>
                <a:gd name="T48" fmla="*/ 8 w 31"/>
                <a:gd name="T49" fmla="*/ 0 h 8"/>
                <a:gd name="T50" fmla="*/ 11 w 31"/>
                <a:gd name="T51" fmla="*/ 0 h 8"/>
                <a:gd name="T52" fmla="*/ 18 w 31"/>
                <a:gd name="T5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8">
                  <a:moveTo>
                    <a:pt x="18" y="0"/>
                  </a:moveTo>
                  <a:lnTo>
                    <a:pt x="28" y="2"/>
                  </a:lnTo>
                  <a:lnTo>
                    <a:pt x="29" y="2"/>
                  </a:lnTo>
                  <a:lnTo>
                    <a:pt x="29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6" y="3"/>
                  </a:lnTo>
                  <a:lnTo>
                    <a:pt x="25" y="4"/>
                  </a:lnTo>
                  <a:lnTo>
                    <a:pt x="22" y="7"/>
                  </a:lnTo>
                  <a:lnTo>
                    <a:pt x="20" y="6"/>
                  </a:lnTo>
                  <a:lnTo>
                    <a:pt x="18" y="7"/>
                  </a:lnTo>
                  <a:lnTo>
                    <a:pt x="13" y="7"/>
                  </a:lnTo>
                  <a:lnTo>
                    <a:pt x="7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3" y="5"/>
                  </a:lnTo>
                  <a:lnTo>
                    <a:pt x="2" y="1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3" name="Freeform 941">
              <a:extLst>
                <a:ext uri="{FF2B5EF4-FFF2-40B4-BE49-F238E27FC236}">
                  <a16:creationId xmlns:a16="http://schemas.microsoft.com/office/drawing/2014/main" id="{E6BD1971-8094-7443-8430-F1249AC27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3677" y="9984763"/>
              <a:ext cx="5493" cy="5497"/>
            </a:xfrm>
            <a:custGeom>
              <a:avLst/>
              <a:gdLst>
                <a:gd name="T0" fmla="*/ 4 w 5"/>
                <a:gd name="T1" fmla="*/ 1 h 4"/>
                <a:gd name="T2" fmla="*/ 4 w 5"/>
                <a:gd name="T3" fmla="*/ 3 h 4"/>
                <a:gd name="T4" fmla="*/ 1 w 5"/>
                <a:gd name="T5" fmla="*/ 3 h 4"/>
                <a:gd name="T6" fmla="*/ 0 w 5"/>
                <a:gd name="T7" fmla="*/ 2 h 4"/>
                <a:gd name="T8" fmla="*/ 2 w 5"/>
                <a:gd name="T9" fmla="*/ 2 h 4"/>
                <a:gd name="T10" fmla="*/ 2 w 5"/>
                <a:gd name="T11" fmla="*/ 0 h 4"/>
                <a:gd name="T12" fmla="*/ 3 w 5"/>
                <a:gd name="T13" fmla="*/ 0 h 4"/>
                <a:gd name="T14" fmla="*/ 4 w 5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4" y="1"/>
                  </a:move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4" name="Freeform 942">
              <a:extLst>
                <a:ext uri="{FF2B5EF4-FFF2-40B4-BE49-F238E27FC236}">
                  <a16:creationId xmlns:a16="http://schemas.microsoft.com/office/drawing/2014/main" id="{46E29615-CF46-386F-9556-AAD16E4BB8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1600" y="9990260"/>
              <a:ext cx="21981" cy="10990"/>
            </a:xfrm>
            <a:custGeom>
              <a:avLst/>
              <a:gdLst>
                <a:gd name="T0" fmla="*/ 15 w 16"/>
                <a:gd name="T1" fmla="*/ 9 h 10"/>
                <a:gd name="T2" fmla="*/ 9 w 16"/>
                <a:gd name="T3" fmla="*/ 9 h 10"/>
                <a:gd name="T4" fmla="*/ 6 w 16"/>
                <a:gd name="T5" fmla="*/ 9 h 10"/>
                <a:gd name="T6" fmla="*/ 4 w 16"/>
                <a:gd name="T7" fmla="*/ 7 h 10"/>
                <a:gd name="T8" fmla="*/ 2 w 16"/>
                <a:gd name="T9" fmla="*/ 4 h 10"/>
                <a:gd name="T10" fmla="*/ 0 w 16"/>
                <a:gd name="T11" fmla="*/ 4 h 10"/>
                <a:gd name="T12" fmla="*/ 0 w 16"/>
                <a:gd name="T13" fmla="*/ 3 h 10"/>
                <a:gd name="T14" fmla="*/ 4 w 16"/>
                <a:gd name="T15" fmla="*/ 1 h 10"/>
                <a:gd name="T16" fmla="*/ 9 w 16"/>
                <a:gd name="T17" fmla="*/ 0 h 10"/>
                <a:gd name="T18" fmla="*/ 15 w 16"/>
                <a:gd name="T19" fmla="*/ 3 h 10"/>
                <a:gd name="T20" fmla="*/ 15 w 16"/>
                <a:gd name="T21" fmla="*/ 4 h 10"/>
                <a:gd name="T22" fmla="*/ 15 w 16"/>
                <a:gd name="T23" fmla="*/ 5 h 10"/>
                <a:gd name="T24" fmla="*/ 15 w 16"/>
                <a:gd name="T25" fmla="*/ 8 h 10"/>
                <a:gd name="T26" fmla="*/ 15 w 16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0">
                  <a:moveTo>
                    <a:pt x="15" y="9"/>
                  </a:moveTo>
                  <a:lnTo>
                    <a:pt x="9" y="9"/>
                  </a:lnTo>
                  <a:lnTo>
                    <a:pt x="6" y="9"/>
                  </a:lnTo>
                  <a:lnTo>
                    <a:pt x="4" y="7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4" y="1"/>
                  </a:lnTo>
                  <a:lnTo>
                    <a:pt x="9" y="0"/>
                  </a:lnTo>
                  <a:lnTo>
                    <a:pt x="15" y="3"/>
                  </a:lnTo>
                  <a:lnTo>
                    <a:pt x="15" y="4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5" name="Freeform 943">
              <a:extLst>
                <a:ext uri="{FF2B5EF4-FFF2-40B4-BE49-F238E27FC236}">
                  <a16:creationId xmlns:a16="http://schemas.microsoft.com/office/drawing/2014/main" id="{113BF657-B80D-93DB-D3A7-1370B1BFE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4571" y="10001250"/>
              <a:ext cx="93417" cy="93417"/>
            </a:xfrm>
            <a:custGeom>
              <a:avLst/>
              <a:gdLst>
                <a:gd name="T0" fmla="*/ 70 w 77"/>
                <a:gd name="T1" fmla="*/ 69 h 73"/>
                <a:gd name="T2" fmla="*/ 68 w 77"/>
                <a:gd name="T3" fmla="*/ 72 h 73"/>
                <a:gd name="T4" fmla="*/ 67 w 77"/>
                <a:gd name="T5" fmla="*/ 70 h 73"/>
                <a:gd name="T6" fmla="*/ 65 w 77"/>
                <a:gd name="T7" fmla="*/ 67 h 73"/>
                <a:gd name="T8" fmla="*/ 63 w 77"/>
                <a:gd name="T9" fmla="*/ 66 h 73"/>
                <a:gd name="T10" fmla="*/ 61 w 77"/>
                <a:gd name="T11" fmla="*/ 61 h 73"/>
                <a:gd name="T12" fmla="*/ 61 w 77"/>
                <a:gd name="T13" fmla="*/ 59 h 73"/>
                <a:gd name="T14" fmla="*/ 62 w 77"/>
                <a:gd name="T15" fmla="*/ 57 h 73"/>
                <a:gd name="T16" fmla="*/ 62 w 77"/>
                <a:gd name="T17" fmla="*/ 55 h 73"/>
                <a:gd name="T18" fmla="*/ 61 w 77"/>
                <a:gd name="T19" fmla="*/ 50 h 73"/>
                <a:gd name="T20" fmla="*/ 59 w 77"/>
                <a:gd name="T21" fmla="*/ 45 h 73"/>
                <a:gd name="T22" fmla="*/ 51 w 77"/>
                <a:gd name="T23" fmla="*/ 35 h 73"/>
                <a:gd name="T24" fmla="*/ 48 w 77"/>
                <a:gd name="T25" fmla="*/ 32 h 73"/>
                <a:gd name="T26" fmla="*/ 46 w 77"/>
                <a:gd name="T27" fmla="*/ 29 h 73"/>
                <a:gd name="T28" fmla="*/ 44 w 77"/>
                <a:gd name="T29" fmla="*/ 29 h 73"/>
                <a:gd name="T30" fmla="*/ 40 w 77"/>
                <a:gd name="T31" fmla="*/ 29 h 73"/>
                <a:gd name="T32" fmla="*/ 38 w 77"/>
                <a:gd name="T33" fmla="*/ 28 h 73"/>
                <a:gd name="T34" fmla="*/ 36 w 77"/>
                <a:gd name="T35" fmla="*/ 26 h 73"/>
                <a:gd name="T36" fmla="*/ 33 w 77"/>
                <a:gd name="T37" fmla="*/ 25 h 73"/>
                <a:gd name="T38" fmla="*/ 26 w 77"/>
                <a:gd name="T39" fmla="*/ 19 h 73"/>
                <a:gd name="T40" fmla="*/ 23 w 77"/>
                <a:gd name="T41" fmla="*/ 17 h 73"/>
                <a:gd name="T42" fmla="*/ 21 w 77"/>
                <a:gd name="T43" fmla="*/ 15 h 73"/>
                <a:gd name="T44" fmla="*/ 10 w 77"/>
                <a:gd name="T45" fmla="*/ 8 h 73"/>
                <a:gd name="T46" fmla="*/ 7 w 77"/>
                <a:gd name="T47" fmla="*/ 7 h 73"/>
                <a:gd name="T48" fmla="*/ 3 w 77"/>
                <a:gd name="T49" fmla="*/ 7 h 73"/>
                <a:gd name="T50" fmla="*/ 0 w 77"/>
                <a:gd name="T51" fmla="*/ 6 h 73"/>
                <a:gd name="T52" fmla="*/ 2 w 77"/>
                <a:gd name="T53" fmla="*/ 4 h 73"/>
                <a:gd name="T54" fmla="*/ 3 w 77"/>
                <a:gd name="T55" fmla="*/ 3 h 73"/>
                <a:gd name="T56" fmla="*/ 2 w 77"/>
                <a:gd name="T57" fmla="*/ 0 h 73"/>
                <a:gd name="T58" fmla="*/ 8 w 77"/>
                <a:gd name="T59" fmla="*/ 4 h 73"/>
                <a:gd name="T60" fmla="*/ 13 w 77"/>
                <a:gd name="T61" fmla="*/ 7 h 73"/>
                <a:gd name="T62" fmla="*/ 15 w 77"/>
                <a:gd name="T63" fmla="*/ 10 h 73"/>
                <a:gd name="T64" fmla="*/ 18 w 77"/>
                <a:gd name="T65" fmla="*/ 10 h 73"/>
                <a:gd name="T66" fmla="*/ 23 w 77"/>
                <a:gd name="T67" fmla="*/ 12 h 73"/>
                <a:gd name="T68" fmla="*/ 26 w 77"/>
                <a:gd name="T69" fmla="*/ 14 h 73"/>
                <a:gd name="T70" fmla="*/ 30 w 77"/>
                <a:gd name="T71" fmla="*/ 16 h 73"/>
                <a:gd name="T72" fmla="*/ 34 w 77"/>
                <a:gd name="T73" fmla="*/ 19 h 73"/>
                <a:gd name="T74" fmla="*/ 41 w 77"/>
                <a:gd name="T75" fmla="*/ 21 h 73"/>
                <a:gd name="T76" fmla="*/ 42 w 77"/>
                <a:gd name="T77" fmla="*/ 23 h 73"/>
                <a:gd name="T78" fmla="*/ 45 w 77"/>
                <a:gd name="T79" fmla="*/ 27 h 73"/>
                <a:gd name="T80" fmla="*/ 50 w 77"/>
                <a:gd name="T81" fmla="*/ 30 h 73"/>
                <a:gd name="T82" fmla="*/ 52 w 77"/>
                <a:gd name="T83" fmla="*/ 32 h 73"/>
                <a:gd name="T84" fmla="*/ 72 w 77"/>
                <a:gd name="T85" fmla="*/ 49 h 73"/>
                <a:gd name="T86" fmla="*/ 75 w 77"/>
                <a:gd name="T87" fmla="*/ 53 h 73"/>
                <a:gd name="T88" fmla="*/ 76 w 77"/>
                <a:gd name="T89" fmla="*/ 56 h 73"/>
                <a:gd name="T90" fmla="*/ 75 w 77"/>
                <a:gd name="T91" fmla="*/ 58 h 73"/>
                <a:gd name="T92" fmla="*/ 73 w 77"/>
                <a:gd name="T93" fmla="*/ 61 h 73"/>
                <a:gd name="T94" fmla="*/ 73 w 77"/>
                <a:gd name="T95" fmla="*/ 64 h 73"/>
                <a:gd name="T96" fmla="*/ 72 w 77"/>
                <a:gd name="T97" fmla="*/ 67 h 73"/>
                <a:gd name="T98" fmla="*/ 70 w 77"/>
                <a:gd name="T99" fmla="*/ 6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7" h="73">
                  <a:moveTo>
                    <a:pt x="70" y="69"/>
                  </a:moveTo>
                  <a:lnTo>
                    <a:pt x="68" y="72"/>
                  </a:lnTo>
                  <a:lnTo>
                    <a:pt x="67" y="70"/>
                  </a:lnTo>
                  <a:lnTo>
                    <a:pt x="65" y="67"/>
                  </a:lnTo>
                  <a:lnTo>
                    <a:pt x="63" y="66"/>
                  </a:lnTo>
                  <a:lnTo>
                    <a:pt x="61" y="61"/>
                  </a:lnTo>
                  <a:lnTo>
                    <a:pt x="61" y="59"/>
                  </a:lnTo>
                  <a:lnTo>
                    <a:pt x="62" y="57"/>
                  </a:lnTo>
                  <a:lnTo>
                    <a:pt x="62" y="55"/>
                  </a:lnTo>
                  <a:lnTo>
                    <a:pt x="61" y="50"/>
                  </a:lnTo>
                  <a:lnTo>
                    <a:pt x="59" y="45"/>
                  </a:lnTo>
                  <a:lnTo>
                    <a:pt x="51" y="35"/>
                  </a:lnTo>
                  <a:lnTo>
                    <a:pt x="48" y="32"/>
                  </a:lnTo>
                  <a:lnTo>
                    <a:pt x="46" y="29"/>
                  </a:lnTo>
                  <a:lnTo>
                    <a:pt x="44" y="29"/>
                  </a:lnTo>
                  <a:lnTo>
                    <a:pt x="40" y="29"/>
                  </a:lnTo>
                  <a:lnTo>
                    <a:pt x="38" y="28"/>
                  </a:lnTo>
                  <a:lnTo>
                    <a:pt x="36" y="26"/>
                  </a:lnTo>
                  <a:lnTo>
                    <a:pt x="33" y="25"/>
                  </a:lnTo>
                  <a:lnTo>
                    <a:pt x="26" y="19"/>
                  </a:lnTo>
                  <a:lnTo>
                    <a:pt x="23" y="17"/>
                  </a:lnTo>
                  <a:lnTo>
                    <a:pt x="21" y="15"/>
                  </a:lnTo>
                  <a:lnTo>
                    <a:pt x="10" y="8"/>
                  </a:lnTo>
                  <a:lnTo>
                    <a:pt x="7" y="7"/>
                  </a:lnTo>
                  <a:lnTo>
                    <a:pt x="3" y="7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3"/>
                  </a:lnTo>
                  <a:lnTo>
                    <a:pt x="2" y="0"/>
                  </a:lnTo>
                  <a:lnTo>
                    <a:pt x="8" y="4"/>
                  </a:lnTo>
                  <a:lnTo>
                    <a:pt x="13" y="7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23" y="12"/>
                  </a:lnTo>
                  <a:lnTo>
                    <a:pt x="26" y="14"/>
                  </a:lnTo>
                  <a:lnTo>
                    <a:pt x="30" y="16"/>
                  </a:lnTo>
                  <a:lnTo>
                    <a:pt x="34" y="19"/>
                  </a:lnTo>
                  <a:lnTo>
                    <a:pt x="41" y="21"/>
                  </a:lnTo>
                  <a:lnTo>
                    <a:pt x="42" y="23"/>
                  </a:lnTo>
                  <a:lnTo>
                    <a:pt x="45" y="27"/>
                  </a:lnTo>
                  <a:lnTo>
                    <a:pt x="50" y="30"/>
                  </a:lnTo>
                  <a:lnTo>
                    <a:pt x="52" y="32"/>
                  </a:lnTo>
                  <a:lnTo>
                    <a:pt x="72" y="49"/>
                  </a:lnTo>
                  <a:lnTo>
                    <a:pt x="75" y="53"/>
                  </a:lnTo>
                  <a:lnTo>
                    <a:pt x="76" y="56"/>
                  </a:lnTo>
                  <a:lnTo>
                    <a:pt x="75" y="58"/>
                  </a:lnTo>
                  <a:lnTo>
                    <a:pt x="73" y="61"/>
                  </a:lnTo>
                  <a:lnTo>
                    <a:pt x="73" y="64"/>
                  </a:lnTo>
                  <a:lnTo>
                    <a:pt x="72" y="67"/>
                  </a:lnTo>
                  <a:lnTo>
                    <a:pt x="70" y="6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6" name="Freeform 945">
              <a:extLst>
                <a:ext uri="{FF2B5EF4-FFF2-40B4-BE49-F238E27FC236}">
                  <a16:creationId xmlns:a16="http://schemas.microsoft.com/office/drawing/2014/main" id="{D2328177-4167-C165-962C-260D4C6EC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4026" y="10006743"/>
              <a:ext cx="5497" cy="5497"/>
            </a:xfrm>
            <a:custGeom>
              <a:avLst/>
              <a:gdLst>
                <a:gd name="T0" fmla="*/ 1 w 4"/>
                <a:gd name="T1" fmla="*/ 5 h 6"/>
                <a:gd name="T2" fmla="*/ 0 w 4"/>
                <a:gd name="T3" fmla="*/ 5 h 6"/>
                <a:gd name="T4" fmla="*/ 0 w 4"/>
                <a:gd name="T5" fmla="*/ 2 h 6"/>
                <a:gd name="T6" fmla="*/ 1 w 4"/>
                <a:gd name="T7" fmla="*/ 0 h 6"/>
                <a:gd name="T8" fmla="*/ 3 w 4"/>
                <a:gd name="T9" fmla="*/ 2 h 6"/>
                <a:gd name="T10" fmla="*/ 3 w 4"/>
                <a:gd name="T11" fmla="*/ 4 h 6"/>
                <a:gd name="T12" fmla="*/ 1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1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7" name="Freeform 946">
              <a:extLst>
                <a:ext uri="{FF2B5EF4-FFF2-40B4-BE49-F238E27FC236}">
                  <a16:creationId xmlns:a16="http://schemas.microsoft.com/office/drawing/2014/main" id="{A1DF090F-830B-50E7-8C55-1CC8EB901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44026" y="10012240"/>
              <a:ext cx="5497" cy="5493"/>
            </a:xfrm>
            <a:custGeom>
              <a:avLst/>
              <a:gdLst>
                <a:gd name="T0" fmla="*/ 5 w 6"/>
                <a:gd name="T1" fmla="*/ 3 h 6"/>
                <a:gd name="T2" fmla="*/ 4 w 6"/>
                <a:gd name="T3" fmla="*/ 5 h 6"/>
                <a:gd name="T4" fmla="*/ 4 w 6"/>
                <a:gd name="T5" fmla="*/ 5 h 6"/>
                <a:gd name="T6" fmla="*/ 0 w 6"/>
                <a:gd name="T7" fmla="*/ 1 h 6"/>
                <a:gd name="T8" fmla="*/ 0 w 6"/>
                <a:gd name="T9" fmla="*/ 1 h 6"/>
                <a:gd name="T10" fmla="*/ 1 w 6"/>
                <a:gd name="T11" fmla="*/ 0 h 6"/>
                <a:gd name="T12" fmla="*/ 4 w 6"/>
                <a:gd name="T13" fmla="*/ 2 h 6"/>
                <a:gd name="T14" fmla="*/ 5 w 6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5" y="3"/>
                  </a:moveTo>
                  <a:lnTo>
                    <a:pt x="4" y="5"/>
                  </a:lnTo>
                  <a:lnTo>
                    <a:pt x="4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8" name="Freeform 947">
              <a:extLst>
                <a:ext uri="{FF2B5EF4-FFF2-40B4-BE49-F238E27FC236}">
                  <a16:creationId xmlns:a16="http://schemas.microsoft.com/office/drawing/2014/main" id="{23AF9CC0-B7A0-A050-D6B8-5B8ADB362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6007" y="10017734"/>
              <a:ext cx="5497" cy="10990"/>
            </a:xfrm>
            <a:custGeom>
              <a:avLst/>
              <a:gdLst>
                <a:gd name="T0" fmla="*/ 4 w 5"/>
                <a:gd name="T1" fmla="*/ 3 h 7"/>
                <a:gd name="T2" fmla="*/ 3 w 5"/>
                <a:gd name="T3" fmla="*/ 6 h 7"/>
                <a:gd name="T4" fmla="*/ 1 w 5"/>
                <a:gd name="T5" fmla="*/ 4 h 7"/>
                <a:gd name="T6" fmla="*/ 0 w 5"/>
                <a:gd name="T7" fmla="*/ 1 h 7"/>
                <a:gd name="T8" fmla="*/ 1 w 5"/>
                <a:gd name="T9" fmla="*/ 1 h 7"/>
                <a:gd name="T10" fmla="*/ 3 w 5"/>
                <a:gd name="T11" fmla="*/ 0 h 7"/>
                <a:gd name="T12" fmla="*/ 4 w 5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lnTo>
                    <a:pt x="3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29" name="Freeform 948">
              <a:extLst>
                <a:ext uri="{FF2B5EF4-FFF2-40B4-BE49-F238E27FC236}">
                  <a16:creationId xmlns:a16="http://schemas.microsoft.com/office/drawing/2014/main" id="{2B3E4D2A-8456-8ECC-A594-3A3B5BF42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9969" y="10056202"/>
              <a:ext cx="5497" cy="5493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2 h 3"/>
                <a:gd name="T4" fmla="*/ 0 w 3"/>
                <a:gd name="T5" fmla="*/ 2 h 3"/>
                <a:gd name="T6" fmla="*/ 2 w 3"/>
                <a:gd name="T7" fmla="*/ 0 h 3"/>
                <a:gd name="T8" fmla="*/ 2 w 3"/>
                <a:gd name="T9" fmla="*/ 0 h 3"/>
                <a:gd name="T10" fmla="*/ 2 w 3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0" name="Freeform 950">
              <a:extLst>
                <a:ext uri="{FF2B5EF4-FFF2-40B4-BE49-F238E27FC236}">
                  <a16:creationId xmlns:a16="http://schemas.microsoft.com/office/drawing/2014/main" id="{6A17156B-4C9D-B3B2-B718-D7C910E0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2238" y="10078183"/>
              <a:ext cx="5497" cy="10990"/>
            </a:xfrm>
            <a:custGeom>
              <a:avLst/>
              <a:gdLst>
                <a:gd name="T0" fmla="*/ 4 w 6"/>
                <a:gd name="T1" fmla="*/ 6 h 8"/>
                <a:gd name="T2" fmla="*/ 2 w 6"/>
                <a:gd name="T3" fmla="*/ 7 h 8"/>
                <a:gd name="T4" fmla="*/ 0 w 6"/>
                <a:gd name="T5" fmla="*/ 6 h 8"/>
                <a:gd name="T6" fmla="*/ 0 w 6"/>
                <a:gd name="T7" fmla="*/ 5 h 8"/>
                <a:gd name="T8" fmla="*/ 0 w 6"/>
                <a:gd name="T9" fmla="*/ 2 h 8"/>
                <a:gd name="T10" fmla="*/ 2 w 6"/>
                <a:gd name="T11" fmla="*/ 1 h 8"/>
                <a:gd name="T12" fmla="*/ 3 w 6"/>
                <a:gd name="T13" fmla="*/ 0 h 8"/>
                <a:gd name="T14" fmla="*/ 4 w 6"/>
                <a:gd name="T15" fmla="*/ 2 h 8"/>
                <a:gd name="T16" fmla="*/ 5 w 6"/>
                <a:gd name="T17" fmla="*/ 4 h 8"/>
                <a:gd name="T18" fmla="*/ 4 w 6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6"/>
                  </a:moveTo>
                  <a:lnTo>
                    <a:pt x="2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1" name="Freeform 951">
              <a:extLst>
                <a:ext uri="{FF2B5EF4-FFF2-40B4-BE49-F238E27FC236}">
                  <a16:creationId xmlns:a16="http://schemas.microsoft.com/office/drawing/2014/main" id="{873880F9-E7F3-F734-B735-134F84369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2940" y="10094667"/>
              <a:ext cx="10990" cy="16487"/>
            </a:xfrm>
            <a:custGeom>
              <a:avLst/>
              <a:gdLst>
                <a:gd name="T0" fmla="*/ 4 w 8"/>
                <a:gd name="T1" fmla="*/ 13 h 14"/>
                <a:gd name="T2" fmla="*/ 3 w 8"/>
                <a:gd name="T3" fmla="*/ 13 h 14"/>
                <a:gd name="T4" fmla="*/ 2 w 8"/>
                <a:gd name="T5" fmla="*/ 9 h 14"/>
                <a:gd name="T6" fmla="*/ 2 w 8"/>
                <a:gd name="T7" fmla="*/ 6 h 14"/>
                <a:gd name="T8" fmla="*/ 1 w 8"/>
                <a:gd name="T9" fmla="*/ 4 h 14"/>
                <a:gd name="T10" fmla="*/ 0 w 8"/>
                <a:gd name="T11" fmla="*/ 3 h 14"/>
                <a:gd name="T12" fmla="*/ 2 w 8"/>
                <a:gd name="T13" fmla="*/ 0 h 14"/>
                <a:gd name="T14" fmla="*/ 3 w 8"/>
                <a:gd name="T15" fmla="*/ 0 h 14"/>
                <a:gd name="T16" fmla="*/ 5 w 8"/>
                <a:gd name="T17" fmla="*/ 1 h 14"/>
                <a:gd name="T18" fmla="*/ 5 w 8"/>
                <a:gd name="T19" fmla="*/ 3 h 14"/>
                <a:gd name="T20" fmla="*/ 7 w 8"/>
                <a:gd name="T21" fmla="*/ 6 h 14"/>
                <a:gd name="T22" fmla="*/ 5 w 8"/>
                <a:gd name="T23" fmla="*/ 11 h 14"/>
                <a:gd name="T24" fmla="*/ 4 w 8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4">
                  <a:moveTo>
                    <a:pt x="4" y="13"/>
                  </a:moveTo>
                  <a:lnTo>
                    <a:pt x="3" y="13"/>
                  </a:lnTo>
                  <a:lnTo>
                    <a:pt x="2" y="9"/>
                  </a:lnTo>
                  <a:lnTo>
                    <a:pt x="2" y="6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7" y="6"/>
                  </a:lnTo>
                  <a:lnTo>
                    <a:pt x="5" y="11"/>
                  </a:lnTo>
                  <a:lnTo>
                    <a:pt x="4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2" name="Freeform 952">
              <a:extLst>
                <a:ext uri="{FF2B5EF4-FFF2-40B4-BE49-F238E27FC236}">
                  <a16:creationId xmlns:a16="http://schemas.microsoft.com/office/drawing/2014/main" id="{1F45BE1C-3454-9C45-6D4E-34B947521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46199" y="10105657"/>
              <a:ext cx="10990" cy="10990"/>
            </a:xfrm>
            <a:custGeom>
              <a:avLst/>
              <a:gdLst>
                <a:gd name="T0" fmla="*/ 5 w 7"/>
                <a:gd name="T1" fmla="*/ 8 h 9"/>
                <a:gd name="T2" fmla="*/ 3 w 7"/>
                <a:gd name="T3" fmla="*/ 8 h 9"/>
                <a:gd name="T4" fmla="*/ 0 w 7"/>
                <a:gd name="T5" fmla="*/ 5 h 9"/>
                <a:gd name="T6" fmla="*/ 0 w 7"/>
                <a:gd name="T7" fmla="*/ 4 h 9"/>
                <a:gd name="T8" fmla="*/ 0 w 7"/>
                <a:gd name="T9" fmla="*/ 2 h 9"/>
                <a:gd name="T10" fmla="*/ 3 w 7"/>
                <a:gd name="T11" fmla="*/ 0 h 9"/>
                <a:gd name="T12" fmla="*/ 6 w 7"/>
                <a:gd name="T13" fmla="*/ 2 h 9"/>
                <a:gd name="T14" fmla="*/ 6 w 7"/>
                <a:gd name="T15" fmla="*/ 6 h 9"/>
                <a:gd name="T16" fmla="*/ 5 w 7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5" y="8"/>
                  </a:moveTo>
                  <a:lnTo>
                    <a:pt x="3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2"/>
                  </a:lnTo>
                  <a:lnTo>
                    <a:pt x="6" y="6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3" name="Freeform 953">
              <a:extLst>
                <a:ext uri="{FF2B5EF4-FFF2-40B4-BE49-F238E27FC236}">
                  <a16:creationId xmlns:a16="http://schemas.microsoft.com/office/drawing/2014/main" id="{3AD02F11-7108-3DC9-553E-07FB59CF1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3930" y="10111154"/>
              <a:ext cx="49458" cy="54952"/>
            </a:xfrm>
            <a:custGeom>
              <a:avLst/>
              <a:gdLst>
                <a:gd name="T0" fmla="*/ 40 w 41"/>
                <a:gd name="T1" fmla="*/ 40 h 46"/>
                <a:gd name="T2" fmla="*/ 39 w 41"/>
                <a:gd name="T3" fmla="*/ 43 h 46"/>
                <a:gd name="T4" fmla="*/ 38 w 41"/>
                <a:gd name="T5" fmla="*/ 43 h 46"/>
                <a:gd name="T6" fmla="*/ 37 w 41"/>
                <a:gd name="T7" fmla="*/ 42 h 46"/>
                <a:gd name="T8" fmla="*/ 35 w 41"/>
                <a:gd name="T9" fmla="*/ 43 h 46"/>
                <a:gd name="T10" fmla="*/ 33 w 41"/>
                <a:gd name="T11" fmla="*/ 44 h 46"/>
                <a:gd name="T12" fmla="*/ 32 w 41"/>
                <a:gd name="T13" fmla="*/ 45 h 46"/>
                <a:gd name="T14" fmla="*/ 29 w 41"/>
                <a:gd name="T15" fmla="*/ 45 h 46"/>
                <a:gd name="T16" fmla="*/ 26 w 41"/>
                <a:gd name="T17" fmla="*/ 44 h 46"/>
                <a:gd name="T18" fmla="*/ 23 w 41"/>
                <a:gd name="T19" fmla="*/ 43 h 46"/>
                <a:gd name="T20" fmla="*/ 20 w 41"/>
                <a:gd name="T21" fmla="*/ 40 h 46"/>
                <a:gd name="T22" fmla="*/ 18 w 41"/>
                <a:gd name="T23" fmla="*/ 38 h 46"/>
                <a:gd name="T24" fmla="*/ 16 w 41"/>
                <a:gd name="T25" fmla="*/ 34 h 46"/>
                <a:gd name="T26" fmla="*/ 16 w 41"/>
                <a:gd name="T27" fmla="*/ 31 h 46"/>
                <a:gd name="T28" fmla="*/ 16 w 41"/>
                <a:gd name="T29" fmla="*/ 28 h 46"/>
                <a:gd name="T30" fmla="*/ 10 w 41"/>
                <a:gd name="T31" fmla="*/ 25 h 46"/>
                <a:gd name="T32" fmla="*/ 10 w 41"/>
                <a:gd name="T33" fmla="*/ 25 h 46"/>
                <a:gd name="T34" fmla="*/ 7 w 41"/>
                <a:gd name="T35" fmla="*/ 21 h 46"/>
                <a:gd name="T36" fmla="*/ 5 w 41"/>
                <a:gd name="T37" fmla="*/ 20 h 46"/>
                <a:gd name="T38" fmla="*/ 2 w 41"/>
                <a:gd name="T39" fmla="*/ 17 h 46"/>
                <a:gd name="T40" fmla="*/ 1 w 41"/>
                <a:gd name="T41" fmla="*/ 16 h 46"/>
                <a:gd name="T42" fmla="*/ 1 w 41"/>
                <a:gd name="T43" fmla="*/ 12 h 46"/>
                <a:gd name="T44" fmla="*/ 0 w 41"/>
                <a:gd name="T45" fmla="*/ 10 h 46"/>
                <a:gd name="T46" fmla="*/ 1 w 41"/>
                <a:gd name="T47" fmla="*/ 3 h 46"/>
                <a:gd name="T48" fmla="*/ 1 w 41"/>
                <a:gd name="T49" fmla="*/ 0 h 46"/>
                <a:gd name="T50" fmla="*/ 2 w 41"/>
                <a:gd name="T51" fmla="*/ 1 h 46"/>
                <a:gd name="T52" fmla="*/ 4 w 41"/>
                <a:gd name="T53" fmla="*/ 2 h 46"/>
                <a:gd name="T54" fmla="*/ 5 w 41"/>
                <a:gd name="T55" fmla="*/ 3 h 46"/>
                <a:gd name="T56" fmla="*/ 9 w 41"/>
                <a:gd name="T57" fmla="*/ 3 h 46"/>
                <a:gd name="T58" fmla="*/ 12 w 41"/>
                <a:gd name="T59" fmla="*/ 6 h 46"/>
                <a:gd name="T60" fmla="*/ 15 w 41"/>
                <a:gd name="T61" fmla="*/ 11 h 46"/>
                <a:gd name="T62" fmla="*/ 15 w 41"/>
                <a:gd name="T63" fmla="*/ 12 h 46"/>
                <a:gd name="T64" fmla="*/ 16 w 41"/>
                <a:gd name="T65" fmla="*/ 14 h 46"/>
                <a:gd name="T66" fmla="*/ 20 w 41"/>
                <a:gd name="T67" fmla="*/ 16 h 46"/>
                <a:gd name="T68" fmla="*/ 21 w 41"/>
                <a:gd name="T69" fmla="*/ 17 h 46"/>
                <a:gd name="T70" fmla="*/ 24 w 41"/>
                <a:gd name="T71" fmla="*/ 23 h 46"/>
                <a:gd name="T72" fmla="*/ 26 w 41"/>
                <a:gd name="T73" fmla="*/ 23 h 46"/>
                <a:gd name="T74" fmla="*/ 27 w 41"/>
                <a:gd name="T75" fmla="*/ 24 h 46"/>
                <a:gd name="T76" fmla="*/ 29 w 41"/>
                <a:gd name="T77" fmla="*/ 25 h 46"/>
                <a:gd name="T78" fmla="*/ 32 w 41"/>
                <a:gd name="T79" fmla="*/ 27 h 46"/>
                <a:gd name="T80" fmla="*/ 36 w 41"/>
                <a:gd name="T81" fmla="*/ 30 h 46"/>
                <a:gd name="T82" fmla="*/ 37 w 41"/>
                <a:gd name="T83" fmla="*/ 33 h 46"/>
                <a:gd name="T84" fmla="*/ 38 w 41"/>
                <a:gd name="T85" fmla="*/ 36 h 46"/>
                <a:gd name="T86" fmla="*/ 40 w 41"/>
                <a:gd name="T87" fmla="*/ 4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1" h="46">
                  <a:moveTo>
                    <a:pt x="40" y="40"/>
                  </a:moveTo>
                  <a:lnTo>
                    <a:pt x="39" y="43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5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29" y="45"/>
                  </a:lnTo>
                  <a:lnTo>
                    <a:pt x="26" y="44"/>
                  </a:lnTo>
                  <a:lnTo>
                    <a:pt x="23" y="43"/>
                  </a:lnTo>
                  <a:lnTo>
                    <a:pt x="20" y="40"/>
                  </a:lnTo>
                  <a:lnTo>
                    <a:pt x="18" y="38"/>
                  </a:lnTo>
                  <a:lnTo>
                    <a:pt x="16" y="34"/>
                  </a:lnTo>
                  <a:lnTo>
                    <a:pt x="16" y="31"/>
                  </a:lnTo>
                  <a:lnTo>
                    <a:pt x="16" y="28"/>
                  </a:lnTo>
                  <a:lnTo>
                    <a:pt x="10" y="25"/>
                  </a:lnTo>
                  <a:lnTo>
                    <a:pt x="10" y="25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1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4" y="2"/>
                  </a:lnTo>
                  <a:lnTo>
                    <a:pt x="5" y="3"/>
                  </a:lnTo>
                  <a:lnTo>
                    <a:pt x="9" y="3"/>
                  </a:lnTo>
                  <a:lnTo>
                    <a:pt x="12" y="6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6" y="14"/>
                  </a:lnTo>
                  <a:lnTo>
                    <a:pt x="20" y="16"/>
                  </a:lnTo>
                  <a:lnTo>
                    <a:pt x="21" y="17"/>
                  </a:lnTo>
                  <a:lnTo>
                    <a:pt x="24" y="23"/>
                  </a:lnTo>
                  <a:lnTo>
                    <a:pt x="26" y="23"/>
                  </a:lnTo>
                  <a:lnTo>
                    <a:pt x="27" y="24"/>
                  </a:lnTo>
                  <a:lnTo>
                    <a:pt x="29" y="25"/>
                  </a:lnTo>
                  <a:lnTo>
                    <a:pt x="32" y="27"/>
                  </a:lnTo>
                  <a:lnTo>
                    <a:pt x="36" y="30"/>
                  </a:lnTo>
                  <a:lnTo>
                    <a:pt x="37" y="33"/>
                  </a:lnTo>
                  <a:lnTo>
                    <a:pt x="38" y="36"/>
                  </a:lnTo>
                  <a:lnTo>
                    <a:pt x="40" y="4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4" name="Freeform 954">
              <a:extLst>
                <a:ext uri="{FF2B5EF4-FFF2-40B4-BE49-F238E27FC236}">
                  <a16:creationId xmlns:a16="http://schemas.microsoft.com/office/drawing/2014/main" id="{13491A2B-6B64-D1C0-D5CF-002B50903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9171" y="10116647"/>
              <a:ext cx="10990" cy="16487"/>
            </a:xfrm>
            <a:custGeom>
              <a:avLst/>
              <a:gdLst>
                <a:gd name="T0" fmla="*/ 8 w 11"/>
                <a:gd name="T1" fmla="*/ 11 h 12"/>
                <a:gd name="T2" fmla="*/ 7 w 11"/>
                <a:gd name="T3" fmla="*/ 11 h 12"/>
                <a:gd name="T4" fmla="*/ 6 w 11"/>
                <a:gd name="T5" fmla="*/ 10 h 12"/>
                <a:gd name="T6" fmla="*/ 3 w 11"/>
                <a:gd name="T7" fmla="*/ 9 h 12"/>
                <a:gd name="T8" fmla="*/ 0 w 11"/>
                <a:gd name="T9" fmla="*/ 5 h 12"/>
                <a:gd name="T10" fmla="*/ 0 w 11"/>
                <a:gd name="T11" fmla="*/ 2 h 12"/>
                <a:gd name="T12" fmla="*/ 1 w 11"/>
                <a:gd name="T13" fmla="*/ 1 h 12"/>
                <a:gd name="T14" fmla="*/ 3 w 11"/>
                <a:gd name="T15" fmla="*/ 0 h 12"/>
                <a:gd name="T16" fmla="*/ 9 w 11"/>
                <a:gd name="T17" fmla="*/ 5 h 12"/>
                <a:gd name="T18" fmla="*/ 10 w 11"/>
                <a:gd name="T19" fmla="*/ 6 h 12"/>
                <a:gd name="T20" fmla="*/ 9 w 11"/>
                <a:gd name="T21" fmla="*/ 10 h 12"/>
                <a:gd name="T22" fmla="*/ 8 w 11"/>
                <a:gd name="T2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2">
                  <a:moveTo>
                    <a:pt x="8" y="11"/>
                  </a:moveTo>
                  <a:lnTo>
                    <a:pt x="7" y="11"/>
                  </a:lnTo>
                  <a:lnTo>
                    <a:pt x="6" y="10"/>
                  </a:lnTo>
                  <a:lnTo>
                    <a:pt x="3" y="9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9" y="5"/>
                  </a:lnTo>
                  <a:lnTo>
                    <a:pt x="10" y="6"/>
                  </a:lnTo>
                  <a:lnTo>
                    <a:pt x="9" y="10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5" name="Freeform 955">
              <a:extLst>
                <a:ext uri="{FF2B5EF4-FFF2-40B4-BE49-F238E27FC236}">
                  <a16:creationId xmlns:a16="http://schemas.microsoft.com/office/drawing/2014/main" id="{E4A6557B-986F-86A1-9E16-1C4F4945F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7831" y="10226551"/>
              <a:ext cx="10990" cy="5497"/>
            </a:xfrm>
            <a:custGeom>
              <a:avLst/>
              <a:gdLst>
                <a:gd name="T0" fmla="*/ 9 w 10"/>
                <a:gd name="T1" fmla="*/ 4 h 5"/>
                <a:gd name="T2" fmla="*/ 8 w 10"/>
                <a:gd name="T3" fmla="*/ 4 h 5"/>
                <a:gd name="T4" fmla="*/ 2 w 10"/>
                <a:gd name="T5" fmla="*/ 2 h 5"/>
                <a:gd name="T6" fmla="*/ 0 w 10"/>
                <a:gd name="T7" fmla="*/ 0 h 5"/>
                <a:gd name="T8" fmla="*/ 7 w 10"/>
                <a:gd name="T9" fmla="*/ 1 h 5"/>
                <a:gd name="T10" fmla="*/ 9 w 10"/>
                <a:gd name="T11" fmla="*/ 2 h 5"/>
                <a:gd name="T12" fmla="*/ 9 w 10"/>
                <a:gd name="T13" fmla="*/ 3 h 5"/>
                <a:gd name="T14" fmla="*/ 9 w 10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5">
                  <a:moveTo>
                    <a:pt x="9" y="4"/>
                  </a:moveTo>
                  <a:lnTo>
                    <a:pt x="8" y="4"/>
                  </a:lnTo>
                  <a:lnTo>
                    <a:pt x="2" y="2"/>
                  </a:lnTo>
                  <a:lnTo>
                    <a:pt x="0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9" y="3"/>
                  </a:lnTo>
                  <a:lnTo>
                    <a:pt x="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6" name="Freeform 956">
              <a:extLst>
                <a:ext uri="{FF2B5EF4-FFF2-40B4-BE49-F238E27FC236}">
                  <a16:creationId xmlns:a16="http://schemas.microsoft.com/office/drawing/2014/main" id="{8D76BA00-D1FE-1FB2-4DD0-E4C15DCD7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05562" y="10232048"/>
              <a:ext cx="5493" cy="16484"/>
            </a:xfrm>
            <a:custGeom>
              <a:avLst/>
              <a:gdLst>
                <a:gd name="T0" fmla="*/ 3 w 5"/>
                <a:gd name="T1" fmla="*/ 10 h 13"/>
                <a:gd name="T2" fmla="*/ 4 w 5"/>
                <a:gd name="T3" fmla="*/ 12 h 13"/>
                <a:gd name="T4" fmla="*/ 1 w 5"/>
                <a:gd name="T5" fmla="*/ 10 h 13"/>
                <a:gd name="T6" fmla="*/ 2 w 5"/>
                <a:gd name="T7" fmla="*/ 7 h 13"/>
                <a:gd name="T8" fmla="*/ 2 w 5"/>
                <a:gd name="T9" fmla="*/ 6 h 13"/>
                <a:gd name="T10" fmla="*/ 2 w 5"/>
                <a:gd name="T11" fmla="*/ 5 h 13"/>
                <a:gd name="T12" fmla="*/ 0 w 5"/>
                <a:gd name="T13" fmla="*/ 4 h 13"/>
                <a:gd name="T14" fmla="*/ 1 w 5"/>
                <a:gd name="T15" fmla="*/ 1 h 13"/>
                <a:gd name="T16" fmla="*/ 2 w 5"/>
                <a:gd name="T17" fmla="*/ 0 h 13"/>
                <a:gd name="T18" fmla="*/ 4 w 5"/>
                <a:gd name="T19" fmla="*/ 0 h 13"/>
                <a:gd name="T20" fmla="*/ 4 w 5"/>
                <a:gd name="T21" fmla="*/ 3 h 13"/>
                <a:gd name="T22" fmla="*/ 4 w 5"/>
                <a:gd name="T23" fmla="*/ 5 h 13"/>
                <a:gd name="T24" fmla="*/ 3 w 5"/>
                <a:gd name="T2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13">
                  <a:moveTo>
                    <a:pt x="3" y="10"/>
                  </a:moveTo>
                  <a:lnTo>
                    <a:pt x="4" y="12"/>
                  </a:lnTo>
                  <a:lnTo>
                    <a:pt x="1" y="10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5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4" y="5"/>
                  </a:lnTo>
                  <a:lnTo>
                    <a:pt x="3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7" name="Freeform 957">
              <a:extLst>
                <a:ext uri="{FF2B5EF4-FFF2-40B4-BE49-F238E27FC236}">
                  <a16:creationId xmlns:a16="http://schemas.microsoft.com/office/drawing/2014/main" id="{5AB668E8-1F3A-A18C-CD05-FFBE1A83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7831" y="10232048"/>
              <a:ext cx="16484" cy="10990"/>
            </a:xfrm>
            <a:custGeom>
              <a:avLst/>
              <a:gdLst>
                <a:gd name="T0" fmla="*/ 12 w 14"/>
                <a:gd name="T1" fmla="*/ 7 h 9"/>
                <a:gd name="T2" fmla="*/ 13 w 14"/>
                <a:gd name="T3" fmla="*/ 8 h 9"/>
                <a:gd name="T4" fmla="*/ 8 w 14"/>
                <a:gd name="T5" fmla="*/ 6 h 9"/>
                <a:gd name="T6" fmla="*/ 3 w 14"/>
                <a:gd name="T7" fmla="*/ 3 h 9"/>
                <a:gd name="T8" fmla="*/ 1 w 14"/>
                <a:gd name="T9" fmla="*/ 2 h 9"/>
                <a:gd name="T10" fmla="*/ 0 w 14"/>
                <a:gd name="T11" fmla="*/ 0 h 9"/>
                <a:gd name="T12" fmla="*/ 3 w 14"/>
                <a:gd name="T13" fmla="*/ 2 h 9"/>
                <a:gd name="T14" fmla="*/ 7 w 14"/>
                <a:gd name="T15" fmla="*/ 3 h 9"/>
                <a:gd name="T16" fmla="*/ 12 w 14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9">
                  <a:moveTo>
                    <a:pt x="12" y="7"/>
                  </a:moveTo>
                  <a:lnTo>
                    <a:pt x="13" y="8"/>
                  </a:lnTo>
                  <a:lnTo>
                    <a:pt x="8" y="6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7" y="3"/>
                  </a:lnTo>
                  <a:lnTo>
                    <a:pt x="1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8" name="Freeform 958">
              <a:extLst>
                <a:ext uri="{FF2B5EF4-FFF2-40B4-BE49-F238E27FC236}">
                  <a16:creationId xmlns:a16="http://schemas.microsoft.com/office/drawing/2014/main" id="{2B07C1DE-57B4-AAF0-310A-62E388322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66007" y="10254029"/>
              <a:ext cx="21981" cy="10990"/>
            </a:xfrm>
            <a:custGeom>
              <a:avLst/>
              <a:gdLst>
                <a:gd name="T0" fmla="*/ 4 w 17"/>
                <a:gd name="T1" fmla="*/ 0 h 10"/>
                <a:gd name="T2" fmla="*/ 6 w 17"/>
                <a:gd name="T3" fmla="*/ 1 h 10"/>
                <a:gd name="T4" fmla="*/ 9 w 17"/>
                <a:gd name="T5" fmla="*/ 1 h 10"/>
                <a:gd name="T6" fmla="*/ 11 w 17"/>
                <a:gd name="T7" fmla="*/ 3 h 10"/>
                <a:gd name="T8" fmla="*/ 12 w 17"/>
                <a:gd name="T9" fmla="*/ 3 h 10"/>
                <a:gd name="T10" fmla="*/ 14 w 17"/>
                <a:gd name="T11" fmla="*/ 4 h 10"/>
                <a:gd name="T12" fmla="*/ 16 w 17"/>
                <a:gd name="T13" fmla="*/ 5 h 10"/>
                <a:gd name="T14" fmla="*/ 16 w 17"/>
                <a:gd name="T15" fmla="*/ 6 h 10"/>
                <a:gd name="T16" fmla="*/ 15 w 17"/>
                <a:gd name="T17" fmla="*/ 6 h 10"/>
                <a:gd name="T18" fmla="*/ 14 w 17"/>
                <a:gd name="T19" fmla="*/ 7 h 10"/>
                <a:gd name="T20" fmla="*/ 14 w 17"/>
                <a:gd name="T21" fmla="*/ 8 h 10"/>
                <a:gd name="T22" fmla="*/ 13 w 17"/>
                <a:gd name="T23" fmla="*/ 8 h 10"/>
                <a:gd name="T24" fmla="*/ 11 w 17"/>
                <a:gd name="T25" fmla="*/ 9 h 10"/>
                <a:gd name="T26" fmla="*/ 8 w 17"/>
                <a:gd name="T27" fmla="*/ 7 h 10"/>
                <a:gd name="T28" fmla="*/ 6 w 17"/>
                <a:gd name="T29" fmla="*/ 7 h 10"/>
                <a:gd name="T30" fmla="*/ 6 w 17"/>
                <a:gd name="T31" fmla="*/ 6 h 10"/>
                <a:gd name="T32" fmla="*/ 4 w 17"/>
                <a:gd name="T33" fmla="*/ 3 h 10"/>
                <a:gd name="T34" fmla="*/ 0 w 17"/>
                <a:gd name="T35" fmla="*/ 2 h 10"/>
                <a:gd name="T36" fmla="*/ 2 w 17"/>
                <a:gd name="T37" fmla="*/ 1 h 10"/>
                <a:gd name="T38" fmla="*/ 4 w 17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0">
                  <a:moveTo>
                    <a:pt x="4" y="0"/>
                  </a:moveTo>
                  <a:lnTo>
                    <a:pt x="6" y="1"/>
                  </a:lnTo>
                  <a:lnTo>
                    <a:pt x="9" y="1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6"/>
                  </a:lnTo>
                  <a:lnTo>
                    <a:pt x="15" y="6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8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4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39" name="Freeform 959">
              <a:extLst>
                <a:ext uri="{FF2B5EF4-FFF2-40B4-BE49-F238E27FC236}">
                  <a16:creationId xmlns:a16="http://schemas.microsoft.com/office/drawing/2014/main" id="{33C2BB7B-B136-016C-DC8B-E06123E5A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7094" y="10265019"/>
              <a:ext cx="10990" cy="16484"/>
            </a:xfrm>
            <a:custGeom>
              <a:avLst/>
              <a:gdLst>
                <a:gd name="T0" fmla="*/ 8 w 10"/>
                <a:gd name="T1" fmla="*/ 9 h 12"/>
                <a:gd name="T2" fmla="*/ 7 w 10"/>
                <a:gd name="T3" fmla="*/ 11 h 12"/>
                <a:gd name="T4" fmla="*/ 6 w 10"/>
                <a:gd name="T5" fmla="*/ 10 h 12"/>
                <a:gd name="T6" fmla="*/ 0 w 10"/>
                <a:gd name="T7" fmla="*/ 5 h 12"/>
                <a:gd name="T8" fmla="*/ 1 w 10"/>
                <a:gd name="T9" fmla="*/ 2 h 12"/>
                <a:gd name="T10" fmla="*/ 4 w 10"/>
                <a:gd name="T11" fmla="*/ 0 h 12"/>
                <a:gd name="T12" fmla="*/ 7 w 10"/>
                <a:gd name="T13" fmla="*/ 2 h 12"/>
                <a:gd name="T14" fmla="*/ 8 w 10"/>
                <a:gd name="T15" fmla="*/ 5 h 12"/>
                <a:gd name="T16" fmla="*/ 9 w 10"/>
                <a:gd name="T17" fmla="*/ 6 h 12"/>
                <a:gd name="T18" fmla="*/ 8 w 10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2">
                  <a:moveTo>
                    <a:pt x="8" y="9"/>
                  </a:moveTo>
                  <a:lnTo>
                    <a:pt x="7" y="11"/>
                  </a:lnTo>
                  <a:lnTo>
                    <a:pt x="6" y="10"/>
                  </a:lnTo>
                  <a:lnTo>
                    <a:pt x="0" y="5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2"/>
                  </a:lnTo>
                  <a:lnTo>
                    <a:pt x="8" y="5"/>
                  </a:lnTo>
                  <a:lnTo>
                    <a:pt x="9" y="6"/>
                  </a:lnTo>
                  <a:lnTo>
                    <a:pt x="8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0" name="Freeform 960">
              <a:extLst>
                <a:ext uri="{FF2B5EF4-FFF2-40B4-BE49-F238E27FC236}">
                  <a16:creationId xmlns:a16="http://schemas.microsoft.com/office/drawing/2014/main" id="{FF274DE4-B8ED-76F1-0F6F-BAE1CE0D4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3581" y="10270513"/>
              <a:ext cx="16484" cy="16487"/>
            </a:xfrm>
            <a:custGeom>
              <a:avLst/>
              <a:gdLst>
                <a:gd name="T0" fmla="*/ 3 w 15"/>
                <a:gd name="T1" fmla="*/ 0 h 12"/>
                <a:gd name="T2" fmla="*/ 7 w 15"/>
                <a:gd name="T3" fmla="*/ 2 h 12"/>
                <a:gd name="T4" fmla="*/ 10 w 15"/>
                <a:gd name="T5" fmla="*/ 2 h 12"/>
                <a:gd name="T6" fmla="*/ 11 w 15"/>
                <a:gd name="T7" fmla="*/ 2 h 12"/>
                <a:gd name="T8" fmla="*/ 14 w 15"/>
                <a:gd name="T9" fmla="*/ 5 h 12"/>
                <a:gd name="T10" fmla="*/ 14 w 15"/>
                <a:gd name="T11" fmla="*/ 7 h 12"/>
                <a:gd name="T12" fmla="*/ 14 w 15"/>
                <a:gd name="T13" fmla="*/ 9 h 12"/>
                <a:gd name="T14" fmla="*/ 14 w 15"/>
                <a:gd name="T15" fmla="*/ 10 h 12"/>
                <a:gd name="T16" fmla="*/ 13 w 15"/>
                <a:gd name="T17" fmla="*/ 11 h 12"/>
                <a:gd name="T18" fmla="*/ 13 w 15"/>
                <a:gd name="T19" fmla="*/ 10 h 12"/>
                <a:gd name="T20" fmla="*/ 12 w 15"/>
                <a:gd name="T21" fmla="*/ 10 h 12"/>
                <a:gd name="T22" fmla="*/ 7 w 15"/>
                <a:gd name="T23" fmla="*/ 10 h 12"/>
                <a:gd name="T24" fmla="*/ 5 w 15"/>
                <a:gd name="T25" fmla="*/ 9 h 12"/>
                <a:gd name="T26" fmla="*/ 0 w 15"/>
                <a:gd name="T27" fmla="*/ 9 h 12"/>
                <a:gd name="T28" fmla="*/ 1 w 15"/>
                <a:gd name="T29" fmla="*/ 7 h 12"/>
                <a:gd name="T30" fmla="*/ 2 w 15"/>
                <a:gd name="T31" fmla="*/ 6 h 12"/>
                <a:gd name="T32" fmla="*/ 0 w 15"/>
                <a:gd name="T33" fmla="*/ 2 h 12"/>
                <a:gd name="T34" fmla="*/ 0 w 15"/>
                <a:gd name="T35" fmla="*/ 1 h 12"/>
                <a:gd name="T36" fmla="*/ 0 w 15"/>
                <a:gd name="T37" fmla="*/ 0 h 12"/>
                <a:gd name="T38" fmla="*/ 2 w 15"/>
                <a:gd name="T39" fmla="*/ 0 h 12"/>
                <a:gd name="T40" fmla="*/ 3 w 15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2">
                  <a:moveTo>
                    <a:pt x="3" y="0"/>
                  </a:moveTo>
                  <a:lnTo>
                    <a:pt x="7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4" y="5"/>
                  </a:lnTo>
                  <a:lnTo>
                    <a:pt x="14" y="7"/>
                  </a:lnTo>
                  <a:lnTo>
                    <a:pt x="14" y="9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7" y="10"/>
                  </a:lnTo>
                  <a:lnTo>
                    <a:pt x="5" y="9"/>
                  </a:lnTo>
                  <a:lnTo>
                    <a:pt x="0" y="9"/>
                  </a:lnTo>
                  <a:lnTo>
                    <a:pt x="1" y="7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1" name="Freeform 961">
              <a:extLst>
                <a:ext uri="{FF2B5EF4-FFF2-40B4-BE49-F238E27FC236}">
                  <a16:creationId xmlns:a16="http://schemas.microsoft.com/office/drawing/2014/main" id="{CB072E58-450E-3426-68E8-0494C38761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4571" y="10281503"/>
              <a:ext cx="21981" cy="21981"/>
            </a:xfrm>
            <a:custGeom>
              <a:avLst/>
              <a:gdLst>
                <a:gd name="T0" fmla="*/ 9 w 17"/>
                <a:gd name="T1" fmla="*/ 10 h 16"/>
                <a:gd name="T2" fmla="*/ 11 w 17"/>
                <a:gd name="T3" fmla="*/ 10 h 16"/>
                <a:gd name="T4" fmla="*/ 13 w 17"/>
                <a:gd name="T5" fmla="*/ 7 h 16"/>
                <a:gd name="T6" fmla="*/ 15 w 17"/>
                <a:gd name="T7" fmla="*/ 6 h 16"/>
                <a:gd name="T8" fmla="*/ 16 w 17"/>
                <a:gd name="T9" fmla="*/ 7 h 16"/>
                <a:gd name="T10" fmla="*/ 14 w 17"/>
                <a:gd name="T11" fmla="*/ 15 h 16"/>
                <a:gd name="T12" fmla="*/ 12 w 17"/>
                <a:gd name="T13" fmla="*/ 14 h 16"/>
                <a:gd name="T14" fmla="*/ 6 w 17"/>
                <a:gd name="T15" fmla="*/ 12 h 16"/>
                <a:gd name="T16" fmla="*/ 5 w 17"/>
                <a:gd name="T17" fmla="*/ 9 h 16"/>
                <a:gd name="T18" fmla="*/ 3 w 17"/>
                <a:gd name="T19" fmla="*/ 7 h 16"/>
                <a:gd name="T20" fmla="*/ 3 w 17"/>
                <a:gd name="T21" fmla="*/ 5 h 16"/>
                <a:gd name="T22" fmla="*/ 0 w 17"/>
                <a:gd name="T23" fmla="*/ 1 h 16"/>
                <a:gd name="T24" fmla="*/ 0 w 17"/>
                <a:gd name="T25" fmla="*/ 0 h 16"/>
                <a:gd name="T26" fmla="*/ 1 w 17"/>
                <a:gd name="T27" fmla="*/ 0 h 16"/>
                <a:gd name="T28" fmla="*/ 3 w 17"/>
                <a:gd name="T29" fmla="*/ 2 h 16"/>
                <a:gd name="T30" fmla="*/ 8 w 17"/>
                <a:gd name="T31" fmla="*/ 7 h 16"/>
                <a:gd name="T32" fmla="*/ 8 w 17"/>
                <a:gd name="T33" fmla="*/ 8 h 16"/>
                <a:gd name="T34" fmla="*/ 9 w 17"/>
                <a:gd name="T3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16">
                  <a:moveTo>
                    <a:pt x="9" y="10"/>
                  </a:moveTo>
                  <a:lnTo>
                    <a:pt x="11" y="10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4" y="15"/>
                  </a:lnTo>
                  <a:lnTo>
                    <a:pt x="12" y="14"/>
                  </a:lnTo>
                  <a:lnTo>
                    <a:pt x="6" y="12"/>
                  </a:lnTo>
                  <a:lnTo>
                    <a:pt x="5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2"/>
                  </a:lnTo>
                  <a:lnTo>
                    <a:pt x="8" y="7"/>
                  </a:lnTo>
                  <a:lnTo>
                    <a:pt x="8" y="8"/>
                  </a:lnTo>
                  <a:lnTo>
                    <a:pt x="9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2" name="Freeform 962">
              <a:extLst>
                <a:ext uri="{FF2B5EF4-FFF2-40B4-BE49-F238E27FC236}">
                  <a16:creationId xmlns:a16="http://schemas.microsoft.com/office/drawing/2014/main" id="{F6397AC5-6028-295C-6581-56E054AE4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4571" y="10319971"/>
              <a:ext cx="5493" cy="5493"/>
            </a:xfrm>
            <a:custGeom>
              <a:avLst/>
              <a:gdLst>
                <a:gd name="T0" fmla="*/ 3 w 4"/>
                <a:gd name="T1" fmla="*/ 0 h 3"/>
                <a:gd name="T2" fmla="*/ 3 w 4"/>
                <a:gd name="T3" fmla="*/ 2 h 3"/>
                <a:gd name="T4" fmla="*/ 0 w 4"/>
                <a:gd name="T5" fmla="*/ 1 h 3"/>
                <a:gd name="T6" fmla="*/ 0 w 4"/>
                <a:gd name="T7" fmla="*/ 1 h 3"/>
                <a:gd name="T8" fmla="*/ 0 w 4"/>
                <a:gd name="T9" fmla="*/ 0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3" name="Freeform 963">
              <a:extLst>
                <a:ext uri="{FF2B5EF4-FFF2-40B4-BE49-F238E27FC236}">
                  <a16:creationId xmlns:a16="http://schemas.microsoft.com/office/drawing/2014/main" id="{0880B939-4D78-DAAF-49A5-6CB83FF92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6456" y="10347445"/>
              <a:ext cx="10990" cy="5497"/>
            </a:xfrm>
            <a:custGeom>
              <a:avLst/>
              <a:gdLst>
                <a:gd name="T0" fmla="*/ 8 w 9"/>
                <a:gd name="T1" fmla="*/ 2 h 5"/>
                <a:gd name="T2" fmla="*/ 8 w 9"/>
                <a:gd name="T3" fmla="*/ 3 h 5"/>
                <a:gd name="T4" fmla="*/ 7 w 9"/>
                <a:gd name="T5" fmla="*/ 2 h 5"/>
                <a:gd name="T6" fmla="*/ 3 w 9"/>
                <a:gd name="T7" fmla="*/ 4 h 5"/>
                <a:gd name="T8" fmla="*/ 1 w 9"/>
                <a:gd name="T9" fmla="*/ 4 h 5"/>
                <a:gd name="T10" fmla="*/ 1 w 9"/>
                <a:gd name="T11" fmla="*/ 2 h 5"/>
                <a:gd name="T12" fmla="*/ 0 w 9"/>
                <a:gd name="T13" fmla="*/ 1 h 5"/>
                <a:gd name="T14" fmla="*/ 3 w 9"/>
                <a:gd name="T15" fmla="*/ 2 h 5"/>
                <a:gd name="T16" fmla="*/ 2 w 9"/>
                <a:gd name="T17" fmla="*/ 0 h 5"/>
                <a:gd name="T18" fmla="*/ 7 w 9"/>
                <a:gd name="T19" fmla="*/ 1 h 5"/>
                <a:gd name="T20" fmla="*/ 8 w 9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5">
                  <a:moveTo>
                    <a:pt x="8" y="2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3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3" y="2"/>
                  </a:lnTo>
                  <a:lnTo>
                    <a:pt x="2" y="0"/>
                  </a:lnTo>
                  <a:lnTo>
                    <a:pt x="7" y="1"/>
                  </a:lnTo>
                  <a:lnTo>
                    <a:pt x="8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4" name="Freeform 964">
              <a:extLst>
                <a:ext uri="{FF2B5EF4-FFF2-40B4-BE49-F238E27FC236}">
                  <a16:creationId xmlns:a16="http://schemas.microsoft.com/office/drawing/2014/main" id="{200A7BBC-B770-D340-9034-24C562CED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3485" y="10347445"/>
              <a:ext cx="21981" cy="10990"/>
            </a:xfrm>
            <a:custGeom>
              <a:avLst/>
              <a:gdLst>
                <a:gd name="T0" fmla="*/ 11 w 18"/>
                <a:gd name="T1" fmla="*/ 5 h 11"/>
                <a:gd name="T2" fmla="*/ 16 w 18"/>
                <a:gd name="T3" fmla="*/ 6 h 11"/>
                <a:gd name="T4" fmla="*/ 17 w 18"/>
                <a:gd name="T5" fmla="*/ 7 h 11"/>
                <a:gd name="T6" fmla="*/ 16 w 18"/>
                <a:gd name="T7" fmla="*/ 9 h 11"/>
                <a:gd name="T8" fmla="*/ 11 w 18"/>
                <a:gd name="T9" fmla="*/ 10 h 11"/>
                <a:gd name="T10" fmla="*/ 10 w 18"/>
                <a:gd name="T11" fmla="*/ 8 h 11"/>
                <a:gd name="T12" fmla="*/ 6 w 18"/>
                <a:gd name="T13" fmla="*/ 7 h 11"/>
                <a:gd name="T14" fmla="*/ 5 w 18"/>
                <a:gd name="T15" fmla="*/ 5 h 11"/>
                <a:gd name="T16" fmla="*/ 3 w 18"/>
                <a:gd name="T17" fmla="*/ 6 h 11"/>
                <a:gd name="T18" fmla="*/ 4 w 18"/>
                <a:gd name="T19" fmla="*/ 4 h 11"/>
                <a:gd name="T20" fmla="*/ 1 w 18"/>
                <a:gd name="T21" fmla="*/ 3 h 11"/>
                <a:gd name="T22" fmla="*/ 0 w 18"/>
                <a:gd name="T23" fmla="*/ 0 h 11"/>
                <a:gd name="T24" fmla="*/ 0 w 18"/>
                <a:gd name="T25" fmla="*/ 0 h 11"/>
                <a:gd name="T26" fmla="*/ 3 w 18"/>
                <a:gd name="T27" fmla="*/ 0 h 11"/>
                <a:gd name="T28" fmla="*/ 11 w 18"/>
                <a:gd name="T2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1">
                  <a:moveTo>
                    <a:pt x="11" y="5"/>
                  </a:moveTo>
                  <a:lnTo>
                    <a:pt x="16" y="6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1" y="10"/>
                  </a:lnTo>
                  <a:lnTo>
                    <a:pt x="10" y="8"/>
                  </a:lnTo>
                  <a:lnTo>
                    <a:pt x="6" y="7"/>
                  </a:lnTo>
                  <a:lnTo>
                    <a:pt x="5" y="5"/>
                  </a:lnTo>
                  <a:lnTo>
                    <a:pt x="3" y="6"/>
                  </a:lnTo>
                  <a:lnTo>
                    <a:pt x="4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11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5" name="Freeform 965">
              <a:extLst>
                <a:ext uri="{FF2B5EF4-FFF2-40B4-BE49-F238E27FC236}">
                  <a16:creationId xmlns:a16="http://schemas.microsoft.com/office/drawing/2014/main" id="{7AE30AF1-E792-5EAB-4E70-B4B7A8636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9747" y="9649558"/>
              <a:ext cx="137382" cy="186837"/>
            </a:xfrm>
            <a:custGeom>
              <a:avLst/>
              <a:gdLst>
                <a:gd name="T0" fmla="*/ 1 w 112"/>
                <a:gd name="T1" fmla="*/ 149 h 150"/>
                <a:gd name="T2" fmla="*/ 0 w 112"/>
                <a:gd name="T3" fmla="*/ 149 h 150"/>
                <a:gd name="T4" fmla="*/ 0 w 112"/>
                <a:gd name="T5" fmla="*/ 149 h 150"/>
                <a:gd name="T6" fmla="*/ 0 w 112"/>
                <a:gd name="T7" fmla="*/ 148 h 150"/>
                <a:gd name="T8" fmla="*/ 0 w 112"/>
                <a:gd name="T9" fmla="*/ 148 h 150"/>
                <a:gd name="T10" fmla="*/ 1 w 112"/>
                <a:gd name="T11" fmla="*/ 148 h 150"/>
                <a:gd name="T12" fmla="*/ 1 w 112"/>
                <a:gd name="T13" fmla="*/ 148 h 150"/>
                <a:gd name="T14" fmla="*/ 1 w 112"/>
                <a:gd name="T15" fmla="*/ 148 h 150"/>
                <a:gd name="T16" fmla="*/ 1 w 112"/>
                <a:gd name="T17" fmla="*/ 149 h 150"/>
                <a:gd name="T18" fmla="*/ 110 w 112"/>
                <a:gd name="T19" fmla="*/ 10 h 150"/>
                <a:gd name="T20" fmla="*/ 108 w 112"/>
                <a:gd name="T21" fmla="*/ 11 h 150"/>
                <a:gd name="T22" fmla="*/ 107 w 112"/>
                <a:gd name="T23" fmla="*/ 8 h 150"/>
                <a:gd name="T24" fmla="*/ 107 w 112"/>
                <a:gd name="T25" fmla="*/ 6 h 150"/>
                <a:gd name="T26" fmla="*/ 109 w 112"/>
                <a:gd name="T27" fmla="*/ 3 h 150"/>
                <a:gd name="T28" fmla="*/ 110 w 112"/>
                <a:gd name="T29" fmla="*/ 3 h 150"/>
                <a:gd name="T30" fmla="*/ 110 w 112"/>
                <a:gd name="T31" fmla="*/ 3 h 150"/>
                <a:gd name="T32" fmla="*/ 111 w 112"/>
                <a:gd name="T33" fmla="*/ 0 h 150"/>
                <a:gd name="T34" fmla="*/ 111 w 112"/>
                <a:gd name="T35" fmla="*/ 1 h 150"/>
                <a:gd name="T36" fmla="*/ 111 w 112"/>
                <a:gd name="T37" fmla="*/ 6 h 150"/>
                <a:gd name="T38" fmla="*/ 110 w 112"/>
                <a:gd name="T39" fmla="*/ 8 h 150"/>
                <a:gd name="T40" fmla="*/ 110 w 112"/>
                <a:gd name="T41" fmla="*/ 1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2" h="150">
                  <a:moveTo>
                    <a:pt x="1" y="149"/>
                  </a:moveTo>
                  <a:lnTo>
                    <a:pt x="0" y="149"/>
                  </a:lnTo>
                  <a:lnTo>
                    <a:pt x="0" y="149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8"/>
                  </a:lnTo>
                  <a:lnTo>
                    <a:pt x="1" y="149"/>
                  </a:lnTo>
                  <a:close/>
                  <a:moveTo>
                    <a:pt x="110" y="10"/>
                  </a:moveTo>
                  <a:lnTo>
                    <a:pt x="108" y="11"/>
                  </a:lnTo>
                  <a:lnTo>
                    <a:pt x="107" y="8"/>
                  </a:lnTo>
                  <a:lnTo>
                    <a:pt x="107" y="6"/>
                  </a:lnTo>
                  <a:lnTo>
                    <a:pt x="109" y="3"/>
                  </a:lnTo>
                  <a:lnTo>
                    <a:pt x="110" y="3"/>
                  </a:lnTo>
                  <a:lnTo>
                    <a:pt x="110" y="3"/>
                  </a:lnTo>
                  <a:lnTo>
                    <a:pt x="111" y="0"/>
                  </a:lnTo>
                  <a:lnTo>
                    <a:pt x="111" y="1"/>
                  </a:lnTo>
                  <a:lnTo>
                    <a:pt x="111" y="6"/>
                  </a:lnTo>
                  <a:lnTo>
                    <a:pt x="110" y="8"/>
                  </a:lnTo>
                  <a:lnTo>
                    <a:pt x="110" y="1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6" name="Freeform 966">
              <a:extLst>
                <a:ext uri="{FF2B5EF4-FFF2-40B4-BE49-F238E27FC236}">
                  <a16:creationId xmlns:a16="http://schemas.microsoft.com/office/drawing/2014/main" id="{F5D5E918-6DF4-73F8-2C20-AF55C96B7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9747" y="9836394"/>
              <a:ext cx="5497" cy="549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1 w 2"/>
                <a:gd name="T13" fmla="*/ 0 h 2"/>
                <a:gd name="T14" fmla="*/ 1 w 2"/>
                <a:gd name="T15" fmla="*/ 0 h 2"/>
                <a:gd name="T16" fmla="*/ 1 w 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7" name="Freeform 967">
              <a:extLst>
                <a:ext uri="{FF2B5EF4-FFF2-40B4-BE49-F238E27FC236}">
                  <a16:creationId xmlns:a16="http://schemas.microsoft.com/office/drawing/2014/main" id="{3AF0627B-932E-39CC-D5F8-88B6259DD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1632" y="9649558"/>
              <a:ext cx="5497" cy="16484"/>
            </a:xfrm>
            <a:custGeom>
              <a:avLst/>
              <a:gdLst>
                <a:gd name="T0" fmla="*/ 3 w 5"/>
                <a:gd name="T1" fmla="*/ 10 h 12"/>
                <a:gd name="T2" fmla="*/ 1 w 5"/>
                <a:gd name="T3" fmla="*/ 11 h 12"/>
                <a:gd name="T4" fmla="*/ 0 w 5"/>
                <a:gd name="T5" fmla="*/ 8 h 12"/>
                <a:gd name="T6" fmla="*/ 0 w 5"/>
                <a:gd name="T7" fmla="*/ 6 h 12"/>
                <a:gd name="T8" fmla="*/ 2 w 5"/>
                <a:gd name="T9" fmla="*/ 3 h 12"/>
                <a:gd name="T10" fmla="*/ 3 w 5"/>
                <a:gd name="T11" fmla="*/ 3 h 12"/>
                <a:gd name="T12" fmla="*/ 3 w 5"/>
                <a:gd name="T13" fmla="*/ 3 h 12"/>
                <a:gd name="T14" fmla="*/ 4 w 5"/>
                <a:gd name="T15" fmla="*/ 0 h 12"/>
                <a:gd name="T16" fmla="*/ 4 w 5"/>
                <a:gd name="T17" fmla="*/ 1 h 12"/>
                <a:gd name="T18" fmla="*/ 4 w 5"/>
                <a:gd name="T19" fmla="*/ 6 h 12"/>
                <a:gd name="T20" fmla="*/ 3 w 5"/>
                <a:gd name="T21" fmla="*/ 8 h 12"/>
                <a:gd name="T22" fmla="*/ 3 w 5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2">
                  <a:moveTo>
                    <a:pt x="3" y="10"/>
                  </a:moveTo>
                  <a:lnTo>
                    <a:pt x="1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4" y="0"/>
                  </a:lnTo>
                  <a:lnTo>
                    <a:pt x="4" y="1"/>
                  </a:lnTo>
                  <a:lnTo>
                    <a:pt x="4" y="6"/>
                  </a:lnTo>
                  <a:lnTo>
                    <a:pt x="3" y="8"/>
                  </a:lnTo>
                  <a:lnTo>
                    <a:pt x="3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8" name="Freeform 968">
              <a:extLst>
                <a:ext uri="{FF2B5EF4-FFF2-40B4-BE49-F238E27FC236}">
                  <a16:creationId xmlns:a16="http://schemas.microsoft.com/office/drawing/2014/main" id="{F9AADE2B-DD1B-B774-9049-C508690DF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2398" y="10160609"/>
              <a:ext cx="445109" cy="208817"/>
            </a:xfrm>
            <a:custGeom>
              <a:avLst/>
              <a:gdLst>
                <a:gd name="T0" fmla="*/ 356 w 359"/>
                <a:gd name="T1" fmla="*/ 158 h 168"/>
                <a:gd name="T2" fmla="*/ 150 w 359"/>
                <a:gd name="T3" fmla="*/ 165 h 168"/>
                <a:gd name="T4" fmla="*/ 137 w 359"/>
                <a:gd name="T5" fmla="*/ 158 h 168"/>
                <a:gd name="T6" fmla="*/ 154 w 359"/>
                <a:gd name="T7" fmla="*/ 164 h 168"/>
                <a:gd name="T8" fmla="*/ 326 w 359"/>
                <a:gd name="T9" fmla="*/ 135 h 168"/>
                <a:gd name="T10" fmla="*/ 324 w 359"/>
                <a:gd name="T11" fmla="*/ 130 h 168"/>
                <a:gd name="T12" fmla="*/ 333 w 359"/>
                <a:gd name="T13" fmla="*/ 132 h 168"/>
                <a:gd name="T14" fmla="*/ 206 w 359"/>
                <a:gd name="T15" fmla="*/ 124 h 168"/>
                <a:gd name="T16" fmla="*/ 205 w 359"/>
                <a:gd name="T17" fmla="*/ 134 h 168"/>
                <a:gd name="T18" fmla="*/ 185 w 359"/>
                <a:gd name="T19" fmla="*/ 122 h 168"/>
                <a:gd name="T20" fmla="*/ 181 w 359"/>
                <a:gd name="T21" fmla="*/ 115 h 168"/>
                <a:gd name="T22" fmla="*/ 187 w 359"/>
                <a:gd name="T23" fmla="*/ 99 h 168"/>
                <a:gd name="T24" fmla="*/ 183 w 359"/>
                <a:gd name="T25" fmla="*/ 92 h 168"/>
                <a:gd name="T26" fmla="*/ 137 w 359"/>
                <a:gd name="T27" fmla="*/ 89 h 168"/>
                <a:gd name="T28" fmla="*/ 161 w 359"/>
                <a:gd name="T29" fmla="*/ 99 h 168"/>
                <a:gd name="T30" fmla="*/ 152 w 359"/>
                <a:gd name="T31" fmla="*/ 104 h 168"/>
                <a:gd name="T32" fmla="*/ 127 w 359"/>
                <a:gd name="T33" fmla="*/ 96 h 168"/>
                <a:gd name="T34" fmla="*/ 129 w 359"/>
                <a:gd name="T35" fmla="*/ 85 h 168"/>
                <a:gd name="T36" fmla="*/ 149 w 359"/>
                <a:gd name="T37" fmla="*/ 81 h 168"/>
                <a:gd name="T38" fmla="*/ 141 w 359"/>
                <a:gd name="T39" fmla="*/ 78 h 168"/>
                <a:gd name="T40" fmla="*/ 108 w 359"/>
                <a:gd name="T41" fmla="*/ 79 h 168"/>
                <a:gd name="T42" fmla="*/ 113 w 359"/>
                <a:gd name="T43" fmla="*/ 77 h 168"/>
                <a:gd name="T44" fmla="*/ 57 w 359"/>
                <a:gd name="T45" fmla="*/ 67 h 168"/>
                <a:gd name="T46" fmla="*/ 80 w 359"/>
                <a:gd name="T47" fmla="*/ 70 h 168"/>
                <a:gd name="T48" fmla="*/ 80 w 359"/>
                <a:gd name="T49" fmla="*/ 70 h 168"/>
                <a:gd name="T50" fmla="*/ 70 w 359"/>
                <a:gd name="T51" fmla="*/ 62 h 168"/>
                <a:gd name="T52" fmla="*/ 76 w 359"/>
                <a:gd name="T53" fmla="*/ 63 h 168"/>
                <a:gd name="T54" fmla="*/ 52 w 359"/>
                <a:gd name="T55" fmla="*/ 66 h 168"/>
                <a:gd name="T56" fmla="*/ 54 w 359"/>
                <a:gd name="T57" fmla="*/ 61 h 168"/>
                <a:gd name="T58" fmla="*/ 124 w 359"/>
                <a:gd name="T59" fmla="*/ 59 h 168"/>
                <a:gd name="T60" fmla="*/ 127 w 359"/>
                <a:gd name="T61" fmla="*/ 60 h 168"/>
                <a:gd name="T62" fmla="*/ 168 w 359"/>
                <a:gd name="T63" fmla="*/ 70 h 168"/>
                <a:gd name="T64" fmla="*/ 178 w 359"/>
                <a:gd name="T65" fmla="*/ 86 h 168"/>
                <a:gd name="T66" fmla="*/ 170 w 359"/>
                <a:gd name="T67" fmla="*/ 86 h 168"/>
                <a:gd name="T68" fmla="*/ 156 w 359"/>
                <a:gd name="T69" fmla="*/ 56 h 168"/>
                <a:gd name="T70" fmla="*/ 66 w 359"/>
                <a:gd name="T71" fmla="*/ 52 h 168"/>
                <a:gd name="T72" fmla="*/ 65 w 359"/>
                <a:gd name="T73" fmla="*/ 60 h 168"/>
                <a:gd name="T74" fmla="*/ 53 w 359"/>
                <a:gd name="T75" fmla="*/ 53 h 168"/>
                <a:gd name="T76" fmla="*/ 53 w 359"/>
                <a:gd name="T77" fmla="*/ 47 h 168"/>
                <a:gd name="T78" fmla="*/ 66 w 359"/>
                <a:gd name="T79" fmla="*/ 52 h 168"/>
                <a:gd name="T80" fmla="*/ 28 w 359"/>
                <a:gd name="T81" fmla="*/ 42 h 168"/>
                <a:gd name="T82" fmla="*/ 41 w 359"/>
                <a:gd name="T83" fmla="*/ 44 h 168"/>
                <a:gd name="T84" fmla="*/ 48 w 359"/>
                <a:gd name="T85" fmla="*/ 44 h 168"/>
                <a:gd name="T86" fmla="*/ 29 w 359"/>
                <a:gd name="T87" fmla="*/ 39 h 168"/>
                <a:gd name="T88" fmla="*/ 33 w 359"/>
                <a:gd name="T89" fmla="*/ 34 h 168"/>
                <a:gd name="T90" fmla="*/ 133 w 359"/>
                <a:gd name="T91" fmla="*/ 61 h 168"/>
                <a:gd name="T92" fmla="*/ 109 w 359"/>
                <a:gd name="T93" fmla="*/ 47 h 168"/>
                <a:gd name="T94" fmla="*/ 92 w 359"/>
                <a:gd name="T95" fmla="*/ 36 h 168"/>
                <a:gd name="T96" fmla="*/ 105 w 359"/>
                <a:gd name="T97" fmla="*/ 37 h 168"/>
                <a:gd name="T98" fmla="*/ 120 w 359"/>
                <a:gd name="T99" fmla="*/ 45 h 168"/>
                <a:gd name="T100" fmla="*/ 1 w 359"/>
                <a:gd name="T101" fmla="*/ 15 h 168"/>
                <a:gd name="T102" fmla="*/ 57 w 359"/>
                <a:gd name="T103" fmla="*/ 22 h 168"/>
                <a:gd name="T104" fmla="*/ 50 w 359"/>
                <a:gd name="T105" fmla="*/ 23 h 168"/>
                <a:gd name="T106" fmla="*/ 25 w 359"/>
                <a:gd name="T107" fmla="*/ 0 h 168"/>
                <a:gd name="T108" fmla="*/ 47 w 359"/>
                <a:gd name="T109" fmla="*/ 1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9" h="168">
                  <a:moveTo>
                    <a:pt x="358" y="162"/>
                  </a:moveTo>
                  <a:lnTo>
                    <a:pt x="355" y="162"/>
                  </a:lnTo>
                  <a:lnTo>
                    <a:pt x="354" y="162"/>
                  </a:lnTo>
                  <a:lnTo>
                    <a:pt x="352" y="159"/>
                  </a:lnTo>
                  <a:lnTo>
                    <a:pt x="354" y="158"/>
                  </a:lnTo>
                  <a:lnTo>
                    <a:pt x="356" y="158"/>
                  </a:lnTo>
                  <a:lnTo>
                    <a:pt x="356" y="161"/>
                  </a:lnTo>
                  <a:lnTo>
                    <a:pt x="358" y="162"/>
                  </a:lnTo>
                  <a:close/>
                  <a:moveTo>
                    <a:pt x="155" y="166"/>
                  </a:moveTo>
                  <a:lnTo>
                    <a:pt x="154" y="167"/>
                  </a:lnTo>
                  <a:lnTo>
                    <a:pt x="151" y="166"/>
                  </a:lnTo>
                  <a:lnTo>
                    <a:pt x="150" y="165"/>
                  </a:lnTo>
                  <a:lnTo>
                    <a:pt x="149" y="163"/>
                  </a:lnTo>
                  <a:lnTo>
                    <a:pt x="146" y="162"/>
                  </a:lnTo>
                  <a:lnTo>
                    <a:pt x="142" y="161"/>
                  </a:lnTo>
                  <a:lnTo>
                    <a:pt x="140" y="160"/>
                  </a:lnTo>
                  <a:lnTo>
                    <a:pt x="140" y="159"/>
                  </a:lnTo>
                  <a:lnTo>
                    <a:pt x="137" y="158"/>
                  </a:lnTo>
                  <a:lnTo>
                    <a:pt x="137" y="157"/>
                  </a:lnTo>
                  <a:lnTo>
                    <a:pt x="137" y="156"/>
                  </a:lnTo>
                  <a:lnTo>
                    <a:pt x="137" y="155"/>
                  </a:lnTo>
                  <a:lnTo>
                    <a:pt x="139" y="156"/>
                  </a:lnTo>
                  <a:lnTo>
                    <a:pt x="152" y="162"/>
                  </a:lnTo>
                  <a:lnTo>
                    <a:pt x="154" y="164"/>
                  </a:lnTo>
                  <a:lnTo>
                    <a:pt x="155" y="166"/>
                  </a:lnTo>
                  <a:close/>
                  <a:moveTo>
                    <a:pt x="333" y="132"/>
                  </a:moveTo>
                  <a:lnTo>
                    <a:pt x="330" y="133"/>
                  </a:lnTo>
                  <a:lnTo>
                    <a:pt x="329" y="132"/>
                  </a:lnTo>
                  <a:lnTo>
                    <a:pt x="327" y="133"/>
                  </a:lnTo>
                  <a:lnTo>
                    <a:pt x="326" y="135"/>
                  </a:lnTo>
                  <a:lnTo>
                    <a:pt x="324" y="135"/>
                  </a:lnTo>
                  <a:lnTo>
                    <a:pt x="322" y="135"/>
                  </a:lnTo>
                  <a:lnTo>
                    <a:pt x="322" y="133"/>
                  </a:lnTo>
                  <a:lnTo>
                    <a:pt x="322" y="132"/>
                  </a:lnTo>
                  <a:lnTo>
                    <a:pt x="323" y="132"/>
                  </a:lnTo>
                  <a:lnTo>
                    <a:pt x="324" y="130"/>
                  </a:lnTo>
                  <a:lnTo>
                    <a:pt x="326" y="129"/>
                  </a:lnTo>
                  <a:lnTo>
                    <a:pt x="329" y="129"/>
                  </a:lnTo>
                  <a:lnTo>
                    <a:pt x="332" y="130"/>
                  </a:lnTo>
                  <a:lnTo>
                    <a:pt x="333" y="130"/>
                  </a:lnTo>
                  <a:lnTo>
                    <a:pt x="332" y="132"/>
                  </a:lnTo>
                  <a:lnTo>
                    <a:pt x="333" y="132"/>
                  </a:lnTo>
                  <a:close/>
                  <a:moveTo>
                    <a:pt x="192" y="120"/>
                  </a:moveTo>
                  <a:lnTo>
                    <a:pt x="196" y="122"/>
                  </a:lnTo>
                  <a:lnTo>
                    <a:pt x="198" y="122"/>
                  </a:lnTo>
                  <a:lnTo>
                    <a:pt x="202" y="123"/>
                  </a:lnTo>
                  <a:lnTo>
                    <a:pt x="204" y="122"/>
                  </a:lnTo>
                  <a:lnTo>
                    <a:pt x="206" y="124"/>
                  </a:lnTo>
                  <a:lnTo>
                    <a:pt x="210" y="130"/>
                  </a:lnTo>
                  <a:lnTo>
                    <a:pt x="210" y="133"/>
                  </a:lnTo>
                  <a:lnTo>
                    <a:pt x="213" y="134"/>
                  </a:lnTo>
                  <a:lnTo>
                    <a:pt x="211" y="135"/>
                  </a:lnTo>
                  <a:lnTo>
                    <a:pt x="207" y="133"/>
                  </a:lnTo>
                  <a:lnTo>
                    <a:pt x="205" y="134"/>
                  </a:lnTo>
                  <a:lnTo>
                    <a:pt x="202" y="133"/>
                  </a:lnTo>
                  <a:lnTo>
                    <a:pt x="198" y="132"/>
                  </a:lnTo>
                  <a:lnTo>
                    <a:pt x="194" y="131"/>
                  </a:lnTo>
                  <a:lnTo>
                    <a:pt x="186" y="126"/>
                  </a:lnTo>
                  <a:lnTo>
                    <a:pt x="186" y="124"/>
                  </a:lnTo>
                  <a:lnTo>
                    <a:pt x="185" y="122"/>
                  </a:lnTo>
                  <a:lnTo>
                    <a:pt x="185" y="119"/>
                  </a:lnTo>
                  <a:lnTo>
                    <a:pt x="182" y="118"/>
                  </a:lnTo>
                  <a:lnTo>
                    <a:pt x="179" y="118"/>
                  </a:lnTo>
                  <a:lnTo>
                    <a:pt x="178" y="117"/>
                  </a:lnTo>
                  <a:lnTo>
                    <a:pt x="179" y="115"/>
                  </a:lnTo>
                  <a:lnTo>
                    <a:pt x="181" y="115"/>
                  </a:lnTo>
                  <a:lnTo>
                    <a:pt x="184" y="115"/>
                  </a:lnTo>
                  <a:lnTo>
                    <a:pt x="190" y="119"/>
                  </a:lnTo>
                  <a:lnTo>
                    <a:pt x="191" y="119"/>
                  </a:lnTo>
                  <a:lnTo>
                    <a:pt x="192" y="120"/>
                  </a:lnTo>
                  <a:close/>
                  <a:moveTo>
                    <a:pt x="187" y="96"/>
                  </a:moveTo>
                  <a:lnTo>
                    <a:pt x="187" y="99"/>
                  </a:lnTo>
                  <a:lnTo>
                    <a:pt x="187" y="100"/>
                  </a:lnTo>
                  <a:lnTo>
                    <a:pt x="184" y="98"/>
                  </a:lnTo>
                  <a:lnTo>
                    <a:pt x="183" y="99"/>
                  </a:lnTo>
                  <a:lnTo>
                    <a:pt x="183" y="98"/>
                  </a:lnTo>
                  <a:lnTo>
                    <a:pt x="183" y="95"/>
                  </a:lnTo>
                  <a:lnTo>
                    <a:pt x="183" y="92"/>
                  </a:lnTo>
                  <a:lnTo>
                    <a:pt x="182" y="90"/>
                  </a:lnTo>
                  <a:lnTo>
                    <a:pt x="180" y="87"/>
                  </a:lnTo>
                  <a:lnTo>
                    <a:pt x="182" y="88"/>
                  </a:lnTo>
                  <a:lnTo>
                    <a:pt x="187" y="96"/>
                  </a:lnTo>
                  <a:close/>
                  <a:moveTo>
                    <a:pt x="129" y="85"/>
                  </a:moveTo>
                  <a:lnTo>
                    <a:pt x="137" y="89"/>
                  </a:lnTo>
                  <a:lnTo>
                    <a:pt x="139" y="89"/>
                  </a:lnTo>
                  <a:lnTo>
                    <a:pt x="149" y="89"/>
                  </a:lnTo>
                  <a:lnTo>
                    <a:pt x="154" y="93"/>
                  </a:lnTo>
                  <a:lnTo>
                    <a:pt x="157" y="94"/>
                  </a:lnTo>
                  <a:lnTo>
                    <a:pt x="159" y="98"/>
                  </a:lnTo>
                  <a:lnTo>
                    <a:pt x="161" y="99"/>
                  </a:lnTo>
                  <a:lnTo>
                    <a:pt x="163" y="100"/>
                  </a:lnTo>
                  <a:lnTo>
                    <a:pt x="163" y="104"/>
                  </a:lnTo>
                  <a:lnTo>
                    <a:pt x="163" y="104"/>
                  </a:lnTo>
                  <a:lnTo>
                    <a:pt x="160" y="105"/>
                  </a:lnTo>
                  <a:lnTo>
                    <a:pt x="158" y="105"/>
                  </a:lnTo>
                  <a:lnTo>
                    <a:pt x="152" y="104"/>
                  </a:lnTo>
                  <a:lnTo>
                    <a:pt x="148" y="102"/>
                  </a:lnTo>
                  <a:lnTo>
                    <a:pt x="137" y="102"/>
                  </a:lnTo>
                  <a:lnTo>
                    <a:pt x="133" y="101"/>
                  </a:lnTo>
                  <a:lnTo>
                    <a:pt x="131" y="100"/>
                  </a:lnTo>
                  <a:lnTo>
                    <a:pt x="129" y="99"/>
                  </a:lnTo>
                  <a:lnTo>
                    <a:pt x="127" y="96"/>
                  </a:lnTo>
                  <a:lnTo>
                    <a:pt x="126" y="93"/>
                  </a:lnTo>
                  <a:lnTo>
                    <a:pt x="125" y="91"/>
                  </a:lnTo>
                  <a:lnTo>
                    <a:pt x="125" y="87"/>
                  </a:lnTo>
                  <a:lnTo>
                    <a:pt x="126" y="86"/>
                  </a:lnTo>
                  <a:lnTo>
                    <a:pt x="127" y="85"/>
                  </a:lnTo>
                  <a:lnTo>
                    <a:pt x="129" y="85"/>
                  </a:lnTo>
                  <a:close/>
                  <a:moveTo>
                    <a:pt x="143" y="75"/>
                  </a:moveTo>
                  <a:lnTo>
                    <a:pt x="144" y="76"/>
                  </a:lnTo>
                  <a:lnTo>
                    <a:pt x="145" y="76"/>
                  </a:lnTo>
                  <a:lnTo>
                    <a:pt x="148" y="78"/>
                  </a:lnTo>
                  <a:lnTo>
                    <a:pt x="150" y="80"/>
                  </a:lnTo>
                  <a:lnTo>
                    <a:pt x="149" y="81"/>
                  </a:lnTo>
                  <a:lnTo>
                    <a:pt x="147" y="81"/>
                  </a:lnTo>
                  <a:lnTo>
                    <a:pt x="146" y="81"/>
                  </a:lnTo>
                  <a:lnTo>
                    <a:pt x="146" y="81"/>
                  </a:lnTo>
                  <a:lnTo>
                    <a:pt x="145" y="80"/>
                  </a:lnTo>
                  <a:lnTo>
                    <a:pt x="143" y="78"/>
                  </a:lnTo>
                  <a:lnTo>
                    <a:pt x="141" y="78"/>
                  </a:lnTo>
                  <a:lnTo>
                    <a:pt x="140" y="77"/>
                  </a:lnTo>
                  <a:lnTo>
                    <a:pt x="143" y="75"/>
                  </a:lnTo>
                  <a:close/>
                  <a:moveTo>
                    <a:pt x="111" y="80"/>
                  </a:moveTo>
                  <a:lnTo>
                    <a:pt x="111" y="80"/>
                  </a:lnTo>
                  <a:lnTo>
                    <a:pt x="110" y="79"/>
                  </a:lnTo>
                  <a:lnTo>
                    <a:pt x="108" y="79"/>
                  </a:lnTo>
                  <a:lnTo>
                    <a:pt x="107" y="78"/>
                  </a:lnTo>
                  <a:lnTo>
                    <a:pt x="108" y="77"/>
                  </a:lnTo>
                  <a:lnTo>
                    <a:pt x="110" y="75"/>
                  </a:lnTo>
                  <a:lnTo>
                    <a:pt x="110" y="76"/>
                  </a:lnTo>
                  <a:lnTo>
                    <a:pt x="111" y="77"/>
                  </a:lnTo>
                  <a:lnTo>
                    <a:pt x="113" y="77"/>
                  </a:lnTo>
                  <a:lnTo>
                    <a:pt x="113" y="78"/>
                  </a:lnTo>
                  <a:lnTo>
                    <a:pt x="111" y="80"/>
                  </a:lnTo>
                  <a:close/>
                  <a:moveTo>
                    <a:pt x="63" y="68"/>
                  </a:moveTo>
                  <a:lnTo>
                    <a:pt x="63" y="69"/>
                  </a:lnTo>
                  <a:lnTo>
                    <a:pt x="61" y="69"/>
                  </a:lnTo>
                  <a:lnTo>
                    <a:pt x="57" y="67"/>
                  </a:lnTo>
                  <a:lnTo>
                    <a:pt x="57" y="66"/>
                  </a:lnTo>
                  <a:lnTo>
                    <a:pt x="58" y="66"/>
                  </a:lnTo>
                  <a:lnTo>
                    <a:pt x="60" y="66"/>
                  </a:lnTo>
                  <a:lnTo>
                    <a:pt x="62" y="67"/>
                  </a:lnTo>
                  <a:lnTo>
                    <a:pt x="63" y="68"/>
                  </a:lnTo>
                  <a:close/>
                  <a:moveTo>
                    <a:pt x="80" y="70"/>
                  </a:moveTo>
                  <a:lnTo>
                    <a:pt x="79" y="70"/>
                  </a:lnTo>
                  <a:lnTo>
                    <a:pt x="78" y="69"/>
                  </a:lnTo>
                  <a:lnTo>
                    <a:pt x="80" y="65"/>
                  </a:lnTo>
                  <a:lnTo>
                    <a:pt x="81" y="68"/>
                  </a:lnTo>
                  <a:lnTo>
                    <a:pt x="81" y="69"/>
                  </a:lnTo>
                  <a:lnTo>
                    <a:pt x="80" y="70"/>
                  </a:lnTo>
                  <a:close/>
                  <a:moveTo>
                    <a:pt x="77" y="65"/>
                  </a:moveTo>
                  <a:lnTo>
                    <a:pt x="74" y="68"/>
                  </a:lnTo>
                  <a:lnTo>
                    <a:pt x="72" y="67"/>
                  </a:lnTo>
                  <a:lnTo>
                    <a:pt x="70" y="65"/>
                  </a:lnTo>
                  <a:lnTo>
                    <a:pt x="70" y="63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2" y="61"/>
                  </a:lnTo>
                  <a:lnTo>
                    <a:pt x="74" y="60"/>
                  </a:lnTo>
                  <a:lnTo>
                    <a:pt x="77" y="61"/>
                  </a:lnTo>
                  <a:lnTo>
                    <a:pt x="78" y="61"/>
                  </a:lnTo>
                  <a:lnTo>
                    <a:pt x="76" y="63"/>
                  </a:lnTo>
                  <a:lnTo>
                    <a:pt x="76" y="64"/>
                  </a:lnTo>
                  <a:lnTo>
                    <a:pt x="77" y="64"/>
                  </a:lnTo>
                  <a:lnTo>
                    <a:pt x="77" y="65"/>
                  </a:lnTo>
                  <a:close/>
                  <a:moveTo>
                    <a:pt x="54" y="66"/>
                  </a:moveTo>
                  <a:lnTo>
                    <a:pt x="54" y="67"/>
                  </a:lnTo>
                  <a:lnTo>
                    <a:pt x="52" y="66"/>
                  </a:lnTo>
                  <a:lnTo>
                    <a:pt x="48" y="62"/>
                  </a:lnTo>
                  <a:lnTo>
                    <a:pt x="49" y="60"/>
                  </a:lnTo>
                  <a:lnTo>
                    <a:pt x="53" y="58"/>
                  </a:lnTo>
                  <a:lnTo>
                    <a:pt x="54" y="57"/>
                  </a:lnTo>
                  <a:lnTo>
                    <a:pt x="55" y="59"/>
                  </a:lnTo>
                  <a:lnTo>
                    <a:pt x="54" y="61"/>
                  </a:lnTo>
                  <a:lnTo>
                    <a:pt x="53" y="62"/>
                  </a:lnTo>
                  <a:lnTo>
                    <a:pt x="52" y="64"/>
                  </a:lnTo>
                  <a:lnTo>
                    <a:pt x="54" y="66"/>
                  </a:lnTo>
                  <a:close/>
                  <a:moveTo>
                    <a:pt x="127" y="60"/>
                  </a:moveTo>
                  <a:lnTo>
                    <a:pt x="126" y="60"/>
                  </a:lnTo>
                  <a:lnTo>
                    <a:pt x="124" y="59"/>
                  </a:lnTo>
                  <a:lnTo>
                    <a:pt x="122" y="58"/>
                  </a:lnTo>
                  <a:lnTo>
                    <a:pt x="123" y="57"/>
                  </a:lnTo>
                  <a:lnTo>
                    <a:pt x="124" y="56"/>
                  </a:lnTo>
                  <a:lnTo>
                    <a:pt x="126" y="57"/>
                  </a:lnTo>
                  <a:lnTo>
                    <a:pt x="126" y="58"/>
                  </a:lnTo>
                  <a:lnTo>
                    <a:pt x="127" y="60"/>
                  </a:lnTo>
                  <a:close/>
                  <a:moveTo>
                    <a:pt x="161" y="54"/>
                  </a:moveTo>
                  <a:lnTo>
                    <a:pt x="169" y="63"/>
                  </a:lnTo>
                  <a:lnTo>
                    <a:pt x="169" y="65"/>
                  </a:lnTo>
                  <a:lnTo>
                    <a:pt x="168" y="66"/>
                  </a:lnTo>
                  <a:lnTo>
                    <a:pt x="167" y="69"/>
                  </a:lnTo>
                  <a:lnTo>
                    <a:pt x="168" y="70"/>
                  </a:lnTo>
                  <a:lnTo>
                    <a:pt x="171" y="71"/>
                  </a:lnTo>
                  <a:lnTo>
                    <a:pt x="174" y="74"/>
                  </a:lnTo>
                  <a:lnTo>
                    <a:pt x="176" y="78"/>
                  </a:lnTo>
                  <a:lnTo>
                    <a:pt x="176" y="80"/>
                  </a:lnTo>
                  <a:lnTo>
                    <a:pt x="178" y="81"/>
                  </a:lnTo>
                  <a:lnTo>
                    <a:pt x="178" y="86"/>
                  </a:lnTo>
                  <a:lnTo>
                    <a:pt x="180" y="91"/>
                  </a:lnTo>
                  <a:lnTo>
                    <a:pt x="181" y="94"/>
                  </a:lnTo>
                  <a:lnTo>
                    <a:pt x="180" y="95"/>
                  </a:lnTo>
                  <a:lnTo>
                    <a:pt x="179" y="94"/>
                  </a:lnTo>
                  <a:lnTo>
                    <a:pt x="175" y="88"/>
                  </a:lnTo>
                  <a:lnTo>
                    <a:pt x="170" y="86"/>
                  </a:lnTo>
                  <a:lnTo>
                    <a:pt x="170" y="85"/>
                  </a:lnTo>
                  <a:lnTo>
                    <a:pt x="165" y="81"/>
                  </a:lnTo>
                  <a:lnTo>
                    <a:pt x="162" y="74"/>
                  </a:lnTo>
                  <a:lnTo>
                    <a:pt x="159" y="64"/>
                  </a:lnTo>
                  <a:lnTo>
                    <a:pt x="160" y="61"/>
                  </a:lnTo>
                  <a:lnTo>
                    <a:pt x="156" y="56"/>
                  </a:lnTo>
                  <a:lnTo>
                    <a:pt x="156" y="54"/>
                  </a:lnTo>
                  <a:lnTo>
                    <a:pt x="158" y="54"/>
                  </a:lnTo>
                  <a:lnTo>
                    <a:pt x="159" y="54"/>
                  </a:lnTo>
                  <a:lnTo>
                    <a:pt x="160" y="54"/>
                  </a:lnTo>
                  <a:lnTo>
                    <a:pt x="161" y="54"/>
                  </a:lnTo>
                  <a:close/>
                  <a:moveTo>
                    <a:pt x="66" y="52"/>
                  </a:moveTo>
                  <a:lnTo>
                    <a:pt x="68" y="54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69" y="62"/>
                  </a:lnTo>
                  <a:lnTo>
                    <a:pt x="68" y="63"/>
                  </a:lnTo>
                  <a:lnTo>
                    <a:pt x="65" y="60"/>
                  </a:lnTo>
                  <a:lnTo>
                    <a:pt x="63" y="59"/>
                  </a:lnTo>
                  <a:lnTo>
                    <a:pt x="61" y="58"/>
                  </a:lnTo>
                  <a:lnTo>
                    <a:pt x="59" y="54"/>
                  </a:lnTo>
                  <a:lnTo>
                    <a:pt x="59" y="52"/>
                  </a:lnTo>
                  <a:lnTo>
                    <a:pt x="58" y="52"/>
                  </a:lnTo>
                  <a:lnTo>
                    <a:pt x="53" y="53"/>
                  </a:lnTo>
                  <a:lnTo>
                    <a:pt x="52" y="54"/>
                  </a:lnTo>
                  <a:lnTo>
                    <a:pt x="49" y="54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52" y="49"/>
                  </a:lnTo>
                  <a:lnTo>
                    <a:pt x="53" y="47"/>
                  </a:lnTo>
                  <a:lnTo>
                    <a:pt x="56" y="43"/>
                  </a:lnTo>
                  <a:lnTo>
                    <a:pt x="58" y="42"/>
                  </a:lnTo>
                  <a:lnTo>
                    <a:pt x="61" y="44"/>
                  </a:lnTo>
                  <a:lnTo>
                    <a:pt x="61" y="49"/>
                  </a:lnTo>
                  <a:lnTo>
                    <a:pt x="63" y="50"/>
                  </a:lnTo>
                  <a:lnTo>
                    <a:pt x="66" y="52"/>
                  </a:lnTo>
                  <a:close/>
                  <a:moveTo>
                    <a:pt x="29" y="49"/>
                  </a:moveTo>
                  <a:lnTo>
                    <a:pt x="29" y="50"/>
                  </a:lnTo>
                  <a:lnTo>
                    <a:pt x="27" y="46"/>
                  </a:lnTo>
                  <a:lnTo>
                    <a:pt x="27" y="44"/>
                  </a:lnTo>
                  <a:lnTo>
                    <a:pt x="28" y="43"/>
                  </a:lnTo>
                  <a:lnTo>
                    <a:pt x="28" y="42"/>
                  </a:lnTo>
                  <a:lnTo>
                    <a:pt x="29" y="47"/>
                  </a:lnTo>
                  <a:lnTo>
                    <a:pt x="29" y="49"/>
                  </a:lnTo>
                  <a:close/>
                  <a:moveTo>
                    <a:pt x="47" y="47"/>
                  </a:moveTo>
                  <a:lnTo>
                    <a:pt x="47" y="48"/>
                  </a:lnTo>
                  <a:lnTo>
                    <a:pt x="43" y="47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2" y="39"/>
                  </a:lnTo>
                  <a:lnTo>
                    <a:pt x="45" y="39"/>
                  </a:lnTo>
                  <a:lnTo>
                    <a:pt x="47" y="40"/>
                  </a:lnTo>
                  <a:lnTo>
                    <a:pt x="48" y="42"/>
                  </a:lnTo>
                  <a:lnTo>
                    <a:pt x="48" y="44"/>
                  </a:lnTo>
                  <a:lnTo>
                    <a:pt x="48" y="46"/>
                  </a:lnTo>
                  <a:lnTo>
                    <a:pt x="47" y="47"/>
                  </a:lnTo>
                  <a:close/>
                  <a:moveTo>
                    <a:pt x="32" y="41"/>
                  </a:moveTo>
                  <a:lnTo>
                    <a:pt x="31" y="42"/>
                  </a:lnTo>
                  <a:lnTo>
                    <a:pt x="30" y="40"/>
                  </a:lnTo>
                  <a:lnTo>
                    <a:pt x="29" y="39"/>
                  </a:lnTo>
                  <a:lnTo>
                    <a:pt x="29" y="37"/>
                  </a:lnTo>
                  <a:lnTo>
                    <a:pt x="26" y="35"/>
                  </a:lnTo>
                  <a:lnTo>
                    <a:pt x="26" y="32"/>
                  </a:lnTo>
                  <a:lnTo>
                    <a:pt x="28" y="30"/>
                  </a:lnTo>
                  <a:lnTo>
                    <a:pt x="30" y="31"/>
                  </a:lnTo>
                  <a:lnTo>
                    <a:pt x="33" y="34"/>
                  </a:lnTo>
                  <a:lnTo>
                    <a:pt x="36" y="35"/>
                  </a:lnTo>
                  <a:lnTo>
                    <a:pt x="35" y="37"/>
                  </a:lnTo>
                  <a:lnTo>
                    <a:pt x="33" y="40"/>
                  </a:lnTo>
                  <a:lnTo>
                    <a:pt x="32" y="41"/>
                  </a:lnTo>
                  <a:close/>
                  <a:moveTo>
                    <a:pt x="133" y="61"/>
                  </a:moveTo>
                  <a:lnTo>
                    <a:pt x="133" y="61"/>
                  </a:lnTo>
                  <a:lnTo>
                    <a:pt x="129" y="59"/>
                  </a:lnTo>
                  <a:lnTo>
                    <a:pt x="126" y="56"/>
                  </a:lnTo>
                  <a:lnTo>
                    <a:pt x="117" y="52"/>
                  </a:lnTo>
                  <a:lnTo>
                    <a:pt x="115" y="50"/>
                  </a:lnTo>
                  <a:lnTo>
                    <a:pt x="113" y="50"/>
                  </a:lnTo>
                  <a:lnTo>
                    <a:pt x="109" y="47"/>
                  </a:lnTo>
                  <a:lnTo>
                    <a:pt x="104" y="45"/>
                  </a:lnTo>
                  <a:lnTo>
                    <a:pt x="101" y="42"/>
                  </a:lnTo>
                  <a:lnTo>
                    <a:pt x="100" y="41"/>
                  </a:lnTo>
                  <a:lnTo>
                    <a:pt x="99" y="41"/>
                  </a:lnTo>
                  <a:lnTo>
                    <a:pt x="96" y="38"/>
                  </a:lnTo>
                  <a:lnTo>
                    <a:pt x="92" y="36"/>
                  </a:lnTo>
                  <a:lnTo>
                    <a:pt x="92" y="33"/>
                  </a:lnTo>
                  <a:lnTo>
                    <a:pt x="89" y="30"/>
                  </a:lnTo>
                  <a:lnTo>
                    <a:pt x="88" y="29"/>
                  </a:lnTo>
                  <a:lnTo>
                    <a:pt x="97" y="31"/>
                  </a:lnTo>
                  <a:lnTo>
                    <a:pt x="101" y="35"/>
                  </a:lnTo>
                  <a:lnTo>
                    <a:pt x="105" y="37"/>
                  </a:lnTo>
                  <a:lnTo>
                    <a:pt x="106" y="39"/>
                  </a:lnTo>
                  <a:lnTo>
                    <a:pt x="109" y="41"/>
                  </a:lnTo>
                  <a:lnTo>
                    <a:pt x="112" y="41"/>
                  </a:lnTo>
                  <a:lnTo>
                    <a:pt x="115" y="43"/>
                  </a:lnTo>
                  <a:lnTo>
                    <a:pt x="117" y="44"/>
                  </a:lnTo>
                  <a:lnTo>
                    <a:pt x="120" y="45"/>
                  </a:lnTo>
                  <a:lnTo>
                    <a:pt x="132" y="54"/>
                  </a:lnTo>
                  <a:lnTo>
                    <a:pt x="131" y="57"/>
                  </a:lnTo>
                  <a:lnTo>
                    <a:pt x="132" y="58"/>
                  </a:lnTo>
                  <a:lnTo>
                    <a:pt x="133" y="61"/>
                  </a:lnTo>
                  <a:close/>
                  <a:moveTo>
                    <a:pt x="5" y="15"/>
                  </a:moveTo>
                  <a:lnTo>
                    <a:pt x="1" y="15"/>
                  </a:lnTo>
                  <a:lnTo>
                    <a:pt x="0" y="15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6" y="13"/>
                  </a:lnTo>
                  <a:lnTo>
                    <a:pt x="5" y="15"/>
                  </a:lnTo>
                  <a:close/>
                  <a:moveTo>
                    <a:pt x="57" y="22"/>
                  </a:moveTo>
                  <a:lnTo>
                    <a:pt x="58" y="23"/>
                  </a:lnTo>
                  <a:lnTo>
                    <a:pt x="56" y="25"/>
                  </a:lnTo>
                  <a:lnTo>
                    <a:pt x="53" y="24"/>
                  </a:lnTo>
                  <a:lnTo>
                    <a:pt x="52" y="23"/>
                  </a:lnTo>
                  <a:lnTo>
                    <a:pt x="52" y="23"/>
                  </a:lnTo>
                  <a:lnTo>
                    <a:pt x="50" y="23"/>
                  </a:lnTo>
                  <a:lnTo>
                    <a:pt x="45" y="22"/>
                  </a:lnTo>
                  <a:lnTo>
                    <a:pt x="39" y="17"/>
                  </a:lnTo>
                  <a:lnTo>
                    <a:pt x="32" y="9"/>
                  </a:lnTo>
                  <a:lnTo>
                    <a:pt x="26" y="4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29" y="0"/>
                  </a:lnTo>
                  <a:lnTo>
                    <a:pt x="34" y="4"/>
                  </a:lnTo>
                  <a:lnTo>
                    <a:pt x="43" y="8"/>
                  </a:lnTo>
                  <a:lnTo>
                    <a:pt x="45" y="11"/>
                  </a:lnTo>
                  <a:lnTo>
                    <a:pt x="47" y="15"/>
                  </a:lnTo>
                  <a:lnTo>
                    <a:pt x="48" y="17"/>
                  </a:lnTo>
                  <a:lnTo>
                    <a:pt x="53" y="21"/>
                  </a:lnTo>
                  <a:lnTo>
                    <a:pt x="55" y="22"/>
                  </a:lnTo>
                  <a:lnTo>
                    <a:pt x="57" y="2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49" name="Freeform 969">
              <a:extLst>
                <a:ext uri="{FF2B5EF4-FFF2-40B4-BE49-F238E27FC236}">
                  <a16:creationId xmlns:a16="http://schemas.microsoft.com/office/drawing/2014/main" id="{F6D57982-CBA4-A9B4-352B-3CE4EFBE34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2014" y="10358436"/>
              <a:ext cx="10990" cy="5497"/>
            </a:xfrm>
            <a:custGeom>
              <a:avLst/>
              <a:gdLst>
                <a:gd name="T0" fmla="*/ 6 w 7"/>
                <a:gd name="T1" fmla="*/ 4 h 5"/>
                <a:gd name="T2" fmla="*/ 3 w 7"/>
                <a:gd name="T3" fmla="*/ 4 h 5"/>
                <a:gd name="T4" fmla="*/ 2 w 7"/>
                <a:gd name="T5" fmla="*/ 4 h 5"/>
                <a:gd name="T6" fmla="*/ 0 w 7"/>
                <a:gd name="T7" fmla="*/ 1 h 5"/>
                <a:gd name="T8" fmla="*/ 2 w 7"/>
                <a:gd name="T9" fmla="*/ 0 h 5"/>
                <a:gd name="T10" fmla="*/ 4 w 7"/>
                <a:gd name="T11" fmla="*/ 0 h 5"/>
                <a:gd name="T12" fmla="*/ 4 w 7"/>
                <a:gd name="T13" fmla="*/ 3 h 5"/>
                <a:gd name="T14" fmla="*/ 6 w 7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5">
                  <a:moveTo>
                    <a:pt x="6" y="4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3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0" name="Freeform 970">
              <a:extLst>
                <a:ext uri="{FF2B5EF4-FFF2-40B4-BE49-F238E27FC236}">
                  <a16:creationId xmlns:a16="http://schemas.microsoft.com/office/drawing/2014/main" id="{36A04A42-1ECB-4F9A-ED3B-A3BD7EFDD2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2748" y="10352942"/>
              <a:ext cx="21981" cy="16484"/>
            </a:xfrm>
            <a:custGeom>
              <a:avLst/>
              <a:gdLst>
                <a:gd name="T0" fmla="*/ 18 w 19"/>
                <a:gd name="T1" fmla="*/ 11 h 13"/>
                <a:gd name="T2" fmla="*/ 17 w 19"/>
                <a:gd name="T3" fmla="*/ 12 h 13"/>
                <a:gd name="T4" fmla="*/ 14 w 19"/>
                <a:gd name="T5" fmla="*/ 11 h 13"/>
                <a:gd name="T6" fmla="*/ 13 w 19"/>
                <a:gd name="T7" fmla="*/ 10 h 13"/>
                <a:gd name="T8" fmla="*/ 12 w 19"/>
                <a:gd name="T9" fmla="*/ 8 h 13"/>
                <a:gd name="T10" fmla="*/ 9 w 19"/>
                <a:gd name="T11" fmla="*/ 7 h 13"/>
                <a:gd name="T12" fmla="*/ 5 w 19"/>
                <a:gd name="T13" fmla="*/ 6 h 13"/>
                <a:gd name="T14" fmla="*/ 3 w 19"/>
                <a:gd name="T15" fmla="*/ 5 h 13"/>
                <a:gd name="T16" fmla="*/ 3 w 19"/>
                <a:gd name="T17" fmla="*/ 4 h 13"/>
                <a:gd name="T18" fmla="*/ 0 w 19"/>
                <a:gd name="T19" fmla="*/ 3 h 13"/>
                <a:gd name="T20" fmla="*/ 0 w 19"/>
                <a:gd name="T21" fmla="*/ 2 h 13"/>
                <a:gd name="T22" fmla="*/ 0 w 19"/>
                <a:gd name="T23" fmla="*/ 1 h 13"/>
                <a:gd name="T24" fmla="*/ 0 w 19"/>
                <a:gd name="T25" fmla="*/ 0 h 13"/>
                <a:gd name="T26" fmla="*/ 2 w 19"/>
                <a:gd name="T27" fmla="*/ 1 h 13"/>
                <a:gd name="T28" fmla="*/ 15 w 19"/>
                <a:gd name="T29" fmla="*/ 7 h 13"/>
                <a:gd name="T30" fmla="*/ 17 w 19"/>
                <a:gd name="T31" fmla="*/ 9 h 13"/>
                <a:gd name="T32" fmla="*/ 18 w 19"/>
                <a:gd name="T3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3">
                  <a:moveTo>
                    <a:pt x="18" y="11"/>
                  </a:moveTo>
                  <a:lnTo>
                    <a:pt x="17" y="12"/>
                  </a:lnTo>
                  <a:lnTo>
                    <a:pt x="14" y="11"/>
                  </a:lnTo>
                  <a:lnTo>
                    <a:pt x="13" y="10"/>
                  </a:lnTo>
                  <a:lnTo>
                    <a:pt x="12" y="8"/>
                  </a:lnTo>
                  <a:lnTo>
                    <a:pt x="9" y="7"/>
                  </a:lnTo>
                  <a:lnTo>
                    <a:pt x="5" y="6"/>
                  </a:lnTo>
                  <a:lnTo>
                    <a:pt x="3" y="5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15" y="7"/>
                  </a:lnTo>
                  <a:lnTo>
                    <a:pt x="17" y="9"/>
                  </a:lnTo>
                  <a:lnTo>
                    <a:pt x="1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1" name="Freeform 971">
              <a:extLst>
                <a:ext uri="{FF2B5EF4-FFF2-40B4-BE49-F238E27FC236}">
                  <a16:creationId xmlns:a16="http://schemas.microsoft.com/office/drawing/2014/main" id="{97FBD254-1660-3E1E-51AA-909E26A32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3546" y="10319971"/>
              <a:ext cx="16487" cy="10990"/>
            </a:xfrm>
            <a:custGeom>
              <a:avLst/>
              <a:gdLst>
                <a:gd name="T0" fmla="*/ 11 w 12"/>
                <a:gd name="T1" fmla="*/ 3 h 7"/>
                <a:gd name="T2" fmla="*/ 8 w 12"/>
                <a:gd name="T3" fmla="*/ 4 h 7"/>
                <a:gd name="T4" fmla="*/ 7 w 12"/>
                <a:gd name="T5" fmla="*/ 3 h 7"/>
                <a:gd name="T6" fmla="*/ 5 w 12"/>
                <a:gd name="T7" fmla="*/ 4 h 7"/>
                <a:gd name="T8" fmla="*/ 4 w 12"/>
                <a:gd name="T9" fmla="*/ 6 h 7"/>
                <a:gd name="T10" fmla="*/ 2 w 12"/>
                <a:gd name="T11" fmla="*/ 6 h 7"/>
                <a:gd name="T12" fmla="*/ 0 w 12"/>
                <a:gd name="T13" fmla="*/ 6 h 7"/>
                <a:gd name="T14" fmla="*/ 0 w 12"/>
                <a:gd name="T15" fmla="*/ 4 h 7"/>
                <a:gd name="T16" fmla="*/ 0 w 12"/>
                <a:gd name="T17" fmla="*/ 3 h 7"/>
                <a:gd name="T18" fmla="*/ 1 w 12"/>
                <a:gd name="T19" fmla="*/ 3 h 7"/>
                <a:gd name="T20" fmla="*/ 2 w 12"/>
                <a:gd name="T21" fmla="*/ 1 h 7"/>
                <a:gd name="T22" fmla="*/ 4 w 12"/>
                <a:gd name="T23" fmla="*/ 0 h 7"/>
                <a:gd name="T24" fmla="*/ 7 w 12"/>
                <a:gd name="T25" fmla="*/ 0 h 7"/>
                <a:gd name="T26" fmla="*/ 10 w 12"/>
                <a:gd name="T27" fmla="*/ 1 h 7"/>
                <a:gd name="T28" fmla="*/ 11 w 12"/>
                <a:gd name="T29" fmla="*/ 1 h 7"/>
                <a:gd name="T30" fmla="*/ 10 w 12"/>
                <a:gd name="T31" fmla="*/ 3 h 7"/>
                <a:gd name="T32" fmla="*/ 11 w 12"/>
                <a:gd name="T3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7">
                  <a:moveTo>
                    <a:pt x="11" y="3"/>
                  </a:moveTo>
                  <a:lnTo>
                    <a:pt x="8" y="4"/>
                  </a:lnTo>
                  <a:lnTo>
                    <a:pt x="7" y="3"/>
                  </a:lnTo>
                  <a:lnTo>
                    <a:pt x="5" y="4"/>
                  </a:lnTo>
                  <a:lnTo>
                    <a:pt x="4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0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0" y="3"/>
                  </a:lnTo>
                  <a:lnTo>
                    <a:pt x="1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2" name="Freeform 972">
              <a:extLst>
                <a:ext uri="{FF2B5EF4-FFF2-40B4-BE49-F238E27FC236}">
                  <a16:creationId xmlns:a16="http://schemas.microsoft.com/office/drawing/2014/main" id="{5AD51A84-9176-1034-DD60-0F3A4B516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12206" y="10303484"/>
              <a:ext cx="43962" cy="27478"/>
            </a:xfrm>
            <a:custGeom>
              <a:avLst/>
              <a:gdLst>
                <a:gd name="T0" fmla="*/ 14 w 36"/>
                <a:gd name="T1" fmla="*/ 5 h 21"/>
                <a:gd name="T2" fmla="*/ 18 w 36"/>
                <a:gd name="T3" fmla="*/ 7 h 21"/>
                <a:gd name="T4" fmla="*/ 20 w 36"/>
                <a:gd name="T5" fmla="*/ 7 h 21"/>
                <a:gd name="T6" fmla="*/ 24 w 36"/>
                <a:gd name="T7" fmla="*/ 8 h 21"/>
                <a:gd name="T8" fmla="*/ 26 w 36"/>
                <a:gd name="T9" fmla="*/ 7 h 21"/>
                <a:gd name="T10" fmla="*/ 28 w 36"/>
                <a:gd name="T11" fmla="*/ 9 h 21"/>
                <a:gd name="T12" fmla="*/ 32 w 36"/>
                <a:gd name="T13" fmla="*/ 15 h 21"/>
                <a:gd name="T14" fmla="*/ 32 w 36"/>
                <a:gd name="T15" fmla="*/ 18 h 21"/>
                <a:gd name="T16" fmla="*/ 35 w 36"/>
                <a:gd name="T17" fmla="*/ 19 h 21"/>
                <a:gd name="T18" fmla="*/ 33 w 36"/>
                <a:gd name="T19" fmla="*/ 20 h 21"/>
                <a:gd name="T20" fmla="*/ 29 w 36"/>
                <a:gd name="T21" fmla="*/ 18 h 21"/>
                <a:gd name="T22" fmla="*/ 27 w 36"/>
                <a:gd name="T23" fmla="*/ 19 h 21"/>
                <a:gd name="T24" fmla="*/ 24 w 36"/>
                <a:gd name="T25" fmla="*/ 18 h 21"/>
                <a:gd name="T26" fmla="*/ 20 w 36"/>
                <a:gd name="T27" fmla="*/ 17 h 21"/>
                <a:gd name="T28" fmla="*/ 16 w 36"/>
                <a:gd name="T29" fmla="*/ 16 h 21"/>
                <a:gd name="T30" fmla="*/ 8 w 36"/>
                <a:gd name="T31" fmla="*/ 11 h 21"/>
                <a:gd name="T32" fmla="*/ 8 w 36"/>
                <a:gd name="T33" fmla="*/ 9 h 21"/>
                <a:gd name="T34" fmla="*/ 7 w 36"/>
                <a:gd name="T35" fmla="*/ 7 h 21"/>
                <a:gd name="T36" fmla="*/ 7 w 36"/>
                <a:gd name="T37" fmla="*/ 4 h 21"/>
                <a:gd name="T38" fmla="*/ 4 w 36"/>
                <a:gd name="T39" fmla="*/ 3 h 21"/>
                <a:gd name="T40" fmla="*/ 1 w 36"/>
                <a:gd name="T41" fmla="*/ 3 h 21"/>
                <a:gd name="T42" fmla="*/ 0 w 36"/>
                <a:gd name="T43" fmla="*/ 2 h 21"/>
                <a:gd name="T44" fmla="*/ 1 w 36"/>
                <a:gd name="T45" fmla="*/ 0 h 21"/>
                <a:gd name="T46" fmla="*/ 3 w 36"/>
                <a:gd name="T47" fmla="*/ 0 h 21"/>
                <a:gd name="T48" fmla="*/ 6 w 36"/>
                <a:gd name="T49" fmla="*/ 0 h 21"/>
                <a:gd name="T50" fmla="*/ 12 w 36"/>
                <a:gd name="T51" fmla="*/ 4 h 21"/>
                <a:gd name="T52" fmla="*/ 13 w 36"/>
                <a:gd name="T53" fmla="*/ 4 h 21"/>
                <a:gd name="T54" fmla="*/ 14 w 36"/>
                <a:gd name="T55" fmla="*/ 5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21">
                  <a:moveTo>
                    <a:pt x="14" y="5"/>
                  </a:moveTo>
                  <a:lnTo>
                    <a:pt x="18" y="7"/>
                  </a:lnTo>
                  <a:lnTo>
                    <a:pt x="20" y="7"/>
                  </a:lnTo>
                  <a:lnTo>
                    <a:pt x="24" y="8"/>
                  </a:lnTo>
                  <a:lnTo>
                    <a:pt x="26" y="7"/>
                  </a:lnTo>
                  <a:lnTo>
                    <a:pt x="28" y="9"/>
                  </a:lnTo>
                  <a:lnTo>
                    <a:pt x="32" y="15"/>
                  </a:lnTo>
                  <a:lnTo>
                    <a:pt x="32" y="18"/>
                  </a:lnTo>
                  <a:lnTo>
                    <a:pt x="35" y="19"/>
                  </a:lnTo>
                  <a:lnTo>
                    <a:pt x="33" y="20"/>
                  </a:lnTo>
                  <a:lnTo>
                    <a:pt x="29" y="18"/>
                  </a:lnTo>
                  <a:lnTo>
                    <a:pt x="27" y="19"/>
                  </a:lnTo>
                  <a:lnTo>
                    <a:pt x="24" y="18"/>
                  </a:lnTo>
                  <a:lnTo>
                    <a:pt x="20" y="17"/>
                  </a:lnTo>
                  <a:lnTo>
                    <a:pt x="16" y="16"/>
                  </a:lnTo>
                  <a:lnTo>
                    <a:pt x="8" y="11"/>
                  </a:lnTo>
                  <a:lnTo>
                    <a:pt x="8" y="9"/>
                  </a:lnTo>
                  <a:lnTo>
                    <a:pt x="7" y="7"/>
                  </a:lnTo>
                  <a:lnTo>
                    <a:pt x="7" y="4"/>
                  </a:lnTo>
                  <a:lnTo>
                    <a:pt x="4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3" name="Freeform 973">
              <a:extLst>
                <a:ext uri="{FF2B5EF4-FFF2-40B4-BE49-F238E27FC236}">
                  <a16:creationId xmlns:a16="http://schemas.microsoft.com/office/drawing/2014/main" id="{3A1FC4ED-BB33-9B7B-D40D-0A57ABBDC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17700" y="10270513"/>
              <a:ext cx="10990" cy="16487"/>
            </a:xfrm>
            <a:custGeom>
              <a:avLst/>
              <a:gdLst>
                <a:gd name="T0" fmla="*/ 7 w 8"/>
                <a:gd name="T1" fmla="*/ 9 h 14"/>
                <a:gd name="T2" fmla="*/ 7 w 8"/>
                <a:gd name="T3" fmla="*/ 12 h 14"/>
                <a:gd name="T4" fmla="*/ 7 w 8"/>
                <a:gd name="T5" fmla="*/ 13 h 14"/>
                <a:gd name="T6" fmla="*/ 4 w 8"/>
                <a:gd name="T7" fmla="*/ 11 h 14"/>
                <a:gd name="T8" fmla="*/ 3 w 8"/>
                <a:gd name="T9" fmla="*/ 12 h 14"/>
                <a:gd name="T10" fmla="*/ 3 w 8"/>
                <a:gd name="T11" fmla="*/ 11 h 14"/>
                <a:gd name="T12" fmla="*/ 3 w 8"/>
                <a:gd name="T13" fmla="*/ 8 h 14"/>
                <a:gd name="T14" fmla="*/ 3 w 8"/>
                <a:gd name="T15" fmla="*/ 5 h 14"/>
                <a:gd name="T16" fmla="*/ 2 w 8"/>
                <a:gd name="T17" fmla="*/ 3 h 14"/>
                <a:gd name="T18" fmla="*/ 0 w 8"/>
                <a:gd name="T19" fmla="*/ 0 h 14"/>
                <a:gd name="T20" fmla="*/ 2 w 8"/>
                <a:gd name="T21" fmla="*/ 1 h 14"/>
                <a:gd name="T22" fmla="*/ 7 w 8"/>
                <a:gd name="T2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4">
                  <a:moveTo>
                    <a:pt x="7" y="9"/>
                  </a:moveTo>
                  <a:lnTo>
                    <a:pt x="7" y="12"/>
                  </a:lnTo>
                  <a:lnTo>
                    <a:pt x="7" y="13"/>
                  </a:lnTo>
                  <a:lnTo>
                    <a:pt x="4" y="11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2" y="1"/>
                  </a:lnTo>
                  <a:lnTo>
                    <a:pt x="7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4" name="Freeform 974">
              <a:extLst>
                <a:ext uri="{FF2B5EF4-FFF2-40B4-BE49-F238E27FC236}">
                  <a16:creationId xmlns:a16="http://schemas.microsoft.com/office/drawing/2014/main" id="{458BAADA-7671-4212-8833-62EC5EA3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6264" y="10265019"/>
              <a:ext cx="49455" cy="27474"/>
            </a:xfrm>
            <a:custGeom>
              <a:avLst/>
              <a:gdLst>
                <a:gd name="T0" fmla="*/ 4 w 39"/>
                <a:gd name="T1" fmla="*/ 0 h 21"/>
                <a:gd name="T2" fmla="*/ 12 w 39"/>
                <a:gd name="T3" fmla="*/ 4 h 21"/>
                <a:gd name="T4" fmla="*/ 14 w 39"/>
                <a:gd name="T5" fmla="*/ 4 h 21"/>
                <a:gd name="T6" fmla="*/ 24 w 39"/>
                <a:gd name="T7" fmla="*/ 4 h 21"/>
                <a:gd name="T8" fmla="*/ 29 w 39"/>
                <a:gd name="T9" fmla="*/ 8 h 21"/>
                <a:gd name="T10" fmla="*/ 32 w 39"/>
                <a:gd name="T11" fmla="*/ 9 h 21"/>
                <a:gd name="T12" fmla="*/ 34 w 39"/>
                <a:gd name="T13" fmla="*/ 13 h 21"/>
                <a:gd name="T14" fmla="*/ 36 w 39"/>
                <a:gd name="T15" fmla="*/ 14 h 21"/>
                <a:gd name="T16" fmla="*/ 38 w 39"/>
                <a:gd name="T17" fmla="*/ 15 h 21"/>
                <a:gd name="T18" fmla="*/ 38 w 39"/>
                <a:gd name="T19" fmla="*/ 19 h 21"/>
                <a:gd name="T20" fmla="*/ 38 w 39"/>
                <a:gd name="T21" fmla="*/ 19 h 21"/>
                <a:gd name="T22" fmla="*/ 35 w 39"/>
                <a:gd name="T23" fmla="*/ 20 h 21"/>
                <a:gd name="T24" fmla="*/ 33 w 39"/>
                <a:gd name="T25" fmla="*/ 20 h 21"/>
                <a:gd name="T26" fmla="*/ 27 w 39"/>
                <a:gd name="T27" fmla="*/ 19 h 21"/>
                <a:gd name="T28" fmla="*/ 23 w 39"/>
                <a:gd name="T29" fmla="*/ 17 h 21"/>
                <a:gd name="T30" fmla="*/ 12 w 39"/>
                <a:gd name="T31" fmla="*/ 17 h 21"/>
                <a:gd name="T32" fmla="*/ 8 w 39"/>
                <a:gd name="T33" fmla="*/ 16 h 21"/>
                <a:gd name="T34" fmla="*/ 6 w 39"/>
                <a:gd name="T35" fmla="*/ 15 h 21"/>
                <a:gd name="T36" fmla="*/ 4 w 39"/>
                <a:gd name="T37" fmla="*/ 14 h 21"/>
                <a:gd name="T38" fmla="*/ 2 w 39"/>
                <a:gd name="T39" fmla="*/ 11 h 21"/>
                <a:gd name="T40" fmla="*/ 1 w 39"/>
                <a:gd name="T41" fmla="*/ 8 h 21"/>
                <a:gd name="T42" fmla="*/ 0 w 39"/>
                <a:gd name="T43" fmla="*/ 6 h 21"/>
                <a:gd name="T44" fmla="*/ 0 w 39"/>
                <a:gd name="T45" fmla="*/ 2 h 21"/>
                <a:gd name="T46" fmla="*/ 1 w 39"/>
                <a:gd name="T47" fmla="*/ 1 h 21"/>
                <a:gd name="T48" fmla="*/ 2 w 39"/>
                <a:gd name="T49" fmla="*/ 0 h 21"/>
                <a:gd name="T50" fmla="*/ 4 w 39"/>
                <a:gd name="T5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21">
                  <a:moveTo>
                    <a:pt x="4" y="0"/>
                  </a:moveTo>
                  <a:lnTo>
                    <a:pt x="12" y="4"/>
                  </a:lnTo>
                  <a:lnTo>
                    <a:pt x="14" y="4"/>
                  </a:lnTo>
                  <a:lnTo>
                    <a:pt x="24" y="4"/>
                  </a:lnTo>
                  <a:lnTo>
                    <a:pt x="29" y="8"/>
                  </a:lnTo>
                  <a:lnTo>
                    <a:pt x="32" y="9"/>
                  </a:lnTo>
                  <a:lnTo>
                    <a:pt x="34" y="13"/>
                  </a:lnTo>
                  <a:lnTo>
                    <a:pt x="36" y="14"/>
                  </a:lnTo>
                  <a:lnTo>
                    <a:pt x="38" y="15"/>
                  </a:lnTo>
                  <a:lnTo>
                    <a:pt x="38" y="19"/>
                  </a:lnTo>
                  <a:lnTo>
                    <a:pt x="38" y="19"/>
                  </a:lnTo>
                  <a:lnTo>
                    <a:pt x="35" y="20"/>
                  </a:lnTo>
                  <a:lnTo>
                    <a:pt x="33" y="20"/>
                  </a:lnTo>
                  <a:lnTo>
                    <a:pt x="27" y="19"/>
                  </a:lnTo>
                  <a:lnTo>
                    <a:pt x="23" y="17"/>
                  </a:lnTo>
                  <a:lnTo>
                    <a:pt x="12" y="17"/>
                  </a:lnTo>
                  <a:lnTo>
                    <a:pt x="8" y="16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2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5" name="Freeform 975">
              <a:extLst>
                <a:ext uri="{FF2B5EF4-FFF2-40B4-BE49-F238E27FC236}">
                  <a16:creationId xmlns:a16="http://schemas.microsoft.com/office/drawing/2014/main" id="{657E54C4-1616-772E-71F8-33DE9B5FD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8245" y="10254029"/>
              <a:ext cx="10990" cy="10990"/>
            </a:xfrm>
            <a:custGeom>
              <a:avLst/>
              <a:gdLst>
                <a:gd name="T0" fmla="*/ 3 w 11"/>
                <a:gd name="T1" fmla="*/ 0 h 7"/>
                <a:gd name="T2" fmla="*/ 4 w 11"/>
                <a:gd name="T3" fmla="*/ 1 h 7"/>
                <a:gd name="T4" fmla="*/ 5 w 11"/>
                <a:gd name="T5" fmla="*/ 1 h 7"/>
                <a:gd name="T6" fmla="*/ 8 w 11"/>
                <a:gd name="T7" fmla="*/ 3 h 7"/>
                <a:gd name="T8" fmla="*/ 10 w 11"/>
                <a:gd name="T9" fmla="*/ 5 h 7"/>
                <a:gd name="T10" fmla="*/ 9 w 11"/>
                <a:gd name="T11" fmla="*/ 6 h 7"/>
                <a:gd name="T12" fmla="*/ 7 w 11"/>
                <a:gd name="T13" fmla="*/ 6 h 7"/>
                <a:gd name="T14" fmla="*/ 6 w 11"/>
                <a:gd name="T15" fmla="*/ 6 h 7"/>
                <a:gd name="T16" fmla="*/ 6 w 11"/>
                <a:gd name="T17" fmla="*/ 6 h 7"/>
                <a:gd name="T18" fmla="*/ 5 w 11"/>
                <a:gd name="T19" fmla="*/ 5 h 7"/>
                <a:gd name="T20" fmla="*/ 3 w 11"/>
                <a:gd name="T21" fmla="*/ 3 h 7"/>
                <a:gd name="T22" fmla="*/ 1 w 11"/>
                <a:gd name="T23" fmla="*/ 3 h 7"/>
                <a:gd name="T24" fmla="*/ 0 w 11"/>
                <a:gd name="T25" fmla="*/ 2 h 7"/>
                <a:gd name="T26" fmla="*/ 3 w 11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7">
                  <a:moveTo>
                    <a:pt x="3" y="0"/>
                  </a:moveTo>
                  <a:lnTo>
                    <a:pt x="4" y="1"/>
                  </a:lnTo>
                  <a:lnTo>
                    <a:pt x="5" y="1"/>
                  </a:lnTo>
                  <a:lnTo>
                    <a:pt x="8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6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1" y="3"/>
                  </a:ln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6" name="Freeform 976">
              <a:extLst>
                <a:ext uri="{FF2B5EF4-FFF2-40B4-BE49-F238E27FC236}">
                  <a16:creationId xmlns:a16="http://schemas.microsoft.com/office/drawing/2014/main" id="{99ADE293-8CA1-A638-755F-02C7BF394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4283" y="10254029"/>
              <a:ext cx="10990" cy="5493"/>
            </a:xfrm>
            <a:custGeom>
              <a:avLst/>
              <a:gdLst>
                <a:gd name="T0" fmla="*/ 4 w 7"/>
                <a:gd name="T1" fmla="*/ 5 h 6"/>
                <a:gd name="T2" fmla="*/ 4 w 7"/>
                <a:gd name="T3" fmla="*/ 5 h 6"/>
                <a:gd name="T4" fmla="*/ 3 w 7"/>
                <a:gd name="T5" fmla="*/ 4 h 6"/>
                <a:gd name="T6" fmla="*/ 1 w 7"/>
                <a:gd name="T7" fmla="*/ 4 h 6"/>
                <a:gd name="T8" fmla="*/ 0 w 7"/>
                <a:gd name="T9" fmla="*/ 3 h 6"/>
                <a:gd name="T10" fmla="*/ 1 w 7"/>
                <a:gd name="T11" fmla="*/ 2 h 6"/>
                <a:gd name="T12" fmla="*/ 3 w 7"/>
                <a:gd name="T13" fmla="*/ 0 h 6"/>
                <a:gd name="T14" fmla="*/ 3 w 7"/>
                <a:gd name="T15" fmla="*/ 1 h 6"/>
                <a:gd name="T16" fmla="*/ 4 w 7"/>
                <a:gd name="T17" fmla="*/ 2 h 6"/>
                <a:gd name="T18" fmla="*/ 6 w 7"/>
                <a:gd name="T19" fmla="*/ 2 h 6"/>
                <a:gd name="T20" fmla="*/ 6 w 7"/>
                <a:gd name="T21" fmla="*/ 3 h 6"/>
                <a:gd name="T22" fmla="*/ 4 w 7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4" y="5"/>
                  </a:moveTo>
                  <a:lnTo>
                    <a:pt x="4" y="5"/>
                  </a:ln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7" name="Freeform 977">
              <a:extLst>
                <a:ext uri="{FF2B5EF4-FFF2-40B4-BE49-F238E27FC236}">
                  <a16:creationId xmlns:a16="http://schemas.microsoft.com/office/drawing/2014/main" id="{6E40F1B7-7246-2AC4-732B-9E9BB645E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63834" y="10243038"/>
              <a:ext cx="10990" cy="5493"/>
            </a:xfrm>
            <a:custGeom>
              <a:avLst/>
              <a:gdLst>
                <a:gd name="T0" fmla="*/ 6 w 7"/>
                <a:gd name="T1" fmla="*/ 2 h 4"/>
                <a:gd name="T2" fmla="*/ 6 w 7"/>
                <a:gd name="T3" fmla="*/ 3 h 4"/>
                <a:gd name="T4" fmla="*/ 4 w 7"/>
                <a:gd name="T5" fmla="*/ 3 h 4"/>
                <a:gd name="T6" fmla="*/ 0 w 7"/>
                <a:gd name="T7" fmla="*/ 1 h 4"/>
                <a:gd name="T8" fmla="*/ 0 w 7"/>
                <a:gd name="T9" fmla="*/ 0 h 4"/>
                <a:gd name="T10" fmla="*/ 1 w 7"/>
                <a:gd name="T11" fmla="*/ 0 h 4"/>
                <a:gd name="T12" fmla="*/ 3 w 7"/>
                <a:gd name="T13" fmla="*/ 0 h 4"/>
                <a:gd name="T14" fmla="*/ 5 w 7"/>
                <a:gd name="T15" fmla="*/ 1 h 4"/>
                <a:gd name="T16" fmla="*/ 6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6" y="2"/>
                  </a:moveTo>
                  <a:lnTo>
                    <a:pt x="6" y="3"/>
                  </a:lnTo>
                  <a:lnTo>
                    <a:pt x="4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8" name="Freeform 978">
              <a:extLst>
                <a:ext uri="{FF2B5EF4-FFF2-40B4-BE49-F238E27FC236}">
                  <a16:creationId xmlns:a16="http://schemas.microsoft.com/office/drawing/2014/main" id="{0D973448-0166-FFD3-B269-E02E03389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5815" y="10243038"/>
              <a:ext cx="5497" cy="5493"/>
            </a:xfrm>
            <a:custGeom>
              <a:avLst/>
              <a:gdLst>
                <a:gd name="T0" fmla="*/ 2 w 4"/>
                <a:gd name="T1" fmla="*/ 5 h 6"/>
                <a:gd name="T2" fmla="*/ 1 w 4"/>
                <a:gd name="T3" fmla="*/ 5 h 6"/>
                <a:gd name="T4" fmla="*/ 0 w 4"/>
                <a:gd name="T5" fmla="*/ 4 h 6"/>
                <a:gd name="T6" fmla="*/ 2 w 4"/>
                <a:gd name="T7" fmla="*/ 0 h 6"/>
                <a:gd name="T8" fmla="*/ 3 w 4"/>
                <a:gd name="T9" fmla="*/ 3 h 6"/>
                <a:gd name="T10" fmla="*/ 3 w 4"/>
                <a:gd name="T11" fmla="*/ 4 h 6"/>
                <a:gd name="T12" fmla="*/ 2 w 4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2" y="5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2" y="0"/>
                  </a:lnTo>
                  <a:lnTo>
                    <a:pt x="3" y="3"/>
                  </a:lnTo>
                  <a:lnTo>
                    <a:pt x="3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59" name="Freeform 979">
              <a:extLst>
                <a:ext uri="{FF2B5EF4-FFF2-40B4-BE49-F238E27FC236}">
                  <a16:creationId xmlns:a16="http://schemas.microsoft.com/office/drawing/2014/main" id="{404F008B-C46F-EE27-952A-F059887E7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80321" y="10237542"/>
              <a:ext cx="10990" cy="10990"/>
            </a:xfrm>
            <a:custGeom>
              <a:avLst/>
              <a:gdLst>
                <a:gd name="T0" fmla="*/ 7 w 9"/>
                <a:gd name="T1" fmla="*/ 5 h 9"/>
                <a:gd name="T2" fmla="*/ 4 w 9"/>
                <a:gd name="T3" fmla="*/ 8 h 9"/>
                <a:gd name="T4" fmla="*/ 2 w 9"/>
                <a:gd name="T5" fmla="*/ 7 h 9"/>
                <a:gd name="T6" fmla="*/ 0 w 9"/>
                <a:gd name="T7" fmla="*/ 5 h 9"/>
                <a:gd name="T8" fmla="*/ 0 w 9"/>
                <a:gd name="T9" fmla="*/ 3 h 9"/>
                <a:gd name="T10" fmla="*/ 0 w 9"/>
                <a:gd name="T11" fmla="*/ 2 h 9"/>
                <a:gd name="T12" fmla="*/ 2 w 9"/>
                <a:gd name="T13" fmla="*/ 1 h 9"/>
                <a:gd name="T14" fmla="*/ 2 w 9"/>
                <a:gd name="T15" fmla="*/ 1 h 9"/>
                <a:gd name="T16" fmla="*/ 4 w 9"/>
                <a:gd name="T17" fmla="*/ 0 h 9"/>
                <a:gd name="T18" fmla="*/ 7 w 9"/>
                <a:gd name="T19" fmla="*/ 1 h 9"/>
                <a:gd name="T20" fmla="*/ 8 w 9"/>
                <a:gd name="T21" fmla="*/ 1 h 9"/>
                <a:gd name="T22" fmla="*/ 6 w 9"/>
                <a:gd name="T23" fmla="*/ 3 h 9"/>
                <a:gd name="T24" fmla="*/ 6 w 9"/>
                <a:gd name="T25" fmla="*/ 4 h 9"/>
                <a:gd name="T26" fmla="*/ 7 w 9"/>
                <a:gd name="T27" fmla="*/ 4 h 9"/>
                <a:gd name="T28" fmla="*/ 7 w 9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7" y="5"/>
                  </a:moveTo>
                  <a:lnTo>
                    <a:pt x="4" y="8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1"/>
                  </a:lnTo>
                  <a:lnTo>
                    <a:pt x="6" y="3"/>
                  </a:lnTo>
                  <a:lnTo>
                    <a:pt x="6" y="4"/>
                  </a:lnTo>
                  <a:lnTo>
                    <a:pt x="7" y="4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0" name="Freeform 980">
              <a:extLst>
                <a:ext uri="{FF2B5EF4-FFF2-40B4-BE49-F238E27FC236}">
                  <a16:creationId xmlns:a16="http://schemas.microsoft.com/office/drawing/2014/main" id="{8BB24C25-5F6B-76BE-80A1-DF909627A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2844" y="10232048"/>
              <a:ext cx="10990" cy="10990"/>
            </a:xfrm>
            <a:custGeom>
              <a:avLst/>
              <a:gdLst>
                <a:gd name="T0" fmla="*/ 6 w 8"/>
                <a:gd name="T1" fmla="*/ 9 h 11"/>
                <a:gd name="T2" fmla="*/ 6 w 8"/>
                <a:gd name="T3" fmla="*/ 10 h 11"/>
                <a:gd name="T4" fmla="*/ 4 w 8"/>
                <a:gd name="T5" fmla="*/ 9 h 11"/>
                <a:gd name="T6" fmla="*/ 0 w 8"/>
                <a:gd name="T7" fmla="*/ 5 h 11"/>
                <a:gd name="T8" fmla="*/ 1 w 8"/>
                <a:gd name="T9" fmla="*/ 3 h 11"/>
                <a:gd name="T10" fmla="*/ 5 w 8"/>
                <a:gd name="T11" fmla="*/ 1 h 11"/>
                <a:gd name="T12" fmla="*/ 6 w 8"/>
                <a:gd name="T13" fmla="*/ 0 h 11"/>
                <a:gd name="T14" fmla="*/ 7 w 8"/>
                <a:gd name="T15" fmla="*/ 2 h 11"/>
                <a:gd name="T16" fmla="*/ 6 w 8"/>
                <a:gd name="T17" fmla="*/ 4 h 11"/>
                <a:gd name="T18" fmla="*/ 5 w 8"/>
                <a:gd name="T19" fmla="*/ 5 h 11"/>
                <a:gd name="T20" fmla="*/ 4 w 8"/>
                <a:gd name="T21" fmla="*/ 7 h 11"/>
                <a:gd name="T22" fmla="*/ 6 w 8"/>
                <a:gd name="T23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1">
                  <a:moveTo>
                    <a:pt x="6" y="9"/>
                  </a:moveTo>
                  <a:lnTo>
                    <a:pt x="6" y="10"/>
                  </a:lnTo>
                  <a:lnTo>
                    <a:pt x="4" y="9"/>
                  </a:lnTo>
                  <a:lnTo>
                    <a:pt x="0" y="5"/>
                  </a:lnTo>
                  <a:lnTo>
                    <a:pt x="1" y="3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2"/>
                  </a:lnTo>
                  <a:lnTo>
                    <a:pt x="6" y="4"/>
                  </a:lnTo>
                  <a:lnTo>
                    <a:pt x="5" y="5"/>
                  </a:lnTo>
                  <a:lnTo>
                    <a:pt x="4" y="7"/>
                  </a:lnTo>
                  <a:lnTo>
                    <a:pt x="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1" name="Freeform 981">
              <a:extLst>
                <a:ext uri="{FF2B5EF4-FFF2-40B4-BE49-F238E27FC236}">
                  <a16:creationId xmlns:a16="http://schemas.microsoft.com/office/drawing/2014/main" id="{63FE7108-8DD3-5BEE-DDCE-08AC6F918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0767" y="10232048"/>
              <a:ext cx="5497" cy="5493"/>
            </a:xfrm>
            <a:custGeom>
              <a:avLst/>
              <a:gdLst>
                <a:gd name="T0" fmla="*/ 5 w 6"/>
                <a:gd name="T1" fmla="*/ 4 h 5"/>
                <a:gd name="T2" fmla="*/ 4 w 6"/>
                <a:gd name="T3" fmla="*/ 4 h 5"/>
                <a:gd name="T4" fmla="*/ 2 w 6"/>
                <a:gd name="T5" fmla="*/ 3 h 5"/>
                <a:gd name="T6" fmla="*/ 0 w 6"/>
                <a:gd name="T7" fmla="*/ 2 h 5"/>
                <a:gd name="T8" fmla="*/ 1 w 6"/>
                <a:gd name="T9" fmla="*/ 1 h 5"/>
                <a:gd name="T10" fmla="*/ 2 w 6"/>
                <a:gd name="T11" fmla="*/ 0 h 5"/>
                <a:gd name="T12" fmla="*/ 4 w 6"/>
                <a:gd name="T13" fmla="*/ 1 h 5"/>
                <a:gd name="T14" fmla="*/ 4 w 6"/>
                <a:gd name="T15" fmla="*/ 2 h 5"/>
                <a:gd name="T16" fmla="*/ 5 w 6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4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2" name="Freeform 982">
              <a:extLst>
                <a:ext uri="{FF2B5EF4-FFF2-40B4-BE49-F238E27FC236}">
                  <a16:creationId xmlns:a16="http://schemas.microsoft.com/office/drawing/2014/main" id="{6D9459DB-DE5F-C88B-7C9B-E7F9797B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4728" y="10226551"/>
              <a:ext cx="32971" cy="54952"/>
            </a:xfrm>
            <a:custGeom>
              <a:avLst/>
              <a:gdLst>
                <a:gd name="T0" fmla="*/ 5 w 26"/>
                <a:gd name="T1" fmla="*/ 0 h 42"/>
                <a:gd name="T2" fmla="*/ 13 w 26"/>
                <a:gd name="T3" fmla="*/ 9 h 42"/>
                <a:gd name="T4" fmla="*/ 13 w 26"/>
                <a:gd name="T5" fmla="*/ 11 h 42"/>
                <a:gd name="T6" fmla="*/ 12 w 26"/>
                <a:gd name="T7" fmla="*/ 12 h 42"/>
                <a:gd name="T8" fmla="*/ 11 w 26"/>
                <a:gd name="T9" fmla="*/ 15 h 42"/>
                <a:gd name="T10" fmla="*/ 12 w 26"/>
                <a:gd name="T11" fmla="*/ 16 h 42"/>
                <a:gd name="T12" fmla="*/ 15 w 26"/>
                <a:gd name="T13" fmla="*/ 17 h 42"/>
                <a:gd name="T14" fmla="*/ 18 w 26"/>
                <a:gd name="T15" fmla="*/ 20 h 42"/>
                <a:gd name="T16" fmla="*/ 20 w 26"/>
                <a:gd name="T17" fmla="*/ 24 h 42"/>
                <a:gd name="T18" fmla="*/ 20 w 26"/>
                <a:gd name="T19" fmla="*/ 26 h 42"/>
                <a:gd name="T20" fmla="*/ 22 w 26"/>
                <a:gd name="T21" fmla="*/ 27 h 42"/>
                <a:gd name="T22" fmla="*/ 22 w 26"/>
                <a:gd name="T23" fmla="*/ 32 h 42"/>
                <a:gd name="T24" fmla="*/ 24 w 26"/>
                <a:gd name="T25" fmla="*/ 37 h 42"/>
                <a:gd name="T26" fmla="*/ 25 w 26"/>
                <a:gd name="T27" fmla="*/ 40 h 42"/>
                <a:gd name="T28" fmla="*/ 24 w 26"/>
                <a:gd name="T29" fmla="*/ 41 h 42"/>
                <a:gd name="T30" fmla="*/ 23 w 26"/>
                <a:gd name="T31" fmla="*/ 40 h 42"/>
                <a:gd name="T32" fmla="*/ 19 w 26"/>
                <a:gd name="T33" fmla="*/ 34 h 42"/>
                <a:gd name="T34" fmla="*/ 14 w 26"/>
                <a:gd name="T35" fmla="*/ 32 h 42"/>
                <a:gd name="T36" fmla="*/ 14 w 26"/>
                <a:gd name="T37" fmla="*/ 31 h 42"/>
                <a:gd name="T38" fmla="*/ 9 w 26"/>
                <a:gd name="T39" fmla="*/ 27 h 42"/>
                <a:gd name="T40" fmla="*/ 6 w 26"/>
                <a:gd name="T41" fmla="*/ 20 h 42"/>
                <a:gd name="T42" fmla="*/ 3 w 26"/>
                <a:gd name="T43" fmla="*/ 10 h 42"/>
                <a:gd name="T44" fmla="*/ 4 w 26"/>
                <a:gd name="T45" fmla="*/ 7 h 42"/>
                <a:gd name="T46" fmla="*/ 0 w 26"/>
                <a:gd name="T47" fmla="*/ 2 h 42"/>
                <a:gd name="T48" fmla="*/ 0 w 26"/>
                <a:gd name="T49" fmla="*/ 0 h 42"/>
                <a:gd name="T50" fmla="*/ 2 w 26"/>
                <a:gd name="T51" fmla="*/ 0 h 42"/>
                <a:gd name="T52" fmla="*/ 3 w 26"/>
                <a:gd name="T53" fmla="*/ 0 h 42"/>
                <a:gd name="T54" fmla="*/ 4 w 26"/>
                <a:gd name="T55" fmla="*/ 0 h 42"/>
                <a:gd name="T56" fmla="*/ 5 w 26"/>
                <a:gd name="T5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6" h="42">
                  <a:moveTo>
                    <a:pt x="5" y="0"/>
                  </a:moveTo>
                  <a:lnTo>
                    <a:pt x="13" y="9"/>
                  </a:lnTo>
                  <a:lnTo>
                    <a:pt x="13" y="11"/>
                  </a:lnTo>
                  <a:lnTo>
                    <a:pt x="12" y="12"/>
                  </a:lnTo>
                  <a:lnTo>
                    <a:pt x="11" y="15"/>
                  </a:lnTo>
                  <a:lnTo>
                    <a:pt x="12" y="16"/>
                  </a:lnTo>
                  <a:lnTo>
                    <a:pt x="15" y="17"/>
                  </a:lnTo>
                  <a:lnTo>
                    <a:pt x="18" y="20"/>
                  </a:lnTo>
                  <a:lnTo>
                    <a:pt x="20" y="24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2" y="32"/>
                  </a:lnTo>
                  <a:lnTo>
                    <a:pt x="24" y="37"/>
                  </a:lnTo>
                  <a:lnTo>
                    <a:pt x="25" y="40"/>
                  </a:lnTo>
                  <a:lnTo>
                    <a:pt x="24" y="41"/>
                  </a:lnTo>
                  <a:lnTo>
                    <a:pt x="23" y="40"/>
                  </a:lnTo>
                  <a:lnTo>
                    <a:pt x="19" y="34"/>
                  </a:lnTo>
                  <a:lnTo>
                    <a:pt x="14" y="32"/>
                  </a:lnTo>
                  <a:lnTo>
                    <a:pt x="14" y="31"/>
                  </a:lnTo>
                  <a:lnTo>
                    <a:pt x="9" y="27"/>
                  </a:lnTo>
                  <a:lnTo>
                    <a:pt x="6" y="20"/>
                  </a:lnTo>
                  <a:lnTo>
                    <a:pt x="3" y="10"/>
                  </a:lnTo>
                  <a:lnTo>
                    <a:pt x="4" y="7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3" name="Freeform 983">
              <a:extLst>
                <a:ext uri="{FF2B5EF4-FFF2-40B4-BE49-F238E27FC236}">
                  <a16:creationId xmlns:a16="http://schemas.microsoft.com/office/drawing/2014/main" id="{48825F05-8FDE-EC22-DA80-C59945734E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2844" y="10215561"/>
              <a:ext cx="27478" cy="27478"/>
            </a:xfrm>
            <a:custGeom>
              <a:avLst/>
              <a:gdLst>
                <a:gd name="T0" fmla="*/ 18 w 23"/>
                <a:gd name="T1" fmla="*/ 10 h 22"/>
                <a:gd name="T2" fmla="*/ 20 w 23"/>
                <a:gd name="T3" fmla="*/ 12 h 22"/>
                <a:gd name="T4" fmla="*/ 22 w 23"/>
                <a:gd name="T5" fmla="*/ 18 h 22"/>
                <a:gd name="T6" fmla="*/ 22 w 23"/>
                <a:gd name="T7" fmla="*/ 20 h 22"/>
                <a:gd name="T8" fmla="*/ 21 w 23"/>
                <a:gd name="T9" fmla="*/ 20 h 22"/>
                <a:gd name="T10" fmla="*/ 20 w 23"/>
                <a:gd name="T11" fmla="*/ 21 h 22"/>
                <a:gd name="T12" fmla="*/ 17 w 23"/>
                <a:gd name="T13" fmla="*/ 18 h 22"/>
                <a:gd name="T14" fmla="*/ 15 w 23"/>
                <a:gd name="T15" fmla="*/ 17 h 22"/>
                <a:gd name="T16" fmla="*/ 13 w 23"/>
                <a:gd name="T17" fmla="*/ 16 h 22"/>
                <a:gd name="T18" fmla="*/ 11 w 23"/>
                <a:gd name="T19" fmla="*/ 12 h 22"/>
                <a:gd name="T20" fmla="*/ 11 w 23"/>
                <a:gd name="T21" fmla="*/ 10 h 22"/>
                <a:gd name="T22" fmla="*/ 10 w 23"/>
                <a:gd name="T23" fmla="*/ 10 h 22"/>
                <a:gd name="T24" fmla="*/ 5 w 23"/>
                <a:gd name="T25" fmla="*/ 11 h 22"/>
                <a:gd name="T26" fmla="*/ 4 w 23"/>
                <a:gd name="T27" fmla="*/ 12 h 22"/>
                <a:gd name="T28" fmla="*/ 1 w 23"/>
                <a:gd name="T29" fmla="*/ 12 h 22"/>
                <a:gd name="T30" fmla="*/ 0 w 23"/>
                <a:gd name="T31" fmla="*/ 10 h 22"/>
                <a:gd name="T32" fmla="*/ 1 w 23"/>
                <a:gd name="T33" fmla="*/ 8 h 22"/>
                <a:gd name="T34" fmla="*/ 4 w 23"/>
                <a:gd name="T35" fmla="*/ 7 h 22"/>
                <a:gd name="T36" fmla="*/ 5 w 23"/>
                <a:gd name="T37" fmla="*/ 5 h 22"/>
                <a:gd name="T38" fmla="*/ 8 w 23"/>
                <a:gd name="T39" fmla="*/ 1 h 22"/>
                <a:gd name="T40" fmla="*/ 10 w 23"/>
                <a:gd name="T41" fmla="*/ 0 h 22"/>
                <a:gd name="T42" fmla="*/ 13 w 23"/>
                <a:gd name="T43" fmla="*/ 2 h 22"/>
                <a:gd name="T44" fmla="*/ 13 w 23"/>
                <a:gd name="T45" fmla="*/ 7 h 22"/>
                <a:gd name="T46" fmla="*/ 15 w 23"/>
                <a:gd name="T47" fmla="*/ 8 h 22"/>
                <a:gd name="T48" fmla="*/ 18 w 23"/>
                <a:gd name="T49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22">
                  <a:moveTo>
                    <a:pt x="18" y="10"/>
                  </a:moveTo>
                  <a:lnTo>
                    <a:pt x="20" y="12"/>
                  </a:lnTo>
                  <a:lnTo>
                    <a:pt x="22" y="18"/>
                  </a:lnTo>
                  <a:lnTo>
                    <a:pt x="22" y="20"/>
                  </a:lnTo>
                  <a:lnTo>
                    <a:pt x="21" y="20"/>
                  </a:lnTo>
                  <a:lnTo>
                    <a:pt x="20" y="21"/>
                  </a:lnTo>
                  <a:lnTo>
                    <a:pt x="17" y="18"/>
                  </a:lnTo>
                  <a:lnTo>
                    <a:pt x="15" y="17"/>
                  </a:lnTo>
                  <a:lnTo>
                    <a:pt x="13" y="16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5" y="11"/>
                  </a:lnTo>
                  <a:lnTo>
                    <a:pt x="4" y="12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1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3" y="7"/>
                  </a:lnTo>
                  <a:lnTo>
                    <a:pt x="15" y="8"/>
                  </a:lnTo>
                  <a:lnTo>
                    <a:pt x="18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4" name="Freeform 984">
              <a:extLst>
                <a:ext uri="{FF2B5EF4-FFF2-40B4-BE49-F238E27FC236}">
                  <a16:creationId xmlns:a16="http://schemas.microsoft.com/office/drawing/2014/main" id="{B242D31E-FA8D-C613-1049-999F50854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5370" y="10215561"/>
              <a:ext cx="5493" cy="10990"/>
            </a:xfrm>
            <a:custGeom>
              <a:avLst/>
              <a:gdLst>
                <a:gd name="T0" fmla="*/ 2 w 3"/>
                <a:gd name="T1" fmla="*/ 7 h 9"/>
                <a:gd name="T2" fmla="*/ 2 w 3"/>
                <a:gd name="T3" fmla="*/ 8 h 9"/>
                <a:gd name="T4" fmla="*/ 0 w 3"/>
                <a:gd name="T5" fmla="*/ 4 h 9"/>
                <a:gd name="T6" fmla="*/ 0 w 3"/>
                <a:gd name="T7" fmla="*/ 2 h 9"/>
                <a:gd name="T8" fmla="*/ 1 w 3"/>
                <a:gd name="T9" fmla="*/ 1 h 9"/>
                <a:gd name="T10" fmla="*/ 1 w 3"/>
                <a:gd name="T11" fmla="*/ 0 h 9"/>
                <a:gd name="T12" fmla="*/ 2 w 3"/>
                <a:gd name="T13" fmla="*/ 5 h 9"/>
                <a:gd name="T14" fmla="*/ 2 w 3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2" y="7"/>
                  </a:moveTo>
                  <a:lnTo>
                    <a:pt x="2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5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5" name="Freeform 985">
              <a:extLst>
                <a:ext uri="{FF2B5EF4-FFF2-40B4-BE49-F238E27FC236}">
                  <a16:creationId xmlns:a16="http://schemas.microsoft.com/office/drawing/2014/main" id="{A38E9251-8236-D4B2-969C-75004BDE9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41853" y="10210067"/>
              <a:ext cx="10990" cy="10990"/>
            </a:xfrm>
            <a:custGeom>
              <a:avLst/>
              <a:gdLst>
                <a:gd name="T0" fmla="*/ 6 w 8"/>
                <a:gd name="T1" fmla="*/ 8 h 10"/>
                <a:gd name="T2" fmla="*/ 6 w 8"/>
                <a:gd name="T3" fmla="*/ 9 h 10"/>
                <a:gd name="T4" fmla="*/ 2 w 8"/>
                <a:gd name="T5" fmla="*/ 8 h 10"/>
                <a:gd name="T6" fmla="*/ 0 w 8"/>
                <a:gd name="T7" fmla="*/ 5 h 10"/>
                <a:gd name="T8" fmla="*/ 0 w 8"/>
                <a:gd name="T9" fmla="*/ 3 h 10"/>
                <a:gd name="T10" fmla="*/ 1 w 8"/>
                <a:gd name="T11" fmla="*/ 0 h 10"/>
                <a:gd name="T12" fmla="*/ 4 w 8"/>
                <a:gd name="T13" fmla="*/ 0 h 10"/>
                <a:gd name="T14" fmla="*/ 6 w 8"/>
                <a:gd name="T15" fmla="*/ 1 h 10"/>
                <a:gd name="T16" fmla="*/ 7 w 8"/>
                <a:gd name="T17" fmla="*/ 3 h 10"/>
                <a:gd name="T18" fmla="*/ 7 w 8"/>
                <a:gd name="T19" fmla="*/ 5 h 10"/>
                <a:gd name="T20" fmla="*/ 7 w 8"/>
                <a:gd name="T21" fmla="*/ 7 h 10"/>
                <a:gd name="T22" fmla="*/ 6 w 8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6" y="8"/>
                  </a:moveTo>
                  <a:lnTo>
                    <a:pt x="6" y="9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3"/>
                  </a:lnTo>
                  <a:lnTo>
                    <a:pt x="7" y="5"/>
                  </a:lnTo>
                  <a:lnTo>
                    <a:pt x="7" y="7"/>
                  </a:lnTo>
                  <a:lnTo>
                    <a:pt x="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6" name="Freeform 986">
              <a:extLst>
                <a:ext uri="{FF2B5EF4-FFF2-40B4-BE49-F238E27FC236}">
                  <a16:creationId xmlns:a16="http://schemas.microsoft.com/office/drawing/2014/main" id="{6F89458B-F035-B934-5C32-715C9E77F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25370" y="10199077"/>
              <a:ext cx="10990" cy="16484"/>
            </a:xfrm>
            <a:custGeom>
              <a:avLst/>
              <a:gdLst>
                <a:gd name="T0" fmla="*/ 6 w 11"/>
                <a:gd name="T1" fmla="*/ 11 h 13"/>
                <a:gd name="T2" fmla="*/ 5 w 11"/>
                <a:gd name="T3" fmla="*/ 12 h 13"/>
                <a:gd name="T4" fmla="*/ 4 w 11"/>
                <a:gd name="T5" fmla="*/ 10 h 13"/>
                <a:gd name="T6" fmla="*/ 3 w 11"/>
                <a:gd name="T7" fmla="*/ 9 h 13"/>
                <a:gd name="T8" fmla="*/ 3 w 11"/>
                <a:gd name="T9" fmla="*/ 7 h 13"/>
                <a:gd name="T10" fmla="*/ 0 w 11"/>
                <a:gd name="T11" fmla="*/ 5 h 13"/>
                <a:gd name="T12" fmla="*/ 0 w 11"/>
                <a:gd name="T13" fmla="*/ 2 h 13"/>
                <a:gd name="T14" fmla="*/ 2 w 11"/>
                <a:gd name="T15" fmla="*/ 0 h 13"/>
                <a:gd name="T16" fmla="*/ 4 w 11"/>
                <a:gd name="T17" fmla="*/ 1 h 13"/>
                <a:gd name="T18" fmla="*/ 7 w 11"/>
                <a:gd name="T19" fmla="*/ 4 h 13"/>
                <a:gd name="T20" fmla="*/ 10 w 11"/>
                <a:gd name="T21" fmla="*/ 5 h 13"/>
                <a:gd name="T22" fmla="*/ 9 w 11"/>
                <a:gd name="T23" fmla="*/ 7 h 13"/>
                <a:gd name="T24" fmla="*/ 7 w 11"/>
                <a:gd name="T25" fmla="*/ 10 h 13"/>
                <a:gd name="T26" fmla="*/ 6 w 11"/>
                <a:gd name="T2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3">
                  <a:moveTo>
                    <a:pt x="6" y="11"/>
                  </a:moveTo>
                  <a:lnTo>
                    <a:pt x="5" y="12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7" y="4"/>
                  </a:lnTo>
                  <a:lnTo>
                    <a:pt x="10" y="5"/>
                  </a:lnTo>
                  <a:lnTo>
                    <a:pt x="9" y="7"/>
                  </a:lnTo>
                  <a:lnTo>
                    <a:pt x="7" y="10"/>
                  </a:lnTo>
                  <a:lnTo>
                    <a:pt x="6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7" name="Freeform 987">
              <a:extLst>
                <a:ext uri="{FF2B5EF4-FFF2-40B4-BE49-F238E27FC236}">
                  <a16:creationId xmlns:a16="http://schemas.microsoft.com/office/drawing/2014/main" id="{73DE7B37-342C-39DE-2411-0AF647431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2302" y="10199077"/>
              <a:ext cx="54952" cy="38465"/>
            </a:xfrm>
            <a:custGeom>
              <a:avLst/>
              <a:gdLst>
                <a:gd name="T0" fmla="*/ 45 w 46"/>
                <a:gd name="T1" fmla="*/ 32 h 33"/>
                <a:gd name="T2" fmla="*/ 45 w 46"/>
                <a:gd name="T3" fmla="*/ 32 h 33"/>
                <a:gd name="T4" fmla="*/ 41 w 46"/>
                <a:gd name="T5" fmla="*/ 30 h 33"/>
                <a:gd name="T6" fmla="*/ 38 w 46"/>
                <a:gd name="T7" fmla="*/ 27 h 33"/>
                <a:gd name="T8" fmla="*/ 29 w 46"/>
                <a:gd name="T9" fmla="*/ 23 h 33"/>
                <a:gd name="T10" fmla="*/ 27 w 46"/>
                <a:gd name="T11" fmla="*/ 21 h 33"/>
                <a:gd name="T12" fmla="*/ 25 w 46"/>
                <a:gd name="T13" fmla="*/ 21 h 33"/>
                <a:gd name="T14" fmla="*/ 21 w 46"/>
                <a:gd name="T15" fmla="*/ 18 h 33"/>
                <a:gd name="T16" fmla="*/ 16 w 46"/>
                <a:gd name="T17" fmla="*/ 16 h 33"/>
                <a:gd name="T18" fmla="*/ 13 w 46"/>
                <a:gd name="T19" fmla="*/ 13 h 33"/>
                <a:gd name="T20" fmla="*/ 12 w 46"/>
                <a:gd name="T21" fmla="*/ 12 h 33"/>
                <a:gd name="T22" fmla="*/ 11 w 46"/>
                <a:gd name="T23" fmla="*/ 12 h 33"/>
                <a:gd name="T24" fmla="*/ 8 w 46"/>
                <a:gd name="T25" fmla="*/ 9 h 33"/>
                <a:gd name="T26" fmla="*/ 4 w 46"/>
                <a:gd name="T27" fmla="*/ 7 h 33"/>
                <a:gd name="T28" fmla="*/ 4 w 46"/>
                <a:gd name="T29" fmla="*/ 4 h 33"/>
                <a:gd name="T30" fmla="*/ 1 w 46"/>
                <a:gd name="T31" fmla="*/ 1 h 33"/>
                <a:gd name="T32" fmla="*/ 0 w 46"/>
                <a:gd name="T33" fmla="*/ 0 h 33"/>
                <a:gd name="T34" fmla="*/ 9 w 46"/>
                <a:gd name="T35" fmla="*/ 2 h 33"/>
                <a:gd name="T36" fmla="*/ 13 w 46"/>
                <a:gd name="T37" fmla="*/ 6 h 33"/>
                <a:gd name="T38" fmla="*/ 17 w 46"/>
                <a:gd name="T39" fmla="*/ 8 h 33"/>
                <a:gd name="T40" fmla="*/ 18 w 46"/>
                <a:gd name="T41" fmla="*/ 10 h 33"/>
                <a:gd name="T42" fmla="*/ 21 w 46"/>
                <a:gd name="T43" fmla="*/ 12 h 33"/>
                <a:gd name="T44" fmla="*/ 24 w 46"/>
                <a:gd name="T45" fmla="*/ 12 h 33"/>
                <a:gd name="T46" fmla="*/ 27 w 46"/>
                <a:gd name="T47" fmla="*/ 14 h 33"/>
                <a:gd name="T48" fmla="*/ 29 w 46"/>
                <a:gd name="T49" fmla="*/ 15 h 33"/>
                <a:gd name="T50" fmla="*/ 32 w 46"/>
                <a:gd name="T51" fmla="*/ 16 h 33"/>
                <a:gd name="T52" fmla="*/ 44 w 46"/>
                <a:gd name="T53" fmla="*/ 25 h 33"/>
                <a:gd name="T54" fmla="*/ 43 w 46"/>
                <a:gd name="T55" fmla="*/ 28 h 33"/>
                <a:gd name="T56" fmla="*/ 44 w 46"/>
                <a:gd name="T57" fmla="*/ 29 h 33"/>
                <a:gd name="T58" fmla="*/ 45 w 46"/>
                <a:gd name="T5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6" h="33">
                  <a:moveTo>
                    <a:pt x="45" y="32"/>
                  </a:moveTo>
                  <a:lnTo>
                    <a:pt x="45" y="32"/>
                  </a:lnTo>
                  <a:lnTo>
                    <a:pt x="41" y="30"/>
                  </a:lnTo>
                  <a:lnTo>
                    <a:pt x="38" y="27"/>
                  </a:lnTo>
                  <a:lnTo>
                    <a:pt x="29" y="23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1" y="18"/>
                  </a:lnTo>
                  <a:lnTo>
                    <a:pt x="16" y="16"/>
                  </a:lnTo>
                  <a:lnTo>
                    <a:pt x="13" y="13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8" y="9"/>
                  </a:lnTo>
                  <a:lnTo>
                    <a:pt x="4" y="7"/>
                  </a:lnTo>
                  <a:lnTo>
                    <a:pt x="4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9" y="2"/>
                  </a:lnTo>
                  <a:lnTo>
                    <a:pt x="13" y="6"/>
                  </a:lnTo>
                  <a:lnTo>
                    <a:pt x="17" y="8"/>
                  </a:lnTo>
                  <a:lnTo>
                    <a:pt x="18" y="10"/>
                  </a:lnTo>
                  <a:lnTo>
                    <a:pt x="21" y="12"/>
                  </a:lnTo>
                  <a:lnTo>
                    <a:pt x="24" y="12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2" y="16"/>
                  </a:lnTo>
                  <a:lnTo>
                    <a:pt x="44" y="25"/>
                  </a:lnTo>
                  <a:lnTo>
                    <a:pt x="43" y="28"/>
                  </a:lnTo>
                  <a:lnTo>
                    <a:pt x="44" y="29"/>
                  </a:lnTo>
                  <a:lnTo>
                    <a:pt x="45" y="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8" name="Freeform 988">
              <a:extLst>
                <a:ext uri="{FF2B5EF4-FFF2-40B4-BE49-F238E27FC236}">
                  <a16:creationId xmlns:a16="http://schemas.microsoft.com/office/drawing/2014/main" id="{7EB43F7C-27D5-EA92-01A4-0406D360E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92398" y="10171599"/>
              <a:ext cx="10990" cy="5497"/>
            </a:xfrm>
            <a:custGeom>
              <a:avLst/>
              <a:gdLst>
                <a:gd name="T0" fmla="*/ 5 w 7"/>
                <a:gd name="T1" fmla="*/ 4 h 5"/>
                <a:gd name="T2" fmla="*/ 1 w 7"/>
                <a:gd name="T3" fmla="*/ 4 h 5"/>
                <a:gd name="T4" fmla="*/ 0 w 7"/>
                <a:gd name="T5" fmla="*/ 4 h 5"/>
                <a:gd name="T6" fmla="*/ 1 w 7"/>
                <a:gd name="T7" fmla="*/ 1 h 5"/>
                <a:gd name="T8" fmla="*/ 1 w 7"/>
                <a:gd name="T9" fmla="*/ 0 h 5"/>
                <a:gd name="T10" fmla="*/ 6 w 7"/>
                <a:gd name="T11" fmla="*/ 2 h 5"/>
                <a:gd name="T12" fmla="*/ 5 w 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1" y="0"/>
                  </a:lnTo>
                  <a:lnTo>
                    <a:pt x="6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69" name="Freeform 989">
              <a:extLst>
                <a:ext uri="{FF2B5EF4-FFF2-40B4-BE49-F238E27FC236}">
                  <a16:creationId xmlns:a16="http://schemas.microsoft.com/office/drawing/2014/main" id="{5BF81111-DE5D-A87F-2CF8-015802357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9873" y="10160609"/>
              <a:ext cx="43962" cy="32971"/>
            </a:xfrm>
            <a:custGeom>
              <a:avLst/>
              <a:gdLst>
                <a:gd name="T0" fmla="*/ 32 w 34"/>
                <a:gd name="T1" fmla="*/ 22 h 26"/>
                <a:gd name="T2" fmla="*/ 33 w 34"/>
                <a:gd name="T3" fmla="*/ 23 h 26"/>
                <a:gd name="T4" fmla="*/ 31 w 34"/>
                <a:gd name="T5" fmla="*/ 25 h 26"/>
                <a:gd name="T6" fmla="*/ 28 w 34"/>
                <a:gd name="T7" fmla="*/ 24 h 26"/>
                <a:gd name="T8" fmla="*/ 27 w 34"/>
                <a:gd name="T9" fmla="*/ 23 h 26"/>
                <a:gd name="T10" fmla="*/ 27 w 34"/>
                <a:gd name="T11" fmla="*/ 23 h 26"/>
                <a:gd name="T12" fmla="*/ 25 w 34"/>
                <a:gd name="T13" fmla="*/ 23 h 26"/>
                <a:gd name="T14" fmla="*/ 20 w 34"/>
                <a:gd name="T15" fmla="*/ 22 h 26"/>
                <a:gd name="T16" fmla="*/ 14 w 34"/>
                <a:gd name="T17" fmla="*/ 17 h 26"/>
                <a:gd name="T18" fmla="*/ 7 w 34"/>
                <a:gd name="T19" fmla="*/ 9 h 26"/>
                <a:gd name="T20" fmla="*/ 1 w 34"/>
                <a:gd name="T21" fmla="*/ 4 h 26"/>
                <a:gd name="T22" fmla="*/ 0 w 34"/>
                <a:gd name="T23" fmla="*/ 2 h 26"/>
                <a:gd name="T24" fmla="*/ 0 w 34"/>
                <a:gd name="T25" fmla="*/ 0 h 26"/>
                <a:gd name="T26" fmla="*/ 0 w 34"/>
                <a:gd name="T27" fmla="*/ 0 h 26"/>
                <a:gd name="T28" fmla="*/ 4 w 34"/>
                <a:gd name="T29" fmla="*/ 0 h 26"/>
                <a:gd name="T30" fmla="*/ 9 w 34"/>
                <a:gd name="T31" fmla="*/ 4 h 26"/>
                <a:gd name="T32" fmla="*/ 18 w 34"/>
                <a:gd name="T33" fmla="*/ 8 h 26"/>
                <a:gd name="T34" fmla="*/ 20 w 34"/>
                <a:gd name="T35" fmla="*/ 11 h 26"/>
                <a:gd name="T36" fmla="*/ 22 w 34"/>
                <a:gd name="T37" fmla="*/ 15 h 26"/>
                <a:gd name="T38" fmla="*/ 23 w 34"/>
                <a:gd name="T39" fmla="*/ 17 h 26"/>
                <a:gd name="T40" fmla="*/ 28 w 34"/>
                <a:gd name="T41" fmla="*/ 21 h 26"/>
                <a:gd name="T42" fmla="*/ 30 w 34"/>
                <a:gd name="T43" fmla="*/ 22 h 26"/>
                <a:gd name="T44" fmla="*/ 32 w 34"/>
                <a:gd name="T4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26">
                  <a:moveTo>
                    <a:pt x="32" y="22"/>
                  </a:moveTo>
                  <a:lnTo>
                    <a:pt x="33" y="23"/>
                  </a:lnTo>
                  <a:lnTo>
                    <a:pt x="31" y="25"/>
                  </a:lnTo>
                  <a:lnTo>
                    <a:pt x="28" y="24"/>
                  </a:lnTo>
                  <a:lnTo>
                    <a:pt x="27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0" y="22"/>
                  </a:lnTo>
                  <a:lnTo>
                    <a:pt x="14" y="17"/>
                  </a:lnTo>
                  <a:lnTo>
                    <a:pt x="7" y="9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0"/>
                  </a:lnTo>
                  <a:lnTo>
                    <a:pt x="9" y="4"/>
                  </a:lnTo>
                  <a:lnTo>
                    <a:pt x="18" y="8"/>
                  </a:lnTo>
                  <a:lnTo>
                    <a:pt x="20" y="11"/>
                  </a:lnTo>
                  <a:lnTo>
                    <a:pt x="22" y="15"/>
                  </a:lnTo>
                  <a:lnTo>
                    <a:pt x="23" y="17"/>
                  </a:lnTo>
                  <a:lnTo>
                    <a:pt x="28" y="21"/>
                  </a:lnTo>
                  <a:lnTo>
                    <a:pt x="30" y="22"/>
                  </a:lnTo>
                  <a:lnTo>
                    <a:pt x="32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0" name="Freeform 990">
              <a:extLst>
                <a:ext uri="{FF2B5EF4-FFF2-40B4-BE49-F238E27FC236}">
                  <a16:creationId xmlns:a16="http://schemas.microsoft.com/office/drawing/2014/main" id="{7C5BD546-019B-CAF9-41EC-52E1858EB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0892" y="10644186"/>
              <a:ext cx="60449" cy="120894"/>
            </a:xfrm>
            <a:custGeom>
              <a:avLst/>
              <a:gdLst>
                <a:gd name="T0" fmla="*/ 14 w 47"/>
                <a:gd name="T1" fmla="*/ 91 h 97"/>
                <a:gd name="T2" fmla="*/ 14 w 47"/>
                <a:gd name="T3" fmla="*/ 96 h 97"/>
                <a:gd name="T4" fmla="*/ 12 w 47"/>
                <a:gd name="T5" fmla="*/ 95 h 97"/>
                <a:gd name="T6" fmla="*/ 12 w 47"/>
                <a:gd name="T7" fmla="*/ 94 h 97"/>
                <a:gd name="T8" fmla="*/ 14 w 47"/>
                <a:gd name="T9" fmla="*/ 91 h 97"/>
                <a:gd name="T10" fmla="*/ 6 w 47"/>
                <a:gd name="T11" fmla="*/ 87 h 97"/>
                <a:gd name="T12" fmla="*/ 7 w 47"/>
                <a:gd name="T13" fmla="*/ 87 h 97"/>
                <a:gd name="T14" fmla="*/ 7 w 47"/>
                <a:gd name="T15" fmla="*/ 86 h 97"/>
                <a:gd name="T16" fmla="*/ 9 w 47"/>
                <a:gd name="T17" fmla="*/ 86 h 97"/>
                <a:gd name="T18" fmla="*/ 8 w 47"/>
                <a:gd name="T19" fmla="*/ 87 h 97"/>
                <a:gd name="T20" fmla="*/ 6 w 47"/>
                <a:gd name="T21" fmla="*/ 90 h 97"/>
                <a:gd name="T22" fmla="*/ 5 w 47"/>
                <a:gd name="T23" fmla="*/ 89 h 97"/>
                <a:gd name="T24" fmla="*/ 0 w 47"/>
                <a:gd name="T25" fmla="*/ 87 h 97"/>
                <a:gd name="T26" fmla="*/ 0 w 47"/>
                <a:gd name="T27" fmla="*/ 85 h 97"/>
                <a:gd name="T28" fmla="*/ 1 w 47"/>
                <a:gd name="T29" fmla="*/ 84 h 97"/>
                <a:gd name="T30" fmla="*/ 1 w 47"/>
                <a:gd name="T31" fmla="*/ 85 h 97"/>
                <a:gd name="T32" fmla="*/ 2 w 47"/>
                <a:gd name="T33" fmla="*/ 85 h 97"/>
                <a:gd name="T34" fmla="*/ 4 w 47"/>
                <a:gd name="T35" fmla="*/ 85 h 97"/>
                <a:gd name="T36" fmla="*/ 6 w 47"/>
                <a:gd name="T37" fmla="*/ 87 h 97"/>
                <a:gd name="T38" fmla="*/ 5 w 47"/>
                <a:gd name="T39" fmla="*/ 87 h 97"/>
                <a:gd name="T40" fmla="*/ 6 w 47"/>
                <a:gd name="T41" fmla="*/ 87 h 97"/>
                <a:gd name="T42" fmla="*/ 44 w 47"/>
                <a:gd name="T43" fmla="*/ 2 h 97"/>
                <a:gd name="T44" fmla="*/ 43 w 47"/>
                <a:gd name="T45" fmla="*/ 4 h 97"/>
                <a:gd name="T46" fmla="*/ 43 w 47"/>
                <a:gd name="T47" fmla="*/ 4 h 97"/>
                <a:gd name="T48" fmla="*/ 42 w 47"/>
                <a:gd name="T49" fmla="*/ 3 h 97"/>
                <a:gd name="T50" fmla="*/ 41 w 47"/>
                <a:gd name="T51" fmla="*/ 2 h 97"/>
                <a:gd name="T52" fmla="*/ 43 w 47"/>
                <a:gd name="T53" fmla="*/ 0 h 97"/>
                <a:gd name="T54" fmla="*/ 44 w 47"/>
                <a:gd name="T55" fmla="*/ 0 h 97"/>
                <a:gd name="T56" fmla="*/ 46 w 47"/>
                <a:gd name="T57" fmla="*/ 0 h 97"/>
                <a:gd name="T58" fmla="*/ 46 w 47"/>
                <a:gd name="T59" fmla="*/ 1 h 97"/>
                <a:gd name="T60" fmla="*/ 44 w 47"/>
                <a:gd name="T61" fmla="*/ 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7" h="97">
                  <a:moveTo>
                    <a:pt x="14" y="91"/>
                  </a:moveTo>
                  <a:lnTo>
                    <a:pt x="14" y="96"/>
                  </a:lnTo>
                  <a:lnTo>
                    <a:pt x="12" y="95"/>
                  </a:lnTo>
                  <a:lnTo>
                    <a:pt x="12" y="94"/>
                  </a:lnTo>
                  <a:lnTo>
                    <a:pt x="14" y="91"/>
                  </a:lnTo>
                  <a:close/>
                  <a:moveTo>
                    <a:pt x="6" y="87"/>
                  </a:moveTo>
                  <a:lnTo>
                    <a:pt x="7" y="87"/>
                  </a:lnTo>
                  <a:lnTo>
                    <a:pt x="7" y="86"/>
                  </a:lnTo>
                  <a:lnTo>
                    <a:pt x="9" y="86"/>
                  </a:lnTo>
                  <a:lnTo>
                    <a:pt x="8" y="87"/>
                  </a:lnTo>
                  <a:lnTo>
                    <a:pt x="6" y="90"/>
                  </a:lnTo>
                  <a:lnTo>
                    <a:pt x="5" y="89"/>
                  </a:lnTo>
                  <a:lnTo>
                    <a:pt x="0" y="87"/>
                  </a:lnTo>
                  <a:lnTo>
                    <a:pt x="0" y="85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2" y="85"/>
                  </a:lnTo>
                  <a:lnTo>
                    <a:pt x="4" y="85"/>
                  </a:lnTo>
                  <a:lnTo>
                    <a:pt x="6" y="87"/>
                  </a:lnTo>
                  <a:lnTo>
                    <a:pt x="5" y="87"/>
                  </a:lnTo>
                  <a:lnTo>
                    <a:pt x="6" y="87"/>
                  </a:lnTo>
                  <a:close/>
                  <a:moveTo>
                    <a:pt x="44" y="2"/>
                  </a:moveTo>
                  <a:lnTo>
                    <a:pt x="43" y="4"/>
                  </a:lnTo>
                  <a:lnTo>
                    <a:pt x="43" y="4"/>
                  </a:lnTo>
                  <a:lnTo>
                    <a:pt x="42" y="3"/>
                  </a:lnTo>
                  <a:lnTo>
                    <a:pt x="41" y="2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6" y="1"/>
                  </a:lnTo>
                  <a:lnTo>
                    <a:pt x="44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1" name="Freeform 991">
              <a:extLst>
                <a:ext uri="{FF2B5EF4-FFF2-40B4-BE49-F238E27FC236}">
                  <a16:creationId xmlns:a16="http://schemas.microsoft.com/office/drawing/2014/main" id="{13873A6B-82F6-A640-EA65-415BF19A3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7379" y="10759587"/>
              <a:ext cx="5493" cy="5493"/>
            </a:xfrm>
            <a:custGeom>
              <a:avLst/>
              <a:gdLst>
                <a:gd name="T0" fmla="*/ 2 w 3"/>
                <a:gd name="T1" fmla="*/ 0 h 6"/>
                <a:gd name="T2" fmla="*/ 2 w 3"/>
                <a:gd name="T3" fmla="*/ 5 h 6"/>
                <a:gd name="T4" fmla="*/ 0 w 3"/>
                <a:gd name="T5" fmla="*/ 4 h 6"/>
                <a:gd name="T6" fmla="*/ 0 w 3"/>
                <a:gd name="T7" fmla="*/ 3 h 6"/>
                <a:gd name="T8" fmla="*/ 2 w 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lnTo>
                    <a:pt x="2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2" name="Freeform 992">
              <a:extLst>
                <a:ext uri="{FF2B5EF4-FFF2-40B4-BE49-F238E27FC236}">
                  <a16:creationId xmlns:a16="http://schemas.microsoft.com/office/drawing/2014/main" id="{F4A4C7CF-7978-D346-7B1C-AC9F1BC83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40892" y="10748596"/>
              <a:ext cx="10990" cy="10990"/>
            </a:xfrm>
            <a:custGeom>
              <a:avLst/>
              <a:gdLst>
                <a:gd name="T0" fmla="*/ 6 w 10"/>
                <a:gd name="T1" fmla="*/ 3 h 7"/>
                <a:gd name="T2" fmla="*/ 7 w 10"/>
                <a:gd name="T3" fmla="*/ 3 h 7"/>
                <a:gd name="T4" fmla="*/ 7 w 10"/>
                <a:gd name="T5" fmla="*/ 2 h 7"/>
                <a:gd name="T6" fmla="*/ 9 w 10"/>
                <a:gd name="T7" fmla="*/ 2 h 7"/>
                <a:gd name="T8" fmla="*/ 8 w 10"/>
                <a:gd name="T9" fmla="*/ 3 h 7"/>
                <a:gd name="T10" fmla="*/ 6 w 10"/>
                <a:gd name="T11" fmla="*/ 6 h 7"/>
                <a:gd name="T12" fmla="*/ 5 w 10"/>
                <a:gd name="T13" fmla="*/ 5 h 7"/>
                <a:gd name="T14" fmla="*/ 0 w 10"/>
                <a:gd name="T15" fmla="*/ 3 h 7"/>
                <a:gd name="T16" fmla="*/ 0 w 10"/>
                <a:gd name="T17" fmla="*/ 1 h 7"/>
                <a:gd name="T18" fmla="*/ 1 w 10"/>
                <a:gd name="T19" fmla="*/ 0 h 7"/>
                <a:gd name="T20" fmla="*/ 1 w 10"/>
                <a:gd name="T21" fmla="*/ 1 h 7"/>
                <a:gd name="T22" fmla="*/ 2 w 10"/>
                <a:gd name="T23" fmla="*/ 1 h 7"/>
                <a:gd name="T24" fmla="*/ 4 w 10"/>
                <a:gd name="T25" fmla="*/ 1 h 7"/>
                <a:gd name="T26" fmla="*/ 6 w 10"/>
                <a:gd name="T27" fmla="*/ 3 h 7"/>
                <a:gd name="T28" fmla="*/ 5 w 10"/>
                <a:gd name="T29" fmla="*/ 3 h 7"/>
                <a:gd name="T30" fmla="*/ 6 w 10"/>
                <a:gd name="T3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7">
                  <a:moveTo>
                    <a:pt x="6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5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1"/>
                  </a:lnTo>
                  <a:lnTo>
                    <a:pt x="6" y="3"/>
                  </a:lnTo>
                  <a:lnTo>
                    <a:pt x="5" y="3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3" name="Freeform 993">
              <a:extLst>
                <a:ext uri="{FF2B5EF4-FFF2-40B4-BE49-F238E27FC236}">
                  <a16:creationId xmlns:a16="http://schemas.microsoft.com/office/drawing/2014/main" id="{DD5F81FD-B0EA-D164-5406-0893FD9E1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90350" y="10644186"/>
              <a:ext cx="5493" cy="5497"/>
            </a:xfrm>
            <a:custGeom>
              <a:avLst/>
              <a:gdLst>
                <a:gd name="T0" fmla="*/ 3 w 6"/>
                <a:gd name="T1" fmla="*/ 2 h 5"/>
                <a:gd name="T2" fmla="*/ 2 w 6"/>
                <a:gd name="T3" fmla="*/ 4 h 5"/>
                <a:gd name="T4" fmla="*/ 2 w 6"/>
                <a:gd name="T5" fmla="*/ 4 h 5"/>
                <a:gd name="T6" fmla="*/ 1 w 6"/>
                <a:gd name="T7" fmla="*/ 3 h 5"/>
                <a:gd name="T8" fmla="*/ 0 w 6"/>
                <a:gd name="T9" fmla="*/ 2 h 5"/>
                <a:gd name="T10" fmla="*/ 2 w 6"/>
                <a:gd name="T11" fmla="*/ 0 h 5"/>
                <a:gd name="T12" fmla="*/ 3 w 6"/>
                <a:gd name="T13" fmla="*/ 0 h 5"/>
                <a:gd name="T14" fmla="*/ 5 w 6"/>
                <a:gd name="T15" fmla="*/ 0 h 5"/>
                <a:gd name="T16" fmla="*/ 5 w 6"/>
                <a:gd name="T17" fmla="*/ 1 h 5"/>
                <a:gd name="T18" fmla="*/ 3 w 6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4" name="Freeform 994">
              <a:extLst>
                <a:ext uri="{FF2B5EF4-FFF2-40B4-BE49-F238E27FC236}">
                  <a16:creationId xmlns:a16="http://schemas.microsoft.com/office/drawing/2014/main" id="{F8F5FB08-23D1-3C23-8673-370A7EF2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1180" y="10199077"/>
              <a:ext cx="115401" cy="98913"/>
            </a:xfrm>
            <a:custGeom>
              <a:avLst/>
              <a:gdLst>
                <a:gd name="T0" fmla="*/ 93 w 94"/>
                <a:gd name="T1" fmla="*/ 78 h 79"/>
                <a:gd name="T2" fmla="*/ 93 w 94"/>
                <a:gd name="T3" fmla="*/ 78 h 79"/>
                <a:gd name="T4" fmla="*/ 93 w 94"/>
                <a:gd name="T5" fmla="*/ 75 h 79"/>
                <a:gd name="T6" fmla="*/ 93 w 94"/>
                <a:gd name="T7" fmla="*/ 75 h 79"/>
                <a:gd name="T8" fmla="*/ 93 w 94"/>
                <a:gd name="T9" fmla="*/ 76 h 79"/>
                <a:gd name="T10" fmla="*/ 93 w 94"/>
                <a:gd name="T11" fmla="*/ 76 h 79"/>
                <a:gd name="T12" fmla="*/ 93 w 94"/>
                <a:gd name="T13" fmla="*/ 76 h 79"/>
                <a:gd name="T14" fmla="*/ 93 w 94"/>
                <a:gd name="T15" fmla="*/ 77 h 79"/>
                <a:gd name="T16" fmla="*/ 93 w 94"/>
                <a:gd name="T17" fmla="*/ 78 h 79"/>
                <a:gd name="T18" fmla="*/ 77 w 94"/>
                <a:gd name="T19" fmla="*/ 44 h 79"/>
                <a:gd name="T20" fmla="*/ 76 w 94"/>
                <a:gd name="T21" fmla="*/ 44 h 79"/>
                <a:gd name="T22" fmla="*/ 76 w 94"/>
                <a:gd name="T23" fmla="*/ 44 h 79"/>
                <a:gd name="T24" fmla="*/ 76 w 94"/>
                <a:gd name="T25" fmla="*/ 43 h 79"/>
                <a:gd name="T26" fmla="*/ 77 w 94"/>
                <a:gd name="T27" fmla="*/ 44 h 79"/>
                <a:gd name="T28" fmla="*/ 0 w 94"/>
                <a:gd name="T29" fmla="*/ 6 h 79"/>
                <a:gd name="T30" fmla="*/ 0 w 94"/>
                <a:gd name="T31" fmla="*/ 6 h 79"/>
                <a:gd name="T32" fmla="*/ 0 w 94"/>
                <a:gd name="T33" fmla="*/ 6 h 79"/>
                <a:gd name="T34" fmla="*/ 0 w 94"/>
                <a:gd name="T35" fmla="*/ 5 h 79"/>
                <a:gd name="T36" fmla="*/ 0 w 94"/>
                <a:gd name="T37" fmla="*/ 5 h 79"/>
                <a:gd name="T38" fmla="*/ 0 w 94"/>
                <a:gd name="T39" fmla="*/ 6 h 79"/>
                <a:gd name="T40" fmla="*/ 32 w 94"/>
                <a:gd name="T41" fmla="*/ 0 h 79"/>
                <a:gd name="T42" fmla="*/ 32 w 94"/>
                <a:gd name="T43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" h="79">
                  <a:moveTo>
                    <a:pt x="93" y="78"/>
                  </a:moveTo>
                  <a:lnTo>
                    <a:pt x="93" y="78"/>
                  </a:lnTo>
                  <a:lnTo>
                    <a:pt x="93" y="75"/>
                  </a:lnTo>
                  <a:lnTo>
                    <a:pt x="93" y="75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6"/>
                  </a:lnTo>
                  <a:lnTo>
                    <a:pt x="93" y="77"/>
                  </a:lnTo>
                  <a:lnTo>
                    <a:pt x="93" y="78"/>
                  </a:lnTo>
                  <a:close/>
                  <a:moveTo>
                    <a:pt x="77" y="44"/>
                  </a:moveTo>
                  <a:lnTo>
                    <a:pt x="76" y="44"/>
                  </a:lnTo>
                  <a:lnTo>
                    <a:pt x="76" y="44"/>
                  </a:lnTo>
                  <a:lnTo>
                    <a:pt x="76" y="43"/>
                  </a:lnTo>
                  <a:lnTo>
                    <a:pt x="77" y="44"/>
                  </a:lnTo>
                  <a:close/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6"/>
                  </a:lnTo>
                  <a:close/>
                  <a:moveTo>
                    <a:pt x="32" y="0"/>
                  </a:moveTo>
                  <a:lnTo>
                    <a:pt x="32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5" name="Freeform 995">
              <a:extLst>
                <a:ext uri="{FF2B5EF4-FFF2-40B4-BE49-F238E27FC236}">
                  <a16:creationId xmlns:a16="http://schemas.microsoft.com/office/drawing/2014/main" id="{BD97E17F-2A42-5A88-7110-04E367BD1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26581" y="10292493"/>
              <a:ext cx="5493" cy="549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3 h 4"/>
                <a:gd name="T4" fmla="*/ 0 w 1"/>
                <a:gd name="T5" fmla="*/ 0 h 4"/>
                <a:gd name="T6" fmla="*/ 0 w 1"/>
                <a:gd name="T7" fmla="*/ 0 h 4"/>
                <a:gd name="T8" fmla="*/ 0 w 1"/>
                <a:gd name="T9" fmla="*/ 1 h 4"/>
                <a:gd name="T10" fmla="*/ 0 w 1"/>
                <a:gd name="T11" fmla="*/ 1 h 4"/>
                <a:gd name="T12" fmla="*/ 0 w 1"/>
                <a:gd name="T13" fmla="*/ 1 h 4"/>
                <a:gd name="T14" fmla="*/ 0 w 1"/>
                <a:gd name="T15" fmla="*/ 2 h 4"/>
                <a:gd name="T16" fmla="*/ 0 w 1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6" name="Freeform 996">
              <a:extLst>
                <a:ext uri="{FF2B5EF4-FFF2-40B4-BE49-F238E27FC236}">
                  <a16:creationId xmlns:a16="http://schemas.microsoft.com/office/drawing/2014/main" id="{5B66152F-4792-D276-ED8C-5E56B05B83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04600" y="10254029"/>
              <a:ext cx="5493" cy="5493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7" name="Freeform 997">
              <a:extLst>
                <a:ext uri="{FF2B5EF4-FFF2-40B4-BE49-F238E27FC236}">
                  <a16:creationId xmlns:a16="http://schemas.microsoft.com/office/drawing/2014/main" id="{E589B938-233B-D366-5211-DA86ADA03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1180" y="10204570"/>
              <a:ext cx="5497" cy="549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8" name="Freeform 998">
              <a:extLst>
                <a:ext uri="{FF2B5EF4-FFF2-40B4-BE49-F238E27FC236}">
                  <a16:creationId xmlns:a16="http://schemas.microsoft.com/office/drawing/2014/main" id="{4B9915B8-DD08-C51A-764B-3FA545559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9648" y="10199077"/>
              <a:ext cx="5493" cy="549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79" name="Freeform 999">
              <a:extLst>
                <a:ext uri="{FF2B5EF4-FFF2-40B4-BE49-F238E27FC236}">
                  <a16:creationId xmlns:a16="http://schemas.microsoft.com/office/drawing/2014/main" id="{F7171A1F-2473-7D0C-F554-2362B99AF9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3" y="10446359"/>
              <a:ext cx="131885" cy="269266"/>
            </a:xfrm>
            <a:custGeom>
              <a:avLst/>
              <a:gdLst>
                <a:gd name="T0" fmla="*/ 105 w 108"/>
                <a:gd name="T1" fmla="*/ 216 h 217"/>
                <a:gd name="T2" fmla="*/ 105 w 108"/>
                <a:gd name="T3" fmla="*/ 212 h 217"/>
                <a:gd name="T4" fmla="*/ 94 w 108"/>
                <a:gd name="T5" fmla="*/ 192 h 217"/>
                <a:gd name="T6" fmla="*/ 87 w 108"/>
                <a:gd name="T7" fmla="*/ 192 h 217"/>
                <a:gd name="T8" fmla="*/ 88 w 108"/>
                <a:gd name="T9" fmla="*/ 185 h 217"/>
                <a:gd name="T10" fmla="*/ 94 w 108"/>
                <a:gd name="T11" fmla="*/ 192 h 217"/>
                <a:gd name="T12" fmla="*/ 87 w 108"/>
                <a:gd name="T13" fmla="*/ 173 h 217"/>
                <a:gd name="T14" fmla="*/ 78 w 108"/>
                <a:gd name="T15" fmla="*/ 164 h 217"/>
                <a:gd name="T16" fmla="*/ 83 w 108"/>
                <a:gd name="T17" fmla="*/ 162 h 217"/>
                <a:gd name="T18" fmla="*/ 85 w 108"/>
                <a:gd name="T19" fmla="*/ 167 h 217"/>
                <a:gd name="T20" fmla="*/ 61 w 108"/>
                <a:gd name="T21" fmla="*/ 126 h 217"/>
                <a:gd name="T22" fmla="*/ 64 w 108"/>
                <a:gd name="T23" fmla="*/ 134 h 217"/>
                <a:gd name="T24" fmla="*/ 57 w 108"/>
                <a:gd name="T25" fmla="*/ 132 h 217"/>
                <a:gd name="T26" fmla="*/ 53 w 108"/>
                <a:gd name="T27" fmla="*/ 131 h 217"/>
                <a:gd name="T28" fmla="*/ 56 w 108"/>
                <a:gd name="T29" fmla="*/ 126 h 217"/>
                <a:gd name="T30" fmla="*/ 58 w 108"/>
                <a:gd name="T31" fmla="*/ 126 h 217"/>
                <a:gd name="T32" fmla="*/ 63 w 108"/>
                <a:gd name="T33" fmla="*/ 101 h 217"/>
                <a:gd name="T34" fmla="*/ 54 w 108"/>
                <a:gd name="T35" fmla="*/ 101 h 217"/>
                <a:gd name="T36" fmla="*/ 51 w 108"/>
                <a:gd name="T37" fmla="*/ 97 h 217"/>
                <a:gd name="T38" fmla="*/ 53 w 108"/>
                <a:gd name="T39" fmla="*/ 94 h 217"/>
                <a:gd name="T40" fmla="*/ 56 w 108"/>
                <a:gd name="T41" fmla="*/ 97 h 217"/>
                <a:gd name="T42" fmla="*/ 56 w 108"/>
                <a:gd name="T43" fmla="*/ 86 h 217"/>
                <a:gd name="T44" fmla="*/ 45 w 108"/>
                <a:gd name="T45" fmla="*/ 83 h 217"/>
                <a:gd name="T46" fmla="*/ 49 w 108"/>
                <a:gd name="T47" fmla="*/ 80 h 217"/>
                <a:gd name="T48" fmla="*/ 55 w 108"/>
                <a:gd name="T49" fmla="*/ 82 h 217"/>
                <a:gd name="T50" fmla="*/ 56 w 108"/>
                <a:gd name="T51" fmla="*/ 86 h 217"/>
                <a:gd name="T52" fmla="*/ 31 w 108"/>
                <a:gd name="T53" fmla="*/ 78 h 217"/>
                <a:gd name="T54" fmla="*/ 37 w 108"/>
                <a:gd name="T55" fmla="*/ 83 h 217"/>
                <a:gd name="T56" fmla="*/ 40 w 108"/>
                <a:gd name="T57" fmla="*/ 88 h 217"/>
                <a:gd name="T58" fmla="*/ 34 w 108"/>
                <a:gd name="T59" fmla="*/ 91 h 217"/>
                <a:gd name="T60" fmla="*/ 29 w 108"/>
                <a:gd name="T61" fmla="*/ 91 h 217"/>
                <a:gd name="T62" fmla="*/ 27 w 108"/>
                <a:gd name="T63" fmla="*/ 83 h 217"/>
                <a:gd name="T64" fmla="*/ 23 w 108"/>
                <a:gd name="T65" fmla="*/ 80 h 217"/>
                <a:gd name="T66" fmla="*/ 21 w 108"/>
                <a:gd name="T67" fmla="*/ 72 h 217"/>
                <a:gd name="T68" fmla="*/ 26 w 108"/>
                <a:gd name="T69" fmla="*/ 72 h 217"/>
                <a:gd name="T70" fmla="*/ 22 w 108"/>
                <a:gd name="T71" fmla="*/ 66 h 217"/>
                <a:gd name="T72" fmla="*/ 23 w 108"/>
                <a:gd name="T73" fmla="*/ 63 h 217"/>
                <a:gd name="T74" fmla="*/ 53 w 108"/>
                <a:gd name="T75" fmla="*/ 74 h 217"/>
                <a:gd name="T76" fmla="*/ 52 w 108"/>
                <a:gd name="T77" fmla="*/ 57 h 217"/>
                <a:gd name="T78" fmla="*/ 55 w 108"/>
                <a:gd name="T79" fmla="*/ 73 h 217"/>
                <a:gd name="T80" fmla="*/ 42 w 108"/>
                <a:gd name="T81" fmla="*/ 58 h 217"/>
                <a:gd name="T82" fmla="*/ 42 w 108"/>
                <a:gd name="T83" fmla="*/ 52 h 217"/>
                <a:gd name="T84" fmla="*/ 53 w 108"/>
                <a:gd name="T85" fmla="*/ 52 h 217"/>
                <a:gd name="T86" fmla="*/ 50 w 108"/>
                <a:gd name="T87" fmla="*/ 43 h 217"/>
                <a:gd name="T88" fmla="*/ 53 w 108"/>
                <a:gd name="T89" fmla="*/ 48 h 217"/>
                <a:gd name="T90" fmla="*/ 9 w 108"/>
                <a:gd name="T91" fmla="*/ 47 h 217"/>
                <a:gd name="T92" fmla="*/ 14 w 108"/>
                <a:gd name="T93" fmla="*/ 44 h 217"/>
                <a:gd name="T94" fmla="*/ 18 w 108"/>
                <a:gd name="T95" fmla="*/ 39 h 217"/>
                <a:gd name="T96" fmla="*/ 18 w 108"/>
                <a:gd name="T97" fmla="*/ 46 h 217"/>
                <a:gd name="T98" fmla="*/ 22 w 108"/>
                <a:gd name="T99" fmla="*/ 56 h 217"/>
                <a:gd name="T100" fmla="*/ 13 w 108"/>
                <a:gd name="T101" fmla="*/ 61 h 217"/>
                <a:gd name="T102" fmla="*/ 7 w 108"/>
                <a:gd name="T103" fmla="*/ 60 h 217"/>
                <a:gd name="T104" fmla="*/ 4 w 108"/>
                <a:gd name="T105" fmla="*/ 49 h 217"/>
                <a:gd name="T106" fmla="*/ 1 w 108"/>
                <a:gd name="T107" fmla="*/ 30 h 217"/>
                <a:gd name="T108" fmla="*/ 7 w 108"/>
                <a:gd name="T109" fmla="*/ 36 h 217"/>
                <a:gd name="T110" fmla="*/ 29 w 108"/>
                <a:gd name="T111" fmla="*/ 19 h 217"/>
                <a:gd name="T112" fmla="*/ 29 w 108"/>
                <a:gd name="T113" fmla="*/ 14 h 217"/>
                <a:gd name="T114" fmla="*/ 34 w 108"/>
                <a:gd name="T115" fmla="*/ 17 h 217"/>
                <a:gd name="T116" fmla="*/ 29 w 108"/>
                <a:gd name="T117" fmla="*/ 6 h 217"/>
                <a:gd name="T118" fmla="*/ 31 w 108"/>
                <a:gd name="T119" fmla="*/ 0 h 217"/>
                <a:gd name="T120" fmla="*/ 33 w 108"/>
                <a:gd name="T121" fmla="*/ 4 h 217"/>
                <a:gd name="T122" fmla="*/ 31 w 108"/>
                <a:gd name="T123" fmla="*/ 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8" h="217">
                  <a:moveTo>
                    <a:pt x="107" y="214"/>
                  </a:moveTo>
                  <a:lnTo>
                    <a:pt x="107" y="216"/>
                  </a:lnTo>
                  <a:lnTo>
                    <a:pt x="105" y="216"/>
                  </a:lnTo>
                  <a:lnTo>
                    <a:pt x="102" y="214"/>
                  </a:lnTo>
                  <a:lnTo>
                    <a:pt x="103" y="213"/>
                  </a:lnTo>
                  <a:lnTo>
                    <a:pt x="105" y="212"/>
                  </a:lnTo>
                  <a:lnTo>
                    <a:pt x="106" y="212"/>
                  </a:lnTo>
                  <a:lnTo>
                    <a:pt x="107" y="214"/>
                  </a:lnTo>
                  <a:close/>
                  <a:moveTo>
                    <a:pt x="94" y="192"/>
                  </a:moveTo>
                  <a:lnTo>
                    <a:pt x="93" y="196"/>
                  </a:lnTo>
                  <a:lnTo>
                    <a:pt x="90" y="195"/>
                  </a:lnTo>
                  <a:lnTo>
                    <a:pt x="87" y="192"/>
                  </a:lnTo>
                  <a:lnTo>
                    <a:pt x="86" y="190"/>
                  </a:lnTo>
                  <a:lnTo>
                    <a:pt x="87" y="186"/>
                  </a:lnTo>
                  <a:lnTo>
                    <a:pt x="88" y="185"/>
                  </a:lnTo>
                  <a:lnTo>
                    <a:pt x="89" y="185"/>
                  </a:lnTo>
                  <a:lnTo>
                    <a:pt x="91" y="189"/>
                  </a:lnTo>
                  <a:lnTo>
                    <a:pt x="94" y="192"/>
                  </a:lnTo>
                  <a:close/>
                  <a:moveTo>
                    <a:pt x="89" y="172"/>
                  </a:moveTo>
                  <a:lnTo>
                    <a:pt x="88" y="174"/>
                  </a:lnTo>
                  <a:lnTo>
                    <a:pt x="87" y="173"/>
                  </a:lnTo>
                  <a:lnTo>
                    <a:pt x="78" y="170"/>
                  </a:lnTo>
                  <a:lnTo>
                    <a:pt x="79" y="169"/>
                  </a:lnTo>
                  <a:lnTo>
                    <a:pt x="78" y="164"/>
                  </a:lnTo>
                  <a:lnTo>
                    <a:pt x="80" y="162"/>
                  </a:lnTo>
                  <a:lnTo>
                    <a:pt x="81" y="161"/>
                  </a:lnTo>
                  <a:lnTo>
                    <a:pt x="83" y="162"/>
                  </a:lnTo>
                  <a:lnTo>
                    <a:pt x="85" y="165"/>
                  </a:lnTo>
                  <a:lnTo>
                    <a:pt x="87" y="166"/>
                  </a:lnTo>
                  <a:lnTo>
                    <a:pt x="85" y="167"/>
                  </a:lnTo>
                  <a:lnTo>
                    <a:pt x="88" y="170"/>
                  </a:lnTo>
                  <a:lnTo>
                    <a:pt x="89" y="172"/>
                  </a:lnTo>
                  <a:close/>
                  <a:moveTo>
                    <a:pt x="61" y="126"/>
                  </a:moveTo>
                  <a:lnTo>
                    <a:pt x="64" y="130"/>
                  </a:lnTo>
                  <a:lnTo>
                    <a:pt x="65" y="130"/>
                  </a:lnTo>
                  <a:lnTo>
                    <a:pt x="64" y="134"/>
                  </a:lnTo>
                  <a:lnTo>
                    <a:pt x="59" y="134"/>
                  </a:lnTo>
                  <a:lnTo>
                    <a:pt x="55" y="134"/>
                  </a:lnTo>
                  <a:lnTo>
                    <a:pt x="57" y="132"/>
                  </a:lnTo>
                  <a:lnTo>
                    <a:pt x="56" y="131"/>
                  </a:lnTo>
                  <a:lnTo>
                    <a:pt x="55" y="130"/>
                  </a:lnTo>
                  <a:lnTo>
                    <a:pt x="53" y="131"/>
                  </a:lnTo>
                  <a:lnTo>
                    <a:pt x="52" y="131"/>
                  </a:lnTo>
                  <a:lnTo>
                    <a:pt x="53" y="129"/>
                  </a:lnTo>
                  <a:lnTo>
                    <a:pt x="56" y="126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8" y="126"/>
                  </a:lnTo>
                  <a:lnTo>
                    <a:pt x="61" y="126"/>
                  </a:lnTo>
                  <a:close/>
                  <a:moveTo>
                    <a:pt x="61" y="101"/>
                  </a:moveTo>
                  <a:lnTo>
                    <a:pt x="63" y="101"/>
                  </a:lnTo>
                  <a:lnTo>
                    <a:pt x="62" y="102"/>
                  </a:lnTo>
                  <a:lnTo>
                    <a:pt x="58" y="101"/>
                  </a:lnTo>
                  <a:lnTo>
                    <a:pt x="54" y="101"/>
                  </a:lnTo>
                  <a:lnTo>
                    <a:pt x="53" y="101"/>
                  </a:lnTo>
                  <a:lnTo>
                    <a:pt x="51" y="100"/>
                  </a:lnTo>
                  <a:lnTo>
                    <a:pt x="51" y="97"/>
                  </a:lnTo>
                  <a:lnTo>
                    <a:pt x="51" y="96"/>
                  </a:lnTo>
                  <a:lnTo>
                    <a:pt x="53" y="94"/>
                  </a:lnTo>
                  <a:lnTo>
                    <a:pt x="53" y="94"/>
                  </a:lnTo>
                  <a:lnTo>
                    <a:pt x="55" y="96"/>
                  </a:lnTo>
                  <a:lnTo>
                    <a:pt x="56" y="97"/>
                  </a:lnTo>
                  <a:lnTo>
                    <a:pt x="56" y="97"/>
                  </a:lnTo>
                  <a:lnTo>
                    <a:pt x="59" y="99"/>
                  </a:lnTo>
                  <a:lnTo>
                    <a:pt x="61" y="101"/>
                  </a:lnTo>
                  <a:close/>
                  <a:moveTo>
                    <a:pt x="56" y="86"/>
                  </a:moveTo>
                  <a:lnTo>
                    <a:pt x="53" y="86"/>
                  </a:lnTo>
                  <a:lnTo>
                    <a:pt x="48" y="85"/>
                  </a:lnTo>
                  <a:lnTo>
                    <a:pt x="45" y="83"/>
                  </a:lnTo>
                  <a:lnTo>
                    <a:pt x="45" y="82"/>
                  </a:lnTo>
                  <a:lnTo>
                    <a:pt x="47" y="81"/>
                  </a:lnTo>
                  <a:lnTo>
                    <a:pt x="49" y="80"/>
                  </a:lnTo>
                  <a:lnTo>
                    <a:pt x="52" y="77"/>
                  </a:lnTo>
                  <a:lnTo>
                    <a:pt x="53" y="78"/>
                  </a:lnTo>
                  <a:lnTo>
                    <a:pt x="55" y="82"/>
                  </a:lnTo>
                  <a:lnTo>
                    <a:pt x="56" y="83"/>
                  </a:lnTo>
                  <a:lnTo>
                    <a:pt x="56" y="85"/>
                  </a:lnTo>
                  <a:lnTo>
                    <a:pt x="56" y="86"/>
                  </a:lnTo>
                  <a:close/>
                  <a:moveTo>
                    <a:pt x="28" y="78"/>
                  </a:moveTo>
                  <a:lnTo>
                    <a:pt x="30" y="78"/>
                  </a:lnTo>
                  <a:lnTo>
                    <a:pt x="31" y="78"/>
                  </a:lnTo>
                  <a:lnTo>
                    <a:pt x="31" y="80"/>
                  </a:lnTo>
                  <a:lnTo>
                    <a:pt x="35" y="83"/>
                  </a:lnTo>
                  <a:lnTo>
                    <a:pt x="37" y="83"/>
                  </a:lnTo>
                  <a:lnTo>
                    <a:pt x="38" y="85"/>
                  </a:lnTo>
                  <a:lnTo>
                    <a:pt x="40" y="86"/>
                  </a:lnTo>
                  <a:lnTo>
                    <a:pt x="40" y="88"/>
                  </a:lnTo>
                  <a:lnTo>
                    <a:pt x="42" y="90"/>
                  </a:lnTo>
                  <a:lnTo>
                    <a:pt x="39" y="91"/>
                  </a:lnTo>
                  <a:lnTo>
                    <a:pt x="34" y="91"/>
                  </a:lnTo>
                  <a:lnTo>
                    <a:pt x="32" y="93"/>
                  </a:lnTo>
                  <a:lnTo>
                    <a:pt x="29" y="93"/>
                  </a:lnTo>
                  <a:lnTo>
                    <a:pt x="29" y="91"/>
                  </a:lnTo>
                  <a:lnTo>
                    <a:pt x="29" y="91"/>
                  </a:lnTo>
                  <a:lnTo>
                    <a:pt x="28" y="88"/>
                  </a:lnTo>
                  <a:lnTo>
                    <a:pt x="27" y="83"/>
                  </a:lnTo>
                  <a:lnTo>
                    <a:pt x="26" y="80"/>
                  </a:lnTo>
                  <a:lnTo>
                    <a:pt x="25" y="78"/>
                  </a:lnTo>
                  <a:lnTo>
                    <a:pt x="23" y="80"/>
                  </a:lnTo>
                  <a:lnTo>
                    <a:pt x="22" y="80"/>
                  </a:lnTo>
                  <a:lnTo>
                    <a:pt x="20" y="77"/>
                  </a:lnTo>
                  <a:lnTo>
                    <a:pt x="21" y="72"/>
                  </a:lnTo>
                  <a:lnTo>
                    <a:pt x="22" y="71"/>
                  </a:lnTo>
                  <a:lnTo>
                    <a:pt x="23" y="71"/>
                  </a:lnTo>
                  <a:lnTo>
                    <a:pt x="26" y="72"/>
                  </a:lnTo>
                  <a:lnTo>
                    <a:pt x="28" y="78"/>
                  </a:lnTo>
                  <a:close/>
                  <a:moveTo>
                    <a:pt x="22" y="66"/>
                  </a:moveTo>
                  <a:lnTo>
                    <a:pt x="22" y="66"/>
                  </a:lnTo>
                  <a:lnTo>
                    <a:pt x="18" y="65"/>
                  </a:lnTo>
                  <a:lnTo>
                    <a:pt x="19" y="62"/>
                  </a:lnTo>
                  <a:lnTo>
                    <a:pt x="23" y="63"/>
                  </a:lnTo>
                  <a:lnTo>
                    <a:pt x="22" y="66"/>
                  </a:lnTo>
                  <a:close/>
                  <a:moveTo>
                    <a:pt x="54" y="74"/>
                  </a:moveTo>
                  <a:lnTo>
                    <a:pt x="53" y="74"/>
                  </a:lnTo>
                  <a:lnTo>
                    <a:pt x="53" y="72"/>
                  </a:lnTo>
                  <a:lnTo>
                    <a:pt x="51" y="64"/>
                  </a:lnTo>
                  <a:lnTo>
                    <a:pt x="52" y="57"/>
                  </a:lnTo>
                  <a:lnTo>
                    <a:pt x="53" y="58"/>
                  </a:lnTo>
                  <a:lnTo>
                    <a:pt x="56" y="71"/>
                  </a:lnTo>
                  <a:lnTo>
                    <a:pt x="55" y="73"/>
                  </a:lnTo>
                  <a:lnTo>
                    <a:pt x="54" y="74"/>
                  </a:lnTo>
                  <a:close/>
                  <a:moveTo>
                    <a:pt x="44" y="56"/>
                  </a:moveTo>
                  <a:lnTo>
                    <a:pt x="42" y="58"/>
                  </a:lnTo>
                  <a:lnTo>
                    <a:pt x="38" y="57"/>
                  </a:lnTo>
                  <a:lnTo>
                    <a:pt x="37" y="56"/>
                  </a:lnTo>
                  <a:lnTo>
                    <a:pt x="42" y="52"/>
                  </a:lnTo>
                  <a:lnTo>
                    <a:pt x="47" y="51"/>
                  </a:lnTo>
                  <a:lnTo>
                    <a:pt x="44" y="56"/>
                  </a:lnTo>
                  <a:close/>
                  <a:moveTo>
                    <a:pt x="53" y="52"/>
                  </a:moveTo>
                  <a:lnTo>
                    <a:pt x="53" y="55"/>
                  </a:lnTo>
                  <a:lnTo>
                    <a:pt x="51" y="52"/>
                  </a:lnTo>
                  <a:lnTo>
                    <a:pt x="50" y="43"/>
                  </a:lnTo>
                  <a:lnTo>
                    <a:pt x="51" y="41"/>
                  </a:lnTo>
                  <a:lnTo>
                    <a:pt x="51" y="41"/>
                  </a:lnTo>
                  <a:lnTo>
                    <a:pt x="53" y="48"/>
                  </a:lnTo>
                  <a:lnTo>
                    <a:pt x="53" y="52"/>
                  </a:lnTo>
                  <a:close/>
                  <a:moveTo>
                    <a:pt x="7" y="36"/>
                  </a:moveTo>
                  <a:lnTo>
                    <a:pt x="9" y="47"/>
                  </a:lnTo>
                  <a:lnTo>
                    <a:pt x="12" y="47"/>
                  </a:lnTo>
                  <a:lnTo>
                    <a:pt x="13" y="46"/>
                  </a:lnTo>
                  <a:lnTo>
                    <a:pt x="14" y="44"/>
                  </a:lnTo>
                  <a:lnTo>
                    <a:pt x="15" y="40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7" y="41"/>
                  </a:lnTo>
                  <a:lnTo>
                    <a:pt x="17" y="44"/>
                  </a:lnTo>
                  <a:lnTo>
                    <a:pt x="18" y="46"/>
                  </a:lnTo>
                  <a:lnTo>
                    <a:pt x="19" y="46"/>
                  </a:lnTo>
                  <a:lnTo>
                    <a:pt x="21" y="55"/>
                  </a:lnTo>
                  <a:lnTo>
                    <a:pt x="22" y="56"/>
                  </a:lnTo>
                  <a:lnTo>
                    <a:pt x="22" y="58"/>
                  </a:lnTo>
                  <a:lnTo>
                    <a:pt x="18" y="61"/>
                  </a:lnTo>
                  <a:lnTo>
                    <a:pt x="13" y="61"/>
                  </a:lnTo>
                  <a:lnTo>
                    <a:pt x="10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3" y="55"/>
                  </a:lnTo>
                  <a:lnTo>
                    <a:pt x="4" y="49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" y="30"/>
                  </a:lnTo>
                  <a:lnTo>
                    <a:pt x="2" y="30"/>
                  </a:lnTo>
                  <a:lnTo>
                    <a:pt x="4" y="33"/>
                  </a:lnTo>
                  <a:lnTo>
                    <a:pt x="7" y="36"/>
                  </a:lnTo>
                  <a:close/>
                  <a:moveTo>
                    <a:pt x="34" y="17"/>
                  </a:moveTo>
                  <a:lnTo>
                    <a:pt x="33" y="19"/>
                  </a:lnTo>
                  <a:lnTo>
                    <a:pt x="29" y="19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29" y="14"/>
                  </a:lnTo>
                  <a:lnTo>
                    <a:pt x="31" y="14"/>
                  </a:lnTo>
                  <a:lnTo>
                    <a:pt x="34" y="15"/>
                  </a:lnTo>
                  <a:lnTo>
                    <a:pt x="34" y="17"/>
                  </a:lnTo>
                  <a:close/>
                  <a:moveTo>
                    <a:pt x="31" y="6"/>
                  </a:moveTo>
                  <a:lnTo>
                    <a:pt x="30" y="6"/>
                  </a:lnTo>
                  <a:lnTo>
                    <a:pt x="29" y="6"/>
                  </a:lnTo>
                  <a:lnTo>
                    <a:pt x="28" y="2"/>
                  </a:lnTo>
                  <a:lnTo>
                    <a:pt x="28" y="1"/>
                  </a:lnTo>
                  <a:lnTo>
                    <a:pt x="31" y="0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1" y="5"/>
                  </a:lnTo>
                  <a:lnTo>
                    <a:pt x="31" y="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0" name="Freeform 1000">
              <a:extLst>
                <a:ext uri="{FF2B5EF4-FFF2-40B4-BE49-F238E27FC236}">
                  <a16:creationId xmlns:a16="http://schemas.microsoft.com/office/drawing/2014/main" id="{92E8840E-69E8-7D14-AA22-991157A0B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7411" y="10710128"/>
              <a:ext cx="5497" cy="5497"/>
            </a:xfrm>
            <a:custGeom>
              <a:avLst/>
              <a:gdLst>
                <a:gd name="T0" fmla="*/ 5 w 6"/>
                <a:gd name="T1" fmla="*/ 2 h 5"/>
                <a:gd name="T2" fmla="*/ 5 w 6"/>
                <a:gd name="T3" fmla="*/ 4 h 5"/>
                <a:gd name="T4" fmla="*/ 3 w 6"/>
                <a:gd name="T5" fmla="*/ 4 h 5"/>
                <a:gd name="T6" fmla="*/ 0 w 6"/>
                <a:gd name="T7" fmla="*/ 2 h 5"/>
                <a:gd name="T8" fmla="*/ 1 w 6"/>
                <a:gd name="T9" fmla="*/ 1 h 5"/>
                <a:gd name="T10" fmla="*/ 3 w 6"/>
                <a:gd name="T11" fmla="*/ 0 h 5"/>
                <a:gd name="T12" fmla="*/ 4 w 6"/>
                <a:gd name="T13" fmla="*/ 0 h 5"/>
                <a:gd name="T14" fmla="*/ 5 w 6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2"/>
                  </a:moveTo>
                  <a:lnTo>
                    <a:pt x="5" y="4"/>
                  </a:lnTo>
                  <a:lnTo>
                    <a:pt x="3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1" name="Freeform 1001">
              <a:extLst>
                <a:ext uri="{FF2B5EF4-FFF2-40B4-BE49-F238E27FC236}">
                  <a16:creationId xmlns:a16="http://schemas.microsoft.com/office/drawing/2014/main" id="{EE3828CA-C2E5-3595-9A99-107224B23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5430" y="10677157"/>
              <a:ext cx="10990" cy="16487"/>
            </a:xfrm>
            <a:custGeom>
              <a:avLst/>
              <a:gdLst>
                <a:gd name="T0" fmla="*/ 8 w 9"/>
                <a:gd name="T1" fmla="*/ 7 h 12"/>
                <a:gd name="T2" fmla="*/ 7 w 9"/>
                <a:gd name="T3" fmla="*/ 11 h 12"/>
                <a:gd name="T4" fmla="*/ 4 w 9"/>
                <a:gd name="T5" fmla="*/ 10 h 12"/>
                <a:gd name="T6" fmla="*/ 1 w 9"/>
                <a:gd name="T7" fmla="*/ 7 h 12"/>
                <a:gd name="T8" fmla="*/ 0 w 9"/>
                <a:gd name="T9" fmla="*/ 5 h 12"/>
                <a:gd name="T10" fmla="*/ 1 w 9"/>
                <a:gd name="T11" fmla="*/ 1 h 12"/>
                <a:gd name="T12" fmla="*/ 2 w 9"/>
                <a:gd name="T13" fmla="*/ 0 h 12"/>
                <a:gd name="T14" fmla="*/ 3 w 9"/>
                <a:gd name="T15" fmla="*/ 0 h 12"/>
                <a:gd name="T16" fmla="*/ 5 w 9"/>
                <a:gd name="T17" fmla="*/ 4 h 12"/>
                <a:gd name="T18" fmla="*/ 8 w 9"/>
                <a:gd name="T1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lnTo>
                    <a:pt x="7" y="11"/>
                  </a:lnTo>
                  <a:lnTo>
                    <a:pt x="4" y="10"/>
                  </a:lnTo>
                  <a:lnTo>
                    <a:pt x="1" y="7"/>
                  </a:lnTo>
                  <a:lnTo>
                    <a:pt x="0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4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2" name="Freeform 1002">
              <a:extLst>
                <a:ext uri="{FF2B5EF4-FFF2-40B4-BE49-F238E27FC236}">
                  <a16:creationId xmlns:a16="http://schemas.microsoft.com/office/drawing/2014/main" id="{33968753-157E-157C-9190-7201E3669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9937" y="10644186"/>
              <a:ext cx="16484" cy="16487"/>
            </a:xfrm>
            <a:custGeom>
              <a:avLst/>
              <a:gdLst>
                <a:gd name="T0" fmla="*/ 11 w 12"/>
                <a:gd name="T1" fmla="*/ 11 h 14"/>
                <a:gd name="T2" fmla="*/ 10 w 12"/>
                <a:gd name="T3" fmla="*/ 13 h 14"/>
                <a:gd name="T4" fmla="*/ 9 w 12"/>
                <a:gd name="T5" fmla="*/ 12 h 14"/>
                <a:gd name="T6" fmla="*/ 0 w 12"/>
                <a:gd name="T7" fmla="*/ 9 h 14"/>
                <a:gd name="T8" fmla="*/ 1 w 12"/>
                <a:gd name="T9" fmla="*/ 8 h 14"/>
                <a:gd name="T10" fmla="*/ 0 w 12"/>
                <a:gd name="T11" fmla="*/ 3 h 14"/>
                <a:gd name="T12" fmla="*/ 2 w 12"/>
                <a:gd name="T13" fmla="*/ 1 h 14"/>
                <a:gd name="T14" fmla="*/ 3 w 12"/>
                <a:gd name="T15" fmla="*/ 0 h 14"/>
                <a:gd name="T16" fmla="*/ 5 w 12"/>
                <a:gd name="T17" fmla="*/ 1 h 14"/>
                <a:gd name="T18" fmla="*/ 7 w 12"/>
                <a:gd name="T19" fmla="*/ 4 h 14"/>
                <a:gd name="T20" fmla="*/ 9 w 12"/>
                <a:gd name="T21" fmla="*/ 5 h 14"/>
                <a:gd name="T22" fmla="*/ 7 w 12"/>
                <a:gd name="T23" fmla="*/ 6 h 14"/>
                <a:gd name="T24" fmla="*/ 10 w 12"/>
                <a:gd name="T25" fmla="*/ 9 h 14"/>
                <a:gd name="T26" fmla="*/ 11 w 12"/>
                <a:gd name="T27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4">
                  <a:moveTo>
                    <a:pt x="11" y="11"/>
                  </a:moveTo>
                  <a:lnTo>
                    <a:pt x="10" y="13"/>
                  </a:lnTo>
                  <a:lnTo>
                    <a:pt x="9" y="12"/>
                  </a:lnTo>
                  <a:lnTo>
                    <a:pt x="0" y="9"/>
                  </a:lnTo>
                  <a:lnTo>
                    <a:pt x="1" y="8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7" y="4"/>
                  </a:lnTo>
                  <a:lnTo>
                    <a:pt x="9" y="5"/>
                  </a:lnTo>
                  <a:lnTo>
                    <a:pt x="7" y="6"/>
                  </a:lnTo>
                  <a:lnTo>
                    <a:pt x="10" y="9"/>
                  </a:lnTo>
                  <a:lnTo>
                    <a:pt x="1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3" name="Freeform 1003">
              <a:extLst>
                <a:ext uri="{FF2B5EF4-FFF2-40B4-BE49-F238E27FC236}">
                  <a16:creationId xmlns:a16="http://schemas.microsoft.com/office/drawing/2014/main" id="{22DDA41C-A908-E7E5-F97D-A8ACCD455E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6966" y="10600224"/>
              <a:ext cx="16484" cy="10990"/>
            </a:xfrm>
            <a:custGeom>
              <a:avLst/>
              <a:gdLst>
                <a:gd name="T0" fmla="*/ 9 w 14"/>
                <a:gd name="T1" fmla="*/ 0 h 9"/>
                <a:gd name="T2" fmla="*/ 12 w 14"/>
                <a:gd name="T3" fmla="*/ 4 h 9"/>
                <a:gd name="T4" fmla="*/ 13 w 14"/>
                <a:gd name="T5" fmla="*/ 4 h 9"/>
                <a:gd name="T6" fmla="*/ 12 w 14"/>
                <a:gd name="T7" fmla="*/ 8 h 9"/>
                <a:gd name="T8" fmla="*/ 7 w 14"/>
                <a:gd name="T9" fmla="*/ 8 h 9"/>
                <a:gd name="T10" fmla="*/ 3 w 14"/>
                <a:gd name="T11" fmla="*/ 8 h 9"/>
                <a:gd name="T12" fmla="*/ 5 w 14"/>
                <a:gd name="T13" fmla="*/ 6 h 9"/>
                <a:gd name="T14" fmla="*/ 4 w 14"/>
                <a:gd name="T15" fmla="*/ 5 h 9"/>
                <a:gd name="T16" fmla="*/ 3 w 14"/>
                <a:gd name="T17" fmla="*/ 4 h 9"/>
                <a:gd name="T18" fmla="*/ 1 w 14"/>
                <a:gd name="T19" fmla="*/ 5 h 9"/>
                <a:gd name="T20" fmla="*/ 0 w 14"/>
                <a:gd name="T21" fmla="*/ 5 h 9"/>
                <a:gd name="T22" fmla="*/ 1 w 14"/>
                <a:gd name="T23" fmla="*/ 3 h 9"/>
                <a:gd name="T24" fmla="*/ 4 w 14"/>
                <a:gd name="T25" fmla="*/ 0 h 9"/>
                <a:gd name="T26" fmla="*/ 4 w 14"/>
                <a:gd name="T27" fmla="*/ 0 h 9"/>
                <a:gd name="T28" fmla="*/ 5 w 14"/>
                <a:gd name="T29" fmla="*/ 0 h 9"/>
                <a:gd name="T30" fmla="*/ 6 w 14"/>
                <a:gd name="T31" fmla="*/ 0 h 9"/>
                <a:gd name="T32" fmla="*/ 9 w 14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9">
                  <a:moveTo>
                    <a:pt x="9" y="0"/>
                  </a:moveTo>
                  <a:lnTo>
                    <a:pt x="12" y="4"/>
                  </a:lnTo>
                  <a:lnTo>
                    <a:pt x="13" y="4"/>
                  </a:lnTo>
                  <a:lnTo>
                    <a:pt x="12" y="8"/>
                  </a:lnTo>
                  <a:lnTo>
                    <a:pt x="7" y="8"/>
                  </a:lnTo>
                  <a:lnTo>
                    <a:pt x="3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3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4" name="Freeform 1004">
              <a:extLst>
                <a:ext uri="{FF2B5EF4-FFF2-40B4-BE49-F238E27FC236}">
                  <a16:creationId xmlns:a16="http://schemas.microsoft.com/office/drawing/2014/main" id="{EAD6A513-7DC7-3371-3BAF-8E6579393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6966" y="10561760"/>
              <a:ext cx="16484" cy="10990"/>
            </a:xfrm>
            <a:custGeom>
              <a:avLst/>
              <a:gdLst>
                <a:gd name="T0" fmla="*/ 10 w 13"/>
                <a:gd name="T1" fmla="*/ 7 h 9"/>
                <a:gd name="T2" fmla="*/ 12 w 13"/>
                <a:gd name="T3" fmla="*/ 7 h 9"/>
                <a:gd name="T4" fmla="*/ 11 w 13"/>
                <a:gd name="T5" fmla="*/ 8 h 9"/>
                <a:gd name="T6" fmla="*/ 7 w 13"/>
                <a:gd name="T7" fmla="*/ 7 h 9"/>
                <a:gd name="T8" fmla="*/ 3 w 13"/>
                <a:gd name="T9" fmla="*/ 7 h 9"/>
                <a:gd name="T10" fmla="*/ 2 w 13"/>
                <a:gd name="T11" fmla="*/ 7 h 9"/>
                <a:gd name="T12" fmla="*/ 0 w 13"/>
                <a:gd name="T13" fmla="*/ 6 h 9"/>
                <a:gd name="T14" fmla="*/ 0 w 13"/>
                <a:gd name="T15" fmla="*/ 3 h 9"/>
                <a:gd name="T16" fmla="*/ 0 w 13"/>
                <a:gd name="T17" fmla="*/ 2 h 9"/>
                <a:gd name="T18" fmla="*/ 2 w 13"/>
                <a:gd name="T19" fmla="*/ 0 h 9"/>
                <a:gd name="T20" fmla="*/ 2 w 13"/>
                <a:gd name="T21" fmla="*/ 0 h 9"/>
                <a:gd name="T22" fmla="*/ 4 w 13"/>
                <a:gd name="T23" fmla="*/ 2 h 9"/>
                <a:gd name="T24" fmla="*/ 5 w 13"/>
                <a:gd name="T25" fmla="*/ 3 h 9"/>
                <a:gd name="T26" fmla="*/ 5 w 13"/>
                <a:gd name="T27" fmla="*/ 3 h 9"/>
                <a:gd name="T28" fmla="*/ 8 w 13"/>
                <a:gd name="T29" fmla="*/ 5 h 9"/>
                <a:gd name="T30" fmla="*/ 10 w 13"/>
                <a:gd name="T3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9">
                  <a:moveTo>
                    <a:pt x="10" y="7"/>
                  </a:moveTo>
                  <a:lnTo>
                    <a:pt x="12" y="7"/>
                  </a:lnTo>
                  <a:lnTo>
                    <a:pt x="11" y="8"/>
                  </a:lnTo>
                  <a:lnTo>
                    <a:pt x="7" y="7"/>
                  </a:lnTo>
                  <a:lnTo>
                    <a:pt x="3" y="7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3"/>
                  </a:lnTo>
                  <a:lnTo>
                    <a:pt x="5" y="3"/>
                  </a:lnTo>
                  <a:lnTo>
                    <a:pt x="8" y="5"/>
                  </a:lnTo>
                  <a:lnTo>
                    <a:pt x="10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5" name="Freeform 1005">
              <a:extLst>
                <a:ext uri="{FF2B5EF4-FFF2-40B4-BE49-F238E27FC236}">
                  <a16:creationId xmlns:a16="http://schemas.microsoft.com/office/drawing/2014/main" id="{710BB904-DD2E-C303-D920-FBED35719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5975" y="10539779"/>
              <a:ext cx="16484" cy="10990"/>
            </a:xfrm>
            <a:custGeom>
              <a:avLst/>
              <a:gdLst>
                <a:gd name="T0" fmla="*/ 11 w 12"/>
                <a:gd name="T1" fmla="*/ 9 h 10"/>
                <a:gd name="T2" fmla="*/ 8 w 12"/>
                <a:gd name="T3" fmla="*/ 9 h 10"/>
                <a:gd name="T4" fmla="*/ 3 w 12"/>
                <a:gd name="T5" fmla="*/ 8 h 10"/>
                <a:gd name="T6" fmla="*/ 0 w 12"/>
                <a:gd name="T7" fmla="*/ 6 h 10"/>
                <a:gd name="T8" fmla="*/ 0 w 12"/>
                <a:gd name="T9" fmla="*/ 5 h 10"/>
                <a:gd name="T10" fmla="*/ 2 w 12"/>
                <a:gd name="T11" fmla="*/ 4 h 10"/>
                <a:gd name="T12" fmla="*/ 4 w 12"/>
                <a:gd name="T13" fmla="*/ 3 h 10"/>
                <a:gd name="T14" fmla="*/ 7 w 12"/>
                <a:gd name="T15" fmla="*/ 0 h 10"/>
                <a:gd name="T16" fmla="*/ 8 w 12"/>
                <a:gd name="T17" fmla="*/ 1 h 10"/>
                <a:gd name="T18" fmla="*/ 10 w 12"/>
                <a:gd name="T19" fmla="*/ 5 h 10"/>
                <a:gd name="T20" fmla="*/ 11 w 12"/>
                <a:gd name="T21" fmla="*/ 6 h 10"/>
                <a:gd name="T22" fmla="*/ 11 w 12"/>
                <a:gd name="T23" fmla="*/ 8 h 10"/>
                <a:gd name="T24" fmla="*/ 11 w 12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">
                  <a:moveTo>
                    <a:pt x="11" y="9"/>
                  </a:moveTo>
                  <a:lnTo>
                    <a:pt x="8" y="9"/>
                  </a:lnTo>
                  <a:lnTo>
                    <a:pt x="3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3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1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6" name="Freeform 1006">
              <a:extLst>
                <a:ext uri="{FF2B5EF4-FFF2-40B4-BE49-F238E27FC236}">
                  <a16:creationId xmlns:a16="http://schemas.microsoft.com/office/drawing/2014/main" id="{2CDE17E8-D821-6FC6-D639-EF23B2F6D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8498" y="10534282"/>
              <a:ext cx="27478" cy="27478"/>
            </a:xfrm>
            <a:custGeom>
              <a:avLst/>
              <a:gdLst>
                <a:gd name="T0" fmla="*/ 8 w 23"/>
                <a:gd name="T1" fmla="*/ 7 h 23"/>
                <a:gd name="T2" fmla="*/ 10 w 23"/>
                <a:gd name="T3" fmla="*/ 7 h 23"/>
                <a:gd name="T4" fmla="*/ 11 w 23"/>
                <a:gd name="T5" fmla="*/ 7 h 23"/>
                <a:gd name="T6" fmla="*/ 11 w 23"/>
                <a:gd name="T7" fmla="*/ 9 h 23"/>
                <a:gd name="T8" fmla="*/ 15 w 23"/>
                <a:gd name="T9" fmla="*/ 12 h 23"/>
                <a:gd name="T10" fmla="*/ 17 w 23"/>
                <a:gd name="T11" fmla="*/ 12 h 23"/>
                <a:gd name="T12" fmla="*/ 18 w 23"/>
                <a:gd name="T13" fmla="*/ 14 h 23"/>
                <a:gd name="T14" fmla="*/ 20 w 23"/>
                <a:gd name="T15" fmla="*/ 15 h 23"/>
                <a:gd name="T16" fmla="*/ 20 w 23"/>
                <a:gd name="T17" fmla="*/ 17 h 23"/>
                <a:gd name="T18" fmla="*/ 22 w 23"/>
                <a:gd name="T19" fmla="*/ 19 h 23"/>
                <a:gd name="T20" fmla="*/ 19 w 23"/>
                <a:gd name="T21" fmla="*/ 20 h 23"/>
                <a:gd name="T22" fmla="*/ 14 w 23"/>
                <a:gd name="T23" fmla="*/ 20 h 23"/>
                <a:gd name="T24" fmla="*/ 12 w 23"/>
                <a:gd name="T25" fmla="*/ 22 h 23"/>
                <a:gd name="T26" fmla="*/ 9 w 23"/>
                <a:gd name="T27" fmla="*/ 22 h 23"/>
                <a:gd name="T28" fmla="*/ 9 w 23"/>
                <a:gd name="T29" fmla="*/ 20 h 23"/>
                <a:gd name="T30" fmla="*/ 9 w 23"/>
                <a:gd name="T31" fmla="*/ 20 h 23"/>
                <a:gd name="T32" fmla="*/ 8 w 23"/>
                <a:gd name="T33" fmla="*/ 17 h 23"/>
                <a:gd name="T34" fmla="*/ 7 w 23"/>
                <a:gd name="T35" fmla="*/ 12 h 23"/>
                <a:gd name="T36" fmla="*/ 6 w 23"/>
                <a:gd name="T37" fmla="*/ 9 h 23"/>
                <a:gd name="T38" fmla="*/ 5 w 23"/>
                <a:gd name="T39" fmla="*/ 7 h 23"/>
                <a:gd name="T40" fmla="*/ 3 w 23"/>
                <a:gd name="T41" fmla="*/ 9 h 23"/>
                <a:gd name="T42" fmla="*/ 2 w 23"/>
                <a:gd name="T43" fmla="*/ 9 h 23"/>
                <a:gd name="T44" fmla="*/ 0 w 23"/>
                <a:gd name="T45" fmla="*/ 6 h 23"/>
                <a:gd name="T46" fmla="*/ 1 w 23"/>
                <a:gd name="T47" fmla="*/ 1 h 23"/>
                <a:gd name="T48" fmla="*/ 2 w 23"/>
                <a:gd name="T49" fmla="*/ 0 h 23"/>
                <a:gd name="T50" fmla="*/ 3 w 23"/>
                <a:gd name="T51" fmla="*/ 0 h 23"/>
                <a:gd name="T52" fmla="*/ 6 w 23"/>
                <a:gd name="T53" fmla="*/ 1 h 23"/>
                <a:gd name="T54" fmla="*/ 8 w 23"/>
                <a:gd name="T55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" h="23">
                  <a:moveTo>
                    <a:pt x="8" y="7"/>
                  </a:moveTo>
                  <a:lnTo>
                    <a:pt x="10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5" y="12"/>
                  </a:lnTo>
                  <a:lnTo>
                    <a:pt x="17" y="12"/>
                  </a:lnTo>
                  <a:lnTo>
                    <a:pt x="18" y="14"/>
                  </a:lnTo>
                  <a:lnTo>
                    <a:pt x="20" y="15"/>
                  </a:lnTo>
                  <a:lnTo>
                    <a:pt x="20" y="17"/>
                  </a:lnTo>
                  <a:lnTo>
                    <a:pt x="22" y="19"/>
                  </a:lnTo>
                  <a:lnTo>
                    <a:pt x="19" y="20"/>
                  </a:lnTo>
                  <a:lnTo>
                    <a:pt x="14" y="20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9" y="20"/>
                  </a:lnTo>
                  <a:lnTo>
                    <a:pt x="9" y="20"/>
                  </a:lnTo>
                  <a:lnTo>
                    <a:pt x="8" y="17"/>
                  </a:lnTo>
                  <a:lnTo>
                    <a:pt x="7" y="12"/>
                  </a:lnTo>
                  <a:lnTo>
                    <a:pt x="6" y="9"/>
                  </a:lnTo>
                  <a:lnTo>
                    <a:pt x="5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6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7" name="Freeform 1007">
              <a:extLst>
                <a:ext uri="{FF2B5EF4-FFF2-40B4-BE49-F238E27FC236}">
                  <a16:creationId xmlns:a16="http://schemas.microsoft.com/office/drawing/2014/main" id="{506F2458-C615-51E7-0714-0A2A140D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43004" y="10523292"/>
              <a:ext cx="5493" cy="5497"/>
            </a:xfrm>
            <a:custGeom>
              <a:avLst/>
              <a:gdLst>
                <a:gd name="T0" fmla="*/ 4 w 6"/>
                <a:gd name="T1" fmla="*/ 4 h 5"/>
                <a:gd name="T2" fmla="*/ 4 w 6"/>
                <a:gd name="T3" fmla="*/ 4 h 5"/>
                <a:gd name="T4" fmla="*/ 0 w 6"/>
                <a:gd name="T5" fmla="*/ 3 h 5"/>
                <a:gd name="T6" fmla="*/ 1 w 6"/>
                <a:gd name="T7" fmla="*/ 0 h 5"/>
                <a:gd name="T8" fmla="*/ 5 w 6"/>
                <a:gd name="T9" fmla="*/ 1 h 5"/>
                <a:gd name="T10" fmla="*/ 4 w 6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4"/>
                  </a:moveTo>
                  <a:lnTo>
                    <a:pt x="4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5" y="1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8" name="Freeform 1008">
              <a:extLst>
                <a:ext uri="{FF2B5EF4-FFF2-40B4-BE49-F238E27FC236}">
                  <a16:creationId xmlns:a16="http://schemas.microsoft.com/office/drawing/2014/main" id="{3A9B908B-B105-2E93-AD6E-233AB51ED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6966" y="10517798"/>
              <a:ext cx="5493" cy="21981"/>
            </a:xfrm>
            <a:custGeom>
              <a:avLst/>
              <a:gdLst>
                <a:gd name="T0" fmla="*/ 3 w 6"/>
                <a:gd name="T1" fmla="*/ 17 h 18"/>
                <a:gd name="T2" fmla="*/ 2 w 6"/>
                <a:gd name="T3" fmla="*/ 17 h 18"/>
                <a:gd name="T4" fmla="*/ 2 w 6"/>
                <a:gd name="T5" fmla="*/ 15 h 18"/>
                <a:gd name="T6" fmla="*/ 0 w 6"/>
                <a:gd name="T7" fmla="*/ 7 h 18"/>
                <a:gd name="T8" fmla="*/ 1 w 6"/>
                <a:gd name="T9" fmla="*/ 0 h 18"/>
                <a:gd name="T10" fmla="*/ 2 w 6"/>
                <a:gd name="T11" fmla="*/ 1 h 18"/>
                <a:gd name="T12" fmla="*/ 5 w 6"/>
                <a:gd name="T13" fmla="*/ 14 h 18"/>
                <a:gd name="T14" fmla="*/ 4 w 6"/>
                <a:gd name="T15" fmla="*/ 16 h 18"/>
                <a:gd name="T16" fmla="*/ 3 w 6"/>
                <a:gd name="T1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8">
                  <a:moveTo>
                    <a:pt x="3" y="17"/>
                  </a:moveTo>
                  <a:lnTo>
                    <a:pt x="2" y="17"/>
                  </a:lnTo>
                  <a:lnTo>
                    <a:pt x="2" y="15"/>
                  </a:lnTo>
                  <a:lnTo>
                    <a:pt x="0" y="7"/>
                  </a:lnTo>
                  <a:lnTo>
                    <a:pt x="1" y="0"/>
                  </a:lnTo>
                  <a:lnTo>
                    <a:pt x="2" y="1"/>
                  </a:lnTo>
                  <a:lnTo>
                    <a:pt x="5" y="14"/>
                  </a:lnTo>
                  <a:lnTo>
                    <a:pt x="4" y="16"/>
                  </a:lnTo>
                  <a:lnTo>
                    <a:pt x="3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89" name="Freeform 1009">
              <a:extLst>
                <a:ext uri="{FF2B5EF4-FFF2-40B4-BE49-F238E27FC236}">
                  <a16:creationId xmlns:a16="http://schemas.microsoft.com/office/drawing/2014/main" id="{5BC21DBD-617B-DBBE-36F5-3FCD46CE2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4985" y="10506808"/>
              <a:ext cx="10990" cy="10990"/>
            </a:xfrm>
            <a:custGeom>
              <a:avLst/>
              <a:gdLst>
                <a:gd name="T0" fmla="*/ 7 w 11"/>
                <a:gd name="T1" fmla="*/ 5 h 8"/>
                <a:gd name="T2" fmla="*/ 5 w 11"/>
                <a:gd name="T3" fmla="*/ 7 h 8"/>
                <a:gd name="T4" fmla="*/ 1 w 11"/>
                <a:gd name="T5" fmla="*/ 6 h 8"/>
                <a:gd name="T6" fmla="*/ 0 w 11"/>
                <a:gd name="T7" fmla="*/ 5 h 8"/>
                <a:gd name="T8" fmla="*/ 5 w 11"/>
                <a:gd name="T9" fmla="*/ 1 h 8"/>
                <a:gd name="T10" fmla="*/ 10 w 11"/>
                <a:gd name="T11" fmla="*/ 0 h 8"/>
                <a:gd name="T12" fmla="*/ 7 w 11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7" y="5"/>
                  </a:moveTo>
                  <a:lnTo>
                    <a:pt x="5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5" y="1"/>
                  </a:lnTo>
                  <a:lnTo>
                    <a:pt x="10" y="0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0" name="Freeform 1010">
              <a:extLst>
                <a:ext uri="{FF2B5EF4-FFF2-40B4-BE49-F238E27FC236}">
                  <a16:creationId xmlns:a16="http://schemas.microsoft.com/office/drawing/2014/main" id="{5B0D9029-79F8-EBC7-4EE6-CDBAD867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1469" y="10495817"/>
              <a:ext cx="5497" cy="16484"/>
            </a:xfrm>
            <a:custGeom>
              <a:avLst/>
              <a:gdLst>
                <a:gd name="T0" fmla="*/ 3 w 4"/>
                <a:gd name="T1" fmla="*/ 11 h 15"/>
                <a:gd name="T2" fmla="*/ 3 w 4"/>
                <a:gd name="T3" fmla="*/ 14 h 15"/>
                <a:gd name="T4" fmla="*/ 1 w 4"/>
                <a:gd name="T5" fmla="*/ 11 h 15"/>
                <a:gd name="T6" fmla="*/ 0 w 4"/>
                <a:gd name="T7" fmla="*/ 2 h 15"/>
                <a:gd name="T8" fmla="*/ 1 w 4"/>
                <a:gd name="T9" fmla="*/ 0 h 15"/>
                <a:gd name="T10" fmla="*/ 1 w 4"/>
                <a:gd name="T11" fmla="*/ 0 h 15"/>
                <a:gd name="T12" fmla="*/ 3 w 4"/>
                <a:gd name="T13" fmla="*/ 7 h 15"/>
                <a:gd name="T14" fmla="*/ 3 w 4"/>
                <a:gd name="T15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5">
                  <a:moveTo>
                    <a:pt x="3" y="11"/>
                  </a:moveTo>
                  <a:lnTo>
                    <a:pt x="3" y="14"/>
                  </a:lnTo>
                  <a:lnTo>
                    <a:pt x="1" y="11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7"/>
                  </a:lnTo>
                  <a:lnTo>
                    <a:pt x="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1" name="Freeform 1011">
              <a:extLst>
                <a:ext uri="{FF2B5EF4-FFF2-40B4-BE49-F238E27FC236}">
                  <a16:creationId xmlns:a16="http://schemas.microsoft.com/office/drawing/2014/main" id="{4F6E1855-620E-A630-F54F-903E709E1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1023" y="10484827"/>
              <a:ext cx="27474" cy="43962"/>
            </a:xfrm>
            <a:custGeom>
              <a:avLst/>
              <a:gdLst>
                <a:gd name="T0" fmla="*/ 7 w 23"/>
                <a:gd name="T1" fmla="*/ 6 h 34"/>
                <a:gd name="T2" fmla="*/ 9 w 23"/>
                <a:gd name="T3" fmla="*/ 17 h 34"/>
                <a:gd name="T4" fmla="*/ 12 w 23"/>
                <a:gd name="T5" fmla="*/ 17 h 34"/>
                <a:gd name="T6" fmla="*/ 13 w 23"/>
                <a:gd name="T7" fmla="*/ 16 h 34"/>
                <a:gd name="T8" fmla="*/ 14 w 23"/>
                <a:gd name="T9" fmla="*/ 14 h 34"/>
                <a:gd name="T10" fmla="*/ 15 w 23"/>
                <a:gd name="T11" fmla="*/ 10 h 34"/>
                <a:gd name="T12" fmla="*/ 16 w 23"/>
                <a:gd name="T13" fmla="*/ 9 h 34"/>
                <a:gd name="T14" fmla="*/ 18 w 23"/>
                <a:gd name="T15" fmla="*/ 9 h 34"/>
                <a:gd name="T16" fmla="*/ 17 w 23"/>
                <a:gd name="T17" fmla="*/ 11 h 34"/>
                <a:gd name="T18" fmla="*/ 17 w 23"/>
                <a:gd name="T19" fmla="*/ 14 h 34"/>
                <a:gd name="T20" fmla="*/ 18 w 23"/>
                <a:gd name="T21" fmla="*/ 16 h 34"/>
                <a:gd name="T22" fmla="*/ 19 w 23"/>
                <a:gd name="T23" fmla="*/ 16 h 34"/>
                <a:gd name="T24" fmla="*/ 21 w 23"/>
                <a:gd name="T25" fmla="*/ 25 h 34"/>
                <a:gd name="T26" fmla="*/ 22 w 23"/>
                <a:gd name="T27" fmla="*/ 26 h 34"/>
                <a:gd name="T28" fmla="*/ 22 w 23"/>
                <a:gd name="T29" fmla="*/ 28 h 34"/>
                <a:gd name="T30" fmla="*/ 18 w 23"/>
                <a:gd name="T31" fmla="*/ 31 h 34"/>
                <a:gd name="T32" fmla="*/ 13 w 23"/>
                <a:gd name="T33" fmla="*/ 31 h 34"/>
                <a:gd name="T34" fmla="*/ 10 w 23"/>
                <a:gd name="T35" fmla="*/ 33 h 34"/>
                <a:gd name="T36" fmla="*/ 7 w 23"/>
                <a:gd name="T37" fmla="*/ 33 h 34"/>
                <a:gd name="T38" fmla="*/ 7 w 23"/>
                <a:gd name="T39" fmla="*/ 30 h 34"/>
                <a:gd name="T40" fmla="*/ 6 w 23"/>
                <a:gd name="T41" fmla="*/ 29 h 34"/>
                <a:gd name="T42" fmla="*/ 3 w 23"/>
                <a:gd name="T43" fmla="*/ 25 h 34"/>
                <a:gd name="T44" fmla="*/ 4 w 23"/>
                <a:gd name="T45" fmla="*/ 19 h 34"/>
                <a:gd name="T46" fmla="*/ 0 w 23"/>
                <a:gd name="T47" fmla="*/ 7 h 34"/>
                <a:gd name="T48" fmla="*/ 0 w 23"/>
                <a:gd name="T49" fmla="*/ 4 h 34"/>
                <a:gd name="T50" fmla="*/ 1 w 23"/>
                <a:gd name="T51" fmla="*/ 0 h 34"/>
                <a:gd name="T52" fmla="*/ 2 w 23"/>
                <a:gd name="T53" fmla="*/ 0 h 34"/>
                <a:gd name="T54" fmla="*/ 4 w 23"/>
                <a:gd name="T55" fmla="*/ 3 h 34"/>
                <a:gd name="T56" fmla="*/ 7 w 23"/>
                <a:gd name="T57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4">
                  <a:moveTo>
                    <a:pt x="7" y="6"/>
                  </a:moveTo>
                  <a:lnTo>
                    <a:pt x="9" y="17"/>
                  </a:lnTo>
                  <a:lnTo>
                    <a:pt x="12" y="17"/>
                  </a:lnTo>
                  <a:lnTo>
                    <a:pt x="13" y="16"/>
                  </a:lnTo>
                  <a:lnTo>
                    <a:pt x="14" y="14"/>
                  </a:lnTo>
                  <a:lnTo>
                    <a:pt x="15" y="10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2" y="28"/>
                  </a:lnTo>
                  <a:lnTo>
                    <a:pt x="18" y="31"/>
                  </a:lnTo>
                  <a:lnTo>
                    <a:pt x="13" y="31"/>
                  </a:lnTo>
                  <a:lnTo>
                    <a:pt x="10" y="33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6" y="29"/>
                  </a:lnTo>
                  <a:lnTo>
                    <a:pt x="3" y="25"/>
                  </a:lnTo>
                  <a:lnTo>
                    <a:pt x="4" y="19"/>
                  </a:lnTo>
                  <a:lnTo>
                    <a:pt x="0" y="7"/>
                  </a:lnTo>
                  <a:lnTo>
                    <a:pt x="0" y="4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3"/>
                  </a:lnTo>
                  <a:lnTo>
                    <a:pt x="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2" name="Freeform 1012">
              <a:extLst>
                <a:ext uri="{FF2B5EF4-FFF2-40B4-BE49-F238E27FC236}">
                  <a16:creationId xmlns:a16="http://schemas.microsoft.com/office/drawing/2014/main" id="{BC999C20-7331-03F6-9791-E05D48F0E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3995" y="10462846"/>
              <a:ext cx="10990" cy="5493"/>
            </a:xfrm>
            <a:custGeom>
              <a:avLst/>
              <a:gdLst>
                <a:gd name="T0" fmla="*/ 6 w 7"/>
                <a:gd name="T1" fmla="*/ 3 h 6"/>
                <a:gd name="T2" fmla="*/ 5 w 7"/>
                <a:gd name="T3" fmla="*/ 5 h 6"/>
                <a:gd name="T4" fmla="*/ 1 w 7"/>
                <a:gd name="T5" fmla="*/ 5 h 6"/>
                <a:gd name="T6" fmla="*/ 0 w 7"/>
                <a:gd name="T7" fmla="*/ 4 h 6"/>
                <a:gd name="T8" fmla="*/ 0 w 7"/>
                <a:gd name="T9" fmla="*/ 1 h 6"/>
                <a:gd name="T10" fmla="*/ 1 w 7"/>
                <a:gd name="T11" fmla="*/ 0 h 6"/>
                <a:gd name="T12" fmla="*/ 3 w 7"/>
                <a:gd name="T13" fmla="*/ 0 h 6"/>
                <a:gd name="T14" fmla="*/ 6 w 7"/>
                <a:gd name="T15" fmla="*/ 1 h 6"/>
                <a:gd name="T16" fmla="*/ 6 w 7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6" y="3"/>
                  </a:moveTo>
                  <a:lnTo>
                    <a:pt x="5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3" name="Freeform 1013">
              <a:extLst>
                <a:ext uri="{FF2B5EF4-FFF2-40B4-BE49-F238E27FC236}">
                  <a16:creationId xmlns:a16="http://schemas.microsoft.com/office/drawing/2014/main" id="{728D6770-A8E5-1DF0-4024-82316FACC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3995" y="10446359"/>
              <a:ext cx="5493" cy="10990"/>
            </a:xfrm>
            <a:custGeom>
              <a:avLst/>
              <a:gdLst>
                <a:gd name="T0" fmla="*/ 3 w 6"/>
                <a:gd name="T1" fmla="*/ 6 h 7"/>
                <a:gd name="T2" fmla="*/ 2 w 6"/>
                <a:gd name="T3" fmla="*/ 6 h 7"/>
                <a:gd name="T4" fmla="*/ 1 w 6"/>
                <a:gd name="T5" fmla="*/ 6 h 7"/>
                <a:gd name="T6" fmla="*/ 0 w 6"/>
                <a:gd name="T7" fmla="*/ 2 h 7"/>
                <a:gd name="T8" fmla="*/ 0 w 6"/>
                <a:gd name="T9" fmla="*/ 1 h 7"/>
                <a:gd name="T10" fmla="*/ 3 w 6"/>
                <a:gd name="T11" fmla="*/ 0 h 7"/>
                <a:gd name="T12" fmla="*/ 5 w 6"/>
                <a:gd name="T13" fmla="*/ 2 h 7"/>
                <a:gd name="T14" fmla="*/ 5 w 6"/>
                <a:gd name="T15" fmla="*/ 3 h 7"/>
                <a:gd name="T16" fmla="*/ 5 w 6"/>
                <a:gd name="T17" fmla="*/ 4 h 7"/>
                <a:gd name="T18" fmla="*/ 5 w 6"/>
                <a:gd name="T19" fmla="*/ 5 h 7"/>
                <a:gd name="T20" fmla="*/ 3 w 6"/>
                <a:gd name="T21" fmla="*/ 5 h 7"/>
                <a:gd name="T22" fmla="*/ 3 w 6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3" y="6"/>
                  </a:moveTo>
                  <a:lnTo>
                    <a:pt x="2" y="6"/>
                  </a:lnTo>
                  <a:lnTo>
                    <a:pt x="1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4" name="Freeform 1014">
              <a:extLst>
                <a:ext uri="{FF2B5EF4-FFF2-40B4-BE49-F238E27FC236}">
                  <a16:creationId xmlns:a16="http://schemas.microsoft.com/office/drawing/2014/main" id="{05AA0CD7-60B1-61B3-6729-5898586656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9805" y="10435368"/>
              <a:ext cx="54952" cy="27478"/>
            </a:xfrm>
            <a:custGeom>
              <a:avLst/>
              <a:gdLst>
                <a:gd name="T0" fmla="*/ 42 w 43"/>
                <a:gd name="T1" fmla="*/ 19 h 20"/>
                <a:gd name="T2" fmla="*/ 33 w 43"/>
                <a:gd name="T3" fmla="*/ 19 h 20"/>
                <a:gd name="T4" fmla="*/ 29 w 43"/>
                <a:gd name="T5" fmla="*/ 17 h 20"/>
                <a:gd name="T6" fmla="*/ 27 w 43"/>
                <a:gd name="T7" fmla="*/ 17 h 20"/>
                <a:gd name="T8" fmla="*/ 24 w 43"/>
                <a:gd name="T9" fmla="*/ 14 h 20"/>
                <a:gd name="T10" fmla="*/ 23 w 43"/>
                <a:gd name="T11" fmla="*/ 12 h 20"/>
                <a:gd name="T12" fmla="*/ 25 w 43"/>
                <a:gd name="T13" fmla="*/ 11 h 20"/>
                <a:gd name="T14" fmla="*/ 29 w 43"/>
                <a:gd name="T15" fmla="*/ 11 h 20"/>
                <a:gd name="T16" fmla="*/ 37 w 43"/>
                <a:gd name="T17" fmla="*/ 13 h 20"/>
                <a:gd name="T18" fmla="*/ 38 w 43"/>
                <a:gd name="T19" fmla="*/ 15 h 20"/>
                <a:gd name="T20" fmla="*/ 40 w 43"/>
                <a:gd name="T21" fmla="*/ 16 h 20"/>
                <a:gd name="T22" fmla="*/ 42 w 43"/>
                <a:gd name="T23" fmla="*/ 16 h 20"/>
                <a:gd name="T24" fmla="*/ 42 w 43"/>
                <a:gd name="T25" fmla="*/ 18 h 20"/>
                <a:gd name="T26" fmla="*/ 42 w 43"/>
                <a:gd name="T27" fmla="*/ 19 h 20"/>
                <a:gd name="T28" fmla="*/ 14 w 43"/>
                <a:gd name="T29" fmla="*/ 0 h 20"/>
                <a:gd name="T30" fmla="*/ 18 w 43"/>
                <a:gd name="T31" fmla="*/ 3 h 20"/>
                <a:gd name="T32" fmla="*/ 19 w 43"/>
                <a:gd name="T33" fmla="*/ 7 h 20"/>
                <a:gd name="T34" fmla="*/ 18 w 43"/>
                <a:gd name="T35" fmla="*/ 11 h 20"/>
                <a:gd name="T36" fmla="*/ 14 w 43"/>
                <a:gd name="T37" fmla="*/ 10 h 20"/>
                <a:gd name="T38" fmla="*/ 9 w 43"/>
                <a:gd name="T39" fmla="*/ 11 h 20"/>
                <a:gd name="T40" fmla="*/ 8 w 43"/>
                <a:gd name="T41" fmla="*/ 10 h 20"/>
                <a:gd name="T42" fmla="*/ 4 w 43"/>
                <a:gd name="T43" fmla="*/ 6 h 20"/>
                <a:gd name="T44" fmla="*/ 1 w 43"/>
                <a:gd name="T45" fmla="*/ 4 h 20"/>
                <a:gd name="T46" fmla="*/ 0 w 43"/>
                <a:gd name="T47" fmla="*/ 1 h 20"/>
                <a:gd name="T48" fmla="*/ 3 w 43"/>
                <a:gd name="T49" fmla="*/ 1 h 20"/>
                <a:gd name="T50" fmla="*/ 8 w 43"/>
                <a:gd name="T51" fmla="*/ 0 h 20"/>
                <a:gd name="T52" fmla="*/ 14 w 43"/>
                <a:gd name="T5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20">
                  <a:moveTo>
                    <a:pt x="42" y="19"/>
                  </a:moveTo>
                  <a:lnTo>
                    <a:pt x="33" y="19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4" y="14"/>
                  </a:lnTo>
                  <a:lnTo>
                    <a:pt x="23" y="12"/>
                  </a:lnTo>
                  <a:lnTo>
                    <a:pt x="25" y="11"/>
                  </a:lnTo>
                  <a:lnTo>
                    <a:pt x="29" y="11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9"/>
                  </a:lnTo>
                  <a:close/>
                  <a:moveTo>
                    <a:pt x="14" y="0"/>
                  </a:moveTo>
                  <a:lnTo>
                    <a:pt x="18" y="3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5" name="Freeform 1015">
              <a:extLst>
                <a:ext uri="{FF2B5EF4-FFF2-40B4-BE49-F238E27FC236}">
                  <a16:creationId xmlns:a16="http://schemas.microsoft.com/office/drawing/2014/main" id="{2A192A18-002E-1F37-6AAA-6C7F0C5FD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72777" y="10446359"/>
              <a:ext cx="27478" cy="10990"/>
            </a:xfrm>
            <a:custGeom>
              <a:avLst/>
              <a:gdLst>
                <a:gd name="T0" fmla="*/ 19 w 20"/>
                <a:gd name="T1" fmla="*/ 8 h 9"/>
                <a:gd name="T2" fmla="*/ 10 w 20"/>
                <a:gd name="T3" fmla="*/ 8 h 9"/>
                <a:gd name="T4" fmla="*/ 6 w 20"/>
                <a:gd name="T5" fmla="*/ 6 h 9"/>
                <a:gd name="T6" fmla="*/ 4 w 20"/>
                <a:gd name="T7" fmla="*/ 6 h 9"/>
                <a:gd name="T8" fmla="*/ 1 w 20"/>
                <a:gd name="T9" fmla="*/ 3 h 9"/>
                <a:gd name="T10" fmla="*/ 0 w 20"/>
                <a:gd name="T11" fmla="*/ 1 h 9"/>
                <a:gd name="T12" fmla="*/ 2 w 20"/>
                <a:gd name="T13" fmla="*/ 0 h 9"/>
                <a:gd name="T14" fmla="*/ 6 w 20"/>
                <a:gd name="T15" fmla="*/ 0 h 9"/>
                <a:gd name="T16" fmla="*/ 14 w 20"/>
                <a:gd name="T17" fmla="*/ 2 h 9"/>
                <a:gd name="T18" fmla="*/ 15 w 20"/>
                <a:gd name="T19" fmla="*/ 4 h 9"/>
                <a:gd name="T20" fmla="*/ 17 w 20"/>
                <a:gd name="T21" fmla="*/ 5 h 9"/>
                <a:gd name="T22" fmla="*/ 19 w 20"/>
                <a:gd name="T23" fmla="*/ 5 h 9"/>
                <a:gd name="T24" fmla="*/ 19 w 20"/>
                <a:gd name="T25" fmla="*/ 7 h 9"/>
                <a:gd name="T26" fmla="*/ 19 w 20"/>
                <a:gd name="T2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9">
                  <a:moveTo>
                    <a:pt x="19" y="8"/>
                  </a:moveTo>
                  <a:lnTo>
                    <a:pt x="10" y="8"/>
                  </a:lnTo>
                  <a:lnTo>
                    <a:pt x="6" y="6"/>
                  </a:lnTo>
                  <a:lnTo>
                    <a:pt x="4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7" y="5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6" name="Freeform 1016">
              <a:extLst>
                <a:ext uri="{FF2B5EF4-FFF2-40B4-BE49-F238E27FC236}">
                  <a16:creationId xmlns:a16="http://schemas.microsoft.com/office/drawing/2014/main" id="{8ADD051C-5767-2595-96F6-9A8981670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39805" y="10435368"/>
              <a:ext cx="27478" cy="16487"/>
            </a:xfrm>
            <a:custGeom>
              <a:avLst/>
              <a:gdLst>
                <a:gd name="T0" fmla="*/ 14 w 20"/>
                <a:gd name="T1" fmla="*/ 0 h 12"/>
                <a:gd name="T2" fmla="*/ 18 w 20"/>
                <a:gd name="T3" fmla="*/ 3 h 12"/>
                <a:gd name="T4" fmla="*/ 19 w 20"/>
                <a:gd name="T5" fmla="*/ 7 h 12"/>
                <a:gd name="T6" fmla="*/ 18 w 20"/>
                <a:gd name="T7" fmla="*/ 11 h 12"/>
                <a:gd name="T8" fmla="*/ 14 w 20"/>
                <a:gd name="T9" fmla="*/ 10 h 12"/>
                <a:gd name="T10" fmla="*/ 9 w 20"/>
                <a:gd name="T11" fmla="*/ 11 h 12"/>
                <a:gd name="T12" fmla="*/ 8 w 20"/>
                <a:gd name="T13" fmla="*/ 10 h 12"/>
                <a:gd name="T14" fmla="*/ 4 w 20"/>
                <a:gd name="T15" fmla="*/ 6 h 12"/>
                <a:gd name="T16" fmla="*/ 1 w 20"/>
                <a:gd name="T17" fmla="*/ 4 h 12"/>
                <a:gd name="T18" fmla="*/ 0 w 20"/>
                <a:gd name="T19" fmla="*/ 1 h 12"/>
                <a:gd name="T20" fmla="*/ 3 w 20"/>
                <a:gd name="T21" fmla="*/ 1 h 12"/>
                <a:gd name="T22" fmla="*/ 8 w 20"/>
                <a:gd name="T23" fmla="*/ 0 h 12"/>
                <a:gd name="T24" fmla="*/ 14 w 20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12">
                  <a:moveTo>
                    <a:pt x="14" y="0"/>
                  </a:moveTo>
                  <a:lnTo>
                    <a:pt x="18" y="3"/>
                  </a:lnTo>
                  <a:lnTo>
                    <a:pt x="19" y="7"/>
                  </a:lnTo>
                  <a:lnTo>
                    <a:pt x="18" y="11"/>
                  </a:lnTo>
                  <a:lnTo>
                    <a:pt x="14" y="10"/>
                  </a:lnTo>
                  <a:lnTo>
                    <a:pt x="9" y="11"/>
                  </a:lnTo>
                  <a:lnTo>
                    <a:pt x="8" y="10"/>
                  </a:lnTo>
                  <a:lnTo>
                    <a:pt x="4" y="6"/>
                  </a:lnTo>
                  <a:lnTo>
                    <a:pt x="1" y="4"/>
                  </a:lnTo>
                  <a:lnTo>
                    <a:pt x="0" y="1"/>
                  </a:lnTo>
                  <a:lnTo>
                    <a:pt x="3" y="1"/>
                  </a:lnTo>
                  <a:lnTo>
                    <a:pt x="8" y="0"/>
                  </a:lnTo>
                  <a:lnTo>
                    <a:pt x="1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7" name="Freeform 1017">
              <a:extLst>
                <a:ext uri="{FF2B5EF4-FFF2-40B4-BE49-F238E27FC236}">
                  <a16:creationId xmlns:a16="http://schemas.microsoft.com/office/drawing/2014/main" id="{2B07667E-7044-4B3E-1CC9-4F3CD60D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7398" y="10083676"/>
              <a:ext cx="494567" cy="549519"/>
            </a:xfrm>
            <a:custGeom>
              <a:avLst/>
              <a:gdLst>
                <a:gd name="T0" fmla="*/ 394 w 395"/>
                <a:gd name="T1" fmla="*/ 224 h 443"/>
                <a:gd name="T2" fmla="*/ 392 w 395"/>
                <a:gd name="T3" fmla="*/ 239 h 443"/>
                <a:gd name="T4" fmla="*/ 390 w 395"/>
                <a:gd name="T5" fmla="*/ 264 h 443"/>
                <a:gd name="T6" fmla="*/ 387 w 395"/>
                <a:gd name="T7" fmla="*/ 276 h 443"/>
                <a:gd name="T8" fmla="*/ 335 w 395"/>
                <a:gd name="T9" fmla="*/ 276 h 443"/>
                <a:gd name="T10" fmla="*/ 328 w 395"/>
                <a:gd name="T11" fmla="*/ 323 h 443"/>
                <a:gd name="T12" fmla="*/ 330 w 395"/>
                <a:gd name="T13" fmla="*/ 384 h 443"/>
                <a:gd name="T14" fmla="*/ 352 w 395"/>
                <a:gd name="T15" fmla="*/ 411 h 443"/>
                <a:gd name="T16" fmla="*/ 339 w 395"/>
                <a:gd name="T17" fmla="*/ 436 h 443"/>
                <a:gd name="T18" fmla="*/ 300 w 395"/>
                <a:gd name="T19" fmla="*/ 440 h 443"/>
                <a:gd name="T20" fmla="*/ 271 w 395"/>
                <a:gd name="T21" fmla="*/ 437 h 443"/>
                <a:gd name="T22" fmla="*/ 231 w 395"/>
                <a:gd name="T23" fmla="*/ 435 h 443"/>
                <a:gd name="T24" fmla="*/ 214 w 395"/>
                <a:gd name="T25" fmla="*/ 422 h 443"/>
                <a:gd name="T26" fmla="*/ 165 w 395"/>
                <a:gd name="T27" fmla="*/ 421 h 443"/>
                <a:gd name="T28" fmla="*/ 92 w 395"/>
                <a:gd name="T29" fmla="*/ 421 h 443"/>
                <a:gd name="T30" fmla="*/ 69 w 395"/>
                <a:gd name="T31" fmla="*/ 420 h 443"/>
                <a:gd name="T32" fmla="*/ 48 w 395"/>
                <a:gd name="T33" fmla="*/ 408 h 443"/>
                <a:gd name="T34" fmla="*/ 29 w 395"/>
                <a:gd name="T35" fmla="*/ 413 h 443"/>
                <a:gd name="T36" fmla="*/ 8 w 395"/>
                <a:gd name="T37" fmla="*/ 414 h 443"/>
                <a:gd name="T38" fmla="*/ 1 w 395"/>
                <a:gd name="T39" fmla="*/ 375 h 443"/>
                <a:gd name="T40" fmla="*/ 8 w 395"/>
                <a:gd name="T41" fmla="*/ 359 h 443"/>
                <a:gd name="T42" fmla="*/ 37 w 395"/>
                <a:gd name="T43" fmla="*/ 277 h 443"/>
                <a:gd name="T44" fmla="*/ 65 w 395"/>
                <a:gd name="T45" fmla="*/ 238 h 443"/>
                <a:gd name="T46" fmla="*/ 60 w 395"/>
                <a:gd name="T47" fmla="*/ 195 h 443"/>
                <a:gd name="T48" fmla="*/ 46 w 395"/>
                <a:gd name="T49" fmla="*/ 164 h 443"/>
                <a:gd name="T50" fmla="*/ 43 w 395"/>
                <a:gd name="T51" fmla="*/ 143 h 443"/>
                <a:gd name="T52" fmla="*/ 52 w 395"/>
                <a:gd name="T53" fmla="*/ 132 h 443"/>
                <a:gd name="T54" fmla="*/ 25 w 395"/>
                <a:gd name="T55" fmla="*/ 69 h 443"/>
                <a:gd name="T56" fmla="*/ 26 w 395"/>
                <a:gd name="T57" fmla="*/ 51 h 443"/>
                <a:gd name="T58" fmla="*/ 51 w 395"/>
                <a:gd name="T59" fmla="*/ 46 h 443"/>
                <a:gd name="T60" fmla="*/ 78 w 395"/>
                <a:gd name="T61" fmla="*/ 46 h 443"/>
                <a:gd name="T62" fmla="*/ 127 w 395"/>
                <a:gd name="T63" fmla="*/ 46 h 443"/>
                <a:gd name="T64" fmla="*/ 156 w 395"/>
                <a:gd name="T65" fmla="*/ 52 h 443"/>
                <a:gd name="T66" fmla="*/ 160 w 395"/>
                <a:gd name="T67" fmla="*/ 69 h 443"/>
                <a:gd name="T68" fmla="*/ 170 w 395"/>
                <a:gd name="T69" fmla="*/ 93 h 443"/>
                <a:gd name="T70" fmla="*/ 187 w 395"/>
                <a:gd name="T71" fmla="*/ 117 h 443"/>
                <a:gd name="T72" fmla="*/ 206 w 395"/>
                <a:gd name="T73" fmla="*/ 115 h 443"/>
                <a:gd name="T74" fmla="*/ 231 w 395"/>
                <a:gd name="T75" fmla="*/ 114 h 443"/>
                <a:gd name="T76" fmla="*/ 248 w 395"/>
                <a:gd name="T77" fmla="*/ 97 h 443"/>
                <a:gd name="T78" fmla="*/ 264 w 395"/>
                <a:gd name="T79" fmla="*/ 81 h 443"/>
                <a:gd name="T80" fmla="*/ 282 w 395"/>
                <a:gd name="T81" fmla="*/ 88 h 443"/>
                <a:gd name="T82" fmla="*/ 321 w 395"/>
                <a:gd name="T83" fmla="*/ 92 h 443"/>
                <a:gd name="T84" fmla="*/ 322 w 395"/>
                <a:gd name="T85" fmla="*/ 118 h 443"/>
                <a:gd name="T86" fmla="*/ 324 w 395"/>
                <a:gd name="T87" fmla="*/ 166 h 443"/>
                <a:gd name="T88" fmla="*/ 338 w 395"/>
                <a:gd name="T89" fmla="*/ 193 h 443"/>
                <a:gd name="T90" fmla="*/ 335 w 395"/>
                <a:gd name="T91" fmla="*/ 211 h 443"/>
                <a:gd name="T92" fmla="*/ 344 w 395"/>
                <a:gd name="T93" fmla="*/ 214 h 443"/>
                <a:gd name="T94" fmla="*/ 373 w 395"/>
                <a:gd name="T95" fmla="*/ 210 h 443"/>
                <a:gd name="T96" fmla="*/ 390 w 395"/>
                <a:gd name="T97" fmla="*/ 209 h 443"/>
                <a:gd name="T98" fmla="*/ 35 w 395"/>
                <a:gd name="T99" fmla="*/ 10 h 443"/>
                <a:gd name="T100" fmla="*/ 22 w 395"/>
                <a:gd name="T101" fmla="*/ 21 h 443"/>
                <a:gd name="T102" fmla="*/ 20 w 395"/>
                <a:gd name="T103" fmla="*/ 41 h 443"/>
                <a:gd name="T104" fmla="*/ 14 w 395"/>
                <a:gd name="T105" fmla="*/ 33 h 443"/>
                <a:gd name="T106" fmla="*/ 13 w 395"/>
                <a:gd name="T107" fmla="*/ 13 h 443"/>
                <a:gd name="T108" fmla="*/ 24 w 395"/>
                <a:gd name="T109" fmla="*/ 5 h 443"/>
                <a:gd name="T110" fmla="*/ 39 w 395"/>
                <a:gd name="T111" fmla="*/ 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95" h="443">
                  <a:moveTo>
                    <a:pt x="392" y="207"/>
                  </a:moveTo>
                  <a:lnTo>
                    <a:pt x="392" y="211"/>
                  </a:lnTo>
                  <a:lnTo>
                    <a:pt x="393" y="217"/>
                  </a:lnTo>
                  <a:lnTo>
                    <a:pt x="393" y="221"/>
                  </a:lnTo>
                  <a:lnTo>
                    <a:pt x="394" y="223"/>
                  </a:lnTo>
                  <a:lnTo>
                    <a:pt x="394" y="224"/>
                  </a:lnTo>
                  <a:lnTo>
                    <a:pt x="393" y="225"/>
                  </a:lnTo>
                  <a:lnTo>
                    <a:pt x="393" y="228"/>
                  </a:lnTo>
                  <a:lnTo>
                    <a:pt x="392" y="230"/>
                  </a:lnTo>
                  <a:lnTo>
                    <a:pt x="392" y="231"/>
                  </a:lnTo>
                  <a:lnTo>
                    <a:pt x="392" y="235"/>
                  </a:lnTo>
                  <a:lnTo>
                    <a:pt x="392" y="239"/>
                  </a:lnTo>
                  <a:lnTo>
                    <a:pt x="392" y="243"/>
                  </a:lnTo>
                  <a:lnTo>
                    <a:pt x="392" y="247"/>
                  </a:lnTo>
                  <a:lnTo>
                    <a:pt x="393" y="255"/>
                  </a:lnTo>
                  <a:lnTo>
                    <a:pt x="392" y="257"/>
                  </a:lnTo>
                  <a:lnTo>
                    <a:pt x="391" y="262"/>
                  </a:lnTo>
                  <a:lnTo>
                    <a:pt x="390" y="264"/>
                  </a:lnTo>
                  <a:lnTo>
                    <a:pt x="389" y="268"/>
                  </a:lnTo>
                  <a:lnTo>
                    <a:pt x="389" y="270"/>
                  </a:lnTo>
                  <a:lnTo>
                    <a:pt x="392" y="275"/>
                  </a:lnTo>
                  <a:lnTo>
                    <a:pt x="392" y="276"/>
                  </a:lnTo>
                  <a:lnTo>
                    <a:pt x="389" y="276"/>
                  </a:lnTo>
                  <a:lnTo>
                    <a:pt x="387" y="276"/>
                  </a:lnTo>
                  <a:lnTo>
                    <a:pt x="381" y="276"/>
                  </a:lnTo>
                  <a:lnTo>
                    <a:pt x="371" y="276"/>
                  </a:lnTo>
                  <a:lnTo>
                    <a:pt x="362" y="276"/>
                  </a:lnTo>
                  <a:lnTo>
                    <a:pt x="352" y="276"/>
                  </a:lnTo>
                  <a:lnTo>
                    <a:pt x="344" y="276"/>
                  </a:lnTo>
                  <a:lnTo>
                    <a:pt x="335" y="276"/>
                  </a:lnTo>
                  <a:lnTo>
                    <a:pt x="328" y="276"/>
                  </a:lnTo>
                  <a:lnTo>
                    <a:pt x="328" y="281"/>
                  </a:lnTo>
                  <a:lnTo>
                    <a:pt x="328" y="292"/>
                  </a:lnTo>
                  <a:lnTo>
                    <a:pt x="328" y="303"/>
                  </a:lnTo>
                  <a:lnTo>
                    <a:pt x="328" y="313"/>
                  </a:lnTo>
                  <a:lnTo>
                    <a:pt x="328" y="323"/>
                  </a:lnTo>
                  <a:lnTo>
                    <a:pt x="328" y="334"/>
                  </a:lnTo>
                  <a:lnTo>
                    <a:pt x="328" y="345"/>
                  </a:lnTo>
                  <a:lnTo>
                    <a:pt x="328" y="355"/>
                  </a:lnTo>
                  <a:lnTo>
                    <a:pt x="328" y="366"/>
                  </a:lnTo>
                  <a:lnTo>
                    <a:pt x="328" y="373"/>
                  </a:lnTo>
                  <a:lnTo>
                    <a:pt x="330" y="384"/>
                  </a:lnTo>
                  <a:lnTo>
                    <a:pt x="334" y="395"/>
                  </a:lnTo>
                  <a:lnTo>
                    <a:pt x="335" y="396"/>
                  </a:lnTo>
                  <a:lnTo>
                    <a:pt x="338" y="398"/>
                  </a:lnTo>
                  <a:lnTo>
                    <a:pt x="343" y="402"/>
                  </a:lnTo>
                  <a:lnTo>
                    <a:pt x="346" y="405"/>
                  </a:lnTo>
                  <a:lnTo>
                    <a:pt x="352" y="411"/>
                  </a:lnTo>
                  <a:lnTo>
                    <a:pt x="359" y="418"/>
                  </a:lnTo>
                  <a:lnTo>
                    <a:pt x="367" y="424"/>
                  </a:lnTo>
                  <a:lnTo>
                    <a:pt x="373" y="430"/>
                  </a:lnTo>
                  <a:lnTo>
                    <a:pt x="363" y="431"/>
                  </a:lnTo>
                  <a:lnTo>
                    <a:pt x="349" y="434"/>
                  </a:lnTo>
                  <a:lnTo>
                    <a:pt x="339" y="436"/>
                  </a:lnTo>
                  <a:lnTo>
                    <a:pt x="327" y="438"/>
                  </a:lnTo>
                  <a:lnTo>
                    <a:pt x="319" y="440"/>
                  </a:lnTo>
                  <a:lnTo>
                    <a:pt x="310" y="441"/>
                  </a:lnTo>
                  <a:lnTo>
                    <a:pt x="308" y="441"/>
                  </a:lnTo>
                  <a:lnTo>
                    <a:pt x="305" y="440"/>
                  </a:lnTo>
                  <a:lnTo>
                    <a:pt x="300" y="440"/>
                  </a:lnTo>
                  <a:lnTo>
                    <a:pt x="294" y="442"/>
                  </a:lnTo>
                  <a:lnTo>
                    <a:pt x="288" y="442"/>
                  </a:lnTo>
                  <a:lnTo>
                    <a:pt x="284" y="441"/>
                  </a:lnTo>
                  <a:lnTo>
                    <a:pt x="281" y="440"/>
                  </a:lnTo>
                  <a:lnTo>
                    <a:pt x="277" y="438"/>
                  </a:lnTo>
                  <a:lnTo>
                    <a:pt x="271" y="437"/>
                  </a:lnTo>
                  <a:lnTo>
                    <a:pt x="261" y="438"/>
                  </a:lnTo>
                  <a:lnTo>
                    <a:pt x="253" y="437"/>
                  </a:lnTo>
                  <a:lnTo>
                    <a:pt x="244" y="436"/>
                  </a:lnTo>
                  <a:lnTo>
                    <a:pt x="238" y="435"/>
                  </a:lnTo>
                  <a:lnTo>
                    <a:pt x="235" y="435"/>
                  </a:lnTo>
                  <a:lnTo>
                    <a:pt x="231" y="435"/>
                  </a:lnTo>
                  <a:lnTo>
                    <a:pt x="226" y="434"/>
                  </a:lnTo>
                  <a:lnTo>
                    <a:pt x="223" y="431"/>
                  </a:lnTo>
                  <a:lnTo>
                    <a:pt x="219" y="427"/>
                  </a:lnTo>
                  <a:lnTo>
                    <a:pt x="216" y="423"/>
                  </a:lnTo>
                  <a:lnTo>
                    <a:pt x="215" y="422"/>
                  </a:lnTo>
                  <a:lnTo>
                    <a:pt x="214" y="422"/>
                  </a:lnTo>
                  <a:lnTo>
                    <a:pt x="213" y="421"/>
                  </a:lnTo>
                  <a:lnTo>
                    <a:pt x="204" y="421"/>
                  </a:lnTo>
                  <a:lnTo>
                    <a:pt x="195" y="421"/>
                  </a:lnTo>
                  <a:lnTo>
                    <a:pt x="190" y="421"/>
                  </a:lnTo>
                  <a:lnTo>
                    <a:pt x="178" y="421"/>
                  </a:lnTo>
                  <a:lnTo>
                    <a:pt x="165" y="421"/>
                  </a:lnTo>
                  <a:lnTo>
                    <a:pt x="153" y="421"/>
                  </a:lnTo>
                  <a:lnTo>
                    <a:pt x="141" y="421"/>
                  </a:lnTo>
                  <a:lnTo>
                    <a:pt x="129" y="421"/>
                  </a:lnTo>
                  <a:lnTo>
                    <a:pt x="116" y="421"/>
                  </a:lnTo>
                  <a:lnTo>
                    <a:pt x="104" y="421"/>
                  </a:lnTo>
                  <a:lnTo>
                    <a:pt x="92" y="421"/>
                  </a:lnTo>
                  <a:lnTo>
                    <a:pt x="85" y="421"/>
                  </a:lnTo>
                  <a:lnTo>
                    <a:pt x="79" y="421"/>
                  </a:lnTo>
                  <a:lnTo>
                    <a:pt x="72" y="422"/>
                  </a:lnTo>
                  <a:lnTo>
                    <a:pt x="72" y="422"/>
                  </a:lnTo>
                  <a:lnTo>
                    <a:pt x="70" y="421"/>
                  </a:lnTo>
                  <a:lnTo>
                    <a:pt x="69" y="420"/>
                  </a:lnTo>
                  <a:lnTo>
                    <a:pt x="65" y="418"/>
                  </a:lnTo>
                  <a:lnTo>
                    <a:pt x="62" y="416"/>
                  </a:lnTo>
                  <a:lnTo>
                    <a:pt x="58" y="413"/>
                  </a:lnTo>
                  <a:lnTo>
                    <a:pt x="55" y="409"/>
                  </a:lnTo>
                  <a:lnTo>
                    <a:pt x="53" y="408"/>
                  </a:lnTo>
                  <a:lnTo>
                    <a:pt x="48" y="408"/>
                  </a:lnTo>
                  <a:lnTo>
                    <a:pt x="46" y="407"/>
                  </a:lnTo>
                  <a:lnTo>
                    <a:pt x="43" y="407"/>
                  </a:lnTo>
                  <a:lnTo>
                    <a:pt x="39" y="409"/>
                  </a:lnTo>
                  <a:lnTo>
                    <a:pt x="36" y="410"/>
                  </a:lnTo>
                  <a:lnTo>
                    <a:pt x="33" y="412"/>
                  </a:lnTo>
                  <a:lnTo>
                    <a:pt x="29" y="413"/>
                  </a:lnTo>
                  <a:lnTo>
                    <a:pt x="25" y="415"/>
                  </a:lnTo>
                  <a:lnTo>
                    <a:pt x="19" y="415"/>
                  </a:lnTo>
                  <a:lnTo>
                    <a:pt x="18" y="415"/>
                  </a:lnTo>
                  <a:lnTo>
                    <a:pt x="15" y="415"/>
                  </a:lnTo>
                  <a:lnTo>
                    <a:pt x="12" y="414"/>
                  </a:lnTo>
                  <a:lnTo>
                    <a:pt x="8" y="414"/>
                  </a:lnTo>
                  <a:lnTo>
                    <a:pt x="4" y="416"/>
                  </a:lnTo>
                  <a:lnTo>
                    <a:pt x="0" y="416"/>
                  </a:lnTo>
                  <a:lnTo>
                    <a:pt x="1" y="404"/>
                  </a:lnTo>
                  <a:lnTo>
                    <a:pt x="2" y="398"/>
                  </a:lnTo>
                  <a:lnTo>
                    <a:pt x="2" y="392"/>
                  </a:lnTo>
                  <a:lnTo>
                    <a:pt x="1" y="375"/>
                  </a:lnTo>
                  <a:lnTo>
                    <a:pt x="0" y="372"/>
                  </a:lnTo>
                  <a:lnTo>
                    <a:pt x="0" y="369"/>
                  </a:lnTo>
                  <a:lnTo>
                    <a:pt x="3" y="367"/>
                  </a:lnTo>
                  <a:lnTo>
                    <a:pt x="4" y="366"/>
                  </a:lnTo>
                  <a:lnTo>
                    <a:pt x="7" y="363"/>
                  </a:lnTo>
                  <a:lnTo>
                    <a:pt x="8" y="359"/>
                  </a:lnTo>
                  <a:lnTo>
                    <a:pt x="10" y="350"/>
                  </a:lnTo>
                  <a:lnTo>
                    <a:pt x="17" y="330"/>
                  </a:lnTo>
                  <a:lnTo>
                    <a:pt x="20" y="310"/>
                  </a:lnTo>
                  <a:lnTo>
                    <a:pt x="24" y="301"/>
                  </a:lnTo>
                  <a:lnTo>
                    <a:pt x="25" y="290"/>
                  </a:lnTo>
                  <a:lnTo>
                    <a:pt x="37" y="277"/>
                  </a:lnTo>
                  <a:lnTo>
                    <a:pt x="39" y="269"/>
                  </a:lnTo>
                  <a:lnTo>
                    <a:pt x="45" y="265"/>
                  </a:lnTo>
                  <a:lnTo>
                    <a:pt x="53" y="260"/>
                  </a:lnTo>
                  <a:lnTo>
                    <a:pt x="59" y="253"/>
                  </a:lnTo>
                  <a:lnTo>
                    <a:pt x="62" y="247"/>
                  </a:lnTo>
                  <a:lnTo>
                    <a:pt x="65" y="238"/>
                  </a:lnTo>
                  <a:lnTo>
                    <a:pt x="65" y="227"/>
                  </a:lnTo>
                  <a:lnTo>
                    <a:pt x="67" y="213"/>
                  </a:lnTo>
                  <a:lnTo>
                    <a:pt x="67" y="209"/>
                  </a:lnTo>
                  <a:lnTo>
                    <a:pt x="64" y="203"/>
                  </a:lnTo>
                  <a:lnTo>
                    <a:pt x="63" y="199"/>
                  </a:lnTo>
                  <a:lnTo>
                    <a:pt x="60" y="195"/>
                  </a:lnTo>
                  <a:lnTo>
                    <a:pt x="57" y="192"/>
                  </a:lnTo>
                  <a:lnTo>
                    <a:pt x="56" y="187"/>
                  </a:lnTo>
                  <a:lnTo>
                    <a:pt x="50" y="178"/>
                  </a:lnTo>
                  <a:lnTo>
                    <a:pt x="49" y="173"/>
                  </a:lnTo>
                  <a:lnTo>
                    <a:pt x="47" y="169"/>
                  </a:lnTo>
                  <a:lnTo>
                    <a:pt x="46" y="164"/>
                  </a:lnTo>
                  <a:lnTo>
                    <a:pt x="45" y="159"/>
                  </a:lnTo>
                  <a:lnTo>
                    <a:pt x="42" y="154"/>
                  </a:lnTo>
                  <a:lnTo>
                    <a:pt x="40" y="148"/>
                  </a:lnTo>
                  <a:lnTo>
                    <a:pt x="40" y="146"/>
                  </a:lnTo>
                  <a:lnTo>
                    <a:pt x="42" y="144"/>
                  </a:lnTo>
                  <a:lnTo>
                    <a:pt x="43" y="143"/>
                  </a:lnTo>
                  <a:lnTo>
                    <a:pt x="42" y="144"/>
                  </a:lnTo>
                  <a:lnTo>
                    <a:pt x="42" y="145"/>
                  </a:lnTo>
                  <a:lnTo>
                    <a:pt x="42" y="147"/>
                  </a:lnTo>
                  <a:lnTo>
                    <a:pt x="52" y="136"/>
                  </a:lnTo>
                  <a:lnTo>
                    <a:pt x="52" y="134"/>
                  </a:lnTo>
                  <a:lnTo>
                    <a:pt x="52" y="132"/>
                  </a:lnTo>
                  <a:lnTo>
                    <a:pt x="52" y="129"/>
                  </a:lnTo>
                  <a:lnTo>
                    <a:pt x="52" y="126"/>
                  </a:lnTo>
                  <a:lnTo>
                    <a:pt x="43" y="107"/>
                  </a:lnTo>
                  <a:lnTo>
                    <a:pt x="36" y="90"/>
                  </a:lnTo>
                  <a:lnTo>
                    <a:pt x="35" y="80"/>
                  </a:lnTo>
                  <a:lnTo>
                    <a:pt x="25" y="69"/>
                  </a:lnTo>
                  <a:lnTo>
                    <a:pt x="21" y="62"/>
                  </a:lnTo>
                  <a:lnTo>
                    <a:pt x="19" y="56"/>
                  </a:lnTo>
                  <a:lnTo>
                    <a:pt x="17" y="54"/>
                  </a:lnTo>
                  <a:lnTo>
                    <a:pt x="18" y="53"/>
                  </a:lnTo>
                  <a:lnTo>
                    <a:pt x="20" y="52"/>
                  </a:lnTo>
                  <a:lnTo>
                    <a:pt x="26" y="51"/>
                  </a:lnTo>
                  <a:lnTo>
                    <a:pt x="33" y="50"/>
                  </a:lnTo>
                  <a:lnTo>
                    <a:pt x="41" y="47"/>
                  </a:lnTo>
                  <a:lnTo>
                    <a:pt x="42" y="46"/>
                  </a:lnTo>
                  <a:lnTo>
                    <a:pt x="46" y="45"/>
                  </a:lnTo>
                  <a:lnTo>
                    <a:pt x="50" y="46"/>
                  </a:lnTo>
                  <a:lnTo>
                    <a:pt x="51" y="46"/>
                  </a:lnTo>
                  <a:lnTo>
                    <a:pt x="52" y="46"/>
                  </a:lnTo>
                  <a:lnTo>
                    <a:pt x="61" y="46"/>
                  </a:lnTo>
                  <a:lnTo>
                    <a:pt x="64" y="45"/>
                  </a:lnTo>
                  <a:lnTo>
                    <a:pt x="71" y="46"/>
                  </a:lnTo>
                  <a:lnTo>
                    <a:pt x="76" y="46"/>
                  </a:lnTo>
                  <a:lnTo>
                    <a:pt x="78" y="46"/>
                  </a:lnTo>
                  <a:lnTo>
                    <a:pt x="85" y="46"/>
                  </a:lnTo>
                  <a:lnTo>
                    <a:pt x="93" y="46"/>
                  </a:lnTo>
                  <a:lnTo>
                    <a:pt x="96" y="46"/>
                  </a:lnTo>
                  <a:lnTo>
                    <a:pt x="107" y="46"/>
                  </a:lnTo>
                  <a:lnTo>
                    <a:pt x="117" y="46"/>
                  </a:lnTo>
                  <a:lnTo>
                    <a:pt x="127" y="46"/>
                  </a:lnTo>
                  <a:lnTo>
                    <a:pt x="138" y="46"/>
                  </a:lnTo>
                  <a:lnTo>
                    <a:pt x="146" y="46"/>
                  </a:lnTo>
                  <a:lnTo>
                    <a:pt x="150" y="47"/>
                  </a:lnTo>
                  <a:lnTo>
                    <a:pt x="154" y="49"/>
                  </a:lnTo>
                  <a:lnTo>
                    <a:pt x="155" y="51"/>
                  </a:lnTo>
                  <a:lnTo>
                    <a:pt x="156" y="52"/>
                  </a:lnTo>
                  <a:lnTo>
                    <a:pt x="157" y="53"/>
                  </a:lnTo>
                  <a:lnTo>
                    <a:pt x="158" y="56"/>
                  </a:lnTo>
                  <a:lnTo>
                    <a:pt x="159" y="58"/>
                  </a:lnTo>
                  <a:lnTo>
                    <a:pt x="158" y="61"/>
                  </a:lnTo>
                  <a:lnTo>
                    <a:pt x="159" y="65"/>
                  </a:lnTo>
                  <a:lnTo>
                    <a:pt x="160" y="69"/>
                  </a:lnTo>
                  <a:lnTo>
                    <a:pt x="162" y="74"/>
                  </a:lnTo>
                  <a:lnTo>
                    <a:pt x="166" y="80"/>
                  </a:lnTo>
                  <a:lnTo>
                    <a:pt x="167" y="84"/>
                  </a:lnTo>
                  <a:lnTo>
                    <a:pt x="167" y="87"/>
                  </a:lnTo>
                  <a:lnTo>
                    <a:pt x="168" y="90"/>
                  </a:lnTo>
                  <a:lnTo>
                    <a:pt x="170" y="93"/>
                  </a:lnTo>
                  <a:lnTo>
                    <a:pt x="172" y="95"/>
                  </a:lnTo>
                  <a:lnTo>
                    <a:pt x="173" y="97"/>
                  </a:lnTo>
                  <a:lnTo>
                    <a:pt x="176" y="102"/>
                  </a:lnTo>
                  <a:lnTo>
                    <a:pt x="181" y="110"/>
                  </a:lnTo>
                  <a:lnTo>
                    <a:pt x="185" y="116"/>
                  </a:lnTo>
                  <a:lnTo>
                    <a:pt x="187" y="117"/>
                  </a:lnTo>
                  <a:lnTo>
                    <a:pt x="189" y="117"/>
                  </a:lnTo>
                  <a:lnTo>
                    <a:pt x="193" y="116"/>
                  </a:lnTo>
                  <a:lnTo>
                    <a:pt x="198" y="116"/>
                  </a:lnTo>
                  <a:lnTo>
                    <a:pt x="201" y="118"/>
                  </a:lnTo>
                  <a:lnTo>
                    <a:pt x="202" y="117"/>
                  </a:lnTo>
                  <a:lnTo>
                    <a:pt x="206" y="115"/>
                  </a:lnTo>
                  <a:lnTo>
                    <a:pt x="211" y="114"/>
                  </a:lnTo>
                  <a:lnTo>
                    <a:pt x="216" y="113"/>
                  </a:lnTo>
                  <a:lnTo>
                    <a:pt x="219" y="112"/>
                  </a:lnTo>
                  <a:lnTo>
                    <a:pt x="221" y="112"/>
                  </a:lnTo>
                  <a:lnTo>
                    <a:pt x="229" y="114"/>
                  </a:lnTo>
                  <a:lnTo>
                    <a:pt x="231" y="114"/>
                  </a:lnTo>
                  <a:lnTo>
                    <a:pt x="237" y="114"/>
                  </a:lnTo>
                  <a:lnTo>
                    <a:pt x="243" y="113"/>
                  </a:lnTo>
                  <a:lnTo>
                    <a:pt x="244" y="105"/>
                  </a:lnTo>
                  <a:lnTo>
                    <a:pt x="244" y="103"/>
                  </a:lnTo>
                  <a:lnTo>
                    <a:pt x="246" y="100"/>
                  </a:lnTo>
                  <a:lnTo>
                    <a:pt x="248" y="97"/>
                  </a:lnTo>
                  <a:lnTo>
                    <a:pt x="248" y="95"/>
                  </a:lnTo>
                  <a:lnTo>
                    <a:pt x="248" y="91"/>
                  </a:lnTo>
                  <a:lnTo>
                    <a:pt x="249" y="87"/>
                  </a:lnTo>
                  <a:lnTo>
                    <a:pt x="253" y="83"/>
                  </a:lnTo>
                  <a:lnTo>
                    <a:pt x="261" y="82"/>
                  </a:lnTo>
                  <a:lnTo>
                    <a:pt x="264" y="81"/>
                  </a:lnTo>
                  <a:lnTo>
                    <a:pt x="271" y="80"/>
                  </a:lnTo>
                  <a:lnTo>
                    <a:pt x="280" y="79"/>
                  </a:lnTo>
                  <a:lnTo>
                    <a:pt x="283" y="79"/>
                  </a:lnTo>
                  <a:lnTo>
                    <a:pt x="283" y="80"/>
                  </a:lnTo>
                  <a:lnTo>
                    <a:pt x="282" y="86"/>
                  </a:lnTo>
                  <a:lnTo>
                    <a:pt x="282" y="88"/>
                  </a:lnTo>
                  <a:lnTo>
                    <a:pt x="282" y="90"/>
                  </a:lnTo>
                  <a:lnTo>
                    <a:pt x="284" y="91"/>
                  </a:lnTo>
                  <a:lnTo>
                    <a:pt x="294" y="91"/>
                  </a:lnTo>
                  <a:lnTo>
                    <a:pt x="302" y="91"/>
                  </a:lnTo>
                  <a:lnTo>
                    <a:pt x="313" y="92"/>
                  </a:lnTo>
                  <a:lnTo>
                    <a:pt x="321" y="92"/>
                  </a:lnTo>
                  <a:lnTo>
                    <a:pt x="321" y="92"/>
                  </a:lnTo>
                  <a:lnTo>
                    <a:pt x="323" y="93"/>
                  </a:lnTo>
                  <a:lnTo>
                    <a:pt x="324" y="95"/>
                  </a:lnTo>
                  <a:lnTo>
                    <a:pt x="323" y="101"/>
                  </a:lnTo>
                  <a:lnTo>
                    <a:pt x="321" y="110"/>
                  </a:lnTo>
                  <a:lnTo>
                    <a:pt x="322" y="118"/>
                  </a:lnTo>
                  <a:lnTo>
                    <a:pt x="325" y="125"/>
                  </a:lnTo>
                  <a:lnTo>
                    <a:pt x="325" y="136"/>
                  </a:lnTo>
                  <a:lnTo>
                    <a:pt x="324" y="143"/>
                  </a:lnTo>
                  <a:lnTo>
                    <a:pt x="323" y="151"/>
                  </a:lnTo>
                  <a:lnTo>
                    <a:pt x="323" y="161"/>
                  </a:lnTo>
                  <a:lnTo>
                    <a:pt x="324" y="166"/>
                  </a:lnTo>
                  <a:lnTo>
                    <a:pt x="327" y="170"/>
                  </a:lnTo>
                  <a:lnTo>
                    <a:pt x="332" y="174"/>
                  </a:lnTo>
                  <a:lnTo>
                    <a:pt x="335" y="180"/>
                  </a:lnTo>
                  <a:lnTo>
                    <a:pt x="337" y="187"/>
                  </a:lnTo>
                  <a:lnTo>
                    <a:pt x="338" y="191"/>
                  </a:lnTo>
                  <a:lnTo>
                    <a:pt x="338" y="193"/>
                  </a:lnTo>
                  <a:lnTo>
                    <a:pt x="338" y="197"/>
                  </a:lnTo>
                  <a:lnTo>
                    <a:pt x="338" y="201"/>
                  </a:lnTo>
                  <a:lnTo>
                    <a:pt x="338" y="204"/>
                  </a:lnTo>
                  <a:lnTo>
                    <a:pt x="335" y="205"/>
                  </a:lnTo>
                  <a:lnTo>
                    <a:pt x="334" y="208"/>
                  </a:lnTo>
                  <a:lnTo>
                    <a:pt x="335" y="211"/>
                  </a:lnTo>
                  <a:lnTo>
                    <a:pt x="336" y="215"/>
                  </a:lnTo>
                  <a:lnTo>
                    <a:pt x="336" y="216"/>
                  </a:lnTo>
                  <a:lnTo>
                    <a:pt x="338" y="218"/>
                  </a:lnTo>
                  <a:lnTo>
                    <a:pt x="338" y="218"/>
                  </a:lnTo>
                  <a:lnTo>
                    <a:pt x="341" y="216"/>
                  </a:lnTo>
                  <a:lnTo>
                    <a:pt x="344" y="214"/>
                  </a:lnTo>
                  <a:lnTo>
                    <a:pt x="346" y="213"/>
                  </a:lnTo>
                  <a:lnTo>
                    <a:pt x="350" y="213"/>
                  </a:lnTo>
                  <a:lnTo>
                    <a:pt x="355" y="214"/>
                  </a:lnTo>
                  <a:lnTo>
                    <a:pt x="363" y="214"/>
                  </a:lnTo>
                  <a:lnTo>
                    <a:pt x="366" y="213"/>
                  </a:lnTo>
                  <a:lnTo>
                    <a:pt x="373" y="210"/>
                  </a:lnTo>
                  <a:lnTo>
                    <a:pt x="376" y="210"/>
                  </a:lnTo>
                  <a:lnTo>
                    <a:pt x="379" y="210"/>
                  </a:lnTo>
                  <a:lnTo>
                    <a:pt x="383" y="211"/>
                  </a:lnTo>
                  <a:lnTo>
                    <a:pt x="387" y="211"/>
                  </a:lnTo>
                  <a:lnTo>
                    <a:pt x="390" y="210"/>
                  </a:lnTo>
                  <a:lnTo>
                    <a:pt x="390" y="209"/>
                  </a:lnTo>
                  <a:lnTo>
                    <a:pt x="390" y="208"/>
                  </a:lnTo>
                  <a:lnTo>
                    <a:pt x="392" y="207"/>
                  </a:lnTo>
                  <a:close/>
                  <a:moveTo>
                    <a:pt x="42" y="6"/>
                  </a:moveTo>
                  <a:lnTo>
                    <a:pt x="42" y="6"/>
                  </a:lnTo>
                  <a:lnTo>
                    <a:pt x="38" y="8"/>
                  </a:lnTo>
                  <a:lnTo>
                    <a:pt x="35" y="10"/>
                  </a:lnTo>
                  <a:lnTo>
                    <a:pt x="30" y="15"/>
                  </a:lnTo>
                  <a:lnTo>
                    <a:pt x="27" y="17"/>
                  </a:lnTo>
                  <a:lnTo>
                    <a:pt x="26" y="18"/>
                  </a:lnTo>
                  <a:lnTo>
                    <a:pt x="24" y="19"/>
                  </a:lnTo>
                  <a:lnTo>
                    <a:pt x="22" y="20"/>
                  </a:lnTo>
                  <a:lnTo>
                    <a:pt x="22" y="21"/>
                  </a:lnTo>
                  <a:lnTo>
                    <a:pt x="23" y="22"/>
                  </a:lnTo>
                  <a:lnTo>
                    <a:pt x="25" y="23"/>
                  </a:lnTo>
                  <a:lnTo>
                    <a:pt x="25" y="32"/>
                  </a:lnTo>
                  <a:lnTo>
                    <a:pt x="24" y="40"/>
                  </a:lnTo>
                  <a:lnTo>
                    <a:pt x="23" y="41"/>
                  </a:lnTo>
                  <a:lnTo>
                    <a:pt x="20" y="41"/>
                  </a:lnTo>
                  <a:lnTo>
                    <a:pt x="16" y="42"/>
                  </a:lnTo>
                  <a:lnTo>
                    <a:pt x="15" y="42"/>
                  </a:lnTo>
                  <a:lnTo>
                    <a:pt x="14" y="41"/>
                  </a:lnTo>
                  <a:lnTo>
                    <a:pt x="13" y="38"/>
                  </a:lnTo>
                  <a:lnTo>
                    <a:pt x="14" y="35"/>
                  </a:lnTo>
                  <a:lnTo>
                    <a:pt x="14" y="33"/>
                  </a:lnTo>
                  <a:lnTo>
                    <a:pt x="14" y="29"/>
                  </a:lnTo>
                  <a:lnTo>
                    <a:pt x="11" y="24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1" y="16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8" y="10"/>
                  </a:lnTo>
                  <a:lnTo>
                    <a:pt x="19" y="9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28" y="3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9" y="4"/>
                  </a:lnTo>
                  <a:lnTo>
                    <a:pt x="42" y="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8" name="Freeform 1019">
              <a:extLst>
                <a:ext uri="{FF2B5EF4-FFF2-40B4-BE49-F238E27FC236}">
                  <a16:creationId xmlns:a16="http://schemas.microsoft.com/office/drawing/2014/main" id="{349A386C-EA06-BFD2-B6E8-F46C4E0D8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8388" y="10083676"/>
              <a:ext cx="43962" cy="54952"/>
            </a:xfrm>
            <a:custGeom>
              <a:avLst/>
              <a:gdLst>
                <a:gd name="T0" fmla="*/ 33 w 34"/>
                <a:gd name="T1" fmla="*/ 6 h 43"/>
                <a:gd name="T2" fmla="*/ 33 w 34"/>
                <a:gd name="T3" fmla="*/ 6 h 43"/>
                <a:gd name="T4" fmla="*/ 29 w 34"/>
                <a:gd name="T5" fmla="*/ 8 h 43"/>
                <a:gd name="T6" fmla="*/ 26 w 34"/>
                <a:gd name="T7" fmla="*/ 10 h 43"/>
                <a:gd name="T8" fmla="*/ 21 w 34"/>
                <a:gd name="T9" fmla="*/ 15 h 43"/>
                <a:gd name="T10" fmla="*/ 18 w 34"/>
                <a:gd name="T11" fmla="*/ 17 h 43"/>
                <a:gd name="T12" fmla="*/ 17 w 34"/>
                <a:gd name="T13" fmla="*/ 18 h 43"/>
                <a:gd name="T14" fmla="*/ 15 w 34"/>
                <a:gd name="T15" fmla="*/ 19 h 43"/>
                <a:gd name="T16" fmla="*/ 13 w 34"/>
                <a:gd name="T17" fmla="*/ 20 h 43"/>
                <a:gd name="T18" fmla="*/ 13 w 34"/>
                <a:gd name="T19" fmla="*/ 21 h 43"/>
                <a:gd name="T20" fmla="*/ 14 w 34"/>
                <a:gd name="T21" fmla="*/ 22 h 43"/>
                <a:gd name="T22" fmla="*/ 16 w 34"/>
                <a:gd name="T23" fmla="*/ 23 h 43"/>
                <a:gd name="T24" fmla="*/ 16 w 34"/>
                <a:gd name="T25" fmla="*/ 32 h 43"/>
                <a:gd name="T26" fmla="*/ 15 w 34"/>
                <a:gd name="T27" fmla="*/ 40 h 43"/>
                <a:gd name="T28" fmla="*/ 14 w 34"/>
                <a:gd name="T29" fmla="*/ 41 h 43"/>
                <a:gd name="T30" fmla="*/ 11 w 34"/>
                <a:gd name="T31" fmla="*/ 41 h 43"/>
                <a:gd name="T32" fmla="*/ 7 w 34"/>
                <a:gd name="T33" fmla="*/ 42 h 43"/>
                <a:gd name="T34" fmla="*/ 6 w 34"/>
                <a:gd name="T35" fmla="*/ 42 h 43"/>
                <a:gd name="T36" fmla="*/ 5 w 34"/>
                <a:gd name="T37" fmla="*/ 41 h 43"/>
                <a:gd name="T38" fmla="*/ 4 w 34"/>
                <a:gd name="T39" fmla="*/ 38 h 43"/>
                <a:gd name="T40" fmla="*/ 5 w 34"/>
                <a:gd name="T41" fmla="*/ 35 h 43"/>
                <a:gd name="T42" fmla="*/ 5 w 34"/>
                <a:gd name="T43" fmla="*/ 33 h 43"/>
                <a:gd name="T44" fmla="*/ 5 w 34"/>
                <a:gd name="T45" fmla="*/ 29 h 43"/>
                <a:gd name="T46" fmla="*/ 2 w 34"/>
                <a:gd name="T47" fmla="*/ 24 h 43"/>
                <a:gd name="T48" fmla="*/ 0 w 34"/>
                <a:gd name="T49" fmla="*/ 19 h 43"/>
                <a:gd name="T50" fmla="*/ 0 w 34"/>
                <a:gd name="T51" fmla="*/ 18 h 43"/>
                <a:gd name="T52" fmla="*/ 2 w 34"/>
                <a:gd name="T53" fmla="*/ 16 h 43"/>
                <a:gd name="T54" fmla="*/ 4 w 34"/>
                <a:gd name="T55" fmla="*/ 13 h 43"/>
                <a:gd name="T56" fmla="*/ 5 w 34"/>
                <a:gd name="T57" fmla="*/ 11 h 43"/>
                <a:gd name="T58" fmla="*/ 9 w 34"/>
                <a:gd name="T59" fmla="*/ 10 h 43"/>
                <a:gd name="T60" fmla="*/ 10 w 34"/>
                <a:gd name="T61" fmla="*/ 9 h 43"/>
                <a:gd name="T62" fmla="*/ 11 w 34"/>
                <a:gd name="T63" fmla="*/ 7 h 43"/>
                <a:gd name="T64" fmla="*/ 11 w 34"/>
                <a:gd name="T65" fmla="*/ 6 h 43"/>
                <a:gd name="T66" fmla="*/ 15 w 34"/>
                <a:gd name="T67" fmla="*/ 5 h 43"/>
                <a:gd name="T68" fmla="*/ 19 w 34"/>
                <a:gd name="T69" fmla="*/ 3 h 43"/>
                <a:gd name="T70" fmla="*/ 22 w 34"/>
                <a:gd name="T71" fmla="*/ 1 h 43"/>
                <a:gd name="T72" fmla="*/ 25 w 34"/>
                <a:gd name="T73" fmla="*/ 0 h 43"/>
                <a:gd name="T74" fmla="*/ 26 w 34"/>
                <a:gd name="T75" fmla="*/ 0 h 43"/>
                <a:gd name="T76" fmla="*/ 27 w 34"/>
                <a:gd name="T77" fmla="*/ 0 h 43"/>
                <a:gd name="T78" fmla="*/ 30 w 34"/>
                <a:gd name="T79" fmla="*/ 4 h 43"/>
                <a:gd name="T80" fmla="*/ 33 w 34"/>
                <a:gd name="T81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4" h="43">
                  <a:moveTo>
                    <a:pt x="33" y="6"/>
                  </a:moveTo>
                  <a:lnTo>
                    <a:pt x="33" y="6"/>
                  </a:lnTo>
                  <a:lnTo>
                    <a:pt x="29" y="8"/>
                  </a:lnTo>
                  <a:lnTo>
                    <a:pt x="26" y="10"/>
                  </a:lnTo>
                  <a:lnTo>
                    <a:pt x="21" y="15"/>
                  </a:lnTo>
                  <a:lnTo>
                    <a:pt x="18" y="17"/>
                  </a:lnTo>
                  <a:lnTo>
                    <a:pt x="17" y="18"/>
                  </a:lnTo>
                  <a:lnTo>
                    <a:pt x="15" y="19"/>
                  </a:lnTo>
                  <a:lnTo>
                    <a:pt x="13" y="20"/>
                  </a:lnTo>
                  <a:lnTo>
                    <a:pt x="13" y="21"/>
                  </a:lnTo>
                  <a:lnTo>
                    <a:pt x="14" y="22"/>
                  </a:lnTo>
                  <a:lnTo>
                    <a:pt x="16" y="23"/>
                  </a:lnTo>
                  <a:lnTo>
                    <a:pt x="16" y="32"/>
                  </a:lnTo>
                  <a:lnTo>
                    <a:pt x="15" y="40"/>
                  </a:lnTo>
                  <a:lnTo>
                    <a:pt x="14" y="41"/>
                  </a:lnTo>
                  <a:lnTo>
                    <a:pt x="11" y="41"/>
                  </a:lnTo>
                  <a:lnTo>
                    <a:pt x="7" y="42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8"/>
                  </a:lnTo>
                  <a:lnTo>
                    <a:pt x="5" y="35"/>
                  </a:lnTo>
                  <a:lnTo>
                    <a:pt x="5" y="33"/>
                  </a:lnTo>
                  <a:lnTo>
                    <a:pt x="5" y="29"/>
                  </a:lnTo>
                  <a:lnTo>
                    <a:pt x="2" y="24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2" y="16"/>
                  </a:lnTo>
                  <a:lnTo>
                    <a:pt x="4" y="13"/>
                  </a:lnTo>
                  <a:lnTo>
                    <a:pt x="5" y="11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5" y="5"/>
                  </a:lnTo>
                  <a:lnTo>
                    <a:pt x="19" y="3"/>
                  </a:lnTo>
                  <a:lnTo>
                    <a:pt x="22" y="1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30" y="4"/>
                  </a:lnTo>
                  <a:lnTo>
                    <a:pt x="3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899" name="Freeform 1020">
              <a:extLst>
                <a:ext uri="{FF2B5EF4-FFF2-40B4-BE49-F238E27FC236}">
                  <a16:creationId xmlns:a16="http://schemas.microsoft.com/office/drawing/2014/main" id="{EE66EA82-4A2B-36E0-EDCC-7DE11BFC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85003" y="9303359"/>
              <a:ext cx="318721" cy="230798"/>
            </a:xfrm>
            <a:custGeom>
              <a:avLst/>
              <a:gdLst>
                <a:gd name="T0" fmla="*/ 183 w 255"/>
                <a:gd name="T1" fmla="*/ 14 h 185"/>
                <a:gd name="T2" fmla="*/ 190 w 255"/>
                <a:gd name="T3" fmla="*/ 27 h 185"/>
                <a:gd name="T4" fmla="*/ 194 w 255"/>
                <a:gd name="T5" fmla="*/ 40 h 185"/>
                <a:gd name="T6" fmla="*/ 203 w 255"/>
                <a:gd name="T7" fmla="*/ 46 h 185"/>
                <a:gd name="T8" fmla="*/ 209 w 255"/>
                <a:gd name="T9" fmla="*/ 50 h 185"/>
                <a:gd name="T10" fmla="*/ 215 w 255"/>
                <a:gd name="T11" fmla="*/ 57 h 185"/>
                <a:gd name="T12" fmla="*/ 209 w 255"/>
                <a:gd name="T13" fmla="*/ 62 h 185"/>
                <a:gd name="T14" fmla="*/ 219 w 255"/>
                <a:gd name="T15" fmla="*/ 73 h 185"/>
                <a:gd name="T16" fmla="*/ 234 w 255"/>
                <a:gd name="T17" fmla="*/ 81 h 185"/>
                <a:gd name="T18" fmla="*/ 244 w 255"/>
                <a:gd name="T19" fmla="*/ 77 h 185"/>
                <a:gd name="T20" fmla="*/ 248 w 255"/>
                <a:gd name="T21" fmla="*/ 86 h 185"/>
                <a:gd name="T22" fmla="*/ 244 w 255"/>
                <a:gd name="T23" fmla="*/ 88 h 185"/>
                <a:gd name="T24" fmla="*/ 248 w 255"/>
                <a:gd name="T25" fmla="*/ 96 h 185"/>
                <a:gd name="T26" fmla="*/ 251 w 255"/>
                <a:gd name="T27" fmla="*/ 111 h 185"/>
                <a:gd name="T28" fmla="*/ 229 w 255"/>
                <a:gd name="T29" fmla="*/ 120 h 185"/>
                <a:gd name="T30" fmla="*/ 222 w 255"/>
                <a:gd name="T31" fmla="*/ 119 h 185"/>
                <a:gd name="T32" fmla="*/ 218 w 255"/>
                <a:gd name="T33" fmla="*/ 124 h 185"/>
                <a:gd name="T34" fmla="*/ 214 w 255"/>
                <a:gd name="T35" fmla="*/ 127 h 185"/>
                <a:gd name="T36" fmla="*/ 212 w 255"/>
                <a:gd name="T37" fmla="*/ 131 h 185"/>
                <a:gd name="T38" fmla="*/ 208 w 255"/>
                <a:gd name="T39" fmla="*/ 132 h 185"/>
                <a:gd name="T40" fmla="*/ 194 w 255"/>
                <a:gd name="T41" fmla="*/ 134 h 185"/>
                <a:gd name="T42" fmla="*/ 182 w 255"/>
                <a:gd name="T43" fmla="*/ 131 h 185"/>
                <a:gd name="T44" fmla="*/ 166 w 255"/>
                <a:gd name="T45" fmla="*/ 130 h 185"/>
                <a:gd name="T46" fmla="*/ 161 w 255"/>
                <a:gd name="T47" fmla="*/ 133 h 185"/>
                <a:gd name="T48" fmla="*/ 157 w 255"/>
                <a:gd name="T49" fmla="*/ 136 h 185"/>
                <a:gd name="T50" fmla="*/ 146 w 255"/>
                <a:gd name="T51" fmla="*/ 133 h 185"/>
                <a:gd name="T52" fmla="*/ 127 w 255"/>
                <a:gd name="T53" fmla="*/ 133 h 185"/>
                <a:gd name="T54" fmla="*/ 97 w 255"/>
                <a:gd name="T55" fmla="*/ 133 h 185"/>
                <a:gd name="T56" fmla="*/ 86 w 255"/>
                <a:gd name="T57" fmla="*/ 134 h 185"/>
                <a:gd name="T58" fmla="*/ 86 w 255"/>
                <a:gd name="T59" fmla="*/ 151 h 185"/>
                <a:gd name="T60" fmla="*/ 87 w 255"/>
                <a:gd name="T61" fmla="*/ 155 h 185"/>
                <a:gd name="T62" fmla="*/ 88 w 255"/>
                <a:gd name="T63" fmla="*/ 163 h 185"/>
                <a:gd name="T64" fmla="*/ 89 w 255"/>
                <a:gd name="T65" fmla="*/ 177 h 185"/>
                <a:gd name="T66" fmla="*/ 89 w 255"/>
                <a:gd name="T67" fmla="*/ 184 h 185"/>
                <a:gd name="T68" fmla="*/ 83 w 255"/>
                <a:gd name="T69" fmla="*/ 178 h 185"/>
                <a:gd name="T70" fmla="*/ 76 w 255"/>
                <a:gd name="T71" fmla="*/ 171 h 185"/>
                <a:gd name="T72" fmla="*/ 62 w 255"/>
                <a:gd name="T73" fmla="*/ 168 h 185"/>
                <a:gd name="T74" fmla="*/ 43 w 255"/>
                <a:gd name="T75" fmla="*/ 172 h 185"/>
                <a:gd name="T76" fmla="*/ 34 w 255"/>
                <a:gd name="T77" fmla="*/ 176 h 185"/>
                <a:gd name="T78" fmla="*/ 23 w 255"/>
                <a:gd name="T79" fmla="*/ 171 h 185"/>
                <a:gd name="T80" fmla="*/ 15 w 255"/>
                <a:gd name="T81" fmla="*/ 161 h 185"/>
                <a:gd name="T82" fmla="*/ 5 w 255"/>
                <a:gd name="T83" fmla="*/ 155 h 185"/>
                <a:gd name="T84" fmla="*/ 1 w 255"/>
                <a:gd name="T85" fmla="*/ 147 h 185"/>
                <a:gd name="T86" fmla="*/ 1 w 255"/>
                <a:gd name="T87" fmla="*/ 132 h 185"/>
                <a:gd name="T88" fmla="*/ 9 w 255"/>
                <a:gd name="T89" fmla="*/ 121 h 185"/>
                <a:gd name="T90" fmla="*/ 7 w 255"/>
                <a:gd name="T91" fmla="*/ 111 h 185"/>
                <a:gd name="T92" fmla="*/ 12 w 255"/>
                <a:gd name="T93" fmla="*/ 103 h 185"/>
                <a:gd name="T94" fmla="*/ 26 w 255"/>
                <a:gd name="T95" fmla="*/ 98 h 185"/>
                <a:gd name="T96" fmla="*/ 34 w 255"/>
                <a:gd name="T97" fmla="*/ 92 h 185"/>
                <a:gd name="T98" fmla="*/ 34 w 255"/>
                <a:gd name="T99" fmla="*/ 80 h 185"/>
                <a:gd name="T100" fmla="*/ 40 w 255"/>
                <a:gd name="T101" fmla="*/ 69 h 185"/>
                <a:gd name="T102" fmla="*/ 43 w 255"/>
                <a:gd name="T103" fmla="*/ 59 h 185"/>
                <a:gd name="T104" fmla="*/ 54 w 255"/>
                <a:gd name="T105" fmla="*/ 56 h 185"/>
                <a:gd name="T106" fmla="*/ 68 w 255"/>
                <a:gd name="T107" fmla="*/ 60 h 185"/>
                <a:gd name="T108" fmla="*/ 73 w 255"/>
                <a:gd name="T109" fmla="*/ 46 h 185"/>
                <a:gd name="T110" fmla="*/ 83 w 255"/>
                <a:gd name="T111" fmla="*/ 46 h 185"/>
                <a:gd name="T112" fmla="*/ 85 w 255"/>
                <a:gd name="T113" fmla="*/ 36 h 185"/>
                <a:gd name="T114" fmla="*/ 98 w 255"/>
                <a:gd name="T115" fmla="*/ 26 h 185"/>
                <a:gd name="T116" fmla="*/ 117 w 255"/>
                <a:gd name="T117" fmla="*/ 19 h 185"/>
                <a:gd name="T118" fmla="*/ 129 w 255"/>
                <a:gd name="T119" fmla="*/ 15 h 185"/>
                <a:gd name="T120" fmla="*/ 148 w 255"/>
                <a:gd name="T121" fmla="*/ 4 h 185"/>
                <a:gd name="T122" fmla="*/ 163 w 255"/>
                <a:gd name="T123" fmla="*/ 1 h 185"/>
                <a:gd name="T124" fmla="*/ 177 w 255"/>
                <a:gd name="T125" fmla="*/ 3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5" h="185">
                  <a:moveTo>
                    <a:pt x="184" y="6"/>
                  </a:moveTo>
                  <a:lnTo>
                    <a:pt x="183" y="7"/>
                  </a:lnTo>
                  <a:lnTo>
                    <a:pt x="183" y="10"/>
                  </a:lnTo>
                  <a:lnTo>
                    <a:pt x="183" y="14"/>
                  </a:lnTo>
                  <a:lnTo>
                    <a:pt x="182" y="19"/>
                  </a:lnTo>
                  <a:lnTo>
                    <a:pt x="185" y="22"/>
                  </a:lnTo>
                  <a:lnTo>
                    <a:pt x="188" y="26"/>
                  </a:lnTo>
                  <a:lnTo>
                    <a:pt x="190" y="27"/>
                  </a:lnTo>
                  <a:lnTo>
                    <a:pt x="188" y="30"/>
                  </a:lnTo>
                  <a:lnTo>
                    <a:pt x="189" y="33"/>
                  </a:lnTo>
                  <a:lnTo>
                    <a:pt x="191" y="36"/>
                  </a:lnTo>
                  <a:lnTo>
                    <a:pt x="194" y="40"/>
                  </a:lnTo>
                  <a:lnTo>
                    <a:pt x="197" y="45"/>
                  </a:lnTo>
                  <a:lnTo>
                    <a:pt x="199" y="45"/>
                  </a:lnTo>
                  <a:lnTo>
                    <a:pt x="201" y="46"/>
                  </a:lnTo>
                  <a:lnTo>
                    <a:pt x="203" y="46"/>
                  </a:lnTo>
                  <a:lnTo>
                    <a:pt x="204" y="48"/>
                  </a:lnTo>
                  <a:lnTo>
                    <a:pt x="206" y="48"/>
                  </a:lnTo>
                  <a:lnTo>
                    <a:pt x="207" y="49"/>
                  </a:lnTo>
                  <a:lnTo>
                    <a:pt x="209" y="50"/>
                  </a:lnTo>
                  <a:lnTo>
                    <a:pt x="210" y="53"/>
                  </a:lnTo>
                  <a:lnTo>
                    <a:pt x="213" y="54"/>
                  </a:lnTo>
                  <a:lnTo>
                    <a:pt x="216" y="56"/>
                  </a:lnTo>
                  <a:lnTo>
                    <a:pt x="215" y="57"/>
                  </a:lnTo>
                  <a:lnTo>
                    <a:pt x="212" y="57"/>
                  </a:lnTo>
                  <a:lnTo>
                    <a:pt x="209" y="56"/>
                  </a:lnTo>
                  <a:lnTo>
                    <a:pt x="209" y="57"/>
                  </a:lnTo>
                  <a:lnTo>
                    <a:pt x="209" y="62"/>
                  </a:lnTo>
                  <a:lnTo>
                    <a:pt x="209" y="67"/>
                  </a:lnTo>
                  <a:lnTo>
                    <a:pt x="209" y="67"/>
                  </a:lnTo>
                  <a:lnTo>
                    <a:pt x="212" y="68"/>
                  </a:lnTo>
                  <a:lnTo>
                    <a:pt x="219" y="73"/>
                  </a:lnTo>
                  <a:lnTo>
                    <a:pt x="225" y="78"/>
                  </a:lnTo>
                  <a:lnTo>
                    <a:pt x="228" y="80"/>
                  </a:lnTo>
                  <a:lnTo>
                    <a:pt x="231" y="80"/>
                  </a:lnTo>
                  <a:lnTo>
                    <a:pt x="234" y="81"/>
                  </a:lnTo>
                  <a:lnTo>
                    <a:pt x="236" y="80"/>
                  </a:lnTo>
                  <a:lnTo>
                    <a:pt x="240" y="78"/>
                  </a:lnTo>
                  <a:lnTo>
                    <a:pt x="242" y="77"/>
                  </a:lnTo>
                  <a:lnTo>
                    <a:pt x="244" y="77"/>
                  </a:lnTo>
                  <a:lnTo>
                    <a:pt x="245" y="78"/>
                  </a:lnTo>
                  <a:lnTo>
                    <a:pt x="246" y="80"/>
                  </a:lnTo>
                  <a:lnTo>
                    <a:pt x="248" y="83"/>
                  </a:lnTo>
                  <a:lnTo>
                    <a:pt x="248" y="86"/>
                  </a:lnTo>
                  <a:lnTo>
                    <a:pt x="248" y="87"/>
                  </a:lnTo>
                  <a:lnTo>
                    <a:pt x="248" y="87"/>
                  </a:lnTo>
                  <a:lnTo>
                    <a:pt x="245" y="88"/>
                  </a:lnTo>
                  <a:lnTo>
                    <a:pt x="244" y="88"/>
                  </a:lnTo>
                  <a:lnTo>
                    <a:pt x="244" y="88"/>
                  </a:lnTo>
                  <a:lnTo>
                    <a:pt x="244" y="91"/>
                  </a:lnTo>
                  <a:lnTo>
                    <a:pt x="244" y="92"/>
                  </a:lnTo>
                  <a:lnTo>
                    <a:pt x="248" y="96"/>
                  </a:lnTo>
                  <a:lnTo>
                    <a:pt x="252" y="102"/>
                  </a:lnTo>
                  <a:lnTo>
                    <a:pt x="254" y="104"/>
                  </a:lnTo>
                  <a:lnTo>
                    <a:pt x="253" y="106"/>
                  </a:lnTo>
                  <a:lnTo>
                    <a:pt x="251" y="111"/>
                  </a:lnTo>
                  <a:lnTo>
                    <a:pt x="249" y="112"/>
                  </a:lnTo>
                  <a:lnTo>
                    <a:pt x="240" y="119"/>
                  </a:lnTo>
                  <a:lnTo>
                    <a:pt x="237" y="119"/>
                  </a:lnTo>
                  <a:lnTo>
                    <a:pt x="229" y="120"/>
                  </a:lnTo>
                  <a:lnTo>
                    <a:pt x="228" y="119"/>
                  </a:lnTo>
                  <a:lnTo>
                    <a:pt x="225" y="119"/>
                  </a:lnTo>
                  <a:lnTo>
                    <a:pt x="223" y="119"/>
                  </a:lnTo>
                  <a:lnTo>
                    <a:pt x="222" y="119"/>
                  </a:lnTo>
                  <a:lnTo>
                    <a:pt x="222" y="120"/>
                  </a:lnTo>
                  <a:lnTo>
                    <a:pt x="221" y="121"/>
                  </a:lnTo>
                  <a:lnTo>
                    <a:pt x="220" y="123"/>
                  </a:lnTo>
                  <a:lnTo>
                    <a:pt x="218" y="124"/>
                  </a:lnTo>
                  <a:lnTo>
                    <a:pt x="217" y="125"/>
                  </a:lnTo>
                  <a:lnTo>
                    <a:pt x="215" y="125"/>
                  </a:lnTo>
                  <a:lnTo>
                    <a:pt x="214" y="125"/>
                  </a:lnTo>
                  <a:lnTo>
                    <a:pt x="214" y="127"/>
                  </a:lnTo>
                  <a:lnTo>
                    <a:pt x="213" y="127"/>
                  </a:lnTo>
                  <a:lnTo>
                    <a:pt x="212" y="128"/>
                  </a:lnTo>
                  <a:lnTo>
                    <a:pt x="212" y="130"/>
                  </a:lnTo>
                  <a:lnTo>
                    <a:pt x="212" y="131"/>
                  </a:lnTo>
                  <a:lnTo>
                    <a:pt x="211" y="132"/>
                  </a:lnTo>
                  <a:lnTo>
                    <a:pt x="210" y="131"/>
                  </a:lnTo>
                  <a:lnTo>
                    <a:pt x="209" y="130"/>
                  </a:lnTo>
                  <a:lnTo>
                    <a:pt x="208" y="132"/>
                  </a:lnTo>
                  <a:lnTo>
                    <a:pt x="207" y="133"/>
                  </a:lnTo>
                  <a:lnTo>
                    <a:pt x="206" y="133"/>
                  </a:lnTo>
                  <a:lnTo>
                    <a:pt x="198" y="134"/>
                  </a:lnTo>
                  <a:lnTo>
                    <a:pt x="194" y="134"/>
                  </a:lnTo>
                  <a:lnTo>
                    <a:pt x="193" y="134"/>
                  </a:lnTo>
                  <a:lnTo>
                    <a:pt x="193" y="134"/>
                  </a:lnTo>
                  <a:lnTo>
                    <a:pt x="193" y="133"/>
                  </a:lnTo>
                  <a:lnTo>
                    <a:pt x="182" y="131"/>
                  </a:lnTo>
                  <a:lnTo>
                    <a:pt x="175" y="130"/>
                  </a:lnTo>
                  <a:lnTo>
                    <a:pt x="168" y="128"/>
                  </a:lnTo>
                  <a:lnTo>
                    <a:pt x="167" y="129"/>
                  </a:lnTo>
                  <a:lnTo>
                    <a:pt x="166" y="130"/>
                  </a:lnTo>
                  <a:lnTo>
                    <a:pt x="165" y="130"/>
                  </a:lnTo>
                  <a:lnTo>
                    <a:pt x="163" y="130"/>
                  </a:lnTo>
                  <a:lnTo>
                    <a:pt x="163" y="132"/>
                  </a:lnTo>
                  <a:lnTo>
                    <a:pt x="161" y="133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7" y="136"/>
                  </a:lnTo>
                  <a:lnTo>
                    <a:pt x="157" y="136"/>
                  </a:lnTo>
                  <a:lnTo>
                    <a:pt x="155" y="133"/>
                  </a:lnTo>
                  <a:lnTo>
                    <a:pt x="152" y="133"/>
                  </a:lnTo>
                  <a:lnTo>
                    <a:pt x="148" y="133"/>
                  </a:lnTo>
                  <a:lnTo>
                    <a:pt x="146" y="133"/>
                  </a:lnTo>
                  <a:lnTo>
                    <a:pt x="144" y="133"/>
                  </a:lnTo>
                  <a:lnTo>
                    <a:pt x="138" y="133"/>
                  </a:lnTo>
                  <a:lnTo>
                    <a:pt x="128" y="132"/>
                  </a:lnTo>
                  <a:lnTo>
                    <a:pt x="127" y="133"/>
                  </a:lnTo>
                  <a:lnTo>
                    <a:pt x="126" y="133"/>
                  </a:lnTo>
                  <a:lnTo>
                    <a:pt x="116" y="133"/>
                  </a:lnTo>
                  <a:lnTo>
                    <a:pt x="106" y="133"/>
                  </a:lnTo>
                  <a:lnTo>
                    <a:pt x="97" y="133"/>
                  </a:lnTo>
                  <a:lnTo>
                    <a:pt x="89" y="133"/>
                  </a:lnTo>
                  <a:lnTo>
                    <a:pt x="89" y="133"/>
                  </a:lnTo>
                  <a:lnTo>
                    <a:pt x="86" y="133"/>
                  </a:lnTo>
                  <a:lnTo>
                    <a:pt x="86" y="134"/>
                  </a:lnTo>
                  <a:lnTo>
                    <a:pt x="84" y="142"/>
                  </a:lnTo>
                  <a:lnTo>
                    <a:pt x="84" y="146"/>
                  </a:lnTo>
                  <a:lnTo>
                    <a:pt x="85" y="149"/>
                  </a:lnTo>
                  <a:lnTo>
                    <a:pt x="86" y="151"/>
                  </a:lnTo>
                  <a:lnTo>
                    <a:pt x="88" y="151"/>
                  </a:lnTo>
                  <a:lnTo>
                    <a:pt x="88" y="152"/>
                  </a:lnTo>
                  <a:lnTo>
                    <a:pt x="87" y="154"/>
                  </a:lnTo>
                  <a:lnTo>
                    <a:pt x="87" y="155"/>
                  </a:lnTo>
                  <a:lnTo>
                    <a:pt x="88" y="156"/>
                  </a:lnTo>
                  <a:lnTo>
                    <a:pt x="89" y="158"/>
                  </a:lnTo>
                  <a:lnTo>
                    <a:pt x="88" y="159"/>
                  </a:lnTo>
                  <a:lnTo>
                    <a:pt x="88" y="163"/>
                  </a:lnTo>
                  <a:lnTo>
                    <a:pt x="89" y="168"/>
                  </a:lnTo>
                  <a:lnTo>
                    <a:pt x="89" y="172"/>
                  </a:lnTo>
                  <a:lnTo>
                    <a:pt x="88" y="174"/>
                  </a:lnTo>
                  <a:lnTo>
                    <a:pt x="89" y="177"/>
                  </a:lnTo>
                  <a:lnTo>
                    <a:pt x="91" y="180"/>
                  </a:lnTo>
                  <a:lnTo>
                    <a:pt x="91" y="182"/>
                  </a:lnTo>
                  <a:lnTo>
                    <a:pt x="90" y="183"/>
                  </a:lnTo>
                  <a:lnTo>
                    <a:pt x="89" y="184"/>
                  </a:lnTo>
                  <a:lnTo>
                    <a:pt x="87" y="184"/>
                  </a:lnTo>
                  <a:lnTo>
                    <a:pt x="85" y="182"/>
                  </a:lnTo>
                  <a:lnTo>
                    <a:pt x="85" y="180"/>
                  </a:lnTo>
                  <a:lnTo>
                    <a:pt x="83" y="178"/>
                  </a:lnTo>
                  <a:lnTo>
                    <a:pt x="81" y="175"/>
                  </a:lnTo>
                  <a:lnTo>
                    <a:pt x="80" y="174"/>
                  </a:lnTo>
                  <a:lnTo>
                    <a:pt x="78" y="174"/>
                  </a:lnTo>
                  <a:lnTo>
                    <a:pt x="76" y="171"/>
                  </a:lnTo>
                  <a:lnTo>
                    <a:pt x="74" y="169"/>
                  </a:lnTo>
                  <a:lnTo>
                    <a:pt x="72" y="169"/>
                  </a:lnTo>
                  <a:lnTo>
                    <a:pt x="68" y="169"/>
                  </a:lnTo>
                  <a:lnTo>
                    <a:pt x="62" y="168"/>
                  </a:lnTo>
                  <a:lnTo>
                    <a:pt x="56" y="168"/>
                  </a:lnTo>
                  <a:lnTo>
                    <a:pt x="53" y="169"/>
                  </a:lnTo>
                  <a:lnTo>
                    <a:pt x="50" y="170"/>
                  </a:lnTo>
                  <a:lnTo>
                    <a:pt x="43" y="172"/>
                  </a:lnTo>
                  <a:lnTo>
                    <a:pt x="40" y="174"/>
                  </a:lnTo>
                  <a:lnTo>
                    <a:pt x="39" y="177"/>
                  </a:lnTo>
                  <a:lnTo>
                    <a:pt x="36" y="177"/>
                  </a:lnTo>
                  <a:lnTo>
                    <a:pt x="34" y="176"/>
                  </a:lnTo>
                  <a:lnTo>
                    <a:pt x="32" y="174"/>
                  </a:lnTo>
                  <a:lnTo>
                    <a:pt x="29" y="175"/>
                  </a:lnTo>
                  <a:lnTo>
                    <a:pt x="26" y="174"/>
                  </a:lnTo>
                  <a:lnTo>
                    <a:pt x="23" y="171"/>
                  </a:lnTo>
                  <a:lnTo>
                    <a:pt x="21" y="170"/>
                  </a:lnTo>
                  <a:lnTo>
                    <a:pt x="18" y="167"/>
                  </a:lnTo>
                  <a:lnTo>
                    <a:pt x="17" y="164"/>
                  </a:lnTo>
                  <a:lnTo>
                    <a:pt x="15" y="161"/>
                  </a:lnTo>
                  <a:lnTo>
                    <a:pt x="14" y="158"/>
                  </a:lnTo>
                  <a:lnTo>
                    <a:pt x="11" y="156"/>
                  </a:lnTo>
                  <a:lnTo>
                    <a:pt x="9" y="155"/>
                  </a:lnTo>
                  <a:lnTo>
                    <a:pt x="5" y="155"/>
                  </a:lnTo>
                  <a:lnTo>
                    <a:pt x="2" y="154"/>
                  </a:lnTo>
                  <a:lnTo>
                    <a:pt x="0" y="151"/>
                  </a:lnTo>
                  <a:lnTo>
                    <a:pt x="1" y="150"/>
                  </a:lnTo>
                  <a:lnTo>
                    <a:pt x="1" y="147"/>
                  </a:lnTo>
                  <a:lnTo>
                    <a:pt x="2" y="145"/>
                  </a:lnTo>
                  <a:lnTo>
                    <a:pt x="3" y="140"/>
                  </a:lnTo>
                  <a:lnTo>
                    <a:pt x="2" y="135"/>
                  </a:lnTo>
                  <a:lnTo>
                    <a:pt x="1" y="132"/>
                  </a:lnTo>
                  <a:lnTo>
                    <a:pt x="3" y="130"/>
                  </a:lnTo>
                  <a:lnTo>
                    <a:pt x="5" y="129"/>
                  </a:lnTo>
                  <a:lnTo>
                    <a:pt x="7" y="127"/>
                  </a:lnTo>
                  <a:lnTo>
                    <a:pt x="9" y="121"/>
                  </a:lnTo>
                  <a:lnTo>
                    <a:pt x="10" y="116"/>
                  </a:lnTo>
                  <a:lnTo>
                    <a:pt x="9" y="114"/>
                  </a:lnTo>
                  <a:lnTo>
                    <a:pt x="8" y="113"/>
                  </a:lnTo>
                  <a:lnTo>
                    <a:pt x="7" y="111"/>
                  </a:lnTo>
                  <a:lnTo>
                    <a:pt x="7" y="108"/>
                  </a:lnTo>
                  <a:lnTo>
                    <a:pt x="7" y="106"/>
                  </a:lnTo>
                  <a:lnTo>
                    <a:pt x="10" y="104"/>
                  </a:lnTo>
                  <a:lnTo>
                    <a:pt x="12" y="103"/>
                  </a:lnTo>
                  <a:lnTo>
                    <a:pt x="14" y="101"/>
                  </a:lnTo>
                  <a:lnTo>
                    <a:pt x="18" y="101"/>
                  </a:lnTo>
                  <a:lnTo>
                    <a:pt x="23" y="99"/>
                  </a:lnTo>
                  <a:lnTo>
                    <a:pt x="26" y="98"/>
                  </a:lnTo>
                  <a:lnTo>
                    <a:pt x="29" y="97"/>
                  </a:lnTo>
                  <a:lnTo>
                    <a:pt x="30" y="95"/>
                  </a:lnTo>
                  <a:lnTo>
                    <a:pt x="31" y="93"/>
                  </a:lnTo>
                  <a:lnTo>
                    <a:pt x="34" y="92"/>
                  </a:lnTo>
                  <a:lnTo>
                    <a:pt x="35" y="90"/>
                  </a:lnTo>
                  <a:lnTo>
                    <a:pt x="35" y="84"/>
                  </a:lnTo>
                  <a:lnTo>
                    <a:pt x="35" y="82"/>
                  </a:lnTo>
                  <a:lnTo>
                    <a:pt x="34" y="80"/>
                  </a:lnTo>
                  <a:lnTo>
                    <a:pt x="34" y="79"/>
                  </a:lnTo>
                  <a:lnTo>
                    <a:pt x="42" y="75"/>
                  </a:lnTo>
                  <a:lnTo>
                    <a:pt x="42" y="72"/>
                  </a:lnTo>
                  <a:lnTo>
                    <a:pt x="40" y="69"/>
                  </a:lnTo>
                  <a:lnTo>
                    <a:pt x="39" y="66"/>
                  </a:lnTo>
                  <a:lnTo>
                    <a:pt x="39" y="64"/>
                  </a:lnTo>
                  <a:lnTo>
                    <a:pt x="40" y="62"/>
                  </a:lnTo>
                  <a:lnTo>
                    <a:pt x="43" y="59"/>
                  </a:lnTo>
                  <a:lnTo>
                    <a:pt x="44" y="58"/>
                  </a:lnTo>
                  <a:lnTo>
                    <a:pt x="47" y="56"/>
                  </a:lnTo>
                  <a:lnTo>
                    <a:pt x="51" y="55"/>
                  </a:lnTo>
                  <a:lnTo>
                    <a:pt x="54" y="56"/>
                  </a:lnTo>
                  <a:lnTo>
                    <a:pt x="62" y="62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8" y="60"/>
                  </a:lnTo>
                  <a:lnTo>
                    <a:pt x="72" y="59"/>
                  </a:lnTo>
                  <a:lnTo>
                    <a:pt x="72" y="55"/>
                  </a:lnTo>
                  <a:lnTo>
                    <a:pt x="72" y="49"/>
                  </a:lnTo>
                  <a:lnTo>
                    <a:pt x="73" y="46"/>
                  </a:lnTo>
                  <a:lnTo>
                    <a:pt x="75" y="46"/>
                  </a:lnTo>
                  <a:lnTo>
                    <a:pt x="80" y="47"/>
                  </a:lnTo>
                  <a:lnTo>
                    <a:pt x="81" y="47"/>
                  </a:lnTo>
                  <a:lnTo>
                    <a:pt x="83" y="46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3" y="42"/>
                  </a:lnTo>
                  <a:lnTo>
                    <a:pt x="85" y="36"/>
                  </a:lnTo>
                  <a:lnTo>
                    <a:pt x="88" y="33"/>
                  </a:lnTo>
                  <a:lnTo>
                    <a:pt x="94" y="28"/>
                  </a:lnTo>
                  <a:lnTo>
                    <a:pt x="96" y="27"/>
                  </a:lnTo>
                  <a:lnTo>
                    <a:pt x="98" y="26"/>
                  </a:lnTo>
                  <a:lnTo>
                    <a:pt x="109" y="30"/>
                  </a:lnTo>
                  <a:lnTo>
                    <a:pt x="111" y="29"/>
                  </a:lnTo>
                  <a:lnTo>
                    <a:pt x="114" y="20"/>
                  </a:lnTo>
                  <a:lnTo>
                    <a:pt x="117" y="19"/>
                  </a:lnTo>
                  <a:lnTo>
                    <a:pt x="120" y="19"/>
                  </a:lnTo>
                  <a:lnTo>
                    <a:pt x="123" y="18"/>
                  </a:lnTo>
                  <a:lnTo>
                    <a:pt x="124" y="18"/>
                  </a:lnTo>
                  <a:lnTo>
                    <a:pt x="129" y="15"/>
                  </a:lnTo>
                  <a:lnTo>
                    <a:pt x="138" y="10"/>
                  </a:lnTo>
                  <a:lnTo>
                    <a:pt x="144" y="8"/>
                  </a:lnTo>
                  <a:lnTo>
                    <a:pt x="144" y="7"/>
                  </a:lnTo>
                  <a:lnTo>
                    <a:pt x="148" y="4"/>
                  </a:lnTo>
                  <a:lnTo>
                    <a:pt x="153" y="1"/>
                  </a:lnTo>
                  <a:lnTo>
                    <a:pt x="156" y="0"/>
                  </a:lnTo>
                  <a:lnTo>
                    <a:pt x="160" y="0"/>
                  </a:lnTo>
                  <a:lnTo>
                    <a:pt x="163" y="1"/>
                  </a:lnTo>
                  <a:lnTo>
                    <a:pt x="163" y="1"/>
                  </a:lnTo>
                  <a:lnTo>
                    <a:pt x="164" y="2"/>
                  </a:lnTo>
                  <a:lnTo>
                    <a:pt x="170" y="1"/>
                  </a:lnTo>
                  <a:lnTo>
                    <a:pt x="177" y="3"/>
                  </a:lnTo>
                  <a:lnTo>
                    <a:pt x="18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0" name="Freeform 1022">
              <a:extLst>
                <a:ext uri="{FF2B5EF4-FFF2-40B4-BE49-F238E27FC236}">
                  <a16:creationId xmlns:a16="http://schemas.microsoft.com/office/drawing/2014/main" id="{869EA40C-446C-3689-D8E5-26EE1140F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64295" y="10001250"/>
              <a:ext cx="71439" cy="87923"/>
            </a:xfrm>
            <a:custGeom>
              <a:avLst/>
              <a:gdLst>
                <a:gd name="T0" fmla="*/ 48 w 58"/>
                <a:gd name="T1" fmla="*/ 4 h 69"/>
                <a:gd name="T2" fmla="*/ 44 w 58"/>
                <a:gd name="T3" fmla="*/ 11 h 69"/>
                <a:gd name="T4" fmla="*/ 46 w 58"/>
                <a:gd name="T5" fmla="*/ 12 h 69"/>
                <a:gd name="T6" fmla="*/ 45 w 58"/>
                <a:gd name="T7" fmla="*/ 15 h 69"/>
                <a:gd name="T8" fmla="*/ 45 w 58"/>
                <a:gd name="T9" fmla="*/ 18 h 69"/>
                <a:gd name="T10" fmla="*/ 47 w 58"/>
                <a:gd name="T11" fmla="*/ 20 h 69"/>
                <a:gd name="T12" fmla="*/ 53 w 58"/>
                <a:gd name="T13" fmla="*/ 21 h 69"/>
                <a:gd name="T14" fmla="*/ 56 w 58"/>
                <a:gd name="T15" fmla="*/ 22 h 69"/>
                <a:gd name="T16" fmla="*/ 57 w 58"/>
                <a:gd name="T17" fmla="*/ 26 h 69"/>
                <a:gd name="T18" fmla="*/ 56 w 58"/>
                <a:gd name="T19" fmla="*/ 31 h 69"/>
                <a:gd name="T20" fmla="*/ 51 w 58"/>
                <a:gd name="T21" fmla="*/ 33 h 69"/>
                <a:gd name="T22" fmla="*/ 51 w 58"/>
                <a:gd name="T23" fmla="*/ 35 h 69"/>
                <a:gd name="T24" fmla="*/ 48 w 58"/>
                <a:gd name="T25" fmla="*/ 38 h 69"/>
                <a:gd name="T26" fmla="*/ 44 w 58"/>
                <a:gd name="T27" fmla="*/ 43 h 69"/>
                <a:gd name="T28" fmla="*/ 42 w 58"/>
                <a:gd name="T29" fmla="*/ 47 h 69"/>
                <a:gd name="T30" fmla="*/ 37 w 58"/>
                <a:gd name="T31" fmla="*/ 54 h 69"/>
                <a:gd name="T32" fmla="*/ 29 w 58"/>
                <a:gd name="T33" fmla="*/ 64 h 69"/>
                <a:gd name="T34" fmla="*/ 22 w 58"/>
                <a:gd name="T35" fmla="*/ 68 h 69"/>
                <a:gd name="T36" fmla="*/ 11 w 58"/>
                <a:gd name="T37" fmla="*/ 63 h 69"/>
                <a:gd name="T38" fmla="*/ 6 w 58"/>
                <a:gd name="T39" fmla="*/ 51 h 69"/>
                <a:gd name="T40" fmla="*/ 6 w 58"/>
                <a:gd name="T41" fmla="*/ 44 h 69"/>
                <a:gd name="T42" fmla="*/ 6 w 58"/>
                <a:gd name="T43" fmla="*/ 34 h 69"/>
                <a:gd name="T44" fmla="*/ 6 w 58"/>
                <a:gd name="T45" fmla="*/ 27 h 69"/>
                <a:gd name="T46" fmla="*/ 4 w 58"/>
                <a:gd name="T47" fmla="*/ 21 h 69"/>
                <a:gd name="T48" fmla="*/ 0 w 58"/>
                <a:gd name="T49" fmla="*/ 16 h 69"/>
                <a:gd name="T50" fmla="*/ 0 w 58"/>
                <a:gd name="T51" fmla="*/ 13 h 69"/>
                <a:gd name="T52" fmla="*/ 1 w 58"/>
                <a:gd name="T53" fmla="*/ 10 h 69"/>
                <a:gd name="T54" fmla="*/ 5 w 58"/>
                <a:gd name="T55" fmla="*/ 10 h 69"/>
                <a:gd name="T56" fmla="*/ 10 w 58"/>
                <a:gd name="T57" fmla="*/ 15 h 69"/>
                <a:gd name="T58" fmla="*/ 14 w 58"/>
                <a:gd name="T59" fmla="*/ 16 h 69"/>
                <a:gd name="T60" fmla="*/ 21 w 58"/>
                <a:gd name="T61" fmla="*/ 16 h 69"/>
                <a:gd name="T62" fmla="*/ 27 w 58"/>
                <a:gd name="T63" fmla="*/ 13 h 69"/>
                <a:gd name="T64" fmla="*/ 28 w 58"/>
                <a:gd name="T65" fmla="*/ 8 h 69"/>
                <a:gd name="T66" fmla="*/ 30 w 58"/>
                <a:gd name="T67" fmla="*/ 1 h 69"/>
                <a:gd name="T68" fmla="*/ 34 w 58"/>
                <a:gd name="T69" fmla="*/ 4 h 69"/>
                <a:gd name="T70" fmla="*/ 37 w 58"/>
                <a:gd name="T71" fmla="*/ 2 h 69"/>
                <a:gd name="T72" fmla="*/ 39 w 58"/>
                <a:gd name="T73" fmla="*/ 1 h 69"/>
                <a:gd name="T74" fmla="*/ 47 w 58"/>
                <a:gd name="T75" fmla="*/ 2 h 69"/>
                <a:gd name="T76" fmla="*/ 49 w 58"/>
                <a:gd name="T77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8" h="69">
                  <a:moveTo>
                    <a:pt x="49" y="3"/>
                  </a:moveTo>
                  <a:lnTo>
                    <a:pt x="48" y="4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4" y="16"/>
                  </a:lnTo>
                  <a:lnTo>
                    <a:pt x="45" y="18"/>
                  </a:lnTo>
                  <a:lnTo>
                    <a:pt x="45" y="19"/>
                  </a:lnTo>
                  <a:lnTo>
                    <a:pt x="47" y="20"/>
                  </a:lnTo>
                  <a:lnTo>
                    <a:pt x="50" y="20"/>
                  </a:lnTo>
                  <a:lnTo>
                    <a:pt x="53" y="21"/>
                  </a:lnTo>
                  <a:lnTo>
                    <a:pt x="56" y="22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7" y="26"/>
                  </a:lnTo>
                  <a:lnTo>
                    <a:pt x="57" y="29"/>
                  </a:lnTo>
                  <a:lnTo>
                    <a:pt x="56" y="31"/>
                  </a:lnTo>
                  <a:lnTo>
                    <a:pt x="53" y="32"/>
                  </a:lnTo>
                  <a:lnTo>
                    <a:pt x="51" y="33"/>
                  </a:lnTo>
                  <a:lnTo>
                    <a:pt x="50" y="34"/>
                  </a:lnTo>
                  <a:lnTo>
                    <a:pt x="51" y="35"/>
                  </a:lnTo>
                  <a:lnTo>
                    <a:pt x="51" y="35"/>
                  </a:lnTo>
                  <a:lnTo>
                    <a:pt x="48" y="38"/>
                  </a:lnTo>
                  <a:lnTo>
                    <a:pt x="45" y="41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7"/>
                  </a:lnTo>
                  <a:lnTo>
                    <a:pt x="39" y="50"/>
                  </a:lnTo>
                  <a:lnTo>
                    <a:pt x="37" y="54"/>
                  </a:lnTo>
                  <a:lnTo>
                    <a:pt x="36" y="57"/>
                  </a:lnTo>
                  <a:lnTo>
                    <a:pt x="29" y="64"/>
                  </a:lnTo>
                  <a:lnTo>
                    <a:pt x="23" y="67"/>
                  </a:lnTo>
                  <a:lnTo>
                    <a:pt x="22" y="68"/>
                  </a:lnTo>
                  <a:lnTo>
                    <a:pt x="12" y="68"/>
                  </a:lnTo>
                  <a:lnTo>
                    <a:pt x="11" y="63"/>
                  </a:lnTo>
                  <a:lnTo>
                    <a:pt x="9" y="57"/>
                  </a:lnTo>
                  <a:lnTo>
                    <a:pt x="6" y="51"/>
                  </a:lnTo>
                  <a:lnTo>
                    <a:pt x="6" y="49"/>
                  </a:lnTo>
                  <a:lnTo>
                    <a:pt x="6" y="44"/>
                  </a:lnTo>
                  <a:lnTo>
                    <a:pt x="6" y="37"/>
                  </a:lnTo>
                  <a:lnTo>
                    <a:pt x="6" y="34"/>
                  </a:lnTo>
                  <a:lnTo>
                    <a:pt x="6" y="31"/>
                  </a:lnTo>
                  <a:lnTo>
                    <a:pt x="6" y="27"/>
                  </a:lnTo>
                  <a:lnTo>
                    <a:pt x="6" y="24"/>
                  </a:lnTo>
                  <a:lnTo>
                    <a:pt x="4" y="21"/>
                  </a:lnTo>
                  <a:lnTo>
                    <a:pt x="1" y="17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2" y="9"/>
                  </a:lnTo>
                  <a:lnTo>
                    <a:pt x="5" y="10"/>
                  </a:lnTo>
                  <a:lnTo>
                    <a:pt x="8" y="11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4" y="15"/>
                  </a:lnTo>
                  <a:lnTo>
                    <a:pt x="27" y="13"/>
                  </a:lnTo>
                  <a:lnTo>
                    <a:pt x="28" y="11"/>
                  </a:lnTo>
                  <a:lnTo>
                    <a:pt x="28" y="8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4" y="4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7" y="2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4" y="0"/>
                  </a:lnTo>
                  <a:lnTo>
                    <a:pt x="47" y="2"/>
                  </a:lnTo>
                  <a:lnTo>
                    <a:pt x="48" y="3"/>
                  </a:lnTo>
                  <a:lnTo>
                    <a:pt x="49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1" name="Freeform 1024">
              <a:extLst>
                <a:ext uri="{FF2B5EF4-FFF2-40B4-BE49-F238E27FC236}">
                  <a16:creationId xmlns:a16="http://schemas.microsoft.com/office/drawing/2014/main" id="{B32DCF5A-47AD-157D-0ED3-844FD4784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37782" y="9413263"/>
              <a:ext cx="120894" cy="247285"/>
            </a:xfrm>
            <a:custGeom>
              <a:avLst/>
              <a:gdLst>
                <a:gd name="T0" fmla="*/ 87 w 99"/>
                <a:gd name="T1" fmla="*/ 29 h 200"/>
                <a:gd name="T2" fmla="*/ 92 w 99"/>
                <a:gd name="T3" fmla="*/ 40 h 200"/>
                <a:gd name="T4" fmla="*/ 95 w 99"/>
                <a:gd name="T5" fmla="*/ 46 h 200"/>
                <a:gd name="T6" fmla="*/ 98 w 99"/>
                <a:gd name="T7" fmla="*/ 56 h 200"/>
                <a:gd name="T8" fmla="*/ 96 w 99"/>
                <a:gd name="T9" fmla="*/ 64 h 200"/>
                <a:gd name="T10" fmla="*/ 92 w 99"/>
                <a:gd name="T11" fmla="*/ 64 h 200"/>
                <a:gd name="T12" fmla="*/ 90 w 99"/>
                <a:gd name="T13" fmla="*/ 68 h 200"/>
                <a:gd name="T14" fmla="*/ 89 w 99"/>
                <a:gd name="T15" fmla="*/ 81 h 200"/>
                <a:gd name="T16" fmla="*/ 83 w 99"/>
                <a:gd name="T17" fmla="*/ 84 h 200"/>
                <a:gd name="T18" fmla="*/ 79 w 99"/>
                <a:gd name="T19" fmla="*/ 92 h 200"/>
                <a:gd name="T20" fmla="*/ 76 w 99"/>
                <a:gd name="T21" fmla="*/ 100 h 200"/>
                <a:gd name="T22" fmla="*/ 68 w 99"/>
                <a:gd name="T23" fmla="*/ 108 h 200"/>
                <a:gd name="T24" fmla="*/ 63 w 99"/>
                <a:gd name="T25" fmla="*/ 122 h 200"/>
                <a:gd name="T26" fmla="*/ 62 w 99"/>
                <a:gd name="T27" fmla="*/ 133 h 200"/>
                <a:gd name="T28" fmla="*/ 62 w 99"/>
                <a:gd name="T29" fmla="*/ 147 h 200"/>
                <a:gd name="T30" fmla="*/ 63 w 99"/>
                <a:gd name="T31" fmla="*/ 157 h 200"/>
                <a:gd name="T32" fmla="*/ 64 w 99"/>
                <a:gd name="T33" fmla="*/ 160 h 200"/>
                <a:gd name="T34" fmla="*/ 63 w 99"/>
                <a:gd name="T35" fmla="*/ 172 h 200"/>
                <a:gd name="T36" fmla="*/ 63 w 99"/>
                <a:gd name="T37" fmla="*/ 178 h 200"/>
                <a:gd name="T38" fmla="*/ 63 w 99"/>
                <a:gd name="T39" fmla="*/ 185 h 200"/>
                <a:gd name="T40" fmla="*/ 62 w 99"/>
                <a:gd name="T41" fmla="*/ 194 h 200"/>
                <a:gd name="T42" fmla="*/ 27 w 99"/>
                <a:gd name="T43" fmla="*/ 199 h 200"/>
                <a:gd name="T44" fmla="*/ 31 w 99"/>
                <a:gd name="T45" fmla="*/ 193 h 200"/>
                <a:gd name="T46" fmla="*/ 26 w 99"/>
                <a:gd name="T47" fmla="*/ 184 h 200"/>
                <a:gd name="T48" fmla="*/ 26 w 99"/>
                <a:gd name="T49" fmla="*/ 178 h 200"/>
                <a:gd name="T50" fmla="*/ 27 w 99"/>
                <a:gd name="T51" fmla="*/ 162 h 200"/>
                <a:gd name="T52" fmla="*/ 27 w 99"/>
                <a:gd name="T53" fmla="*/ 133 h 200"/>
                <a:gd name="T54" fmla="*/ 27 w 99"/>
                <a:gd name="T55" fmla="*/ 108 h 200"/>
                <a:gd name="T56" fmla="*/ 20 w 99"/>
                <a:gd name="T57" fmla="*/ 98 h 200"/>
                <a:gd name="T58" fmla="*/ 18 w 99"/>
                <a:gd name="T59" fmla="*/ 86 h 200"/>
                <a:gd name="T60" fmla="*/ 13 w 99"/>
                <a:gd name="T61" fmla="*/ 74 h 200"/>
                <a:gd name="T62" fmla="*/ 1 w 99"/>
                <a:gd name="T63" fmla="*/ 66 h 200"/>
                <a:gd name="T64" fmla="*/ 2 w 99"/>
                <a:gd name="T65" fmla="*/ 53 h 200"/>
                <a:gd name="T66" fmla="*/ 5 w 99"/>
                <a:gd name="T67" fmla="*/ 45 h 200"/>
                <a:gd name="T68" fmla="*/ 8 w 99"/>
                <a:gd name="T69" fmla="*/ 43 h 200"/>
                <a:gd name="T70" fmla="*/ 10 w 99"/>
                <a:gd name="T71" fmla="*/ 42 h 200"/>
                <a:gd name="T72" fmla="*/ 12 w 99"/>
                <a:gd name="T73" fmla="*/ 39 h 200"/>
                <a:gd name="T74" fmla="*/ 15 w 99"/>
                <a:gd name="T75" fmla="*/ 37 h 200"/>
                <a:gd name="T76" fmla="*/ 19 w 99"/>
                <a:gd name="T77" fmla="*/ 33 h 200"/>
                <a:gd name="T78" fmla="*/ 21 w 99"/>
                <a:gd name="T79" fmla="*/ 31 h 200"/>
                <a:gd name="T80" fmla="*/ 27 w 99"/>
                <a:gd name="T81" fmla="*/ 32 h 200"/>
                <a:gd name="T82" fmla="*/ 47 w 99"/>
                <a:gd name="T83" fmla="*/ 24 h 200"/>
                <a:gd name="T84" fmla="*/ 52 w 99"/>
                <a:gd name="T85" fmla="*/ 16 h 200"/>
                <a:gd name="T86" fmla="*/ 51 w 99"/>
                <a:gd name="T87" fmla="*/ 5 h 200"/>
                <a:gd name="T88" fmla="*/ 60 w 99"/>
                <a:gd name="T89" fmla="*/ 3 h 200"/>
                <a:gd name="T90" fmla="*/ 65 w 99"/>
                <a:gd name="T91" fmla="*/ 0 h 200"/>
                <a:gd name="T92" fmla="*/ 76 w 99"/>
                <a:gd name="T93" fmla="*/ 9 h 200"/>
                <a:gd name="T94" fmla="*/ 83 w 99"/>
                <a:gd name="T95" fmla="*/ 16 h 200"/>
                <a:gd name="T96" fmla="*/ 90 w 99"/>
                <a:gd name="T97" fmla="*/ 2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9" h="200">
                  <a:moveTo>
                    <a:pt x="90" y="23"/>
                  </a:moveTo>
                  <a:lnTo>
                    <a:pt x="89" y="24"/>
                  </a:lnTo>
                  <a:lnTo>
                    <a:pt x="87" y="29"/>
                  </a:lnTo>
                  <a:lnTo>
                    <a:pt x="87" y="32"/>
                  </a:lnTo>
                  <a:lnTo>
                    <a:pt x="92" y="39"/>
                  </a:lnTo>
                  <a:lnTo>
                    <a:pt x="92" y="40"/>
                  </a:lnTo>
                  <a:lnTo>
                    <a:pt x="94" y="41"/>
                  </a:lnTo>
                  <a:lnTo>
                    <a:pt x="94" y="42"/>
                  </a:lnTo>
                  <a:lnTo>
                    <a:pt x="95" y="46"/>
                  </a:lnTo>
                  <a:lnTo>
                    <a:pt x="95" y="50"/>
                  </a:lnTo>
                  <a:lnTo>
                    <a:pt x="96" y="52"/>
                  </a:lnTo>
                  <a:lnTo>
                    <a:pt x="98" y="56"/>
                  </a:lnTo>
                  <a:lnTo>
                    <a:pt x="98" y="57"/>
                  </a:lnTo>
                  <a:lnTo>
                    <a:pt x="96" y="63"/>
                  </a:lnTo>
                  <a:lnTo>
                    <a:pt x="96" y="64"/>
                  </a:lnTo>
                  <a:lnTo>
                    <a:pt x="96" y="64"/>
                  </a:lnTo>
                  <a:lnTo>
                    <a:pt x="94" y="63"/>
                  </a:lnTo>
                  <a:lnTo>
                    <a:pt x="92" y="64"/>
                  </a:lnTo>
                  <a:lnTo>
                    <a:pt x="91" y="66"/>
                  </a:lnTo>
                  <a:lnTo>
                    <a:pt x="90" y="68"/>
                  </a:lnTo>
                  <a:lnTo>
                    <a:pt x="90" y="68"/>
                  </a:lnTo>
                  <a:lnTo>
                    <a:pt x="92" y="72"/>
                  </a:lnTo>
                  <a:lnTo>
                    <a:pt x="90" y="77"/>
                  </a:lnTo>
                  <a:lnTo>
                    <a:pt x="89" y="81"/>
                  </a:lnTo>
                  <a:lnTo>
                    <a:pt x="87" y="82"/>
                  </a:lnTo>
                  <a:lnTo>
                    <a:pt x="84" y="83"/>
                  </a:lnTo>
                  <a:lnTo>
                    <a:pt x="83" y="84"/>
                  </a:lnTo>
                  <a:lnTo>
                    <a:pt x="82" y="84"/>
                  </a:lnTo>
                  <a:lnTo>
                    <a:pt x="82" y="88"/>
                  </a:lnTo>
                  <a:lnTo>
                    <a:pt x="79" y="92"/>
                  </a:lnTo>
                  <a:lnTo>
                    <a:pt x="77" y="94"/>
                  </a:lnTo>
                  <a:lnTo>
                    <a:pt x="76" y="95"/>
                  </a:lnTo>
                  <a:lnTo>
                    <a:pt x="76" y="100"/>
                  </a:lnTo>
                  <a:lnTo>
                    <a:pt x="75" y="104"/>
                  </a:lnTo>
                  <a:lnTo>
                    <a:pt x="73" y="107"/>
                  </a:lnTo>
                  <a:lnTo>
                    <a:pt x="68" y="108"/>
                  </a:lnTo>
                  <a:lnTo>
                    <a:pt x="64" y="108"/>
                  </a:lnTo>
                  <a:lnTo>
                    <a:pt x="63" y="117"/>
                  </a:lnTo>
                  <a:lnTo>
                    <a:pt x="63" y="122"/>
                  </a:lnTo>
                  <a:lnTo>
                    <a:pt x="62" y="128"/>
                  </a:lnTo>
                  <a:lnTo>
                    <a:pt x="62" y="130"/>
                  </a:lnTo>
                  <a:lnTo>
                    <a:pt x="62" y="133"/>
                  </a:lnTo>
                  <a:lnTo>
                    <a:pt x="62" y="141"/>
                  </a:lnTo>
                  <a:lnTo>
                    <a:pt x="61" y="146"/>
                  </a:lnTo>
                  <a:lnTo>
                    <a:pt x="62" y="147"/>
                  </a:lnTo>
                  <a:lnTo>
                    <a:pt x="62" y="151"/>
                  </a:lnTo>
                  <a:lnTo>
                    <a:pt x="62" y="154"/>
                  </a:lnTo>
                  <a:lnTo>
                    <a:pt x="63" y="157"/>
                  </a:lnTo>
                  <a:lnTo>
                    <a:pt x="65" y="159"/>
                  </a:lnTo>
                  <a:lnTo>
                    <a:pt x="65" y="160"/>
                  </a:lnTo>
                  <a:lnTo>
                    <a:pt x="64" y="160"/>
                  </a:lnTo>
                  <a:lnTo>
                    <a:pt x="63" y="161"/>
                  </a:lnTo>
                  <a:lnTo>
                    <a:pt x="63" y="170"/>
                  </a:lnTo>
                  <a:lnTo>
                    <a:pt x="63" y="172"/>
                  </a:lnTo>
                  <a:lnTo>
                    <a:pt x="63" y="174"/>
                  </a:lnTo>
                  <a:lnTo>
                    <a:pt x="62" y="175"/>
                  </a:lnTo>
                  <a:lnTo>
                    <a:pt x="63" y="178"/>
                  </a:lnTo>
                  <a:lnTo>
                    <a:pt x="63" y="182"/>
                  </a:lnTo>
                  <a:lnTo>
                    <a:pt x="64" y="183"/>
                  </a:lnTo>
                  <a:lnTo>
                    <a:pt x="63" y="185"/>
                  </a:lnTo>
                  <a:lnTo>
                    <a:pt x="63" y="187"/>
                  </a:lnTo>
                  <a:lnTo>
                    <a:pt x="62" y="193"/>
                  </a:lnTo>
                  <a:lnTo>
                    <a:pt x="62" y="194"/>
                  </a:lnTo>
                  <a:lnTo>
                    <a:pt x="49" y="196"/>
                  </a:lnTo>
                  <a:lnTo>
                    <a:pt x="33" y="198"/>
                  </a:lnTo>
                  <a:lnTo>
                    <a:pt x="27" y="199"/>
                  </a:lnTo>
                  <a:lnTo>
                    <a:pt x="27" y="198"/>
                  </a:lnTo>
                  <a:lnTo>
                    <a:pt x="32" y="197"/>
                  </a:lnTo>
                  <a:lnTo>
                    <a:pt x="31" y="193"/>
                  </a:lnTo>
                  <a:lnTo>
                    <a:pt x="28" y="188"/>
                  </a:lnTo>
                  <a:lnTo>
                    <a:pt x="26" y="187"/>
                  </a:lnTo>
                  <a:lnTo>
                    <a:pt x="26" y="184"/>
                  </a:lnTo>
                  <a:lnTo>
                    <a:pt x="27" y="182"/>
                  </a:lnTo>
                  <a:lnTo>
                    <a:pt x="26" y="182"/>
                  </a:lnTo>
                  <a:lnTo>
                    <a:pt x="26" y="178"/>
                  </a:lnTo>
                  <a:lnTo>
                    <a:pt x="24" y="174"/>
                  </a:lnTo>
                  <a:lnTo>
                    <a:pt x="27" y="174"/>
                  </a:lnTo>
                  <a:lnTo>
                    <a:pt x="27" y="162"/>
                  </a:lnTo>
                  <a:lnTo>
                    <a:pt x="27" y="151"/>
                  </a:lnTo>
                  <a:lnTo>
                    <a:pt x="27" y="141"/>
                  </a:lnTo>
                  <a:lnTo>
                    <a:pt x="27" y="133"/>
                  </a:lnTo>
                  <a:lnTo>
                    <a:pt x="27" y="124"/>
                  </a:lnTo>
                  <a:lnTo>
                    <a:pt x="27" y="118"/>
                  </a:lnTo>
                  <a:lnTo>
                    <a:pt x="27" y="108"/>
                  </a:lnTo>
                  <a:lnTo>
                    <a:pt x="26" y="105"/>
                  </a:lnTo>
                  <a:lnTo>
                    <a:pt x="21" y="100"/>
                  </a:lnTo>
                  <a:lnTo>
                    <a:pt x="20" y="98"/>
                  </a:lnTo>
                  <a:lnTo>
                    <a:pt x="20" y="95"/>
                  </a:lnTo>
                  <a:lnTo>
                    <a:pt x="18" y="92"/>
                  </a:lnTo>
                  <a:lnTo>
                    <a:pt x="18" y="86"/>
                  </a:lnTo>
                  <a:lnTo>
                    <a:pt x="18" y="79"/>
                  </a:lnTo>
                  <a:lnTo>
                    <a:pt x="18" y="78"/>
                  </a:lnTo>
                  <a:lnTo>
                    <a:pt x="13" y="74"/>
                  </a:lnTo>
                  <a:lnTo>
                    <a:pt x="6" y="70"/>
                  </a:lnTo>
                  <a:lnTo>
                    <a:pt x="1" y="66"/>
                  </a:lnTo>
                  <a:lnTo>
                    <a:pt x="1" y="66"/>
                  </a:lnTo>
                  <a:lnTo>
                    <a:pt x="0" y="65"/>
                  </a:lnTo>
                  <a:lnTo>
                    <a:pt x="1" y="55"/>
                  </a:lnTo>
                  <a:lnTo>
                    <a:pt x="2" y="53"/>
                  </a:lnTo>
                  <a:lnTo>
                    <a:pt x="4" y="49"/>
                  </a:lnTo>
                  <a:lnTo>
                    <a:pt x="4" y="45"/>
                  </a:lnTo>
                  <a:lnTo>
                    <a:pt x="5" y="45"/>
                  </a:lnTo>
                  <a:lnTo>
                    <a:pt x="6" y="44"/>
                  </a:lnTo>
                  <a:lnTo>
                    <a:pt x="7" y="42"/>
                  </a:lnTo>
                  <a:lnTo>
                    <a:pt x="8" y="43"/>
                  </a:lnTo>
                  <a:lnTo>
                    <a:pt x="9" y="44"/>
                  </a:lnTo>
                  <a:lnTo>
                    <a:pt x="10" y="43"/>
                  </a:lnTo>
                  <a:lnTo>
                    <a:pt x="10" y="42"/>
                  </a:lnTo>
                  <a:lnTo>
                    <a:pt x="10" y="40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2" y="37"/>
                  </a:lnTo>
                  <a:lnTo>
                    <a:pt x="13" y="37"/>
                  </a:lnTo>
                  <a:lnTo>
                    <a:pt x="15" y="37"/>
                  </a:lnTo>
                  <a:lnTo>
                    <a:pt x="16" y="36"/>
                  </a:lnTo>
                  <a:lnTo>
                    <a:pt x="18" y="35"/>
                  </a:lnTo>
                  <a:lnTo>
                    <a:pt x="19" y="33"/>
                  </a:lnTo>
                  <a:lnTo>
                    <a:pt x="20" y="32"/>
                  </a:lnTo>
                  <a:lnTo>
                    <a:pt x="20" y="31"/>
                  </a:lnTo>
                  <a:lnTo>
                    <a:pt x="21" y="31"/>
                  </a:lnTo>
                  <a:lnTo>
                    <a:pt x="23" y="30"/>
                  </a:lnTo>
                  <a:lnTo>
                    <a:pt x="26" y="31"/>
                  </a:lnTo>
                  <a:lnTo>
                    <a:pt x="27" y="32"/>
                  </a:lnTo>
                  <a:lnTo>
                    <a:pt x="35" y="31"/>
                  </a:lnTo>
                  <a:lnTo>
                    <a:pt x="38" y="31"/>
                  </a:lnTo>
                  <a:lnTo>
                    <a:pt x="47" y="24"/>
                  </a:lnTo>
                  <a:lnTo>
                    <a:pt x="49" y="23"/>
                  </a:lnTo>
                  <a:lnTo>
                    <a:pt x="51" y="18"/>
                  </a:lnTo>
                  <a:lnTo>
                    <a:pt x="52" y="16"/>
                  </a:lnTo>
                  <a:lnTo>
                    <a:pt x="53" y="13"/>
                  </a:lnTo>
                  <a:lnTo>
                    <a:pt x="51" y="7"/>
                  </a:lnTo>
                  <a:lnTo>
                    <a:pt x="51" y="5"/>
                  </a:lnTo>
                  <a:lnTo>
                    <a:pt x="54" y="4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3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8" y="0"/>
                  </a:lnTo>
                  <a:lnTo>
                    <a:pt x="76" y="9"/>
                  </a:lnTo>
                  <a:lnTo>
                    <a:pt x="80" y="13"/>
                  </a:lnTo>
                  <a:lnTo>
                    <a:pt x="81" y="15"/>
                  </a:lnTo>
                  <a:lnTo>
                    <a:pt x="83" y="16"/>
                  </a:lnTo>
                  <a:lnTo>
                    <a:pt x="85" y="17"/>
                  </a:lnTo>
                  <a:lnTo>
                    <a:pt x="89" y="20"/>
                  </a:lnTo>
                  <a:lnTo>
                    <a:pt x="90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2" name="Freeform 1026">
              <a:extLst>
                <a:ext uri="{FF2B5EF4-FFF2-40B4-BE49-F238E27FC236}">
                  <a16:creationId xmlns:a16="http://schemas.microsoft.com/office/drawing/2014/main" id="{DDE2A80C-5AA2-910B-D574-9D77CCB60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1612" y="10627702"/>
              <a:ext cx="373673" cy="390157"/>
            </a:xfrm>
            <a:custGeom>
              <a:avLst/>
              <a:gdLst>
                <a:gd name="T0" fmla="*/ 169 w 302"/>
                <a:gd name="T1" fmla="*/ 6 h 313"/>
                <a:gd name="T2" fmla="*/ 175 w 302"/>
                <a:gd name="T3" fmla="*/ 14 h 313"/>
                <a:gd name="T4" fmla="*/ 186 w 302"/>
                <a:gd name="T5" fmla="*/ 31 h 313"/>
                <a:gd name="T6" fmla="*/ 191 w 302"/>
                <a:gd name="T7" fmla="*/ 43 h 313"/>
                <a:gd name="T8" fmla="*/ 208 w 302"/>
                <a:gd name="T9" fmla="*/ 66 h 313"/>
                <a:gd name="T10" fmla="*/ 230 w 302"/>
                <a:gd name="T11" fmla="*/ 77 h 313"/>
                <a:gd name="T12" fmla="*/ 234 w 302"/>
                <a:gd name="T13" fmla="*/ 90 h 313"/>
                <a:gd name="T14" fmla="*/ 248 w 302"/>
                <a:gd name="T15" fmla="*/ 92 h 313"/>
                <a:gd name="T16" fmla="*/ 247 w 302"/>
                <a:gd name="T17" fmla="*/ 103 h 313"/>
                <a:gd name="T18" fmla="*/ 252 w 302"/>
                <a:gd name="T19" fmla="*/ 117 h 313"/>
                <a:gd name="T20" fmla="*/ 259 w 302"/>
                <a:gd name="T21" fmla="*/ 127 h 313"/>
                <a:gd name="T22" fmla="*/ 287 w 302"/>
                <a:gd name="T23" fmla="*/ 134 h 313"/>
                <a:gd name="T24" fmla="*/ 290 w 302"/>
                <a:gd name="T25" fmla="*/ 140 h 313"/>
                <a:gd name="T26" fmla="*/ 292 w 302"/>
                <a:gd name="T27" fmla="*/ 145 h 313"/>
                <a:gd name="T28" fmla="*/ 293 w 302"/>
                <a:gd name="T29" fmla="*/ 150 h 313"/>
                <a:gd name="T30" fmla="*/ 279 w 302"/>
                <a:gd name="T31" fmla="*/ 161 h 313"/>
                <a:gd name="T32" fmla="*/ 258 w 302"/>
                <a:gd name="T33" fmla="*/ 172 h 313"/>
                <a:gd name="T34" fmla="*/ 251 w 302"/>
                <a:gd name="T35" fmla="*/ 181 h 313"/>
                <a:gd name="T36" fmla="*/ 246 w 302"/>
                <a:gd name="T37" fmla="*/ 184 h 313"/>
                <a:gd name="T38" fmla="*/ 238 w 302"/>
                <a:gd name="T39" fmla="*/ 190 h 313"/>
                <a:gd name="T40" fmla="*/ 230 w 302"/>
                <a:gd name="T41" fmla="*/ 195 h 313"/>
                <a:gd name="T42" fmla="*/ 219 w 302"/>
                <a:gd name="T43" fmla="*/ 220 h 313"/>
                <a:gd name="T44" fmla="*/ 207 w 302"/>
                <a:gd name="T45" fmla="*/ 232 h 313"/>
                <a:gd name="T46" fmla="*/ 190 w 302"/>
                <a:gd name="T47" fmla="*/ 237 h 313"/>
                <a:gd name="T48" fmla="*/ 183 w 302"/>
                <a:gd name="T49" fmla="*/ 257 h 313"/>
                <a:gd name="T50" fmla="*/ 175 w 302"/>
                <a:gd name="T51" fmla="*/ 272 h 313"/>
                <a:gd name="T52" fmla="*/ 161 w 302"/>
                <a:gd name="T53" fmla="*/ 273 h 313"/>
                <a:gd name="T54" fmla="*/ 142 w 302"/>
                <a:gd name="T55" fmla="*/ 273 h 313"/>
                <a:gd name="T56" fmla="*/ 128 w 302"/>
                <a:gd name="T57" fmla="*/ 269 h 313"/>
                <a:gd name="T58" fmla="*/ 113 w 302"/>
                <a:gd name="T59" fmla="*/ 259 h 313"/>
                <a:gd name="T60" fmla="*/ 98 w 302"/>
                <a:gd name="T61" fmla="*/ 258 h 313"/>
                <a:gd name="T62" fmla="*/ 91 w 302"/>
                <a:gd name="T63" fmla="*/ 267 h 313"/>
                <a:gd name="T64" fmla="*/ 83 w 302"/>
                <a:gd name="T65" fmla="*/ 286 h 313"/>
                <a:gd name="T66" fmla="*/ 68 w 302"/>
                <a:gd name="T67" fmla="*/ 302 h 313"/>
                <a:gd name="T68" fmla="*/ 58 w 302"/>
                <a:gd name="T69" fmla="*/ 307 h 313"/>
                <a:gd name="T70" fmla="*/ 49 w 302"/>
                <a:gd name="T71" fmla="*/ 312 h 313"/>
                <a:gd name="T72" fmla="*/ 29 w 302"/>
                <a:gd name="T73" fmla="*/ 311 h 313"/>
                <a:gd name="T74" fmla="*/ 20 w 302"/>
                <a:gd name="T75" fmla="*/ 302 h 313"/>
                <a:gd name="T76" fmla="*/ 27 w 302"/>
                <a:gd name="T77" fmla="*/ 288 h 313"/>
                <a:gd name="T78" fmla="*/ 26 w 302"/>
                <a:gd name="T79" fmla="*/ 279 h 313"/>
                <a:gd name="T80" fmla="*/ 14 w 302"/>
                <a:gd name="T81" fmla="*/ 252 h 313"/>
                <a:gd name="T82" fmla="*/ 0 w 302"/>
                <a:gd name="T83" fmla="*/ 237 h 313"/>
                <a:gd name="T84" fmla="*/ 0 w 302"/>
                <a:gd name="T85" fmla="*/ 200 h 313"/>
                <a:gd name="T86" fmla="*/ 0 w 302"/>
                <a:gd name="T87" fmla="*/ 161 h 313"/>
                <a:gd name="T88" fmla="*/ 16 w 302"/>
                <a:gd name="T89" fmla="*/ 142 h 313"/>
                <a:gd name="T90" fmla="*/ 31 w 302"/>
                <a:gd name="T91" fmla="*/ 135 h 313"/>
                <a:gd name="T92" fmla="*/ 31 w 302"/>
                <a:gd name="T93" fmla="*/ 79 h 313"/>
                <a:gd name="T94" fmla="*/ 31 w 302"/>
                <a:gd name="T95" fmla="*/ 24 h 313"/>
                <a:gd name="T96" fmla="*/ 65 w 302"/>
                <a:gd name="T97" fmla="*/ 13 h 313"/>
                <a:gd name="T98" fmla="*/ 104 w 302"/>
                <a:gd name="T99" fmla="*/ 6 h 313"/>
                <a:gd name="T100" fmla="*/ 115 w 302"/>
                <a:gd name="T101" fmla="*/ 19 h 313"/>
                <a:gd name="T102" fmla="*/ 119 w 302"/>
                <a:gd name="T103" fmla="*/ 21 h 313"/>
                <a:gd name="T104" fmla="*/ 133 w 302"/>
                <a:gd name="T105" fmla="*/ 9 h 313"/>
                <a:gd name="T106" fmla="*/ 144 w 302"/>
                <a:gd name="T107" fmla="*/ 8 h 313"/>
                <a:gd name="T108" fmla="*/ 167 w 302"/>
                <a:gd name="T109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2" h="313">
                  <a:moveTo>
                    <a:pt x="169" y="0"/>
                  </a:moveTo>
                  <a:lnTo>
                    <a:pt x="169" y="1"/>
                  </a:lnTo>
                  <a:lnTo>
                    <a:pt x="168" y="4"/>
                  </a:lnTo>
                  <a:lnTo>
                    <a:pt x="169" y="6"/>
                  </a:lnTo>
                  <a:lnTo>
                    <a:pt x="170" y="8"/>
                  </a:lnTo>
                  <a:lnTo>
                    <a:pt x="172" y="10"/>
                  </a:lnTo>
                  <a:lnTo>
                    <a:pt x="173" y="11"/>
                  </a:lnTo>
                  <a:lnTo>
                    <a:pt x="175" y="14"/>
                  </a:lnTo>
                  <a:lnTo>
                    <a:pt x="176" y="19"/>
                  </a:lnTo>
                  <a:lnTo>
                    <a:pt x="178" y="22"/>
                  </a:lnTo>
                  <a:lnTo>
                    <a:pt x="185" y="28"/>
                  </a:lnTo>
                  <a:lnTo>
                    <a:pt x="186" y="31"/>
                  </a:lnTo>
                  <a:lnTo>
                    <a:pt x="187" y="33"/>
                  </a:lnTo>
                  <a:lnTo>
                    <a:pt x="191" y="38"/>
                  </a:lnTo>
                  <a:lnTo>
                    <a:pt x="191" y="39"/>
                  </a:lnTo>
                  <a:lnTo>
                    <a:pt x="191" y="43"/>
                  </a:lnTo>
                  <a:lnTo>
                    <a:pt x="196" y="53"/>
                  </a:lnTo>
                  <a:lnTo>
                    <a:pt x="198" y="58"/>
                  </a:lnTo>
                  <a:lnTo>
                    <a:pt x="200" y="59"/>
                  </a:lnTo>
                  <a:lnTo>
                    <a:pt x="208" y="66"/>
                  </a:lnTo>
                  <a:lnTo>
                    <a:pt x="214" y="71"/>
                  </a:lnTo>
                  <a:lnTo>
                    <a:pt x="222" y="74"/>
                  </a:lnTo>
                  <a:lnTo>
                    <a:pt x="228" y="76"/>
                  </a:lnTo>
                  <a:lnTo>
                    <a:pt x="230" y="77"/>
                  </a:lnTo>
                  <a:lnTo>
                    <a:pt x="232" y="79"/>
                  </a:lnTo>
                  <a:lnTo>
                    <a:pt x="233" y="82"/>
                  </a:lnTo>
                  <a:lnTo>
                    <a:pt x="233" y="87"/>
                  </a:lnTo>
                  <a:lnTo>
                    <a:pt x="234" y="90"/>
                  </a:lnTo>
                  <a:lnTo>
                    <a:pt x="240" y="90"/>
                  </a:lnTo>
                  <a:lnTo>
                    <a:pt x="245" y="90"/>
                  </a:lnTo>
                  <a:lnTo>
                    <a:pt x="247" y="91"/>
                  </a:lnTo>
                  <a:lnTo>
                    <a:pt x="248" y="92"/>
                  </a:lnTo>
                  <a:lnTo>
                    <a:pt x="247" y="94"/>
                  </a:lnTo>
                  <a:lnTo>
                    <a:pt x="247" y="98"/>
                  </a:lnTo>
                  <a:lnTo>
                    <a:pt x="248" y="100"/>
                  </a:lnTo>
                  <a:lnTo>
                    <a:pt x="247" y="103"/>
                  </a:lnTo>
                  <a:lnTo>
                    <a:pt x="246" y="106"/>
                  </a:lnTo>
                  <a:lnTo>
                    <a:pt x="246" y="110"/>
                  </a:lnTo>
                  <a:lnTo>
                    <a:pt x="247" y="111"/>
                  </a:lnTo>
                  <a:lnTo>
                    <a:pt x="252" y="117"/>
                  </a:lnTo>
                  <a:lnTo>
                    <a:pt x="254" y="120"/>
                  </a:lnTo>
                  <a:lnTo>
                    <a:pt x="256" y="125"/>
                  </a:lnTo>
                  <a:lnTo>
                    <a:pt x="257" y="127"/>
                  </a:lnTo>
                  <a:lnTo>
                    <a:pt x="259" y="127"/>
                  </a:lnTo>
                  <a:lnTo>
                    <a:pt x="263" y="128"/>
                  </a:lnTo>
                  <a:lnTo>
                    <a:pt x="274" y="130"/>
                  </a:lnTo>
                  <a:lnTo>
                    <a:pt x="281" y="132"/>
                  </a:lnTo>
                  <a:lnTo>
                    <a:pt x="287" y="134"/>
                  </a:lnTo>
                  <a:lnTo>
                    <a:pt x="288" y="135"/>
                  </a:lnTo>
                  <a:lnTo>
                    <a:pt x="290" y="135"/>
                  </a:lnTo>
                  <a:lnTo>
                    <a:pt x="290" y="136"/>
                  </a:lnTo>
                  <a:lnTo>
                    <a:pt x="290" y="140"/>
                  </a:lnTo>
                  <a:lnTo>
                    <a:pt x="290" y="141"/>
                  </a:lnTo>
                  <a:lnTo>
                    <a:pt x="290" y="143"/>
                  </a:lnTo>
                  <a:lnTo>
                    <a:pt x="291" y="144"/>
                  </a:lnTo>
                  <a:lnTo>
                    <a:pt x="292" y="145"/>
                  </a:lnTo>
                  <a:lnTo>
                    <a:pt x="296" y="145"/>
                  </a:lnTo>
                  <a:lnTo>
                    <a:pt x="299" y="148"/>
                  </a:lnTo>
                  <a:lnTo>
                    <a:pt x="301" y="149"/>
                  </a:lnTo>
                  <a:lnTo>
                    <a:pt x="293" y="150"/>
                  </a:lnTo>
                  <a:lnTo>
                    <a:pt x="290" y="152"/>
                  </a:lnTo>
                  <a:lnTo>
                    <a:pt x="287" y="156"/>
                  </a:lnTo>
                  <a:lnTo>
                    <a:pt x="283" y="158"/>
                  </a:lnTo>
                  <a:lnTo>
                    <a:pt x="279" y="161"/>
                  </a:lnTo>
                  <a:lnTo>
                    <a:pt x="274" y="162"/>
                  </a:lnTo>
                  <a:lnTo>
                    <a:pt x="269" y="163"/>
                  </a:lnTo>
                  <a:lnTo>
                    <a:pt x="263" y="166"/>
                  </a:lnTo>
                  <a:lnTo>
                    <a:pt x="258" y="172"/>
                  </a:lnTo>
                  <a:lnTo>
                    <a:pt x="255" y="176"/>
                  </a:lnTo>
                  <a:lnTo>
                    <a:pt x="255" y="178"/>
                  </a:lnTo>
                  <a:lnTo>
                    <a:pt x="254" y="179"/>
                  </a:lnTo>
                  <a:lnTo>
                    <a:pt x="251" y="181"/>
                  </a:lnTo>
                  <a:lnTo>
                    <a:pt x="249" y="182"/>
                  </a:lnTo>
                  <a:lnTo>
                    <a:pt x="249" y="184"/>
                  </a:lnTo>
                  <a:lnTo>
                    <a:pt x="248" y="184"/>
                  </a:lnTo>
                  <a:lnTo>
                    <a:pt x="246" y="184"/>
                  </a:lnTo>
                  <a:lnTo>
                    <a:pt x="244" y="186"/>
                  </a:lnTo>
                  <a:lnTo>
                    <a:pt x="243" y="188"/>
                  </a:lnTo>
                  <a:lnTo>
                    <a:pt x="241" y="189"/>
                  </a:lnTo>
                  <a:lnTo>
                    <a:pt x="238" y="190"/>
                  </a:lnTo>
                  <a:lnTo>
                    <a:pt x="235" y="192"/>
                  </a:lnTo>
                  <a:lnTo>
                    <a:pt x="233" y="193"/>
                  </a:lnTo>
                  <a:lnTo>
                    <a:pt x="231" y="195"/>
                  </a:lnTo>
                  <a:lnTo>
                    <a:pt x="230" y="195"/>
                  </a:lnTo>
                  <a:lnTo>
                    <a:pt x="227" y="197"/>
                  </a:lnTo>
                  <a:lnTo>
                    <a:pt x="224" y="202"/>
                  </a:lnTo>
                  <a:lnTo>
                    <a:pt x="224" y="203"/>
                  </a:lnTo>
                  <a:lnTo>
                    <a:pt x="219" y="220"/>
                  </a:lnTo>
                  <a:lnTo>
                    <a:pt x="217" y="221"/>
                  </a:lnTo>
                  <a:lnTo>
                    <a:pt x="213" y="225"/>
                  </a:lnTo>
                  <a:lnTo>
                    <a:pt x="209" y="230"/>
                  </a:lnTo>
                  <a:lnTo>
                    <a:pt x="207" y="232"/>
                  </a:lnTo>
                  <a:lnTo>
                    <a:pt x="205" y="232"/>
                  </a:lnTo>
                  <a:lnTo>
                    <a:pt x="197" y="235"/>
                  </a:lnTo>
                  <a:lnTo>
                    <a:pt x="194" y="236"/>
                  </a:lnTo>
                  <a:lnTo>
                    <a:pt x="190" y="237"/>
                  </a:lnTo>
                  <a:lnTo>
                    <a:pt x="189" y="239"/>
                  </a:lnTo>
                  <a:lnTo>
                    <a:pt x="188" y="244"/>
                  </a:lnTo>
                  <a:lnTo>
                    <a:pt x="185" y="252"/>
                  </a:lnTo>
                  <a:lnTo>
                    <a:pt x="183" y="257"/>
                  </a:lnTo>
                  <a:lnTo>
                    <a:pt x="182" y="262"/>
                  </a:lnTo>
                  <a:lnTo>
                    <a:pt x="180" y="268"/>
                  </a:lnTo>
                  <a:lnTo>
                    <a:pt x="177" y="270"/>
                  </a:lnTo>
                  <a:lnTo>
                    <a:pt x="175" y="272"/>
                  </a:lnTo>
                  <a:lnTo>
                    <a:pt x="172" y="272"/>
                  </a:lnTo>
                  <a:lnTo>
                    <a:pt x="167" y="273"/>
                  </a:lnTo>
                  <a:lnTo>
                    <a:pt x="164" y="273"/>
                  </a:lnTo>
                  <a:lnTo>
                    <a:pt x="161" y="273"/>
                  </a:lnTo>
                  <a:lnTo>
                    <a:pt x="156" y="276"/>
                  </a:lnTo>
                  <a:lnTo>
                    <a:pt x="153" y="276"/>
                  </a:lnTo>
                  <a:lnTo>
                    <a:pt x="146" y="274"/>
                  </a:lnTo>
                  <a:lnTo>
                    <a:pt x="142" y="273"/>
                  </a:lnTo>
                  <a:lnTo>
                    <a:pt x="139" y="273"/>
                  </a:lnTo>
                  <a:lnTo>
                    <a:pt x="135" y="269"/>
                  </a:lnTo>
                  <a:lnTo>
                    <a:pt x="132" y="269"/>
                  </a:lnTo>
                  <a:lnTo>
                    <a:pt x="128" y="269"/>
                  </a:lnTo>
                  <a:lnTo>
                    <a:pt x="125" y="267"/>
                  </a:lnTo>
                  <a:lnTo>
                    <a:pt x="123" y="266"/>
                  </a:lnTo>
                  <a:lnTo>
                    <a:pt x="118" y="262"/>
                  </a:lnTo>
                  <a:lnTo>
                    <a:pt x="113" y="259"/>
                  </a:lnTo>
                  <a:lnTo>
                    <a:pt x="109" y="256"/>
                  </a:lnTo>
                  <a:lnTo>
                    <a:pt x="105" y="256"/>
                  </a:lnTo>
                  <a:lnTo>
                    <a:pt x="101" y="256"/>
                  </a:lnTo>
                  <a:lnTo>
                    <a:pt x="98" y="258"/>
                  </a:lnTo>
                  <a:lnTo>
                    <a:pt x="97" y="258"/>
                  </a:lnTo>
                  <a:lnTo>
                    <a:pt x="95" y="260"/>
                  </a:lnTo>
                  <a:lnTo>
                    <a:pt x="93" y="263"/>
                  </a:lnTo>
                  <a:lnTo>
                    <a:pt x="91" y="267"/>
                  </a:lnTo>
                  <a:lnTo>
                    <a:pt x="90" y="271"/>
                  </a:lnTo>
                  <a:lnTo>
                    <a:pt x="88" y="277"/>
                  </a:lnTo>
                  <a:lnTo>
                    <a:pt x="85" y="284"/>
                  </a:lnTo>
                  <a:lnTo>
                    <a:pt x="83" y="286"/>
                  </a:lnTo>
                  <a:lnTo>
                    <a:pt x="82" y="288"/>
                  </a:lnTo>
                  <a:lnTo>
                    <a:pt x="80" y="289"/>
                  </a:lnTo>
                  <a:lnTo>
                    <a:pt x="71" y="296"/>
                  </a:lnTo>
                  <a:lnTo>
                    <a:pt x="68" y="302"/>
                  </a:lnTo>
                  <a:lnTo>
                    <a:pt x="65" y="304"/>
                  </a:lnTo>
                  <a:lnTo>
                    <a:pt x="61" y="305"/>
                  </a:lnTo>
                  <a:lnTo>
                    <a:pt x="59" y="306"/>
                  </a:lnTo>
                  <a:lnTo>
                    <a:pt x="58" y="307"/>
                  </a:lnTo>
                  <a:lnTo>
                    <a:pt x="56" y="310"/>
                  </a:lnTo>
                  <a:lnTo>
                    <a:pt x="55" y="312"/>
                  </a:lnTo>
                  <a:lnTo>
                    <a:pt x="53" y="312"/>
                  </a:lnTo>
                  <a:lnTo>
                    <a:pt x="49" y="312"/>
                  </a:lnTo>
                  <a:lnTo>
                    <a:pt x="47" y="312"/>
                  </a:lnTo>
                  <a:lnTo>
                    <a:pt x="35" y="312"/>
                  </a:lnTo>
                  <a:lnTo>
                    <a:pt x="31" y="311"/>
                  </a:lnTo>
                  <a:lnTo>
                    <a:pt x="29" y="311"/>
                  </a:lnTo>
                  <a:lnTo>
                    <a:pt x="24" y="312"/>
                  </a:lnTo>
                  <a:lnTo>
                    <a:pt x="22" y="311"/>
                  </a:lnTo>
                  <a:lnTo>
                    <a:pt x="21" y="308"/>
                  </a:lnTo>
                  <a:lnTo>
                    <a:pt x="20" y="302"/>
                  </a:lnTo>
                  <a:lnTo>
                    <a:pt x="20" y="297"/>
                  </a:lnTo>
                  <a:lnTo>
                    <a:pt x="23" y="294"/>
                  </a:lnTo>
                  <a:lnTo>
                    <a:pt x="25" y="291"/>
                  </a:lnTo>
                  <a:lnTo>
                    <a:pt x="27" y="288"/>
                  </a:lnTo>
                  <a:lnTo>
                    <a:pt x="27" y="286"/>
                  </a:lnTo>
                  <a:lnTo>
                    <a:pt x="27" y="284"/>
                  </a:lnTo>
                  <a:lnTo>
                    <a:pt x="26" y="282"/>
                  </a:lnTo>
                  <a:lnTo>
                    <a:pt x="26" y="279"/>
                  </a:lnTo>
                  <a:lnTo>
                    <a:pt x="23" y="272"/>
                  </a:lnTo>
                  <a:lnTo>
                    <a:pt x="20" y="264"/>
                  </a:lnTo>
                  <a:lnTo>
                    <a:pt x="16" y="254"/>
                  </a:lnTo>
                  <a:lnTo>
                    <a:pt x="14" y="252"/>
                  </a:lnTo>
                  <a:lnTo>
                    <a:pt x="11" y="247"/>
                  </a:lnTo>
                  <a:lnTo>
                    <a:pt x="2" y="240"/>
                  </a:lnTo>
                  <a:lnTo>
                    <a:pt x="0" y="239"/>
                  </a:lnTo>
                  <a:lnTo>
                    <a:pt x="0" y="237"/>
                  </a:lnTo>
                  <a:lnTo>
                    <a:pt x="0" y="230"/>
                  </a:lnTo>
                  <a:lnTo>
                    <a:pt x="0" y="220"/>
                  </a:lnTo>
                  <a:lnTo>
                    <a:pt x="0" y="210"/>
                  </a:lnTo>
                  <a:lnTo>
                    <a:pt x="0" y="200"/>
                  </a:lnTo>
                  <a:lnTo>
                    <a:pt x="0" y="190"/>
                  </a:lnTo>
                  <a:lnTo>
                    <a:pt x="0" y="180"/>
                  </a:lnTo>
                  <a:lnTo>
                    <a:pt x="0" y="170"/>
                  </a:lnTo>
                  <a:lnTo>
                    <a:pt x="0" y="161"/>
                  </a:lnTo>
                  <a:lnTo>
                    <a:pt x="0" y="151"/>
                  </a:lnTo>
                  <a:lnTo>
                    <a:pt x="0" y="142"/>
                  </a:lnTo>
                  <a:lnTo>
                    <a:pt x="7" y="142"/>
                  </a:lnTo>
                  <a:lnTo>
                    <a:pt x="16" y="142"/>
                  </a:lnTo>
                  <a:lnTo>
                    <a:pt x="27" y="142"/>
                  </a:lnTo>
                  <a:lnTo>
                    <a:pt x="31" y="142"/>
                  </a:lnTo>
                  <a:lnTo>
                    <a:pt x="31" y="141"/>
                  </a:lnTo>
                  <a:lnTo>
                    <a:pt x="31" y="135"/>
                  </a:lnTo>
                  <a:lnTo>
                    <a:pt x="31" y="121"/>
                  </a:lnTo>
                  <a:lnTo>
                    <a:pt x="31" y="106"/>
                  </a:lnTo>
                  <a:lnTo>
                    <a:pt x="31" y="93"/>
                  </a:lnTo>
                  <a:lnTo>
                    <a:pt x="31" y="79"/>
                  </a:lnTo>
                  <a:lnTo>
                    <a:pt x="31" y="65"/>
                  </a:lnTo>
                  <a:lnTo>
                    <a:pt x="31" y="52"/>
                  </a:lnTo>
                  <a:lnTo>
                    <a:pt x="31" y="37"/>
                  </a:lnTo>
                  <a:lnTo>
                    <a:pt x="31" y="24"/>
                  </a:lnTo>
                  <a:lnTo>
                    <a:pt x="31" y="17"/>
                  </a:lnTo>
                  <a:lnTo>
                    <a:pt x="40" y="17"/>
                  </a:lnTo>
                  <a:lnTo>
                    <a:pt x="49" y="15"/>
                  </a:lnTo>
                  <a:lnTo>
                    <a:pt x="65" y="13"/>
                  </a:lnTo>
                  <a:lnTo>
                    <a:pt x="79" y="11"/>
                  </a:lnTo>
                  <a:lnTo>
                    <a:pt x="88" y="9"/>
                  </a:lnTo>
                  <a:lnTo>
                    <a:pt x="100" y="7"/>
                  </a:lnTo>
                  <a:lnTo>
                    <a:pt x="104" y="6"/>
                  </a:lnTo>
                  <a:lnTo>
                    <a:pt x="104" y="7"/>
                  </a:lnTo>
                  <a:lnTo>
                    <a:pt x="106" y="8"/>
                  </a:lnTo>
                  <a:lnTo>
                    <a:pt x="111" y="14"/>
                  </a:lnTo>
                  <a:lnTo>
                    <a:pt x="115" y="19"/>
                  </a:lnTo>
                  <a:lnTo>
                    <a:pt x="115" y="22"/>
                  </a:lnTo>
                  <a:lnTo>
                    <a:pt x="116" y="22"/>
                  </a:lnTo>
                  <a:lnTo>
                    <a:pt x="117" y="22"/>
                  </a:lnTo>
                  <a:lnTo>
                    <a:pt x="119" y="21"/>
                  </a:lnTo>
                  <a:lnTo>
                    <a:pt x="124" y="15"/>
                  </a:lnTo>
                  <a:lnTo>
                    <a:pt x="125" y="14"/>
                  </a:lnTo>
                  <a:lnTo>
                    <a:pt x="129" y="12"/>
                  </a:lnTo>
                  <a:lnTo>
                    <a:pt x="133" y="9"/>
                  </a:lnTo>
                  <a:lnTo>
                    <a:pt x="137" y="8"/>
                  </a:lnTo>
                  <a:lnTo>
                    <a:pt x="140" y="6"/>
                  </a:lnTo>
                  <a:lnTo>
                    <a:pt x="142" y="6"/>
                  </a:lnTo>
                  <a:lnTo>
                    <a:pt x="144" y="8"/>
                  </a:lnTo>
                  <a:lnTo>
                    <a:pt x="146" y="8"/>
                  </a:lnTo>
                  <a:lnTo>
                    <a:pt x="154" y="2"/>
                  </a:lnTo>
                  <a:lnTo>
                    <a:pt x="157" y="0"/>
                  </a:lnTo>
                  <a:lnTo>
                    <a:pt x="167" y="0"/>
                  </a:lnTo>
                  <a:lnTo>
                    <a:pt x="16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3" name="Freeform 1028">
              <a:extLst>
                <a:ext uri="{FF2B5EF4-FFF2-40B4-BE49-F238E27FC236}">
                  <a16:creationId xmlns:a16="http://schemas.microsoft.com/office/drawing/2014/main" id="{DAC846A1-9286-2874-E500-2FEF46435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882" y="9693519"/>
              <a:ext cx="763834" cy="752840"/>
            </a:xfrm>
            <a:custGeom>
              <a:avLst/>
              <a:gdLst>
                <a:gd name="T0" fmla="*/ 505 w 612"/>
                <a:gd name="T1" fmla="*/ 25 h 603"/>
                <a:gd name="T2" fmla="*/ 529 w 612"/>
                <a:gd name="T3" fmla="*/ 26 h 603"/>
                <a:gd name="T4" fmla="*/ 566 w 612"/>
                <a:gd name="T5" fmla="*/ 32 h 603"/>
                <a:gd name="T6" fmla="*/ 591 w 612"/>
                <a:gd name="T7" fmla="*/ 54 h 603"/>
                <a:gd name="T8" fmla="*/ 595 w 612"/>
                <a:gd name="T9" fmla="*/ 69 h 603"/>
                <a:gd name="T10" fmla="*/ 597 w 612"/>
                <a:gd name="T11" fmla="*/ 93 h 603"/>
                <a:gd name="T12" fmla="*/ 610 w 612"/>
                <a:gd name="T13" fmla="*/ 103 h 603"/>
                <a:gd name="T14" fmla="*/ 568 w 612"/>
                <a:gd name="T15" fmla="*/ 143 h 603"/>
                <a:gd name="T16" fmla="*/ 560 w 612"/>
                <a:gd name="T17" fmla="*/ 173 h 603"/>
                <a:gd name="T18" fmla="*/ 555 w 612"/>
                <a:gd name="T19" fmla="*/ 214 h 603"/>
                <a:gd name="T20" fmla="*/ 542 w 612"/>
                <a:gd name="T21" fmla="*/ 239 h 603"/>
                <a:gd name="T22" fmla="*/ 539 w 612"/>
                <a:gd name="T23" fmla="*/ 258 h 603"/>
                <a:gd name="T24" fmla="*/ 545 w 612"/>
                <a:gd name="T25" fmla="*/ 292 h 603"/>
                <a:gd name="T26" fmla="*/ 551 w 612"/>
                <a:gd name="T27" fmla="*/ 335 h 603"/>
                <a:gd name="T28" fmla="*/ 555 w 612"/>
                <a:gd name="T29" fmla="*/ 371 h 603"/>
                <a:gd name="T30" fmla="*/ 583 w 612"/>
                <a:gd name="T31" fmla="*/ 408 h 603"/>
                <a:gd name="T32" fmla="*/ 553 w 612"/>
                <a:gd name="T33" fmla="*/ 437 h 603"/>
                <a:gd name="T34" fmla="*/ 526 w 612"/>
                <a:gd name="T35" fmla="*/ 459 h 603"/>
                <a:gd name="T36" fmla="*/ 525 w 612"/>
                <a:gd name="T37" fmla="*/ 502 h 603"/>
                <a:gd name="T38" fmla="*/ 520 w 612"/>
                <a:gd name="T39" fmla="*/ 544 h 603"/>
                <a:gd name="T40" fmla="*/ 551 w 612"/>
                <a:gd name="T41" fmla="*/ 569 h 603"/>
                <a:gd name="T42" fmla="*/ 563 w 612"/>
                <a:gd name="T43" fmla="*/ 564 h 603"/>
                <a:gd name="T44" fmla="*/ 559 w 612"/>
                <a:gd name="T45" fmla="*/ 601 h 603"/>
                <a:gd name="T46" fmla="*/ 539 w 612"/>
                <a:gd name="T47" fmla="*/ 599 h 603"/>
                <a:gd name="T48" fmla="*/ 521 w 612"/>
                <a:gd name="T49" fmla="*/ 575 h 603"/>
                <a:gd name="T50" fmla="*/ 491 w 612"/>
                <a:gd name="T51" fmla="*/ 561 h 603"/>
                <a:gd name="T52" fmla="*/ 472 w 612"/>
                <a:gd name="T53" fmla="*/ 551 h 603"/>
                <a:gd name="T54" fmla="*/ 440 w 612"/>
                <a:gd name="T55" fmla="*/ 550 h 603"/>
                <a:gd name="T56" fmla="*/ 420 w 612"/>
                <a:gd name="T57" fmla="*/ 530 h 603"/>
                <a:gd name="T58" fmla="*/ 393 w 612"/>
                <a:gd name="T59" fmla="*/ 536 h 603"/>
                <a:gd name="T60" fmla="*/ 380 w 612"/>
                <a:gd name="T61" fmla="*/ 519 h 603"/>
                <a:gd name="T62" fmla="*/ 358 w 612"/>
                <a:gd name="T63" fmla="*/ 521 h 603"/>
                <a:gd name="T64" fmla="*/ 321 w 612"/>
                <a:gd name="T65" fmla="*/ 527 h 603"/>
                <a:gd name="T66" fmla="*/ 322 w 612"/>
                <a:gd name="T67" fmla="*/ 498 h 603"/>
                <a:gd name="T68" fmla="*/ 307 w 612"/>
                <a:gd name="T69" fmla="*/ 429 h 603"/>
                <a:gd name="T70" fmla="*/ 269 w 612"/>
                <a:gd name="T71" fmla="*/ 402 h 603"/>
                <a:gd name="T72" fmla="*/ 238 w 612"/>
                <a:gd name="T73" fmla="*/ 394 h 603"/>
                <a:gd name="T74" fmla="*/ 216 w 612"/>
                <a:gd name="T75" fmla="*/ 425 h 603"/>
                <a:gd name="T76" fmla="*/ 178 w 612"/>
                <a:gd name="T77" fmla="*/ 427 h 603"/>
                <a:gd name="T78" fmla="*/ 152 w 612"/>
                <a:gd name="T79" fmla="*/ 398 h 603"/>
                <a:gd name="T80" fmla="*/ 141 w 612"/>
                <a:gd name="T81" fmla="*/ 363 h 603"/>
                <a:gd name="T82" fmla="*/ 78 w 612"/>
                <a:gd name="T83" fmla="*/ 357 h 603"/>
                <a:gd name="T84" fmla="*/ 31 w 612"/>
                <a:gd name="T85" fmla="*/ 357 h 603"/>
                <a:gd name="T86" fmla="*/ 0 w 612"/>
                <a:gd name="T87" fmla="*/ 355 h 603"/>
                <a:gd name="T88" fmla="*/ 7 w 612"/>
                <a:gd name="T89" fmla="*/ 331 h 603"/>
                <a:gd name="T90" fmla="*/ 29 w 612"/>
                <a:gd name="T91" fmla="*/ 316 h 603"/>
                <a:gd name="T92" fmla="*/ 47 w 612"/>
                <a:gd name="T93" fmla="*/ 319 h 603"/>
                <a:gd name="T94" fmla="*/ 59 w 612"/>
                <a:gd name="T95" fmla="*/ 310 h 603"/>
                <a:gd name="T96" fmla="*/ 70 w 612"/>
                <a:gd name="T97" fmla="*/ 319 h 603"/>
                <a:gd name="T98" fmla="*/ 86 w 612"/>
                <a:gd name="T99" fmla="*/ 319 h 603"/>
                <a:gd name="T100" fmla="*/ 126 w 612"/>
                <a:gd name="T101" fmla="*/ 280 h 603"/>
                <a:gd name="T102" fmla="*/ 146 w 612"/>
                <a:gd name="T103" fmla="*/ 214 h 603"/>
                <a:gd name="T104" fmla="*/ 181 w 612"/>
                <a:gd name="T105" fmla="*/ 162 h 603"/>
                <a:gd name="T106" fmla="*/ 201 w 612"/>
                <a:gd name="T107" fmla="*/ 76 h 603"/>
                <a:gd name="T108" fmla="*/ 212 w 612"/>
                <a:gd name="T109" fmla="*/ 25 h 603"/>
                <a:gd name="T110" fmla="*/ 265 w 612"/>
                <a:gd name="T111" fmla="*/ 24 h 603"/>
                <a:gd name="T112" fmla="*/ 303 w 612"/>
                <a:gd name="T113" fmla="*/ 33 h 603"/>
                <a:gd name="T114" fmla="*/ 345 w 612"/>
                <a:gd name="T115" fmla="*/ 18 h 603"/>
                <a:gd name="T116" fmla="*/ 388 w 612"/>
                <a:gd name="T117" fmla="*/ 11 h 603"/>
                <a:gd name="T118" fmla="*/ 436 w 612"/>
                <a:gd name="T119" fmla="*/ 2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2" h="603">
                  <a:moveTo>
                    <a:pt x="487" y="7"/>
                  </a:moveTo>
                  <a:lnTo>
                    <a:pt x="488" y="9"/>
                  </a:lnTo>
                  <a:lnTo>
                    <a:pt x="490" y="11"/>
                  </a:lnTo>
                  <a:lnTo>
                    <a:pt x="495" y="15"/>
                  </a:lnTo>
                  <a:lnTo>
                    <a:pt x="497" y="17"/>
                  </a:lnTo>
                  <a:lnTo>
                    <a:pt x="498" y="20"/>
                  </a:lnTo>
                  <a:lnTo>
                    <a:pt x="499" y="22"/>
                  </a:lnTo>
                  <a:lnTo>
                    <a:pt x="501" y="23"/>
                  </a:lnTo>
                  <a:lnTo>
                    <a:pt x="503" y="24"/>
                  </a:lnTo>
                  <a:lnTo>
                    <a:pt x="505" y="25"/>
                  </a:lnTo>
                  <a:lnTo>
                    <a:pt x="506" y="27"/>
                  </a:lnTo>
                  <a:lnTo>
                    <a:pt x="509" y="28"/>
                  </a:lnTo>
                  <a:lnTo>
                    <a:pt x="512" y="31"/>
                  </a:lnTo>
                  <a:lnTo>
                    <a:pt x="514" y="31"/>
                  </a:lnTo>
                  <a:lnTo>
                    <a:pt x="516" y="31"/>
                  </a:lnTo>
                  <a:lnTo>
                    <a:pt x="518" y="32"/>
                  </a:lnTo>
                  <a:lnTo>
                    <a:pt x="520" y="32"/>
                  </a:lnTo>
                  <a:lnTo>
                    <a:pt x="523" y="30"/>
                  </a:lnTo>
                  <a:lnTo>
                    <a:pt x="526" y="28"/>
                  </a:lnTo>
                  <a:lnTo>
                    <a:pt x="529" y="26"/>
                  </a:lnTo>
                  <a:lnTo>
                    <a:pt x="536" y="26"/>
                  </a:lnTo>
                  <a:lnTo>
                    <a:pt x="540" y="28"/>
                  </a:lnTo>
                  <a:lnTo>
                    <a:pt x="543" y="29"/>
                  </a:lnTo>
                  <a:lnTo>
                    <a:pt x="545" y="29"/>
                  </a:lnTo>
                  <a:lnTo>
                    <a:pt x="550" y="26"/>
                  </a:lnTo>
                  <a:lnTo>
                    <a:pt x="553" y="23"/>
                  </a:lnTo>
                  <a:lnTo>
                    <a:pt x="556" y="22"/>
                  </a:lnTo>
                  <a:lnTo>
                    <a:pt x="560" y="23"/>
                  </a:lnTo>
                  <a:lnTo>
                    <a:pt x="563" y="26"/>
                  </a:lnTo>
                  <a:lnTo>
                    <a:pt x="566" y="32"/>
                  </a:lnTo>
                  <a:lnTo>
                    <a:pt x="568" y="34"/>
                  </a:lnTo>
                  <a:lnTo>
                    <a:pt x="571" y="36"/>
                  </a:lnTo>
                  <a:lnTo>
                    <a:pt x="576" y="43"/>
                  </a:lnTo>
                  <a:lnTo>
                    <a:pt x="583" y="46"/>
                  </a:lnTo>
                  <a:lnTo>
                    <a:pt x="586" y="47"/>
                  </a:lnTo>
                  <a:lnTo>
                    <a:pt x="587" y="49"/>
                  </a:lnTo>
                  <a:lnTo>
                    <a:pt x="588" y="51"/>
                  </a:lnTo>
                  <a:lnTo>
                    <a:pt x="588" y="53"/>
                  </a:lnTo>
                  <a:lnTo>
                    <a:pt x="589" y="54"/>
                  </a:lnTo>
                  <a:lnTo>
                    <a:pt x="591" y="54"/>
                  </a:lnTo>
                  <a:lnTo>
                    <a:pt x="592" y="53"/>
                  </a:lnTo>
                  <a:lnTo>
                    <a:pt x="594" y="54"/>
                  </a:lnTo>
                  <a:lnTo>
                    <a:pt x="595" y="56"/>
                  </a:lnTo>
                  <a:lnTo>
                    <a:pt x="596" y="57"/>
                  </a:lnTo>
                  <a:lnTo>
                    <a:pt x="597" y="58"/>
                  </a:lnTo>
                  <a:lnTo>
                    <a:pt x="599" y="59"/>
                  </a:lnTo>
                  <a:lnTo>
                    <a:pt x="599" y="61"/>
                  </a:lnTo>
                  <a:lnTo>
                    <a:pt x="598" y="63"/>
                  </a:lnTo>
                  <a:lnTo>
                    <a:pt x="597" y="65"/>
                  </a:lnTo>
                  <a:lnTo>
                    <a:pt x="595" y="69"/>
                  </a:lnTo>
                  <a:lnTo>
                    <a:pt x="594" y="73"/>
                  </a:lnTo>
                  <a:lnTo>
                    <a:pt x="595" y="74"/>
                  </a:lnTo>
                  <a:lnTo>
                    <a:pt x="596" y="75"/>
                  </a:lnTo>
                  <a:lnTo>
                    <a:pt x="597" y="76"/>
                  </a:lnTo>
                  <a:lnTo>
                    <a:pt x="597" y="77"/>
                  </a:lnTo>
                  <a:lnTo>
                    <a:pt x="597" y="79"/>
                  </a:lnTo>
                  <a:lnTo>
                    <a:pt x="595" y="85"/>
                  </a:lnTo>
                  <a:lnTo>
                    <a:pt x="593" y="89"/>
                  </a:lnTo>
                  <a:lnTo>
                    <a:pt x="593" y="91"/>
                  </a:lnTo>
                  <a:lnTo>
                    <a:pt x="597" y="93"/>
                  </a:lnTo>
                  <a:lnTo>
                    <a:pt x="601" y="93"/>
                  </a:lnTo>
                  <a:lnTo>
                    <a:pt x="602" y="94"/>
                  </a:lnTo>
                  <a:lnTo>
                    <a:pt x="603" y="96"/>
                  </a:lnTo>
                  <a:lnTo>
                    <a:pt x="605" y="97"/>
                  </a:lnTo>
                  <a:lnTo>
                    <a:pt x="607" y="97"/>
                  </a:lnTo>
                  <a:lnTo>
                    <a:pt x="608" y="97"/>
                  </a:lnTo>
                  <a:lnTo>
                    <a:pt x="608" y="99"/>
                  </a:lnTo>
                  <a:lnTo>
                    <a:pt x="610" y="100"/>
                  </a:lnTo>
                  <a:lnTo>
                    <a:pt x="611" y="101"/>
                  </a:lnTo>
                  <a:lnTo>
                    <a:pt x="610" y="103"/>
                  </a:lnTo>
                  <a:lnTo>
                    <a:pt x="610" y="105"/>
                  </a:lnTo>
                  <a:lnTo>
                    <a:pt x="607" y="108"/>
                  </a:lnTo>
                  <a:lnTo>
                    <a:pt x="600" y="116"/>
                  </a:lnTo>
                  <a:lnTo>
                    <a:pt x="585" y="130"/>
                  </a:lnTo>
                  <a:lnTo>
                    <a:pt x="585" y="130"/>
                  </a:lnTo>
                  <a:lnTo>
                    <a:pt x="580" y="132"/>
                  </a:lnTo>
                  <a:lnTo>
                    <a:pt x="578" y="135"/>
                  </a:lnTo>
                  <a:lnTo>
                    <a:pt x="576" y="138"/>
                  </a:lnTo>
                  <a:lnTo>
                    <a:pt x="572" y="142"/>
                  </a:lnTo>
                  <a:lnTo>
                    <a:pt x="568" y="143"/>
                  </a:lnTo>
                  <a:lnTo>
                    <a:pt x="568" y="144"/>
                  </a:lnTo>
                  <a:lnTo>
                    <a:pt x="567" y="148"/>
                  </a:lnTo>
                  <a:lnTo>
                    <a:pt x="568" y="154"/>
                  </a:lnTo>
                  <a:lnTo>
                    <a:pt x="566" y="156"/>
                  </a:lnTo>
                  <a:lnTo>
                    <a:pt x="564" y="161"/>
                  </a:lnTo>
                  <a:lnTo>
                    <a:pt x="563" y="164"/>
                  </a:lnTo>
                  <a:lnTo>
                    <a:pt x="562" y="165"/>
                  </a:lnTo>
                  <a:lnTo>
                    <a:pt x="561" y="167"/>
                  </a:lnTo>
                  <a:lnTo>
                    <a:pt x="560" y="171"/>
                  </a:lnTo>
                  <a:lnTo>
                    <a:pt x="560" y="173"/>
                  </a:lnTo>
                  <a:lnTo>
                    <a:pt x="558" y="184"/>
                  </a:lnTo>
                  <a:lnTo>
                    <a:pt x="559" y="187"/>
                  </a:lnTo>
                  <a:lnTo>
                    <a:pt x="558" y="191"/>
                  </a:lnTo>
                  <a:lnTo>
                    <a:pt x="558" y="195"/>
                  </a:lnTo>
                  <a:lnTo>
                    <a:pt x="557" y="197"/>
                  </a:lnTo>
                  <a:lnTo>
                    <a:pt x="556" y="201"/>
                  </a:lnTo>
                  <a:lnTo>
                    <a:pt x="556" y="205"/>
                  </a:lnTo>
                  <a:lnTo>
                    <a:pt x="556" y="213"/>
                  </a:lnTo>
                  <a:lnTo>
                    <a:pt x="556" y="214"/>
                  </a:lnTo>
                  <a:lnTo>
                    <a:pt x="555" y="214"/>
                  </a:lnTo>
                  <a:lnTo>
                    <a:pt x="553" y="216"/>
                  </a:lnTo>
                  <a:lnTo>
                    <a:pt x="551" y="218"/>
                  </a:lnTo>
                  <a:lnTo>
                    <a:pt x="549" y="218"/>
                  </a:lnTo>
                  <a:lnTo>
                    <a:pt x="547" y="221"/>
                  </a:lnTo>
                  <a:lnTo>
                    <a:pt x="544" y="225"/>
                  </a:lnTo>
                  <a:lnTo>
                    <a:pt x="542" y="228"/>
                  </a:lnTo>
                  <a:lnTo>
                    <a:pt x="542" y="229"/>
                  </a:lnTo>
                  <a:lnTo>
                    <a:pt x="542" y="232"/>
                  </a:lnTo>
                  <a:lnTo>
                    <a:pt x="543" y="237"/>
                  </a:lnTo>
                  <a:lnTo>
                    <a:pt x="542" y="239"/>
                  </a:lnTo>
                  <a:lnTo>
                    <a:pt x="541" y="241"/>
                  </a:lnTo>
                  <a:lnTo>
                    <a:pt x="537" y="243"/>
                  </a:lnTo>
                  <a:lnTo>
                    <a:pt x="535" y="245"/>
                  </a:lnTo>
                  <a:lnTo>
                    <a:pt x="534" y="246"/>
                  </a:lnTo>
                  <a:lnTo>
                    <a:pt x="533" y="247"/>
                  </a:lnTo>
                  <a:lnTo>
                    <a:pt x="534" y="251"/>
                  </a:lnTo>
                  <a:lnTo>
                    <a:pt x="534" y="253"/>
                  </a:lnTo>
                  <a:lnTo>
                    <a:pt x="536" y="255"/>
                  </a:lnTo>
                  <a:lnTo>
                    <a:pt x="539" y="256"/>
                  </a:lnTo>
                  <a:lnTo>
                    <a:pt x="539" y="258"/>
                  </a:lnTo>
                  <a:lnTo>
                    <a:pt x="539" y="259"/>
                  </a:lnTo>
                  <a:lnTo>
                    <a:pt x="540" y="260"/>
                  </a:lnTo>
                  <a:lnTo>
                    <a:pt x="543" y="264"/>
                  </a:lnTo>
                  <a:lnTo>
                    <a:pt x="545" y="267"/>
                  </a:lnTo>
                  <a:lnTo>
                    <a:pt x="545" y="270"/>
                  </a:lnTo>
                  <a:lnTo>
                    <a:pt x="545" y="274"/>
                  </a:lnTo>
                  <a:lnTo>
                    <a:pt x="545" y="277"/>
                  </a:lnTo>
                  <a:lnTo>
                    <a:pt x="545" y="280"/>
                  </a:lnTo>
                  <a:lnTo>
                    <a:pt x="545" y="287"/>
                  </a:lnTo>
                  <a:lnTo>
                    <a:pt x="545" y="292"/>
                  </a:lnTo>
                  <a:lnTo>
                    <a:pt x="545" y="294"/>
                  </a:lnTo>
                  <a:lnTo>
                    <a:pt x="548" y="300"/>
                  </a:lnTo>
                  <a:lnTo>
                    <a:pt x="550" y="306"/>
                  </a:lnTo>
                  <a:lnTo>
                    <a:pt x="551" y="311"/>
                  </a:lnTo>
                  <a:lnTo>
                    <a:pt x="551" y="312"/>
                  </a:lnTo>
                  <a:lnTo>
                    <a:pt x="550" y="318"/>
                  </a:lnTo>
                  <a:lnTo>
                    <a:pt x="548" y="324"/>
                  </a:lnTo>
                  <a:lnTo>
                    <a:pt x="548" y="325"/>
                  </a:lnTo>
                  <a:lnTo>
                    <a:pt x="549" y="328"/>
                  </a:lnTo>
                  <a:lnTo>
                    <a:pt x="551" y="335"/>
                  </a:lnTo>
                  <a:lnTo>
                    <a:pt x="553" y="339"/>
                  </a:lnTo>
                  <a:lnTo>
                    <a:pt x="554" y="342"/>
                  </a:lnTo>
                  <a:lnTo>
                    <a:pt x="555" y="345"/>
                  </a:lnTo>
                  <a:lnTo>
                    <a:pt x="557" y="350"/>
                  </a:lnTo>
                  <a:lnTo>
                    <a:pt x="558" y="352"/>
                  </a:lnTo>
                  <a:lnTo>
                    <a:pt x="557" y="354"/>
                  </a:lnTo>
                  <a:lnTo>
                    <a:pt x="554" y="360"/>
                  </a:lnTo>
                  <a:lnTo>
                    <a:pt x="553" y="362"/>
                  </a:lnTo>
                  <a:lnTo>
                    <a:pt x="554" y="367"/>
                  </a:lnTo>
                  <a:lnTo>
                    <a:pt x="555" y="371"/>
                  </a:lnTo>
                  <a:lnTo>
                    <a:pt x="557" y="374"/>
                  </a:lnTo>
                  <a:lnTo>
                    <a:pt x="561" y="380"/>
                  </a:lnTo>
                  <a:lnTo>
                    <a:pt x="564" y="383"/>
                  </a:lnTo>
                  <a:lnTo>
                    <a:pt x="569" y="387"/>
                  </a:lnTo>
                  <a:lnTo>
                    <a:pt x="573" y="390"/>
                  </a:lnTo>
                  <a:lnTo>
                    <a:pt x="575" y="392"/>
                  </a:lnTo>
                  <a:lnTo>
                    <a:pt x="577" y="394"/>
                  </a:lnTo>
                  <a:lnTo>
                    <a:pt x="580" y="399"/>
                  </a:lnTo>
                  <a:lnTo>
                    <a:pt x="582" y="404"/>
                  </a:lnTo>
                  <a:lnTo>
                    <a:pt x="583" y="408"/>
                  </a:lnTo>
                  <a:lnTo>
                    <a:pt x="586" y="413"/>
                  </a:lnTo>
                  <a:lnTo>
                    <a:pt x="588" y="419"/>
                  </a:lnTo>
                  <a:lnTo>
                    <a:pt x="591" y="424"/>
                  </a:lnTo>
                  <a:lnTo>
                    <a:pt x="593" y="428"/>
                  </a:lnTo>
                  <a:lnTo>
                    <a:pt x="594" y="431"/>
                  </a:lnTo>
                  <a:lnTo>
                    <a:pt x="589" y="432"/>
                  </a:lnTo>
                  <a:lnTo>
                    <a:pt x="580" y="434"/>
                  </a:lnTo>
                  <a:lnTo>
                    <a:pt x="572" y="435"/>
                  </a:lnTo>
                  <a:lnTo>
                    <a:pt x="562" y="436"/>
                  </a:lnTo>
                  <a:lnTo>
                    <a:pt x="553" y="437"/>
                  </a:lnTo>
                  <a:lnTo>
                    <a:pt x="545" y="438"/>
                  </a:lnTo>
                  <a:lnTo>
                    <a:pt x="537" y="440"/>
                  </a:lnTo>
                  <a:lnTo>
                    <a:pt x="534" y="441"/>
                  </a:lnTo>
                  <a:lnTo>
                    <a:pt x="536" y="444"/>
                  </a:lnTo>
                  <a:lnTo>
                    <a:pt x="535" y="448"/>
                  </a:lnTo>
                  <a:lnTo>
                    <a:pt x="534" y="450"/>
                  </a:lnTo>
                  <a:lnTo>
                    <a:pt x="531" y="454"/>
                  </a:lnTo>
                  <a:lnTo>
                    <a:pt x="530" y="455"/>
                  </a:lnTo>
                  <a:lnTo>
                    <a:pt x="527" y="458"/>
                  </a:lnTo>
                  <a:lnTo>
                    <a:pt x="526" y="459"/>
                  </a:lnTo>
                  <a:lnTo>
                    <a:pt x="521" y="463"/>
                  </a:lnTo>
                  <a:lnTo>
                    <a:pt x="519" y="464"/>
                  </a:lnTo>
                  <a:lnTo>
                    <a:pt x="519" y="466"/>
                  </a:lnTo>
                  <a:lnTo>
                    <a:pt x="523" y="474"/>
                  </a:lnTo>
                  <a:lnTo>
                    <a:pt x="525" y="479"/>
                  </a:lnTo>
                  <a:lnTo>
                    <a:pt x="526" y="484"/>
                  </a:lnTo>
                  <a:lnTo>
                    <a:pt x="526" y="487"/>
                  </a:lnTo>
                  <a:lnTo>
                    <a:pt x="526" y="493"/>
                  </a:lnTo>
                  <a:lnTo>
                    <a:pt x="526" y="500"/>
                  </a:lnTo>
                  <a:lnTo>
                    <a:pt x="525" y="502"/>
                  </a:lnTo>
                  <a:lnTo>
                    <a:pt x="526" y="508"/>
                  </a:lnTo>
                  <a:lnTo>
                    <a:pt x="526" y="511"/>
                  </a:lnTo>
                  <a:lnTo>
                    <a:pt x="523" y="516"/>
                  </a:lnTo>
                  <a:lnTo>
                    <a:pt x="523" y="520"/>
                  </a:lnTo>
                  <a:lnTo>
                    <a:pt x="521" y="525"/>
                  </a:lnTo>
                  <a:lnTo>
                    <a:pt x="519" y="534"/>
                  </a:lnTo>
                  <a:lnTo>
                    <a:pt x="517" y="538"/>
                  </a:lnTo>
                  <a:lnTo>
                    <a:pt x="518" y="540"/>
                  </a:lnTo>
                  <a:lnTo>
                    <a:pt x="519" y="542"/>
                  </a:lnTo>
                  <a:lnTo>
                    <a:pt x="520" y="544"/>
                  </a:lnTo>
                  <a:lnTo>
                    <a:pt x="521" y="549"/>
                  </a:lnTo>
                  <a:lnTo>
                    <a:pt x="523" y="551"/>
                  </a:lnTo>
                  <a:lnTo>
                    <a:pt x="525" y="552"/>
                  </a:lnTo>
                  <a:lnTo>
                    <a:pt x="531" y="556"/>
                  </a:lnTo>
                  <a:lnTo>
                    <a:pt x="533" y="558"/>
                  </a:lnTo>
                  <a:lnTo>
                    <a:pt x="537" y="563"/>
                  </a:lnTo>
                  <a:lnTo>
                    <a:pt x="540" y="566"/>
                  </a:lnTo>
                  <a:lnTo>
                    <a:pt x="544" y="566"/>
                  </a:lnTo>
                  <a:lnTo>
                    <a:pt x="549" y="568"/>
                  </a:lnTo>
                  <a:lnTo>
                    <a:pt x="551" y="569"/>
                  </a:lnTo>
                  <a:lnTo>
                    <a:pt x="553" y="568"/>
                  </a:lnTo>
                  <a:lnTo>
                    <a:pt x="554" y="567"/>
                  </a:lnTo>
                  <a:lnTo>
                    <a:pt x="554" y="564"/>
                  </a:lnTo>
                  <a:lnTo>
                    <a:pt x="554" y="563"/>
                  </a:lnTo>
                  <a:lnTo>
                    <a:pt x="554" y="562"/>
                  </a:lnTo>
                  <a:lnTo>
                    <a:pt x="556" y="561"/>
                  </a:lnTo>
                  <a:lnTo>
                    <a:pt x="560" y="561"/>
                  </a:lnTo>
                  <a:lnTo>
                    <a:pt x="562" y="560"/>
                  </a:lnTo>
                  <a:lnTo>
                    <a:pt x="563" y="560"/>
                  </a:lnTo>
                  <a:lnTo>
                    <a:pt x="563" y="564"/>
                  </a:lnTo>
                  <a:lnTo>
                    <a:pt x="563" y="569"/>
                  </a:lnTo>
                  <a:lnTo>
                    <a:pt x="564" y="575"/>
                  </a:lnTo>
                  <a:lnTo>
                    <a:pt x="564" y="582"/>
                  </a:lnTo>
                  <a:lnTo>
                    <a:pt x="564" y="587"/>
                  </a:lnTo>
                  <a:lnTo>
                    <a:pt x="564" y="593"/>
                  </a:lnTo>
                  <a:lnTo>
                    <a:pt x="564" y="599"/>
                  </a:lnTo>
                  <a:lnTo>
                    <a:pt x="563" y="600"/>
                  </a:lnTo>
                  <a:lnTo>
                    <a:pt x="562" y="601"/>
                  </a:lnTo>
                  <a:lnTo>
                    <a:pt x="561" y="602"/>
                  </a:lnTo>
                  <a:lnTo>
                    <a:pt x="559" y="601"/>
                  </a:lnTo>
                  <a:lnTo>
                    <a:pt x="559" y="599"/>
                  </a:lnTo>
                  <a:lnTo>
                    <a:pt x="558" y="597"/>
                  </a:lnTo>
                  <a:lnTo>
                    <a:pt x="557" y="596"/>
                  </a:lnTo>
                  <a:lnTo>
                    <a:pt x="556" y="595"/>
                  </a:lnTo>
                  <a:lnTo>
                    <a:pt x="553" y="596"/>
                  </a:lnTo>
                  <a:lnTo>
                    <a:pt x="550" y="598"/>
                  </a:lnTo>
                  <a:lnTo>
                    <a:pt x="546" y="599"/>
                  </a:lnTo>
                  <a:lnTo>
                    <a:pt x="544" y="600"/>
                  </a:lnTo>
                  <a:lnTo>
                    <a:pt x="542" y="600"/>
                  </a:lnTo>
                  <a:lnTo>
                    <a:pt x="539" y="599"/>
                  </a:lnTo>
                  <a:lnTo>
                    <a:pt x="536" y="597"/>
                  </a:lnTo>
                  <a:lnTo>
                    <a:pt x="536" y="594"/>
                  </a:lnTo>
                  <a:lnTo>
                    <a:pt x="533" y="591"/>
                  </a:lnTo>
                  <a:lnTo>
                    <a:pt x="531" y="587"/>
                  </a:lnTo>
                  <a:lnTo>
                    <a:pt x="530" y="585"/>
                  </a:lnTo>
                  <a:lnTo>
                    <a:pt x="527" y="582"/>
                  </a:lnTo>
                  <a:lnTo>
                    <a:pt x="526" y="582"/>
                  </a:lnTo>
                  <a:lnTo>
                    <a:pt x="523" y="582"/>
                  </a:lnTo>
                  <a:lnTo>
                    <a:pt x="522" y="579"/>
                  </a:lnTo>
                  <a:lnTo>
                    <a:pt x="521" y="575"/>
                  </a:lnTo>
                  <a:lnTo>
                    <a:pt x="520" y="573"/>
                  </a:lnTo>
                  <a:lnTo>
                    <a:pt x="519" y="571"/>
                  </a:lnTo>
                  <a:lnTo>
                    <a:pt x="517" y="570"/>
                  </a:lnTo>
                  <a:lnTo>
                    <a:pt x="514" y="569"/>
                  </a:lnTo>
                  <a:lnTo>
                    <a:pt x="508" y="566"/>
                  </a:lnTo>
                  <a:lnTo>
                    <a:pt x="501" y="564"/>
                  </a:lnTo>
                  <a:lnTo>
                    <a:pt x="498" y="563"/>
                  </a:lnTo>
                  <a:lnTo>
                    <a:pt x="495" y="563"/>
                  </a:lnTo>
                  <a:lnTo>
                    <a:pt x="492" y="562"/>
                  </a:lnTo>
                  <a:lnTo>
                    <a:pt x="491" y="561"/>
                  </a:lnTo>
                  <a:lnTo>
                    <a:pt x="490" y="557"/>
                  </a:lnTo>
                  <a:lnTo>
                    <a:pt x="487" y="553"/>
                  </a:lnTo>
                  <a:lnTo>
                    <a:pt x="481" y="547"/>
                  </a:lnTo>
                  <a:lnTo>
                    <a:pt x="480" y="542"/>
                  </a:lnTo>
                  <a:lnTo>
                    <a:pt x="479" y="541"/>
                  </a:lnTo>
                  <a:lnTo>
                    <a:pt x="477" y="541"/>
                  </a:lnTo>
                  <a:lnTo>
                    <a:pt x="475" y="542"/>
                  </a:lnTo>
                  <a:lnTo>
                    <a:pt x="474" y="544"/>
                  </a:lnTo>
                  <a:lnTo>
                    <a:pt x="473" y="549"/>
                  </a:lnTo>
                  <a:lnTo>
                    <a:pt x="472" y="551"/>
                  </a:lnTo>
                  <a:lnTo>
                    <a:pt x="471" y="552"/>
                  </a:lnTo>
                  <a:lnTo>
                    <a:pt x="470" y="553"/>
                  </a:lnTo>
                  <a:lnTo>
                    <a:pt x="468" y="553"/>
                  </a:lnTo>
                  <a:lnTo>
                    <a:pt x="465" y="553"/>
                  </a:lnTo>
                  <a:lnTo>
                    <a:pt x="461" y="553"/>
                  </a:lnTo>
                  <a:lnTo>
                    <a:pt x="456" y="553"/>
                  </a:lnTo>
                  <a:lnTo>
                    <a:pt x="452" y="552"/>
                  </a:lnTo>
                  <a:lnTo>
                    <a:pt x="445" y="551"/>
                  </a:lnTo>
                  <a:lnTo>
                    <a:pt x="443" y="551"/>
                  </a:lnTo>
                  <a:lnTo>
                    <a:pt x="440" y="550"/>
                  </a:lnTo>
                  <a:lnTo>
                    <a:pt x="437" y="549"/>
                  </a:lnTo>
                  <a:lnTo>
                    <a:pt x="430" y="546"/>
                  </a:lnTo>
                  <a:lnTo>
                    <a:pt x="426" y="546"/>
                  </a:lnTo>
                  <a:lnTo>
                    <a:pt x="424" y="545"/>
                  </a:lnTo>
                  <a:lnTo>
                    <a:pt x="423" y="544"/>
                  </a:lnTo>
                  <a:lnTo>
                    <a:pt x="421" y="542"/>
                  </a:lnTo>
                  <a:lnTo>
                    <a:pt x="420" y="540"/>
                  </a:lnTo>
                  <a:lnTo>
                    <a:pt x="419" y="535"/>
                  </a:lnTo>
                  <a:lnTo>
                    <a:pt x="419" y="533"/>
                  </a:lnTo>
                  <a:lnTo>
                    <a:pt x="420" y="530"/>
                  </a:lnTo>
                  <a:lnTo>
                    <a:pt x="419" y="529"/>
                  </a:lnTo>
                  <a:lnTo>
                    <a:pt x="418" y="529"/>
                  </a:lnTo>
                  <a:lnTo>
                    <a:pt x="416" y="530"/>
                  </a:lnTo>
                  <a:lnTo>
                    <a:pt x="412" y="530"/>
                  </a:lnTo>
                  <a:lnTo>
                    <a:pt x="406" y="531"/>
                  </a:lnTo>
                  <a:lnTo>
                    <a:pt x="404" y="532"/>
                  </a:lnTo>
                  <a:lnTo>
                    <a:pt x="401" y="533"/>
                  </a:lnTo>
                  <a:lnTo>
                    <a:pt x="399" y="534"/>
                  </a:lnTo>
                  <a:lnTo>
                    <a:pt x="394" y="536"/>
                  </a:lnTo>
                  <a:lnTo>
                    <a:pt x="393" y="536"/>
                  </a:lnTo>
                  <a:lnTo>
                    <a:pt x="390" y="536"/>
                  </a:lnTo>
                  <a:lnTo>
                    <a:pt x="388" y="534"/>
                  </a:lnTo>
                  <a:lnTo>
                    <a:pt x="390" y="532"/>
                  </a:lnTo>
                  <a:lnTo>
                    <a:pt x="390" y="530"/>
                  </a:lnTo>
                  <a:lnTo>
                    <a:pt x="389" y="526"/>
                  </a:lnTo>
                  <a:lnTo>
                    <a:pt x="388" y="524"/>
                  </a:lnTo>
                  <a:lnTo>
                    <a:pt x="384" y="523"/>
                  </a:lnTo>
                  <a:lnTo>
                    <a:pt x="382" y="523"/>
                  </a:lnTo>
                  <a:lnTo>
                    <a:pt x="382" y="521"/>
                  </a:lnTo>
                  <a:lnTo>
                    <a:pt x="380" y="519"/>
                  </a:lnTo>
                  <a:lnTo>
                    <a:pt x="378" y="518"/>
                  </a:lnTo>
                  <a:lnTo>
                    <a:pt x="377" y="518"/>
                  </a:lnTo>
                  <a:lnTo>
                    <a:pt x="375" y="519"/>
                  </a:lnTo>
                  <a:lnTo>
                    <a:pt x="375" y="520"/>
                  </a:lnTo>
                  <a:lnTo>
                    <a:pt x="375" y="522"/>
                  </a:lnTo>
                  <a:lnTo>
                    <a:pt x="372" y="522"/>
                  </a:lnTo>
                  <a:lnTo>
                    <a:pt x="368" y="522"/>
                  </a:lnTo>
                  <a:lnTo>
                    <a:pt x="364" y="521"/>
                  </a:lnTo>
                  <a:lnTo>
                    <a:pt x="361" y="521"/>
                  </a:lnTo>
                  <a:lnTo>
                    <a:pt x="358" y="521"/>
                  </a:lnTo>
                  <a:lnTo>
                    <a:pt x="350" y="524"/>
                  </a:lnTo>
                  <a:lnTo>
                    <a:pt x="348" y="525"/>
                  </a:lnTo>
                  <a:lnTo>
                    <a:pt x="340" y="525"/>
                  </a:lnTo>
                  <a:lnTo>
                    <a:pt x="335" y="524"/>
                  </a:lnTo>
                  <a:lnTo>
                    <a:pt x="331" y="524"/>
                  </a:lnTo>
                  <a:lnTo>
                    <a:pt x="329" y="525"/>
                  </a:lnTo>
                  <a:lnTo>
                    <a:pt x="326" y="527"/>
                  </a:lnTo>
                  <a:lnTo>
                    <a:pt x="323" y="529"/>
                  </a:lnTo>
                  <a:lnTo>
                    <a:pt x="322" y="529"/>
                  </a:lnTo>
                  <a:lnTo>
                    <a:pt x="321" y="527"/>
                  </a:lnTo>
                  <a:lnTo>
                    <a:pt x="321" y="526"/>
                  </a:lnTo>
                  <a:lnTo>
                    <a:pt x="320" y="522"/>
                  </a:lnTo>
                  <a:lnTo>
                    <a:pt x="319" y="519"/>
                  </a:lnTo>
                  <a:lnTo>
                    <a:pt x="320" y="516"/>
                  </a:lnTo>
                  <a:lnTo>
                    <a:pt x="323" y="515"/>
                  </a:lnTo>
                  <a:lnTo>
                    <a:pt x="323" y="512"/>
                  </a:lnTo>
                  <a:lnTo>
                    <a:pt x="323" y="508"/>
                  </a:lnTo>
                  <a:lnTo>
                    <a:pt x="323" y="504"/>
                  </a:lnTo>
                  <a:lnTo>
                    <a:pt x="323" y="502"/>
                  </a:lnTo>
                  <a:lnTo>
                    <a:pt x="322" y="498"/>
                  </a:lnTo>
                  <a:lnTo>
                    <a:pt x="320" y="491"/>
                  </a:lnTo>
                  <a:lnTo>
                    <a:pt x="317" y="485"/>
                  </a:lnTo>
                  <a:lnTo>
                    <a:pt x="312" y="481"/>
                  </a:lnTo>
                  <a:lnTo>
                    <a:pt x="309" y="477"/>
                  </a:lnTo>
                  <a:lnTo>
                    <a:pt x="308" y="472"/>
                  </a:lnTo>
                  <a:lnTo>
                    <a:pt x="308" y="462"/>
                  </a:lnTo>
                  <a:lnTo>
                    <a:pt x="309" y="454"/>
                  </a:lnTo>
                  <a:lnTo>
                    <a:pt x="310" y="447"/>
                  </a:lnTo>
                  <a:lnTo>
                    <a:pt x="310" y="436"/>
                  </a:lnTo>
                  <a:lnTo>
                    <a:pt x="307" y="429"/>
                  </a:lnTo>
                  <a:lnTo>
                    <a:pt x="306" y="421"/>
                  </a:lnTo>
                  <a:lnTo>
                    <a:pt x="308" y="412"/>
                  </a:lnTo>
                  <a:lnTo>
                    <a:pt x="309" y="407"/>
                  </a:lnTo>
                  <a:lnTo>
                    <a:pt x="308" y="404"/>
                  </a:lnTo>
                  <a:lnTo>
                    <a:pt x="306" y="403"/>
                  </a:lnTo>
                  <a:lnTo>
                    <a:pt x="306" y="403"/>
                  </a:lnTo>
                  <a:lnTo>
                    <a:pt x="298" y="403"/>
                  </a:lnTo>
                  <a:lnTo>
                    <a:pt x="287" y="402"/>
                  </a:lnTo>
                  <a:lnTo>
                    <a:pt x="279" y="402"/>
                  </a:lnTo>
                  <a:lnTo>
                    <a:pt x="269" y="402"/>
                  </a:lnTo>
                  <a:lnTo>
                    <a:pt x="267" y="401"/>
                  </a:lnTo>
                  <a:lnTo>
                    <a:pt x="267" y="399"/>
                  </a:lnTo>
                  <a:lnTo>
                    <a:pt x="267" y="397"/>
                  </a:lnTo>
                  <a:lnTo>
                    <a:pt x="268" y="391"/>
                  </a:lnTo>
                  <a:lnTo>
                    <a:pt x="268" y="390"/>
                  </a:lnTo>
                  <a:lnTo>
                    <a:pt x="265" y="390"/>
                  </a:lnTo>
                  <a:lnTo>
                    <a:pt x="256" y="391"/>
                  </a:lnTo>
                  <a:lnTo>
                    <a:pt x="249" y="392"/>
                  </a:lnTo>
                  <a:lnTo>
                    <a:pt x="245" y="393"/>
                  </a:lnTo>
                  <a:lnTo>
                    <a:pt x="238" y="394"/>
                  </a:lnTo>
                  <a:lnTo>
                    <a:pt x="234" y="398"/>
                  </a:lnTo>
                  <a:lnTo>
                    <a:pt x="233" y="402"/>
                  </a:lnTo>
                  <a:lnTo>
                    <a:pt x="233" y="406"/>
                  </a:lnTo>
                  <a:lnTo>
                    <a:pt x="233" y="408"/>
                  </a:lnTo>
                  <a:lnTo>
                    <a:pt x="231" y="411"/>
                  </a:lnTo>
                  <a:lnTo>
                    <a:pt x="229" y="414"/>
                  </a:lnTo>
                  <a:lnTo>
                    <a:pt x="229" y="416"/>
                  </a:lnTo>
                  <a:lnTo>
                    <a:pt x="228" y="424"/>
                  </a:lnTo>
                  <a:lnTo>
                    <a:pt x="222" y="425"/>
                  </a:lnTo>
                  <a:lnTo>
                    <a:pt x="216" y="425"/>
                  </a:lnTo>
                  <a:lnTo>
                    <a:pt x="214" y="425"/>
                  </a:lnTo>
                  <a:lnTo>
                    <a:pt x="206" y="423"/>
                  </a:lnTo>
                  <a:lnTo>
                    <a:pt x="204" y="423"/>
                  </a:lnTo>
                  <a:lnTo>
                    <a:pt x="201" y="424"/>
                  </a:lnTo>
                  <a:lnTo>
                    <a:pt x="196" y="425"/>
                  </a:lnTo>
                  <a:lnTo>
                    <a:pt x="191" y="426"/>
                  </a:lnTo>
                  <a:lnTo>
                    <a:pt x="187" y="428"/>
                  </a:lnTo>
                  <a:lnTo>
                    <a:pt x="186" y="429"/>
                  </a:lnTo>
                  <a:lnTo>
                    <a:pt x="183" y="427"/>
                  </a:lnTo>
                  <a:lnTo>
                    <a:pt x="178" y="427"/>
                  </a:lnTo>
                  <a:lnTo>
                    <a:pt x="174" y="428"/>
                  </a:lnTo>
                  <a:lnTo>
                    <a:pt x="172" y="428"/>
                  </a:lnTo>
                  <a:lnTo>
                    <a:pt x="170" y="427"/>
                  </a:lnTo>
                  <a:lnTo>
                    <a:pt x="166" y="421"/>
                  </a:lnTo>
                  <a:lnTo>
                    <a:pt x="161" y="413"/>
                  </a:lnTo>
                  <a:lnTo>
                    <a:pt x="158" y="408"/>
                  </a:lnTo>
                  <a:lnTo>
                    <a:pt x="157" y="406"/>
                  </a:lnTo>
                  <a:lnTo>
                    <a:pt x="155" y="405"/>
                  </a:lnTo>
                  <a:lnTo>
                    <a:pt x="153" y="401"/>
                  </a:lnTo>
                  <a:lnTo>
                    <a:pt x="152" y="398"/>
                  </a:lnTo>
                  <a:lnTo>
                    <a:pt x="152" y="395"/>
                  </a:lnTo>
                  <a:lnTo>
                    <a:pt x="151" y="391"/>
                  </a:lnTo>
                  <a:lnTo>
                    <a:pt x="147" y="386"/>
                  </a:lnTo>
                  <a:lnTo>
                    <a:pt x="145" y="380"/>
                  </a:lnTo>
                  <a:lnTo>
                    <a:pt x="144" y="376"/>
                  </a:lnTo>
                  <a:lnTo>
                    <a:pt x="143" y="372"/>
                  </a:lnTo>
                  <a:lnTo>
                    <a:pt x="144" y="369"/>
                  </a:lnTo>
                  <a:lnTo>
                    <a:pt x="143" y="367"/>
                  </a:lnTo>
                  <a:lnTo>
                    <a:pt x="142" y="364"/>
                  </a:lnTo>
                  <a:lnTo>
                    <a:pt x="141" y="363"/>
                  </a:lnTo>
                  <a:lnTo>
                    <a:pt x="140" y="362"/>
                  </a:lnTo>
                  <a:lnTo>
                    <a:pt x="139" y="360"/>
                  </a:lnTo>
                  <a:lnTo>
                    <a:pt x="135" y="358"/>
                  </a:lnTo>
                  <a:lnTo>
                    <a:pt x="131" y="357"/>
                  </a:lnTo>
                  <a:lnTo>
                    <a:pt x="123" y="357"/>
                  </a:lnTo>
                  <a:lnTo>
                    <a:pt x="112" y="357"/>
                  </a:lnTo>
                  <a:lnTo>
                    <a:pt x="102" y="357"/>
                  </a:lnTo>
                  <a:lnTo>
                    <a:pt x="92" y="357"/>
                  </a:lnTo>
                  <a:lnTo>
                    <a:pt x="81" y="357"/>
                  </a:lnTo>
                  <a:lnTo>
                    <a:pt x="78" y="357"/>
                  </a:lnTo>
                  <a:lnTo>
                    <a:pt x="70" y="357"/>
                  </a:lnTo>
                  <a:lnTo>
                    <a:pt x="63" y="357"/>
                  </a:lnTo>
                  <a:lnTo>
                    <a:pt x="60" y="357"/>
                  </a:lnTo>
                  <a:lnTo>
                    <a:pt x="56" y="357"/>
                  </a:lnTo>
                  <a:lnTo>
                    <a:pt x="49" y="356"/>
                  </a:lnTo>
                  <a:lnTo>
                    <a:pt x="46" y="357"/>
                  </a:lnTo>
                  <a:lnTo>
                    <a:pt x="37" y="357"/>
                  </a:lnTo>
                  <a:lnTo>
                    <a:pt x="36" y="357"/>
                  </a:lnTo>
                  <a:lnTo>
                    <a:pt x="35" y="357"/>
                  </a:lnTo>
                  <a:lnTo>
                    <a:pt x="31" y="357"/>
                  </a:lnTo>
                  <a:lnTo>
                    <a:pt x="27" y="357"/>
                  </a:lnTo>
                  <a:lnTo>
                    <a:pt x="25" y="356"/>
                  </a:lnTo>
                  <a:lnTo>
                    <a:pt x="21" y="356"/>
                  </a:lnTo>
                  <a:lnTo>
                    <a:pt x="18" y="357"/>
                  </a:lnTo>
                  <a:lnTo>
                    <a:pt x="15" y="360"/>
                  </a:lnTo>
                  <a:lnTo>
                    <a:pt x="10" y="361"/>
                  </a:lnTo>
                  <a:lnTo>
                    <a:pt x="7" y="361"/>
                  </a:lnTo>
                  <a:lnTo>
                    <a:pt x="6" y="360"/>
                  </a:lnTo>
                  <a:lnTo>
                    <a:pt x="3" y="358"/>
                  </a:lnTo>
                  <a:lnTo>
                    <a:pt x="0" y="355"/>
                  </a:lnTo>
                  <a:lnTo>
                    <a:pt x="0" y="353"/>
                  </a:lnTo>
                  <a:lnTo>
                    <a:pt x="1" y="353"/>
                  </a:lnTo>
                  <a:lnTo>
                    <a:pt x="5" y="352"/>
                  </a:lnTo>
                  <a:lnTo>
                    <a:pt x="8" y="352"/>
                  </a:lnTo>
                  <a:lnTo>
                    <a:pt x="9" y="351"/>
                  </a:lnTo>
                  <a:lnTo>
                    <a:pt x="10" y="343"/>
                  </a:lnTo>
                  <a:lnTo>
                    <a:pt x="10" y="334"/>
                  </a:lnTo>
                  <a:lnTo>
                    <a:pt x="8" y="333"/>
                  </a:lnTo>
                  <a:lnTo>
                    <a:pt x="7" y="332"/>
                  </a:lnTo>
                  <a:lnTo>
                    <a:pt x="7" y="331"/>
                  </a:lnTo>
                  <a:lnTo>
                    <a:pt x="9" y="330"/>
                  </a:lnTo>
                  <a:lnTo>
                    <a:pt x="11" y="329"/>
                  </a:lnTo>
                  <a:lnTo>
                    <a:pt x="12" y="328"/>
                  </a:lnTo>
                  <a:lnTo>
                    <a:pt x="15" y="326"/>
                  </a:lnTo>
                  <a:lnTo>
                    <a:pt x="20" y="321"/>
                  </a:lnTo>
                  <a:lnTo>
                    <a:pt x="23" y="319"/>
                  </a:lnTo>
                  <a:lnTo>
                    <a:pt x="27" y="317"/>
                  </a:lnTo>
                  <a:lnTo>
                    <a:pt x="27" y="317"/>
                  </a:lnTo>
                  <a:lnTo>
                    <a:pt x="28" y="316"/>
                  </a:lnTo>
                  <a:lnTo>
                    <a:pt x="29" y="316"/>
                  </a:lnTo>
                  <a:lnTo>
                    <a:pt x="30" y="317"/>
                  </a:lnTo>
                  <a:lnTo>
                    <a:pt x="31" y="318"/>
                  </a:lnTo>
                  <a:lnTo>
                    <a:pt x="32" y="319"/>
                  </a:lnTo>
                  <a:lnTo>
                    <a:pt x="35" y="321"/>
                  </a:lnTo>
                  <a:lnTo>
                    <a:pt x="37" y="324"/>
                  </a:lnTo>
                  <a:lnTo>
                    <a:pt x="38" y="324"/>
                  </a:lnTo>
                  <a:lnTo>
                    <a:pt x="40" y="323"/>
                  </a:lnTo>
                  <a:lnTo>
                    <a:pt x="43" y="321"/>
                  </a:lnTo>
                  <a:lnTo>
                    <a:pt x="46" y="320"/>
                  </a:lnTo>
                  <a:lnTo>
                    <a:pt x="47" y="319"/>
                  </a:lnTo>
                  <a:lnTo>
                    <a:pt x="48" y="317"/>
                  </a:lnTo>
                  <a:lnTo>
                    <a:pt x="48" y="315"/>
                  </a:lnTo>
                  <a:lnTo>
                    <a:pt x="48" y="311"/>
                  </a:lnTo>
                  <a:lnTo>
                    <a:pt x="49" y="311"/>
                  </a:lnTo>
                  <a:lnTo>
                    <a:pt x="50" y="311"/>
                  </a:lnTo>
                  <a:lnTo>
                    <a:pt x="52" y="311"/>
                  </a:lnTo>
                  <a:lnTo>
                    <a:pt x="53" y="312"/>
                  </a:lnTo>
                  <a:lnTo>
                    <a:pt x="55" y="312"/>
                  </a:lnTo>
                  <a:lnTo>
                    <a:pt x="56" y="312"/>
                  </a:lnTo>
                  <a:lnTo>
                    <a:pt x="59" y="310"/>
                  </a:lnTo>
                  <a:lnTo>
                    <a:pt x="62" y="310"/>
                  </a:lnTo>
                  <a:lnTo>
                    <a:pt x="64" y="308"/>
                  </a:lnTo>
                  <a:lnTo>
                    <a:pt x="67" y="306"/>
                  </a:lnTo>
                  <a:lnTo>
                    <a:pt x="68" y="306"/>
                  </a:lnTo>
                  <a:lnTo>
                    <a:pt x="70" y="309"/>
                  </a:lnTo>
                  <a:lnTo>
                    <a:pt x="72" y="310"/>
                  </a:lnTo>
                  <a:lnTo>
                    <a:pt x="72" y="311"/>
                  </a:lnTo>
                  <a:lnTo>
                    <a:pt x="70" y="313"/>
                  </a:lnTo>
                  <a:lnTo>
                    <a:pt x="69" y="316"/>
                  </a:lnTo>
                  <a:lnTo>
                    <a:pt x="70" y="319"/>
                  </a:lnTo>
                  <a:lnTo>
                    <a:pt x="70" y="322"/>
                  </a:lnTo>
                  <a:lnTo>
                    <a:pt x="70" y="324"/>
                  </a:lnTo>
                  <a:lnTo>
                    <a:pt x="72" y="324"/>
                  </a:lnTo>
                  <a:lnTo>
                    <a:pt x="72" y="325"/>
                  </a:lnTo>
                  <a:lnTo>
                    <a:pt x="73" y="324"/>
                  </a:lnTo>
                  <a:lnTo>
                    <a:pt x="75" y="324"/>
                  </a:lnTo>
                  <a:lnTo>
                    <a:pt x="78" y="325"/>
                  </a:lnTo>
                  <a:lnTo>
                    <a:pt x="80" y="325"/>
                  </a:lnTo>
                  <a:lnTo>
                    <a:pt x="82" y="324"/>
                  </a:lnTo>
                  <a:lnTo>
                    <a:pt x="86" y="319"/>
                  </a:lnTo>
                  <a:lnTo>
                    <a:pt x="92" y="312"/>
                  </a:lnTo>
                  <a:lnTo>
                    <a:pt x="98" y="307"/>
                  </a:lnTo>
                  <a:lnTo>
                    <a:pt x="102" y="305"/>
                  </a:lnTo>
                  <a:lnTo>
                    <a:pt x="104" y="302"/>
                  </a:lnTo>
                  <a:lnTo>
                    <a:pt x="106" y="300"/>
                  </a:lnTo>
                  <a:lnTo>
                    <a:pt x="108" y="298"/>
                  </a:lnTo>
                  <a:lnTo>
                    <a:pt x="114" y="297"/>
                  </a:lnTo>
                  <a:lnTo>
                    <a:pt x="117" y="295"/>
                  </a:lnTo>
                  <a:lnTo>
                    <a:pt x="121" y="289"/>
                  </a:lnTo>
                  <a:lnTo>
                    <a:pt x="126" y="280"/>
                  </a:lnTo>
                  <a:lnTo>
                    <a:pt x="127" y="271"/>
                  </a:lnTo>
                  <a:lnTo>
                    <a:pt x="128" y="266"/>
                  </a:lnTo>
                  <a:lnTo>
                    <a:pt x="128" y="248"/>
                  </a:lnTo>
                  <a:lnTo>
                    <a:pt x="127" y="242"/>
                  </a:lnTo>
                  <a:lnTo>
                    <a:pt x="128" y="239"/>
                  </a:lnTo>
                  <a:lnTo>
                    <a:pt x="130" y="237"/>
                  </a:lnTo>
                  <a:lnTo>
                    <a:pt x="135" y="232"/>
                  </a:lnTo>
                  <a:lnTo>
                    <a:pt x="139" y="228"/>
                  </a:lnTo>
                  <a:lnTo>
                    <a:pt x="141" y="224"/>
                  </a:lnTo>
                  <a:lnTo>
                    <a:pt x="146" y="214"/>
                  </a:lnTo>
                  <a:lnTo>
                    <a:pt x="148" y="210"/>
                  </a:lnTo>
                  <a:lnTo>
                    <a:pt x="149" y="209"/>
                  </a:lnTo>
                  <a:lnTo>
                    <a:pt x="152" y="206"/>
                  </a:lnTo>
                  <a:lnTo>
                    <a:pt x="156" y="203"/>
                  </a:lnTo>
                  <a:lnTo>
                    <a:pt x="162" y="201"/>
                  </a:lnTo>
                  <a:lnTo>
                    <a:pt x="170" y="194"/>
                  </a:lnTo>
                  <a:lnTo>
                    <a:pt x="177" y="187"/>
                  </a:lnTo>
                  <a:lnTo>
                    <a:pt x="177" y="178"/>
                  </a:lnTo>
                  <a:lnTo>
                    <a:pt x="178" y="171"/>
                  </a:lnTo>
                  <a:lnTo>
                    <a:pt x="181" y="162"/>
                  </a:lnTo>
                  <a:lnTo>
                    <a:pt x="183" y="152"/>
                  </a:lnTo>
                  <a:lnTo>
                    <a:pt x="181" y="142"/>
                  </a:lnTo>
                  <a:lnTo>
                    <a:pt x="182" y="134"/>
                  </a:lnTo>
                  <a:lnTo>
                    <a:pt x="186" y="124"/>
                  </a:lnTo>
                  <a:lnTo>
                    <a:pt x="187" y="121"/>
                  </a:lnTo>
                  <a:lnTo>
                    <a:pt x="188" y="115"/>
                  </a:lnTo>
                  <a:lnTo>
                    <a:pt x="188" y="105"/>
                  </a:lnTo>
                  <a:lnTo>
                    <a:pt x="192" y="92"/>
                  </a:lnTo>
                  <a:lnTo>
                    <a:pt x="196" y="85"/>
                  </a:lnTo>
                  <a:lnTo>
                    <a:pt x="201" y="76"/>
                  </a:lnTo>
                  <a:lnTo>
                    <a:pt x="203" y="71"/>
                  </a:lnTo>
                  <a:lnTo>
                    <a:pt x="205" y="64"/>
                  </a:lnTo>
                  <a:lnTo>
                    <a:pt x="205" y="59"/>
                  </a:lnTo>
                  <a:lnTo>
                    <a:pt x="204" y="52"/>
                  </a:lnTo>
                  <a:lnTo>
                    <a:pt x="205" y="44"/>
                  </a:lnTo>
                  <a:lnTo>
                    <a:pt x="205" y="39"/>
                  </a:lnTo>
                  <a:lnTo>
                    <a:pt x="204" y="34"/>
                  </a:lnTo>
                  <a:lnTo>
                    <a:pt x="204" y="31"/>
                  </a:lnTo>
                  <a:lnTo>
                    <a:pt x="208" y="30"/>
                  </a:lnTo>
                  <a:lnTo>
                    <a:pt x="212" y="25"/>
                  </a:lnTo>
                  <a:lnTo>
                    <a:pt x="219" y="13"/>
                  </a:lnTo>
                  <a:lnTo>
                    <a:pt x="228" y="8"/>
                  </a:lnTo>
                  <a:lnTo>
                    <a:pt x="233" y="6"/>
                  </a:lnTo>
                  <a:lnTo>
                    <a:pt x="240" y="6"/>
                  </a:lnTo>
                  <a:lnTo>
                    <a:pt x="243" y="7"/>
                  </a:lnTo>
                  <a:lnTo>
                    <a:pt x="245" y="9"/>
                  </a:lnTo>
                  <a:lnTo>
                    <a:pt x="249" y="12"/>
                  </a:lnTo>
                  <a:lnTo>
                    <a:pt x="257" y="15"/>
                  </a:lnTo>
                  <a:lnTo>
                    <a:pt x="262" y="20"/>
                  </a:lnTo>
                  <a:lnTo>
                    <a:pt x="265" y="24"/>
                  </a:lnTo>
                  <a:lnTo>
                    <a:pt x="267" y="27"/>
                  </a:lnTo>
                  <a:lnTo>
                    <a:pt x="270" y="28"/>
                  </a:lnTo>
                  <a:lnTo>
                    <a:pt x="275" y="28"/>
                  </a:lnTo>
                  <a:lnTo>
                    <a:pt x="280" y="29"/>
                  </a:lnTo>
                  <a:lnTo>
                    <a:pt x="285" y="31"/>
                  </a:lnTo>
                  <a:lnTo>
                    <a:pt x="289" y="33"/>
                  </a:lnTo>
                  <a:lnTo>
                    <a:pt x="290" y="32"/>
                  </a:lnTo>
                  <a:lnTo>
                    <a:pt x="293" y="32"/>
                  </a:lnTo>
                  <a:lnTo>
                    <a:pt x="299" y="34"/>
                  </a:lnTo>
                  <a:lnTo>
                    <a:pt x="303" y="33"/>
                  </a:lnTo>
                  <a:lnTo>
                    <a:pt x="310" y="34"/>
                  </a:lnTo>
                  <a:lnTo>
                    <a:pt x="327" y="38"/>
                  </a:lnTo>
                  <a:lnTo>
                    <a:pt x="328" y="37"/>
                  </a:lnTo>
                  <a:lnTo>
                    <a:pt x="328" y="37"/>
                  </a:lnTo>
                  <a:lnTo>
                    <a:pt x="330" y="36"/>
                  </a:lnTo>
                  <a:lnTo>
                    <a:pt x="333" y="28"/>
                  </a:lnTo>
                  <a:lnTo>
                    <a:pt x="336" y="23"/>
                  </a:lnTo>
                  <a:lnTo>
                    <a:pt x="337" y="22"/>
                  </a:lnTo>
                  <a:lnTo>
                    <a:pt x="341" y="19"/>
                  </a:lnTo>
                  <a:lnTo>
                    <a:pt x="345" y="18"/>
                  </a:lnTo>
                  <a:lnTo>
                    <a:pt x="349" y="18"/>
                  </a:lnTo>
                  <a:lnTo>
                    <a:pt x="353" y="20"/>
                  </a:lnTo>
                  <a:lnTo>
                    <a:pt x="356" y="21"/>
                  </a:lnTo>
                  <a:lnTo>
                    <a:pt x="359" y="21"/>
                  </a:lnTo>
                  <a:lnTo>
                    <a:pt x="362" y="20"/>
                  </a:lnTo>
                  <a:lnTo>
                    <a:pt x="367" y="17"/>
                  </a:lnTo>
                  <a:lnTo>
                    <a:pt x="373" y="16"/>
                  </a:lnTo>
                  <a:lnTo>
                    <a:pt x="377" y="14"/>
                  </a:lnTo>
                  <a:lnTo>
                    <a:pt x="385" y="12"/>
                  </a:lnTo>
                  <a:lnTo>
                    <a:pt x="388" y="11"/>
                  </a:lnTo>
                  <a:lnTo>
                    <a:pt x="392" y="10"/>
                  </a:lnTo>
                  <a:lnTo>
                    <a:pt x="402" y="12"/>
                  </a:lnTo>
                  <a:lnTo>
                    <a:pt x="409" y="11"/>
                  </a:lnTo>
                  <a:lnTo>
                    <a:pt x="412" y="11"/>
                  </a:lnTo>
                  <a:lnTo>
                    <a:pt x="418" y="9"/>
                  </a:lnTo>
                  <a:lnTo>
                    <a:pt x="419" y="8"/>
                  </a:lnTo>
                  <a:lnTo>
                    <a:pt x="422" y="2"/>
                  </a:lnTo>
                  <a:lnTo>
                    <a:pt x="427" y="0"/>
                  </a:lnTo>
                  <a:lnTo>
                    <a:pt x="433" y="1"/>
                  </a:lnTo>
                  <a:lnTo>
                    <a:pt x="436" y="2"/>
                  </a:lnTo>
                  <a:lnTo>
                    <a:pt x="447" y="4"/>
                  </a:lnTo>
                  <a:lnTo>
                    <a:pt x="462" y="7"/>
                  </a:lnTo>
                  <a:lnTo>
                    <a:pt x="467" y="8"/>
                  </a:lnTo>
                  <a:lnTo>
                    <a:pt x="468" y="8"/>
                  </a:lnTo>
                  <a:lnTo>
                    <a:pt x="469" y="7"/>
                  </a:lnTo>
                  <a:lnTo>
                    <a:pt x="474" y="4"/>
                  </a:lnTo>
                  <a:lnTo>
                    <a:pt x="476" y="4"/>
                  </a:lnTo>
                  <a:lnTo>
                    <a:pt x="477" y="4"/>
                  </a:lnTo>
                  <a:lnTo>
                    <a:pt x="48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4" name="Freeform 1030">
              <a:extLst>
                <a:ext uri="{FF2B5EF4-FFF2-40B4-BE49-F238E27FC236}">
                  <a16:creationId xmlns:a16="http://schemas.microsoft.com/office/drawing/2014/main" id="{13A99A91-D2D1-FCF4-A69C-A78EECC82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1805" y="9468215"/>
              <a:ext cx="522045" cy="351692"/>
            </a:xfrm>
            <a:custGeom>
              <a:avLst/>
              <a:gdLst>
                <a:gd name="T0" fmla="*/ 289 w 417"/>
                <a:gd name="T1" fmla="*/ 27 h 281"/>
                <a:gd name="T2" fmla="*/ 294 w 417"/>
                <a:gd name="T3" fmla="*/ 57 h 281"/>
                <a:gd name="T4" fmla="*/ 291 w 417"/>
                <a:gd name="T5" fmla="*/ 70 h 281"/>
                <a:gd name="T6" fmla="*/ 313 w 417"/>
                <a:gd name="T7" fmla="*/ 76 h 281"/>
                <a:gd name="T8" fmla="*/ 322 w 417"/>
                <a:gd name="T9" fmla="*/ 90 h 281"/>
                <a:gd name="T10" fmla="*/ 347 w 417"/>
                <a:gd name="T11" fmla="*/ 109 h 281"/>
                <a:gd name="T12" fmla="*/ 367 w 417"/>
                <a:gd name="T13" fmla="*/ 127 h 281"/>
                <a:gd name="T14" fmla="*/ 381 w 417"/>
                <a:gd name="T15" fmla="*/ 146 h 281"/>
                <a:gd name="T16" fmla="*/ 390 w 417"/>
                <a:gd name="T17" fmla="*/ 160 h 281"/>
                <a:gd name="T18" fmla="*/ 408 w 417"/>
                <a:gd name="T19" fmla="*/ 172 h 281"/>
                <a:gd name="T20" fmla="*/ 416 w 417"/>
                <a:gd name="T21" fmla="*/ 190 h 281"/>
                <a:gd name="T22" fmla="*/ 396 w 417"/>
                <a:gd name="T23" fmla="*/ 191 h 281"/>
                <a:gd name="T24" fmla="*/ 351 w 417"/>
                <a:gd name="T25" fmla="*/ 185 h 281"/>
                <a:gd name="T26" fmla="*/ 321 w 417"/>
                <a:gd name="T27" fmla="*/ 193 h 281"/>
                <a:gd name="T28" fmla="*/ 291 w 417"/>
                <a:gd name="T29" fmla="*/ 203 h 281"/>
                <a:gd name="T30" fmla="*/ 270 w 417"/>
                <a:gd name="T31" fmla="*/ 202 h 281"/>
                <a:gd name="T32" fmla="*/ 257 w 417"/>
                <a:gd name="T33" fmla="*/ 220 h 281"/>
                <a:gd name="T34" fmla="*/ 219 w 417"/>
                <a:gd name="T35" fmla="*/ 215 h 281"/>
                <a:gd name="T36" fmla="*/ 196 w 417"/>
                <a:gd name="T37" fmla="*/ 210 h 281"/>
                <a:gd name="T38" fmla="*/ 172 w 417"/>
                <a:gd name="T39" fmla="*/ 190 h 281"/>
                <a:gd name="T40" fmla="*/ 137 w 417"/>
                <a:gd name="T41" fmla="*/ 213 h 281"/>
                <a:gd name="T42" fmla="*/ 134 w 417"/>
                <a:gd name="T43" fmla="*/ 242 h 281"/>
                <a:gd name="T44" fmla="*/ 120 w 417"/>
                <a:gd name="T45" fmla="*/ 241 h 281"/>
                <a:gd name="T46" fmla="*/ 111 w 417"/>
                <a:gd name="T47" fmla="*/ 240 h 281"/>
                <a:gd name="T48" fmla="*/ 92 w 417"/>
                <a:gd name="T49" fmla="*/ 237 h 281"/>
                <a:gd name="T50" fmla="*/ 68 w 417"/>
                <a:gd name="T51" fmla="*/ 242 h 281"/>
                <a:gd name="T52" fmla="*/ 65 w 417"/>
                <a:gd name="T53" fmla="*/ 260 h 281"/>
                <a:gd name="T54" fmla="*/ 54 w 417"/>
                <a:gd name="T55" fmla="*/ 277 h 281"/>
                <a:gd name="T56" fmla="*/ 52 w 417"/>
                <a:gd name="T57" fmla="*/ 264 h 281"/>
                <a:gd name="T58" fmla="*/ 47 w 417"/>
                <a:gd name="T59" fmla="*/ 254 h 281"/>
                <a:gd name="T60" fmla="*/ 30 w 417"/>
                <a:gd name="T61" fmla="*/ 239 h 281"/>
                <a:gd name="T62" fmla="*/ 22 w 417"/>
                <a:gd name="T63" fmla="*/ 224 h 281"/>
                <a:gd name="T64" fmla="*/ 14 w 417"/>
                <a:gd name="T65" fmla="*/ 210 h 281"/>
                <a:gd name="T66" fmla="*/ 5 w 417"/>
                <a:gd name="T67" fmla="*/ 185 h 281"/>
                <a:gd name="T68" fmla="*/ 6 w 417"/>
                <a:gd name="T69" fmla="*/ 177 h 281"/>
                <a:gd name="T70" fmla="*/ 1 w 417"/>
                <a:gd name="T71" fmla="*/ 162 h 281"/>
                <a:gd name="T72" fmla="*/ 8 w 417"/>
                <a:gd name="T73" fmla="*/ 153 h 281"/>
                <a:gd name="T74" fmla="*/ 19 w 417"/>
                <a:gd name="T75" fmla="*/ 136 h 281"/>
                <a:gd name="T76" fmla="*/ 30 w 417"/>
                <a:gd name="T77" fmla="*/ 118 h 281"/>
                <a:gd name="T78" fmla="*/ 51 w 417"/>
                <a:gd name="T79" fmla="*/ 111 h 281"/>
                <a:gd name="T80" fmla="*/ 68 w 417"/>
                <a:gd name="T81" fmla="*/ 101 h 281"/>
                <a:gd name="T82" fmla="*/ 79 w 417"/>
                <a:gd name="T83" fmla="*/ 109 h 281"/>
                <a:gd name="T84" fmla="*/ 98 w 417"/>
                <a:gd name="T85" fmla="*/ 100 h 281"/>
                <a:gd name="T86" fmla="*/ 133 w 417"/>
                <a:gd name="T87" fmla="*/ 96 h 281"/>
                <a:gd name="T88" fmla="*/ 146 w 417"/>
                <a:gd name="T89" fmla="*/ 80 h 281"/>
                <a:gd name="T90" fmla="*/ 143 w 417"/>
                <a:gd name="T91" fmla="*/ 70 h 281"/>
                <a:gd name="T92" fmla="*/ 151 w 417"/>
                <a:gd name="T93" fmla="*/ 64 h 281"/>
                <a:gd name="T94" fmla="*/ 181 w 417"/>
                <a:gd name="T95" fmla="*/ 60 h 281"/>
                <a:gd name="T96" fmla="*/ 203 w 417"/>
                <a:gd name="T97" fmla="*/ 52 h 281"/>
                <a:gd name="T98" fmla="*/ 223 w 417"/>
                <a:gd name="T99" fmla="*/ 33 h 281"/>
                <a:gd name="T100" fmla="*/ 234 w 417"/>
                <a:gd name="T101" fmla="*/ 21 h 281"/>
                <a:gd name="T102" fmla="*/ 241 w 417"/>
                <a:gd name="T103" fmla="*/ 9 h 281"/>
                <a:gd name="T104" fmla="*/ 250 w 417"/>
                <a:gd name="T105" fmla="*/ 3 h 281"/>
                <a:gd name="T106" fmla="*/ 270 w 417"/>
                <a:gd name="T107" fmla="*/ 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7" h="281">
                  <a:moveTo>
                    <a:pt x="270" y="3"/>
                  </a:moveTo>
                  <a:lnTo>
                    <a:pt x="272" y="7"/>
                  </a:lnTo>
                  <a:lnTo>
                    <a:pt x="273" y="8"/>
                  </a:lnTo>
                  <a:lnTo>
                    <a:pt x="283" y="17"/>
                  </a:lnTo>
                  <a:lnTo>
                    <a:pt x="285" y="20"/>
                  </a:lnTo>
                  <a:lnTo>
                    <a:pt x="289" y="27"/>
                  </a:lnTo>
                  <a:lnTo>
                    <a:pt x="292" y="31"/>
                  </a:lnTo>
                  <a:lnTo>
                    <a:pt x="295" y="38"/>
                  </a:lnTo>
                  <a:lnTo>
                    <a:pt x="296" y="42"/>
                  </a:lnTo>
                  <a:lnTo>
                    <a:pt x="295" y="45"/>
                  </a:lnTo>
                  <a:lnTo>
                    <a:pt x="295" y="53"/>
                  </a:lnTo>
                  <a:lnTo>
                    <a:pt x="294" y="57"/>
                  </a:lnTo>
                  <a:lnTo>
                    <a:pt x="290" y="61"/>
                  </a:lnTo>
                  <a:lnTo>
                    <a:pt x="290" y="63"/>
                  </a:lnTo>
                  <a:lnTo>
                    <a:pt x="290" y="65"/>
                  </a:lnTo>
                  <a:lnTo>
                    <a:pt x="291" y="66"/>
                  </a:lnTo>
                  <a:lnTo>
                    <a:pt x="292" y="66"/>
                  </a:lnTo>
                  <a:lnTo>
                    <a:pt x="291" y="70"/>
                  </a:lnTo>
                  <a:lnTo>
                    <a:pt x="293" y="73"/>
                  </a:lnTo>
                  <a:lnTo>
                    <a:pt x="296" y="74"/>
                  </a:lnTo>
                  <a:lnTo>
                    <a:pt x="304" y="74"/>
                  </a:lnTo>
                  <a:lnTo>
                    <a:pt x="308" y="75"/>
                  </a:lnTo>
                  <a:lnTo>
                    <a:pt x="311" y="75"/>
                  </a:lnTo>
                  <a:lnTo>
                    <a:pt x="313" y="76"/>
                  </a:lnTo>
                  <a:lnTo>
                    <a:pt x="313" y="77"/>
                  </a:lnTo>
                  <a:lnTo>
                    <a:pt x="312" y="82"/>
                  </a:lnTo>
                  <a:lnTo>
                    <a:pt x="313" y="85"/>
                  </a:lnTo>
                  <a:lnTo>
                    <a:pt x="316" y="88"/>
                  </a:lnTo>
                  <a:lnTo>
                    <a:pt x="318" y="89"/>
                  </a:lnTo>
                  <a:lnTo>
                    <a:pt x="322" y="90"/>
                  </a:lnTo>
                  <a:lnTo>
                    <a:pt x="330" y="91"/>
                  </a:lnTo>
                  <a:lnTo>
                    <a:pt x="334" y="93"/>
                  </a:lnTo>
                  <a:lnTo>
                    <a:pt x="339" y="98"/>
                  </a:lnTo>
                  <a:lnTo>
                    <a:pt x="345" y="103"/>
                  </a:lnTo>
                  <a:lnTo>
                    <a:pt x="347" y="106"/>
                  </a:lnTo>
                  <a:lnTo>
                    <a:pt x="347" y="109"/>
                  </a:lnTo>
                  <a:lnTo>
                    <a:pt x="345" y="111"/>
                  </a:lnTo>
                  <a:lnTo>
                    <a:pt x="345" y="112"/>
                  </a:lnTo>
                  <a:lnTo>
                    <a:pt x="348" y="115"/>
                  </a:lnTo>
                  <a:lnTo>
                    <a:pt x="351" y="118"/>
                  </a:lnTo>
                  <a:lnTo>
                    <a:pt x="357" y="122"/>
                  </a:lnTo>
                  <a:lnTo>
                    <a:pt x="367" y="127"/>
                  </a:lnTo>
                  <a:lnTo>
                    <a:pt x="372" y="131"/>
                  </a:lnTo>
                  <a:lnTo>
                    <a:pt x="374" y="133"/>
                  </a:lnTo>
                  <a:lnTo>
                    <a:pt x="376" y="136"/>
                  </a:lnTo>
                  <a:lnTo>
                    <a:pt x="380" y="138"/>
                  </a:lnTo>
                  <a:lnTo>
                    <a:pt x="383" y="141"/>
                  </a:lnTo>
                  <a:lnTo>
                    <a:pt x="381" y="146"/>
                  </a:lnTo>
                  <a:lnTo>
                    <a:pt x="381" y="148"/>
                  </a:lnTo>
                  <a:lnTo>
                    <a:pt x="382" y="150"/>
                  </a:lnTo>
                  <a:lnTo>
                    <a:pt x="385" y="153"/>
                  </a:lnTo>
                  <a:lnTo>
                    <a:pt x="385" y="155"/>
                  </a:lnTo>
                  <a:lnTo>
                    <a:pt x="387" y="159"/>
                  </a:lnTo>
                  <a:lnTo>
                    <a:pt x="390" y="160"/>
                  </a:lnTo>
                  <a:lnTo>
                    <a:pt x="394" y="161"/>
                  </a:lnTo>
                  <a:lnTo>
                    <a:pt x="396" y="163"/>
                  </a:lnTo>
                  <a:lnTo>
                    <a:pt x="401" y="166"/>
                  </a:lnTo>
                  <a:lnTo>
                    <a:pt x="405" y="168"/>
                  </a:lnTo>
                  <a:lnTo>
                    <a:pt x="408" y="170"/>
                  </a:lnTo>
                  <a:lnTo>
                    <a:pt x="408" y="172"/>
                  </a:lnTo>
                  <a:lnTo>
                    <a:pt x="410" y="173"/>
                  </a:lnTo>
                  <a:lnTo>
                    <a:pt x="410" y="175"/>
                  </a:lnTo>
                  <a:lnTo>
                    <a:pt x="410" y="179"/>
                  </a:lnTo>
                  <a:lnTo>
                    <a:pt x="411" y="184"/>
                  </a:lnTo>
                  <a:lnTo>
                    <a:pt x="413" y="187"/>
                  </a:lnTo>
                  <a:lnTo>
                    <a:pt x="416" y="190"/>
                  </a:lnTo>
                  <a:lnTo>
                    <a:pt x="406" y="187"/>
                  </a:lnTo>
                  <a:lnTo>
                    <a:pt x="405" y="187"/>
                  </a:lnTo>
                  <a:lnTo>
                    <a:pt x="403" y="187"/>
                  </a:lnTo>
                  <a:lnTo>
                    <a:pt x="398" y="190"/>
                  </a:lnTo>
                  <a:lnTo>
                    <a:pt x="397" y="191"/>
                  </a:lnTo>
                  <a:lnTo>
                    <a:pt x="396" y="191"/>
                  </a:lnTo>
                  <a:lnTo>
                    <a:pt x="391" y="190"/>
                  </a:lnTo>
                  <a:lnTo>
                    <a:pt x="376" y="187"/>
                  </a:lnTo>
                  <a:lnTo>
                    <a:pt x="365" y="185"/>
                  </a:lnTo>
                  <a:lnTo>
                    <a:pt x="362" y="184"/>
                  </a:lnTo>
                  <a:lnTo>
                    <a:pt x="356" y="183"/>
                  </a:lnTo>
                  <a:lnTo>
                    <a:pt x="351" y="185"/>
                  </a:lnTo>
                  <a:lnTo>
                    <a:pt x="348" y="191"/>
                  </a:lnTo>
                  <a:lnTo>
                    <a:pt x="347" y="192"/>
                  </a:lnTo>
                  <a:lnTo>
                    <a:pt x="341" y="194"/>
                  </a:lnTo>
                  <a:lnTo>
                    <a:pt x="338" y="194"/>
                  </a:lnTo>
                  <a:lnTo>
                    <a:pt x="331" y="195"/>
                  </a:lnTo>
                  <a:lnTo>
                    <a:pt x="321" y="193"/>
                  </a:lnTo>
                  <a:lnTo>
                    <a:pt x="317" y="194"/>
                  </a:lnTo>
                  <a:lnTo>
                    <a:pt x="314" y="195"/>
                  </a:lnTo>
                  <a:lnTo>
                    <a:pt x="306" y="197"/>
                  </a:lnTo>
                  <a:lnTo>
                    <a:pt x="302" y="199"/>
                  </a:lnTo>
                  <a:lnTo>
                    <a:pt x="296" y="200"/>
                  </a:lnTo>
                  <a:lnTo>
                    <a:pt x="291" y="203"/>
                  </a:lnTo>
                  <a:lnTo>
                    <a:pt x="288" y="204"/>
                  </a:lnTo>
                  <a:lnTo>
                    <a:pt x="285" y="204"/>
                  </a:lnTo>
                  <a:lnTo>
                    <a:pt x="282" y="203"/>
                  </a:lnTo>
                  <a:lnTo>
                    <a:pt x="278" y="201"/>
                  </a:lnTo>
                  <a:lnTo>
                    <a:pt x="274" y="201"/>
                  </a:lnTo>
                  <a:lnTo>
                    <a:pt x="270" y="202"/>
                  </a:lnTo>
                  <a:lnTo>
                    <a:pt x="266" y="205"/>
                  </a:lnTo>
                  <a:lnTo>
                    <a:pt x="265" y="206"/>
                  </a:lnTo>
                  <a:lnTo>
                    <a:pt x="262" y="211"/>
                  </a:lnTo>
                  <a:lnTo>
                    <a:pt x="259" y="219"/>
                  </a:lnTo>
                  <a:lnTo>
                    <a:pt x="257" y="220"/>
                  </a:lnTo>
                  <a:lnTo>
                    <a:pt x="257" y="220"/>
                  </a:lnTo>
                  <a:lnTo>
                    <a:pt x="256" y="221"/>
                  </a:lnTo>
                  <a:lnTo>
                    <a:pt x="239" y="217"/>
                  </a:lnTo>
                  <a:lnTo>
                    <a:pt x="232" y="216"/>
                  </a:lnTo>
                  <a:lnTo>
                    <a:pt x="228" y="217"/>
                  </a:lnTo>
                  <a:lnTo>
                    <a:pt x="222" y="215"/>
                  </a:lnTo>
                  <a:lnTo>
                    <a:pt x="219" y="215"/>
                  </a:lnTo>
                  <a:lnTo>
                    <a:pt x="218" y="216"/>
                  </a:lnTo>
                  <a:lnTo>
                    <a:pt x="214" y="214"/>
                  </a:lnTo>
                  <a:lnTo>
                    <a:pt x="209" y="212"/>
                  </a:lnTo>
                  <a:lnTo>
                    <a:pt x="204" y="211"/>
                  </a:lnTo>
                  <a:lnTo>
                    <a:pt x="199" y="211"/>
                  </a:lnTo>
                  <a:lnTo>
                    <a:pt x="196" y="210"/>
                  </a:lnTo>
                  <a:lnTo>
                    <a:pt x="194" y="207"/>
                  </a:lnTo>
                  <a:lnTo>
                    <a:pt x="191" y="203"/>
                  </a:lnTo>
                  <a:lnTo>
                    <a:pt x="186" y="198"/>
                  </a:lnTo>
                  <a:lnTo>
                    <a:pt x="178" y="195"/>
                  </a:lnTo>
                  <a:lnTo>
                    <a:pt x="174" y="192"/>
                  </a:lnTo>
                  <a:lnTo>
                    <a:pt x="172" y="190"/>
                  </a:lnTo>
                  <a:lnTo>
                    <a:pt x="169" y="189"/>
                  </a:lnTo>
                  <a:lnTo>
                    <a:pt x="162" y="189"/>
                  </a:lnTo>
                  <a:lnTo>
                    <a:pt x="157" y="191"/>
                  </a:lnTo>
                  <a:lnTo>
                    <a:pt x="148" y="196"/>
                  </a:lnTo>
                  <a:lnTo>
                    <a:pt x="141" y="208"/>
                  </a:lnTo>
                  <a:lnTo>
                    <a:pt x="137" y="213"/>
                  </a:lnTo>
                  <a:lnTo>
                    <a:pt x="133" y="214"/>
                  </a:lnTo>
                  <a:lnTo>
                    <a:pt x="133" y="217"/>
                  </a:lnTo>
                  <a:lnTo>
                    <a:pt x="134" y="222"/>
                  </a:lnTo>
                  <a:lnTo>
                    <a:pt x="134" y="227"/>
                  </a:lnTo>
                  <a:lnTo>
                    <a:pt x="133" y="235"/>
                  </a:lnTo>
                  <a:lnTo>
                    <a:pt x="134" y="242"/>
                  </a:lnTo>
                  <a:lnTo>
                    <a:pt x="132" y="241"/>
                  </a:lnTo>
                  <a:lnTo>
                    <a:pt x="130" y="237"/>
                  </a:lnTo>
                  <a:lnTo>
                    <a:pt x="129" y="237"/>
                  </a:lnTo>
                  <a:lnTo>
                    <a:pt x="124" y="238"/>
                  </a:lnTo>
                  <a:lnTo>
                    <a:pt x="122" y="240"/>
                  </a:lnTo>
                  <a:lnTo>
                    <a:pt x="120" y="241"/>
                  </a:lnTo>
                  <a:lnTo>
                    <a:pt x="120" y="241"/>
                  </a:lnTo>
                  <a:lnTo>
                    <a:pt x="118" y="240"/>
                  </a:lnTo>
                  <a:lnTo>
                    <a:pt x="117" y="240"/>
                  </a:lnTo>
                  <a:lnTo>
                    <a:pt x="115" y="240"/>
                  </a:lnTo>
                  <a:lnTo>
                    <a:pt x="112" y="240"/>
                  </a:lnTo>
                  <a:lnTo>
                    <a:pt x="111" y="240"/>
                  </a:lnTo>
                  <a:lnTo>
                    <a:pt x="110" y="240"/>
                  </a:lnTo>
                  <a:lnTo>
                    <a:pt x="108" y="238"/>
                  </a:lnTo>
                  <a:lnTo>
                    <a:pt x="99" y="236"/>
                  </a:lnTo>
                  <a:lnTo>
                    <a:pt x="98" y="235"/>
                  </a:lnTo>
                  <a:lnTo>
                    <a:pt x="96" y="235"/>
                  </a:lnTo>
                  <a:lnTo>
                    <a:pt x="92" y="237"/>
                  </a:lnTo>
                  <a:lnTo>
                    <a:pt x="90" y="238"/>
                  </a:lnTo>
                  <a:lnTo>
                    <a:pt x="82" y="240"/>
                  </a:lnTo>
                  <a:lnTo>
                    <a:pt x="75" y="240"/>
                  </a:lnTo>
                  <a:lnTo>
                    <a:pt x="72" y="240"/>
                  </a:lnTo>
                  <a:lnTo>
                    <a:pt x="70" y="241"/>
                  </a:lnTo>
                  <a:lnTo>
                    <a:pt x="68" y="242"/>
                  </a:lnTo>
                  <a:lnTo>
                    <a:pt x="68" y="245"/>
                  </a:lnTo>
                  <a:lnTo>
                    <a:pt x="66" y="250"/>
                  </a:lnTo>
                  <a:lnTo>
                    <a:pt x="65" y="252"/>
                  </a:lnTo>
                  <a:lnTo>
                    <a:pt x="66" y="253"/>
                  </a:lnTo>
                  <a:lnTo>
                    <a:pt x="65" y="257"/>
                  </a:lnTo>
                  <a:lnTo>
                    <a:pt x="65" y="260"/>
                  </a:lnTo>
                  <a:lnTo>
                    <a:pt x="65" y="263"/>
                  </a:lnTo>
                  <a:lnTo>
                    <a:pt x="63" y="266"/>
                  </a:lnTo>
                  <a:lnTo>
                    <a:pt x="60" y="272"/>
                  </a:lnTo>
                  <a:lnTo>
                    <a:pt x="59" y="276"/>
                  </a:lnTo>
                  <a:lnTo>
                    <a:pt x="56" y="280"/>
                  </a:lnTo>
                  <a:lnTo>
                    <a:pt x="54" y="277"/>
                  </a:lnTo>
                  <a:lnTo>
                    <a:pt x="54" y="274"/>
                  </a:lnTo>
                  <a:lnTo>
                    <a:pt x="53" y="270"/>
                  </a:lnTo>
                  <a:lnTo>
                    <a:pt x="54" y="269"/>
                  </a:lnTo>
                  <a:lnTo>
                    <a:pt x="53" y="268"/>
                  </a:lnTo>
                  <a:lnTo>
                    <a:pt x="53" y="268"/>
                  </a:lnTo>
                  <a:lnTo>
                    <a:pt x="52" y="264"/>
                  </a:lnTo>
                  <a:lnTo>
                    <a:pt x="53" y="262"/>
                  </a:lnTo>
                  <a:lnTo>
                    <a:pt x="52" y="260"/>
                  </a:lnTo>
                  <a:lnTo>
                    <a:pt x="51" y="258"/>
                  </a:lnTo>
                  <a:lnTo>
                    <a:pt x="49" y="256"/>
                  </a:lnTo>
                  <a:lnTo>
                    <a:pt x="48" y="255"/>
                  </a:lnTo>
                  <a:lnTo>
                    <a:pt x="47" y="254"/>
                  </a:lnTo>
                  <a:lnTo>
                    <a:pt x="45" y="253"/>
                  </a:lnTo>
                  <a:lnTo>
                    <a:pt x="43" y="253"/>
                  </a:lnTo>
                  <a:lnTo>
                    <a:pt x="40" y="250"/>
                  </a:lnTo>
                  <a:lnTo>
                    <a:pt x="36" y="247"/>
                  </a:lnTo>
                  <a:lnTo>
                    <a:pt x="33" y="242"/>
                  </a:lnTo>
                  <a:lnTo>
                    <a:pt x="30" y="239"/>
                  </a:lnTo>
                  <a:lnTo>
                    <a:pt x="26" y="235"/>
                  </a:lnTo>
                  <a:lnTo>
                    <a:pt x="22" y="231"/>
                  </a:lnTo>
                  <a:lnTo>
                    <a:pt x="20" y="227"/>
                  </a:lnTo>
                  <a:lnTo>
                    <a:pt x="19" y="225"/>
                  </a:lnTo>
                  <a:lnTo>
                    <a:pt x="20" y="224"/>
                  </a:lnTo>
                  <a:lnTo>
                    <a:pt x="22" y="224"/>
                  </a:lnTo>
                  <a:lnTo>
                    <a:pt x="22" y="224"/>
                  </a:lnTo>
                  <a:lnTo>
                    <a:pt x="22" y="223"/>
                  </a:lnTo>
                  <a:lnTo>
                    <a:pt x="21" y="220"/>
                  </a:lnTo>
                  <a:lnTo>
                    <a:pt x="20" y="216"/>
                  </a:lnTo>
                  <a:lnTo>
                    <a:pt x="19" y="214"/>
                  </a:lnTo>
                  <a:lnTo>
                    <a:pt x="14" y="210"/>
                  </a:lnTo>
                  <a:lnTo>
                    <a:pt x="11" y="207"/>
                  </a:lnTo>
                  <a:lnTo>
                    <a:pt x="9" y="206"/>
                  </a:lnTo>
                  <a:lnTo>
                    <a:pt x="9" y="204"/>
                  </a:lnTo>
                  <a:lnTo>
                    <a:pt x="7" y="191"/>
                  </a:lnTo>
                  <a:lnTo>
                    <a:pt x="7" y="187"/>
                  </a:lnTo>
                  <a:lnTo>
                    <a:pt x="5" y="185"/>
                  </a:lnTo>
                  <a:lnTo>
                    <a:pt x="5" y="185"/>
                  </a:lnTo>
                  <a:lnTo>
                    <a:pt x="4" y="184"/>
                  </a:lnTo>
                  <a:lnTo>
                    <a:pt x="4" y="182"/>
                  </a:lnTo>
                  <a:lnTo>
                    <a:pt x="5" y="180"/>
                  </a:lnTo>
                  <a:lnTo>
                    <a:pt x="5" y="179"/>
                  </a:lnTo>
                  <a:lnTo>
                    <a:pt x="6" y="177"/>
                  </a:lnTo>
                  <a:lnTo>
                    <a:pt x="6" y="165"/>
                  </a:lnTo>
                  <a:lnTo>
                    <a:pt x="5" y="165"/>
                  </a:lnTo>
                  <a:lnTo>
                    <a:pt x="5" y="164"/>
                  </a:lnTo>
                  <a:lnTo>
                    <a:pt x="3" y="164"/>
                  </a:lnTo>
                  <a:lnTo>
                    <a:pt x="2" y="164"/>
                  </a:lnTo>
                  <a:lnTo>
                    <a:pt x="1" y="162"/>
                  </a:lnTo>
                  <a:lnTo>
                    <a:pt x="0" y="160"/>
                  </a:lnTo>
                  <a:lnTo>
                    <a:pt x="1" y="159"/>
                  </a:lnTo>
                  <a:lnTo>
                    <a:pt x="1" y="157"/>
                  </a:lnTo>
                  <a:lnTo>
                    <a:pt x="2" y="156"/>
                  </a:lnTo>
                  <a:lnTo>
                    <a:pt x="4" y="155"/>
                  </a:lnTo>
                  <a:lnTo>
                    <a:pt x="8" y="153"/>
                  </a:lnTo>
                  <a:lnTo>
                    <a:pt x="9" y="152"/>
                  </a:lnTo>
                  <a:lnTo>
                    <a:pt x="11" y="151"/>
                  </a:lnTo>
                  <a:lnTo>
                    <a:pt x="11" y="149"/>
                  </a:lnTo>
                  <a:lnTo>
                    <a:pt x="14" y="143"/>
                  </a:lnTo>
                  <a:lnTo>
                    <a:pt x="18" y="137"/>
                  </a:lnTo>
                  <a:lnTo>
                    <a:pt x="19" y="136"/>
                  </a:lnTo>
                  <a:lnTo>
                    <a:pt x="20" y="132"/>
                  </a:lnTo>
                  <a:lnTo>
                    <a:pt x="23" y="127"/>
                  </a:lnTo>
                  <a:lnTo>
                    <a:pt x="24" y="125"/>
                  </a:lnTo>
                  <a:lnTo>
                    <a:pt x="25" y="122"/>
                  </a:lnTo>
                  <a:lnTo>
                    <a:pt x="26" y="121"/>
                  </a:lnTo>
                  <a:lnTo>
                    <a:pt x="30" y="118"/>
                  </a:lnTo>
                  <a:lnTo>
                    <a:pt x="33" y="112"/>
                  </a:lnTo>
                  <a:lnTo>
                    <a:pt x="37" y="113"/>
                  </a:lnTo>
                  <a:lnTo>
                    <a:pt x="41" y="113"/>
                  </a:lnTo>
                  <a:lnTo>
                    <a:pt x="45" y="114"/>
                  </a:lnTo>
                  <a:lnTo>
                    <a:pt x="49" y="113"/>
                  </a:lnTo>
                  <a:lnTo>
                    <a:pt x="51" y="111"/>
                  </a:lnTo>
                  <a:lnTo>
                    <a:pt x="56" y="109"/>
                  </a:lnTo>
                  <a:lnTo>
                    <a:pt x="62" y="107"/>
                  </a:lnTo>
                  <a:lnTo>
                    <a:pt x="64" y="104"/>
                  </a:lnTo>
                  <a:lnTo>
                    <a:pt x="65" y="103"/>
                  </a:lnTo>
                  <a:lnTo>
                    <a:pt x="67" y="101"/>
                  </a:lnTo>
                  <a:lnTo>
                    <a:pt x="68" y="101"/>
                  </a:lnTo>
                  <a:lnTo>
                    <a:pt x="68" y="102"/>
                  </a:lnTo>
                  <a:lnTo>
                    <a:pt x="69" y="105"/>
                  </a:lnTo>
                  <a:lnTo>
                    <a:pt x="71" y="108"/>
                  </a:lnTo>
                  <a:lnTo>
                    <a:pt x="76" y="112"/>
                  </a:lnTo>
                  <a:lnTo>
                    <a:pt x="76" y="111"/>
                  </a:lnTo>
                  <a:lnTo>
                    <a:pt x="79" y="109"/>
                  </a:lnTo>
                  <a:lnTo>
                    <a:pt x="85" y="107"/>
                  </a:lnTo>
                  <a:lnTo>
                    <a:pt x="86" y="107"/>
                  </a:lnTo>
                  <a:lnTo>
                    <a:pt x="90" y="103"/>
                  </a:lnTo>
                  <a:lnTo>
                    <a:pt x="95" y="101"/>
                  </a:lnTo>
                  <a:lnTo>
                    <a:pt x="96" y="101"/>
                  </a:lnTo>
                  <a:lnTo>
                    <a:pt x="98" y="100"/>
                  </a:lnTo>
                  <a:lnTo>
                    <a:pt x="103" y="97"/>
                  </a:lnTo>
                  <a:lnTo>
                    <a:pt x="107" y="97"/>
                  </a:lnTo>
                  <a:lnTo>
                    <a:pt x="112" y="97"/>
                  </a:lnTo>
                  <a:lnTo>
                    <a:pt x="122" y="96"/>
                  </a:lnTo>
                  <a:lnTo>
                    <a:pt x="129" y="96"/>
                  </a:lnTo>
                  <a:lnTo>
                    <a:pt x="133" y="96"/>
                  </a:lnTo>
                  <a:lnTo>
                    <a:pt x="133" y="95"/>
                  </a:lnTo>
                  <a:lnTo>
                    <a:pt x="134" y="91"/>
                  </a:lnTo>
                  <a:lnTo>
                    <a:pt x="135" y="91"/>
                  </a:lnTo>
                  <a:lnTo>
                    <a:pt x="138" y="89"/>
                  </a:lnTo>
                  <a:lnTo>
                    <a:pt x="144" y="84"/>
                  </a:lnTo>
                  <a:lnTo>
                    <a:pt x="146" y="80"/>
                  </a:lnTo>
                  <a:lnTo>
                    <a:pt x="148" y="78"/>
                  </a:lnTo>
                  <a:lnTo>
                    <a:pt x="148" y="78"/>
                  </a:lnTo>
                  <a:lnTo>
                    <a:pt x="148" y="78"/>
                  </a:lnTo>
                  <a:lnTo>
                    <a:pt x="150" y="76"/>
                  </a:lnTo>
                  <a:lnTo>
                    <a:pt x="148" y="74"/>
                  </a:lnTo>
                  <a:lnTo>
                    <a:pt x="143" y="70"/>
                  </a:lnTo>
                  <a:lnTo>
                    <a:pt x="143" y="69"/>
                  </a:lnTo>
                  <a:lnTo>
                    <a:pt x="142" y="69"/>
                  </a:lnTo>
                  <a:lnTo>
                    <a:pt x="143" y="68"/>
                  </a:lnTo>
                  <a:lnTo>
                    <a:pt x="145" y="67"/>
                  </a:lnTo>
                  <a:lnTo>
                    <a:pt x="148" y="65"/>
                  </a:lnTo>
                  <a:lnTo>
                    <a:pt x="151" y="64"/>
                  </a:lnTo>
                  <a:lnTo>
                    <a:pt x="159" y="64"/>
                  </a:lnTo>
                  <a:lnTo>
                    <a:pt x="166" y="64"/>
                  </a:lnTo>
                  <a:lnTo>
                    <a:pt x="168" y="64"/>
                  </a:lnTo>
                  <a:lnTo>
                    <a:pt x="174" y="63"/>
                  </a:lnTo>
                  <a:lnTo>
                    <a:pt x="177" y="62"/>
                  </a:lnTo>
                  <a:lnTo>
                    <a:pt x="181" y="60"/>
                  </a:lnTo>
                  <a:lnTo>
                    <a:pt x="189" y="61"/>
                  </a:lnTo>
                  <a:lnTo>
                    <a:pt x="197" y="56"/>
                  </a:lnTo>
                  <a:lnTo>
                    <a:pt x="198" y="55"/>
                  </a:lnTo>
                  <a:lnTo>
                    <a:pt x="200" y="54"/>
                  </a:lnTo>
                  <a:lnTo>
                    <a:pt x="200" y="53"/>
                  </a:lnTo>
                  <a:lnTo>
                    <a:pt x="203" y="52"/>
                  </a:lnTo>
                  <a:lnTo>
                    <a:pt x="207" y="48"/>
                  </a:lnTo>
                  <a:lnTo>
                    <a:pt x="210" y="44"/>
                  </a:lnTo>
                  <a:lnTo>
                    <a:pt x="211" y="42"/>
                  </a:lnTo>
                  <a:lnTo>
                    <a:pt x="219" y="33"/>
                  </a:lnTo>
                  <a:lnTo>
                    <a:pt x="222" y="33"/>
                  </a:lnTo>
                  <a:lnTo>
                    <a:pt x="223" y="33"/>
                  </a:lnTo>
                  <a:lnTo>
                    <a:pt x="227" y="27"/>
                  </a:lnTo>
                  <a:lnTo>
                    <a:pt x="227" y="26"/>
                  </a:lnTo>
                  <a:lnTo>
                    <a:pt x="229" y="25"/>
                  </a:lnTo>
                  <a:lnTo>
                    <a:pt x="231" y="25"/>
                  </a:lnTo>
                  <a:lnTo>
                    <a:pt x="232" y="23"/>
                  </a:lnTo>
                  <a:lnTo>
                    <a:pt x="234" y="21"/>
                  </a:lnTo>
                  <a:lnTo>
                    <a:pt x="234" y="17"/>
                  </a:lnTo>
                  <a:lnTo>
                    <a:pt x="233" y="15"/>
                  </a:lnTo>
                  <a:lnTo>
                    <a:pt x="233" y="14"/>
                  </a:lnTo>
                  <a:lnTo>
                    <a:pt x="234" y="12"/>
                  </a:lnTo>
                  <a:lnTo>
                    <a:pt x="235" y="12"/>
                  </a:lnTo>
                  <a:lnTo>
                    <a:pt x="241" y="9"/>
                  </a:lnTo>
                  <a:lnTo>
                    <a:pt x="243" y="7"/>
                  </a:lnTo>
                  <a:lnTo>
                    <a:pt x="244" y="6"/>
                  </a:lnTo>
                  <a:lnTo>
                    <a:pt x="246" y="6"/>
                  </a:lnTo>
                  <a:lnTo>
                    <a:pt x="248" y="6"/>
                  </a:lnTo>
                  <a:lnTo>
                    <a:pt x="249" y="5"/>
                  </a:lnTo>
                  <a:lnTo>
                    <a:pt x="250" y="3"/>
                  </a:lnTo>
                  <a:lnTo>
                    <a:pt x="254" y="1"/>
                  </a:lnTo>
                  <a:lnTo>
                    <a:pt x="259" y="0"/>
                  </a:lnTo>
                  <a:lnTo>
                    <a:pt x="263" y="1"/>
                  </a:lnTo>
                  <a:lnTo>
                    <a:pt x="266" y="1"/>
                  </a:lnTo>
                  <a:lnTo>
                    <a:pt x="269" y="3"/>
                  </a:lnTo>
                  <a:lnTo>
                    <a:pt x="27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5" name="Freeform 1032">
              <a:extLst>
                <a:ext uri="{FF2B5EF4-FFF2-40B4-BE49-F238E27FC236}">
                  <a16:creationId xmlns:a16="http://schemas.microsoft.com/office/drawing/2014/main" id="{49D60C34-0541-7D6C-ED3B-A11C10D53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9920" y="9759462"/>
              <a:ext cx="302237" cy="346195"/>
            </a:xfrm>
            <a:custGeom>
              <a:avLst/>
              <a:gdLst>
                <a:gd name="T0" fmla="*/ 227 w 241"/>
                <a:gd name="T1" fmla="*/ 40 h 278"/>
                <a:gd name="T2" fmla="*/ 216 w 241"/>
                <a:gd name="T3" fmla="*/ 90 h 278"/>
                <a:gd name="T4" fmla="*/ 205 w 241"/>
                <a:gd name="T5" fmla="*/ 142 h 278"/>
                <a:gd name="T6" fmla="*/ 181 w 241"/>
                <a:gd name="T7" fmla="*/ 162 h 278"/>
                <a:gd name="T8" fmla="*/ 162 w 241"/>
                <a:gd name="T9" fmla="*/ 190 h 278"/>
                <a:gd name="T10" fmla="*/ 152 w 241"/>
                <a:gd name="T11" fmla="*/ 243 h 278"/>
                <a:gd name="T12" fmla="*/ 133 w 241"/>
                <a:gd name="T13" fmla="*/ 255 h 278"/>
                <a:gd name="T14" fmla="*/ 110 w 241"/>
                <a:gd name="T15" fmla="*/ 272 h 278"/>
                <a:gd name="T16" fmla="*/ 105 w 241"/>
                <a:gd name="T17" fmla="*/ 267 h 278"/>
                <a:gd name="T18" fmla="*/ 103 w 241"/>
                <a:gd name="T19" fmla="*/ 254 h 278"/>
                <a:gd name="T20" fmla="*/ 90 w 241"/>
                <a:gd name="T21" fmla="*/ 260 h 278"/>
                <a:gd name="T22" fmla="*/ 83 w 241"/>
                <a:gd name="T23" fmla="*/ 263 h 278"/>
                <a:gd name="T24" fmla="*/ 73 w 241"/>
                <a:gd name="T25" fmla="*/ 272 h 278"/>
                <a:gd name="T26" fmla="*/ 64 w 241"/>
                <a:gd name="T27" fmla="*/ 264 h 278"/>
                <a:gd name="T28" fmla="*/ 55 w 241"/>
                <a:gd name="T29" fmla="*/ 259 h 278"/>
                <a:gd name="T30" fmla="*/ 40 w 241"/>
                <a:gd name="T31" fmla="*/ 266 h 278"/>
                <a:gd name="T32" fmla="*/ 29 w 241"/>
                <a:gd name="T33" fmla="*/ 277 h 278"/>
                <a:gd name="T34" fmla="*/ 21 w 241"/>
                <a:gd name="T35" fmla="*/ 267 h 278"/>
                <a:gd name="T36" fmla="*/ 2 w 241"/>
                <a:gd name="T37" fmla="*/ 237 h 278"/>
                <a:gd name="T38" fmla="*/ 20 w 241"/>
                <a:gd name="T39" fmla="*/ 236 h 278"/>
                <a:gd name="T40" fmla="*/ 23 w 241"/>
                <a:gd name="T41" fmla="*/ 230 h 278"/>
                <a:gd name="T42" fmla="*/ 21 w 241"/>
                <a:gd name="T43" fmla="*/ 220 h 278"/>
                <a:gd name="T44" fmla="*/ 19 w 241"/>
                <a:gd name="T45" fmla="*/ 211 h 278"/>
                <a:gd name="T46" fmla="*/ 15 w 241"/>
                <a:gd name="T47" fmla="*/ 200 h 278"/>
                <a:gd name="T48" fmla="*/ 24 w 241"/>
                <a:gd name="T49" fmla="*/ 193 h 278"/>
                <a:gd name="T50" fmla="*/ 43 w 241"/>
                <a:gd name="T51" fmla="*/ 187 h 278"/>
                <a:gd name="T52" fmla="*/ 43 w 241"/>
                <a:gd name="T53" fmla="*/ 178 h 278"/>
                <a:gd name="T54" fmla="*/ 57 w 241"/>
                <a:gd name="T55" fmla="*/ 187 h 278"/>
                <a:gd name="T56" fmla="*/ 83 w 241"/>
                <a:gd name="T57" fmla="*/ 187 h 278"/>
                <a:gd name="T58" fmla="*/ 87 w 241"/>
                <a:gd name="T59" fmla="*/ 195 h 278"/>
                <a:gd name="T60" fmla="*/ 98 w 241"/>
                <a:gd name="T61" fmla="*/ 191 h 278"/>
                <a:gd name="T62" fmla="*/ 102 w 241"/>
                <a:gd name="T63" fmla="*/ 180 h 278"/>
                <a:gd name="T64" fmla="*/ 107 w 241"/>
                <a:gd name="T65" fmla="*/ 166 h 278"/>
                <a:gd name="T66" fmla="*/ 108 w 241"/>
                <a:gd name="T67" fmla="*/ 137 h 278"/>
                <a:gd name="T68" fmla="*/ 95 w 241"/>
                <a:gd name="T69" fmla="*/ 127 h 278"/>
                <a:gd name="T70" fmla="*/ 88 w 241"/>
                <a:gd name="T71" fmla="*/ 111 h 278"/>
                <a:gd name="T72" fmla="*/ 100 w 241"/>
                <a:gd name="T73" fmla="*/ 100 h 278"/>
                <a:gd name="T74" fmla="*/ 107 w 241"/>
                <a:gd name="T75" fmla="*/ 91 h 278"/>
                <a:gd name="T76" fmla="*/ 98 w 241"/>
                <a:gd name="T77" fmla="*/ 74 h 278"/>
                <a:gd name="T78" fmla="*/ 68 w 241"/>
                <a:gd name="T79" fmla="*/ 78 h 278"/>
                <a:gd name="T80" fmla="*/ 66 w 241"/>
                <a:gd name="T81" fmla="*/ 69 h 278"/>
                <a:gd name="T82" fmla="*/ 77 w 241"/>
                <a:gd name="T83" fmla="*/ 49 h 278"/>
                <a:gd name="T84" fmla="*/ 114 w 241"/>
                <a:gd name="T85" fmla="*/ 50 h 278"/>
                <a:gd name="T86" fmla="*/ 121 w 241"/>
                <a:gd name="T87" fmla="*/ 53 h 278"/>
                <a:gd name="T88" fmla="*/ 133 w 241"/>
                <a:gd name="T89" fmla="*/ 54 h 278"/>
                <a:gd name="T90" fmla="*/ 155 w 241"/>
                <a:gd name="T91" fmla="*/ 61 h 278"/>
                <a:gd name="T92" fmla="*/ 159 w 241"/>
                <a:gd name="T93" fmla="*/ 56 h 278"/>
                <a:gd name="T94" fmla="*/ 162 w 241"/>
                <a:gd name="T95" fmla="*/ 45 h 278"/>
                <a:gd name="T96" fmla="*/ 171 w 241"/>
                <a:gd name="T97" fmla="*/ 22 h 278"/>
                <a:gd name="T98" fmla="*/ 176 w 241"/>
                <a:gd name="T99" fmla="*/ 6 h 278"/>
                <a:gd name="T100" fmla="*/ 202 w 241"/>
                <a:gd name="T101" fmla="*/ 0 h 278"/>
                <a:gd name="T102" fmla="*/ 218 w 241"/>
                <a:gd name="T103" fmla="*/ 5 h 278"/>
                <a:gd name="T104" fmla="*/ 228 w 241"/>
                <a:gd name="T105" fmla="*/ 5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1" h="278">
                  <a:moveTo>
                    <a:pt x="240" y="7"/>
                  </a:moveTo>
                  <a:lnTo>
                    <a:pt x="240" y="12"/>
                  </a:lnTo>
                  <a:lnTo>
                    <a:pt x="238" y="19"/>
                  </a:lnTo>
                  <a:lnTo>
                    <a:pt x="236" y="24"/>
                  </a:lnTo>
                  <a:lnTo>
                    <a:pt x="231" y="33"/>
                  </a:lnTo>
                  <a:lnTo>
                    <a:pt x="227" y="40"/>
                  </a:lnTo>
                  <a:lnTo>
                    <a:pt x="223" y="53"/>
                  </a:lnTo>
                  <a:lnTo>
                    <a:pt x="223" y="63"/>
                  </a:lnTo>
                  <a:lnTo>
                    <a:pt x="222" y="69"/>
                  </a:lnTo>
                  <a:lnTo>
                    <a:pt x="221" y="72"/>
                  </a:lnTo>
                  <a:lnTo>
                    <a:pt x="217" y="82"/>
                  </a:lnTo>
                  <a:lnTo>
                    <a:pt x="216" y="90"/>
                  </a:lnTo>
                  <a:lnTo>
                    <a:pt x="218" y="100"/>
                  </a:lnTo>
                  <a:lnTo>
                    <a:pt x="216" y="110"/>
                  </a:lnTo>
                  <a:lnTo>
                    <a:pt x="213" y="119"/>
                  </a:lnTo>
                  <a:lnTo>
                    <a:pt x="212" y="126"/>
                  </a:lnTo>
                  <a:lnTo>
                    <a:pt x="212" y="135"/>
                  </a:lnTo>
                  <a:lnTo>
                    <a:pt x="205" y="142"/>
                  </a:lnTo>
                  <a:lnTo>
                    <a:pt x="197" y="149"/>
                  </a:lnTo>
                  <a:lnTo>
                    <a:pt x="191" y="151"/>
                  </a:lnTo>
                  <a:lnTo>
                    <a:pt x="187" y="154"/>
                  </a:lnTo>
                  <a:lnTo>
                    <a:pt x="184" y="157"/>
                  </a:lnTo>
                  <a:lnTo>
                    <a:pt x="183" y="158"/>
                  </a:lnTo>
                  <a:lnTo>
                    <a:pt x="181" y="162"/>
                  </a:lnTo>
                  <a:lnTo>
                    <a:pt x="176" y="172"/>
                  </a:lnTo>
                  <a:lnTo>
                    <a:pt x="174" y="176"/>
                  </a:lnTo>
                  <a:lnTo>
                    <a:pt x="170" y="180"/>
                  </a:lnTo>
                  <a:lnTo>
                    <a:pt x="165" y="185"/>
                  </a:lnTo>
                  <a:lnTo>
                    <a:pt x="163" y="187"/>
                  </a:lnTo>
                  <a:lnTo>
                    <a:pt x="162" y="190"/>
                  </a:lnTo>
                  <a:lnTo>
                    <a:pt x="163" y="196"/>
                  </a:lnTo>
                  <a:lnTo>
                    <a:pt x="163" y="214"/>
                  </a:lnTo>
                  <a:lnTo>
                    <a:pt x="162" y="219"/>
                  </a:lnTo>
                  <a:lnTo>
                    <a:pt x="161" y="228"/>
                  </a:lnTo>
                  <a:lnTo>
                    <a:pt x="156" y="237"/>
                  </a:lnTo>
                  <a:lnTo>
                    <a:pt x="152" y="243"/>
                  </a:lnTo>
                  <a:lnTo>
                    <a:pt x="149" y="245"/>
                  </a:lnTo>
                  <a:lnTo>
                    <a:pt x="143" y="246"/>
                  </a:lnTo>
                  <a:lnTo>
                    <a:pt x="141" y="248"/>
                  </a:lnTo>
                  <a:lnTo>
                    <a:pt x="139" y="250"/>
                  </a:lnTo>
                  <a:lnTo>
                    <a:pt x="137" y="253"/>
                  </a:lnTo>
                  <a:lnTo>
                    <a:pt x="133" y="255"/>
                  </a:lnTo>
                  <a:lnTo>
                    <a:pt x="128" y="260"/>
                  </a:lnTo>
                  <a:lnTo>
                    <a:pt x="121" y="267"/>
                  </a:lnTo>
                  <a:lnTo>
                    <a:pt x="117" y="272"/>
                  </a:lnTo>
                  <a:lnTo>
                    <a:pt x="115" y="273"/>
                  </a:lnTo>
                  <a:lnTo>
                    <a:pt x="113" y="273"/>
                  </a:lnTo>
                  <a:lnTo>
                    <a:pt x="110" y="272"/>
                  </a:lnTo>
                  <a:lnTo>
                    <a:pt x="108" y="272"/>
                  </a:lnTo>
                  <a:lnTo>
                    <a:pt x="107" y="273"/>
                  </a:lnTo>
                  <a:lnTo>
                    <a:pt x="107" y="272"/>
                  </a:lnTo>
                  <a:lnTo>
                    <a:pt x="105" y="272"/>
                  </a:lnTo>
                  <a:lnTo>
                    <a:pt x="105" y="270"/>
                  </a:lnTo>
                  <a:lnTo>
                    <a:pt x="105" y="267"/>
                  </a:lnTo>
                  <a:lnTo>
                    <a:pt x="104" y="264"/>
                  </a:lnTo>
                  <a:lnTo>
                    <a:pt x="105" y="261"/>
                  </a:lnTo>
                  <a:lnTo>
                    <a:pt x="107" y="259"/>
                  </a:lnTo>
                  <a:lnTo>
                    <a:pt x="107" y="258"/>
                  </a:lnTo>
                  <a:lnTo>
                    <a:pt x="105" y="257"/>
                  </a:lnTo>
                  <a:lnTo>
                    <a:pt x="103" y="254"/>
                  </a:lnTo>
                  <a:lnTo>
                    <a:pt x="102" y="254"/>
                  </a:lnTo>
                  <a:lnTo>
                    <a:pt x="99" y="256"/>
                  </a:lnTo>
                  <a:lnTo>
                    <a:pt x="97" y="258"/>
                  </a:lnTo>
                  <a:lnTo>
                    <a:pt x="94" y="258"/>
                  </a:lnTo>
                  <a:lnTo>
                    <a:pt x="91" y="260"/>
                  </a:lnTo>
                  <a:lnTo>
                    <a:pt x="90" y="260"/>
                  </a:lnTo>
                  <a:lnTo>
                    <a:pt x="88" y="260"/>
                  </a:lnTo>
                  <a:lnTo>
                    <a:pt x="87" y="259"/>
                  </a:lnTo>
                  <a:lnTo>
                    <a:pt x="85" y="259"/>
                  </a:lnTo>
                  <a:lnTo>
                    <a:pt x="84" y="259"/>
                  </a:lnTo>
                  <a:lnTo>
                    <a:pt x="83" y="259"/>
                  </a:lnTo>
                  <a:lnTo>
                    <a:pt x="83" y="263"/>
                  </a:lnTo>
                  <a:lnTo>
                    <a:pt x="83" y="265"/>
                  </a:lnTo>
                  <a:lnTo>
                    <a:pt x="82" y="267"/>
                  </a:lnTo>
                  <a:lnTo>
                    <a:pt x="81" y="268"/>
                  </a:lnTo>
                  <a:lnTo>
                    <a:pt x="78" y="269"/>
                  </a:lnTo>
                  <a:lnTo>
                    <a:pt x="75" y="271"/>
                  </a:lnTo>
                  <a:lnTo>
                    <a:pt x="73" y="272"/>
                  </a:lnTo>
                  <a:lnTo>
                    <a:pt x="72" y="272"/>
                  </a:lnTo>
                  <a:lnTo>
                    <a:pt x="70" y="269"/>
                  </a:lnTo>
                  <a:lnTo>
                    <a:pt x="67" y="267"/>
                  </a:lnTo>
                  <a:lnTo>
                    <a:pt x="66" y="266"/>
                  </a:lnTo>
                  <a:lnTo>
                    <a:pt x="65" y="265"/>
                  </a:lnTo>
                  <a:lnTo>
                    <a:pt x="64" y="264"/>
                  </a:lnTo>
                  <a:lnTo>
                    <a:pt x="63" y="264"/>
                  </a:lnTo>
                  <a:lnTo>
                    <a:pt x="62" y="265"/>
                  </a:lnTo>
                  <a:lnTo>
                    <a:pt x="62" y="265"/>
                  </a:lnTo>
                  <a:lnTo>
                    <a:pt x="59" y="263"/>
                  </a:lnTo>
                  <a:lnTo>
                    <a:pt x="56" y="259"/>
                  </a:lnTo>
                  <a:lnTo>
                    <a:pt x="55" y="259"/>
                  </a:lnTo>
                  <a:lnTo>
                    <a:pt x="54" y="259"/>
                  </a:lnTo>
                  <a:lnTo>
                    <a:pt x="51" y="260"/>
                  </a:lnTo>
                  <a:lnTo>
                    <a:pt x="48" y="262"/>
                  </a:lnTo>
                  <a:lnTo>
                    <a:pt x="44" y="264"/>
                  </a:lnTo>
                  <a:lnTo>
                    <a:pt x="40" y="265"/>
                  </a:lnTo>
                  <a:lnTo>
                    <a:pt x="40" y="266"/>
                  </a:lnTo>
                  <a:lnTo>
                    <a:pt x="39" y="268"/>
                  </a:lnTo>
                  <a:lnTo>
                    <a:pt x="38" y="269"/>
                  </a:lnTo>
                  <a:lnTo>
                    <a:pt x="34" y="270"/>
                  </a:lnTo>
                  <a:lnTo>
                    <a:pt x="33" y="272"/>
                  </a:lnTo>
                  <a:lnTo>
                    <a:pt x="31" y="275"/>
                  </a:lnTo>
                  <a:lnTo>
                    <a:pt x="29" y="277"/>
                  </a:lnTo>
                  <a:lnTo>
                    <a:pt x="28" y="276"/>
                  </a:lnTo>
                  <a:lnTo>
                    <a:pt x="27" y="275"/>
                  </a:lnTo>
                  <a:lnTo>
                    <a:pt x="24" y="273"/>
                  </a:lnTo>
                  <a:lnTo>
                    <a:pt x="22" y="269"/>
                  </a:lnTo>
                  <a:lnTo>
                    <a:pt x="21" y="267"/>
                  </a:lnTo>
                  <a:lnTo>
                    <a:pt x="21" y="267"/>
                  </a:lnTo>
                  <a:lnTo>
                    <a:pt x="21" y="263"/>
                  </a:lnTo>
                  <a:lnTo>
                    <a:pt x="17" y="259"/>
                  </a:lnTo>
                  <a:lnTo>
                    <a:pt x="9" y="252"/>
                  </a:lnTo>
                  <a:lnTo>
                    <a:pt x="7" y="249"/>
                  </a:lnTo>
                  <a:lnTo>
                    <a:pt x="0" y="242"/>
                  </a:lnTo>
                  <a:lnTo>
                    <a:pt x="2" y="237"/>
                  </a:lnTo>
                  <a:lnTo>
                    <a:pt x="4" y="235"/>
                  </a:lnTo>
                  <a:lnTo>
                    <a:pt x="5" y="234"/>
                  </a:lnTo>
                  <a:lnTo>
                    <a:pt x="12" y="229"/>
                  </a:lnTo>
                  <a:lnTo>
                    <a:pt x="13" y="230"/>
                  </a:lnTo>
                  <a:lnTo>
                    <a:pt x="18" y="235"/>
                  </a:lnTo>
                  <a:lnTo>
                    <a:pt x="20" y="236"/>
                  </a:lnTo>
                  <a:lnTo>
                    <a:pt x="21" y="235"/>
                  </a:lnTo>
                  <a:lnTo>
                    <a:pt x="23" y="236"/>
                  </a:lnTo>
                  <a:lnTo>
                    <a:pt x="24" y="234"/>
                  </a:lnTo>
                  <a:lnTo>
                    <a:pt x="24" y="233"/>
                  </a:lnTo>
                  <a:lnTo>
                    <a:pt x="23" y="232"/>
                  </a:lnTo>
                  <a:lnTo>
                    <a:pt x="23" y="230"/>
                  </a:lnTo>
                  <a:lnTo>
                    <a:pt x="24" y="228"/>
                  </a:lnTo>
                  <a:lnTo>
                    <a:pt x="24" y="226"/>
                  </a:lnTo>
                  <a:lnTo>
                    <a:pt x="26" y="225"/>
                  </a:lnTo>
                  <a:lnTo>
                    <a:pt x="26" y="223"/>
                  </a:lnTo>
                  <a:lnTo>
                    <a:pt x="24" y="222"/>
                  </a:lnTo>
                  <a:lnTo>
                    <a:pt x="21" y="220"/>
                  </a:lnTo>
                  <a:lnTo>
                    <a:pt x="19" y="219"/>
                  </a:lnTo>
                  <a:lnTo>
                    <a:pt x="18" y="217"/>
                  </a:lnTo>
                  <a:lnTo>
                    <a:pt x="18" y="215"/>
                  </a:lnTo>
                  <a:lnTo>
                    <a:pt x="20" y="213"/>
                  </a:lnTo>
                  <a:lnTo>
                    <a:pt x="20" y="212"/>
                  </a:lnTo>
                  <a:lnTo>
                    <a:pt x="19" y="211"/>
                  </a:lnTo>
                  <a:lnTo>
                    <a:pt x="18" y="209"/>
                  </a:lnTo>
                  <a:lnTo>
                    <a:pt x="16" y="208"/>
                  </a:lnTo>
                  <a:lnTo>
                    <a:pt x="13" y="208"/>
                  </a:lnTo>
                  <a:lnTo>
                    <a:pt x="13" y="206"/>
                  </a:lnTo>
                  <a:lnTo>
                    <a:pt x="15" y="202"/>
                  </a:lnTo>
                  <a:lnTo>
                    <a:pt x="15" y="200"/>
                  </a:lnTo>
                  <a:lnTo>
                    <a:pt x="14" y="194"/>
                  </a:lnTo>
                  <a:lnTo>
                    <a:pt x="15" y="193"/>
                  </a:lnTo>
                  <a:lnTo>
                    <a:pt x="15" y="192"/>
                  </a:lnTo>
                  <a:lnTo>
                    <a:pt x="17" y="193"/>
                  </a:lnTo>
                  <a:lnTo>
                    <a:pt x="19" y="194"/>
                  </a:lnTo>
                  <a:lnTo>
                    <a:pt x="24" y="193"/>
                  </a:lnTo>
                  <a:lnTo>
                    <a:pt x="26" y="192"/>
                  </a:lnTo>
                  <a:lnTo>
                    <a:pt x="28" y="193"/>
                  </a:lnTo>
                  <a:lnTo>
                    <a:pt x="30" y="195"/>
                  </a:lnTo>
                  <a:lnTo>
                    <a:pt x="42" y="191"/>
                  </a:lnTo>
                  <a:lnTo>
                    <a:pt x="42" y="189"/>
                  </a:lnTo>
                  <a:lnTo>
                    <a:pt x="43" y="187"/>
                  </a:lnTo>
                  <a:lnTo>
                    <a:pt x="43" y="185"/>
                  </a:lnTo>
                  <a:lnTo>
                    <a:pt x="43" y="184"/>
                  </a:lnTo>
                  <a:lnTo>
                    <a:pt x="42" y="183"/>
                  </a:lnTo>
                  <a:lnTo>
                    <a:pt x="42" y="181"/>
                  </a:lnTo>
                  <a:lnTo>
                    <a:pt x="42" y="179"/>
                  </a:lnTo>
                  <a:lnTo>
                    <a:pt x="43" y="178"/>
                  </a:lnTo>
                  <a:lnTo>
                    <a:pt x="47" y="176"/>
                  </a:lnTo>
                  <a:lnTo>
                    <a:pt x="48" y="176"/>
                  </a:lnTo>
                  <a:lnTo>
                    <a:pt x="51" y="177"/>
                  </a:lnTo>
                  <a:lnTo>
                    <a:pt x="53" y="179"/>
                  </a:lnTo>
                  <a:lnTo>
                    <a:pt x="56" y="183"/>
                  </a:lnTo>
                  <a:lnTo>
                    <a:pt x="57" y="187"/>
                  </a:lnTo>
                  <a:lnTo>
                    <a:pt x="60" y="191"/>
                  </a:lnTo>
                  <a:lnTo>
                    <a:pt x="65" y="193"/>
                  </a:lnTo>
                  <a:lnTo>
                    <a:pt x="72" y="194"/>
                  </a:lnTo>
                  <a:lnTo>
                    <a:pt x="74" y="194"/>
                  </a:lnTo>
                  <a:lnTo>
                    <a:pt x="80" y="190"/>
                  </a:lnTo>
                  <a:lnTo>
                    <a:pt x="83" y="187"/>
                  </a:lnTo>
                  <a:lnTo>
                    <a:pt x="84" y="185"/>
                  </a:lnTo>
                  <a:lnTo>
                    <a:pt x="85" y="187"/>
                  </a:lnTo>
                  <a:lnTo>
                    <a:pt x="87" y="190"/>
                  </a:lnTo>
                  <a:lnTo>
                    <a:pt x="88" y="191"/>
                  </a:lnTo>
                  <a:lnTo>
                    <a:pt x="89" y="193"/>
                  </a:lnTo>
                  <a:lnTo>
                    <a:pt x="87" y="195"/>
                  </a:lnTo>
                  <a:lnTo>
                    <a:pt x="89" y="196"/>
                  </a:lnTo>
                  <a:lnTo>
                    <a:pt x="92" y="197"/>
                  </a:lnTo>
                  <a:lnTo>
                    <a:pt x="95" y="196"/>
                  </a:lnTo>
                  <a:lnTo>
                    <a:pt x="96" y="195"/>
                  </a:lnTo>
                  <a:lnTo>
                    <a:pt x="98" y="193"/>
                  </a:lnTo>
                  <a:lnTo>
                    <a:pt x="98" y="191"/>
                  </a:lnTo>
                  <a:lnTo>
                    <a:pt x="97" y="190"/>
                  </a:lnTo>
                  <a:lnTo>
                    <a:pt x="97" y="189"/>
                  </a:lnTo>
                  <a:lnTo>
                    <a:pt x="98" y="187"/>
                  </a:lnTo>
                  <a:lnTo>
                    <a:pt x="100" y="184"/>
                  </a:lnTo>
                  <a:lnTo>
                    <a:pt x="100" y="181"/>
                  </a:lnTo>
                  <a:lnTo>
                    <a:pt x="102" y="180"/>
                  </a:lnTo>
                  <a:lnTo>
                    <a:pt x="103" y="179"/>
                  </a:lnTo>
                  <a:lnTo>
                    <a:pt x="105" y="178"/>
                  </a:lnTo>
                  <a:lnTo>
                    <a:pt x="106" y="172"/>
                  </a:lnTo>
                  <a:lnTo>
                    <a:pt x="105" y="170"/>
                  </a:lnTo>
                  <a:lnTo>
                    <a:pt x="105" y="168"/>
                  </a:lnTo>
                  <a:lnTo>
                    <a:pt x="107" y="166"/>
                  </a:lnTo>
                  <a:lnTo>
                    <a:pt x="107" y="163"/>
                  </a:lnTo>
                  <a:lnTo>
                    <a:pt x="106" y="157"/>
                  </a:lnTo>
                  <a:lnTo>
                    <a:pt x="106" y="153"/>
                  </a:lnTo>
                  <a:lnTo>
                    <a:pt x="105" y="149"/>
                  </a:lnTo>
                  <a:lnTo>
                    <a:pt x="107" y="143"/>
                  </a:lnTo>
                  <a:lnTo>
                    <a:pt x="108" y="137"/>
                  </a:lnTo>
                  <a:lnTo>
                    <a:pt x="107" y="136"/>
                  </a:lnTo>
                  <a:lnTo>
                    <a:pt x="106" y="134"/>
                  </a:lnTo>
                  <a:lnTo>
                    <a:pt x="104" y="132"/>
                  </a:lnTo>
                  <a:lnTo>
                    <a:pt x="98" y="131"/>
                  </a:lnTo>
                  <a:lnTo>
                    <a:pt x="97" y="129"/>
                  </a:lnTo>
                  <a:lnTo>
                    <a:pt x="95" y="127"/>
                  </a:lnTo>
                  <a:lnTo>
                    <a:pt x="94" y="126"/>
                  </a:lnTo>
                  <a:lnTo>
                    <a:pt x="89" y="126"/>
                  </a:lnTo>
                  <a:lnTo>
                    <a:pt x="87" y="124"/>
                  </a:lnTo>
                  <a:lnTo>
                    <a:pt x="88" y="121"/>
                  </a:lnTo>
                  <a:lnTo>
                    <a:pt x="89" y="115"/>
                  </a:lnTo>
                  <a:lnTo>
                    <a:pt x="88" y="111"/>
                  </a:lnTo>
                  <a:lnTo>
                    <a:pt x="89" y="108"/>
                  </a:lnTo>
                  <a:lnTo>
                    <a:pt x="90" y="106"/>
                  </a:lnTo>
                  <a:lnTo>
                    <a:pt x="93" y="104"/>
                  </a:lnTo>
                  <a:lnTo>
                    <a:pt x="94" y="101"/>
                  </a:lnTo>
                  <a:lnTo>
                    <a:pt x="95" y="100"/>
                  </a:lnTo>
                  <a:lnTo>
                    <a:pt x="100" y="100"/>
                  </a:lnTo>
                  <a:lnTo>
                    <a:pt x="101" y="98"/>
                  </a:lnTo>
                  <a:lnTo>
                    <a:pt x="103" y="98"/>
                  </a:lnTo>
                  <a:lnTo>
                    <a:pt x="103" y="96"/>
                  </a:lnTo>
                  <a:lnTo>
                    <a:pt x="105" y="94"/>
                  </a:lnTo>
                  <a:lnTo>
                    <a:pt x="106" y="92"/>
                  </a:lnTo>
                  <a:lnTo>
                    <a:pt x="107" y="91"/>
                  </a:lnTo>
                  <a:lnTo>
                    <a:pt x="106" y="89"/>
                  </a:lnTo>
                  <a:lnTo>
                    <a:pt x="105" y="86"/>
                  </a:lnTo>
                  <a:lnTo>
                    <a:pt x="103" y="83"/>
                  </a:lnTo>
                  <a:lnTo>
                    <a:pt x="102" y="82"/>
                  </a:lnTo>
                  <a:lnTo>
                    <a:pt x="100" y="75"/>
                  </a:lnTo>
                  <a:lnTo>
                    <a:pt x="98" y="74"/>
                  </a:lnTo>
                  <a:lnTo>
                    <a:pt x="94" y="73"/>
                  </a:lnTo>
                  <a:lnTo>
                    <a:pt x="87" y="72"/>
                  </a:lnTo>
                  <a:lnTo>
                    <a:pt x="83" y="74"/>
                  </a:lnTo>
                  <a:lnTo>
                    <a:pt x="77" y="76"/>
                  </a:lnTo>
                  <a:lnTo>
                    <a:pt x="72" y="77"/>
                  </a:lnTo>
                  <a:lnTo>
                    <a:pt x="68" y="78"/>
                  </a:lnTo>
                  <a:lnTo>
                    <a:pt x="67" y="78"/>
                  </a:lnTo>
                  <a:lnTo>
                    <a:pt x="66" y="76"/>
                  </a:lnTo>
                  <a:lnTo>
                    <a:pt x="67" y="76"/>
                  </a:lnTo>
                  <a:lnTo>
                    <a:pt x="68" y="74"/>
                  </a:lnTo>
                  <a:lnTo>
                    <a:pt x="67" y="71"/>
                  </a:lnTo>
                  <a:lnTo>
                    <a:pt x="66" y="69"/>
                  </a:lnTo>
                  <a:lnTo>
                    <a:pt x="66" y="65"/>
                  </a:lnTo>
                  <a:lnTo>
                    <a:pt x="66" y="61"/>
                  </a:lnTo>
                  <a:lnTo>
                    <a:pt x="67" y="56"/>
                  </a:lnTo>
                  <a:lnTo>
                    <a:pt x="69" y="51"/>
                  </a:lnTo>
                  <a:lnTo>
                    <a:pt x="70" y="48"/>
                  </a:lnTo>
                  <a:lnTo>
                    <a:pt x="77" y="49"/>
                  </a:lnTo>
                  <a:lnTo>
                    <a:pt x="85" y="49"/>
                  </a:lnTo>
                  <a:lnTo>
                    <a:pt x="93" y="49"/>
                  </a:lnTo>
                  <a:lnTo>
                    <a:pt x="102" y="49"/>
                  </a:lnTo>
                  <a:lnTo>
                    <a:pt x="108" y="49"/>
                  </a:lnTo>
                  <a:lnTo>
                    <a:pt x="111" y="47"/>
                  </a:lnTo>
                  <a:lnTo>
                    <a:pt x="114" y="50"/>
                  </a:lnTo>
                  <a:lnTo>
                    <a:pt x="115" y="50"/>
                  </a:lnTo>
                  <a:lnTo>
                    <a:pt x="115" y="50"/>
                  </a:lnTo>
                  <a:lnTo>
                    <a:pt x="117" y="52"/>
                  </a:lnTo>
                  <a:lnTo>
                    <a:pt x="120" y="52"/>
                  </a:lnTo>
                  <a:lnTo>
                    <a:pt x="120" y="52"/>
                  </a:lnTo>
                  <a:lnTo>
                    <a:pt x="121" y="53"/>
                  </a:lnTo>
                  <a:lnTo>
                    <a:pt x="124" y="53"/>
                  </a:lnTo>
                  <a:lnTo>
                    <a:pt x="126" y="54"/>
                  </a:lnTo>
                  <a:lnTo>
                    <a:pt x="127" y="54"/>
                  </a:lnTo>
                  <a:lnTo>
                    <a:pt x="129" y="53"/>
                  </a:lnTo>
                  <a:lnTo>
                    <a:pt x="131" y="53"/>
                  </a:lnTo>
                  <a:lnTo>
                    <a:pt x="133" y="54"/>
                  </a:lnTo>
                  <a:lnTo>
                    <a:pt x="135" y="56"/>
                  </a:lnTo>
                  <a:lnTo>
                    <a:pt x="137" y="55"/>
                  </a:lnTo>
                  <a:lnTo>
                    <a:pt x="143" y="55"/>
                  </a:lnTo>
                  <a:lnTo>
                    <a:pt x="148" y="56"/>
                  </a:lnTo>
                  <a:lnTo>
                    <a:pt x="152" y="59"/>
                  </a:lnTo>
                  <a:lnTo>
                    <a:pt x="155" y="61"/>
                  </a:lnTo>
                  <a:lnTo>
                    <a:pt x="158" y="64"/>
                  </a:lnTo>
                  <a:lnTo>
                    <a:pt x="159" y="64"/>
                  </a:lnTo>
                  <a:lnTo>
                    <a:pt x="160" y="63"/>
                  </a:lnTo>
                  <a:lnTo>
                    <a:pt x="160" y="63"/>
                  </a:lnTo>
                  <a:lnTo>
                    <a:pt x="160" y="61"/>
                  </a:lnTo>
                  <a:lnTo>
                    <a:pt x="159" y="56"/>
                  </a:lnTo>
                  <a:lnTo>
                    <a:pt x="158" y="53"/>
                  </a:lnTo>
                  <a:lnTo>
                    <a:pt x="159" y="50"/>
                  </a:lnTo>
                  <a:lnTo>
                    <a:pt x="160" y="48"/>
                  </a:lnTo>
                  <a:lnTo>
                    <a:pt x="162" y="47"/>
                  </a:lnTo>
                  <a:lnTo>
                    <a:pt x="162" y="45"/>
                  </a:lnTo>
                  <a:lnTo>
                    <a:pt x="162" y="45"/>
                  </a:lnTo>
                  <a:lnTo>
                    <a:pt x="165" y="41"/>
                  </a:lnTo>
                  <a:lnTo>
                    <a:pt x="166" y="37"/>
                  </a:lnTo>
                  <a:lnTo>
                    <a:pt x="169" y="31"/>
                  </a:lnTo>
                  <a:lnTo>
                    <a:pt x="171" y="28"/>
                  </a:lnTo>
                  <a:lnTo>
                    <a:pt x="171" y="25"/>
                  </a:lnTo>
                  <a:lnTo>
                    <a:pt x="171" y="22"/>
                  </a:lnTo>
                  <a:lnTo>
                    <a:pt x="172" y="18"/>
                  </a:lnTo>
                  <a:lnTo>
                    <a:pt x="171" y="17"/>
                  </a:lnTo>
                  <a:lnTo>
                    <a:pt x="172" y="15"/>
                  </a:lnTo>
                  <a:lnTo>
                    <a:pt x="174" y="10"/>
                  </a:lnTo>
                  <a:lnTo>
                    <a:pt x="174" y="7"/>
                  </a:lnTo>
                  <a:lnTo>
                    <a:pt x="176" y="6"/>
                  </a:lnTo>
                  <a:lnTo>
                    <a:pt x="178" y="5"/>
                  </a:lnTo>
                  <a:lnTo>
                    <a:pt x="181" y="5"/>
                  </a:lnTo>
                  <a:lnTo>
                    <a:pt x="188" y="5"/>
                  </a:lnTo>
                  <a:lnTo>
                    <a:pt x="196" y="3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4" y="0"/>
                  </a:lnTo>
                  <a:lnTo>
                    <a:pt x="205" y="1"/>
                  </a:lnTo>
                  <a:lnTo>
                    <a:pt x="214" y="3"/>
                  </a:lnTo>
                  <a:lnTo>
                    <a:pt x="216" y="5"/>
                  </a:lnTo>
                  <a:lnTo>
                    <a:pt x="217" y="5"/>
                  </a:lnTo>
                  <a:lnTo>
                    <a:pt x="218" y="5"/>
                  </a:lnTo>
                  <a:lnTo>
                    <a:pt x="221" y="5"/>
                  </a:lnTo>
                  <a:lnTo>
                    <a:pt x="223" y="5"/>
                  </a:lnTo>
                  <a:lnTo>
                    <a:pt x="224" y="5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8" y="5"/>
                  </a:lnTo>
                  <a:lnTo>
                    <a:pt x="230" y="3"/>
                  </a:lnTo>
                  <a:lnTo>
                    <a:pt x="235" y="2"/>
                  </a:lnTo>
                  <a:lnTo>
                    <a:pt x="236" y="2"/>
                  </a:lnTo>
                  <a:lnTo>
                    <a:pt x="238" y="6"/>
                  </a:lnTo>
                  <a:lnTo>
                    <a:pt x="240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6" name="Freeform 1034">
              <a:extLst>
                <a:ext uri="{FF2B5EF4-FFF2-40B4-BE49-F238E27FC236}">
                  <a16:creationId xmlns:a16="http://schemas.microsoft.com/office/drawing/2014/main" id="{8861BA1F-E105-FC41-DD65-D803DA882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4109" y="9479205"/>
              <a:ext cx="241788" cy="258276"/>
            </a:xfrm>
            <a:custGeom>
              <a:avLst/>
              <a:gdLst>
                <a:gd name="T0" fmla="*/ 176 w 196"/>
                <a:gd name="T1" fmla="*/ 180 h 206"/>
                <a:gd name="T2" fmla="*/ 109 w 196"/>
                <a:gd name="T3" fmla="*/ 14 h 206"/>
                <a:gd name="T4" fmla="*/ 119 w 196"/>
                <a:gd name="T5" fmla="*/ 28 h 206"/>
                <a:gd name="T6" fmla="*/ 132 w 196"/>
                <a:gd name="T7" fmla="*/ 34 h 206"/>
                <a:gd name="T8" fmla="*/ 148 w 196"/>
                <a:gd name="T9" fmla="*/ 28 h 206"/>
                <a:gd name="T10" fmla="*/ 170 w 196"/>
                <a:gd name="T11" fmla="*/ 27 h 206"/>
                <a:gd name="T12" fmla="*/ 179 w 196"/>
                <a:gd name="T13" fmla="*/ 33 h 206"/>
                <a:gd name="T14" fmla="*/ 187 w 196"/>
                <a:gd name="T15" fmla="*/ 42 h 206"/>
                <a:gd name="T16" fmla="*/ 189 w 196"/>
                <a:gd name="T17" fmla="*/ 46 h 206"/>
                <a:gd name="T18" fmla="*/ 189 w 196"/>
                <a:gd name="T19" fmla="*/ 55 h 206"/>
                <a:gd name="T20" fmla="*/ 194 w 196"/>
                <a:gd name="T21" fmla="*/ 72 h 206"/>
                <a:gd name="T22" fmla="*/ 191 w 196"/>
                <a:gd name="T23" fmla="*/ 84 h 206"/>
                <a:gd name="T24" fmla="*/ 186 w 196"/>
                <a:gd name="T25" fmla="*/ 92 h 206"/>
                <a:gd name="T26" fmla="*/ 179 w 196"/>
                <a:gd name="T27" fmla="*/ 112 h 206"/>
                <a:gd name="T28" fmla="*/ 171 w 196"/>
                <a:gd name="T29" fmla="*/ 126 h 206"/>
                <a:gd name="T30" fmla="*/ 172 w 196"/>
                <a:gd name="T31" fmla="*/ 138 h 206"/>
                <a:gd name="T32" fmla="*/ 179 w 196"/>
                <a:gd name="T33" fmla="*/ 161 h 206"/>
                <a:gd name="T34" fmla="*/ 187 w 196"/>
                <a:gd name="T35" fmla="*/ 170 h 206"/>
                <a:gd name="T36" fmla="*/ 185 w 196"/>
                <a:gd name="T37" fmla="*/ 179 h 206"/>
                <a:gd name="T38" fmla="*/ 177 w 196"/>
                <a:gd name="T39" fmla="*/ 179 h 206"/>
                <a:gd name="T40" fmla="*/ 169 w 196"/>
                <a:gd name="T41" fmla="*/ 179 h 206"/>
                <a:gd name="T42" fmla="*/ 136 w 196"/>
                <a:gd name="T43" fmla="*/ 174 h 206"/>
                <a:gd name="T44" fmla="*/ 146 w 196"/>
                <a:gd name="T45" fmla="*/ 176 h 206"/>
                <a:gd name="T46" fmla="*/ 106 w 196"/>
                <a:gd name="T47" fmla="*/ 177 h 206"/>
                <a:gd name="T48" fmla="*/ 113 w 196"/>
                <a:gd name="T49" fmla="*/ 180 h 206"/>
                <a:gd name="T50" fmla="*/ 56 w 196"/>
                <a:gd name="T51" fmla="*/ 194 h 206"/>
                <a:gd name="T52" fmla="*/ 33 w 196"/>
                <a:gd name="T53" fmla="*/ 205 h 206"/>
                <a:gd name="T54" fmla="*/ 33 w 196"/>
                <a:gd name="T55" fmla="*/ 184 h 206"/>
                <a:gd name="T56" fmla="*/ 37 w 196"/>
                <a:gd name="T57" fmla="*/ 174 h 206"/>
                <a:gd name="T58" fmla="*/ 36 w 196"/>
                <a:gd name="T59" fmla="*/ 157 h 206"/>
                <a:gd name="T60" fmla="*/ 27 w 196"/>
                <a:gd name="T61" fmla="*/ 155 h 206"/>
                <a:gd name="T62" fmla="*/ 22 w 196"/>
                <a:gd name="T63" fmla="*/ 145 h 206"/>
                <a:gd name="T64" fmla="*/ 10 w 196"/>
                <a:gd name="T65" fmla="*/ 142 h 206"/>
                <a:gd name="T66" fmla="*/ 1 w 196"/>
                <a:gd name="T67" fmla="*/ 137 h 206"/>
                <a:gd name="T68" fmla="*/ 8 w 196"/>
                <a:gd name="T69" fmla="*/ 124 h 206"/>
                <a:gd name="T70" fmla="*/ 5 w 196"/>
                <a:gd name="T71" fmla="*/ 103 h 206"/>
                <a:gd name="T72" fmla="*/ 11 w 196"/>
                <a:gd name="T73" fmla="*/ 102 h 206"/>
                <a:gd name="T74" fmla="*/ 16 w 196"/>
                <a:gd name="T75" fmla="*/ 88 h 206"/>
                <a:gd name="T76" fmla="*/ 16 w 196"/>
                <a:gd name="T77" fmla="*/ 82 h 206"/>
                <a:gd name="T78" fmla="*/ 11 w 196"/>
                <a:gd name="T79" fmla="*/ 73 h 206"/>
                <a:gd name="T80" fmla="*/ 23 w 196"/>
                <a:gd name="T81" fmla="*/ 72 h 206"/>
                <a:gd name="T82" fmla="*/ 29 w 196"/>
                <a:gd name="T83" fmla="*/ 74 h 206"/>
                <a:gd name="T84" fmla="*/ 21 w 196"/>
                <a:gd name="T85" fmla="*/ 60 h 206"/>
                <a:gd name="T86" fmla="*/ 24 w 196"/>
                <a:gd name="T87" fmla="*/ 51 h 206"/>
                <a:gd name="T88" fmla="*/ 18 w 196"/>
                <a:gd name="T89" fmla="*/ 43 h 206"/>
                <a:gd name="T90" fmla="*/ 14 w 196"/>
                <a:gd name="T91" fmla="*/ 24 h 206"/>
                <a:gd name="T92" fmla="*/ 20 w 196"/>
                <a:gd name="T93" fmla="*/ 18 h 206"/>
                <a:gd name="T94" fmla="*/ 33 w 196"/>
                <a:gd name="T95" fmla="*/ 9 h 206"/>
                <a:gd name="T96" fmla="*/ 38 w 196"/>
                <a:gd name="T97" fmla="*/ 13 h 206"/>
                <a:gd name="T98" fmla="*/ 50 w 196"/>
                <a:gd name="T99" fmla="*/ 19 h 206"/>
                <a:gd name="T100" fmla="*/ 52 w 196"/>
                <a:gd name="T101" fmla="*/ 14 h 206"/>
                <a:gd name="T102" fmla="*/ 61 w 196"/>
                <a:gd name="T103" fmla="*/ 12 h 206"/>
                <a:gd name="T104" fmla="*/ 62 w 196"/>
                <a:gd name="T105" fmla="*/ 2 h 206"/>
                <a:gd name="T106" fmla="*/ 69 w 196"/>
                <a:gd name="T107" fmla="*/ 2 h 206"/>
                <a:gd name="T108" fmla="*/ 75 w 196"/>
                <a:gd name="T109" fmla="*/ 1 h 206"/>
                <a:gd name="T110" fmla="*/ 77 w 196"/>
                <a:gd name="T111" fmla="*/ 12 h 206"/>
                <a:gd name="T112" fmla="*/ 79 w 196"/>
                <a:gd name="T113" fmla="*/ 17 h 206"/>
                <a:gd name="T114" fmla="*/ 86 w 196"/>
                <a:gd name="T115" fmla="*/ 1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6" h="206">
                  <a:moveTo>
                    <a:pt x="176" y="180"/>
                  </a:moveTo>
                  <a:lnTo>
                    <a:pt x="175" y="181"/>
                  </a:lnTo>
                  <a:lnTo>
                    <a:pt x="171" y="180"/>
                  </a:lnTo>
                  <a:lnTo>
                    <a:pt x="172" y="180"/>
                  </a:lnTo>
                  <a:lnTo>
                    <a:pt x="176" y="180"/>
                  </a:lnTo>
                  <a:close/>
                  <a:moveTo>
                    <a:pt x="98" y="9"/>
                  </a:moveTo>
                  <a:lnTo>
                    <a:pt x="100" y="12"/>
                  </a:lnTo>
                  <a:lnTo>
                    <a:pt x="103" y="13"/>
                  </a:lnTo>
                  <a:lnTo>
                    <a:pt x="107" y="13"/>
                  </a:lnTo>
                  <a:lnTo>
                    <a:pt x="109" y="14"/>
                  </a:lnTo>
                  <a:lnTo>
                    <a:pt x="112" y="16"/>
                  </a:lnTo>
                  <a:lnTo>
                    <a:pt x="113" y="19"/>
                  </a:lnTo>
                  <a:lnTo>
                    <a:pt x="115" y="22"/>
                  </a:lnTo>
                  <a:lnTo>
                    <a:pt x="116" y="25"/>
                  </a:lnTo>
                  <a:lnTo>
                    <a:pt x="119" y="28"/>
                  </a:lnTo>
                  <a:lnTo>
                    <a:pt x="121" y="29"/>
                  </a:lnTo>
                  <a:lnTo>
                    <a:pt x="124" y="32"/>
                  </a:lnTo>
                  <a:lnTo>
                    <a:pt x="127" y="33"/>
                  </a:lnTo>
                  <a:lnTo>
                    <a:pt x="130" y="32"/>
                  </a:lnTo>
                  <a:lnTo>
                    <a:pt x="132" y="34"/>
                  </a:lnTo>
                  <a:lnTo>
                    <a:pt x="134" y="35"/>
                  </a:lnTo>
                  <a:lnTo>
                    <a:pt x="137" y="35"/>
                  </a:lnTo>
                  <a:lnTo>
                    <a:pt x="138" y="32"/>
                  </a:lnTo>
                  <a:lnTo>
                    <a:pt x="142" y="30"/>
                  </a:lnTo>
                  <a:lnTo>
                    <a:pt x="148" y="28"/>
                  </a:lnTo>
                  <a:lnTo>
                    <a:pt x="151" y="27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6" y="27"/>
                  </a:lnTo>
                  <a:lnTo>
                    <a:pt x="170" y="27"/>
                  </a:lnTo>
                  <a:lnTo>
                    <a:pt x="172" y="27"/>
                  </a:lnTo>
                  <a:lnTo>
                    <a:pt x="174" y="29"/>
                  </a:lnTo>
                  <a:lnTo>
                    <a:pt x="176" y="32"/>
                  </a:lnTo>
                  <a:lnTo>
                    <a:pt x="178" y="32"/>
                  </a:lnTo>
                  <a:lnTo>
                    <a:pt x="179" y="33"/>
                  </a:lnTo>
                  <a:lnTo>
                    <a:pt x="181" y="36"/>
                  </a:lnTo>
                  <a:lnTo>
                    <a:pt x="183" y="38"/>
                  </a:lnTo>
                  <a:lnTo>
                    <a:pt x="183" y="40"/>
                  </a:lnTo>
                  <a:lnTo>
                    <a:pt x="185" y="42"/>
                  </a:lnTo>
                  <a:lnTo>
                    <a:pt x="187" y="42"/>
                  </a:lnTo>
                  <a:lnTo>
                    <a:pt x="188" y="41"/>
                  </a:lnTo>
                  <a:lnTo>
                    <a:pt x="189" y="40"/>
                  </a:lnTo>
                  <a:lnTo>
                    <a:pt x="189" y="42"/>
                  </a:lnTo>
                  <a:lnTo>
                    <a:pt x="189" y="44"/>
                  </a:lnTo>
                  <a:lnTo>
                    <a:pt x="189" y="46"/>
                  </a:lnTo>
                  <a:lnTo>
                    <a:pt x="189" y="47"/>
                  </a:lnTo>
                  <a:lnTo>
                    <a:pt x="189" y="49"/>
                  </a:lnTo>
                  <a:lnTo>
                    <a:pt x="187" y="53"/>
                  </a:lnTo>
                  <a:lnTo>
                    <a:pt x="187" y="54"/>
                  </a:lnTo>
                  <a:lnTo>
                    <a:pt x="189" y="55"/>
                  </a:lnTo>
                  <a:lnTo>
                    <a:pt x="190" y="57"/>
                  </a:lnTo>
                  <a:lnTo>
                    <a:pt x="191" y="61"/>
                  </a:lnTo>
                  <a:lnTo>
                    <a:pt x="192" y="62"/>
                  </a:lnTo>
                  <a:lnTo>
                    <a:pt x="192" y="63"/>
                  </a:lnTo>
                  <a:lnTo>
                    <a:pt x="194" y="72"/>
                  </a:lnTo>
                  <a:lnTo>
                    <a:pt x="195" y="81"/>
                  </a:lnTo>
                  <a:lnTo>
                    <a:pt x="194" y="82"/>
                  </a:lnTo>
                  <a:lnTo>
                    <a:pt x="192" y="83"/>
                  </a:lnTo>
                  <a:lnTo>
                    <a:pt x="192" y="83"/>
                  </a:lnTo>
                  <a:lnTo>
                    <a:pt x="191" y="84"/>
                  </a:lnTo>
                  <a:lnTo>
                    <a:pt x="192" y="85"/>
                  </a:lnTo>
                  <a:lnTo>
                    <a:pt x="192" y="87"/>
                  </a:lnTo>
                  <a:lnTo>
                    <a:pt x="190" y="87"/>
                  </a:lnTo>
                  <a:lnTo>
                    <a:pt x="186" y="90"/>
                  </a:lnTo>
                  <a:lnTo>
                    <a:pt x="186" y="92"/>
                  </a:lnTo>
                  <a:lnTo>
                    <a:pt x="184" y="94"/>
                  </a:lnTo>
                  <a:lnTo>
                    <a:pt x="184" y="95"/>
                  </a:lnTo>
                  <a:lnTo>
                    <a:pt x="183" y="98"/>
                  </a:lnTo>
                  <a:lnTo>
                    <a:pt x="181" y="106"/>
                  </a:lnTo>
                  <a:lnTo>
                    <a:pt x="179" y="112"/>
                  </a:lnTo>
                  <a:lnTo>
                    <a:pt x="179" y="113"/>
                  </a:lnTo>
                  <a:lnTo>
                    <a:pt x="179" y="115"/>
                  </a:lnTo>
                  <a:lnTo>
                    <a:pt x="178" y="117"/>
                  </a:lnTo>
                  <a:lnTo>
                    <a:pt x="174" y="122"/>
                  </a:lnTo>
                  <a:lnTo>
                    <a:pt x="171" y="126"/>
                  </a:lnTo>
                  <a:lnTo>
                    <a:pt x="172" y="128"/>
                  </a:lnTo>
                  <a:lnTo>
                    <a:pt x="172" y="130"/>
                  </a:lnTo>
                  <a:lnTo>
                    <a:pt x="171" y="131"/>
                  </a:lnTo>
                  <a:lnTo>
                    <a:pt x="171" y="135"/>
                  </a:lnTo>
                  <a:lnTo>
                    <a:pt x="172" y="138"/>
                  </a:lnTo>
                  <a:lnTo>
                    <a:pt x="173" y="141"/>
                  </a:lnTo>
                  <a:lnTo>
                    <a:pt x="176" y="149"/>
                  </a:lnTo>
                  <a:lnTo>
                    <a:pt x="177" y="155"/>
                  </a:lnTo>
                  <a:lnTo>
                    <a:pt x="178" y="159"/>
                  </a:lnTo>
                  <a:lnTo>
                    <a:pt x="179" y="161"/>
                  </a:lnTo>
                  <a:lnTo>
                    <a:pt x="180" y="163"/>
                  </a:lnTo>
                  <a:lnTo>
                    <a:pt x="180" y="164"/>
                  </a:lnTo>
                  <a:lnTo>
                    <a:pt x="185" y="164"/>
                  </a:lnTo>
                  <a:lnTo>
                    <a:pt x="186" y="165"/>
                  </a:lnTo>
                  <a:lnTo>
                    <a:pt x="187" y="170"/>
                  </a:lnTo>
                  <a:lnTo>
                    <a:pt x="187" y="173"/>
                  </a:lnTo>
                  <a:lnTo>
                    <a:pt x="186" y="174"/>
                  </a:lnTo>
                  <a:lnTo>
                    <a:pt x="186" y="175"/>
                  </a:lnTo>
                  <a:lnTo>
                    <a:pt x="186" y="178"/>
                  </a:lnTo>
                  <a:lnTo>
                    <a:pt x="185" y="179"/>
                  </a:lnTo>
                  <a:lnTo>
                    <a:pt x="183" y="179"/>
                  </a:lnTo>
                  <a:lnTo>
                    <a:pt x="181" y="180"/>
                  </a:lnTo>
                  <a:lnTo>
                    <a:pt x="178" y="180"/>
                  </a:lnTo>
                  <a:lnTo>
                    <a:pt x="178" y="179"/>
                  </a:lnTo>
                  <a:lnTo>
                    <a:pt x="177" y="179"/>
                  </a:lnTo>
                  <a:lnTo>
                    <a:pt x="174" y="178"/>
                  </a:lnTo>
                  <a:lnTo>
                    <a:pt x="174" y="173"/>
                  </a:lnTo>
                  <a:lnTo>
                    <a:pt x="173" y="173"/>
                  </a:lnTo>
                  <a:lnTo>
                    <a:pt x="171" y="174"/>
                  </a:lnTo>
                  <a:lnTo>
                    <a:pt x="169" y="179"/>
                  </a:lnTo>
                  <a:lnTo>
                    <a:pt x="168" y="180"/>
                  </a:lnTo>
                  <a:lnTo>
                    <a:pt x="151" y="177"/>
                  </a:lnTo>
                  <a:lnTo>
                    <a:pt x="148" y="175"/>
                  </a:lnTo>
                  <a:lnTo>
                    <a:pt x="143" y="174"/>
                  </a:lnTo>
                  <a:lnTo>
                    <a:pt x="136" y="174"/>
                  </a:lnTo>
                  <a:lnTo>
                    <a:pt x="129" y="175"/>
                  </a:lnTo>
                  <a:lnTo>
                    <a:pt x="127" y="176"/>
                  </a:lnTo>
                  <a:lnTo>
                    <a:pt x="143" y="176"/>
                  </a:lnTo>
                  <a:lnTo>
                    <a:pt x="145" y="176"/>
                  </a:lnTo>
                  <a:lnTo>
                    <a:pt x="146" y="176"/>
                  </a:lnTo>
                  <a:lnTo>
                    <a:pt x="126" y="178"/>
                  </a:lnTo>
                  <a:lnTo>
                    <a:pt x="118" y="180"/>
                  </a:lnTo>
                  <a:lnTo>
                    <a:pt x="116" y="180"/>
                  </a:lnTo>
                  <a:lnTo>
                    <a:pt x="114" y="178"/>
                  </a:lnTo>
                  <a:lnTo>
                    <a:pt x="106" y="177"/>
                  </a:lnTo>
                  <a:lnTo>
                    <a:pt x="104" y="178"/>
                  </a:lnTo>
                  <a:lnTo>
                    <a:pt x="103" y="179"/>
                  </a:lnTo>
                  <a:lnTo>
                    <a:pt x="107" y="179"/>
                  </a:lnTo>
                  <a:lnTo>
                    <a:pt x="112" y="179"/>
                  </a:lnTo>
                  <a:lnTo>
                    <a:pt x="113" y="180"/>
                  </a:lnTo>
                  <a:lnTo>
                    <a:pt x="97" y="181"/>
                  </a:lnTo>
                  <a:lnTo>
                    <a:pt x="86" y="184"/>
                  </a:lnTo>
                  <a:lnTo>
                    <a:pt x="81" y="186"/>
                  </a:lnTo>
                  <a:lnTo>
                    <a:pt x="65" y="192"/>
                  </a:lnTo>
                  <a:lnTo>
                    <a:pt x="56" y="194"/>
                  </a:lnTo>
                  <a:lnTo>
                    <a:pt x="53" y="196"/>
                  </a:lnTo>
                  <a:lnTo>
                    <a:pt x="49" y="198"/>
                  </a:lnTo>
                  <a:lnTo>
                    <a:pt x="44" y="200"/>
                  </a:lnTo>
                  <a:lnTo>
                    <a:pt x="37" y="204"/>
                  </a:lnTo>
                  <a:lnTo>
                    <a:pt x="33" y="205"/>
                  </a:lnTo>
                  <a:lnTo>
                    <a:pt x="33" y="203"/>
                  </a:lnTo>
                  <a:lnTo>
                    <a:pt x="33" y="198"/>
                  </a:lnTo>
                  <a:lnTo>
                    <a:pt x="32" y="190"/>
                  </a:lnTo>
                  <a:lnTo>
                    <a:pt x="32" y="187"/>
                  </a:lnTo>
                  <a:lnTo>
                    <a:pt x="33" y="184"/>
                  </a:lnTo>
                  <a:lnTo>
                    <a:pt x="33" y="181"/>
                  </a:lnTo>
                  <a:lnTo>
                    <a:pt x="34" y="181"/>
                  </a:lnTo>
                  <a:lnTo>
                    <a:pt x="35" y="180"/>
                  </a:lnTo>
                  <a:lnTo>
                    <a:pt x="35" y="176"/>
                  </a:lnTo>
                  <a:lnTo>
                    <a:pt x="37" y="174"/>
                  </a:lnTo>
                  <a:lnTo>
                    <a:pt x="37" y="169"/>
                  </a:lnTo>
                  <a:lnTo>
                    <a:pt x="38" y="168"/>
                  </a:lnTo>
                  <a:lnTo>
                    <a:pt x="38" y="166"/>
                  </a:lnTo>
                  <a:lnTo>
                    <a:pt x="37" y="163"/>
                  </a:lnTo>
                  <a:lnTo>
                    <a:pt x="36" y="157"/>
                  </a:lnTo>
                  <a:lnTo>
                    <a:pt x="36" y="157"/>
                  </a:lnTo>
                  <a:lnTo>
                    <a:pt x="35" y="157"/>
                  </a:lnTo>
                  <a:lnTo>
                    <a:pt x="34" y="157"/>
                  </a:lnTo>
                  <a:lnTo>
                    <a:pt x="30" y="155"/>
                  </a:lnTo>
                  <a:lnTo>
                    <a:pt x="27" y="155"/>
                  </a:lnTo>
                  <a:lnTo>
                    <a:pt x="25" y="153"/>
                  </a:lnTo>
                  <a:lnTo>
                    <a:pt x="25" y="151"/>
                  </a:lnTo>
                  <a:lnTo>
                    <a:pt x="24" y="150"/>
                  </a:lnTo>
                  <a:lnTo>
                    <a:pt x="23" y="147"/>
                  </a:lnTo>
                  <a:lnTo>
                    <a:pt x="22" y="145"/>
                  </a:lnTo>
                  <a:lnTo>
                    <a:pt x="19" y="143"/>
                  </a:lnTo>
                  <a:lnTo>
                    <a:pt x="17" y="142"/>
                  </a:lnTo>
                  <a:lnTo>
                    <a:pt x="14" y="143"/>
                  </a:lnTo>
                  <a:lnTo>
                    <a:pt x="12" y="143"/>
                  </a:lnTo>
                  <a:lnTo>
                    <a:pt x="10" y="142"/>
                  </a:lnTo>
                  <a:lnTo>
                    <a:pt x="8" y="141"/>
                  </a:lnTo>
                  <a:lnTo>
                    <a:pt x="6" y="139"/>
                  </a:lnTo>
                  <a:lnTo>
                    <a:pt x="5" y="137"/>
                  </a:lnTo>
                  <a:lnTo>
                    <a:pt x="3" y="137"/>
                  </a:lnTo>
                  <a:lnTo>
                    <a:pt x="1" y="137"/>
                  </a:lnTo>
                  <a:lnTo>
                    <a:pt x="0" y="136"/>
                  </a:lnTo>
                  <a:lnTo>
                    <a:pt x="0" y="135"/>
                  </a:lnTo>
                  <a:lnTo>
                    <a:pt x="6" y="129"/>
                  </a:lnTo>
                  <a:lnTo>
                    <a:pt x="8" y="126"/>
                  </a:lnTo>
                  <a:lnTo>
                    <a:pt x="8" y="124"/>
                  </a:lnTo>
                  <a:lnTo>
                    <a:pt x="8" y="123"/>
                  </a:lnTo>
                  <a:lnTo>
                    <a:pt x="9" y="121"/>
                  </a:lnTo>
                  <a:lnTo>
                    <a:pt x="10" y="118"/>
                  </a:lnTo>
                  <a:lnTo>
                    <a:pt x="6" y="107"/>
                  </a:lnTo>
                  <a:lnTo>
                    <a:pt x="5" y="103"/>
                  </a:lnTo>
                  <a:lnTo>
                    <a:pt x="4" y="103"/>
                  </a:lnTo>
                  <a:lnTo>
                    <a:pt x="3" y="102"/>
                  </a:lnTo>
                  <a:lnTo>
                    <a:pt x="5" y="101"/>
                  </a:lnTo>
                  <a:lnTo>
                    <a:pt x="8" y="101"/>
                  </a:lnTo>
                  <a:lnTo>
                    <a:pt x="11" y="102"/>
                  </a:lnTo>
                  <a:lnTo>
                    <a:pt x="12" y="101"/>
                  </a:lnTo>
                  <a:lnTo>
                    <a:pt x="15" y="96"/>
                  </a:lnTo>
                  <a:lnTo>
                    <a:pt x="15" y="93"/>
                  </a:lnTo>
                  <a:lnTo>
                    <a:pt x="15" y="92"/>
                  </a:lnTo>
                  <a:lnTo>
                    <a:pt x="16" y="88"/>
                  </a:lnTo>
                  <a:lnTo>
                    <a:pt x="18" y="87"/>
                  </a:lnTo>
                  <a:lnTo>
                    <a:pt x="18" y="85"/>
                  </a:lnTo>
                  <a:lnTo>
                    <a:pt x="18" y="83"/>
                  </a:lnTo>
                  <a:lnTo>
                    <a:pt x="17" y="82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2" y="81"/>
                  </a:lnTo>
                  <a:lnTo>
                    <a:pt x="11" y="80"/>
                  </a:lnTo>
                  <a:lnTo>
                    <a:pt x="11" y="75"/>
                  </a:lnTo>
                  <a:lnTo>
                    <a:pt x="11" y="73"/>
                  </a:lnTo>
                  <a:lnTo>
                    <a:pt x="12" y="72"/>
                  </a:lnTo>
                  <a:lnTo>
                    <a:pt x="13" y="72"/>
                  </a:lnTo>
                  <a:lnTo>
                    <a:pt x="17" y="72"/>
                  </a:lnTo>
                  <a:lnTo>
                    <a:pt x="21" y="72"/>
                  </a:lnTo>
                  <a:lnTo>
                    <a:pt x="23" y="72"/>
                  </a:lnTo>
                  <a:lnTo>
                    <a:pt x="25" y="72"/>
                  </a:lnTo>
                  <a:lnTo>
                    <a:pt x="25" y="74"/>
                  </a:lnTo>
                  <a:lnTo>
                    <a:pt x="27" y="76"/>
                  </a:lnTo>
                  <a:lnTo>
                    <a:pt x="28" y="76"/>
                  </a:lnTo>
                  <a:lnTo>
                    <a:pt x="29" y="74"/>
                  </a:lnTo>
                  <a:lnTo>
                    <a:pt x="28" y="70"/>
                  </a:lnTo>
                  <a:lnTo>
                    <a:pt x="28" y="67"/>
                  </a:lnTo>
                  <a:lnTo>
                    <a:pt x="26" y="65"/>
                  </a:lnTo>
                  <a:lnTo>
                    <a:pt x="21" y="63"/>
                  </a:lnTo>
                  <a:lnTo>
                    <a:pt x="21" y="60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6" y="53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22" y="49"/>
                  </a:lnTo>
                  <a:lnTo>
                    <a:pt x="22" y="46"/>
                  </a:lnTo>
                  <a:lnTo>
                    <a:pt x="22" y="42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2"/>
                  </a:lnTo>
                  <a:lnTo>
                    <a:pt x="14" y="40"/>
                  </a:lnTo>
                  <a:lnTo>
                    <a:pt x="14" y="34"/>
                  </a:lnTo>
                  <a:lnTo>
                    <a:pt x="14" y="27"/>
                  </a:lnTo>
                  <a:lnTo>
                    <a:pt x="14" y="24"/>
                  </a:lnTo>
                  <a:lnTo>
                    <a:pt x="14" y="22"/>
                  </a:lnTo>
                  <a:lnTo>
                    <a:pt x="16" y="21"/>
                  </a:lnTo>
                  <a:lnTo>
                    <a:pt x="18" y="19"/>
                  </a:lnTo>
                  <a:lnTo>
                    <a:pt x="19" y="18"/>
                  </a:lnTo>
                  <a:lnTo>
                    <a:pt x="20" y="18"/>
                  </a:lnTo>
                  <a:lnTo>
                    <a:pt x="22" y="18"/>
                  </a:lnTo>
                  <a:lnTo>
                    <a:pt x="25" y="16"/>
                  </a:lnTo>
                  <a:lnTo>
                    <a:pt x="27" y="12"/>
                  </a:lnTo>
                  <a:lnTo>
                    <a:pt x="29" y="9"/>
                  </a:lnTo>
                  <a:lnTo>
                    <a:pt x="33" y="9"/>
                  </a:lnTo>
                  <a:lnTo>
                    <a:pt x="34" y="9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8" y="13"/>
                  </a:lnTo>
                  <a:lnTo>
                    <a:pt x="38" y="13"/>
                  </a:lnTo>
                  <a:lnTo>
                    <a:pt x="39" y="15"/>
                  </a:lnTo>
                  <a:lnTo>
                    <a:pt x="45" y="16"/>
                  </a:lnTo>
                  <a:lnTo>
                    <a:pt x="47" y="17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51" y="18"/>
                  </a:lnTo>
                  <a:lnTo>
                    <a:pt x="52" y="18"/>
                  </a:lnTo>
                  <a:lnTo>
                    <a:pt x="52" y="17"/>
                  </a:lnTo>
                  <a:lnTo>
                    <a:pt x="51" y="15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59" y="12"/>
                  </a:lnTo>
                  <a:lnTo>
                    <a:pt x="61" y="12"/>
                  </a:lnTo>
                  <a:lnTo>
                    <a:pt x="61" y="11"/>
                  </a:lnTo>
                  <a:lnTo>
                    <a:pt x="61" y="7"/>
                  </a:lnTo>
                  <a:lnTo>
                    <a:pt x="61" y="5"/>
                  </a:lnTo>
                  <a:lnTo>
                    <a:pt x="61" y="3"/>
                  </a:lnTo>
                  <a:lnTo>
                    <a:pt x="62" y="2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9" y="5"/>
                  </a:lnTo>
                  <a:lnTo>
                    <a:pt x="70" y="5"/>
                  </a:lnTo>
                  <a:lnTo>
                    <a:pt x="69" y="2"/>
                  </a:lnTo>
                  <a:lnTo>
                    <a:pt x="69" y="2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4" y="0"/>
                  </a:lnTo>
                  <a:lnTo>
                    <a:pt x="75" y="1"/>
                  </a:lnTo>
                  <a:lnTo>
                    <a:pt x="75" y="4"/>
                  </a:lnTo>
                  <a:lnTo>
                    <a:pt x="75" y="5"/>
                  </a:lnTo>
                  <a:lnTo>
                    <a:pt x="76" y="8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6" y="13"/>
                  </a:lnTo>
                  <a:lnTo>
                    <a:pt x="75" y="14"/>
                  </a:lnTo>
                  <a:lnTo>
                    <a:pt x="75" y="15"/>
                  </a:lnTo>
                  <a:lnTo>
                    <a:pt x="77" y="16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4" y="16"/>
                  </a:lnTo>
                  <a:lnTo>
                    <a:pt x="85" y="14"/>
                  </a:lnTo>
                  <a:lnTo>
                    <a:pt x="86" y="13"/>
                  </a:lnTo>
                  <a:lnTo>
                    <a:pt x="86" y="12"/>
                  </a:lnTo>
                  <a:lnTo>
                    <a:pt x="88" y="11"/>
                  </a:lnTo>
                  <a:lnTo>
                    <a:pt x="92" y="9"/>
                  </a:lnTo>
                  <a:lnTo>
                    <a:pt x="97" y="9"/>
                  </a:lnTo>
                  <a:lnTo>
                    <a:pt x="98" y="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7" name="Freeform 1035">
              <a:extLst>
                <a:ext uri="{FF2B5EF4-FFF2-40B4-BE49-F238E27FC236}">
                  <a16:creationId xmlns:a16="http://schemas.microsoft.com/office/drawing/2014/main" id="{899C5546-DDB1-0DAD-153B-15E00F90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927" y="9704510"/>
              <a:ext cx="5493" cy="5493"/>
            </a:xfrm>
            <a:custGeom>
              <a:avLst/>
              <a:gdLst>
                <a:gd name="T0" fmla="*/ 5 w 6"/>
                <a:gd name="T1" fmla="*/ 0 h 2"/>
                <a:gd name="T2" fmla="*/ 4 w 6"/>
                <a:gd name="T3" fmla="*/ 1 h 2"/>
                <a:gd name="T4" fmla="*/ 0 w 6"/>
                <a:gd name="T5" fmla="*/ 0 h 2"/>
                <a:gd name="T6" fmla="*/ 1 w 6"/>
                <a:gd name="T7" fmla="*/ 0 h 2"/>
                <a:gd name="T8" fmla="*/ 5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0"/>
                  </a:moveTo>
                  <a:lnTo>
                    <a:pt x="4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8" name="Freeform 1037">
              <a:extLst>
                <a:ext uri="{FF2B5EF4-FFF2-40B4-BE49-F238E27FC236}">
                  <a16:creationId xmlns:a16="http://schemas.microsoft.com/office/drawing/2014/main" id="{F1C2D895-3E71-47CC-05D7-B6486552A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9380292"/>
              <a:ext cx="307731" cy="456103"/>
            </a:xfrm>
            <a:custGeom>
              <a:avLst/>
              <a:gdLst>
                <a:gd name="T0" fmla="*/ 212 w 246"/>
                <a:gd name="T1" fmla="*/ 195 h 368"/>
                <a:gd name="T2" fmla="*/ 200 w 246"/>
                <a:gd name="T3" fmla="*/ 219 h 368"/>
                <a:gd name="T4" fmla="*/ 190 w 246"/>
                <a:gd name="T5" fmla="*/ 226 h 368"/>
                <a:gd name="T6" fmla="*/ 194 w 246"/>
                <a:gd name="T7" fmla="*/ 233 h 368"/>
                <a:gd name="T8" fmla="*/ 193 w 246"/>
                <a:gd name="T9" fmla="*/ 252 h 368"/>
                <a:gd name="T10" fmla="*/ 198 w 246"/>
                <a:gd name="T11" fmla="*/ 274 h 368"/>
                <a:gd name="T12" fmla="*/ 211 w 246"/>
                <a:gd name="T13" fmla="*/ 291 h 368"/>
                <a:gd name="T14" fmla="*/ 211 w 246"/>
                <a:gd name="T15" fmla="*/ 299 h 368"/>
                <a:gd name="T16" fmla="*/ 232 w 246"/>
                <a:gd name="T17" fmla="*/ 321 h 368"/>
                <a:gd name="T18" fmla="*/ 241 w 246"/>
                <a:gd name="T19" fmla="*/ 328 h 368"/>
                <a:gd name="T20" fmla="*/ 242 w 246"/>
                <a:gd name="T21" fmla="*/ 338 h 368"/>
                <a:gd name="T22" fmla="*/ 243 w 246"/>
                <a:gd name="T23" fmla="*/ 351 h 368"/>
                <a:gd name="T24" fmla="*/ 243 w 246"/>
                <a:gd name="T25" fmla="*/ 366 h 368"/>
                <a:gd name="T26" fmla="*/ 226 w 246"/>
                <a:gd name="T27" fmla="*/ 358 h 368"/>
                <a:gd name="T28" fmla="*/ 210 w 246"/>
                <a:gd name="T29" fmla="*/ 357 h 368"/>
                <a:gd name="T30" fmla="*/ 200 w 246"/>
                <a:gd name="T31" fmla="*/ 355 h 368"/>
                <a:gd name="T32" fmla="*/ 185 w 246"/>
                <a:gd name="T33" fmla="*/ 352 h 368"/>
                <a:gd name="T34" fmla="*/ 150 w 246"/>
                <a:gd name="T35" fmla="*/ 349 h 368"/>
                <a:gd name="T36" fmla="*/ 123 w 246"/>
                <a:gd name="T37" fmla="*/ 347 h 368"/>
                <a:gd name="T38" fmla="*/ 90 w 246"/>
                <a:gd name="T39" fmla="*/ 348 h 368"/>
                <a:gd name="T40" fmla="*/ 57 w 246"/>
                <a:gd name="T41" fmla="*/ 351 h 368"/>
                <a:gd name="T42" fmla="*/ 40 w 246"/>
                <a:gd name="T43" fmla="*/ 347 h 368"/>
                <a:gd name="T44" fmla="*/ 43 w 246"/>
                <a:gd name="T45" fmla="*/ 315 h 368"/>
                <a:gd name="T46" fmla="*/ 34 w 246"/>
                <a:gd name="T47" fmla="*/ 299 h 368"/>
                <a:gd name="T48" fmla="*/ 37 w 246"/>
                <a:gd name="T49" fmla="*/ 291 h 368"/>
                <a:gd name="T50" fmla="*/ 31 w 246"/>
                <a:gd name="T51" fmla="*/ 293 h 368"/>
                <a:gd name="T52" fmla="*/ 23 w 246"/>
                <a:gd name="T53" fmla="*/ 293 h 368"/>
                <a:gd name="T54" fmla="*/ 12 w 246"/>
                <a:gd name="T55" fmla="*/ 279 h 368"/>
                <a:gd name="T56" fmla="*/ 5 w 246"/>
                <a:gd name="T57" fmla="*/ 273 h 368"/>
                <a:gd name="T58" fmla="*/ 0 w 246"/>
                <a:gd name="T59" fmla="*/ 274 h 368"/>
                <a:gd name="T60" fmla="*/ 8 w 246"/>
                <a:gd name="T61" fmla="*/ 255 h 368"/>
                <a:gd name="T62" fmla="*/ 23 w 246"/>
                <a:gd name="T63" fmla="*/ 223 h 368"/>
                <a:gd name="T64" fmla="*/ 38 w 246"/>
                <a:gd name="T65" fmla="*/ 208 h 368"/>
                <a:gd name="T66" fmla="*/ 52 w 246"/>
                <a:gd name="T67" fmla="*/ 199 h 368"/>
                <a:gd name="T68" fmla="*/ 63 w 246"/>
                <a:gd name="T69" fmla="*/ 199 h 368"/>
                <a:gd name="T70" fmla="*/ 77 w 246"/>
                <a:gd name="T71" fmla="*/ 204 h 368"/>
                <a:gd name="T72" fmla="*/ 87 w 246"/>
                <a:gd name="T73" fmla="*/ 214 h 368"/>
                <a:gd name="T74" fmla="*/ 97 w 246"/>
                <a:gd name="T75" fmla="*/ 201 h 368"/>
                <a:gd name="T76" fmla="*/ 105 w 246"/>
                <a:gd name="T77" fmla="*/ 190 h 368"/>
                <a:gd name="T78" fmla="*/ 112 w 246"/>
                <a:gd name="T79" fmla="*/ 173 h 368"/>
                <a:gd name="T80" fmla="*/ 129 w 246"/>
                <a:gd name="T81" fmla="*/ 145 h 368"/>
                <a:gd name="T82" fmla="*/ 139 w 246"/>
                <a:gd name="T83" fmla="*/ 127 h 368"/>
                <a:gd name="T84" fmla="*/ 150 w 246"/>
                <a:gd name="T85" fmla="*/ 112 h 368"/>
                <a:gd name="T86" fmla="*/ 158 w 246"/>
                <a:gd name="T87" fmla="*/ 88 h 368"/>
                <a:gd name="T88" fmla="*/ 180 w 246"/>
                <a:gd name="T89" fmla="*/ 60 h 368"/>
                <a:gd name="T90" fmla="*/ 194 w 246"/>
                <a:gd name="T91" fmla="*/ 49 h 368"/>
                <a:gd name="T92" fmla="*/ 194 w 246"/>
                <a:gd name="T93" fmla="*/ 28 h 368"/>
                <a:gd name="T94" fmla="*/ 181 w 246"/>
                <a:gd name="T95" fmla="*/ 21 h 368"/>
                <a:gd name="T96" fmla="*/ 190 w 246"/>
                <a:gd name="T97" fmla="*/ 2 h 368"/>
                <a:gd name="T98" fmla="*/ 203 w 246"/>
                <a:gd name="T99" fmla="*/ 27 h 368"/>
                <a:gd name="T100" fmla="*/ 209 w 246"/>
                <a:gd name="T101" fmla="*/ 47 h 368"/>
                <a:gd name="T102" fmla="*/ 211 w 246"/>
                <a:gd name="T103" fmla="*/ 79 h 368"/>
                <a:gd name="T104" fmla="*/ 224 w 246"/>
                <a:gd name="T105" fmla="*/ 102 h 368"/>
                <a:gd name="T106" fmla="*/ 194 w 246"/>
                <a:gd name="T107" fmla="*/ 102 h 368"/>
                <a:gd name="T108" fmla="*/ 175 w 246"/>
                <a:gd name="T109" fmla="*/ 114 h 368"/>
                <a:gd name="T110" fmla="*/ 198 w 246"/>
                <a:gd name="T111" fmla="*/ 137 h 368"/>
                <a:gd name="T112" fmla="*/ 215 w 246"/>
                <a:gd name="T113" fmla="*/ 154 h 368"/>
                <a:gd name="T114" fmla="*/ 225 w 246"/>
                <a:gd name="T115" fmla="*/ 17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6" h="368">
                  <a:moveTo>
                    <a:pt x="222" y="180"/>
                  </a:moveTo>
                  <a:lnTo>
                    <a:pt x="219" y="186"/>
                  </a:lnTo>
                  <a:lnTo>
                    <a:pt x="215" y="189"/>
                  </a:lnTo>
                  <a:lnTo>
                    <a:pt x="214" y="190"/>
                  </a:lnTo>
                  <a:lnTo>
                    <a:pt x="213" y="193"/>
                  </a:lnTo>
                  <a:lnTo>
                    <a:pt x="212" y="195"/>
                  </a:lnTo>
                  <a:lnTo>
                    <a:pt x="209" y="200"/>
                  </a:lnTo>
                  <a:lnTo>
                    <a:pt x="208" y="204"/>
                  </a:lnTo>
                  <a:lnTo>
                    <a:pt x="207" y="205"/>
                  </a:lnTo>
                  <a:lnTo>
                    <a:pt x="203" y="211"/>
                  </a:lnTo>
                  <a:lnTo>
                    <a:pt x="200" y="217"/>
                  </a:lnTo>
                  <a:lnTo>
                    <a:pt x="200" y="219"/>
                  </a:lnTo>
                  <a:lnTo>
                    <a:pt x="198" y="220"/>
                  </a:lnTo>
                  <a:lnTo>
                    <a:pt x="197" y="221"/>
                  </a:lnTo>
                  <a:lnTo>
                    <a:pt x="193" y="223"/>
                  </a:lnTo>
                  <a:lnTo>
                    <a:pt x="191" y="224"/>
                  </a:lnTo>
                  <a:lnTo>
                    <a:pt x="190" y="225"/>
                  </a:lnTo>
                  <a:lnTo>
                    <a:pt x="190" y="226"/>
                  </a:lnTo>
                  <a:lnTo>
                    <a:pt x="189" y="228"/>
                  </a:lnTo>
                  <a:lnTo>
                    <a:pt x="190" y="230"/>
                  </a:lnTo>
                  <a:lnTo>
                    <a:pt x="191" y="232"/>
                  </a:lnTo>
                  <a:lnTo>
                    <a:pt x="192" y="232"/>
                  </a:lnTo>
                  <a:lnTo>
                    <a:pt x="194" y="232"/>
                  </a:lnTo>
                  <a:lnTo>
                    <a:pt x="194" y="233"/>
                  </a:lnTo>
                  <a:lnTo>
                    <a:pt x="195" y="233"/>
                  </a:lnTo>
                  <a:lnTo>
                    <a:pt x="195" y="245"/>
                  </a:lnTo>
                  <a:lnTo>
                    <a:pt x="194" y="247"/>
                  </a:lnTo>
                  <a:lnTo>
                    <a:pt x="194" y="248"/>
                  </a:lnTo>
                  <a:lnTo>
                    <a:pt x="193" y="250"/>
                  </a:lnTo>
                  <a:lnTo>
                    <a:pt x="193" y="252"/>
                  </a:lnTo>
                  <a:lnTo>
                    <a:pt x="194" y="253"/>
                  </a:lnTo>
                  <a:lnTo>
                    <a:pt x="194" y="253"/>
                  </a:lnTo>
                  <a:lnTo>
                    <a:pt x="196" y="255"/>
                  </a:lnTo>
                  <a:lnTo>
                    <a:pt x="196" y="259"/>
                  </a:lnTo>
                  <a:lnTo>
                    <a:pt x="198" y="272"/>
                  </a:lnTo>
                  <a:lnTo>
                    <a:pt x="198" y="274"/>
                  </a:lnTo>
                  <a:lnTo>
                    <a:pt x="200" y="275"/>
                  </a:lnTo>
                  <a:lnTo>
                    <a:pt x="203" y="278"/>
                  </a:lnTo>
                  <a:lnTo>
                    <a:pt x="208" y="282"/>
                  </a:lnTo>
                  <a:lnTo>
                    <a:pt x="209" y="284"/>
                  </a:lnTo>
                  <a:lnTo>
                    <a:pt x="210" y="288"/>
                  </a:lnTo>
                  <a:lnTo>
                    <a:pt x="211" y="291"/>
                  </a:lnTo>
                  <a:lnTo>
                    <a:pt x="211" y="292"/>
                  </a:lnTo>
                  <a:lnTo>
                    <a:pt x="211" y="292"/>
                  </a:lnTo>
                  <a:lnTo>
                    <a:pt x="209" y="292"/>
                  </a:lnTo>
                  <a:lnTo>
                    <a:pt x="208" y="293"/>
                  </a:lnTo>
                  <a:lnTo>
                    <a:pt x="209" y="295"/>
                  </a:lnTo>
                  <a:lnTo>
                    <a:pt x="211" y="299"/>
                  </a:lnTo>
                  <a:lnTo>
                    <a:pt x="215" y="303"/>
                  </a:lnTo>
                  <a:lnTo>
                    <a:pt x="219" y="307"/>
                  </a:lnTo>
                  <a:lnTo>
                    <a:pt x="222" y="310"/>
                  </a:lnTo>
                  <a:lnTo>
                    <a:pt x="225" y="315"/>
                  </a:lnTo>
                  <a:lnTo>
                    <a:pt x="229" y="318"/>
                  </a:lnTo>
                  <a:lnTo>
                    <a:pt x="232" y="321"/>
                  </a:lnTo>
                  <a:lnTo>
                    <a:pt x="234" y="321"/>
                  </a:lnTo>
                  <a:lnTo>
                    <a:pt x="236" y="322"/>
                  </a:lnTo>
                  <a:lnTo>
                    <a:pt x="237" y="323"/>
                  </a:lnTo>
                  <a:lnTo>
                    <a:pt x="238" y="324"/>
                  </a:lnTo>
                  <a:lnTo>
                    <a:pt x="240" y="326"/>
                  </a:lnTo>
                  <a:lnTo>
                    <a:pt x="241" y="328"/>
                  </a:lnTo>
                  <a:lnTo>
                    <a:pt x="242" y="330"/>
                  </a:lnTo>
                  <a:lnTo>
                    <a:pt x="241" y="332"/>
                  </a:lnTo>
                  <a:lnTo>
                    <a:pt x="242" y="336"/>
                  </a:lnTo>
                  <a:lnTo>
                    <a:pt x="242" y="336"/>
                  </a:lnTo>
                  <a:lnTo>
                    <a:pt x="243" y="337"/>
                  </a:lnTo>
                  <a:lnTo>
                    <a:pt x="242" y="338"/>
                  </a:lnTo>
                  <a:lnTo>
                    <a:pt x="243" y="342"/>
                  </a:lnTo>
                  <a:lnTo>
                    <a:pt x="244" y="345"/>
                  </a:lnTo>
                  <a:lnTo>
                    <a:pt x="245" y="348"/>
                  </a:lnTo>
                  <a:lnTo>
                    <a:pt x="245" y="348"/>
                  </a:lnTo>
                  <a:lnTo>
                    <a:pt x="245" y="350"/>
                  </a:lnTo>
                  <a:lnTo>
                    <a:pt x="243" y="351"/>
                  </a:lnTo>
                  <a:lnTo>
                    <a:pt x="242" y="353"/>
                  </a:lnTo>
                  <a:lnTo>
                    <a:pt x="241" y="356"/>
                  </a:lnTo>
                  <a:lnTo>
                    <a:pt x="242" y="359"/>
                  </a:lnTo>
                  <a:lnTo>
                    <a:pt x="243" y="364"/>
                  </a:lnTo>
                  <a:lnTo>
                    <a:pt x="244" y="366"/>
                  </a:lnTo>
                  <a:lnTo>
                    <a:pt x="243" y="366"/>
                  </a:lnTo>
                  <a:lnTo>
                    <a:pt x="242" y="367"/>
                  </a:lnTo>
                  <a:lnTo>
                    <a:pt x="241" y="367"/>
                  </a:lnTo>
                  <a:lnTo>
                    <a:pt x="238" y="364"/>
                  </a:lnTo>
                  <a:lnTo>
                    <a:pt x="235" y="362"/>
                  </a:lnTo>
                  <a:lnTo>
                    <a:pt x="231" y="359"/>
                  </a:lnTo>
                  <a:lnTo>
                    <a:pt x="226" y="358"/>
                  </a:lnTo>
                  <a:lnTo>
                    <a:pt x="220" y="358"/>
                  </a:lnTo>
                  <a:lnTo>
                    <a:pt x="218" y="359"/>
                  </a:lnTo>
                  <a:lnTo>
                    <a:pt x="216" y="357"/>
                  </a:lnTo>
                  <a:lnTo>
                    <a:pt x="214" y="356"/>
                  </a:lnTo>
                  <a:lnTo>
                    <a:pt x="212" y="356"/>
                  </a:lnTo>
                  <a:lnTo>
                    <a:pt x="210" y="357"/>
                  </a:lnTo>
                  <a:lnTo>
                    <a:pt x="209" y="357"/>
                  </a:lnTo>
                  <a:lnTo>
                    <a:pt x="207" y="356"/>
                  </a:lnTo>
                  <a:lnTo>
                    <a:pt x="204" y="356"/>
                  </a:lnTo>
                  <a:lnTo>
                    <a:pt x="203" y="355"/>
                  </a:lnTo>
                  <a:lnTo>
                    <a:pt x="203" y="355"/>
                  </a:lnTo>
                  <a:lnTo>
                    <a:pt x="200" y="355"/>
                  </a:lnTo>
                  <a:lnTo>
                    <a:pt x="198" y="353"/>
                  </a:lnTo>
                  <a:lnTo>
                    <a:pt x="198" y="353"/>
                  </a:lnTo>
                  <a:lnTo>
                    <a:pt x="197" y="353"/>
                  </a:lnTo>
                  <a:lnTo>
                    <a:pt x="194" y="350"/>
                  </a:lnTo>
                  <a:lnTo>
                    <a:pt x="191" y="352"/>
                  </a:lnTo>
                  <a:lnTo>
                    <a:pt x="185" y="352"/>
                  </a:lnTo>
                  <a:lnTo>
                    <a:pt x="176" y="352"/>
                  </a:lnTo>
                  <a:lnTo>
                    <a:pt x="168" y="352"/>
                  </a:lnTo>
                  <a:lnTo>
                    <a:pt x="160" y="352"/>
                  </a:lnTo>
                  <a:lnTo>
                    <a:pt x="153" y="351"/>
                  </a:lnTo>
                  <a:lnTo>
                    <a:pt x="151" y="350"/>
                  </a:lnTo>
                  <a:lnTo>
                    <a:pt x="150" y="349"/>
                  </a:lnTo>
                  <a:lnTo>
                    <a:pt x="147" y="348"/>
                  </a:lnTo>
                  <a:lnTo>
                    <a:pt x="139" y="349"/>
                  </a:lnTo>
                  <a:lnTo>
                    <a:pt x="133" y="348"/>
                  </a:lnTo>
                  <a:lnTo>
                    <a:pt x="130" y="348"/>
                  </a:lnTo>
                  <a:lnTo>
                    <a:pt x="128" y="348"/>
                  </a:lnTo>
                  <a:lnTo>
                    <a:pt x="123" y="347"/>
                  </a:lnTo>
                  <a:lnTo>
                    <a:pt x="116" y="348"/>
                  </a:lnTo>
                  <a:lnTo>
                    <a:pt x="114" y="348"/>
                  </a:lnTo>
                  <a:lnTo>
                    <a:pt x="109" y="348"/>
                  </a:lnTo>
                  <a:lnTo>
                    <a:pt x="97" y="347"/>
                  </a:lnTo>
                  <a:lnTo>
                    <a:pt x="90" y="347"/>
                  </a:lnTo>
                  <a:lnTo>
                    <a:pt x="90" y="348"/>
                  </a:lnTo>
                  <a:lnTo>
                    <a:pt x="90" y="350"/>
                  </a:lnTo>
                  <a:lnTo>
                    <a:pt x="90" y="351"/>
                  </a:lnTo>
                  <a:lnTo>
                    <a:pt x="82" y="351"/>
                  </a:lnTo>
                  <a:lnTo>
                    <a:pt x="72" y="351"/>
                  </a:lnTo>
                  <a:lnTo>
                    <a:pt x="63" y="351"/>
                  </a:lnTo>
                  <a:lnTo>
                    <a:pt x="57" y="351"/>
                  </a:lnTo>
                  <a:lnTo>
                    <a:pt x="46" y="351"/>
                  </a:lnTo>
                  <a:lnTo>
                    <a:pt x="43" y="350"/>
                  </a:lnTo>
                  <a:lnTo>
                    <a:pt x="41" y="349"/>
                  </a:lnTo>
                  <a:lnTo>
                    <a:pt x="41" y="348"/>
                  </a:lnTo>
                  <a:lnTo>
                    <a:pt x="41" y="347"/>
                  </a:lnTo>
                  <a:lnTo>
                    <a:pt x="40" y="347"/>
                  </a:lnTo>
                  <a:lnTo>
                    <a:pt x="41" y="340"/>
                  </a:lnTo>
                  <a:lnTo>
                    <a:pt x="43" y="334"/>
                  </a:lnTo>
                  <a:lnTo>
                    <a:pt x="43" y="327"/>
                  </a:lnTo>
                  <a:lnTo>
                    <a:pt x="45" y="323"/>
                  </a:lnTo>
                  <a:lnTo>
                    <a:pt x="44" y="317"/>
                  </a:lnTo>
                  <a:lnTo>
                    <a:pt x="43" y="315"/>
                  </a:lnTo>
                  <a:lnTo>
                    <a:pt x="36" y="308"/>
                  </a:lnTo>
                  <a:lnTo>
                    <a:pt x="40" y="305"/>
                  </a:lnTo>
                  <a:lnTo>
                    <a:pt x="35" y="305"/>
                  </a:lnTo>
                  <a:lnTo>
                    <a:pt x="35" y="303"/>
                  </a:lnTo>
                  <a:lnTo>
                    <a:pt x="33" y="299"/>
                  </a:lnTo>
                  <a:lnTo>
                    <a:pt x="34" y="299"/>
                  </a:lnTo>
                  <a:lnTo>
                    <a:pt x="35" y="297"/>
                  </a:lnTo>
                  <a:lnTo>
                    <a:pt x="38" y="298"/>
                  </a:lnTo>
                  <a:lnTo>
                    <a:pt x="38" y="297"/>
                  </a:lnTo>
                  <a:lnTo>
                    <a:pt x="35" y="294"/>
                  </a:lnTo>
                  <a:lnTo>
                    <a:pt x="35" y="293"/>
                  </a:lnTo>
                  <a:lnTo>
                    <a:pt x="37" y="291"/>
                  </a:lnTo>
                  <a:lnTo>
                    <a:pt x="36" y="291"/>
                  </a:lnTo>
                  <a:lnTo>
                    <a:pt x="34" y="292"/>
                  </a:lnTo>
                  <a:lnTo>
                    <a:pt x="32" y="292"/>
                  </a:lnTo>
                  <a:lnTo>
                    <a:pt x="31" y="291"/>
                  </a:lnTo>
                  <a:lnTo>
                    <a:pt x="30" y="291"/>
                  </a:lnTo>
                  <a:lnTo>
                    <a:pt x="31" y="293"/>
                  </a:lnTo>
                  <a:lnTo>
                    <a:pt x="30" y="295"/>
                  </a:lnTo>
                  <a:lnTo>
                    <a:pt x="29" y="296"/>
                  </a:lnTo>
                  <a:lnTo>
                    <a:pt x="26" y="295"/>
                  </a:lnTo>
                  <a:lnTo>
                    <a:pt x="25" y="295"/>
                  </a:lnTo>
                  <a:lnTo>
                    <a:pt x="24" y="294"/>
                  </a:lnTo>
                  <a:lnTo>
                    <a:pt x="23" y="293"/>
                  </a:lnTo>
                  <a:lnTo>
                    <a:pt x="18" y="291"/>
                  </a:lnTo>
                  <a:lnTo>
                    <a:pt x="14" y="290"/>
                  </a:lnTo>
                  <a:lnTo>
                    <a:pt x="14" y="286"/>
                  </a:lnTo>
                  <a:lnTo>
                    <a:pt x="13" y="284"/>
                  </a:lnTo>
                  <a:lnTo>
                    <a:pt x="12" y="282"/>
                  </a:lnTo>
                  <a:lnTo>
                    <a:pt x="12" y="279"/>
                  </a:lnTo>
                  <a:lnTo>
                    <a:pt x="12" y="275"/>
                  </a:lnTo>
                  <a:lnTo>
                    <a:pt x="12" y="275"/>
                  </a:lnTo>
                  <a:lnTo>
                    <a:pt x="10" y="274"/>
                  </a:lnTo>
                  <a:lnTo>
                    <a:pt x="8" y="275"/>
                  </a:lnTo>
                  <a:lnTo>
                    <a:pt x="7" y="274"/>
                  </a:lnTo>
                  <a:lnTo>
                    <a:pt x="5" y="273"/>
                  </a:lnTo>
                  <a:lnTo>
                    <a:pt x="4" y="272"/>
                  </a:lnTo>
                  <a:lnTo>
                    <a:pt x="5" y="275"/>
                  </a:lnTo>
                  <a:lnTo>
                    <a:pt x="3" y="277"/>
                  </a:lnTo>
                  <a:lnTo>
                    <a:pt x="1" y="276"/>
                  </a:lnTo>
                  <a:lnTo>
                    <a:pt x="0" y="275"/>
                  </a:lnTo>
                  <a:lnTo>
                    <a:pt x="0" y="274"/>
                  </a:lnTo>
                  <a:lnTo>
                    <a:pt x="1" y="269"/>
                  </a:lnTo>
                  <a:lnTo>
                    <a:pt x="0" y="269"/>
                  </a:lnTo>
                  <a:lnTo>
                    <a:pt x="2" y="266"/>
                  </a:lnTo>
                  <a:lnTo>
                    <a:pt x="3" y="263"/>
                  </a:lnTo>
                  <a:lnTo>
                    <a:pt x="6" y="260"/>
                  </a:lnTo>
                  <a:lnTo>
                    <a:pt x="8" y="255"/>
                  </a:lnTo>
                  <a:lnTo>
                    <a:pt x="10" y="246"/>
                  </a:lnTo>
                  <a:lnTo>
                    <a:pt x="12" y="241"/>
                  </a:lnTo>
                  <a:lnTo>
                    <a:pt x="13" y="236"/>
                  </a:lnTo>
                  <a:lnTo>
                    <a:pt x="14" y="232"/>
                  </a:lnTo>
                  <a:lnTo>
                    <a:pt x="17" y="229"/>
                  </a:lnTo>
                  <a:lnTo>
                    <a:pt x="23" y="223"/>
                  </a:lnTo>
                  <a:lnTo>
                    <a:pt x="27" y="219"/>
                  </a:lnTo>
                  <a:lnTo>
                    <a:pt x="29" y="217"/>
                  </a:lnTo>
                  <a:lnTo>
                    <a:pt x="30" y="216"/>
                  </a:lnTo>
                  <a:lnTo>
                    <a:pt x="34" y="214"/>
                  </a:lnTo>
                  <a:lnTo>
                    <a:pt x="36" y="212"/>
                  </a:lnTo>
                  <a:lnTo>
                    <a:pt x="38" y="208"/>
                  </a:lnTo>
                  <a:lnTo>
                    <a:pt x="40" y="205"/>
                  </a:lnTo>
                  <a:lnTo>
                    <a:pt x="41" y="204"/>
                  </a:lnTo>
                  <a:lnTo>
                    <a:pt x="43" y="203"/>
                  </a:lnTo>
                  <a:lnTo>
                    <a:pt x="48" y="200"/>
                  </a:lnTo>
                  <a:lnTo>
                    <a:pt x="51" y="197"/>
                  </a:lnTo>
                  <a:lnTo>
                    <a:pt x="52" y="199"/>
                  </a:lnTo>
                  <a:lnTo>
                    <a:pt x="53" y="200"/>
                  </a:lnTo>
                  <a:lnTo>
                    <a:pt x="54" y="200"/>
                  </a:lnTo>
                  <a:lnTo>
                    <a:pt x="56" y="201"/>
                  </a:lnTo>
                  <a:lnTo>
                    <a:pt x="60" y="201"/>
                  </a:lnTo>
                  <a:lnTo>
                    <a:pt x="62" y="200"/>
                  </a:lnTo>
                  <a:lnTo>
                    <a:pt x="63" y="199"/>
                  </a:lnTo>
                  <a:lnTo>
                    <a:pt x="65" y="196"/>
                  </a:lnTo>
                  <a:lnTo>
                    <a:pt x="65" y="195"/>
                  </a:lnTo>
                  <a:lnTo>
                    <a:pt x="66" y="195"/>
                  </a:lnTo>
                  <a:lnTo>
                    <a:pt x="71" y="197"/>
                  </a:lnTo>
                  <a:lnTo>
                    <a:pt x="74" y="201"/>
                  </a:lnTo>
                  <a:lnTo>
                    <a:pt x="77" y="204"/>
                  </a:lnTo>
                  <a:lnTo>
                    <a:pt x="79" y="205"/>
                  </a:lnTo>
                  <a:lnTo>
                    <a:pt x="80" y="206"/>
                  </a:lnTo>
                  <a:lnTo>
                    <a:pt x="81" y="213"/>
                  </a:lnTo>
                  <a:lnTo>
                    <a:pt x="82" y="214"/>
                  </a:lnTo>
                  <a:lnTo>
                    <a:pt x="83" y="215"/>
                  </a:lnTo>
                  <a:lnTo>
                    <a:pt x="87" y="214"/>
                  </a:lnTo>
                  <a:lnTo>
                    <a:pt x="89" y="214"/>
                  </a:lnTo>
                  <a:lnTo>
                    <a:pt x="92" y="212"/>
                  </a:lnTo>
                  <a:lnTo>
                    <a:pt x="94" y="210"/>
                  </a:lnTo>
                  <a:lnTo>
                    <a:pt x="96" y="208"/>
                  </a:lnTo>
                  <a:lnTo>
                    <a:pt x="96" y="207"/>
                  </a:lnTo>
                  <a:lnTo>
                    <a:pt x="97" y="201"/>
                  </a:lnTo>
                  <a:lnTo>
                    <a:pt x="98" y="200"/>
                  </a:lnTo>
                  <a:lnTo>
                    <a:pt x="100" y="199"/>
                  </a:lnTo>
                  <a:lnTo>
                    <a:pt x="104" y="195"/>
                  </a:lnTo>
                  <a:lnTo>
                    <a:pt x="106" y="194"/>
                  </a:lnTo>
                  <a:lnTo>
                    <a:pt x="106" y="193"/>
                  </a:lnTo>
                  <a:lnTo>
                    <a:pt x="105" y="190"/>
                  </a:lnTo>
                  <a:lnTo>
                    <a:pt x="104" y="188"/>
                  </a:lnTo>
                  <a:lnTo>
                    <a:pt x="105" y="186"/>
                  </a:lnTo>
                  <a:lnTo>
                    <a:pt x="106" y="184"/>
                  </a:lnTo>
                  <a:lnTo>
                    <a:pt x="112" y="178"/>
                  </a:lnTo>
                  <a:lnTo>
                    <a:pt x="112" y="176"/>
                  </a:lnTo>
                  <a:lnTo>
                    <a:pt x="112" y="173"/>
                  </a:lnTo>
                  <a:lnTo>
                    <a:pt x="116" y="167"/>
                  </a:lnTo>
                  <a:lnTo>
                    <a:pt x="118" y="158"/>
                  </a:lnTo>
                  <a:lnTo>
                    <a:pt x="118" y="156"/>
                  </a:lnTo>
                  <a:lnTo>
                    <a:pt x="121" y="151"/>
                  </a:lnTo>
                  <a:lnTo>
                    <a:pt x="124" y="146"/>
                  </a:lnTo>
                  <a:lnTo>
                    <a:pt x="129" y="145"/>
                  </a:lnTo>
                  <a:lnTo>
                    <a:pt x="132" y="143"/>
                  </a:lnTo>
                  <a:lnTo>
                    <a:pt x="134" y="141"/>
                  </a:lnTo>
                  <a:lnTo>
                    <a:pt x="136" y="138"/>
                  </a:lnTo>
                  <a:lnTo>
                    <a:pt x="137" y="136"/>
                  </a:lnTo>
                  <a:lnTo>
                    <a:pt x="138" y="132"/>
                  </a:lnTo>
                  <a:lnTo>
                    <a:pt x="139" y="127"/>
                  </a:lnTo>
                  <a:lnTo>
                    <a:pt x="139" y="123"/>
                  </a:lnTo>
                  <a:lnTo>
                    <a:pt x="140" y="119"/>
                  </a:lnTo>
                  <a:lnTo>
                    <a:pt x="144" y="117"/>
                  </a:lnTo>
                  <a:lnTo>
                    <a:pt x="149" y="115"/>
                  </a:lnTo>
                  <a:lnTo>
                    <a:pt x="150" y="115"/>
                  </a:lnTo>
                  <a:lnTo>
                    <a:pt x="150" y="112"/>
                  </a:lnTo>
                  <a:lnTo>
                    <a:pt x="151" y="106"/>
                  </a:lnTo>
                  <a:lnTo>
                    <a:pt x="151" y="103"/>
                  </a:lnTo>
                  <a:lnTo>
                    <a:pt x="151" y="102"/>
                  </a:lnTo>
                  <a:lnTo>
                    <a:pt x="151" y="99"/>
                  </a:lnTo>
                  <a:lnTo>
                    <a:pt x="156" y="95"/>
                  </a:lnTo>
                  <a:lnTo>
                    <a:pt x="158" y="88"/>
                  </a:lnTo>
                  <a:lnTo>
                    <a:pt x="160" y="81"/>
                  </a:lnTo>
                  <a:lnTo>
                    <a:pt x="166" y="72"/>
                  </a:lnTo>
                  <a:lnTo>
                    <a:pt x="172" y="63"/>
                  </a:lnTo>
                  <a:lnTo>
                    <a:pt x="175" y="61"/>
                  </a:lnTo>
                  <a:lnTo>
                    <a:pt x="177" y="60"/>
                  </a:lnTo>
                  <a:lnTo>
                    <a:pt x="180" y="60"/>
                  </a:lnTo>
                  <a:lnTo>
                    <a:pt x="181" y="59"/>
                  </a:lnTo>
                  <a:lnTo>
                    <a:pt x="188" y="55"/>
                  </a:lnTo>
                  <a:lnTo>
                    <a:pt x="191" y="54"/>
                  </a:lnTo>
                  <a:lnTo>
                    <a:pt x="193" y="52"/>
                  </a:lnTo>
                  <a:lnTo>
                    <a:pt x="194" y="51"/>
                  </a:lnTo>
                  <a:lnTo>
                    <a:pt x="194" y="49"/>
                  </a:lnTo>
                  <a:lnTo>
                    <a:pt x="193" y="44"/>
                  </a:lnTo>
                  <a:lnTo>
                    <a:pt x="194" y="41"/>
                  </a:lnTo>
                  <a:lnTo>
                    <a:pt x="195" y="36"/>
                  </a:lnTo>
                  <a:lnTo>
                    <a:pt x="195" y="32"/>
                  </a:lnTo>
                  <a:lnTo>
                    <a:pt x="195" y="30"/>
                  </a:lnTo>
                  <a:lnTo>
                    <a:pt x="194" y="28"/>
                  </a:lnTo>
                  <a:lnTo>
                    <a:pt x="194" y="28"/>
                  </a:lnTo>
                  <a:lnTo>
                    <a:pt x="192" y="26"/>
                  </a:lnTo>
                  <a:lnTo>
                    <a:pt x="188" y="24"/>
                  </a:lnTo>
                  <a:lnTo>
                    <a:pt x="184" y="24"/>
                  </a:lnTo>
                  <a:lnTo>
                    <a:pt x="181" y="23"/>
                  </a:lnTo>
                  <a:lnTo>
                    <a:pt x="181" y="21"/>
                  </a:lnTo>
                  <a:lnTo>
                    <a:pt x="181" y="20"/>
                  </a:lnTo>
                  <a:lnTo>
                    <a:pt x="180" y="19"/>
                  </a:lnTo>
                  <a:lnTo>
                    <a:pt x="180" y="16"/>
                  </a:lnTo>
                  <a:lnTo>
                    <a:pt x="177" y="0"/>
                  </a:lnTo>
                  <a:lnTo>
                    <a:pt x="183" y="0"/>
                  </a:lnTo>
                  <a:lnTo>
                    <a:pt x="190" y="2"/>
                  </a:lnTo>
                  <a:lnTo>
                    <a:pt x="192" y="4"/>
                  </a:lnTo>
                  <a:lnTo>
                    <a:pt x="192" y="9"/>
                  </a:lnTo>
                  <a:lnTo>
                    <a:pt x="195" y="12"/>
                  </a:lnTo>
                  <a:lnTo>
                    <a:pt x="199" y="15"/>
                  </a:lnTo>
                  <a:lnTo>
                    <a:pt x="202" y="19"/>
                  </a:lnTo>
                  <a:lnTo>
                    <a:pt x="203" y="27"/>
                  </a:lnTo>
                  <a:lnTo>
                    <a:pt x="206" y="32"/>
                  </a:lnTo>
                  <a:lnTo>
                    <a:pt x="207" y="32"/>
                  </a:lnTo>
                  <a:lnTo>
                    <a:pt x="209" y="38"/>
                  </a:lnTo>
                  <a:lnTo>
                    <a:pt x="209" y="41"/>
                  </a:lnTo>
                  <a:lnTo>
                    <a:pt x="210" y="44"/>
                  </a:lnTo>
                  <a:lnTo>
                    <a:pt x="209" y="47"/>
                  </a:lnTo>
                  <a:lnTo>
                    <a:pt x="211" y="51"/>
                  </a:lnTo>
                  <a:lnTo>
                    <a:pt x="209" y="56"/>
                  </a:lnTo>
                  <a:lnTo>
                    <a:pt x="208" y="60"/>
                  </a:lnTo>
                  <a:lnTo>
                    <a:pt x="208" y="65"/>
                  </a:lnTo>
                  <a:lnTo>
                    <a:pt x="209" y="73"/>
                  </a:lnTo>
                  <a:lnTo>
                    <a:pt x="211" y="79"/>
                  </a:lnTo>
                  <a:lnTo>
                    <a:pt x="213" y="85"/>
                  </a:lnTo>
                  <a:lnTo>
                    <a:pt x="216" y="89"/>
                  </a:lnTo>
                  <a:lnTo>
                    <a:pt x="220" y="93"/>
                  </a:lnTo>
                  <a:lnTo>
                    <a:pt x="224" y="98"/>
                  </a:lnTo>
                  <a:lnTo>
                    <a:pt x="228" y="100"/>
                  </a:lnTo>
                  <a:lnTo>
                    <a:pt x="224" y="102"/>
                  </a:lnTo>
                  <a:lnTo>
                    <a:pt x="218" y="102"/>
                  </a:lnTo>
                  <a:lnTo>
                    <a:pt x="213" y="101"/>
                  </a:lnTo>
                  <a:lnTo>
                    <a:pt x="211" y="101"/>
                  </a:lnTo>
                  <a:lnTo>
                    <a:pt x="209" y="101"/>
                  </a:lnTo>
                  <a:lnTo>
                    <a:pt x="202" y="102"/>
                  </a:lnTo>
                  <a:lnTo>
                    <a:pt x="194" y="102"/>
                  </a:lnTo>
                  <a:lnTo>
                    <a:pt x="187" y="101"/>
                  </a:lnTo>
                  <a:lnTo>
                    <a:pt x="183" y="101"/>
                  </a:lnTo>
                  <a:lnTo>
                    <a:pt x="180" y="104"/>
                  </a:lnTo>
                  <a:lnTo>
                    <a:pt x="177" y="107"/>
                  </a:lnTo>
                  <a:lnTo>
                    <a:pt x="174" y="110"/>
                  </a:lnTo>
                  <a:lnTo>
                    <a:pt x="175" y="114"/>
                  </a:lnTo>
                  <a:lnTo>
                    <a:pt x="177" y="115"/>
                  </a:lnTo>
                  <a:lnTo>
                    <a:pt x="181" y="120"/>
                  </a:lnTo>
                  <a:lnTo>
                    <a:pt x="184" y="123"/>
                  </a:lnTo>
                  <a:lnTo>
                    <a:pt x="186" y="126"/>
                  </a:lnTo>
                  <a:lnTo>
                    <a:pt x="192" y="132"/>
                  </a:lnTo>
                  <a:lnTo>
                    <a:pt x="198" y="137"/>
                  </a:lnTo>
                  <a:lnTo>
                    <a:pt x="200" y="138"/>
                  </a:lnTo>
                  <a:lnTo>
                    <a:pt x="202" y="138"/>
                  </a:lnTo>
                  <a:lnTo>
                    <a:pt x="203" y="139"/>
                  </a:lnTo>
                  <a:lnTo>
                    <a:pt x="206" y="142"/>
                  </a:lnTo>
                  <a:lnTo>
                    <a:pt x="211" y="147"/>
                  </a:lnTo>
                  <a:lnTo>
                    <a:pt x="215" y="154"/>
                  </a:lnTo>
                  <a:lnTo>
                    <a:pt x="218" y="162"/>
                  </a:lnTo>
                  <a:lnTo>
                    <a:pt x="221" y="170"/>
                  </a:lnTo>
                  <a:lnTo>
                    <a:pt x="222" y="171"/>
                  </a:lnTo>
                  <a:lnTo>
                    <a:pt x="225" y="172"/>
                  </a:lnTo>
                  <a:lnTo>
                    <a:pt x="225" y="173"/>
                  </a:lnTo>
                  <a:lnTo>
                    <a:pt x="225" y="176"/>
                  </a:lnTo>
                  <a:lnTo>
                    <a:pt x="224" y="178"/>
                  </a:lnTo>
                  <a:lnTo>
                    <a:pt x="222" y="18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09" name="Freeform 1039">
              <a:extLst>
                <a:ext uri="{FF2B5EF4-FFF2-40B4-BE49-F238E27FC236}">
                  <a16:creationId xmlns:a16="http://schemas.microsoft.com/office/drawing/2014/main" id="{89AC2B1F-2EA9-C4EC-A624-8139F13B6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75350" y="9396779"/>
              <a:ext cx="65942" cy="71436"/>
            </a:xfrm>
            <a:custGeom>
              <a:avLst/>
              <a:gdLst>
                <a:gd name="T0" fmla="*/ 48 w 54"/>
                <a:gd name="T1" fmla="*/ 39 h 58"/>
                <a:gd name="T2" fmla="*/ 45 w 54"/>
                <a:gd name="T3" fmla="*/ 43 h 58"/>
                <a:gd name="T4" fmla="*/ 41 w 54"/>
                <a:gd name="T5" fmla="*/ 49 h 58"/>
                <a:gd name="T6" fmla="*/ 38 w 54"/>
                <a:gd name="T7" fmla="*/ 55 h 58"/>
                <a:gd name="T8" fmla="*/ 35 w 54"/>
                <a:gd name="T9" fmla="*/ 55 h 58"/>
                <a:gd name="T10" fmla="*/ 33 w 54"/>
                <a:gd name="T11" fmla="*/ 55 h 58"/>
                <a:gd name="T12" fmla="*/ 31 w 54"/>
                <a:gd name="T13" fmla="*/ 54 h 58"/>
                <a:gd name="T14" fmla="*/ 29 w 54"/>
                <a:gd name="T15" fmla="*/ 53 h 58"/>
                <a:gd name="T16" fmla="*/ 25 w 54"/>
                <a:gd name="T17" fmla="*/ 52 h 58"/>
                <a:gd name="T18" fmla="*/ 23 w 54"/>
                <a:gd name="T19" fmla="*/ 54 h 58"/>
                <a:gd name="T20" fmla="*/ 17 w 54"/>
                <a:gd name="T21" fmla="*/ 55 h 58"/>
                <a:gd name="T22" fmla="*/ 13 w 54"/>
                <a:gd name="T23" fmla="*/ 55 h 58"/>
                <a:gd name="T24" fmla="*/ 9 w 54"/>
                <a:gd name="T25" fmla="*/ 56 h 58"/>
                <a:gd name="T26" fmla="*/ 6 w 54"/>
                <a:gd name="T27" fmla="*/ 57 h 58"/>
                <a:gd name="T28" fmla="*/ 4 w 54"/>
                <a:gd name="T29" fmla="*/ 56 h 58"/>
                <a:gd name="T30" fmla="*/ 1 w 54"/>
                <a:gd name="T31" fmla="*/ 56 h 58"/>
                <a:gd name="T32" fmla="*/ 1 w 54"/>
                <a:gd name="T33" fmla="*/ 49 h 58"/>
                <a:gd name="T34" fmla="*/ 0 w 54"/>
                <a:gd name="T35" fmla="*/ 42 h 58"/>
                <a:gd name="T36" fmla="*/ 0 w 54"/>
                <a:gd name="T37" fmla="*/ 36 h 58"/>
                <a:gd name="T38" fmla="*/ 1 w 54"/>
                <a:gd name="T39" fmla="*/ 33 h 58"/>
                <a:gd name="T40" fmla="*/ 2 w 54"/>
                <a:gd name="T41" fmla="*/ 31 h 58"/>
                <a:gd name="T42" fmla="*/ 6 w 54"/>
                <a:gd name="T43" fmla="*/ 27 h 58"/>
                <a:gd name="T44" fmla="*/ 8 w 54"/>
                <a:gd name="T45" fmla="*/ 25 h 58"/>
                <a:gd name="T46" fmla="*/ 12 w 54"/>
                <a:gd name="T47" fmla="*/ 18 h 58"/>
                <a:gd name="T48" fmla="*/ 17 w 54"/>
                <a:gd name="T49" fmla="*/ 12 h 58"/>
                <a:gd name="T50" fmla="*/ 20 w 54"/>
                <a:gd name="T51" fmla="*/ 8 h 58"/>
                <a:gd name="T52" fmla="*/ 21 w 54"/>
                <a:gd name="T53" fmla="*/ 6 h 58"/>
                <a:gd name="T54" fmla="*/ 22 w 54"/>
                <a:gd name="T55" fmla="*/ 6 h 58"/>
                <a:gd name="T56" fmla="*/ 23 w 54"/>
                <a:gd name="T57" fmla="*/ 6 h 58"/>
                <a:gd name="T58" fmla="*/ 29 w 54"/>
                <a:gd name="T59" fmla="*/ 10 h 58"/>
                <a:gd name="T60" fmla="*/ 30 w 54"/>
                <a:gd name="T61" fmla="*/ 10 h 58"/>
                <a:gd name="T62" fmla="*/ 32 w 54"/>
                <a:gd name="T63" fmla="*/ 9 h 58"/>
                <a:gd name="T64" fmla="*/ 34 w 54"/>
                <a:gd name="T65" fmla="*/ 4 h 58"/>
                <a:gd name="T66" fmla="*/ 36 w 54"/>
                <a:gd name="T67" fmla="*/ 2 h 58"/>
                <a:gd name="T68" fmla="*/ 36 w 54"/>
                <a:gd name="T69" fmla="*/ 2 h 58"/>
                <a:gd name="T70" fmla="*/ 40 w 54"/>
                <a:gd name="T71" fmla="*/ 1 h 58"/>
                <a:gd name="T72" fmla="*/ 44 w 54"/>
                <a:gd name="T73" fmla="*/ 0 h 58"/>
                <a:gd name="T74" fmla="*/ 44 w 54"/>
                <a:gd name="T75" fmla="*/ 1 h 58"/>
                <a:gd name="T76" fmla="*/ 49 w 54"/>
                <a:gd name="T77" fmla="*/ 8 h 58"/>
                <a:gd name="T78" fmla="*/ 51 w 54"/>
                <a:gd name="T79" fmla="*/ 10 h 58"/>
                <a:gd name="T80" fmla="*/ 53 w 54"/>
                <a:gd name="T81" fmla="*/ 16 h 58"/>
                <a:gd name="T82" fmla="*/ 52 w 54"/>
                <a:gd name="T83" fmla="*/ 20 h 58"/>
                <a:gd name="T84" fmla="*/ 50 w 54"/>
                <a:gd name="T85" fmla="*/ 21 h 58"/>
                <a:gd name="T86" fmla="*/ 49 w 54"/>
                <a:gd name="T87" fmla="*/ 23 h 58"/>
                <a:gd name="T88" fmla="*/ 41 w 54"/>
                <a:gd name="T89" fmla="*/ 28 h 58"/>
                <a:gd name="T90" fmla="*/ 33 w 54"/>
                <a:gd name="T91" fmla="*/ 31 h 58"/>
                <a:gd name="T92" fmla="*/ 28 w 54"/>
                <a:gd name="T93" fmla="*/ 37 h 58"/>
                <a:gd name="T94" fmla="*/ 25 w 54"/>
                <a:gd name="T95" fmla="*/ 36 h 58"/>
                <a:gd name="T96" fmla="*/ 25 w 54"/>
                <a:gd name="T97" fmla="*/ 39 h 58"/>
                <a:gd name="T98" fmla="*/ 27 w 54"/>
                <a:gd name="T99" fmla="*/ 39 h 58"/>
                <a:gd name="T100" fmla="*/ 28 w 54"/>
                <a:gd name="T101" fmla="*/ 39 h 58"/>
                <a:gd name="T102" fmla="*/ 33 w 54"/>
                <a:gd name="T103" fmla="*/ 37 h 58"/>
                <a:gd name="T104" fmla="*/ 37 w 54"/>
                <a:gd name="T105" fmla="*/ 36 h 58"/>
                <a:gd name="T106" fmla="*/ 41 w 54"/>
                <a:gd name="T107" fmla="*/ 36 h 58"/>
                <a:gd name="T108" fmla="*/ 45 w 54"/>
                <a:gd name="T109" fmla="*/ 37 h 58"/>
                <a:gd name="T110" fmla="*/ 48 w 54"/>
                <a:gd name="T111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4" h="58">
                  <a:moveTo>
                    <a:pt x="48" y="39"/>
                  </a:moveTo>
                  <a:lnTo>
                    <a:pt x="45" y="43"/>
                  </a:lnTo>
                  <a:lnTo>
                    <a:pt x="41" y="49"/>
                  </a:lnTo>
                  <a:lnTo>
                    <a:pt x="38" y="55"/>
                  </a:lnTo>
                  <a:lnTo>
                    <a:pt x="35" y="55"/>
                  </a:lnTo>
                  <a:lnTo>
                    <a:pt x="33" y="55"/>
                  </a:lnTo>
                  <a:lnTo>
                    <a:pt x="31" y="54"/>
                  </a:lnTo>
                  <a:lnTo>
                    <a:pt x="29" y="53"/>
                  </a:lnTo>
                  <a:lnTo>
                    <a:pt x="25" y="52"/>
                  </a:lnTo>
                  <a:lnTo>
                    <a:pt x="23" y="54"/>
                  </a:lnTo>
                  <a:lnTo>
                    <a:pt x="17" y="55"/>
                  </a:lnTo>
                  <a:lnTo>
                    <a:pt x="13" y="55"/>
                  </a:lnTo>
                  <a:lnTo>
                    <a:pt x="9" y="56"/>
                  </a:lnTo>
                  <a:lnTo>
                    <a:pt x="6" y="57"/>
                  </a:lnTo>
                  <a:lnTo>
                    <a:pt x="4" y="56"/>
                  </a:lnTo>
                  <a:lnTo>
                    <a:pt x="1" y="56"/>
                  </a:lnTo>
                  <a:lnTo>
                    <a:pt x="1" y="49"/>
                  </a:lnTo>
                  <a:lnTo>
                    <a:pt x="0" y="42"/>
                  </a:lnTo>
                  <a:lnTo>
                    <a:pt x="0" y="36"/>
                  </a:lnTo>
                  <a:lnTo>
                    <a:pt x="1" y="33"/>
                  </a:lnTo>
                  <a:lnTo>
                    <a:pt x="2" y="31"/>
                  </a:lnTo>
                  <a:lnTo>
                    <a:pt x="6" y="27"/>
                  </a:lnTo>
                  <a:lnTo>
                    <a:pt x="8" y="25"/>
                  </a:lnTo>
                  <a:lnTo>
                    <a:pt x="12" y="18"/>
                  </a:lnTo>
                  <a:lnTo>
                    <a:pt x="17" y="12"/>
                  </a:lnTo>
                  <a:lnTo>
                    <a:pt x="20" y="8"/>
                  </a:lnTo>
                  <a:lnTo>
                    <a:pt x="21" y="6"/>
                  </a:lnTo>
                  <a:lnTo>
                    <a:pt x="22" y="6"/>
                  </a:lnTo>
                  <a:lnTo>
                    <a:pt x="23" y="6"/>
                  </a:lnTo>
                  <a:lnTo>
                    <a:pt x="29" y="10"/>
                  </a:lnTo>
                  <a:lnTo>
                    <a:pt x="30" y="10"/>
                  </a:lnTo>
                  <a:lnTo>
                    <a:pt x="32" y="9"/>
                  </a:lnTo>
                  <a:lnTo>
                    <a:pt x="34" y="4"/>
                  </a:lnTo>
                  <a:lnTo>
                    <a:pt x="36" y="2"/>
                  </a:lnTo>
                  <a:lnTo>
                    <a:pt x="36" y="2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49" y="8"/>
                  </a:lnTo>
                  <a:lnTo>
                    <a:pt x="51" y="10"/>
                  </a:lnTo>
                  <a:lnTo>
                    <a:pt x="53" y="16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3"/>
                  </a:lnTo>
                  <a:lnTo>
                    <a:pt x="41" y="28"/>
                  </a:lnTo>
                  <a:lnTo>
                    <a:pt x="33" y="31"/>
                  </a:lnTo>
                  <a:lnTo>
                    <a:pt x="28" y="37"/>
                  </a:lnTo>
                  <a:lnTo>
                    <a:pt x="25" y="36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33" y="37"/>
                  </a:lnTo>
                  <a:lnTo>
                    <a:pt x="37" y="36"/>
                  </a:lnTo>
                  <a:lnTo>
                    <a:pt x="41" y="36"/>
                  </a:lnTo>
                  <a:lnTo>
                    <a:pt x="45" y="37"/>
                  </a:lnTo>
                  <a:lnTo>
                    <a:pt x="48" y="3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0" name="Freeform 1041">
              <a:extLst>
                <a:ext uri="{FF2B5EF4-FFF2-40B4-BE49-F238E27FC236}">
                  <a16:creationId xmlns:a16="http://schemas.microsoft.com/office/drawing/2014/main" id="{28F565B0-BB64-D157-D03A-68892B4FF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8612" y="8319721"/>
              <a:ext cx="824279" cy="824279"/>
            </a:xfrm>
            <a:custGeom>
              <a:avLst/>
              <a:gdLst>
                <a:gd name="T0" fmla="*/ 546 w 663"/>
                <a:gd name="T1" fmla="*/ 18 h 660"/>
                <a:gd name="T2" fmla="*/ 546 w 663"/>
                <a:gd name="T3" fmla="*/ 29 h 660"/>
                <a:gd name="T4" fmla="*/ 545 w 663"/>
                <a:gd name="T5" fmla="*/ 57 h 660"/>
                <a:gd name="T6" fmla="*/ 544 w 663"/>
                <a:gd name="T7" fmla="*/ 83 h 660"/>
                <a:gd name="T8" fmla="*/ 533 w 663"/>
                <a:gd name="T9" fmla="*/ 103 h 660"/>
                <a:gd name="T10" fmla="*/ 519 w 663"/>
                <a:gd name="T11" fmla="*/ 128 h 660"/>
                <a:gd name="T12" fmla="*/ 531 w 663"/>
                <a:gd name="T13" fmla="*/ 153 h 660"/>
                <a:gd name="T14" fmla="*/ 551 w 663"/>
                <a:gd name="T15" fmla="*/ 182 h 660"/>
                <a:gd name="T16" fmla="*/ 572 w 663"/>
                <a:gd name="T17" fmla="*/ 212 h 660"/>
                <a:gd name="T18" fmla="*/ 583 w 663"/>
                <a:gd name="T19" fmla="*/ 263 h 660"/>
                <a:gd name="T20" fmla="*/ 588 w 663"/>
                <a:gd name="T21" fmla="*/ 288 h 660"/>
                <a:gd name="T22" fmla="*/ 594 w 663"/>
                <a:gd name="T23" fmla="*/ 343 h 660"/>
                <a:gd name="T24" fmla="*/ 593 w 663"/>
                <a:gd name="T25" fmla="*/ 383 h 660"/>
                <a:gd name="T26" fmla="*/ 581 w 663"/>
                <a:gd name="T27" fmla="*/ 407 h 660"/>
                <a:gd name="T28" fmla="*/ 599 w 663"/>
                <a:gd name="T29" fmla="*/ 442 h 660"/>
                <a:gd name="T30" fmla="*/ 612 w 663"/>
                <a:gd name="T31" fmla="*/ 470 h 660"/>
                <a:gd name="T32" fmla="*/ 651 w 663"/>
                <a:gd name="T33" fmla="*/ 482 h 660"/>
                <a:gd name="T34" fmla="*/ 612 w 663"/>
                <a:gd name="T35" fmla="*/ 535 h 660"/>
                <a:gd name="T36" fmla="*/ 518 w 663"/>
                <a:gd name="T37" fmla="*/ 594 h 660"/>
                <a:gd name="T38" fmla="*/ 475 w 663"/>
                <a:gd name="T39" fmla="*/ 633 h 660"/>
                <a:gd name="T40" fmla="*/ 421 w 663"/>
                <a:gd name="T41" fmla="*/ 652 h 660"/>
                <a:gd name="T42" fmla="*/ 386 w 663"/>
                <a:gd name="T43" fmla="*/ 659 h 660"/>
                <a:gd name="T44" fmla="*/ 379 w 663"/>
                <a:gd name="T45" fmla="*/ 651 h 660"/>
                <a:gd name="T46" fmla="*/ 382 w 663"/>
                <a:gd name="T47" fmla="*/ 642 h 660"/>
                <a:gd name="T48" fmla="*/ 375 w 663"/>
                <a:gd name="T49" fmla="*/ 627 h 660"/>
                <a:gd name="T50" fmla="*/ 351 w 663"/>
                <a:gd name="T51" fmla="*/ 617 h 660"/>
                <a:gd name="T52" fmla="*/ 331 w 663"/>
                <a:gd name="T53" fmla="*/ 609 h 660"/>
                <a:gd name="T54" fmla="*/ 316 w 663"/>
                <a:gd name="T55" fmla="*/ 594 h 660"/>
                <a:gd name="T56" fmla="*/ 289 w 663"/>
                <a:gd name="T57" fmla="*/ 569 h 660"/>
                <a:gd name="T58" fmla="*/ 226 w 663"/>
                <a:gd name="T59" fmla="*/ 525 h 660"/>
                <a:gd name="T60" fmla="*/ 163 w 663"/>
                <a:gd name="T61" fmla="*/ 480 h 660"/>
                <a:gd name="T62" fmla="*/ 109 w 663"/>
                <a:gd name="T63" fmla="*/ 442 h 660"/>
                <a:gd name="T64" fmla="*/ 72 w 663"/>
                <a:gd name="T65" fmla="*/ 418 h 660"/>
                <a:gd name="T66" fmla="*/ 36 w 663"/>
                <a:gd name="T67" fmla="*/ 394 h 660"/>
                <a:gd name="T68" fmla="*/ 0 w 663"/>
                <a:gd name="T69" fmla="*/ 371 h 660"/>
                <a:gd name="T70" fmla="*/ 0 w 663"/>
                <a:gd name="T71" fmla="*/ 328 h 660"/>
                <a:gd name="T72" fmla="*/ 11 w 663"/>
                <a:gd name="T73" fmla="*/ 311 h 660"/>
                <a:gd name="T74" fmla="*/ 38 w 663"/>
                <a:gd name="T75" fmla="*/ 294 h 660"/>
                <a:gd name="T76" fmla="*/ 51 w 663"/>
                <a:gd name="T77" fmla="*/ 285 h 660"/>
                <a:gd name="T78" fmla="*/ 69 w 663"/>
                <a:gd name="T79" fmla="*/ 284 h 660"/>
                <a:gd name="T80" fmla="*/ 74 w 663"/>
                <a:gd name="T81" fmla="*/ 279 h 660"/>
                <a:gd name="T82" fmla="*/ 104 w 663"/>
                <a:gd name="T83" fmla="*/ 273 h 660"/>
                <a:gd name="T84" fmla="*/ 130 w 663"/>
                <a:gd name="T85" fmla="*/ 250 h 660"/>
                <a:gd name="T86" fmla="*/ 160 w 663"/>
                <a:gd name="T87" fmla="*/ 237 h 660"/>
                <a:gd name="T88" fmla="*/ 157 w 663"/>
                <a:gd name="T89" fmla="*/ 229 h 660"/>
                <a:gd name="T90" fmla="*/ 157 w 663"/>
                <a:gd name="T91" fmla="*/ 218 h 660"/>
                <a:gd name="T92" fmla="*/ 160 w 663"/>
                <a:gd name="T93" fmla="*/ 209 h 660"/>
                <a:gd name="T94" fmla="*/ 184 w 663"/>
                <a:gd name="T95" fmla="*/ 196 h 660"/>
                <a:gd name="T96" fmla="*/ 207 w 663"/>
                <a:gd name="T97" fmla="*/ 193 h 660"/>
                <a:gd name="T98" fmla="*/ 239 w 663"/>
                <a:gd name="T99" fmla="*/ 193 h 660"/>
                <a:gd name="T100" fmla="*/ 242 w 663"/>
                <a:gd name="T101" fmla="*/ 177 h 660"/>
                <a:gd name="T102" fmla="*/ 228 w 663"/>
                <a:gd name="T103" fmla="*/ 157 h 660"/>
                <a:gd name="T104" fmla="*/ 223 w 663"/>
                <a:gd name="T105" fmla="*/ 127 h 660"/>
                <a:gd name="T106" fmla="*/ 222 w 663"/>
                <a:gd name="T107" fmla="*/ 102 h 660"/>
                <a:gd name="T108" fmla="*/ 217 w 663"/>
                <a:gd name="T109" fmla="*/ 89 h 660"/>
                <a:gd name="T110" fmla="*/ 225 w 663"/>
                <a:gd name="T111" fmla="*/ 75 h 660"/>
                <a:gd name="T112" fmla="*/ 264 w 663"/>
                <a:gd name="T113" fmla="*/ 49 h 660"/>
                <a:gd name="T114" fmla="*/ 288 w 663"/>
                <a:gd name="T115" fmla="*/ 37 h 660"/>
                <a:gd name="T116" fmla="*/ 353 w 663"/>
                <a:gd name="T117" fmla="*/ 19 h 660"/>
                <a:gd name="T118" fmla="*/ 431 w 663"/>
                <a:gd name="T119" fmla="*/ 8 h 660"/>
                <a:gd name="T120" fmla="*/ 462 w 663"/>
                <a:gd name="T121" fmla="*/ 12 h 660"/>
                <a:gd name="T122" fmla="*/ 501 w 663"/>
                <a:gd name="T123" fmla="*/ 7 h 660"/>
                <a:gd name="T124" fmla="*/ 528 w 663"/>
                <a:gd name="T125" fmla="*/ 9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63" h="660">
                  <a:moveTo>
                    <a:pt x="553" y="6"/>
                  </a:moveTo>
                  <a:lnTo>
                    <a:pt x="554" y="8"/>
                  </a:lnTo>
                  <a:lnTo>
                    <a:pt x="554" y="10"/>
                  </a:lnTo>
                  <a:lnTo>
                    <a:pt x="551" y="12"/>
                  </a:lnTo>
                  <a:lnTo>
                    <a:pt x="549" y="13"/>
                  </a:lnTo>
                  <a:lnTo>
                    <a:pt x="546" y="18"/>
                  </a:lnTo>
                  <a:lnTo>
                    <a:pt x="542" y="21"/>
                  </a:lnTo>
                  <a:lnTo>
                    <a:pt x="541" y="23"/>
                  </a:lnTo>
                  <a:lnTo>
                    <a:pt x="541" y="24"/>
                  </a:lnTo>
                  <a:lnTo>
                    <a:pt x="544" y="25"/>
                  </a:lnTo>
                  <a:lnTo>
                    <a:pt x="546" y="27"/>
                  </a:lnTo>
                  <a:lnTo>
                    <a:pt x="546" y="29"/>
                  </a:lnTo>
                  <a:lnTo>
                    <a:pt x="544" y="36"/>
                  </a:lnTo>
                  <a:lnTo>
                    <a:pt x="544" y="41"/>
                  </a:lnTo>
                  <a:lnTo>
                    <a:pt x="543" y="48"/>
                  </a:lnTo>
                  <a:lnTo>
                    <a:pt x="543" y="51"/>
                  </a:lnTo>
                  <a:lnTo>
                    <a:pt x="544" y="54"/>
                  </a:lnTo>
                  <a:lnTo>
                    <a:pt x="545" y="57"/>
                  </a:lnTo>
                  <a:lnTo>
                    <a:pt x="545" y="60"/>
                  </a:lnTo>
                  <a:lnTo>
                    <a:pt x="545" y="67"/>
                  </a:lnTo>
                  <a:lnTo>
                    <a:pt x="546" y="71"/>
                  </a:lnTo>
                  <a:lnTo>
                    <a:pt x="548" y="75"/>
                  </a:lnTo>
                  <a:lnTo>
                    <a:pt x="544" y="79"/>
                  </a:lnTo>
                  <a:lnTo>
                    <a:pt x="544" y="83"/>
                  </a:lnTo>
                  <a:lnTo>
                    <a:pt x="543" y="89"/>
                  </a:lnTo>
                  <a:lnTo>
                    <a:pt x="543" y="93"/>
                  </a:lnTo>
                  <a:lnTo>
                    <a:pt x="541" y="96"/>
                  </a:lnTo>
                  <a:lnTo>
                    <a:pt x="538" y="100"/>
                  </a:lnTo>
                  <a:lnTo>
                    <a:pt x="536" y="101"/>
                  </a:lnTo>
                  <a:lnTo>
                    <a:pt x="533" y="103"/>
                  </a:lnTo>
                  <a:lnTo>
                    <a:pt x="530" y="105"/>
                  </a:lnTo>
                  <a:lnTo>
                    <a:pt x="527" y="111"/>
                  </a:lnTo>
                  <a:lnTo>
                    <a:pt x="520" y="116"/>
                  </a:lnTo>
                  <a:lnTo>
                    <a:pt x="519" y="118"/>
                  </a:lnTo>
                  <a:lnTo>
                    <a:pt x="519" y="122"/>
                  </a:lnTo>
                  <a:lnTo>
                    <a:pt x="519" y="128"/>
                  </a:lnTo>
                  <a:lnTo>
                    <a:pt x="520" y="132"/>
                  </a:lnTo>
                  <a:lnTo>
                    <a:pt x="523" y="139"/>
                  </a:lnTo>
                  <a:lnTo>
                    <a:pt x="525" y="146"/>
                  </a:lnTo>
                  <a:lnTo>
                    <a:pt x="526" y="149"/>
                  </a:lnTo>
                  <a:lnTo>
                    <a:pt x="527" y="151"/>
                  </a:lnTo>
                  <a:lnTo>
                    <a:pt x="531" y="153"/>
                  </a:lnTo>
                  <a:lnTo>
                    <a:pt x="537" y="156"/>
                  </a:lnTo>
                  <a:lnTo>
                    <a:pt x="538" y="157"/>
                  </a:lnTo>
                  <a:lnTo>
                    <a:pt x="541" y="162"/>
                  </a:lnTo>
                  <a:lnTo>
                    <a:pt x="544" y="171"/>
                  </a:lnTo>
                  <a:lnTo>
                    <a:pt x="545" y="177"/>
                  </a:lnTo>
                  <a:lnTo>
                    <a:pt x="551" y="182"/>
                  </a:lnTo>
                  <a:lnTo>
                    <a:pt x="557" y="185"/>
                  </a:lnTo>
                  <a:lnTo>
                    <a:pt x="562" y="190"/>
                  </a:lnTo>
                  <a:lnTo>
                    <a:pt x="567" y="193"/>
                  </a:lnTo>
                  <a:lnTo>
                    <a:pt x="568" y="194"/>
                  </a:lnTo>
                  <a:lnTo>
                    <a:pt x="570" y="203"/>
                  </a:lnTo>
                  <a:lnTo>
                    <a:pt x="572" y="212"/>
                  </a:lnTo>
                  <a:lnTo>
                    <a:pt x="574" y="221"/>
                  </a:lnTo>
                  <a:lnTo>
                    <a:pt x="576" y="230"/>
                  </a:lnTo>
                  <a:lnTo>
                    <a:pt x="578" y="241"/>
                  </a:lnTo>
                  <a:lnTo>
                    <a:pt x="580" y="247"/>
                  </a:lnTo>
                  <a:lnTo>
                    <a:pt x="581" y="254"/>
                  </a:lnTo>
                  <a:lnTo>
                    <a:pt x="583" y="263"/>
                  </a:lnTo>
                  <a:lnTo>
                    <a:pt x="580" y="266"/>
                  </a:lnTo>
                  <a:lnTo>
                    <a:pt x="577" y="267"/>
                  </a:lnTo>
                  <a:lnTo>
                    <a:pt x="579" y="272"/>
                  </a:lnTo>
                  <a:lnTo>
                    <a:pt x="584" y="279"/>
                  </a:lnTo>
                  <a:lnTo>
                    <a:pt x="587" y="285"/>
                  </a:lnTo>
                  <a:lnTo>
                    <a:pt x="588" y="288"/>
                  </a:lnTo>
                  <a:lnTo>
                    <a:pt x="591" y="295"/>
                  </a:lnTo>
                  <a:lnTo>
                    <a:pt x="593" y="302"/>
                  </a:lnTo>
                  <a:lnTo>
                    <a:pt x="593" y="304"/>
                  </a:lnTo>
                  <a:lnTo>
                    <a:pt x="594" y="309"/>
                  </a:lnTo>
                  <a:lnTo>
                    <a:pt x="593" y="324"/>
                  </a:lnTo>
                  <a:lnTo>
                    <a:pt x="594" y="343"/>
                  </a:lnTo>
                  <a:lnTo>
                    <a:pt x="596" y="352"/>
                  </a:lnTo>
                  <a:lnTo>
                    <a:pt x="593" y="361"/>
                  </a:lnTo>
                  <a:lnTo>
                    <a:pt x="591" y="369"/>
                  </a:lnTo>
                  <a:lnTo>
                    <a:pt x="591" y="373"/>
                  </a:lnTo>
                  <a:lnTo>
                    <a:pt x="592" y="379"/>
                  </a:lnTo>
                  <a:lnTo>
                    <a:pt x="593" y="383"/>
                  </a:lnTo>
                  <a:lnTo>
                    <a:pt x="595" y="386"/>
                  </a:lnTo>
                  <a:lnTo>
                    <a:pt x="595" y="394"/>
                  </a:lnTo>
                  <a:lnTo>
                    <a:pt x="594" y="397"/>
                  </a:lnTo>
                  <a:lnTo>
                    <a:pt x="588" y="400"/>
                  </a:lnTo>
                  <a:lnTo>
                    <a:pt x="582" y="404"/>
                  </a:lnTo>
                  <a:lnTo>
                    <a:pt x="581" y="407"/>
                  </a:lnTo>
                  <a:lnTo>
                    <a:pt x="581" y="411"/>
                  </a:lnTo>
                  <a:lnTo>
                    <a:pt x="581" y="414"/>
                  </a:lnTo>
                  <a:lnTo>
                    <a:pt x="586" y="420"/>
                  </a:lnTo>
                  <a:lnTo>
                    <a:pt x="592" y="429"/>
                  </a:lnTo>
                  <a:lnTo>
                    <a:pt x="599" y="440"/>
                  </a:lnTo>
                  <a:lnTo>
                    <a:pt x="599" y="442"/>
                  </a:lnTo>
                  <a:lnTo>
                    <a:pt x="599" y="450"/>
                  </a:lnTo>
                  <a:lnTo>
                    <a:pt x="603" y="459"/>
                  </a:lnTo>
                  <a:lnTo>
                    <a:pt x="606" y="463"/>
                  </a:lnTo>
                  <a:lnTo>
                    <a:pt x="607" y="466"/>
                  </a:lnTo>
                  <a:lnTo>
                    <a:pt x="609" y="468"/>
                  </a:lnTo>
                  <a:lnTo>
                    <a:pt x="612" y="470"/>
                  </a:lnTo>
                  <a:lnTo>
                    <a:pt x="613" y="470"/>
                  </a:lnTo>
                  <a:lnTo>
                    <a:pt x="621" y="467"/>
                  </a:lnTo>
                  <a:lnTo>
                    <a:pt x="634" y="472"/>
                  </a:lnTo>
                  <a:lnTo>
                    <a:pt x="647" y="476"/>
                  </a:lnTo>
                  <a:lnTo>
                    <a:pt x="648" y="476"/>
                  </a:lnTo>
                  <a:lnTo>
                    <a:pt x="651" y="482"/>
                  </a:lnTo>
                  <a:lnTo>
                    <a:pt x="655" y="491"/>
                  </a:lnTo>
                  <a:lnTo>
                    <a:pt x="659" y="497"/>
                  </a:lnTo>
                  <a:lnTo>
                    <a:pt x="662" y="503"/>
                  </a:lnTo>
                  <a:lnTo>
                    <a:pt x="645" y="514"/>
                  </a:lnTo>
                  <a:lnTo>
                    <a:pt x="629" y="525"/>
                  </a:lnTo>
                  <a:lnTo>
                    <a:pt x="612" y="535"/>
                  </a:lnTo>
                  <a:lnTo>
                    <a:pt x="595" y="546"/>
                  </a:lnTo>
                  <a:lnTo>
                    <a:pt x="579" y="556"/>
                  </a:lnTo>
                  <a:lnTo>
                    <a:pt x="562" y="567"/>
                  </a:lnTo>
                  <a:lnTo>
                    <a:pt x="546" y="577"/>
                  </a:lnTo>
                  <a:lnTo>
                    <a:pt x="529" y="588"/>
                  </a:lnTo>
                  <a:lnTo>
                    <a:pt x="518" y="594"/>
                  </a:lnTo>
                  <a:lnTo>
                    <a:pt x="511" y="601"/>
                  </a:lnTo>
                  <a:lnTo>
                    <a:pt x="502" y="608"/>
                  </a:lnTo>
                  <a:lnTo>
                    <a:pt x="494" y="616"/>
                  </a:lnTo>
                  <a:lnTo>
                    <a:pt x="488" y="622"/>
                  </a:lnTo>
                  <a:lnTo>
                    <a:pt x="479" y="629"/>
                  </a:lnTo>
                  <a:lnTo>
                    <a:pt x="475" y="633"/>
                  </a:lnTo>
                  <a:lnTo>
                    <a:pt x="466" y="641"/>
                  </a:lnTo>
                  <a:lnTo>
                    <a:pt x="462" y="643"/>
                  </a:lnTo>
                  <a:lnTo>
                    <a:pt x="450" y="646"/>
                  </a:lnTo>
                  <a:lnTo>
                    <a:pt x="439" y="648"/>
                  </a:lnTo>
                  <a:lnTo>
                    <a:pt x="428" y="650"/>
                  </a:lnTo>
                  <a:lnTo>
                    <a:pt x="421" y="652"/>
                  </a:lnTo>
                  <a:lnTo>
                    <a:pt x="414" y="653"/>
                  </a:lnTo>
                  <a:lnTo>
                    <a:pt x="404" y="655"/>
                  </a:lnTo>
                  <a:lnTo>
                    <a:pt x="397" y="657"/>
                  </a:lnTo>
                  <a:lnTo>
                    <a:pt x="388" y="658"/>
                  </a:lnTo>
                  <a:lnTo>
                    <a:pt x="387" y="658"/>
                  </a:lnTo>
                  <a:lnTo>
                    <a:pt x="386" y="659"/>
                  </a:lnTo>
                  <a:lnTo>
                    <a:pt x="385" y="658"/>
                  </a:lnTo>
                  <a:lnTo>
                    <a:pt x="382" y="657"/>
                  </a:lnTo>
                  <a:lnTo>
                    <a:pt x="380" y="656"/>
                  </a:lnTo>
                  <a:lnTo>
                    <a:pt x="378" y="654"/>
                  </a:lnTo>
                  <a:lnTo>
                    <a:pt x="377" y="653"/>
                  </a:lnTo>
                  <a:lnTo>
                    <a:pt x="379" y="651"/>
                  </a:lnTo>
                  <a:lnTo>
                    <a:pt x="380" y="649"/>
                  </a:lnTo>
                  <a:lnTo>
                    <a:pt x="381" y="648"/>
                  </a:lnTo>
                  <a:lnTo>
                    <a:pt x="381" y="646"/>
                  </a:lnTo>
                  <a:lnTo>
                    <a:pt x="382" y="645"/>
                  </a:lnTo>
                  <a:lnTo>
                    <a:pt x="382" y="644"/>
                  </a:lnTo>
                  <a:lnTo>
                    <a:pt x="382" y="642"/>
                  </a:lnTo>
                  <a:lnTo>
                    <a:pt x="381" y="639"/>
                  </a:lnTo>
                  <a:lnTo>
                    <a:pt x="381" y="634"/>
                  </a:lnTo>
                  <a:lnTo>
                    <a:pt x="381" y="632"/>
                  </a:lnTo>
                  <a:lnTo>
                    <a:pt x="381" y="631"/>
                  </a:lnTo>
                  <a:lnTo>
                    <a:pt x="379" y="629"/>
                  </a:lnTo>
                  <a:lnTo>
                    <a:pt x="375" y="627"/>
                  </a:lnTo>
                  <a:lnTo>
                    <a:pt x="370" y="626"/>
                  </a:lnTo>
                  <a:lnTo>
                    <a:pt x="368" y="625"/>
                  </a:lnTo>
                  <a:lnTo>
                    <a:pt x="364" y="624"/>
                  </a:lnTo>
                  <a:lnTo>
                    <a:pt x="357" y="623"/>
                  </a:lnTo>
                  <a:lnTo>
                    <a:pt x="356" y="622"/>
                  </a:lnTo>
                  <a:lnTo>
                    <a:pt x="351" y="617"/>
                  </a:lnTo>
                  <a:lnTo>
                    <a:pt x="349" y="616"/>
                  </a:lnTo>
                  <a:lnTo>
                    <a:pt x="340" y="615"/>
                  </a:lnTo>
                  <a:lnTo>
                    <a:pt x="337" y="614"/>
                  </a:lnTo>
                  <a:lnTo>
                    <a:pt x="335" y="613"/>
                  </a:lnTo>
                  <a:lnTo>
                    <a:pt x="332" y="612"/>
                  </a:lnTo>
                  <a:lnTo>
                    <a:pt x="331" y="609"/>
                  </a:lnTo>
                  <a:lnTo>
                    <a:pt x="330" y="606"/>
                  </a:lnTo>
                  <a:lnTo>
                    <a:pt x="330" y="605"/>
                  </a:lnTo>
                  <a:lnTo>
                    <a:pt x="319" y="600"/>
                  </a:lnTo>
                  <a:lnTo>
                    <a:pt x="317" y="598"/>
                  </a:lnTo>
                  <a:lnTo>
                    <a:pt x="316" y="596"/>
                  </a:lnTo>
                  <a:lnTo>
                    <a:pt x="316" y="594"/>
                  </a:lnTo>
                  <a:lnTo>
                    <a:pt x="316" y="591"/>
                  </a:lnTo>
                  <a:lnTo>
                    <a:pt x="315" y="588"/>
                  </a:lnTo>
                  <a:lnTo>
                    <a:pt x="315" y="587"/>
                  </a:lnTo>
                  <a:lnTo>
                    <a:pt x="310" y="583"/>
                  </a:lnTo>
                  <a:lnTo>
                    <a:pt x="300" y="576"/>
                  </a:lnTo>
                  <a:lnTo>
                    <a:pt x="289" y="569"/>
                  </a:lnTo>
                  <a:lnTo>
                    <a:pt x="279" y="561"/>
                  </a:lnTo>
                  <a:lnTo>
                    <a:pt x="268" y="554"/>
                  </a:lnTo>
                  <a:lnTo>
                    <a:pt x="258" y="547"/>
                  </a:lnTo>
                  <a:lnTo>
                    <a:pt x="247" y="539"/>
                  </a:lnTo>
                  <a:lnTo>
                    <a:pt x="237" y="532"/>
                  </a:lnTo>
                  <a:lnTo>
                    <a:pt x="226" y="525"/>
                  </a:lnTo>
                  <a:lnTo>
                    <a:pt x="216" y="517"/>
                  </a:lnTo>
                  <a:lnTo>
                    <a:pt x="205" y="509"/>
                  </a:lnTo>
                  <a:lnTo>
                    <a:pt x="195" y="502"/>
                  </a:lnTo>
                  <a:lnTo>
                    <a:pt x="184" y="495"/>
                  </a:lnTo>
                  <a:lnTo>
                    <a:pt x="174" y="487"/>
                  </a:lnTo>
                  <a:lnTo>
                    <a:pt x="163" y="480"/>
                  </a:lnTo>
                  <a:lnTo>
                    <a:pt x="153" y="472"/>
                  </a:lnTo>
                  <a:lnTo>
                    <a:pt x="142" y="465"/>
                  </a:lnTo>
                  <a:lnTo>
                    <a:pt x="134" y="459"/>
                  </a:lnTo>
                  <a:lnTo>
                    <a:pt x="124" y="452"/>
                  </a:lnTo>
                  <a:lnTo>
                    <a:pt x="116" y="447"/>
                  </a:lnTo>
                  <a:lnTo>
                    <a:pt x="109" y="442"/>
                  </a:lnTo>
                  <a:lnTo>
                    <a:pt x="101" y="437"/>
                  </a:lnTo>
                  <a:lnTo>
                    <a:pt x="96" y="434"/>
                  </a:lnTo>
                  <a:lnTo>
                    <a:pt x="90" y="429"/>
                  </a:lnTo>
                  <a:lnTo>
                    <a:pt x="84" y="426"/>
                  </a:lnTo>
                  <a:lnTo>
                    <a:pt x="78" y="421"/>
                  </a:lnTo>
                  <a:lnTo>
                    <a:pt x="72" y="418"/>
                  </a:lnTo>
                  <a:lnTo>
                    <a:pt x="66" y="414"/>
                  </a:lnTo>
                  <a:lnTo>
                    <a:pt x="60" y="410"/>
                  </a:lnTo>
                  <a:lnTo>
                    <a:pt x="54" y="406"/>
                  </a:lnTo>
                  <a:lnTo>
                    <a:pt x="48" y="402"/>
                  </a:lnTo>
                  <a:lnTo>
                    <a:pt x="42" y="398"/>
                  </a:lnTo>
                  <a:lnTo>
                    <a:pt x="36" y="394"/>
                  </a:lnTo>
                  <a:lnTo>
                    <a:pt x="30" y="390"/>
                  </a:lnTo>
                  <a:lnTo>
                    <a:pt x="24" y="387"/>
                  </a:lnTo>
                  <a:lnTo>
                    <a:pt x="18" y="382"/>
                  </a:lnTo>
                  <a:lnTo>
                    <a:pt x="12" y="379"/>
                  </a:lnTo>
                  <a:lnTo>
                    <a:pt x="6" y="374"/>
                  </a:lnTo>
                  <a:lnTo>
                    <a:pt x="0" y="371"/>
                  </a:lnTo>
                  <a:lnTo>
                    <a:pt x="0" y="363"/>
                  </a:lnTo>
                  <a:lnTo>
                    <a:pt x="0" y="357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0" y="333"/>
                  </a:lnTo>
                  <a:lnTo>
                    <a:pt x="0" y="328"/>
                  </a:lnTo>
                  <a:lnTo>
                    <a:pt x="0" y="322"/>
                  </a:lnTo>
                  <a:lnTo>
                    <a:pt x="0" y="320"/>
                  </a:lnTo>
                  <a:lnTo>
                    <a:pt x="1" y="319"/>
                  </a:lnTo>
                  <a:lnTo>
                    <a:pt x="4" y="317"/>
                  </a:lnTo>
                  <a:lnTo>
                    <a:pt x="9" y="313"/>
                  </a:lnTo>
                  <a:lnTo>
                    <a:pt x="11" y="311"/>
                  </a:lnTo>
                  <a:lnTo>
                    <a:pt x="13" y="309"/>
                  </a:lnTo>
                  <a:lnTo>
                    <a:pt x="21" y="303"/>
                  </a:lnTo>
                  <a:lnTo>
                    <a:pt x="24" y="302"/>
                  </a:lnTo>
                  <a:lnTo>
                    <a:pt x="32" y="295"/>
                  </a:lnTo>
                  <a:lnTo>
                    <a:pt x="34" y="295"/>
                  </a:lnTo>
                  <a:lnTo>
                    <a:pt x="38" y="294"/>
                  </a:lnTo>
                  <a:lnTo>
                    <a:pt x="40" y="293"/>
                  </a:lnTo>
                  <a:lnTo>
                    <a:pt x="42" y="290"/>
                  </a:lnTo>
                  <a:lnTo>
                    <a:pt x="46" y="288"/>
                  </a:lnTo>
                  <a:lnTo>
                    <a:pt x="48" y="286"/>
                  </a:lnTo>
                  <a:lnTo>
                    <a:pt x="49" y="285"/>
                  </a:lnTo>
                  <a:lnTo>
                    <a:pt x="51" y="285"/>
                  </a:lnTo>
                  <a:lnTo>
                    <a:pt x="58" y="286"/>
                  </a:lnTo>
                  <a:lnTo>
                    <a:pt x="62" y="287"/>
                  </a:lnTo>
                  <a:lnTo>
                    <a:pt x="66" y="288"/>
                  </a:lnTo>
                  <a:lnTo>
                    <a:pt x="67" y="288"/>
                  </a:lnTo>
                  <a:lnTo>
                    <a:pt x="67" y="286"/>
                  </a:lnTo>
                  <a:lnTo>
                    <a:pt x="69" y="284"/>
                  </a:lnTo>
                  <a:lnTo>
                    <a:pt x="69" y="282"/>
                  </a:lnTo>
                  <a:lnTo>
                    <a:pt x="70" y="279"/>
                  </a:lnTo>
                  <a:lnTo>
                    <a:pt x="70" y="279"/>
                  </a:lnTo>
                  <a:lnTo>
                    <a:pt x="71" y="278"/>
                  </a:lnTo>
                  <a:lnTo>
                    <a:pt x="72" y="278"/>
                  </a:lnTo>
                  <a:lnTo>
                    <a:pt x="74" y="279"/>
                  </a:lnTo>
                  <a:lnTo>
                    <a:pt x="79" y="279"/>
                  </a:lnTo>
                  <a:lnTo>
                    <a:pt x="80" y="278"/>
                  </a:lnTo>
                  <a:lnTo>
                    <a:pt x="86" y="278"/>
                  </a:lnTo>
                  <a:lnTo>
                    <a:pt x="93" y="277"/>
                  </a:lnTo>
                  <a:lnTo>
                    <a:pt x="99" y="275"/>
                  </a:lnTo>
                  <a:lnTo>
                    <a:pt x="104" y="273"/>
                  </a:lnTo>
                  <a:lnTo>
                    <a:pt x="108" y="270"/>
                  </a:lnTo>
                  <a:lnTo>
                    <a:pt x="112" y="266"/>
                  </a:lnTo>
                  <a:lnTo>
                    <a:pt x="116" y="260"/>
                  </a:lnTo>
                  <a:lnTo>
                    <a:pt x="119" y="254"/>
                  </a:lnTo>
                  <a:lnTo>
                    <a:pt x="125" y="251"/>
                  </a:lnTo>
                  <a:lnTo>
                    <a:pt x="130" y="250"/>
                  </a:lnTo>
                  <a:lnTo>
                    <a:pt x="133" y="249"/>
                  </a:lnTo>
                  <a:lnTo>
                    <a:pt x="140" y="246"/>
                  </a:lnTo>
                  <a:lnTo>
                    <a:pt x="145" y="242"/>
                  </a:lnTo>
                  <a:lnTo>
                    <a:pt x="151" y="238"/>
                  </a:lnTo>
                  <a:lnTo>
                    <a:pt x="154" y="237"/>
                  </a:lnTo>
                  <a:lnTo>
                    <a:pt x="160" y="237"/>
                  </a:lnTo>
                  <a:lnTo>
                    <a:pt x="160" y="236"/>
                  </a:lnTo>
                  <a:lnTo>
                    <a:pt x="162" y="235"/>
                  </a:lnTo>
                  <a:lnTo>
                    <a:pt x="162" y="232"/>
                  </a:lnTo>
                  <a:lnTo>
                    <a:pt x="160" y="231"/>
                  </a:lnTo>
                  <a:lnTo>
                    <a:pt x="158" y="230"/>
                  </a:lnTo>
                  <a:lnTo>
                    <a:pt x="157" y="229"/>
                  </a:lnTo>
                  <a:lnTo>
                    <a:pt x="156" y="229"/>
                  </a:lnTo>
                  <a:lnTo>
                    <a:pt x="156" y="227"/>
                  </a:lnTo>
                  <a:lnTo>
                    <a:pt x="156" y="225"/>
                  </a:lnTo>
                  <a:lnTo>
                    <a:pt x="156" y="223"/>
                  </a:lnTo>
                  <a:lnTo>
                    <a:pt x="157" y="221"/>
                  </a:lnTo>
                  <a:lnTo>
                    <a:pt x="157" y="218"/>
                  </a:lnTo>
                  <a:lnTo>
                    <a:pt x="156" y="216"/>
                  </a:lnTo>
                  <a:lnTo>
                    <a:pt x="155" y="214"/>
                  </a:lnTo>
                  <a:lnTo>
                    <a:pt x="155" y="212"/>
                  </a:lnTo>
                  <a:lnTo>
                    <a:pt x="156" y="210"/>
                  </a:lnTo>
                  <a:lnTo>
                    <a:pt x="157" y="209"/>
                  </a:lnTo>
                  <a:lnTo>
                    <a:pt x="160" y="209"/>
                  </a:lnTo>
                  <a:lnTo>
                    <a:pt x="163" y="209"/>
                  </a:lnTo>
                  <a:lnTo>
                    <a:pt x="168" y="209"/>
                  </a:lnTo>
                  <a:lnTo>
                    <a:pt x="181" y="204"/>
                  </a:lnTo>
                  <a:lnTo>
                    <a:pt x="182" y="202"/>
                  </a:lnTo>
                  <a:lnTo>
                    <a:pt x="183" y="199"/>
                  </a:lnTo>
                  <a:lnTo>
                    <a:pt x="184" y="196"/>
                  </a:lnTo>
                  <a:lnTo>
                    <a:pt x="186" y="194"/>
                  </a:lnTo>
                  <a:lnTo>
                    <a:pt x="187" y="194"/>
                  </a:lnTo>
                  <a:lnTo>
                    <a:pt x="191" y="194"/>
                  </a:lnTo>
                  <a:lnTo>
                    <a:pt x="197" y="193"/>
                  </a:lnTo>
                  <a:lnTo>
                    <a:pt x="199" y="193"/>
                  </a:lnTo>
                  <a:lnTo>
                    <a:pt x="207" y="193"/>
                  </a:lnTo>
                  <a:lnTo>
                    <a:pt x="212" y="193"/>
                  </a:lnTo>
                  <a:lnTo>
                    <a:pt x="220" y="193"/>
                  </a:lnTo>
                  <a:lnTo>
                    <a:pt x="226" y="193"/>
                  </a:lnTo>
                  <a:lnTo>
                    <a:pt x="231" y="194"/>
                  </a:lnTo>
                  <a:lnTo>
                    <a:pt x="237" y="194"/>
                  </a:lnTo>
                  <a:lnTo>
                    <a:pt x="239" y="193"/>
                  </a:lnTo>
                  <a:lnTo>
                    <a:pt x="239" y="191"/>
                  </a:lnTo>
                  <a:lnTo>
                    <a:pt x="237" y="187"/>
                  </a:lnTo>
                  <a:lnTo>
                    <a:pt x="239" y="185"/>
                  </a:lnTo>
                  <a:lnTo>
                    <a:pt x="241" y="182"/>
                  </a:lnTo>
                  <a:lnTo>
                    <a:pt x="244" y="180"/>
                  </a:lnTo>
                  <a:lnTo>
                    <a:pt x="242" y="177"/>
                  </a:lnTo>
                  <a:lnTo>
                    <a:pt x="240" y="174"/>
                  </a:lnTo>
                  <a:lnTo>
                    <a:pt x="237" y="172"/>
                  </a:lnTo>
                  <a:lnTo>
                    <a:pt x="235" y="171"/>
                  </a:lnTo>
                  <a:lnTo>
                    <a:pt x="232" y="168"/>
                  </a:lnTo>
                  <a:lnTo>
                    <a:pt x="230" y="164"/>
                  </a:lnTo>
                  <a:lnTo>
                    <a:pt x="228" y="157"/>
                  </a:lnTo>
                  <a:lnTo>
                    <a:pt x="226" y="152"/>
                  </a:lnTo>
                  <a:lnTo>
                    <a:pt x="225" y="147"/>
                  </a:lnTo>
                  <a:lnTo>
                    <a:pt x="226" y="138"/>
                  </a:lnTo>
                  <a:lnTo>
                    <a:pt x="223" y="132"/>
                  </a:lnTo>
                  <a:lnTo>
                    <a:pt x="223" y="130"/>
                  </a:lnTo>
                  <a:lnTo>
                    <a:pt x="223" y="127"/>
                  </a:lnTo>
                  <a:lnTo>
                    <a:pt x="224" y="122"/>
                  </a:lnTo>
                  <a:lnTo>
                    <a:pt x="223" y="114"/>
                  </a:lnTo>
                  <a:lnTo>
                    <a:pt x="221" y="107"/>
                  </a:lnTo>
                  <a:lnTo>
                    <a:pt x="222" y="105"/>
                  </a:lnTo>
                  <a:lnTo>
                    <a:pt x="223" y="103"/>
                  </a:lnTo>
                  <a:lnTo>
                    <a:pt x="222" y="102"/>
                  </a:lnTo>
                  <a:lnTo>
                    <a:pt x="220" y="100"/>
                  </a:lnTo>
                  <a:lnTo>
                    <a:pt x="219" y="98"/>
                  </a:lnTo>
                  <a:lnTo>
                    <a:pt x="220" y="96"/>
                  </a:lnTo>
                  <a:lnTo>
                    <a:pt x="221" y="93"/>
                  </a:lnTo>
                  <a:lnTo>
                    <a:pt x="221" y="92"/>
                  </a:lnTo>
                  <a:lnTo>
                    <a:pt x="217" y="89"/>
                  </a:lnTo>
                  <a:lnTo>
                    <a:pt x="210" y="84"/>
                  </a:lnTo>
                  <a:lnTo>
                    <a:pt x="208" y="81"/>
                  </a:lnTo>
                  <a:lnTo>
                    <a:pt x="207" y="78"/>
                  </a:lnTo>
                  <a:lnTo>
                    <a:pt x="214" y="79"/>
                  </a:lnTo>
                  <a:lnTo>
                    <a:pt x="217" y="79"/>
                  </a:lnTo>
                  <a:lnTo>
                    <a:pt x="225" y="75"/>
                  </a:lnTo>
                  <a:lnTo>
                    <a:pt x="231" y="70"/>
                  </a:lnTo>
                  <a:lnTo>
                    <a:pt x="236" y="69"/>
                  </a:lnTo>
                  <a:lnTo>
                    <a:pt x="239" y="63"/>
                  </a:lnTo>
                  <a:lnTo>
                    <a:pt x="244" y="60"/>
                  </a:lnTo>
                  <a:lnTo>
                    <a:pt x="249" y="56"/>
                  </a:lnTo>
                  <a:lnTo>
                    <a:pt x="264" y="49"/>
                  </a:lnTo>
                  <a:lnTo>
                    <a:pt x="267" y="49"/>
                  </a:lnTo>
                  <a:lnTo>
                    <a:pt x="272" y="50"/>
                  </a:lnTo>
                  <a:lnTo>
                    <a:pt x="277" y="50"/>
                  </a:lnTo>
                  <a:lnTo>
                    <a:pt x="280" y="47"/>
                  </a:lnTo>
                  <a:lnTo>
                    <a:pt x="283" y="41"/>
                  </a:lnTo>
                  <a:lnTo>
                    <a:pt x="288" y="37"/>
                  </a:lnTo>
                  <a:lnTo>
                    <a:pt x="295" y="33"/>
                  </a:lnTo>
                  <a:lnTo>
                    <a:pt x="304" y="30"/>
                  </a:lnTo>
                  <a:lnTo>
                    <a:pt x="310" y="26"/>
                  </a:lnTo>
                  <a:lnTo>
                    <a:pt x="319" y="23"/>
                  </a:lnTo>
                  <a:lnTo>
                    <a:pt x="341" y="21"/>
                  </a:lnTo>
                  <a:lnTo>
                    <a:pt x="353" y="19"/>
                  </a:lnTo>
                  <a:lnTo>
                    <a:pt x="362" y="20"/>
                  </a:lnTo>
                  <a:lnTo>
                    <a:pt x="370" y="14"/>
                  </a:lnTo>
                  <a:lnTo>
                    <a:pt x="373" y="12"/>
                  </a:lnTo>
                  <a:lnTo>
                    <a:pt x="391" y="12"/>
                  </a:lnTo>
                  <a:lnTo>
                    <a:pt x="399" y="8"/>
                  </a:lnTo>
                  <a:lnTo>
                    <a:pt x="431" y="8"/>
                  </a:lnTo>
                  <a:lnTo>
                    <a:pt x="434" y="9"/>
                  </a:lnTo>
                  <a:lnTo>
                    <a:pt x="439" y="11"/>
                  </a:lnTo>
                  <a:lnTo>
                    <a:pt x="445" y="16"/>
                  </a:lnTo>
                  <a:lnTo>
                    <a:pt x="448" y="18"/>
                  </a:lnTo>
                  <a:lnTo>
                    <a:pt x="452" y="16"/>
                  </a:lnTo>
                  <a:lnTo>
                    <a:pt x="462" y="12"/>
                  </a:lnTo>
                  <a:lnTo>
                    <a:pt x="473" y="9"/>
                  </a:lnTo>
                  <a:lnTo>
                    <a:pt x="478" y="6"/>
                  </a:lnTo>
                  <a:lnTo>
                    <a:pt x="481" y="2"/>
                  </a:lnTo>
                  <a:lnTo>
                    <a:pt x="486" y="0"/>
                  </a:lnTo>
                  <a:lnTo>
                    <a:pt x="489" y="4"/>
                  </a:lnTo>
                  <a:lnTo>
                    <a:pt x="501" y="7"/>
                  </a:lnTo>
                  <a:lnTo>
                    <a:pt x="507" y="6"/>
                  </a:lnTo>
                  <a:lnTo>
                    <a:pt x="510" y="5"/>
                  </a:lnTo>
                  <a:lnTo>
                    <a:pt x="509" y="0"/>
                  </a:lnTo>
                  <a:lnTo>
                    <a:pt x="516" y="1"/>
                  </a:lnTo>
                  <a:lnTo>
                    <a:pt x="522" y="4"/>
                  </a:lnTo>
                  <a:lnTo>
                    <a:pt x="528" y="9"/>
                  </a:lnTo>
                  <a:lnTo>
                    <a:pt x="532" y="9"/>
                  </a:lnTo>
                  <a:lnTo>
                    <a:pt x="539" y="7"/>
                  </a:lnTo>
                  <a:lnTo>
                    <a:pt x="55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1" name="Freeform 1043">
              <a:extLst>
                <a:ext uri="{FF2B5EF4-FFF2-40B4-BE49-F238E27FC236}">
                  <a16:creationId xmlns:a16="http://schemas.microsoft.com/office/drawing/2014/main" id="{F64B32EA-ECC9-56CD-B9FC-3F6328706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93946" y="8577993"/>
              <a:ext cx="489070" cy="434122"/>
            </a:xfrm>
            <a:custGeom>
              <a:avLst/>
              <a:gdLst>
                <a:gd name="T0" fmla="*/ 309 w 391"/>
                <a:gd name="T1" fmla="*/ 25 h 347"/>
                <a:gd name="T2" fmla="*/ 315 w 391"/>
                <a:gd name="T3" fmla="*/ 45 h 347"/>
                <a:gd name="T4" fmla="*/ 326 w 391"/>
                <a:gd name="T5" fmla="*/ 78 h 347"/>
                <a:gd name="T6" fmla="*/ 318 w 391"/>
                <a:gd name="T7" fmla="*/ 108 h 347"/>
                <a:gd name="T8" fmla="*/ 309 w 391"/>
                <a:gd name="T9" fmla="*/ 138 h 347"/>
                <a:gd name="T10" fmla="*/ 286 w 391"/>
                <a:gd name="T11" fmla="*/ 125 h 347"/>
                <a:gd name="T12" fmla="*/ 273 w 391"/>
                <a:gd name="T13" fmla="*/ 106 h 347"/>
                <a:gd name="T14" fmla="*/ 260 w 391"/>
                <a:gd name="T15" fmla="*/ 84 h 347"/>
                <a:gd name="T16" fmla="*/ 252 w 391"/>
                <a:gd name="T17" fmla="*/ 63 h 347"/>
                <a:gd name="T18" fmla="*/ 246 w 391"/>
                <a:gd name="T19" fmla="*/ 75 h 347"/>
                <a:gd name="T20" fmla="*/ 255 w 391"/>
                <a:gd name="T21" fmla="*/ 91 h 347"/>
                <a:gd name="T22" fmla="*/ 261 w 391"/>
                <a:gd name="T23" fmla="*/ 109 h 347"/>
                <a:gd name="T24" fmla="*/ 273 w 391"/>
                <a:gd name="T25" fmla="*/ 127 h 347"/>
                <a:gd name="T26" fmla="*/ 284 w 391"/>
                <a:gd name="T27" fmla="*/ 145 h 347"/>
                <a:gd name="T28" fmla="*/ 292 w 391"/>
                <a:gd name="T29" fmla="*/ 161 h 347"/>
                <a:gd name="T30" fmla="*/ 299 w 391"/>
                <a:gd name="T31" fmla="*/ 187 h 347"/>
                <a:gd name="T32" fmla="*/ 326 w 391"/>
                <a:gd name="T33" fmla="*/ 236 h 347"/>
                <a:gd name="T34" fmla="*/ 350 w 391"/>
                <a:gd name="T35" fmla="*/ 274 h 347"/>
                <a:gd name="T36" fmla="*/ 348 w 391"/>
                <a:gd name="T37" fmla="*/ 279 h 347"/>
                <a:gd name="T38" fmla="*/ 349 w 391"/>
                <a:gd name="T39" fmla="*/ 302 h 347"/>
                <a:gd name="T40" fmla="*/ 359 w 391"/>
                <a:gd name="T41" fmla="*/ 320 h 347"/>
                <a:gd name="T42" fmla="*/ 390 w 391"/>
                <a:gd name="T43" fmla="*/ 345 h 347"/>
                <a:gd name="T44" fmla="*/ 359 w 391"/>
                <a:gd name="T45" fmla="*/ 346 h 347"/>
                <a:gd name="T46" fmla="*/ 317 w 391"/>
                <a:gd name="T47" fmla="*/ 346 h 347"/>
                <a:gd name="T48" fmla="*/ 274 w 391"/>
                <a:gd name="T49" fmla="*/ 346 h 347"/>
                <a:gd name="T50" fmla="*/ 232 w 391"/>
                <a:gd name="T51" fmla="*/ 346 h 347"/>
                <a:gd name="T52" fmla="*/ 218 w 391"/>
                <a:gd name="T53" fmla="*/ 341 h 347"/>
                <a:gd name="T54" fmla="*/ 210 w 391"/>
                <a:gd name="T55" fmla="*/ 346 h 347"/>
                <a:gd name="T56" fmla="*/ 180 w 391"/>
                <a:gd name="T57" fmla="*/ 346 h 347"/>
                <a:gd name="T58" fmla="*/ 131 w 391"/>
                <a:gd name="T59" fmla="*/ 346 h 347"/>
                <a:gd name="T60" fmla="*/ 82 w 391"/>
                <a:gd name="T61" fmla="*/ 346 h 347"/>
                <a:gd name="T62" fmla="*/ 34 w 391"/>
                <a:gd name="T63" fmla="*/ 346 h 347"/>
                <a:gd name="T64" fmla="*/ 9 w 391"/>
                <a:gd name="T65" fmla="*/ 331 h 347"/>
                <a:gd name="T66" fmla="*/ 9 w 391"/>
                <a:gd name="T67" fmla="*/ 299 h 347"/>
                <a:gd name="T68" fmla="*/ 9 w 391"/>
                <a:gd name="T69" fmla="*/ 268 h 347"/>
                <a:gd name="T70" fmla="*/ 9 w 391"/>
                <a:gd name="T71" fmla="*/ 236 h 347"/>
                <a:gd name="T72" fmla="*/ 9 w 391"/>
                <a:gd name="T73" fmla="*/ 205 h 347"/>
                <a:gd name="T74" fmla="*/ 9 w 391"/>
                <a:gd name="T75" fmla="*/ 173 h 347"/>
                <a:gd name="T76" fmla="*/ 9 w 391"/>
                <a:gd name="T77" fmla="*/ 140 h 347"/>
                <a:gd name="T78" fmla="*/ 9 w 391"/>
                <a:gd name="T79" fmla="*/ 108 h 347"/>
                <a:gd name="T80" fmla="*/ 7 w 391"/>
                <a:gd name="T81" fmla="*/ 85 h 347"/>
                <a:gd name="T82" fmla="*/ 0 w 391"/>
                <a:gd name="T83" fmla="*/ 57 h 347"/>
                <a:gd name="T84" fmla="*/ 7 w 391"/>
                <a:gd name="T85" fmla="*/ 41 h 347"/>
                <a:gd name="T86" fmla="*/ 6 w 391"/>
                <a:gd name="T87" fmla="*/ 22 h 347"/>
                <a:gd name="T88" fmla="*/ 10 w 391"/>
                <a:gd name="T89" fmla="*/ 5 h 347"/>
                <a:gd name="T90" fmla="*/ 17 w 391"/>
                <a:gd name="T91" fmla="*/ 5 h 347"/>
                <a:gd name="T92" fmla="*/ 67 w 391"/>
                <a:gd name="T93" fmla="*/ 7 h 347"/>
                <a:gd name="T94" fmla="*/ 100 w 391"/>
                <a:gd name="T95" fmla="*/ 17 h 347"/>
                <a:gd name="T96" fmla="*/ 137 w 391"/>
                <a:gd name="T97" fmla="*/ 30 h 347"/>
                <a:gd name="T98" fmla="*/ 151 w 391"/>
                <a:gd name="T99" fmla="*/ 27 h 347"/>
                <a:gd name="T100" fmla="*/ 174 w 391"/>
                <a:gd name="T101" fmla="*/ 15 h 347"/>
                <a:gd name="T102" fmla="*/ 181 w 391"/>
                <a:gd name="T103" fmla="*/ 10 h 347"/>
                <a:gd name="T104" fmla="*/ 199 w 391"/>
                <a:gd name="T105" fmla="*/ 5 h 347"/>
                <a:gd name="T106" fmla="*/ 202 w 391"/>
                <a:gd name="T107" fmla="*/ 8 h 347"/>
                <a:gd name="T108" fmla="*/ 208 w 391"/>
                <a:gd name="T109" fmla="*/ 3 h 347"/>
                <a:gd name="T110" fmla="*/ 230 w 391"/>
                <a:gd name="T111" fmla="*/ 5 h 347"/>
                <a:gd name="T112" fmla="*/ 230 w 391"/>
                <a:gd name="T113" fmla="*/ 6 h 347"/>
                <a:gd name="T114" fmla="*/ 235 w 391"/>
                <a:gd name="T115" fmla="*/ 16 h 347"/>
                <a:gd name="T116" fmla="*/ 243 w 391"/>
                <a:gd name="T117" fmla="*/ 17 h 347"/>
                <a:gd name="T118" fmla="*/ 244 w 391"/>
                <a:gd name="T119" fmla="*/ 15 h 347"/>
                <a:gd name="T120" fmla="*/ 262 w 391"/>
                <a:gd name="T121" fmla="*/ 21 h 347"/>
                <a:gd name="T122" fmla="*/ 273 w 391"/>
                <a:gd name="T123" fmla="*/ 22 h 347"/>
                <a:gd name="T124" fmla="*/ 304 w 391"/>
                <a:gd name="T125" fmla="*/ 1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1" h="347">
                  <a:moveTo>
                    <a:pt x="304" y="13"/>
                  </a:moveTo>
                  <a:lnTo>
                    <a:pt x="305" y="14"/>
                  </a:lnTo>
                  <a:lnTo>
                    <a:pt x="306" y="17"/>
                  </a:lnTo>
                  <a:lnTo>
                    <a:pt x="309" y="25"/>
                  </a:lnTo>
                  <a:lnTo>
                    <a:pt x="311" y="31"/>
                  </a:lnTo>
                  <a:lnTo>
                    <a:pt x="314" y="40"/>
                  </a:lnTo>
                  <a:lnTo>
                    <a:pt x="315" y="43"/>
                  </a:lnTo>
                  <a:lnTo>
                    <a:pt x="315" y="45"/>
                  </a:lnTo>
                  <a:lnTo>
                    <a:pt x="319" y="55"/>
                  </a:lnTo>
                  <a:lnTo>
                    <a:pt x="321" y="62"/>
                  </a:lnTo>
                  <a:lnTo>
                    <a:pt x="323" y="69"/>
                  </a:lnTo>
                  <a:lnTo>
                    <a:pt x="326" y="78"/>
                  </a:lnTo>
                  <a:lnTo>
                    <a:pt x="327" y="81"/>
                  </a:lnTo>
                  <a:lnTo>
                    <a:pt x="325" y="82"/>
                  </a:lnTo>
                  <a:lnTo>
                    <a:pt x="321" y="88"/>
                  </a:lnTo>
                  <a:lnTo>
                    <a:pt x="318" y="108"/>
                  </a:lnTo>
                  <a:lnTo>
                    <a:pt x="312" y="121"/>
                  </a:lnTo>
                  <a:lnTo>
                    <a:pt x="312" y="131"/>
                  </a:lnTo>
                  <a:lnTo>
                    <a:pt x="311" y="134"/>
                  </a:lnTo>
                  <a:lnTo>
                    <a:pt x="309" y="138"/>
                  </a:lnTo>
                  <a:lnTo>
                    <a:pt x="305" y="143"/>
                  </a:lnTo>
                  <a:lnTo>
                    <a:pt x="299" y="141"/>
                  </a:lnTo>
                  <a:lnTo>
                    <a:pt x="290" y="133"/>
                  </a:lnTo>
                  <a:lnTo>
                    <a:pt x="286" y="125"/>
                  </a:lnTo>
                  <a:lnTo>
                    <a:pt x="279" y="121"/>
                  </a:lnTo>
                  <a:lnTo>
                    <a:pt x="274" y="114"/>
                  </a:lnTo>
                  <a:lnTo>
                    <a:pt x="273" y="109"/>
                  </a:lnTo>
                  <a:lnTo>
                    <a:pt x="273" y="106"/>
                  </a:lnTo>
                  <a:lnTo>
                    <a:pt x="270" y="99"/>
                  </a:lnTo>
                  <a:lnTo>
                    <a:pt x="268" y="96"/>
                  </a:lnTo>
                  <a:lnTo>
                    <a:pt x="262" y="88"/>
                  </a:lnTo>
                  <a:lnTo>
                    <a:pt x="260" y="84"/>
                  </a:lnTo>
                  <a:lnTo>
                    <a:pt x="258" y="82"/>
                  </a:lnTo>
                  <a:lnTo>
                    <a:pt x="257" y="79"/>
                  </a:lnTo>
                  <a:lnTo>
                    <a:pt x="255" y="69"/>
                  </a:lnTo>
                  <a:lnTo>
                    <a:pt x="252" y="63"/>
                  </a:lnTo>
                  <a:lnTo>
                    <a:pt x="249" y="65"/>
                  </a:lnTo>
                  <a:lnTo>
                    <a:pt x="250" y="67"/>
                  </a:lnTo>
                  <a:lnTo>
                    <a:pt x="247" y="71"/>
                  </a:lnTo>
                  <a:lnTo>
                    <a:pt x="246" y="75"/>
                  </a:lnTo>
                  <a:lnTo>
                    <a:pt x="247" y="79"/>
                  </a:lnTo>
                  <a:lnTo>
                    <a:pt x="252" y="84"/>
                  </a:lnTo>
                  <a:lnTo>
                    <a:pt x="253" y="87"/>
                  </a:lnTo>
                  <a:lnTo>
                    <a:pt x="255" y="91"/>
                  </a:lnTo>
                  <a:lnTo>
                    <a:pt x="254" y="99"/>
                  </a:lnTo>
                  <a:lnTo>
                    <a:pt x="255" y="101"/>
                  </a:lnTo>
                  <a:lnTo>
                    <a:pt x="259" y="106"/>
                  </a:lnTo>
                  <a:lnTo>
                    <a:pt x="261" y="109"/>
                  </a:lnTo>
                  <a:lnTo>
                    <a:pt x="262" y="112"/>
                  </a:lnTo>
                  <a:lnTo>
                    <a:pt x="263" y="114"/>
                  </a:lnTo>
                  <a:lnTo>
                    <a:pt x="267" y="119"/>
                  </a:lnTo>
                  <a:lnTo>
                    <a:pt x="273" y="127"/>
                  </a:lnTo>
                  <a:lnTo>
                    <a:pt x="278" y="133"/>
                  </a:lnTo>
                  <a:lnTo>
                    <a:pt x="282" y="136"/>
                  </a:lnTo>
                  <a:lnTo>
                    <a:pt x="284" y="138"/>
                  </a:lnTo>
                  <a:lnTo>
                    <a:pt x="284" y="145"/>
                  </a:lnTo>
                  <a:lnTo>
                    <a:pt x="284" y="149"/>
                  </a:lnTo>
                  <a:lnTo>
                    <a:pt x="287" y="155"/>
                  </a:lnTo>
                  <a:lnTo>
                    <a:pt x="288" y="158"/>
                  </a:lnTo>
                  <a:lnTo>
                    <a:pt x="292" y="161"/>
                  </a:lnTo>
                  <a:lnTo>
                    <a:pt x="293" y="164"/>
                  </a:lnTo>
                  <a:lnTo>
                    <a:pt x="294" y="169"/>
                  </a:lnTo>
                  <a:lnTo>
                    <a:pt x="297" y="183"/>
                  </a:lnTo>
                  <a:lnTo>
                    <a:pt x="299" y="187"/>
                  </a:lnTo>
                  <a:lnTo>
                    <a:pt x="309" y="205"/>
                  </a:lnTo>
                  <a:lnTo>
                    <a:pt x="317" y="218"/>
                  </a:lnTo>
                  <a:lnTo>
                    <a:pt x="320" y="226"/>
                  </a:lnTo>
                  <a:lnTo>
                    <a:pt x="326" y="236"/>
                  </a:lnTo>
                  <a:lnTo>
                    <a:pt x="336" y="260"/>
                  </a:lnTo>
                  <a:lnTo>
                    <a:pt x="343" y="267"/>
                  </a:lnTo>
                  <a:lnTo>
                    <a:pt x="345" y="271"/>
                  </a:lnTo>
                  <a:lnTo>
                    <a:pt x="350" y="274"/>
                  </a:lnTo>
                  <a:lnTo>
                    <a:pt x="355" y="279"/>
                  </a:lnTo>
                  <a:lnTo>
                    <a:pt x="350" y="279"/>
                  </a:lnTo>
                  <a:lnTo>
                    <a:pt x="349" y="279"/>
                  </a:lnTo>
                  <a:lnTo>
                    <a:pt x="348" y="279"/>
                  </a:lnTo>
                  <a:lnTo>
                    <a:pt x="346" y="282"/>
                  </a:lnTo>
                  <a:lnTo>
                    <a:pt x="346" y="284"/>
                  </a:lnTo>
                  <a:lnTo>
                    <a:pt x="347" y="296"/>
                  </a:lnTo>
                  <a:lnTo>
                    <a:pt x="349" y="302"/>
                  </a:lnTo>
                  <a:lnTo>
                    <a:pt x="353" y="314"/>
                  </a:lnTo>
                  <a:lnTo>
                    <a:pt x="356" y="316"/>
                  </a:lnTo>
                  <a:lnTo>
                    <a:pt x="357" y="319"/>
                  </a:lnTo>
                  <a:lnTo>
                    <a:pt x="359" y="320"/>
                  </a:lnTo>
                  <a:lnTo>
                    <a:pt x="370" y="324"/>
                  </a:lnTo>
                  <a:lnTo>
                    <a:pt x="375" y="332"/>
                  </a:lnTo>
                  <a:lnTo>
                    <a:pt x="389" y="342"/>
                  </a:lnTo>
                  <a:lnTo>
                    <a:pt x="390" y="345"/>
                  </a:lnTo>
                  <a:lnTo>
                    <a:pt x="390" y="346"/>
                  </a:lnTo>
                  <a:lnTo>
                    <a:pt x="380" y="346"/>
                  </a:lnTo>
                  <a:lnTo>
                    <a:pt x="369" y="346"/>
                  </a:lnTo>
                  <a:lnTo>
                    <a:pt x="359" y="346"/>
                  </a:lnTo>
                  <a:lnTo>
                    <a:pt x="349" y="346"/>
                  </a:lnTo>
                  <a:lnTo>
                    <a:pt x="337" y="346"/>
                  </a:lnTo>
                  <a:lnTo>
                    <a:pt x="327" y="346"/>
                  </a:lnTo>
                  <a:lnTo>
                    <a:pt x="317" y="346"/>
                  </a:lnTo>
                  <a:lnTo>
                    <a:pt x="306" y="346"/>
                  </a:lnTo>
                  <a:lnTo>
                    <a:pt x="296" y="346"/>
                  </a:lnTo>
                  <a:lnTo>
                    <a:pt x="285" y="346"/>
                  </a:lnTo>
                  <a:lnTo>
                    <a:pt x="274" y="346"/>
                  </a:lnTo>
                  <a:lnTo>
                    <a:pt x="264" y="346"/>
                  </a:lnTo>
                  <a:lnTo>
                    <a:pt x="254" y="346"/>
                  </a:lnTo>
                  <a:lnTo>
                    <a:pt x="243" y="346"/>
                  </a:lnTo>
                  <a:lnTo>
                    <a:pt x="232" y="346"/>
                  </a:lnTo>
                  <a:lnTo>
                    <a:pt x="222" y="346"/>
                  </a:lnTo>
                  <a:lnTo>
                    <a:pt x="216" y="346"/>
                  </a:lnTo>
                  <a:lnTo>
                    <a:pt x="217" y="343"/>
                  </a:lnTo>
                  <a:lnTo>
                    <a:pt x="218" y="341"/>
                  </a:lnTo>
                  <a:lnTo>
                    <a:pt x="217" y="339"/>
                  </a:lnTo>
                  <a:lnTo>
                    <a:pt x="215" y="339"/>
                  </a:lnTo>
                  <a:lnTo>
                    <a:pt x="213" y="339"/>
                  </a:lnTo>
                  <a:lnTo>
                    <a:pt x="210" y="346"/>
                  </a:lnTo>
                  <a:lnTo>
                    <a:pt x="209" y="346"/>
                  </a:lnTo>
                  <a:lnTo>
                    <a:pt x="205" y="346"/>
                  </a:lnTo>
                  <a:lnTo>
                    <a:pt x="192" y="346"/>
                  </a:lnTo>
                  <a:lnTo>
                    <a:pt x="180" y="346"/>
                  </a:lnTo>
                  <a:lnTo>
                    <a:pt x="168" y="346"/>
                  </a:lnTo>
                  <a:lnTo>
                    <a:pt x="156" y="346"/>
                  </a:lnTo>
                  <a:lnTo>
                    <a:pt x="144" y="346"/>
                  </a:lnTo>
                  <a:lnTo>
                    <a:pt x="131" y="346"/>
                  </a:lnTo>
                  <a:lnTo>
                    <a:pt x="119" y="346"/>
                  </a:lnTo>
                  <a:lnTo>
                    <a:pt x="107" y="346"/>
                  </a:lnTo>
                  <a:lnTo>
                    <a:pt x="95" y="346"/>
                  </a:lnTo>
                  <a:lnTo>
                    <a:pt x="82" y="346"/>
                  </a:lnTo>
                  <a:lnTo>
                    <a:pt x="70" y="346"/>
                  </a:lnTo>
                  <a:lnTo>
                    <a:pt x="58" y="346"/>
                  </a:lnTo>
                  <a:lnTo>
                    <a:pt x="46" y="346"/>
                  </a:lnTo>
                  <a:lnTo>
                    <a:pt x="34" y="346"/>
                  </a:lnTo>
                  <a:lnTo>
                    <a:pt x="21" y="346"/>
                  </a:lnTo>
                  <a:lnTo>
                    <a:pt x="9" y="346"/>
                  </a:lnTo>
                  <a:lnTo>
                    <a:pt x="9" y="339"/>
                  </a:lnTo>
                  <a:lnTo>
                    <a:pt x="9" y="331"/>
                  </a:lnTo>
                  <a:lnTo>
                    <a:pt x="9" y="323"/>
                  </a:lnTo>
                  <a:lnTo>
                    <a:pt x="9" y="315"/>
                  </a:lnTo>
                  <a:lnTo>
                    <a:pt x="9" y="307"/>
                  </a:lnTo>
                  <a:lnTo>
                    <a:pt x="9" y="299"/>
                  </a:lnTo>
                  <a:lnTo>
                    <a:pt x="9" y="292"/>
                  </a:lnTo>
                  <a:lnTo>
                    <a:pt x="9" y="284"/>
                  </a:lnTo>
                  <a:lnTo>
                    <a:pt x="9" y="276"/>
                  </a:lnTo>
                  <a:lnTo>
                    <a:pt x="9" y="268"/>
                  </a:lnTo>
                  <a:lnTo>
                    <a:pt x="9" y="260"/>
                  </a:lnTo>
                  <a:lnTo>
                    <a:pt x="9" y="252"/>
                  </a:lnTo>
                  <a:lnTo>
                    <a:pt x="9" y="245"/>
                  </a:lnTo>
                  <a:lnTo>
                    <a:pt x="9" y="236"/>
                  </a:lnTo>
                  <a:lnTo>
                    <a:pt x="9" y="229"/>
                  </a:lnTo>
                  <a:lnTo>
                    <a:pt x="9" y="221"/>
                  </a:lnTo>
                  <a:lnTo>
                    <a:pt x="9" y="213"/>
                  </a:lnTo>
                  <a:lnTo>
                    <a:pt x="9" y="205"/>
                  </a:lnTo>
                  <a:lnTo>
                    <a:pt x="9" y="197"/>
                  </a:lnTo>
                  <a:lnTo>
                    <a:pt x="9" y="189"/>
                  </a:lnTo>
                  <a:lnTo>
                    <a:pt x="9" y="181"/>
                  </a:lnTo>
                  <a:lnTo>
                    <a:pt x="9" y="173"/>
                  </a:lnTo>
                  <a:lnTo>
                    <a:pt x="9" y="165"/>
                  </a:lnTo>
                  <a:lnTo>
                    <a:pt x="9" y="157"/>
                  </a:lnTo>
                  <a:lnTo>
                    <a:pt x="9" y="149"/>
                  </a:lnTo>
                  <a:lnTo>
                    <a:pt x="9" y="140"/>
                  </a:lnTo>
                  <a:lnTo>
                    <a:pt x="9" y="132"/>
                  </a:lnTo>
                  <a:lnTo>
                    <a:pt x="9" y="125"/>
                  </a:lnTo>
                  <a:lnTo>
                    <a:pt x="9" y="116"/>
                  </a:lnTo>
                  <a:lnTo>
                    <a:pt x="9" y="108"/>
                  </a:lnTo>
                  <a:lnTo>
                    <a:pt x="9" y="100"/>
                  </a:lnTo>
                  <a:lnTo>
                    <a:pt x="9" y="91"/>
                  </a:lnTo>
                  <a:lnTo>
                    <a:pt x="9" y="90"/>
                  </a:lnTo>
                  <a:lnTo>
                    <a:pt x="7" y="85"/>
                  </a:lnTo>
                  <a:lnTo>
                    <a:pt x="5" y="78"/>
                  </a:lnTo>
                  <a:lnTo>
                    <a:pt x="4" y="69"/>
                  </a:lnTo>
                  <a:lnTo>
                    <a:pt x="4" y="66"/>
                  </a:lnTo>
                  <a:lnTo>
                    <a:pt x="0" y="57"/>
                  </a:lnTo>
                  <a:lnTo>
                    <a:pt x="0" y="54"/>
                  </a:lnTo>
                  <a:lnTo>
                    <a:pt x="1" y="52"/>
                  </a:lnTo>
                  <a:lnTo>
                    <a:pt x="6" y="45"/>
                  </a:lnTo>
                  <a:lnTo>
                    <a:pt x="7" y="41"/>
                  </a:lnTo>
                  <a:lnTo>
                    <a:pt x="8" y="36"/>
                  </a:lnTo>
                  <a:lnTo>
                    <a:pt x="9" y="33"/>
                  </a:lnTo>
                  <a:lnTo>
                    <a:pt x="7" y="27"/>
                  </a:lnTo>
                  <a:lnTo>
                    <a:pt x="6" y="22"/>
                  </a:lnTo>
                  <a:lnTo>
                    <a:pt x="5" y="17"/>
                  </a:lnTo>
                  <a:lnTo>
                    <a:pt x="5" y="12"/>
                  </a:lnTo>
                  <a:lnTo>
                    <a:pt x="7" y="9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5" y="0"/>
                  </a:lnTo>
                  <a:lnTo>
                    <a:pt x="17" y="5"/>
                  </a:lnTo>
                  <a:lnTo>
                    <a:pt x="22" y="5"/>
                  </a:lnTo>
                  <a:lnTo>
                    <a:pt x="38" y="2"/>
                  </a:lnTo>
                  <a:lnTo>
                    <a:pt x="57" y="6"/>
                  </a:lnTo>
                  <a:lnTo>
                    <a:pt x="67" y="7"/>
                  </a:lnTo>
                  <a:lnTo>
                    <a:pt x="82" y="11"/>
                  </a:lnTo>
                  <a:lnTo>
                    <a:pt x="91" y="17"/>
                  </a:lnTo>
                  <a:lnTo>
                    <a:pt x="93" y="17"/>
                  </a:lnTo>
                  <a:lnTo>
                    <a:pt x="100" y="17"/>
                  </a:lnTo>
                  <a:lnTo>
                    <a:pt x="105" y="21"/>
                  </a:lnTo>
                  <a:lnTo>
                    <a:pt x="122" y="23"/>
                  </a:lnTo>
                  <a:lnTo>
                    <a:pt x="132" y="27"/>
                  </a:lnTo>
                  <a:lnTo>
                    <a:pt x="137" y="30"/>
                  </a:lnTo>
                  <a:lnTo>
                    <a:pt x="140" y="31"/>
                  </a:lnTo>
                  <a:lnTo>
                    <a:pt x="143" y="31"/>
                  </a:lnTo>
                  <a:lnTo>
                    <a:pt x="147" y="30"/>
                  </a:lnTo>
                  <a:lnTo>
                    <a:pt x="151" y="27"/>
                  </a:lnTo>
                  <a:lnTo>
                    <a:pt x="157" y="24"/>
                  </a:lnTo>
                  <a:lnTo>
                    <a:pt x="168" y="16"/>
                  </a:lnTo>
                  <a:lnTo>
                    <a:pt x="172" y="15"/>
                  </a:lnTo>
                  <a:lnTo>
                    <a:pt x="174" y="15"/>
                  </a:lnTo>
                  <a:lnTo>
                    <a:pt x="177" y="15"/>
                  </a:lnTo>
                  <a:lnTo>
                    <a:pt x="178" y="13"/>
                  </a:lnTo>
                  <a:lnTo>
                    <a:pt x="180" y="11"/>
                  </a:lnTo>
                  <a:lnTo>
                    <a:pt x="181" y="10"/>
                  </a:lnTo>
                  <a:lnTo>
                    <a:pt x="183" y="8"/>
                  </a:lnTo>
                  <a:lnTo>
                    <a:pt x="188" y="7"/>
                  </a:lnTo>
                  <a:lnTo>
                    <a:pt x="200" y="4"/>
                  </a:lnTo>
                  <a:lnTo>
                    <a:pt x="199" y="5"/>
                  </a:lnTo>
                  <a:lnTo>
                    <a:pt x="188" y="9"/>
                  </a:lnTo>
                  <a:lnTo>
                    <a:pt x="192" y="10"/>
                  </a:lnTo>
                  <a:lnTo>
                    <a:pt x="197" y="8"/>
                  </a:lnTo>
                  <a:lnTo>
                    <a:pt x="202" y="8"/>
                  </a:lnTo>
                  <a:lnTo>
                    <a:pt x="203" y="6"/>
                  </a:lnTo>
                  <a:lnTo>
                    <a:pt x="203" y="3"/>
                  </a:lnTo>
                  <a:lnTo>
                    <a:pt x="205" y="2"/>
                  </a:lnTo>
                  <a:lnTo>
                    <a:pt x="208" y="3"/>
                  </a:lnTo>
                  <a:lnTo>
                    <a:pt x="219" y="8"/>
                  </a:lnTo>
                  <a:lnTo>
                    <a:pt x="221" y="8"/>
                  </a:lnTo>
                  <a:lnTo>
                    <a:pt x="229" y="5"/>
                  </a:lnTo>
                  <a:lnTo>
                    <a:pt x="230" y="5"/>
                  </a:lnTo>
                  <a:lnTo>
                    <a:pt x="233" y="6"/>
                  </a:lnTo>
                  <a:lnTo>
                    <a:pt x="238" y="12"/>
                  </a:lnTo>
                  <a:lnTo>
                    <a:pt x="236" y="12"/>
                  </a:lnTo>
                  <a:lnTo>
                    <a:pt x="230" y="6"/>
                  </a:lnTo>
                  <a:lnTo>
                    <a:pt x="230" y="10"/>
                  </a:lnTo>
                  <a:lnTo>
                    <a:pt x="227" y="14"/>
                  </a:lnTo>
                  <a:lnTo>
                    <a:pt x="231" y="16"/>
                  </a:lnTo>
                  <a:lnTo>
                    <a:pt x="235" y="16"/>
                  </a:lnTo>
                  <a:lnTo>
                    <a:pt x="236" y="19"/>
                  </a:lnTo>
                  <a:lnTo>
                    <a:pt x="237" y="21"/>
                  </a:lnTo>
                  <a:lnTo>
                    <a:pt x="241" y="21"/>
                  </a:lnTo>
                  <a:lnTo>
                    <a:pt x="243" y="17"/>
                  </a:lnTo>
                  <a:lnTo>
                    <a:pt x="242" y="16"/>
                  </a:lnTo>
                  <a:lnTo>
                    <a:pt x="241" y="14"/>
                  </a:lnTo>
                  <a:lnTo>
                    <a:pt x="242" y="14"/>
                  </a:lnTo>
                  <a:lnTo>
                    <a:pt x="244" y="15"/>
                  </a:lnTo>
                  <a:lnTo>
                    <a:pt x="251" y="21"/>
                  </a:lnTo>
                  <a:lnTo>
                    <a:pt x="254" y="22"/>
                  </a:lnTo>
                  <a:lnTo>
                    <a:pt x="256" y="22"/>
                  </a:lnTo>
                  <a:lnTo>
                    <a:pt x="262" y="21"/>
                  </a:lnTo>
                  <a:lnTo>
                    <a:pt x="263" y="21"/>
                  </a:lnTo>
                  <a:lnTo>
                    <a:pt x="270" y="19"/>
                  </a:lnTo>
                  <a:lnTo>
                    <a:pt x="271" y="20"/>
                  </a:lnTo>
                  <a:lnTo>
                    <a:pt x="273" y="22"/>
                  </a:lnTo>
                  <a:lnTo>
                    <a:pt x="278" y="20"/>
                  </a:lnTo>
                  <a:lnTo>
                    <a:pt x="287" y="20"/>
                  </a:lnTo>
                  <a:lnTo>
                    <a:pt x="295" y="18"/>
                  </a:lnTo>
                  <a:lnTo>
                    <a:pt x="304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2" name="Freeform 1045">
              <a:extLst>
                <a:ext uri="{FF2B5EF4-FFF2-40B4-BE49-F238E27FC236}">
                  <a16:creationId xmlns:a16="http://schemas.microsoft.com/office/drawing/2014/main" id="{A5F34D7B-FBAE-F35F-6D39-D6FE4E9B7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407" y="8764830"/>
              <a:ext cx="335205" cy="302237"/>
            </a:xfrm>
            <a:custGeom>
              <a:avLst/>
              <a:gdLst>
                <a:gd name="T0" fmla="*/ 270 w 271"/>
                <a:gd name="T1" fmla="*/ 26 h 241"/>
                <a:gd name="T2" fmla="*/ 270 w 271"/>
                <a:gd name="T3" fmla="*/ 50 h 241"/>
                <a:gd name="T4" fmla="*/ 263 w 271"/>
                <a:gd name="T5" fmla="*/ 59 h 241"/>
                <a:gd name="T6" fmla="*/ 246 w 271"/>
                <a:gd name="T7" fmla="*/ 59 h 241"/>
                <a:gd name="T8" fmla="*/ 227 w 271"/>
                <a:gd name="T9" fmla="*/ 59 h 241"/>
                <a:gd name="T10" fmla="*/ 210 w 271"/>
                <a:gd name="T11" fmla="*/ 59 h 241"/>
                <a:gd name="T12" fmla="*/ 192 w 271"/>
                <a:gd name="T13" fmla="*/ 59 h 241"/>
                <a:gd name="T14" fmla="*/ 174 w 271"/>
                <a:gd name="T15" fmla="*/ 59 h 241"/>
                <a:gd name="T16" fmla="*/ 163 w 271"/>
                <a:gd name="T17" fmla="*/ 64 h 241"/>
                <a:gd name="T18" fmla="*/ 163 w 271"/>
                <a:gd name="T19" fmla="*/ 78 h 241"/>
                <a:gd name="T20" fmla="*/ 163 w 271"/>
                <a:gd name="T21" fmla="*/ 93 h 241"/>
                <a:gd name="T22" fmla="*/ 163 w 271"/>
                <a:gd name="T23" fmla="*/ 106 h 241"/>
                <a:gd name="T24" fmla="*/ 163 w 271"/>
                <a:gd name="T25" fmla="*/ 121 h 241"/>
                <a:gd name="T26" fmla="*/ 163 w 271"/>
                <a:gd name="T27" fmla="*/ 135 h 241"/>
                <a:gd name="T28" fmla="*/ 163 w 271"/>
                <a:gd name="T29" fmla="*/ 148 h 241"/>
                <a:gd name="T30" fmla="*/ 152 w 271"/>
                <a:gd name="T31" fmla="*/ 153 h 241"/>
                <a:gd name="T32" fmla="*/ 140 w 271"/>
                <a:gd name="T33" fmla="*/ 158 h 241"/>
                <a:gd name="T34" fmla="*/ 128 w 271"/>
                <a:gd name="T35" fmla="*/ 168 h 241"/>
                <a:gd name="T36" fmla="*/ 127 w 271"/>
                <a:gd name="T37" fmla="*/ 175 h 241"/>
                <a:gd name="T38" fmla="*/ 129 w 271"/>
                <a:gd name="T39" fmla="*/ 185 h 241"/>
                <a:gd name="T40" fmla="*/ 129 w 271"/>
                <a:gd name="T41" fmla="*/ 199 h 241"/>
                <a:gd name="T42" fmla="*/ 131 w 271"/>
                <a:gd name="T43" fmla="*/ 214 h 241"/>
                <a:gd name="T44" fmla="*/ 126 w 271"/>
                <a:gd name="T45" fmla="*/ 221 h 241"/>
                <a:gd name="T46" fmla="*/ 104 w 271"/>
                <a:gd name="T47" fmla="*/ 221 h 241"/>
                <a:gd name="T48" fmla="*/ 82 w 271"/>
                <a:gd name="T49" fmla="*/ 221 h 241"/>
                <a:gd name="T50" fmla="*/ 60 w 271"/>
                <a:gd name="T51" fmla="*/ 221 h 241"/>
                <a:gd name="T52" fmla="*/ 38 w 271"/>
                <a:gd name="T53" fmla="*/ 221 h 241"/>
                <a:gd name="T54" fmla="*/ 16 w 271"/>
                <a:gd name="T55" fmla="*/ 222 h 241"/>
                <a:gd name="T56" fmla="*/ 3 w 271"/>
                <a:gd name="T57" fmla="*/ 228 h 241"/>
                <a:gd name="T58" fmla="*/ 2 w 271"/>
                <a:gd name="T59" fmla="*/ 240 h 241"/>
                <a:gd name="T60" fmla="*/ 3 w 271"/>
                <a:gd name="T61" fmla="*/ 219 h 241"/>
                <a:gd name="T62" fmla="*/ 13 w 271"/>
                <a:gd name="T63" fmla="*/ 189 h 241"/>
                <a:gd name="T64" fmla="*/ 26 w 271"/>
                <a:gd name="T65" fmla="*/ 170 h 241"/>
                <a:gd name="T66" fmla="*/ 29 w 271"/>
                <a:gd name="T67" fmla="*/ 161 h 241"/>
                <a:gd name="T68" fmla="*/ 37 w 271"/>
                <a:gd name="T69" fmla="*/ 145 h 241"/>
                <a:gd name="T70" fmla="*/ 42 w 271"/>
                <a:gd name="T71" fmla="*/ 135 h 241"/>
                <a:gd name="T72" fmla="*/ 36 w 271"/>
                <a:gd name="T73" fmla="*/ 141 h 241"/>
                <a:gd name="T74" fmla="*/ 43 w 271"/>
                <a:gd name="T75" fmla="*/ 131 h 241"/>
                <a:gd name="T76" fmla="*/ 66 w 271"/>
                <a:gd name="T77" fmla="*/ 110 h 241"/>
                <a:gd name="T78" fmla="*/ 73 w 271"/>
                <a:gd name="T79" fmla="*/ 87 h 241"/>
                <a:gd name="T80" fmla="*/ 80 w 271"/>
                <a:gd name="T81" fmla="*/ 66 h 241"/>
                <a:gd name="T82" fmla="*/ 86 w 271"/>
                <a:gd name="T83" fmla="*/ 50 h 241"/>
                <a:gd name="T84" fmla="*/ 101 w 271"/>
                <a:gd name="T85" fmla="*/ 42 h 241"/>
                <a:gd name="T86" fmla="*/ 116 w 271"/>
                <a:gd name="T87" fmla="*/ 28 h 241"/>
                <a:gd name="T88" fmla="*/ 126 w 271"/>
                <a:gd name="T89" fmla="*/ 0 h 241"/>
                <a:gd name="T90" fmla="*/ 265 w 271"/>
                <a:gd name="T91" fmla="*/ 0 h 241"/>
                <a:gd name="T92" fmla="*/ 270 w 271"/>
                <a:gd name="T93" fmla="*/ 1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1" h="241">
                  <a:moveTo>
                    <a:pt x="270" y="14"/>
                  </a:moveTo>
                  <a:lnTo>
                    <a:pt x="270" y="19"/>
                  </a:lnTo>
                  <a:lnTo>
                    <a:pt x="270" y="26"/>
                  </a:lnTo>
                  <a:lnTo>
                    <a:pt x="270" y="34"/>
                  </a:lnTo>
                  <a:lnTo>
                    <a:pt x="270" y="42"/>
                  </a:lnTo>
                  <a:lnTo>
                    <a:pt x="270" y="50"/>
                  </a:lnTo>
                  <a:lnTo>
                    <a:pt x="270" y="55"/>
                  </a:lnTo>
                  <a:lnTo>
                    <a:pt x="270" y="59"/>
                  </a:lnTo>
                  <a:lnTo>
                    <a:pt x="263" y="59"/>
                  </a:lnTo>
                  <a:lnTo>
                    <a:pt x="257" y="59"/>
                  </a:lnTo>
                  <a:lnTo>
                    <a:pt x="251" y="59"/>
                  </a:lnTo>
                  <a:lnTo>
                    <a:pt x="246" y="59"/>
                  </a:lnTo>
                  <a:lnTo>
                    <a:pt x="239" y="59"/>
                  </a:lnTo>
                  <a:lnTo>
                    <a:pt x="233" y="59"/>
                  </a:lnTo>
                  <a:lnTo>
                    <a:pt x="227" y="59"/>
                  </a:lnTo>
                  <a:lnTo>
                    <a:pt x="222" y="59"/>
                  </a:lnTo>
                  <a:lnTo>
                    <a:pt x="216" y="59"/>
                  </a:lnTo>
                  <a:lnTo>
                    <a:pt x="210" y="59"/>
                  </a:lnTo>
                  <a:lnTo>
                    <a:pt x="203" y="59"/>
                  </a:lnTo>
                  <a:lnTo>
                    <a:pt x="197" y="59"/>
                  </a:lnTo>
                  <a:lnTo>
                    <a:pt x="192" y="59"/>
                  </a:lnTo>
                  <a:lnTo>
                    <a:pt x="186" y="59"/>
                  </a:lnTo>
                  <a:lnTo>
                    <a:pt x="180" y="59"/>
                  </a:lnTo>
                  <a:lnTo>
                    <a:pt x="174" y="59"/>
                  </a:lnTo>
                  <a:lnTo>
                    <a:pt x="168" y="59"/>
                  </a:lnTo>
                  <a:lnTo>
                    <a:pt x="163" y="59"/>
                  </a:lnTo>
                  <a:lnTo>
                    <a:pt x="163" y="64"/>
                  </a:lnTo>
                  <a:lnTo>
                    <a:pt x="163" y="69"/>
                  </a:lnTo>
                  <a:lnTo>
                    <a:pt x="163" y="74"/>
                  </a:lnTo>
                  <a:lnTo>
                    <a:pt x="163" y="78"/>
                  </a:lnTo>
                  <a:lnTo>
                    <a:pt x="163" y="83"/>
                  </a:lnTo>
                  <a:lnTo>
                    <a:pt x="163" y="88"/>
                  </a:lnTo>
                  <a:lnTo>
                    <a:pt x="163" y="93"/>
                  </a:lnTo>
                  <a:lnTo>
                    <a:pt x="163" y="98"/>
                  </a:lnTo>
                  <a:lnTo>
                    <a:pt x="163" y="102"/>
                  </a:lnTo>
                  <a:lnTo>
                    <a:pt x="163" y="106"/>
                  </a:lnTo>
                  <a:lnTo>
                    <a:pt x="163" y="111"/>
                  </a:lnTo>
                  <a:lnTo>
                    <a:pt x="163" y="116"/>
                  </a:lnTo>
                  <a:lnTo>
                    <a:pt x="163" y="121"/>
                  </a:lnTo>
                  <a:lnTo>
                    <a:pt x="163" y="126"/>
                  </a:lnTo>
                  <a:lnTo>
                    <a:pt x="163" y="130"/>
                  </a:lnTo>
                  <a:lnTo>
                    <a:pt x="163" y="135"/>
                  </a:lnTo>
                  <a:lnTo>
                    <a:pt x="163" y="140"/>
                  </a:lnTo>
                  <a:lnTo>
                    <a:pt x="163" y="145"/>
                  </a:lnTo>
                  <a:lnTo>
                    <a:pt x="163" y="148"/>
                  </a:lnTo>
                  <a:lnTo>
                    <a:pt x="161" y="150"/>
                  </a:lnTo>
                  <a:lnTo>
                    <a:pt x="156" y="151"/>
                  </a:lnTo>
                  <a:lnTo>
                    <a:pt x="152" y="153"/>
                  </a:lnTo>
                  <a:lnTo>
                    <a:pt x="145" y="154"/>
                  </a:lnTo>
                  <a:lnTo>
                    <a:pt x="144" y="155"/>
                  </a:lnTo>
                  <a:lnTo>
                    <a:pt x="140" y="158"/>
                  </a:lnTo>
                  <a:lnTo>
                    <a:pt x="135" y="161"/>
                  </a:lnTo>
                  <a:lnTo>
                    <a:pt x="131" y="164"/>
                  </a:lnTo>
                  <a:lnTo>
                    <a:pt x="128" y="168"/>
                  </a:lnTo>
                  <a:lnTo>
                    <a:pt x="127" y="171"/>
                  </a:lnTo>
                  <a:lnTo>
                    <a:pt x="126" y="173"/>
                  </a:lnTo>
                  <a:lnTo>
                    <a:pt x="127" y="175"/>
                  </a:lnTo>
                  <a:lnTo>
                    <a:pt x="128" y="179"/>
                  </a:lnTo>
                  <a:lnTo>
                    <a:pt x="128" y="182"/>
                  </a:lnTo>
                  <a:lnTo>
                    <a:pt x="129" y="185"/>
                  </a:lnTo>
                  <a:lnTo>
                    <a:pt x="129" y="190"/>
                  </a:lnTo>
                  <a:lnTo>
                    <a:pt x="129" y="195"/>
                  </a:lnTo>
                  <a:lnTo>
                    <a:pt x="129" y="199"/>
                  </a:lnTo>
                  <a:lnTo>
                    <a:pt x="130" y="204"/>
                  </a:lnTo>
                  <a:lnTo>
                    <a:pt x="130" y="209"/>
                  </a:lnTo>
                  <a:lnTo>
                    <a:pt x="131" y="214"/>
                  </a:lnTo>
                  <a:lnTo>
                    <a:pt x="131" y="217"/>
                  </a:lnTo>
                  <a:lnTo>
                    <a:pt x="131" y="221"/>
                  </a:lnTo>
                  <a:lnTo>
                    <a:pt x="126" y="221"/>
                  </a:lnTo>
                  <a:lnTo>
                    <a:pt x="118" y="221"/>
                  </a:lnTo>
                  <a:lnTo>
                    <a:pt x="111" y="221"/>
                  </a:lnTo>
                  <a:lnTo>
                    <a:pt x="104" y="221"/>
                  </a:lnTo>
                  <a:lnTo>
                    <a:pt x="96" y="221"/>
                  </a:lnTo>
                  <a:lnTo>
                    <a:pt x="89" y="221"/>
                  </a:lnTo>
                  <a:lnTo>
                    <a:pt x="82" y="221"/>
                  </a:lnTo>
                  <a:lnTo>
                    <a:pt x="75" y="221"/>
                  </a:lnTo>
                  <a:lnTo>
                    <a:pt x="67" y="221"/>
                  </a:lnTo>
                  <a:lnTo>
                    <a:pt x="60" y="221"/>
                  </a:lnTo>
                  <a:lnTo>
                    <a:pt x="53" y="221"/>
                  </a:lnTo>
                  <a:lnTo>
                    <a:pt x="45" y="221"/>
                  </a:lnTo>
                  <a:lnTo>
                    <a:pt x="38" y="221"/>
                  </a:lnTo>
                  <a:lnTo>
                    <a:pt x="30" y="222"/>
                  </a:lnTo>
                  <a:lnTo>
                    <a:pt x="23" y="222"/>
                  </a:lnTo>
                  <a:lnTo>
                    <a:pt x="16" y="222"/>
                  </a:lnTo>
                  <a:lnTo>
                    <a:pt x="8" y="222"/>
                  </a:lnTo>
                  <a:lnTo>
                    <a:pt x="4" y="222"/>
                  </a:lnTo>
                  <a:lnTo>
                    <a:pt x="3" y="228"/>
                  </a:lnTo>
                  <a:lnTo>
                    <a:pt x="2" y="232"/>
                  </a:lnTo>
                  <a:lnTo>
                    <a:pt x="1" y="237"/>
                  </a:lnTo>
                  <a:lnTo>
                    <a:pt x="2" y="240"/>
                  </a:lnTo>
                  <a:lnTo>
                    <a:pt x="0" y="238"/>
                  </a:lnTo>
                  <a:lnTo>
                    <a:pt x="3" y="220"/>
                  </a:lnTo>
                  <a:lnTo>
                    <a:pt x="3" y="219"/>
                  </a:lnTo>
                  <a:lnTo>
                    <a:pt x="5" y="203"/>
                  </a:lnTo>
                  <a:lnTo>
                    <a:pt x="10" y="193"/>
                  </a:lnTo>
                  <a:lnTo>
                    <a:pt x="13" y="189"/>
                  </a:lnTo>
                  <a:lnTo>
                    <a:pt x="19" y="187"/>
                  </a:lnTo>
                  <a:lnTo>
                    <a:pt x="24" y="178"/>
                  </a:lnTo>
                  <a:lnTo>
                    <a:pt x="26" y="170"/>
                  </a:lnTo>
                  <a:lnTo>
                    <a:pt x="29" y="167"/>
                  </a:lnTo>
                  <a:lnTo>
                    <a:pt x="30" y="163"/>
                  </a:lnTo>
                  <a:lnTo>
                    <a:pt x="29" y="161"/>
                  </a:lnTo>
                  <a:lnTo>
                    <a:pt x="32" y="157"/>
                  </a:lnTo>
                  <a:lnTo>
                    <a:pt x="35" y="150"/>
                  </a:lnTo>
                  <a:lnTo>
                    <a:pt x="37" y="145"/>
                  </a:lnTo>
                  <a:lnTo>
                    <a:pt x="42" y="138"/>
                  </a:lnTo>
                  <a:lnTo>
                    <a:pt x="42" y="137"/>
                  </a:lnTo>
                  <a:lnTo>
                    <a:pt x="42" y="135"/>
                  </a:lnTo>
                  <a:lnTo>
                    <a:pt x="40" y="137"/>
                  </a:lnTo>
                  <a:lnTo>
                    <a:pt x="38" y="139"/>
                  </a:lnTo>
                  <a:lnTo>
                    <a:pt x="36" y="141"/>
                  </a:lnTo>
                  <a:lnTo>
                    <a:pt x="37" y="138"/>
                  </a:lnTo>
                  <a:lnTo>
                    <a:pt x="38" y="135"/>
                  </a:lnTo>
                  <a:lnTo>
                    <a:pt x="43" y="131"/>
                  </a:lnTo>
                  <a:lnTo>
                    <a:pt x="49" y="127"/>
                  </a:lnTo>
                  <a:lnTo>
                    <a:pt x="61" y="113"/>
                  </a:lnTo>
                  <a:lnTo>
                    <a:pt x="66" y="110"/>
                  </a:lnTo>
                  <a:lnTo>
                    <a:pt x="70" y="104"/>
                  </a:lnTo>
                  <a:lnTo>
                    <a:pt x="72" y="99"/>
                  </a:lnTo>
                  <a:lnTo>
                    <a:pt x="73" y="87"/>
                  </a:lnTo>
                  <a:lnTo>
                    <a:pt x="74" y="80"/>
                  </a:lnTo>
                  <a:lnTo>
                    <a:pt x="77" y="75"/>
                  </a:lnTo>
                  <a:lnTo>
                    <a:pt x="80" y="66"/>
                  </a:lnTo>
                  <a:lnTo>
                    <a:pt x="82" y="62"/>
                  </a:lnTo>
                  <a:lnTo>
                    <a:pt x="84" y="53"/>
                  </a:lnTo>
                  <a:lnTo>
                    <a:pt x="86" y="50"/>
                  </a:lnTo>
                  <a:lnTo>
                    <a:pt x="89" y="48"/>
                  </a:lnTo>
                  <a:lnTo>
                    <a:pt x="94" y="45"/>
                  </a:lnTo>
                  <a:lnTo>
                    <a:pt x="101" y="42"/>
                  </a:lnTo>
                  <a:lnTo>
                    <a:pt x="109" y="36"/>
                  </a:lnTo>
                  <a:lnTo>
                    <a:pt x="113" y="33"/>
                  </a:lnTo>
                  <a:lnTo>
                    <a:pt x="116" y="28"/>
                  </a:lnTo>
                  <a:lnTo>
                    <a:pt x="118" y="19"/>
                  </a:lnTo>
                  <a:lnTo>
                    <a:pt x="123" y="8"/>
                  </a:lnTo>
                  <a:lnTo>
                    <a:pt x="126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65" y="0"/>
                  </a:lnTo>
                  <a:lnTo>
                    <a:pt x="270" y="0"/>
                  </a:lnTo>
                  <a:lnTo>
                    <a:pt x="270" y="6"/>
                  </a:lnTo>
                  <a:lnTo>
                    <a:pt x="270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3" name="Freeform 1047">
              <a:extLst>
                <a:ext uri="{FF2B5EF4-FFF2-40B4-BE49-F238E27FC236}">
                  <a16:creationId xmlns:a16="http://schemas.microsoft.com/office/drawing/2014/main" id="{8F21C599-C187-2324-A4EA-A42753EF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1036" y="9182465"/>
              <a:ext cx="269266" cy="230798"/>
            </a:xfrm>
            <a:custGeom>
              <a:avLst/>
              <a:gdLst>
                <a:gd name="T0" fmla="*/ 122 w 216"/>
                <a:gd name="T1" fmla="*/ 78 h 187"/>
                <a:gd name="T2" fmla="*/ 124 w 216"/>
                <a:gd name="T3" fmla="*/ 81 h 187"/>
                <a:gd name="T4" fmla="*/ 113 w 216"/>
                <a:gd name="T5" fmla="*/ 77 h 187"/>
                <a:gd name="T6" fmla="*/ 115 w 216"/>
                <a:gd name="T7" fmla="*/ 76 h 187"/>
                <a:gd name="T8" fmla="*/ 114 w 216"/>
                <a:gd name="T9" fmla="*/ 73 h 187"/>
                <a:gd name="T10" fmla="*/ 118 w 216"/>
                <a:gd name="T11" fmla="*/ 74 h 187"/>
                <a:gd name="T12" fmla="*/ 115 w 216"/>
                <a:gd name="T13" fmla="*/ 67 h 187"/>
                <a:gd name="T14" fmla="*/ 117 w 216"/>
                <a:gd name="T15" fmla="*/ 64 h 187"/>
                <a:gd name="T16" fmla="*/ 207 w 216"/>
                <a:gd name="T17" fmla="*/ 178 h 187"/>
                <a:gd name="T18" fmla="*/ 200 w 216"/>
                <a:gd name="T19" fmla="*/ 186 h 187"/>
                <a:gd name="T20" fmla="*/ 191 w 216"/>
                <a:gd name="T21" fmla="*/ 184 h 187"/>
                <a:gd name="T22" fmla="*/ 180 w 216"/>
                <a:gd name="T23" fmla="*/ 172 h 187"/>
                <a:gd name="T24" fmla="*/ 167 w 216"/>
                <a:gd name="T25" fmla="*/ 155 h 187"/>
                <a:gd name="T26" fmla="*/ 141 w 216"/>
                <a:gd name="T27" fmla="*/ 130 h 187"/>
                <a:gd name="T28" fmla="*/ 122 w 216"/>
                <a:gd name="T29" fmla="*/ 119 h 187"/>
                <a:gd name="T30" fmla="*/ 107 w 216"/>
                <a:gd name="T31" fmla="*/ 117 h 187"/>
                <a:gd name="T32" fmla="*/ 96 w 216"/>
                <a:gd name="T33" fmla="*/ 116 h 187"/>
                <a:gd name="T34" fmla="*/ 87 w 216"/>
                <a:gd name="T35" fmla="*/ 114 h 187"/>
                <a:gd name="T36" fmla="*/ 76 w 216"/>
                <a:gd name="T37" fmla="*/ 117 h 187"/>
                <a:gd name="T38" fmla="*/ 57 w 216"/>
                <a:gd name="T39" fmla="*/ 112 h 187"/>
                <a:gd name="T40" fmla="*/ 51 w 216"/>
                <a:gd name="T41" fmla="*/ 109 h 187"/>
                <a:gd name="T42" fmla="*/ 41 w 216"/>
                <a:gd name="T43" fmla="*/ 118 h 187"/>
                <a:gd name="T44" fmla="*/ 35 w 216"/>
                <a:gd name="T45" fmla="*/ 128 h 187"/>
                <a:gd name="T46" fmla="*/ 23 w 216"/>
                <a:gd name="T47" fmla="*/ 120 h 187"/>
                <a:gd name="T48" fmla="*/ 16 w 216"/>
                <a:gd name="T49" fmla="*/ 124 h 187"/>
                <a:gd name="T50" fmla="*/ 3 w 216"/>
                <a:gd name="T51" fmla="*/ 125 h 187"/>
                <a:gd name="T52" fmla="*/ 0 w 216"/>
                <a:gd name="T53" fmla="*/ 96 h 187"/>
                <a:gd name="T54" fmla="*/ 10 w 216"/>
                <a:gd name="T55" fmla="*/ 74 h 187"/>
                <a:gd name="T56" fmla="*/ 15 w 216"/>
                <a:gd name="T57" fmla="*/ 52 h 187"/>
                <a:gd name="T58" fmla="*/ 18 w 216"/>
                <a:gd name="T59" fmla="*/ 39 h 187"/>
                <a:gd name="T60" fmla="*/ 24 w 216"/>
                <a:gd name="T61" fmla="*/ 32 h 187"/>
                <a:gd name="T62" fmla="*/ 33 w 216"/>
                <a:gd name="T63" fmla="*/ 30 h 187"/>
                <a:gd name="T64" fmla="*/ 40 w 216"/>
                <a:gd name="T65" fmla="*/ 22 h 187"/>
                <a:gd name="T66" fmla="*/ 46 w 216"/>
                <a:gd name="T67" fmla="*/ 18 h 187"/>
                <a:gd name="T68" fmla="*/ 54 w 216"/>
                <a:gd name="T69" fmla="*/ 17 h 187"/>
                <a:gd name="T70" fmla="*/ 59 w 216"/>
                <a:gd name="T71" fmla="*/ 14 h 187"/>
                <a:gd name="T72" fmla="*/ 62 w 216"/>
                <a:gd name="T73" fmla="*/ 10 h 187"/>
                <a:gd name="T74" fmla="*/ 67 w 216"/>
                <a:gd name="T75" fmla="*/ 2 h 187"/>
                <a:gd name="T76" fmla="*/ 87 w 216"/>
                <a:gd name="T77" fmla="*/ 43 h 187"/>
                <a:gd name="T78" fmla="*/ 98 w 216"/>
                <a:gd name="T79" fmla="*/ 83 h 187"/>
                <a:gd name="T80" fmla="*/ 107 w 216"/>
                <a:gd name="T81" fmla="*/ 96 h 187"/>
                <a:gd name="T82" fmla="*/ 109 w 216"/>
                <a:gd name="T83" fmla="*/ 86 h 187"/>
                <a:gd name="T84" fmla="*/ 116 w 216"/>
                <a:gd name="T85" fmla="*/ 93 h 187"/>
                <a:gd name="T86" fmla="*/ 128 w 216"/>
                <a:gd name="T87" fmla="*/ 102 h 187"/>
                <a:gd name="T88" fmla="*/ 152 w 216"/>
                <a:gd name="T89" fmla="*/ 113 h 187"/>
                <a:gd name="T90" fmla="*/ 190 w 216"/>
                <a:gd name="T91" fmla="*/ 153 h 187"/>
                <a:gd name="T92" fmla="*/ 204 w 216"/>
                <a:gd name="T93" fmla="*/ 170 h 187"/>
                <a:gd name="T94" fmla="*/ 215 w 216"/>
                <a:gd name="T95" fmla="*/ 17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6" h="187">
                  <a:moveTo>
                    <a:pt x="119" y="77"/>
                  </a:moveTo>
                  <a:lnTo>
                    <a:pt x="120" y="79"/>
                  </a:lnTo>
                  <a:lnTo>
                    <a:pt x="121" y="79"/>
                  </a:lnTo>
                  <a:lnTo>
                    <a:pt x="122" y="78"/>
                  </a:lnTo>
                  <a:lnTo>
                    <a:pt x="123" y="77"/>
                  </a:lnTo>
                  <a:lnTo>
                    <a:pt x="128" y="80"/>
                  </a:lnTo>
                  <a:lnTo>
                    <a:pt x="127" y="81"/>
                  </a:lnTo>
                  <a:lnTo>
                    <a:pt x="124" y="81"/>
                  </a:lnTo>
                  <a:lnTo>
                    <a:pt x="121" y="81"/>
                  </a:lnTo>
                  <a:lnTo>
                    <a:pt x="117" y="81"/>
                  </a:lnTo>
                  <a:lnTo>
                    <a:pt x="114" y="80"/>
                  </a:lnTo>
                  <a:lnTo>
                    <a:pt x="113" y="77"/>
                  </a:lnTo>
                  <a:lnTo>
                    <a:pt x="116" y="78"/>
                  </a:lnTo>
                  <a:lnTo>
                    <a:pt x="117" y="78"/>
                  </a:lnTo>
                  <a:lnTo>
                    <a:pt x="117" y="78"/>
                  </a:lnTo>
                  <a:lnTo>
                    <a:pt x="115" y="76"/>
                  </a:lnTo>
                  <a:lnTo>
                    <a:pt x="112" y="76"/>
                  </a:lnTo>
                  <a:lnTo>
                    <a:pt x="113" y="74"/>
                  </a:lnTo>
                  <a:lnTo>
                    <a:pt x="114" y="74"/>
                  </a:lnTo>
                  <a:lnTo>
                    <a:pt x="114" y="73"/>
                  </a:lnTo>
                  <a:lnTo>
                    <a:pt x="113" y="71"/>
                  </a:lnTo>
                  <a:lnTo>
                    <a:pt x="116" y="71"/>
                  </a:lnTo>
                  <a:lnTo>
                    <a:pt x="117" y="72"/>
                  </a:lnTo>
                  <a:lnTo>
                    <a:pt x="118" y="74"/>
                  </a:lnTo>
                  <a:lnTo>
                    <a:pt x="119" y="77"/>
                  </a:lnTo>
                  <a:close/>
                  <a:moveTo>
                    <a:pt x="117" y="64"/>
                  </a:moveTo>
                  <a:lnTo>
                    <a:pt x="118" y="68"/>
                  </a:lnTo>
                  <a:lnTo>
                    <a:pt x="115" y="67"/>
                  </a:lnTo>
                  <a:lnTo>
                    <a:pt x="114" y="65"/>
                  </a:lnTo>
                  <a:lnTo>
                    <a:pt x="116" y="64"/>
                  </a:lnTo>
                  <a:lnTo>
                    <a:pt x="116" y="64"/>
                  </a:lnTo>
                  <a:lnTo>
                    <a:pt x="117" y="64"/>
                  </a:lnTo>
                  <a:close/>
                  <a:moveTo>
                    <a:pt x="215" y="176"/>
                  </a:moveTo>
                  <a:lnTo>
                    <a:pt x="211" y="177"/>
                  </a:lnTo>
                  <a:lnTo>
                    <a:pt x="207" y="178"/>
                  </a:lnTo>
                  <a:lnTo>
                    <a:pt x="207" y="178"/>
                  </a:lnTo>
                  <a:lnTo>
                    <a:pt x="205" y="180"/>
                  </a:lnTo>
                  <a:lnTo>
                    <a:pt x="203" y="185"/>
                  </a:lnTo>
                  <a:lnTo>
                    <a:pt x="201" y="186"/>
                  </a:lnTo>
                  <a:lnTo>
                    <a:pt x="200" y="186"/>
                  </a:lnTo>
                  <a:lnTo>
                    <a:pt x="194" y="182"/>
                  </a:lnTo>
                  <a:lnTo>
                    <a:pt x="193" y="182"/>
                  </a:lnTo>
                  <a:lnTo>
                    <a:pt x="192" y="182"/>
                  </a:lnTo>
                  <a:lnTo>
                    <a:pt x="191" y="184"/>
                  </a:lnTo>
                  <a:lnTo>
                    <a:pt x="188" y="180"/>
                  </a:lnTo>
                  <a:lnTo>
                    <a:pt x="186" y="177"/>
                  </a:lnTo>
                  <a:lnTo>
                    <a:pt x="183" y="173"/>
                  </a:lnTo>
                  <a:lnTo>
                    <a:pt x="180" y="172"/>
                  </a:lnTo>
                  <a:lnTo>
                    <a:pt x="177" y="169"/>
                  </a:lnTo>
                  <a:lnTo>
                    <a:pt x="174" y="165"/>
                  </a:lnTo>
                  <a:lnTo>
                    <a:pt x="171" y="160"/>
                  </a:lnTo>
                  <a:lnTo>
                    <a:pt x="167" y="155"/>
                  </a:lnTo>
                  <a:lnTo>
                    <a:pt x="158" y="149"/>
                  </a:lnTo>
                  <a:lnTo>
                    <a:pt x="151" y="142"/>
                  </a:lnTo>
                  <a:lnTo>
                    <a:pt x="145" y="134"/>
                  </a:lnTo>
                  <a:lnTo>
                    <a:pt x="141" y="130"/>
                  </a:lnTo>
                  <a:lnTo>
                    <a:pt x="139" y="128"/>
                  </a:lnTo>
                  <a:lnTo>
                    <a:pt x="131" y="126"/>
                  </a:lnTo>
                  <a:lnTo>
                    <a:pt x="126" y="122"/>
                  </a:lnTo>
                  <a:lnTo>
                    <a:pt x="122" y="119"/>
                  </a:lnTo>
                  <a:lnTo>
                    <a:pt x="119" y="118"/>
                  </a:lnTo>
                  <a:lnTo>
                    <a:pt x="117" y="118"/>
                  </a:lnTo>
                  <a:lnTo>
                    <a:pt x="111" y="119"/>
                  </a:lnTo>
                  <a:lnTo>
                    <a:pt x="107" y="117"/>
                  </a:lnTo>
                  <a:lnTo>
                    <a:pt x="105" y="117"/>
                  </a:lnTo>
                  <a:lnTo>
                    <a:pt x="102" y="116"/>
                  </a:lnTo>
                  <a:lnTo>
                    <a:pt x="100" y="116"/>
                  </a:lnTo>
                  <a:lnTo>
                    <a:pt x="96" y="116"/>
                  </a:lnTo>
                  <a:lnTo>
                    <a:pt x="91" y="117"/>
                  </a:lnTo>
                  <a:lnTo>
                    <a:pt x="89" y="117"/>
                  </a:lnTo>
                  <a:lnTo>
                    <a:pt x="88" y="116"/>
                  </a:lnTo>
                  <a:lnTo>
                    <a:pt x="87" y="114"/>
                  </a:lnTo>
                  <a:lnTo>
                    <a:pt x="85" y="113"/>
                  </a:lnTo>
                  <a:lnTo>
                    <a:pt x="83" y="113"/>
                  </a:lnTo>
                  <a:lnTo>
                    <a:pt x="83" y="114"/>
                  </a:lnTo>
                  <a:lnTo>
                    <a:pt x="76" y="117"/>
                  </a:lnTo>
                  <a:lnTo>
                    <a:pt x="67" y="119"/>
                  </a:lnTo>
                  <a:lnTo>
                    <a:pt x="64" y="119"/>
                  </a:lnTo>
                  <a:lnTo>
                    <a:pt x="62" y="117"/>
                  </a:lnTo>
                  <a:lnTo>
                    <a:pt x="57" y="112"/>
                  </a:lnTo>
                  <a:lnTo>
                    <a:pt x="56" y="111"/>
                  </a:lnTo>
                  <a:lnTo>
                    <a:pt x="55" y="111"/>
                  </a:lnTo>
                  <a:lnTo>
                    <a:pt x="53" y="110"/>
                  </a:lnTo>
                  <a:lnTo>
                    <a:pt x="51" y="109"/>
                  </a:lnTo>
                  <a:lnTo>
                    <a:pt x="49" y="106"/>
                  </a:lnTo>
                  <a:lnTo>
                    <a:pt x="46" y="105"/>
                  </a:lnTo>
                  <a:lnTo>
                    <a:pt x="44" y="110"/>
                  </a:lnTo>
                  <a:lnTo>
                    <a:pt x="41" y="118"/>
                  </a:lnTo>
                  <a:lnTo>
                    <a:pt x="39" y="122"/>
                  </a:lnTo>
                  <a:lnTo>
                    <a:pt x="37" y="128"/>
                  </a:lnTo>
                  <a:lnTo>
                    <a:pt x="36" y="128"/>
                  </a:lnTo>
                  <a:lnTo>
                    <a:pt x="35" y="128"/>
                  </a:lnTo>
                  <a:lnTo>
                    <a:pt x="30" y="121"/>
                  </a:lnTo>
                  <a:lnTo>
                    <a:pt x="27" y="118"/>
                  </a:lnTo>
                  <a:lnTo>
                    <a:pt x="25" y="119"/>
                  </a:lnTo>
                  <a:lnTo>
                    <a:pt x="23" y="120"/>
                  </a:lnTo>
                  <a:lnTo>
                    <a:pt x="21" y="122"/>
                  </a:lnTo>
                  <a:lnTo>
                    <a:pt x="20" y="124"/>
                  </a:lnTo>
                  <a:lnTo>
                    <a:pt x="19" y="124"/>
                  </a:lnTo>
                  <a:lnTo>
                    <a:pt x="16" y="124"/>
                  </a:lnTo>
                  <a:lnTo>
                    <a:pt x="12" y="123"/>
                  </a:lnTo>
                  <a:lnTo>
                    <a:pt x="8" y="123"/>
                  </a:lnTo>
                  <a:lnTo>
                    <a:pt x="4" y="125"/>
                  </a:lnTo>
                  <a:lnTo>
                    <a:pt x="3" y="125"/>
                  </a:lnTo>
                  <a:lnTo>
                    <a:pt x="2" y="115"/>
                  </a:lnTo>
                  <a:lnTo>
                    <a:pt x="1" y="109"/>
                  </a:lnTo>
                  <a:lnTo>
                    <a:pt x="1" y="102"/>
                  </a:lnTo>
                  <a:lnTo>
                    <a:pt x="0" y="96"/>
                  </a:lnTo>
                  <a:lnTo>
                    <a:pt x="3" y="92"/>
                  </a:lnTo>
                  <a:lnTo>
                    <a:pt x="4" y="88"/>
                  </a:lnTo>
                  <a:lnTo>
                    <a:pt x="8" y="76"/>
                  </a:lnTo>
                  <a:lnTo>
                    <a:pt x="10" y="74"/>
                  </a:lnTo>
                  <a:lnTo>
                    <a:pt x="12" y="67"/>
                  </a:lnTo>
                  <a:lnTo>
                    <a:pt x="13" y="65"/>
                  </a:lnTo>
                  <a:lnTo>
                    <a:pt x="16" y="58"/>
                  </a:lnTo>
                  <a:lnTo>
                    <a:pt x="15" y="52"/>
                  </a:lnTo>
                  <a:lnTo>
                    <a:pt x="15" y="47"/>
                  </a:lnTo>
                  <a:lnTo>
                    <a:pt x="16" y="43"/>
                  </a:lnTo>
                  <a:lnTo>
                    <a:pt x="18" y="40"/>
                  </a:lnTo>
                  <a:lnTo>
                    <a:pt x="18" y="39"/>
                  </a:lnTo>
                  <a:lnTo>
                    <a:pt x="18" y="33"/>
                  </a:lnTo>
                  <a:lnTo>
                    <a:pt x="19" y="32"/>
                  </a:lnTo>
                  <a:lnTo>
                    <a:pt x="20" y="32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5" y="24"/>
                  </a:lnTo>
                  <a:lnTo>
                    <a:pt x="36" y="23"/>
                  </a:lnTo>
                  <a:lnTo>
                    <a:pt x="37" y="23"/>
                  </a:lnTo>
                  <a:lnTo>
                    <a:pt x="40" y="22"/>
                  </a:lnTo>
                  <a:lnTo>
                    <a:pt x="42" y="20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6" y="18"/>
                  </a:lnTo>
                  <a:lnTo>
                    <a:pt x="48" y="18"/>
                  </a:lnTo>
                  <a:lnTo>
                    <a:pt x="49" y="17"/>
                  </a:lnTo>
                  <a:lnTo>
                    <a:pt x="51" y="16"/>
                  </a:lnTo>
                  <a:lnTo>
                    <a:pt x="54" y="17"/>
                  </a:lnTo>
                  <a:lnTo>
                    <a:pt x="55" y="15"/>
                  </a:lnTo>
                  <a:lnTo>
                    <a:pt x="56" y="15"/>
                  </a:lnTo>
                  <a:lnTo>
                    <a:pt x="57" y="15"/>
                  </a:lnTo>
                  <a:lnTo>
                    <a:pt x="59" y="14"/>
                  </a:lnTo>
                  <a:lnTo>
                    <a:pt x="59" y="13"/>
                  </a:lnTo>
                  <a:lnTo>
                    <a:pt x="60" y="13"/>
                  </a:lnTo>
                  <a:lnTo>
                    <a:pt x="62" y="11"/>
                  </a:lnTo>
                  <a:lnTo>
                    <a:pt x="62" y="10"/>
                  </a:lnTo>
                  <a:lnTo>
                    <a:pt x="63" y="9"/>
                  </a:lnTo>
                  <a:lnTo>
                    <a:pt x="63" y="8"/>
                  </a:lnTo>
                  <a:lnTo>
                    <a:pt x="64" y="6"/>
                  </a:lnTo>
                  <a:lnTo>
                    <a:pt x="67" y="2"/>
                  </a:lnTo>
                  <a:lnTo>
                    <a:pt x="70" y="0"/>
                  </a:lnTo>
                  <a:lnTo>
                    <a:pt x="79" y="20"/>
                  </a:lnTo>
                  <a:lnTo>
                    <a:pt x="84" y="31"/>
                  </a:lnTo>
                  <a:lnTo>
                    <a:pt x="87" y="43"/>
                  </a:lnTo>
                  <a:lnTo>
                    <a:pt x="90" y="61"/>
                  </a:lnTo>
                  <a:lnTo>
                    <a:pt x="92" y="70"/>
                  </a:lnTo>
                  <a:lnTo>
                    <a:pt x="96" y="74"/>
                  </a:lnTo>
                  <a:lnTo>
                    <a:pt x="98" y="83"/>
                  </a:lnTo>
                  <a:lnTo>
                    <a:pt x="101" y="83"/>
                  </a:lnTo>
                  <a:lnTo>
                    <a:pt x="103" y="85"/>
                  </a:lnTo>
                  <a:lnTo>
                    <a:pt x="106" y="93"/>
                  </a:lnTo>
                  <a:lnTo>
                    <a:pt x="107" y="96"/>
                  </a:lnTo>
                  <a:lnTo>
                    <a:pt x="109" y="94"/>
                  </a:lnTo>
                  <a:lnTo>
                    <a:pt x="109" y="92"/>
                  </a:lnTo>
                  <a:lnTo>
                    <a:pt x="107" y="90"/>
                  </a:lnTo>
                  <a:lnTo>
                    <a:pt x="109" y="86"/>
                  </a:lnTo>
                  <a:lnTo>
                    <a:pt x="110" y="85"/>
                  </a:lnTo>
                  <a:lnTo>
                    <a:pt x="114" y="87"/>
                  </a:lnTo>
                  <a:lnTo>
                    <a:pt x="116" y="89"/>
                  </a:lnTo>
                  <a:lnTo>
                    <a:pt x="116" y="93"/>
                  </a:lnTo>
                  <a:lnTo>
                    <a:pt x="117" y="95"/>
                  </a:lnTo>
                  <a:lnTo>
                    <a:pt x="121" y="100"/>
                  </a:lnTo>
                  <a:lnTo>
                    <a:pt x="124" y="101"/>
                  </a:lnTo>
                  <a:lnTo>
                    <a:pt x="128" y="102"/>
                  </a:lnTo>
                  <a:lnTo>
                    <a:pt x="132" y="102"/>
                  </a:lnTo>
                  <a:lnTo>
                    <a:pt x="135" y="104"/>
                  </a:lnTo>
                  <a:lnTo>
                    <a:pt x="140" y="109"/>
                  </a:lnTo>
                  <a:lnTo>
                    <a:pt x="152" y="113"/>
                  </a:lnTo>
                  <a:lnTo>
                    <a:pt x="162" y="125"/>
                  </a:lnTo>
                  <a:lnTo>
                    <a:pt x="168" y="133"/>
                  </a:lnTo>
                  <a:lnTo>
                    <a:pt x="186" y="147"/>
                  </a:lnTo>
                  <a:lnTo>
                    <a:pt x="190" y="153"/>
                  </a:lnTo>
                  <a:lnTo>
                    <a:pt x="191" y="159"/>
                  </a:lnTo>
                  <a:lnTo>
                    <a:pt x="196" y="158"/>
                  </a:lnTo>
                  <a:lnTo>
                    <a:pt x="202" y="165"/>
                  </a:lnTo>
                  <a:lnTo>
                    <a:pt x="204" y="170"/>
                  </a:lnTo>
                  <a:lnTo>
                    <a:pt x="210" y="172"/>
                  </a:lnTo>
                  <a:lnTo>
                    <a:pt x="211" y="169"/>
                  </a:lnTo>
                  <a:lnTo>
                    <a:pt x="213" y="171"/>
                  </a:lnTo>
                  <a:lnTo>
                    <a:pt x="215" y="17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4" name="Freeform 1048">
              <a:extLst>
                <a:ext uri="{FF2B5EF4-FFF2-40B4-BE49-F238E27FC236}">
                  <a16:creationId xmlns:a16="http://schemas.microsoft.com/office/drawing/2014/main" id="{EF34C7F5-0134-CBA7-CA8E-78022EC832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8417" y="9270388"/>
              <a:ext cx="21981" cy="10990"/>
            </a:xfrm>
            <a:custGeom>
              <a:avLst/>
              <a:gdLst>
                <a:gd name="T0" fmla="*/ 7 w 17"/>
                <a:gd name="T1" fmla="*/ 6 h 11"/>
                <a:gd name="T2" fmla="*/ 8 w 17"/>
                <a:gd name="T3" fmla="*/ 8 h 11"/>
                <a:gd name="T4" fmla="*/ 9 w 17"/>
                <a:gd name="T5" fmla="*/ 8 h 11"/>
                <a:gd name="T6" fmla="*/ 10 w 17"/>
                <a:gd name="T7" fmla="*/ 7 h 11"/>
                <a:gd name="T8" fmla="*/ 11 w 17"/>
                <a:gd name="T9" fmla="*/ 6 h 11"/>
                <a:gd name="T10" fmla="*/ 16 w 17"/>
                <a:gd name="T11" fmla="*/ 9 h 11"/>
                <a:gd name="T12" fmla="*/ 15 w 17"/>
                <a:gd name="T13" fmla="*/ 10 h 11"/>
                <a:gd name="T14" fmla="*/ 12 w 17"/>
                <a:gd name="T15" fmla="*/ 10 h 11"/>
                <a:gd name="T16" fmla="*/ 9 w 17"/>
                <a:gd name="T17" fmla="*/ 10 h 11"/>
                <a:gd name="T18" fmla="*/ 5 w 17"/>
                <a:gd name="T19" fmla="*/ 10 h 11"/>
                <a:gd name="T20" fmla="*/ 2 w 17"/>
                <a:gd name="T21" fmla="*/ 9 h 11"/>
                <a:gd name="T22" fmla="*/ 1 w 17"/>
                <a:gd name="T23" fmla="*/ 6 h 11"/>
                <a:gd name="T24" fmla="*/ 4 w 17"/>
                <a:gd name="T25" fmla="*/ 7 h 11"/>
                <a:gd name="T26" fmla="*/ 5 w 17"/>
                <a:gd name="T27" fmla="*/ 7 h 11"/>
                <a:gd name="T28" fmla="*/ 5 w 17"/>
                <a:gd name="T29" fmla="*/ 7 h 11"/>
                <a:gd name="T30" fmla="*/ 3 w 17"/>
                <a:gd name="T31" fmla="*/ 5 h 11"/>
                <a:gd name="T32" fmla="*/ 0 w 17"/>
                <a:gd name="T33" fmla="*/ 5 h 11"/>
                <a:gd name="T34" fmla="*/ 1 w 17"/>
                <a:gd name="T35" fmla="*/ 3 h 11"/>
                <a:gd name="T36" fmla="*/ 2 w 17"/>
                <a:gd name="T37" fmla="*/ 3 h 11"/>
                <a:gd name="T38" fmla="*/ 2 w 17"/>
                <a:gd name="T39" fmla="*/ 2 h 11"/>
                <a:gd name="T40" fmla="*/ 1 w 17"/>
                <a:gd name="T41" fmla="*/ 0 h 11"/>
                <a:gd name="T42" fmla="*/ 4 w 17"/>
                <a:gd name="T43" fmla="*/ 0 h 11"/>
                <a:gd name="T44" fmla="*/ 5 w 17"/>
                <a:gd name="T45" fmla="*/ 1 h 11"/>
                <a:gd name="T46" fmla="*/ 6 w 17"/>
                <a:gd name="T47" fmla="*/ 3 h 11"/>
                <a:gd name="T48" fmla="*/ 7 w 17"/>
                <a:gd name="T4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" h="11">
                  <a:moveTo>
                    <a:pt x="7" y="6"/>
                  </a:moveTo>
                  <a:lnTo>
                    <a:pt x="8" y="8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5" y="10"/>
                  </a:lnTo>
                  <a:lnTo>
                    <a:pt x="2" y="9"/>
                  </a:lnTo>
                  <a:lnTo>
                    <a:pt x="1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3"/>
                  </a:lnTo>
                  <a:lnTo>
                    <a:pt x="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5" name="Freeform 1049">
              <a:extLst>
                <a:ext uri="{FF2B5EF4-FFF2-40B4-BE49-F238E27FC236}">
                  <a16:creationId xmlns:a16="http://schemas.microsoft.com/office/drawing/2014/main" id="{A79F97C4-5850-68B5-071A-06710E0DD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03911" y="9259397"/>
              <a:ext cx="5497" cy="5497"/>
            </a:xfrm>
            <a:custGeom>
              <a:avLst/>
              <a:gdLst>
                <a:gd name="T0" fmla="*/ 3 w 5"/>
                <a:gd name="T1" fmla="*/ 0 h 5"/>
                <a:gd name="T2" fmla="*/ 4 w 5"/>
                <a:gd name="T3" fmla="*/ 4 h 5"/>
                <a:gd name="T4" fmla="*/ 1 w 5"/>
                <a:gd name="T5" fmla="*/ 3 h 5"/>
                <a:gd name="T6" fmla="*/ 0 w 5"/>
                <a:gd name="T7" fmla="*/ 1 h 5"/>
                <a:gd name="T8" fmla="*/ 2 w 5"/>
                <a:gd name="T9" fmla="*/ 0 h 5"/>
                <a:gd name="T10" fmla="*/ 2 w 5"/>
                <a:gd name="T11" fmla="*/ 0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4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6" name="Freeform 1051">
              <a:extLst>
                <a:ext uri="{FF2B5EF4-FFF2-40B4-BE49-F238E27FC236}">
                  <a16:creationId xmlns:a16="http://schemas.microsoft.com/office/drawing/2014/main" id="{92C4D5D4-FB7C-0477-DB00-DE4A0255B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23657" y="9308856"/>
              <a:ext cx="598974" cy="461596"/>
            </a:xfrm>
            <a:custGeom>
              <a:avLst/>
              <a:gdLst>
                <a:gd name="T0" fmla="*/ 193 w 482"/>
                <a:gd name="T1" fmla="*/ 8 h 369"/>
                <a:gd name="T2" fmla="*/ 201 w 482"/>
                <a:gd name="T3" fmla="*/ 12 h 369"/>
                <a:gd name="T4" fmla="*/ 217 w 482"/>
                <a:gd name="T5" fmla="*/ 12 h 369"/>
                <a:gd name="T6" fmla="*/ 236 w 482"/>
                <a:gd name="T7" fmla="*/ 17 h 369"/>
                <a:gd name="T8" fmla="*/ 261 w 482"/>
                <a:gd name="T9" fmla="*/ 37 h 369"/>
                <a:gd name="T10" fmla="*/ 287 w 482"/>
                <a:gd name="T11" fmla="*/ 64 h 369"/>
                <a:gd name="T12" fmla="*/ 301 w 482"/>
                <a:gd name="T13" fmla="*/ 79 h 369"/>
                <a:gd name="T14" fmla="*/ 283 w 482"/>
                <a:gd name="T15" fmla="*/ 102 h 369"/>
                <a:gd name="T16" fmla="*/ 282 w 482"/>
                <a:gd name="T17" fmla="*/ 127 h 369"/>
                <a:gd name="T18" fmla="*/ 298 w 482"/>
                <a:gd name="T19" fmla="*/ 126 h 369"/>
                <a:gd name="T20" fmla="*/ 314 w 482"/>
                <a:gd name="T21" fmla="*/ 126 h 369"/>
                <a:gd name="T22" fmla="*/ 315 w 482"/>
                <a:gd name="T23" fmla="*/ 131 h 369"/>
                <a:gd name="T24" fmla="*/ 312 w 482"/>
                <a:gd name="T25" fmla="*/ 143 h 369"/>
                <a:gd name="T26" fmla="*/ 321 w 482"/>
                <a:gd name="T27" fmla="*/ 158 h 369"/>
                <a:gd name="T28" fmla="*/ 333 w 482"/>
                <a:gd name="T29" fmla="*/ 175 h 369"/>
                <a:gd name="T30" fmla="*/ 352 w 482"/>
                <a:gd name="T31" fmla="*/ 190 h 369"/>
                <a:gd name="T32" fmla="*/ 392 w 482"/>
                <a:gd name="T33" fmla="*/ 204 h 369"/>
                <a:gd name="T34" fmla="*/ 446 w 482"/>
                <a:gd name="T35" fmla="*/ 222 h 369"/>
                <a:gd name="T36" fmla="*/ 473 w 482"/>
                <a:gd name="T37" fmla="*/ 231 h 369"/>
                <a:gd name="T38" fmla="*/ 430 w 482"/>
                <a:gd name="T39" fmla="*/ 271 h 369"/>
                <a:gd name="T40" fmla="*/ 389 w 482"/>
                <a:gd name="T41" fmla="*/ 315 h 369"/>
                <a:gd name="T42" fmla="*/ 354 w 482"/>
                <a:gd name="T43" fmla="*/ 321 h 369"/>
                <a:gd name="T44" fmla="*/ 338 w 482"/>
                <a:gd name="T45" fmla="*/ 324 h 369"/>
                <a:gd name="T46" fmla="*/ 317 w 482"/>
                <a:gd name="T47" fmla="*/ 340 h 369"/>
                <a:gd name="T48" fmla="*/ 290 w 482"/>
                <a:gd name="T49" fmla="*/ 346 h 369"/>
                <a:gd name="T50" fmla="*/ 268 w 482"/>
                <a:gd name="T51" fmla="*/ 353 h 369"/>
                <a:gd name="T52" fmla="*/ 257 w 482"/>
                <a:gd name="T53" fmla="*/ 349 h 369"/>
                <a:gd name="T54" fmla="*/ 225 w 482"/>
                <a:gd name="T55" fmla="*/ 353 h 369"/>
                <a:gd name="T56" fmla="*/ 208 w 482"/>
                <a:gd name="T57" fmla="*/ 368 h 369"/>
                <a:gd name="T58" fmla="*/ 180 w 482"/>
                <a:gd name="T59" fmla="*/ 363 h 369"/>
                <a:gd name="T60" fmla="*/ 153 w 482"/>
                <a:gd name="T61" fmla="*/ 356 h 369"/>
                <a:gd name="T62" fmla="*/ 123 w 482"/>
                <a:gd name="T63" fmla="*/ 337 h 369"/>
                <a:gd name="T64" fmla="*/ 97 w 482"/>
                <a:gd name="T65" fmla="*/ 336 h 369"/>
                <a:gd name="T66" fmla="*/ 89 w 482"/>
                <a:gd name="T67" fmla="*/ 321 h 369"/>
                <a:gd name="T68" fmla="*/ 88 w 482"/>
                <a:gd name="T69" fmla="*/ 308 h 369"/>
                <a:gd name="T70" fmla="*/ 73 w 482"/>
                <a:gd name="T71" fmla="*/ 307 h 369"/>
                <a:gd name="T72" fmla="*/ 70 w 482"/>
                <a:gd name="T73" fmla="*/ 300 h 369"/>
                <a:gd name="T74" fmla="*/ 61 w 482"/>
                <a:gd name="T75" fmla="*/ 282 h 369"/>
                <a:gd name="T76" fmla="*/ 50 w 482"/>
                <a:gd name="T77" fmla="*/ 262 h 369"/>
                <a:gd name="T78" fmla="*/ 33 w 482"/>
                <a:gd name="T79" fmla="*/ 246 h 369"/>
                <a:gd name="T80" fmla="*/ 20 w 482"/>
                <a:gd name="T81" fmla="*/ 233 h 369"/>
                <a:gd name="T82" fmla="*/ 0 w 482"/>
                <a:gd name="T83" fmla="*/ 227 h 369"/>
                <a:gd name="T84" fmla="*/ 8 w 482"/>
                <a:gd name="T85" fmla="*/ 210 h 369"/>
                <a:gd name="T86" fmla="*/ 26 w 482"/>
                <a:gd name="T87" fmla="*/ 209 h 369"/>
                <a:gd name="T88" fmla="*/ 35 w 482"/>
                <a:gd name="T89" fmla="*/ 201 h 369"/>
                <a:gd name="T90" fmla="*/ 35 w 482"/>
                <a:gd name="T91" fmla="*/ 176 h 369"/>
                <a:gd name="T92" fmla="*/ 41 w 482"/>
                <a:gd name="T93" fmla="*/ 154 h 369"/>
                <a:gd name="T94" fmla="*/ 46 w 482"/>
                <a:gd name="T95" fmla="*/ 133 h 369"/>
                <a:gd name="T96" fmla="*/ 57 w 482"/>
                <a:gd name="T97" fmla="*/ 134 h 369"/>
                <a:gd name="T98" fmla="*/ 63 w 482"/>
                <a:gd name="T99" fmla="*/ 121 h 369"/>
                <a:gd name="T100" fmla="*/ 68 w 482"/>
                <a:gd name="T101" fmla="*/ 99 h 369"/>
                <a:gd name="T102" fmla="*/ 85 w 482"/>
                <a:gd name="T103" fmla="*/ 73 h 369"/>
                <a:gd name="T104" fmla="*/ 100 w 482"/>
                <a:gd name="T105" fmla="*/ 69 h 369"/>
                <a:gd name="T106" fmla="*/ 105 w 482"/>
                <a:gd name="T107" fmla="*/ 47 h 369"/>
                <a:gd name="T108" fmla="*/ 111 w 482"/>
                <a:gd name="T109" fmla="*/ 28 h 369"/>
                <a:gd name="T110" fmla="*/ 126 w 482"/>
                <a:gd name="T111" fmla="*/ 19 h 369"/>
                <a:gd name="T112" fmla="*/ 135 w 482"/>
                <a:gd name="T113" fmla="*/ 14 h 369"/>
                <a:gd name="T114" fmla="*/ 147 w 482"/>
                <a:gd name="T115" fmla="*/ 23 h 369"/>
                <a:gd name="T116" fmla="*/ 159 w 482"/>
                <a:gd name="T117" fmla="*/ 1 h 369"/>
                <a:gd name="T118" fmla="*/ 167 w 482"/>
                <a:gd name="T119" fmla="*/ 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2" h="369">
                  <a:moveTo>
                    <a:pt x="174" y="14"/>
                  </a:moveTo>
                  <a:lnTo>
                    <a:pt x="177" y="14"/>
                  </a:lnTo>
                  <a:lnTo>
                    <a:pt x="186" y="12"/>
                  </a:lnTo>
                  <a:lnTo>
                    <a:pt x="193" y="9"/>
                  </a:lnTo>
                  <a:lnTo>
                    <a:pt x="193" y="8"/>
                  </a:lnTo>
                  <a:lnTo>
                    <a:pt x="195" y="8"/>
                  </a:lnTo>
                  <a:lnTo>
                    <a:pt x="197" y="9"/>
                  </a:lnTo>
                  <a:lnTo>
                    <a:pt x="198" y="11"/>
                  </a:lnTo>
                  <a:lnTo>
                    <a:pt x="199" y="12"/>
                  </a:lnTo>
                  <a:lnTo>
                    <a:pt x="201" y="12"/>
                  </a:lnTo>
                  <a:lnTo>
                    <a:pt x="206" y="11"/>
                  </a:lnTo>
                  <a:lnTo>
                    <a:pt x="210" y="11"/>
                  </a:lnTo>
                  <a:lnTo>
                    <a:pt x="212" y="11"/>
                  </a:lnTo>
                  <a:lnTo>
                    <a:pt x="215" y="12"/>
                  </a:lnTo>
                  <a:lnTo>
                    <a:pt x="217" y="12"/>
                  </a:lnTo>
                  <a:lnTo>
                    <a:pt x="221" y="14"/>
                  </a:lnTo>
                  <a:lnTo>
                    <a:pt x="227" y="13"/>
                  </a:lnTo>
                  <a:lnTo>
                    <a:pt x="229" y="13"/>
                  </a:lnTo>
                  <a:lnTo>
                    <a:pt x="232" y="14"/>
                  </a:lnTo>
                  <a:lnTo>
                    <a:pt x="236" y="17"/>
                  </a:lnTo>
                  <a:lnTo>
                    <a:pt x="241" y="21"/>
                  </a:lnTo>
                  <a:lnTo>
                    <a:pt x="249" y="23"/>
                  </a:lnTo>
                  <a:lnTo>
                    <a:pt x="251" y="25"/>
                  </a:lnTo>
                  <a:lnTo>
                    <a:pt x="255" y="29"/>
                  </a:lnTo>
                  <a:lnTo>
                    <a:pt x="261" y="37"/>
                  </a:lnTo>
                  <a:lnTo>
                    <a:pt x="268" y="44"/>
                  </a:lnTo>
                  <a:lnTo>
                    <a:pt x="277" y="50"/>
                  </a:lnTo>
                  <a:lnTo>
                    <a:pt x="281" y="55"/>
                  </a:lnTo>
                  <a:lnTo>
                    <a:pt x="284" y="60"/>
                  </a:lnTo>
                  <a:lnTo>
                    <a:pt x="287" y="64"/>
                  </a:lnTo>
                  <a:lnTo>
                    <a:pt x="290" y="67"/>
                  </a:lnTo>
                  <a:lnTo>
                    <a:pt x="293" y="68"/>
                  </a:lnTo>
                  <a:lnTo>
                    <a:pt x="296" y="72"/>
                  </a:lnTo>
                  <a:lnTo>
                    <a:pt x="298" y="75"/>
                  </a:lnTo>
                  <a:lnTo>
                    <a:pt x="301" y="79"/>
                  </a:lnTo>
                  <a:lnTo>
                    <a:pt x="298" y="83"/>
                  </a:lnTo>
                  <a:lnTo>
                    <a:pt x="293" y="89"/>
                  </a:lnTo>
                  <a:lnTo>
                    <a:pt x="289" y="96"/>
                  </a:lnTo>
                  <a:lnTo>
                    <a:pt x="287" y="98"/>
                  </a:lnTo>
                  <a:lnTo>
                    <a:pt x="283" y="102"/>
                  </a:lnTo>
                  <a:lnTo>
                    <a:pt x="282" y="104"/>
                  </a:lnTo>
                  <a:lnTo>
                    <a:pt x="281" y="107"/>
                  </a:lnTo>
                  <a:lnTo>
                    <a:pt x="281" y="113"/>
                  </a:lnTo>
                  <a:lnTo>
                    <a:pt x="282" y="120"/>
                  </a:lnTo>
                  <a:lnTo>
                    <a:pt x="282" y="127"/>
                  </a:lnTo>
                  <a:lnTo>
                    <a:pt x="285" y="127"/>
                  </a:lnTo>
                  <a:lnTo>
                    <a:pt x="287" y="128"/>
                  </a:lnTo>
                  <a:lnTo>
                    <a:pt x="290" y="127"/>
                  </a:lnTo>
                  <a:lnTo>
                    <a:pt x="294" y="126"/>
                  </a:lnTo>
                  <a:lnTo>
                    <a:pt x="298" y="126"/>
                  </a:lnTo>
                  <a:lnTo>
                    <a:pt x="304" y="125"/>
                  </a:lnTo>
                  <a:lnTo>
                    <a:pt x="306" y="123"/>
                  </a:lnTo>
                  <a:lnTo>
                    <a:pt x="310" y="124"/>
                  </a:lnTo>
                  <a:lnTo>
                    <a:pt x="312" y="125"/>
                  </a:lnTo>
                  <a:lnTo>
                    <a:pt x="314" y="126"/>
                  </a:lnTo>
                  <a:lnTo>
                    <a:pt x="315" y="126"/>
                  </a:lnTo>
                  <a:lnTo>
                    <a:pt x="319" y="126"/>
                  </a:lnTo>
                  <a:lnTo>
                    <a:pt x="318" y="127"/>
                  </a:lnTo>
                  <a:lnTo>
                    <a:pt x="317" y="129"/>
                  </a:lnTo>
                  <a:lnTo>
                    <a:pt x="315" y="131"/>
                  </a:lnTo>
                  <a:lnTo>
                    <a:pt x="313" y="133"/>
                  </a:lnTo>
                  <a:lnTo>
                    <a:pt x="310" y="138"/>
                  </a:lnTo>
                  <a:lnTo>
                    <a:pt x="310" y="139"/>
                  </a:lnTo>
                  <a:lnTo>
                    <a:pt x="310" y="140"/>
                  </a:lnTo>
                  <a:lnTo>
                    <a:pt x="312" y="143"/>
                  </a:lnTo>
                  <a:lnTo>
                    <a:pt x="314" y="147"/>
                  </a:lnTo>
                  <a:lnTo>
                    <a:pt x="315" y="150"/>
                  </a:lnTo>
                  <a:lnTo>
                    <a:pt x="315" y="152"/>
                  </a:lnTo>
                  <a:lnTo>
                    <a:pt x="318" y="154"/>
                  </a:lnTo>
                  <a:lnTo>
                    <a:pt x="321" y="158"/>
                  </a:lnTo>
                  <a:lnTo>
                    <a:pt x="323" y="161"/>
                  </a:lnTo>
                  <a:lnTo>
                    <a:pt x="326" y="162"/>
                  </a:lnTo>
                  <a:lnTo>
                    <a:pt x="328" y="166"/>
                  </a:lnTo>
                  <a:lnTo>
                    <a:pt x="331" y="171"/>
                  </a:lnTo>
                  <a:lnTo>
                    <a:pt x="333" y="175"/>
                  </a:lnTo>
                  <a:lnTo>
                    <a:pt x="336" y="178"/>
                  </a:lnTo>
                  <a:lnTo>
                    <a:pt x="339" y="179"/>
                  </a:lnTo>
                  <a:lnTo>
                    <a:pt x="341" y="180"/>
                  </a:lnTo>
                  <a:lnTo>
                    <a:pt x="347" y="186"/>
                  </a:lnTo>
                  <a:lnTo>
                    <a:pt x="352" y="190"/>
                  </a:lnTo>
                  <a:lnTo>
                    <a:pt x="353" y="191"/>
                  </a:lnTo>
                  <a:lnTo>
                    <a:pt x="362" y="194"/>
                  </a:lnTo>
                  <a:lnTo>
                    <a:pt x="373" y="198"/>
                  </a:lnTo>
                  <a:lnTo>
                    <a:pt x="382" y="200"/>
                  </a:lnTo>
                  <a:lnTo>
                    <a:pt x="392" y="204"/>
                  </a:lnTo>
                  <a:lnTo>
                    <a:pt x="403" y="207"/>
                  </a:lnTo>
                  <a:lnTo>
                    <a:pt x="413" y="211"/>
                  </a:lnTo>
                  <a:lnTo>
                    <a:pt x="426" y="216"/>
                  </a:lnTo>
                  <a:lnTo>
                    <a:pt x="438" y="219"/>
                  </a:lnTo>
                  <a:lnTo>
                    <a:pt x="446" y="222"/>
                  </a:lnTo>
                  <a:lnTo>
                    <a:pt x="448" y="223"/>
                  </a:lnTo>
                  <a:lnTo>
                    <a:pt x="458" y="223"/>
                  </a:lnTo>
                  <a:lnTo>
                    <a:pt x="469" y="223"/>
                  </a:lnTo>
                  <a:lnTo>
                    <a:pt x="481" y="223"/>
                  </a:lnTo>
                  <a:lnTo>
                    <a:pt x="473" y="231"/>
                  </a:lnTo>
                  <a:lnTo>
                    <a:pt x="463" y="239"/>
                  </a:lnTo>
                  <a:lnTo>
                    <a:pt x="454" y="248"/>
                  </a:lnTo>
                  <a:lnTo>
                    <a:pt x="448" y="254"/>
                  </a:lnTo>
                  <a:lnTo>
                    <a:pt x="438" y="263"/>
                  </a:lnTo>
                  <a:lnTo>
                    <a:pt x="430" y="271"/>
                  </a:lnTo>
                  <a:lnTo>
                    <a:pt x="422" y="280"/>
                  </a:lnTo>
                  <a:lnTo>
                    <a:pt x="415" y="287"/>
                  </a:lnTo>
                  <a:lnTo>
                    <a:pt x="405" y="298"/>
                  </a:lnTo>
                  <a:lnTo>
                    <a:pt x="399" y="305"/>
                  </a:lnTo>
                  <a:lnTo>
                    <a:pt x="389" y="315"/>
                  </a:lnTo>
                  <a:lnTo>
                    <a:pt x="383" y="322"/>
                  </a:lnTo>
                  <a:lnTo>
                    <a:pt x="382" y="322"/>
                  </a:lnTo>
                  <a:lnTo>
                    <a:pt x="373" y="322"/>
                  </a:lnTo>
                  <a:lnTo>
                    <a:pt x="364" y="321"/>
                  </a:lnTo>
                  <a:lnTo>
                    <a:pt x="354" y="321"/>
                  </a:lnTo>
                  <a:lnTo>
                    <a:pt x="353" y="321"/>
                  </a:lnTo>
                  <a:lnTo>
                    <a:pt x="349" y="321"/>
                  </a:lnTo>
                  <a:lnTo>
                    <a:pt x="347" y="322"/>
                  </a:lnTo>
                  <a:lnTo>
                    <a:pt x="339" y="324"/>
                  </a:lnTo>
                  <a:lnTo>
                    <a:pt x="338" y="324"/>
                  </a:lnTo>
                  <a:lnTo>
                    <a:pt x="331" y="327"/>
                  </a:lnTo>
                  <a:lnTo>
                    <a:pt x="325" y="331"/>
                  </a:lnTo>
                  <a:lnTo>
                    <a:pt x="321" y="333"/>
                  </a:lnTo>
                  <a:lnTo>
                    <a:pt x="319" y="337"/>
                  </a:lnTo>
                  <a:lnTo>
                    <a:pt x="317" y="340"/>
                  </a:lnTo>
                  <a:lnTo>
                    <a:pt x="316" y="341"/>
                  </a:lnTo>
                  <a:lnTo>
                    <a:pt x="314" y="342"/>
                  </a:lnTo>
                  <a:lnTo>
                    <a:pt x="300" y="345"/>
                  </a:lnTo>
                  <a:lnTo>
                    <a:pt x="296" y="345"/>
                  </a:lnTo>
                  <a:lnTo>
                    <a:pt x="290" y="346"/>
                  </a:lnTo>
                  <a:lnTo>
                    <a:pt x="286" y="350"/>
                  </a:lnTo>
                  <a:lnTo>
                    <a:pt x="285" y="352"/>
                  </a:lnTo>
                  <a:lnTo>
                    <a:pt x="280" y="352"/>
                  </a:lnTo>
                  <a:lnTo>
                    <a:pt x="272" y="353"/>
                  </a:lnTo>
                  <a:lnTo>
                    <a:pt x="268" y="353"/>
                  </a:lnTo>
                  <a:lnTo>
                    <a:pt x="267" y="353"/>
                  </a:lnTo>
                  <a:lnTo>
                    <a:pt x="263" y="353"/>
                  </a:lnTo>
                  <a:lnTo>
                    <a:pt x="261" y="353"/>
                  </a:lnTo>
                  <a:lnTo>
                    <a:pt x="259" y="351"/>
                  </a:lnTo>
                  <a:lnTo>
                    <a:pt x="257" y="349"/>
                  </a:lnTo>
                  <a:lnTo>
                    <a:pt x="252" y="345"/>
                  </a:lnTo>
                  <a:lnTo>
                    <a:pt x="249" y="342"/>
                  </a:lnTo>
                  <a:lnTo>
                    <a:pt x="241" y="345"/>
                  </a:lnTo>
                  <a:lnTo>
                    <a:pt x="235" y="348"/>
                  </a:lnTo>
                  <a:lnTo>
                    <a:pt x="225" y="353"/>
                  </a:lnTo>
                  <a:lnTo>
                    <a:pt x="219" y="356"/>
                  </a:lnTo>
                  <a:lnTo>
                    <a:pt x="217" y="359"/>
                  </a:lnTo>
                  <a:lnTo>
                    <a:pt x="213" y="365"/>
                  </a:lnTo>
                  <a:lnTo>
                    <a:pt x="210" y="368"/>
                  </a:lnTo>
                  <a:lnTo>
                    <a:pt x="208" y="368"/>
                  </a:lnTo>
                  <a:lnTo>
                    <a:pt x="200" y="368"/>
                  </a:lnTo>
                  <a:lnTo>
                    <a:pt x="197" y="367"/>
                  </a:lnTo>
                  <a:lnTo>
                    <a:pt x="191" y="367"/>
                  </a:lnTo>
                  <a:lnTo>
                    <a:pt x="185" y="366"/>
                  </a:lnTo>
                  <a:lnTo>
                    <a:pt x="180" y="363"/>
                  </a:lnTo>
                  <a:lnTo>
                    <a:pt x="175" y="363"/>
                  </a:lnTo>
                  <a:lnTo>
                    <a:pt x="167" y="363"/>
                  </a:lnTo>
                  <a:lnTo>
                    <a:pt x="163" y="362"/>
                  </a:lnTo>
                  <a:lnTo>
                    <a:pt x="159" y="359"/>
                  </a:lnTo>
                  <a:lnTo>
                    <a:pt x="153" y="356"/>
                  </a:lnTo>
                  <a:lnTo>
                    <a:pt x="147" y="351"/>
                  </a:lnTo>
                  <a:lnTo>
                    <a:pt x="141" y="348"/>
                  </a:lnTo>
                  <a:lnTo>
                    <a:pt x="133" y="343"/>
                  </a:lnTo>
                  <a:lnTo>
                    <a:pt x="125" y="338"/>
                  </a:lnTo>
                  <a:lnTo>
                    <a:pt x="123" y="337"/>
                  </a:lnTo>
                  <a:lnTo>
                    <a:pt x="123" y="337"/>
                  </a:lnTo>
                  <a:lnTo>
                    <a:pt x="114" y="337"/>
                  </a:lnTo>
                  <a:lnTo>
                    <a:pt x="105" y="337"/>
                  </a:lnTo>
                  <a:lnTo>
                    <a:pt x="99" y="337"/>
                  </a:lnTo>
                  <a:lnTo>
                    <a:pt x="97" y="336"/>
                  </a:lnTo>
                  <a:lnTo>
                    <a:pt x="96" y="335"/>
                  </a:lnTo>
                  <a:lnTo>
                    <a:pt x="94" y="331"/>
                  </a:lnTo>
                  <a:lnTo>
                    <a:pt x="91" y="329"/>
                  </a:lnTo>
                  <a:lnTo>
                    <a:pt x="89" y="325"/>
                  </a:lnTo>
                  <a:lnTo>
                    <a:pt x="89" y="321"/>
                  </a:lnTo>
                  <a:lnTo>
                    <a:pt x="89" y="316"/>
                  </a:lnTo>
                  <a:lnTo>
                    <a:pt x="90" y="314"/>
                  </a:lnTo>
                  <a:lnTo>
                    <a:pt x="90" y="312"/>
                  </a:lnTo>
                  <a:lnTo>
                    <a:pt x="90" y="310"/>
                  </a:lnTo>
                  <a:lnTo>
                    <a:pt x="88" y="308"/>
                  </a:lnTo>
                  <a:lnTo>
                    <a:pt x="79" y="305"/>
                  </a:lnTo>
                  <a:lnTo>
                    <a:pt x="78" y="306"/>
                  </a:lnTo>
                  <a:lnTo>
                    <a:pt x="76" y="307"/>
                  </a:lnTo>
                  <a:lnTo>
                    <a:pt x="74" y="307"/>
                  </a:lnTo>
                  <a:lnTo>
                    <a:pt x="73" y="307"/>
                  </a:lnTo>
                  <a:lnTo>
                    <a:pt x="73" y="306"/>
                  </a:lnTo>
                  <a:lnTo>
                    <a:pt x="73" y="304"/>
                  </a:lnTo>
                  <a:lnTo>
                    <a:pt x="73" y="304"/>
                  </a:lnTo>
                  <a:lnTo>
                    <a:pt x="73" y="303"/>
                  </a:lnTo>
                  <a:lnTo>
                    <a:pt x="70" y="300"/>
                  </a:lnTo>
                  <a:lnTo>
                    <a:pt x="67" y="298"/>
                  </a:lnTo>
                  <a:lnTo>
                    <a:pt x="65" y="294"/>
                  </a:lnTo>
                  <a:lnTo>
                    <a:pt x="63" y="291"/>
                  </a:lnTo>
                  <a:lnTo>
                    <a:pt x="63" y="286"/>
                  </a:lnTo>
                  <a:lnTo>
                    <a:pt x="61" y="282"/>
                  </a:lnTo>
                  <a:lnTo>
                    <a:pt x="59" y="277"/>
                  </a:lnTo>
                  <a:lnTo>
                    <a:pt x="56" y="269"/>
                  </a:lnTo>
                  <a:lnTo>
                    <a:pt x="55" y="266"/>
                  </a:lnTo>
                  <a:lnTo>
                    <a:pt x="52" y="264"/>
                  </a:lnTo>
                  <a:lnTo>
                    <a:pt x="50" y="262"/>
                  </a:lnTo>
                  <a:lnTo>
                    <a:pt x="48" y="258"/>
                  </a:lnTo>
                  <a:lnTo>
                    <a:pt x="41" y="255"/>
                  </a:lnTo>
                  <a:lnTo>
                    <a:pt x="38" y="252"/>
                  </a:lnTo>
                  <a:lnTo>
                    <a:pt x="34" y="248"/>
                  </a:lnTo>
                  <a:lnTo>
                    <a:pt x="33" y="246"/>
                  </a:lnTo>
                  <a:lnTo>
                    <a:pt x="33" y="243"/>
                  </a:lnTo>
                  <a:lnTo>
                    <a:pt x="32" y="241"/>
                  </a:lnTo>
                  <a:lnTo>
                    <a:pt x="29" y="239"/>
                  </a:lnTo>
                  <a:lnTo>
                    <a:pt x="21" y="233"/>
                  </a:lnTo>
                  <a:lnTo>
                    <a:pt x="20" y="233"/>
                  </a:lnTo>
                  <a:lnTo>
                    <a:pt x="17" y="232"/>
                  </a:lnTo>
                  <a:lnTo>
                    <a:pt x="13" y="232"/>
                  </a:lnTo>
                  <a:lnTo>
                    <a:pt x="7" y="231"/>
                  </a:lnTo>
                  <a:lnTo>
                    <a:pt x="3" y="228"/>
                  </a:lnTo>
                  <a:lnTo>
                    <a:pt x="0" y="227"/>
                  </a:lnTo>
                  <a:lnTo>
                    <a:pt x="0" y="226"/>
                  </a:lnTo>
                  <a:lnTo>
                    <a:pt x="0" y="225"/>
                  </a:lnTo>
                  <a:lnTo>
                    <a:pt x="2" y="222"/>
                  </a:lnTo>
                  <a:lnTo>
                    <a:pt x="5" y="215"/>
                  </a:lnTo>
                  <a:lnTo>
                    <a:pt x="8" y="210"/>
                  </a:lnTo>
                  <a:lnTo>
                    <a:pt x="9" y="209"/>
                  </a:lnTo>
                  <a:lnTo>
                    <a:pt x="13" y="209"/>
                  </a:lnTo>
                  <a:lnTo>
                    <a:pt x="18" y="209"/>
                  </a:lnTo>
                  <a:lnTo>
                    <a:pt x="21" y="209"/>
                  </a:lnTo>
                  <a:lnTo>
                    <a:pt x="26" y="209"/>
                  </a:lnTo>
                  <a:lnTo>
                    <a:pt x="31" y="209"/>
                  </a:lnTo>
                  <a:lnTo>
                    <a:pt x="33" y="207"/>
                  </a:lnTo>
                  <a:lnTo>
                    <a:pt x="35" y="205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5" y="199"/>
                  </a:lnTo>
                  <a:lnTo>
                    <a:pt x="35" y="189"/>
                  </a:lnTo>
                  <a:lnTo>
                    <a:pt x="35" y="184"/>
                  </a:lnTo>
                  <a:lnTo>
                    <a:pt x="35" y="177"/>
                  </a:lnTo>
                  <a:lnTo>
                    <a:pt x="35" y="176"/>
                  </a:lnTo>
                  <a:lnTo>
                    <a:pt x="35" y="174"/>
                  </a:lnTo>
                  <a:lnTo>
                    <a:pt x="36" y="167"/>
                  </a:lnTo>
                  <a:lnTo>
                    <a:pt x="37" y="163"/>
                  </a:lnTo>
                  <a:lnTo>
                    <a:pt x="38" y="161"/>
                  </a:lnTo>
                  <a:lnTo>
                    <a:pt x="41" y="154"/>
                  </a:lnTo>
                  <a:lnTo>
                    <a:pt x="42" y="153"/>
                  </a:lnTo>
                  <a:lnTo>
                    <a:pt x="42" y="150"/>
                  </a:lnTo>
                  <a:lnTo>
                    <a:pt x="41" y="142"/>
                  </a:lnTo>
                  <a:lnTo>
                    <a:pt x="43" y="137"/>
                  </a:lnTo>
                  <a:lnTo>
                    <a:pt x="46" y="133"/>
                  </a:lnTo>
                  <a:lnTo>
                    <a:pt x="49" y="131"/>
                  </a:lnTo>
                  <a:lnTo>
                    <a:pt x="51" y="130"/>
                  </a:lnTo>
                  <a:lnTo>
                    <a:pt x="51" y="131"/>
                  </a:lnTo>
                  <a:lnTo>
                    <a:pt x="54" y="132"/>
                  </a:lnTo>
                  <a:lnTo>
                    <a:pt x="57" y="134"/>
                  </a:lnTo>
                  <a:lnTo>
                    <a:pt x="59" y="133"/>
                  </a:lnTo>
                  <a:lnTo>
                    <a:pt x="60" y="132"/>
                  </a:lnTo>
                  <a:lnTo>
                    <a:pt x="62" y="131"/>
                  </a:lnTo>
                  <a:lnTo>
                    <a:pt x="62" y="127"/>
                  </a:lnTo>
                  <a:lnTo>
                    <a:pt x="63" y="121"/>
                  </a:lnTo>
                  <a:lnTo>
                    <a:pt x="63" y="117"/>
                  </a:lnTo>
                  <a:lnTo>
                    <a:pt x="65" y="112"/>
                  </a:lnTo>
                  <a:lnTo>
                    <a:pt x="66" y="106"/>
                  </a:lnTo>
                  <a:lnTo>
                    <a:pt x="67" y="102"/>
                  </a:lnTo>
                  <a:lnTo>
                    <a:pt x="68" y="99"/>
                  </a:lnTo>
                  <a:lnTo>
                    <a:pt x="73" y="95"/>
                  </a:lnTo>
                  <a:lnTo>
                    <a:pt x="76" y="88"/>
                  </a:lnTo>
                  <a:lnTo>
                    <a:pt x="79" y="84"/>
                  </a:lnTo>
                  <a:lnTo>
                    <a:pt x="84" y="76"/>
                  </a:lnTo>
                  <a:lnTo>
                    <a:pt x="85" y="73"/>
                  </a:lnTo>
                  <a:lnTo>
                    <a:pt x="88" y="72"/>
                  </a:lnTo>
                  <a:lnTo>
                    <a:pt x="90" y="71"/>
                  </a:lnTo>
                  <a:lnTo>
                    <a:pt x="96" y="71"/>
                  </a:lnTo>
                  <a:lnTo>
                    <a:pt x="100" y="70"/>
                  </a:lnTo>
                  <a:lnTo>
                    <a:pt x="100" y="69"/>
                  </a:lnTo>
                  <a:lnTo>
                    <a:pt x="101" y="68"/>
                  </a:lnTo>
                  <a:lnTo>
                    <a:pt x="101" y="64"/>
                  </a:lnTo>
                  <a:lnTo>
                    <a:pt x="101" y="58"/>
                  </a:lnTo>
                  <a:lnTo>
                    <a:pt x="103" y="52"/>
                  </a:lnTo>
                  <a:lnTo>
                    <a:pt x="105" y="47"/>
                  </a:lnTo>
                  <a:lnTo>
                    <a:pt x="106" y="46"/>
                  </a:lnTo>
                  <a:lnTo>
                    <a:pt x="107" y="44"/>
                  </a:lnTo>
                  <a:lnTo>
                    <a:pt x="109" y="41"/>
                  </a:lnTo>
                  <a:lnTo>
                    <a:pt x="111" y="33"/>
                  </a:lnTo>
                  <a:lnTo>
                    <a:pt x="111" y="28"/>
                  </a:lnTo>
                  <a:lnTo>
                    <a:pt x="113" y="20"/>
                  </a:lnTo>
                  <a:lnTo>
                    <a:pt x="114" y="20"/>
                  </a:lnTo>
                  <a:lnTo>
                    <a:pt x="118" y="18"/>
                  </a:lnTo>
                  <a:lnTo>
                    <a:pt x="122" y="18"/>
                  </a:lnTo>
                  <a:lnTo>
                    <a:pt x="126" y="19"/>
                  </a:lnTo>
                  <a:lnTo>
                    <a:pt x="129" y="19"/>
                  </a:lnTo>
                  <a:lnTo>
                    <a:pt x="130" y="19"/>
                  </a:lnTo>
                  <a:lnTo>
                    <a:pt x="131" y="17"/>
                  </a:lnTo>
                  <a:lnTo>
                    <a:pt x="133" y="15"/>
                  </a:lnTo>
                  <a:lnTo>
                    <a:pt x="135" y="14"/>
                  </a:lnTo>
                  <a:lnTo>
                    <a:pt x="137" y="13"/>
                  </a:lnTo>
                  <a:lnTo>
                    <a:pt x="140" y="16"/>
                  </a:lnTo>
                  <a:lnTo>
                    <a:pt x="145" y="23"/>
                  </a:lnTo>
                  <a:lnTo>
                    <a:pt x="146" y="23"/>
                  </a:lnTo>
                  <a:lnTo>
                    <a:pt x="147" y="23"/>
                  </a:lnTo>
                  <a:lnTo>
                    <a:pt x="149" y="17"/>
                  </a:lnTo>
                  <a:lnTo>
                    <a:pt x="151" y="13"/>
                  </a:lnTo>
                  <a:lnTo>
                    <a:pt x="154" y="5"/>
                  </a:lnTo>
                  <a:lnTo>
                    <a:pt x="157" y="0"/>
                  </a:lnTo>
                  <a:lnTo>
                    <a:pt x="159" y="1"/>
                  </a:lnTo>
                  <a:lnTo>
                    <a:pt x="161" y="4"/>
                  </a:lnTo>
                  <a:lnTo>
                    <a:pt x="163" y="5"/>
                  </a:lnTo>
                  <a:lnTo>
                    <a:pt x="165" y="6"/>
                  </a:lnTo>
                  <a:lnTo>
                    <a:pt x="166" y="6"/>
                  </a:lnTo>
                  <a:lnTo>
                    <a:pt x="167" y="7"/>
                  </a:lnTo>
                  <a:lnTo>
                    <a:pt x="172" y="12"/>
                  </a:lnTo>
                  <a:lnTo>
                    <a:pt x="174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7" name="Freeform 1053">
              <a:extLst>
                <a:ext uri="{FF2B5EF4-FFF2-40B4-BE49-F238E27FC236}">
                  <a16:creationId xmlns:a16="http://schemas.microsoft.com/office/drawing/2014/main" id="{605BC677-7689-07C3-9722-E0C091956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1007" y="9814413"/>
              <a:ext cx="230798" cy="247282"/>
            </a:xfrm>
            <a:custGeom>
              <a:avLst/>
              <a:gdLst>
                <a:gd name="T0" fmla="*/ 144 w 187"/>
                <a:gd name="T1" fmla="*/ 21 h 199"/>
                <a:gd name="T2" fmla="*/ 144 w 187"/>
                <a:gd name="T3" fmla="*/ 32 h 199"/>
                <a:gd name="T4" fmla="*/ 161 w 187"/>
                <a:gd name="T5" fmla="*/ 30 h 199"/>
                <a:gd name="T6" fmla="*/ 180 w 187"/>
                <a:gd name="T7" fmla="*/ 38 h 199"/>
                <a:gd name="T8" fmla="*/ 184 w 187"/>
                <a:gd name="T9" fmla="*/ 48 h 199"/>
                <a:gd name="T10" fmla="*/ 178 w 187"/>
                <a:gd name="T11" fmla="*/ 56 h 199"/>
                <a:gd name="T12" fmla="*/ 167 w 187"/>
                <a:gd name="T13" fmla="*/ 64 h 199"/>
                <a:gd name="T14" fmla="*/ 167 w 187"/>
                <a:gd name="T15" fmla="*/ 82 h 199"/>
                <a:gd name="T16" fmla="*/ 182 w 187"/>
                <a:gd name="T17" fmla="*/ 88 h 199"/>
                <a:gd name="T18" fmla="*/ 183 w 187"/>
                <a:gd name="T19" fmla="*/ 105 h 199"/>
                <a:gd name="T20" fmla="*/ 183 w 187"/>
                <a:gd name="T21" fmla="*/ 124 h 199"/>
                <a:gd name="T22" fmla="*/ 180 w 187"/>
                <a:gd name="T23" fmla="*/ 136 h 199"/>
                <a:gd name="T24" fmla="*/ 175 w 187"/>
                <a:gd name="T25" fmla="*/ 146 h 199"/>
                <a:gd name="T26" fmla="*/ 170 w 187"/>
                <a:gd name="T27" fmla="*/ 153 h 199"/>
                <a:gd name="T28" fmla="*/ 165 w 187"/>
                <a:gd name="T29" fmla="*/ 146 h 199"/>
                <a:gd name="T30" fmla="*/ 152 w 187"/>
                <a:gd name="T31" fmla="*/ 150 h 199"/>
                <a:gd name="T32" fmla="*/ 134 w 187"/>
                <a:gd name="T33" fmla="*/ 139 h 199"/>
                <a:gd name="T34" fmla="*/ 121 w 187"/>
                <a:gd name="T35" fmla="*/ 134 h 199"/>
                <a:gd name="T36" fmla="*/ 121 w 187"/>
                <a:gd name="T37" fmla="*/ 141 h 199"/>
                <a:gd name="T38" fmla="*/ 106 w 187"/>
                <a:gd name="T39" fmla="*/ 149 h 199"/>
                <a:gd name="T40" fmla="*/ 93 w 187"/>
                <a:gd name="T41" fmla="*/ 148 h 199"/>
                <a:gd name="T42" fmla="*/ 91 w 187"/>
                <a:gd name="T43" fmla="*/ 162 h 199"/>
                <a:gd name="T44" fmla="*/ 98 w 187"/>
                <a:gd name="T45" fmla="*/ 168 h 199"/>
                <a:gd name="T46" fmla="*/ 99 w 187"/>
                <a:gd name="T47" fmla="*/ 176 h 199"/>
                <a:gd name="T48" fmla="*/ 102 w 187"/>
                <a:gd name="T49" fmla="*/ 184 h 199"/>
                <a:gd name="T50" fmla="*/ 101 w 187"/>
                <a:gd name="T51" fmla="*/ 192 h 199"/>
                <a:gd name="T52" fmla="*/ 90 w 187"/>
                <a:gd name="T53" fmla="*/ 185 h 199"/>
                <a:gd name="T54" fmla="*/ 75 w 187"/>
                <a:gd name="T55" fmla="*/ 195 h 199"/>
                <a:gd name="T56" fmla="*/ 53 w 187"/>
                <a:gd name="T57" fmla="*/ 169 h 199"/>
                <a:gd name="T58" fmla="*/ 42 w 187"/>
                <a:gd name="T59" fmla="*/ 156 h 199"/>
                <a:gd name="T60" fmla="*/ 35 w 187"/>
                <a:gd name="T61" fmla="*/ 151 h 199"/>
                <a:gd name="T62" fmla="*/ 26 w 187"/>
                <a:gd name="T63" fmla="*/ 143 h 199"/>
                <a:gd name="T64" fmla="*/ 25 w 187"/>
                <a:gd name="T65" fmla="*/ 136 h 199"/>
                <a:gd name="T66" fmla="*/ 18 w 187"/>
                <a:gd name="T67" fmla="*/ 130 h 199"/>
                <a:gd name="T68" fmla="*/ 20 w 187"/>
                <a:gd name="T69" fmla="*/ 125 h 199"/>
                <a:gd name="T70" fmla="*/ 24 w 187"/>
                <a:gd name="T71" fmla="*/ 122 h 199"/>
                <a:gd name="T72" fmla="*/ 21 w 187"/>
                <a:gd name="T73" fmla="*/ 116 h 199"/>
                <a:gd name="T74" fmla="*/ 12 w 187"/>
                <a:gd name="T75" fmla="*/ 115 h 199"/>
                <a:gd name="T76" fmla="*/ 0 w 187"/>
                <a:gd name="T77" fmla="*/ 93 h 199"/>
                <a:gd name="T78" fmla="*/ 11 w 187"/>
                <a:gd name="T79" fmla="*/ 94 h 199"/>
                <a:gd name="T80" fmla="*/ 20 w 187"/>
                <a:gd name="T81" fmla="*/ 70 h 199"/>
                <a:gd name="T82" fmla="*/ 23 w 187"/>
                <a:gd name="T83" fmla="*/ 67 h 199"/>
                <a:gd name="T84" fmla="*/ 36 w 187"/>
                <a:gd name="T85" fmla="*/ 70 h 199"/>
                <a:gd name="T86" fmla="*/ 25 w 187"/>
                <a:gd name="T87" fmla="*/ 62 h 199"/>
                <a:gd name="T88" fmla="*/ 27 w 187"/>
                <a:gd name="T89" fmla="*/ 53 h 199"/>
                <a:gd name="T90" fmla="*/ 30 w 187"/>
                <a:gd name="T91" fmla="*/ 48 h 199"/>
                <a:gd name="T92" fmla="*/ 32 w 187"/>
                <a:gd name="T93" fmla="*/ 39 h 199"/>
                <a:gd name="T94" fmla="*/ 39 w 187"/>
                <a:gd name="T95" fmla="*/ 43 h 199"/>
                <a:gd name="T96" fmla="*/ 52 w 187"/>
                <a:gd name="T97" fmla="*/ 42 h 199"/>
                <a:gd name="T98" fmla="*/ 85 w 187"/>
                <a:gd name="T99" fmla="*/ 38 h 199"/>
                <a:gd name="T100" fmla="*/ 85 w 187"/>
                <a:gd name="T101" fmla="*/ 4 h 199"/>
                <a:gd name="T102" fmla="*/ 104 w 187"/>
                <a:gd name="T103" fmla="*/ 1 h 199"/>
                <a:gd name="T104" fmla="*/ 125 w 187"/>
                <a:gd name="T105" fmla="*/ 1 h 199"/>
                <a:gd name="T106" fmla="*/ 146 w 187"/>
                <a:gd name="T107" fmla="*/ 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7" h="199">
                  <a:moveTo>
                    <a:pt x="148" y="4"/>
                  </a:moveTo>
                  <a:lnTo>
                    <a:pt x="147" y="7"/>
                  </a:lnTo>
                  <a:lnTo>
                    <a:pt x="145" y="12"/>
                  </a:lnTo>
                  <a:lnTo>
                    <a:pt x="144" y="17"/>
                  </a:lnTo>
                  <a:lnTo>
                    <a:pt x="144" y="21"/>
                  </a:lnTo>
                  <a:lnTo>
                    <a:pt x="144" y="25"/>
                  </a:lnTo>
                  <a:lnTo>
                    <a:pt x="145" y="27"/>
                  </a:lnTo>
                  <a:lnTo>
                    <a:pt x="146" y="30"/>
                  </a:lnTo>
                  <a:lnTo>
                    <a:pt x="145" y="32"/>
                  </a:lnTo>
                  <a:lnTo>
                    <a:pt x="144" y="32"/>
                  </a:lnTo>
                  <a:lnTo>
                    <a:pt x="145" y="34"/>
                  </a:lnTo>
                  <a:lnTo>
                    <a:pt x="146" y="34"/>
                  </a:lnTo>
                  <a:lnTo>
                    <a:pt x="150" y="33"/>
                  </a:lnTo>
                  <a:lnTo>
                    <a:pt x="155" y="32"/>
                  </a:lnTo>
                  <a:lnTo>
                    <a:pt x="161" y="30"/>
                  </a:lnTo>
                  <a:lnTo>
                    <a:pt x="165" y="28"/>
                  </a:lnTo>
                  <a:lnTo>
                    <a:pt x="172" y="29"/>
                  </a:lnTo>
                  <a:lnTo>
                    <a:pt x="176" y="30"/>
                  </a:lnTo>
                  <a:lnTo>
                    <a:pt x="178" y="31"/>
                  </a:lnTo>
                  <a:lnTo>
                    <a:pt x="180" y="38"/>
                  </a:lnTo>
                  <a:lnTo>
                    <a:pt x="181" y="39"/>
                  </a:lnTo>
                  <a:lnTo>
                    <a:pt x="183" y="42"/>
                  </a:lnTo>
                  <a:lnTo>
                    <a:pt x="184" y="45"/>
                  </a:lnTo>
                  <a:lnTo>
                    <a:pt x="185" y="47"/>
                  </a:lnTo>
                  <a:lnTo>
                    <a:pt x="184" y="48"/>
                  </a:lnTo>
                  <a:lnTo>
                    <a:pt x="183" y="50"/>
                  </a:lnTo>
                  <a:lnTo>
                    <a:pt x="181" y="52"/>
                  </a:lnTo>
                  <a:lnTo>
                    <a:pt x="181" y="54"/>
                  </a:lnTo>
                  <a:lnTo>
                    <a:pt x="179" y="54"/>
                  </a:lnTo>
                  <a:lnTo>
                    <a:pt x="178" y="56"/>
                  </a:lnTo>
                  <a:lnTo>
                    <a:pt x="173" y="56"/>
                  </a:lnTo>
                  <a:lnTo>
                    <a:pt x="172" y="57"/>
                  </a:lnTo>
                  <a:lnTo>
                    <a:pt x="171" y="60"/>
                  </a:lnTo>
                  <a:lnTo>
                    <a:pt x="168" y="62"/>
                  </a:lnTo>
                  <a:lnTo>
                    <a:pt x="167" y="64"/>
                  </a:lnTo>
                  <a:lnTo>
                    <a:pt x="167" y="67"/>
                  </a:lnTo>
                  <a:lnTo>
                    <a:pt x="167" y="71"/>
                  </a:lnTo>
                  <a:lnTo>
                    <a:pt x="166" y="77"/>
                  </a:lnTo>
                  <a:lnTo>
                    <a:pt x="165" y="80"/>
                  </a:lnTo>
                  <a:lnTo>
                    <a:pt x="167" y="82"/>
                  </a:lnTo>
                  <a:lnTo>
                    <a:pt x="172" y="82"/>
                  </a:lnTo>
                  <a:lnTo>
                    <a:pt x="173" y="83"/>
                  </a:lnTo>
                  <a:lnTo>
                    <a:pt x="175" y="85"/>
                  </a:lnTo>
                  <a:lnTo>
                    <a:pt x="176" y="87"/>
                  </a:lnTo>
                  <a:lnTo>
                    <a:pt x="182" y="88"/>
                  </a:lnTo>
                  <a:lnTo>
                    <a:pt x="184" y="90"/>
                  </a:lnTo>
                  <a:lnTo>
                    <a:pt x="185" y="92"/>
                  </a:lnTo>
                  <a:lnTo>
                    <a:pt x="186" y="93"/>
                  </a:lnTo>
                  <a:lnTo>
                    <a:pt x="185" y="99"/>
                  </a:lnTo>
                  <a:lnTo>
                    <a:pt x="183" y="105"/>
                  </a:lnTo>
                  <a:lnTo>
                    <a:pt x="184" y="109"/>
                  </a:lnTo>
                  <a:lnTo>
                    <a:pt x="184" y="113"/>
                  </a:lnTo>
                  <a:lnTo>
                    <a:pt x="185" y="119"/>
                  </a:lnTo>
                  <a:lnTo>
                    <a:pt x="185" y="122"/>
                  </a:lnTo>
                  <a:lnTo>
                    <a:pt x="183" y="124"/>
                  </a:lnTo>
                  <a:lnTo>
                    <a:pt x="183" y="126"/>
                  </a:lnTo>
                  <a:lnTo>
                    <a:pt x="184" y="128"/>
                  </a:lnTo>
                  <a:lnTo>
                    <a:pt x="183" y="134"/>
                  </a:lnTo>
                  <a:lnTo>
                    <a:pt x="181" y="135"/>
                  </a:lnTo>
                  <a:lnTo>
                    <a:pt x="180" y="136"/>
                  </a:lnTo>
                  <a:lnTo>
                    <a:pt x="178" y="137"/>
                  </a:lnTo>
                  <a:lnTo>
                    <a:pt x="178" y="140"/>
                  </a:lnTo>
                  <a:lnTo>
                    <a:pt x="176" y="143"/>
                  </a:lnTo>
                  <a:lnTo>
                    <a:pt x="175" y="145"/>
                  </a:lnTo>
                  <a:lnTo>
                    <a:pt x="175" y="146"/>
                  </a:lnTo>
                  <a:lnTo>
                    <a:pt x="176" y="147"/>
                  </a:lnTo>
                  <a:lnTo>
                    <a:pt x="176" y="149"/>
                  </a:lnTo>
                  <a:lnTo>
                    <a:pt x="174" y="151"/>
                  </a:lnTo>
                  <a:lnTo>
                    <a:pt x="173" y="152"/>
                  </a:lnTo>
                  <a:lnTo>
                    <a:pt x="170" y="153"/>
                  </a:lnTo>
                  <a:lnTo>
                    <a:pt x="167" y="152"/>
                  </a:lnTo>
                  <a:lnTo>
                    <a:pt x="165" y="151"/>
                  </a:lnTo>
                  <a:lnTo>
                    <a:pt x="167" y="149"/>
                  </a:lnTo>
                  <a:lnTo>
                    <a:pt x="166" y="147"/>
                  </a:lnTo>
                  <a:lnTo>
                    <a:pt x="165" y="146"/>
                  </a:lnTo>
                  <a:lnTo>
                    <a:pt x="163" y="143"/>
                  </a:lnTo>
                  <a:lnTo>
                    <a:pt x="162" y="141"/>
                  </a:lnTo>
                  <a:lnTo>
                    <a:pt x="161" y="143"/>
                  </a:lnTo>
                  <a:lnTo>
                    <a:pt x="158" y="146"/>
                  </a:lnTo>
                  <a:lnTo>
                    <a:pt x="152" y="150"/>
                  </a:lnTo>
                  <a:lnTo>
                    <a:pt x="150" y="150"/>
                  </a:lnTo>
                  <a:lnTo>
                    <a:pt x="143" y="149"/>
                  </a:lnTo>
                  <a:lnTo>
                    <a:pt x="138" y="147"/>
                  </a:lnTo>
                  <a:lnTo>
                    <a:pt x="135" y="143"/>
                  </a:lnTo>
                  <a:lnTo>
                    <a:pt x="134" y="139"/>
                  </a:lnTo>
                  <a:lnTo>
                    <a:pt x="131" y="135"/>
                  </a:lnTo>
                  <a:lnTo>
                    <a:pt x="129" y="133"/>
                  </a:lnTo>
                  <a:lnTo>
                    <a:pt x="126" y="132"/>
                  </a:lnTo>
                  <a:lnTo>
                    <a:pt x="125" y="132"/>
                  </a:lnTo>
                  <a:lnTo>
                    <a:pt x="121" y="134"/>
                  </a:lnTo>
                  <a:lnTo>
                    <a:pt x="120" y="135"/>
                  </a:lnTo>
                  <a:lnTo>
                    <a:pt x="120" y="137"/>
                  </a:lnTo>
                  <a:lnTo>
                    <a:pt x="120" y="139"/>
                  </a:lnTo>
                  <a:lnTo>
                    <a:pt x="121" y="140"/>
                  </a:lnTo>
                  <a:lnTo>
                    <a:pt x="121" y="141"/>
                  </a:lnTo>
                  <a:lnTo>
                    <a:pt x="121" y="143"/>
                  </a:lnTo>
                  <a:lnTo>
                    <a:pt x="120" y="145"/>
                  </a:lnTo>
                  <a:lnTo>
                    <a:pt x="120" y="147"/>
                  </a:lnTo>
                  <a:lnTo>
                    <a:pt x="108" y="151"/>
                  </a:lnTo>
                  <a:lnTo>
                    <a:pt x="106" y="149"/>
                  </a:lnTo>
                  <a:lnTo>
                    <a:pt x="104" y="148"/>
                  </a:lnTo>
                  <a:lnTo>
                    <a:pt x="102" y="149"/>
                  </a:lnTo>
                  <a:lnTo>
                    <a:pt x="97" y="150"/>
                  </a:lnTo>
                  <a:lnTo>
                    <a:pt x="95" y="149"/>
                  </a:lnTo>
                  <a:lnTo>
                    <a:pt x="93" y="148"/>
                  </a:lnTo>
                  <a:lnTo>
                    <a:pt x="93" y="149"/>
                  </a:lnTo>
                  <a:lnTo>
                    <a:pt x="92" y="150"/>
                  </a:lnTo>
                  <a:lnTo>
                    <a:pt x="93" y="156"/>
                  </a:lnTo>
                  <a:lnTo>
                    <a:pt x="93" y="158"/>
                  </a:lnTo>
                  <a:lnTo>
                    <a:pt x="91" y="162"/>
                  </a:lnTo>
                  <a:lnTo>
                    <a:pt x="91" y="164"/>
                  </a:lnTo>
                  <a:lnTo>
                    <a:pt x="94" y="164"/>
                  </a:lnTo>
                  <a:lnTo>
                    <a:pt x="96" y="165"/>
                  </a:lnTo>
                  <a:lnTo>
                    <a:pt x="97" y="167"/>
                  </a:lnTo>
                  <a:lnTo>
                    <a:pt x="98" y="168"/>
                  </a:lnTo>
                  <a:lnTo>
                    <a:pt x="98" y="169"/>
                  </a:lnTo>
                  <a:lnTo>
                    <a:pt x="96" y="171"/>
                  </a:lnTo>
                  <a:lnTo>
                    <a:pt x="96" y="173"/>
                  </a:lnTo>
                  <a:lnTo>
                    <a:pt x="97" y="175"/>
                  </a:lnTo>
                  <a:lnTo>
                    <a:pt x="99" y="176"/>
                  </a:lnTo>
                  <a:lnTo>
                    <a:pt x="102" y="178"/>
                  </a:lnTo>
                  <a:lnTo>
                    <a:pt x="104" y="179"/>
                  </a:lnTo>
                  <a:lnTo>
                    <a:pt x="104" y="181"/>
                  </a:lnTo>
                  <a:lnTo>
                    <a:pt x="102" y="182"/>
                  </a:lnTo>
                  <a:lnTo>
                    <a:pt x="102" y="184"/>
                  </a:lnTo>
                  <a:lnTo>
                    <a:pt x="101" y="186"/>
                  </a:lnTo>
                  <a:lnTo>
                    <a:pt x="101" y="188"/>
                  </a:lnTo>
                  <a:lnTo>
                    <a:pt x="102" y="189"/>
                  </a:lnTo>
                  <a:lnTo>
                    <a:pt x="102" y="190"/>
                  </a:lnTo>
                  <a:lnTo>
                    <a:pt x="101" y="192"/>
                  </a:lnTo>
                  <a:lnTo>
                    <a:pt x="99" y="191"/>
                  </a:lnTo>
                  <a:lnTo>
                    <a:pt x="98" y="192"/>
                  </a:lnTo>
                  <a:lnTo>
                    <a:pt x="96" y="191"/>
                  </a:lnTo>
                  <a:lnTo>
                    <a:pt x="91" y="186"/>
                  </a:lnTo>
                  <a:lnTo>
                    <a:pt x="90" y="185"/>
                  </a:lnTo>
                  <a:lnTo>
                    <a:pt x="83" y="190"/>
                  </a:lnTo>
                  <a:lnTo>
                    <a:pt x="82" y="191"/>
                  </a:lnTo>
                  <a:lnTo>
                    <a:pt x="80" y="193"/>
                  </a:lnTo>
                  <a:lnTo>
                    <a:pt x="78" y="198"/>
                  </a:lnTo>
                  <a:lnTo>
                    <a:pt x="75" y="195"/>
                  </a:lnTo>
                  <a:lnTo>
                    <a:pt x="72" y="190"/>
                  </a:lnTo>
                  <a:lnTo>
                    <a:pt x="69" y="187"/>
                  </a:lnTo>
                  <a:lnTo>
                    <a:pt x="62" y="182"/>
                  </a:lnTo>
                  <a:lnTo>
                    <a:pt x="61" y="178"/>
                  </a:lnTo>
                  <a:lnTo>
                    <a:pt x="53" y="169"/>
                  </a:lnTo>
                  <a:lnTo>
                    <a:pt x="42" y="161"/>
                  </a:lnTo>
                  <a:lnTo>
                    <a:pt x="34" y="154"/>
                  </a:lnTo>
                  <a:lnTo>
                    <a:pt x="33" y="152"/>
                  </a:lnTo>
                  <a:lnTo>
                    <a:pt x="34" y="152"/>
                  </a:lnTo>
                  <a:lnTo>
                    <a:pt x="42" y="156"/>
                  </a:lnTo>
                  <a:lnTo>
                    <a:pt x="43" y="156"/>
                  </a:lnTo>
                  <a:lnTo>
                    <a:pt x="44" y="155"/>
                  </a:lnTo>
                  <a:lnTo>
                    <a:pt x="41" y="153"/>
                  </a:lnTo>
                  <a:lnTo>
                    <a:pt x="38" y="151"/>
                  </a:lnTo>
                  <a:lnTo>
                    <a:pt x="35" y="151"/>
                  </a:lnTo>
                  <a:lnTo>
                    <a:pt x="31" y="151"/>
                  </a:lnTo>
                  <a:lnTo>
                    <a:pt x="30" y="149"/>
                  </a:lnTo>
                  <a:lnTo>
                    <a:pt x="29" y="146"/>
                  </a:lnTo>
                  <a:lnTo>
                    <a:pt x="29" y="145"/>
                  </a:lnTo>
                  <a:lnTo>
                    <a:pt x="26" y="143"/>
                  </a:lnTo>
                  <a:lnTo>
                    <a:pt x="23" y="138"/>
                  </a:lnTo>
                  <a:lnTo>
                    <a:pt x="22" y="136"/>
                  </a:lnTo>
                  <a:lnTo>
                    <a:pt x="19" y="134"/>
                  </a:lnTo>
                  <a:lnTo>
                    <a:pt x="20" y="134"/>
                  </a:lnTo>
                  <a:lnTo>
                    <a:pt x="25" y="136"/>
                  </a:lnTo>
                  <a:lnTo>
                    <a:pt x="25" y="135"/>
                  </a:lnTo>
                  <a:lnTo>
                    <a:pt x="25" y="134"/>
                  </a:lnTo>
                  <a:lnTo>
                    <a:pt x="20" y="132"/>
                  </a:lnTo>
                  <a:lnTo>
                    <a:pt x="18" y="132"/>
                  </a:lnTo>
                  <a:lnTo>
                    <a:pt x="18" y="130"/>
                  </a:lnTo>
                  <a:lnTo>
                    <a:pt x="18" y="129"/>
                  </a:lnTo>
                  <a:lnTo>
                    <a:pt x="15" y="122"/>
                  </a:lnTo>
                  <a:lnTo>
                    <a:pt x="11" y="118"/>
                  </a:lnTo>
                  <a:lnTo>
                    <a:pt x="11" y="115"/>
                  </a:lnTo>
                  <a:lnTo>
                    <a:pt x="20" y="125"/>
                  </a:lnTo>
                  <a:lnTo>
                    <a:pt x="21" y="125"/>
                  </a:lnTo>
                  <a:lnTo>
                    <a:pt x="23" y="125"/>
                  </a:lnTo>
                  <a:lnTo>
                    <a:pt x="26" y="124"/>
                  </a:lnTo>
                  <a:lnTo>
                    <a:pt x="26" y="123"/>
                  </a:lnTo>
                  <a:lnTo>
                    <a:pt x="24" y="122"/>
                  </a:lnTo>
                  <a:lnTo>
                    <a:pt x="22" y="122"/>
                  </a:lnTo>
                  <a:lnTo>
                    <a:pt x="20" y="122"/>
                  </a:lnTo>
                  <a:lnTo>
                    <a:pt x="19" y="122"/>
                  </a:lnTo>
                  <a:lnTo>
                    <a:pt x="19" y="121"/>
                  </a:lnTo>
                  <a:lnTo>
                    <a:pt x="21" y="116"/>
                  </a:lnTo>
                  <a:lnTo>
                    <a:pt x="20" y="116"/>
                  </a:lnTo>
                  <a:lnTo>
                    <a:pt x="19" y="117"/>
                  </a:lnTo>
                  <a:lnTo>
                    <a:pt x="18" y="118"/>
                  </a:lnTo>
                  <a:lnTo>
                    <a:pt x="16" y="118"/>
                  </a:lnTo>
                  <a:lnTo>
                    <a:pt x="12" y="115"/>
                  </a:lnTo>
                  <a:lnTo>
                    <a:pt x="8" y="108"/>
                  </a:lnTo>
                  <a:lnTo>
                    <a:pt x="7" y="106"/>
                  </a:lnTo>
                  <a:lnTo>
                    <a:pt x="6" y="104"/>
                  </a:lnTo>
                  <a:lnTo>
                    <a:pt x="5" y="103"/>
                  </a:lnTo>
                  <a:lnTo>
                    <a:pt x="0" y="93"/>
                  </a:lnTo>
                  <a:lnTo>
                    <a:pt x="2" y="93"/>
                  </a:lnTo>
                  <a:lnTo>
                    <a:pt x="4" y="96"/>
                  </a:lnTo>
                  <a:lnTo>
                    <a:pt x="8" y="95"/>
                  </a:lnTo>
                  <a:lnTo>
                    <a:pt x="9" y="94"/>
                  </a:lnTo>
                  <a:lnTo>
                    <a:pt x="11" y="94"/>
                  </a:lnTo>
                  <a:lnTo>
                    <a:pt x="13" y="94"/>
                  </a:lnTo>
                  <a:lnTo>
                    <a:pt x="14" y="92"/>
                  </a:lnTo>
                  <a:lnTo>
                    <a:pt x="19" y="84"/>
                  </a:lnTo>
                  <a:lnTo>
                    <a:pt x="20" y="75"/>
                  </a:lnTo>
                  <a:lnTo>
                    <a:pt x="20" y="70"/>
                  </a:lnTo>
                  <a:lnTo>
                    <a:pt x="19" y="64"/>
                  </a:lnTo>
                  <a:lnTo>
                    <a:pt x="21" y="62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3" y="67"/>
                  </a:lnTo>
                  <a:lnTo>
                    <a:pt x="25" y="69"/>
                  </a:lnTo>
                  <a:lnTo>
                    <a:pt x="29" y="69"/>
                  </a:lnTo>
                  <a:lnTo>
                    <a:pt x="33" y="71"/>
                  </a:lnTo>
                  <a:lnTo>
                    <a:pt x="35" y="72"/>
                  </a:lnTo>
                  <a:lnTo>
                    <a:pt x="36" y="70"/>
                  </a:lnTo>
                  <a:lnTo>
                    <a:pt x="42" y="67"/>
                  </a:lnTo>
                  <a:lnTo>
                    <a:pt x="40" y="67"/>
                  </a:lnTo>
                  <a:lnTo>
                    <a:pt x="35" y="67"/>
                  </a:lnTo>
                  <a:lnTo>
                    <a:pt x="27" y="64"/>
                  </a:lnTo>
                  <a:lnTo>
                    <a:pt x="25" y="62"/>
                  </a:lnTo>
                  <a:lnTo>
                    <a:pt x="22" y="58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25" y="52"/>
                  </a:lnTo>
                  <a:lnTo>
                    <a:pt x="27" y="53"/>
                  </a:lnTo>
                  <a:lnTo>
                    <a:pt x="28" y="54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0" y="53"/>
                  </a:lnTo>
                  <a:lnTo>
                    <a:pt x="30" y="48"/>
                  </a:lnTo>
                  <a:lnTo>
                    <a:pt x="29" y="42"/>
                  </a:lnTo>
                  <a:lnTo>
                    <a:pt x="29" y="41"/>
                  </a:lnTo>
                  <a:lnTo>
                    <a:pt x="30" y="41"/>
                  </a:lnTo>
                  <a:lnTo>
                    <a:pt x="31" y="39"/>
                  </a:lnTo>
                  <a:lnTo>
                    <a:pt x="32" y="39"/>
                  </a:lnTo>
                  <a:lnTo>
                    <a:pt x="34" y="39"/>
                  </a:lnTo>
                  <a:lnTo>
                    <a:pt x="35" y="41"/>
                  </a:lnTo>
                  <a:lnTo>
                    <a:pt x="36" y="42"/>
                  </a:lnTo>
                  <a:lnTo>
                    <a:pt x="38" y="42"/>
                  </a:lnTo>
                  <a:lnTo>
                    <a:pt x="39" y="43"/>
                  </a:lnTo>
                  <a:lnTo>
                    <a:pt x="40" y="43"/>
                  </a:lnTo>
                  <a:lnTo>
                    <a:pt x="41" y="42"/>
                  </a:lnTo>
                  <a:lnTo>
                    <a:pt x="42" y="42"/>
                  </a:lnTo>
                  <a:lnTo>
                    <a:pt x="47" y="42"/>
                  </a:lnTo>
                  <a:lnTo>
                    <a:pt x="52" y="42"/>
                  </a:lnTo>
                  <a:lnTo>
                    <a:pt x="61" y="42"/>
                  </a:lnTo>
                  <a:lnTo>
                    <a:pt x="70" y="42"/>
                  </a:lnTo>
                  <a:lnTo>
                    <a:pt x="78" y="42"/>
                  </a:lnTo>
                  <a:lnTo>
                    <a:pt x="85" y="42"/>
                  </a:lnTo>
                  <a:lnTo>
                    <a:pt x="85" y="38"/>
                  </a:lnTo>
                  <a:lnTo>
                    <a:pt x="85" y="32"/>
                  </a:lnTo>
                  <a:lnTo>
                    <a:pt x="85" y="25"/>
                  </a:lnTo>
                  <a:lnTo>
                    <a:pt x="85" y="18"/>
                  </a:lnTo>
                  <a:lnTo>
                    <a:pt x="85" y="12"/>
                  </a:lnTo>
                  <a:lnTo>
                    <a:pt x="85" y="4"/>
                  </a:lnTo>
                  <a:lnTo>
                    <a:pt x="85" y="3"/>
                  </a:lnTo>
                  <a:lnTo>
                    <a:pt x="85" y="1"/>
                  </a:lnTo>
                  <a:lnTo>
                    <a:pt x="85" y="0"/>
                  </a:lnTo>
                  <a:lnTo>
                    <a:pt x="92" y="0"/>
                  </a:lnTo>
                  <a:lnTo>
                    <a:pt x="104" y="1"/>
                  </a:lnTo>
                  <a:lnTo>
                    <a:pt x="109" y="1"/>
                  </a:lnTo>
                  <a:lnTo>
                    <a:pt x="111" y="1"/>
                  </a:lnTo>
                  <a:lnTo>
                    <a:pt x="118" y="0"/>
                  </a:lnTo>
                  <a:lnTo>
                    <a:pt x="123" y="1"/>
                  </a:lnTo>
                  <a:lnTo>
                    <a:pt x="125" y="1"/>
                  </a:lnTo>
                  <a:lnTo>
                    <a:pt x="128" y="2"/>
                  </a:lnTo>
                  <a:lnTo>
                    <a:pt x="134" y="2"/>
                  </a:lnTo>
                  <a:lnTo>
                    <a:pt x="142" y="1"/>
                  </a:lnTo>
                  <a:lnTo>
                    <a:pt x="145" y="2"/>
                  </a:lnTo>
                  <a:lnTo>
                    <a:pt x="146" y="3"/>
                  </a:lnTo>
                  <a:lnTo>
                    <a:pt x="14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8" name="Freeform 1055">
              <a:extLst>
                <a:ext uri="{FF2B5EF4-FFF2-40B4-BE49-F238E27FC236}">
                  <a16:creationId xmlns:a16="http://schemas.microsoft.com/office/drawing/2014/main" id="{F9E32515-9E67-8395-E5A4-3F0F78830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2927" y="9462721"/>
              <a:ext cx="175846" cy="258272"/>
            </a:xfrm>
            <a:custGeom>
              <a:avLst/>
              <a:gdLst>
                <a:gd name="T0" fmla="*/ 104 w 143"/>
                <a:gd name="T1" fmla="*/ 8 h 207"/>
                <a:gd name="T2" fmla="*/ 103 w 143"/>
                <a:gd name="T3" fmla="*/ 17 h 207"/>
                <a:gd name="T4" fmla="*/ 111 w 143"/>
                <a:gd name="T5" fmla="*/ 25 h 207"/>
                <a:gd name="T6" fmla="*/ 116 w 143"/>
                <a:gd name="T7" fmla="*/ 30 h 207"/>
                <a:gd name="T8" fmla="*/ 115 w 143"/>
                <a:gd name="T9" fmla="*/ 47 h 207"/>
                <a:gd name="T10" fmla="*/ 113 w 143"/>
                <a:gd name="T11" fmla="*/ 49 h 207"/>
                <a:gd name="T12" fmla="*/ 113 w 143"/>
                <a:gd name="T13" fmla="*/ 51 h 207"/>
                <a:gd name="T14" fmla="*/ 112 w 143"/>
                <a:gd name="T15" fmla="*/ 55 h 207"/>
                <a:gd name="T16" fmla="*/ 117 w 143"/>
                <a:gd name="T17" fmla="*/ 54 h 207"/>
                <a:gd name="T18" fmla="*/ 120 w 143"/>
                <a:gd name="T19" fmla="*/ 63 h 207"/>
                <a:gd name="T20" fmla="*/ 120 w 143"/>
                <a:gd name="T21" fmla="*/ 74 h 207"/>
                <a:gd name="T22" fmla="*/ 117 w 143"/>
                <a:gd name="T23" fmla="*/ 81 h 207"/>
                <a:gd name="T24" fmla="*/ 126 w 143"/>
                <a:gd name="T25" fmla="*/ 92 h 207"/>
                <a:gd name="T26" fmla="*/ 123 w 143"/>
                <a:gd name="T27" fmla="*/ 110 h 207"/>
                <a:gd name="T28" fmla="*/ 121 w 143"/>
                <a:gd name="T29" fmla="*/ 121 h 207"/>
                <a:gd name="T30" fmla="*/ 123 w 143"/>
                <a:gd name="T31" fmla="*/ 131 h 207"/>
                <a:gd name="T32" fmla="*/ 121 w 143"/>
                <a:gd name="T33" fmla="*/ 136 h 207"/>
                <a:gd name="T34" fmla="*/ 123 w 143"/>
                <a:gd name="T35" fmla="*/ 142 h 207"/>
                <a:gd name="T36" fmla="*/ 127 w 143"/>
                <a:gd name="T37" fmla="*/ 149 h 207"/>
                <a:gd name="T38" fmla="*/ 136 w 143"/>
                <a:gd name="T39" fmla="*/ 156 h 207"/>
                <a:gd name="T40" fmla="*/ 140 w 143"/>
                <a:gd name="T41" fmla="*/ 161 h 207"/>
                <a:gd name="T42" fmla="*/ 138 w 143"/>
                <a:gd name="T43" fmla="*/ 166 h 207"/>
                <a:gd name="T44" fmla="*/ 126 w 143"/>
                <a:gd name="T45" fmla="*/ 174 h 207"/>
                <a:gd name="T46" fmla="*/ 88 w 143"/>
                <a:gd name="T47" fmla="*/ 186 h 207"/>
                <a:gd name="T48" fmla="*/ 56 w 143"/>
                <a:gd name="T49" fmla="*/ 197 h 207"/>
                <a:gd name="T50" fmla="*/ 37 w 143"/>
                <a:gd name="T51" fmla="*/ 206 h 207"/>
                <a:gd name="T52" fmla="*/ 9 w 143"/>
                <a:gd name="T53" fmla="*/ 197 h 207"/>
                <a:gd name="T54" fmla="*/ 7 w 143"/>
                <a:gd name="T55" fmla="*/ 194 h 207"/>
                <a:gd name="T56" fmla="*/ 15 w 143"/>
                <a:gd name="T57" fmla="*/ 192 h 207"/>
                <a:gd name="T58" fmla="*/ 16 w 143"/>
                <a:gd name="T59" fmla="*/ 184 h 207"/>
                <a:gd name="T60" fmla="*/ 9 w 143"/>
                <a:gd name="T61" fmla="*/ 177 h 207"/>
                <a:gd name="T62" fmla="*/ 5 w 143"/>
                <a:gd name="T63" fmla="*/ 164 h 207"/>
                <a:gd name="T64" fmla="*/ 0 w 143"/>
                <a:gd name="T65" fmla="*/ 145 h 207"/>
                <a:gd name="T66" fmla="*/ 3 w 143"/>
                <a:gd name="T67" fmla="*/ 136 h 207"/>
                <a:gd name="T68" fmla="*/ 8 w 143"/>
                <a:gd name="T69" fmla="*/ 126 h 207"/>
                <a:gd name="T70" fmla="*/ 13 w 143"/>
                <a:gd name="T71" fmla="*/ 108 h 207"/>
                <a:gd name="T72" fmla="*/ 21 w 143"/>
                <a:gd name="T73" fmla="*/ 101 h 207"/>
                <a:gd name="T74" fmla="*/ 21 w 143"/>
                <a:gd name="T75" fmla="*/ 97 h 207"/>
                <a:gd name="T76" fmla="*/ 21 w 143"/>
                <a:gd name="T77" fmla="*/ 77 h 207"/>
                <a:gd name="T78" fmla="*/ 18 w 143"/>
                <a:gd name="T79" fmla="*/ 69 h 207"/>
                <a:gd name="T80" fmla="*/ 18 w 143"/>
                <a:gd name="T81" fmla="*/ 61 h 207"/>
                <a:gd name="T82" fmla="*/ 18 w 143"/>
                <a:gd name="T83" fmla="*/ 54 h 207"/>
                <a:gd name="T84" fmla="*/ 16 w 143"/>
                <a:gd name="T85" fmla="*/ 44 h 207"/>
                <a:gd name="T86" fmla="*/ 16 w 143"/>
                <a:gd name="T87" fmla="*/ 30 h 207"/>
                <a:gd name="T88" fmla="*/ 15 w 143"/>
                <a:gd name="T89" fmla="*/ 24 h 207"/>
                <a:gd name="T90" fmla="*/ 11 w 143"/>
                <a:gd name="T91" fmla="*/ 18 h 207"/>
                <a:gd name="T92" fmla="*/ 16 w 143"/>
                <a:gd name="T93" fmla="*/ 5 h 207"/>
                <a:gd name="T94" fmla="*/ 43 w 143"/>
                <a:gd name="T95" fmla="*/ 5 h 207"/>
                <a:gd name="T96" fmla="*/ 65 w 143"/>
                <a:gd name="T97" fmla="*/ 5 h 207"/>
                <a:gd name="T98" fmla="*/ 79 w 143"/>
                <a:gd name="T99" fmla="*/ 5 h 207"/>
                <a:gd name="T100" fmla="*/ 85 w 143"/>
                <a:gd name="T101" fmla="*/ 6 h 207"/>
                <a:gd name="T102" fmla="*/ 90 w 143"/>
                <a:gd name="T103" fmla="*/ 2 h 207"/>
                <a:gd name="T104" fmla="*/ 95 w 143"/>
                <a:gd name="T105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3" h="207">
                  <a:moveTo>
                    <a:pt x="102" y="2"/>
                  </a:moveTo>
                  <a:lnTo>
                    <a:pt x="104" y="4"/>
                  </a:lnTo>
                  <a:lnTo>
                    <a:pt x="104" y="5"/>
                  </a:lnTo>
                  <a:lnTo>
                    <a:pt x="104" y="8"/>
                  </a:lnTo>
                  <a:lnTo>
                    <a:pt x="102" y="11"/>
                  </a:lnTo>
                  <a:lnTo>
                    <a:pt x="101" y="15"/>
                  </a:lnTo>
                  <a:lnTo>
                    <a:pt x="101" y="16"/>
                  </a:lnTo>
                  <a:lnTo>
                    <a:pt x="103" y="17"/>
                  </a:lnTo>
                  <a:lnTo>
                    <a:pt x="106" y="19"/>
                  </a:lnTo>
                  <a:lnTo>
                    <a:pt x="107" y="21"/>
                  </a:lnTo>
                  <a:lnTo>
                    <a:pt x="109" y="23"/>
                  </a:lnTo>
                  <a:lnTo>
                    <a:pt x="111" y="25"/>
                  </a:lnTo>
                  <a:lnTo>
                    <a:pt x="115" y="27"/>
                  </a:lnTo>
                  <a:lnTo>
                    <a:pt x="117" y="28"/>
                  </a:lnTo>
                  <a:lnTo>
                    <a:pt x="116" y="28"/>
                  </a:lnTo>
                  <a:lnTo>
                    <a:pt x="116" y="30"/>
                  </a:lnTo>
                  <a:lnTo>
                    <a:pt x="115" y="40"/>
                  </a:lnTo>
                  <a:lnTo>
                    <a:pt x="115" y="43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4" y="48"/>
                  </a:lnTo>
                  <a:lnTo>
                    <a:pt x="114" y="48"/>
                  </a:lnTo>
                  <a:lnTo>
                    <a:pt x="113" y="48"/>
                  </a:lnTo>
                  <a:lnTo>
                    <a:pt x="113" y="49"/>
                  </a:lnTo>
                  <a:lnTo>
                    <a:pt x="113" y="50"/>
                  </a:lnTo>
                  <a:lnTo>
                    <a:pt x="115" y="51"/>
                  </a:lnTo>
                  <a:lnTo>
                    <a:pt x="115" y="51"/>
                  </a:lnTo>
                  <a:lnTo>
                    <a:pt x="113" y="51"/>
                  </a:lnTo>
                  <a:lnTo>
                    <a:pt x="112" y="52"/>
                  </a:lnTo>
                  <a:lnTo>
                    <a:pt x="112" y="54"/>
                  </a:lnTo>
                  <a:lnTo>
                    <a:pt x="112" y="55"/>
                  </a:lnTo>
                  <a:lnTo>
                    <a:pt x="112" y="55"/>
                  </a:lnTo>
                  <a:lnTo>
                    <a:pt x="112" y="56"/>
                  </a:lnTo>
                  <a:lnTo>
                    <a:pt x="114" y="56"/>
                  </a:lnTo>
                  <a:lnTo>
                    <a:pt x="116" y="54"/>
                  </a:lnTo>
                  <a:lnTo>
                    <a:pt x="117" y="54"/>
                  </a:lnTo>
                  <a:lnTo>
                    <a:pt x="119" y="54"/>
                  </a:lnTo>
                  <a:lnTo>
                    <a:pt x="121" y="57"/>
                  </a:lnTo>
                  <a:lnTo>
                    <a:pt x="121" y="58"/>
                  </a:lnTo>
                  <a:lnTo>
                    <a:pt x="120" y="63"/>
                  </a:lnTo>
                  <a:lnTo>
                    <a:pt x="119" y="66"/>
                  </a:lnTo>
                  <a:lnTo>
                    <a:pt x="119" y="71"/>
                  </a:lnTo>
                  <a:lnTo>
                    <a:pt x="120" y="73"/>
                  </a:lnTo>
                  <a:lnTo>
                    <a:pt x="120" y="74"/>
                  </a:lnTo>
                  <a:lnTo>
                    <a:pt x="119" y="75"/>
                  </a:lnTo>
                  <a:lnTo>
                    <a:pt x="116" y="78"/>
                  </a:lnTo>
                  <a:lnTo>
                    <a:pt x="116" y="79"/>
                  </a:lnTo>
                  <a:lnTo>
                    <a:pt x="117" y="81"/>
                  </a:lnTo>
                  <a:lnTo>
                    <a:pt x="120" y="84"/>
                  </a:lnTo>
                  <a:lnTo>
                    <a:pt x="124" y="86"/>
                  </a:lnTo>
                  <a:lnTo>
                    <a:pt x="126" y="90"/>
                  </a:lnTo>
                  <a:lnTo>
                    <a:pt x="126" y="92"/>
                  </a:lnTo>
                  <a:lnTo>
                    <a:pt x="125" y="94"/>
                  </a:lnTo>
                  <a:lnTo>
                    <a:pt x="123" y="95"/>
                  </a:lnTo>
                  <a:lnTo>
                    <a:pt x="123" y="97"/>
                  </a:lnTo>
                  <a:lnTo>
                    <a:pt x="123" y="110"/>
                  </a:lnTo>
                  <a:lnTo>
                    <a:pt x="120" y="117"/>
                  </a:lnTo>
                  <a:lnTo>
                    <a:pt x="120" y="118"/>
                  </a:lnTo>
                  <a:lnTo>
                    <a:pt x="120" y="120"/>
                  </a:lnTo>
                  <a:lnTo>
                    <a:pt x="121" y="121"/>
                  </a:lnTo>
                  <a:lnTo>
                    <a:pt x="123" y="121"/>
                  </a:lnTo>
                  <a:lnTo>
                    <a:pt x="125" y="123"/>
                  </a:lnTo>
                  <a:lnTo>
                    <a:pt x="124" y="127"/>
                  </a:lnTo>
                  <a:lnTo>
                    <a:pt x="123" y="131"/>
                  </a:lnTo>
                  <a:lnTo>
                    <a:pt x="123" y="133"/>
                  </a:lnTo>
                  <a:lnTo>
                    <a:pt x="123" y="134"/>
                  </a:lnTo>
                  <a:lnTo>
                    <a:pt x="121" y="135"/>
                  </a:lnTo>
                  <a:lnTo>
                    <a:pt x="121" y="136"/>
                  </a:lnTo>
                  <a:lnTo>
                    <a:pt x="121" y="137"/>
                  </a:lnTo>
                  <a:lnTo>
                    <a:pt x="121" y="138"/>
                  </a:lnTo>
                  <a:lnTo>
                    <a:pt x="121" y="140"/>
                  </a:lnTo>
                  <a:lnTo>
                    <a:pt x="123" y="142"/>
                  </a:lnTo>
                  <a:lnTo>
                    <a:pt x="126" y="147"/>
                  </a:lnTo>
                  <a:lnTo>
                    <a:pt x="126" y="148"/>
                  </a:lnTo>
                  <a:lnTo>
                    <a:pt x="127" y="148"/>
                  </a:lnTo>
                  <a:lnTo>
                    <a:pt x="127" y="149"/>
                  </a:lnTo>
                  <a:lnTo>
                    <a:pt x="128" y="151"/>
                  </a:lnTo>
                  <a:lnTo>
                    <a:pt x="131" y="154"/>
                  </a:lnTo>
                  <a:lnTo>
                    <a:pt x="133" y="156"/>
                  </a:lnTo>
                  <a:lnTo>
                    <a:pt x="136" y="156"/>
                  </a:lnTo>
                  <a:lnTo>
                    <a:pt x="136" y="158"/>
                  </a:lnTo>
                  <a:lnTo>
                    <a:pt x="138" y="159"/>
                  </a:lnTo>
                  <a:lnTo>
                    <a:pt x="139" y="161"/>
                  </a:lnTo>
                  <a:lnTo>
                    <a:pt x="140" y="161"/>
                  </a:lnTo>
                  <a:lnTo>
                    <a:pt x="142" y="161"/>
                  </a:lnTo>
                  <a:lnTo>
                    <a:pt x="142" y="163"/>
                  </a:lnTo>
                  <a:lnTo>
                    <a:pt x="140" y="164"/>
                  </a:lnTo>
                  <a:lnTo>
                    <a:pt x="138" y="166"/>
                  </a:lnTo>
                  <a:lnTo>
                    <a:pt x="137" y="169"/>
                  </a:lnTo>
                  <a:lnTo>
                    <a:pt x="134" y="172"/>
                  </a:lnTo>
                  <a:lnTo>
                    <a:pt x="128" y="174"/>
                  </a:lnTo>
                  <a:lnTo>
                    <a:pt x="126" y="174"/>
                  </a:lnTo>
                  <a:lnTo>
                    <a:pt x="112" y="174"/>
                  </a:lnTo>
                  <a:lnTo>
                    <a:pt x="100" y="180"/>
                  </a:lnTo>
                  <a:lnTo>
                    <a:pt x="93" y="182"/>
                  </a:lnTo>
                  <a:lnTo>
                    <a:pt x="88" y="186"/>
                  </a:lnTo>
                  <a:lnTo>
                    <a:pt x="83" y="188"/>
                  </a:lnTo>
                  <a:lnTo>
                    <a:pt x="79" y="191"/>
                  </a:lnTo>
                  <a:lnTo>
                    <a:pt x="70" y="192"/>
                  </a:lnTo>
                  <a:lnTo>
                    <a:pt x="56" y="197"/>
                  </a:lnTo>
                  <a:lnTo>
                    <a:pt x="52" y="199"/>
                  </a:lnTo>
                  <a:lnTo>
                    <a:pt x="47" y="202"/>
                  </a:lnTo>
                  <a:lnTo>
                    <a:pt x="40" y="206"/>
                  </a:lnTo>
                  <a:lnTo>
                    <a:pt x="37" y="206"/>
                  </a:lnTo>
                  <a:lnTo>
                    <a:pt x="32" y="202"/>
                  </a:lnTo>
                  <a:lnTo>
                    <a:pt x="28" y="200"/>
                  </a:lnTo>
                  <a:lnTo>
                    <a:pt x="17" y="198"/>
                  </a:lnTo>
                  <a:lnTo>
                    <a:pt x="9" y="197"/>
                  </a:lnTo>
                  <a:lnTo>
                    <a:pt x="5" y="195"/>
                  </a:lnTo>
                  <a:lnTo>
                    <a:pt x="4" y="195"/>
                  </a:lnTo>
                  <a:lnTo>
                    <a:pt x="5" y="194"/>
                  </a:lnTo>
                  <a:lnTo>
                    <a:pt x="7" y="194"/>
                  </a:lnTo>
                  <a:lnTo>
                    <a:pt x="10" y="194"/>
                  </a:lnTo>
                  <a:lnTo>
                    <a:pt x="12" y="194"/>
                  </a:lnTo>
                  <a:lnTo>
                    <a:pt x="14" y="193"/>
                  </a:lnTo>
                  <a:lnTo>
                    <a:pt x="15" y="192"/>
                  </a:lnTo>
                  <a:lnTo>
                    <a:pt x="15" y="190"/>
                  </a:lnTo>
                  <a:lnTo>
                    <a:pt x="15" y="188"/>
                  </a:lnTo>
                  <a:lnTo>
                    <a:pt x="16" y="187"/>
                  </a:lnTo>
                  <a:lnTo>
                    <a:pt x="16" y="184"/>
                  </a:lnTo>
                  <a:lnTo>
                    <a:pt x="15" y="179"/>
                  </a:lnTo>
                  <a:lnTo>
                    <a:pt x="14" y="178"/>
                  </a:lnTo>
                  <a:lnTo>
                    <a:pt x="9" y="178"/>
                  </a:lnTo>
                  <a:lnTo>
                    <a:pt x="9" y="177"/>
                  </a:lnTo>
                  <a:lnTo>
                    <a:pt x="8" y="175"/>
                  </a:lnTo>
                  <a:lnTo>
                    <a:pt x="7" y="173"/>
                  </a:lnTo>
                  <a:lnTo>
                    <a:pt x="6" y="169"/>
                  </a:lnTo>
                  <a:lnTo>
                    <a:pt x="5" y="164"/>
                  </a:lnTo>
                  <a:lnTo>
                    <a:pt x="2" y="155"/>
                  </a:lnTo>
                  <a:lnTo>
                    <a:pt x="1" y="152"/>
                  </a:lnTo>
                  <a:lnTo>
                    <a:pt x="0" y="149"/>
                  </a:lnTo>
                  <a:lnTo>
                    <a:pt x="0" y="145"/>
                  </a:lnTo>
                  <a:lnTo>
                    <a:pt x="1" y="144"/>
                  </a:lnTo>
                  <a:lnTo>
                    <a:pt x="1" y="142"/>
                  </a:lnTo>
                  <a:lnTo>
                    <a:pt x="0" y="140"/>
                  </a:lnTo>
                  <a:lnTo>
                    <a:pt x="3" y="136"/>
                  </a:lnTo>
                  <a:lnTo>
                    <a:pt x="7" y="131"/>
                  </a:lnTo>
                  <a:lnTo>
                    <a:pt x="8" y="129"/>
                  </a:lnTo>
                  <a:lnTo>
                    <a:pt x="8" y="127"/>
                  </a:lnTo>
                  <a:lnTo>
                    <a:pt x="8" y="126"/>
                  </a:lnTo>
                  <a:lnTo>
                    <a:pt x="10" y="120"/>
                  </a:lnTo>
                  <a:lnTo>
                    <a:pt x="12" y="112"/>
                  </a:lnTo>
                  <a:lnTo>
                    <a:pt x="13" y="109"/>
                  </a:lnTo>
                  <a:lnTo>
                    <a:pt x="13" y="108"/>
                  </a:lnTo>
                  <a:lnTo>
                    <a:pt x="15" y="106"/>
                  </a:lnTo>
                  <a:lnTo>
                    <a:pt x="15" y="104"/>
                  </a:lnTo>
                  <a:lnTo>
                    <a:pt x="19" y="101"/>
                  </a:lnTo>
                  <a:lnTo>
                    <a:pt x="21" y="101"/>
                  </a:lnTo>
                  <a:lnTo>
                    <a:pt x="21" y="99"/>
                  </a:lnTo>
                  <a:lnTo>
                    <a:pt x="20" y="98"/>
                  </a:lnTo>
                  <a:lnTo>
                    <a:pt x="21" y="97"/>
                  </a:lnTo>
                  <a:lnTo>
                    <a:pt x="21" y="97"/>
                  </a:lnTo>
                  <a:lnTo>
                    <a:pt x="23" y="96"/>
                  </a:lnTo>
                  <a:lnTo>
                    <a:pt x="24" y="95"/>
                  </a:lnTo>
                  <a:lnTo>
                    <a:pt x="23" y="86"/>
                  </a:lnTo>
                  <a:lnTo>
                    <a:pt x="21" y="77"/>
                  </a:lnTo>
                  <a:lnTo>
                    <a:pt x="21" y="76"/>
                  </a:lnTo>
                  <a:lnTo>
                    <a:pt x="20" y="75"/>
                  </a:lnTo>
                  <a:lnTo>
                    <a:pt x="19" y="71"/>
                  </a:lnTo>
                  <a:lnTo>
                    <a:pt x="18" y="69"/>
                  </a:lnTo>
                  <a:lnTo>
                    <a:pt x="16" y="68"/>
                  </a:lnTo>
                  <a:lnTo>
                    <a:pt x="16" y="67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49"/>
                  </a:lnTo>
                  <a:lnTo>
                    <a:pt x="15" y="46"/>
                  </a:lnTo>
                  <a:lnTo>
                    <a:pt x="16" y="44"/>
                  </a:lnTo>
                  <a:lnTo>
                    <a:pt x="16" y="40"/>
                  </a:lnTo>
                  <a:lnTo>
                    <a:pt x="15" y="35"/>
                  </a:lnTo>
                  <a:lnTo>
                    <a:pt x="15" y="31"/>
                  </a:lnTo>
                  <a:lnTo>
                    <a:pt x="16" y="30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4" y="26"/>
                  </a:lnTo>
                  <a:lnTo>
                    <a:pt x="15" y="24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1"/>
                  </a:lnTo>
                  <a:lnTo>
                    <a:pt x="11" y="18"/>
                  </a:lnTo>
                  <a:lnTo>
                    <a:pt x="11" y="14"/>
                  </a:lnTo>
                  <a:lnTo>
                    <a:pt x="13" y="6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24" y="5"/>
                  </a:lnTo>
                  <a:lnTo>
                    <a:pt x="33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53" y="5"/>
                  </a:lnTo>
                  <a:lnTo>
                    <a:pt x="55" y="4"/>
                  </a:lnTo>
                  <a:lnTo>
                    <a:pt x="65" y="5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9" y="5"/>
                  </a:lnTo>
                  <a:lnTo>
                    <a:pt x="82" y="5"/>
                  </a:lnTo>
                  <a:lnTo>
                    <a:pt x="84" y="8"/>
                  </a:lnTo>
                  <a:lnTo>
                    <a:pt x="84" y="8"/>
                  </a:lnTo>
                  <a:lnTo>
                    <a:pt x="85" y="6"/>
                  </a:lnTo>
                  <a:lnTo>
                    <a:pt x="87" y="6"/>
                  </a:lnTo>
                  <a:lnTo>
                    <a:pt x="88" y="5"/>
                  </a:lnTo>
                  <a:lnTo>
                    <a:pt x="90" y="4"/>
                  </a:lnTo>
                  <a:lnTo>
                    <a:pt x="90" y="2"/>
                  </a:lnTo>
                  <a:lnTo>
                    <a:pt x="92" y="2"/>
                  </a:lnTo>
                  <a:lnTo>
                    <a:pt x="93" y="2"/>
                  </a:lnTo>
                  <a:lnTo>
                    <a:pt x="94" y="1"/>
                  </a:lnTo>
                  <a:lnTo>
                    <a:pt x="95" y="0"/>
                  </a:lnTo>
                  <a:lnTo>
                    <a:pt x="10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19" name="Freeform 1057">
              <a:extLst>
                <a:ext uri="{FF2B5EF4-FFF2-40B4-BE49-F238E27FC236}">
                  <a16:creationId xmlns:a16="http://schemas.microsoft.com/office/drawing/2014/main" id="{CF0DC582-0BE1-2B01-A024-79E9A45BA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4398" y="9352817"/>
              <a:ext cx="120894" cy="32971"/>
            </a:xfrm>
            <a:custGeom>
              <a:avLst/>
              <a:gdLst>
                <a:gd name="T0" fmla="*/ 2 w 97"/>
                <a:gd name="T1" fmla="*/ 22 h 26"/>
                <a:gd name="T2" fmla="*/ 3 w 97"/>
                <a:gd name="T3" fmla="*/ 13 h 26"/>
                <a:gd name="T4" fmla="*/ 7 w 97"/>
                <a:gd name="T5" fmla="*/ 13 h 26"/>
                <a:gd name="T6" fmla="*/ 9 w 97"/>
                <a:gd name="T7" fmla="*/ 17 h 26"/>
                <a:gd name="T8" fmla="*/ 18 w 97"/>
                <a:gd name="T9" fmla="*/ 17 h 26"/>
                <a:gd name="T10" fmla="*/ 20 w 97"/>
                <a:gd name="T11" fmla="*/ 16 h 26"/>
                <a:gd name="T12" fmla="*/ 27 w 97"/>
                <a:gd name="T13" fmla="*/ 13 h 26"/>
                <a:gd name="T14" fmla="*/ 39 w 97"/>
                <a:gd name="T15" fmla="*/ 12 h 26"/>
                <a:gd name="T16" fmla="*/ 45 w 97"/>
                <a:gd name="T17" fmla="*/ 12 h 26"/>
                <a:gd name="T18" fmla="*/ 40 w 97"/>
                <a:gd name="T19" fmla="*/ 10 h 26"/>
                <a:gd name="T20" fmla="*/ 22 w 97"/>
                <a:gd name="T21" fmla="*/ 12 h 26"/>
                <a:gd name="T22" fmla="*/ 12 w 97"/>
                <a:gd name="T23" fmla="*/ 15 h 26"/>
                <a:gd name="T24" fmla="*/ 8 w 97"/>
                <a:gd name="T25" fmla="*/ 8 h 26"/>
                <a:gd name="T26" fmla="*/ 26 w 97"/>
                <a:gd name="T27" fmla="*/ 7 h 26"/>
                <a:gd name="T28" fmla="*/ 42 w 97"/>
                <a:gd name="T29" fmla="*/ 8 h 26"/>
                <a:gd name="T30" fmla="*/ 50 w 97"/>
                <a:gd name="T31" fmla="*/ 1 h 26"/>
                <a:gd name="T32" fmla="*/ 57 w 97"/>
                <a:gd name="T33" fmla="*/ 0 h 26"/>
                <a:gd name="T34" fmla="*/ 66 w 97"/>
                <a:gd name="T35" fmla="*/ 5 h 26"/>
                <a:gd name="T36" fmla="*/ 72 w 97"/>
                <a:gd name="T37" fmla="*/ 7 h 26"/>
                <a:gd name="T38" fmla="*/ 78 w 97"/>
                <a:gd name="T39" fmla="*/ 10 h 26"/>
                <a:gd name="T40" fmla="*/ 81 w 97"/>
                <a:gd name="T41" fmla="*/ 11 h 26"/>
                <a:gd name="T42" fmla="*/ 86 w 97"/>
                <a:gd name="T43" fmla="*/ 9 h 26"/>
                <a:gd name="T44" fmla="*/ 96 w 97"/>
                <a:gd name="T45" fmla="*/ 12 h 26"/>
                <a:gd name="T46" fmla="*/ 96 w 97"/>
                <a:gd name="T47" fmla="*/ 16 h 26"/>
                <a:gd name="T48" fmla="*/ 83 w 97"/>
                <a:gd name="T49" fmla="*/ 19 h 26"/>
                <a:gd name="T50" fmla="*/ 69 w 97"/>
                <a:gd name="T51" fmla="*/ 15 h 26"/>
                <a:gd name="T52" fmla="*/ 62 w 97"/>
                <a:gd name="T53" fmla="*/ 13 h 26"/>
                <a:gd name="T54" fmla="*/ 57 w 97"/>
                <a:gd name="T55" fmla="*/ 10 h 26"/>
                <a:gd name="T56" fmla="*/ 53 w 97"/>
                <a:gd name="T57" fmla="*/ 8 h 26"/>
                <a:gd name="T58" fmla="*/ 51 w 97"/>
                <a:gd name="T59" fmla="*/ 11 h 26"/>
                <a:gd name="T60" fmla="*/ 49 w 97"/>
                <a:gd name="T61" fmla="*/ 14 h 26"/>
                <a:gd name="T62" fmla="*/ 37 w 97"/>
                <a:gd name="T63" fmla="*/ 15 h 26"/>
                <a:gd name="T64" fmla="*/ 33 w 97"/>
                <a:gd name="T65" fmla="*/ 16 h 26"/>
                <a:gd name="T66" fmla="*/ 25 w 97"/>
                <a:gd name="T67" fmla="*/ 22 h 26"/>
                <a:gd name="T68" fmla="*/ 12 w 97"/>
                <a:gd name="T69" fmla="*/ 22 h 26"/>
                <a:gd name="T70" fmla="*/ 4 w 97"/>
                <a:gd name="T7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26">
                  <a:moveTo>
                    <a:pt x="2" y="25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3" y="18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7" y="13"/>
                  </a:lnTo>
                  <a:lnTo>
                    <a:pt x="33" y="13"/>
                  </a:lnTo>
                  <a:lnTo>
                    <a:pt x="39" y="12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0" y="10"/>
                  </a:lnTo>
                  <a:lnTo>
                    <a:pt x="31" y="12"/>
                  </a:lnTo>
                  <a:lnTo>
                    <a:pt x="22" y="12"/>
                  </a:lnTo>
                  <a:lnTo>
                    <a:pt x="15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8" y="8"/>
                  </a:lnTo>
                  <a:lnTo>
                    <a:pt x="17" y="7"/>
                  </a:lnTo>
                  <a:lnTo>
                    <a:pt x="26" y="7"/>
                  </a:lnTo>
                  <a:lnTo>
                    <a:pt x="37" y="8"/>
                  </a:lnTo>
                  <a:lnTo>
                    <a:pt x="42" y="8"/>
                  </a:lnTo>
                  <a:lnTo>
                    <a:pt x="45" y="3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2" y="7"/>
                  </a:lnTo>
                  <a:lnTo>
                    <a:pt x="74" y="8"/>
                  </a:lnTo>
                  <a:lnTo>
                    <a:pt x="78" y="10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91" y="9"/>
                  </a:lnTo>
                  <a:lnTo>
                    <a:pt x="96" y="12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0" y="17"/>
                  </a:lnTo>
                  <a:lnTo>
                    <a:pt x="83" y="19"/>
                  </a:lnTo>
                  <a:lnTo>
                    <a:pt x="76" y="18"/>
                  </a:lnTo>
                  <a:lnTo>
                    <a:pt x="69" y="15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0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2" y="10"/>
                  </a:lnTo>
                  <a:lnTo>
                    <a:pt x="51" y="11"/>
                  </a:lnTo>
                  <a:lnTo>
                    <a:pt x="51" y="13"/>
                  </a:lnTo>
                  <a:lnTo>
                    <a:pt x="49" y="14"/>
                  </a:lnTo>
                  <a:lnTo>
                    <a:pt x="43" y="15"/>
                  </a:lnTo>
                  <a:lnTo>
                    <a:pt x="37" y="15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2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0" name="Freeform 1058">
              <a:extLst>
                <a:ext uri="{FF2B5EF4-FFF2-40B4-BE49-F238E27FC236}">
                  <a16:creationId xmlns:a16="http://schemas.microsoft.com/office/drawing/2014/main" id="{52B65AF4-B2B0-9D3C-17AD-4CCF23802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4398" y="9352817"/>
              <a:ext cx="120894" cy="32971"/>
            </a:xfrm>
            <a:custGeom>
              <a:avLst/>
              <a:gdLst>
                <a:gd name="T0" fmla="*/ 2 w 97"/>
                <a:gd name="T1" fmla="*/ 22 h 26"/>
                <a:gd name="T2" fmla="*/ 3 w 97"/>
                <a:gd name="T3" fmla="*/ 13 h 26"/>
                <a:gd name="T4" fmla="*/ 7 w 97"/>
                <a:gd name="T5" fmla="*/ 13 h 26"/>
                <a:gd name="T6" fmla="*/ 9 w 97"/>
                <a:gd name="T7" fmla="*/ 17 h 26"/>
                <a:gd name="T8" fmla="*/ 18 w 97"/>
                <a:gd name="T9" fmla="*/ 17 h 26"/>
                <a:gd name="T10" fmla="*/ 20 w 97"/>
                <a:gd name="T11" fmla="*/ 16 h 26"/>
                <a:gd name="T12" fmla="*/ 27 w 97"/>
                <a:gd name="T13" fmla="*/ 13 h 26"/>
                <a:gd name="T14" fmla="*/ 39 w 97"/>
                <a:gd name="T15" fmla="*/ 12 h 26"/>
                <a:gd name="T16" fmla="*/ 45 w 97"/>
                <a:gd name="T17" fmla="*/ 12 h 26"/>
                <a:gd name="T18" fmla="*/ 40 w 97"/>
                <a:gd name="T19" fmla="*/ 10 h 26"/>
                <a:gd name="T20" fmla="*/ 22 w 97"/>
                <a:gd name="T21" fmla="*/ 12 h 26"/>
                <a:gd name="T22" fmla="*/ 12 w 97"/>
                <a:gd name="T23" fmla="*/ 15 h 26"/>
                <a:gd name="T24" fmla="*/ 8 w 97"/>
                <a:gd name="T25" fmla="*/ 8 h 26"/>
                <a:gd name="T26" fmla="*/ 26 w 97"/>
                <a:gd name="T27" fmla="*/ 7 h 26"/>
                <a:gd name="T28" fmla="*/ 42 w 97"/>
                <a:gd name="T29" fmla="*/ 8 h 26"/>
                <a:gd name="T30" fmla="*/ 50 w 97"/>
                <a:gd name="T31" fmla="*/ 1 h 26"/>
                <a:gd name="T32" fmla="*/ 57 w 97"/>
                <a:gd name="T33" fmla="*/ 0 h 26"/>
                <a:gd name="T34" fmla="*/ 66 w 97"/>
                <a:gd name="T35" fmla="*/ 5 h 26"/>
                <a:gd name="T36" fmla="*/ 72 w 97"/>
                <a:gd name="T37" fmla="*/ 7 h 26"/>
                <a:gd name="T38" fmla="*/ 78 w 97"/>
                <a:gd name="T39" fmla="*/ 10 h 26"/>
                <a:gd name="T40" fmla="*/ 81 w 97"/>
                <a:gd name="T41" fmla="*/ 11 h 26"/>
                <a:gd name="T42" fmla="*/ 86 w 97"/>
                <a:gd name="T43" fmla="*/ 9 h 26"/>
                <a:gd name="T44" fmla="*/ 96 w 97"/>
                <a:gd name="T45" fmla="*/ 12 h 26"/>
                <a:gd name="T46" fmla="*/ 96 w 97"/>
                <a:gd name="T47" fmla="*/ 16 h 26"/>
                <a:gd name="T48" fmla="*/ 83 w 97"/>
                <a:gd name="T49" fmla="*/ 19 h 26"/>
                <a:gd name="T50" fmla="*/ 69 w 97"/>
                <a:gd name="T51" fmla="*/ 15 h 26"/>
                <a:gd name="T52" fmla="*/ 62 w 97"/>
                <a:gd name="T53" fmla="*/ 13 h 26"/>
                <a:gd name="T54" fmla="*/ 57 w 97"/>
                <a:gd name="T55" fmla="*/ 10 h 26"/>
                <a:gd name="T56" fmla="*/ 53 w 97"/>
                <a:gd name="T57" fmla="*/ 8 h 26"/>
                <a:gd name="T58" fmla="*/ 51 w 97"/>
                <a:gd name="T59" fmla="*/ 11 h 26"/>
                <a:gd name="T60" fmla="*/ 49 w 97"/>
                <a:gd name="T61" fmla="*/ 14 h 26"/>
                <a:gd name="T62" fmla="*/ 37 w 97"/>
                <a:gd name="T63" fmla="*/ 15 h 26"/>
                <a:gd name="T64" fmla="*/ 33 w 97"/>
                <a:gd name="T65" fmla="*/ 16 h 26"/>
                <a:gd name="T66" fmla="*/ 25 w 97"/>
                <a:gd name="T67" fmla="*/ 22 h 26"/>
                <a:gd name="T68" fmla="*/ 12 w 97"/>
                <a:gd name="T69" fmla="*/ 22 h 26"/>
                <a:gd name="T70" fmla="*/ 4 w 97"/>
                <a:gd name="T71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7" h="26">
                  <a:moveTo>
                    <a:pt x="2" y="25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9" y="17"/>
                  </a:lnTo>
                  <a:lnTo>
                    <a:pt x="13" y="18"/>
                  </a:lnTo>
                  <a:lnTo>
                    <a:pt x="18" y="17"/>
                  </a:lnTo>
                  <a:lnTo>
                    <a:pt x="20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7" y="13"/>
                  </a:lnTo>
                  <a:lnTo>
                    <a:pt x="33" y="13"/>
                  </a:lnTo>
                  <a:lnTo>
                    <a:pt x="39" y="12"/>
                  </a:lnTo>
                  <a:lnTo>
                    <a:pt x="44" y="12"/>
                  </a:lnTo>
                  <a:lnTo>
                    <a:pt x="45" y="12"/>
                  </a:lnTo>
                  <a:lnTo>
                    <a:pt x="44" y="11"/>
                  </a:lnTo>
                  <a:lnTo>
                    <a:pt x="40" y="10"/>
                  </a:lnTo>
                  <a:lnTo>
                    <a:pt x="31" y="12"/>
                  </a:lnTo>
                  <a:lnTo>
                    <a:pt x="22" y="12"/>
                  </a:lnTo>
                  <a:lnTo>
                    <a:pt x="15" y="16"/>
                  </a:lnTo>
                  <a:lnTo>
                    <a:pt x="12" y="15"/>
                  </a:lnTo>
                  <a:lnTo>
                    <a:pt x="9" y="12"/>
                  </a:lnTo>
                  <a:lnTo>
                    <a:pt x="8" y="8"/>
                  </a:lnTo>
                  <a:lnTo>
                    <a:pt x="17" y="7"/>
                  </a:lnTo>
                  <a:lnTo>
                    <a:pt x="26" y="7"/>
                  </a:lnTo>
                  <a:lnTo>
                    <a:pt x="37" y="8"/>
                  </a:lnTo>
                  <a:lnTo>
                    <a:pt x="42" y="8"/>
                  </a:lnTo>
                  <a:lnTo>
                    <a:pt x="45" y="3"/>
                  </a:lnTo>
                  <a:lnTo>
                    <a:pt x="50" y="1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61" y="1"/>
                  </a:lnTo>
                  <a:lnTo>
                    <a:pt x="66" y="5"/>
                  </a:lnTo>
                  <a:lnTo>
                    <a:pt x="69" y="6"/>
                  </a:lnTo>
                  <a:lnTo>
                    <a:pt x="72" y="7"/>
                  </a:lnTo>
                  <a:lnTo>
                    <a:pt x="74" y="8"/>
                  </a:lnTo>
                  <a:lnTo>
                    <a:pt x="78" y="10"/>
                  </a:lnTo>
                  <a:lnTo>
                    <a:pt x="80" y="11"/>
                  </a:lnTo>
                  <a:lnTo>
                    <a:pt x="81" y="11"/>
                  </a:lnTo>
                  <a:lnTo>
                    <a:pt x="84" y="10"/>
                  </a:lnTo>
                  <a:lnTo>
                    <a:pt x="86" y="9"/>
                  </a:lnTo>
                  <a:lnTo>
                    <a:pt x="91" y="9"/>
                  </a:lnTo>
                  <a:lnTo>
                    <a:pt x="96" y="12"/>
                  </a:lnTo>
                  <a:lnTo>
                    <a:pt x="96" y="13"/>
                  </a:lnTo>
                  <a:lnTo>
                    <a:pt x="96" y="16"/>
                  </a:lnTo>
                  <a:lnTo>
                    <a:pt x="90" y="17"/>
                  </a:lnTo>
                  <a:lnTo>
                    <a:pt x="83" y="19"/>
                  </a:lnTo>
                  <a:lnTo>
                    <a:pt x="76" y="18"/>
                  </a:lnTo>
                  <a:lnTo>
                    <a:pt x="69" y="15"/>
                  </a:lnTo>
                  <a:lnTo>
                    <a:pt x="64" y="13"/>
                  </a:lnTo>
                  <a:lnTo>
                    <a:pt x="62" y="13"/>
                  </a:lnTo>
                  <a:lnTo>
                    <a:pt x="60" y="12"/>
                  </a:lnTo>
                  <a:lnTo>
                    <a:pt x="57" y="10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2" y="10"/>
                  </a:lnTo>
                  <a:lnTo>
                    <a:pt x="51" y="11"/>
                  </a:lnTo>
                  <a:lnTo>
                    <a:pt x="51" y="13"/>
                  </a:lnTo>
                  <a:lnTo>
                    <a:pt x="49" y="14"/>
                  </a:lnTo>
                  <a:lnTo>
                    <a:pt x="43" y="15"/>
                  </a:lnTo>
                  <a:lnTo>
                    <a:pt x="37" y="15"/>
                  </a:lnTo>
                  <a:lnTo>
                    <a:pt x="34" y="16"/>
                  </a:lnTo>
                  <a:lnTo>
                    <a:pt x="33" y="16"/>
                  </a:lnTo>
                  <a:lnTo>
                    <a:pt x="32" y="22"/>
                  </a:lnTo>
                  <a:lnTo>
                    <a:pt x="25" y="22"/>
                  </a:lnTo>
                  <a:lnTo>
                    <a:pt x="19" y="22"/>
                  </a:lnTo>
                  <a:lnTo>
                    <a:pt x="12" y="22"/>
                  </a:lnTo>
                  <a:lnTo>
                    <a:pt x="5" y="22"/>
                  </a:lnTo>
                  <a:lnTo>
                    <a:pt x="4" y="23"/>
                  </a:lnTo>
                  <a:lnTo>
                    <a:pt x="2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1" name="Freeform 1059">
              <a:extLst>
                <a:ext uri="{FF2B5EF4-FFF2-40B4-BE49-F238E27FC236}">
                  <a16:creationId xmlns:a16="http://schemas.microsoft.com/office/drawing/2014/main" id="{BF8C9E61-93C6-28F0-FF28-85687134C2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5833" y="9402272"/>
              <a:ext cx="296740" cy="219808"/>
            </a:xfrm>
            <a:custGeom>
              <a:avLst/>
              <a:gdLst>
                <a:gd name="T0" fmla="*/ 114 w 237"/>
                <a:gd name="T1" fmla="*/ 16 h 177"/>
                <a:gd name="T2" fmla="*/ 128 w 237"/>
                <a:gd name="T3" fmla="*/ 16 h 177"/>
                <a:gd name="T4" fmla="*/ 138 w 237"/>
                <a:gd name="T5" fmla="*/ 24 h 177"/>
                <a:gd name="T6" fmla="*/ 147 w 237"/>
                <a:gd name="T7" fmla="*/ 17 h 177"/>
                <a:gd name="T8" fmla="*/ 167 w 237"/>
                <a:gd name="T9" fmla="*/ 20 h 177"/>
                <a:gd name="T10" fmla="*/ 181 w 237"/>
                <a:gd name="T11" fmla="*/ 13 h 177"/>
                <a:gd name="T12" fmla="*/ 181 w 237"/>
                <a:gd name="T13" fmla="*/ 7 h 177"/>
                <a:gd name="T14" fmla="*/ 194 w 237"/>
                <a:gd name="T15" fmla="*/ 10 h 177"/>
                <a:gd name="T16" fmla="*/ 200 w 237"/>
                <a:gd name="T17" fmla="*/ 33 h 177"/>
                <a:gd name="T18" fmla="*/ 211 w 237"/>
                <a:gd name="T19" fmla="*/ 41 h 177"/>
                <a:gd name="T20" fmla="*/ 209 w 237"/>
                <a:gd name="T21" fmla="*/ 46 h 177"/>
                <a:gd name="T22" fmla="*/ 208 w 237"/>
                <a:gd name="T23" fmla="*/ 54 h 177"/>
                <a:gd name="T24" fmla="*/ 215 w 237"/>
                <a:gd name="T25" fmla="*/ 60 h 177"/>
                <a:gd name="T26" fmla="*/ 226 w 237"/>
                <a:gd name="T27" fmla="*/ 77 h 177"/>
                <a:gd name="T28" fmla="*/ 221 w 237"/>
                <a:gd name="T29" fmla="*/ 87 h 177"/>
                <a:gd name="T30" fmla="*/ 227 w 237"/>
                <a:gd name="T31" fmla="*/ 106 h 177"/>
                <a:gd name="T32" fmla="*/ 233 w 237"/>
                <a:gd name="T33" fmla="*/ 116 h 177"/>
                <a:gd name="T34" fmla="*/ 235 w 237"/>
                <a:gd name="T35" fmla="*/ 130 h 177"/>
                <a:gd name="T36" fmla="*/ 232 w 237"/>
                <a:gd name="T37" fmla="*/ 136 h 177"/>
                <a:gd name="T38" fmla="*/ 218 w 237"/>
                <a:gd name="T39" fmla="*/ 136 h 177"/>
                <a:gd name="T40" fmla="*/ 224 w 237"/>
                <a:gd name="T41" fmla="*/ 145 h 177"/>
                <a:gd name="T42" fmla="*/ 222 w 237"/>
                <a:gd name="T43" fmla="*/ 156 h 177"/>
                <a:gd name="T44" fmla="*/ 210 w 237"/>
                <a:gd name="T45" fmla="*/ 165 h 177"/>
                <a:gd name="T46" fmla="*/ 203 w 237"/>
                <a:gd name="T47" fmla="*/ 162 h 177"/>
                <a:gd name="T48" fmla="*/ 198 w 237"/>
                <a:gd name="T49" fmla="*/ 173 h 177"/>
                <a:gd name="T50" fmla="*/ 190 w 237"/>
                <a:gd name="T51" fmla="*/ 176 h 177"/>
                <a:gd name="T52" fmla="*/ 181 w 237"/>
                <a:gd name="T53" fmla="*/ 170 h 177"/>
                <a:gd name="T54" fmla="*/ 182 w 237"/>
                <a:gd name="T55" fmla="*/ 163 h 177"/>
                <a:gd name="T56" fmla="*/ 179 w 237"/>
                <a:gd name="T57" fmla="*/ 150 h 177"/>
                <a:gd name="T58" fmla="*/ 177 w 237"/>
                <a:gd name="T59" fmla="*/ 140 h 177"/>
                <a:gd name="T60" fmla="*/ 171 w 237"/>
                <a:gd name="T61" fmla="*/ 135 h 177"/>
                <a:gd name="T62" fmla="*/ 160 w 237"/>
                <a:gd name="T63" fmla="*/ 137 h 177"/>
                <a:gd name="T64" fmla="*/ 150 w 237"/>
                <a:gd name="T65" fmla="*/ 135 h 177"/>
                <a:gd name="T66" fmla="*/ 139 w 237"/>
                <a:gd name="T67" fmla="*/ 140 h 177"/>
                <a:gd name="T68" fmla="*/ 145 w 237"/>
                <a:gd name="T69" fmla="*/ 129 h 177"/>
                <a:gd name="T70" fmla="*/ 137 w 237"/>
                <a:gd name="T71" fmla="*/ 116 h 177"/>
                <a:gd name="T72" fmla="*/ 137 w 237"/>
                <a:gd name="T73" fmla="*/ 106 h 177"/>
                <a:gd name="T74" fmla="*/ 123 w 237"/>
                <a:gd name="T75" fmla="*/ 87 h 177"/>
                <a:gd name="T76" fmla="*/ 93 w 237"/>
                <a:gd name="T77" fmla="*/ 90 h 177"/>
                <a:gd name="T78" fmla="*/ 79 w 237"/>
                <a:gd name="T79" fmla="*/ 97 h 177"/>
                <a:gd name="T80" fmla="*/ 71 w 237"/>
                <a:gd name="T81" fmla="*/ 109 h 177"/>
                <a:gd name="T82" fmla="*/ 60 w 237"/>
                <a:gd name="T83" fmla="*/ 117 h 177"/>
                <a:gd name="T84" fmla="*/ 52 w 237"/>
                <a:gd name="T85" fmla="*/ 109 h 177"/>
                <a:gd name="T86" fmla="*/ 45 w 237"/>
                <a:gd name="T87" fmla="*/ 93 h 177"/>
                <a:gd name="T88" fmla="*/ 35 w 237"/>
                <a:gd name="T89" fmla="*/ 87 h 177"/>
                <a:gd name="T90" fmla="*/ 19 w 237"/>
                <a:gd name="T91" fmla="*/ 79 h 177"/>
                <a:gd name="T92" fmla="*/ 11 w 237"/>
                <a:gd name="T93" fmla="*/ 62 h 177"/>
                <a:gd name="T94" fmla="*/ 2 w 237"/>
                <a:gd name="T95" fmla="*/ 60 h 177"/>
                <a:gd name="T96" fmla="*/ 9 w 237"/>
                <a:gd name="T97" fmla="*/ 41 h 177"/>
                <a:gd name="T98" fmla="*/ 25 w 237"/>
                <a:gd name="T99" fmla="*/ 33 h 177"/>
                <a:gd name="T100" fmla="*/ 42 w 237"/>
                <a:gd name="T101" fmla="*/ 21 h 177"/>
                <a:gd name="T102" fmla="*/ 37 w 237"/>
                <a:gd name="T103" fmla="*/ 13 h 177"/>
                <a:gd name="T104" fmla="*/ 44 w 237"/>
                <a:gd name="T105" fmla="*/ 6 h 177"/>
                <a:gd name="T106" fmla="*/ 61 w 237"/>
                <a:gd name="T107" fmla="*/ 1 h 177"/>
                <a:gd name="T108" fmla="*/ 65 w 237"/>
                <a:gd name="T109" fmla="*/ 6 h 177"/>
                <a:gd name="T110" fmla="*/ 74 w 237"/>
                <a:gd name="T111" fmla="*/ 7 h 177"/>
                <a:gd name="T112" fmla="*/ 93 w 237"/>
                <a:gd name="T113" fmla="*/ 9 h 177"/>
                <a:gd name="T114" fmla="*/ 117 w 237"/>
                <a:gd name="T115" fmla="*/ 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37" h="177">
                  <a:moveTo>
                    <a:pt x="117" y="8"/>
                  </a:moveTo>
                  <a:lnTo>
                    <a:pt x="116" y="9"/>
                  </a:lnTo>
                  <a:lnTo>
                    <a:pt x="115" y="12"/>
                  </a:lnTo>
                  <a:lnTo>
                    <a:pt x="114" y="13"/>
                  </a:lnTo>
                  <a:lnTo>
                    <a:pt x="114" y="15"/>
                  </a:lnTo>
                  <a:lnTo>
                    <a:pt x="114" y="16"/>
                  </a:lnTo>
                  <a:lnTo>
                    <a:pt x="116" y="18"/>
                  </a:lnTo>
                  <a:lnTo>
                    <a:pt x="120" y="21"/>
                  </a:lnTo>
                  <a:lnTo>
                    <a:pt x="121" y="21"/>
                  </a:lnTo>
                  <a:lnTo>
                    <a:pt x="123" y="20"/>
                  </a:lnTo>
                  <a:lnTo>
                    <a:pt x="125" y="18"/>
                  </a:lnTo>
                  <a:lnTo>
                    <a:pt x="128" y="16"/>
                  </a:lnTo>
                  <a:lnTo>
                    <a:pt x="130" y="14"/>
                  </a:lnTo>
                  <a:lnTo>
                    <a:pt x="132" y="15"/>
                  </a:lnTo>
                  <a:lnTo>
                    <a:pt x="134" y="16"/>
                  </a:lnTo>
                  <a:lnTo>
                    <a:pt x="136" y="20"/>
                  </a:lnTo>
                  <a:lnTo>
                    <a:pt x="138" y="24"/>
                  </a:lnTo>
                  <a:lnTo>
                    <a:pt x="138" y="24"/>
                  </a:lnTo>
                  <a:lnTo>
                    <a:pt x="139" y="25"/>
                  </a:lnTo>
                  <a:lnTo>
                    <a:pt x="140" y="25"/>
                  </a:lnTo>
                  <a:lnTo>
                    <a:pt x="141" y="24"/>
                  </a:lnTo>
                  <a:lnTo>
                    <a:pt x="142" y="24"/>
                  </a:lnTo>
                  <a:lnTo>
                    <a:pt x="143" y="22"/>
                  </a:lnTo>
                  <a:lnTo>
                    <a:pt x="147" y="17"/>
                  </a:lnTo>
                  <a:lnTo>
                    <a:pt x="150" y="16"/>
                  </a:lnTo>
                  <a:lnTo>
                    <a:pt x="151" y="15"/>
                  </a:lnTo>
                  <a:lnTo>
                    <a:pt x="153" y="14"/>
                  </a:lnTo>
                  <a:lnTo>
                    <a:pt x="156" y="16"/>
                  </a:lnTo>
                  <a:lnTo>
                    <a:pt x="161" y="18"/>
                  </a:lnTo>
                  <a:lnTo>
                    <a:pt x="167" y="20"/>
                  </a:lnTo>
                  <a:lnTo>
                    <a:pt x="169" y="20"/>
                  </a:lnTo>
                  <a:lnTo>
                    <a:pt x="171" y="20"/>
                  </a:lnTo>
                  <a:lnTo>
                    <a:pt x="172" y="17"/>
                  </a:lnTo>
                  <a:lnTo>
                    <a:pt x="175" y="16"/>
                  </a:lnTo>
                  <a:lnTo>
                    <a:pt x="178" y="14"/>
                  </a:lnTo>
                  <a:lnTo>
                    <a:pt x="181" y="13"/>
                  </a:lnTo>
                  <a:lnTo>
                    <a:pt x="182" y="13"/>
                  </a:lnTo>
                  <a:lnTo>
                    <a:pt x="183" y="12"/>
                  </a:lnTo>
                  <a:lnTo>
                    <a:pt x="183" y="11"/>
                  </a:lnTo>
                  <a:lnTo>
                    <a:pt x="183" y="9"/>
                  </a:lnTo>
                  <a:lnTo>
                    <a:pt x="181" y="7"/>
                  </a:lnTo>
                  <a:lnTo>
                    <a:pt x="181" y="7"/>
                  </a:lnTo>
                  <a:lnTo>
                    <a:pt x="182" y="6"/>
                  </a:lnTo>
                  <a:lnTo>
                    <a:pt x="184" y="5"/>
                  </a:lnTo>
                  <a:lnTo>
                    <a:pt x="187" y="6"/>
                  </a:lnTo>
                  <a:lnTo>
                    <a:pt x="190" y="7"/>
                  </a:lnTo>
                  <a:lnTo>
                    <a:pt x="193" y="8"/>
                  </a:lnTo>
                  <a:lnTo>
                    <a:pt x="194" y="10"/>
                  </a:lnTo>
                  <a:lnTo>
                    <a:pt x="195" y="14"/>
                  </a:lnTo>
                  <a:lnTo>
                    <a:pt x="196" y="18"/>
                  </a:lnTo>
                  <a:lnTo>
                    <a:pt x="199" y="24"/>
                  </a:lnTo>
                  <a:lnTo>
                    <a:pt x="199" y="28"/>
                  </a:lnTo>
                  <a:lnTo>
                    <a:pt x="199" y="32"/>
                  </a:lnTo>
                  <a:lnTo>
                    <a:pt x="200" y="33"/>
                  </a:lnTo>
                  <a:lnTo>
                    <a:pt x="202" y="33"/>
                  </a:lnTo>
                  <a:lnTo>
                    <a:pt x="203" y="34"/>
                  </a:lnTo>
                  <a:lnTo>
                    <a:pt x="204" y="37"/>
                  </a:lnTo>
                  <a:lnTo>
                    <a:pt x="206" y="38"/>
                  </a:lnTo>
                  <a:lnTo>
                    <a:pt x="207" y="38"/>
                  </a:lnTo>
                  <a:lnTo>
                    <a:pt x="211" y="41"/>
                  </a:lnTo>
                  <a:lnTo>
                    <a:pt x="213" y="41"/>
                  </a:lnTo>
                  <a:lnTo>
                    <a:pt x="213" y="42"/>
                  </a:lnTo>
                  <a:lnTo>
                    <a:pt x="213" y="43"/>
                  </a:lnTo>
                  <a:lnTo>
                    <a:pt x="212" y="44"/>
                  </a:lnTo>
                  <a:lnTo>
                    <a:pt x="211" y="45"/>
                  </a:lnTo>
                  <a:lnTo>
                    <a:pt x="209" y="46"/>
                  </a:lnTo>
                  <a:lnTo>
                    <a:pt x="208" y="48"/>
                  </a:lnTo>
                  <a:lnTo>
                    <a:pt x="205" y="53"/>
                  </a:lnTo>
                  <a:lnTo>
                    <a:pt x="204" y="54"/>
                  </a:lnTo>
                  <a:lnTo>
                    <a:pt x="205" y="54"/>
                  </a:lnTo>
                  <a:lnTo>
                    <a:pt x="207" y="54"/>
                  </a:lnTo>
                  <a:lnTo>
                    <a:pt x="208" y="54"/>
                  </a:lnTo>
                  <a:lnTo>
                    <a:pt x="210" y="53"/>
                  </a:lnTo>
                  <a:lnTo>
                    <a:pt x="213" y="53"/>
                  </a:lnTo>
                  <a:lnTo>
                    <a:pt x="215" y="54"/>
                  </a:lnTo>
                  <a:lnTo>
                    <a:pt x="216" y="55"/>
                  </a:lnTo>
                  <a:lnTo>
                    <a:pt x="216" y="57"/>
                  </a:lnTo>
                  <a:lnTo>
                    <a:pt x="215" y="60"/>
                  </a:lnTo>
                  <a:lnTo>
                    <a:pt x="215" y="62"/>
                  </a:lnTo>
                  <a:lnTo>
                    <a:pt x="216" y="66"/>
                  </a:lnTo>
                  <a:lnTo>
                    <a:pt x="217" y="71"/>
                  </a:lnTo>
                  <a:lnTo>
                    <a:pt x="218" y="72"/>
                  </a:lnTo>
                  <a:lnTo>
                    <a:pt x="225" y="76"/>
                  </a:lnTo>
                  <a:lnTo>
                    <a:pt x="226" y="77"/>
                  </a:lnTo>
                  <a:lnTo>
                    <a:pt x="227" y="79"/>
                  </a:lnTo>
                  <a:lnTo>
                    <a:pt x="226" y="81"/>
                  </a:lnTo>
                  <a:lnTo>
                    <a:pt x="225" y="82"/>
                  </a:lnTo>
                  <a:lnTo>
                    <a:pt x="223" y="84"/>
                  </a:lnTo>
                  <a:lnTo>
                    <a:pt x="221" y="85"/>
                  </a:lnTo>
                  <a:lnTo>
                    <a:pt x="221" y="87"/>
                  </a:lnTo>
                  <a:lnTo>
                    <a:pt x="221" y="90"/>
                  </a:lnTo>
                  <a:lnTo>
                    <a:pt x="221" y="97"/>
                  </a:lnTo>
                  <a:lnTo>
                    <a:pt x="221" y="103"/>
                  </a:lnTo>
                  <a:lnTo>
                    <a:pt x="223" y="105"/>
                  </a:lnTo>
                  <a:lnTo>
                    <a:pt x="225" y="106"/>
                  </a:lnTo>
                  <a:lnTo>
                    <a:pt x="227" y="106"/>
                  </a:lnTo>
                  <a:lnTo>
                    <a:pt x="229" y="106"/>
                  </a:lnTo>
                  <a:lnTo>
                    <a:pt x="229" y="109"/>
                  </a:lnTo>
                  <a:lnTo>
                    <a:pt x="229" y="113"/>
                  </a:lnTo>
                  <a:lnTo>
                    <a:pt x="231" y="114"/>
                  </a:lnTo>
                  <a:lnTo>
                    <a:pt x="232" y="115"/>
                  </a:lnTo>
                  <a:lnTo>
                    <a:pt x="233" y="116"/>
                  </a:lnTo>
                  <a:lnTo>
                    <a:pt x="229" y="118"/>
                  </a:lnTo>
                  <a:lnTo>
                    <a:pt x="228" y="120"/>
                  </a:lnTo>
                  <a:lnTo>
                    <a:pt x="228" y="123"/>
                  </a:lnTo>
                  <a:lnTo>
                    <a:pt x="228" y="126"/>
                  </a:lnTo>
                  <a:lnTo>
                    <a:pt x="233" y="128"/>
                  </a:lnTo>
                  <a:lnTo>
                    <a:pt x="235" y="130"/>
                  </a:lnTo>
                  <a:lnTo>
                    <a:pt x="236" y="133"/>
                  </a:lnTo>
                  <a:lnTo>
                    <a:pt x="236" y="138"/>
                  </a:lnTo>
                  <a:lnTo>
                    <a:pt x="235" y="139"/>
                  </a:lnTo>
                  <a:lnTo>
                    <a:pt x="234" y="139"/>
                  </a:lnTo>
                  <a:lnTo>
                    <a:pt x="232" y="137"/>
                  </a:lnTo>
                  <a:lnTo>
                    <a:pt x="232" y="136"/>
                  </a:lnTo>
                  <a:lnTo>
                    <a:pt x="230" y="136"/>
                  </a:lnTo>
                  <a:lnTo>
                    <a:pt x="228" y="135"/>
                  </a:lnTo>
                  <a:lnTo>
                    <a:pt x="224" y="135"/>
                  </a:lnTo>
                  <a:lnTo>
                    <a:pt x="221" y="135"/>
                  </a:lnTo>
                  <a:lnTo>
                    <a:pt x="219" y="135"/>
                  </a:lnTo>
                  <a:lnTo>
                    <a:pt x="218" y="136"/>
                  </a:lnTo>
                  <a:lnTo>
                    <a:pt x="218" y="138"/>
                  </a:lnTo>
                  <a:lnTo>
                    <a:pt x="218" y="143"/>
                  </a:lnTo>
                  <a:lnTo>
                    <a:pt x="219" y="144"/>
                  </a:lnTo>
                  <a:lnTo>
                    <a:pt x="221" y="145"/>
                  </a:lnTo>
                  <a:lnTo>
                    <a:pt x="223" y="145"/>
                  </a:lnTo>
                  <a:lnTo>
                    <a:pt x="224" y="145"/>
                  </a:lnTo>
                  <a:lnTo>
                    <a:pt x="225" y="146"/>
                  </a:lnTo>
                  <a:lnTo>
                    <a:pt x="225" y="148"/>
                  </a:lnTo>
                  <a:lnTo>
                    <a:pt x="225" y="150"/>
                  </a:lnTo>
                  <a:lnTo>
                    <a:pt x="223" y="151"/>
                  </a:lnTo>
                  <a:lnTo>
                    <a:pt x="222" y="155"/>
                  </a:lnTo>
                  <a:lnTo>
                    <a:pt x="222" y="156"/>
                  </a:lnTo>
                  <a:lnTo>
                    <a:pt x="222" y="159"/>
                  </a:lnTo>
                  <a:lnTo>
                    <a:pt x="219" y="164"/>
                  </a:lnTo>
                  <a:lnTo>
                    <a:pt x="218" y="165"/>
                  </a:lnTo>
                  <a:lnTo>
                    <a:pt x="215" y="164"/>
                  </a:lnTo>
                  <a:lnTo>
                    <a:pt x="212" y="164"/>
                  </a:lnTo>
                  <a:lnTo>
                    <a:pt x="210" y="165"/>
                  </a:lnTo>
                  <a:lnTo>
                    <a:pt x="209" y="164"/>
                  </a:lnTo>
                  <a:lnTo>
                    <a:pt x="208" y="163"/>
                  </a:lnTo>
                  <a:lnTo>
                    <a:pt x="207" y="161"/>
                  </a:lnTo>
                  <a:lnTo>
                    <a:pt x="206" y="161"/>
                  </a:lnTo>
                  <a:lnTo>
                    <a:pt x="205" y="161"/>
                  </a:lnTo>
                  <a:lnTo>
                    <a:pt x="203" y="162"/>
                  </a:lnTo>
                  <a:lnTo>
                    <a:pt x="202" y="164"/>
                  </a:lnTo>
                  <a:lnTo>
                    <a:pt x="202" y="166"/>
                  </a:lnTo>
                  <a:lnTo>
                    <a:pt x="202" y="167"/>
                  </a:lnTo>
                  <a:lnTo>
                    <a:pt x="201" y="168"/>
                  </a:lnTo>
                  <a:lnTo>
                    <a:pt x="199" y="170"/>
                  </a:lnTo>
                  <a:lnTo>
                    <a:pt x="198" y="173"/>
                  </a:lnTo>
                  <a:lnTo>
                    <a:pt x="197" y="175"/>
                  </a:lnTo>
                  <a:lnTo>
                    <a:pt x="196" y="175"/>
                  </a:lnTo>
                  <a:lnTo>
                    <a:pt x="195" y="174"/>
                  </a:lnTo>
                  <a:lnTo>
                    <a:pt x="194" y="175"/>
                  </a:lnTo>
                  <a:lnTo>
                    <a:pt x="192" y="176"/>
                  </a:lnTo>
                  <a:lnTo>
                    <a:pt x="190" y="176"/>
                  </a:lnTo>
                  <a:lnTo>
                    <a:pt x="189" y="175"/>
                  </a:lnTo>
                  <a:lnTo>
                    <a:pt x="188" y="174"/>
                  </a:lnTo>
                  <a:lnTo>
                    <a:pt x="187" y="172"/>
                  </a:lnTo>
                  <a:lnTo>
                    <a:pt x="185" y="171"/>
                  </a:lnTo>
                  <a:lnTo>
                    <a:pt x="182" y="170"/>
                  </a:lnTo>
                  <a:lnTo>
                    <a:pt x="181" y="170"/>
                  </a:lnTo>
                  <a:lnTo>
                    <a:pt x="180" y="170"/>
                  </a:lnTo>
                  <a:lnTo>
                    <a:pt x="179" y="170"/>
                  </a:lnTo>
                  <a:lnTo>
                    <a:pt x="179" y="169"/>
                  </a:lnTo>
                  <a:lnTo>
                    <a:pt x="180" y="167"/>
                  </a:lnTo>
                  <a:lnTo>
                    <a:pt x="182" y="165"/>
                  </a:lnTo>
                  <a:lnTo>
                    <a:pt x="182" y="163"/>
                  </a:lnTo>
                  <a:lnTo>
                    <a:pt x="182" y="161"/>
                  </a:lnTo>
                  <a:lnTo>
                    <a:pt x="181" y="158"/>
                  </a:lnTo>
                  <a:lnTo>
                    <a:pt x="180" y="155"/>
                  </a:lnTo>
                  <a:lnTo>
                    <a:pt x="179" y="154"/>
                  </a:lnTo>
                  <a:lnTo>
                    <a:pt x="180" y="152"/>
                  </a:lnTo>
                  <a:lnTo>
                    <a:pt x="179" y="150"/>
                  </a:lnTo>
                  <a:lnTo>
                    <a:pt x="179" y="149"/>
                  </a:lnTo>
                  <a:lnTo>
                    <a:pt x="178" y="147"/>
                  </a:lnTo>
                  <a:lnTo>
                    <a:pt x="178" y="146"/>
                  </a:lnTo>
                  <a:lnTo>
                    <a:pt x="177" y="145"/>
                  </a:lnTo>
                  <a:lnTo>
                    <a:pt x="177" y="142"/>
                  </a:lnTo>
                  <a:lnTo>
                    <a:pt x="177" y="140"/>
                  </a:lnTo>
                  <a:lnTo>
                    <a:pt x="176" y="139"/>
                  </a:lnTo>
                  <a:lnTo>
                    <a:pt x="174" y="138"/>
                  </a:lnTo>
                  <a:lnTo>
                    <a:pt x="173" y="137"/>
                  </a:lnTo>
                  <a:lnTo>
                    <a:pt x="172" y="135"/>
                  </a:lnTo>
                  <a:lnTo>
                    <a:pt x="172" y="135"/>
                  </a:lnTo>
                  <a:lnTo>
                    <a:pt x="171" y="135"/>
                  </a:lnTo>
                  <a:lnTo>
                    <a:pt x="171" y="136"/>
                  </a:lnTo>
                  <a:lnTo>
                    <a:pt x="170" y="136"/>
                  </a:lnTo>
                  <a:lnTo>
                    <a:pt x="169" y="134"/>
                  </a:lnTo>
                  <a:lnTo>
                    <a:pt x="169" y="134"/>
                  </a:lnTo>
                  <a:lnTo>
                    <a:pt x="168" y="134"/>
                  </a:lnTo>
                  <a:lnTo>
                    <a:pt x="160" y="137"/>
                  </a:lnTo>
                  <a:lnTo>
                    <a:pt x="159" y="136"/>
                  </a:lnTo>
                  <a:lnTo>
                    <a:pt x="158" y="135"/>
                  </a:lnTo>
                  <a:lnTo>
                    <a:pt x="157" y="134"/>
                  </a:lnTo>
                  <a:lnTo>
                    <a:pt x="154" y="135"/>
                  </a:lnTo>
                  <a:lnTo>
                    <a:pt x="153" y="135"/>
                  </a:lnTo>
                  <a:lnTo>
                    <a:pt x="150" y="135"/>
                  </a:lnTo>
                  <a:lnTo>
                    <a:pt x="149" y="135"/>
                  </a:lnTo>
                  <a:lnTo>
                    <a:pt x="145" y="139"/>
                  </a:lnTo>
                  <a:lnTo>
                    <a:pt x="144" y="141"/>
                  </a:lnTo>
                  <a:lnTo>
                    <a:pt x="142" y="140"/>
                  </a:lnTo>
                  <a:lnTo>
                    <a:pt x="141" y="140"/>
                  </a:lnTo>
                  <a:lnTo>
                    <a:pt x="139" y="140"/>
                  </a:lnTo>
                  <a:lnTo>
                    <a:pt x="139" y="140"/>
                  </a:lnTo>
                  <a:lnTo>
                    <a:pt x="139" y="139"/>
                  </a:lnTo>
                  <a:lnTo>
                    <a:pt x="140" y="138"/>
                  </a:lnTo>
                  <a:lnTo>
                    <a:pt x="142" y="134"/>
                  </a:lnTo>
                  <a:lnTo>
                    <a:pt x="145" y="129"/>
                  </a:lnTo>
                  <a:lnTo>
                    <a:pt x="145" y="129"/>
                  </a:lnTo>
                  <a:lnTo>
                    <a:pt x="144" y="127"/>
                  </a:lnTo>
                  <a:lnTo>
                    <a:pt x="142" y="123"/>
                  </a:lnTo>
                  <a:lnTo>
                    <a:pt x="142" y="120"/>
                  </a:lnTo>
                  <a:lnTo>
                    <a:pt x="142" y="117"/>
                  </a:lnTo>
                  <a:lnTo>
                    <a:pt x="138" y="116"/>
                  </a:lnTo>
                  <a:lnTo>
                    <a:pt x="137" y="116"/>
                  </a:lnTo>
                  <a:lnTo>
                    <a:pt x="137" y="115"/>
                  </a:lnTo>
                  <a:lnTo>
                    <a:pt x="139" y="112"/>
                  </a:lnTo>
                  <a:lnTo>
                    <a:pt x="139" y="111"/>
                  </a:lnTo>
                  <a:lnTo>
                    <a:pt x="140" y="109"/>
                  </a:lnTo>
                  <a:lnTo>
                    <a:pt x="139" y="109"/>
                  </a:lnTo>
                  <a:lnTo>
                    <a:pt x="137" y="106"/>
                  </a:lnTo>
                  <a:lnTo>
                    <a:pt x="134" y="102"/>
                  </a:lnTo>
                  <a:lnTo>
                    <a:pt x="131" y="98"/>
                  </a:lnTo>
                  <a:lnTo>
                    <a:pt x="128" y="93"/>
                  </a:lnTo>
                  <a:lnTo>
                    <a:pt x="126" y="92"/>
                  </a:lnTo>
                  <a:lnTo>
                    <a:pt x="124" y="89"/>
                  </a:lnTo>
                  <a:lnTo>
                    <a:pt x="123" y="87"/>
                  </a:lnTo>
                  <a:lnTo>
                    <a:pt x="121" y="87"/>
                  </a:lnTo>
                  <a:lnTo>
                    <a:pt x="114" y="87"/>
                  </a:lnTo>
                  <a:lnTo>
                    <a:pt x="107" y="87"/>
                  </a:lnTo>
                  <a:lnTo>
                    <a:pt x="100" y="87"/>
                  </a:lnTo>
                  <a:lnTo>
                    <a:pt x="100" y="89"/>
                  </a:lnTo>
                  <a:lnTo>
                    <a:pt x="93" y="90"/>
                  </a:lnTo>
                  <a:lnTo>
                    <a:pt x="89" y="88"/>
                  </a:lnTo>
                  <a:lnTo>
                    <a:pt x="84" y="90"/>
                  </a:lnTo>
                  <a:lnTo>
                    <a:pt x="81" y="91"/>
                  </a:lnTo>
                  <a:lnTo>
                    <a:pt x="81" y="93"/>
                  </a:lnTo>
                  <a:lnTo>
                    <a:pt x="79" y="96"/>
                  </a:lnTo>
                  <a:lnTo>
                    <a:pt x="79" y="97"/>
                  </a:lnTo>
                  <a:lnTo>
                    <a:pt x="78" y="98"/>
                  </a:lnTo>
                  <a:lnTo>
                    <a:pt x="78" y="100"/>
                  </a:lnTo>
                  <a:lnTo>
                    <a:pt x="76" y="101"/>
                  </a:lnTo>
                  <a:lnTo>
                    <a:pt x="76" y="103"/>
                  </a:lnTo>
                  <a:lnTo>
                    <a:pt x="73" y="107"/>
                  </a:lnTo>
                  <a:lnTo>
                    <a:pt x="71" y="109"/>
                  </a:lnTo>
                  <a:lnTo>
                    <a:pt x="67" y="111"/>
                  </a:lnTo>
                  <a:lnTo>
                    <a:pt x="65" y="114"/>
                  </a:lnTo>
                  <a:lnTo>
                    <a:pt x="65" y="116"/>
                  </a:lnTo>
                  <a:lnTo>
                    <a:pt x="63" y="117"/>
                  </a:lnTo>
                  <a:lnTo>
                    <a:pt x="61" y="117"/>
                  </a:lnTo>
                  <a:lnTo>
                    <a:pt x="60" y="117"/>
                  </a:lnTo>
                  <a:lnTo>
                    <a:pt x="58" y="117"/>
                  </a:lnTo>
                  <a:lnTo>
                    <a:pt x="56" y="117"/>
                  </a:lnTo>
                  <a:lnTo>
                    <a:pt x="56" y="116"/>
                  </a:lnTo>
                  <a:lnTo>
                    <a:pt x="57" y="113"/>
                  </a:lnTo>
                  <a:lnTo>
                    <a:pt x="56" y="112"/>
                  </a:lnTo>
                  <a:lnTo>
                    <a:pt x="52" y="109"/>
                  </a:lnTo>
                  <a:lnTo>
                    <a:pt x="52" y="107"/>
                  </a:lnTo>
                  <a:lnTo>
                    <a:pt x="51" y="105"/>
                  </a:lnTo>
                  <a:lnTo>
                    <a:pt x="47" y="101"/>
                  </a:lnTo>
                  <a:lnTo>
                    <a:pt x="43" y="101"/>
                  </a:lnTo>
                  <a:lnTo>
                    <a:pt x="45" y="98"/>
                  </a:lnTo>
                  <a:lnTo>
                    <a:pt x="45" y="93"/>
                  </a:lnTo>
                  <a:lnTo>
                    <a:pt x="43" y="92"/>
                  </a:lnTo>
                  <a:lnTo>
                    <a:pt x="43" y="88"/>
                  </a:lnTo>
                  <a:lnTo>
                    <a:pt x="43" y="89"/>
                  </a:lnTo>
                  <a:lnTo>
                    <a:pt x="41" y="91"/>
                  </a:lnTo>
                  <a:lnTo>
                    <a:pt x="39" y="90"/>
                  </a:lnTo>
                  <a:lnTo>
                    <a:pt x="35" y="87"/>
                  </a:lnTo>
                  <a:lnTo>
                    <a:pt x="33" y="85"/>
                  </a:lnTo>
                  <a:lnTo>
                    <a:pt x="32" y="83"/>
                  </a:lnTo>
                  <a:lnTo>
                    <a:pt x="32" y="82"/>
                  </a:lnTo>
                  <a:lnTo>
                    <a:pt x="30" y="82"/>
                  </a:lnTo>
                  <a:lnTo>
                    <a:pt x="28" y="82"/>
                  </a:lnTo>
                  <a:lnTo>
                    <a:pt x="19" y="79"/>
                  </a:lnTo>
                  <a:lnTo>
                    <a:pt x="14" y="69"/>
                  </a:lnTo>
                  <a:lnTo>
                    <a:pt x="14" y="66"/>
                  </a:lnTo>
                  <a:lnTo>
                    <a:pt x="15" y="63"/>
                  </a:lnTo>
                  <a:lnTo>
                    <a:pt x="15" y="61"/>
                  </a:lnTo>
                  <a:lnTo>
                    <a:pt x="11" y="64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6"/>
                  </a:lnTo>
                  <a:lnTo>
                    <a:pt x="7" y="55"/>
                  </a:lnTo>
                  <a:lnTo>
                    <a:pt x="5" y="55"/>
                  </a:lnTo>
                  <a:lnTo>
                    <a:pt x="4" y="56"/>
                  </a:lnTo>
                  <a:lnTo>
                    <a:pt x="2" y="60"/>
                  </a:lnTo>
                  <a:lnTo>
                    <a:pt x="1" y="60"/>
                  </a:lnTo>
                  <a:lnTo>
                    <a:pt x="0" y="59"/>
                  </a:lnTo>
                  <a:lnTo>
                    <a:pt x="0" y="56"/>
                  </a:lnTo>
                  <a:lnTo>
                    <a:pt x="1" y="54"/>
                  </a:lnTo>
                  <a:lnTo>
                    <a:pt x="3" y="52"/>
                  </a:lnTo>
                  <a:lnTo>
                    <a:pt x="9" y="41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4" y="38"/>
                  </a:lnTo>
                  <a:lnTo>
                    <a:pt x="19" y="36"/>
                  </a:lnTo>
                  <a:lnTo>
                    <a:pt x="23" y="33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5" y="32"/>
                  </a:lnTo>
                  <a:lnTo>
                    <a:pt x="42" y="30"/>
                  </a:lnTo>
                  <a:lnTo>
                    <a:pt x="42" y="27"/>
                  </a:lnTo>
                  <a:lnTo>
                    <a:pt x="42" y="23"/>
                  </a:lnTo>
                  <a:lnTo>
                    <a:pt x="42" y="21"/>
                  </a:lnTo>
                  <a:lnTo>
                    <a:pt x="39" y="20"/>
                  </a:lnTo>
                  <a:lnTo>
                    <a:pt x="38" y="19"/>
                  </a:lnTo>
                  <a:lnTo>
                    <a:pt x="37" y="17"/>
                  </a:lnTo>
                  <a:lnTo>
                    <a:pt x="35" y="16"/>
                  </a:lnTo>
                  <a:lnTo>
                    <a:pt x="35" y="14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2" y="13"/>
                  </a:lnTo>
                  <a:lnTo>
                    <a:pt x="43" y="12"/>
                  </a:lnTo>
                  <a:lnTo>
                    <a:pt x="43" y="9"/>
                  </a:lnTo>
                  <a:lnTo>
                    <a:pt x="44" y="6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4" y="1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3" y="1"/>
                  </a:lnTo>
                  <a:lnTo>
                    <a:pt x="63" y="2"/>
                  </a:lnTo>
                  <a:lnTo>
                    <a:pt x="63" y="3"/>
                  </a:lnTo>
                  <a:lnTo>
                    <a:pt x="63" y="4"/>
                  </a:lnTo>
                  <a:lnTo>
                    <a:pt x="63" y="5"/>
                  </a:lnTo>
                  <a:lnTo>
                    <a:pt x="65" y="6"/>
                  </a:lnTo>
                  <a:lnTo>
                    <a:pt x="66" y="5"/>
                  </a:lnTo>
                  <a:lnTo>
                    <a:pt x="67" y="5"/>
                  </a:lnTo>
                  <a:lnTo>
                    <a:pt x="68" y="4"/>
                  </a:lnTo>
                  <a:lnTo>
                    <a:pt x="69" y="5"/>
                  </a:lnTo>
                  <a:lnTo>
                    <a:pt x="72" y="7"/>
                  </a:lnTo>
                  <a:lnTo>
                    <a:pt x="74" y="7"/>
                  </a:lnTo>
                  <a:lnTo>
                    <a:pt x="78" y="8"/>
                  </a:lnTo>
                  <a:lnTo>
                    <a:pt x="81" y="9"/>
                  </a:lnTo>
                  <a:lnTo>
                    <a:pt x="83" y="9"/>
                  </a:lnTo>
                  <a:lnTo>
                    <a:pt x="85" y="10"/>
                  </a:lnTo>
                  <a:lnTo>
                    <a:pt x="88" y="11"/>
                  </a:lnTo>
                  <a:lnTo>
                    <a:pt x="93" y="9"/>
                  </a:lnTo>
                  <a:lnTo>
                    <a:pt x="96" y="8"/>
                  </a:lnTo>
                  <a:lnTo>
                    <a:pt x="101" y="8"/>
                  </a:lnTo>
                  <a:lnTo>
                    <a:pt x="104" y="9"/>
                  </a:lnTo>
                  <a:lnTo>
                    <a:pt x="111" y="8"/>
                  </a:lnTo>
                  <a:lnTo>
                    <a:pt x="115" y="8"/>
                  </a:lnTo>
                  <a:lnTo>
                    <a:pt x="11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2" name="Freeform 1061">
              <a:extLst>
                <a:ext uri="{FF2B5EF4-FFF2-40B4-BE49-F238E27FC236}">
                  <a16:creationId xmlns:a16="http://schemas.microsoft.com/office/drawing/2014/main" id="{38AC8C34-9D15-CA01-DB14-4F6126F1A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9759462"/>
              <a:ext cx="115397" cy="109904"/>
            </a:xfrm>
            <a:custGeom>
              <a:avLst/>
              <a:gdLst>
                <a:gd name="T0" fmla="*/ 93 w 94"/>
                <a:gd name="T1" fmla="*/ 58 h 90"/>
                <a:gd name="T2" fmla="*/ 93 w 94"/>
                <a:gd name="T3" fmla="*/ 71 h 90"/>
                <a:gd name="T4" fmla="*/ 93 w 94"/>
                <a:gd name="T5" fmla="*/ 84 h 90"/>
                <a:gd name="T6" fmla="*/ 86 w 94"/>
                <a:gd name="T7" fmla="*/ 88 h 90"/>
                <a:gd name="T8" fmla="*/ 69 w 94"/>
                <a:gd name="T9" fmla="*/ 88 h 90"/>
                <a:gd name="T10" fmla="*/ 55 w 94"/>
                <a:gd name="T11" fmla="*/ 88 h 90"/>
                <a:gd name="T12" fmla="*/ 49 w 94"/>
                <a:gd name="T13" fmla="*/ 88 h 90"/>
                <a:gd name="T14" fmla="*/ 47 w 94"/>
                <a:gd name="T15" fmla="*/ 89 h 90"/>
                <a:gd name="T16" fmla="*/ 44 w 94"/>
                <a:gd name="T17" fmla="*/ 88 h 90"/>
                <a:gd name="T18" fmla="*/ 42 w 94"/>
                <a:gd name="T19" fmla="*/ 85 h 90"/>
                <a:gd name="T20" fmla="*/ 39 w 94"/>
                <a:gd name="T21" fmla="*/ 85 h 90"/>
                <a:gd name="T22" fmla="*/ 37 w 94"/>
                <a:gd name="T23" fmla="*/ 87 h 90"/>
                <a:gd name="T24" fmla="*/ 34 w 94"/>
                <a:gd name="T25" fmla="*/ 84 h 90"/>
                <a:gd name="T26" fmla="*/ 30 w 94"/>
                <a:gd name="T27" fmla="*/ 83 h 90"/>
                <a:gd name="T28" fmla="*/ 33 w 94"/>
                <a:gd name="T29" fmla="*/ 74 h 90"/>
                <a:gd name="T30" fmla="*/ 38 w 94"/>
                <a:gd name="T31" fmla="*/ 70 h 90"/>
                <a:gd name="T32" fmla="*/ 41 w 94"/>
                <a:gd name="T33" fmla="*/ 63 h 90"/>
                <a:gd name="T34" fmla="*/ 43 w 94"/>
                <a:gd name="T35" fmla="*/ 54 h 90"/>
                <a:gd name="T36" fmla="*/ 44 w 94"/>
                <a:gd name="T37" fmla="*/ 46 h 90"/>
                <a:gd name="T38" fmla="*/ 44 w 94"/>
                <a:gd name="T39" fmla="*/ 48 h 90"/>
                <a:gd name="T40" fmla="*/ 49 w 94"/>
                <a:gd name="T41" fmla="*/ 50 h 90"/>
                <a:gd name="T42" fmla="*/ 66 w 94"/>
                <a:gd name="T43" fmla="*/ 50 h 90"/>
                <a:gd name="T44" fmla="*/ 85 w 94"/>
                <a:gd name="T45" fmla="*/ 50 h 90"/>
                <a:gd name="T46" fmla="*/ 10 w 94"/>
                <a:gd name="T47" fmla="*/ 0 h 90"/>
                <a:gd name="T48" fmla="*/ 15 w 94"/>
                <a:gd name="T49" fmla="*/ 0 h 90"/>
                <a:gd name="T50" fmla="*/ 16 w 94"/>
                <a:gd name="T51" fmla="*/ 4 h 90"/>
                <a:gd name="T52" fmla="*/ 10 w 94"/>
                <a:gd name="T53" fmla="*/ 14 h 90"/>
                <a:gd name="T54" fmla="*/ 6 w 94"/>
                <a:gd name="T55" fmla="*/ 17 h 90"/>
                <a:gd name="T56" fmla="*/ 0 w 94"/>
                <a:gd name="T57" fmla="*/ 14 h 90"/>
                <a:gd name="T58" fmla="*/ 0 w 94"/>
                <a:gd name="T59" fmla="*/ 11 h 90"/>
                <a:gd name="T60" fmla="*/ 3 w 94"/>
                <a:gd name="T61" fmla="*/ 9 h 90"/>
                <a:gd name="T62" fmla="*/ 6 w 94"/>
                <a:gd name="T63" fmla="*/ 6 h 90"/>
                <a:gd name="T64" fmla="*/ 7 w 94"/>
                <a:gd name="T6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4" h="90">
                  <a:moveTo>
                    <a:pt x="93" y="50"/>
                  </a:moveTo>
                  <a:lnTo>
                    <a:pt x="93" y="58"/>
                  </a:lnTo>
                  <a:lnTo>
                    <a:pt x="93" y="64"/>
                  </a:lnTo>
                  <a:lnTo>
                    <a:pt x="93" y="71"/>
                  </a:lnTo>
                  <a:lnTo>
                    <a:pt x="93" y="78"/>
                  </a:lnTo>
                  <a:lnTo>
                    <a:pt x="93" y="84"/>
                  </a:lnTo>
                  <a:lnTo>
                    <a:pt x="93" y="88"/>
                  </a:lnTo>
                  <a:lnTo>
                    <a:pt x="86" y="88"/>
                  </a:lnTo>
                  <a:lnTo>
                    <a:pt x="78" y="88"/>
                  </a:lnTo>
                  <a:lnTo>
                    <a:pt x="69" y="88"/>
                  </a:lnTo>
                  <a:lnTo>
                    <a:pt x="60" y="88"/>
                  </a:lnTo>
                  <a:lnTo>
                    <a:pt x="55" y="88"/>
                  </a:lnTo>
                  <a:lnTo>
                    <a:pt x="50" y="88"/>
                  </a:lnTo>
                  <a:lnTo>
                    <a:pt x="49" y="88"/>
                  </a:lnTo>
                  <a:lnTo>
                    <a:pt x="48" y="89"/>
                  </a:lnTo>
                  <a:lnTo>
                    <a:pt x="47" y="89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3" y="87"/>
                  </a:lnTo>
                  <a:lnTo>
                    <a:pt x="42" y="85"/>
                  </a:lnTo>
                  <a:lnTo>
                    <a:pt x="40" y="85"/>
                  </a:lnTo>
                  <a:lnTo>
                    <a:pt x="39" y="85"/>
                  </a:lnTo>
                  <a:lnTo>
                    <a:pt x="38" y="87"/>
                  </a:lnTo>
                  <a:lnTo>
                    <a:pt x="37" y="87"/>
                  </a:lnTo>
                  <a:lnTo>
                    <a:pt x="37" y="86"/>
                  </a:lnTo>
                  <a:lnTo>
                    <a:pt x="34" y="84"/>
                  </a:lnTo>
                  <a:lnTo>
                    <a:pt x="32" y="84"/>
                  </a:lnTo>
                  <a:lnTo>
                    <a:pt x="30" y="83"/>
                  </a:lnTo>
                  <a:lnTo>
                    <a:pt x="32" y="78"/>
                  </a:lnTo>
                  <a:lnTo>
                    <a:pt x="33" y="74"/>
                  </a:lnTo>
                  <a:lnTo>
                    <a:pt x="37" y="71"/>
                  </a:lnTo>
                  <a:lnTo>
                    <a:pt x="38" y="70"/>
                  </a:lnTo>
                  <a:lnTo>
                    <a:pt x="38" y="68"/>
                  </a:lnTo>
                  <a:lnTo>
                    <a:pt x="41" y="63"/>
                  </a:lnTo>
                  <a:lnTo>
                    <a:pt x="44" y="58"/>
                  </a:lnTo>
                  <a:lnTo>
                    <a:pt x="43" y="54"/>
                  </a:lnTo>
                  <a:lnTo>
                    <a:pt x="43" y="46"/>
                  </a:lnTo>
                  <a:lnTo>
                    <a:pt x="44" y="46"/>
                  </a:lnTo>
                  <a:lnTo>
                    <a:pt x="44" y="47"/>
                  </a:lnTo>
                  <a:lnTo>
                    <a:pt x="44" y="48"/>
                  </a:lnTo>
                  <a:lnTo>
                    <a:pt x="46" y="49"/>
                  </a:lnTo>
                  <a:lnTo>
                    <a:pt x="49" y="50"/>
                  </a:lnTo>
                  <a:lnTo>
                    <a:pt x="60" y="50"/>
                  </a:lnTo>
                  <a:lnTo>
                    <a:pt x="66" y="50"/>
                  </a:lnTo>
                  <a:lnTo>
                    <a:pt x="75" y="50"/>
                  </a:lnTo>
                  <a:lnTo>
                    <a:pt x="85" y="50"/>
                  </a:lnTo>
                  <a:lnTo>
                    <a:pt x="93" y="50"/>
                  </a:lnTo>
                  <a:close/>
                  <a:moveTo>
                    <a:pt x="10" y="0"/>
                  </a:moveTo>
                  <a:lnTo>
                    <a:pt x="10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6"/>
                  </a:lnTo>
                  <a:lnTo>
                    <a:pt x="6" y="3"/>
                  </a:lnTo>
                  <a:lnTo>
                    <a:pt x="7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3" name="Freeform 1063">
              <a:extLst>
                <a:ext uri="{FF2B5EF4-FFF2-40B4-BE49-F238E27FC236}">
                  <a16:creationId xmlns:a16="http://schemas.microsoft.com/office/drawing/2014/main" id="{16A8EF35-5DBE-340D-2042-6BAE2A3F4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45513" y="9759462"/>
              <a:ext cx="21981" cy="21981"/>
            </a:xfrm>
            <a:custGeom>
              <a:avLst/>
              <a:gdLst>
                <a:gd name="T0" fmla="*/ 10 w 17"/>
                <a:gd name="T1" fmla="*/ 0 h 18"/>
                <a:gd name="T2" fmla="*/ 10 w 17"/>
                <a:gd name="T3" fmla="*/ 0 h 18"/>
                <a:gd name="T4" fmla="*/ 15 w 17"/>
                <a:gd name="T5" fmla="*/ 0 h 18"/>
                <a:gd name="T6" fmla="*/ 16 w 17"/>
                <a:gd name="T7" fmla="*/ 2 h 18"/>
                <a:gd name="T8" fmla="*/ 16 w 17"/>
                <a:gd name="T9" fmla="*/ 4 h 18"/>
                <a:gd name="T10" fmla="*/ 11 w 17"/>
                <a:gd name="T11" fmla="*/ 11 h 18"/>
                <a:gd name="T12" fmla="*/ 10 w 17"/>
                <a:gd name="T13" fmla="*/ 14 h 18"/>
                <a:gd name="T14" fmla="*/ 8 w 17"/>
                <a:gd name="T15" fmla="*/ 17 h 18"/>
                <a:gd name="T16" fmla="*/ 6 w 17"/>
                <a:gd name="T17" fmla="*/ 17 h 18"/>
                <a:gd name="T18" fmla="*/ 1 w 17"/>
                <a:gd name="T19" fmla="*/ 15 h 18"/>
                <a:gd name="T20" fmla="*/ 0 w 17"/>
                <a:gd name="T21" fmla="*/ 14 h 18"/>
                <a:gd name="T22" fmla="*/ 0 w 17"/>
                <a:gd name="T23" fmla="*/ 13 h 18"/>
                <a:gd name="T24" fmla="*/ 0 w 17"/>
                <a:gd name="T25" fmla="*/ 11 h 18"/>
                <a:gd name="T26" fmla="*/ 0 w 17"/>
                <a:gd name="T27" fmla="*/ 9 h 18"/>
                <a:gd name="T28" fmla="*/ 3 w 17"/>
                <a:gd name="T29" fmla="*/ 9 h 18"/>
                <a:gd name="T30" fmla="*/ 4 w 17"/>
                <a:gd name="T31" fmla="*/ 9 h 18"/>
                <a:gd name="T32" fmla="*/ 6 w 17"/>
                <a:gd name="T33" fmla="*/ 6 h 18"/>
                <a:gd name="T34" fmla="*/ 6 w 17"/>
                <a:gd name="T35" fmla="*/ 3 h 18"/>
                <a:gd name="T36" fmla="*/ 7 w 17"/>
                <a:gd name="T37" fmla="*/ 0 h 18"/>
                <a:gd name="T38" fmla="*/ 10 w 17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8">
                  <a:moveTo>
                    <a:pt x="10" y="0"/>
                  </a:moveTo>
                  <a:lnTo>
                    <a:pt x="10" y="0"/>
                  </a:lnTo>
                  <a:lnTo>
                    <a:pt x="15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1" y="11"/>
                  </a:lnTo>
                  <a:lnTo>
                    <a:pt x="10" y="14"/>
                  </a:lnTo>
                  <a:lnTo>
                    <a:pt x="8" y="17"/>
                  </a:lnTo>
                  <a:lnTo>
                    <a:pt x="6" y="17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6"/>
                  </a:lnTo>
                  <a:lnTo>
                    <a:pt x="6" y="3"/>
                  </a:lnTo>
                  <a:lnTo>
                    <a:pt x="7" y="0"/>
                  </a:lnTo>
                  <a:lnTo>
                    <a:pt x="1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4" name="Freeform 1064">
              <a:extLst>
                <a:ext uri="{FF2B5EF4-FFF2-40B4-BE49-F238E27FC236}">
                  <a16:creationId xmlns:a16="http://schemas.microsoft.com/office/drawing/2014/main" id="{6F2FA293-61FD-CB2A-243A-64BB5E140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9891" y="9396779"/>
              <a:ext cx="120894" cy="71436"/>
            </a:xfrm>
            <a:custGeom>
              <a:avLst/>
              <a:gdLst>
                <a:gd name="T0" fmla="*/ 24 w 98"/>
                <a:gd name="T1" fmla="*/ 54 h 58"/>
                <a:gd name="T2" fmla="*/ 24 w 98"/>
                <a:gd name="T3" fmla="*/ 49 h 58"/>
                <a:gd name="T4" fmla="*/ 25 w 98"/>
                <a:gd name="T5" fmla="*/ 50 h 58"/>
                <a:gd name="T6" fmla="*/ 16 w 98"/>
                <a:gd name="T7" fmla="*/ 54 h 58"/>
                <a:gd name="T8" fmla="*/ 16 w 98"/>
                <a:gd name="T9" fmla="*/ 51 h 58"/>
                <a:gd name="T10" fmla="*/ 19 w 98"/>
                <a:gd name="T11" fmla="*/ 49 h 58"/>
                <a:gd name="T12" fmla="*/ 20 w 98"/>
                <a:gd name="T13" fmla="*/ 51 h 58"/>
                <a:gd name="T14" fmla="*/ 31 w 98"/>
                <a:gd name="T15" fmla="*/ 48 h 58"/>
                <a:gd name="T16" fmla="*/ 29 w 98"/>
                <a:gd name="T17" fmla="*/ 49 h 58"/>
                <a:gd name="T18" fmla="*/ 33 w 98"/>
                <a:gd name="T19" fmla="*/ 45 h 58"/>
                <a:gd name="T20" fmla="*/ 32 w 98"/>
                <a:gd name="T21" fmla="*/ 47 h 58"/>
                <a:gd name="T22" fmla="*/ 24 w 98"/>
                <a:gd name="T23" fmla="*/ 41 h 58"/>
                <a:gd name="T24" fmla="*/ 22 w 98"/>
                <a:gd name="T25" fmla="*/ 38 h 58"/>
                <a:gd name="T26" fmla="*/ 25 w 98"/>
                <a:gd name="T27" fmla="*/ 40 h 58"/>
                <a:gd name="T28" fmla="*/ 35 w 98"/>
                <a:gd name="T29" fmla="*/ 38 h 58"/>
                <a:gd name="T30" fmla="*/ 39 w 98"/>
                <a:gd name="T31" fmla="*/ 37 h 58"/>
                <a:gd name="T32" fmla="*/ 23 w 98"/>
                <a:gd name="T33" fmla="*/ 26 h 58"/>
                <a:gd name="T34" fmla="*/ 17 w 98"/>
                <a:gd name="T35" fmla="*/ 28 h 58"/>
                <a:gd name="T36" fmla="*/ 23 w 98"/>
                <a:gd name="T37" fmla="*/ 26 h 58"/>
                <a:gd name="T38" fmla="*/ 97 w 98"/>
                <a:gd name="T39" fmla="*/ 7 h 58"/>
                <a:gd name="T40" fmla="*/ 95 w 98"/>
                <a:gd name="T41" fmla="*/ 14 h 58"/>
                <a:gd name="T42" fmla="*/ 90 w 98"/>
                <a:gd name="T43" fmla="*/ 14 h 58"/>
                <a:gd name="T44" fmla="*/ 90 w 98"/>
                <a:gd name="T45" fmla="*/ 18 h 58"/>
                <a:gd name="T46" fmla="*/ 95 w 98"/>
                <a:gd name="T47" fmla="*/ 22 h 58"/>
                <a:gd name="T48" fmla="*/ 95 w 98"/>
                <a:gd name="T49" fmla="*/ 31 h 58"/>
                <a:gd name="T50" fmla="*/ 78 w 98"/>
                <a:gd name="T51" fmla="*/ 34 h 58"/>
                <a:gd name="T52" fmla="*/ 67 w 98"/>
                <a:gd name="T53" fmla="*/ 39 h 58"/>
                <a:gd name="T54" fmla="*/ 62 w 98"/>
                <a:gd name="T55" fmla="*/ 42 h 58"/>
                <a:gd name="T56" fmla="*/ 53 w 98"/>
                <a:gd name="T57" fmla="*/ 57 h 58"/>
                <a:gd name="T58" fmla="*/ 51 w 98"/>
                <a:gd name="T59" fmla="*/ 50 h 58"/>
                <a:gd name="T60" fmla="*/ 47 w 98"/>
                <a:gd name="T61" fmla="*/ 50 h 58"/>
                <a:gd name="T62" fmla="*/ 42 w 98"/>
                <a:gd name="T63" fmla="*/ 48 h 58"/>
                <a:gd name="T64" fmla="*/ 43 w 98"/>
                <a:gd name="T65" fmla="*/ 43 h 58"/>
                <a:gd name="T66" fmla="*/ 40 w 98"/>
                <a:gd name="T67" fmla="*/ 42 h 58"/>
                <a:gd name="T68" fmla="*/ 46 w 98"/>
                <a:gd name="T69" fmla="*/ 36 h 58"/>
                <a:gd name="T70" fmla="*/ 51 w 98"/>
                <a:gd name="T71" fmla="*/ 34 h 58"/>
                <a:gd name="T72" fmla="*/ 43 w 98"/>
                <a:gd name="T73" fmla="*/ 35 h 58"/>
                <a:gd name="T74" fmla="*/ 38 w 98"/>
                <a:gd name="T75" fmla="*/ 30 h 58"/>
                <a:gd name="T76" fmla="*/ 47 w 98"/>
                <a:gd name="T77" fmla="*/ 26 h 58"/>
                <a:gd name="T78" fmla="*/ 52 w 98"/>
                <a:gd name="T79" fmla="*/ 24 h 58"/>
                <a:gd name="T80" fmla="*/ 48 w 98"/>
                <a:gd name="T81" fmla="*/ 25 h 58"/>
                <a:gd name="T82" fmla="*/ 33 w 98"/>
                <a:gd name="T83" fmla="*/ 28 h 58"/>
                <a:gd name="T84" fmla="*/ 25 w 98"/>
                <a:gd name="T85" fmla="*/ 25 h 58"/>
                <a:gd name="T86" fmla="*/ 18 w 98"/>
                <a:gd name="T87" fmla="*/ 25 h 58"/>
                <a:gd name="T88" fmla="*/ 12 w 98"/>
                <a:gd name="T89" fmla="*/ 18 h 58"/>
                <a:gd name="T90" fmla="*/ 13 w 98"/>
                <a:gd name="T91" fmla="*/ 15 h 58"/>
                <a:gd name="T92" fmla="*/ 1 w 98"/>
                <a:gd name="T93" fmla="*/ 10 h 58"/>
                <a:gd name="T94" fmla="*/ 11 w 98"/>
                <a:gd name="T95" fmla="*/ 9 h 58"/>
                <a:gd name="T96" fmla="*/ 27 w 98"/>
                <a:gd name="T97" fmla="*/ 8 h 58"/>
                <a:gd name="T98" fmla="*/ 48 w 98"/>
                <a:gd name="T99" fmla="*/ 0 h 58"/>
                <a:gd name="T100" fmla="*/ 75 w 98"/>
                <a:gd name="T101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8" h="58">
                  <a:moveTo>
                    <a:pt x="25" y="52"/>
                  </a:moveTo>
                  <a:lnTo>
                    <a:pt x="25" y="54"/>
                  </a:lnTo>
                  <a:lnTo>
                    <a:pt x="24" y="54"/>
                  </a:lnTo>
                  <a:lnTo>
                    <a:pt x="24" y="52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4" y="49"/>
                  </a:lnTo>
                  <a:lnTo>
                    <a:pt x="25" y="50"/>
                  </a:lnTo>
                  <a:lnTo>
                    <a:pt x="25" y="50"/>
                  </a:lnTo>
                  <a:lnTo>
                    <a:pt x="25" y="52"/>
                  </a:lnTo>
                  <a:close/>
                  <a:moveTo>
                    <a:pt x="19" y="54"/>
                  </a:moveTo>
                  <a:lnTo>
                    <a:pt x="16" y="54"/>
                  </a:lnTo>
                  <a:lnTo>
                    <a:pt x="15" y="52"/>
                  </a:lnTo>
                  <a:lnTo>
                    <a:pt x="15" y="52"/>
                  </a:lnTo>
                  <a:lnTo>
                    <a:pt x="16" y="51"/>
                  </a:lnTo>
                  <a:lnTo>
                    <a:pt x="17" y="51"/>
                  </a:lnTo>
                  <a:lnTo>
                    <a:pt x="17" y="50"/>
                  </a:lnTo>
                  <a:lnTo>
                    <a:pt x="19" y="49"/>
                  </a:lnTo>
                  <a:lnTo>
                    <a:pt x="19" y="49"/>
                  </a:lnTo>
                  <a:lnTo>
                    <a:pt x="20" y="49"/>
                  </a:lnTo>
                  <a:lnTo>
                    <a:pt x="20" y="51"/>
                  </a:lnTo>
                  <a:lnTo>
                    <a:pt x="20" y="52"/>
                  </a:lnTo>
                  <a:lnTo>
                    <a:pt x="19" y="54"/>
                  </a:lnTo>
                  <a:close/>
                  <a:moveTo>
                    <a:pt x="31" y="48"/>
                  </a:moveTo>
                  <a:lnTo>
                    <a:pt x="31" y="49"/>
                  </a:lnTo>
                  <a:lnTo>
                    <a:pt x="30" y="49"/>
                  </a:lnTo>
                  <a:lnTo>
                    <a:pt x="29" y="49"/>
                  </a:lnTo>
                  <a:lnTo>
                    <a:pt x="30" y="46"/>
                  </a:lnTo>
                  <a:lnTo>
                    <a:pt x="31" y="45"/>
                  </a:lnTo>
                  <a:lnTo>
                    <a:pt x="33" y="45"/>
                  </a:lnTo>
                  <a:lnTo>
                    <a:pt x="33" y="45"/>
                  </a:lnTo>
                  <a:lnTo>
                    <a:pt x="33" y="47"/>
                  </a:lnTo>
                  <a:lnTo>
                    <a:pt x="32" y="47"/>
                  </a:lnTo>
                  <a:lnTo>
                    <a:pt x="31" y="48"/>
                  </a:lnTo>
                  <a:close/>
                  <a:moveTo>
                    <a:pt x="25" y="40"/>
                  </a:moveTo>
                  <a:lnTo>
                    <a:pt x="24" y="41"/>
                  </a:lnTo>
                  <a:lnTo>
                    <a:pt x="22" y="41"/>
                  </a:lnTo>
                  <a:lnTo>
                    <a:pt x="22" y="39"/>
                  </a:lnTo>
                  <a:lnTo>
                    <a:pt x="22" y="38"/>
                  </a:lnTo>
                  <a:lnTo>
                    <a:pt x="24" y="36"/>
                  </a:lnTo>
                  <a:lnTo>
                    <a:pt x="25" y="36"/>
                  </a:lnTo>
                  <a:lnTo>
                    <a:pt x="25" y="40"/>
                  </a:lnTo>
                  <a:close/>
                  <a:moveTo>
                    <a:pt x="36" y="38"/>
                  </a:moveTo>
                  <a:lnTo>
                    <a:pt x="36" y="38"/>
                  </a:lnTo>
                  <a:lnTo>
                    <a:pt x="35" y="38"/>
                  </a:lnTo>
                  <a:lnTo>
                    <a:pt x="37" y="35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38" y="37"/>
                  </a:lnTo>
                  <a:lnTo>
                    <a:pt x="36" y="38"/>
                  </a:lnTo>
                  <a:close/>
                  <a:moveTo>
                    <a:pt x="23" y="26"/>
                  </a:moveTo>
                  <a:lnTo>
                    <a:pt x="21" y="30"/>
                  </a:lnTo>
                  <a:lnTo>
                    <a:pt x="19" y="30"/>
                  </a:lnTo>
                  <a:lnTo>
                    <a:pt x="17" y="28"/>
                  </a:lnTo>
                  <a:lnTo>
                    <a:pt x="17" y="26"/>
                  </a:lnTo>
                  <a:lnTo>
                    <a:pt x="22" y="26"/>
                  </a:lnTo>
                  <a:lnTo>
                    <a:pt x="23" y="26"/>
                  </a:lnTo>
                  <a:close/>
                  <a:moveTo>
                    <a:pt x="95" y="1"/>
                  </a:moveTo>
                  <a:lnTo>
                    <a:pt x="95" y="3"/>
                  </a:lnTo>
                  <a:lnTo>
                    <a:pt x="97" y="7"/>
                  </a:lnTo>
                  <a:lnTo>
                    <a:pt x="96" y="10"/>
                  </a:lnTo>
                  <a:lnTo>
                    <a:pt x="96" y="13"/>
                  </a:lnTo>
                  <a:lnTo>
                    <a:pt x="95" y="14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88" y="15"/>
                  </a:lnTo>
                  <a:lnTo>
                    <a:pt x="88" y="17"/>
                  </a:lnTo>
                  <a:lnTo>
                    <a:pt x="90" y="18"/>
                  </a:lnTo>
                  <a:lnTo>
                    <a:pt x="91" y="20"/>
                  </a:lnTo>
                  <a:lnTo>
                    <a:pt x="92" y="21"/>
                  </a:lnTo>
                  <a:lnTo>
                    <a:pt x="95" y="22"/>
                  </a:lnTo>
                  <a:lnTo>
                    <a:pt x="95" y="24"/>
                  </a:lnTo>
                  <a:lnTo>
                    <a:pt x="95" y="28"/>
                  </a:lnTo>
                  <a:lnTo>
                    <a:pt x="95" y="31"/>
                  </a:lnTo>
                  <a:lnTo>
                    <a:pt x="88" y="33"/>
                  </a:lnTo>
                  <a:lnTo>
                    <a:pt x="82" y="34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72" y="37"/>
                  </a:lnTo>
                  <a:lnTo>
                    <a:pt x="67" y="39"/>
                  </a:lnTo>
                  <a:lnTo>
                    <a:pt x="64" y="39"/>
                  </a:lnTo>
                  <a:lnTo>
                    <a:pt x="63" y="39"/>
                  </a:lnTo>
                  <a:lnTo>
                    <a:pt x="62" y="42"/>
                  </a:lnTo>
                  <a:lnTo>
                    <a:pt x="56" y="53"/>
                  </a:lnTo>
                  <a:lnTo>
                    <a:pt x="54" y="55"/>
                  </a:lnTo>
                  <a:lnTo>
                    <a:pt x="53" y="57"/>
                  </a:lnTo>
                  <a:lnTo>
                    <a:pt x="51" y="55"/>
                  </a:lnTo>
                  <a:lnTo>
                    <a:pt x="53" y="50"/>
                  </a:lnTo>
                  <a:lnTo>
                    <a:pt x="51" y="50"/>
                  </a:lnTo>
                  <a:lnTo>
                    <a:pt x="49" y="54"/>
                  </a:lnTo>
                  <a:lnTo>
                    <a:pt x="47" y="54"/>
                  </a:lnTo>
                  <a:lnTo>
                    <a:pt x="47" y="50"/>
                  </a:lnTo>
                  <a:lnTo>
                    <a:pt x="46" y="50"/>
                  </a:lnTo>
                  <a:lnTo>
                    <a:pt x="44" y="50"/>
                  </a:lnTo>
                  <a:lnTo>
                    <a:pt x="42" y="48"/>
                  </a:lnTo>
                  <a:lnTo>
                    <a:pt x="41" y="47"/>
                  </a:lnTo>
                  <a:lnTo>
                    <a:pt x="42" y="44"/>
                  </a:lnTo>
                  <a:lnTo>
                    <a:pt x="43" y="43"/>
                  </a:lnTo>
                  <a:lnTo>
                    <a:pt x="43" y="42"/>
                  </a:lnTo>
                  <a:lnTo>
                    <a:pt x="41" y="42"/>
                  </a:lnTo>
                  <a:lnTo>
                    <a:pt x="40" y="42"/>
                  </a:lnTo>
                  <a:lnTo>
                    <a:pt x="39" y="42"/>
                  </a:lnTo>
                  <a:lnTo>
                    <a:pt x="41" y="39"/>
                  </a:lnTo>
                  <a:lnTo>
                    <a:pt x="46" y="36"/>
                  </a:lnTo>
                  <a:lnTo>
                    <a:pt x="49" y="36"/>
                  </a:lnTo>
                  <a:lnTo>
                    <a:pt x="52" y="36"/>
                  </a:lnTo>
                  <a:lnTo>
                    <a:pt x="51" y="34"/>
                  </a:lnTo>
                  <a:lnTo>
                    <a:pt x="47" y="33"/>
                  </a:lnTo>
                  <a:lnTo>
                    <a:pt x="44" y="33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38" y="31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1" y="26"/>
                  </a:lnTo>
                  <a:lnTo>
                    <a:pt x="47" y="26"/>
                  </a:lnTo>
                  <a:lnTo>
                    <a:pt x="50" y="25"/>
                  </a:lnTo>
                  <a:lnTo>
                    <a:pt x="51" y="25"/>
                  </a:lnTo>
                  <a:lnTo>
                    <a:pt x="52" y="24"/>
                  </a:lnTo>
                  <a:lnTo>
                    <a:pt x="52" y="23"/>
                  </a:lnTo>
                  <a:lnTo>
                    <a:pt x="51" y="23"/>
                  </a:lnTo>
                  <a:lnTo>
                    <a:pt x="48" y="25"/>
                  </a:lnTo>
                  <a:lnTo>
                    <a:pt x="41" y="25"/>
                  </a:lnTo>
                  <a:lnTo>
                    <a:pt x="38" y="25"/>
                  </a:lnTo>
                  <a:lnTo>
                    <a:pt x="33" y="28"/>
                  </a:lnTo>
                  <a:lnTo>
                    <a:pt x="28" y="30"/>
                  </a:lnTo>
                  <a:lnTo>
                    <a:pt x="24" y="3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18" y="25"/>
                  </a:lnTo>
                  <a:lnTo>
                    <a:pt x="14" y="23"/>
                  </a:lnTo>
                  <a:lnTo>
                    <a:pt x="12" y="21"/>
                  </a:lnTo>
                  <a:lnTo>
                    <a:pt x="12" y="18"/>
                  </a:lnTo>
                  <a:lnTo>
                    <a:pt x="14" y="16"/>
                  </a:lnTo>
                  <a:lnTo>
                    <a:pt x="14" y="15"/>
                  </a:lnTo>
                  <a:lnTo>
                    <a:pt x="13" y="15"/>
                  </a:lnTo>
                  <a:lnTo>
                    <a:pt x="8" y="16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6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27" y="8"/>
                  </a:lnTo>
                  <a:lnTo>
                    <a:pt x="36" y="6"/>
                  </a:lnTo>
                  <a:lnTo>
                    <a:pt x="42" y="3"/>
                  </a:lnTo>
                  <a:lnTo>
                    <a:pt x="48" y="0"/>
                  </a:lnTo>
                  <a:lnTo>
                    <a:pt x="55" y="0"/>
                  </a:lnTo>
                  <a:lnTo>
                    <a:pt x="64" y="0"/>
                  </a:lnTo>
                  <a:lnTo>
                    <a:pt x="75" y="0"/>
                  </a:lnTo>
                  <a:lnTo>
                    <a:pt x="84" y="0"/>
                  </a:lnTo>
                  <a:lnTo>
                    <a:pt x="95" y="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5" name="Freeform 1065">
              <a:extLst>
                <a:ext uri="{FF2B5EF4-FFF2-40B4-BE49-F238E27FC236}">
                  <a16:creationId xmlns:a16="http://schemas.microsoft.com/office/drawing/2014/main" id="{C1D7F205-B6AF-5B08-6980-00FFA10C9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369" y="9462721"/>
              <a:ext cx="5493" cy="5493"/>
            </a:xfrm>
            <a:custGeom>
              <a:avLst/>
              <a:gdLst>
                <a:gd name="T0" fmla="*/ 1 w 2"/>
                <a:gd name="T1" fmla="*/ 3 h 6"/>
                <a:gd name="T2" fmla="*/ 1 w 2"/>
                <a:gd name="T3" fmla="*/ 5 h 6"/>
                <a:gd name="T4" fmla="*/ 0 w 2"/>
                <a:gd name="T5" fmla="*/ 5 h 6"/>
                <a:gd name="T6" fmla="*/ 0 w 2"/>
                <a:gd name="T7" fmla="*/ 3 h 6"/>
                <a:gd name="T8" fmla="*/ 0 w 2"/>
                <a:gd name="T9" fmla="*/ 3 h 6"/>
                <a:gd name="T10" fmla="*/ 0 w 2"/>
                <a:gd name="T11" fmla="*/ 0 h 6"/>
                <a:gd name="T12" fmla="*/ 0 w 2"/>
                <a:gd name="T13" fmla="*/ 0 h 6"/>
                <a:gd name="T14" fmla="*/ 1 w 2"/>
                <a:gd name="T15" fmla="*/ 1 h 6"/>
                <a:gd name="T16" fmla="*/ 1 w 2"/>
                <a:gd name="T17" fmla="*/ 1 h 6"/>
                <a:gd name="T18" fmla="*/ 1 w 2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6">
                  <a:moveTo>
                    <a:pt x="1" y="3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6" name="Freeform 1066">
              <a:extLst>
                <a:ext uri="{FF2B5EF4-FFF2-40B4-BE49-F238E27FC236}">
                  <a16:creationId xmlns:a16="http://schemas.microsoft.com/office/drawing/2014/main" id="{AAA22C10-5AA1-4D11-0079-22F16544A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56378" y="9462721"/>
              <a:ext cx="5493" cy="5493"/>
            </a:xfrm>
            <a:custGeom>
              <a:avLst/>
              <a:gdLst>
                <a:gd name="T0" fmla="*/ 4 w 6"/>
                <a:gd name="T1" fmla="*/ 5 h 6"/>
                <a:gd name="T2" fmla="*/ 1 w 6"/>
                <a:gd name="T3" fmla="*/ 5 h 6"/>
                <a:gd name="T4" fmla="*/ 0 w 6"/>
                <a:gd name="T5" fmla="*/ 3 h 6"/>
                <a:gd name="T6" fmla="*/ 0 w 6"/>
                <a:gd name="T7" fmla="*/ 3 h 6"/>
                <a:gd name="T8" fmla="*/ 1 w 6"/>
                <a:gd name="T9" fmla="*/ 2 h 6"/>
                <a:gd name="T10" fmla="*/ 2 w 6"/>
                <a:gd name="T11" fmla="*/ 2 h 6"/>
                <a:gd name="T12" fmla="*/ 2 w 6"/>
                <a:gd name="T13" fmla="*/ 1 h 6"/>
                <a:gd name="T14" fmla="*/ 4 w 6"/>
                <a:gd name="T15" fmla="*/ 0 h 6"/>
                <a:gd name="T16" fmla="*/ 4 w 6"/>
                <a:gd name="T17" fmla="*/ 0 h 6"/>
                <a:gd name="T18" fmla="*/ 5 w 6"/>
                <a:gd name="T19" fmla="*/ 0 h 6"/>
                <a:gd name="T20" fmla="*/ 5 w 6"/>
                <a:gd name="T21" fmla="*/ 2 h 6"/>
                <a:gd name="T22" fmla="*/ 5 w 6"/>
                <a:gd name="T23" fmla="*/ 3 h 6"/>
                <a:gd name="T24" fmla="*/ 4 w 6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4" y="5"/>
                  </a:moveTo>
                  <a:lnTo>
                    <a:pt x="1" y="5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7" name="Freeform 1067">
              <a:extLst>
                <a:ext uri="{FF2B5EF4-FFF2-40B4-BE49-F238E27FC236}">
                  <a16:creationId xmlns:a16="http://schemas.microsoft.com/office/drawing/2014/main" id="{D879FDBF-0D6E-EDC4-C03C-2F1FC3E9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72862" y="9457224"/>
              <a:ext cx="5497" cy="5497"/>
            </a:xfrm>
            <a:custGeom>
              <a:avLst/>
              <a:gdLst>
                <a:gd name="T0" fmla="*/ 2 w 5"/>
                <a:gd name="T1" fmla="*/ 3 h 5"/>
                <a:gd name="T2" fmla="*/ 2 w 5"/>
                <a:gd name="T3" fmla="*/ 4 h 5"/>
                <a:gd name="T4" fmla="*/ 1 w 5"/>
                <a:gd name="T5" fmla="*/ 4 h 5"/>
                <a:gd name="T6" fmla="*/ 0 w 5"/>
                <a:gd name="T7" fmla="*/ 4 h 5"/>
                <a:gd name="T8" fmla="*/ 1 w 5"/>
                <a:gd name="T9" fmla="*/ 1 h 5"/>
                <a:gd name="T10" fmla="*/ 2 w 5"/>
                <a:gd name="T11" fmla="*/ 0 h 5"/>
                <a:gd name="T12" fmla="*/ 4 w 5"/>
                <a:gd name="T13" fmla="*/ 0 h 5"/>
                <a:gd name="T14" fmla="*/ 4 w 5"/>
                <a:gd name="T15" fmla="*/ 0 h 5"/>
                <a:gd name="T16" fmla="*/ 4 w 5"/>
                <a:gd name="T17" fmla="*/ 2 h 5"/>
                <a:gd name="T18" fmla="*/ 3 w 5"/>
                <a:gd name="T19" fmla="*/ 2 h 5"/>
                <a:gd name="T20" fmla="*/ 2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8" name="Freeform 1068">
              <a:extLst>
                <a:ext uri="{FF2B5EF4-FFF2-40B4-BE49-F238E27FC236}">
                  <a16:creationId xmlns:a16="http://schemas.microsoft.com/office/drawing/2014/main" id="{818C08B4-0C8D-66AE-0F0C-F4E096872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7369" y="9446234"/>
              <a:ext cx="5493" cy="5497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5 h 6"/>
                <a:gd name="T4" fmla="*/ 0 w 4"/>
                <a:gd name="T5" fmla="*/ 5 h 6"/>
                <a:gd name="T6" fmla="*/ 0 w 4"/>
                <a:gd name="T7" fmla="*/ 3 h 6"/>
                <a:gd name="T8" fmla="*/ 0 w 4"/>
                <a:gd name="T9" fmla="*/ 2 h 6"/>
                <a:gd name="T10" fmla="*/ 2 w 4"/>
                <a:gd name="T11" fmla="*/ 0 h 6"/>
                <a:gd name="T12" fmla="*/ 3 w 4"/>
                <a:gd name="T13" fmla="*/ 0 h 6"/>
                <a:gd name="T14" fmla="*/ 3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29" name="Freeform 1069">
              <a:extLst>
                <a:ext uri="{FF2B5EF4-FFF2-40B4-BE49-F238E27FC236}">
                  <a16:creationId xmlns:a16="http://schemas.microsoft.com/office/drawing/2014/main" id="{188E1E4A-3FC2-A553-DB64-950694F4C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83853" y="9440740"/>
              <a:ext cx="5497" cy="5493"/>
            </a:xfrm>
            <a:custGeom>
              <a:avLst/>
              <a:gdLst>
                <a:gd name="T0" fmla="*/ 1 w 5"/>
                <a:gd name="T1" fmla="*/ 4 h 5"/>
                <a:gd name="T2" fmla="*/ 1 w 5"/>
                <a:gd name="T3" fmla="*/ 4 h 5"/>
                <a:gd name="T4" fmla="*/ 0 w 5"/>
                <a:gd name="T5" fmla="*/ 4 h 5"/>
                <a:gd name="T6" fmla="*/ 2 w 5"/>
                <a:gd name="T7" fmla="*/ 1 h 5"/>
                <a:gd name="T8" fmla="*/ 4 w 5"/>
                <a:gd name="T9" fmla="*/ 0 h 5"/>
                <a:gd name="T10" fmla="*/ 4 w 5"/>
                <a:gd name="T11" fmla="*/ 3 h 5"/>
                <a:gd name="T12" fmla="*/ 3 w 5"/>
                <a:gd name="T13" fmla="*/ 3 h 5"/>
                <a:gd name="T14" fmla="*/ 1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lnTo>
                    <a:pt x="1" y="4"/>
                  </a:lnTo>
                  <a:lnTo>
                    <a:pt x="0" y="4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3"/>
                  </a:lnTo>
                  <a:lnTo>
                    <a:pt x="3" y="3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0" name="Freeform 1070">
              <a:extLst>
                <a:ext uri="{FF2B5EF4-FFF2-40B4-BE49-F238E27FC236}">
                  <a16:creationId xmlns:a16="http://schemas.microsoft.com/office/drawing/2014/main" id="{06463789-4B33-D31F-3884-A8088D57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1872" y="9429750"/>
              <a:ext cx="10990" cy="5493"/>
            </a:xfrm>
            <a:custGeom>
              <a:avLst/>
              <a:gdLst>
                <a:gd name="T0" fmla="*/ 6 w 7"/>
                <a:gd name="T1" fmla="*/ 0 h 5"/>
                <a:gd name="T2" fmla="*/ 4 w 7"/>
                <a:gd name="T3" fmla="*/ 4 h 5"/>
                <a:gd name="T4" fmla="*/ 2 w 7"/>
                <a:gd name="T5" fmla="*/ 4 h 5"/>
                <a:gd name="T6" fmla="*/ 0 w 7"/>
                <a:gd name="T7" fmla="*/ 2 h 5"/>
                <a:gd name="T8" fmla="*/ 0 w 7"/>
                <a:gd name="T9" fmla="*/ 0 h 5"/>
                <a:gd name="T10" fmla="*/ 5 w 7"/>
                <a:gd name="T11" fmla="*/ 0 h 5"/>
                <a:gd name="T12" fmla="*/ 6 w 7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6" y="0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0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1" name="Freeform 1072">
              <a:extLst>
                <a:ext uri="{FF2B5EF4-FFF2-40B4-BE49-F238E27FC236}">
                  <a16:creationId xmlns:a16="http://schemas.microsoft.com/office/drawing/2014/main" id="{51F564B3-9A47-30C7-79EE-FA9ECDF94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62122" y="9688022"/>
              <a:ext cx="318721" cy="406644"/>
            </a:xfrm>
            <a:custGeom>
              <a:avLst/>
              <a:gdLst>
                <a:gd name="T0" fmla="*/ 230 w 257"/>
                <a:gd name="T1" fmla="*/ 239 h 325"/>
                <a:gd name="T2" fmla="*/ 232 w 257"/>
                <a:gd name="T3" fmla="*/ 241 h 325"/>
                <a:gd name="T4" fmla="*/ 247 w 257"/>
                <a:gd name="T5" fmla="*/ 60 h 325"/>
                <a:gd name="T6" fmla="*/ 227 w 257"/>
                <a:gd name="T7" fmla="*/ 85 h 325"/>
                <a:gd name="T8" fmla="*/ 227 w 257"/>
                <a:gd name="T9" fmla="*/ 157 h 325"/>
                <a:gd name="T10" fmla="*/ 232 w 257"/>
                <a:gd name="T11" fmla="*/ 208 h 325"/>
                <a:gd name="T12" fmla="*/ 245 w 257"/>
                <a:gd name="T13" fmla="*/ 226 h 325"/>
                <a:gd name="T14" fmla="*/ 231 w 257"/>
                <a:gd name="T15" fmla="*/ 237 h 325"/>
                <a:gd name="T16" fmla="*/ 226 w 257"/>
                <a:gd name="T17" fmla="*/ 240 h 325"/>
                <a:gd name="T18" fmla="*/ 225 w 257"/>
                <a:gd name="T19" fmla="*/ 244 h 325"/>
                <a:gd name="T20" fmla="*/ 216 w 257"/>
                <a:gd name="T21" fmla="*/ 255 h 325"/>
                <a:gd name="T22" fmla="*/ 201 w 257"/>
                <a:gd name="T23" fmla="*/ 264 h 325"/>
                <a:gd name="T24" fmla="*/ 195 w 257"/>
                <a:gd name="T25" fmla="*/ 282 h 325"/>
                <a:gd name="T26" fmla="*/ 190 w 257"/>
                <a:gd name="T27" fmla="*/ 295 h 325"/>
                <a:gd name="T28" fmla="*/ 186 w 257"/>
                <a:gd name="T29" fmla="*/ 304 h 325"/>
                <a:gd name="T30" fmla="*/ 176 w 257"/>
                <a:gd name="T31" fmla="*/ 322 h 325"/>
                <a:gd name="T32" fmla="*/ 170 w 257"/>
                <a:gd name="T33" fmla="*/ 324 h 325"/>
                <a:gd name="T34" fmla="*/ 152 w 257"/>
                <a:gd name="T35" fmla="*/ 311 h 325"/>
                <a:gd name="T36" fmla="*/ 133 w 257"/>
                <a:gd name="T37" fmla="*/ 298 h 325"/>
                <a:gd name="T38" fmla="*/ 123 w 257"/>
                <a:gd name="T39" fmla="*/ 288 h 325"/>
                <a:gd name="T40" fmla="*/ 119 w 257"/>
                <a:gd name="T41" fmla="*/ 286 h 325"/>
                <a:gd name="T42" fmla="*/ 121 w 257"/>
                <a:gd name="T43" fmla="*/ 278 h 325"/>
                <a:gd name="T44" fmla="*/ 117 w 257"/>
                <a:gd name="T45" fmla="*/ 270 h 325"/>
                <a:gd name="T46" fmla="*/ 89 w 257"/>
                <a:gd name="T47" fmla="*/ 255 h 325"/>
                <a:gd name="T48" fmla="*/ 62 w 257"/>
                <a:gd name="T49" fmla="*/ 239 h 325"/>
                <a:gd name="T50" fmla="*/ 34 w 257"/>
                <a:gd name="T51" fmla="*/ 224 h 325"/>
                <a:gd name="T52" fmla="*/ 8 w 257"/>
                <a:gd name="T53" fmla="*/ 209 h 325"/>
                <a:gd name="T54" fmla="*/ 0 w 257"/>
                <a:gd name="T55" fmla="*/ 201 h 325"/>
                <a:gd name="T56" fmla="*/ 4 w 257"/>
                <a:gd name="T57" fmla="*/ 165 h 325"/>
                <a:gd name="T58" fmla="*/ 12 w 257"/>
                <a:gd name="T59" fmla="*/ 153 h 325"/>
                <a:gd name="T60" fmla="*/ 20 w 257"/>
                <a:gd name="T61" fmla="*/ 140 h 325"/>
                <a:gd name="T62" fmla="*/ 28 w 257"/>
                <a:gd name="T63" fmla="*/ 135 h 325"/>
                <a:gd name="T64" fmla="*/ 29 w 257"/>
                <a:gd name="T65" fmla="*/ 129 h 325"/>
                <a:gd name="T66" fmla="*/ 34 w 257"/>
                <a:gd name="T67" fmla="*/ 122 h 325"/>
                <a:gd name="T68" fmla="*/ 34 w 257"/>
                <a:gd name="T69" fmla="*/ 109 h 325"/>
                <a:gd name="T70" fmla="*/ 31 w 257"/>
                <a:gd name="T71" fmla="*/ 92 h 325"/>
                <a:gd name="T72" fmla="*/ 27 w 257"/>
                <a:gd name="T73" fmla="*/ 85 h 325"/>
                <a:gd name="T74" fmla="*/ 17 w 257"/>
                <a:gd name="T75" fmla="*/ 74 h 325"/>
                <a:gd name="T76" fmla="*/ 17 w 257"/>
                <a:gd name="T77" fmla="*/ 58 h 325"/>
                <a:gd name="T78" fmla="*/ 9 w 257"/>
                <a:gd name="T79" fmla="*/ 52 h 325"/>
                <a:gd name="T80" fmla="*/ 9 w 257"/>
                <a:gd name="T81" fmla="*/ 34 h 325"/>
                <a:gd name="T82" fmla="*/ 38 w 257"/>
                <a:gd name="T83" fmla="*/ 5 h 325"/>
                <a:gd name="T84" fmla="*/ 44 w 257"/>
                <a:gd name="T85" fmla="*/ 3 h 325"/>
                <a:gd name="T86" fmla="*/ 50 w 257"/>
                <a:gd name="T87" fmla="*/ 1 h 325"/>
                <a:gd name="T88" fmla="*/ 61 w 257"/>
                <a:gd name="T89" fmla="*/ 10 h 325"/>
                <a:gd name="T90" fmla="*/ 62 w 257"/>
                <a:gd name="T91" fmla="*/ 25 h 325"/>
                <a:gd name="T92" fmla="*/ 70 w 257"/>
                <a:gd name="T93" fmla="*/ 33 h 325"/>
                <a:gd name="T94" fmla="*/ 94 w 257"/>
                <a:gd name="T95" fmla="*/ 33 h 325"/>
                <a:gd name="T96" fmla="*/ 118 w 257"/>
                <a:gd name="T97" fmla="*/ 47 h 325"/>
                <a:gd name="T98" fmla="*/ 138 w 257"/>
                <a:gd name="T99" fmla="*/ 59 h 325"/>
                <a:gd name="T100" fmla="*/ 162 w 257"/>
                <a:gd name="T101" fmla="*/ 62 h 325"/>
                <a:gd name="T102" fmla="*/ 181 w 257"/>
                <a:gd name="T103" fmla="*/ 64 h 325"/>
                <a:gd name="T104" fmla="*/ 196 w 257"/>
                <a:gd name="T105" fmla="*/ 49 h 325"/>
                <a:gd name="T106" fmla="*/ 223 w 257"/>
                <a:gd name="T107" fmla="*/ 41 h 325"/>
                <a:gd name="T108" fmla="*/ 234 w 257"/>
                <a:gd name="T109" fmla="*/ 49 h 325"/>
                <a:gd name="T110" fmla="*/ 251 w 257"/>
                <a:gd name="T111" fmla="*/ 4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7" h="325">
                  <a:moveTo>
                    <a:pt x="228" y="243"/>
                  </a:moveTo>
                  <a:lnTo>
                    <a:pt x="227" y="244"/>
                  </a:lnTo>
                  <a:lnTo>
                    <a:pt x="227" y="242"/>
                  </a:lnTo>
                  <a:lnTo>
                    <a:pt x="230" y="239"/>
                  </a:lnTo>
                  <a:lnTo>
                    <a:pt x="232" y="240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32" y="241"/>
                  </a:lnTo>
                  <a:lnTo>
                    <a:pt x="228" y="243"/>
                  </a:lnTo>
                  <a:close/>
                  <a:moveTo>
                    <a:pt x="256" y="48"/>
                  </a:moveTo>
                  <a:lnTo>
                    <a:pt x="252" y="53"/>
                  </a:lnTo>
                  <a:lnTo>
                    <a:pt x="247" y="60"/>
                  </a:lnTo>
                  <a:lnTo>
                    <a:pt x="239" y="72"/>
                  </a:lnTo>
                  <a:lnTo>
                    <a:pt x="232" y="79"/>
                  </a:lnTo>
                  <a:lnTo>
                    <a:pt x="227" y="84"/>
                  </a:lnTo>
                  <a:lnTo>
                    <a:pt x="227" y="85"/>
                  </a:lnTo>
                  <a:lnTo>
                    <a:pt x="227" y="90"/>
                  </a:lnTo>
                  <a:lnTo>
                    <a:pt x="227" y="104"/>
                  </a:lnTo>
                  <a:lnTo>
                    <a:pt x="227" y="131"/>
                  </a:lnTo>
                  <a:lnTo>
                    <a:pt x="227" y="157"/>
                  </a:lnTo>
                  <a:lnTo>
                    <a:pt x="227" y="184"/>
                  </a:lnTo>
                  <a:lnTo>
                    <a:pt x="227" y="198"/>
                  </a:lnTo>
                  <a:lnTo>
                    <a:pt x="227" y="202"/>
                  </a:lnTo>
                  <a:lnTo>
                    <a:pt x="232" y="208"/>
                  </a:lnTo>
                  <a:lnTo>
                    <a:pt x="236" y="214"/>
                  </a:lnTo>
                  <a:lnTo>
                    <a:pt x="241" y="221"/>
                  </a:lnTo>
                  <a:lnTo>
                    <a:pt x="244" y="225"/>
                  </a:lnTo>
                  <a:lnTo>
                    <a:pt x="245" y="226"/>
                  </a:lnTo>
                  <a:lnTo>
                    <a:pt x="245" y="228"/>
                  </a:lnTo>
                  <a:lnTo>
                    <a:pt x="240" y="234"/>
                  </a:lnTo>
                  <a:lnTo>
                    <a:pt x="236" y="236"/>
                  </a:lnTo>
                  <a:lnTo>
                    <a:pt x="231" y="237"/>
                  </a:lnTo>
                  <a:lnTo>
                    <a:pt x="229" y="237"/>
                  </a:lnTo>
                  <a:lnTo>
                    <a:pt x="228" y="237"/>
                  </a:lnTo>
                  <a:lnTo>
                    <a:pt x="227" y="238"/>
                  </a:lnTo>
                  <a:lnTo>
                    <a:pt x="226" y="240"/>
                  </a:lnTo>
                  <a:lnTo>
                    <a:pt x="225" y="239"/>
                  </a:lnTo>
                  <a:lnTo>
                    <a:pt x="224" y="239"/>
                  </a:lnTo>
                  <a:lnTo>
                    <a:pt x="225" y="242"/>
                  </a:lnTo>
                  <a:lnTo>
                    <a:pt x="225" y="244"/>
                  </a:lnTo>
                  <a:lnTo>
                    <a:pt x="225" y="247"/>
                  </a:lnTo>
                  <a:lnTo>
                    <a:pt x="222" y="249"/>
                  </a:lnTo>
                  <a:lnTo>
                    <a:pt x="222" y="251"/>
                  </a:lnTo>
                  <a:lnTo>
                    <a:pt x="216" y="255"/>
                  </a:lnTo>
                  <a:lnTo>
                    <a:pt x="209" y="256"/>
                  </a:lnTo>
                  <a:lnTo>
                    <a:pt x="204" y="258"/>
                  </a:lnTo>
                  <a:lnTo>
                    <a:pt x="203" y="260"/>
                  </a:lnTo>
                  <a:lnTo>
                    <a:pt x="201" y="264"/>
                  </a:lnTo>
                  <a:lnTo>
                    <a:pt x="202" y="270"/>
                  </a:lnTo>
                  <a:lnTo>
                    <a:pt x="199" y="275"/>
                  </a:lnTo>
                  <a:lnTo>
                    <a:pt x="199" y="278"/>
                  </a:lnTo>
                  <a:lnTo>
                    <a:pt x="195" y="282"/>
                  </a:lnTo>
                  <a:lnTo>
                    <a:pt x="193" y="284"/>
                  </a:lnTo>
                  <a:lnTo>
                    <a:pt x="192" y="287"/>
                  </a:lnTo>
                  <a:lnTo>
                    <a:pt x="191" y="288"/>
                  </a:lnTo>
                  <a:lnTo>
                    <a:pt x="190" y="295"/>
                  </a:lnTo>
                  <a:lnTo>
                    <a:pt x="188" y="299"/>
                  </a:lnTo>
                  <a:lnTo>
                    <a:pt x="187" y="300"/>
                  </a:lnTo>
                  <a:lnTo>
                    <a:pt x="187" y="302"/>
                  </a:lnTo>
                  <a:lnTo>
                    <a:pt x="186" y="304"/>
                  </a:lnTo>
                  <a:lnTo>
                    <a:pt x="184" y="306"/>
                  </a:lnTo>
                  <a:lnTo>
                    <a:pt x="184" y="307"/>
                  </a:lnTo>
                  <a:lnTo>
                    <a:pt x="179" y="317"/>
                  </a:lnTo>
                  <a:lnTo>
                    <a:pt x="176" y="322"/>
                  </a:lnTo>
                  <a:lnTo>
                    <a:pt x="173" y="321"/>
                  </a:lnTo>
                  <a:lnTo>
                    <a:pt x="171" y="323"/>
                  </a:lnTo>
                  <a:lnTo>
                    <a:pt x="171" y="324"/>
                  </a:lnTo>
                  <a:lnTo>
                    <a:pt x="170" y="324"/>
                  </a:lnTo>
                  <a:lnTo>
                    <a:pt x="167" y="322"/>
                  </a:lnTo>
                  <a:lnTo>
                    <a:pt x="162" y="318"/>
                  </a:lnTo>
                  <a:lnTo>
                    <a:pt x="157" y="315"/>
                  </a:lnTo>
                  <a:lnTo>
                    <a:pt x="152" y="311"/>
                  </a:lnTo>
                  <a:lnTo>
                    <a:pt x="148" y="308"/>
                  </a:lnTo>
                  <a:lnTo>
                    <a:pt x="143" y="304"/>
                  </a:lnTo>
                  <a:lnTo>
                    <a:pt x="138" y="300"/>
                  </a:lnTo>
                  <a:lnTo>
                    <a:pt x="133" y="298"/>
                  </a:lnTo>
                  <a:lnTo>
                    <a:pt x="128" y="294"/>
                  </a:lnTo>
                  <a:lnTo>
                    <a:pt x="125" y="291"/>
                  </a:lnTo>
                  <a:lnTo>
                    <a:pt x="124" y="290"/>
                  </a:lnTo>
                  <a:lnTo>
                    <a:pt x="123" y="288"/>
                  </a:lnTo>
                  <a:lnTo>
                    <a:pt x="122" y="287"/>
                  </a:lnTo>
                  <a:lnTo>
                    <a:pt x="121" y="286"/>
                  </a:lnTo>
                  <a:lnTo>
                    <a:pt x="119" y="286"/>
                  </a:lnTo>
                  <a:lnTo>
                    <a:pt x="119" y="286"/>
                  </a:lnTo>
                  <a:lnTo>
                    <a:pt x="119" y="285"/>
                  </a:lnTo>
                  <a:lnTo>
                    <a:pt x="119" y="283"/>
                  </a:lnTo>
                  <a:lnTo>
                    <a:pt x="121" y="280"/>
                  </a:lnTo>
                  <a:lnTo>
                    <a:pt x="121" y="278"/>
                  </a:lnTo>
                  <a:lnTo>
                    <a:pt x="121" y="276"/>
                  </a:lnTo>
                  <a:lnTo>
                    <a:pt x="121" y="272"/>
                  </a:lnTo>
                  <a:lnTo>
                    <a:pt x="120" y="272"/>
                  </a:lnTo>
                  <a:lnTo>
                    <a:pt x="117" y="270"/>
                  </a:lnTo>
                  <a:lnTo>
                    <a:pt x="110" y="265"/>
                  </a:lnTo>
                  <a:lnTo>
                    <a:pt x="103" y="262"/>
                  </a:lnTo>
                  <a:lnTo>
                    <a:pt x="96" y="258"/>
                  </a:lnTo>
                  <a:lnTo>
                    <a:pt x="89" y="255"/>
                  </a:lnTo>
                  <a:lnTo>
                    <a:pt x="83" y="251"/>
                  </a:lnTo>
                  <a:lnTo>
                    <a:pt x="75" y="247"/>
                  </a:lnTo>
                  <a:lnTo>
                    <a:pt x="69" y="243"/>
                  </a:lnTo>
                  <a:lnTo>
                    <a:pt x="62" y="239"/>
                  </a:lnTo>
                  <a:lnTo>
                    <a:pt x="55" y="236"/>
                  </a:lnTo>
                  <a:lnTo>
                    <a:pt x="49" y="232"/>
                  </a:lnTo>
                  <a:lnTo>
                    <a:pt x="42" y="228"/>
                  </a:lnTo>
                  <a:lnTo>
                    <a:pt x="34" y="224"/>
                  </a:lnTo>
                  <a:lnTo>
                    <a:pt x="28" y="220"/>
                  </a:lnTo>
                  <a:lnTo>
                    <a:pt x="21" y="217"/>
                  </a:lnTo>
                  <a:lnTo>
                    <a:pt x="14" y="213"/>
                  </a:lnTo>
                  <a:lnTo>
                    <a:pt x="8" y="209"/>
                  </a:lnTo>
                  <a:lnTo>
                    <a:pt x="4" y="207"/>
                  </a:lnTo>
                  <a:lnTo>
                    <a:pt x="3" y="206"/>
                  </a:lnTo>
                  <a:lnTo>
                    <a:pt x="0" y="206"/>
                  </a:lnTo>
                  <a:lnTo>
                    <a:pt x="0" y="201"/>
                  </a:lnTo>
                  <a:lnTo>
                    <a:pt x="1" y="187"/>
                  </a:lnTo>
                  <a:lnTo>
                    <a:pt x="1" y="175"/>
                  </a:lnTo>
                  <a:lnTo>
                    <a:pt x="2" y="169"/>
                  </a:lnTo>
                  <a:lnTo>
                    <a:pt x="4" y="165"/>
                  </a:lnTo>
                  <a:lnTo>
                    <a:pt x="6" y="162"/>
                  </a:lnTo>
                  <a:lnTo>
                    <a:pt x="7" y="159"/>
                  </a:lnTo>
                  <a:lnTo>
                    <a:pt x="8" y="155"/>
                  </a:lnTo>
                  <a:lnTo>
                    <a:pt x="12" y="153"/>
                  </a:lnTo>
                  <a:lnTo>
                    <a:pt x="12" y="151"/>
                  </a:lnTo>
                  <a:lnTo>
                    <a:pt x="16" y="147"/>
                  </a:lnTo>
                  <a:lnTo>
                    <a:pt x="19" y="142"/>
                  </a:lnTo>
                  <a:lnTo>
                    <a:pt x="20" y="140"/>
                  </a:lnTo>
                  <a:lnTo>
                    <a:pt x="22" y="138"/>
                  </a:lnTo>
                  <a:lnTo>
                    <a:pt x="24" y="137"/>
                  </a:lnTo>
                  <a:lnTo>
                    <a:pt x="26" y="136"/>
                  </a:lnTo>
                  <a:lnTo>
                    <a:pt x="28" y="135"/>
                  </a:lnTo>
                  <a:lnTo>
                    <a:pt x="29" y="135"/>
                  </a:lnTo>
                  <a:lnTo>
                    <a:pt x="29" y="134"/>
                  </a:lnTo>
                  <a:lnTo>
                    <a:pt x="28" y="131"/>
                  </a:lnTo>
                  <a:lnTo>
                    <a:pt x="29" y="129"/>
                  </a:lnTo>
                  <a:lnTo>
                    <a:pt x="30" y="127"/>
                  </a:lnTo>
                  <a:lnTo>
                    <a:pt x="32" y="125"/>
                  </a:lnTo>
                  <a:lnTo>
                    <a:pt x="33" y="124"/>
                  </a:lnTo>
                  <a:lnTo>
                    <a:pt x="34" y="122"/>
                  </a:lnTo>
                  <a:lnTo>
                    <a:pt x="34" y="120"/>
                  </a:lnTo>
                  <a:lnTo>
                    <a:pt x="34" y="118"/>
                  </a:lnTo>
                  <a:lnTo>
                    <a:pt x="34" y="115"/>
                  </a:lnTo>
                  <a:lnTo>
                    <a:pt x="34" y="109"/>
                  </a:lnTo>
                  <a:lnTo>
                    <a:pt x="33" y="104"/>
                  </a:lnTo>
                  <a:lnTo>
                    <a:pt x="31" y="97"/>
                  </a:lnTo>
                  <a:lnTo>
                    <a:pt x="32" y="96"/>
                  </a:lnTo>
                  <a:lnTo>
                    <a:pt x="31" y="92"/>
                  </a:lnTo>
                  <a:lnTo>
                    <a:pt x="30" y="92"/>
                  </a:lnTo>
                  <a:lnTo>
                    <a:pt x="29" y="91"/>
                  </a:lnTo>
                  <a:lnTo>
                    <a:pt x="28" y="88"/>
                  </a:lnTo>
                  <a:lnTo>
                    <a:pt x="27" y="85"/>
                  </a:lnTo>
                  <a:lnTo>
                    <a:pt x="26" y="84"/>
                  </a:lnTo>
                  <a:lnTo>
                    <a:pt x="22" y="81"/>
                  </a:lnTo>
                  <a:lnTo>
                    <a:pt x="20" y="75"/>
                  </a:lnTo>
                  <a:lnTo>
                    <a:pt x="17" y="74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7" y="59"/>
                  </a:lnTo>
                  <a:lnTo>
                    <a:pt x="17" y="58"/>
                  </a:lnTo>
                  <a:lnTo>
                    <a:pt x="15" y="57"/>
                  </a:lnTo>
                  <a:lnTo>
                    <a:pt x="12" y="55"/>
                  </a:lnTo>
                  <a:lnTo>
                    <a:pt x="8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8" y="50"/>
                  </a:lnTo>
                  <a:lnTo>
                    <a:pt x="2" y="40"/>
                  </a:lnTo>
                  <a:lnTo>
                    <a:pt x="9" y="34"/>
                  </a:lnTo>
                  <a:lnTo>
                    <a:pt x="15" y="27"/>
                  </a:lnTo>
                  <a:lnTo>
                    <a:pt x="23" y="19"/>
                  </a:lnTo>
                  <a:lnTo>
                    <a:pt x="31" y="12"/>
                  </a:lnTo>
                  <a:lnTo>
                    <a:pt x="38" y="5"/>
                  </a:lnTo>
                  <a:lnTo>
                    <a:pt x="44" y="0"/>
                  </a:lnTo>
                  <a:lnTo>
                    <a:pt x="44" y="0"/>
                  </a:lnTo>
                  <a:lnTo>
                    <a:pt x="44" y="2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9" y="2"/>
                  </a:lnTo>
                  <a:lnTo>
                    <a:pt x="50" y="1"/>
                  </a:lnTo>
                  <a:lnTo>
                    <a:pt x="59" y="4"/>
                  </a:lnTo>
                  <a:lnTo>
                    <a:pt x="61" y="6"/>
                  </a:lnTo>
                  <a:lnTo>
                    <a:pt x="60" y="8"/>
                  </a:lnTo>
                  <a:lnTo>
                    <a:pt x="61" y="10"/>
                  </a:lnTo>
                  <a:lnTo>
                    <a:pt x="60" y="12"/>
                  </a:lnTo>
                  <a:lnTo>
                    <a:pt x="60" y="17"/>
                  </a:lnTo>
                  <a:lnTo>
                    <a:pt x="60" y="21"/>
                  </a:lnTo>
                  <a:lnTo>
                    <a:pt x="62" y="25"/>
                  </a:lnTo>
                  <a:lnTo>
                    <a:pt x="64" y="27"/>
                  </a:lnTo>
                  <a:lnTo>
                    <a:pt x="66" y="31"/>
                  </a:lnTo>
                  <a:lnTo>
                    <a:pt x="68" y="32"/>
                  </a:lnTo>
                  <a:lnTo>
                    <a:pt x="70" y="33"/>
                  </a:lnTo>
                  <a:lnTo>
                    <a:pt x="76" y="33"/>
                  </a:lnTo>
                  <a:lnTo>
                    <a:pt x="85" y="33"/>
                  </a:lnTo>
                  <a:lnTo>
                    <a:pt x="94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104" y="39"/>
                  </a:lnTo>
                  <a:lnTo>
                    <a:pt x="112" y="44"/>
                  </a:lnTo>
                  <a:lnTo>
                    <a:pt x="118" y="47"/>
                  </a:lnTo>
                  <a:lnTo>
                    <a:pt x="124" y="52"/>
                  </a:lnTo>
                  <a:lnTo>
                    <a:pt x="129" y="55"/>
                  </a:lnTo>
                  <a:lnTo>
                    <a:pt x="134" y="58"/>
                  </a:lnTo>
                  <a:lnTo>
                    <a:pt x="138" y="59"/>
                  </a:lnTo>
                  <a:lnTo>
                    <a:pt x="146" y="59"/>
                  </a:lnTo>
                  <a:lnTo>
                    <a:pt x="151" y="59"/>
                  </a:lnTo>
                  <a:lnTo>
                    <a:pt x="156" y="61"/>
                  </a:lnTo>
                  <a:lnTo>
                    <a:pt x="162" y="62"/>
                  </a:lnTo>
                  <a:lnTo>
                    <a:pt x="168" y="63"/>
                  </a:lnTo>
                  <a:lnTo>
                    <a:pt x="171" y="64"/>
                  </a:lnTo>
                  <a:lnTo>
                    <a:pt x="179" y="64"/>
                  </a:lnTo>
                  <a:lnTo>
                    <a:pt x="181" y="64"/>
                  </a:lnTo>
                  <a:lnTo>
                    <a:pt x="184" y="61"/>
                  </a:lnTo>
                  <a:lnTo>
                    <a:pt x="188" y="55"/>
                  </a:lnTo>
                  <a:lnTo>
                    <a:pt x="190" y="52"/>
                  </a:lnTo>
                  <a:lnTo>
                    <a:pt x="196" y="49"/>
                  </a:lnTo>
                  <a:lnTo>
                    <a:pt x="206" y="44"/>
                  </a:lnTo>
                  <a:lnTo>
                    <a:pt x="212" y="41"/>
                  </a:lnTo>
                  <a:lnTo>
                    <a:pt x="220" y="38"/>
                  </a:lnTo>
                  <a:lnTo>
                    <a:pt x="223" y="41"/>
                  </a:lnTo>
                  <a:lnTo>
                    <a:pt x="228" y="45"/>
                  </a:lnTo>
                  <a:lnTo>
                    <a:pt x="230" y="47"/>
                  </a:lnTo>
                  <a:lnTo>
                    <a:pt x="232" y="48"/>
                  </a:lnTo>
                  <a:lnTo>
                    <a:pt x="234" y="49"/>
                  </a:lnTo>
                  <a:lnTo>
                    <a:pt x="238" y="49"/>
                  </a:lnTo>
                  <a:lnTo>
                    <a:pt x="239" y="49"/>
                  </a:lnTo>
                  <a:lnTo>
                    <a:pt x="243" y="48"/>
                  </a:lnTo>
                  <a:lnTo>
                    <a:pt x="251" y="48"/>
                  </a:lnTo>
                  <a:lnTo>
                    <a:pt x="256" y="4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2" name="Freeform 1073">
              <a:extLst>
                <a:ext uri="{FF2B5EF4-FFF2-40B4-BE49-F238E27FC236}">
                  <a16:creationId xmlns:a16="http://schemas.microsoft.com/office/drawing/2014/main" id="{418260E7-A785-6891-D9CA-C720A1C5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2379" y="9984763"/>
              <a:ext cx="5493" cy="5497"/>
            </a:xfrm>
            <a:custGeom>
              <a:avLst/>
              <a:gdLst>
                <a:gd name="T0" fmla="*/ 1 w 6"/>
                <a:gd name="T1" fmla="*/ 4 h 6"/>
                <a:gd name="T2" fmla="*/ 0 w 6"/>
                <a:gd name="T3" fmla="*/ 5 h 6"/>
                <a:gd name="T4" fmla="*/ 0 w 6"/>
                <a:gd name="T5" fmla="*/ 3 h 6"/>
                <a:gd name="T6" fmla="*/ 3 w 6"/>
                <a:gd name="T7" fmla="*/ 0 h 6"/>
                <a:gd name="T8" fmla="*/ 5 w 6"/>
                <a:gd name="T9" fmla="*/ 1 h 6"/>
                <a:gd name="T10" fmla="*/ 5 w 6"/>
                <a:gd name="T11" fmla="*/ 2 h 6"/>
                <a:gd name="T12" fmla="*/ 5 w 6"/>
                <a:gd name="T13" fmla="*/ 2 h 6"/>
                <a:gd name="T14" fmla="*/ 5 w 6"/>
                <a:gd name="T15" fmla="*/ 2 h 6"/>
                <a:gd name="T16" fmla="*/ 1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1" y="4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3" name="Freeform 1075">
              <a:extLst>
                <a:ext uri="{FF2B5EF4-FFF2-40B4-BE49-F238E27FC236}">
                  <a16:creationId xmlns:a16="http://schemas.microsoft.com/office/drawing/2014/main" id="{3375A5E3-8781-E59A-8EA1-762489531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0302" y="10363933"/>
              <a:ext cx="54952" cy="38465"/>
            </a:xfrm>
            <a:custGeom>
              <a:avLst/>
              <a:gdLst>
                <a:gd name="T0" fmla="*/ 18 w 43"/>
                <a:gd name="T1" fmla="*/ 30 h 33"/>
                <a:gd name="T2" fmla="*/ 20 w 43"/>
                <a:gd name="T3" fmla="*/ 32 h 33"/>
                <a:gd name="T4" fmla="*/ 14 w 43"/>
                <a:gd name="T5" fmla="*/ 32 h 33"/>
                <a:gd name="T6" fmla="*/ 13 w 43"/>
                <a:gd name="T7" fmla="*/ 30 h 33"/>
                <a:gd name="T8" fmla="*/ 13 w 43"/>
                <a:gd name="T9" fmla="*/ 29 h 33"/>
                <a:gd name="T10" fmla="*/ 15 w 43"/>
                <a:gd name="T11" fmla="*/ 29 h 33"/>
                <a:gd name="T12" fmla="*/ 18 w 43"/>
                <a:gd name="T13" fmla="*/ 30 h 33"/>
                <a:gd name="T14" fmla="*/ 40 w 43"/>
                <a:gd name="T15" fmla="*/ 23 h 33"/>
                <a:gd name="T16" fmla="*/ 42 w 43"/>
                <a:gd name="T17" fmla="*/ 28 h 33"/>
                <a:gd name="T18" fmla="*/ 42 w 43"/>
                <a:gd name="T19" fmla="*/ 31 h 33"/>
                <a:gd name="T20" fmla="*/ 41 w 43"/>
                <a:gd name="T21" fmla="*/ 32 h 33"/>
                <a:gd name="T22" fmla="*/ 39 w 43"/>
                <a:gd name="T23" fmla="*/ 31 h 33"/>
                <a:gd name="T24" fmla="*/ 37 w 43"/>
                <a:gd name="T25" fmla="*/ 29 h 33"/>
                <a:gd name="T26" fmla="*/ 32 w 43"/>
                <a:gd name="T27" fmla="*/ 26 h 33"/>
                <a:gd name="T28" fmla="*/ 34 w 43"/>
                <a:gd name="T29" fmla="*/ 26 h 33"/>
                <a:gd name="T30" fmla="*/ 36 w 43"/>
                <a:gd name="T31" fmla="*/ 26 h 33"/>
                <a:gd name="T32" fmla="*/ 37 w 43"/>
                <a:gd name="T33" fmla="*/ 26 h 33"/>
                <a:gd name="T34" fmla="*/ 38 w 43"/>
                <a:gd name="T35" fmla="*/ 24 h 33"/>
                <a:gd name="T36" fmla="*/ 38 w 43"/>
                <a:gd name="T37" fmla="*/ 23 h 33"/>
                <a:gd name="T38" fmla="*/ 39 w 43"/>
                <a:gd name="T39" fmla="*/ 23 h 33"/>
                <a:gd name="T40" fmla="*/ 40 w 43"/>
                <a:gd name="T41" fmla="*/ 23 h 33"/>
                <a:gd name="T42" fmla="*/ 8 w 43"/>
                <a:gd name="T43" fmla="*/ 17 h 33"/>
                <a:gd name="T44" fmla="*/ 7 w 43"/>
                <a:gd name="T45" fmla="*/ 18 h 33"/>
                <a:gd name="T46" fmla="*/ 4 w 43"/>
                <a:gd name="T47" fmla="*/ 16 h 33"/>
                <a:gd name="T48" fmla="*/ 3 w 43"/>
                <a:gd name="T49" fmla="*/ 15 h 33"/>
                <a:gd name="T50" fmla="*/ 0 w 43"/>
                <a:gd name="T51" fmla="*/ 12 h 33"/>
                <a:gd name="T52" fmla="*/ 1 w 43"/>
                <a:gd name="T53" fmla="*/ 2 h 33"/>
                <a:gd name="T54" fmla="*/ 2 w 43"/>
                <a:gd name="T55" fmla="*/ 1 h 33"/>
                <a:gd name="T56" fmla="*/ 2 w 43"/>
                <a:gd name="T57" fmla="*/ 0 h 33"/>
                <a:gd name="T58" fmla="*/ 4 w 43"/>
                <a:gd name="T59" fmla="*/ 0 h 33"/>
                <a:gd name="T60" fmla="*/ 5 w 43"/>
                <a:gd name="T61" fmla="*/ 1 h 33"/>
                <a:gd name="T62" fmla="*/ 5 w 43"/>
                <a:gd name="T63" fmla="*/ 8 h 33"/>
                <a:gd name="T64" fmla="*/ 7 w 43"/>
                <a:gd name="T65" fmla="*/ 12 h 33"/>
                <a:gd name="T66" fmla="*/ 8 w 43"/>
                <a:gd name="T67" fmla="*/ 16 h 33"/>
                <a:gd name="T68" fmla="*/ 8 w 43"/>
                <a:gd name="T69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33">
                  <a:moveTo>
                    <a:pt x="18" y="30"/>
                  </a:moveTo>
                  <a:lnTo>
                    <a:pt x="20" y="32"/>
                  </a:lnTo>
                  <a:lnTo>
                    <a:pt x="14" y="32"/>
                  </a:lnTo>
                  <a:lnTo>
                    <a:pt x="13" y="30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8" y="30"/>
                  </a:lnTo>
                  <a:close/>
                  <a:moveTo>
                    <a:pt x="40" y="23"/>
                  </a:moveTo>
                  <a:lnTo>
                    <a:pt x="42" y="28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39" y="31"/>
                  </a:lnTo>
                  <a:lnTo>
                    <a:pt x="37" y="29"/>
                  </a:lnTo>
                  <a:lnTo>
                    <a:pt x="32" y="26"/>
                  </a:lnTo>
                  <a:lnTo>
                    <a:pt x="34" y="26"/>
                  </a:lnTo>
                  <a:lnTo>
                    <a:pt x="36" y="26"/>
                  </a:lnTo>
                  <a:lnTo>
                    <a:pt x="37" y="26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9" y="23"/>
                  </a:lnTo>
                  <a:lnTo>
                    <a:pt x="40" y="23"/>
                  </a:lnTo>
                  <a:close/>
                  <a:moveTo>
                    <a:pt x="8" y="17"/>
                  </a:moveTo>
                  <a:lnTo>
                    <a:pt x="7" y="18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8"/>
                  </a:lnTo>
                  <a:lnTo>
                    <a:pt x="7" y="12"/>
                  </a:lnTo>
                  <a:lnTo>
                    <a:pt x="8" y="16"/>
                  </a:lnTo>
                  <a:lnTo>
                    <a:pt x="8" y="1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4" name="Freeform 1076">
              <a:extLst>
                <a:ext uri="{FF2B5EF4-FFF2-40B4-BE49-F238E27FC236}">
                  <a16:creationId xmlns:a16="http://schemas.microsoft.com/office/drawing/2014/main" id="{DEF166FC-2F94-A5C2-01B6-151090A55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46786" y="10396904"/>
              <a:ext cx="10990" cy="5493"/>
            </a:xfrm>
            <a:custGeom>
              <a:avLst/>
              <a:gdLst>
                <a:gd name="T0" fmla="*/ 5 w 8"/>
                <a:gd name="T1" fmla="*/ 1 h 4"/>
                <a:gd name="T2" fmla="*/ 7 w 8"/>
                <a:gd name="T3" fmla="*/ 3 h 4"/>
                <a:gd name="T4" fmla="*/ 1 w 8"/>
                <a:gd name="T5" fmla="*/ 3 h 4"/>
                <a:gd name="T6" fmla="*/ 0 w 8"/>
                <a:gd name="T7" fmla="*/ 1 h 4"/>
                <a:gd name="T8" fmla="*/ 0 w 8"/>
                <a:gd name="T9" fmla="*/ 0 h 4"/>
                <a:gd name="T10" fmla="*/ 2 w 8"/>
                <a:gd name="T11" fmla="*/ 0 h 4"/>
                <a:gd name="T12" fmla="*/ 5 w 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5" y="1"/>
                  </a:moveTo>
                  <a:lnTo>
                    <a:pt x="7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5" name="Freeform 1077">
              <a:extLst>
                <a:ext uri="{FF2B5EF4-FFF2-40B4-BE49-F238E27FC236}">
                  <a16:creationId xmlns:a16="http://schemas.microsoft.com/office/drawing/2014/main" id="{3A81DCD7-9E82-9827-5ABA-B924881FB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4263" y="10391407"/>
              <a:ext cx="10990" cy="10990"/>
            </a:xfrm>
            <a:custGeom>
              <a:avLst/>
              <a:gdLst>
                <a:gd name="T0" fmla="*/ 8 w 11"/>
                <a:gd name="T1" fmla="*/ 0 h 10"/>
                <a:gd name="T2" fmla="*/ 10 w 11"/>
                <a:gd name="T3" fmla="*/ 5 h 10"/>
                <a:gd name="T4" fmla="*/ 10 w 11"/>
                <a:gd name="T5" fmla="*/ 8 h 10"/>
                <a:gd name="T6" fmla="*/ 9 w 11"/>
                <a:gd name="T7" fmla="*/ 9 h 10"/>
                <a:gd name="T8" fmla="*/ 7 w 11"/>
                <a:gd name="T9" fmla="*/ 8 h 10"/>
                <a:gd name="T10" fmla="*/ 5 w 11"/>
                <a:gd name="T11" fmla="*/ 6 h 10"/>
                <a:gd name="T12" fmla="*/ 0 w 11"/>
                <a:gd name="T13" fmla="*/ 3 h 10"/>
                <a:gd name="T14" fmla="*/ 2 w 11"/>
                <a:gd name="T15" fmla="*/ 3 h 10"/>
                <a:gd name="T16" fmla="*/ 4 w 11"/>
                <a:gd name="T17" fmla="*/ 3 h 10"/>
                <a:gd name="T18" fmla="*/ 5 w 11"/>
                <a:gd name="T19" fmla="*/ 3 h 10"/>
                <a:gd name="T20" fmla="*/ 6 w 11"/>
                <a:gd name="T21" fmla="*/ 1 h 10"/>
                <a:gd name="T22" fmla="*/ 6 w 11"/>
                <a:gd name="T23" fmla="*/ 0 h 10"/>
                <a:gd name="T24" fmla="*/ 7 w 11"/>
                <a:gd name="T25" fmla="*/ 0 h 10"/>
                <a:gd name="T26" fmla="*/ 8 w 11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0">
                  <a:moveTo>
                    <a:pt x="8" y="0"/>
                  </a:moveTo>
                  <a:lnTo>
                    <a:pt x="10" y="5"/>
                  </a:lnTo>
                  <a:lnTo>
                    <a:pt x="10" y="8"/>
                  </a:lnTo>
                  <a:lnTo>
                    <a:pt x="9" y="9"/>
                  </a:lnTo>
                  <a:lnTo>
                    <a:pt x="7" y="8"/>
                  </a:lnTo>
                  <a:lnTo>
                    <a:pt x="5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6" name="Freeform 1078">
              <a:extLst>
                <a:ext uri="{FF2B5EF4-FFF2-40B4-BE49-F238E27FC236}">
                  <a16:creationId xmlns:a16="http://schemas.microsoft.com/office/drawing/2014/main" id="{620C3402-2CE5-EAEB-0E13-26B8C9713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0302" y="10363933"/>
              <a:ext cx="10990" cy="21981"/>
            </a:xfrm>
            <a:custGeom>
              <a:avLst/>
              <a:gdLst>
                <a:gd name="T0" fmla="*/ 8 w 9"/>
                <a:gd name="T1" fmla="*/ 17 h 19"/>
                <a:gd name="T2" fmla="*/ 7 w 9"/>
                <a:gd name="T3" fmla="*/ 18 h 19"/>
                <a:gd name="T4" fmla="*/ 4 w 9"/>
                <a:gd name="T5" fmla="*/ 16 h 19"/>
                <a:gd name="T6" fmla="*/ 3 w 9"/>
                <a:gd name="T7" fmla="*/ 15 h 19"/>
                <a:gd name="T8" fmla="*/ 0 w 9"/>
                <a:gd name="T9" fmla="*/ 12 h 19"/>
                <a:gd name="T10" fmla="*/ 1 w 9"/>
                <a:gd name="T11" fmla="*/ 2 h 19"/>
                <a:gd name="T12" fmla="*/ 2 w 9"/>
                <a:gd name="T13" fmla="*/ 1 h 19"/>
                <a:gd name="T14" fmla="*/ 2 w 9"/>
                <a:gd name="T15" fmla="*/ 0 h 19"/>
                <a:gd name="T16" fmla="*/ 4 w 9"/>
                <a:gd name="T17" fmla="*/ 0 h 19"/>
                <a:gd name="T18" fmla="*/ 5 w 9"/>
                <a:gd name="T19" fmla="*/ 1 h 19"/>
                <a:gd name="T20" fmla="*/ 5 w 9"/>
                <a:gd name="T21" fmla="*/ 8 h 19"/>
                <a:gd name="T22" fmla="*/ 7 w 9"/>
                <a:gd name="T23" fmla="*/ 12 h 19"/>
                <a:gd name="T24" fmla="*/ 8 w 9"/>
                <a:gd name="T25" fmla="*/ 16 h 19"/>
                <a:gd name="T26" fmla="*/ 8 w 9"/>
                <a:gd name="T2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9">
                  <a:moveTo>
                    <a:pt x="8" y="17"/>
                  </a:moveTo>
                  <a:lnTo>
                    <a:pt x="7" y="18"/>
                  </a:lnTo>
                  <a:lnTo>
                    <a:pt x="4" y="16"/>
                  </a:lnTo>
                  <a:lnTo>
                    <a:pt x="3" y="15"/>
                  </a:lnTo>
                  <a:lnTo>
                    <a:pt x="0" y="12"/>
                  </a:lnTo>
                  <a:lnTo>
                    <a:pt x="1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8"/>
                  </a:lnTo>
                  <a:lnTo>
                    <a:pt x="7" y="12"/>
                  </a:lnTo>
                  <a:lnTo>
                    <a:pt x="8" y="16"/>
                  </a:lnTo>
                  <a:lnTo>
                    <a:pt x="8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7" name="Freeform 1079">
              <a:extLst>
                <a:ext uri="{FF2B5EF4-FFF2-40B4-BE49-F238E27FC236}">
                  <a16:creationId xmlns:a16="http://schemas.microsoft.com/office/drawing/2014/main" id="{5CA6FB21-5C52-C71E-5D9E-148C10CFE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43215" y="9567128"/>
              <a:ext cx="164856" cy="170353"/>
            </a:xfrm>
            <a:custGeom>
              <a:avLst/>
              <a:gdLst>
                <a:gd name="T0" fmla="*/ 99 w 133"/>
                <a:gd name="T1" fmla="*/ 33 h 135"/>
                <a:gd name="T2" fmla="*/ 103 w 133"/>
                <a:gd name="T3" fmla="*/ 50 h 135"/>
                <a:gd name="T4" fmla="*/ 102 w 133"/>
                <a:gd name="T5" fmla="*/ 55 h 135"/>
                <a:gd name="T6" fmla="*/ 94 w 133"/>
                <a:gd name="T7" fmla="*/ 65 h 135"/>
                <a:gd name="T8" fmla="*/ 99 w 133"/>
                <a:gd name="T9" fmla="*/ 66 h 135"/>
                <a:gd name="T10" fmla="*/ 104 w 133"/>
                <a:gd name="T11" fmla="*/ 71 h 135"/>
                <a:gd name="T12" fmla="*/ 111 w 133"/>
                <a:gd name="T13" fmla="*/ 71 h 135"/>
                <a:gd name="T14" fmla="*/ 117 w 133"/>
                <a:gd name="T15" fmla="*/ 76 h 135"/>
                <a:gd name="T16" fmla="*/ 119 w 133"/>
                <a:gd name="T17" fmla="*/ 82 h 135"/>
                <a:gd name="T18" fmla="*/ 128 w 133"/>
                <a:gd name="T19" fmla="*/ 86 h 135"/>
                <a:gd name="T20" fmla="*/ 130 w 133"/>
                <a:gd name="T21" fmla="*/ 86 h 135"/>
                <a:gd name="T22" fmla="*/ 132 w 133"/>
                <a:gd name="T23" fmla="*/ 97 h 135"/>
                <a:gd name="T24" fmla="*/ 129 w 133"/>
                <a:gd name="T25" fmla="*/ 105 h 135"/>
                <a:gd name="T26" fmla="*/ 127 w 133"/>
                <a:gd name="T27" fmla="*/ 110 h 135"/>
                <a:gd name="T28" fmla="*/ 126 w 133"/>
                <a:gd name="T29" fmla="*/ 119 h 135"/>
                <a:gd name="T30" fmla="*/ 127 w 133"/>
                <a:gd name="T31" fmla="*/ 134 h 135"/>
                <a:gd name="T32" fmla="*/ 105 w 133"/>
                <a:gd name="T33" fmla="*/ 126 h 135"/>
                <a:gd name="T34" fmla="*/ 60 w 133"/>
                <a:gd name="T35" fmla="*/ 97 h 135"/>
                <a:gd name="T36" fmla="*/ 29 w 133"/>
                <a:gd name="T37" fmla="*/ 74 h 135"/>
                <a:gd name="T38" fmla="*/ 21 w 133"/>
                <a:gd name="T39" fmla="*/ 66 h 135"/>
                <a:gd name="T40" fmla="*/ 0 w 133"/>
                <a:gd name="T41" fmla="*/ 52 h 135"/>
                <a:gd name="T42" fmla="*/ 8 w 133"/>
                <a:gd name="T43" fmla="*/ 41 h 135"/>
                <a:gd name="T44" fmla="*/ 17 w 133"/>
                <a:gd name="T45" fmla="*/ 34 h 135"/>
                <a:gd name="T46" fmla="*/ 28 w 133"/>
                <a:gd name="T47" fmla="*/ 25 h 135"/>
                <a:gd name="T48" fmla="*/ 32 w 133"/>
                <a:gd name="T49" fmla="*/ 13 h 135"/>
                <a:gd name="T50" fmla="*/ 39 w 133"/>
                <a:gd name="T51" fmla="*/ 7 h 135"/>
                <a:gd name="T52" fmla="*/ 41 w 133"/>
                <a:gd name="T53" fmla="*/ 1 h 135"/>
                <a:gd name="T54" fmla="*/ 46 w 133"/>
                <a:gd name="T55" fmla="*/ 2 h 135"/>
                <a:gd name="T56" fmla="*/ 56 w 133"/>
                <a:gd name="T57" fmla="*/ 0 h 135"/>
                <a:gd name="T58" fmla="*/ 58 w 133"/>
                <a:gd name="T59" fmla="*/ 2 h 135"/>
                <a:gd name="T60" fmla="*/ 59 w 133"/>
                <a:gd name="T61" fmla="*/ 1 h 135"/>
                <a:gd name="T62" fmla="*/ 63 w 133"/>
                <a:gd name="T63" fmla="*/ 5 h 135"/>
                <a:gd name="T64" fmla="*/ 64 w 133"/>
                <a:gd name="T65" fmla="*/ 11 h 135"/>
                <a:gd name="T66" fmla="*/ 66 w 133"/>
                <a:gd name="T67" fmla="*/ 15 h 135"/>
                <a:gd name="T68" fmla="*/ 66 w 133"/>
                <a:gd name="T69" fmla="*/ 20 h 135"/>
                <a:gd name="T70" fmla="*/ 69 w 133"/>
                <a:gd name="T71" fmla="*/ 27 h 135"/>
                <a:gd name="T72" fmla="*/ 67 w 133"/>
                <a:gd name="T73" fmla="*/ 33 h 135"/>
                <a:gd name="T74" fmla="*/ 67 w 133"/>
                <a:gd name="T75" fmla="*/ 36 h 135"/>
                <a:gd name="T76" fmla="*/ 72 w 133"/>
                <a:gd name="T77" fmla="*/ 37 h 135"/>
                <a:gd name="T78" fmla="*/ 76 w 133"/>
                <a:gd name="T79" fmla="*/ 41 h 135"/>
                <a:gd name="T80" fmla="*/ 81 w 133"/>
                <a:gd name="T81" fmla="*/ 41 h 135"/>
                <a:gd name="T82" fmla="*/ 84 w 133"/>
                <a:gd name="T83" fmla="*/ 41 h 135"/>
                <a:gd name="T84" fmla="*/ 88 w 133"/>
                <a:gd name="T85" fmla="*/ 34 h 135"/>
                <a:gd name="T86" fmla="*/ 89 w 133"/>
                <a:gd name="T87" fmla="*/ 30 h 135"/>
                <a:gd name="T88" fmla="*/ 93 w 133"/>
                <a:gd name="T89" fmla="*/ 27 h 135"/>
                <a:gd name="T90" fmla="*/ 96 w 133"/>
                <a:gd name="T91" fmla="*/ 3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33" h="135">
                  <a:moveTo>
                    <a:pt x="97" y="31"/>
                  </a:moveTo>
                  <a:lnTo>
                    <a:pt x="98" y="32"/>
                  </a:lnTo>
                  <a:lnTo>
                    <a:pt x="99" y="33"/>
                  </a:lnTo>
                  <a:lnTo>
                    <a:pt x="100" y="36"/>
                  </a:lnTo>
                  <a:lnTo>
                    <a:pt x="104" y="47"/>
                  </a:lnTo>
                  <a:lnTo>
                    <a:pt x="103" y="50"/>
                  </a:lnTo>
                  <a:lnTo>
                    <a:pt x="102" y="52"/>
                  </a:lnTo>
                  <a:lnTo>
                    <a:pt x="102" y="53"/>
                  </a:lnTo>
                  <a:lnTo>
                    <a:pt x="102" y="55"/>
                  </a:lnTo>
                  <a:lnTo>
                    <a:pt x="100" y="58"/>
                  </a:lnTo>
                  <a:lnTo>
                    <a:pt x="94" y="64"/>
                  </a:lnTo>
                  <a:lnTo>
                    <a:pt x="94" y="65"/>
                  </a:lnTo>
                  <a:lnTo>
                    <a:pt x="95" y="66"/>
                  </a:lnTo>
                  <a:lnTo>
                    <a:pt x="97" y="66"/>
                  </a:lnTo>
                  <a:lnTo>
                    <a:pt x="99" y="66"/>
                  </a:lnTo>
                  <a:lnTo>
                    <a:pt x="100" y="68"/>
                  </a:lnTo>
                  <a:lnTo>
                    <a:pt x="102" y="70"/>
                  </a:lnTo>
                  <a:lnTo>
                    <a:pt x="104" y="71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1" y="71"/>
                  </a:lnTo>
                  <a:lnTo>
                    <a:pt x="113" y="72"/>
                  </a:lnTo>
                  <a:lnTo>
                    <a:pt x="116" y="74"/>
                  </a:lnTo>
                  <a:lnTo>
                    <a:pt x="117" y="76"/>
                  </a:lnTo>
                  <a:lnTo>
                    <a:pt x="118" y="79"/>
                  </a:lnTo>
                  <a:lnTo>
                    <a:pt x="119" y="80"/>
                  </a:lnTo>
                  <a:lnTo>
                    <a:pt x="119" y="82"/>
                  </a:lnTo>
                  <a:lnTo>
                    <a:pt x="121" y="84"/>
                  </a:lnTo>
                  <a:lnTo>
                    <a:pt x="124" y="84"/>
                  </a:lnTo>
                  <a:lnTo>
                    <a:pt x="128" y="86"/>
                  </a:lnTo>
                  <a:lnTo>
                    <a:pt x="129" y="86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2" y="92"/>
                  </a:lnTo>
                  <a:lnTo>
                    <a:pt x="132" y="96"/>
                  </a:lnTo>
                  <a:lnTo>
                    <a:pt x="132" y="97"/>
                  </a:lnTo>
                  <a:lnTo>
                    <a:pt x="131" y="98"/>
                  </a:lnTo>
                  <a:lnTo>
                    <a:pt x="131" y="103"/>
                  </a:lnTo>
                  <a:lnTo>
                    <a:pt x="129" y="105"/>
                  </a:lnTo>
                  <a:lnTo>
                    <a:pt x="129" y="109"/>
                  </a:lnTo>
                  <a:lnTo>
                    <a:pt x="128" y="110"/>
                  </a:lnTo>
                  <a:lnTo>
                    <a:pt x="127" y="110"/>
                  </a:lnTo>
                  <a:lnTo>
                    <a:pt x="127" y="113"/>
                  </a:lnTo>
                  <a:lnTo>
                    <a:pt x="126" y="116"/>
                  </a:lnTo>
                  <a:lnTo>
                    <a:pt x="126" y="119"/>
                  </a:lnTo>
                  <a:lnTo>
                    <a:pt x="127" y="127"/>
                  </a:lnTo>
                  <a:lnTo>
                    <a:pt x="127" y="132"/>
                  </a:lnTo>
                  <a:lnTo>
                    <a:pt x="127" y="134"/>
                  </a:lnTo>
                  <a:lnTo>
                    <a:pt x="123" y="133"/>
                  </a:lnTo>
                  <a:lnTo>
                    <a:pt x="112" y="129"/>
                  </a:lnTo>
                  <a:lnTo>
                    <a:pt x="105" y="126"/>
                  </a:lnTo>
                  <a:lnTo>
                    <a:pt x="76" y="111"/>
                  </a:lnTo>
                  <a:lnTo>
                    <a:pt x="69" y="105"/>
                  </a:lnTo>
                  <a:lnTo>
                    <a:pt x="60" y="97"/>
                  </a:lnTo>
                  <a:lnTo>
                    <a:pt x="40" y="79"/>
                  </a:lnTo>
                  <a:lnTo>
                    <a:pt x="36" y="76"/>
                  </a:lnTo>
                  <a:lnTo>
                    <a:pt x="29" y="74"/>
                  </a:lnTo>
                  <a:lnTo>
                    <a:pt x="26" y="73"/>
                  </a:lnTo>
                  <a:lnTo>
                    <a:pt x="23" y="71"/>
                  </a:lnTo>
                  <a:lnTo>
                    <a:pt x="21" y="66"/>
                  </a:lnTo>
                  <a:lnTo>
                    <a:pt x="17" y="63"/>
                  </a:lnTo>
                  <a:lnTo>
                    <a:pt x="7" y="59"/>
                  </a:lnTo>
                  <a:lnTo>
                    <a:pt x="0" y="52"/>
                  </a:lnTo>
                  <a:lnTo>
                    <a:pt x="2" y="51"/>
                  </a:lnTo>
                  <a:lnTo>
                    <a:pt x="4" y="46"/>
                  </a:lnTo>
                  <a:lnTo>
                    <a:pt x="8" y="41"/>
                  </a:lnTo>
                  <a:lnTo>
                    <a:pt x="11" y="39"/>
                  </a:lnTo>
                  <a:lnTo>
                    <a:pt x="14" y="36"/>
                  </a:lnTo>
                  <a:lnTo>
                    <a:pt x="17" y="34"/>
                  </a:lnTo>
                  <a:lnTo>
                    <a:pt x="20" y="32"/>
                  </a:lnTo>
                  <a:lnTo>
                    <a:pt x="26" y="25"/>
                  </a:lnTo>
                  <a:lnTo>
                    <a:pt x="28" y="25"/>
                  </a:lnTo>
                  <a:lnTo>
                    <a:pt x="29" y="21"/>
                  </a:lnTo>
                  <a:lnTo>
                    <a:pt x="31" y="14"/>
                  </a:lnTo>
                  <a:lnTo>
                    <a:pt x="32" y="13"/>
                  </a:lnTo>
                  <a:lnTo>
                    <a:pt x="36" y="12"/>
                  </a:lnTo>
                  <a:lnTo>
                    <a:pt x="37" y="11"/>
                  </a:lnTo>
                  <a:lnTo>
                    <a:pt x="39" y="7"/>
                  </a:lnTo>
                  <a:lnTo>
                    <a:pt x="39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4" y="0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55" y="0"/>
                  </a:lnTo>
                  <a:lnTo>
                    <a:pt x="56" y="0"/>
                  </a:lnTo>
                  <a:lnTo>
                    <a:pt x="56" y="0"/>
                  </a:lnTo>
                  <a:lnTo>
                    <a:pt x="57" y="2"/>
                  </a:lnTo>
                  <a:lnTo>
                    <a:pt x="58" y="2"/>
                  </a:lnTo>
                  <a:lnTo>
                    <a:pt x="58" y="1"/>
                  </a:lnTo>
                  <a:lnTo>
                    <a:pt x="59" y="1"/>
                  </a:lnTo>
                  <a:lnTo>
                    <a:pt x="59" y="1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5"/>
                  </a:lnTo>
                  <a:lnTo>
                    <a:pt x="64" y="6"/>
                  </a:lnTo>
                  <a:lnTo>
                    <a:pt x="64" y="8"/>
                  </a:lnTo>
                  <a:lnTo>
                    <a:pt x="64" y="11"/>
                  </a:lnTo>
                  <a:lnTo>
                    <a:pt x="65" y="12"/>
                  </a:lnTo>
                  <a:lnTo>
                    <a:pt x="65" y="13"/>
                  </a:lnTo>
                  <a:lnTo>
                    <a:pt x="66" y="15"/>
                  </a:lnTo>
                  <a:lnTo>
                    <a:pt x="66" y="16"/>
                  </a:lnTo>
                  <a:lnTo>
                    <a:pt x="67" y="18"/>
                  </a:lnTo>
                  <a:lnTo>
                    <a:pt x="66" y="20"/>
                  </a:lnTo>
                  <a:lnTo>
                    <a:pt x="67" y="21"/>
                  </a:lnTo>
                  <a:lnTo>
                    <a:pt x="68" y="24"/>
                  </a:lnTo>
                  <a:lnTo>
                    <a:pt x="69" y="27"/>
                  </a:lnTo>
                  <a:lnTo>
                    <a:pt x="69" y="29"/>
                  </a:lnTo>
                  <a:lnTo>
                    <a:pt x="69" y="31"/>
                  </a:lnTo>
                  <a:lnTo>
                    <a:pt x="67" y="33"/>
                  </a:lnTo>
                  <a:lnTo>
                    <a:pt x="66" y="35"/>
                  </a:lnTo>
                  <a:lnTo>
                    <a:pt x="66" y="36"/>
                  </a:lnTo>
                  <a:lnTo>
                    <a:pt x="67" y="36"/>
                  </a:lnTo>
                  <a:lnTo>
                    <a:pt x="68" y="36"/>
                  </a:lnTo>
                  <a:lnTo>
                    <a:pt x="69" y="36"/>
                  </a:lnTo>
                  <a:lnTo>
                    <a:pt x="72" y="37"/>
                  </a:lnTo>
                  <a:lnTo>
                    <a:pt x="74" y="38"/>
                  </a:lnTo>
                  <a:lnTo>
                    <a:pt x="75" y="40"/>
                  </a:lnTo>
                  <a:lnTo>
                    <a:pt x="76" y="41"/>
                  </a:lnTo>
                  <a:lnTo>
                    <a:pt x="77" y="42"/>
                  </a:lnTo>
                  <a:lnTo>
                    <a:pt x="79" y="42"/>
                  </a:lnTo>
                  <a:lnTo>
                    <a:pt x="81" y="41"/>
                  </a:lnTo>
                  <a:lnTo>
                    <a:pt x="82" y="40"/>
                  </a:lnTo>
                  <a:lnTo>
                    <a:pt x="83" y="41"/>
                  </a:lnTo>
                  <a:lnTo>
                    <a:pt x="84" y="41"/>
                  </a:lnTo>
                  <a:lnTo>
                    <a:pt x="85" y="39"/>
                  </a:lnTo>
                  <a:lnTo>
                    <a:pt x="86" y="36"/>
                  </a:lnTo>
                  <a:lnTo>
                    <a:pt x="88" y="34"/>
                  </a:lnTo>
                  <a:lnTo>
                    <a:pt x="89" y="33"/>
                  </a:lnTo>
                  <a:lnTo>
                    <a:pt x="89" y="32"/>
                  </a:lnTo>
                  <a:lnTo>
                    <a:pt x="89" y="30"/>
                  </a:lnTo>
                  <a:lnTo>
                    <a:pt x="90" y="28"/>
                  </a:lnTo>
                  <a:lnTo>
                    <a:pt x="92" y="27"/>
                  </a:lnTo>
                  <a:lnTo>
                    <a:pt x="93" y="27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6" y="30"/>
                  </a:lnTo>
                  <a:lnTo>
                    <a:pt x="97" y="3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8" name="Freeform 1081">
              <a:extLst>
                <a:ext uri="{FF2B5EF4-FFF2-40B4-BE49-F238E27FC236}">
                  <a16:creationId xmlns:a16="http://schemas.microsoft.com/office/drawing/2014/main" id="{68A8DD10-BB80-85FA-36D2-5541897CD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7362" y="11094792"/>
              <a:ext cx="93420" cy="93420"/>
            </a:xfrm>
            <a:custGeom>
              <a:avLst/>
              <a:gdLst>
                <a:gd name="T0" fmla="*/ 50 w 75"/>
                <a:gd name="T1" fmla="*/ 56 h 76"/>
                <a:gd name="T2" fmla="*/ 49 w 75"/>
                <a:gd name="T3" fmla="*/ 56 h 76"/>
                <a:gd name="T4" fmla="*/ 44 w 75"/>
                <a:gd name="T5" fmla="*/ 56 h 76"/>
                <a:gd name="T6" fmla="*/ 40 w 75"/>
                <a:gd name="T7" fmla="*/ 59 h 76"/>
                <a:gd name="T8" fmla="*/ 34 w 75"/>
                <a:gd name="T9" fmla="*/ 68 h 76"/>
                <a:gd name="T10" fmla="*/ 33 w 75"/>
                <a:gd name="T11" fmla="*/ 73 h 76"/>
                <a:gd name="T12" fmla="*/ 30 w 75"/>
                <a:gd name="T13" fmla="*/ 75 h 76"/>
                <a:gd name="T14" fmla="*/ 22 w 75"/>
                <a:gd name="T15" fmla="*/ 74 h 76"/>
                <a:gd name="T16" fmla="*/ 17 w 75"/>
                <a:gd name="T17" fmla="*/ 69 h 76"/>
                <a:gd name="T18" fmla="*/ 14 w 75"/>
                <a:gd name="T19" fmla="*/ 65 h 76"/>
                <a:gd name="T20" fmla="*/ 12 w 75"/>
                <a:gd name="T21" fmla="*/ 64 h 76"/>
                <a:gd name="T22" fmla="*/ 10 w 75"/>
                <a:gd name="T23" fmla="*/ 63 h 76"/>
                <a:gd name="T24" fmla="*/ 9 w 75"/>
                <a:gd name="T25" fmla="*/ 61 h 76"/>
                <a:gd name="T26" fmla="*/ 8 w 75"/>
                <a:gd name="T27" fmla="*/ 55 h 76"/>
                <a:gd name="T28" fmla="*/ 4 w 75"/>
                <a:gd name="T29" fmla="*/ 49 h 76"/>
                <a:gd name="T30" fmla="*/ 1 w 75"/>
                <a:gd name="T31" fmla="*/ 42 h 76"/>
                <a:gd name="T32" fmla="*/ 0 w 75"/>
                <a:gd name="T33" fmla="*/ 37 h 76"/>
                <a:gd name="T34" fmla="*/ 5 w 75"/>
                <a:gd name="T35" fmla="*/ 35 h 76"/>
                <a:gd name="T36" fmla="*/ 9 w 75"/>
                <a:gd name="T37" fmla="*/ 31 h 76"/>
                <a:gd name="T38" fmla="*/ 12 w 75"/>
                <a:gd name="T39" fmla="*/ 26 h 76"/>
                <a:gd name="T40" fmla="*/ 15 w 75"/>
                <a:gd name="T41" fmla="*/ 23 h 76"/>
                <a:gd name="T42" fmla="*/ 19 w 75"/>
                <a:gd name="T43" fmla="*/ 17 h 76"/>
                <a:gd name="T44" fmla="*/ 24 w 75"/>
                <a:gd name="T45" fmla="*/ 11 h 76"/>
                <a:gd name="T46" fmla="*/ 33 w 75"/>
                <a:gd name="T47" fmla="*/ 7 h 76"/>
                <a:gd name="T48" fmla="*/ 45 w 75"/>
                <a:gd name="T49" fmla="*/ 1 h 76"/>
                <a:gd name="T50" fmla="*/ 50 w 75"/>
                <a:gd name="T51" fmla="*/ 0 h 76"/>
                <a:gd name="T52" fmla="*/ 51 w 75"/>
                <a:gd name="T53" fmla="*/ 2 h 76"/>
                <a:gd name="T54" fmla="*/ 56 w 75"/>
                <a:gd name="T55" fmla="*/ 6 h 76"/>
                <a:gd name="T56" fmla="*/ 60 w 75"/>
                <a:gd name="T57" fmla="*/ 11 h 76"/>
                <a:gd name="T58" fmla="*/ 68 w 75"/>
                <a:gd name="T59" fmla="*/ 16 h 76"/>
                <a:gd name="T60" fmla="*/ 72 w 75"/>
                <a:gd name="T61" fmla="*/ 18 h 76"/>
                <a:gd name="T62" fmla="*/ 74 w 75"/>
                <a:gd name="T63" fmla="*/ 23 h 76"/>
                <a:gd name="T64" fmla="*/ 74 w 75"/>
                <a:gd name="T65" fmla="*/ 26 h 76"/>
                <a:gd name="T66" fmla="*/ 71 w 75"/>
                <a:gd name="T67" fmla="*/ 35 h 76"/>
                <a:gd name="T68" fmla="*/ 68 w 75"/>
                <a:gd name="T69" fmla="*/ 39 h 76"/>
                <a:gd name="T70" fmla="*/ 66 w 75"/>
                <a:gd name="T71" fmla="*/ 44 h 76"/>
                <a:gd name="T72" fmla="*/ 63 w 75"/>
                <a:gd name="T73" fmla="*/ 50 h 76"/>
                <a:gd name="T74" fmla="*/ 59 w 75"/>
                <a:gd name="T75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" h="76">
                  <a:moveTo>
                    <a:pt x="54" y="55"/>
                  </a:moveTo>
                  <a:lnTo>
                    <a:pt x="50" y="56"/>
                  </a:lnTo>
                  <a:lnTo>
                    <a:pt x="50" y="56"/>
                  </a:lnTo>
                  <a:lnTo>
                    <a:pt x="49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43" y="57"/>
                  </a:lnTo>
                  <a:lnTo>
                    <a:pt x="40" y="59"/>
                  </a:lnTo>
                  <a:lnTo>
                    <a:pt x="36" y="66"/>
                  </a:lnTo>
                  <a:lnTo>
                    <a:pt x="34" y="68"/>
                  </a:lnTo>
                  <a:lnTo>
                    <a:pt x="34" y="70"/>
                  </a:lnTo>
                  <a:lnTo>
                    <a:pt x="33" y="73"/>
                  </a:lnTo>
                  <a:lnTo>
                    <a:pt x="32" y="75"/>
                  </a:lnTo>
                  <a:lnTo>
                    <a:pt x="30" y="75"/>
                  </a:lnTo>
                  <a:lnTo>
                    <a:pt x="27" y="74"/>
                  </a:lnTo>
                  <a:lnTo>
                    <a:pt x="22" y="74"/>
                  </a:lnTo>
                  <a:lnTo>
                    <a:pt x="19" y="72"/>
                  </a:lnTo>
                  <a:lnTo>
                    <a:pt x="17" y="69"/>
                  </a:lnTo>
                  <a:lnTo>
                    <a:pt x="16" y="67"/>
                  </a:lnTo>
                  <a:lnTo>
                    <a:pt x="14" y="65"/>
                  </a:lnTo>
                  <a:lnTo>
                    <a:pt x="14" y="65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9" y="61"/>
                  </a:lnTo>
                  <a:lnTo>
                    <a:pt x="9" y="57"/>
                  </a:lnTo>
                  <a:lnTo>
                    <a:pt x="8" y="55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2" y="45"/>
                  </a:lnTo>
                  <a:lnTo>
                    <a:pt x="1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1" y="37"/>
                  </a:lnTo>
                  <a:lnTo>
                    <a:pt x="5" y="35"/>
                  </a:lnTo>
                  <a:lnTo>
                    <a:pt x="7" y="34"/>
                  </a:lnTo>
                  <a:lnTo>
                    <a:pt x="9" y="31"/>
                  </a:lnTo>
                  <a:lnTo>
                    <a:pt x="11" y="28"/>
                  </a:lnTo>
                  <a:lnTo>
                    <a:pt x="12" y="26"/>
                  </a:lnTo>
                  <a:lnTo>
                    <a:pt x="14" y="24"/>
                  </a:lnTo>
                  <a:lnTo>
                    <a:pt x="15" y="23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8" y="10"/>
                  </a:lnTo>
                  <a:lnTo>
                    <a:pt x="33" y="7"/>
                  </a:lnTo>
                  <a:lnTo>
                    <a:pt x="38" y="4"/>
                  </a:lnTo>
                  <a:lnTo>
                    <a:pt x="45" y="1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1" y="0"/>
                  </a:lnTo>
                  <a:lnTo>
                    <a:pt x="51" y="2"/>
                  </a:lnTo>
                  <a:lnTo>
                    <a:pt x="53" y="3"/>
                  </a:lnTo>
                  <a:lnTo>
                    <a:pt x="56" y="6"/>
                  </a:lnTo>
                  <a:lnTo>
                    <a:pt x="57" y="6"/>
                  </a:lnTo>
                  <a:lnTo>
                    <a:pt x="60" y="11"/>
                  </a:lnTo>
                  <a:lnTo>
                    <a:pt x="64" y="13"/>
                  </a:lnTo>
                  <a:lnTo>
                    <a:pt x="68" y="16"/>
                  </a:lnTo>
                  <a:lnTo>
                    <a:pt x="70" y="18"/>
                  </a:lnTo>
                  <a:lnTo>
                    <a:pt x="72" y="18"/>
                  </a:lnTo>
                  <a:lnTo>
                    <a:pt x="72" y="21"/>
                  </a:lnTo>
                  <a:lnTo>
                    <a:pt x="74" y="23"/>
                  </a:lnTo>
                  <a:lnTo>
                    <a:pt x="74" y="24"/>
                  </a:lnTo>
                  <a:lnTo>
                    <a:pt x="74" y="26"/>
                  </a:lnTo>
                  <a:lnTo>
                    <a:pt x="73" y="31"/>
                  </a:lnTo>
                  <a:lnTo>
                    <a:pt x="71" y="35"/>
                  </a:lnTo>
                  <a:lnTo>
                    <a:pt x="70" y="37"/>
                  </a:lnTo>
                  <a:lnTo>
                    <a:pt x="68" y="39"/>
                  </a:lnTo>
                  <a:lnTo>
                    <a:pt x="66" y="40"/>
                  </a:lnTo>
                  <a:lnTo>
                    <a:pt x="66" y="44"/>
                  </a:lnTo>
                  <a:lnTo>
                    <a:pt x="65" y="48"/>
                  </a:lnTo>
                  <a:lnTo>
                    <a:pt x="63" y="50"/>
                  </a:lnTo>
                  <a:lnTo>
                    <a:pt x="61" y="51"/>
                  </a:lnTo>
                  <a:lnTo>
                    <a:pt x="59" y="53"/>
                  </a:lnTo>
                  <a:lnTo>
                    <a:pt x="54" y="5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39" name="Freeform 1083">
              <a:extLst>
                <a:ext uri="{FF2B5EF4-FFF2-40B4-BE49-F238E27FC236}">
                  <a16:creationId xmlns:a16="http://schemas.microsoft.com/office/drawing/2014/main" id="{097DCC86-83DB-9A5C-126C-DA115969E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8484" y="8506558"/>
              <a:ext cx="631945" cy="609965"/>
            </a:xfrm>
            <a:custGeom>
              <a:avLst/>
              <a:gdLst>
                <a:gd name="T0" fmla="*/ 500 w 509"/>
                <a:gd name="T1" fmla="*/ 67 h 490"/>
                <a:gd name="T2" fmla="*/ 502 w 509"/>
                <a:gd name="T3" fmla="*/ 91 h 490"/>
                <a:gd name="T4" fmla="*/ 493 w 509"/>
                <a:gd name="T5" fmla="*/ 112 h 490"/>
                <a:gd name="T6" fmla="*/ 500 w 509"/>
                <a:gd name="T7" fmla="*/ 143 h 490"/>
                <a:gd name="T8" fmla="*/ 502 w 509"/>
                <a:gd name="T9" fmla="*/ 174 h 490"/>
                <a:gd name="T10" fmla="*/ 502 w 509"/>
                <a:gd name="T11" fmla="*/ 215 h 490"/>
                <a:gd name="T12" fmla="*/ 502 w 509"/>
                <a:gd name="T13" fmla="*/ 255 h 490"/>
                <a:gd name="T14" fmla="*/ 502 w 509"/>
                <a:gd name="T15" fmla="*/ 294 h 490"/>
                <a:gd name="T16" fmla="*/ 502 w 509"/>
                <a:gd name="T17" fmla="*/ 334 h 490"/>
                <a:gd name="T18" fmla="*/ 502 w 509"/>
                <a:gd name="T19" fmla="*/ 373 h 490"/>
                <a:gd name="T20" fmla="*/ 502 w 509"/>
                <a:gd name="T21" fmla="*/ 421 h 490"/>
                <a:gd name="T22" fmla="*/ 502 w 509"/>
                <a:gd name="T23" fmla="*/ 472 h 490"/>
                <a:gd name="T24" fmla="*/ 478 w 509"/>
                <a:gd name="T25" fmla="*/ 472 h 490"/>
                <a:gd name="T26" fmla="*/ 470 w 509"/>
                <a:gd name="T27" fmla="*/ 489 h 490"/>
                <a:gd name="T28" fmla="*/ 393 w 509"/>
                <a:gd name="T29" fmla="*/ 449 h 490"/>
                <a:gd name="T30" fmla="*/ 317 w 509"/>
                <a:gd name="T31" fmla="*/ 409 h 490"/>
                <a:gd name="T32" fmla="*/ 240 w 509"/>
                <a:gd name="T33" fmla="*/ 368 h 490"/>
                <a:gd name="T34" fmla="*/ 182 w 509"/>
                <a:gd name="T35" fmla="*/ 370 h 490"/>
                <a:gd name="T36" fmla="*/ 145 w 509"/>
                <a:gd name="T37" fmla="*/ 373 h 490"/>
                <a:gd name="T38" fmla="*/ 85 w 509"/>
                <a:gd name="T39" fmla="*/ 351 h 490"/>
                <a:gd name="T40" fmla="*/ 70 w 509"/>
                <a:gd name="T41" fmla="*/ 324 h 490"/>
                <a:gd name="T42" fmla="*/ 32 w 509"/>
                <a:gd name="T43" fmla="*/ 316 h 490"/>
                <a:gd name="T44" fmla="*/ 22 w 509"/>
                <a:gd name="T45" fmla="*/ 290 h 490"/>
                <a:gd name="T46" fmla="*/ 4 w 509"/>
                <a:gd name="T47" fmla="*/ 259 h 490"/>
                <a:gd name="T48" fmla="*/ 18 w 509"/>
                <a:gd name="T49" fmla="*/ 242 h 490"/>
                <a:gd name="T50" fmla="*/ 14 w 509"/>
                <a:gd name="T51" fmla="*/ 217 h 490"/>
                <a:gd name="T52" fmla="*/ 17 w 509"/>
                <a:gd name="T53" fmla="*/ 157 h 490"/>
                <a:gd name="T54" fmla="*/ 10 w 509"/>
                <a:gd name="T55" fmla="*/ 133 h 490"/>
                <a:gd name="T56" fmla="*/ 6 w 509"/>
                <a:gd name="T57" fmla="*/ 112 h 490"/>
                <a:gd name="T58" fmla="*/ 24 w 509"/>
                <a:gd name="T59" fmla="*/ 98 h 490"/>
                <a:gd name="T60" fmla="*/ 30 w 509"/>
                <a:gd name="T61" fmla="*/ 82 h 490"/>
                <a:gd name="T62" fmla="*/ 30 w 509"/>
                <a:gd name="T63" fmla="*/ 57 h 490"/>
                <a:gd name="T64" fmla="*/ 41 w 509"/>
                <a:gd name="T65" fmla="*/ 48 h 490"/>
                <a:gd name="T66" fmla="*/ 59 w 509"/>
                <a:gd name="T67" fmla="*/ 36 h 490"/>
                <a:gd name="T68" fmla="*/ 68 w 509"/>
                <a:gd name="T69" fmla="*/ 21 h 490"/>
                <a:gd name="T70" fmla="*/ 70 w 509"/>
                <a:gd name="T71" fmla="*/ 0 h 490"/>
                <a:gd name="T72" fmla="*/ 110 w 509"/>
                <a:gd name="T73" fmla="*/ 15 h 490"/>
                <a:gd name="T74" fmla="*/ 145 w 509"/>
                <a:gd name="T75" fmla="*/ 16 h 490"/>
                <a:gd name="T76" fmla="*/ 188 w 509"/>
                <a:gd name="T77" fmla="*/ 30 h 490"/>
                <a:gd name="T78" fmla="*/ 198 w 509"/>
                <a:gd name="T79" fmla="*/ 58 h 490"/>
                <a:gd name="T80" fmla="*/ 229 w 509"/>
                <a:gd name="T81" fmla="*/ 74 h 490"/>
                <a:gd name="T82" fmla="*/ 284 w 509"/>
                <a:gd name="T83" fmla="*/ 91 h 490"/>
                <a:gd name="T84" fmla="*/ 330 w 509"/>
                <a:gd name="T85" fmla="*/ 104 h 490"/>
                <a:gd name="T86" fmla="*/ 347 w 509"/>
                <a:gd name="T87" fmla="*/ 75 h 490"/>
                <a:gd name="T88" fmla="*/ 342 w 509"/>
                <a:gd name="T89" fmla="*/ 46 h 490"/>
                <a:gd name="T90" fmla="*/ 377 w 509"/>
                <a:gd name="T91" fmla="*/ 16 h 490"/>
                <a:gd name="T92" fmla="*/ 401 w 509"/>
                <a:gd name="T93" fmla="*/ 11 h 490"/>
                <a:gd name="T94" fmla="*/ 436 w 509"/>
                <a:gd name="T95" fmla="*/ 19 h 490"/>
                <a:gd name="T96" fmla="*/ 447 w 509"/>
                <a:gd name="T97" fmla="*/ 37 h 490"/>
                <a:gd name="T98" fmla="*/ 486 w 509"/>
                <a:gd name="T99" fmla="*/ 46 h 490"/>
                <a:gd name="T100" fmla="*/ 506 w 509"/>
                <a:gd name="T101" fmla="*/ 56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09" h="490">
                  <a:moveTo>
                    <a:pt x="508" y="58"/>
                  </a:moveTo>
                  <a:lnTo>
                    <a:pt x="506" y="60"/>
                  </a:lnTo>
                  <a:lnTo>
                    <a:pt x="504" y="62"/>
                  </a:lnTo>
                  <a:lnTo>
                    <a:pt x="503" y="63"/>
                  </a:lnTo>
                  <a:lnTo>
                    <a:pt x="500" y="67"/>
                  </a:lnTo>
                  <a:lnTo>
                    <a:pt x="498" y="70"/>
                  </a:lnTo>
                  <a:lnTo>
                    <a:pt x="498" y="75"/>
                  </a:lnTo>
                  <a:lnTo>
                    <a:pt x="499" y="80"/>
                  </a:lnTo>
                  <a:lnTo>
                    <a:pt x="500" y="85"/>
                  </a:lnTo>
                  <a:lnTo>
                    <a:pt x="502" y="91"/>
                  </a:lnTo>
                  <a:lnTo>
                    <a:pt x="501" y="94"/>
                  </a:lnTo>
                  <a:lnTo>
                    <a:pt x="500" y="99"/>
                  </a:lnTo>
                  <a:lnTo>
                    <a:pt x="499" y="103"/>
                  </a:lnTo>
                  <a:lnTo>
                    <a:pt x="494" y="110"/>
                  </a:lnTo>
                  <a:lnTo>
                    <a:pt x="493" y="112"/>
                  </a:lnTo>
                  <a:lnTo>
                    <a:pt x="493" y="115"/>
                  </a:lnTo>
                  <a:lnTo>
                    <a:pt x="497" y="124"/>
                  </a:lnTo>
                  <a:lnTo>
                    <a:pt x="497" y="127"/>
                  </a:lnTo>
                  <a:lnTo>
                    <a:pt x="498" y="136"/>
                  </a:lnTo>
                  <a:lnTo>
                    <a:pt x="500" y="143"/>
                  </a:lnTo>
                  <a:lnTo>
                    <a:pt x="502" y="148"/>
                  </a:lnTo>
                  <a:lnTo>
                    <a:pt x="502" y="149"/>
                  </a:lnTo>
                  <a:lnTo>
                    <a:pt x="502" y="158"/>
                  </a:lnTo>
                  <a:lnTo>
                    <a:pt x="502" y="166"/>
                  </a:lnTo>
                  <a:lnTo>
                    <a:pt x="502" y="174"/>
                  </a:lnTo>
                  <a:lnTo>
                    <a:pt x="502" y="183"/>
                  </a:lnTo>
                  <a:lnTo>
                    <a:pt x="502" y="190"/>
                  </a:lnTo>
                  <a:lnTo>
                    <a:pt x="502" y="198"/>
                  </a:lnTo>
                  <a:lnTo>
                    <a:pt x="502" y="207"/>
                  </a:lnTo>
                  <a:lnTo>
                    <a:pt x="502" y="215"/>
                  </a:lnTo>
                  <a:lnTo>
                    <a:pt x="502" y="223"/>
                  </a:lnTo>
                  <a:lnTo>
                    <a:pt x="502" y="231"/>
                  </a:lnTo>
                  <a:lnTo>
                    <a:pt x="502" y="239"/>
                  </a:lnTo>
                  <a:lnTo>
                    <a:pt x="502" y="247"/>
                  </a:lnTo>
                  <a:lnTo>
                    <a:pt x="502" y="255"/>
                  </a:lnTo>
                  <a:lnTo>
                    <a:pt x="502" y="263"/>
                  </a:lnTo>
                  <a:lnTo>
                    <a:pt x="502" y="271"/>
                  </a:lnTo>
                  <a:lnTo>
                    <a:pt x="502" y="279"/>
                  </a:lnTo>
                  <a:lnTo>
                    <a:pt x="502" y="287"/>
                  </a:lnTo>
                  <a:lnTo>
                    <a:pt x="502" y="294"/>
                  </a:lnTo>
                  <a:lnTo>
                    <a:pt x="502" y="303"/>
                  </a:lnTo>
                  <a:lnTo>
                    <a:pt x="502" y="310"/>
                  </a:lnTo>
                  <a:lnTo>
                    <a:pt x="502" y="318"/>
                  </a:lnTo>
                  <a:lnTo>
                    <a:pt x="502" y="326"/>
                  </a:lnTo>
                  <a:lnTo>
                    <a:pt x="502" y="334"/>
                  </a:lnTo>
                  <a:lnTo>
                    <a:pt x="502" y="342"/>
                  </a:lnTo>
                  <a:lnTo>
                    <a:pt x="502" y="350"/>
                  </a:lnTo>
                  <a:lnTo>
                    <a:pt x="502" y="357"/>
                  </a:lnTo>
                  <a:lnTo>
                    <a:pt x="502" y="365"/>
                  </a:lnTo>
                  <a:lnTo>
                    <a:pt x="502" y="373"/>
                  </a:lnTo>
                  <a:lnTo>
                    <a:pt x="502" y="381"/>
                  </a:lnTo>
                  <a:lnTo>
                    <a:pt x="502" y="389"/>
                  </a:lnTo>
                  <a:lnTo>
                    <a:pt x="502" y="397"/>
                  </a:lnTo>
                  <a:lnTo>
                    <a:pt x="502" y="404"/>
                  </a:lnTo>
                  <a:lnTo>
                    <a:pt x="502" y="421"/>
                  </a:lnTo>
                  <a:lnTo>
                    <a:pt x="502" y="438"/>
                  </a:lnTo>
                  <a:lnTo>
                    <a:pt x="502" y="455"/>
                  </a:lnTo>
                  <a:lnTo>
                    <a:pt x="502" y="472"/>
                  </a:lnTo>
                  <a:lnTo>
                    <a:pt x="502" y="472"/>
                  </a:lnTo>
                  <a:lnTo>
                    <a:pt x="502" y="472"/>
                  </a:lnTo>
                  <a:lnTo>
                    <a:pt x="502" y="472"/>
                  </a:lnTo>
                  <a:lnTo>
                    <a:pt x="501" y="472"/>
                  </a:lnTo>
                  <a:lnTo>
                    <a:pt x="493" y="472"/>
                  </a:lnTo>
                  <a:lnTo>
                    <a:pt x="486" y="472"/>
                  </a:lnTo>
                  <a:lnTo>
                    <a:pt x="478" y="472"/>
                  </a:lnTo>
                  <a:lnTo>
                    <a:pt x="470" y="472"/>
                  </a:lnTo>
                  <a:lnTo>
                    <a:pt x="470" y="477"/>
                  </a:lnTo>
                  <a:lnTo>
                    <a:pt x="470" y="481"/>
                  </a:lnTo>
                  <a:lnTo>
                    <a:pt x="470" y="485"/>
                  </a:lnTo>
                  <a:lnTo>
                    <a:pt x="470" y="489"/>
                  </a:lnTo>
                  <a:lnTo>
                    <a:pt x="455" y="481"/>
                  </a:lnTo>
                  <a:lnTo>
                    <a:pt x="439" y="473"/>
                  </a:lnTo>
                  <a:lnTo>
                    <a:pt x="424" y="465"/>
                  </a:lnTo>
                  <a:lnTo>
                    <a:pt x="408" y="457"/>
                  </a:lnTo>
                  <a:lnTo>
                    <a:pt x="393" y="449"/>
                  </a:lnTo>
                  <a:lnTo>
                    <a:pt x="378" y="441"/>
                  </a:lnTo>
                  <a:lnTo>
                    <a:pt x="362" y="433"/>
                  </a:lnTo>
                  <a:lnTo>
                    <a:pt x="347" y="425"/>
                  </a:lnTo>
                  <a:lnTo>
                    <a:pt x="332" y="417"/>
                  </a:lnTo>
                  <a:lnTo>
                    <a:pt x="317" y="409"/>
                  </a:lnTo>
                  <a:lnTo>
                    <a:pt x="301" y="400"/>
                  </a:lnTo>
                  <a:lnTo>
                    <a:pt x="286" y="392"/>
                  </a:lnTo>
                  <a:lnTo>
                    <a:pt x="270" y="384"/>
                  </a:lnTo>
                  <a:lnTo>
                    <a:pt x="255" y="376"/>
                  </a:lnTo>
                  <a:lnTo>
                    <a:pt x="240" y="368"/>
                  </a:lnTo>
                  <a:lnTo>
                    <a:pt x="224" y="360"/>
                  </a:lnTo>
                  <a:lnTo>
                    <a:pt x="214" y="354"/>
                  </a:lnTo>
                  <a:lnTo>
                    <a:pt x="202" y="359"/>
                  </a:lnTo>
                  <a:lnTo>
                    <a:pt x="193" y="363"/>
                  </a:lnTo>
                  <a:lnTo>
                    <a:pt x="182" y="370"/>
                  </a:lnTo>
                  <a:lnTo>
                    <a:pt x="168" y="377"/>
                  </a:lnTo>
                  <a:lnTo>
                    <a:pt x="158" y="383"/>
                  </a:lnTo>
                  <a:lnTo>
                    <a:pt x="157" y="383"/>
                  </a:lnTo>
                  <a:lnTo>
                    <a:pt x="156" y="383"/>
                  </a:lnTo>
                  <a:lnTo>
                    <a:pt x="145" y="373"/>
                  </a:lnTo>
                  <a:lnTo>
                    <a:pt x="137" y="365"/>
                  </a:lnTo>
                  <a:lnTo>
                    <a:pt x="133" y="363"/>
                  </a:lnTo>
                  <a:lnTo>
                    <a:pt x="117" y="359"/>
                  </a:lnTo>
                  <a:lnTo>
                    <a:pt x="101" y="356"/>
                  </a:lnTo>
                  <a:lnTo>
                    <a:pt x="85" y="351"/>
                  </a:lnTo>
                  <a:lnTo>
                    <a:pt x="82" y="345"/>
                  </a:lnTo>
                  <a:lnTo>
                    <a:pt x="79" y="339"/>
                  </a:lnTo>
                  <a:lnTo>
                    <a:pt x="74" y="330"/>
                  </a:lnTo>
                  <a:lnTo>
                    <a:pt x="71" y="324"/>
                  </a:lnTo>
                  <a:lnTo>
                    <a:pt x="70" y="324"/>
                  </a:lnTo>
                  <a:lnTo>
                    <a:pt x="57" y="320"/>
                  </a:lnTo>
                  <a:lnTo>
                    <a:pt x="44" y="315"/>
                  </a:lnTo>
                  <a:lnTo>
                    <a:pt x="36" y="318"/>
                  </a:lnTo>
                  <a:lnTo>
                    <a:pt x="35" y="318"/>
                  </a:lnTo>
                  <a:lnTo>
                    <a:pt x="32" y="316"/>
                  </a:lnTo>
                  <a:lnTo>
                    <a:pt x="30" y="314"/>
                  </a:lnTo>
                  <a:lnTo>
                    <a:pt x="29" y="311"/>
                  </a:lnTo>
                  <a:lnTo>
                    <a:pt x="26" y="307"/>
                  </a:lnTo>
                  <a:lnTo>
                    <a:pt x="22" y="298"/>
                  </a:lnTo>
                  <a:lnTo>
                    <a:pt x="22" y="290"/>
                  </a:lnTo>
                  <a:lnTo>
                    <a:pt x="22" y="288"/>
                  </a:lnTo>
                  <a:lnTo>
                    <a:pt x="15" y="277"/>
                  </a:lnTo>
                  <a:lnTo>
                    <a:pt x="9" y="268"/>
                  </a:lnTo>
                  <a:lnTo>
                    <a:pt x="4" y="262"/>
                  </a:lnTo>
                  <a:lnTo>
                    <a:pt x="4" y="259"/>
                  </a:lnTo>
                  <a:lnTo>
                    <a:pt x="4" y="255"/>
                  </a:lnTo>
                  <a:lnTo>
                    <a:pt x="5" y="252"/>
                  </a:lnTo>
                  <a:lnTo>
                    <a:pt x="11" y="248"/>
                  </a:lnTo>
                  <a:lnTo>
                    <a:pt x="17" y="245"/>
                  </a:lnTo>
                  <a:lnTo>
                    <a:pt x="18" y="242"/>
                  </a:lnTo>
                  <a:lnTo>
                    <a:pt x="18" y="234"/>
                  </a:lnTo>
                  <a:lnTo>
                    <a:pt x="16" y="231"/>
                  </a:lnTo>
                  <a:lnTo>
                    <a:pt x="15" y="227"/>
                  </a:lnTo>
                  <a:lnTo>
                    <a:pt x="14" y="221"/>
                  </a:lnTo>
                  <a:lnTo>
                    <a:pt x="14" y="217"/>
                  </a:lnTo>
                  <a:lnTo>
                    <a:pt x="16" y="209"/>
                  </a:lnTo>
                  <a:lnTo>
                    <a:pt x="19" y="200"/>
                  </a:lnTo>
                  <a:lnTo>
                    <a:pt x="17" y="191"/>
                  </a:lnTo>
                  <a:lnTo>
                    <a:pt x="16" y="172"/>
                  </a:lnTo>
                  <a:lnTo>
                    <a:pt x="17" y="157"/>
                  </a:lnTo>
                  <a:lnTo>
                    <a:pt x="16" y="152"/>
                  </a:lnTo>
                  <a:lnTo>
                    <a:pt x="16" y="150"/>
                  </a:lnTo>
                  <a:lnTo>
                    <a:pt x="14" y="143"/>
                  </a:lnTo>
                  <a:lnTo>
                    <a:pt x="11" y="136"/>
                  </a:lnTo>
                  <a:lnTo>
                    <a:pt x="10" y="133"/>
                  </a:lnTo>
                  <a:lnTo>
                    <a:pt x="7" y="127"/>
                  </a:lnTo>
                  <a:lnTo>
                    <a:pt x="2" y="120"/>
                  </a:lnTo>
                  <a:lnTo>
                    <a:pt x="0" y="115"/>
                  </a:lnTo>
                  <a:lnTo>
                    <a:pt x="4" y="114"/>
                  </a:lnTo>
                  <a:lnTo>
                    <a:pt x="6" y="112"/>
                  </a:lnTo>
                  <a:lnTo>
                    <a:pt x="10" y="109"/>
                  </a:lnTo>
                  <a:lnTo>
                    <a:pt x="16" y="107"/>
                  </a:lnTo>
                  <a:lnTo>
                    <a:pt x="18" y="105"/>
                  </a:lnTo>
                  <a:lnTo>
                    <a:pt x="19" y="104"/>
                  </a:lnTo>
                  <a:lnTo>
                    <a:pt x="24" y="98"/>
                  </a:lnTo>
                  <a:lnTo>
                    <a:pt x="26" y="95"/>
                  </a:lnTo>
                  <a:lnTo>
                    <a:pt x="29" y="91"/>
                  </a:lnTo>
                  <a:lnTo>
                    <a:pt x="30" y="88"/>
                  </a:lnTo>
                  <a:lnTo>
                    <a:pt x="30" y="85"/>
                  </a:lnTo>
                  <a:lnTo>
                    <a:pt x="30" y="82"/>
                  </a:lnTo>
                  <a:lnTo>
                    <a:pt x="27" y="74"/>
                  </a:lnTo>
                  <a:lnTo>
                    <a:pt x="26" y="65"/>
                  </a:lnTo>
                  <a:lnTo>
                    <a:pt x="27" y="62"/>
                  </a:lnTo>
                  <a:lnTo>
                    <a:pt x="28" y="61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7" y="55"/>
                  </a:lnTo>
                  <a:lnTo>
                    <a:pt x="39" y="53"/>
                  </a:lnTo>
                  <a:lnTo>
                    <a:pt x="41" y="50"/>
                  </a:lnTo>
                  <a:lnTo>
                    <a:pt x="41" y="48"/>
                  </a:lnTo>
                  <a:lnTo>
                    <a:pt x="44" y="46"/>
                  </a:lnTo>
                  <a:lnTo>
                    <a:pt x="46" y="44"/>
                  </a:lnTo>
                  <a:lnTo>
                    <a:pt x="48" y="42"/>
                  </a:lnTo>
                  <a:lnTo>
                    <a:pt x="54" y="39"/>
                  </a:lnTo>
                  <a:lnTo>
                    <a:pt x="59" y="36"/>
                  </a:lnTo>
                  <a:lnTo>
                    <a:pt x="65" y="32"/>
                  </a:lnTo>
                  <a:lnTo>
                    <a:pt x="70" y="30"/>
                  </a:lnTo>
                  <a:lnTo>
                    <a:pt x="71" y="27"/>
                  </a:lnTo>
                  <a:lnTo>
                    <a:pt x="71" y="25"/>
                  </a:lnTo>
                  <a:lnTo>
                    <a:pt x="68" y="21"/>
                  </a:lnTo>
                  <a:lnTo>
                    <a:pt x="68" y="16"/>
                  </a:lnTo>
                  <a:lnTo>
                    <a:pt x="68" y="11"/>
                  </a:lnTo>
                  <a:lnTo>
                    <a:pt x="69" y="9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75" y="3"/>
                  </a:lnTo>
                  <a:lnTo>
                    <a:pt x="80" y="4"/>
                  </a:lnTo>
                  <a:lnTo>
                    <a:pt x="95" y="13"/>
                  </a:lnTo>
                  <a:lnTo>
                    <a:pt x="100" y="14"/>
                  </a:lnTo>
                  <a:lnTo>
                    <a:pt x="110" y="15"/>
                  </a:lnTo>
                  <a:lnTo>
                    <a:pt x="122" y="11"/>
                  </a:lnTo>
                  <a:lnTo>
                    <a:pt x="127" y="11"/>
                  </a:lnTo>
                  <a:lnTo>
                    <a:pt x="135" y="14"/>
                  </a:lnTo>
                  <a:lnTo>
                    <a:pt x="139" y="15"/>
                  </a:lnTo>
                  <a:lnTo>
                    <a:pt x="145" y="16"/>
                  </a:lnTo>
                  <a:lnTo>
                    <a:pt x="155" y="19"/>
                  </a:lnTo>
                  <a:lnTo>
                    <a:pt x="158" y="20"/>
                  </a:lnTo>
                  <a:lnTo>
                    <a:pt x="164" y="25"/>
                  </a:lnTo>
                  <a:lnTo>
                    <a:pt x="166" y="26"/>
                  </a:lnTo>
                  <a:lnTo>
                    <a:pt x="188" y="30"/>
                  </a:lnTo>
                  <a:lnTo>
                    <a:pt x="191" y="33"/>
                  </a:lnTo>
                  <a:lnTo>
                    <a:pt x="194" y="39"/>
                  </a:lnTo>
                  <a:lnTo>
                    <a:pt x="194" y="46"/>
                  </a:lnTo>
                  <a:lnTo>
                    <a:pt x="195" y="52"/>
                  </a:lnTo>
                  <a:lnTo>
                    <a:pt x="198" y="58"/>
                  </a:lnTo>
                  <a:lnTo>
                    <a:pt x="201" y="63"/>
                  </a:lnTo>
                  <a:lnTo>
                    <a:pt x="205" y="67"/>
                  </a:lnTo>
                  <a:lnTo>
                    <a:pt x="209" y="69"/>
                  </a:lnTo>
                  <a:lnTo>
                    <a:pt x="218" y="73"/>
                  </a:lnTo>
                  <a:lnTo>
                    <a:pt x="229" y="74"/>
                  </a:lnTo>
                  <a:lnTo>
                    <a:pt x="239" y="75"/>
                  </a:lnTo>
                  <a:lnTo>
                    <a:pt x="257" y="80"/>
                  </a:lnTo>
                  <a:lnTo>
                    <a:pt x="273" y="85"/>
                  </a:lnTo>
                  <a:lnTo>
                    <a:pt x="277" y="88"/>
                  </a:lnTo>
                  <a:lnTo>
                    <a:pt x="284" y="91"/>
                  </a:lnTo>
                  <a:lnTo>
                    <a:pt x="299" y="104"/>
                  </a:lnTo>
                  <a:lnTo>
                    <a:pt x="308" y="109"/>
                  </a:lnTo>
                  <a:lnTo>
                    <a:pt x="314" y="110"/>
                  </a:lnTo>
                  <a:lnTo>
                    <a:pt x="320" y="109"/>
                  </a:lnTo>
                  <a:lnTo>
                    <a:pt x="330" y="104"/>
                  </a:lnTo>
                  <a:lnTo>
                    <a:pt x="333" y="102"/>
                  </a:lnTo>
                  <a:lnTo>
                    <a:pt x="343" y="90"/>
                  </a:lnTo>
                  <a:lnTo>
                    <a:pt x="346" y="84"/>
                  </a:lnTo>
                  <a:lnTo>
                    <a:pt x="347" y="80"/>
                  </a:lnTo>
                  <a:lnTo>
                    <a:pt x="347" y="75"/>
                  </a:lnTo>
                  <a:lnTo>
                    <a:pt x="345" y="71"/>
                  </a:lnTo>
                  <a:lnTo>
                    <a:pt x="343" y="68"/>
                  </a:lnTo>
                  <a:lnTo>
                    <a:pt x="341" y="62"/>
                  </a:lnTo>
                  <a:lnTo>
                    <a:pt x="340" y="52"/>
                  </a:lnTo>
                  <a:lnTo>
                    <a:pt x="342" y="46"/>
                  </a:lnTo>
                  <a:lnTo>
                    <a:pt x="344" y="41"/>
                  </a:lnTo>
                  <a:lnTo>
                    <a:pt x="346" y="37"/>
                  </a:lnTo>
                  <a:lnTo>
                    <a:pt x="354" y="29"/>
                  </a:lnTo>
                  <a:lnTo>
                    <a:pt x="362" y="23"/>
                  </a:lnTo>
                  <a:lnTo>
                    <a:pt x="377" y="16"/>
                  </a:lnTo>
                  <a:lnTo>
                    <a:pt x="384" y="16"/>
                  </a:lnTo>
                  <a:lnTo>
                    <a:pt x="388" y="15"/>
                  </a:lnTo>
                  <a:lnTo>
                    <a:pt x="395" y="10"/>
                  </a:lnTo>
                  <a:lnTo>
                    <a:pt x="397" y="10"/>
                  </a:lnTo>
                  <a:lnTo>
                    <a:pt x="401" y="11"/>
                  </a:lnTo>
                  <a:lnTo>
                    <a:pt x="413" y="11"/>
                  </a:lnTo>
                  <a:lnTo>
                    <a:pt x="418" y="12"/>
                  </a:lnTo>
                  <a:lnTo>
                    <a:pt x="423" y="16"/>
                  </a:lnTo>
                  <a:lnTo>
                    <a:pt x="430" y="17"/>
                  </a:lnTo>
                  <a:lnTo>
                    <a:pt x="436" y="19"/>
                  </a:lnTo>
                  <a:lnTo>
                    <a:pt x="441" y="22"/>
                  </a:lnTo>
                  <a:lnTo>
                    <a:pt x="443" y="28"/>
                  </a:lnTo>
                  <a:lnTo>
                    <a:pt x="442" y="30"/>
                  </a:lnTo>
                  <a:lnTo>
                    <a:pt x="442" y="33"/>
                  </a:lnTo>
                  <a:lnTo>
                    <a:pt x="447" y="37"/>
                  </a:lnTo>
                  <a:lnTo>
                    <a:pt x="464" y="39"/>
                  </a:lnTo>
                  <a:lnTo>
                    <a:pt x="467" y="41"/>
                  </a:lnTo>
                  <a:lnTo>
                    <a:pt x="472" y="44"/>
                  </a:lnTo>
                  <a:lnTo>
                    <a:pt x="475" y="45"/>
                  </a:lnTo>
                  <a:lnTo>
                    <a:pt x="486" y="46"/>
                  </a:lnTo>
                  <a:lnTo>
                    <a:pt x="493" y="45"/>
                  </a:lnTo>
                  <a:lnTo>
                    <a:pt x="499" y="46"/>
                  </a:lnTo>
                  <a:lnTo>
                    <a:pt x="501" y="47"/>
                  </a:lnTo>
                  <a:lnTo>
                    <a:pt x="503" y="50"/>
                  </a:lnTo>
                  <a:lnTo>
                    <a:pt x="506" y="56"/>
                  </a:lnTo>
                  <a:lnTo>
                    <a:pt x="508" y="5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0" name="Freeform 1085">
              <a:extLst>
                <a:ext uri="{FF2B5EF4-FFF2-40B4-BE49-F238E27FC236}">
                  <a16:creationId xmlns:a16="http://schemas.microsoft.com/office/drawing/2014/main" id="{133E373C-29E6-FE31-3120-590351E06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7273" y="8374673"/>
              <a:ext cx="483577" cy="390157"/>
            </a:xfrm>
            <a:custGeom>
              <a:avLst/>
              <a:gdLst>
                <a:gd name="T0" fmla="*/ 361 w 389"/>
                <a:gd name="T1" fmla="*/ 43 h 312"/>
                <a:gd name="T2" fmla="*/ 363 w 389"/>
                <a:gd name="T3" fmla="*/ 52 h 312"/>
                <a:gd name="T4" fmla="*/ 366 w 389"/>
                <a:gd name="T5" fmla="*/ 59 h 312"/>
                <a:gd name="T6" fmla="*/ 367 w 389"/>
                <a:gd name="T7" fmla="*/ 81 h 312"/>
                <a:gd name="T8" fmla="*/ 369 w 389"/>
                <a:gd name="T9" fmla="*/ 101 h 312"/>
                <a:gd name="T10" fmla="*/ 376 w 389"/>
                <a:gd name="T11" fmla="*/ 122 h 312"/>
                <a:gd name="T12" fmla="*/ 386 w 389"/>
                <a:gd name="T13" fmla="*/ 131 h 312"/>
                <a:gd name="T14" fmla="*/ 381 w 389"/>
                <a:gd name="T15" fmla="*/ 141 h 312"/>
                <a:gd name="T16" fmla="*/ 375 w 389"/>
                <a:gd name="T17" fmla="*/ 148 h 312"/>
                <a:gd name="T18" fmla="*/ 351 w 389"/>
                <a:gd name="T19" fmla="*/ 147 h 312"/>
                <a:gd name="T20" fmla="*/ 331 w 389"/>
                <a:gd name="T21" fmla="*/ 148 h 312"/>
                <a:gd name="T22" fmla="*/ 326 w 389"/>
                <a:gd name="T23" fmla="*/ 156 h 312"/>
                <a:gd name="T24" fmla="*/ 304 w 389"/>
                <a:gd name="T25" fmla="*/ 163 h 312"/>
                <a:gd name="T26" fmla="*/ 299 w 389"/>
                <a:gd name="T27" fmla="*/ 168 h 312"/>
                <a:gd name="T28" fmla="*/ 300 w 389"/>
                <a:gd name="T29" fmla="*/ 177 h 312"/>
                <a:gd name="T30" fmla="*/ 301 w 389"/>
                <a:gd name="T31" fmla="*/ 183 h 312"/>
                <a:gd name="T32" fmla="*/ 306 w 389"/>
                <a:gd name="T33" fmla="*/ 189 h 312"/>
                <a:gd name="T34" fmla="*/ 295 w 389"/>
                <a:gd name="T35" fmla="*/ 192 h 312"/>
                <a:gd name="T36" fmla="*/ 274 w 389"/>
                <a:gd name="T37" fmla="*/ 204 h 312"/>
                <a:gd name="T38" fmla="*/ 256 w 389"/>
                <a:gd name="T39" fmla="*/ 220 h 312"/>
                <a:gd name="T40" fmla="*/ 237 w 389"/>
                <a:gd name="T41" fmla="*/ 231 h 312"/>
                <a:gd name="T42" fmla="*/ 218 w 389"/>
                <a:gd name="T43" fmla="*/ 233 h 312"/>
                <a:gd name="T44" fmla="*/ 214 w 389"/>
                <a:gd name="T45" fmla="*/ 233 h 312"/>
                <a:gd name="T46" fmla="*/ 211 w 389"/>
                <a:gd name="T47" fmla="*/ 242 h 312"/>
                <a:gd name="T48" fmla="*/ 195 w 389"/>
                <a:gd name="T49" fmla="*/ 239 h 312"/>
                <a:gd name="T50" fmla="*/ 186 w 389"/>
                <a:gd name="T51" fmla="*/ 244 h 312"/>
                <a:gd name="T52" fmla="*/ 176 w 389"/>
                <a:gd name="T53" fmla="*/ 249 h 312"/>
                <a:gd name="T54" fmla="*/ 155 w 389"/>
                <a:gd name="T55" fmla="*/ 265 h 312"/>
                <a:gd name="T56" fmla="*/ 144 w 389"/>
                <a:gd name="T57" fmla="*/ 274 h 312"/>
                <a:gd name="T58" fmla="*/ 144 w 389"/>
                <a:gd name="T59" fmla="*/ 295 h 312"/>
                <a:gd name="T60" fmla="*/ 139 w 389"/>
                <a:gd name="T61" fmla="*/ 311 h 312"/>
                <a:gd name="T62" fmla="*/ 4 w 389"/>
                <a:gd name="T63" fmla="*/ 307 h 312"/>
                <a:gd name="T64" fmla="*/ 38 w 389"/>
                <a:gd name="T65" fmla="*/ 294 h 312"/>
                <a:gd name="T66" fmla="*/ 67 w 389"/>
                <a:gd name="T67" fmla="*/ 273 h 312"/>
                <a:gd name="T68" fmla="*/ 101 w 389"/>
                <a:gd name="T69" fmla="*/ 239 h 312"/>
                <a:gd name="T70" fmla="*/ 113 w 389"/>
                <a:gd name="T71" fmla="*/ 213 h 312"/>
                <a:gd name="T72" fmla="*/ 106 w 389"/>
                <a:gd name="T73" fmla="*/ 199 h 312"/>
                <a:gd name="T74" fmla="*/ 112 w 389"/>
                <a:gd name="T75" fmla="*/ 162 h 312"/>
                <a:gd name="T76" fmla="*/ 126 w 389"/>
                <a:gd name="T77" fmla="*/ 129 h 312"/>
                <a:gd name="T78" fmla="*/ 157 w 389"/>
                <a:gd name="T79" fmla="*/ 99 h 312"/>
                <a:gd name="T80" fmla="*/ 206 w 389"/>
                <a:gd name="T81" fmla="*/ 70 h 312"/>
                <a:gd name="T82" fmla="*/ 238 w 389"/>
                <a:gd name="T83" fmla="*/ 5 h 312"/>
                <a:gd name="T84" fmla="*/ 253 w 389"/>
                <a:gd name="T85" fmla="*/ 1 h 312"/>
                <a:gd name="T86" fmla="*/ 259 w 389"/>
                <a:gd name="T87" fmla="*/ 18 h 312"/>
                <a:gd name="T88" fmla="*/ 295 w 389"/>
                <a:gd name="T89" fmla="*/ 27 h 312"/>
                <a:gd name="T90" fmla="*/ 313 w 389"/>
                <a:gd name="T91" fmla="*/ 28 h 312"/>
                <a:gd name="T92" fmla="*/ 328 w 389"/>
                <a:gd name="T93" fmla="*/ 23 h 312"/>
                <a:gd name="T94" fmla="*/ 331 w 389"/>
                <a:gd name="T95" fmla="*/ 32 h 312"/>
                <a:gd name="T96" fmla="*/ 351 w 389"/>
                <a:gd name="T97" fmla="*/ 3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89" h="312">
                  <a:moveTo>
                    <a:pt x="351" y="32"/>
                  </a:moveTo>
                  <a:lnTo>
                    <a:pt x="352" y="35"/>
                  </a:lnTo>
                  <a:lnTo>
                    <a:pt x="354" y="38"/>
                  </a:lnTo>
                  <a:lnTo>
                    <a:pt x="361" y="43"/>
                  </a:lnTo>
                  <a:lnTo>
                    <a:pt x="365" y="46"/>
                  </a:lnTo>
                  <a:lnTo>
                    <a:pt x="365" y="47"/>
                  </a:lnTo>
                  <a:lnTo>
                    <a:pt x="364" y="50"/>
                  </a:lnTo>
                  <a:lnTo>
                    <a:pt x="363" y="52"/>
                  </a:lnTo>
                  <a:lnTo>
                    <a:pt x="364" y="54"/>
                  </a:lnTo>
                  <a:lnTo>
                    <a:pt x="366" y="56"/>
                  </a:lnTo>
                  <a:lnTo>
                    <a:pt x="367" y="57"/>
                  </a:lnTo>
                  <a:lnTo>
                    <a:pt x="366" y="59"/>
                  </a:lnTo>
                  <a:lnTo>
                    <a:pt x="365" y="61"/>
                  </a:lnTo>
                  <a:lnTo>
                    <a:pt x="367" y="68"/>
                  </a:lnTo>
                  <a:lnTo>
                    <a:pt x="368" y="76"/>
                  </a:lnTo>
                  <a:lnTo>
                    <a:pt x="367" y="81"/>
                  </a:lnTo>
                  <a:lnTo>
                    <a:pt x="367" y="84"/>
                  </a:lnTo>
                  <a:lnTo>
                    <a:pt x="367" y="86"/>
                  </a:lnTo>
                  <a:lnTo>
                    <a:pt x="370" y="92"/>
                  </a:lnTo>
                  <a:lnTo>
                    <a:pt x="369" y="101"/>
                  </a:lnTo>
                  <a:lnTo>
                    <a:pt x="370" y="106"/>
                  </a:lnTo>
                  <a:lnTo>
                    <a:pt x="372" y="111"/>
                  </a:lnTo>
                  <a:lnTo>
                    <a:pt x="374" y="118"/>
                  </a:lnTo>
                  <a:lnTo>
                    <a:pt x="376" y="122"/>
                  </a:lnTo>
                  <a:lnTo>
                    <a:pt x="379" y="125"/>
                  </a:lnTo>
                  <a:lnTo>
                    <a:pt x="381" y="126"/>
                  </a:lnTo>
                  <a:lnTo>
                    <a:pt x="384" y="128"/>
                  </a:lnTo>
                  <a:lnTo>
                    <a:pt x="386" y="131"/>
                  </a:lnTo>
                  <a:lnTo>
                    <a:pt x="388" y="134"/>
                  </a:lnTo>
                  <a:lnTo>
                    <a:pt x="385" y="136"/>
                  </a:lnTo>
                  <a:lnTo>
                    <a:pt x="383" y="139"/>
                  </a:lnTo>
                  <a:lnTo>
                    <a:pt x="381" y="141"/>
                  </a:lnTo>
                  <a:lnTo>
                    <a:pt x="383" y="145"/>
                  </a:lnTo>
                  <a:lnTo>
                    <a:pt x="383" y="147"/>
                  </a:lnTo>
                  <a:lnTo>
                    <a:pt x="381" y="148"/>
                  </a:lnTo>
                  <a:lnTo>
                    <a:pt x="375" y="148"/>
                  </a:lnTo>
                  <a:lnTo>
                    <a:pt x="370" y="147"/>
                  </a:lnTo>
                  <a:lnTo>
                    <a:pt x="364" y="147"/>
                  </a:lnTo>
                  <a:lnTo>
                    <a:pt x="356" y="147"/>
                  </a:lnTo>
                  <a:lnTo>
                    <a:pt x="351" y="147"/>
                  </a:lnTo>
                  <a:lnTo>
                    <a:pt x="343" y="147"/>
                  </a:lnTo>
                  <a:lnTo>
                    <a:pt x="341" y="147"/>
                  </a:lnTo>
                  <a:lnTo>
                    <a:pt x="335" y="148"/>
                  </a:lnTo>
                  <a:lnTo>
                    <a:pt x="331" y="148"/>
                  </a:lnTo>
                  <a:lnTo>
                    <a:pt x="330" y="148"/>
                  </a:lnTo>
                  <a:lnTo>
                    <a:pt x="328" y="150"/>
                  </a:lnTo>
                  <a:lnTo>
                    <a:pt x="327" y="153"/>
                  </a:lnTo>
                  <a:lnTo>
                    <a:pt x="326" y="156"/>
                  </a:lnTo>
                  <a:lnTo>
                    <a:pt x="325" y="158"/>
                  </a:lnTo>
                  <a:lnTo>
                    <a:pt x="312" y="163"/>
                  </a:lnTo>
                  <a:lnTo>
                    <a:pt x="307" y="163"/>
                  </a:lnTo>
                  <a:lnTo>
                    <a:pt x="304" y="163"/>
                  </a:lnTo>
                  <a:lnTo>
                    <a:pt x="301" y="163"/>
                  </a:lnTo>
                  <a:lnTo>
                    <a:pt x="300" y="164"/>
                  </a:lnTo>
                  <a:lnTo>
                    <a:pt x="299" y="166"/>
                  </a:lnTo>
                  <a:lnTo>
                    <a:pt x="299" y="168"/>
                  </a:lnTo>
                  <a:lnTo>
                    <a:pt x="300" y="170"/>
                  </a:lnTo>
                  <a:lnTo>
                    <a:pt x="301" y="172"/>
                  </a:lnTo>
                  <a:lnTo>
                    <a:pt x="301" y="175"/>
                  </a:lnTo>
                  <a:lnTo>
                    <a:pt x="300" y="177"/>
                  </a:lnTo>
                  <a:lnTo>
                    <a:pt x="300" y="179"/>
                  </a:lnTo>
                  <a:lnTo>
                    <a:pt x="300" y="181"/>
                  </a:lnTo>
                  <a:lnTo>
                    <a:pt x="300" y="183"/>
                  </a:lnTo>
                  <a:lnTo>
                    <a:pt x="301" y="183"/>
                  </a:lnTo>
                  <a:lnTo>
                    <a:pt x="302" y="184"/>
                  </a:lnTo>
                  <a:lnTo>
                    <a:pt x="304" y="185"/>
                  </a:lnTo>
                  <a:lnTo>
                    <a:pt x="306" y="186"/>
                  </a:lnTo>
                  <a:lnTo>
                    <a:pt x="306" y="189"/>
                  </a:lnTo>
                  <a:lnTo>
                    <a:pt x="304" y="190"/>
                  </a:lnTo>
                  <a:lnTo>
                    <a:pt x="304" y="191"/>
                  </a:lnTo>
                  <a:lnTo>
                    <a:pt x="298" y="191"/>
                  </a:lnTo>
                  <a:lnTo>
                    <a:pt x="295" y="192"/>
                  </a:lnTo>
                  <a:lnTo>
                    <a:pt x="289" y="196"/>
                  </a:lnTo>
                  <a:lnTo>
                    <a:pt x="284" y="200"/>
                  </a:lnTo>
                  <a:lnTo>
                    <a:pt x="277" y="203"/>
                  </a:lnTo>
                  <a:lnTo>
                    <a:pt x="274" y="204"/>
                  </a:lnTo>
                  <a:lnTo>
                    <a:pt x="269" y="205"/>
                  </a:lnTo>
                  <a:lnTo>
                    <a:pt x="263" y="208"/>
                  </a:lnTo>
                  <a:lnTo>
                    <a:pt x="260" y="214"/>
                  </a:lnTo>
                  <a:lnTo>
                    <a:pt x="256" y="220"/>
                  </a:lnTo>
                  <a:lnTo>
                    <a:pt x="252" y="224"/>
                  </a:lnTo>
                  <a:lnTo>
                    <a:pt x="248" y="227"/>
                  </a:lnTo>
                  <a:lnTo>
                    <a:pt x="243" y="229"/>
                  </a:lnTo>
                  <a:lnTo>
                    <a:pt x="237" y="231"/>
                  </a:lnTo>
                  <a:lnTo>
                    <a:pt x="230" y="232"/>
                  </a:lnTo>
                  <a:lnTo>
                    <a:pt x="224" y="232"/>
                  </a:lnTo>
                  <a:lnTo>
                    <a:pt x="223" y="233"/>
                  </a:lnTo>
                  <a:lnTo>
                    <a:pt x="218" y="233"/>
                  </a:lnTo>
                  <a:lnTo>
                    <a:pt x="216" y="232"/>
                  </a:lnTo>
                  <a:lnTo>
                    <a:pt x="215" y="232"/>
                  </a:lnTo>
                  <a:lnTo>
                    <a:pt x="214" y="233"/>
                  </a:lnTo>
                  <a:lnTo>
                    <a:pt x="214" y="233"/>
                  </a:lnTo>
                  <a:lnTo>
                    <a:pt x="213" y="236"/>
                  </a:lnTo>
                  <a:lnTo>
                    <a:pt x="213" y="238"/>
                  </a:lnTo>
                  <a:lnTo>
                    <a:pt x="211" y="240"/>
                  </a:lnTo>
                  <a:lnTo>
                    <a:pt x="211" y="242"/>
                  </a:lnTo>
                  <a:lnTo>
                    <a:pt x="210" y="242"/>
                  </a:lnTo>
                  <a:lnTo>
                    <a:pt x="206" y="241"/>
                  </a:lnTo>
                  <a:lnTo>
                    <a:pt x="202" y="240"/>
                  </a:lnTo>
                  <a:lnTo>
                    <a:pt x="195" y="239"/>
                  </a:lnTo>
                  <a:lnTo>
                    <a:pt x="193" y="239"/>
                  </a:lnTo>
                  <a:lnTo>
                    <a:pt x="192" y="240"/>
                  </a:lnTo>
                  <a:lnTo>
                    <a:pt x="190" y="242"/>
                  </a:lnTo>
                  <a:lnTo>
                    <a:pt x="186" y="244"/>
                  </a:lnTo>
                  <a:lnTo>
                    <a:pt x="184" y="247"/>
                  </a:lnTo>
                  <a:lnTo>
                    <a:pt x="182" y="248"/>
                  </a:lnTo>
                  <a:lnTo>
                    <a:pt x="178" y="249"/>
                  </a:lnTo>
                  <a:lnTo>
                    <a:pt x="176" y="249"/>
                  </a:lnTo>
                  <a:lnTo>
                    <a:pt x="168" y="256"/>
                  </a:lnTo>
                  <a:lnTo>
                    <a:pt x="165" y="257"/>
                  </a:lnTo>
                  <a:lnTo>
                    <a:pt x="157" y="263"/>
                  </a:lnTo>
                  <a:lnTo>
                    <a:pt x="155" y="265"/>
                  </a:lnTo>
                  <a:lnTo>
                    <a:pt x="153" y="267"/>
                  </a:lnTo>
                  <a:lnTo>
                    <a:pt x="148" y="271"/>
                  </a:lnTo>
                  <a:lnTo>
                    <a:pt x="145" y="273"/>
                  </a:lnTo>
                  <a:lnTo>
                    <a:pt x="144" y="274"/>
                  </a:lnTo>
                  <a:lnTo>
                    <a:pt x="144" y="276"/>
                  </a:lnTo>
                  <a:lnTo>
                    <a:pt x="144" y="282"/>
                  </a:lnTo>
                  <a:lnTo>
                    <a:pt x="144" y="287"/>
                  </a:lnTo>
                  <a:lnTo>
                    <a:pt x="144" y="295"/>
                  </a:lnTo>
                  <a:lnTo>
                    <a:pt x="144" y="302"/>
                  </a:lnTo>
                  <a:lnTo>
                    <a:pt x="144" y="311"/>
                  </a:lnTo>
                  <a:lnTo>
                    <a:pt x="139" y="311"/>
                  </a:lnTo>
                  <a:lnTo>
                    <a:pt x="139" y="311"/>
                  </a:lnTo>
                  <a:lnTo>
                    <a:pt x="139" y="311"/>
                  </a:lnTo>
                  <a:lnTo>
                    <a:pt x="0" y="311"/>
                  </a:lnTo>
                  <a:lnTo>
                    <a:pt x="0" y="311"/>
                  </a:lnTo>
                  <a:lnTo>
                    <a:pt x="4" y="307"/>
                  </a:lnTo>
                  <a:lnTo>
                    <a:pt x="7" y="302"/>
                  </a:lnTo>
                  <a:lnTo>
                    <a:pt x="12" y="300"/>
                  </a:lnTo>
                  <a:lnTo>
                    <a:pt x="22" y="298"/>
                  </a:lnTo>
                  <a:lnTo>
                    <a:pt x="38" y="294"/>
                  </a:lnTo>
                  <a:lnTo>
                    <a:pt x="52" y="287"/>
                  </a:lnTo>
                  <a:lnTo>
                    <a:pt x="56" y="285"/>
                  </a:lnTo>
                  <a:lnTo>
                    <a:pt x="60" y="279"/>
                  </a:lnTo>
                  <a:lnTo>
                    <a:pt x="67" y="273"/>
                  </a:lnTo>
                  <a:lnTo>
                    <a:pt x="80" y="265"/>
                  </a:lnTo>
                  <a:lnTo>
                    <a:pt x="86" y="260"/>
                  </a:lnTo>
                  <a:lnTo>
                    <a:pt x="95" y="249"/>
                  </a:lnTo>
                  <a:lnTo>
                    <a:pt x="101" y="239"/>
                  </a:lnTo>
                  <a:lnTo>
                    <a:pt x="106" y="233"/>
                  </a:lnTo>
                  <a:lnTo>
                    <a:pt x="110" y="227"/>
                  </a:lnTo>
                  <a:lnTo>
                    <a:pt x="112" y="222"/>
                  </a:lnTo>
                  <a:lnTo>
                    <a:pt x="113" y="213"/>
                  </a:lnTo>
                  <a:lnTo>
                    <a:pt x="113" y="209"/>
                  </a:lnTo>
                  <a:lnTo>
                    <a:pt x="109" y="204"/>
                  </a:lnTo>
                  <a:lnTo>
                    <a:pt x="106" y="202"/>
                  </a:lnTo>
                  <a:lnTo>
                    <a:pt x="106" y="199"/>
                  </a:lnTo>
                  <a:lnTo>
                    <a:pt x="107" y="194"/>
                  </a:lnTo>
                  <a:lnTo>
                    <a:pt x="107" y="186"/>
                  </a:lnTo>
                  <a:lnTo>
                    <a:pt x="107" y="173"/>
                  </a:lnTo>
                  <a:lnTo>
                    <a:pt x="112" y="162"/>
                  </a:lnTo>
                  <a:lnTo>
                    <a:pt x="123" y="148"/>
                  </a:lnTo>
                  <a:lnTo>
                    <a:pt x="124" y="142"/>
                  </a:lnTo>
                  <a:lnTo>
                    <a:pt x="126" y="133"/>
                  </a:lnTo>
                  <a:lnTo>
                    <a:pt x="126" y="129"/>
                  </a:lnTo>
                  <a:lnTo>
                    <a:pt x="139" y="117"/>
                  </a:lnTo>
                  <a:lnTo>
                    <a:pt x="147" y="106"/>
                  </a:lnTo>
                  <a:lnTo>
                    <a:pt x="149" y="104"/>
                  </a:lnTo>
                  <a:lnTo>
                    <a:pt x="157" y="99"/>
                  </a:lnTo>
                  <a:lnTo>
                    <a:pt x="180" y="89"/>
                  </a:lnTo>
                  <a:lnTo>
                    <a:pt x="193" y="82"/>
                  </a:lnTo>
                  <a:lnTo>
                    <a:pt x="201" y="76"/>
                  </a:lnTo>
                  <a:lnTo>
                    <a:pt x="206" y="70"/>
                  </a:lnTo>
                  <a:lnTo>
                    <a:pt x="219" y="45"/>
                  </a:lnTo>
                  <a:lnTo>
                    <a:pt x="231" y="10"/>
                  </a:lnTo>
                  <a:lnTo>
                    <a:pt x="232" y="6"/>
                  </a:lnTo>
                  <a:lnTo>
                    <a:pt x="238" y="5"/>
                  </a:lnTo>
                  <a:lnTo>
                    <a:pt x="242" y="4"/>
                  </a:lnTo>
                  <a:lnTo>
                    <a:pt x="245" y="3"/>
                  </a:lnTo>
                  <a:lnTo>
                    <a:pt x="249" y="0"/>
                  </a:lnTo>
                  <a:lnTo>
                    <a:pt x="253" y="1"/>
                  </a:lnTo>
                  <a:lnTo>
                    <a:pt x="251" y="3"/>
                  </a:lnTo>
                  <a:lnTo>
                    <a:pt x="251" y="7"/>
                  </a:lnTo>
                  <a:lnTo>
                    <a:pt x="254" y="13"/>
                  </a:lnTo>
                  <a:lnTo>
                    <a:pt x="259" y="18"/>
                  </a:lnTo>
                  <a:lnTo>
                    <a:pt x="267" y="26"/>
                  </a:lnTo>
                  <a:lnTo>
                    <a:pt x="274" y="29"/>
                  </a:lnTo>
                  <a:lnTo>
                    <a:pt x="284" y="31"/>
                  </a:lnTo>
                  <a:lnTo>
                    <a:pt x="295" y="27"/>
                  </a:lnTo>
                  <a:lnTo>
                    <a:pt x="301" y="27"/>
                  </a:lnTo>
                  <a:lnTo>
                    <a:pt x="304" y="26"/>
                  </a:lnTo>
                  <a:lnTo>
                    <a:pt x="307" y="27"/>
                  </a:lnTo>
                  <a:lnTo>
                    <a:pt x="313" y="28"/>
                  </a:lnTo>
                  <a:lnTo>
                    <a:pt x="320" y="27"/>
                  </a:lnTo>
                  <a:lnTo>
                    <a:pt x="324" y="24"/>
                  </a:lnTo>
                  <a:lnTo>
                    <a:pt x="327" y="21"/>
                  </a:lnTo>
                  <a:lnTo>
                    <a:pt x="328" y="23"/>
                  </a:lnTo>
                  <a:lnTo>
                    <a:pt x="328" y="24"/>
                  </a:lnTo>
                  <a:lnTo>
                    <a:pt x="328" y="26"/>
                  </a:lnTo>
                  <a:lnTo>
                    <a:pt x="330" y="30"/>
                  </a:lnTo>
                  <a:lnTo>
                    <a:pt x="331" y="32"/>
                  </a:lnTo>
                  <a:lnTo>
                    <a:pt x="334" y="31"/>
                  </a:lnTo>
                  <a:lnTo>
                    <a:pt x="337" y="32"/>
                  </a:lnTo>
                  <a:lnTo>
                    <a:pt x="345" y="32"/>
                  </a:lnTo>
                  <a:lnTo>
                    <a:pt x="351" y="3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1" name="Freeform 1087">
              <a:extLst>
                <a:ext uri="{FF2B5EF4-FFF2-40B4-BE49-F238E27FC236}">
                  <a16:creationId xmlns:a16="http://schemas.microsoft.com/office/drawing/2014/main" id="{D9EBE96D-58C9-F8CB-E2B2-D1686386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5795" y="10391407"/>
              <a:ext cx="291247" cy="571500"/>
            </a:xfrm>
            <a:custGeom>
              <a:avLst/>
              <a:gdLst>
                <a:gd name="T0" fmla="*/ 217 w 233"/>
                <a:gd name="T1" fmla="*/ 152 h 457"/>
                <a:gd name="T2" fmla="*/ 158 w 233"/>
                <a:gd name="T3" fmla="*/ 39 h 457"/>
                <a:gd name="T4" fmla="*/ 163 w 233"/>
                <a:gd name="T5" fmla="*/ 42 h 457"/>
                <a:gd name="T6" fmla="*/ 212 w 233"/>
                <a:gd name="T7" fmla="*/ 29 h 457"/>
                <a:gd name="T8" fmla="*/ 222 w 233"/>
                <a:gd name="T9" fmla="*/ 80 h 457"/>
                <a:gd name="T10" fmla="*/ 229 w 233"/>
                <a:gd name="T11" fmla="*/ 116 h 457"/>
                <a:gd name="T12" fmla="*/ 219 w 233"/>
                <a:gd name="T13" fmla="*/ 126 h 457"/>
                <a:gd name="T14" fmla="*/ 208 w 233"/>
                <a:gd name="T15" fmla="*/ 111 h 457"/>
                <a:gd name="T16" fmla="*/ 207 w 233"/>
                <a:gd name="T17" fmla="*/ 127 h 457"/>
                <a:gd name="T18" fmla="*/ 211 w 233"/>
                <a:gd name="T19" fmla="*/ 145 h 457"/>
                <a:gd name="T20" fmla="*/ 208 w 233"/>
                <a:gd name="T21" fmla="*/ 157 h 457"/>
                <a:gd name="T22" fmla="*/ 198 w 233"/>
                <a:gd name="T23" fmla="*/ 174 h 457"/>
                <a:gd name="T24" fmla="*/ 191 w 233"/>
                <a:gd name="T25" fmla="*/ 222 h 457"/>
                <a:gd name="T26" fmla="*/ 172 w 233"/>
                <a:gd name="T27" fmla="*/ 278 h 457"/>
                <a:gd name="T28" fmla="*/ 149 w 233"/>
                <a:gd name="T29" fmla="*/ 347 h 457"/>
                <a:gd name="T30" fmla="*/ 139 w 233"/>
                <a:gd name="T31" fmla="*/ 392 h 457"/>
                <a:gd name="T32" fmla="*/ 130 w 233"/>
                <a:gd name="T33" fmla="*/ 416 h 457"/>
                <a:gd name="T34" fmla="*/ 111 w 233"/>
                <a:gd name="T35" fmla="*/ 441 h 457"/>
                <a:gd name="T36" fmla="*/ 78 w 233"/>
                <a:gd name="T37" fmla="*/ 452 h 457"/>
                <a:gd name="T38" fmla="*/ 50 w 233"/>
                <a:gd name="T39" fmla="*/ 447 h 457"/>
                <a:gd name="T40" fmla="*/ 32 w 233"/>
                <a:gd name="T41" fmla="*/ 439 h 457"/>
                <a:gd name="T42" fmla="*/ 22 w 233"/>
                <a:gd name="T43" fmla="*/ 428 h 457"/>
                <a:gd name="T44" fmla="*/ 13 w 233"/>
                <a:gd name="T45" fmla="*/ 404 h 457"/>
                <a:gd name="T46" fmla="*/ 14 w 233"/>
                <a:gd name="T47" fmla="*/ 380 h 457"/>
                <a:gd name="T48" fmla="*/ 3 w 233"/>
                <a:gd name="T49" fmla="*/ 358 h 457"/>
                <a:gd name="T50" fmla="*/ 1 w 233"/>
                <a:gd name="T51" fmla="*/ 329 h 457"/>
                <a:gd name="T52" fmla="*/ 6 w 233"/>
                <a:gd name="T53" fmla="*/ 319 h 457"/>
                <a:gd name="T54" fmla="*/ 19 w 233"/>
                <a:gd name="T55" fmla="*/ 299 h 457"/>
                <a:gd name="T56" fmla="*/ 35 w 233"/>
                <a:gd name="T57" fmla="*/ 268 h 457"/>
                <a:gd name="T58" fmla="*/ 38 w 233"/>
                <a:gd name="T59" fmla="*/ 244 h 457"/>
                <a:gd name="T60" fmla="*/ 31 w 233"/>
                <a:gd name="T61" fmla="*/ 220 h 457"/>
                <a:gd name="T62" fmla="*/ 24 w 233"/>
                <a:gd name="T63" fmla="*/ 189 h 457"/>
                <a:gd name="T64" fmla="*/ 38 w 233"/>
                <a:gd name="T65" fmla="*/ 150 h 457"/>
                <a:gd name="T66" fmla="*/ 42 w 233"/>
                <a:gd name="T67" fmla="*/ 136 h 457"/>
                <a:gd name="T68" fmla="*/ 63 w 233"/>
                <a:gd name="T69" fmla="*/ 127 h 457"/>
                <a:gd name="T70" fmla="*/ 73 w 233"/>
                <a:gd name="T71" fmla="*/ 129 h 457"/>
                <a:gd name="T72" fmla="*/ 78 w 233"/>
                <a:gd name="T73" fmla="*/ 122 h 457"/>
                <a:gd name="T74" fmla="*/ 98 w 233"/>
                <a:gd name="T75" fmla="*/ 126 h 457"/>
                <a:gd name="T76" fmla="*/ 98 w 233"/>
                <a:gd name="T77" fmla="*/ 121 h 457"/>
                <a:gd name="T78" fmla="*/ 116 w 233"/>
                <a:gd name="T79" fmla="*/ 104 h 457"/>
                <a:gd name="T80" fmla="*/ 122 w 233"/>
                <a:gd name="T81" fmla="*/ 111 h 457"/>
                <a:gd name="T82" fmla="*/ 123 w 233"/>
                <a:gd name="T83" fmla="*/ 102 h 457"/>
                <a:gd name="T84" fmla="*/ 131 w 233"/>
                <a:gd name="T85" fmla="*/ 88 h 457"/>
                <a:gd name="T86" fmla="*/ 135 w 233"/>
                <a:gd name="T87" fmla="*/ 92 h 457"/>
                <a:gd name="T88" fmla="*/ 139 w 233"/>
                <a:gd name="T89" fmla="*/ 91 h 457"/>
                <a:gd name="T90" fmla="*/ 151 w 233"/>
                <a:gd name="T91" fmla="*/ 85 h 457"/>
                <a:gd name="T92" fmla="*/ 152 w 233"/>
                <a:gd name="T93" fmla="*/ 63 h 457"/>
                <a:gd name="T94" fmla="*/ 150 w 233"/>
                <a:gd name="T95" fmla="*/ 52 h 457"/>
                <a:gd name="T96" fmla="*/ 160 w 233"/>
                <a:gd name="T97" fmla="*/ 54 h 457"/>
                <a:gd name="T98" fmla="*/ 178 w 233"/>
                <a:gd name="T99" fmla="*/ 39 h 457"/>
                <a:gd name="T100" fmla="*/ 177 w 233"/>
                <a:gd name="T101" fmla="*/ 13 h 457"/>
                <a:gd name="T102" fmla="*/ 191 w 233"/>
                <a:gd name="T103" fmla="*/ 0 h 457"/>
                <a:gd name="T104" fmla="*/ 199 w 233"/>
                <a:gd name="T105" fmla="*/ 9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3" h="457">
                  <a:moveTo>
                    <a:pt x="214" y="159"/>
                  </a:moveTo>
                  <a:lnTo>
                    <a:pt x="210" y="165"/>
                  </a:lnTo>
                  <a:lnTo>
                    <a:pt x="211" y="160"/>
                  </a:lnTo>
                  <a:lnTo>
                    <a:pt x="216" y="152"/>
                  </a:lnTo>
                  <a:lnTo>
                    <a:pt x="217" y="152"/>
                  </a:lnTo>
                  <a:lnTo>
                    <a:pt x="214" y="159"/>
                  </a:lnTo>
                  <a:close/>
                  <a:moveTo>
                    <a:pt x="163" y="42"/>
                  </a:moveTo>
                  <a:lnTo>
                    <a:pt x="163" y="43"/>
                  </a:lnTo>
                  <a:lnTo>
                    <a:pt x="159" y="42"/>
                  </a:lnTo>
                  <a:lnTo>
                    <a:pt x="158" y="39"/>
                  </a:lnTo>
                  <a:lnTo>
                    <a:pt x="160" y="39"/>
                  </a:lnTo>
                  <a:lnTo>
                    <a:pt x="161" y="37"/>
                  </a:lnTo>
                  <a:lnTo>
                    <a:pt x="162" y="36"/>
                  </a:lnTo>
                  <a:lnTo>
                    <a:pt x="163" y="40"/>
                  </a:lnTo>
                  <a:lnTo>
                    <a:pt x="163" y="42"/>
                  </a:lnTo>
                  <a:close/>
                  <a:moveTo>
                    <a:pt x="201" y="12"/>
                  </a:moveTo>
                  <a:lnTo>
                    <a:pt x="203" y="15"/>
                  </a:lnTo>
                  <a:lnTo>
                    <a:pt x="205" y="19"/>
                  </a:lnTo>
                  <a:lnTo>
                    <a:pt x="210" y="26"/>
                  </a:lnTo>
                  <a:lnTo>
                    <a:pt x="212" y="29"/>
                  </a:lnTo>
                  <a:lnTo>
                    <a:pt x="214" y="33"/>
                  </a:lnTo>
                  <a:lnTo>
                    <a:pt x="215" y="39"/>
                  </a:lnTo>
                  <a:lnTo>
                    <a:pt x="218" y="49"/>
                  </a:lnTo>
                  <a:lnTo>
                    <a:pt x="222" y="64"/>
                  </a:lnTo>
                  <a:lnTo>
                    <a:pt x="222" y="80"/>
                  </a:lnTo>
                  <a:lnTo>
                    <a:pt x="224" y="87"/>
                  </a:lnTo>
                  <a:lnTo>
                    <a:pt x="226" y="94"/>
                  </a:lnTo>
                  <a:lnTo>
                    <a:pt x="231" y="100"/>
                  </a:lnTo>
                  <a:lnTo>
                    <a:pt x="232" y="109"/>
                  </a:lnTo>
                  <a:lnTo>
                    <a:pt x="229" y="116"/>
                  </a:lnTo>
                  <a:lnTo>
                    <a:pt x="226" y="124"/>
                  </a:lnTo>
                  <a:lnTo>
                    <a:pt x="224" y="126"/>
                  </a:lnTo>
                  <a:lnTo>
                    <a:pt x="223" y="127"/>
                  </a:lnTo>
                  <a:lnTo>
                    <a:pt x="222" y="127"/>
                  </a:lnTo>
                  <a:lnTo>
                    <a:pt x="219" y="126"/>
                  </a:lnTo>
                  <a:lnTo>
                    <a:pt x="217" y="122"/>
                  </a:lnTo>
                  <a:lnTo>
                    <a:pt x="214" y="115"/>
                  </a:lnTo>
                  <a:lnTo>
                    <a:pt x="213" y="111"/>
                  </a:lnTo>
                  <a:lnTo>
                    <a:pt x="211" y="110"/>
                  </a:lnTo>
                  <a:lnTo>
                    <a:pt x="208" y="111"/>
                  </a:lnTo>
                  <a:lnTo>
                    <a:pt x="205" y="113"/>
                  </a:lnTo>
                  <a:lnTo>
                    <a:pt x="205" y="115"/>
                  </a:lnTo>
                  <a:lnTo>
                    <a:pt x="205" y="119"/>
                  </a:lnTo>
                  <a:lnTo>
                    <a:pt x="207" y="122"/>
                  </a:lnTo>
                  <a:lnTo>
                    <a:pt x="207" y="127"/>
                  </a:lnTo>
                  <a:lnTo>
                    <a:pt x="207" y="132"/>
                  </a:lnTo>
                  <a:lnTo>
                    <a:pt x="208" y="133"/>
                  </a:lnTo>
                  <a:lnTo>
                    <a:pt x="209" y="134"/>
                  </a:lnTo>
                  <a:lnTo>
                    <a:pt x="211" y="137"/>
                  </a:lnTo>
                  <a:lnTo>
                    <a:pt x="211" y="145"/>
                  </a:lnTo>
                  <a:lnTo>
                    <a:pt x="210" y="149"/>
                  </a:lnTo>
                  <a:lnTo>
                    <a:pt x="208" y="152"/>
                  </a:lnTo>
                  <a:lnTo>
                    <a:pt x="208" y="154"/>
                  </a:lnTo>
                  <a:lnTo>
                    <a:pt x="208" y="156"/>
                  </a:lnTo>
                  <a:lnTo>
                    <a:pt x="208" y="157"/>
                  </a:lnTo>
                  <a:lnTo>
                    <a:pt x="205" y="159"/>
                  </a:lnTo>
                  <a:lnTo>
                    <a:pt x="203" y="160"/>
                  </a:lnTo>
                  <a:lnTo>
                    <a:pt x="201" y="163"/>
                  </a:lnTo>
                  <a:lnTo>
                    <a:pt x="198" y="170"/>
                  </a:lnTo>
                  <a:lnTo>
                    <a:pt x="198" y="174"/>
                  </a:lnTo>
                  <a:lnTo>
                    <a:pt x="200" y="184"/>
                  </a:lnTo>
                  <a:lnTo>
                    <a:pt x="199" y="192"/>
                  </a:lnTo>
                  <a:lnTo>
                    <a:pt x="196" y="207"/>
                  </a:lnTo>
                  <a:lnTo>
                    <a:pt x="194" y="214"/>
                  </a:lnTo>
                  <a:lnTo>
                    <a:pt x="191" y="222"/>
                  </a:lnTo>
                  <a:lnTo>
                    <a:pt x="186" y="233"/>
                  </a:lnTo>
                  <a:lnTo>
                    <a:pt x="181" y="247"/>
                  </a:lnTo>
                  <a:lnTo>
                    <a:pt x="178" y="261"/>
                  </a:lnTo>
                  <a:lnTo>
                    <a:pt x="175" y="270"/>
                  </a:lnTo>
                  <a:lnTo>
                    <a:pt x="172" y="278"/>
                  </a:lnTo>
                  <a:lnTo>
                    <a:pt x="167" y="294"/>
                  </a:lnTo>
                  <a:lnTo>
                    <a:pt x="163" y="309"/>
                  </a:lnTo>
                  <a:lnTo>
                    <a:pt x="158" y="326"/>
                  </a:lnTo>
                  <a:lnTo>
                    <a:pt x="150" y="345"/>
                  </a:lnTo>
                  <a:lnTo>
                    <a:pt x="149" y="347"/>
                  </a:lnTo>
                  <a:lnTo>
                    <a:pt x="147" y="357"/>
                  </a:lnTo>
                  <a:lnTo>
                    <a:pt x="146" y="365"/>
                  </a:lnTo>
                  <a:lnTo>
                    <a:pt x="144" y="374"/>
                  </a:lnTo>
                  <a:lnTo>
                    <a:pt x="139" y="388"/>
                  </a:lnTo>
                  <a:lnTo>
                    <a:pt x="139" y="392"/>
                  </a:lnTo>
                  <a:lnTo>
                    <a:pt x="138" y="396"/>
                  </a:lnTo>
                  <a:lnTo>
                    <a:pt x="134" y="405"/>
                  </a:lnTo>
                  <a:lnTo>
                    <a:pt x="132" y="408"/>
                  </a:lnTo>
                  <a:lnTo>
                    <a:pt x="131" y="412"/>
                  </a:lnTo>
                  <a:lnTo>
                    <a:pt x="130" y="416"/>
                  </a:lnTo>
                  <a:lnTo>
                    <a:pt x="129" y="420"/>
                  </a:lnTo>
                  <a:lnTo>
                    <a:pt x="126" y="428"/>
                  </a:lnTo>
                  <a:lnTo>
                    <a:pt x="121" y="435"/>
                  </a:lnTo>
                  <a:lnTo>
                    <a:pt x="118" y="438"/>
                  </a:lnTo>
                  <a:lnTo>
                    <a:pt x="111" y="441"/>
                  </a:lnTo>
                  <a:lnTo>
                    <a:pt x="108" y="442"/>
                  </a:lnTo>
                  <a:lnTo>
                    <a:pt x="100" y="442"/>
                  </a:lnTo>
                  <a:lnTo>
                    <a:pt x="93" y="444"/>
                  </a:lnTo>
                  <a:lnTo>
                    <a:pt x="86" y="447"/>
                  </a:lnTo>
                  <a:lnTo>
                    <a:pt x="78" y="452"/>
                  </a:lnTo>
                  <a:lnTo>
                    <a:pt x="75" y="454"/>
                  </a:lnTo>
                  <a:lnTo>
                    <a:pt x="72" y="455"/>
                  </a:lnTo>
                  <a:lnTo>
                    <a:pt x="62" y="456"/>
                  </a:lnTo>
                  <a:lnTo>
                    <a:pt x="60" y="455"/>
                  </a:lnTo>
                  <a:lnTo>
                    <a:pt x="50" y="447"/>
                  </a:lnTo>
                  <a:lnTo>
                    <a:pt x="46" y="446"/>
                  </a:lnTo>
                  <a:lnTo>
                    <a:pt x="39" y="445"/>
                  </a:lnTo>
                  <a:lnTo>
                    <a:pt x="37" y="444"/>
                  </a:lnTo>
                  <a:lnTo>
                    <a:pt x="35" y="444"/>
                  </a:lnTo>
                  <a:lnTo>
                    <a:pt x="32" y="439"/>
                  </a:lnTo>
                  <a:lnTo>
                    <a:pt x="26" y="436"/>
                  </a:lnTo>
                  <a:lnTo>
                    <a:pt x="25" y="435"/>
                  </a:lnTo>
                  <a:lnTo>
                    <a:pt x="24" y="433"/>
                  </a:lnTo>
                  <a:lnTo>
                    <a:pt x="24" y="431"/>
                  </a:lnTo>
                  <a:lnTo>
                    <a:pt x="22" y="428"/>
                  </a:lnTo>
                  <a:lnTo>
                    <a:pt x="21" y="423"/>
                  </a:lnTo>
                  <a:lnTo>
                    <a:pt x="19" y="419"/>
                  </a:lnTo>
                  <a:lnTo>
                    <a:pt x="14" y="413"/>
                  </a:lnTo>
                  <a:lnTo>
                    <a:pt x="13" y="411"/>
                  </a:lnTo>
                  <a:lnTo>
                    <a:pt x="13" y="404"/>
                  </a:lnTo>
                  <a:lnTo>
                    <a:pt x="13" y="400"/>
                  </a:lnTo>
                  <a:lnTo>
                    <a:pt x="13" y="392"/>
                  </a:lnTo>
                  <a:lnTo>
                    <a:pt x="13" y="387"/>
                  </a:lnTo>
                  <a:lnTo>
                    <a:pt x="15" y="384"/>
                  </a:lnTo>
                  <a:lnTo>
                    <a:pt x="14" y="380"/>
                  </a:lnTo>
                  <a:lnTo>
                    <a:pt x="12" y="376"/>
                  </a:lnTo>
                  <a:lnTo>
                    <a:pt x="12" y="372"/>
                  </a:lnTo>
                  <a:lnTo>
                    <a:pt x="10" y="368"/>
                  </a:lnTo>
                  <a:lnTo>
                    <a:pt x="5" y="362"/>
                  </a:lnTo>
                  <a:lnTo>
                    <a:pt x="3" y="358"/>
                  </a:lnTo>
                  <a:lnTo>
                    <a:pt x="2" y="355"/>
                  </a:lnTo>
                  <a:lnTo>
                    <a:pt x="1" y="345"/>
                  </a:lnTo>
                  <a:lnTo>
                    <a:pt x="0" y="341"/>
                  </a:lnTo>
                  <a:lnTo>
                    <a:pt x="1" y="333"/>
                  </a:lnTo>
                  <a:lnTo>
                    <a:pt x="1" y="329"/>
                  </a:lnTo>
                  <a:lnTo>
                    <a:pt x="2" y="326"/>
                  </a:lnTo>
                  <a:lnTo>
                    <a:pt x="3" y="324"/>
                  </a:lnTo>
                  <a:lnTo>
                    <a:pt x="3" y="322"/>
                  </a:lnTo>
                  <a:lnTo>
                    <a:pt x="5" y="321"/>
                  </a:lnTo>
                  <a:lnTo>
                    <a:pt x="6" y="319"/>
                  </a:lnTo>
                  <a:lnTo>
                    <a:pt x="8" y="309"/>
                  </a:lnTo>
                  <a:lnTo>
                    <a:pt x="10" y="307"/>
                  </a:lnTo>
                  <a:lnTo>
                    <a:pt x="14" y="305"/>
                  </a:lnTo>
                  <a:lnTo>
                    <a:pt x="18" y="303"/>
                  </a:lnTo>
                  <a:lnTo>
                    <a:pt x="19" y="299"/>
                  </a:lnTo>
                  <a:lnTo>
                    <a:pt x="21" y="293"/>
                  </a:lnTo>
                  <a:lnTo>
                    <a:pt x="25" y="285"/>
                  </a:lnTo>
                  <a:lnTo>
                    <a:pt x="27" y="282"/>
                  </a:lnTo>
                  <a:lnTo>
                    <a:pt x="32" y="276"/>
                  </a:lnTo>
                  <a:lnTo>
                    <a:pt x="35" y="268"/>
                  </a:lnTo>
                  <a:lnTo>
                    <a:pt x="36" y="264"/>
                  </a:lnTo>
                  <a:lnTo>
                    <a:pt x="37" y="260"/>
                  </a:lnTo>
                  <a:lnTo>
                    <a:pt x="38" y="252"/>
                  </a:lnTo>
                  <a:lnTo>
                    <a:pt x="38" y="248"/>
                  </a:lnTo>
                  <a:lnTo>
                    <a:pt x="38" y="244"/>
                  </a:lnTo>
                  <a:lnTo>
                    <a:pt x="36" y="239"/>
                  </a:lnTo>
                  <a:lnTo>
                    <a:pt x="32" y="231"/>
                  </a:lnTo>
                  <a:lnTo>
                    <a:pt x="31" y="230"/>
                  </a:lnTo>
                  <a:lnTo>
                    <a:pt x="32" y="225"/>
                  </a:lnTo>
                  <a:lnTo>
                    <a:pt x="31" y="220"/>
                  </a:lnTo>
                  <a:lnTo>
                    <a:pt x="29" y="216"/>
                  </a:lnTo>
                  <a:lnTo>
                    <a:pt x="27" y="213"/>
                  </a:lnTo>
                  <a:lnTo>
                    <a:pt x="25" y="205"/>
                  </a:lnTo>
                  <a:lnTo>
                    <a:pt x="24" y="194"/>
                  </a:lnTo>
                  <a:lnTo>
                    <a:pt x="24" y="189"/>
                  </a:lnTo>
                  <a:lnTo>
                    <a:pt x="24" y="185"/>
                  </a:lnTo>
                  <a:lnTo>
                    <a:pt x="22" y="182"/>
                  </a:lnTo>
                  <a:lnTo>
                    <a:pt x="23" y="175"/>
                  </a:lnTo>
                  <a:lnTo>
                    <a:pt x="37" y="152"/>
                  </a:lnTo>
                  <a:lnTo>
                    <a:pt x="38" y="150"/>
                  </a:lnTo>
                  <a:lnTo>
                    <a:pt x="37" y="143"/>
                  </a:lnTo>
                  <a:lnTo>
                    <a:pt x="38" y="138"/>
                  </a:lnTo>
                  <a:lnTo>
                    <a:pt x="38" y="137"/>
                  </a:lnTo>
                  <a:lnTo>
                    <a:pt x="39" y="136"/>
                  </a:lnTo>
                  <a:lnTo>
                    <a:pt x="42" y="136"/>
                  </a:lnTo>
                  <a:lnTo>
                    <a:pt x="53" y="135"/>
                  </a:lnTo>
                  <a:lnTo>
                    <a:pt x="54" y="134"/>
                  </a:lnTo>
                  <a:lnTo>
                    <a:pt x="57" y="132"/>
                  </a:lnTo>
                  <a:lnTo>
                    <a:pt x="61" y="129"/>
                  </a:lnTo>
                  <a:lnTo>
                    <a:pt x="63" y="127"/>
                  </a:lnTo>
                  <a:lnTo>
                    <a:pt x="65" y="127"/>
                  </a:lnTo>
                  <a:lnTo>
                    <a:pt x="65" y="129"/>
                  </a:lnTo>
                  <a:lnTo>
                    <a:pt x="66" y="130"/>
                  </a:lnTo>
                  <a:lnTo>
                    <a:pt x="71" y="129"/>
                  </a:lnTo>
                  <a:lnTo>
                    <a:pt x="73" y="129"/>
                  </a:lnTo>
                  <a:lnTo>
                    <a:pt x="75" y="129"/>
                  </a:lnTo>
                  <a:lnTo>
                    <a:pt x="76" y="127"/>
                  </a:lnTo>
                  <a:lnTo>
                    <a:pt x="76" y="125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84" y="122"/>
                  </a:lnTo>
                  <a:lnTo>
                    <a:pt x="88" y="122"/>
                  </a:lnTo>
                  <a:lnTo>
                    <a:pt x="93" y="120"/>
                  </a:lnTo>
                  <a:lnTo>
                    <a:pt x="94" y="121"/>
                  </a:lnTo>
                  <a:lnTo>
                    <a:pt x="98" y="126"/>
                  </a:lnTo>
                  <a:lnTo>
                    <a:pt x="99" y="126"/>
                  </a:lnTo>
                  <a:lnTo>
                    <a:pt x="101" y="126"/>
                  </a:lnTo>
                  <a:lnTo>
                    <a:pt x="102" y="126"/>
                  </a:lnTo>
                  <a:lnTo>
                    <a:pt x="99" y="122"/>
                  </a:lnTo>
                  <a:lnTo>
                    <a:pt x="98" y="121"/>
                  </a:lnTo>
                  <a:lnTo>
                    <a:pt x="98" y="120"/>
                  </a:lnTo>
                  <a:lnTo>
                    <a:pt x="100" y="116"/>
                  </a:lnTo>
                  <a:lnTo>
                    <a:pt x="103" y="113"/>
                  </a:lnTo>
                  <a:lnTo>
                    <a:pt x="109" y="109"/>
                  </a:lnTo>
                  <a:lnTo>
                    <a:pt x="116" y="104"/>
                  </a:lnTo>
                  <a:lnTo>
                    <a:pt x="118" y="103"/>
                  </a:lnTo>
                  <a:lnTo>
                    <a:pt x="120" y="104"/>
                  </a:lnTo>
                  <a:lnTo>
                    <a:pt x="121" y="110"/>
                  </a:lnTo>
                  <a:lnTo>
                    <a:pt x="121" y="111"/>
                  </a:lnTo>
                  <a:lnTo>
                    <a:pt x="122" y="111"/>
                  </a:lnTo>
                  <a:lnTo>
                    <a:pt x="123" y="110"/>
                  </a:lnTo>
                  <a:lnTo>
                    <a:pt x="124" y="108"/>
                  </a:lnTo>
                  <a:lnTo>
                    <a:pt x="124" y="106"/>
                  </a:lnTo>
                  <a:lnTo>
                    <a:pt x="123" y="104"/>
                  </a:lnTo>
                  <a:lnTo>
                    <a:pt x="123" y="102"/>
                  </a:lnTo>
                  <a:lnTo>
                    <a:pt x="123" y="101"/>
                  </a:lnTo>
                  <a:lnTo>
                    <a:pt x="127" y="98"/>
                  </a:lnTo>
                  <a:lnTo>
                    <a:pt x="129" y="94"/>
                  </a:lnTo>
                  <a:lnTo>
                    <a:pt x="130" y="90"/>
                  </a:lnTo>
                  <a:lnTo>
                    <a:pt x="131" y="88"/>
                  </a:lnTo>
                  <a:lnTo>
                    <a:pt x="134" y="86"/>
                  </a:lnTo>
                  <a:lnTo>
                    <a:pt x="135" y="87"/>
                  </a:lnTo>
                  <a:lnTo>
                    <a:pt x="135" y="88"/>
                  </a:lnTo>
                  <a:lnTo>
                    <a:pt x="135" y="90"/>
                  </a:lnTo>
                  <a:lnTo>
                    <a:pt x="135" y="92"/>
                  </a:lnTo>
                  <a:lnTo>
                    <a:pt x="134" y="93"/>
                  </a:lnTo>
                  <a:lnTo>
                    <a:pt x="134" y="96"/>
                  </a:lnTo>
                  <a:lnTo>
                    <a:pt x="135" y="96"/>
                  </a:lnTo>
                  <a:lnTo>
                    <a:pt x="137" y="96"/>
                  </a:lnTo>
                  <a:lnTo>
                    <a:pt x="139" y="91"/>
                  </a:lnTo>
                  <a:lnTo>
                    <a:pt x="141" y="88"/>
                  </a:lnTo>
                  <a:lnTo>
                    <a:pt x="143" y="85"/>
                  </a:lnTo>
                  <a:lnTo>
                    <a:pt x="145" y="84"/>
                  </a:lnTo>
                  <a:lnTo>
                    <a:pt x="148" y="84"/>
                  </a:lnTo>
                  <a:lnTo>
                    <a:pt x="151" y="85"/>
                  </a:lnTo>
                  <a:lnTo>
                    <a:pt x="146" y="81"/>
                  </a:lnTo>
                  <a:lnTo>
                    <a:pt x="145" y="75"/>
                  </a:lnTo>
                  <a:lnTo>
                    <a:pt x="150" y="65"/>
                  </a:lnTo>
                  <a:lnTo>
                    <a:pt x="151" y="63"/>
                  </a:lnTo>
                  <a:lnTo>
                    <a:pt x="152" y="63"/>
                  </a:lnTo>
                  <a:lnTo>
                    <a:pt x="152" y="62"/>
                  </a:lnTo>
                  <a:lnTo>
                    <a:pt x="149" y="58"/>
                  </a:lnTo>
                  <a:lnTo>
                    <a:pt x="148" y="57"/>
                  </a:lnTo>
                  <a:lnTo>
                    <a:pt x="148" y="54"/>
                  </a:lnTo>
                  <a:lnTo>
                    <a:pt x="150" y="52"/>
                  </a:lnTo>
                  <a:lnTo>
                    <a:pt x="152" y="50"/>
                  </a:lnTo>
                  <a:lnTo>
                    <a:pt x="153" y="50"/>
                  </a:lnTo>
                  <a:lnTo>
                    <a:pt x="155" y="50"/>
                  </a:lnTo>
                  <a:lnTo>
                    <a:pt x="158" y="53"/>
                  </a:lnTo>
                  <a:lnTo>
                    <a:pt x="160" y="54"/>
                  </a:lnTo>
                  <a:lnTo>
                    <a:pt x="163" y="51"/>
                  </a:lnTo>
                  <a:lnTo>
                    <a:pt x="165" y="48"/>
                  </a:lnTo>
                  <a:lnTo>
                    <a:pt x="168" y="46"/>
                  </a:lnTo>
                  <a:lnTo>
                    <a:pt x="172" y="44"/>
                  </a:lnTo>
                  <a:lnTo>
                    <a:pt x="178" y="39"/>
                  </a:lnTo>
                  <a:lnTo>
                    <a:pt x="181" y="28"/>
                  </a:lnTo>
                  <a:lnTo>
                    <a:pt x="181" y="25"/>
                  </a:lnTo>
                  <a:lnTo>
                    <a:pt x="181" y="21"/>
                  </a:lnTo>
                  <a:lnTo>
                    <a:pt x="180" y="17"/>
                  </a:lnTo>
                  <a:lnTo>
                    <a:pt x="177" y="13"/>
                  </a:lnTo>
                  <a:lnTo>
                    <a:pt x="178" y="12"/>
                  </a:lnTo>
                  <a:lnTo>
                    <a:pt x="181" y="12"/>
                  </a:lnTo>
                  <a:lnTo>
                    <a:pt x="182" y="12"/>
                  </a:lnTo>
                  <a:lnTo>
                    <a:pt x="185" y="8"/>
                  </a:lnTo>
                  <a:lnTo>
                    <a:pt x="191" y="0"/>
                  </a:lnTo>
                  <a:lnTo>
                    <a:pt x="192" y="0"/>
                  </a:lnTo>
                  <a:lnTo>
                    <a:pt x="194" y="1"/>
                  </a:lnTo>
                  <a:lnTo>
                    <a:pt x="195" y="4"/>
                  </a:lnTo>
                  <a:lnTo>
                    <a:pt x="196" y="5"/>
                  </a:lnTo>
                  <a:lnTo>
                    <a:pt x="199" y="9"/>
                  </a:lnTo>
                  <a:lnTo>
                    <a:pt x="201" y="1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2" name="Freeform 1088">
              <a:extLst>
                <a:ext uri="{FF2B5EF4-FFF2-40B4-BE49-F238E27FC236}">
                  <a16:creationId xmlns:a16="http://schemas.microsoft.com/office/drawing/2014/main" id="{9D58B2AF-5C3B-F03A-6AB8-2BADB8E0E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94071" y="10578243"/>
              <a:ext cx="10990" cy="16487"/>
            </a:xfrm>
            <a:custGeom>
              <a:avLst/>
              <a:gdLst>
                <a:gd name="T0" fmla="*/ 4 w 8"/>
                <a:gd name="T1" fmla="*/ 7 h 14"/>
                <a:gd name="T2" fmla="*/ 0 w 8"/>
                <a:gd name="T3" fmla="*/ 13 h 14"/>
                <a:gd name="T4" fmla="*/ 1 w 8"/>
                <a:gd name="T5" fmla="*/ 8 h 14"/>
                <a:gd name="T6" fmla="*/ 6 w 8"/>
                <a:gd name="T7" fmla="*/ 0 h 14"/>
                <a:gd name="T8" fmla="*/ 7 w 8"/>
                <a:gd name="T9" fmla="*/ 0 h 14"/>
                <a:gd name="T10" fmla="*/ 4 w 8"/>
                <a:gd name="T11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7"/>
                  </a:moveTo>
                  <a:lnTo>
                    <a:pt x="0" y="13"/>
                  </a:lnTo>
                  <a:lnTo>
                    <a:pt x="1" y="8"/>
                  </a:lnTo>
                  <a:lnTo>
                    <a:pt x="6" y="0"/>
                  </a:lnTo>
                  <a:lnTo>
                    <a:pt x="7" y="0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3" name="Freeform 1089">
              <a:extLst>
                <a:ext uri="{FF2B5EF4-FFF2-40B4-BE49-F238E27FC236}">
                  <a16:creationId xmlns:a16="http://schemas.microsoft.com/office/drawing/2014/main" id="{6C36EF55-D9A0-18AE-5FFD-199BB48F9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8129" y="10435368"/>
              <a:ext cx="5493" cy="10990"/>
            </a:xfrm>
            <a:custGeom>
              <a:avLst/>
              <a:gdLst>
                <a:gd name="T0" fmla="*/ 5 w 6"/>
                <a:gd name="T1" fmla="*/ 6 h 8"/>
                <a:gd name="T2" fmla="*/ 5 w 6"/>
                <a:gd name="T3" fmla="*/ 7 h 8"/>
                <a:gd name="T4" fmla="*/ 1 w 6"/>
                <a:gd name="T5" fmla="*/ 6 h 8"/>
                <a:gd name="T6" fmla="*/ 0 w 6"/>
                <a:gd name="T7" fmla="*/ 3 h 8"/>
                <a:gd name="T8" fmla="*/ 2 w 6"/>
                <a:gd name="T9" fmla="*/ 3 h 8"/>
                <a:gd name="T10" fmla="*/ 3 w 6"/>
                <a:gd name="T11" fmla="*/ 1 h 8"/>
                <a:gd name="T12" fmla="*/ 4 w 6"/>
                <a:gd name="T13" fmla="*/ 0 h 8"/>
                <a:gd name="T14" fmla="*/ 5 w 6"/>
                <a:gd name="T15" fmla="*/ 4 h 8"/>
                <a:gd name="T16" fmla="*/ 5 w 6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8">
                  <a:moveTo>
                    <a:pt x="5" y="6"/>
                  </a:moveTo>
                  <a:lnTo>
                    <a:pt x="5" y="7"/>
                  </a:lnTo>
                  <a:lnTo>
                    <a:pt x="1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4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4" name="Freeform 1091">
              <a:extLst>
                <a:ext uri="{FF2B5EF4-FFF2-40B4-BE49-F238E27FC236}">
                  <a16:creationId xmlns:a16="http://schemas.microsoft.com/office/drawing/2014/main" id="{D4B88F1E-82D3-CA6F-0C77-CE878E048E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5737" y="8880231"/>
              <a:ext cx="659423" cy="620955"/>
            </a:xfrm>
            <a:custGeom>
              <a:avLst/>
              <a:gdLst>
                <a:gd name="T0" fmla="*/ 529 w 530"/>
                <a:gd name="T1" fmla="*/ 263 h 499"/>
                <a:gd name="T2" fmla="*/ 520 w 530"/>
                <a:gd name="T3" fmla="*/ 308 h 499"/>
                <a:gd name="T4" fmla="*/ 505 w 530"/>
                <a:gd name="T5" fmla="*/ 328 h 499"/>
                <a:gd name="T6" fmla="*/ 460 w 530"/>
                <a:gd name="T7" fmla="*/ 329 h 499"/>
                <a:gd name="T8" fmla="*/ 407 w 530"/>
                <a:gd name="T9" fmla="*/ 340 h 499"/>
                <a:gd name="T10" fmla="*/ 379 w 530"/>
                <a:gd name="T11" fmla="*/ 338 h 499"/>
                <a:gd name="T12" fmla="*/ 345 w 530"/>
                <a:gd name="T13" fmla="*/ 352 h 499"/>
                <a:gd name="T14" fmla="*/ 314 w 530"/>
                <a:gd name="T15" fmla="*/ 363 h 499"/>
                <a:gd name="T16" fmla="*/ 299 w 530"/>
                <a:gd name="T17" fmla="*/ 383 h 499"/>
                <a:gd name="T18" fmla="*/ 284 w 530"/>
                <a:gd name="T19" fmla="*/ 397 h 499"/>
                <a:gd name="T20" fmla="*/ 259 w 530"/>
                <a:gd name="T21" fmla="*/ 396 h 499"/>
                <a:gd name="T22" fmla="*/ 250 w 530"/>
                <a:gd name="T23" fmla="*/ 417 h 499"/>
                <a:gd name="T24" fmla="*/ 242 w 530"/>
                <a:gd name="T25" fmla="*/ 435 h 499"/>
                <a:gd name="T26" fmla="*/ 223 w 530"/>
                <a:gd name="T27" fmla="*/ 448 h 499"/>
                <a:gd name="T28" fmla="*/ 217 w 530"/>
                <a:gd name="T29" fmla="*/ 469 h 499"/>
                <a:gd name="T30" fmla="*/ 210 w 530"/>
                <a:gd name="T31" fmla="*/ 488 h 499"/>
                <a:gd name="T32" fmla="*/ 195 w 530"/>
                <a:gd name="T33" fmla="*/ 495 h 499"/>
                <a:gd name="T34" fmla="*/ 193 w 530"/>
                <a:gd name="T35" fmla="*/ 483 h 499"/>
                <a:gd name="T36" fmla="*/ 187 w 530"/>
                <a:gd name="T37" fmla="*/ 484 h 499"/>
                <a:gd name="T38" fmla="*/ 179 w 530"/>
                <a:gd name="T39" fmla="*/ 491 h 499"/>
                <a:gd name="T40" fmla="*/ 170 w 530"/>
                <a:gd name="T41" fmla="*/ 497 h 499"/>
                <a:gd name="T42" fmla="*/ 156 w 530"/>
                <a:gd name="T43" fmla="*/ 492 h 499"/>
                <a:gd name="T44" fmla="*/ 140 w 530"/>
                <a:gd name="T45" fmla="*/ 497 h 499"/>
                <a:gd name="T46" fmla="*/ 127 w 530"/>
                <a:gd name="T47" fmla="*/ 482 h 499"/>
                <a:gd name="T48" fmla="*/ 119 w 530"/>
                <a:gd name="T49" fmla="*/ 470 h 499"/>
                <a:gd name="T50" fmla="*/ 123 w 530"/>
                <a:gd name="T51" fmla="*/ 460 h 499"/>
                <a:gd name="T52" fmla="*/ 114 w 530"/>
                <a:gd name="T53" fmla="*/ 450 h 499"/>
                <a:gd name="T54" fmla="*/ 105 w 530"/>
                <a:gd name="T55" fmla="*/ 426 h 499"/>
                <a:gd name="T56" fmla="*/ 94 w 530"/>
                <a:gd name="T57" fmla="*/ 425 h 499"/>
                <a:gd name="T58" fmla="*/ 82 w 530"/>
                <a:gd name="T59" fmla="*/ 436 h 499"/>
                <a:gd name="T60" fmla="*/ 58 w 530"/>
                <a:gd name="T61" fmla="*/ 433 h 499"/>
                <a:gd name="T62" fmla="*/ 47 w 530"/>
                <a:gd name="T63" fmla="*/ 436 h 499"/>
                <a:gd name="T64" fmla="*/ 31 w 530"/>
                <a:gd name="T65" fmla="*/ 437 h 499"/>
                <a:gd name="T66" fmla="*/ 28 w 530"/>
                <a:gd name="T67" fmla="*/ 422 h 499"/>
                <a:gd name="T68" fmla="*/ 26 w 530"/>
                <a:gd name="T69" fmla="*/ 404 h 499"/>
                <a:gd name="T70" fmla="*/ 16 w 530"/>
                <a:gd name="T71" fmla="*/ 393 h 499"/>
                <a:gd name="T72" fmla="*/ 7 w 530"/>
                <a:gd name="T73" fmla="*/ 381 h 499"/>
                <a:gd name="T74" fmla="*/ 6 w 530"/>
                <a:gd name="T75" fmla="*/ 363 h 499"/>
                <a:gd name="T76" fmla="*/ 6 w 530"/>
                <a:gd name="T77" fmla="*/ 347 h 499"/>
                <a:gd name="T78" fmla="*/ 19 w 530"/>
                <a:gd name="T79" fmla="*/ 322 h 499"/>
                <a:gd name="T80" fmla="*/ 44 w 530"/>
                <a:gd name="T81" fmla="*/ 334 h 499"/>
                <a:gd name="T82" fmla="*/ 66 w 530"/>
                <a:gd name="T83" fmla="*/ 326 h 499"/>
                <a:gd name="T84" fmla="*/ 91 w 530"/>
                <a:gd name="T85" fmla="*/ 319 h 499"/>
                <a:gd name="T86" fmla="*/ 118 w 530"/>
                <a:gd name="T87" fmla="*/ 323 h 499"/>
                <a:gd name="T88" fmla="*/ 170 w 530"/>
                <a:gd name="T89" fmla="*/ 323 h 499"/>
                <a:gd name="T90" fmla="*/ 219 w 530"/>
                <a:gd name="T91" fmla="*/ 313 h 499"/>
                <a:gd name="T92" fmla="*/ 209 w 530"/>
                <a:gd name="T93" fmla="*/ 254 h 499"/>
                <a:gd name="T94" fmla="*/ 202 w 530"/>
                <a:gd name="T95" fmla="*/ 188 h 499"/>
                <a:gd name="T96" fmla="*/ 195 w 530"/>
                <a:gd name="T97" fmla="*/ 120 h 499"/>
                <a:gd name="T98" fmla="*/ 187 w 530"/>
                <a:gd name="T99" fmla="*/ 51 h 499"/>
                <a:gd name="T100" fmla="*/ 202 w 530"/>
                <a:gd name="T101" fmla="*/ 0 h 499"/>
                <a:gd name="T102" fmla="*/ 289 w 530"/>
                <a:gd name="T103" fmla="*/ 35 h 499"/>
                <a:gd name="T104" fmla="*/ 373 w 530"/>
                <a:gd name="T105" fmla="*/ 95 h 499"/>
                <a:gd name="T106" fmla="*/ 431 w 530"/>
                <a:gd name="T107" fmla="*/ 139 h 499"/>
                <a:gd name="T108" fmla="*/ 447 w 530"/>
                <a:gd name="T109" fmla="*/ 160 h 499"/>
                <a:gd name="T110" fmla="*/ 479 w 530"/>
                <a:gd name="T111" fmla="*/ 172 h 499"/>
                <a:gd name="T112" fmla="*/ 496 w 530"/>
                <a:gd name="T113" fmla="*/ 187 h 499"/>
                <a:gd name="T114" fmla="*/ 492 w 530"/>
                <a:gd name="T115" fmla="*/ 201 h 499"/>
                <a:gd name="T116" fmla="*/ 512 w 530"/>
                <a:gd name="T117" fmla="*/ 205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0" h="499">
                  <a:moveTo>
                    <a:pt x="529" y="201"/>
                  </a:moveTo>
                  <a:lnTo>
                    <a:pt x="529" y="207"/>
                  </a:lnTo>
                  <a:lnTo>
                    <a:pt x="529" y="216"/>
                  </a:lnTo>
                  <a:lnTo>
                    <a:pt x="529" y="226"/>
                  </a:lnTo>
                  <a:lnTo>
                    <a:pt x="529" y="235"/>
                  </a:lnTo>
                  <a:lnTo>
                    <a:pt x="529" y="245"/>
                  </a:lnTo>
                  <a:lnTo>
                    <a:pt x="529" y="254"/>
                  </a:lnTo>
                  <a:lnTo>
                    <a:pt x="529" y="263"/>
                  </a:lnTo>
                  <a:lnTo>
                    <a:pt x="529" y="273"/>
                  </a:lnTo>
                  <a:lnTo>
                    <a:pt x="528" y="274"/>
                  </a:lnTo>
                  <a:lnTo>
                    <a:pt x="527" y="279"/>
                  </a:lnTo>
                  <a:lnTo>
                    <a:pt x="527" y="287"/>
                  </a:lnTo>
                  <a:lnTo>
                    <a:pt x="525" y="294"/>
                  </a:lnTo>
                  <a:lnTo>
                    <a:pt x="522" y="300"/>
                  </a:lnTo>
                  <a:lnTo>
                    <a:pt x="520" y="305"/>
                  </a:lnTo>
                  <a:lnTo>
                    <a:pt x="520" y="308"/>
                  </a:lnTo>
                  <a:lnTo>
                    <a:pt x="518" y="309"/>
                  </a:lnTo>
                  <a:lnTo>
                    <a:pt x="518" y="312"/>
                  </a:lnTo>
                  <a:lnTo>
                    <a:pt x="518" y="314"/>
                  </a:lnTo>
                  <a:lnTo>
                    <a:pt x="516" y="316"/>
                  </a:lnTo>
                  <a:lnTo>
                    <a:pt x="516" y="317"/>
                  </a:lnTo>
                  <a:lnTo>
                    <a:pt x="512" y="318"/>
                  </a:lnTo>
                  <a:lnTo>
                    <a:pt x="506" y="324"/>
                  </a:lnTo>
                  <a:lnTo>
                    <a:pt x="505" y="328"/>
                  </a:lnTo>
                  <a:lnTo>
                    <a:pt x="499" y="326"/>
                  </a:lnTo>
                  <a:lnTo>
                    <a:pt x="491" y="325"/>
                  </a:lnTo>
                  <a:lnTo>
                    <a:pt x="490" y="325"/>
                  </a:lnTo>
                  <a:lnTo>
                    <a:pt x="490" y="326"/>
                  </a:lnTo>
                  <a:lnTo>
                    <a:pt x="490" y="328"/>
                  </a:lnTo>
                  <a:lnTo>
                    <a:pt x="480" y="328"/>
                  </a:lnTo>
                  <a:lnTo>
                    <a:pt x="471" y="329"/>
                  </a:lnTo>
                  <a:lnTo>
                    <a:pt x="460" y="329"/>
                  </a:lnTo>
                  <a:lnTo>
                    <a:pt x="453" y="330"/>
                  </a:lnTo>
                  <a:lnTo>
                    <a:pt x="444" y="330"/>
                  </a:lnTo>
                  <a:lnTo>
                    <a:pt x="435" y="330"/>
                  </a:lnTo>
                  <a:lnTo>
                    <a:pt x="429" y="335"/>
                  </a:lnTo>
                  <a:lnTo>
                    <a:pt x="424" y="340"/>
                  </a:lnTo>
                  <a:lnTo>
                    <a:pt x="423" y="340"/>
                  </a:lnTo>
                  <a:lnTo>
                    <a:pt x="416" y="341"/>
                  </a:lnTo>
                  <a:lnTo>
                    <a:pt x="407" y="340"/>
                  </a:lnTo>
                  <a:lnTo>
                    <a:pt x="403" y="340"/>
                  </a:lnTo>
                  <a:lnTo>
                    <a:pt x="401" y="341"/>
                  </a:lnTo>
                  <a:lnTo>
                    <a:pt x="400" y="343"/>
                  </a:lnTo>
                  <a:lnTo>
                    <a:pt x="393" y="340"/>
                  </a:lnTo>
                  <a:lnTo>
                    <a:pt x="386" y="338"/>
                  </a:lnTo>
                  <a:lnTo>
                    <a:pt x="380" y="339"/>
                  </a:lnTo>
                  <a:lnTo>
                    <a:pt x="379" y="338"/>
                  </a:lnTo>
                  <a:lnTo>
                    <a:pt x="379" y="338"/>
                  </a:lnTo>
                  <a:lnTo>
                    <a:pt x="376" y="337"/>
                  </a:lnTo>
                  <a:lnTo>
                    <a:pt x="372" y="337"/>
                  </a:lnTo>
                  <a:lnTo>
                    <a:pt x="369" y="338"/>
                  </a:lnTo>
                  <a:lnTo>
                    <a:pt x="364" y="341"/>
                  </a:lnTo>
                  <a:lnTo>
                    <a:pt x="360" y="344"/>
                  </a:lnTo>
                  <a:lnTo>
                    <a:pt x="360" y="345"/>
                  </a:lnTo>
                  <a:lnTo>
                    <a:pt x="354" y="347"/>
                  </a:lnTo>
                  <a:lnTo>
                    <a:pt x="345" y="352"/>
                  </a:lnTo>
                  <a:lnTo>
                    <a:pt x="340" y="355"/>
                  </a:lnTo>
                  <a:lnTo>
                    <a:pt x="339" y="355"/>
                  </a:lnTo>
                  <a:lnTo>
                    <a:pt x="336" y="356"/>
                  </a:lnTo>
                  <a:lnTo>
                    <a:pt x="333" y="356"/>
                  </a:lnTo>
                  <a:lnTo>
                    <a:pt x="330" y="357"/>
                  </a:lnTo>
                  <a:lnTo>
                    <a:pt x="327" y="366"/>
                  </a:lnTo>
                  <a:lnTo>
                    <a:pt x="325" y="367"/>
                  </a:lnTo>
                  <a:lnTo>
                    <a:pt x="314" y="363"/>
                  </a:lnTo>
                  <a:lnTo>
                    <a:pt x="312" y="364"/>
                  </a:lnTo>
                  <a:lnTo>
                    <a:pt x="310" y="365"/>
                  </a:lnTo>
                  <a:lnTo>
                    <a:pt x="304" y="370"/>
                  </a:lnTo>
                  <a:lnTo>
                    <a:pt x="301" y="373"/>
                  </a:lnTo>
                  <a:lnTo>
                    <a:pt x="299" y="379"/>
                  </a:lnTo>
                  <a:lnTo>
                    <a:pt x="300" y="381"/>
                  </a:lnTo>
                  <a:lnTo>
                    <a:pt x="300" y="383"/>
                  </a:lnTo>
                  <a:lnTo>
                    <a:pt x="299" y="383"/>
                  </a:lnTo>
                  <a:lnTo>
                    <a:pt x="297" y="384"/>
                  </a:lnTo>
                  <a:lnTo>
                    <a:pt x="296" y="384"/>
                  </a:lnTo>
                  <a:lnTo>
                    <a:pt x="291" y="383"/>
                  </a:lnTo>
                  <a:lnTo>
                    <a:pt x="289" y="383"/>
                  </a:lnTo>
                  <a:lnTo>
                    <a:pt x="288" y="386"/>
                  </a:lnTo>
                  <a:lnTo>
                    <a:pt x="288" y="392"/>
                  </a:lnTo>
                  <a:lnTo>
                    <a:pt x="288" y="396"/>
                  </a:lnTo>
                  <a:lnTo>
                    <a:pt x="284" y="397"/>
                  </a:lnTo>
                  <a:lnTo>
                    <a:pt x="282" y="399"/>
                  </a:lnTo>
                  <a:lnTo>
                    <a:pt x="280" y="399"/>
                  </a:lnTo>
                  <a:lnTo>
                    <a:pt x="278" y="399"/>
                  </a:lnTo>
                  <a:lnTo>
                    <a:pt x="270" y="393"/>
                  </a:lnTo>
                  <a:lnTo>
                    <a:pt x="267" y="392"/>
                  </a:lnTo>
                  <a:lnTo>
                    <a:pt x="263" y="393"/>
                  </a:lnTo>
                  <a:lnTo>
                    <a:pt x="260" y="395"/>
                  </a:lnTo>
                  <a:lnTo>
                    <a:pt x="259" y="396"/>
                  </a:lnTo>
                  <a:lnTo>
                    <a:pt x="256" y="399"/>
                  </a:lnTo>
                  <a:lnTo>
                    <a:pt x="255" y="401"/>
                  </a:lnTo>
                  <a:lnTo>
                    <a:pt x="255" y="403"/>
                  </a:lnTo>
                  <a:lnTo>
                    <a:pt x="256" y="406"/>
                  </a:lnTo>
                  <a:lnTo>
                    <a:pt x="258" y="409"/>
                  </a:lnTo>
                  <a:lnTo>
                    <a:pt x="258" y="412"/>
                  </a:lnTo>
                  <a:lnTo>
                    <a:pt x="250" y="416"/>
                  </a:lnTo>
                  <a:lnTo>
                    <a:pt x="250" y="417"/>
                  </a:lnTo>
                  <a:lnTo>
                    <a:pt x="251" y="419"/>
                  </a:lnTo>
                  <a:lnTo>
                    <a:pt x="251" y="421"/>
                  </a:lnTo>
                  <a:lnTo>
                    <a:pt x="251" y="427"/>
                  </a:lnTo>
                  <a:lnTo>
                    <a:pt x="250" y="429"/>
                  </a:lnTo>
                  <a:lnTo>
                    <a:pt x="247" y="430"/>
                  </a:lnTo>
                  <a:lnTo>
                    <a:pt x="246" y="432"/>
                  </a:lnTo>
                  <a:lnTo>
                    <a:pt x="245" y="434"/>
                  </a:lnTo>
                  <a:lnTo>
                    <a:pt x="242" y="435"/>
                  </a:lnTo>
                  <a:lnTo>
                    <a:pt x="239" y="436"/>
                  </a:lnTo>
                  <a:lnTo>
                    <a:pt x="234" y="438"/>
                  </a:lnTo>
                  <a:lnTo>
                    <a:pt x="230" y="438"/>
                  </a:lnTo>
                  <a:lnTo>
                    <a:pt x="228" y="440"/>
                  </a:lnTo>
                  <a:lnTo>
                    <a:pt x="226" y="441"/>
                  </a:lnTo>
                  <a:lnTo>
                    <a:pt x="223" y="443"/>
                  </a:lnTo>
                  <a:lnTo>
                    <a:pt x="223" y="445"/>
                  </a:lnTo>
                  <a:lnTo>
                    <a:pt x="223" y="448"/>
                  </a:lnTo>
                  <a:lnTo>
                    <a:pt x="224" y="450"/>
                  </a:lnTo>
                  <a:lnTo>
                    <a:pt x="225" y="451"/>
                  </a:lnTo>
                  <a:lnTo>
                    <a:pt x="226" y="453"/>
                  </a:lnTo>
                  <a:lnTo>
                    <a:pt x="225" y="458"/>
                  </a:lnTo>
                  <a:lnTo>
                    <a:pt x="223" y="464"/>
                  </a:lnTo>
                  <a:lnTo>
                    <a:pt x="221" y="466"/>
                  </a:lnTo>
                  <a:lnTo>
                    <a:pt x="219" y="467"/>
                  </a:lnTo>
                  <a:lnTo>
                    <a:pt x="217" y="469"/>
                  </a:lnTo>
                  <a:lnTo>
                    <a:pt x="218" y="472"/>
                  </a:lnTo>
                  <a:lnTo>
                    <a:pt x="219" y="477"/>
                  </a:lnTo>
                  <a:lnTo>
                    <a:pt x="218" y="482"/>
                  </a:lnTo>
                  <a:lnTo>
                    <a:pt x="217" y="484"/>
                  </a:lnTo>
                  <a:lnTo>
                    <a:pt x="217" y="487"/>
                  </a:lnTo>
                  <a:lnTo>
                    <a:pt x="216" y="488"/>
                  </a:lnTo>
                  <a:lnTo>
                    <a:pt x="215" y="488"/>
                  </a:lnTo>
                  <a:lnTo>
                    <a:pt x="210" y="488"/>
                  </a:lnTo>
                  <a:lnTo>
                    <a:pt x="206" y="490"/>
                  </a:lnTo>
                  <a:lnTo>
                    <a:pt x="204" y="491"/>
                  </a:lnTo>
                  <a:lnTo>
                    <a:pt x="204" y="492"/>
                  </a:lnTo>
                  <a:lnTo>
                    <a:pt x="203" y="493"/>
                  </a:lnTo>
                  <a:lnTo>
                    <a:pt x="202" y="495"/>
                  </a:lnTo>
                  <a:lnTo>
                    <a:pt x="199" y="496"/>
                  </a:lnTo>
                  <a:lnTo>
                    <a:pt x="197" y="496"/>
                  </a:lnTo>
                  <a:lnTo>
                    <a:pt x="195" y="495"/>
                  </a:lnTo>
                  <a:lnTo>
                    <a:pt x="193" y="494"/>
                  </a:lnTo>
                  <a:lnTo>
                    <a:pt x="193" y="493"/>
                  </a:lnTo>
                  <a:lnTo>
                    <a:pt x="194" y="492"/>
                  </a:lnTo>
                  <a:lnTo>
                    <a:pt x="195" y="491"/>
                  </a:lnTo>
                  <a:lnTo>
                    <a:pt x="195" y="489"/>
                  </a:lnTo>
                  <a:lnTo>
                    <a:pt x="194" y="487"/>
                  </a:lnTo>
                  <a:lnTo>
                    <a:pt x="193" y="484"/>
                  </a:lnTo>
                  <a:lnTo>
                    <a:pt x="193" y="483"/>
                  </a:lnTo>
                  <a:lnTo>
                    <a:pt x="193" y="480"/>
                  </a:lnTo>
                  <a:lnTo>
                    <a:pt x="192" y="479"/>
                  </a:lnTo>
                  <a:lnTo>
                    <a:pt x="189" y="480"/>
                  </a:lnTo>
                  <a:lnTo>
                    <a:pt x="188" y="480"/>
                  </a:lnTo>
                  <a:lnTo>
                    <a:pt x="187" y="481"/>
                  </a:lnTo>
                  <a:lnTo>
                    <a:pt x="187" y="481"/>
                  </a:lnTo>
                  <a:lnTo>
                    <a:pt x="188" y="484"/>
                  </a:lnTo>
                  <a:lnTo>
                    <a:pt x="187" y="484"/>
                  </a:lnTo>
                  <a:lnTo>
                    <a:pt x="186" y="484"/>
                  </a:lnTo>
                  <a:lnTo>
                    <a:pt x="183" y="484"/>
                  </a:lnTo>
                  <a:lnTo>
                    <a:pt x="180" y="481"/>
                  </a:lnTo>
                  <a:lnTo>
                    <a:pt x="179" y="482"/>
                  </a:lnTo>
                  <a:lnTo>
                    <a:pt x="179" y="484"/>
                  </a:lnTo>
                  <a:lnTo>
                    <a:pt x="179" y="486"/>
                  </a:lnTo>
                  <a:lnTo>
                    <a:pt x="179" y="490"/>
                  </a:lnTo>
                  <a:lnTo>
                    <a:pt x="179" y="491"/>
                  </a:lnTo>
                  <a:lnTo>
                    <a:pt x="177" y="491"/>
                  </a:lnTo>
                  <a:lnTo>
                    <a:pt x="174" y="491"/>
                  </a:lnTo>
                  <a:lnTo>
                    <a:pt x="172" y="491"/>
                  </a:lnTo>
                  <a:lnTo>
                    <a:pt x="170" y="492"/>
                  </a:lnTo>
                  <a:lnTo>
                    <a:pt x="170" y="493"/>
                  </a:lnTo>
                  <a:lnTo>
                    <a:pt x="169" y="494"/>
                  </a:lnTo>
                  <a:lnTo>
                    <a:pt x="170" y="496"/>
                  </a:lnTo>
                  <a:lnTo>
                    <a:pt x="170" y="497"/>
                  </a:lnTo>
                  <a:lnTo>
                    <a:pt x="169" y="497"/>
                  </a:lnTo>
                  <a:lnTo>
                    <a:pt x="168" y="498"/>
                  </a:lnTo>
                  <a:lnTo>
                    <a:pt x="168" y="498"/>
                  </a:lnTo>
                  <a:lnTo>
                    <a:pt x="165" y="496"/>
                  </a:lnTo>
                  <a:lnTo>
                    <a:pt x="163" y="495"/>
                  </a:lnTo>
                  <a:lnTo>
                    <a:pt x="157" y="494"/>
                  </a:lnTo>
                  <a:lnTo>
                    <a:pt x="157" y="492"/>
                  </a:lnTo>
                  <a:lnTo>
                    <a:pt x="156" y="492"/>
                  </a:lnTo>
                  <a:lnTo>
                    <a:pt x="154" y="490"/>
                  </a:lnTo>
                  <a:lnTo>
                    <a:pt x="153" y="488"/>
                  </a:lnTo>
                  <a:lnTo>
                    <a:pt x="152" y="488"/>
                  </a:lnTo>
                  <a:lnTo>
                    <a:pt x="151" y="488"/>
                  </a:lnTo>
                  <a:lnTo>
                    <a:pt x="147" y="488"/>
                  </a:lnTo>
                  <a:lnTo>
                    <a:pt x="145" y="492"/>
                  </a:lnTo>
                  <a:lnTo>
                    <a:pt x="143" y="495"/>
                  </a:lnTo>
                  <a:lnTo>
                    <a:pt x="140" y="497"/>
                  </a:lnTo>
                  <a:lnTo>
                    <a:pt x="138" y="497"/>
                  </a:lnTo>
                  <a:lnTo>
                    <a:pt x="137" y="497"/>
                  </a:lnTo>
                  <a:lnTo>
                    <a:pt x="138" y="495"/>
                  </a:lnTo>
                  <a:lnTo>
                    <a:pt x="137" y="493"/>
                  </a:lnTo>
                  <a:lnTo>
                    <a:pt x="136" y="492"/>
                  </a:lnTo>
                  <a:lnTo>
                    <a:pt x="129" y="488"/>
                  </a:lnTo>
                  <a:lnTo>
                    <a:pt x="128" y="487"/>
                  </a:lnTo>
                  <a:lnTo>
                    <a:pt x="127" y="482"/>
                  </a:lnTo>
                  <a:lnTo>
                    <a:pt x="126" y="478"/>
                  </a:lnTo>
                  <a:lnTo>
                    <a:pt x="126" y="476"/>
                  </a:lnTo>
                  <a:lnTo>
                    <a:pt x="127" y="473"/>
                  </a:lnTo>
                  <a:lnTo>
                    <a:pt x="127" y="471"/>
                  </a:lnTo>
                  <a:lnTo>
                    <a:pt x="126" y="470"/>
                  </a:lnTo>
                  <a:lnTo>
                    <a:pt x="124" y="469"/>
                  </a:lnTo>
                  <a:lnTo>
                    <a:pt x="121" y="469"/>
                  </a:lnTo>
                  <a:lnTo>
                    <a:pt x="119" y="470"/>
                  </a:lnTo>
                  <a:lnTo>
                    <a:pt x="118" y="470"/>
                  </a:lnTo>
                  <a:lnTo>
                    <a:pt x="116" y="470"/>
                  </a:lnTo>
                  <a:lnTo>
                    <a:pt x="115" y="470"/>
                  </a:lnTo>
                  <a:lnTo>
                    <a:pt x="116" y="469"/>
                  </a:lnTo>
                  <a:lnTo>
                    <a:pt x="119" y="464"/>
                  </a:lnTo>
                  <a:lnTo>
                    <a:pt x="120" y="462"/>
                  </a:lnTo>
                  <a:lnTo>
                    <a:pt x="122" y="461"/>
                  </a:lnTo>
                  <a:lnTo>
                    <a:pt x="123" y="460"/>
                  </a:lnTo>
                  <a:lnTo>
                    <a:pt x="124" y="459"/>
                  </a:lnTo>
                  <a:lnTo>
                    <a:pt x="124" y="458"/>
                  </a:lnTo>
                  <a:lnTo>
                    <a:pt x="124" y="457"/>
                  </a:lnTo>
                  <a:lnTo>
                    <a:pt x="122" y="457"/>
                  </a:lnTo>
                  <a:lnTo>
                    <a:pt x="118" y="454"/>
                  </a:lnTo>
                  <a:lnTo>
                    <a:pt x="117" y="454"/>
                  </a:lnTo>
                  <a:lnTo>
                    <a:pt x="115" y="453"/>
                  </a:lnTo>
                  <a:lnTo>
                    <a:pt x="114" y="450"/>
                  </a:lnTo>
                  <a:lnTo>
                    <a:pt x="113" y="449"/>
                  </a:lnTo>
                  <a:lnTo>
                    <a:pt x="111" y="449"/>
                  </a:lnTo>
                  <a:lnTo>
                    <a:pt x="110" y="448"/>
                  </a:lnTo>
                  <a:lnTo>
                    <a:pt x="110" y="444"/>
                  </a:lnTo>
                  <a:lnTo>
                    <a:pt x="110" y="440"/>
                  </a:lnTo>
                  <a:lnTo>
                    <a:pt x="107" y="434"/>
                  </a:lnTo>
                  <a:lnTo>
                    <a:pt x="106" y="430"/>
                  </a:lnTo>
                  <a:lnTo>
                    <a:pt x="105" y="426"/>
                  </a:lnTo>
                  <a:lnTo>
                    <a:pt x="104" y="424"/>
                  </a:lnTo>
                  <a:lnTo>
                    <a:pt x="101" y="423"/>
                  </a:lnTo>
                  <a:lnTo>
                    <a:pt x="98" y="422"/>
                  </a:lnTo>
                  <a:lnTo>
                    <a:pt x="95" y="421"/>
                  </a:lnTo>
                  <a:lnTo>
                    <a:pt x="93" y="422"/>
                  </a:lnTo>
                  <a:lnTo>
                    <a:pt x="92" y="423"/>
                  </a:lnTo>
                  <a:lnTo>
                    <a:pt x="92" y="423"/>
                  </a:lnTo>
                  <a:lnTo>
                    <a:pt x="94" y="425"/>
                  </a:lnTo>
                  <a:lnTo>
                    <a:pt x="94" y="427"/>
                  </a:lnTo>
                  <a:lnTo>
                    <a:pt x="94" y="428"/>
                  </a:lnTo>
                  <a:lnTo>
                    <a:pt x="93" y="429"/>
                  </a:lnTo>
                  <a:lnTo>
                    <a:pt x="92" y="429"/>
                  </a:lnTo>
                  <a:lnTo>
                    <a:pt x="89" y="430"/>
                  </a:lnTo>
                  <a:lnTo>
                    <a:pt x="86" y="432"/>
                  </a:lnTo>
                  <a:lnTo>
                    <a:pt x="83" y="433"/>
                  </a:lnTo>
                  <a:lnTo>
                    <a:pt x="82" y="436"/>
                  </a:lnTo>
                  <a:lnTo>
                    <a:pt x="80" y="436"/>
                  </a:lnTo>
                  <a:lnTo>
                    <a:pt x="78" y="436"/>
                  </a:lnTo>
                  <a:lnTo>
                    <a:pt x="72" y="434"/>
                  </a:lnTo>
                  <a:lnTo>
                    <a:pt x="67" y="432"/>
                  </a:lnTo>
                  <a:lnTo>
                    <a:pt x="64" y="430"/>
                  </a:lnTo>
                  <a:lnTo>
                    <a:pt x="62" y="431"/>
                  </a:lnTo>
                  <a:lnTo>
                    <a:pt x="61" y="432"/>
                  </a:lnTo>
                  <a:lnTo>
                    <a:pt x="58" y="433"/>
                  </a:lnTo>
                  <a:lnTo>
                    <a:pt x="54" y="438"/>
                  </a:lnTo>
                  <a:lnTo>
                    <a:pt x="53" y="440"/>
                  </a:lnTo>
                  <a:lnTo>
                    <a:pt x="52" y="440"/>
                  </a:lnTo>
                  <a:lnTo>
                    <a:pt x="51" y="441"/>
                  </a:lnTo>
                  <a:lnTo>
                    <a:pt x="50" y="441"/>
                  </a:lnTo>
                  <a:lnTo>
                    <a:pt x="49" y="440"/>
                  </a:lnTo>
                  <a:lnTo>
                    <a:pt x="49" y="440"/>
                  </a:lnTo>
                  <a:lnTo>
                    <a:pt x="47" y="436"/>
                  </a:lnTo>
                  <a:lnTo>
                    <a:pt x="45" y="432"/>
                  </a:lnTo>
                  <a:lnTo>
                    <a:pt x="43" y="431"/>
                  </a:lnTo>
                  <a:lnTo>
                    <a:pt x="41" y="430"/>
                  </a:lnTo>
                  <a:lnTo>
                    <a:pt x="39" y="432"/>
                  </a:lnTo>
                  <a:lnTo>
                    <a:pt x="36" y="434"/>
                  </a:lnTo>
                  <a:lnTo>
                    <a:pt x="34" y="436"/>
                  </a:lnTo>
                  <a:lnTo>
                    <a:pt x="32" y="437"/>
                  </a:lnTo>
                  <a:lnTo>
                    <a:pt x="31" y="437"/>
                  </a:lnTo>
                  <a:lnTo>
                    <a:pt x="27" y="434"/>
                  </a:lnTo>
                  <a:lnTo>
                    <a:pt x="25" y="432"/>
                  </a:lnTo>
                  <a:lnTo>
                    <a:pt x="25" y="431"/>
                  </a:lnTo>
                  <a:lnTo>
                    <a:pt x="25" y="429"/>
                  </a:lnTo>
                  <a:lnTo>
                    <a:pt x="26" y="428"/>
                  </a:lnTo>
                  <a:lnTo>
                    <a:pt x="27" y="425"/>
                  </a:lnTo>
                  <a:lnTo>
                    <a:pt x="28" y="424"/>
                  </a:lnTo>
                  <a:lnTo>
                    <a:pt x="28" y="422"/>
                  </a:lnTo>
                  <a:lnTo>
                    <a:pt x="26" y="420"/>
                  </a:lnTo>
                  <a:lnTo>
                    <a:pt x="26" y="419"/>
                  </a:lnTo>
                  <a:lnTo>
                    <a:pt x="26" y="417"/>
                  </a:lnTo>
                  <a:lnTo>
                    <a:pt x="27" y="412"/>
                  </a:lnTo>
                  <a:lnTo>
                    <a:pt x="27" y="410"/>
                  </a:lnTo>
                  <a:lnTo>
                    <a:pt x="28" y="407"/>
                  </a:lnTo>
                  <a:lnTo>
                    <a:pt x="26" y="406"/>
                  </a:lnTo>
                  <a:lnTo>
                    <a:pt x="26" y="404"/>
                  </a:lnTo>
                  <a:lnTo>
                    <a:pt x="25" y="402"/>
                  </a:lnTo>
                  <a:lnTo>
                    <a:pt x="23" y="399"/>
                  </a:lnTo>
                  <a:lnTo>
                    <a:pt x="23" y="397"/>
                  </a:lnTo>
                  <a:lnTo>
                    <a:pt x="22" y="396"/>
                  </a:lnTo>
                  <a:lnTo>
                    <a:pt x="20" y="393"/>
                  </a:lnTo>
                  <a:lnTo>
                    <a:pt x="19" y="393"/>
                  </a:lnTo>
                  <a:lnTo>
                    <a:pt x="16" y="392"/>
                  </a:lnTo>
                  <a:lnTo>
                    <a:pt x="16" y="393"/>
                  </a:lnTo>
                  <a:lnTo>
                    <a:pt x="15" y="394"/>
                  </a:lnTo>
                  <a:lnTo>
                    <a:pt x="14" y="394"/>
                  </a:lnTo>
                  <a:lnTo>
                    <a:pt x="13" y="393"/>
                  </a:lnTo>
                  <a:lnTo>
                    <a:pt x="12" y="391"/>
                  </a:lnTo>
                  <a:lnTo>
                    <a:pt x="12" y="390"/>
                  </a:lnTo>
                  <a:lnTo>
                    <a:pt x="10" y="388"/>
                  </a:lnTo>
                  <a:lnTo>
                    <a:pt x="7" y="384"/>
                  </a:lnTo>
                  <a:lnTo>
                    <a:pt x="7" y="381"/>
                  </a:lnTo>
                  <a:lnTo>
                    <a:pt x="9" y="379"/>
                  </a:lnTo>
                  <a:lnTo>
                    <a:pt x="9" y="378"/>
                  </a:lnTo>
                  <a:lnTo>
                    <a:pt x="10" y="376"/>
                  </a:lnTo>
                  <a:lnTo>
                    <a:pt x="9" y="374"/>
                  </a:lnTo>
                  <a:lnTo>
                    <a:pt x="8" y="373"/>
                  </a:lnTo>
                  <a:lnTo>
                    <a:pt x="8" y="370"/>
                  </a:lnTo>
                  <a:lnTo>
                    <a:pt x="8" y="366"/>
                  </a:lnTo>
                  <a:lnTo>
                    <a:pt x="6" y="363"/>
                  </a:lnTo>
                  <a:lnTo>
                    <a:pt x="5" y="361"/>
                  </a:lnTo>
                  <a:lnTo>
                    <a:pt x="3" y="360"/>
                  </a:lnTo>
                  <a:lnTo>
                    <a:pt x="1" y="357"/>
                  </a:lnTo>
                  <a:lnTo>
                    <a:pt x="2" y="354"/>
                  </a:lnTo>
                  <a:lnTo>
                    <a:pt x="3" y="351"/>
                  </a:lnTo>
                  <a:lnTo>
                    <a:pt x="0" y="345"/>
                  </a:lnTo>
                  <a:lnTo>
                    <a:pt x="5" y="348"/>
                  </a:lnTo>
                  <a:lnTo>
                    <a:pt x="6" y="347"/>
                  </a:lnTo>
                  <a:lnTo>
                    <a:pt x="8" y="345"/>
                  </a:lnTo>
                  <a:lnTo>
                    <a:pt x="11" y="343"/>
                  </a:lnTo>
                  <a:lnTo>
                    <a:pt x="13" y="339"/>
                  </a:lnTo>
                  <a:lnTo>
                    <a:pt x="14" y="335"/>
                  </a:lnTo>
                  <a:lnTo>
                    <a:pt x="14" y="331"/>
                  </a:lnTo>
                  <a:lnTo>
                    <a:pt x="15" y="328"/>
                  </a:lnTo>
                  <a:lnTo>
                    <a:pt x="16" y="325"/>
                  </a:lnTo>
                  <a:lnTo>
                    <a:pt x="19" y="322"/>
                  </a:lnTo>
                  <a:lnTo>
                    <a:pt x="22" y="320"/>
                  </a:lnTo>
                  <a:lnTo>
                    <a:pt x="25" y="318"/>
                  </a:lnTo>
                  <a:lnTo>
                    <a:pt x="26" y="319"/>
                  </a:lnTo>
                  <a:lnTo>
                    <a:pt x="29" y="322"/>
                  </a:lnTo>
                  <a:lnTo>
                    <a:pt x="35" y="327"/>
                  </a:lnTo>
                  <a:lnTo>
                    <a:pt x="41" y="332"/>
                  </a:lnTo>
                  <a:lnTo>
                    <a:pt x="42" y="334"/>
                  </a:lnTo>
                  <a:lnTo>
                    <a:pt x="44" y="334"/>
                  </a:lnTo>
                  <a:lnTo>
                    <a:pt x="47" y="330"/>
                  </a:lnTo>
                  <a:lnTo>
                    <a:pt x="49" y="326"/>
                  </a:lnTo>
                  <a:lnTo>
                    <a:pt x="50" y="325"/>
                  </a:lnTo>
                  <a:lnTo>
                    <a:pt x="54" y="325"/>
                  </a:lnTo>
                  <a:lnTo>
                    <a:pt x="57" y="325"/>
                  </a:lnTo>
                  <a:lnTo>
                    <a:pt x="60" y="325"/>
                  </a:lnTo>
                  <a:lnTo>
                    <a:pt x="64" y="325"/>
                  </a:lnTo>
                  <a:lnTo>
                    <a:pt x="66" y="326"/>
                  </a:lnTo>
                  <a:lnTo>
                    <a:pt x="69" y="326"/>
                  </a:lnTo>
                  <a:lnTo>
                    <a:pt x="75" y="327"/>
                  </a:lnTo>
                  <a:lnTo>
                    <a:pt x="80" y="326"/>
                  </a:lnTo>
                  <a:lnTo>
                    <a:pt x="87" y="325"/>
                  </a:lnTo>
                  <a:lnTo>
                    <a:pt x="90" y="324"/>
                  </a:lnTo>
                  <a:lnTo>
                    <a:pt x="91" y="322"/>
                  </a:lnTo>
                  <a:lnTo>
                    <a:pt x="90" y="320"/>
                  </a:lnTo>
                  <a:lnTo>
                    <a:pt x="91" y="319"/>
                  </a:lnTo>
                  <a:lnTo>
                    <a:pt x="93" y="317"/>
                  </a:lnTo>
                  <a:lnTo>
                    <a:pt x="94" y="317"/>
                  </a:lnTo>
                  <a:lnTo>
                    <a:pt x="94" y="322"/>
                  </a:lnTo>
                  <a:lnTo>
                    <a:pt x="95" y="323"/>
                  </a:lnTo>
                  <a:lnTo>
                    <a:pt x="99" y="323"/>
                  </a:lnTo>
                  <a:lnTo>
                    <a:pt x="105" y="323"/>
                  </a:lnTo>
                  <a:lnTo>
                    <a:pt x="111" y="323"/>
                  </a:lnTo>
                  <a:lnTo>
                    <a:pt x="118" y="323"/>
                  </a:lnTo>
                  <a:lnTo>
                    <a:pt x="125" y="323"/>
                  </a:lnTo>
                  <a:lnTo>
                    <a:pt x="131" y="323"/>
                  </a:lnTo>
                  <a:lnTo>
                    <a:pt x="138" y="323"/>
                  </a:lnTo>
                  <a:lnTo>
                    <a:pt x="145" y="323"/>
                  </a:lnTo>
                  <a:lnTo>
                    <a:pt x="151" y="323"/>
                  </a:lnTo>
                  <a:lnTo>
                    <a:pt x="157" y="323"/>
                  </a:lnTo>
                  <a:lnTo>
                    <a:pt x="164" y="323"/>
                  </a:lnTo>
                  <a:lnTo>
                    <a:pt x="170" y="323"/>
                  </a:lnTo>
                  <a:lnTo>
                    <a:pt x="177" y="323"/>
                  </a:lnTo>
                  <a:lnTo>
                    <a:pt x="184" y="323"/>
                  </a:lnTo>
                  <a:lnTo>
                    <a:pt x="191" y="323"/>
                  </a:lnTo>
                  <a:lnTo>
                    <a:pt x="197" y="323"/>
                  </a:lnTo>
                  <a:lnTo>
                    <a:pt x="203" y="323"/>
                  </a:lnTo>
                  <a:lnTo>
                    <a:pt x="210" y="323"/>
                  </a:lnTo>
                  <a:lnTo>
                    <a:pt x="217" y="323"/>
                  </a:lnTo>
                  <a:lnTo>
                    <a:pt x="219" y="313"/>
                  </a:lnTo>
                  <a:lnTo>
                    <a:pt x="220" y="304"/>
                  </a:lnTo>
                  <a:lnTo>
                    <a:pt x="221" y="297"/>
                  </a:lnTo>
                  <a:lnTo>
                    <a:pt x="217" y="292"/>
                  </a:lnTo>
                  <a:lnTo>
                    <a:pt x="213" y="287"/>
                  </a:lnTo>
                  <a:lnTo>
                    <a:pt x="212" y="279"/>
                  </a:lnTo>
                  <a:lnTo>
                    <a:pt x="211" y="271"/>
                  </a:lnTo>
                  <a:lnTo>
                    <a:pt x="210" y="263"/>
                  </a:lnTo>
                  <a:lnTo>
                    <a:pt x="209" y="254"/>
                  </a:lnTo>
                  <a:lnTo>
                    <a:pt x="208" y="246"/>
                  </a:lnTo>
                  <a:lnTo>
                    <a:pt x="208" y="238"/>
                  </a:lnTo>
                  <a:lnTo>
                    <a:pt x="206" y="229"/>
                  </a:lnTo>
                  <a:lnTo>
                    <a:pt x="206" y="221"/>
                  </a:lnTo>
                  <a:lnTo>
                    <a:pt x="204" y="213"/>
                  </a:lnTo>
                  <a:lnTo>
                    <a:pt x="204" y="204"/>
                  </a:lnTo>
                  <a:lnTo>
                    <a:pt x="203" y="196"/>
                  </a:lnTo>
                  <a:lnTo>
                    <a:pt x="202" y="188"/>
                  </a:lnTo>
                  <a:lnTo>
                    <a:pt x="201" y="179"/>
                  </a:lnTo>
                  <a:lnTo>
                    <a:pt x="200" y="171"/>
                  </a:lnTo>
                  <a:lnTo>
                    <a:pt x="199" y="162"/>
                  </a:lnTo>
                  <a:lnTo>
                    <a:pt x="198" y="154"/>
                  </a:lnTo>
                  <a:lnTo>
                    <a:pt x="197" y="146"/>
                  </a:lnTo>
                  <a:lnTo>
                    <a:pt x="197" y="137"/>
                  </a:lnTo>
                  <a:lnTo>
                    <a:pt x="195" y="128"/>
                  </a:lnTo>
                  <a:lnTo>
                    <a:pt x="195" y="120"/>
                  </a:lnTo>
                  <a:lnTo>
                    <a:pt x="193" y="111"/>
                  </a:lnTo>
                  <a:lnTo>
                    <a:pt x="193" y="103"/>
                  </a:lnTo>
                  <a:lnTo>
                    <a:pt x="192" y="94"/>
                  </a:lnTo>
                  <a:lnTo>
                    <a:pt x="191" y="86"/>
                  </a:lnTo>
                  <a:lnTo>
                    <a:pt x="190" y="77"/>
                  </a:lnTo>
                  <a:lnTo>
                    <a:pt x="189" y="68"/>
                  </a:lnTo>
                  <a:lnTo>
                    <a:pt x="188" y="60"/>
                  </a:lnTo>
                  <a:lnTo>
                    <a:pt x="187" y="51"/>
                  </a:lnTo>
                  <a:lnTo>
                    <a:pt x="186" y="43"/>
                  </a:lnTo>
                  <a:lnTo>
                    <a:pt x="186" y="34"/>
                  </a:lnTo>
                  <a:lnTo>
                    <a:pt x="184" y="25"/>
                  </a:lnTo>
                  <a:lnTo>
                    <a:pt x="184" y="16"/>
                  </a:lnTo>
                  <a:lnTo>
                    <a:pt x="182" y="8"/>
                  </a:lnTo>
                  <a:lnTo>
                    <a:pt x="182" y="0"/>
                  </a:lnTo>
                  <a:lnTo>
                    <a:pt x="192" y="0"/>
                  </a:lnTo>
                  <a:lnTo>
                    <a:pt x="202" y="0"/>
                  </a:lnTo>
                  <a:lnTo>
                    <a:pt x="212" y="0"/>
                  </a:lnTo>
                  <a:lnTo>
                    <a:pt x="228" y="0"/>
                  </a:lnTo>
                  <a:lnTo>
                    <a:pt x="239" y="0"/>
                  </a:lnTo>
                  <a:lnTo>
                    <a:pt x="249" y="7"/>
                  </a:lnTo>
                  <a:lnTo>
                    <a:pt x="257" y="13"/>
                  </a:lnTo>
                  <a:lnTo>
                    <a:pt x="268" y="20"/>
                  </a:lnTo>
                  <a:lnTo>
                    <a:pt x="278" y="28"/>
                  </a:lnTo>
                  <a:lnTo>
                    <a:pt x="289" y="35"/>
                  </a:lnTo>
                  <a:lnTo>
                    <a:pt x="299" y="43"/>
                  </a:lnTo>
                  <a:lnTo>
                    <a:pt x="310" y="50"/>
                  </a:lnTo>
                  <a:lnTo>
                    <a:pt x="320" y="57"/>
                  </a:lnTo>
                  <a:lnTo>
                    <a:pt x="331" y="65"/>
                  </a:lnTo>
                  <a:lnTo>
                    <a:pt x="341" y="73"/>
                  </a:lnTo>
                  <a:lnTo>
                    <a:pt x="352" y="80"/>
                  </a:lnTo>
                  <a:lnTo>
                    <a:pt x="362" y="87"/>
                  </a:lnTo>
                  <a:lnTo>
                    <a:pt x="373" y="95"/>
                  </a:lnTo>
                  <a:lnTo>
                    <a:pt x="383" y="102"/>
                  </a:lnTo>
                  <a:lnTo>
                    <a:pt x="394" y="109"/>
                  </a:lnTo>
                  <a:lnTo>
                    <a:pt x="404" y="117"/>
                  </a:lnTo>
                  <a:lnTo>
                    <a:pt x="415" y="124"/>
                  </a:lnTo>
                  <a:lnTo>
                    <a:pt x="425" y="131"/>
                  </a:lnTo>
                  <a:lnTo>
                    <a:pt x="430" y="135"/>
                  </a:lnTo>
                  <a:lnTo>
                    <a:pt x="430" y="136"/>
                  </a:lnTo>
                  <a:lnTo>
                    <a:pt x="431" y="139"/>
                  </a:lnTo>
                  <a:lnTo>
                    <a:pt x="431" y="142"/>
                  </a:lnTo>
                  <a:lnTo>
                    <a:pt x="431" y="144"/>
                  </a:lnTo>
                  <a:lnTo>
                    <a:pt x="432" y="146"/>
                  </a:lnTo>
                  <a:lnTo>
                    <a:pt x="434" y="148"/>
                  </a:lnTo>
                  <a:lnTo>
                    <a:pt x="445" y="153"/>
                  </a:lnTo>
                  <a:lnTo>
                    <a:pt x="445" y="154"/>
                  </a:lnTo>
                  <a:lnTo>
                    <a:pt x="446" y="157"/>
                  </a:lnTo>
                  <a:lnTo>
                    <a:pt x="447" y="160"/>
                  </a:lnTo>
                  <a:lnTo>
                    <a:pt x="450" y="161"/>
                  </a:lnTo>
                  <a:lnTo>
                    <a:pt x="452" y="162"/>
                  </a:lnTo>
                  <a:lnTo>
                    <a:pt x="455" y="163"/>
                  </a:lnTo>
                  <a:lnTo>
                    <a:pt x="464" y="164"/>
                  </a:lnTo>
                  <a:lnTo>
                    <a:pt x="466" y="165"/>
                  </a:lnTo>
                  <a:lnTo>
                    <a:pt x="471" y="170"/>
                  </a:lnTo>
                  <a:lnTo>
                    <a:pt x="472" y="171"/>
                  </a:lnTo>
                  <a:lnTo>
                    <a:pt x="479" y="172"/>
                  </a:lnTo>
                  <a:lnTo>
                    <a:pt x="483" y="173"/>
                  </a:lnTo>
                  <a:lnTo>
                    <a:pt x="485" y="174"/>
                  </a:lnTo>
                  <a:lnTo>
                    <a:pt x="490" y="175"/>
                  </a:lnTo>
                  <a:lnTo>
                    <a:pt x="494" y="177"/>
                  </a:lnTo>
                  <a:lnTo>
                    <a:pt x="496" y="179"/>
                  </a:lnTo>
                  <a:lnTo>
                    <a:pt x="496" y="180"/>
                  </a:lnTo>
                  <a:lnTo>
                    <a:pt x="496" y="182"/>
                  </a:lnTo>
                  <a:lnTo>
                    <a:pt x="496" y="187"/>
                  </a:lnTo>
                  <a:lnTo>
                    <a:pt x="497" y="190"/>
                  </a:lnTo>
                  <a:lnTo>
                    <a:pt x="497" y="192"/>
                  </a:lnTo>
                  <a:lnTo>
                    <a:pt x="497" y="193"/>
                  </a:lnTo>
                  <a:lnTo>
                    <a:pt x="496" y="194"/>
                  </a:lnTo>
                  <a:lnTo>
                    <a:pt x="496" y="196"/>
                  </a:lnTo>
                  <a:lnTo>
                    <a:pt x="495" y="197"/>
                  </a:lnTo>
                  <a:lnTo>
                    <a:pt x="494" y="199"/>
                  </a:lnTo>
                  <a:lnTo>
                    <a:pt x="492" y="201"/>
                  </a:lnTo>
                  <a:lnTo>
                    <a:pt x="493" y="202"/>
                  </a:lnTo>
                  <a:lnTo>
                    <a:pt x="495" y="204"/>
                  </a:lnTo>
                  <a:lnTo>
                    <a:pt x="497" y="205"/>
                  </a:lnTo>
                  <a:lnTo>
                    <a:pt x="500" y="206"/>
                  </a:lnTo>
                  <a:lnTo>
                    <a:pt x="501" y="207"/>
                  </a:lnTo>
                  <a:lnTo>
                    <a:pt x="502" y="206"/>
                  </a:lnTo>
                  <a:lnTo>
                    <a:pt x="503" y="206"/>
                  </a:lnTo>
                  <a:lnTo>
                    <a:pt x="512" y="205"/>
                  </a:lnTo>
                  <a:lnTo>
                    <a:pt x="519" y="203"/>
                  </a:lnTo>
                  <a:lnTo>
                    <a:pt x="529" y="20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5" name="Freeform 1093">
              <a:extLst>
                <a:ext uri="{FF2B5EF4-FFF2-40B4-BE49-F238E27FC236}">
                  <a16:creationId xmlns:a16="http://schemas.microsoft.com/office/drawing/2014/main" id="{C9BD2D6C-1C49-E892-E676-096C27852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23407" y="8781317"/>
              <a:ext cx="489070" cy="538529"/>
            </a:xfrm>
            <a:custGeom>
              <a:avLst/>
              <a:gdLst>
                <a:gd name="T0" fmla="*/ 21 w 394"/>
                <a:gd name="T1" fmla="*/ 258 h 430"/>
                <a:gd name="T2" fmla="*/ 356 w 394"/>
                <a:gd name="T3" fmla="*/ 81 h 430"/>
                <a:gd name="T4" fmla="*/ 340 w 394"/>
                <a:gd name="T5" fmla="*/ 115 h 430"/>
                <a:gd name="T6" fmla="*/ 345 w 394"/>
                <a:gd name="T7" fmla="*/ 167 h 430"/>
                <a:gd name="T8" fmla="*/ 351 w 394"/>
                <a:gd name="T9" fmla="*/ 218 h 430"/>
                <a:gd name="T10" fmla="*/ 356 w 394"/>
                <a:gd name="T11" fmla="*/ 269 h 430"/>
                <a:gd name="T12" fmla="*/ 362 w 394"/>
                <a:gd name="T13" fmla="*/ 319 h 430"/>
                <a:gd name="T14" fmla="*/ 367 w 394"/>
                <a:gd name="T15" fmla="*/ 368 h 430"/>
                <a:gd name="T16" fmla="*/ 364 w 394"/>
                <a:gd name="T17" fmla="*/ 404 h 430"/>
                <a:gd name="T18" fmla="*/ 325 w 394"/>
                <a:gd name="T19" fmla="*/ 404 h 430"/>
                <a:gd name="T20" fmla="*/ 285 w 394"/>
                <a:gd name="T21" fmla="*/ 404 h 430"/>
                <a:gd name="T22" fmla="*/ 249 w 394"/>
                <a:gd name="T23" fmla="*/ 404 h 430"/>
                <a:gd name="T24" fmla="*/ 245 w 394"/>
                <a:gd name="T25" fmla="*/ 403 h 430"/>
                <a:gd name="T26" fmla="*/ 220 w 394"/>
                <a:gd name="T27" fmla="*/ 407 h 430"/>
                <a:gd name="T28" fmla="*/ 203 w 394"/>
                <a:gd name="T29" fmla="*/ 407 h 430"/>
                <a:gd name="T30" fmla="*/ 183 w 394"/>
                <a:gd name="T31" fmla="*/ 403 h 430"/>
                <a:gd name="T32" fmla="*/ 169 w 394"/>
                <a:gd name="T33" fmla="*/ 409 h 430"/>
                <a:gd name="T34" fmla="*/ 160 w 394"/>
                <a:gd name="T35" fmla="*/ 428 h 430"/>
                <a:gd name="T36" fmla="*/ 145 w 394"/>
                <a:gd name="T37" fmla="*/ 419 h 430"/>
                <a:gd name="T38" fmla="*/ 135 w 394"/>
                <a:gd name="T39" fmla="*/ 412 h 430"/>
                <a:gd name="T40" fmla="*/ 128 w 394"/>
                <a:gd name="T41" fmla="*/ 403 h 430"/>
                <a:gd name="T42" fmla="*/ 121 w 394"/>
                <a:gd name="T43" fmla="*/ 392 h 430"/>
                <a:gd name="T44" fmla="*/ 115 w 394"/>
                <a:gd name="T45" fmla="*/ 383 h 430"/>
                <a:gd name="T46" fmla="*/ 105 w 394"/>
                <a:gd name="T47" fmla="*/ 383 h 430"/>
                <a:gd name="T48" fmla="*/ 89 w 394"/>
                <a:gd name="T49" fmla="*/ 368 h 430"/>
                <a:gd name="T50" fmla="*/ 65 w 394"/>
                <a:gd name="T51" fmla="*/ 366 h 430"/>
                <a:gd name="T52" fmla="*/ 54 w 394"/>
                <a:gd name="T53" fmla="*/ 368 h 430"/>
                <a:gd name="T54" fmla="*/ 31 w 394"/>
                <a:gd name="T55" fmla="*/ 369 h 430"/>
                <a:gd name="T56" fmla="*/ 20 w 394"/>
                <a:gd name="T57" fmla="*/ 381 h 430"/>
                <a:gd name="T58" fmla="*/ 20 w 394"/>
                <a:gd name="T59" fmla="*/ 367 h 430"/>
                <a:gd name="T60" fmla="*/ 32 w 394"/>
                <a:gd name="T61" fmla="*/ 303 h 430"/>
                <a:gd name="T62" fmla="*/ 19 w 394"/>
                <a:gd name="T63" fmla="*/ 274 h 430"/>
                <a:gd name="T64" fmla="*/ 26 w 394"/>
                <a:gd name="T65" fmla="*/ 248 h 430"/>
                <a:gd name="T66" fmla="*/ 17 w 394"/>
                <a:gd name="T67" fmla="*/ 231 h 430"/>
                <a:gd name="T68" fmla="*/ 3 w 394"/>
                <a:gd name="T69" fmla="*/ 217 h 430"/>
                <a:gd name="T70" fmla="*/ 4 w 394"/>
                <a:gd name="T71" fmla="*/ 208 h 430"/>
                <a:gd name="T72" fmla="*/ 44 w 394"/>
                <a:gd name="T73" fmla="*/ 207 h 430"/>
                <a:gd name="T74" fmla="*/ 89 w 394"/>
                <a:gd name="T75" fmla="*/ 207 h 430"/>
                <a:gd name="T76" fmla="*/ 130 w 394"/>
                <a:gd name="T77" fmla="*/ 207 h 430"/>
                <a:gd name="T78" fmla="*/ 128 w 394"/>
                <a:gd name="T79" fmla="*/ 181 h 430"/>
                <a:gd name="T80" fmla="*/ 126 w 394"/>
                <a:gd name="T81" fmla="*/ 159 h 430"/>
                <a:gd name="T82" fmla="*/ 143 w 394"/>
                <a:gd name="T83" fmla="*/ 141 h 430"/>
                <a:gd name="T84" fmla="*/ 162 w 394"/>
                <a:gd name="T85" fmla="*/ 131 h 430"/>
                <a:gd name="T86" fmla="*/ 162 w 394"/>
                <a:gd name="T87" fmla="*/ 102 h 430"/>
                <a:gd name="T88" fmla="*/ 162 w 394"/>
                <a:gd name="T89" fmla="*/ 74 h 430"/>
                <a:gd name="T90" fmla="*/ 162 w 394"/>
                <a:gd name="T91" fmla="*/ 45 h 430"/>
                <a:gd name="T92" fmla="*/ 197 w 394"/>
                <a:gd name="T93" fmla="*/ 45 h 430"/>
                <a:gd name="T94" fmla="*/ 232 w 394"/>
                <a:gd name="T95" fmla="*/ 45 h 430"/>
                <a:gd name="T96" fmla="*/ 269 w 394"/>
                <a:gd name="T97" fmla="*/ 45 h 430"/>
                <a:gd name="T98" fmla="*/ 269 w 394"/>
                <a:gd name="T99" fmla="*/ 5 h 430"/>
                <a:gd name="T100" fmla="*/ 299 w 394"/>
                <a:gd name="T101" fmla="*/ 19 h 430"/>
                <a:gd name="T102" fmla="*/ 335 w 394"/>
                <a:gd name="T103" fmla="*/ 43 h 430"/>
                <a:gd name="T104" fmla="*/ 371 w 394"/>
                <a:gd name="T105" fmla="*/ 6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94" h="430">
                  <a:moveTo>
                    <a:pt x="22" y="263"/>
                  </a:moveTo>
                  <a:lnTo>
                    <a:pt x="20" y="266"/>
                  </a:lnTo>
                  <a:lnTo>
                    <a:pt x="20" y="265"/>
                  </a:lnTo>
                  <a:lnTo>
                    <a:pt x="19" y="263"/>
                  </a:lnTo>
                  <a:lnTo>
                    <a:pt x="21" y="260"/>
                  </a:lnTo>
                  <a:lnTo>
                    <a:pt x="21" y="258"/>
                  </a:lnTo>
                  <a:lnTo>
                    <a:pt x="23" y="258"/>
                  </a:lnTo>
                  <a:lnTo>
                    <a:pt x="22" y="263"/>
                  </a:lnTo>
                  <a:close/>
                  <a:moveTo>
                    <a:pt x="393" y="81"/>
                  </a:moveTo>
                  <a:lnTo>
                    <a:pt x="382" y="81"/>
                  </a:lnTo>
                  <a:lnTo>
                    <a:pt x="366" y="81"/>
                  </a:lnTo>
                  <a:lnTo>
                    <a:pt x="356" y="81"/>
                  </a:lnTo>
                  <a:lnTo>
                    <a:pt x="346" y="81"/>
                  </a:lnTo>
                  <a:lnTo>
                    <a:pt x="336" y="81"/>
                  </a:lnTo>
                  <a:lnTo>
                    <a:pt x="336" y="89"/>
                  </a:lnTo>
                  <a:lnTo>
                    <a:pt x="338" y="97"/>
                  </a:lnTo>
                  <a:lnTo>
                    <a:pt x="338" y="106"/>
                  </a:lnTo>
                  <a:lnTo>
                    <a:pt x="340" y="115"/>
                  </a:lnTo>
                  <a:lnTo>
                    <a:pt x="340" y="124"/>
                  </a:lnTo>
                  <a:lnTo>
                    <a:pt x="341" y="132"/>
                  </a:lnTo>
                  <a:lnTo>
                    <a:pt x="342" y="141"/>
                  </a:lnTo>
                  <a:lnTo>
                    <a:pt x="343" y="149"/>
                  </a:lnTo>
                  <a:lnTo>
                    <a:pt x="344" y="158"/>
                  </a:lnTo>
                  <a:lnTo>
                    <a:pt x="345" y="167"/>
                  </a:lnTo>
                  <a:lnTo>
                    <a:pt x="346" y="175"/>
                  </a:lnTo>
                  <a:lnTo>
                    <a:pt x="347" y="184"/>
                  </a:lnTo>
                  <a:lnTo>
                    <a:pt x="347" y="192"/>
                  </a:lnTo>
                  <a:lnTo>
                    <a:pt x="349" y="201"/>
                  </a:lnTo>
                  <a:lnTo>
                    <a:pt x="349" y="209"/>
                  </a:lnTo>
                  <a:lnTo>
                    <a:pt x="351" y="218"/>
                  </a:lnTo>
                  <a:lnTo>
                    <a:pt x="351" y="227"/>
                  </a:lnTo>
                  <a:lnTo>
                    <a:pt x="352" y="235"/>
                  </a:lnTo>
                  <a:lnTo>
                    <a:pt x="353" y="243"/>
                  </a:lnTo>
                  <a:lnTo>
                    <a:pt x="354" y="252"/>
                  </a:lnTo>
                  <a:lnTo>
                    <a:pt x="355" y="260"/>
                  </a:lnTo>
                  <a:lnTo>
                    <a:pt x="356" y="269"/>
                  </a:lnTo>
                  <a:lnTo>
                    <a:pt x="357" y="277"/>
                  </a:lnTo>
                  <a:lnTo>
                    <a:pt x="358" y="285"/>
                  </a:lnTo>
                  <a:lnTo>
                    <a:pt x="358" y="294"/>
                  </a:lnTo>
                  <a:lnTo>
                    <a:pt x="360" y="302"/>
                  </a:lnTo>
                  <a:lnTo>
                    <a:pt x="360" y="310"/>
                  </a:lnTo>
                  <a:lnTo>
                    <a:pt x="362" y="319"/>
                  </a:lnTo>
                  <a:lnTo>
                    <a:pt x="362" y="327"/>
                  </a:lnTo>
                  <a:lnTo>
                    <a:pt x="363" y="335"/>
                  </a:lnTo>
                  <a:lnTo>
                    <a:pt x="364" y="344"/>
                  </a:lnTo>
                  <a:lnTo>
                    <a:pt x="365" y="352"/>
                  </a:lnTo>
                  <a:lnTo>
                    <a:pt x="366" y="360"/>
                  </a:lnTo>
                  <a:lnTo>
                    <a:pt x="367" y="368"/>
                  </a:lnTo>
                  <a:lnTo>
                    <a:pt x="371" y="373"/>
                  </a:lnTo>
                  <a:lnTo>
                    <a:pt x="375" y="378"/>
                  </a:lnTo>
                  <a:lnTo>
                    <a:pt x="374" y="385"/>
                  </a:lnTo>
                  <a:lnTo>
                    <a:pt x="373" y="394"/>
                  </a:lnTo>
                  <a:lnTo>
                    <a:pt x="371" y="404"/>
                  </a:lnTo>
                  <a:lnTo>
                    <a:pt x="364" y="404"/>
                  </a:lnTo>
                  <a:lnTo>
                    <a:pt x="357" y="404"/>
                  </a:lnTo>
                  <a:lnTo>
                    <a:pt x="351" y="404"/>
                  </a:lnTo>
                  <a:lnTo>
                    <a:pt x="345" y="404"/>
                  </a:lnTo>
                  <a:lnTo>
                    <a:pt x="338" y="404"/>
                  </a:lnTo>
                  <a:lnTo>
                    <a:pt x="331" y="404"/>
                  </a:lnTo>
                  <a:lnTo>
                    <a:pt x="325" y="404"/>
                  </a:lnTo>
                  <a:lnTo>
                    <a:pt x="318" y="404"/>
                  </a:lnTo>
                  <a:lnTo>
                    <a:pt x="311" y="404"/>
                  </a:lnTo>
                  <a:lnTo>
                    <a:pt x="305" y="404"/>
                  </a:lnTo>
                  <a:lnTo>
                    <a:pt x="299" y="404"/>
                  </a:lnTo>
                  <a:lnTo>
                    <a:pt x="292" y="404"/>
                  </a:lnTo>
                  <a:lnTo>
                    <a:pt x="285" y="404"/>
                  </a:lnTo>
                  <a:lnTo>
                    <a:pt x="279" y="404"/>
                  </a:lnTo>
                  <a:lnTo>
                    <a:pt x="272" y="404"/>
                  </a:lnTo>
                  <a:lnTo>
                    <a:pt x="265" y="404"/>
                  </a:lnTo>
                  <a:lnTo>
                    <a:pt x="259" y="404"/>
                  </a:lnTo>
                  <a:lnTo>
                    <a:pt x="253" y="404"/>
                  </a:lnTo>
                  <a:lnTo>
                    <a:pt x="249" y="404"/>
                  </a:lnTo>
                  <a:lnTo>
                    <a:pt x="248" y="403"/>
                  </a:lnTo>
                  <a:lnTo>
                    <a:pt x="248" y="398"/>
                  </a:lnTo>
                  <a:lnTo>
                    <a:pt x="247" y="398"/>
                  </a:lnTo>
                  <a:lnTo>
                    <a:pt x="245" y="400"/>
                  </a:lnTo>
                  <a:lnTo>
                    <a:pt x="244" y="401"/>
                  </a:lnTo>
                  <a:lnTo>
                    <a:pt x="245" y="403"/>
                  </a:lnTo>
                  <a:lnTo>
                    <a:pt x="245" y="405"/>
                  </a:lnTo>
                  <a:lnTo>
                    <a:pt x="241" y="406"/>
                  </a:lnTo>
                  <a:lnTo>
                    <a:pt x="234" y="407"/>
                  </a:lnTo>
                  <a:lnTo>
                    <a:pt x="229" y="408"/>
                  </a:lnTo>
                  <a:lnTo>
                    <a:pt x="223" y="407"/>
                  </a:lnTo>
                  <a:lnTo>
                    <a:pt x="220" y="407"/>
                  </a:lnTo>
                  <a:lnTo>
                    <a:pt x="218" y="406"/>
                  </a:lnTo>
                  <a:lnTo>
                    <a:pt x="214" y="406"/>
                  </a:lnTo>
                  <a:lnTo>
                    <a:pt x="211" y="406"/>
                  </a:lnTo>
                  <a:lnTo>
                    <a:pt x="208" y="406"/>
                  </a:lnTo>
                  <a:lnTo>
                    <a:pt x="204" y="406"/>
                  </a:lnTo>
                  <a:lnTo>
                    <a:pt x="203" y="407"/>
                  </a:lnTo>
                  <a:lnTo>
                    <a:pt x="201" y="411"/>
                  </a:lnTo>
                  <a:lnTo>
                    <a:pt x="198" y="415"/>
                  </a:lnTo>
                  <a:lnTo>
                    <a:pt x="196" y="415"/>
                  </a:lnTo>
                  <a:lnTo>
                    <a:pt x="195" y="413"/>
                  </a:lnTo>
                  <a:lnTo>
                    <a:pt x="189" y="408"/>
                  </a:lnTo>
                  <a:lnTo>
                    <a:pt x="183" y="403"/>
                  </a:lnTo>
                  <a:lnTo>
                    <a:pt x="180" y="400"/>
                  </a:lnTo>
                  <a:lnTo>
                    <a:pt x="179" y="399"/>
                  </a:lnTo>
                  <a:lnTo>
                    <a:pt x="176" y="401"/>
                  </a:lnTo>
                  <a:lnTo>
                    <a:pt x="173" y="403"/>
                  </a:lnTo>
                  <a:lnTo>
                    <a:pt x="170" y="406"/>
                  </a:lnTo>
                  <a:lnTo>
                    <a:pt x="169" y="409"/>
                  </a:lnTo>
                  <a:lnTo>
                    <a:pt x="168" y="412"/>
                  </a:lnTo>
                  <a:lnTo>
                    <a:pt x="168" y="416"/>
                  </a:lnTo>
                  <a:lnTo>
                    <a:pt x="167" y="420"/>
                  </a:lnTo>
                  <a:lnTo>
                    <a:pt x="165" y="424"/>
                  </a:lnTo>
                  <a:lnTo>
                    <a:pt x="162" y="426"/>
                  </a:lnTo>
                  <a:lnTo>
                    <a:pt x="160" y="428"/>
                  </a:lnTo>
                  <a:lnTo>
                    <a:pt x="159" y="429"/>
                  </a:lnTo>
                  <a:lnTo>
                    <a:pt x="154" y="426"/>
                  </a:lnTo>
                  <a:lnTo>
                    <a:pt x="153" y="426"/>
                  </a:lnTo>
                  <a:lnTo>
                    <a:pt x="149" y="424"/>
                  </a:lnTo>
                  <a:lnTo>
                    <a:pt x="148" y="421"/>
                  </a:lnTo>
                  <a:lnTo>
                    <a:pt x="145" y="419"/>
                  </a:lnTo>
                  <a:lnTo>
                    <a:pt x="141" y="417"/>
                  </a:lnTo>
                  <a:lnTo>
                    <a:pt x="139" y="416"/>
                  </a:lnTo>
                  <a:lnTo>
                    <a:pt x="138" y="414"/>
                  </a:lnTo>
                  <a:lnTo>
                    <a:pt x="136" y="413"/>
                  </a:lnTo>
                  <a:lnTo>
                    <a:pt x="135" y="412"/>
                  </a:lnTo>
                  <a:lnTo>
                    <a:pt x="135" y="412"/>
                  </a:lnTo>
                  <a:lnTo>
                    <a:pt x="135" y="411"/>
                  </a:lnTo>
                  <a:lnTo>
                    <a:pt x="135" y="409"/>
                  </a:lnTo>
                  <a:lnTo>
                    <a:pt x="133" y="405"/>
                  </a:lnTo>
                  <a:lnTo>
                    <a:pt x="131" y="404"/>
                  </a:lnTo>
                  <a:lnTo>
                    <a:pt x="129" y="404"/>
                  </a:lnTo>
                  <a:lnTo>
                    <a:pt x="128" y="403"/>
                  </a:lnTo>
                  <a:lnTo>
                    <a:pt x="127" y="403"/>
                  </a:lnTo>
                  <a:lnTo>
                    <a:pt x="127" y="401"/>
                  </a:lnTo>
                  <a:lnTo>
                    <a:pt x="126" y="400"/>
                  </a:lnTo>
                  <a:lnTo>
                    <a:pt x="124" y="400"/>
                  </a:lnTo>
                  <a:lnTo>
                    <a:pt x="122" y="397"/>
                  </a:lnTo>
                  <a:lnTo>
                    <a:pt x="121" y="392"/>
                  </a:lnTo>
                  <a:lnTo>
                    <a:pt x="119" y="388"/>
                  </a:lnTo>
                  <a:lnTo>
                    <a:pt x="117" y="385"/>
                  </a:lnTo>
                  <a:lnTo>
                    <a:pt x="116" y="384"/>
                  </a:lnTo>
                  <a:lnTo>
                    <a:pt x="115" y="384"/>
                  </a:lnTo>
                  <a:lnTo>
                    <a:pt x="115" y="384"/>
                  </a:lnTo>
                  <a:lnTo>
                    <a:pt x="115" y="383"/>
                  </a:lnTo>
                  <a:lnTo>
                    <a:pt x="113" y="383"/>
                  </a:lnTo>
                  <a:lnTo>
                    <a:pt x="111" y="383"/>
                  </a:lnTo>
                  <a:lnTo>
                    <a:pt x="108" y="383"/>
                  </a:lnTo>
                  <a:lnTo>
                    <a:pt x="108" y="382"/>
                  </a:lnTo>
                  <a:lnTo>
                    <a:pt x="106" y="381"/>
                  </a:lnTo>
                  <a:lnTo>
                    <a:pt x="105" y="383"/>
                  </a:lnTo>
                  <a:lnTo>
                    <a:pt x="103" y="383"/>
                  </a:lnTo>
                  <a:lnTo>
                    <a:pt x="100" y="381"/>
                  </a:lnTo>
                  <a:lnTo>
                    <a:pt x="100" y="379"/>
                  </a:lnTo>
                  <a:lnTo>
                    <a:pt x="99" y="377"/>
                  </a:lnTo>
                  <a:lnTo>
                    <a:pt x="95" y="373"/>
                  </a:lnTo>
                  <a:lnTo>
                    <a:pt x="89" y="368"/>
                  </a:lnTo>
                  <a:lnTo>
                    <a:pt x="81" y="365"/>
                  </a:lnTo>
                  <a:lnTo>
                    <a:pt x="74" y="366"/>
                  </a:lnTo>
                  <a:lnTo>
                    <a:pt x="69" y="365"/>
                  </a:lnTo>
                  <a:lnTo>
                    <a:pt x="68" y="365"/>
                  </a:lnTo>
                  <a:lnTo>
                    <a:pt x="67" y="365"/>
                  </a:lnTo>
                  <a:lnTo>
                    <a:pt x="65" y="366"/>
                  </a:lnTo>
                  <a:lnTo>
                    <a:pt x="65" y="366"/>
                  </a:lnTo>
                  <a:lnTo>
                    <a:pt x="64" y="365"/>
                  </a:lnTo>
                  <a:lnTo>
                    <a:pt x="63" y="366"/>
                  </a:lnTo>
                  <a:lnTo>
                    <a:pt x="63" y="367"/>
                  </a:lnTo>
                  <a:lnTo>
                    <a:pt x="59" y="368"/>
                  </a:lnTo>
                  <a:lnTo>
                    <a:pt x="54" y="368"/>
                  </a:lnTo>
                  <a:lnTo>
                    <a:pt x="50" y="368"/>
                  </a:lnTo>
                  <a:lnTo>
                    <a:pt x="47" y="370"/>
                  </a:lnTo>
                  <a:lnTo>
                    <a:pt x="42" y="371"/>
                  </a:lnTo>
                  <a:lnTo>
                    <a:pt x="36" y="371"/>
                  </a:lnTo>
                  <a:lnTo>
                    <a:pt x="32" y="370"/>
                  </a:lnTo>
                  <a:lnTo>
                    <a:pt x="31" y="369"/>
                  </a:lnTo>
                  <a:lnTo>
                    <a:pt x="29" y="369"/>
                  </a:lnTo>
                  <a:lnTo>
                    <a:pt x="27" y="370"/>
                  </a:lnTo>
                  <a:lnTo>
                    <a:pt x="25" y="372"/>
                  </a:lnTo>
                  <a:lnTo>
                    <a:pt x="23" y="377"/>
                  </a:lnTo>
                  <a:lnTo>
                    <a:pt x="21" y="380"/>
                  </a:lnTo>
                  <a:lnTo>
                    <a:pt x="20" y="381"/>
                  </a:lnTo>
                  <a:lnTo>
                    <a:pt x="19" y="384"/>
                  </a:lnTo>
                  <a:lnTo>
                    <a:pt x="18" y="390"/>
                  </a:lnTo>
                  <a:lnTo>
                    <a:pt x="17" y="392"/>
                  </a:lnTo>
                  <a:lnTo>
                    <a:pt x="17" y="378"/>
                  </a:lnTo>
                  <a:lnTo>
                    <a:pt x="19" y="372"/>
                  </a:lnTo>
                  <a:lnTo>
                    <a:pt x="20" y="367"/>
                  </a:lnTo>
                  <a:lnTo>
                    <a:pt x="23" y="356"/>
                  </a:lnTo>
                  <a:lnTo>
                    <a:pt x="28" y="348"/>
                  </a:lnTo>
                  <a:lnTo>
                    <a:pt x="32" y="336"/>
                  </a:lnTo>
                  <a:lnTo>
                    <a:pt x="34" y="324"/>
                  </a:lnTo>
                  <a:lnTo>
                    <a:pt x="33" y="313"/>
                  </a:lnTo>
                  <a:lnTo>
                    <a:pt x="32" y="303"/>
                  </a:lnTo>
                  <a:lnTo>
                    <a:pt x="29" y="296"/>
                  </a:lnTo>
                  <a:lnTo>
                    <a:pt x="28" y="287"/>
                  </a:lnTo>
                  <a:lnTo>
                    <a:pt x="25" y="281"/>
                  </a:lnTo>
                  <a:lnTo>
                    <a:pt x="19" y="277"/>
                  </a:lnTo>
                  <a:lnTo>
                    <a:pt x="18" y="275"/>
                  </a:lnTo>
                  <a:lnTo>
                    <a:pt x="19" y="274"/>
                  </a:lnTo>
                  <a:lnTo>
                    <a:pt x="23" y="273"/>
                  </a:lnTo>
                  <a:lnTo>
                    <a:pt x="25" y="270"/>
                  </a:lnTo>
                  <a:lnTo>
                    <a:pt x="20" y="271"/>
                  </a:lnTo>
                  <a:lnTo>
                    <a:pt x="25" y="260"/>
                  </a:lnTo>
                  <a:lnTo>
                    <a:pt x="27" y="253"/>
                  </a:lnTo>
                  <a:lnTo>
                    <a:pt x="26" y="248"/>
                  </a:lnTo>
                  <a:lnTo>
                    <a:pt x="28" y="246"/>
                  </a:lnTo>
                  <a:lnTo>
                    <a:pt x="24" y="239"/>
                  </a:lnTo>
                  <a:lnTo>
                    <a:pt x="21" y="231"/>
                  </a:lnTo>
                  <a:lnTo>
                    <a:pt x="19" y="230"/>
                  </a:lnTo>
                  <a:lnTo>
                    <a:pt x="17" y="229"/>
                  </a:lnTo>
                  <a:lnTo>
                    <a:pt x="17" y="231"/>
                  </a:lnTo>
                  <a:lnTo>
                    <a:pt x="17" y="233"/>
                  </a:lnTo>
                  <a:lnTo>
                    <a:pt x="14" y="231"/>
                  </a:lnTo>
                  <a:lnTo>
                    <a:pt x="11" y="226"/>
                  </a:lnTo>
                  <a:lnTo>
                    <a:pt x="6" y="216"/>
                  </a:lnTo>
                  <a:lnTo>
                    <a:pt x="4" y="216"/>
                  </a:lnTo>
                  <a:lnTo>
                    <a:pt x="3" y="217"/>
                  </a:lnTo>
                  <a:lnTo>
                    <a:pt x="2" y="218"/>
                  </a:lnTo>
                  <a:lnTo>
                    <a:pt x="1" y="226"/>
                  </a:lnTo>
                  <a:lnTo>
                    <a:pt x="0" y="223"/>
                  </a:lnTo>
                  <a:lnTo>
                    <a:pt x="1" y="218"/>
                  </a:lnTo>
                  <a:lnTo>
                    <a:pt x="2" y="214"/>
                  </a:lnTo>
                  <a:lnTo>
                    <a:pt x="4" y="208"/>
                  </a:lnTo>
                  <a:lnTo>
                    <a:pt x="7" y="208"/>
                  </a:lnTo>
                  <a:lnTo>
                    <a:pt x="15" y="208"/>
                  </a:lnTo>
                  <a:lnTo>
                    <a:pt x="22" y="208"/>
                  </a:lnTo>
                  <a:lnTo>
                    <a:pt x="29" y="208"/>
                  </a:lnTo>
                  <a:lnTo>
                    <a:pt x="37" y="207"/>
                  </a:lnTo>
                  <a:lnTo>
                    <a:pt x="44" y="207"/>
                  </a:lnTo>
                  <a:lnTo>
                    <a:pt x="52" y="207"/>
                  </a:lnTo>
                  <a:lnTo>
                    <a:pt x="59" y="207"/>
                  </a:lnTo>
                  <a:lnTo>
                    <a:pt x="66" y="207"/>
                  </a:lnTo>
                  <a:lnTo>
                    <a:pt x="74" y="207"/>
                  </a:lnTo>
                  <a:lnTo>
                    <a:pt x="81" y="207"/>
                  </a:lnTo>
                  <a:lnTo>
                    <a:pt x="89" y="207"/>
                  </a:lnTo>
                  <a:lnTo>
                    <a:pt x="96" y="207"/>
                  </a:lnTo>
                  <a:lnTo>
                    <a:pt x="104" y="207"/>
                  </a:lnTo>
                  <a:lnTo>
                    <a:pt x="111" y="207"/>
                  </a:lnTo>
                  <a:lnTo>
                    <a:pt x="118" y="207"/>
                  </a:lnTo>
                  <a:lnTo>
                    <a:pt x="126" y="207"/>
                  </a:lnTo>
                  <a:lnTo>
                    <a:pt x="130" y="207"/>
                  </a:lnTo>
                  <a:lnTo>
                    <a:pt x="130" y="203"/>
                  </a:lnTo>
                  <a:lnTo>
                    <a:pt x="130" y="200"/>
                  </a:lnTo>
                  <a:lnTo>
                    <a:pt x="129" y="195"/>
                  </a:lnTo>
                  <a:lnTo>
                    <a:pt x="129" y="190"/>
                  </a:lnTo>
                  <a:lnTo>
                    <a:pt x="128" y="185"/>
                  </a:lnTo>
                  <a:lnTo>
                    <a:pt x="128" y="181"/>
                  </a:lnTo>
                  <a:lnTo>
                    <a:pt x="128" y="176"/>
                  </a:lnTo>
                  <a:lnTo>
                    <a:pt x="128" y="171"/>
                  </a:lnTo>
                  <a:lnTo>
                    <a:pt x="127" y="168"/>
                  </a:lnTo>
                  <a:lnTo>
                    <a:pt x="127" y="165"/>
                  </a:lnTo>
                  <a:lnTo>
                    <a:pt x="126" y="161"/>
                  </a:lnTo>
                  <a:lnTo>
                    <a:pt x="126" y="159"/>
                  </a:lnTo>
                  <a:lnTo>
                    <a:pt x="126" y="157"/>
                  </a:lnTo>
                  <a:lnTo>
                    <a:pt x="127" y="154"/>
                  </a:lnTo>
                  <a:lnTo>
                    <a:pt x="130" y="151"/>
                  </a:lnTo>
                  <a:lnTo>
                    <a:pt x="134" y="148"/>
                  </a:lnTo>
                  <a:lnTo>
                    <a:pt x="139" y="144"/>
                  </a:lnTo>
                  <a:lnTo>
                    <a:pt x="143" y="141"/>
                  </a:lnTo>
                  <a:lnTo>
                    <a:pt x="145" y="140"/>
                  </a:lnTo>
                  <a:lnTo>
                    <a:pt x="151" y="140"/>
                  </a:lnTo>
                  <a:lnTo>
                    <a:pt x="155" y="137"/>
                  </a:lnTo>
                  <a:lnTo>
                    <a:pt x="160" y="136"/>
                  </a:lnTo>
                  <a:lnTo>
                    <a:pt x="162" y="134"/>
                  </a:lnTo>
                  <a:lnTo>
                    <a:pt x="162" y="131"/>
                  </a:lnTo>
                  <a:lnTo>
                    <a:pt x="162" y="126"/>
                  </a:lnTo>
                  <a:lnTo>
                    <a:pt x="162" y="121"/>
                  </a:lnTo>
                  <a:lnTo>
                    <a:pt x="162" y="116"/>
                  </a:lnTo>
                  <a:lnTo>
                    <a:pt x="162" y="112"/>
                  </a:lnTo>
                  <a:lnTo>
                    <a:pt x="162" y="107"/>
                  </a:lnTo>
                  <a:lnTo>
                    <a:pt x="162" y="102"/>
                  </a:lnTo>
                  <a:lnTo>
                    <a:pt x="162" y="97"/>
                  </a:lnTo>
                  <a:lnTo>
                    <a:pt x="162" y="92"/>
                  </a:lnTo>
                  <a:lnTo>
                    <a:pt x="162" y="88"/>
                  </a:lnTo>
                  <a:lnTo>
                    <a:pt x="162" y="84"/>
                  </a:lnTo>
                  <a:lnTo>
                    <a:pt x="162" y="79"/>
                  </a:lnTo>
                  <a:lnTo>
                    <a:pt x="162" y="74"/>
                  </a:lnTo>
                  <a:lnTo>
                    <a:pt x="162" y="69"/>
                  </a:lnTo>
                  <a:lnTo>
                    <a:pt x="162" y="64"/>
                  </a:lnTo>
                  <a:lnTo>
                    <a:pt x="162" y="60"/>
                  </a:lnTo>
                  <a:lnTo>
                    <a:pt x="162" y="55"/>
                  </a:lnTo>
                  <a:lnTo>
                    <a:pt x="162" y="50"/>
                  </a:lnTo>
                  <a:lnTo>
                    <a:pt x="162" y="45"/>
                  </a:lnTo>
                  <a:lnTo>
                    <a:pt x="167" y="45"/>
                  </a:lnTo>
                  <a:lnTo>
                    <a:pt x="173" y="45"/>
                  </a:lnTo>
                  <a:lnTo>
                    <a:pt x="179" y="45"/>
                  </a:lnTo>
                  <a:lnTo>
                    <a:pt x="185" y="45"/>
                  </a:lnTo>
                  <a:lnTo>
                    <a:pt x="191" y="45"/>
                  </a:lnTo>
                  <a:lnTo>
                    <a:pt x="197" y="45"/>
                  </a:lnTo>
                  <a:lnTo>
                    <a:pt x="202" y="45"/>
                  </a:lnTo>
                  <a:lnTo>
                    <a:pt x="209" y="45"/>
                  </a:lnTo>
                  <a:lnTo>
                    <a:pt x="215" y="45"/>
                  </a:lnTo>
                  <a:lnTo>
                    <a:pt x="221" y="45"/>
                  </a:lnTo>
                  <a:lnTo>
                    <a:pt x="226" y="45"/>
                  </a:lnTo>
                  <a:lnTo>
                    <a:pt x="232" y="45"/>
                  </a:lnTo>
                  <a:lnTo>
                    <a:pt x="238" y="45"/>
                  </a:lnTo>
                  <a:lnTo>
                    <a:pt x="245" y="45"/>
                  </a:lnTo>
                  <a:lnTo>
                    <a:pt x="251" y="45"/>
                  </a:lnTo>
                  <a:lnTo>
                    <a:pt x="256" y="45"/>
                  </a:lnTo>
                  <a:lnTo>
                    <a:pt x="262" y="45"/>
                  </a:lnTo>
                  <a:lnTo>
                    <a:pt x="269" y="45"/>
                  </a:lnTo>
                  <a:lnTo>
                    <a:pt x="269" y="41"/>
                  </a:lnTo>
                  <a:lnTo>
                    <a:pt x="269" y="36"/>
                  </a:lnTo>
                  <a:lnTo>
                    <a:pt x="269" y="28"/>
                  </a:lnTo>
                  <a:lnTo>
                    <a:pt x="269" y="20"/>
                  </a:lnTo>
                  <a:lnTo>
                    <a:pt x="269" y="12"/>
                  </a:lnTo>
                  <a:lnTo>
                    <a:pt x="269" y="5"/>
                  </a:lnTo>
                  <a:lnTo>
                    <a:pt x="269" y="0"/>
                  </a:lnTo>
                  <a:lnTo>
                    <a:pt x="275" y="3"/>
                  </a:lnTo>
                  <a:lnTo>
                    <a:pt x="281" y="8"/>
                  </a:lnTo>
                  <a:lnTo>
                    <a:pt x="287" y="11"/>
                  </a:lnTo>
                  <a:lnTo>
                    <a:pt x="293" y="16"/>
                  </a:lnTo>
                  <a:lnTo>
                    <a:pt x="299" y="19"/>
                  </a:lnTo>
                  <a:lnTo>
                    <a:pt x="305" y="23"/>
                  </a:lnTo>
                  <a:lnTo>
                    <a:pt x="311" y="27"/>
                  </a:lnTo>
                  <a:lnTo>
                    <a:pt x="317" y="31"/>
                  </a:lnTo>
                  <a:lnTo>
                    <a:pt x="323" y="35"/>
                  </a:lnTo>
                  <a:lnTo>
                    <a:pt x="329" y="39"/>
                  </a:lnTo>
                  <a:lnTo>
                    <a:pt x="335" y="43"/>
                  </a:lnTo>
                  <a:lnTo>
                    <a:pt x="341" y="47"/>
                  </a:lnTo>
                  <a:lnTo>
                    <a:pt x="347" y="50"/>
                  </a:lnTo>
                  <a:lnTo>
                    <a:pt x="353" y="55"/>
                  </a:lnTo>
                  <a:lnTo>
                    <a:pt x="360" y="58"/>
                  </a:lnTo>
                  <a:lnTo>
                    <a:pt x="365" y="63"/>
                  </a:lnTo>
                  <a:lnTo>
                    <a:pt x="371" y="66"/>
                  </a:lnTo>
                  <a:lnTo>
                    <a:pt x="378" y="71"/>
                  </a:lnTo>
                  <a:lnTo>
                    <a:pt x="385" y="76"/>
                  </a:lnTo>
                  <a:lnTo>
                    <a:pt x="393" y="8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6" name="Freeform 1094">
              <a:extLst>
                <a:ext uri="{FF2B5EF4-FFF2-40B4-BE49-F238E27FC236}">
                  <a16:creationId xmlns:a16="http://schemas.microsoft.com/office/drawing/2014/main" id="{4FC7E742-9771-EA90-2A6E-76768FD51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5388" y="9100038"/>
              <a:ext cx="5493" cy="10990"/>
            </a:xfrm>
            <a:custGeom>
              <a:avLst/>
              <a:gdLst>
                <a:gd name="T0" fmla="*/ 3 w 5"/>
                <a:gd name="T1" fmla="*/ 5 h 9"/>
                <a:gd name="T2" fmla="*/ 1 w 5"/>
                <a:gd name="T3" fmla="*/ 8 h 9"/>
                <a:gd name="T4" fmla="*/ 1 w 5"/>
                <a:gd name="T5" fmla="*/ 7 h 9"/>
                <a:gd name="T6" fmla="*/ 0 w 5"/>
                <a:gd name="T7" fmla="*/ 5 h 9"/>
                <a:gd name="T8" fmla="*/ 2 w 5"/>
                <a:gd name="T9" fmla="*/ 2 h 9"/>
                <a:gd name="T10" fmla="*/ 2 w 5"/>
                <a:gd name="T11" fmla="*/ 0 h 9"/>
                <a:gd name="T12" fmla="*/ 4 w 5"/>
                <a:gd name="T13" fmla="*/ 0 h 9"/>
                <a:gd name="T14" fmla="*/ 3 w 5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3" y="5"/>
                  </a:moveTo>
                  <a:lnTo>
                    <a:pt x="1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4" y="0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7" name="Freeform 1096">
              <a:extLst>
                <a:ext uri="{FF2B5EF4-FFF2-40B4-BE49-F238E27FC236}">
                  <a16:creationId xmlns:a16="http://schemas.microsoft.com/office/drawing/2014/main" id="{01BA9F1F-799D-934D-043F-3CB0073E6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7170" y="10281503"/>
              <a:ext cx="131885" cy="318721"/>
            </a:xfrm>
            <a:custGeom>
              <a:avLst/>
              <a:gdLst>
                <a:gd name="T0" fmla="*/ 65 w 105"/>
                <a:gd name="T1" fmla="*/ 86 h 255"/>
                <a:gd name="T2" fmla="*/ 68 w 105"/>
                <a:gd name="T3" fmla="*/ 85 h 255"/>
                <a:gd name="T4" fmla="*/ 64 w 105"/>
                <a:gd name="T5" fmla="*/ 85 h 255"/>
                <a:gd name="T6" fmla="*/ 61 w 105"/>
                <a:gd name="T7" fmla="*/ 84 h 255"/>
                <a:gd name="T8" fmla="*/ 74 w 105"/>
                <a:gd name="T9" fmla="*/ 71 h 255"/>
                <a:gd name="T10" fmla="*/ 63 w 105"/>
                <a:gd name="T11" fmla="*/ 74 h 255"/>
                <a:gd name="T12" fmla="*/ 55 w 105"/>
                <a:gd name="T13" fmla="*/ 88 h 255"/>
                <a:gd name="T14" fmla="*/ 58 w 105"/>
                <a:gd name="T15" fmla="*/ 104 h 255"/>
                <a:gd name="T16" fmla="*/ 61 w 105"/>
                <a:gd name="T17" fmla="*/ 124 h 255"/>
                <a:gd name="T18" fmla="*/ 70 w 105"/>
                <a:gd name="T19" fmla="*/ 134 h 255"/>
                <a:gd name="T20" fmla="*/ 87 w 105"/>
                <a:gd name="T21" fmla="*/ 152 h 255"/>
                <a:gd name="T22" fmla="*/ 103 w 105"/>
                <a:gd name="T23" fmla="*/ 178 h 255"/>
                <a:gd name="T24" fmla="*/ 102 w 105"/>
                <a:gd name="T25" fmla="*/ 197 h 255"/>
                <a:gd name="T26" fmla="*/ 98 w 105"/>
                <a:gd name="T27" fmla="*/ 219 h 255"/>
                <a:gd name="T28" fmla="*/ 85 w 105"/>
                <a:gd name="T29" fmla="*/ 224 h 255"/>
                <a:gd name="T30" fmla="*/ 81 w 105"/>
                <a:gd name="T31" fmla="*/ 235 h 255"/>
                <a:gd name="T32" fmla="*/ 84 w 105"/>
                <a:gd name="T33" fmla="*/ 253 h 255"/>
                <a:gd name="T34" fmla="*/ 78 w 105"/>
                <a:gd name="T35" fmla="*/ 252 h 255"/>
                <a:gd name="T36" fmla="*/ 78 w 105"/>
                <a:gd name="T37" fmla="*/ 244 h 255"/>
                <a:gd name="T38" fmla="*/ 63 w 105"/>
                <a:gd name="T39" fmla="*/ 230 h 255"/>
                <a:gd name="T40" fmla="*/ 56 w 105"/>
                <a:gd name="T41" fmla="*/ 222 h 255"/>
                <a:gd name="T42" fmla="*/ 52 w 105"/>
                <a:gd name="T43" fmla="*/ 214 h 255"/>
                <a:gd name="T44" fmla="*/ 55 w 105"/>
                <a:gd name="T45" fmla="*/ 206 h 255"/>
                <a:gd name="T46" fmla="*/ 61 w 105"/>
                <a:gd name="T47" fmla="*/ 187 h 255"/>
                <a:gd name="T48" fmla="*/ 59 w 105"/>
                <a:gd name="T49" fmla="*/ 170 h 255"/>
                <a:gd name="T50" fmla="*/ 46 w 105"/>
                <a:gd name="T51" fmla="*/ 165 h 255"/>
                <a:gd name="T52" fmla="*/ 33 w 105"/>
                <a:gd name="T53" fmla="*/ 167 h 255"/>
                <a:gd name="T54" fmla="*/ 24 w 105"/>
                <a:gd name="T55" fmla="*/ 159 h 255"/>
                <a:gd name="T56" fmla="*/ 15 w 105"/>
                <a:gd name="T57" fmla="*/ 148 h 255"/>
                <a:gd name="T58" fmla="*/ 10 w 105"/>
                <a:gd name="T59" fmla="*/ 150 h 255"/>
                <a:gd name="T60" fmla="*/ 5 w 105"/>
                <a:gd name="T61" fmla="*/ 143 h 255"/>
                <a:gd name="T62" fmla="*/ 5 w 105"/>
                <a:gd name="T63" fmla="*/ 140 h 255"/>
                <a:gd name="T64" fmla="*/ 3 w 105"/>
                <a:gd name="T65" fmla="*/ 135 h 255"/>
                <a:gd name="T66" fmla="*/ 9 w 105"/>
                <a:gd name="T67" fmla="*/ 126 h 255"/>
                <a:gd name="T68" fmla="*/ 11 w 105"/>
                <a:gd name="T69" fmla="*/ 117 h 255"/>
                <a:gd name="T70" fmla="*/ 10 w 105"/>
                <a:gd name="T71" fmla="*/ 107 h 255"/>
                <a:gd name="T72" fmla="*/ 25 w 105"/>
                <a:gd name="T73" fmla="*/ 99 h 255"/>
                <a:gd name="T74" fmla="*/ 23 w 105"/>
                <a:gd name="T75" fmla="*/ 95 h 255"/>
                <a:gd name="T76" fmla="*/ 21 w 105"/>
                <a:gd name="T77" fmla="*/ 78 h 255"/>
                <a:gd name="T78" fmla="*/ 18 w 105"/>
                <a:gd name="T79" fmla="*/ 70 h 255"/>
                <a:gd name="T80" fmla="*/ 23 w 105"/>
                <a:gd name="T81" fmla="*/ 57 h 255"/>
                <a:gd name="T82" fmla="*/ 19 w 105"/>
                <a:gd name="T83" fmla="*/ 49 h 255"/>
                <a:gd name="T84" fmla="*/ 26 w 105"/>
                <a:gd name="T85" fmla="*/ 45 h 255"/>
                <a:gd name="T86" fmla="*/ 29 w 105"/>
                <a:gd name="T87" fmla="*/ 32 h 255"/>
                <a:gd name="T88" fmla="*/ 24 w 105"/>
                <a:gd name="T89" fmla="*/ 24 h 255"/>
                <a:gd name="T90" fmla="*/ 21 w 105"/>
                <a:gd name="T91" fmla="*/ 13 h 255"/>
                <a:gd name="T92" fmla="*/ 16 w 105"/>
                <a:gd name="T93" fmla="*/ 7 h 255"/>
                <a:gd name="T94" fmla="*/ 11 w 105"/>
                <a:gd name="T95" fmla="*/ 7 h 255"/>
                <a:gd name="T96" fmla="*/ 8 w 105"/>
                <a:gd name="T97" fmla="*/ 1 h 255"/>
                <a:gd name="T98" fmla="*/ 15 w 105"/>
                <a:gd name="T99" fmla="*/ 3 h 255"/>
                <a:gd name="T100" fmla="*/ 26 w 105"/>
                <a:gd name="T101" fmla="*/ 7 h 255"/>
                <a:gd name="T102" fmla="*/ 38 w 105"/>
                <a:gd name="T103" fmla="*/ 9 h 255"/>
                <a:gd name="T104" fmla="*/ 42 w 105"/>
                <a:gd name="T105" fmla="*/ 8 h 255"/>
                <a:gd name="T106" fmla="*/ 46 w 105"/>
                <a:gd name="T107" fmla="*/ 5 h 255"/>
                <a:gd name="T108" fmla="*/ 60 w 105"/>
                <a:gd name="T109" fmla="*/ 20 h 255"/>
                <a:gd name="T110" fmla="*/ 62 w 105"/>
                <a:gd name="T111" fmla="*/ 31 h 255"/>
                <a:gd name="T112" fmla="*/ 63 w 105"/>
                <a:gd name="T113" fmla="*/ 40 h 255"/>
                <a:gd name="T114" fmla="*/ 63 w 105"/>
                <a:gd name="T115" fmla="*/ 52 h 255"/>
                <a:gd name="T116" fmla="*/ 65 w 105"/>
                <a:gd name="T117" fmla="*/ 58 h 255"/>
                <a:gd name="T118" fmla="*/ 69 w 105"/>
                <a:gd name="T119" fmla="*/ 63 h 255"/>
                <a:gd name="T120" fmla="*/ 74 w 105"/>
                <a:gd name="T121" fmla="*/ 70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" h="255">
                  <a:moveTo>
                    <a:pt x="66" y="88"/>
                  </a:moveTo>
                  <a:lnTo>
                    <a:pt x="65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5" y="85"/>
                  </a:lnTo>
                  <a:lnTo>
                    <a:pt x="66" y="85"/>
                  </a:lnTo>
                  <a:lnTo>
                    <a:pt x="67" y="85"/>
                  </a:lnTo>
                  <a:lnTo>
                    <a:pt x="68" y="85"/>
                  </a:lnTo>
                  <a:lnTo>
                    <a:pt x="68" y="87"/>
                  </a:lnTo>
                  <a:lnTo>
                    <a:pt x="67" y="87"/>
                  </a:lnTo>
                  <a:lnTo>
                    <a:pt x="66" y="88"/>
                  </a:lnTo>
                  <a:close/>
                  <a:moveTo>
                    <a:pt x="64" y="85"/>
                  </a:moveTo>
                  <a:lnTo>
                    <a:pt x="63" y="87"/>
                  </a:lnTo>
                  <a:lnTo>
                    <a:pt x="62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2" y="83"/>
                  </a:lnTo>
                  <a:lnTo>
                    <a:pt x="63" y="84"/>
                  </a:lnTo>
                  <a:lnTo>
                    <a:pt x="64" y="85"/>
                  </a:lnTo>
                  <a:close/>
                  <a:moveTo>
                    <a:pt x="74" y="71"/>
                  </a:moveTo>
                  <a:lnTo>
                    <a:pt x="70" y="71"/>
                  </a:lnTo>
                  <a:lnTo>
                    <a:pt x="64" y="71"/>
                  </a:lnTo>
                  <a:lnTo>
                    <a:pt x="63" y="72"/>
                  </a:lnTo>
                  <a:lnTo>
                    <a:pt x="63" y="74"/>
                  </a:lnTo>
                  <a:lnTo>
                    <a:pt x="61" y="79"/>
                  </a:lnTo>
                  <a:lnTo>
                    <a:pt x="60" y="81"/>
                  </a:lnTo>
                  <a:lnTo>
                    <a:pt x="58" y="84"/>
                  </a:lnTo>
                  <a:lnTo>
                    <a:pt x="55" y="88"/>
                  </a:lnTo>
                  <a:lnTo>
                    <a:pt x="55" y="90"/>
                  </a:lnTo>
                  <a:lnTo>
                    <a:pt x="55" y="92"/>
                  </a:lnTo>
                  <a:lnTo>
                    <a:pt x="56" y="98"/>
                  </a:lnTo>
                  <a:lnTo>
                    <a:pt x="58" y="104"/>
                  </a:lnTo>
                  <a:lnTo>
                    <a:pt x="59" y="106"/>
                  </a:lnTo>
                  <a:lnTo>
                    <a:pt x="60" y="115"/>
                  </a:lnTo>
                  <a:lnTo>
                    <a:pt x="60" y="121"/>
                  </a:lnTo>
                  <a:lnTo>
                    <a:pt x="61" y="124"/>
                  </a:lnTo>
                  <a:lnTo>
                    <a:pt x="61" y="129"/>
                  </a:lnTo>
                  <a:lnTo>
                    <a:pt x="63" y="131"/>
                  </a:lnTo>
                  <a:lnTo>
                    <a:pt x="65" y="133"/>
                  </a:lnTo>
                  <a:lnTo>
                    <a:pt x="70" y="134"/>
                  </a:lnTo>
                  <a:lnTo>
                    <a:pt x="72" y="135"/>
                  </a:lnTo>
                  <a:lnTo>
                    <a:pt x="76" y="138"/>
                  </a:lnTo>
                  <a:lnTo>
                    <a:pt x="83" y="146"/>
                  </a:lnTo>
                  <a:lnTo>
                    <a:pt x="87" y="152"/>
                  </a:lnTo>
                  <a:lnTo>
                    <a:pt x="91" y="156"/>
                  </a:lnTo>
                  <a:lnTo>
                    <a:pt x="98" y="165"/>
                  </a:lnTo>
                  <a:lnTo>
                    <a:pt x="102" y="172"/>
                  </a:lnTo>
                  <a:lnTo>
                    <a:pt x="103" y="178"/>
                  </a:lnTo>
                  <a:lnTo>
                    <a:pt x="104" y="179"/>
                  </a:lnTo>
                  <a:lnTo>
                    <a:pt x="102" y="184"/>
                  </a:lnTo>
                  <a:lnTo>
                    <a:pt x="101" y="192"/>
                  </a:lnTo>
                  <a:lnTo>
                    <a:pt x="102" y="197"/>
                  </a:lnTo>
                  <a:lnTo>
                    <a:pt x="101" y="205"/>
                  </a:lnTo>
                  <a:lnTo>
                    <a:pt x="101" y="214"/>
                  </a:lnTo>
                  <a:lnTo>
                    <a:pt x="100" y="218"/>
                  </a:lnTo>
                  <a:lnTo>
                    <a:pt x="98" y="219"/>
                  </a:lnTo>
                  <a:lnTo>
                    <a:pt x="95" y="220"/>
                  </a:lnTo>
                  <a:lnTo>
                    <a:pt x="87" y="221"/>
                  </a:lnTo>
                  <a:lnTo>
                    <a:pt x="85" y="222"/>
                  </a:lnTo>
                  <a:lnTo>
                    <a:pt x="85" y="224"/>
                  </a:lnTo>
                  <a:lnTo>
                    <a:pt x="83" y="228"/>
                  </a:lnTo>
                  <a:lnTo>
                    <a:pt x="81" y="233"/>
                  </a:lnTo>
                  <a:lnTo>
                    <a:pt x="81" y="235"/>
                  </a:lnTo>
                  <a:lnTo>
                    <a:pt x="81" y="235"/>
                  </a:lnTo>
                  <a:lnTo>
                    <a:pt x="82" y="237"/>
                  </a:lnTo>
                  <a:lnTo>
                    <a:pt x="84" y="243"/>
                  </a:lnTo>
                  <a:lnTo>
                    <a:pt x="85" y="252"/>
                  </a:lnTo>
                  <a:lnTo>
                    <a:pt x="84" y="253"/>
                  </a:lnTo>
                  <a:lnTo>
                    <a:pt x="82" y="254"/>
                  </a:lnTo>
                  <a:lnTo>
                    <a:pt x="79" y="254"/>
                  </a:lnTo>
                  <a:lnTo>
                    <a:pt x="78" y="253"/>
                  </a:lnTo>
                  <a:lnTo>
                    <a:pt x="78" y="252"/>
                  </a:lnTo>
                  <a:lnTo>
                    <a:pt x="77" y="250"/>
                  </a:lnTo>
                  <a:lnTo>
                    <a:pt x="78" y="248"/>
                  </a:lnTo>
                  <a:lnTo>
                    <a:pt x="79" y="246"/>
                  </a:lnTo>
                  <a:lnTo>
                    <a:pt x="78" y="244"/>
                  </a:lnTo>
                  <a:lnTo>
                    <a:pt x="76" y="243"/>
                  </a:lnTo>
                  <a:lnTo>
                    <a:pt x="73" y="241"/>
                  </a:lnTo>
                  <a:lnTo>
                    <a:pt x="68" y="235"/>
                  </a:lnTo>
                  <a:lnTo>
                    <a:pt x="63" y="230"/>
                  </a:lnTo>
                  <a:lnTo>
                    <a:pt x="60" y="227"/>
                  </a:lnTo>
                  <a:lnTo>
                    <a:pt x="57" y="225"/>
                  </a:lnTo>
                  <a:lnTo>
                    <a:pt x="57" y="224"/>
                  </a:lnTo>
                  <a:lnTo>
                    <a:pt x="56" y="222"/>
                  </a:lnTo>
                  <a:lnTo>
                    <a:pt x="56" y="220"/>
                  </a:lnTo>
                  <a:lnTo>
                    <a:pt x="56" y="219"/>
                  </a:lnTo>
                  <a:lnTo>
                    <a:pt x="55" y="217"/>
                  </a:lnTo>
                  <a:lnTo>
                    <a:pt x="52" y="214"/>
                  </a:lnTo>
                  <a:lnTo>
                    <a:pt x="51" y="212"/>
                  </a:lnTo>
                  <a:lnTo>
                    <a:pt x="51" y="210"/>
                  </a:lnTo>
                  <a:lnTo>
                    <a:pt x="52" y="208"/>
                  </a:lnTo>
                  <a:lnTo>
                    <a:pt x="55" y="206"/>
                  </a:lnTo>
                  <a:lnTo>
                    <a:pt x="57" y="202"/>
                  </a:lnTo>
                  <a:lnTo>
                    <a:pt x="57" y="198"/>
                  </a:lnTo>
                  <a:lnTo>
                    <a:pt x="60" y="192"/>
                  </a:lnTo>
                  <a:lnTo>
                    <a:pt x="61" y="187"/>
                  </a:lnTo>
                  <a:lnTo>
                    <a:pt x="61" y="183"/>
                  </a:lnTo>
                  <a:lnTo>
                    <a:pt x="61" y="180"/>
                  </a:lnTo>
                  <a:lnTo>
                    <a:pt x="60" y="174"/>
                  </a:lnTo>
                  <a:lnTo>
                    <a:pt x="59" y="170"/>
                  </a:lnTo>
                  <a:lnTo>
                    <a:pt x="55" y="164"/>
                  </a:lnTo>
                  <a:lnTo>
                    <a:pt x="54" y="163"/>
                  </a:lnTo>
                  <a:lnTo>
                    <a:pt x="50" y="164"/>
                  </a:lnTo>
                  <a:lnTo>
                    <a:pt x="46" y="165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35" y="167"/>
                  </a:lnTo>
                  <a:lnTo>
                    <a:pt x="33" y="167"/>
                  </a:lnTo>
                  <a:lnTo>
                    <a:pt x="32" y="169"/>
                  </a:lnTo>
                  <a:lnTo>
                    <a:pt x="32" y="169"/>
                  </a:lnTo>
                  <a:lnTo>
                    <a:pt x="27" y="164"/>
                  </a:lnTo>
                  <a:lnTo>
                    <a:pt x="24" y="159"/>
                  </a:lnTo>
                  <a:lnTo>
                    <a:pt x="19" y="151"/>
                  </a:lnTo>
                  <a:lnTo>
                    <a:pt x="18" y="150"/>
                  </a:lnTo>
                  <a:lnTo>
                    <a:pt x="16" y="148"/>
                  </a:lnTo>
                  <a:lnTo>
                    <a:pt x="15" y="148"/>
                  </a:lnTo>
                  <a:lnTo>
                    <a:pt x="13" y="150"/>
                  </a:lnTo>
                  <a:lnTo>
                    <a:pt x="11" y="151"/>
                  </a:lnTo>
                  <a:lnTo>
                    <a:pt x="11" y="151"/>
                  </a:lnTo>
                  <a:lnTo>
                    <a:pt x="10" y="150"/>
                  </a:lnTo>
                  <a:lnTo>
                    <a:pt x="10" y="149"/>
                  </a:lnTo>
                  <a:lnTo>
                    <a:pt x="8" y="146"/>
                  </a:lnTo>
                  <a:lnTo>
                    <a:pt x="7" y="144"/>
                  </a:lnTo>
                  <a:lnTo>
                    <a:pt x="5" y="143"/>
                  </a:lnTo>
                  <a:lnTo>
                    <a:pt x="3" y="142"/>
                  </a:lnTo>
                  <a:lnTo>
                    <a:pt x="4" y="141"/>
                  </a:lnTo>
                  <a:lnTo>
                    <a:pt x="5" y="140"/>
                  </a:lnTo>
                  <a:lnTo>
                    <a:pt x="5" y="140"/>
                  </a:lnTo>
                  <a:lnTo>
                    <a:pt x="4" y="139"/>
                  </a:lnTo>
                  <a:lnTo>
                    <a:pt x="0" y="137"/>
                  </a:lnTo>
                  <a:lnTo>
                    <a:pt x="0" y="136"/>
                  </a:lnTo>
                  <a:lnTo>
                    <a:pt x="3" y="135"/>
                  </a:lnTo>
                  <a:lnTo>
                    <a:pt x="5" y="134"/>
                  </a:lnTo>
                  <a:lnTo>
                    <a:pt x="7" y="132"/>
                  </a:lnTo>
                  <a:lnTo>
                    <a:pt x="8" y="129"/>
                  </a:lnTo>
                  <a:lnTo>
                    <a:pt x="9" y="126"/>
                  </a:lnTo>
                  <a:lnTo>
                    <a:pt x="10" y="124"/>
                  </a:lnTo>
                  <a:lnTo>
                    <a:pt x="10" y="122"/>
                  </a:lnTo>
                  <a:lnTo>
                    <a:pt x="10" y="120"/>
                  </a:lnTo>
                  <a:lnTo>
                    <a:pt x="11" y="117"/>
                  </a:lnTo>
                  <a:lnTo>
                    <a:pt x="11" y="114"/>
                  </a:lnTo>
                  <a:lnTo>
                    <a:pt x="10" y="113"/>
                  </a:lnTo>
                  <a:lnTo>
                    <a:pt x="10" y="111"/>
                  </a:lnTo>
                  <a:lnTo>
                    <a:pt x="10" y="107"/>
                  </a:lnTo>
                  <a:lnTo>
                    <a:pt x="12" y="105"/>
                  </a:lnTo>
                  <a:lnTo>
                    <a:pt x="19" y="103"/>
                  </a:lnTo>
                  <a:lnTo>
                    <a:pt x="24" y="101"/>
                  </a:lnTo>
                  <a:lnTo>
                    <a:pt x="25" y="99"/>
                  </a:lnTo>
                  <a:lnTo>
                    <a:pt x="27" y="98"/>
                  </a:lnTo>
                  <a:lnTo>
                    <a:pt x="27" y="96"/>
                  </a:lnTo>
                  <a:lnTo>
                    <a:pt x="27" y="95"/>
                  </a:lnTo>
                  <a:lnTo>
                    <a:pt x="23" y="95"/>
                  </a:lnTo>
                  <a:lnTo>
                    <a:pt x="22" y="94"/>
                  </a:lnTo>
                  <a:lnTo>
                    <a:pt x="19" y="88"/>
                  </a:lnTo>
                  <a:lnTo>
                    <a:pt x="21" y="81"/>
                  </a:lnTo>
                  <a:lnTo>
                    <a:pt x="21" y="78"/>
                  </a:lnTo>
                  <a:lnTo>
                    <a:pt x="21" y="74"/>
                  </a:lnTo>
                  <a:lnTo>
                    <a:pt x="21" y="72"/>
                  </a:lnTo>
                  <a:lnTo>
                    <a:pt x="19" y="71"/>
                  </a:lnTo>
                  <a:lnTo>
                    <a:pt x="18" y="70"/>
                  </a:lnTo>
                  <a:lnTo>
                    <a:pt x="19" y="65"/>
                  </a:lnTo>
                  <a:lnTo>
                    <a:pt x="20" y="65"/>
                  </a:lnTo>
                  <a:lnTo>
                    <a:pt x="22" y="60"/>
                  </a:lnTo>
                  <a:lnTo>
                    <a:pt x="23" y="57"/>
                  </a:lnTo>
                  <a:lnTo>
                    <a:pt x="22" y="55"/>
                  </a:lnTo>
                  <a:lnTo>
                    <a:pt x="21" y="51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21" y="47"/>
                  </a:lnTo>
                  <a:lnTo>
                    <a:pt x="22" y="46"/>
                  </a:lnTo>
                  <a:lnTo>
                    <a:pt x="24" y="46"/>
                  </a:lnTo>
                  <a:lnTo>
                    <a:pt x="26" y="45"/>
                  </a:lnTo>
                  <a:lnTo>
                    <a:pt x="32" y="39"/>
                  </a:lnTo>
                  <a:lnTo>
                    <a:pt x="32" y="38"/>
                  </a:lnTo>
                  <a:lnTo>
                    <a:pt x="31" y="35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4" y="24"/>
                  </a:lnTo>
                  <a:lnTo>
                    <a:pt x="21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1" y="13"/>
                  </a:lnTo>
                  <a:lnTo>
                    <a:pt x="19" y="12"/>
                  </a:lnTo>
                  <a:lnTo>
                    <a:pt x="18" y="9"/>
                  </a:lnTo>
                  <a:lnTo>
                    <a:pt x="18" y="8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1"/>
                  </a:lnTo>
                  <a:lnTo>
                    <a:pt x="9" y="1"/>
                  </a:lnTo>
                  <a:lnTo>
                    <a:pt x="10" y="0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5" y="7"/>
                  </a:lnTo>
                  <a:lnTo>
                    <a:pt x="26" y="7"/>
                  </a:lnTo>
                  <a:lnTo>
                    <a:pt x="28" y="7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42" y="9"/>
                  </a:lnTo>
                  <a:lnTo>
                    <a:pt x="42" y="8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2" y="5"/>
                  </a:lnTo>
                  <a:lnTo>
                    <a:pt x="43" y="3"/>
                  </a:lnTo>
                  <a:lnTo>
                    <a:pt x="46" y="5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9" y="18"/>
                  </a:lnTo>
                  <a:lnTo>
                    <a:pt x="60" y="20"/>
                  </a:lnTo>
                  <a:lnTo>
                    <a:pt x="60" y="22"/>
                  </a:lnTo>
                  <a:lnTo>
                    <a:pt x="62" y="27"/>
                  </a:lnTo>
                  <a:lnTo>
                    <a:pt x="62" y="30"/>
                  </a:lnTo>
                  <a:lnTo>
                    <a:pt x="62" y="31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3" y="40"/>
                  </a:lnTo>
                  <a:lnTo>
                    <a:pt x="64" y="43"/>
                  </a:lnTo>
                  <a:lnTo>
                    <a:pt x="65" y="45"/>
                  </a:lnTo>
                  <a:lnTo>
                    <a:pt x="64" y="48"/>
                  </a:lnTo>
                  <a:lnTo>
                    <a:pt x="63" y="52"/>
                  </a:lnTo>
                  <a:lnTo>
                    <a:pt x="62" y="53"/>
                  </a:lnTo>
                  <a:lnTo>
                    <a:pt x="63" y="55"/>
                  </a:lnTo>
                  <a:lnTo>
                    <a:pt x="63" y="56"/>
                  </a:lnTo>
                  <a:lnTo>
                    <a:pt x="65" y="58"/>
                  </a:lnTo>
                  <a:lnTo>
                    <a:pt x="66" y="60"/>
                  </a:lnTo>
                  <a:lnTo>
                    <a:pt x="67" y="62"/>
                  </a:lnTo>
                  <a:lnTo>
                    <a:pt x="68" y="63"/>
                  </a:lnTo>
                  <a:lnTo>
                    <a:pt x="69" y="63"/>
                  </a:lnTo>
                  <a:lnTo>
                    <a:pt x="70" y="64"/>
                  </a:lnTo>
                  <a:lnTo>
                    <a:pt x="71" y="65"/>
                  </a:lnTo>
                  <a:lnTo>
                    <a:pt x="73" y="67"/>
                  </a:lnTo>
                  <a:lnTo>
                    <a:pt x="74" y="70"/>
                  </a:lnTo>
                  <a:lnTo>
                    <a:pt x="74" y="7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8" name="Freeform 1097">
              <a:extLst>
                <a:ext uri="{FF2B5EF4-FFF2-40B4-BE49-F238E27FC236}">
                  <a16:creationId xmlns:a16="http://schemas.microsoft.com/office/drawing/2014/main" id="{78E1783B-8F9E-CAC5-8A9A-73D1F5351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9600" y="10385913"/>
              <a:ext cx="5493" cy="5493"/>
            </a:xfrm>
            <a:custGeom>
              <a:avLst/>
              <a:gdLst>
                <a:gd name="T0" fmla="*/ 1 w 4"/>
                <a:gd name="T1" fmla="*/ 3 h 4"/>
                <a:gd name="T2" fmla="*/ 0 w 4"/>
                <a:gd name="T3" fmla="*/ 3 h 4"/>
                <a:gd name="T4" fmla="*/ 0 w 4"/>
                <a:gd name="T5" fmla="*/ 3 h 4"/>
                <a:gd name="T6" fmla="*/ 0 w 4"/>
                <a:gd name="T7" fmla="*/ 1 h 4"/>
                <a:gd name="T8" fmla="*/ 0 w 4"/>
                <a:gd name="T9" fmla="*/ 0 h 4"/>
                <a:gd name="T10" fmla="*/ 1 w 4"/>
                <a:gd name="T11" fmla="*/ 0 h 4"/>
                <a:gd name="T12" fmla="*/ 2 w 4"/>
                <a:gd name="T13" fmla="*/ 0 h 4"/>
                <a:gd name="T14" fmla="*/ 3 w 4"/>
                <a:gd name="T15" fmla="*/ 0 h 4"/>
                <a:gd name="T16" fmla="*/ 3 w 4"/>
                <a:gd name="T17" fmla="*/ 2 h 4"/>
                <a:gd name="T18" fmla="*/ 2 w 4"/>
                <a:gd name="T19" fmla="*/ 2 h 4"/>
                <a:gd name="T20" fmla="*/ 1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49" name="Freeform 1098">
              <a:extLst>
                <a:ext uri="{FF2B5EF4-FFF2-40B4-BE49-F238E27FC236}">
                  <a16:creationId xmlns:a16="http://schemas.microsoft.com/office/drawing/2014/main" id="{78551FFC-D413-9EBE-FD66-6BDD64B5F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4103" y="10385913"/>
              <a:ext cx="5497" cy="5493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4 h 5"/>
                <a:gd name="T4" fmla="*/ 2 w 5"/>
                <a:gd name="T5" fmla="*/ 4 h 5"/>
                <a:gd name="T6" fmla="*/ 0 w 5"/>
                <a:gd name="T7" fmla="*/ 2 h 5"/>
                <a:gd name="T8" fmla="*/ 1 w 5"/>
                <a:gd name="T9" fmla="*/ 1 h 5"/>
                <a:gd name="T10" fmla="*/ 2 w 5"/>
                <a:gd name="T11" fmla="*/ 0 h 5"/>
                <a:gd name="T12" fmla="*/ 3 w 5"/>
                <a:gd name="T13" fmla="*/ 1 h 5"/>
                <a:gd name="T14" fmla="*/ 4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0" name="Freeform 1100">
              <a:extLst>
                <a:ext uri="{FF2B5EF4-FFF2-40B4-BE49-F238E27FC236}">
                  <a16:creationId xmlns:a16="http://schemas.microsoft.com/office/drawing/2014/main" id="{2F45FF25-BE18-5457-BF58-E34EC1BEC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13754" y="10325465"/>
              <a:ext cx="428625" cy="692394"/>
            </a:xfrm>
            <a:custGeom>
              <a:avLst/>
              <a:gdLst>
                <a:gd name="T0" fmla="*/ 142 w 342"/>
                <a:gd name="T1" fmla="*/ 50 h 555"/>
                <a:gd name="T2" fmla="*/ 143 w 342"/>
                <a:gd name="T3" fmla="*/ 51 h 555"/>
                <a:gd name="T4" fmla="*/ 69 w 342"/>
                <a:gd name="T5" fmla="*/ 554 h 555"/>
                <a:gd name="T6" fmla="*/ 59 w 342"/>
                <a:gd name="T7" fmla="*/ 527 h 555"/>
                <a:gd name="T8" fmla="*/ 57 w 342"/>
                <a:gd name="T9" fmla="*/ 497 h 555"/>
                <a:gd name="T10" fmla="*/ 53 w 342"/>
                <a:gd name="T11" fmla="*/ 454 h 555"/>
                <a:gd name="T12" fmla="*/ 42 w 342"/>
                <a:gd name="T13" fmla="*/ 427 h 555"/>
                <a:gd name="T14" fmla="*/ 44 w 342"/>
                <a:gd name="T15" fmla="*/ 389 h 555"/>
                <a:gd name="T16" fmla="*/ 69 w 342"/>
                <a:gd name="T17" fmla="*/ 354 h 555"/>
                <a:gd name="T18" fmla="*/ 85 w 342"/>
                <a:gd name="T19" fmla="*/ 323 h 555"/>
                <a:gd name="T20" fmla="*/ 84 w 342"/>
                <a:gd name="T21" fmla="*/ 289 h 555"/>
                <a:gd name="T22" fmla="*/ 80 w 342"/>
                <a:gd name="T23" fmla="*/ 276 h 555"/>
                <a:gd name="T24" fmla="*/ 88 w 342"/>
                <a:gd name="T25" fmla="*/ 256 h 555"/>
                <a:gd name="T26" fmla="*/ 87 w 342"/>
                <a:gd name="T27" fmla="*/ 206 h 555"/>
                <a:gd name="T28" fmla="*/ 55 w 342"/>
                <a:gd name="T29" fmla="*/ 195 h 555"/>
                <a:gd name="T30" fmla="*/ 6 w 342"/>
                <a:gd name="T31" fmla="*/ 180 h 555"/>
                <a:gd name="T32" fmla="*/ 0 w 342"/>
                <a:gd name="T33" fmla="*/ 148 h 555"/>
                <a:gd name="T34" fmla="*/ 42 w 342"/>
                <a:gd name="T35" fmla="*/ 134 h 555"/>
                <a:gd name="T36" fmla="*/ 85 w 342"/>
                <a:gd name="T37" fmla="*/ 119 h 555"/>
                <a:gd name="T38" fmla="*/ 111 w 342"/>
                <a:gd name="T39" fmla="*/ 132 h 555"/>
                <a:gd name="T40" fmla="*/ 137 w 342"/>
                <a:gd name="T41" fmla="*/ 135 h 555"/>
                <a:gd name="T42" fmla="*/ 133 w 342"/>
                <a:gd name="T43" fmla="*/ 171 h 555"/>
                <a:gd name="T44" fmla="*/ 134 w 342"/>
                <a:gd name="T45" fmla="*/ 187 h 555"/>
                <a:gd name="T46" fmla="*/ 156 w 342"/>
                <a:gd name="T47" fmla="*/ 209 h 555"/>
                <a:gd name="T48" fmla="*/ 162 w 342"/>
                <a:gd name="T49" fmla="*/ 218 h 555"/>
                <a:gd name="T50" fmla="*/ 163 w 342"/>
                <a:gd name="T51" fmla="*/ 189 h 555"/>
                <a:gd name="T52" fmla="*/ 180 w 342"/>
                <a:gd name="T53" fmla="*/ 162 h 555"/>
                <a:gd name="T54" fmla="*/ 165 w 342"/>
                <a:gd name="T55" fmla="*/ 117 h 555"/>
                <a:gd name="T56" fmla="*/ 139 w 342"/>
                <a:gd name="T57" fmla="*/ 89 h 555"/>
                <a:gd name="T58" fmla="*/ 133 w 342"/>
                <a:gd name="T59" fmla="*/ 53 h 555"/>
                <a:gd name="T60" fmla="*/ 152 w 342"/>
                <a:gd name="T61" fmla="*/ 36 h 555"/>
                <a:gd name="T62" fmla="*/ 179 w 342"/>
                <a:gd name="T63" fmla="*/ 31 h 555"/>
                <a:gd name="T64" fmla="*/ 210 w 342"/>
                <a:gd name="T65" fmla="*/ 37 h 555"/>
                <a:gd name="T66" fmla="*/ 241 w 342"/>
                <a:gd name="T67" fmla="*/ 36 h 555"/>
                <a:gd name="T68" fmla="*/ 265 w 342"/>
                <a:gd name="T69" fmla="*/ 30 h 555"/>
                <a:gd name="T70" fmla="*/ 304 w 342"/>
                <a:gd name="T71" fmla="*/ 16 h 555"/>
                <a:gd name="T72" fmla="*/ 332 w 342"/>
                <a:gd name="T73" fmla="*/ 8 h 555"/>
                <a:gd name="T74" fmla="*/ 327 w 342"/>
                <a:gd name="T75" fmla="*/ 25 h 555"/>
                <a:gd name="T76" fmla="*/ 330 w 342"/>
                <a:gd name="T77" fmla="*/ 59 h 555"/>
                <a:gd name="T78" fmla="*/ 327 w 342"/>
                <a:gd name="T79" fmla="*/ 80 h 555"/>
                <a:gd name="T80" fmla="*/ 331 w 342"/>
                <a:gd name="T81" fmla="*/ 98 h 555"/>
                <a:gd name="T82" fmla="*/ 336 w 342"/>
                <a:gd name="T83" fmla="*/ 124 h 555"/>
                <a:gd name="T84" fmla="*/ 340 w 342"/>
                <a:gd name="T85" fmla="*/ 134 h 555"/>
                <a:gd name="T86" fmla="*/ 334 w 342"/>
                <a:gd name="T87" fmla="*/ 151 h 555"/>
                <a:gd name="T88" fmla="*/ 317 w 342"/>
                <a:gd name="T89" fmla="*/ 182 h 555"/>
                <a:gd name="T90" fmla="*/ 289 w 342"/>
                <a:gd name="T91" fmla="*/ 207 h 555"/>
                <a:gd name="T92" fmla="*/ 270 w 342"/>
                <a:gd name="T93" fmla="*/ 217 h 555"/>
                <a:gd name="T94" fmla="*/ 219 w 342"/>
                <a:gd name="T95" fmla="*/ 244 h 555"/>
                <a:gd name="T96" fmla="*/ 198 w 342"/>
                <a:gd name="T97" fmla="*/ 271 h 555"/>
                <a:gd name="T98" fmla="*/ 180 w 342"/>
                <a:gd name="T99" fmla="*/ 281 h 555"/>
                <a:gd name="T100" fmla="*/ 144 w 342"/>
                <a:gd name="T101" fmla="*/ 307 h 555"/>
                <a:gd name="T102" fmla="*/ 153 w 342"/>
                <a:gd name="T103" fmla="*/ 342 h 555"/>
                <a:gd name="T104" fmla="*/ 166 w 342"/>
                <a:gd name="T105" fmla="*/ 399 h 555"/>
                <a:gd name="T106" fmla="*/ 171 w 342"/>
                <a:gd name="T107" fmla="*/ 393 h 555"/>
                <a:gd name="T108" fmla="*/ 166 w 342"/>
                <a:gd name="T109" fmla="*/ 447 h 555"/>
                <a:gd name="T110" fmla="*/ 159 w 342"/>
                <a:gd name="T111" fmla="*/ 471 h 555"/>
                <a:gd name="T112" fmla="*/ 80 w 342"/>
                <a:gd name="T113" fmla="*/ 517 h 555"/>
                <a:gd name="T114" fmla="*/ 86 w 342"/>
                <a:gd name="T115" fmla="*/ 527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2" h="555">
                  <a:moveTo>
                    <a:pt x="142" y="50"/>
                  </a:moveTo>
                  <a:lnTo>
                    <a:pt x="141" y="49"/>
                  </a:lnTo>
                  <a:lnTo>
                    <a:pt x="140" y="48"/>
                  </a:lnTo>
                  <a:lnTo>
                    <a:pt x="139" y="49"/>
                  </a:lnTo>
                  <a:lnTo>
                    <a:pt x="138" y="50"/>
                  </a:lnTo>
                  <a:lnTo>
                    <a:pt x="140" y="52"/>
                  </a:lnTo>
                  <a:lnTo>
                    <a:pt x="141" y="52"/>
                  </a:lnTo>
                  <a:lnTo>
                    <a:pt x="142" y="50"/>
                  </a:lnTo>
                  <a:close/>
                  <a:moveTo>
                    <a:pt x="144" y="53"/>
                  </a:moveTo>
                  <a:lnTo>
                    <a:pt x="145" y="52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5" y="50"/>
                  </a:lnTo>
                  <a:lnTo>
                    <a:pt x="144" y="50"/>
                  </a:lnTo>
                  <a:lnTo>
                    <a:pt x="143" y="50"/>
                  </a:lnTo>
                  <a:lnTo>
                    <a:pt x="143" y="51"/>
                  </a:lnTo>
                  <a:lnTo>
                    <a:pt x="143" y="53"/>
                  </a:lnTo>
                  <a:lnTo>
                    <a:pt x="143" y="53"/>
                  </a:lnTo>
                  <a:lnTo>
                    <a:pt x="144" y="53"/>
                  </a:lnTo>
                  <a:close/>
                  <a:moveTo>
                    <a:pt x="86" y="553"/>
                  </a:moveTo>
                  <a:lnTo>
                    <a:pt x="82" y="553"/>
                  </a:lnTo>
                  <a:lnTo>
                    <a:pt x="76" y="553"/>
                  </a:lnTo>
                  <a:lnTo>
                    <a:pt x="72" y="553"/>
                  </a:lnTo>
                  <a:lnTo>
                    <a:pt x="69" y="554"/>
                  </a:lnTo>
                  <a:lnTo>
                    <a:pt x="64" y="553"/>
                  </a:lnTo>
                  <a:lnTo>
                    <a:pt x="61" y="553"/>
                  </a:lnTo>
                  <a:lnTo>
                    <a:pt x="61" y="541"/>
                  </a:lnTo>
                  <a:lnTo>
                    <a:pt x="59" y="539"/>
                  </a:lnTo>
                  <a:lnTo>
                    <a:pt x="59" y="535"/>
                  </a:lnTo>
                  <a:lnTo>
                    <a:pt x="58" y="533"/>
                  </a:lnTo>
                  <a:lnTo>
                    <a:pt x="59" y="530"/>
                  </a:lnTo>
                  <a:lnTo>
                    <a:pt x="59" y="527"/>
                  </a:lnTo>
                  <a:lnTo>
                    <a:pt x="59" y="523"/>
                  </a:lnTo>
                  <a:lnTo>
                    <a:pt x="56" y="522"/>
                  </a:lnTo>
                  <a:lnTo>
                    <a:pt x="55" y="521"/>
                  </a:lnTo>
                  <a:lnTo>
                    <a:pt x="54" y="519"/>
                  </a:lnTo>
                  <a:lnTo>
                    <a:pt x="54" y="514"/>
                  </a:lnTo>
                  <a:lnTo>
                    <a:pt x="57" y="510"/>
                  </a:lnTo>
                  <a:lnTo>
                    <a:pt x="57" y="500"/>
                  </a:lnTo>
                  <a:lnTo>
                    <a:pt x="57" y="497"/>
                  </a:lnTo>
                  <a:lnTo>
                    <a:pt x="57" y="490"/>
                  </a:lnTo>
                  <a:lnTo>
                    <a:pt x="57" y="482"/>
                  </a:lnTo>
                  <a:lnTo>
                    <a:pt x="57" y="475"/>
                  </a:lnTo>
                  <a:lnTo>
                    <a:pt x="57" y="469"/>
                  </a:lnTo>
                  <a:lnTo>
                    <a:pt x="56" y="466"/>
                  </a:lnTo>
                  <a:lnTo>
                    <a:pt x="55" y="464"/>
                  </a:lnTo>
                  <a:lnTo>
                    <a:pt x="54" y="461"/>
                  </a:lnTo>
                  <a:lnTo>
                    <a:pt x="53" y="454"/>
                  </a:lnTo>
                  <a:lnTo>
                    <a:pt x="51" y="449"/>
                  </a:lnTo>
                  <a:lnTo>
                    <a:pt x="48" y="445"/>
                  </a:lnTo>
                  <a:lnTo>
                    <a:pt x="47" y="444"/>
                  </a:lnTo>
                  <a:lnTo>
                    <a:pt x="47" y="441"/>
                  </a:lnTo>
                  <a:lnTo>
                    <a:pt x="44" y="437"/>
                  </a:lnTo>
                  <a:lnTo>
                    <a:pt x="42" y="434"/>
                  </a:lnTo>
                  <a:lnTo>
                    <a:pt x="42" y="433"/>
                  </a:lnTo>
                  <a:lnTo>
                    <a:pt x="42" y="427"/>
                  </a:lnTo>
                  <a:lnTo>
                    <a:pt x="40" y="418"/>
                  </a:lnTo>
                  <a:lnTo>
                    <a:pt x="39" y="412"/>
                  </a:lnTo>
                  <a:lnTo>
                    <a:pt x="36" y="404"/>
                  </a:lnTo>
                  <a:lnTo>
                    <a:pt x="34" y="399"/>
                  </a:lnTo>
                  <a:lnTo>
                    <a:pt x="34" y="399"/>
                  </a:lnTo>
                  <a:lnTo>
                    <a:pt x="34" y="397"/>
                  </a:lnTo>
                  <a:lnTo>
                    <a:pt x="39" y="393"/>
                  </a:lnTo>
                  <a:lnTo>
                    <a:pt x="44" y="389"/>
                  </a:lnTo>
                  <a:lnTo>
                    <a:pt x="48" y="382"/>
                  </a:lnTo>
                  <a:lnTo>
                    <a:pt x="53" y="378"/>
                  </a:lnTo>
                  <a:lnTo>
                    <a:pt x="58" y="373"/>
                  </a:lnTo>
                  <a:lnTo>
                    <a:pt x="63" y="367"/>
                  </a:lnTo>
                  <a:lnTo>
                    <a:pt x="69" y="360"/>
                  </a:lnTo>
                  <a:lnTo>
                    <a:pt x="70" y="360"/>
                  </a:lnTo>
                  <a:lnTo>
                    <a:pt x="71" y="359"/>
                  </a:lnTo>
                  <a:lnTo>
                    <a:pt x="69" y="354"/>
                  </a:lnTo>
                  <a:lnTo>
                    <a:pt x="72" y="347"/>
                  </a:lnTo>
                  <a:lnTo>
                    <a:pt x="72" y="343"/>
                  </a:lnTo>
                  <a:lnTo>
                    <a:pt x="72" y="339"/>
                  </a:lnTo>
                  <a:lnTo>
                    <a:pt x="73" y="337"/>
                  </a:lnTo>
                  <a:lnTo>
                    <a:pt x="74" y="336"/>
                  </a:lnTo>
                  <a:lnTo>
                    <a:pt x="78" y="332"/>
                  </a:lnTo>
                  <a:lnTo>
                    <a:pt x="82" y="328"/>
                  </a:lnTo>
                  <a:lnTo>
                    <a:pt x="85" y="323"/>
                  </a:lnTo>
                  <a:lnTo>
                    <a:pt x="89" y="315"/>
                  </a:lnTo>
                  <a:lnTo>
                    <a:pt x="89" y="313"/>
                  </a:lnTo>
                  <a:lnTo>
                    <a:pt x="89" y="311"/>
                  </a:lnTo>
                  <a:lnTo>
                    <a:pt x="88" y="308"/>
                  </a:lnTo>
                  <a:lnTo>
                    <a:pt x="86" y="304"/>
                  </a:lnTo>
                  <a:lnTo>
                    <a:pt x="84" y="300"/>
                  </a:lnTo>
                  <a:lnTo>
                    <a:pt x="82" y="294"/>
                  </a:lnTo>
                  <a:lnTo>
                    <a:pt x="84" y="289"/>
                  </a:lnTo>
                  <a:lnTo>
                    <a:pt x="85" y="287"/>
                  </a:lnTo>
                  <a:lnTo>
                    <a:pt x="85" y="285"/>
                  </a:lnTo>
                  <a:lnTo>
                    <a:pt x="83" y="283"/>
                  </a:lnTo>
                  <a:lnTo>
                    <a:pt x="81" y="282"/>
                  </a:lnTo>
                  <a:lnTo>
                    <a:pt x="80" y="281"/>
                  </a:lnTo>
                  <a:lnTo>
                    <a:pt x="80" y="279"/>
                  </a:lnTo>
                  <a:lnTo>
                    <a:pt x="80" y="277"/>
                  </a:lnTo>
                  <a:lnTo>
                    <a:pt x="80" y="276"/>
                  </a:lnTo>
                  <a:lnTo>
                    <a:pt x="85" y="273"/>
                  </a:lnTo>
                  <a:lnTo>
                    <a:pt x="85" y="272"/>
                  </a:lnTo>
                  <a:lnTo>
                    <a:pt x="86" y="271"/>
                  </a:lnTo>
                  <a:lnTo>
                    <a:pt x="86" y="269"/>
                  </a:lnTo>
                  <a:lnTo>
                    <a:pt x="88" y="264"/>
                  </a:lnTo>
                  <a:lnTo>
                    <a:pt x="89" y="260"/>
                  </a:lnTo>
                  <a:lnTo>
                    <a:pt x="89" y="258"/>
                  </a:lnTo>
                  <a:lnTo>
                    <a:pt x="88" y="256"/>
                  </a:lnTo>
                  <a:lnTo>
                    <a:pt x="88" y="254"/>
                  </a:lnTo>
                  <a:lnTo>
                    <a:pt x="88" y="250"/>
                  </a:lnTo>
                  <a:lnTo>
                    <a:pt x="88" y="239"/>
                  </a:lnTo>
                  <a:lnTo>
                    <a:pt x="89" y="229"/>
                  </a:lnTo>
                  <a:lnTo>
                    <a:pt x="88" y="222"/>
                  </a:lnTo>
                  <a:lnTo>
                    <a:pt x="85" y="215"/>
                  </a:lnTo>
                  <a:lnTo>
                    <a:pt x="85" y="210"/>
                  </a:lnTo>
                  <a:lnTo>
                    <a:pt x="87" y="206"/>
                  </a:lnTo>
                  <a:lnTo>
                    <a:pt x="88" y="204"/>
                  </a:lnTo>
                  <a:lnTo>
                    <a:pt x="86" y="204"/>
                  </a:lnTo>
                  <a:lnTo>
                    <a:pt x="83" y="204"/>
                  </a:lnTo>
                  <a:lnTo>
                    <a:pt x="81" y="203"/>
                  </a:lnTo>
                  <a:lnTo>
                    <a:pt x="77" y="200"/>
                  </a:lnTo>
                  <a:lnTo>
                    <a:pt x="72" y="198"/>
                  </a:lnTo>
                  <a:lnTo>
                    <a:pt x="65" y="196"/>
                  </a:lnTo>
                  <a:lnTo>
                    <a:pt x="55" y="195"/>
                  </a:lnTo>
                  <a:lnTo>
                    <a:pt x="47" y="188"/>
                  </a:lnTo>
                  <a:lnTo>
                    <a:pt x="41" y="187"/>
                  </a:lnTo>
                  <a:lnTo>
                    <a:pt x="39" y="186"/>
                  </a:lnTo>
                  <a:lnTo>
                    <a:pt x="33" y="182"/>
                  </a:lnTo>
                  <a:lnTo>
                    <a:pt x="23" y="181"/>
                  </a:lnTo>
                  <a:lnTo>
                    <a:pt x="13" y="181"/>
                  </a:lnTo>
                  <a:lnTo>
                    <a:pt x="7" y="181"/>
                  </a:lnTo>
                  <a:lnTo>
                    <a:pt x="6" y="180"/>
                  </a:lnTo>
                  <a:lnTo>
                    <a:pt x="6" y="174"/>
                  </a:lnTo>
                  <a:lnTo>
                    <a:pt x="6" y="169"/>
                  </a:lnTo>
                  <a:lnTo>
                    <a:pt x="5" y="165"/>
                  </a:lnTo>
                  <a:lnTo>
                    <a:pt x="5" y="159"/>
                  </a:lnTo>
                  <a:lnTo>
                    <a:pt x="2" y="157"/>
                  </a:lnTo>
                  <a:lnTo>
                    <a:pt x="1" y="154"/>
                  </a:lnTo>
                  <a:lnTo>
                    <a:pt x="0" y="150"/>
                  </a:lnTo>
                  <a:lnTo>
                    <a:pt x="0" y="148"/>
                  </a:lnTo>
                  <a:lnTo>
                    <a:pt x="0" y="148"/>
                  </a:lnTo>
                  <a:lnTo>
                    <a:pt x="7" y="145"/>
                  </a:lnTo>
                  <a:lnTo>
                    <a:pt x="10" y="143"/>
                  </a:lnTo>
                  <a:lnTo>
                    <a:pt x="15" y="141"/>
                  </a:lnTo>
                  <a:lnTo>
                    <a:pt x="22" y="140"/>
                  </a:lnTo>
                  <a:lnTo>
                    <a:pt x="30" y="138"/>
                  </a:lnTo>
                  <a:lnTo>
                    <a:pt x="36" y="136"/>
                  </a:lnTo>
                  <a:lnTo>
                    <a:pt x="42" y="134"/>
                  </a:lnTo>
                  <a:lnTo>
                    <a:pt x="45" y="132"/>
                  </a:lnTo>
                  <a:lnTo>
                    <a:pt x="48" y="131"/>
                  </a:lnTo>
                  <a:lnTo>
                    <a:pt x="57" y="129"/>
                  </a:lnTo>
                  <a:lnTo>
                    <a:pt x="59" y="127"/>
                  </a:lnTo>
                  <a:lnTo>
                    <a:pt x="64" y="126"/>
                  </a:lnTo>
                  <a:lnTo>
                    <a:pt x="65" y="126"/>
                  </a:lnTo>
                  <a:lnTo>
                    <a:pt x="75" y="123"/>
                  </a:lnTo>
                  <a:lnTo>
                    <a:pt x="85" y="119"/>
                  </a:lnTo>
                  <a:lnTo>
                    <a:pt x="89" y="118"/>
                  </a:lnTo>
                  <a:lnTo>
                    <a:pt x="96" y="115"/>
                  </a:lnTo>
                  <a:lnTo>
                    <a:pt x="97" y="116"/>
                  </a:lnTo>
                  <a:lnTo>
                    <a:pt x="102" y="124"/>
                  </a:lnTo>
                  <a:lnTo>
                    <a:pt x="105" y="129"/>
                  </a:lnTo>
                  <a:lnTo>
                    <a:pt x="110" y="134"/>
                  </a:lnTo>
                  <a:lnTo>
                    <a:pt x="110" y="134"/>
                  </a:lnTo>
                  <a:lnTo>
                    <a:pt x="111" y="132"/>
                  </a:lnTo>
                  <a:lnTo>
                    <a:pt x="113" y="132"/>
                  </a:lnTo>
                  <a:lnTo>
                    <a:pt x="120" y="131"/>
                  </a:lnTo>
                  <a:lnTo>
                    <a:pt x="123" y="131"/>
                  </a:lnTo>
                  <a:lnTo>
                    <a:pt x="124" y="130"/>
                  </a:lnTo>
                  <a:lnTo>
                    <a:pt x="128" y="129"/>
                  </a:lnTo>
                  <a:lnTo>
                    <a:pt x="132" y="128"/>
                  </a:lnTo>
                  <a:lnTo>
                    <a:pt x="133" y="129"/>
                  </a:lnTo>
                  <a:lnTo>
                    <a:pt x="137" y="135"/>
                  </a:lnTo>
                  <a:lnTo>
                    <a:pt x="138" y="139"/>
                  </a:lnTo>
                  <a:lnTo>
                    <a:pt x="139" y="145"/>
                  </a:lnTo>
                  <a:lnTo>
                    <a:pt x="139" y="148"/>
                  </a:lnTo>
                  <a:lnTo>
                    <a:pt x="139" y="152"/>
                  </a:lnTo>
                  <a:lnTo>
                    <a:pt x="138" y="157"/>
                  </a:lnTo>
                  <a:lnTo>
                    <a:pt x="135" y="163"/>
                  </a:lnTo>
                  <a:lnTo>
                    <a:pt x="135" y="167"/>
                  </a:lnTo>
                  <a:lnTo>
                    <a:pt x="133" y="171"/>
                  </a:lnTo>
                  <a:lnTo>
                    <a:pt x="130" y="173"/>
                  </a:lnTo>
                  <a:lnTo>
                    <a:pt x="129" y="175"/>
                  </a:lnTo>
                  <a:lnTo>
                    <a:pt x="129" y="177"/>
                  </a:lnTo>
                  <a:lnTo>
                    <a:pt x="130" y="179"/>
                  </a:lnTo>
                  <a:lnTo>
                    <a:pt x="133" y="182"/>
                  </a:lnTo>
                  <a:lnTo>
                    <a:pt x="134" y="184"/>
                  </a:lnTo>
                  <a:lnTo>
                    <a:pt x="134" y="185"/>
                  </a:lnTo>
                  <a:lnTo>
                    <a:pt x="134" y="187"/>
                  </a:lnTo>
                  <a:lnTo>
                    <a:pt x="135" y="189"/>
                  </a:lnTo>
                  <a:lnTo>
                    <a:pt x="135" y="190"/>
                  </a:lnTo>
                  <a:lnTo>
                    <a:pt x="138" y="192"/>
                  </a:lnTo>
                  <a:lnTo>
                    <a:pt x="141" y="195"/>
                  </a:lnTo>
                  <a:lnTo>
                    <a:pt x="146" y="200"/>
                  </a:lnTo>
                  <a:lnTo>
                    <a:pt x="151" y="206"/>
                  </a:lnTo>
                  <a:lnTo>
                    <a:pt x="154" y="208"/>
                  </a:lnTo>
                  <a:lnTo>
                    <a:pt x="156" y="209"/>
                  </a:lnTo>
                  <a:lnTo>
                    <a:pt x="157" y="211"/>
                  </a:lnTo>
                  <a:lnTo>
                    <a:pt x="156" y="213"/>
                  </a:lnTo>
                  <a:lnTo>
                    <a:pt x="155" y="215"/>
                  </a:lnTo>
                  <a:lnTo>
                    <a:pt x="156" y="217"/>
                  </a:lnTo>
                  <a:lnTo>
                    <a:pt x="156" y="218"/>
                  </a:lnTo>
                  <a:lnTo>
                    <a:pt x="157" y="219"/>
                  </a:lnTo>
                  <a:lnTo>
                    <a:pt x="160" y="219"/>
                  </a:lnTo>
                  <a:lnTo>
                    <a:pt x="162" y="218"/>
                  </a:lnTo>
                  <a:lnTo>
                    <a:pt x="163" y="217"/>
                  </a:lnTo>
                  <a:lnTo>
                    <a:pt x="162" y="208"/>
                  </a:lnTo>
                  <a:lnTo>
                    <a:pt x="160" y="202"/>
                  </a:lnTo>
                  <a:lnTo>
                    <a:pt x="159" y="200"/>
                  </a:lnTo>
                  <a:lnTo>
                    <a:pt x="159" y="200"/>
                  </a:lnTo>
                  <a:lnTo>
                    <a:pt x="159" y="198"/>
                  </a:lnTo>
                  <a:lnTo>
                    <a:pt x="161" y="193"/>
                  </a:lnTo>
                  <a:lnTo>
                    <a:pt x="163" y="189"/>
                  </a:lnTo>
                  <a:lnTo>
                    <a:pt x="163" y="187"/>
                  </a:lnTo>
                  <a:lnTo>
                    <a:pt x="165" y="186"/>
                  </a:lnTo>
                  <a:lnTo>
                    <a:pt x="173" y="185"/>
                  </a:lnTo>
                  <a:lnTo>
                    <a:pt x="176" y="184"/>
                  </a:lnTo>
                  <a:lnTo>
                    <a:pt x="178" y="183"/>
                  </a:lnTo>
                  <a:lnTo>
                    <a:pt x="179" y="179"/>
                  </a:lnTo>
                  <a:lnTo>
                    <a:pt x="179" y="170"/>
                  </a:lnTo>
                  <a:lnTo>
                    <a:pt x="180" y="162"/>
                  </a:lnTo>
                  <a:lnTo>
                    <a:pt x="179" y="157"/>
                  </a:lnTo>
                  <a:lnTo>
                    <a:pt x="180" y="149"/>
                  </a:lnTo>
                  <a:lnTo>
                    <a:pt x="182" y="144"/>
                  </a:lnTo>
                  <a:lnTo>
                    <a:pt x="181" y="143"/>
                  </a:lnTo>
                  <a:lnTo>
                    <a:pt x="180" y="137"/>
                  </a:lnTo>
                  <a:lnTo>
                    <a:pt x="176" y="130"/>
                  </a:lnTo>
                  <a:lnTo>
                    <a:pt x="169" y="121"/>
                  </a:lnTo>
                  <a:lnTo>
                    <a:pt x="165" y="117"/>
                  </a:lnTo>
                  <a:lnTo>
                    <a:pt x="161" y="111"/>
                  </a:lnTo>
                  <a:lnTo>
                    <a:pt x="154" y="103"/>
                  </a:lnTo>
                  <a:lnTo>
                    <a:pt x="151" y="100"/>
                  </a:lnTo>
                  <a:lnTo>
                    <a:pt x="149" y="99"/>
                  </a:lnTo>
                  <a:lnTo>
                    <a:pt x="143" y="98"/>
                  </a:lnTo>
                  <a:lnTo>
                    <a:pt x="141" y="96"/>
                  </a:lnTo>
                  <a:lnTo>
                    <a:pt x="140" y="94"/>
                  </a:lnTo>
                  <a:lnTo>
                    <a:pt x="139" y="89"/>
                  </a:lnTo>
                  <a:lnTo>
                    <a:pt x="138" y="86"/>
                  </a:lnTo>
                  <a:lnTo>
                    <a:pt x="138" y="80"/>
                  </a:lnTo>
                  <a:lnTo>
                    <a:pt x="137" y="71"/>
                  </a:lnTo>
                  <a:lnTo>
                    <a:pt x="136" y="69"/>
                  </a:lnTo>
                  <a:lnTo>
                    <a:pt x="135" y="63"/>
                  </a:lnTo>
                  <a:lnTo>
                    <a:pt x="133" y="57"/>
                  </a:lnTo>
                  <a:lnTo>
                    <a:pt x="133" y="55"/>
                  </a:lnTo>
                  <a:lnTo>
                    <a:pt x="133" y="53"/>
                  </a:lnTo>
                  <a:lnTo>
                    <a:pt x="136" y="49"/>
                  </a:lnTo>
                  <a:lnTo>
                    <a:pt x="138" y="46"/>
                  </a:lnTo>
                  <a:lnTo>
                    <a:pt x="139" y="44"/>
                  </a:lnTo>
                  <a:lnTo>
                    <a:pt x="141" y="39"/>
                  </a:lnTo>
                  <a:lnTo>
                    <a:pt x="141" y="37"/>
                  </a:lnTo>
                  <a:lnTo>
                    <a:pt x="143" y="36"/>
                  </a:lnTo>
                  <a:lnTo>
                    <a:pt x="148" y="36"/>
                  </a:lnTo>
                  <a:lnTo>
                    <a:pt x="152" y="36"/>
                  </a:lnTo>
                  <a:lnTo>
                    <a:pt x="159" y="36"/>
                  </a:lnTo>
                  <a:lnTo>
                    <a:pt x="167" y="36"/>
                  </a:lnTo>
                  <a:lnTo>
                    <a:pt x="168" y="36"/>
                  </a:lnTo>
                  <a:lnTo>
                    <a:pt x="169" y="36"/>
                  </a:lnTo>
                  <a:lnTo>
                    <a:pt x="172" y="36"/>
                  </a:lnTo>
                  <a:lnTo>
                    <a:pt x="173" y="36"/>
                  </a:lnTo>
                  <a:lnTo>
                    <a:pt x="176" y="35"/>
                  </a:lnTo>
                  <a:lnTo>
                    <a:pt x="179" y="31"/>
                  </a:lnTo>
                  <a:lnTo>
                    <a:pt x="182" y="31"/>
                  </a:lnTo>
                  <a:lnTo>
                    <a:pt x="188" y="35"/>
                  </a:lnTo>
                  <a:lnTo>
                    <a:pt x="191" y="37"/>
                  </a:lnTo>
                  <a:lnTo>
                    <a:pt x="191" y="39"/>
                  </a:lnTo>
                  <a:lnTo>
                    <a:pt x="195" y="40"/>
                  </a:lnTo>
                  <a:lnTo>
                    <a:pt x="202" y="40"/>
                  </a:lnTo>
                  <a:lnTo>
                    <a:pt x="207" y="39"/>
                  </a:lnTo>
                  <a:lnTo>
                    <a:pt x="210" y="37"/>
                  </a:lnTo>
                  <a:lnTo>
                    <a:pt x="214" y="36"/>
                  </a:lnTo>
                  <a:lnTo>
                    <a:pt x="217" y="35"/>
                  </a:lnTo>
                  <a:lnTo>
                    <a:pt x="219" y="36"/>
                  </a:lnTo>
                  <a:lnTo>
                    <a:pt x="221" y="38"/>
                  </a:lnTo>
                  <a:lnTo>
                    <a:pt x="225" y="39"/>
                  </a:lnTo>
                  <a:lnTo>
                    <a:pt x="230" y="40"/>
                  </a:lnTo>
                  <a:lnTo>
                    <a:pt x="235" y="39"/>
                  </a:lnTo>
                  <a:lnTo>
                    <a:pt x="241" y="36"/>
                  </a:lnTo>
                  <a:lnTo>
                    <a:pt x="244" y="33"/>
                  </a:lnTo>
                  <a:lnTo>
                    <a:pt x="245" y="29"/>
                  </a:lnTo>
                  <a:lnTo>
                    <a:pt x="246" y="27"/>
                  </a:lnTo>
                  <a:lnTo>
                    <a:pt x="247" y="26"/>
                  </a:lnTo>
                  <a:lnTo>
                    <a:pt x="250" y="26"/>
                  </a:lnTo>
                  <a:lnTo>
                    <a:pt x="255" y="26"/>
                  </a:lnTo>
                  <a:lnTo>
                    <a:pt x="259" y="27"/>
                  </a:lnTo>
                  <a:lnTo>
                    <a:pt x="265" y="30"/>
                  </a:lnTo>
                  <a:lnTo>
                    <a:pt x="269" y="29"/>
                  </a:lnTo>
                  <a:lnTo>
                    <a:pt x="275" y="24"/>
                  </a:lnTo>
                  <a:lnTo>
                    <a:pt x="281" y="22"/>
                  </a:lnTo>
                  <a:lnTo>
                    <a:pt x="287" y="22"/>
                  </a:lnTo>
                  <a:lnTo>
                    <a:pt x="292" y="21"/>
                  </a:lnTo>
                  <a:lnTo>
                    <a:pt x="295" y="18"/>
                  </a:lnTo>
                  <a:lnTo>
                    <a:pt x="300" y="16"/>
                  </a:lnTo>
                  <a:lnTo>
                    <a:pt x="304" y="16"/>
                  </a:lnTo>
                  <a:lnTo>
                    <a:pt x="308" y="14"/>
                  </a:lnTo>
                  <a:lnTo>
                    <a:pt x="313" y="11"/>
                  </a:lnTo>
                  <a:lnTo>
                    <a:pt x="319" y="7"/>
                  </a:lnTo>
                  <a:lnTo>
                    <a:pt x="325" y="3"/>
                  </a:lnTo>
                  <a:lnTo>
                    <a:pt x="329" y="0"/>
                  </a:lnTo>
                  <a:lnTo>
                    <a:pt x="330" y="3"/>
                  </a:lnTo>
                  <a:lnTo>
                    <a:pt x="333" y="6"/>
                  </a:lnTo>
                  <a:lnTo>
                    <a:pt x="332" y="8"/>
                  </a:lnTo>
                  <a:lnTo>
                    <a:pt x="329" y="9"/>
                  </a:lnTo>
                  <a:lnTo>
                    <a:pt x="333" y="11"/>
                  </a:lnTo>
                  <a:lnTo>
                    <a:pt x="330" y="15"/>
                  </a:lnTo>
                  <a:lnTo>
                    <a:pt x="330" y="17"/>
                  </a:lnTo>
                  <a:lnTo>
                    <a:pt x="330" y="18"/>
                  </a:lnTo>
                  <a:lnTo>
                    <a:pt x="331" y="19"/>
                  </a:lnTo>
                  <a:lnTo>
                    <a:pt x="329" y="23"/>
                  </a:lnTo>
                  <a:lnTo>
                    <a:pt x="327" y="25"/>
                  </a:lnTo>
                  <a:lnTo>
                    <a:pt x="327" y="28"/>
                  </a:lnTo>
                  <a:lnTo>
                    <a:pt x="329" y="31"/>
                  </a:lnTo>
                  <a:lnTo>
                    <a:pt x="327" y="38"/>
                  </a:lnTo>
                  <a:lnTo>
                    <a:pt x="329" y="44"/>
                  </a:lnTo>
                  <a:lnTo>
                    <a:pt x="330" y="47"/>
                  </a:lnTo>
                  <a:lnTo>
                    <a:pt x="330" y="50"/>
                  </a:lnTo>
                  <a:lnTo>
                    <a:pt x="330" y="53"/>
                  </a:lnTo>
                  <a:lnTo>
                    <a:pt x="330" y="59"/>
                  </a:lnTo>
                  <a:lnTo>
                    <a:pt x="330" y="62"/>
                  </a:lnTo>
                  <a:lnTo>
                    <a:pt x="329" y="66"/>
                  </a:lnTo>
                  <a:lnTo>
                    <a:pt x="331" y="67"/>
                  </a:lnTo>
                  <a:lnTo>
                    <a:pt x="332" y="70"/>
                  </a:lnTo>
                  <a:lnTo>
                    <a:pt x="332" y="74"/>
                  </a:lnTo>
                  <a:lnTo>
                    <a:pt x="332" y="76"/>
                  </a:lnTo>
                  <a:lnTo>
                    <a:pt x="328" y="79"/>
                  </a:lnTo>
                  <a:lnTo>
                    <a:pt x="327" y="80"/>
                  </a:lnTo>
                  <a:lnTo>
                    <a:pt x="327" y="82"/>
                  </a:lnTo>
                  <a:lnTo>
                    <a:pt x="332" y="82"/>
                  </a:lnTo>
                  <a:lnTo>
                    <a:pt x="332" y="84"/>
                  </a:lnTo>
                  <a:lnTo>
                    <a:pt x="332" y="86"/>
                  </a:lnTo>
                  <a:lnTo>
                    <a:pt x="332" y="89"/>
                  </a:lnTo>
                  <a:lnTo>
                    <a:pt x="331" y="92"/>
                  </a:lnTo>
                  <a:lnTo>
                    <a:pt x="332" y="94"/>
                  </a:lnTo>
                  <a:lnTo>
                    <a:pt x="331" y="98"/>
                  </a:lnTo>
                  <a:lnTo>
                    <a:pt x="332" y="99"/>
                  </a:lnTo>
                  <a:lnTo>
                    <a:pt x="332" y="102"/>
                  </a:lnTo>
                  <a:lnTo>
                    <a:pt x="332" y="110"/>
                  </a:lnTo>
                  <a:lnTo>
                    <a:pt x="333" y="119"/>
                  </a:lnTo>
                  <a:lnTo>
                    <a:pt x="333" y="120"/>
                  </a:lnTo>
                  <a:lnTo>
                    <a:pt x="335" y="121"/>
                  </a:lnTo>
                  <a:lnTo>
                    <a:pt x="336" y="122"/>
                  </a:lnTo>
                  <a:lnTo>
                    <a:pt x="336" y="124"/>
                  </a:lnTo>
                  <a:lnTo>
                    <a:pt x="334" y="127"/>
                  </a:lnTo>
                  <a:lnTo>
                    <a:pt x="334" y="130"/>
                  </a:lnTo>
                  <a:lnTo>
                    <a:pt x="334" y="132"/>
                  </a:lnTo>
                  <a:lnTo>
                    <a:pt x="337" y="129"/>
                  </a:lnTo>
                  <a:lnTo>
                    <a:pt x="338" y="129"/>
                  </a:lnTo>
                  <a:lnTo>
                    <a:pt x="340" y="130"/>
                  </a:lnTo>
                  <a:lnTo>
                    <a:pt x="340" y="132"/>
                  </a:lnTo>
                  <a:lnTo>
                    <a:pt x="340" y="134"/>
                  </a:lnTo>
                  <a:lnTo>
                    <a:pt x="340" y="135"/>
                  </a:lnTo>
                  <a:lnTo>
                    <a:pt x="341" y="139"/>
                  </a:lnTo>
                  <a:lnTo>
                    <a:pt x="340" y="141"/>
                  </a:lnTo>
                  <a:lnTo>
                    <a:pt x="338" y="143"/>
                  </a:lnTo>
                  <a:lnTo>
                    <a:pt x="336" y="145"/>
                  </a:lnTo>
                  <a:lnTo>
                    <a:pt x="336" y="148"/>
                  </a:lnTo>
                  <a:lnTo>
                    <a:pt x="336" y="150"/>
                  </a:lnTo>
                  <a:lnTo>
                    <a:pt x="334" y="151"/>
                  </a:lnTo>
                  <a:lnTo>
                    <a:pt x="333" y="151"/>
                  </a:lnTo>
                  <a:lnTo>
                    <a:pt x="335" y="154"/>
                  </a:lnTo>
                  <a:lnTo>
                    <a:pt x="335" y="156"/>
                  </a:lnTo>
                  <a:lnTo>
                    <a:pt x="332" y="163"/>
                  </a:lnTo>
                  <a:lnTo>
                    <a:pt x="324" y="173"/>
                  </a:lnTo>
                  <a:lnTo>
                    <a:pt x="320" y="176"/>
                  </a:lnTo>
                  <a:lnTo>
                    <a:pt x="317" y="180"/>
                  </a:lnTo>
                  <a:lnTo>
                    <a:pt x="317" y="182"/>
                  </a:lnTo>
                  <a:lnTo>
                    <a:pt x="317" y="183"/>
                  </a:lnTo>
                  <a:lnTo>
                    <a:pt x="313" y="188"/>
                  </a:lnTo>
                  <a:lnTo>
                    <a:pt x="309" y="189"/>
                  </a:lnTo>
                  <a:lnTo>
                    <a:pt x="307" y="190"/>
                  </a:lnTo>
                  <a:lnTo>
                    <a:pt x="308" y="195"/>
                  </a:lnTo>
                  <a:lnTo>
                    <a:pt x="306" y="197"/>
                  </a:lnTo>
                  <a:lnTo>
                    <a:pt x="302" y="200"/>
                  </a:lnTo>
                  <a:lnTo>
                    <a:pt x="289" y="207"/>
                  </a:lnTo>
                  <a:lnTo>
                    <a:pt x="288" y="209"/>
                  </a:lnTo>
                  <a:lnTo>
                    <a:pt x="284" y="213"/>
                  </a:lnTo>
                  <a:lnTo>
                    <a:pt x="280" y="214"/>
                  </a:lnTo>
                  <a:lnTo>
                    <a:pt x="278" y="215"/>
                  </a:lnTo>
                  <a:lnTo>
                    <a:pt x="274" y="215"/>
                  </a:lnTo>
                  <a:lnTo>
                    <a:pt x="272" y="215"/>
                  </a:lnTo>
                  <a:lnTo>
                    <a:pt x="271" y="215"/>
                  </a:lnTo>
                  <a:lnTo>
                    <a:pt x="270" y="217"/>
                  </a:lnTo>
                  <a:lnTo>
                    <a:pt x="262" y="220"/>
                  </a:lnTo>
                  <a:lnTo>
                    <a:pt x="254" y="222"/>
                  </a:lnTo>
                  <a:lnTo>
                    <a:pt x="252" y="224"/>
                  </a:lnTo>
                  <a:lnTo>
                    <a:pt x="251" y="225"/>
                  </a:lnTo>
                  <a:lnTo>
                    <a:pt x="244" y="227"/>
                  </a:lnTo>
                  <a:lnTo>
                    <a:pt x="234" y="233"/>
                  </a:lnTo>
                  <a:lnTo>
                    <a:pt x="225" y="239"/>
                  </a:lnTo>
                  <a:lnTo>
                    <a:pt x="219" y="244"/>
                  </a:lnTo>
                  <a:lnTo>
                    <a:pt x="217" y="246"/>
                  </a:lnTo>
                  <a:lnTo>
                    <a:pt x="215" y="247"/>
                  </a:lnTo>
                  <a:lnTo>
                    <a:pt x="215" y="250"/>
                  </a:lnTo>
                  <a:lnTo>
                    <a:pt x="214" y="252"/>
                  </a:lnTo>
                  <a:lnTo>
                    <a:pt x="210" y="258"/>
                  </a:lnTo>
                  <a:lnTo>
                    <a:pt x="203" y="265"/>
                  </a:lnTo>
                  <a:lnTo>
                    <a:pt x="201" y="267"/>
                  </a:lnTo>
                  <a:lnTo>
                    <a:pt x="198" y="271"/>
                  </a:lnTo>
                  <a:lnTo>
                    <a:pt x="198" y="273"/>
                  </a:lnTo>
                  <a:lnTo>
                    <a:pt x="196" y="274"/>
                  </a:lnTo>
                  <a:lnTo>
                    <a:pt x="194" y="272"/>
                  </a:lnTo>
                  <a:lnTo>
                    <a:pt x="193" y="276"/>
                  </a:lnTo>
                  <a:lnTo>
                    <a:pt x="191" y="277"/>
                  </a:lnTo>
                  <a:lnTo>
                    <a:pt x="189" y="276"/>
                  </a:lnTo>
                  <a:lnTo>
                    <a:pt x="185" y="278"/>
                  </a:lnTo>
                  <a:lnTo>
                    <a:pt x="180" y="281"/>
                  </a:lnTo>
                  <a:lnTo>
                    <a:pt x="174" y="287"/>
                  </a:lnTo>
                  <a:lnTo>
                    <a:pt x="165" y="298"/>
                  </a:lnTo>
                  <a:lnTo>
                    <a:pt x="152" y="308"/>
                  </a:lnTo>
                  <a:lnTo>
                    <a:pt x="150" y="308"/>
                  </a:lnTo>
                  <a:lnTo>
                    <a:pt x="149" y="308"/>
                  </a:lnTo>
                  <a:lnTo>
                    <a:pt x="144" y="305"/>
                  </a:lnTo>
                  <a:lnTo>
                    <a:pt x="142" y="305"/>
                  </a:lnTo>
                  <a:lnTo>
                    <a:pt x="144" y="307"/>
                  </a:lnTo>
                  <a:lnTo>
                    <a:pt x="146" y="308"/>
                  </a:lnTo>
                  <a:lnTo>
                    <a:pt x="145" y="312"/>
                  </a:lnTo>
                  <a:lnTo>
                    <a:pt x="145" y="318"/>
                  </a:lnTo>
                  <a:lnTo>
                    <a:pt x="144" y="329"/>
                  </a:lnTo>
                  <a:lnTo>
                    <a:pt x="144" y="331"/>
                  </a:lnTo>
                  <a:lnTo>
                    <a:pt x="146" y="334"/>
                  </a:lnTo>
                  <a:lnTo>
                    <a:pt x="149" y="338"/>
                  </a:lnTo>
                  <a:lnTo>
                    <a:pt x="153" y="342"/>
                  </a:lnTo>
                  <a:lnTo>
                    <a:pt x="157" y="356"/>
                  </a:lnTo>
                  <a:lnTo>
                    <a:pt x="157" y="362"/>
                  </a:lnTo>
                  <a:lnTo>
                    <a:pt x="162" y="371"/>
                  </a:lnTo>
                  <a:lnTo>
                    <a:pt x="162" y="375"/>
                  </a:lnTo>
                  <a:lnTo>
                    <a:pt x="164" y="384"/>
                  </a:lnTo>
                  <a:lnTo>
                    <a:pt x="164" y="392"/>
                  </a:lnTo>
                  <a:lnTo>
                    <a:pt x="163" y="397"/>
                  </a:lnTo>
                  <a:lnTo>
                    <a:pt x="166" y="399"/>
                  </a:lnTo>
                  <a:lnTo>
                    <a:pt x="167" y="397"/>
                  </a:lnTo>
                  <a:lnTo>
                    <a:pt x="167" y="394"/>
                  </a:lnTo>
                  <a:lnTo>
                    <a:pt x="167" y="389"/>
                  </a:lnTo>
                  <a:lnTo>
                    <a:pt x="168" y="387"/>
                  </a:lnTo>
                  <a:lnTo>
                    <a:pt x="169" y="387"/>
                  </a:lnTo>
                  <a:lnTo>
                    <a:pt x="169" y="390"/>
                  </a:lnTo>
                  <a:lnTo>
                    <a:pt x="170" y="392"/>
                  </a:lnTo>
                  <a:lnTo>
                    <a:pt x="171" y="393"/>
                  </a:lnTo>
                  <a:lnTo>
                    <a:pt x="171" y="396"/>
                  </a:lnTo>
                  <a:lnTo>
                    <a:pt x="169" y="406"/>
                  </a:lnTo>
                  <a:lnTo>
                    <a:pt x="169" y="410"/>
                  </a:lnTo>
                  <a:lnTo>
                    <a:pt x="172" y="416"/>
                  </a:lnTo>
                  <a:lnTo>
                    <a:pt x="169" y="424"/>
                  </a:lnTo>
                  <a:lnTo>
                    <a:pt x="165" y="443"/>
                  </a:lnTo>
                  <a:lnTo>
                    <a:pt x="165" y="445"/>
                  </a:lnTo>
                  <a:lnTo>
                    <a:pt x="166" y="447"/>
                  </a:lnTo>
                  <a:lnTo>
                    <a:pt x="168" y="447"/>
                  </a:lnTo>
                  <a:lnTo>
                    <a:pt x="169" y="445"/>
                  </a:lnTo>
                  <a:lnTo>
                    <a:pt x="170" y="445"/>
                  </a:lnTo>
                  <a:lnTo>
                    <a:pt x="171" y="446"/>
                  </a:lnTo>
                  <a:lnTo>
                    <a:pt x="169" y="455"/>
                  </a:lnTo>
                  <a:lnTo>
                    <a:pt x="167" y="458"/>
                  </a:lnTo>
                  <a:lnTo>
                    <a:pt x="162" y="467"/>
                  </a:lnTo>
                  <a:lnTo>
                    <a:pt x="159" y="471"/>
                  </a:lnTo>
                  <a:lnTo>
                    <a:pt x="153" y="475"/>
                  </a:lnTo>
                  <a:lnTo>
                    <a:pt x="141" y="481"/>
                  </a:lnTo>
                  <a:lnTo>
                    <a:pt x="116" y="490"/>
                  </a:lnTo>
                  <a:lnTo>
                    <a:pt x="106" y="494"/>
                  </a:lnTo>
                  <a:lnTo>
                    <a:pt x="100" y="497"/>
                  </a:lnTo>
                  <a:lnTo>
                    <a:pt x="88" y="505"/>
                  </a:lnTo>
                  <a:lnTo>
                    <a:pt x="83" y="510"/>
                  </a:lnTo>
                  <a:lnTo>
                    <a:pt x="80" y="517"/>
                  </a:lnTo>
                  <a:lnTo>
                    <a:pt x="78" y="519"/>
                  </a:lnTo>
                  <a:lnTo>
                    <a:pt x="76" y="523"/>
                  </a:lnTo>
                  <a:lnTo>
                    <a:pt x="78" y="526"/>
                  </a:lnTo>
                  <a:lnTo>
                    <a:pt x="80" y="528"/>
                  </a:lnTo>
                  <a:lnTo>
                    <a:pt x="82" y="530"/>
                  </a:lnTo>
                  <a:lnTo>
                    <a:pt x="83" y="531"/>
                  </a:lnTo>
                  <a:lnTo>
                    <a:pt x="85" y="532"/>
                  </a:lnTo>
                  <a:lnTo>
                    <a:pt x="86" y="527"/>
                  </a:lnTo>
                  <a:lnTo>
                    <a:pt x="86" y="525"/>
                  </a:lnTo>
                  <a:lnTo>
                    <a:pt x="88" y="525"/>
                  </a:lnTo>
                  <a:lnTo>
                    <a:pt x="87" y="532"/>
                  </a:lnTo>
                  <a:lnTo>
                    <a:pt x="86" y="55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1" name="Freeform 1101">
              <a:extLst>
                <a:ext uri="{FF2B5EF4-FFF2-40B4-BE49-F238E27FC236}">
                  <a16:creationId xmlns:a16="http://schemas.microsoft.com/office/drawing/2014/main" id="{ED2D6435-A1AB-8766-1A71-7E2E5AEC2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4103" y="10385913"/>
              <a:ext cx="5497" cy="5493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1 h 5"/>
                <a:gd name="T4" fmla="*/ 2 w 5"/>
                <a:gd name="T5" fmla="*/ 0 h 5"/>
                <a:gd name="T6" fmla="*/ 1 w 5"/>
                <a:gd name="T7" fmla="*/ 1 h 5"/>
                <a:gd name="T8" fmla="*/ 0 w 5"/>
                <a:gd name="T9" fmla="*/ 2 h 5"/>
                <a:gd name="T10" fmla="*/ 2 w 5"/>
                <a:gd name="T11" fmla="*/ 4 h 5"/>
                <a:gd name="T12" fmla="*/ 3 w 5"/>
                <a:gd name="T13" fmla="*/ 4 h 5"/>
                <a:gd name="T14" fmla="*/ 4 w 5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2" name="Freeform 1102">
              <a:extLst>
                <a:ext uri="{FF2B5EF4-FFF2-40B4-BE49-F238E27FC236}">
                  <a16:creationId xmlns:a16="http://schemas.microsoft.com/office/drawing/2014/main" id="{2D73E5C4-3C92-8D11-AF3E-4BB47AB4F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89600" y="10385913"/>
              <a:ext cx="5493" cy="5493"/>
            </a:xfrm>
            <a:custGeom>
              <a:avLst/>
              <a:gdLst>
                <a:gd name="T0" fmla="*/ 1 w 4"/>
                <a:gd name="T1" fmla="*/ 3 h 4"/>
                <a:gd name="T2" fmla="*/ 2 w 4"/>
                <a:gd name="T3" fmla="*/ 2 h 4"/>
                <a:gd name="T4" fmla="*/ 3 w 4"/>
                <a:gd name="T5" fmla="*/ 2 h 4"/>
                <a:gd name="T6" fmla="*/ 3 w 4"/>
                <a:gd name="T7" fmla="*/ 0 h 4"/>
                <a:gd name="T8" fmla="*/ 2 w 4"/>
                <a:gd name="T9" fmla="*/ 0 h 4"/>
                <a:gd name="T10" fmla="*/ 1 w 4"/>
                <a:gd name="T11" fmla="*/ 0 h 4"/>
                <a:gd name="T12" fmla="*/ 0 w 4"/>
                <a:gd name="T13" fmla="*/ 0 h 4"/>
                <a:gd name="T14" fmla="*/ 0 w 4"/>
                <a:gd name="T15" fmla="*/ 1 h 4"/>
                <a:gd name="T16" fmla="*/ 0 w 4"/>
                <a:gd name="T17" fmla="*/ 3 h 4"/>
                <a:gd name="T18" fmla="*/ 0 w 4"/>
                <a:gd name="T19" fmla="*/ 3 h 4"/>
                <a:gd name="T20" fmla="*/ 1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3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3" name="Freeform 1104">
              <a:extLst>
                <a:ext uri="{FF2B5EF4-FFF2-40B4-BE49-F238E27FC236}">
                  <a16:creationId xmlns:a16="http://schemas.microsoft.com/office/drawing/2014/main" id="{EACDEA46-67D1-B155-1F29-CAC63BDBF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1901" y="10589234"/>
              <a:ext cx="544026" cy="516548"/>
            </a:xfrm>
            <a:custGeom>
              <a:avLst/>
              <a:gdLst>
                <a:gd name="T0" fmla="*/ 395 w 435"/>
                <a:gd name="T1" fmla="*/ 18 h 416"/>
                <a:gd name="T2" fmla="*/ 424 w 435"/>
                <a:gd name="T3" fmla="*/ 19 h 416"/>
                <a:gd name="T4" fmla="*/ 432 w 435"/>
                <a:gd name="T5" fmla="*/ 28 h 416"/>
                <a:gd name="T6" fmla="*/ 409 w 435"/>
                <a:gd name="T7" fmla="*/ 36 h 416"/>
                <a:gd name="T8" fmla="*/ 398 w 435"/>
                <a:gd name="T9" fmla="*/ 37 h 416"/>
                <a:gd name="T10" fmla="*/ 384 w 435"/>
                <a:gd name="T11" fmla="*/ 49 h 416"/>
                <a:gd name="T12" fmla="*/ 380 w 435"/>
                <a:gd name="T13" fmla="*/ 47 h 416"/>
                <a:gd name="T14" fmla="*/ 369 w 435"/>
                <a:gd name="T15" fmla="*/ 34 h 416"/>
                <a:gd name="T16" fmla="*/ 330 w 435"/>
                <a:gd name="T17" fmla="*/ 41 h 416"/>
                <a:gd name="T18" fmla="*/ 296 w 435"/>
                <a:gd name="T19" fmla="*/ 52 h 416"/>
                <a:gd name="T20" fmla="*/ 296 w 435"/>
                <a:gd name="T21" fmla="*/ 107 h 416"/>
                <a:gd name="T22" fmla="*/ 296 w 435"/>
                <a:gd name="T23" fmla="*/ 163 h 416"/>
                <a:gd name="T24" fmla="*/ 281 w 435"/>
                <a:gd name="T25" fmla="*/ 170 h 416"/>
                <a:gd name="T26" fmla="*/ 265 w 435"/>
                <a:gd name="T27" fmla="*/ 189 h 416"/>
                <a:gd name="T28" fmla="*/ 265 w 435"/>
                <a:gd name="T29" fmla="*/ 228 h 416"/>
                <a:gd name="T30" fmla="*/ 265 w 435"/>
                <a:gd name="T31" fmla="*/ 265 h 416"/>
                <a:gd name="T32" fmla="*/ 265 w 435"/>
                <a:gd name="T33" fmla="*/ 312 h 416"/>
                <a:gd name="T34" fmla="*/ 265 w 435"/>
                <a:gd name="T35" fmla="*/ 377 h 416"/>
                <a:gd name="T36" fmla="*/ 255 w 435"/>
                <a:gd name="T37" fmla="*/ 399 h 416"/>
                <a:gd name="T38" fmla="*/ 243 w 435"/>
                <a:gd name="T39" fmla="*/ 408 h 416"/>
                <a:gd name="T40" fmla="*/ 238 w 435"/>
                <a:gd name="T41" fmla="*/ 415 h 416"/>
                <a:gd name="T42" fmla="*/ 211 w 435"/>
                <a:gd name="T43" fmla="*/ 414 h 416"/>
                <a:gd name="T44" fmla="*/ 191 w 435"/>
                <a:gd name="T45" fmla="*/ 409 h 416"/>
                <a:gd name="T46" fmla="*/ 182 w 435"/>
                <a:gd name="T47" fmla="*/ 402 h 416"/>
                <a:gd name="T48" fmla="*/ 181 w 435"/>
                <a:gd name="T49" fmla="*/ 394 h 416"/>
                <a:gd name="T50" fmla="*/ 176 w 435"/>
                <a:gd name="T51" fmla="*/ 388 h 416"/>
                <a:gd name="T52" fmla="*/ 167 w 435"/>
                <a:gd name="T53" fmla="*/ 384 h 416"/>
                <a:gd name="T54" fmla="*/ 163 w 435"/>
                <a:gd name="T55" fmla="*/ 394 h 416"/>
                <a:gd name="T56" fmla="*/ 159 w 435"/>
                <a:gd name="T57" fmla="*/ 398 h 416"/>
                <a:gd name="T58" fmla="*/ 148 w 435"/>
                <a:gd name="T59" fmla="*/ 401 h 416"/>
                <a:gd name="T60" fmla="*/ 116 w 435"/>
                <a:gd name="T61" fmla="*/ 359 h 416"/>
                <a:gd name="T62" fmla="*/ 109 w 435"/>
                <a:gd name="T63" fmla="*/ 333 h 416"/>
                <a:gd name="T64" fmla="*/ 104 w 435"/>
                <a:gd name="T65" fmla="*/ 321 h 416"/>
                <a:gd name="T66" fmla="*/ 100 w 435"/>
                <a:gd name="T67" fmla="*/ 287 h 416"/>
                <a:gd name="T68" fmla="*/ 93 w 435"/>
                <a:gd name="T69" fmla="*/ 259 h 416"/>
                <a:gd name="T70" fmla="*/ 88 w 435"/>
                <a:gd name="T71" fmla="*/ 221 h 416"/>
                <a:gd name="T72" fmla="*/ 88 w 435"/>
                <a:gd name="T73" fmla="*/ 201 h 416"/>
                <a:gd name="T74" fmla="*/ 90 w 435"/>
                <a:gd name="T75" fmla="*/ 195 h 416"/>
                <a:gd name="T76" fmla="*/ 70 w 435"/>
                <a:gd name="T77" fmla="*/ 157 h 416"/>
                <a:gd name="T78" fmla="*/ 47 w 435"/>
                <a:gd name="T79" fmla="*/ 108 h 416"/>
                <a:gd name="T80" fmla="*/ 12 w 435"/>
                <a:gd name="T81" fmla="*/ 53 h 416"/>
                <a:gd name="T82" fmla="*/ 1 w 435"/>
                <a:gd name="T83" fmla="*/ 26 h 416"/>
                <a:gd name="T84" fmla="*/ 9 w 435"/>
                <a:gd name="T85" fmla="*/ 7 h 416"/>
                <a:gd name="T86" fmla="*/ 21 w 435"/>
                <a:gd name="T87" fmla="*/ 8 h 416"/>
                <a:gd name="T88" fmla="*/ 37 w 435"/>
                <a:gd name="T89" fmla="*/ 3 h 416"/>
                <a:gd name="T90" fmla="*/ 50 w 435"/>
                <a:gd name="T91" fmla="*/ 1 h 416"/>
                <a:gd name="T92" fmla="*/ 64 w 435"/>
                <a:gd name="T93" fmla="*/ 9 h 416"/>
                <a:gd name="T94" fmla="*/ 73 w 435"/>
                <a:gd name="T95" fmla="*/ 15 h 416"/>
                <a:gd name="T96" fmla="*/ 93 w 435"/>
                <a:gd name="T97" fmla="*/ 14 h 416"/>
                <a:gd name="T98" fmla="*/ 142 w 435"/>
                <a:gd name="T99" fmla="*/ 14 h 416"/>
                <a:gd name="T100" fmla="*/ 191 w 435"/>
                <a:gd name="T101" fmla="*/ 14 h 416"/>
                <a:gd name="T102" fmla="*/ 215 w 435"/>
                <a:gd name="T103" fmla="*/ 15 h 416"/>
                <a:gd name="T104" fmla="*/ 224 w 435"/>
                <a:gd name="T105" fmla="*/ 24 h 416"/>
                <a:gd name="T106" fmla="*/ 240 w 435"/>
                <a:gd name="T107" fmla="*/ 28 h 416"/>
                <a:gd name="T108" fmla="*/ 272 w 435"/>
                <a:gd name="T109" fmla="*/ 30 h 416"/>
                <a:gd name="T110" fmla="*/ 289 w 435"/>
                <a:gd name="T111" fmla="*/ 35 h 416"/>
                <a:gd name="T112" fmla="*/ 309 w 435"/>
                <a:gd name="T113" fmla="*/ 34 h 416"/>
                <a:gd name="T114" fmla="*/ 340 w 435"/>
                <a:gd name="T115" fmla="*/ 2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5" h="416">
                  <a:moveTo>
                    <a:pt x="374" y="23"/>
                  </a:moveTo>
                  <a:lnTo>
                    <a:pt x="380" y="21"/>
                  </a:lnTo>
                  <a:lnTo>
                    <a:pt x="387" y="20"/>
                  </a:lnTo>
                  <a:lnTo>
                    <a:pt x="395" y="18"/>
                  </a:lnTo>
                  <a:lnTo>
                    <a:pt x="401" y="17"/>
                  </a:lnTo>
                  <a:lnTo>
                    <a:pt x="402" y="17"/>
                  </a:lnTo>
                  <a:lnTo>
                    <a:pt x="417" y="18"/>
                  </a:lnTo>
                  <a:lnTo>
                    <a:pt x="424" y="19"/>
                  </a:lnTo>
                  <a:lnTo>
                    <a:pt x="426" y="20"/>
                  </a:lnTo>
                  <a:lnTo>
                    <a:pt x="429" y="22"/>
                  </a:lnTo>
                  <a:lnTo>
                    <a:pt x="434" y="28"/>
                  </a:lnTo>
                  <a:lnTo>
                    <a:pt x="432" y="28"/>
                  </a:lnTo>
                  <a:lnTo>
                    <a:pt x="422" y="29"/>
                  </a:lnTo>
                  <a:lnTo>
                    <a:pt x="419" y="30"/>
                  </a:lnTo>
                  <a:lnTo>
                    <a:pt x="411" y="36"/>
                  </a:lnTo>
                  <a:lnTo>
                    <a:pt x="409" y="36"/>
                  </a:lnTo>
                  <a:lnTo>
                    <a:pt x="407" y="34"/>
                  </a:lnTo>
                  <a:lnTo>
                    <a:pt x="405" y="34"/>
                  </a:lnTo>
                  <a:lnTo>
                    <a:pt x="402" y="36"/>
                  </a:lnTo>
                  <a:lnTo>
                    <a:pt x="398" y="37"/>
                  </a:lnTo>
                  <a:lnTo>
                    <a:pt x="394" y="40"/>
                  </a:lnTo>
                  <a:lnTo>
                    <a:pt x="390" y="42"/>
                  </a:lnTo>
                  <a:lnTo>
                    <a:pt x="389" y="43"/>
                  </a:lnTo>
                  <a:lnTo>
                    <a:pt x="384" y="49"/>
                  </a:lnTo>
                  <a:lnTo>
                    <a:pt x="382" y="50"/>
                  </a:lnTo>
                  <a:lnTo>
                    <a:pt x="381" y="50"/>
                  </a:lnTo>
                  <a:lnTo>
                    <a:pt x="380" y="50"/>
                  </a:lnTo>
                  <a:lnTo>
                    <a:pt x="380" y="47"/>
                  </a:lnTo>
                  <a:lnTo>
                    <a:pt x="376" y="42"/>
                  </a:lnTo>
                  <a:lnTo>
                    <a:pt x="371" y="36"/>
                  </a:lnTo>
                  <a:lnTo>
                    <a:pt x="369" y="35"/>
                  </a:lnTo>
                  <a:lnTo>
                    <a:pt x="369" y="34"/>
                  </a:lnTo>
                  <a:lnTo>
                    <a:pt x="365" y="35"/>
                  </a:lnTo>
                  <a:lnTo>
                    <a:pt x="353" y="37"/>
                  </a:lnTo>
                  <a:lnTo>
                    <a:pt x="344" y="39"/>
                  </a:lnTo>
                  <a:lnTo>
                    <a:pt x="330" y="41"/>
                  </a:lnTo>
                  <a:lnTo>
                    <a:pt x="314" y="43"/>
                  </a:lnTo>
                  <a:lnTo>
                    <a:pt x="305" y="45"/>
                  </a:lnTo>
                  <a:lnTo>
                    <a:pt x="296" y="45"/>
                  </a:lnTo>
                  <a:lnTo>
                    <a:pt x="296" y="52"/>
                  </a:lnTo>
                  <a:lnTo>
                    <a:pt x="296" y="65"/>
                  </a:lnTo>
                  <a:lnTo>
                    <a:pt x="296" y="80"/>
                  </a:lnTo>
                  <a:lnTo>
                    <a:pt x="296" y="93"/>
                  </a:lnTo>
                  <a:lnTo>
                    <a:pt x="296" y="107"/>
                  </a:lnTo>
                  <a:lnTo>
                    <a:pt x="296" y="121"/>
                  </a:lnTo>
                  <a:lnTo>
                    <a:pt x="296" y="134"/>
                  </a:lnTo>
                  <a:lnTo>
                    <a:pt x="296" y="149"/>
                  </a:lnTo>
                  <a:lnTo>
                    <a:pt x="296" y="163"/>
                  </a:lnTo>
                  <a:lnTo>
                    <a:pt x="296" y="169"/>
                  </a:lnTo>
                  <a:lnTo>
                    <a:pt x="296" y="170"/>
                  </a:lnTo>
                  <a:lnTo>
                    <a:pt x="292" y="170"/>
                  </a:lnTo>
                  <a:lnTo>
                    <a:pt x="281" y="170"/>
                  </a:lnTo>
                  <a:lnTo>
                    <a:pt x="272" y="170"/>
                  </a:lnTo>
                  <a:lnTo>
                    <a:pt x="265" y="170"/>
                  </a:lnTo>
                  <a:lnTo>
                    <a:pt x="265" y="179"/>
                  </a:lnTo>
                  <a:lnTo>
                    <a:pt x="265" y="189"/>
                  </a:lnTo>
                  <a:lnTo>
                    <a:pt x="265" y="198"/>
                  </a:lnTo>
                  <a:lnTo>
                    <a:pt x="265" y="208"/>
                  </a:lnTo>
                  <a:lnTo>
                    <a:pt x="265" y="218"/>
                  </a:lnTo>
                  <a:lnTo>
                    <a:pt x="265" y="228"/>
                  </a:lnTo>
                  <a:lnTo>
                    <a:pt x="265" y="238"/>
                  </a:lnTo>
                  <a:lnTo>
                    <a:pt x="265" y="248"/>
                  </a:lnTo>
                  <a:lnTo>
                    <a:pt x="265" y="258"/>
                  </a:lnTo>
                  <a:lnTo>
                    <a:pt x="265" y="265"/>
                  </a:lnTo>
                  <a:lnTo>
                    <a:pt x="265" y="267"/>
                  </a:lnTo>
                  <a:lnTo>
                    <a:pt x="265" y="281"/>
                  </a:lnTo>
                  <a:lnTo>
                    <a:pt x="265" y="297"/>
                  </a:lnTo>
                  <a:lnTo>
                    <a:pt x="265" y="312"/>
                  </a:lnTo>
                  <a:lnTo>
                    <a:pt x="265" y="328"/>
                  </a:lnTo>
                  <a:lnTo>
                    <a:pt x="265" y="344"/>
                  </a:lnTo>
                  <a:lnTo>
                    <a:pt x="265" y="360"/>
                  </a:lnTo>
                  <a:lnTo>
                    <a:pt x="265" y="377"/>
                  </a:lnTo>
                  <a:lnTo>
                    <a:pt x="265" y="393"/>
                  </a:lnTo>
                  <a:lnTo>
                    <a:pt x="265" y="398"/>
                  </a:lnTo>
                  <a:lnTo>
                    <a:pt x="262" y="398"/>
                  </a:lnTo>
                  <a:lnTo>
                    <a:pt x="255" y="399"/>
                  </a:lnTo>
                  <a:lnTo>
                    <a:pt x="251" y="403"/>
                  </a:lnTo>
                  <a:lnTo>
                    <a:pt x="249" y="406"/>
                  </a:lnTo>
                  <a:lnTo>
                    <a:pt x="246" y="407"/>
                  </a:lnTo>
                  <a:lnTo>
                    <a:pt x="243" y="408"/>
                  </a:lnTo>
                  <a:lnTo>
                    <a:pt x="242" y="410"/>
                  </a:lnTo>
                  <a:lnTo>
                    <a:pt x="242" y="412"/>
                  </a:lnTo>
                  <a:lnTo>
                    <a:pt x="241" y="414"/>
                  </a:lnTo>
                  <a:lnTo>
                    <a:pt x="238" y="415"/>
                  </a:lnTo>
                  <a:lnTo>
                    <a:pt x="234" y="415"/>
                  </a:lnTo>
                  <a:lnTo>
                    <a:pt x="228" y="413"/>
                  </a:lnTo>
                  <a:lnTo>
                    <a:pt x="221" y="412"/>
                  </a:lnTo>
                  <a:lnTo>
                    <a:pt x="211" y="414"/>
                  </a:lnTo>
                  <a:lnTo>
                    <a:pt x="205" y="413"/>
                  </a:lnTo>
                  <a:lnTo>
                    <a:pt x="201" y="411"/>
                  </a:lnTo>
                  <a:lnTo>
                    <a:pt x="196" y="410"/>
                  </a:lnTo>
                  <a:lnTo>
                    <a:pt x="191" y="409"/>
                  </a:lnTo>
                  <a:lnTo>
                    <a:pt x="189" y="409"/>
                  </a:lnTo>
                  <a:lnTo>
                    <a:pt x="183" y="407"/>
                  </a:lnTo>
                  <a:lnTo>
                    <a:pt x="183" y="404"/>
                  </a:lnTo>
                  <a:lnTo>
                    <a:pt x="182" y="402"/>
                  </a:lnTo>
                  <a:lnTo>
                    <a:pt x="180" y="399"/>
                  </a:lnTo>
                  <a:lnTo>
                    <a:pt x="180" y="398"/>
                  </a:lnTo>
                  <a:lnTo>
                    <a:pt x="181" y="396"/>
                  </a:lnTo>
                  <a:lnTo>
                    <a:pt x="181" y="394"/>
                  </a:lnTo>
                  <a:lnTo>
                    <a:pt x="181" y="391"/>
                  </a:lnTo>
                  <a:lnTo>
                    <a:pt x="179" y="390"/>
                  </a:lnTo>
                  <a:lnTo>
                    <a:pt x="177" y="390"/>
                  </a:lnTo>
                  <a:lnTo>
                    <a:pt x="176" y="388"/>
                  </a:lnTo>
                  <a:lnTo>
                    <a:pt x="175" y="386"/>
                  </a:lnTo>
                  <a:lnTo>
                    <a:pt x="174" y="384"/>
                  </a:lnTo>
                  <a:lnTo>
                    <a:pt x="171" y="382"/>
                  </a:lnTo>
                  <a:lnTo>
                    <a:pt x="167" y="384"/>
                  </a:lnTo>
                  <a:lnTo>
                    <a:pt x="165" y="386"/>
                  </a:lnTo>
                  <a:lnTo>
                    <a:pt x="164" y="389"/>
                  </a:lnTo>
                  <a:lnTo>
                    <a:pt x="163" y="391"/>
                  </a:lnTo>
                  <a:lnTo>
                    <a:pt x="163" y="394"/>
                  </a:lnTo>
                  <a:lnTo>
                    <a:pt x="163" y="396"/>
                  </a:lnTo>
                  <a:lnTo>
                    <a:pt x="162" y="398"/>
                  </a:lnTo>
                  <a:lnTo>
                    <a:pt x="160" y="399"/>
                  </a:lnTo>
                  <a:lnTo>
                    <a:pt x="159" y="398"/>
                  </a:lnTo>
                  <a:lnTo>
                    <a:pt x="157" y="399"/>
                  </a:lnTo>
                  <a:lnTo>
                    <a:pt x="153" y="402"/>
                  </a:lnTo>
                  <a:lnTo>
                    <a:pt x="152" y="404"/>
                  </a:lnTo>
                  <a:lnTo>
                    <a:pt x="148" y="401"/>
                  </a:lnTo>
                  <a:lnTo>
                    <a:pt x="138" y="390"/>
                  </a:lnTo>
                  <a:lnTo>
                    <a:pt x="134" y="387"/>
                  </a:lnTo>
                  <a:lnTo>
                    <a:pt x="128" y="380"/>
                  </a:lnTo>
                  <a:lnTo>
                    <a:pt x="116" y="359"/>
                  </a:lnTo>
                  <a:lnTo>
                    <a:pt x="114" y="356"/>
                  </a:lnTo>
                  <a:lnTo>
                    <a:pt x="112" y="345"/>
                  </a:lnTo>
                  <a:lnTo>
                    <a:pt x="109" y="338"/>
                  </a:lnTo>
                  <a:lnTo>
                    <a:pt x="109" y="333"/>
                  </a:lnTo>
                  <a:lnTo>
                    <a:pt x="111" y="331"/>
                  </a:lnTo>
                  <a:lnTo>
                    <a:pt x="109" y="328"/>
                  </a:lnTo>
                  <a:lnTo>
                    <a:pt x="108" y="325"/>
                  </a:lnTo>
                  <a:lnTo>
                    <a:pt x="104" y="321"/>
                  </a:lnTo>
                  <a:lnTo>
                    <a:pt x="103" y="308"/>
                  </a:lnTo>
                  <a:lnTo>
                    <a:pt x="100" y="300"/>
                  </a:lnTo>
                  <a:lnTo>
                    <a:pt x="101" y="293"/>
                  </a:lnTo>
                  <a:lnTo>
                    <a:pt x="100" y="287"/>
                  </a:lnTo>
                  <a:lnTo>
                    <a:pt x="99" y="283"/>
                  </a:lnTo>
                  <a:lnTo>
                    <a:pt x="100" y="276"/>
                  </a:lnTo>
                  <a:lnTo>
                    <a:pt x="98" y="267"/>
                  </a:lnTo>
                  <a:lnTo>
                    <a:pt x="93" y="259"/>
                  </a:lnTo>
                  <a:lnTo>
                    <a:pt x="89" y="247"/>
                  </a:lnTo>
                  <a:lnTo>
                    <a:pt x="89" y="241"/>
                  </a:lnTo>
                  <a:lnTo>
                    <a:pt x="89" y="227"/>
                  </a:lnTo>
                  <a:lnTo>
                    <a:pt x="88" y="221"/>
                  </a:lnTo>
                  <a:lnTo>
                    <a:pt x="88" y="214"/>
                  </a:lnTo>
                  <a:lnTo>
                    <a:pt x="87" y="207"/>
                  </a:lnTo>
                  <a:lnTo>
                    <a:pt x="86" y="204"/>
                  </a:lnTo>
                  <a:lnTo>
                    <a:pt x="88" y="201"/>
                  </a:lnTo>
                  <a:lnTo>
                    <a:pt x="88" y="201"/>
                  </a:lnTo>
                  <a:lnTo>
                    <a:pt x="89" y="202"/>
                  </a:lnTo>
                  <a:lnTo>
                    <a:pt x="90" y="198"/>
                  </a:lnTo>
                  <a:lnTo>
                    <a:pt x="90" y="195"/>
                  </a:lnTo>
                  <a:lnTo>
                    <a:pt x="88" y="185"/>
                  </a:lnTo>
                  <a:lnTo>
                    <a:pt x="83" y="177"/>
                  </a:lnTo>
                  <a:lnTo>
                    <a:pt x="72" y="162"/>
                  </a:lnTo>
                  <a:lnTo>
                    <a:pt x="70" y="157"/>
                  </a:lnTo>
                  <a:lnTo>
                    <a:pt x="68" y="152"/>
                  </a:lnTo>
                  <a:lnTo>
                    <a:pt x="55" y="133"/>
                  </a:lnTo>
                  <a:lnTo>
                    <a:pt x="50" y="120"/>
                  </a:lnTo>
                  <a:lnTo>
                    <a:pt x="47" y="108"/>
                  </a:lnTo>
                  <a:lnTo>
                    <a:pt x="42" y="103"/>
                  </a:lnTo>
                  <a:lnTo>
                    <a:pt x="24" y="65"/>
                  </a:lnTo>
                  <a:lnTo>
                    <a:pt x="20" y="60"/>
                  </a:lnTo>
                  <a:lnTo>
                    <a:pt x="12" y="53"/>
                  </a:lnTo>
                  <a:lnTo>
                    <a:pt x="10" y="50"/>
                  </a:lnTo>
                  <a:lnTo>
                    <a:pt x="7" y="43"/>
                  </a:lnTo>
                  <a:lnTo>
                    <a:pt x="2" y="34"/>
                  </a:lnTo>
                  <a:lnTo>
                    <a:pt x="1" y="26"/>
                  </a:lnTo>
                  <a:lnTo>
                    <a:pt x="0" y="17"/>
                  </a:lnTo>
                  <a:lnTo>
                    <a:pt x="1" y="9"/>
                  </a:lnTo>
                  <a:lnTo>
                    <a:pt x="6" y="9"/>
                  </a:lnTo>
                  <a:lnTo>
                    <a:pt x="9" y="7"/>
                  </a:lnTo>
                  <a:lnTo>
                    <a:pt x="13" y="7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6" y="8"/>
                  </a:lnTo>
                  <a:lnTo>
                    <a:pt x="30" y="6"/>
                  </a:lnTo>
                  <a:lnTo>
                    <a:pt x="34" y="5"/>
                  </a:lnTo>
                  <a:lnTo>
                    <a:pt x="37" y="3"/>
                  </a:lnTo>
                  <a:lnTo>
                    <a:pt x="40" y="1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2"/>
                  </a:lnTo>
                  <a:lnTo>
                    <a:pt x="59" y="6"/>
                  </a:lnTo>
                  <a:lnTo>
                    <a:pt x="64" y="9"/>
                  </a:lnTo>
                  <a:lnTo>
                    <a:pt x="67" y="11"/>
                  </a:lnTo>
                  <a:lnTo>
                    <a:pt x="70" y="13"/>
                  </a:lnTo>
                  <a:lnTo>
                    <a:pt x="71" y="14"/>
                  </a:lnTo>
                  <a:lnTo>
                    <a:pt x="73" y="15"/>
                  </a:lnTo>
                  <a:lnTo>
                    <a:pt x="73" y="15"/>
                  </a:lnTo>
                  <a:lnTo>
                    <a:pt x="80" y="14"/>
                  </a:lnTo>
                  <a:lnTo>
                    <a:pt x="86" y="14"/>
                  </a:lnTo>
                  <a:lnTo>
                    <a:pt x="93" y="14"/>
                  </a:lnTo>
                  <a:lnTo>
                    <a:pt x="105" y="14"/>
                  </a:lnTo>
                  <a:lnTo>
                    <a:pt x="117" y="14"/>
                  </a:lnTo>
                  <a:lnTo>
                    <a:pt x="130" y="14"/>
                  </a:lnTo>
                  <a:lnTo>
                    <a:pt x="142" y="14"/>
                  </a:lnTo>
                  <a:lnTo>
                    <a:pt x="154" y="14"/>
                  </a:lnTo>
                  <a:lnTo>
                    <a:pt x="166" y="14"/>
                  </a:lnTo>
                  <a:lnTo>
                    <a:pt x="179" y="14"/>
                  </a:lnTo>
                  <a:lnTo>
                    <a:pt x="191" y="14"/>
                  </a:lnTo>
                  <a:lnTo>
                    <a:pt x="196" y="14"/>
                  </a:lnTo>
                  <a:lnTo>
                    <a:pt x="205" y="14"/>
                  </a:lnTo>
                  <a:lnTo>
                    <a:pt x="214" y="14"/>
                  </a:lnTo>
                  <a:lnTo>
                    <a:pt x="215" y="15"/>
                  </a:lnTo>
                  <a:lnTo>
                    <a:pt x="216" y="15"/>
                  </a:lnTo>
                  <a:lnTo>
                    <a:pt x="217" y="16"/>
                  </a:lnTo>
                  <a:lnTo>
                    <a:pt x="220" y="20"/>
                  </a:lnTo>
                  <a:lnTo>
                    <a:pt x="224" y="24"/>
                  </a:lnTo>
                  <a:lnTo>
                    <a:pt x="228" y="26"/>
                  </a:lnTo>
                  <a:lnTo>
                    <a:pt x="232" y="28"/>
                  </a:lnTo>
                  <a:lnTo>
                    <a:pt x="236" y="28"/>
                  </a:lnTo>
                  <a:lnTo>
                    <a:pt x="240" y="28"/>
                  </a:lnTo>
                  <a:lnTo>
                    <a:pt x="245" y="29"/>
                  </a:lnTo>
                  <a:lnTo>
                    <a:pt x="254" y="30"/>
                  </a:lnTo>
                  <a:lnTo>
                    <a:pt x="262" y="31"/>
                  </a:lnTo>
                  <a:lnTo>
                    <a:pt x="272" y="30"/>
                  </a:lnTo>
                  <a:lnTo>
                    <a:pt x="278" y="31"/>
                  </a:lnTo>
                  <a:lnTo>
                    <a:pt x="282" y="33"/>
                  </a:lnTo>
                  <a:lnTo>
                    <a:pt x="285" y="34"/>
                  </a:lnTo>
                  <a:lnTo>
                    <a:pt x="289" y="35"/>
                  </a:lnTo>
                  <a:lnTo>
                    <a:pt x="295" y="35"/>
                  </a:lnTo>
                  <a:lnTo>
                    <a:pt x="301" y="33"/>
                  </a:lnTo>
                  <a:lnTo>
                    <a:pt x="307" y="33"/>
                  </a:lnTo>
                  <a:lnTo>
                    <a:pt x="309" y="34"/>
                  </a:lnTo>
                  <a:lnTo>
                    <a:pt x="311" y="34"/>
                  </a:lnTo>
                  <a:lnTo>
                    <a:pt x="320" y="33"/>
                  </a:lnTo>
                  <a:lnTo>
                    <a:pt x="328" y="31"/>
                  </a:lnTo>
                  <a:lnTo>
                    <a:pt x="340" y="29"/>
                  </a:lnTo>
                  <a:lnTo>
                    <a:pt x="350" y="27"/>
                  </a:lnTo>
                  <a:lnTo>
                    <a:pt x="364" y="24"/>
                  </a:lnTo>
                  <a:lnTo>
                    <a:pt x="374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4" name="Freeform 1106">
              <a:extLst>
                <a:ext uri="{FF2B5EF4-FFF2-40B4-BE49-F238E27FC236}">
                  <a16:creationId xmlns:a16="http://schemas.microsoft.com/office/drawing/2014/main" id="{0EE2B435-0EF6-992C-2FDE-3B4A7433C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10305" y="8946173"/>
              <a:ext cx="631949" cy="494567"/>
            </a:xfrm>
            <a:custGeom>
              <a:avLst/>
              <a:gdLst>
                <a:gd name="T0" fmla="*/ 482 w 508"/>
                <a:gd name="T1" fmla="*/ 66 h 398"/>
                <a:gd name="T2" fmla="*/ 496 w 508"/>
                <a:gd name="T3" fmla="*/ 88 h 398"/>
                <a:gd name="T4" fmla="*/ 506 w 508"/>
                <a:gd name="T5" fmla="*/ 107 h 398"/>
                <a:gd name="T6" fmla="*/ 499 w 508"/>
                <a:gd name="T7" fmla="*/ 125 h 398"/>
                <a:gd name="T8" fmla="*/ 495 w 508"/>
                <a:gd name="T9" fmla="*/ 177 h 398"/>
                <a:gd name="T10" fmla="*/ 483 w 508"/>
                <a:gd name="T11" fmla="*/ 234 h 398"/>
                <a:gd name="T12" fmla="*/ 438 w 508"/>
                <a:gd name="T13" fmla="*/ 290 h 398"/>
                <a:gd name="T14" fmla="*/ 428 w 508"/>
                <a:gd name="T15" fmla="*/ 316 h 398"/>
                <a:gd name="T16" fmla="*/ 418 w 508"/>
                <a:gd name="T17" fmla="*/ 335 h 398"/>
                <a:gd name="T18" fmla="*/ 401 w 508"/>
                <a:gd name="T19" fmla="*/ 343 h 398"/>
                <a:gd name="T20" fmla="*/ 384 w 508"/>
                <a:gd name="T21" fmla="*/ 351 h 398"/>
                <a:gd name="T22" fmla="*/ 361 w 508"/>
                <a:gd name="T23" fmla="*/ 342 h 398"/>
                <a:gd name="T24" fmla="*/ 322 w 508"/>
                <a:gd name="T25" fmla="*/ 345 h 398"/>
                <a:gd name="T26" fmla="*/ 290 w 508"/>
                <a:gd name="T27" fmla="*/ 360 h 398"/>
                <a:gd name="T28" fmla="*/ 255 w 508"/>
                <a:gd name="T29" fmla="*/ 345 h 398"/>
                <a:gd name="T30" fmla="*/ 231 w 508"/>
                <a:gd name="T31" fmla="*/ 350 h 398"/>
                <a:gd name="T32" fmla="*/ 222 w 508"/>
                <a:gd name="T33" fmla="*/ 354 h 398"/>
                <a:gd name="T34" fmla="*/ 213 w 508"/>
                <a:gd name="T35" fmla="*/ 350 h 398"/>
                <a:gd name="T36" fmla="*/ 200 w 508"/>
                <a:gd name="T37" fmla="*/ 334 h 398"/>
                <a:gd name="T38" fmla="*/ 183 w 508"/>
                <a:gd name="T39" fmla="*/ 329 h 398"/>
                <a:gd name="T40" fmla="*/ 163 w 508"/>
                <a:gd name="T41" fmla="*/ 329 h 398"/>
                <a:gd name="T42" fmla="*/ 145 w 508"/>
                <a:gd name="T43" fmla="*/ 330 h 398"/>
                <a:gd name="T44" fmla="*/ 129 w 508"/>
                <a:gd name="T45" fmla="*/ 338 h 398"/>
                <a:gd name="T46" fmla="*/ 122 w 508"/>
                <a:gd name="T47" fmla="*/ 361 h 398"/>
                <a:gd name="T48" fmla="*/ 112 w 508"/>
                <a:gd name="T49" fmla="*/ 380 h 398"/>
                <a:gd name="T50" fmla="*/ 111 w 508"/>
                <a:gd name="T51" fmla="*/ 390 h 398"/>
                <a:gd name="T52" fmla="*/ 112 w 508"/>
                <a:gd name="T53" fmla="*/ 395 h 398"/>
                <a:gd name="T54" fmla="*/ 103 w 508"/>
                <a:gd name="T55" fmla="*/ 390 h 398"/>
                <a:gd name="T56" fmla="*/ 88 w 508"/>
                <a:gd name="T57" fmla="*/ 374 h 398"/>
                <a:gd name="T58" fmla="*/ 81 w 508"/>
                <a:gd name="T59" fmla="*/ 377 h 398"/>
                <a:gd name="T60" fmla="*/ 71 w 508"/>
                <a:gd name="T61" fmla="*/ 379 h 398"/>
                <a:gd name="T62" fmla="*/ 70 w 508"/>
                <a:gd name="T63" fmla="*/ 388 h 398"/>
                <a:gd name="T64" fmla="*/ 62 w 508"/>
                <a:gd name="T65" fmla="*/ 374 h 398"/>
                <a:gd name="T66" fmla="*/ 66 w 508"/>
                <a:gd name="T67" fmla="*/ 373 h 398"/>
                <a:gd name="T68" fmla="*/ 63 w 508"/>
                <a:gd name="T69" fmla="*/ 364 h 398"/>
                <a:gd name="T70" fmla="*/ 54 w 508"/>
                <a:gd name="T71" fmla="*/ 366 h 398"/>
                <a:gd name="T72" fmla="*/ 43 w 508"/>
                <a:gd name="T73" fmla="*/ 364 h 398"/>
                <a:gd name="T74" fmla="*/ 27 w 508"/>
                <a:gd name="T75" fmla="*/ 353 h 398"/>
                <a:gd name="T76" fmla="*/ 30 w 508"/>
                <a:gd name="T77" fmla="*/ 343 h 398"/>
                <a:gd name="T78" fmla="*/ 28 w 508"/>
                <a:gd name="T79" fmla="*/ 339 h 398"/>
                <a:gd name="T80" fmla="*/ 22 w 508"/>
                <a:gd name="T81" fmla="*/ 334 h 398"/>
                <a:gd name="T82" fmla="*/ 15 w 508"/>
                <a:gd name="T83" fmla="*/ 331 h 398"/>
                <a:gd name="T84" fmla="*/ 6 w 508"/>
                <a:gd name="T85" fmla="*/ 316 h 398"/>
                <a:gd name="T86" fmla="*/ 0 w 508"/>
                <a:gd name="T87" fmla="*/ 305 h 398"/>
                <a:gd name="T88" fmla="*/ 2 w 508"/>
                <a:gd name="T89" fmla="*/ 292 h 398"/>
                <a:gd name="T90" fmla="*/ 18 w 508"/>
                <a:gd name="T91" fmla="*/ 290 h 398"/>
                <a:gd name="T92" fmla="*/ 37 w 508"/>
                <a:gd name="T93" fmla="*/ 279 h 398"/>
                <a:gd name="T94" fmla="*/ 73 w 508"/>
                <a:gd name="T95" fmla="*/ 278 h 398"/>
                <a:gd name="T96" fmla="*/ 92 w 508"/>
                <a:gd name="T97" fmla="*/ 274 h 398"/>
                <a:gd name="T98" fmla="*/ 108 w 508"/>
                <a:gd name="T99" fmla="*/ 273 h 398"/>
                <a:gd name="T100" fmla="*/ 120 w 508"/>
                <a:gd name="T101" fmla="*/ 263 h 398"/>
                <a:gd name="T102" fmla="*/ 122 w 508"/>
                <a:gd name="T103" fmla="*/ 254 h 398"/>
                <a:gd name="T104" fmla="*/ 129 w 508"/>
                <a:gd name="T105" fmla="*/ 228 h 398"/>
                <a:gd name="T106" fmla="*/ 131 w 508"/>
                <a:gd name="T107" fmla="*/ 203 h 398"/>
                <a:gd name="T108" fmla="*/ 131 w 508"/>
                <a:gd name="T109" fmla="*/ 165 h 398"/>
                <a:gd name="T110" fmla="*/ 145 w 508"/>
                <a:gd name="T111" fmla="*/ 147 h 398"/>
                <a:gd name="T112" fmla="*/ 183 w 508"/>
                <a:gd name="T113" fmla="*/ 138 h 398"/>
                <a:gd name="T114" fmla="*/ 211 w 508"/>
                <a:gd name="T115" fmla="*/ 113 h 398"/>
                <a:gd name="T116" fmla="*/ 246 w 508"/>
                <a:gd name="T117" fmla="*/ 85 h 398"/>
                <a:gd name="T118" fmla="*/ 312 w 508"/>
                <a:gd name="T119" fmla="*/ 43 h 398"/>
                <a:gd name="T120" fmla="*/ 379 w 508"/>
                <a:gd name="T121" fmla="*/ 0 h 398"/>
                <a:gd name="T122" fmla="*/ 431 w 508"/>
                <a:gd name="T123" fmla="*/ 14 h 398"/>
                <a:gd name="T124" fmla="*/ 452 w 508"/>
                <a:gd name="T125" fmla="*/ 3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08" h="398">
                  <a:moveTo>
                    <a:pt x="476" y="19"/>
                  </a:moveTo>
                  <a:lnTo>
                    <a:pt x="479" y="38"/>
                  </a:lnTo>
                  <a:lnTo>
                    <a:pt x="482" y="55"/>
                  </a:lnTo>
                  <a:lnTo>
                    <a:pt x="482" y="66"/>
                  </a:lnTo>
                  <a:lnTo>
                    <a:pt x="482" y="69"/>
                  </a:lnTo>
                  <a:lnTo>
                    <a:pt x="483" y="71"/>
                  </a:lnTo>
                  <a:lnTo>
                    <a:pt x="485" y="73"/>
                  </a:lnTo>
                  <a:lnTo>
                    <a:pt x="496" y="88"/>
                  </a:lnTo>
                  <a:lnTo>
                    <a:pt x="493" y="91"/>
                  </a:lnTo>
                  <a:lnTo>
                    <a:pt x="495" y="96"/>
                  </a:lnTo>
                  <a:lnTo>
                    <a:pt x="498" y="98"/>
                  </a:lnTo>
                  <a:lnTo>
                    <a:pt x="506" y="107"/>
                  </a:lnTo>
                  <a:lnTo>
                    <a:pt x="507" y="109"/>
                  </a:lnTo>
                  <a:lnTo>
                    <a:pt x="507" y="111"/>
                  </a:lnTo>
                  <a:lnTo>
                    <a:pt x="501" y="122"/>
                  </a:lnTo>
                  <a:lnTo>
                    <a:pt x="499" y="125"/>
                  </a:lnTo>
                  <a:lnTo>
                    <a:pt x="499" y="138"/>
                  </a:lnTo>
                  <a:lnTo>
                    <a:pt x="498" y="148"/>
                  </a:lnTo>
                  <a:lnTo>
                    <a:pt x="496" y="161"/>
                  </a:lnTo>
                  <a:lnTo>
                    <a:pt x="495" y="177"/>
                  </a:lnTo>
                  <a:lnTo>
                    <a:pt x="494" y="190"/>
                  </a:lnTo>
                  <a:lnTo>
                    <a:pt x="493" y="208"/>
                  </a:lnTo>
                  <a:lnTo>
                    <a:pt x="491" y="225"/>
                  </a:lnTo>
                  <a:lnTo>
                    <a:pt x="483" y="234"/>
                  </a:lnTo>
                  <a:lnTo>
                    <a:pt x="468" y="251"/>
                  </a:lnTo>
                  <a:lnTo>
                    <a:pt x="456" y="263"/>
                  </a:lnTo>
                  <a:lnTo>
                    <a:pt x="450" y="273"/>
                  </a:lnTo>
                  <a:lnTo>
                    <a:pt x="438" y="290"/>
                  </a:lnTo>
                  <a:lnTo>
                    <a:pt x="433" y="301"/>
                  </a:lnTo>
                  <a:lnTo>
                    <a:pt x="428" y="306"/>
                  </a:lnTo>
                  <a:lnTo>
                    <a:pt x="426" y="309"/>
                  </a:lnTo>
                  <a:lnTo>
                    <a:pt x="428" y="316"/>
                  </a:lnTo>
                  <a:lnTo>
                    <a:pt x="431" y="331"/>
                  </a:lnTo>
                  <a:lnTo>
                    <a:pt x="425" y="331"/>
                  </a:lnTo>
                  <a:lnTo>
                    <a:pt x="422" y="332"/>
                  </a:lnTo>
                  <a:lnTo>
                    <a:pt x="418" y="335"/>
                  </a:lnTo>
                  <a:lnTo>
                    <a:pt x="414" y="337"/>
                  </a:lnTo>
                  <a:lnTo>
                    <a:pt x="408" y="339"/>
                  </a:lnTo>
                  <a:lnTo>
                    <a:pt x="405" y="342"/>
                  </a:lnTo>
                  <a:lnTo>
                    <a:pt x="401" y="343"/>
                  </a:lnTo>
                  <a:lnTo>
                    <a:pt x="396" y="348"/>
                  </a:lnTo>
                  <a:lnTo>
                    <a:pt x="395" y="351"/>
                  </a:lnTo>
                  <a:lnTo>
                    <a:pt x="390" y="351"/>
                  </a:lnTo>
                  <a:lnTo>
                    <a:pt x="384" y="351"/>
                  </a:lnTo>
                  <a:lnTo>
                    <a:pt x="379" y="348"/>
                  </a:lnTo>
                  <a:lnTo>
                    <a:pt x="370" y="344"/>
                  </a:lnTo>
                  <a:lnTo>
                    <a:pt x="364" y="343"/>
                  </a:lnTo>
                  <a:lnTo>
                    <a:pt x="361" y="342"/>
                  </a:lnTo>
                  <a:lnTo>
                    <a:pt x="346" y="342"/>
                  </a:lnTo>
                  <a:lnTo>
                    <a:pt x="331" y="343"/>
                  </a:lnTo>
                  <a:lnTo>
                    <a:pt x="323" y="345"/>
                  </a:lnTo>
                  <a:lnTo>
                    <a:pt x="322" y="345"/>
                  </a:lnTo>
                  <a:lnTo>
                    <a:pt x="317" y="347"/>
                  </a:lnTo>
                  <a:lnTo>
                    <a:pt x="313" y="350"/>
                  </a:lnTo>
                  <a:lnTo>
                    <a:pt x="304" y="360"/>
                  </a:lnTo>
                  <a:lnTo>
                    <a:pt x="290" y="360"/>
                  </a:lnTo>
                  <a:lnTo>
                    <a:pt x="282" y="359"/>
                  </a:lnTo>
                  <a:lnTo>
                    <a:pt x="276" y="357"/>
                  </a:lnTo>
                  <a:lnTo>
                    <a:pt x="266" y="352"/>
                  </a:lnTo>
                  <a:lnTo>
                    <a:pt x="255" y="345"/>
                  </a:lnTo>
                  <a:lnTo>
                    <a:pt x="250" y="343"/>
                  </a:lnTo>
                  <a:lnTo>
                    <a:pt x="246" y="343"/>
                  </a:lnTo>
                  <a:lnTo>
                    <a:pt x="245" y="343"/>
                  </a:lnTo>
                  <a:lnTo>
                    <a:pt x="231" y="350"/>
                  </a:lnTo>
                  <a:lnTo>
                    <a:pt x="229" y="350"/>
                  </a:lnTo>
                  <a:lnTo>
                    <a:pt x="225" y="351"/>
                  </a:lnTo>
                  <a:lnTo>
                    <a:pt x="223" y="353"/>
                  </a:lnTo>
                  <a:lnTo>
                    <a:pt x="222" y="354"/>
                  </a:lnTo>
                  <a:lnTo>
                    <a:pt x="220" y="354"/>
                  </a:lnTo>
                  <a:lnTo>
                    <a:pt x="218" y="354"/>
                  </a:lnTo>
                  <a:lnTo>
                    <a:pt x="216" y="353"/>
                  </a:lnTo>
                  <a:lnTo>
                    <a:pt x="213" y="350"/>
                  </a:lnTo>
                  <a:lnTo>
                    <a:pt x="208" y="342"/>
                  </a:lnTo>
                  <a:lnTo>
                    <a:pt x="206" y="340"/>
                  </a:lnTo>
                  <a:lnTo>
                    <a:pt x="204" y="338"/>
                  </a:lnTo>
                  <a:lnTo>
                    <a:pt x="200" y="334"/>
                  </a:lnTo>
                  <a:lnTo>
                    <a:pt x="197" y="332"/>
                  </a:lnTo>
                  <a:lnTo>
                    <a:pt x="195" y="332"/>
                  </a:lnTo>
                  <a:lnTo>
                    <a:pt x="194" y="332"/>
                  </a:lnTo>
                  <a:lnTo>
                    <a:pt x="183" y="329"/>
                  </a:lnTo>
                  <a:lnTo>
                    <a:pt x="172" y="325"/>
                  </a:lnTo>
                  <a:lnTo>
                    <a:pt x="169" y="326"/>
                  </a:lnTo>
                  <a:lnTo>
                    <a:pt x="167" y="326"/>
                  </a:lnTo>
                  <a:lnTo>
                    <a:pt x="163" y="329"/>
                  </a:lnTo>
                  <a:lnTo>
                    <a:pt x="159" y="329"/>
                  </a:lnTo>
                  <a:lnTo>
                    <a:pt x="153" y="329"/>
                  </a:lnTo>
                  <a:lnTo>
                    <a:pt x="150" y="329"/>
                  </a:lnTo>
                  <a:lnTo>
                    <a:pt x="145" y="330"/>
                  </a:lnTo>
                  <a:lnTo>
                    <a:pt x="142" y="331"/>
                  </a:lnTo>
                  <a:lnTo>
                    <a:pt x="137" y="333"/>
                  </a:lnTo>
                  <a:lnTo>
                    <a:pt x="131" y="337"/>
                  </a:lnTo>
                  <a:lnTo>
                    <a:pt x="129" y="338"/>
                  </a:lnTo>
                  <a:lnTo>
                    <a:pt x="128" y="339"/>
                  </a:lnTo>
                  <a:lnTo>
                    <a:pt x="126" y="352"/>
                  </a:lnTo>
                  <a:lnTo>
                    <a:pt x="125" y="356"/>
                  </a:lnTo>
                  <a:lnTo>
                    <a:pt x="122" y="361"/>
                  </a:lnTo>
                  <a:lnTo>
                    <a:pt x="116" y="366"/>
                  </a:lnTo>
                  <a:lnTo>
                    <a:pt x="112" y="369"/>
                  </a:lnTo>
                  <a:lnTo>
                    <a:pt x="112" y="373"/>
                  </a:lnTo>
                  <a:lnTo>
                    <a:pt x="112" y="380"/>
                  </a:lnTo>
                  <a:lnTo>
                    <a:pt x="112" y="384"/>
                  </a:lnTo>
                  <a:lnTo>
                    <a:pt x="112" y="387"/>
                  </a:lnTo>
                  <a:lnTo>
                    <a:pt x="111" y="389"/>
                  </a:lnTo>
                  <a:lnTo>
                    <a:pt x="111" y="390"/>
                  </a:lnTo>
                  <a:lnTo>
                    <a:pt x="111" y="392"/>
                  </a:lnTo>
                  <a:lnTo>
                    <a:pt x="112" y="393"/>
                  </a:lnTo>
                  <a:lnTo>
                    <a:pt x="113" y="394"/>
                  </a:lnTo>
                  <a:lnTo>
                    <a:pt x="112" y="395"/>
                  </a:lnTo>
                  <a:lnTo>
                    <a:pt x="110" y="397"/>
                  </a:lnTo>
                  <a:lnTo>
                    <a:pt x="109" y="394"/>
                  </a:lnTo>
                  <a:lnTo>
                    <a:pt x="105" y="391"/>
                  </a:lnTo>
                  <a:lnTo>
                    <a:pt x="103" y="390"/>
                  </a:lnTo>
                  <a:lnTo>
                    <a:pt x="101" y="389"/>
                  </a:lnTo>
                  <a:lnTo>
                    <a:pt x="100" y="387"/>
                  </a:lnTo>
                  <a:lnTo>
                    <a:pt x="96" y="383"/>
                  </a:lnTo>
                  <a:lnTo>
                    <a:pt x="88" y="374"/>
                  </a:lnTo>
                  <a:lnTo>
                    <a:pt x="87" y="374"/>
                  </a:lnTo>
                  <a:lnTo>
                    <a:pt x="85" y="374"/>
                  </a:lnTo>
                  <a:lnTo>
                    <a:pt x="83" y="375"/>
                  </a:lnTo>
                  <a:lnTo>
                    <a:pt x="81" y="377"/>
                  </a:lnTo>
                  <a:lnTo>
                    <a:pt x="80" y="377"/>
                  </a:lnTo>
                  <a:lnTo>
                    <a:pt x="79" y="377"/>
                  </a:lnTo>
                  <a:lnTo>
                    <a:pt x="74" y="378"/>
                  </a:lnTo>
                  <a:lnTo>
                    <a:pt x="71" y="379"/>
                  </a:lnTo>
                  <a:lnTo>
                    <a:pt x="71" y="381"/>
                  </a:lnTo>
                  <a:lnTo>
                    <a:pt x="73" y="387"/>
                  </a:lnTo>
                  <a:lnTo>
                    <a:pt x="72" y="390"/>
                  </a:lnTo>
                  <a:lnTo>
                    <a:pt x="70" y="388"/>
                  </a:lnTo>
                  <a:lnTo>
                    <a:pt x="66" y="382"/>
                  </a:lnTo>
                  <a:lnTo>
                    <a:pt x="62" y="378"/>
                  </a:lnTo>
                  <a:lnTo>
                    <a:pt x="62" y="377"/>
                  </a:lnTo>
                  <a:lnTo>
                    <a:pt x="62" y="374"/>
                  </a:lnTo>
                  <a:lnTo>
                    <a:pt x="62" y="374"/>
                  </a:lnTo>
                  <a:lnTo>
                    <a:pt x="63" y="374"/>
                  </a:lnTo>
                  <a:lnTo>
                    <a:pt x="66" y="373"/>
                  </a:lnTo>
                  <a:lnTo>
                    <a:pt x="66" y="373"/>
                  </a:lnTo>
                  <a:lnTo>
                    <a:pt x="66" y="372"/>
                  </a:lnTo>
                  <a:lnTo>
                    <a:pt x="66" y="369"/>
                  </a:lnTo>
                  <a:lnTo>
                    <a:pt x="64" y="366"/>
                  </a:lnTo>
                  <a:lnTo>
                    <a:pt x="63" y="364"/>
                  </a:lnTo>
                  <a:lnTo>
                    <a:pt x="62" y="363"/>
                  </a:lnTo>
                  <a:lnTo>
                    <a:pt x="60" y="363"/>
                  </a:lnTo>
                  <a:lnTo>
                    <a:pt x="58" y="364"/>
                  </a:lnTo>
                  <a:lnTo>
                    <a:pt x="54" y="366"/>
                  </a:lnTo>
                  <a:lnTo>
                    <a:pt x="52" y="367"/>
                  </a:lnTo>
                  <a:lnTo>
                    <a:pt x="49" y="367"/>
                  </a:lnTo>
                  <a:lnTo>
                    <a:pt x="46" y="366"/>
                  </a:lnTo>
                  <a:lnTo>
                    <a:pt x="43" y="364"/>
                  </a:lnTo>
                  <a:lnTo>
                    <a:pt x="37" y="359"/>
                  </a:lnTo>
                  <a:lnTo>
                    <a:pt x="30" y="354"/>
                  </a:lnTo>
                  <a:lnTo>
                    <a:pt x="27" y="353"/>
                  </a:lnTo>
                  <a:lnTo>
                    <a:pt x="27" y="353"/>
                  </a:lnTo>
                  <a:lnTo>
                    <a:pt x="27" y="348"/>
                  </a:lnTo>
                  <a:lnTo>
                    <a:pt x="27" y="343"/>
                  </a:lnTo>
                  <a:lnTo>
                    <a:pt x="27" y="342"/>
                  </a:lnTo>
                  <a:lnTo>
                    <a:pt x="30" y="343"/>
                  </a:lnTo>
                  <a:lnTo>
                    <a:pt x="33" y="343"/>
                  </a:lnTo>
                  <a:lnTo>
                    <a:pt x="34" y="342"/>
                  </a:lnTo>
                  <a:lnTo>
                    <a:pt x="31" y="340"/>
                  </a:lnTo>
                  <a:lnTo>
                    <a:pt x="28" y="339"/>
                  </a:lnTo>
                  <a:lnTo>
                    <a:pt x="27" y="336"/>
                  </a:lnTo>
                  <a:lnTo>
                    <a:pt x="25" y="335"/>
                  </a:lnTo>
                  <a:lnTo>
                    <a:pt x="24" y="334"/>
                  </a:lnTo>
                  <a:lnTo>
                    <a:pt x="22" y="334"/>
                  </a:lnTo>
                  <a:lnTo>
                    <a:pt x="21" y="332"/>
                  </a:lnTo>
                  <a:lnTo>
                    <a:pt x="19" y="332"/>
                  </a:lnTo>
                  <a:lnTo>
                    <a:pt x="17" y="331"/>
                  </a:lnTo>
                  <a:lnTo>
                    <a:pt x="15" y="331"/>
                  </a:lnTo>
                  <a:lnTo>
                    <a:pt x="12" y="326"/>
                  </a:lnTo>
                  <a:lnTo>
                    <a:pt x="9" y="322"/>
                  </a:lnTo>
                  <a:lnTo>
                    <a:pt x="7" y="319"/>
                  </a:lnTo>
                  <a:lnTo>
                    <a:pt x="6" y="316"/>
                  </a:lnTo>
                  <a:lnTo>
                    <a:pt x="8" y="313"/>
                  </a:lnTo>
                  <a:lnTo>
                    <a:pt x="6" y="312"/>
                  </a:lnTo>
                  <a:lnTo>
                    <a:pt x="3" y="308"/>
                  </a:lnTo>
                  <a:lnTo>
                    <a:pt x="0" y="305"/>
                  </a:lnTo>
                  <a:lnTo>
                    <a:pt x="1" y="300"/>
                  </a:lnTo>
                  <a:lnTo>
                    <a:pt x="1" y="296"/>
                  </a:lnTo>
                  <a:lnTo>
                    <a:pt x="1" y="293"/>
                  </a:lnTo>
                  <a:lnTo>
                    <a:pt x="2" y="292"/>
                  </a:lnTo>
                  <a:lnTo>
                    <a:pt x="3" y="290"/>
                  </a:lnTo>
                  <a:lnTo>
                    <a:pt x="5" y="289"/>
                  </a:lnTo>
                  <a:lnTo>
                    <a:pt x="9" y="289"/>
                  </a:lnTo>
                  <a:lnTo>
                    <a:pt x="18" y="290"/>
                  </a:lnTo>
                  <a:lnTo>
                    <a:pt x="25" y="289"/>
                  </a:lnTo>
                  <a:lnTo>
                    <a:pt x="26" y="289"/>
                  </a:lnTo>
                  <a:lnTo>
                    <a:pt x="31" y="284"/>
                  </a:lnTo>
                  <a:lnTo>
                    <a:pt x="37" y="279"/>
                  </a:lnTo>
                  <a:lnTo>
                    <a:pt x="46" y="279"/>
                  </a:lnTo>
                  <a:lnTo>
                    <a:pt x="55" y="279"/>
                  </a:lnTo>
                  <a:lnTo>
                    <a:pt x="62" y="278"/>
                  </a:lnTo>
                  <a:lnTo>
                    <a:pt x="73" y="278"/>
                  </a:lnTo>
                  <a:lnTo>
                    <a:pt x="82" y="277"/>
                  </a:lnTo>
                  <a:lnTo>
                    <a:pt x="92" y="277"/>
                  </a:lnTo>
                  <a:lnTo>
                    <a:pt x="92" y="275"/>
                  </a:lnTo>
                  <a:lnTo>
                    <a:pt x="92" y="274"/>
                  </a:lnTo>
                  <a:lnTo>
                    <a:pt x="93" y="274"/>
                  </a:lnTo>
                  <a:lnTo>
                    <a:pt x="101" y="275"/>
                  </a:lnTo>
                  <a:lnTo>
                    <a:pt x="107" y="277"/>
                  </a:lnTo>
                  <a:lnTo>
                    <a:pt x="108" y="273"/>
                  </a:lnTo>
                  <a:lnTo>
                    <a:pt x="114" y="267"/>
                  </a:lnTo>
                  <a:lnTo>
                    <a:pt x="118" y="266"/>
                  </a:lnTo>
                  <a:lnTo>
                    <a:pt x="118" y="265"/>
                  </a:lnTo>
                  <a:lnTo>
                    <a:pt x="120" y="263"/>
                  </a:lnTo>
                  <a:lnTo>
                    <a:pt x="120" y="261"/>
                  </a:lnTo>
                  <a:lnTo>
                    <a:pt x="120" y="258"/>
                  </a:lnTo>
                  <a:lnTo>
                    <a:pt x="122" y="257"/>
                  </a:lnTo>
                  <a:lnTo>
                    <a:pt x="122" y="254"/>
                  </a:lnTo>
                  <a:lnTo>
                    <a:pt x="124" y="249"/>
                  </a:lnTo>
                  <a:lnTo>
                    <a:pt x="127" y="243"/>
                  </a:lnTo>
                  <a:lnTo>
                    <a:pt x="129" y="236"/>
                  </a:lnTo>
                  <a:lnTo>
                    <a:pt x="129" y="228"/>
                  </a:lnTo>
                  <a:lnTo>
                    <a:pt x="130" y="223"/>
                  </a:lnTo>
                  <a:lnTo>
                    <a:pt x="131" y="222"/>
                  </a:lnTo>
                  <a:lnTo>
                    <a:pt x="131" y="212"/>
                  </a:lnTo>
                  <a:lnTo>
                    <a:pt x="131" y="203"/>
                  </a:lnTo>
                  <a:lnTo>
                    <a:pt x="131" y="194"/>
                  </a:lnTo>
                  <a:lnTo>
                    <a:pt x="131" y="184"/>
                  </a:lnTo>
                  <a:lnTo>
                    <a:pt x="131" y="175"/>
                  </a:lnTo>
                  <a:lnTo>
                    <a:pt x="131" y="165"/>
                  </a:lnTo>
                  <a:lnTo>
                    <a:pt x="131" y="156"/>
                  </a:lnTo>
                  <a:lnTo>
                    <a:pt x="131" y="150"/>
                  </a:lnTo>
                  <a:lnTo>
                    <a:pt x="138" y="149"/>
                  </a:lnTo>
                  <a:lnTo>
                    <a:pt x="145" y="147"/>
                  </a:lnTo>
                  <a:lnTo>
                    <a:pt x="156" y="145"/>
                  </a:lnTo>
                  <a:lnTo>
                    <a:pt x="167" y="143"/>
                  </a:lnTo>
                  <a:lnTo>
                    <a:pt x="179" y="140"/>
                  </a:lnTo>
                  <a:lnTo>
                    <a:pt x="183" y="138"/>
                  </a:lnTo>
                  <a:lnTo>
                    <a:pt x="192" y="130"/>
                  </a:lnTo>
                  <a:lnTo>
                    <a:pt x="196" y="126"/>
                  </a:lnTo>
                  <a:lnTo>
                    <a:pt x="205" y="119"/>
                  </a:lnTo>
                  <a:lnTo>
                    <a:pt x="211" y="113"/>
                  </a:lnTo>
                  <a:lnTo>
                    <a:pt x="219" y="105"/>
                  </a:lnTo>
                  <a:lnTo>
                    <a:pt x="228" y="98"/>
                  </a:lnTo>
                  <a:lnTo>
                    <a:pt x="235" y="91"/>
                  </a:lnTo>
                  <a:lnTo>
                    <a:pt x="246" y="85"/>
                  </a:lnTo>
                  <a:lnTo>
                    <a:pt x="263" y="74"/>
                  </a:lnTo>
                  <a:lnTo>
                    <a:pt x="279" y="64"/>
                  </a:lnTo>
                  <a:lnTo>
                    <a:pt x="296" y="53"/>
                  </a:lnTo>
                  <a:lnTo>
                    <a:pt x="312" y="43"/>
                  </a:lnTo>
                  <a:lnTo>
                    <a:pt x="329" y="32"/>
                  </a:lnTo>
                  <a:lnTo>
                    <a:pt x="346" y="22"/>
                  </a:lnTo>
                  <a:lnTo>
                    <a:pt x="362" y="11"/>
                  </a:lnTo>
                  <a:lnTo>
                    <a:pt x="379" y="0"/>
                  </a:lnTo>
                  <a:lnTo>
                    <a:pt x="395" y="5"/>
                  </a:lnTo>
                  <a:lnTo>
                    <a:pt x="411" y="8"/>
                  </a:lnTo>
                  <a:lnTo>
                    <a:pt x="427" y="12"/>
                  </a:lnTo>
                  <a:lnTo>
                    <a:pt x="431" y="14"/>
                  </a:lnTo>
                  <a:lnTo>
                    <a:pt x="439" y="22"/>
                  </a:lnTo>
                  <a:lnTo>
                    <a:pt x="450" y="32"/>
                  </a:lnTo>
                  <a:lnTo>
                    <a:pt x="451" y="32"/>
                  </a:lnTo>
                  <a:lnTo>
                    <a:pt x="452" y="32"/>
                  </a:lnTo>
                  <a:lnTo>
                    <a:pt x="462" y="26"/>
                  </a:lnTo>
                  <a:lnTo>
                    <a:pt x="476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5" name="Freeform 1108">
              <a:extLst>
                <a:ext uri="{FF2B5EF4-FFF2-40B4-BE49-F238E27FC236}">
                  <a16:creationId xmlns:a16="http://schemas.microsoft.com/office/drawing/2014/main" id="{F127F815-C0A1-1186-68EB-529A5A799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4715" y="9352817"/>
              <a:ext cx="478080" cy="390157"/>
            </a:xfrm>
            <a:custGeom>
              <a:avLst/>
              <a:gdLst>
                <a:gd name="T0" fmla="*/ 148 w 383"/>
                <a:gd name="T1" fmla="*/ 303 h 311"/>
                <a:gd name="T2" fmla="*/ 367 w 383"/>
                <a:gd name="T3" fmla="*/ 42 h 311"/>
                <a:gd name="T4" fmla="*/ 375 w 383"/>
                <a:gd name="T5" fmla="*/ 50 h 311"/>
                <a:gd name="T6" fmla="*/ 382 w 383"/>
                <a:gd name="T7" fmla="*/ 62 h 311"/>
                <a:gd name="T8" fmla="*/ 378 w 383"/>
                <a:gd name="T9" fmla="*/ 80 h 311"/>
                <a:gd name="T10" fmla="*/ 359 w 383"/>
                <a:gd name="T11" fmla="*/ 89 h 311"/>
                <a:gd name="T12" fmla="*/ 338 w 383"/>
                <a:gd name="T13" fmla="*/ 128 h 311"/>
                <a:gd name="T14" fmla="*/ 331 w 383"/>
                <a:gd name="T15" fmla="*/ 143 h 311"/>
                <a:gd name="T16" fmla="*/ 323 w 383"/>
                <a:gd name="T17" fmla="*/ 164 h 311"/>
                <a:gd name="T18" fmla="*/ 305 w 383"/>
                <a:gd name="T19" fmla="*/ 182 h 311"/>
                <a:gd name="T20" fmla="*/ 293 w 383"/>
                <a:gd name="T21" fmla="*/ 210 h 311"/>
                <a:gd name="T22" fmla="*/ 291 w 383"/>
                <a:gd name="T23" fmla="*/ 221 h 311"/>
                <a:gd name="T24" fmla="*/ 281 w 383"/>
                <a:gd name="T25" fmla="*/ 236 h 311"/>
                <a:gd name="T26" fmla="*/ 269 w 383"/>
                <a:gd name="T27" fmla="*/ 239 h 311"/>
                <a:gd name="T28" fmla="*/ 253 w 383"/>
                <a:gd name="T29" fmla="*/ 221 h 311"/>
                <a:gd name="T30" fmla="*/ 243 w 383"/>
                <a:gd name="T31" fmla="*/ 227 h 311"/>
                <a:gd name="T32" fmla="*/ 230 w 383"/>
                <a:gd name="T33" fmla="*/ 229 h 311"/>
                <a:gd name="T34" fmla="*/ 217 w 383"/>
                <a:gd name="T35" fmla="*/ 242 h 311"/>
                <a:gd name="T36" fmla="*/ 200 w 383"/>
                <a:gd name="T37" fmla="*/ 262 h 311"/>
                <a:gd name="T38" fmla="*/ 189 w 383"/>
                <a:gd name="T39" fmla="*/ 292 h 311"/>
                <a:gd name="T40" fmla="*/ 181 w 383"/>
                <a:gd name="T41" fmla="*/ 293 h 311"/>
                <a:gd name="T42" fmla="*/ 164 w 383"/>
                <a:gd name="T43" fmla="*/ 302 h 311"/>
                <a:gd name="T44" fmla="*/ 153 w 383"/>
                <a:gd name="T45" fmla="*/ 301 h 311"/>
                <a:gd name="T46" fmla="*/ 143 w 383"/>
                <a:gd name="T47" fmla="*/ 299 h 311"/>
                <a:gd name="T48" fmla="*/ 132 w 383"/>
                <a:gd name="T49" fmla="*/ 299 h 311"/>
                <a:gd name="T50" fmla="*/ 133 w 383"/>
                <a:gd name="T51" fmla="*/ 307 h 311"/>
                <a:gd name="T52" fmla="*/ 124 w 383"/>
                <a:gd name="T53" fmla="*/ 304 h 311"/>
                <a:gd name="T54" fmla="*/ 114 w 383"/>
                <a:gd name="T55" fmla="*/ 308 h 311"/>
                <a:gd name="T56" fmla="*/ 108 w 383"/>
                <a:gd name="T57" fmla="*/ 310 h 311"/>
                <a:gd name="T58" fmla="*/ 90 w 383"/>
                <a:gd name="T59" fmla="*/ 292 h 311"/>
                <a:gd name="T60" fmla="*/ 86 w 383"/>
                <a:gd name="T61" fmla="*/ 281 h 311"/>
                <a:gd name="T62" fmla="*/ 91 w 383"/>
                <a:gd name="T63" fmla="*/ 273 h 311"/>
                <a:gd name="T64" fmla="*/ 83 w 383"/>
                <a:gd name="T65" fmla="*/ 268 h 311"/>
                <a:gd name="T66" fmla="*/ 84 w 383"/>
                <a:gd name="T67" fmla="*/ 264 h 311"/>
                <a:gd name="T68" fmla="*/ 77 w 383"/>
                <a:gd name="T69" fmla="*/ 262 h 311"/>
                <a:gd name="T70" fmla="*/ 25 w 383"/>
                <a:gd name="T71" fmla="*/ 242 h 311"/>
                <a:gd name="T72" fmla="*/ 25 w 383"/>
                <a:gd name="T73" fmla="*/ 238 h 311"/>
                <a:gd name="T74" fmla="*/ 1 w 383"/>
                <a:gd name="T75" fmla="*/ 236 h 311"/>
                <a:gd name="T76" fmla="*/ 1 w 383"/>
                <a:gd name="T77" fmla="*/ 223 h 311"/>
                <a:gd name="T78" fmla="*/ 3 w 383"/>
                <a:gd name="T79" fmla="*/ 208 h 311"/>
                <a:gd name="T80" fmla="*/ 0 w 383"/>
                <a:gd name="T81" fmla="*/ 189 h 311"/>
                <a:gd name="T82" fmla="*/ 2 w 383"/>
                <a:gd name="T83" fmla="*/ 157 h 311"/>
                <a:gd name="T84" fmla="*/ 15 w 383"/>
                <a:gd name="T85" fmla="*/ 143 h 311"/>
                <a:gd name="T86" fmla="*/ 25 w 383"/>
                <a:gd name="T87" fmla="*/ 131 h 311"/>
                <a:gd name="T88" fmla="*/ 29 w 383"/>
                <a:gd name="T89" fmla="*/ 115 h 311"/>
                <a:gd name="T90" fmla="*/ 36 w 383"/>
                <a:gd name="T91" fmla="*/ 106 h 311"/>
                <a:gd name="T92" fmla="*/ 32 w 383"/>
                <a:gd name="T93" fmla="*/ 90 h 311"/>
                <a:gd name="T94" fmla="*/ 28 w 383"/>
                <a:gd name="T95" fmla="*/ 72 h 311"/>
                <a:gd name="T96" fmla="*/ 29 w 383"/>
                <a:gd name="T97" fmla="*/ 64 h 311"/>
                <a:gd name="T98" fmla="*/ 34 w 383"/>
                <a:gd name="T99" fmla="*/ 41 h 311"/>
                <a:gd name="T100" fmla="*/ 49 w 383"/>
                <a:gd name="T101" fmla="*/ 12 h 311"/>
                <a:gd name="T102" fmla="*/ 77 w 383"/>
                <a:gd name="T103" fmla="*/ 4 h 311"/>
                <a:gd name="T104" fmla="*/ 112 w 383"/>
                <a:gd name="T105" fmla="*/ 7 h 311"/>
                <a:gd name="T106" fmla="*/ 126 w 383"/>
                <a:gd name="T107" fmla="*/ 17 h 311"/>
                <a:gd name="T108" fmla="*/ 141 w 383"/>
                <a:gd name="T109" fmla="*/ 28 h 311"/>
                <a:gd name="T110" fmla="*/ 168 w 383"/>
                <a:gd name="T111" fmla="*/ 18 h 311"/>
                <a:gd name="T112" fmla="*/ 222 w 383"/>
                <a:gd name="T113" fmla="*/ 35 h 311"/>
                <a:gd name="T114" fmla="*/ 264 w 383"/>
                <a:gd name="T115" fmla="*/ 17 h 311"/>
                <a:gd name="T116" fmla="*/ 308 w 383"/>
                <a:gd name="T117" fmla="*/ 26 h 311"/>
                <a:gd name="T118" fmla="*/ 332 w 383"/>
                <a:gd name="T119" fmla="*/ 12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83" h="311">
                  <a:moveTo>
                    <a:pt x="147" y="306"/>
                  </a:moveTo>
                  <a:lnTo>
                    <a:pt x="144" y="306"/>
                  </a:lnTo>
                  <a:lnTo>
                    <a:pt x="142" y="306"/>
                  </a:lnTo>
                  <a:lnTo>
                    <a:pt x="145" y="302"/>
                  </a:lnTo>
                  <a:lnTo>
                    <a:pt x="147" y="303"/>
                  </a:lnTo>
                  <a:lnTo>
                    <a:pt x="148" y="303"/>
                  </a:lnTo>
                  <a:lnTo>
                    <a:pt x="147" y="306"/>
                  </a:lnTo>
                  <a:close/>
                  <a:moveTo>
                    <a:pt x="349" y="6"/>
                  </a:moveTo>
                  <a:lnTo>
                    <a:pt x="354" y="13"/>
                  </a:lnTo>
                  <a:lnTo>
                    <a:pt x="360" y="20"/>
                  </a:lnTo>
                  <a:lnTo>
                    <a:pt x="364" y="26"/>
                  </a:lnTo>
                  <a:lnTo>
                    <a:pt x="367" y="42"/>
                  </a:lnTo>
                  <a:lnTo>
                    <a:pt x="367" y="45"/>
                  </a:lnTo>
                  <a:lnTo>
                    <a:pt x="368" y="46"/>
                  </a:lnTo>
                  <a:lnTo>
                    <a:pt x="368" y="47"/>
                  </a:lnTo>
                  <a:lnTo>
                    <a:pt x="368" y="49"/>
                  </a:lnTo>
                  <a:lnTo>
                    <a:pt x="371" y="50"/>
                  </a:lnTo>
                  <a:lnTo>
                    <a:pt x="375" y="50"/>
                  </a:lnTo>
                  <a:lnTo>
                    <a:pt x="379" y="52"/>
                  </a:lnTo>
                  <a:lnTo>
                    <a:pt x="381" y="54"/>
                  </a:lnTo>
                  <a:lnTo>
                    <a:pt x="381" y="54"/>
                  </a:lnTo>
                  <a:lnTo>
                    <a:pt x="382" y="57"/>
                  </a:lnTo>
                  <a:lnTo>
                    <a:pt x="382" y="58"/>
                  </a:lnTo>
                  <a:lnTo>
                    <a:pt x="382" y="62"/>
                  </a:lnTo>
                  <a:lnTo>
                    <a:pt x="381" y="67"/>
                  </a:lnTo>
                  <a:lnTo>
                    <a:pt x="380" y="70"/>
                  </a:lnTo>
                  <a:lnTo>
                    <a:pt x="381" y="75"/>
                  </a:lnTo>
                  <a:lnTo>
                    <a:pt x="381" y="77"/>
                  </a:lnTo>
                  <a:lnTo>
                    <a:pt x="380" y="78"/>
                  </a:lnTo>
                  <a:lnTo>
                    <a:pt x="378" y="80"/>
                  </a:lnTo>
                  <a:lnTo>
                    <a:pt x="375" y="81"/>
                  </a:lnTo>
                  <a:lnTo>
                    <a:pt x="368" y="85"/>
                  </a:lnTo>
                  <a:lnTo>
                    <a:pt x="367" y="86"/>
                  </a:lnTo>
                  <a:lnTo>
                    <a:pt x="364" y="86"/>
                  </a:lnTo>
                  <a:lnTo>
                    <a:pt x="362" y="87"/>
                  </a:lnTo>
                  <a:lnTo>
                    <a:pt x="359" y="89"/>
                  </a:lnTo>
                  <a:lnTo>
                    <a:pt x="353" y="98"/>
                  </a:lnTo>
                  <a:lnTo>
                    <a:pt x="347" y="107"/>
                  </a:lnTo>
                  <a:lnTo>
                    <a:pt x="345" y="114"/>
                  </a:lnTo>
                  <a:lnTo>
                    <a:pt x="343" y="121"/>
                  </a:lnTo>
                  <a:lnTo>
                    <a:pt x="338" y="125"/>
                  </a:lnTo>
                  <a:lnTo>
                    <a:pt x="338" y="128"/>
                  </a:lnTo>
                  <a:lnTo>
                    <a:pt x="338" y="129"/>
                  </a:lnTo>
                  <a:lnTo>
                    <a:pt x="338" y="132"/>
                  </a:lnTo>
                  <a:lnTo>
                    <a:pt x="337" y="138"/>
                  </a:lnTo>
                  <a:lnTo>
                    <a:pt x="337" y="141"/>
                  </a:lnTo>
                  <a:lnTo>
                    <a:pt x="336" y="141"/>
                  </a:lnTo>
                  <a:lnTo>
                    <a:pt x="331" y="143"/>
                  </a:lnTo>
                  <a:lnTo>
                    <a:pt x="327" y="145"/>
                  </a:lnTo>
                  <a:lnTo>
                    <a:pt x="326" y="149"/>
                  </a:lnTo>
                  <a:lnTo>
                    <a:pt x="326" y="153"/>
                  </a:lnTo>
                  <a:lnTo>
                    <a:pt x="325" y="158"/>
                  </a:lnTo>
                  <a:lnTo>
                    <a:pt x="324" y="162"/>
                  </a:lnTo>
                  <a:lnTo>
                    <a:pt x="323" y="164"/>
                  </a:lnTo>
                  <a:lnTo>
                    <a:pt x="321" y="167"/>
                  </a:lnTo>
                  <a:lnTo>
                    <a:pt x="319" y="169"/>
                  </a:lnTo>
                  <a:lnTo>
                    <a:pt x="316" y="171"/>
                  </a:lnTo>
                  <a:lnTo>
                    <a:pt x="311" y="172"/>
                  </a:lnTo>
                  <a:lnTo>
                    <a:pt x="308" y="177"/>
                  </a:lnTo>
                  <a:lnTo>
                    <a:pt x="305" y="182"/>
                  </a:lnTo>
                  <a:lnTo>
                    <a:pt x="305" y="184"/>
                  </a:lnTo>
                  <a:lnTo>
                    <a:pt x="303" y="193"/>
                  </a:lnTo>
                  <a:lnTo>
                    <a:pt x="299" y="199"/>
                  </a:lnTo>
                  <a:lnTo>
                    <a:pt x="299" y="202"/>
                  </a:lnTo>
                  <a:lnTo>
                    <a:pt x="299" y="204"/>
                  </a:lnTo>
                  <a:lnTo>
                    <a:pt x="293" y="210"/>
                  </a:lnTo>
                  <a:lnTo>
                    <a:pt x="292" y="212"/>
                  </a:lnTo>
                  <a:lnTo>
                    <a:pt x="291" y="214"/>
                  </a:lnTo>
                  <a:lnTo>
                    <a:pt x="292" y="216"/>
                  </a:lnTo>
                  <a:lnTo>
                    <a:pt x="293" y="219"/>
                  </a:lnTo>
                  <a:lnTo>
                    <a:pt x="293" y="220"/>
                  </a:lnTo>
                  <a:lnTo>
                    <a:pt x="291" y="221"/>
                  </a:lnTo>
                  <a:lnTo>
                    <a:pt x="287" y="225"/>
                  </a:lnTo>
                  <a:lnTo>
                    <a:pt x="285" y="227"/>
                  </a:lnTo>
                  <a:lnTo>
                    <a:pt x="284" y="227"/>
                  </a:lnTo>
                  <a:lnTo>
                    <a:pt x="283" y="233"/>
                  </a:lnTo>
                  <a:lnTo>
                    <a:pt x="283" y="234"/>
                  </a:lnTo>
                  <a:lnTo>
                    <a:pt x="281" y="236"/>
                  </a:lnTo>
                  <a:lnTo>
                    <a:pt x="279" y="238"/>
                  </a:lnTo>
                  <a:lnTo>
                    <a:pt x="276" y="240"/>
                  </a:lnTo>
                  <a:lnTo>
                    <a:pt x="274" y="240"/>
                  </a:lnTo>
                  <a:lnTo>
                    <a:pt x="270" y="241"/>
                  </a:lnTo>
                  <a:lnTo>
                    <a:pt x="269" y="240"/>
                  </a:lnTo>
                  <a:lnTo>
                    <a:pt x="269" y="239"/>
                  </a:lnTo>
                  <a:lnTo>
                    <a:pt x="267" y="233"/>
                  </a:lnTo>
                  <a:lnTo>
                    <a:pt x="266" y="231"/>
                  </a:lnTo>
                  <a:lnTo>
                    <a:pt x="264" y="230"/>
                  </a:lnTo>
                  <a:lnTo>
                    <a:pt x="261" y="227"/>
                  </a:lnTo>
                  <a:lnTo>
                    <a:pt x="258" y="223"/>
                  </a:lnTo>
                  <a:lnTo>
                    <a:pt x="253" y="221"/>
                  </a:lnTo>
                  <a:lnTo>
                    <a:pt x="252" y="221"/>
                  </a:lnTo>
                  <a:lnTo>
                    <a:pt x="252" y="222"/>
                  </a:lnTo>
                  <a:lnTo>
                    <a:pt x="250" y="225"/>
                  </a:lnTo>
                  <a:lnTo>
                    <a:pt x="249" y="226"/>
                  </a:lnTo>
                  <a:lnTo>
                    <a:pt x="247" y="227"/>
                  </a:lnTo>
                  <a:lnTo>
                    <a:pt x="243" y="227"/>
                  </a:lnTo>
                  <a:lnTo>
                    <a:pt x="241" y="226"/>
                  </a:lnTo>
                  <a:lnTo>
                    <a:pt x="240" y="226"/>
                  </a:lnTo>
                  <a:lnTo>
                    <a:pt x="239" y="225"/>
                  </a:lnTo>
                  <a:lnTo>
                    <a:pt x="238" y="223"/>
                  </a:lnTo>
                  <a:lnTo>
                    <a:pt x="235" y="226"/>
                  </a:lnTo>
                  <a:lnTo>
                    <a:pt x="230" y="229"/>
                  </a:lnTo>
                  <a:lnTo>
                    <a:pt x="228" y="230"/>
                  </a:lnTo>
                  <a:lnTo>
                    <a:pt x="227" y="231"/>
                  </a:lnTo>
                  <a:lnTo>
                    <a:pt x="225" y="234"/>
                  </a:lnTo>
                  <a:lnTo>
                    <a:pt x="223" y="238"/>
                  </a:lnTo>
                  <a:lnTo>
                    <a:pt x="221" y="240"/>
                  </a:lnTo>
                  <a:lnTo>
                    <a:pt x="217" y="242"/>
                  </a:lnTo>
                  <a:lnTo>
                    <a:pt x="216" y="243"/>
                  </a:lnTo>
                  <a:lnTo>
                    <a:pt x="214" y="245"/>
                  </a:lnTo>
                  <a:lnTo>
                    <a:pt x="210" y="249"/>
                  </a:lnTo>
                  <a:lnTo>
                    <a:pt x="204" y="255"/>
                  </a:lnTo>
                  <a:lnTo>
                    <a:pt x="201" y="258"/>
                  </a:lnTo>
                  <a:lnTo>
                    <a:pt x="200" y="262"/>
                  </a:lnTo>
                  <a:lnTo>
                    <a:pt x="199" y="267"/>
                  </a:lnTo>
                  <a:lnTo>
                    <a:pt x="197" y="272"/>
                  </a:lnTo>
                  <a:lnTo>
                    <a:pt x="195" y="281"/>
                  </a:lnTo>
                  <a:lnTo>
                    <a:pt x="193" y="286"/>
                  </a:lnTo>
                  <a:lnTo>
                    <a:pt x="190" y="289"/>
                  </a:lnTo>
                  <a:lnTo>
                    <a:pt x="189" y="292"/>
                  </a:lnTo>
                  <a:lnTo>
                    <a:pt x="187" y="295"/>
                  </a:lnTo>
                  <a:lnTo>
                    <a:pt x="187" y="295"/>
                  </a:lnTo>
                  <a:lnTo>
                    <a:pt x="186" y="296"/>
                  </a:lnTo>
                  <a:lnTo>
                    <a:pt x="184" y="295"/>
                  </a:lnTo>
                  <a:lnTo>
                    <a:pt x="183" y="293"/>
                  </a:lnTo>
                  <a:lnTo>
                    <a:pt x="181" y="293"/>
                  </a:lnTo>
                  <a:lnTo>
                    <a:pt x="178" y="289"/>
                  </a:lnTo>
                  <a:lnTo>
                    <a:pt x="177" y="290"/>
                  </a:lnTo>
                  <a:lnTo>
                    <a:pt x="180" y="298"/>
                  </a:lnTo>
                  <a:lnTo>
                    <a:pt x="179" y="301"/>
                  </a:lnTo>
                  <a:lnTo>
                    <a:pt x="171" y="301"/>
                  </a:lnTo>
                  <a:lnTo>
                    <a:pt x="164" y="302"/>
                  </a:lnTo>
                  <a:lnTo>
                    <a:pt x="158" y="302"/>
                  </a:lnTo>
                  <a:lnTo>
                    <a:pt x="155" y="301"/>
                  </a:lnTo>
                  <a:lnTo>
                    <a:pt x="154" y="298"/>
                  </a:lnTo>
                  <a:lnTo>
                    <a:pt x="154" y="299"/>
                  </a:lnTo>
                  <a:lnTo>
                    <a:pt x="154" y="300"/>
                  </a:lnTo>
                  <a:lnTo>
                    <a:pt x="153" y="301"/>
                  </a:lnTo>
                  <a:lnTo>
                    <a:pt x="147" y="301"/>
                  </a:lnTo>
                  <a:lnTo>
                    <a:pt x="144" y="300"/>
                  </a:lnTo>
                  <a:lnTo>
                    <a:pt x="142" y="297"/>
                  </a:lnTo>
                  <a:lnTo>
                    <a:pt x="140" y="296"/>
                  </a:lnTo>
                  <a:lnTo>
                    <a:pt x="140" y="297"/>
                  </a:lnTo>
                  <a:lnTo>
                    <a:pt x="143" y="299"/>
                  </a:lnTo>
                  <a:lnTo>
                    <a:pt x="143" y="303"/>
                  </a:lnTo>
                  <a:lnTo>
                    <a:pt x="138" y="306"/>
                  </a:lnTo>
                  <a:lnTo>
                    <a:pt x="136" y="306"/>
                  </a:lnTo>
                  <a:lnTo>
                    <a:pt x="134" y="305"/>
                  </a:lnTo>
                  <a:lnTo>
                    <a:pt x="132" y="302"/>
                  </a:lnTo>
                  <a:lnTo>
                    <a:pt x="132" y="299"/>
                  </a:lnTo>
                  <a:lnTo>
                    <a:pt x="131" y="296"/>
                  </a:lnTo>
                  <a:lnTo>
                    <a:pt x="130" y="296"/>
                  </a:lnTo>
                  <a:lnTo>
                    <a:pt x="131" y="299"/>
                  </a:lnTo>
                  <a:lnTo>
                    <a:pt x="131" y="300"/>
                  </a:lnTo>
                  <a:lnTo>
                    <a:pt x="131" y="304"/>
                  </a:lnTo>
                  <a:lnTo>
                    <a:pt x="133" y="307"/>
                  </a:lnTo>
                  <a:lnTo>
                    <a:pt x="130" y="308"/>
                  </a:lnTo>
                  <a:lnTo>
                    <a:pt x="129" y="308"/>
                  </a:lnTo>
                  <a:lnTo>
                    <a:pt x="126" y="308"/>
                  </a:lnTo>
                  <a:lnTo>
                    <a:pt x="126" y="307"/>
                  </a:lnTo>
                  <a:lnTo>
                    <a:pt x="125" y="305"/>
                  </a:lnTo>
                  <a:lnTo>
                    <a:pt x="124" y="304"/>
                  </a:lnTo>
                  <a:lnTo>
                    <a:pt x="123" y="308"/>
                  </a:lnTo>
                  <a:lnTo>
                    <a:pt x="121" y="308"/>
                  </a:lnTo>
                  <a:lnTo>
                    <a:pt x="120" y="308"/>
                  </a:lnTo>
                  <a:lnTo>
                    <a:pt x="115" y="310"/>
                  </a:lnTo>
                  <a:lnTo>
                    <a:pt x="114" y="309"/>
                  </a:lnTo>
                  <a:lnTo>
                    <a:pt x="114" y="308"/>
                  </a:lnTo>
                  <a:lnTo>
                    <a:pt x="115" y="307"/>
                  </a:lnTo>
                  <a:lnTo>
                    <a:pt x="114" y="305"/>
                  </a:lnTo>
                  <a:lnTo>
                    <a:pt x="112" y="306"/>
                  </a:lnTo>
                  <a:lnTo>
                    <a:pt x="112" y="310"/>
                  </a:lnTo>
                  <a:lnTo>
                    <a:pt x="111" y="310"/>
                  </a:lnTo>
                  <a:lnTo>
                    <a:pt x="108" y="310"/>
                  </a:lnTo>
                  <a:lnTo>
                    <a:pt x="105" y="308"/>
                  </a:lnTo>
                  <a:lnTo>
                    <a:pt x="102" y="306"/>
                  </a:lnTo>
                  <a:lnTo>
                    <a:pt x="99" y="305"/>
                  </a:lnTo>
                  <a:lnTo>
                    <a:pt x="93" y="299"/>
                  </a:lnTo>
                  <a:lnTo>
                    <a:pt x="91" y="295"/>
                  </a:lnTo>
                  <a:lnTo>
                    <a:pt x="90" y="292"/>
                  </a:lnTo>
                  <a:lnTo>
                    <a:pt x="88" y="289"/>
                  </a:lnTo>
                  <a:lnTo>
                    <a:pt x="86" y="283"/>
                  </a:lnTo>
                  <a:lnTo>
                    <a:pt x="86" y="283"/>
                  </a:lnTo>
                  <a:lnTo>
                    <a:pt x="88" y="283"/>
                  </a:lnTo>
                  <a:lnTo>
                    <a:pt x="89" y="282"/>
                  </a:lnTo>
                  <a:lnTo>
                    <a:pt x="86" y="281"/>
                  </a:lnTo>
                  <a:lnTo>
                    <a:pt x="85" y="281"/>
                  </a:lnTo>
                  <a:lnTo>
                    <a:pt x="85" y="279"/>
                  </a:lnTo>
                  <a:lnTo>
                    <a:pt x="85" y="277"/>
                  </a:lnTo>
                  <a:lnTo>
                    <a:pt x="88" y="275"/>
                  </a:lnTo>
                  <a:lnTo>
                    <a:pt x="90" y="275"/>
                  </a:lnTo>
                  <a:lnTo>
                    <a:pt x="91" y="273"/>
                  </a:lnTo>
                  <a:lnTo>
                    <a:pt x="91" y="272"/>
                  </a:lnTo>
                  <a:lnTo>
                    <a:pt x="86" y="274"/>
                  </a:lnTo>
                  <a:lnTo>
                    <a:pt x="81" y="272"/>
                  </a:lnTo>
                  <a:lnTo>
                    <a:pt x="80" y="270"/>
                  </a:lnTo>
                  <a:lnTo>
                    <a:pt x="80" y="268"/>
                  </a:lnTo>
                  <a:lnTo>
                    <a:pt x="83" y="268"/>
                  </a:lnTo>
                  <a:lnTo>
                    <a:pt x="86" y="268"/>
                  </a:lnTo>
                  <a:lnTo>
                    <a:pt x="88" y="267"/>
                  </a:lnTo>
                  <a:lnTo>
                    <a:pt x="87" y="267"/>
                  </a:lnTo>
                  <a:lnTo>
                    <a:pt x="85" y="267"/>
                  </a:lnTo>
                  <a:lnTo>
                    <a:pt x="84" y="266"/>
                  </a:lnTo>
                  <a:lnTo>
                    <a:pt x="84" y="264"/>
                  </a:lnTo>
                  <a:lnTo>
                    <a:pt x="84" y="265"/>
                  </a:lnTo>
                  <a:lnTo>
                    <a:pt x="82" y="267"/>
                  </a:lnTo>
                  <a:lnTo>
                    <a:pt x="79" y="268"/>
                  </a:lnTo>
                  <a:lnTo>
                    <a:pt x="77" y="267"/>
                  </a:lnTo>
                  <a:lnTo>
                    <a:pt x="77" y="264"/>
                  </a:lnTo>
                  <a:lnTo>
                    <a:pt x="77" y="262"/>
                  </a:lnTo>
                  <a:lnTo>
                    <a:pt x="75" y="262"/>
                  </a:lnTo>
                  <a:lnTo>
                    <a:pt x="69" y="254"/>
                  </a:lnTo>
                  <a:lnTo>
                    <a:pt x="62" y="248"/>
                  </a:lnTo>
                  <a:lnTo>
                    <a:pt x="55" y="244"/>
                  </a:lnTo>
                  <a:lnTo>
                    <a:pt x="45" y="242"/>
                  </a:lnTo>
                  <a:lnTo>
                    <a:pt x="25" y="242"/>
                  </a:lnTo>
                  <a:lnTo>
                    <a:pt x="24" y="242"/>
                  </a:lnTo>
                  <a:lnTo>
                    <a:pt x="25" y="240"/>
                  </a:lnTo>
                  <a:lnTo>
                    <a:pt x="27" y="240"/>
                  </a:lnTo>
                  <a:lnTo>
                    <a:pt x="33" y="236"/>
                  </a:lnTo>
                  <a:lnTo>
                    <a:pt x="33" y="236"/>
                  </a:lnTo>
                  <a:lnTo>
                    <a:pt x="25" y="238"/>
                  </a:lnTo>
                  <a:lnTo>
                    <a:pt x="23" y="238"/>
                  </a:lnTo>
                  <a:lnTo>
                    <a:pt x="21" y="242"/>
                  </a:lnTo>
                  <a:lnTo>
                    <a:pt x="2" y="243"/>
                  </a:lnTo>
                  <a:lnTo>
                    <a:pt x="0" y="243"/>
                  </a:lnTo>
                  <a:lnTo>
                    <a:pt x="0" y="242"/>
                  </a:lnTo>
                  <a:lnTo>
                    <a:pt x="1" y="236"/>
                  </a:lnTo>
                  <a:lnTo>
                    <a:pt x="1" y="234"/>
                  </a:lnTo>
                  <a:lnTo>
                    <a:pt x="2" y="232"/>
                  </a:lnTo>
                  <a:lnTo>
                    <a:pt x="1" y="231"/>
                  </a:lnTo>
                  <a:lnTo>
                    <a:pt x="1" y="227"/>
                  </a:lnTo>
                  <a:lnTo>
                    <a:pt x="0" y="224"/>
                  </a:lnTo>
                  <a:lnTo>
                    <a:pt x="1" y="223"/>
                  </a:lnTo>
                  <a:lnTo>
                    <a:pt x="1" y="221"/>
                  </a:lnTo>
                  <a:lnTo>
                    <a:pt x="1" y="219"/>
                  </a:lnTo>
                  <a:lnTo>
                    <a:pt x="1" y="210"/>
                  </a:lnTo>
                  <a:lnTo>
                    <a:pt x="2" y="209"/>
                  </a:lnTo>
                  <a:lnTo>
                    <a:pt x="3" y="209"/>
                  </a:lnTo>
                  <a:lnTo>
                    <a:pt x="3" y="208"/>
                  </a:lnTo>
                  <a:lnTo>
                    <a:pt x="1" y="206"/>
                  </a:lnTo>
                  <a:lnTo>
                    <a:pt x="0" y="203"/>
                  </a:lnTo>
                  <a:lnTo>
                    <a:pt x="0" y="200"/>
                  </a:lnTo>
                  <a:lnTo>
                    <a:pt x="0" y="196"/>
                  </a:lnTo>
                  <a:lnTo>
                    <a:pt x="0" y="195"/>
                  </a:lnTo>
                  <a:lnTo>
                    <a:pt x="0" y="189"/>
                  </a:lnTo>
                  <a:lnTo>
                    <a:pt x="0" y="182"/>
                  </a:lnTo>
                  <a:lnTo>
                    <a:pt x="0" y="179"/>
                  </a:lnTo>
                  <a:lnTo>
                    <a:pt x="1" y="177"/>
                  </a:lnTo>
                  <a:lnTo>
                    <a:pt x="1" y="171"/>
                  </a:lnTo>
                  <a:lnTo>
                    <a:pt x="1" y="166"/>
                  </a:lnTo>
                  <a:lnTo>
                    <a:pt x="2" y="157"/>
                  </a:lnTo>
                  <a:lnTo>
                    <a:pt x="6" y="157"/>
                  </a:lnTo>
                  <a:lnTo>
                    <a:pt x="11" y="156"/>
                  </a:lnTo>
                  <a:lnTo>
                    <a:pt x="13" y="153"/>
                  </a:lnTo>
                  <a:lnTo>
                    <a:pt x="14" y="149"/>
                  </a:lnTo>
                  <a:lnTo>
                    <a:pt x="14" y="144"/>
                  </a:lnTo>
                  <a:lnTo>
                    <a:pt x="15" y="143"/>
                  </a:lnTo>
                  <a:lnTo>
                    <a:pt x="17" y="141"/>
                  </a:lnTo>
                  <a:lnTo>
                    <a:pt x="20" y="137"/>
                  </a:lnTo>
                  <a:lnTo>
                    <a:pt x="20" y="133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5" y="131"/>
                  </a:lnTo>
                  <a:lnTo>
                    <a:pt x="27" y="130"/>
                  </a:lnTo>
                  <a:lnTo>
                    <a:pt x="29" y="126"/>
                  </a:lnTo>
                  <a:lnTo>
                    <a:pt x="30" y="121"/>
                  </a:lnTo>
                  <a:lnTo>
                    <a:pt x="28" y="117"/>
                  </a:lnTo>
                  <a:lnTo>
                    <a:pt x="28" y="117"/>
                  </a:lnTo>
                  <a:lnTo>
                    <a:pt x="29" y="115"/>
                  </a:lnTo>
                  <a:lnTo>
                    <a:pt x="30" y="113"/>
                  </a:lnTo>
                  <a:lnTo>
                    <a:pt x="32" y="112"/>
                  </a:lnTo>
                  <a:lnTo>
                    <a:pt x="34" y="113"/>
                  </a:lnTo>
                  <a:lnTo>
                    <a:pt x="34" y="113"/>
                  </a:lnTo>
                  <a:lnTo>
                    <a:pt x="34" y="112"/>
                  </a:lnTo>
                  <a:lnTo>
                    <a:pt x="36" y="106"/>
                  </a:lnTo>
                  <a:lnTo>
                    <a:pt x="36" y="105"/>
                  </a:lnTo>
                  <a:lnTo>
                    <a:pt x="34" y="101"/>
                  </a:lnTo>
                  <a:lnTo>
                    <a:pt x="33" y="99"/>
                  </a:lnTo>
                  <a:lnTo>
                    <a:pt x="33" y="95"/>
                  </a:lnTo>
                  <a:lnTo>
                    <a:pt x="33" y="91"/>
                  </a:lnTo>
                  <a:lnTo>
                    <a:pt x="32" y="90"/>
                  </a:lnTo>
                  <a:lnTo>
                    <a:pt x="30" y="89"/>
                  </a:lnTo>
                  <a:lnTo>
                    <a:pt x="30" y="88"/>
                  </a:lnTo>
                  <a:lnTo>
                    <a:pt x="25" y="81"/>
                  </a:lnTo>
                  <a:lnTo>
                    <a:pt x="25" y="78"/>
                  </a:lnTo>
                  <a:lnTo>
                    <a:pt x="27" y="73"/>
                  </a:lnTo>
                  <a:lnTo>
                    <a:pt x="28" y="72"/>
                  </a:lnTo>
                  <a:lnTo>
                    <a:pt x="30" y="70"/>
                  </a:lnTo>
                  <a:lnTo>
                    <a:pt x="31" y="69"/>
                  </a:lnTo>
                  <a:lnTo>
                    <a:pt x="30" y="68"/>
                  </a:lnTo>
                  <a:lnTo>
                    <a:pt x="29" y="67"/>
                  </a:lnTo>
                  <a:lnTo>
                    <a:pt x="29" y="65"/>
                  </a:lnTo>
                  <a:lnTo>
                    <a:pt x="29" y="64"/>
                  </a:lnTo>
                  <a:lnTo>
                    <a:pt x="30" y="62"/>
                  </a:lnTo>
                  <a:lnTo>
                    <a:pt x="30" y="59"/>
                  </a:lnTo>
                  <a:lnTo>
                    <a:pt x="30" y="55"/>
                  </a:lnTo>
                  <a:lnTo>
                    <a:pt x="30" y="48"/>
                  </a:lnTo>
                  <a:lnTo>
                    <a:pt x="30" y="44"/>
                  </a:lnTo>
                  <a:lnTo>
                    <a:pt x="34" y="41"/>
                  </a:lnTo>
                  <a:lnTo>
                    <a:pt x="40" y="36"/>
                  </a:lnTo>
                  <a:lnTo>
                    <a:pt x="43" y="31"/>
                  </a:lnTo>
                  <a:lnTo>
                    <a:pt x="44" y="27"/>
                  </a:lnTo>
                  <a:lnTo>
                    <a:pt x="46" y="14"/>
                  </a:lnTo>
                  <a:lnTo>
                    <a:pt x="47" y="13"/>
                  </a:lnTo>
                  <a:lnTo>
                    <a:pt x="49" y="12"/>
                  </a:lnTo>
                  <a:lnTo>
                    <a:pt x="55" y="8"/>
                  </a:lnTo>
                  <a:lnTo>
                    <a:pt x="60" y="6"/>
                  </a:lnTo>
                  <a:lnTo>
                    <a:pt x="63" y="5"/>
                  </a:lnTo>
                  <a:lnTo>
                    <a:pt x="68" y="4"/>
                  </a:lnTo>
                  <a:lnTo>
                    <a:pt x="71" y="4"/>
                  </a:lnTo>
                  <a:lnTo>
                    <a:pt x="77" y="4"/>
                  </a:lnTo>
                  <a:lnTo>
                    <a:pt x="82" y="4"/>
                  </a:lnTo>
                  <a:lnTo>
                    <a:pt x="85" y="1"/>
                  </a:lnTo>
                  <a:lnTo>
                    <a:pt x="87" y="1"/>
                  </a:lnTo>
                  <a:lnTo>
                    <a:pt x="90" y="0"/>
                  </a:lnTo>
                  <a:lnTo>
                    <a:pt x="101" y="4"/>
                  </a:lnTo>
                  <a:lnTo>
                    <a:pt x="112" y="7"/>
                  </a:lnTo>
                  <a:lnTo>
                    <a:pt x="113" y="7"/>
                  </a:lnTo>
                  <a:lnTo>
                    <a:pt x="115" y="7"/>
                  </a:lnTo>
                  <a:lnTo>
                    <a:pt x="118" y="9"/>
                  </a:lnTo>
                  <a:lnTo>
                    <a:pt x="122" y="13"/>
                  </a:lnTo>
                  <a:lnTo>
                    <a:pt x="124" y="15"/>
                  </a:lnTo>
                  <a:lnTo>
                    <a:pt x="126" y="17"/>
                  </a:lnTo>
                  <a:lnTo>
                    <a:pt x="131" y="25"/>
                  </a:lnTo>
                  <a:lnTo>
                    <a:pt x="134" y="28"/>
                  </a:lnTo>
                  <a:lnTo>
                    <a:pt x="136" y="29"/>
                  </a:lnTo>
                  <a:lnTo>
                    <a:pt x="138" y="29"/>
                  </a:lnTo>
                  <a:lnTo>
                    <a:pt x="140" y="29"/>
                  </a:lnTo>
                  <a:lnTo>
                    <a:pt x="141" y="28"/>
                  </a:lnTo>
                  <a:lnTo>
                    <a:pt x="143" y="26"/>
                  </a:lnTo>
                  <a:lnTo>
                    <a:pt x="147" y="25"/>
                  </a:lnTo>
                  <a:lnTo>
                    <a:pt x="149" y="25"/>
                  </a:lnTo>
                  <a:lnTo>
                    <a:pt x="163" y="18"/>
                  </a:lnTo>
                  <a:lnTo>
                    <a:pt x="164" y="18"/>
                  </a:lnTo>
                  <a:lnTo>
                    <a:pt x="168" y="18"/>
                  </a:lnTo>
                  <a:lnTo>
                    <a:pt x="173" y="20"/>
                  </a:lnTo>
                  <a:lnTo>
                    <a:pt x="184" y="27"/>
                  </a:lnTo>
                  <a:lnTo>
                    <a:pt x="194" y="32"/>
                  </a:lnTo>
                  <a:lnTo>
                    <a:pt x="200" y="34"/>
                  </a:lnTo>
                  <a:lnTo>
                    <a:pt x="208" y="35"/>
                  </a:lnTo>
                  <a:lnTo>
                    <a:pt x="222" y="35"/>
                  </a:lnTo>
                  <a:lnTo>
                    <a:pt x="231" y="25"/>
                  </a:lnTo>
                  <a:lnTo>
                    <a:pt x="235" y="22"/>
                  </a:lnTo>
                  <a:lnTo>
                    <a:pt x="240" y="20"/>
                  </a:lnTo>
                  <a:lnTo>
                    <a:pt x="241" y="20"/>
                  </a:lnTo>
                  <a:lnTo>
                    <a:pt x="249" y="18"/>
                  </a:lnTo>
                  <a:lnTo>
                    <a:pt x="264" y="17"/>
                  </a:lnTo>
                  <a:lnTo>
                    <a:pt x="279" y="17"/>
                  </a:lnTo>
                  <a:lnTo>
                    <a:pt x="282" y="18"/>
                  </a:lnTo>
                  <a:lnTo>
                    <a:pt x="288" y="19"/>
                  </a:lnTo>
                  <a:lnTo>
                    <a:pt x="297" y="23"/>
                  </a:lnTo>
                  <a:lnTo>
                    <a:pt x="302" y="26"/>
                  </a:lnTo>
                  <a:lnTo>
                    <a:pt x="308" y="26"/>
                  </a:lnTo>
                  <a:lnTo>
                    <a:pt x="313" y="26"/>
                  </a:lnTo>
                  <a:lnTo>
                    <a:pt x="314" y="23"/>
                  </a:lnTo>
                  <a:lnTo>
                    <a:pt x="319" y="18"/>
                  </a:lnTo>
                  <a:lnTo>
                    <a:pt x="323" y="17"/>
                  </a:lnTo>
                  <a:lnTo>
                    <a:pt x="326" y="14"/>
                  </a:lnTo>
                  <a:lnTo>
                    <a:pt x="332" y="12"/>
                  </a:lnTo>
                  <a:lnTo>
                    <a:pt x="336" y="10"/>
                  </a:lnTo>
                  <a:lnTo>
                    <a:pt x="340" y="7"/>
                  </a:lnTo>
                  <a:lnTo>
                    <a:pt x="344" y="6"/>
                  </a:lnTo>
                  <a:lnTo>
                    <a:pt x="349" y="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6" name="Freeform 1109">
              <a:extLst>
                <a:ext uri="{FF2B5EF4-FFF2-40B4-BE49-F238E27FC236}">
                  <a16:creationId xmlns:a16="http://schemas.microsoft.com/office/drawing/2014/main" id="{F5AECC54-1C78-418B-E8E8-E9869D303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0561" y="9726490"/>
              <a:ext cx="10990" cy="5493"/>
            </a:xfrm>
            <a:custGeom>
              <a:avLst/>
              <a:gdLst>
                <a:gd name="T0" fmla="*/ 5 w 7"/>
                <a:gd name="T1" fmla="*/ 4 h 5"/>
                <a:gd name="T2" fmla="*/ 2 w 7"/>
                <a:gd name="T3" fmla="*/ 4 h 5"/>
                <a:gd name="T4" fmla="*/ 0 w 7"/>
                <a:gd name="T5" fmla="*/ 4 h 5"/>
                <a:gd name="T6" fmla="*/ 3 w 7"/>
                <a:gd name="T7" fmla="*/ 0 h 5"/>
                <a:gd name="T8" fmla="*/ 5 w 7"/>
                <a:gd name="T9" fmla="*/ 1 h 5"/>
                <a:gd name="T10" fmla="*/ 6 w 7"/>
                <a:gd name="T11" fmla="*/ 1 h 5"/>
                <a:gd name="T12" fmla="*/ 5 w 7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5">
                  <a:moveTo>
                    <a:pt x="5" y="4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1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7" name="Freeform 1111">
              <a:extLst>
                <a:ext uri="{FF2B5EF4-FFF2-40B4-BE49-F238E27FC236}">
                  <a16:creationId xmlns:a16="http://schemas.microsoft.com/office/drawing/2014/main" id="{AA20EDE4-A4DB-19AE-603F-7AEAFEEDE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58802" y="9946298"/>
              <a:ext cx="82426" cy="71436"/>
            </a:xfrm>
            <a:custGeom>
              <a:avLst/>
              <a:gdLst>
                <a:gd name="T0" fmla="*/ 52 w 66"/>
                <a:gd name="T1" fmla="*/ 1 h 57"/>
                <a:gd name="T2" fmla="*/ 53 w 66"/>
                <a:gd name="T3" fmla="*/ 5 h 57"/>
                <a:gd name="T4" fmla="*/ 59 w 66"/>
                <a:gd name="T5" fmla="*/ 11 h 57"/>
                <a:gd name="T6" fmla="*/ 63 w 66"/>
                <a:gd name="T7" fmla="*/ 16 h 57"/>
                <a:gd name="T8" fmla="*/ 63 w 66"/>
                <a:gd name="T9" fmla="*/ 25 h 57"/>
                <a:gd name="T10" fmla="*/ 65 w 66"/>
                <a:gd name="T11" fmla="*/ 32 h 57"/>
                <a:gd name="T12" fmla="*/ 64 w 66"/>
                <a:gd name="T13" fmla="*/ 39 h 57"/>
                <a:gd name="T14" fmla="*/ 62 w 66"/>
                <a:gd name="T15" fmla="*/ 42 h 57"/>
                <a:gd name="T16" fmla="*/ 60 w 66"/>
                <a:gd name="T17" fmla="*/ 42 h 57"/>
                <a:gd name="T18" fmla="*/ 56 w 66"/>
                <a:gd name="T19" fmla="*/ 43 h 57"/>
                <a:gd name="T20" fmla="*/ 54 w 66"/>
                <a:gd name="T21" fmla="*/ 43 h 57"/>
                <a:gd name="T22" fmla="*/ 50 w 66"/>
                <a:gd name="T23" fmla="*/ 40 h 57"/>
                <a:gd name="T24" fmla="*/ 44 w 66"/>
                <a:gd name="T25" fmla="*/ 41 h 57"/>
                <a:gd name="T26" fmla="*/ 42 w 66"/>
                <a:gd name="T27" fmla="*/ 44 h 57"/>
                <a:gd name="T28" fmla="*/ 40 w 66"/>
                <a:gd name="T29" fmla="*/ 44 h 57"/>
                <a:gd name="T30" fmla="*/ 35 w 66"/>
                <a:gd name="T31" fmla="*/ 41 h 57"/>
                <a:gd name="T32" fmla="*/ 34 w 66"/>
                <a:gd name="T33" fmla="*/ 51 h 57"/>
                <a:gd name="T34" fmla="*/ 30 w 66"/>
                <a:gd name="T35" fmla="*/ 55 h 57"/>
                <a:gd name="T36" fmla="*/ 26 w 66"/>
                <a:gd name="T37" fmla="*/ 56 h 57"/>
                <a:gd name="T38" fmla="*/ 17 w 66"/>
                <a:gd name="T39" fmla="*/ 56 h 57"/>
                <a:gd name="T40" fmla="*/ 14 w 66"/>
                <a:gd name="T41" fmla="*/ 51 h 57"/>
                <a:gd name="T42" fmla="*/ 8 w 66"/>
                <a:gd name="T43" fmla="*/ 49 h 57"/>
                <a:gd name="T44" fmla="*/ 6 w 66"/>
                <a:gd name="T45" fmla="*/ 51 h 57"/>
                <a:gd name="T46" fmla="*/ 3 w 66"/>
                <a:gd name="T47" fmla="*/ 52 h 57"/>
                <a:gd name="T48" fmla="*/ 1 w 66"/>
                <a:gd name="T49" fmla="*/ 48 h 57"/>
                <a:gd name="T50" fmla="*/ 1 w 66"/>
                <a:gd name="T51" fmla="*/ 43 h 57"/>
                <a:gd name="T52" fmla="*/ 4 w 66"/>
                <a:gd name="T53" fmla="*/ 40 h 57"/>
                <a:gd name="T54" fmla="*/ 9 w 66"/>
                <a:gd name="T55" fmla="*/ 36 h 57"/>
                <a:gd name="T56" fmla="*/ 9 w 66"/>
                <a:gd name="T57" fmla="*/ 29 h 57"/>
                <a:gd name="T58" fmla="*/ 9 w 66"/>
                <a:gd name="T59" fmla="*/ 25 h 57"/>
                <a:gd name="T60" fmla="*/ 14 w 66"/>
                <a:gd name="T61" fmla="*/ 18 h 57"/>
                <a:gd name="T62" fmla="*/ 18 w 66"/>
                <a:gd name="T63" fmla="*/ 15 h 57"/>
                <a:gd name="T64" fmla="*/ 22 w 66"/>
                <a:gd name="T65" fmla="*/ 11 h 57"/>
                <a:gd name="T66" fmla="*/ 25 w 66"/>
                <a:gd name="T67" fmla="*/ 11 h 57"/>
                <a:gd name="T68" fmla="*/ 32 w 66"/>
                <a:gd name="T69" fmla="*/ 9 h 57"/>
                <a:gd name="T70" fmla="*/ 34 w 66"/>
                <a:gd name="T71" fmla="*/ 13 h 57"/>
                <a:gd name="T72" fmla="*/ 37 w 66"/>
                <a:gd name="T73" fmla="*/ 12 h 57"/>
                <a:gd name="T74" fmla="*/ 42 w 66"/>
                <a:gd name="T75" fmla="*/ 9 h 57"/>
                <a:gd name="T76" fmla="*/ 46 w 66"/>
                <a:gd name="T77" fmla="*/ 4 h 57"/>
                <a:gd name="T78" fmla="*/ 49 w 66"/>
                <a:gd name="T79" fmla="*/ 1 h 57"/>
                <a:gd name="T80" fmla="*/ 52 w 66"/>
                <a:gd name="T81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6" h="57">
                  <a:moveTo>
                    <a:pt x="53" y="1"/>
                  </a:moveTo>
                  <a:lnTo>
                    <a:pt x="52" y="1"/>
                  </a:lnTo>
                  <a:lnTo>
                    <a:pt x="52" y="3"/>
                  </a:lnTo>
                  <a:lnTo>
                    <a:pt x="53" y="5"/>
                  </a:lnTo>
                  <a:lnTo>
                    <a:pt x="57" y="10"/>
                  </a:lnTo>
                  <a:lnTo>
                    <a:pt x="59" y="11"/>
                  </a:lnTo>
                  <a:lnTo>
                    <a:pt x="61" y="13"/>
                  </a:lnTo>
                  <a:lnTo>
                    <a:pt x="63" y="16"/>
                  </a:lnTo>
                  <a:lnTo>
                    <a:pt x="64" y="20"/>
                  </a:lnTo>
                  <a:lnTo>
                    <a:pt x="63" y="25"/>
                  </a:lnTo>
                  <a:lnTo>
                    <a:pt x="63" y="29"/>
                  </a:lnTo>
                  <a:lnTo>
                    <a:pt x="65" y="32"/>
                  </a:lnTo>
                  <a:lnTo>
                    <a:pt x="65" y="35"/>
                  </a:lnTo>
                  <a:lnTo>
                    <a:pt x="64" y="39"/>
                  </a:lnTo>
                  <a:lnTo>
                    <a:pt x="64" y="41"/>
                  </a:lnTo>
                  <a:lnTo>
                    <a:pt x="62" y="42"/>
                  </a:lnTo>
                  <a:lnTo>
                    <a:pt x="61" y="42"/>
                  </a:lnTo>
                  <a:lnTo>
                    <a:pt x="60" y="42"/>
                  </a:lnTo>
                  <a:lnTo>
                    <a:pt x="58" y="42"/>
                  </a:lnTo>
                  <a:lnTo>
                    <a:pt x="56" y="43"/>
                  </a:lnTo>
                  <a:lnTo>
                    <a:pt x="55" y="43"/>
                  </a:lnTo>
                  <a:lnTo>
                    <a:pt x="54" y="43"/>
                  </a:lnTo>
                  <a:lnTo>
                    <a:pt x="53" y="42"/>
                  </a:lnTo>
                  <a:lnTo>
                    <a:pt x="50" y="40"/>
                  </a:lnTo>
                  <a:lnTo>
                    <a:pt x="45" y="41"/>
                  </a:lnTo>
                  <a:lnTo>
                    <a:pt x="44" y="41"/>
                  </a:lnTo>
                  <a:lnTo>
                    <a:pt x="43" y="42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6" y="41"/>
                  </a:lnTo>
                  <a:lnTo>
                    <a:pt x="35" y="41"/>
                  </a:lnTo>
                  <a:lnTo>
                    <a:pt x="34" y="48"/>
                  </a:lnTo>
                  <a:lnTo>
                    <a:pt x="34" y="51"/>
                  </a:lnTo>
                  <a:lnTo>
                    <a:pt x="33" y="53"/>
                  </a:lnTo>
                  <a:lnTo>
                    <a:pt x="30" y="55"/>
                  </a:lnTo>
                  <a:lnTo>
                    <a:pt x="27" y="56"/>
                  </a:lnTo>
                  <a:lnTo>
                    <a:pt x="26" y="56"/>
                  </a:lnTo>
                  <a:lnTo>
                    <a:pt x="20" y="56"/>
                  </a:lnTo>
                  <a:lnTo>
                    <a:pt x="17" y="56"/>
                  </a:lnTo>
                  <a:lnTo>
                    <a:pt x="16" y="55"/>
                  </a:lnTo>
                  <a:lnTo>
                    <a:pt x="14" y="51"/>
                  </a:lnTo>
                  <a:lnTo>
                    <a:pt x="11" y="50"/>
                  </a:lnTo>
                  <a:lnTo>
                    <a:pt x="8" y="49"/>
                  </a:lnTo>
                  <a:lnTo>
                    <a:pt x="7" y="50"/>
                  </a:lnTo>
                  <a:lnTo>
                    <a:pt x="6" y="51"/>
                  </a:lnTo>
                  <a:lnTo>
                    <a:pt x="6" y="53"/>
                  </a:lnTo>
                  <a:lnTo>
                    <a:pt x="3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4" y="40"/>
                  </a:lnTo>
                  <a:lnTo>
                    <a:pt x="8" y="38"/>
                  </a:lnTo>
                  <a:lnTo>
                    <a:pt x="9" y="36"/>
                  </a:lnTo>
                  <a:lnTo>
                    <a:pt x="10" y="34"/>
                  </a:lnTo>
                  <a:lnTo>
                    <a:pt x="9" y="29"/>
                  </a:lnTo>
                  <a:lnTo>
                    <a:pt x="9" y="26"/>
                  </a:lnTo>
                  <a:lnTo>
                    <a:pt x="9" y="25"/>
                  </a:lnTo>
                  <a:lnTo>
                    <a:pt x="11" y="22"/>
                  </a:lnTo>
                  <a:lnTo>
                    <a:pt x="14" y="18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3"/>
                  </a:lnTo>
                  <a:lnTo>
                    <a:pt x="22" y="11"/>
                  </a:lnTo>
                  <a:lnTo>
                    <a:pt x="23" y="11"/>
                  </a:lnTo>
                  <a:lnTo>
                    <a:pt x="25" y="11"/>
                  </a:lnTo>
                  <a:lnTo>
                    <a:pt x="31" y="9"/>
                  </a:lnTo>
                  <a:lnTo>
                    <a:pt x="32" y="9"/>
                  </a:lnTo>
                  <a:lnTo>
                    <a:pt x="33" y="13"/>
                  </a:lnTo>
                  <a:lnTo>
                    <a:pt x="34" y="13"/>
                  </a:lnTo>
                  <a:lnTo>
                    <a:pt x="35" y="14"/>
                  </a:lnTo>
                  <a:lnTo>
                    <a:pt x="37" y="12"/>
                  </a:lnTo>
                  <a:lnTo>
                    <a:pt x="40" y="10"/>
                  </a:lnTo>
                  <a:lnTo>
                    <a:pt x="42" y="9"/>
                  </a:lnTo>
                  <a:lnTo>
                    <a:pt x="44" y="6"/>
                  </a:lnTo>
                  <a:lnTo>
                    <a:pt x="46" y="4"/>
                  </a:lnTo>
                  <a:lnTo>
                    <a:pt x="47" y="2"/>
                  </a:lnTo>
                  <a:lnTo>
                    <a:pt x="49" y="1"/>
                  </a:lnTo>
                  <a:lnTo>
                    <a:pt x="50" y="0"/>
                  </a:lnTo>
                  <a:lnTo>
                    <a:pt x="52" y="1"/>
                  </a:lnTo>
                  <a:lnTo>
                    <a:pt x="5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8" name="Freeform 1113">
              <a:extLst>
                <a:ext uri="{FF2B5EF4-FFF2-40B4-BE49-F238E27FC236}">
                  <a16:creationId xmlns:a16="http://schemas.microsoft.com/office/drawing/2014/main" id="{A3DB703B-C17C-E786-7638-8A54F852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8545" y="9001125"/>
              <a:ext cx="670414" cy="560510"/>
            </a:xfrm>
            <a:custGeom>
              <a:avLst/>
              <a:gdLst>
                <a:gd name="T0" fmla="*/ 356 w 539"/>
                <a:gd name="T1" fmla="*/ 7 h 449"/>
                <a:gd name="T2" fmla="*/ 429 w 539"/>
                <a:gd name="T3" fmla="*/ 7 h 449"/>
                <a:gd name="T4" fmla="*/ 484 w 539"/>
                <a:gd name="T5" fmla="*/ 21 h 449"/>
                <a:gd name="T6" fmla="*/ 491 w 539"/>
                <a:gd name="T7" fmla="*/ 38 h 449"/>
                <a:gd name="T8" fmla="*/ 495 w 539"/>
                <a:gd name="T9" fmla="*/ 82 h 449"/>
                <a:gd name="T10" fmla="*/ 516 w 539"/>
                <a:gd name="T11" fmla="*/ 124 h 449"/>
                <a:gd name="T12" fmla="*/ 537 w 539"/>
                <a:gd name="T13" fmla="*/ 140 h 449"/>
                <a:gd name="T14" fmla="*/ 530 w 539"/>
                <a:gd name="T15" fmla="*/ 153 h 449"/>
                <a:gd name="T16" fmla="*/ 522 w 539"/>
                <a:gd name="T17" fmla="*/ 159 h 449"/>
                <a:gd name="T18" fmla="*/ 510 w 539"/>
                <a:gd name="T19" fmla="*/ 162 h 449"/>
                <a:gd name="T20" fmla="*/ 497 w 539"/>
                <a:gd name="T21" fmla="*/ 174 h 449"/>
                <a:gd name="T22" fmla="*/ 486 w 539"/>
                <a:gd name="T23" fmla="*/ 182 h 449"/>
                <a:gd name="T24" fmla="*/ 478 w 539"/>
                <a:gd name="T25" fmla="*/ 216 h 449"/>
                <a:gd name="T26" fmla="*/ 470 w 539"/>
                <a:gd name="T27" fmla="*/ 257 h 449"/>
                <a:gd name="T28" fmla="*/ 463 w 539"/>
                <a:gd name="T29" fmla="*/ 294 h 449"/>
                <a:gd name="T30" fmla="*/ 454 w 539"/>
                <a:gd name="T31" fmla="*/ 318 h 449"/>
                <a:gd name="T32" fmla="*/ 431 w 539"/>
                <a:gd name="T33" fmla="*/ 342 h 449"/>
                <a:gd name="T34" fmla="*/ 420 w 539"/>
                <a:gd name="T35" fmla="*/ 374 h 449"/>
                <a:gd name="T36" fmla="*/ 409 w 539"/>
                <a:gd name="T37" fmla="*/ 377 h 449"/>
                <a:gd name="T38" fmla="*/ 399 w 539"/>
                <a:gd name="T39" fmla="*/ 401 h 449"/>
                <a:gd name="T40" fmla="*/ 386 w 539"/>
                <a:gd name="T41" fmla="*/ 423 h 449"/>
                <a:gd name="T42" fmla="*/ 386 w 539"/>
                <a:gd name="T43" fmla="*/ 417 h 449"/>
                <a:gd name="T44" fmla="*/ 389 w 539"/>
                <a:gd name="T45" fmla="*/ 408 h 449"/>
                <a:gd name="T46" fmla="*/ 386 w 539"/>
                <a:gd name="T47" fmla="*/ 399 h 449"/>
                <a:gd name="T48" fmla="*/ 362 w 539"/>
                <a:gd name="T49" fmla="*/ 381 h 449"/>
                <a:gd name="T50" fmla="*/ 361 w 539"/>
                <a:gd name="T51" fmla="*/ 353 h 449"/>
                <a:gd name="T52" fmla="*/ 363 w 539"/>
                <a:gd name="T53" fmla="*/ 343 h 449"/>
                <a:gd name="T54" fmla="*/ 349 w 539"/>
                <a:gd name="T55" fmla="*/ 334 h 449"/>
                <a:gd name="T56" fmla="*/ 350 w 539"/>
                <a:gd name="T57" fmla="*/ 339 h 449"/>
                <a:gd name="T58" fmla="*/ 337 w 539"/>
                <a:gd name="T59" fmla="*/ 351 h 449"/>
                <a:gd name="T60" fmla="*/ 339 w 539"/>
                <a:gd name="T61" fmla="*/ 372 h 449"/>
                <a:gd name="T62" fmla="*/ 301 w 539"/>
                <a:gd name="T63" fmla="*/ 412 h 449"/>
                <a:gd name="T64" fmla="*/ 287 w 539"/>
                <a:gd name="T65" fmla="*/ 414 h 449"/>
                <a:gd name="T66" fmla="*/ 250 w 539"/>
                <a:gd name="T67" fmla="*/ 403 h 449"/>
                <a:gd name="T68" fmla="*/ 230 w 539"/>
                <a:gd name="T69" fmla="*/ 418 h 449"/>
                <a:gd name="T70" fmla="*/ 200 w 539"/>
                <a:gd name="T71" fmla="*/ 427 h 449"/>
                <a:gd name="T72" fmla="*/ 159 w 539"/>
                <a:gd name="T73" fmla="*/ 422 h 449"/>
                <a:gd name="T74" fmla="*/ 131 w 539"/>
                <a:gd name="T75" fmla="*/ 400 h 449"/>
                <a:gd name="T76" fmla="*/ 108 w 539"/>
                <a:gd name="T77" fmla="*/ 395 h 449"/>
                <a:gd name="T78" fmla="*/ 100 w 539"/>
                <a:gd name="T79" fmla="*/ 406 h 449"/>
                <a:gd name="T80" fmla="*/ 91 w 539"/>
                <a:gd name="T81" fmla="*/ 425 h 449"/>
                <a:gd name="T82" fmla="*/ 87 w 539"/>
                <a:gd name="T83" fmla="*/ 441 h 449"/>
                <a:gd name="T84" fmla="*/ 59 w 539"/>
                <a:gd name="T85" fmla="*/ 447 h 449"/>
                <a:gd name="T86" fmla="*/ 53 w 539"/>
                <a:gd name="T87" fmla="*/ 434 h 449"/>
                <a:gd name="T88" fmla="*/ 52 w 539"/>
                <a:gd name="T89" fmla="*/ 400 h 449"/>
                <a:gd name="T90" fmla="*/ 35 w 539"/>
                <a:gd name="T91" fmla="*/ 367 h 449"/>
                <a:gd name="T92" fmla="*/ 26 w 539"/>
                <a:gd name="T93" fmla="*/ 356 h 449"/>
                <a:gd name="T94" fmla="*/ 21 w 539"/>
                <a:gd name="T95" fmla="*/ 337 h 449"/>
                <a:gd name="T96" fmla="*/ 6 w 539"/>
                <a:gd name="T97" fmla="*/ 319 h 449"/>
                <a:gd name="T98" fmla="*/ 5 w 539"/>
                <a:gd name="T99" fmla="*/ 304 h 449"/>
                <a:gd name="T100" fmla="*/ 11 w 539"/>
                <a:gd name="T101" fmla="*/ 288 h 449"/>
                <a:gd name="T102" fmla="*/ 17 w 539"/>
                <a:gd name="T103" fmla="*/ 274 h 449"/>
                <a:gd name="T104" fmla="*/ 20 w 539"/>
                <a:gd name="T105" fmla="*/ 264 h 449"/>
                <a:gd name="T106" fmla="*/ 26 w 539"/>
                <a:gd name="T107" fmla="*/ 253 h 449"/>
                <a:gd name="T108" fmla="*/ 33 w 539"/>
                <a:gd name="T109" fmla="*/ 239 h 449"/>
                <a:gd name="T110" fmla="*/ 45 w 539"/>
                <a:gd name="T111" fmla="*/ 219 h 449"/>
                <a:gd name="T112" fmla="*/ 69 w 539"/>
                <a:gd name="T113" fmla="*/ 217 h 449"/>
                <a:gd name="T114" fmla="*/ 69 w 539"/>
                <a:gd name="T115" fmla="*/ 122 h 449"/>
                <a:gd name="T116" fmla="*/ 77 w 539"/>
                <a:gd name="T117" fmla="*/ 75 h 449"/>
                <a:gd name="T118" fmla="*/ 101 w 539"/>
                <a:gd name="T119" fmla="*/ 75 h 449"/>
                <a:gd name="T120" fmla="*/ 138 w 539"/>
                <a:gd name="T121" fmla="*/ 7 h 449"/>
                <a:gd name="T122" fmla="*/ 223 w 539"/>
                <a:gd name="T123" fmla="*/ 7 h 449"/>
                <a:gd name="T124" fmla="*/ 301 w 539"/>
                <a:gd name="T125" fmla="*/ 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39" h="449">
                  <a:moveTo>
                    <a:pt x="309" y="4"/>
                  </a:moveTo>
                  <a:lnTo>
                    <a:pt x="308" y="7"/>
                  </a:lnTo>
                  <a:lnTo>
                    <a:pt x="314" y="7"/>
                  </a:lnTo>
                  <a:lnTo>
                    <a:pt x="324" y="7"/>
                  </a:lnTo>
                  <a:lnTo>
                    <a:pt x="335" y="7"/>
                  </a:lnTo>
                  <a:lnTo>
                    <a:pt x="346" y="7"/>
                  </a:lnTo>
                  <a:lnTo>
                    <a:pt x="356" y="7"/>
                  </a:lnTo>
                  <a:lnTo>
                    <a:pt x="366" y="7"/>
                  </a:lnTo>
                  <a:lnTo>
                    <a:pt x="377" y="7"/>
                  </a:lnTo>
                  <a:lnTo>
                    <a:pt x="388" y="7"/>
                  </a:lnTo>
                  <a:lnTo>
                    <a:pt x="398" y="7"/>
                  </a:lnTo>
                  <a:lnTo>
                    <a:pt x="409" y="7"/>
                  </a:lnTo>
                  <a:lnTo>
                    <a:pt x="419" y="7"/>
                  </a:lnTo>
                  <a:lnTo>
                    <a:pt x="429" y="7"/>
                  </a:lnTo>
                  <a:lnTo>
                    <a:pt x="441" y="7"/>
                  </a:lnTo>
                  <a:lnTo>
                    <a:pt x="451" y="7"/>
                  </a:lnTo>
                  <a:lnTo>
                    <a:pt x="461" y="7"/>
                  </a:lnTo>
                  <a:lnTo>
                    <a:pt x="472" y="7"/>
                  </a:lnTo>
                  <a:lnTo>
                    <a:pt x="482" y="7"/>
                  </a:lnTo>
                  <a:lnTo>
                    <a:pt x="483" y="15"/>
                  </a:lnTo>
                  <a:lnTo>
                    <a:pt x="484" y="21"/>
                  </a:lnTo>
                  <a:lnTo>
                    <a:pt x="489" y="30"/>
                  </a:lnTo>
                  <a:lnTo>
                    <a:pt x="493" y="35"/>
                  </a:lnTo>
                  <a:lnTo>
                    <a:pt x="495" y="38"/>
                  </a:lnTo>
                  <a:lnTo>
                    <a:pt x="495" y="39"/>
                  </a:lnTo>
                  <a:lnTo>
                    <a:pt x="495" y="40"/>
                  </a:lnTo>
                  <a:lnTo>
                    <a:pt x="494" y="39"/>
                  </a:lnTo>
                  <a:lnTo>
                    <a:pt x="491" y="38"/>
                  </a:lnTo>
                  <a:lnTo>
                    <a:pt x="491" y="42"/>
                  </a:lnTo>
                  <a:lnTo>
                    <a:pt x="491" y="45"/>
                  </a:lnTo>
                  <a:lnTo>
                    <a:pt x="492" y="50"/>
                  </a:lnTo>
                  <a:lnTo>
                    <a:pt x="494" y="56"/>
                  </a:lnTo>
                  <a:lnTo>
                    <a:pt x="493" y="62"/>
                  </a:lnTo>
                  <a:lnTo>
                    <a:pt x="493" y="71"/>
                  </a:lnTo>
                  <a:lnTo>
                    <a:pt x="495" y="82"/>
                  </a:lnTo>
                  <a:lnTo>
                    <a:pt x="494" y="90"/>
                  </a:lnTo>
                  <a:lnTo>
                    <a:pt x="498" y="106"/>
                  </a:lnTo>
                  <a:lnTo>
                    <a:pt x="501" y="115"/>
                  </a:lnTo>
                  <a:lnTo>
                    <a:pt x="504" y="117"/>
                  </a:lnTo>
                  <a:lnTo>
                    <a:pt x="506" y="118"/>
                  </a:lnTo>
                  <a:lnTo>
                    <a:pt x="510" y="119"/>
                  </a:lnTo>
                  <a:lnTo>
                    <a:pt x="516" y="124"/>
                  </a:lnTo>
                  <a:lnTo>
                    <a:pt x="521" y="129"/>
                  </a:lnTo>
                  <a:lnTo>
                    <a:pt x="522" y="132"/>
                  </a:lnTo>
                  <a:lnTo>
                    <a:pt x="525" y="134"/>
                  </a:lnTo>
                  <a:lnTo>
                    <a:pt x="527" y="133"/>
                  </a:lnTo>
                  <a:lnTo>
                    <a:pt x="527" y="133"/>
                  </a:lnTo>
                  <a:lnTo>
                    <a:pt x="529" y="135"/>
                  </a:lnTo>
                  <a:lnTo>
                    <a:pt x="537" y="140"/>
                  </a:lnTo>
                  <a:lnTo>
                    <a:pt x="538" y="143"/>
                  </a:lnTo>
                  <a:lnTo>
                    <a:pt x="535" y="144"/>
                  </a:lnTo>
                  <a:lnTo>
                    <a:pt x="532" y="148"/>
                  </a:lnTo>
                  <a:lnTo>
                    <a:pt x="531" y="150"/>
                  </a:lnTo>
                  <a:lnTo>
                    <a:pt x="531" y="151"/>
                  </a:lnTo>
                  <a:lnTo>
                    <a:pt x="530" y="152"/>
                  </a:lnTo>
                  <a:lnTo>
                    <a:pt x="530" y="153"/>
                  </a:lnTo>
                  <a:lnTo>
                    <a:pt x="528" y="155"/>
                  </a:lnTo>
                  <a:lnTo>
                    <a:pt x="527" y="155"/>
                  </a:lnTo>
                  <a:lnTo>
                    <a:pt x="527" y="157"/>
                  </a:lnTo>
                  <a:lnTo>
                    <a:pt x="525" y="157"/>
                  </a:lnTo>
                  <a:lnTo>
                    <a:pt x="524" y="157"/>
                  </a:lnTo>
                  <a:lnTo>
                    <a:pt x="523" y="158"/>
                  </a:lnTo>
                  <a:lnTo>
                    <a:pt x="522" y="159"/>
                  </a:lnTo>
                  <a:lnTo>
                    <a:pt x="519" y="158"/>
                  </a:lnTo>
                  <a:lnTo>
                    <a:pt x="517" y="159"/>
                  </a:lnTo>
                  <a:lnTo>
                    <a:pt x="516" y="160"/>
                  </a:lnTo>
                  <a:lnTo>
                    <a:pt x="514" y="160"/>
                  </a:lnTo>
                  <a:lnTo>
                    <a:pt x="512" y="160"/>
                  </a:lnTo>
                  <a:lnTo>
                    <a:pt x="511" y="160"/>
                  </a:lnTo>
                  <a:lnTo>
                    <a:pt x="510" y="162"/>
                  </a:lnTo>
                  <a:lnTo>
                    <a:pt x="508" y="164"/>
                  </a:lnTo>
                  <a:lnTo>
                    <a:pt x="505" y="165"/>
                  </a:lnTo>
                  <a:lnTo>
                    <a:pt x="504" y="165"/>
                  </a:lnTo>
                  <a:lnTo>
                    <a:pt x="503" y="166"/>
                  </a:lnTo>
                  <a:lnTo>
                    <a:pt x="501" y="173"/>
                  </a:lnTo>
                  <a:lnTo>
                    <a:pt x="500" y="174"/>
                  </a:lnTo>
                  <a:lnTo>
                    <a:pt x="497" y="174"/>
                  </a:lnTo>
                  <a:lnTo>
                    <a:pt x="494" y="174"/>
                  </a:lnTo>
                  <a:lnTo>
                    <a:pt x="492" y="174"/>
                  </a:lnTo>
                  <a:lnTo>
                    <a:pt x="488" y="174"/>
                  </a:lnTo>
                  <a:lnTo>
                    <a:pt x="487" y="174"/>
                  </a:lnTo>
                  <a:lnTo>
                    <a:pt x="486" y="175"/>
                  </a:lnTo>
                  <a:lnTo>
                    <a:pt x="486" y="181"/>
                  </a:lnTo>
                  <a:lnTo>
                    <a:pt x="486" y="182"/>
                  </a:lnTo>
                  <a:lnTo>
                    <a:pt x="484" y="185"/>
                  </a:lnTo>
                  <a:lnTo>
                    <a:pt x="483" y="189"/>
                  </a:lnTo>
                  <a:lnTo>
                    <a:pt x="483" y="194"/>
                  </a:lnTo>
                  <a:lnTo>
                    <a:pt x="484" y="200"/>
                  </a:lnTo>
                  <a:lnTo>
                    <a:pt x="481" y="207"/>
                  </a:lnTo>
                  <a:lnTo>
                    <a:pt x="480" y="209"/>
                  </a:lnTo>
                  <a:lnTo>
                    <a:pt x="478" y="216"/>
                  </a:lnTo>
                  <a:lnTo>
                    <a:pt x="476" y="218"/>
                  </a:lnTo>
                  <a:lnTo>
                    <a:pt x="472" y="230"/>
                  </a:lnTo>
                  <a:lnTo>
                    <a:pt x="471" y="234"/>
                  </a:lnTo>
                  <a:lnTo>
                    <a:pt x="468" y="238"/>
                  </a:lnTo>
                  <a:lnTo>
                    <a:pt x="469" y="244"/>
                  </a:lnTo>
                  <a:lnTo>
                    <a:pt x="469" y="251"/>
                  </a:lnTo>
                  <a:lnTo>
                    <a:pt x="470" y="257"/>
                  </a:lnTo>
                  <a:lnTo>
                    <a:pt x="471" y="267"/>
                  </a:lnTo>
                  <a:lnTo>
                    <a:pt x="469" y="275"/>
                  </a:lnTo>
                  <a:lnTo>
                    <a:pt x="469" y="280"/>
                  </a:lnTo>
                  <a:lnTo>
                    <a:pt x="467" y="288"/>
                  </a:lnTo>
                  <a:lnTo>
                    <a:pt x="465" y="291"/>
                  </a:lnTo>
                  <a:lnTo>
                    <a:pt x="464" y="293"/>
                  </a:lnTo>
                  <a:lnTo>
                    <a:pt x="463" y="294"/>
                  </a:lnTo>
                  <a:lnTo>
                    <a:pt x="461" y="299"/>
                  </a:lnTo>
                  <a:lnTo>
                    <a:pt x="459" y="305"/>
                  </a:lnTo>
                  <a:lnTo>
                    <a:pt x="459" y="311"/>
                  </a:lnTo>
                  <a:lnTo>
                    <a:pt x="459" y="315"/>
                  </a:lnTo>
                  <a:lnTo>
                    <a:pt x="458" y="316"/>
                  </a:lnTo>
                  <a:lnTo>
                    <a:pt x="458" y="317"/>
                  </a:lnTo>
                  <a:lnTo>
                    <a:pt x="454" y="318"/>
                  </a:lnTo>
                  <a:lnTo>
                    <a:pt x="448" y="318"/>
                  </a:lnTo>
                  <a:lnTo>
                    <a:pt x="446" y="319"/>
                  </a:lnTo>
                  <a:lnTo>
                    <a:pt x="443" y="320"/>
                  </a:lnTo>
                  <a:lnTo>
                    <a:pt x="442" y="323"/>
                  </a:lnTo>
                  <a:lnTo>
                    <a:pt x="437" y="331"/>
                  </a:lnTo>
                  <a:lnTo>
                    <a:pt x="434" y="335"/>
                  </a:lnTo>
                  <a:lnTo>
                    <a:pt x="431" y="342"/>
                  </a:lnTo>
                  <a:lnTo>
                    <a:pt x="426" y="346"/>
                  </a:lnTo>
                  <a:lnTo>
                    <a:pt x="425" y="349"/>
                  </a:lnTo>
                  <a:lnTo>
                    <a:pt x="424" y="353"/>
                  </a:lnTo>
                  <a:lnTo>
                    <a:pt x="423" y="359"/>
                  </a:lnTo>
                  <a:lnTo>
                    <a:pt x="421" y="364"/>
                  </a:lnTo>
                  <a:lnTo>
                    <a:pt x="421" y="368"/>
                  </a:lnTo>
                  <a:lnTo>
                    <a:pt x="420" y="374"/>
                  </a:lnTo>
                  <a:lnTo>
                    <a:pt x="420" y="378"/>
                  </a:lnTo>
                  <a:lnTo>
                    <a:pt x="418" y="379"/>
                  </a:lnTo>
                  <a:lnTo>
                    <a:pt x="417" y="380"/>
                  </a:lnTo>
                  <a:lnTo>
                    <a:pt x="415" y="381"/>
                  </a:lnTo>
                  <a:lnTo>
                    <a:pt x="412" y="379"/>
                  </a:lnTo>
                  <a:lnTo>
                    <a:pt x="409" y="378"/>
                  </a:lnTo>
                  <a:lnTo>
                    <a:pt x="409" y="377"/>
                  </a:lnTo>
                  <a:lnTo>
                    <a:pt x="407" y="378"/>
                  </a:lnTo>
                  <a:lnTo>
                    <a:pt x="404" y="380"/>
                  </a:lnTo>
                  <a:lnTo>
                    <a:pt x="401" y="384"/>
                  </a:lnTo>
                  <a:lnTo>
                    <a:pt x="399" y="389"/>
                  </a:lnTo>
                  <a:lnTo>
                    <a:pt x="400" y="397"/>
                  </a:lnTo>
                  <a:lnTo>
                    <a:pt x="400" y="400"/>
                  </a:lnTo>
                  <a:lnTo>
                    <a:pt x="399" y="401"/>
                  </a:lnTo>
                  <a:lnTo>
                    <a:pt x="396" y="408"/>
                  </a:lnTo>
                  <a:lnTo>
                    <a:pt x="395" y="410"/>
                  </a:lnTo>
                  <a:lnTo>
                    <a:pt x="394" y="414"/>
                  </a:lnTo>
                  <a:lnTo>
                    <a:pt x="393" y="421"/>
                  </a:lnTo>
                  <a:lnTo>
                    <a:pt x="393" y="423"/>
                  </a:lnTo>
                  <a:lnTo>
                    <a:pt x="393" y="423"/>
                  </a:lnTo>
                  <a:lnTo>
                    <a:pt x="386" y="423"/>
                  </a:lnTo>
                  <a:lnTo>
                    <a:pt x="386" y="423"/>
                  </a:lnTo>
                  <a:lnTo>
                    <a:pt x="386" y="423"/>
                  </a:lnTo>
                  <a:lnTo>
                    <a:pt x="386" y="423"/>
                  </a:lnTo>
                  <a:lnTo>
                    <a:pt x="386" y="422"/>
                  </a:lnTo>
                  <a:lnTo>
                    <a:pt x="386" y="422"/>
                  </a:lnTo>
                  <a:lnTo>
                    <a:pt x="386" y="420"/>
                  </a:lnTo>
                  <a:lnTo>
                    <a:pt x="386" y="417"/>
                  </a:lnTo>
                  <a:lnTo>
                    <a:pt x="386" y="415"/>
                  </a:lnTo>
                  <a:lnTo>
                    <a:pt x="389" y="411"/>
                  </a:lnTo>
                  <a:lnTo>
                    <a:pt x="389" y="410"/>
                  </a:lnTo>
                  <a:lnTo>
                    <a:pt x="389" y="410"/>
                  </a:lnTo>
                  <a:lnTo>
                    <a:pt x="389" y="410"/>
                  </a:lnTo>
                  <a:lnTo>
                    <a:pt x="389" y="409"/>
                  </a:lnTo>
                  <a:lnTo>
                    <a:pt x="389" y="408"/>
                  </a:lnTo>
                  <a:lnTo>
                    <a:pt x="389" y="407"/>
                  </a:lnTo>
                  <a:lnTo>
                    <a:pt x="389" y="405"/>
                  </a:lnTo>
                  <a:lnTo>
                    <a:pt x="389" y="404"/>
                  </a:lnTo>
                  <a:lnTo>
                    <a:pt x="389" y="404"/>
                  </a:lnTo>
                  <a:lnTo>
                    <a:pt x="389" y="403"/>
                  </a:lnTo>
                  <a:lnTo>
                    <a:pt x="387" y="400"/>
                  </a:lnTo>
                  <a:lnTo>
                    <a:pt x="386" y="399"/>
                  </a:lnTo>
                  <a:lnTo>
                    <a:pt x="373" y="388"/>
                  </a:lnTo>
                  <a:lnTo>
                    <a:pt x="370" y="384"/>
                  </a:lnTo>
                  <a:lnTo>
                    <a:pt x="370" y="384"/>
                  </a:lnTo>
                  <a:lnTo>
                    <a:pt x="369" y="384"/>
                  </a:lnTo>
                  <a:lnTo>
                    <a:pt x="363" y="382"/>
                  </a:lnTo>
                  <a:lnTo>
                    <a:pt x="362" y="381"/>
                  </a:lnTo>
                  <a:lnTo>
                    <a:pt x="362" y="381"/>
                  </a:lnTo>
                  <a:lnTo>
                    <a:pt x="363" y="380"/>
                  </a:lnTo>
                  <a:lnTo>
                    <a:pt x="363" y="379"/>
                  </a:lnTo>
                  <a:lnTo>
                    <a:pt x="363" y="379"/>
                  </a:lnTo>
                  <a:lnTo>
                    <a:pt x="364" y="378"/>
                  </a:lnTo>
                  <a:lnTo>
                    <a:pt x="360" y="354"/>
                  </a:lnTo>
                  <a:lnTo>
                    <a:pt x="360" y="354"/>
                  </a:lnTo>
                  <a:lnTo>
                    <a:pt x="361" y="353"/>
                  </a:lnTo>
                  <a:lnTo>
                    <a:pt x="361" y="353"/>
                  </a:lnTo>
                  <a:lnTo>
                    <a:pt x="361" y="352"/>
                  </a:lnTo>
                  <a:lnTo>
                    <a:pt x="362" y="352"/>
                  </a:lnTo>
                  <a:lnTo>
                    <a:pt x="362" y="351"/>
                  </a:lnTo>
                  <a:lnTo>
                    <a:pt x="362" y="351"/>
                  </a:lnTo>
                  <a:lnTo>
                    <a:pt x="363" y="346"/>
                  </a:lnTo>
                  <a:lnTo>
                    <a:pt x="363" y="343"/>
                  </a:lnTo>
                  <a:lnTo>
                    <a:pt x="365" y="336"/>
                  </a:lnTo>
                  <a:lnTo>
                    <a:pt x="365" y="333"/>
                  </a:lnTo>
                  <a:lnTo>
                    <a:pt x="349" y="333"/>
                  </a:lnTo>
                  <a:lnTo>
                    <a:pt x="349" y="333"/>
                  </a:lnTo>
                  <a:lnTo>
                    <a:pt x="349" y="333"/>
                  </a:lnTo>
                  <a:lnTo>
                    <a:pt x="349" y="333"/>
                  </a:lnTo>
                  <a:lnTo>
                    <a:pt x="349" y="334"/>
                  </a:lnTo>
                  <a:lnTo>
                    <a:pt x="349" y="334"/>
                  </a:lnTo>
                  <a:lnTo>
                    <a:pt x="349" y="335"/>
                  </a:lnTo>
                  <a:lnTo>
                    <a:pt x="349" y="335"/>
                  </a:lnTo>
                  <a:lnTo>
                    <a:pt x="349" y="336"/>
                  </a:lnTo>
                  <a:lnTo>
                    <a:pt x="349" y="338"/>
                  </a:lnTo>
                  <a:lnTo>
                    <a:pt x="350" y="338"/>
                  </a:lnTo>
                  <a:lnTo>
                    <a:pt x="350" y="339"/>
                  </a:lnTo>
                  <a:lnTo>
                    <a:pt x="350" y="339"/>
                  </a:lnTo>
                  <a:lnTo>
                    <a:pt x="350" y="340"/>
                  </a:lnTo>
                  <a:lnTo>
                    <a:pt x="328" y="340"/>
                  </a:lnTo>
                  <a:lnTo>
                    <a:pt x="337" y="350"/>
                  </a:lnTo>
                  <a:lnTo>
                    <a:pt x="337" y="350"/>
                  </a:lnTo>
                  <a:lnTo>
                    <a:pt x="337" y="351"/>
                  </a:lnTo>
                  <a:lnTo>
                    <a:pt x="337" y="351"/>
                  </a:lnTo>
                  <a:lnTo>
                    <a:pt x="337" y="354"/>
                  </a:lnTo>
                  <a:lnTo>
                    <a:pt x="337" y="359"/>
                  </a:lnTo>
                  <a:lnTo>
                    <a:pt x="337" y="363"/>
                  </a:lnTo>
                  <a:lnTo>
                    <a:pt x="338" y="365"/>
                  </a:lnTo>
                  <a:lnTo>
                    <a:pt x="339" y="370"/>
                  </a:lnTo>
                  <a:lnTo>
                    <a:pt x="339" y="370"/>
                  </a:lnTo>
                  <a:lnTo>
                    <a:pt x="339" y="372"/>
                  </a:lnTo>
                  <a:lnTo>
                    <a:pt x="324" y="384"/>
                  </a:lnTo>
                  <a:lnTo>
                    <a:pt x="323" y="385"/>
                  </a:lnTo>
                  <a:lnTo>
                    <a:pt x="321" y="390"/>
                  </a:lnTo>
                  <a:lnTo>
                    <a:pt x="319" y="393"/>
                  </a:lnTo>
                  <a:lnTo>
                    <a:pt x="319" y="394"/>
                  </a:lnTo>
                  <a:lnTo>
                    <a:pt x="315" y="398"/>
                  </a:lnTo>
                  <a:lnTo>
                    <a:pt x="301" y="412"/>
                  </a:lnTo>
                  <a:lnTo>
                    <a:pt x="299" y="413"/>
                  </a:lnTo>
                  <a:lnTo>
                    <a:pt x="292" y="413"/>
                  </a:lnTo>
                  <a:lnTo>
                    <a:pt x="289" y="414"/>
                  </a:lnTo>
                  <a:lnTo>
                    <a:pt x="288" y="414"/>
                  </a:lnTo>
                  <a:lnTo>
                    <a:pt x="287" y="414"/>
                  </a:lnTo>
                  <a:lnTo>
                    <a:pt x="287" y="414"/>
                  </a:lnTo>
                  <a:lnTo>
                    <a:pt x="287" y="414"/>
                  </a:lnTo>
                  <a:lnTo>
                    <a:pt x="286" y="414"/>
                  </a:lnTo>
                  <a:lnTo>
                    <a:pt x="286" y="414"/>
                  </a:lnTo>
                  <a:lnTo>
                    <a:pt x="277" y="406"/>
                  </a:lnTo>
                  <a:lnTo>
                    <a:pt x="262" y="396"/>
                  </a:lnTo>
                  <a:lnTo>
                    <a:pt x="261" y="397"/>
                  </a:lnTo>
                  <a:lnTo>
                    <a:pt x="252" y="401"/>
                  </a:lnTo>
                  <a:lnTo>
                    <a:pt x="250" y="403"/>
                  </a:lnTo>
                  <a:lnTo>
                    <a:pt x="250" y="403"/>
                  </a:lnTo>
                  <a:lnTo>
                    <a:pt x="249" y="408"/>
                  </a:lnTo>
                  <a:lnTo>
                    <a:pt x="248" y="411"/>
                  </a:lnTo>
                  <a:lnTo>
                    <a:pt x="245" y="413"/>
                  </a:lnTo>
                  <a:lnTo>
                    <a:pt x="238" y="415"/>
                  </a:lnTo>
                  <a:lnTo>
                    <a:pt x="234" y="416"/>
                  </a:lnTo>
                  <a:lnTo>
                    <a:pt x="230" y="418"/>
                  </a:lnTo>
                  <a:lnTo>
                    <a:pt x="229" y="419"/>
                  </a:lnTo>
                  <a:lnTo>
                    <a:pt x="229" y="419"/>
                  </a:lnTo>
                  <a:lnTo>
                    <a:pt x="228" y="420"/>
                  </a:lnTo>
                  <a:lnTo>
                    <a:pt x="224" y="423"/>
                  </a:lnTo>
                  <a:lnTo>
                    <a:pt x="224" y="425"/>
                  </a:lnTo>
                  <a:lnTo>
                    <a:pt x="225" y="427"/>
                  </a:lnTo>
                  <a:lnTo>
                    <a:pt x="200" y="427"/>
                  </a:lnTo>
                  <a:lnTo>
                    <a:pt x="198" y="425"/>
                  </a:lnTo>
                  <a:lnTo>
                    <a:pt x="194" y="419"/>
                  </a:lnTo>
                  <a:lnTo>
                    <a:pt x="194" y="419"/>
                  </a:lnTo>
                  <a:lnTo>
                    <a:pt x="191" y="419"/>
                  </a:lnTo>
                  <a:lnTo>
                    <a:pt x="168" y="418"/>
                  </a:lnTo>
                  <a:lnTo>
                    <a:pt x="165" y="419"/>
                  </a:lnTo>
                  <a:lnTo>
                    <a:pt x="159" y="422"/>
                  </a:lnTo>
                  <a:lnTo>
                    <a:pt x="155" y="422"/>
                  </a:lnTo>
                  <a:lnTo>
                    <a:pt x="151" y="421"/>
                  </a:lnTo>
                  <a:lnTo>
                    <a:pt x="139" y="406"/>
                  </a:lnTo>
                  <a:lnTo>
                    <a:pt x="137" y="405"/>
                  </a:lnTo>
                  <a:lnTo>
                    <a:pt x="136" y="404"/>
                  </a:lnTo>
                  <a:lnTo>
                    <a:pt x="134" y="401"/>
                  </a:lnTo>
                  <a:lnTo>
                    <a:pt x="131" y="400"/>
                  </a:lnTo>
                  <a:lnTo>
                    <a:pt x="130" y="399"/>
                  </a:lnTo>
                  <a:lnTo>
                    <a:pt x="130" y="397"/>
                  </a:lnTo>
                  <a:lnTo>
                    <a:pt x="130" y="394"/>
                  </a:lnTo>
                  <a:lnTo>
                    <a:pt x="129" y="392"/>
                  </a:lnTo>
                  <a:lnTo>
                    <a:pt x="127" y="391"/>
                  </a:lnTo>
                  <a:lnTo>
                    <a:pt x="111" y="395"/>
                  </a:lnTo>
                  <a:lnTo>
                    <a:pt x="108" y="395"/>
                  </a:lnTo>
                  <a:lnTo>
                    <a:pt x="105" y="395"/>
                  </a:lnTo>
                  <a:lnTo>
                    <a:pt x="104" y="396"/>
                  </a:lnTo>
                  <a:lnTo>
                    <a:pt x="102" y="398"/>
                  </a:lnTo>
                  <a:lnTo>
                    <a:pt x="102" y="400"/>
                  </a:lnTo>
                  <a:lnTo>
                    <a:pt x="102" y="402"/>
                  </a:lnTo>
                  <a:lnTo>
                    <a:pt x="102" y="404"/>
                  </a:lnTo>
                  <a:lnTo>
                    <a:pt x="100" y="406"/>
                  </a:lnTo>
                  <a:lnTo>
                    <a:pt x="96" y="411"/>
                  </a:lnTo>
                  <a:lnTo>
                    <a:pt x="95" y="413"/>
                  </a:lnTo>
                  <a:lnTo>
                    <a:pt x="95" y="418"/>
                  </a:lnTo>
                  <a:lnTo>
                    <a:pt x="95" y="421"/>
                  </a:lnTo>
                  <a:lnTo>
                    <a:pt x="94" y="422"/>
                  </a:lnTo>
                  <a:lnTo>
                    <a:pt x="92" y="424"/>
                  </a:lnTo>
                  <a:lnTo>
                    <a:pt x="91" y="425"/>
                  </a:lnTo>
                  <a:lnTo>
                    <a:pt x="91" y="427"/>
                  </a:lnTo>
                  <a:lnTo>
                    <a:pt x="91" y="430"/>
                  </a:lnTo>
                  <a:lnTo>
                    <a:pt x="91" y="432"/>
                  </a:lnTo>
                  <a:lnTo>
                    <a:pt x="88" y="436"/>
                  </a:lnTo>
                  <a:lnTo>
                    <a:pt x="87" y="437"/>
                  </a:lnTo>
                  <a:lnTo>
                    <a:pt x="87" y="441"/>
                  </a:lnTo>
                  <a:lnTo>
                    <a:pt x="87" y="441"/>
                  </a:lnTo>
                  <a:lnTo>
                    <a:pt x="79" y="443"/>
                  </a:lnTo>
                  <a:lnTo>
                    <a:pt x="76" y="446"/>
                  </a:lnTo>
                  <a:lnTo>
                    <a:pt x="75" y="447"/>
                  </a:lnTo>
                  <a:lnTo>
                    <a:pt x="74" y="448"/>
                  </a:lnTo>
                  <a:lnTo>
                    <a:pt x="71" y="448"/>
                  </a:lnTo>
                  <a:lnTo>
                    <a:pt x="67" y="447"/>
                  </a:lnTo>
                  <a:lnTo>
                    <a:pt x="59" y="447"/>
                  </a:lnTo>
                  <a:lnTo>
                    <a:pt x="56" y="446"/>
                  </a:lnTo>
                  <a:lnTo>
                    <a:pt x="54" y="443"/>
                  </a:lnTo>
                  <a:lnTo>
                    <a:pt x="55" y="439"/>
                  </a:lnTo>
                  <a:lnTo>
                    <a:pt x="54" y="439"/>
                  </a:lnTo>
                  <a:lnTo>
                    <a:pt x="53" y="438"/>
                  </a:lnTo>
                  <a:lnTo>
                    <a:pt x="53" y="436"/>
                  </a:lnTo>
                  <a:lnTo>
                    <a:pt x="53" y="434"/>
                  </a:lnTo>
                  <a:lnTo>
                    <a:pt x="57" y="430"/>
                  </a:lnTo>
                  <a:lnTo>
                    <a:pt x="58" y="426"/>
                  </a:lnTo>
                  <a:lnTo>
                    <a:pt x="58" y="418"/>
                  </a:lnTo>
                  <a:lnTo>
                    <a:pt x="59" y="415"/>
                  </a:lnTo>
                  <a:lnTo>
                    <a:pt x="58" y="411"/>
                  </a:lnTo>
                  <a:lnTo>
                    <a:pt x="55" y="404"/>
                  </a:lnTo>
                  <a:lnTo>
                    <a:pt x="52" y="400"/>
                  </a:lnTo>
                  <a:lnTo>
                    <a:pt x="48" y="393"/>
                  </a:lnTo>
                  <a:lnTo>
                    <a:pt x="46" y="390"/>
                  </a:lnTo>
                  <a:lnTo>
                    <a:pt x="36" y="381"/>
                  </a:lnTo>
                  <a:lnTo>
                    <a:pt x="35" y="380"/>
                  </a:lnTo>
                  <a:lnTo>
                    <a:pt x="33" y="376"/>
                  </a:lnTo>
                  <a:lnTo>
                    <a:pt x="34" y="372"/>
                  </a:lnTo>
                  <a:lnTo>
                    <a:pt x="35" y="367"/>
                  </a:lnTo>
                  <a:lnTo>
                    <a:pt x="35" y="365"/>
                  </a:lnTo>
                  <a:lnTo>
                    <a:pt x="35" y="362"/>
                  </a:lnTo>
                  <a:lnTo>
                    <a:pt x="33" y="360"/>
                  </a:lnTo>
                  <a:lnTo>
                    <a:pt x="31" y="360"/>
                  </a:lnTo>
                  <a:lnTo>
                    <a:pt x="29" y="359"/>
                  </a:lnTo>
                  <a:lnTo>
                    <a:pt x="28" y="357"/>
                  </a:lnTo>
                  <a:lnTo>
                    <a:pt x="26" y="356"/>
                  </a:lnTo>
                  <a:lnTo>
                    <a:pt x="24" y="354"/>
                  </a:lnTo>
                  <a:lnTo>
                    <a:pt x="23" y="351"/>
                  </a:lnTo>
                  <a:lnTo>
                    <a:pt x="24" y="341"/>
                  </a:lnTo>
                  <a:lnTo>
                    <a:pt x="23" y="339"/>
                  </a:lnTo>
                  <a:lnTo>
                    <a:pt x="22" y="339"/>
                  </a:lnTo>
                  <a:lnTo>
                    <a:pt x="21" y="338"/>
                  </a:lnTo>
                  <a:lnTo>
                    <a:pt x="21" y="337"/>
                  </a:lnTo>
                  <a:lnTo>
                    <a:pt x="20" y="331"/>
                  </a:lnTo>
                  <a:lnTo>
                    <a:pt x="18" y="326"/>
                  </a:lnTo>
                  <a:lnTo>
                    <a:pt x="19" y="322"/>
                  </a:lnTo>
                  <a:lnTo>
                    <a:pt x="17" y="319"/>
                  </a:lnTo>
                  <a:lnTo>
                    <a:pt x="13" y="318"/>
                  </a:lnTo>
                  <a:lnTo>
                    <a:pt x="9" y="318"/>
                  </a:lnTo>
                  <a:lnTo>
                    <a:pt x="6" y="319"/>
                  </a:lnTo>
                  <a:lnTo>
                    <a:pt x="3" y="318"/>
                  </a:lnTo>
                  <a:lnTo>
                    <a:pt x="2" y="318"/>
                  </a:lnTo>
                  <a:lnTo>
                    <a:pt x="1" y="316"/>
                  </a:lnTo>
                  <a:lnTo>
                    <a:pt x="0" y="315"/>
                  </a:lnTo>
                  <a:lnTo>
                    <a:pt x="1" y="312"/>
                  </a:lnTo>
                  <a:lnTo>
                    <a:pt x="2" y="308"/>
                  </a:lnTo>
                  <a:lnTo>
                    <a:pt x="5" y="304"/>
                  </a:lnTo>
                  <a:lnTo>
                    <a:pt x="11" y="301"/>
                  </a:lnTo>
                  <a:lnTo>
                    <a:pt x="12" y="299"/>
                  </a:lnTo>
                  <a:lnTo>
                    <a:pt x="13" y="297"/>
                  </a:lnTo>
                  <a:lnTo>
                    <a:pt x="13" y="295"/>
                  </a:lnTo>
                  <a:lnTo>
                    <a:pt x="12" y="293"/>
                  </a:lnTo>
                  <a:lnTo>
                    <a:pt x="12" y="290"/>
                  </a:lnTo>
                  <a:lnTo>
                    <a:pt x="11" y="288"/>
                  </a:lnTo>
                  <a:lnTo>
                    <a:pt x="9" y="284"/>
                  </a:lnTo>
                  <a:lnTo>
                    <a:pt x="9" y="281"/>
                  </a:lnTo>
                  <a:lnTo>
                    <a:pt x="10" y="280"/>
                  </a:lnTo>
                  <a:lnTo>
                    <a:pt x="11" y="278"/>
                  </a:lnTo>
                  <a:lnTo>
                    <a:pt x="14" y="276"/>
                  </a:lnTo>
                  <a:lnTo>
                    <a:pt x="15" y="275"/>
                  </a:lnTo>
                  <a:lnTo>
                    <a:pt x="17" y="274"/>
                  </a:lnTo>
                  <a:lnTo>
                    <a:pt x="18" y="274"/>
                  </a:lnTo>
                  <a:lnTo>
                    <a:pt x="22" y="271"/>
                  </a:lnTo>
                  <a:lnTo>
                    <a:pt x="23" y="270"/>
                  </a:lnTo>
                  <a:lnTo>
                    <a:pt x="23" y="269"/>
                  </a:lnTo>
                  <a:lnTo>
                    <a:pt x="22" y="268"/>
                  </a:lnTo>
                  <a:lnTo>
                    <a:pt x="20" y="266"/>
                  </a:lnTo>
                  <a:lnTo>
                    <a:pt x="20" y="264"/>
                  </a:lnTo>
                  <a:lnTo>
                    <a:pt x="19" y="261"/>
                  </a:lnTo>
                  <a:lnTo>
                    <a:pt x="18" y="259"/>
                  </a:lnTo>
                  <a:lnTo>
                    <a:pt x="18" y="257"/>
                  </a:lnTo>
                  <a:lnTo>
                    <a:pt x="19" y="256"/>
                  </a:lnTo>
                  <a:lnTo>
                    <a:pt x="20" y="255"/>
                  </a:lnTo>
                  <a:lnTo>
                    <a:pt x="23" y="253"/>
                  </a:lnTo>
                  <a:lnTo>
                    <a:pt x="26" y="253"/>
                  </a:lnTo>
                  <a:lnTo>
                    <a:pt x="27" y="252"/>
                  </a:lnTo>
                  <a:lnTo>
                    <a:pt x="28" y="249"/>
                  </a:lnTo>
                  <a:lnTo>
                    <a:pt x="27" y="247"/>
                  </a:lnTo>
                  <a:lnTo>
                    <a:pt x="28" y="246"/>
                  </a:lnTo>
                  <a:lnTo>
                    <a:pt x="30" y="242"/>
                  </a:lnTo>
                  <a:lnTo>
                    <a:pt x="31" y="241"/>
                  </a:lnTo>
                  <a:lnTo>
                    <a:pt x="33" y="239"/>
                  </a:lnTo>
                  <a:lnTo>
                    <a:pt x="35" y="237"/>
                  </a:lnTo>
                  <a:lnTo>
                    <a:pt x="36" y="234"/>
                  </a:lnTo>
                  <a:lnTo>
                    <a:pt x="37" y="232"/>
                  </a:lnTo>
                  <a:lnTo>
                    <a:pt x="35" y="225"/>
                  </a:lnTo>
                  <a:lnTo>
                    <a:pt x="38" y="222"/>
                  </a:lnTo>
                  <a:lnTo>
                    <a:pt x="41" y="219"/>
                  </a:lnTo>
                  <a:lnTo>
                    <a:pt x="45" y="219"/>
                  </a:lnTo>
                  <a:lnTo>
                    <a:pt x="52" y="218"/>
                  </a:lnTo>
                  <a:lnTo>
                    <a:pt x="57" y="218"/>
                  </a:lnTo>
                  <a:lnTo>
                    <a:pt x="60" y="218"/>
                  </a:lnTo>
                  <a:lnTo>
                    <a:pt x="68" y="219"/>
                  </a:lnTo>
                  <a:lnTo>
                    <a:pt x="69" y="218"/>
                  </a:lnTo>
                  <a:lnTo>
                    <a:pt x="69" y="218"/>
                  </a:lnTo>
                  <a:lnTo>
                    <a:pt x="69" y="217"/>
                  </a:lnTo>
                  <a:lnTo>
                    <a:pt x="69" y="212"/>
                  </a:lnTo>
                  <a:lnTo>
                    <a:pt x="69" y="196"/>
                  </a:lnTo>
                  <a:lnTo>
                    <a:pt x="69" y="182"/>
                  </a:lnTo>
                  <a:lnTo>
                    <a:pt x="69" y="167"/>
                  </a:lnTo>
                  <a:lnTo>
                    <a:pt x="69" y="153"/>
                  </a:lnTo>
                  <a:lnTo>
                    <a:pt x="69" y="137"/>
                  </a:lnTo>
                  <a:lnTo>
                    <a:pt x="69" y="122"/>
                  </a:lnTo>
                  <a:lnTo>
                    <a:pt x="69" y="107"/>
                  </a:lnTo>
                  <a:lnTo>
                    <a:pt x="69" y="92"/>
                  </a:lnTo>
                  <a:lnTo>
                    <a:pt x="69" y="88"/>
                  </a:lnTo>
                  <a:lnTo>
                    <a:pt x="69" y="84"/>
                  </a:lnTo>
                  <a:lnTo>
                    <a:pt x="69" y="80"/>
                  </a:lnTo>
                  <a:lnTo>
                    <a:pt x="69" y="75"/>
                  </a:lnTo>
                  <a:lnTo>
                    <a:pt x="77" y="75"/>
                  </a:lnTo>
                  <a:lnTo>
                    <a:pt x="85" y="75"/>
                  </a:lnTo>
                  <a:lnTo>
                    <a:pt x="92" y="75"/>
                  </a:lnTo>
                  <a:lnTo>
                    <a:pt x="100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75"/>
                  </a:lnTo>
                  <a:lnTo>
                    <a:pt x="101" y="58"/>
                  </a:lnTo>
                  <a:lnTo>
                    <a:pt x="101" y="41"/>
                  </a:lnTo>
                  <a:lnTo>
                    <a:pt x="101" y="24"/>
                  </a:lnTo>
                  <a:lnTo>
                    <a:pt x="101" y="7"/>
                  </a:lnTo>
                  <a:lnTo>
                    <a:pt x="113" y="7"/>
                  </a:lnTo>
                  <a:lnTo>
                    <a:pt x="126" y="7"/>
                  </a:lnTo>
                  <a:lnTo>
                    <a:pt x="138" y="7"/>
                  </a:lnTo>
                  <a:lnTo>
                    <a:pt x="150" y="7"/>
                  </a:lnTo>
                  <a:lnTo>
                    <a:pt x="162" y="7"/>
                  </a:lnTo>
                  <a:lnTo>
                    <a:pt x="174" y="7"/>
                  </a:lnTo>
                  <a:lnTo>
                    <a:pt x="187" y="7"/>
                  </a:lnTo>
                  <a:lnTo>
                    <a:pt x="199" y="7"/>
                  </a:lnTo>
                  <a:lnTo>
                    <a:pt x="211" y="7"/>
                  </a:lnTo>
                  <a:lnTo>
                    <a:pt x="223" y="7"/>
                  </a:lnTo>
                  <a:lnTo>
                    <a:pt x="236" y="7"/>
                  </a:lnTo>
                  <a:lnTo>
                    <a:pt x="248" y="7"/>
                  </a:lnTo>
                  <a:lnTo>
                    <a:pt x="260" y="7"/>
                  </a:lnTo>
                  <a:lnTo>
                    <a:pt x="272" y="7"/>
                  </a:lnTo>
                  <a:lnTo>
                    <a:pt x="284" y="7"/>
                  </a:lnTo>
                  <a:lnTo>
                    <a:pt x="297" y="7"/>
                  </a:lnTo>
                  <a:lnTo>
                    <a:pt x="301" y="7"/>
                  </a:lnTo>
                  <a:lnTo>
                    <a:pt x="302" y="7"/>
                  </a:lnTo>
                  <a:lnTo>
                    <a:pt x="305" y="0"/>
                  </a:lnTo>
                  <a:lnTo>
                    <a:pt x="307" y="0"/>
                  </a:lnTo>
                  <a:lnTo>
                    <a:pt x="309" y="0"/>
                  </a:lnTo>
                  <a:lnTo>
                    <a:pt x="310" y="2"/>
                  </a:lnTo>
                  <a:lnTo>
                    <a:pt x="30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59" name="Freeform 1115">
              <a:extLst>
                <a:ext uri="{FF2B5EF4-FFF2-40B4-BE49-F238E27FC236}">
                  <a16:creationId xmlns:a16="http://schemas.microsoft.com/office/drawing/2014/main" id="{39E634BA-B042-5430-D90E-910707A9A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71776" y="9506683"/>
              <a:ext cx="120894" cy="126388"/>
            </a:xfrm>
            <a:custGeom>
              <a:avLst/>
              <a:gdLst>
                <a:gd name="T0" fmla="*/ 24 w 98"/>
                <a:gd name="T1" fmla="*/ 83 h 100"/>
                <a:gd name="T2" fmla="*/ 11 w 98"/>
                <a:gd name="T3" fmla="*/ 78 h 100"/>
                <a:gd name="T4" fmla="*/ 22 w 98"/>
                <a:gd name="T5" fmla="*/ 76 h 100"/>
                <a:gd name="T6" fmla="*/ 25 w 98"/>
                <a:gd name="T7" fmla="*/ 77 h 100"/>
                <a:gd name="T8" fmla="*/ 25 w 98"/>
                <a:gd name="T9" fmla="*/ 82 h 100"/>
                <a:gd name="T10" fmla="*/ 97 w 98"/>
                <a:gd name="T11" fmla="*/ 49 h 100"/>
                <a:gd name="T12" fmla="*/ 94 w 98"/>
                <a:gd name="T13" fmla="*/ 58 h 100"/>
                <a:gd name="T14" fmla="*/ 89 w 98"/>
                <a:gd name="T15" fmla="*/ 60 h 100"/>
                <a:gd name="T16" fmla="*/ 86 w 98"/>
                <a:gd name="T17" fmla="*/ 68 h 100"/>
                <a:gd name="T18" fmla="*/ 83 w 98"/>
                <a:gd name="T19" fmla="*/ 72 h 100"/>
                <a:gd name="T20" fmla="*/ 74 w 98"/>
                <a:gd name="T21" fmla="*/ 81 h 100"/>
                <a:gd name="T22" fmla="*/ 68 w 98"/>
                <a:gd name="T23" fmla="*/ 86 h 100"/>
                <a:gd name="T24" fmla="*/ 61 w 98"/>
                <a:gd name="T25" fmla="*/ 93 h 100"/>
                <a:gd name="T26" fmla="*/ 57 w 98"/>
                <a:gd name="T27" fmla="*/ 99 h 100"/>
                <a:gd name="T28" fmla="*/ 50 w 98"/>
                <a:gd name="T29" fmla="*/ 93 h 100"/>
                <a:gd name="T30" fmla="*/ 31 w 98"/>
                <a:gd name="T31" fmla="*/ 85 h 100"/>
                <a:gd name="T32" fmla="*/ 26 w 98"/>
                <a:gd name="T33" fmla="*/ 82 h 100"/>
                <a:gd name="T34" fmla="*/ 25 w 98"/>
                <a:gd name="T35" fmla="*/ 75 h 100"/>
                <a:gd name="T36" fmla="*/ 25 w 98"/>
                <a:gd name="T37" fmla="*/ 72 h 100"/>
                <a:gd name="T38" fmla="*/ 19 w 98"/>
                <a:gd name="T39" fmla="*/ 73 h 100"/>
                <a:gd name="T40" fmla="*/ 14 w 98"/>
                <a:gd name="T41" fmla="*/ 70 h 100"/>
                <a:gd name="T42" fmla="*/ 12 w 98"/>
                <a:gd name="T43" fmla="*/ 62 h 100"/>
                <a:gd name="T44" fmla="*/ 9 w 98"/>
                <a:gd name="T45" fmla="*/ 58 h 100"/>
                <a:gd name="T46" fmla="*/ 3 w 98"/>
                <a:gd name="T47" fmla="*/ 53 h 100"/>
                <a:gd name="T48" fmla="*/ 1 w 98"/>
                <a:gd name="T49" fmla="*/ 48 h 100"/>
                <a:gd name="T50" fmla="*/ 5 w 98"/>
                <a:gd name="T51" fmla="*/ 50 h 100"/>
                <a:gd name="T52" fmla="*/ 10 w 98"/>
                <a:gd name="T53" fmla="*/ 47 h 100"/>
                <a:gd name="T54" fmla="*/ 13 w 98"/>
                <a:gd name="T55" fmla="*/ 44 h 100"/>
                <a:gd name="T56" fmla="*/ 11 w 98"/>
                <a:gd name="T57" fmla="*/ 44 h 100"/>
                <a:gd name="T58" fmla="*/ 6 w 98"/>
                <a:gd name="T59" fmla="*/ 45 h 100"/>
                <a:gd name="T60" fmla="*/ 2 w 98"/>
                <a:gd name="T61" fmla="*/ 41 h 100"/>
                <a:gd name="T62" fmla="*/ 2 w 98"/>
                <a:gd name="T63" fmla="*/ 37 h 100"/>
                <a:gd name="T64" fmla="*/ 7 w 98"/>
                <a:gd name="T65" fmla="*/ 36 h 100"/>
                <a:gd name="T66" fmla="*/ 1 w 98"/>
                <a:gd name="T67" fmla="*/ 32 h 100"/>
                <a:gd name="T68" fmla="*/ 2 w 98"/>
                <a:gd name="T69" fmla="*/ 30 h 100"/>
                <a:gd name="T70" fmla="*/ 5 w 98"/>
                <a:gd name="T71" fmla="*/ 30 h 100"/>
                <a:gd name="T72" fmla="*/ 9 w 98"/>
                <a:gd name="T73" fmla="*/ 29 h 100"/>
                <a:gd name="T74" fmla="*/ 11 w 98"/>
                <a:gd name="T75" fmla="*/ 23 h 100"/>
                <a:gd name="T76" fmla="*/ 17 w 98"/>
                <a:gd name="T77" fmla="*/ 20 h 100"/>
                <a:gd name="T78" fmla="*/ 21 w 98"/>
                <a:gd name="T79" fmla="*/ 14 h 100"/>
                <a:gd name="T80" fmla="*/ 22 w 98"/>
                <a:gd name="T81" fmla="*/ 11 h 100"/>
                <a:gd name="T82" fmla="*/ 23 w 98"/>
                <a:gd name="T83" fmla="*/ 9 h 100"/>
                <a:gd name="T84" fmla="*/ 25 w 98"/>
                <a:gd name="T85" fmla="*/ 4 h 100"/>
                <a:gd name="T86" fmla="*/ 33 w 98"/>
                <a:gd name="T87" fmla="*/ 1 h 100"/>
                <a:gd name="T88" fmla="*/ 44 w 98"/>
                <a:gd name="T89" fmla="*/ 2 h 100"/>
                <a:gd name="T90" fmla="*/ 51 w 98"/>
                <a:gd name="T91" fmla="*/ 0 h 100"/>
                <a:gd name="T92" fmla="*/ 65 w 98"/>
                <a:gd name="T93" fmla="*/ 0 h 100"/>
                <a:gd name="T94" fmla="*/ 68 w 98"/>
                <a:gd name="T95" fmla="*/ 1 h 100"/>
                <a:gd name="T96" fmla="*/ 72 w 98"/>
                <a:gd name="T97" fmla="*/ 6 h 100"/>
                <a:gd name="T98" fmla="*/ 78 w 98"/>
                <a:gd name="T99" fmla="*/ 15 h 100"/>
                <a:gd name="T100" fmla="*/ 83 w 98"/>
                <a:gd name="T101" fmla="*/ 22 h 100"/>
                <a:gd name="T102" fmla="*/ 83 w 98"/>
                <a:gd name="T103" fmla="*/ 24 h 100"/>
                <a:gd name="T104" fmla="*/ 81 w 98"/>
                <a:gd name="T105" fmla="*/ 28 h 100"/>
                <a:gd name="T106" fmla="*/ 82 w 98"/>
                <a:gd name="T107" fmla="*/ 29 h 100"/>
                <a:gd name="T108" fmla="*/ 86 w 98"/>
                <a:gd name="T109" fmla="*/ 32 h 100"/>
                <a:gd name="T110" fmla="*/ 88 w 98"/>
                <a:gd name="T111" fmla="*/ 40 h 100"/>
                <a:gd name="T112" fmla="*/ 89 w 98"/>
                <a:gd name="T113" fmla="*/ 42 h 100"/>
                <a:gd name="T114" fmla="*/ 84 w 98"/>
                <a:gd name="T115" fmla="*/ 51 h 100"/>
                <a:gd name="T116" fmla="*/ 83 w 98"/>
                <a:gd name="T117" fmla="*/ 53 h 100"/>
                <a:gd name="T118" fmla="*/ 85 w 98"/>
                <a:gd name="T119" fmla="*/ 53 h 100"/>
                <a:gd name="T120" fmla="*/ 88 w 98"/>
                <a:gd name="T121" fmla="*/ 53 h 100"/>
                <a:gd name="T122" fmla="*/ 93 w 98"/>
                <a:gd name="T123" fmla="*/ 48 h 100"/>
                <a:gd name="T124" fmla="*/ 97 w 98"/>
                <a:gd name="T125" fmla="*/ 48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8" h="100">
                  <a:moveTo>
                    <a:pt x="25" y="82"/>
                  </a:moveTo>
                  <a:lnTo>
                    <a:pt x="24" y="83"/>
                  </a:lnTo>
                  <a:lnTo>
                    <a:pt x="22" y="81"/>
                  </a:lnTo>
                  <a:lnTo>
                    <a:pt x="11" y="78"/>
                  </a:lnTo>
                  <a:lnTo>
                    <a:pt x="14" y="76"/>
                  </a:lnTo>
                  <a:lnTo>
                    <a:pt x="22" y="76"/>
                  </a:lnTo>
                  <a:lnTo>
                    <a:pt x="24" y="77"/>
                  </a:lnTo>
                  <a:lnTo>
                    <a:pt x="25" y="77"/>
                  </a:lnTo>
                  <a:lnTo>
                    <a:pt x="25" y="79"/>
                  </a:lnTo>
                  <a:lnTo>
                    <a:pt x="25" y="82"/>
                  </a:lnTo>
                  <a:close/>
                  <a:moveTo>
                    <a:pt x="97" y="48"/>
                  </a:moveTo>
                  <a:lnTo>
                    <a:pt x="97" y="49"/>
                  </a:lnTo>
                  <a:lnTo>
                    <a:pt x="96" y="54"/>
                  </a:lnTo>
                  <a:lnTo>
                    <a:pt x="94" y="58"/>
                  </a:lnTo>
                  <a:lnTo>
                    <a:pt x="93" y="59"/>
                  </a:lnTo>
                  <a:lnTo>
                    <a:pt x="89" y="60"/>
                  </a:lnTo>
                  <a:lnTo>
                    <a:pt x="88" y="61"/>
                  </a:lnTo>
                  <a:lnTo>
                    <a:pt x="86" y="68"/>
                  </a:lnTo>
                  <a:lnTo>
                    <a:pt x="85" y="72"/>
                  </a:lnTo>
                  <a:lnTo>
                    <a:pt x="83" y="72"/>
                  </a:lnTo>
                  <a:lnTo>
                    <a:pt x="77" y="79"/>
                  </a:lnTo>
                  <a:lnTo>
                    <a:pt x="74" y="81"/>
                  </a:lnTo>
                  <a:lnTo>
                    <a:pt x="71" y="83"/>
                  </a:lnTo>
                  <a:lnTo>
                    <a:pt x="68" y="86"/>
                  </a:lnTo>
                  <a:lnTo>
                    <a:pt x="65" y="88"/>
                  </a:lnTo>
                  <a:lnTo>
                    <a:pt x="61" y="93"/>
                  </a:lnTo>
                  <a:lnTo>
                    <a:pt x="59" y="98"/>
                  </a:lnTo>
                  <a:lnTo>
                    <a:pt x="57" y="99"/>
                  </a:lnTo>
                  <a:lnTo>
                    <a:pt x="56" y="98"/>
                  </a:lnTo>
                  <a:lnTo>
                    <a:pt x="50" y="93"/>
                  </a:lnTo>
                  <a:lnTo>
                    <a:pt x="44" y="90"/>
                  </a:lnTo>
                  <a:lnTo>
                    <a:pt x="31" y="85"/>
                  </a:lnTo>
                  <a:lnTo>
                    <a:pt x="26" y="83"/>
                  </a:lnTo>
                  <a:lnTo>
                    <a:pt x="26" y="82"/>
                  </a:lnTo>
                  <a:lnTo>
                    <a:pt x="28" y="79"/>
                  </a:lnTo>
                  <a:lnTo>
                    <a:pt x="25" y="75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3" y="74"/>
                  </a:lnTo>
                  <a:lnTo>
                    <a:pt x="19" y="73"/>
                  </a:lnTo>
                  <a:lnTo>
                    <a:pt x="17" y="71"/>
                  </a:lnTo>
                  <a:lnTo>
                    <a:pt x="14" y="70"/>
                  </a:lnTo>
                  <a:lnTo>
                    <a:pt x="14" y="69"/>
                  </a:lnTo>
                  <a:lnTo>
                    <a:pt x="12" y="62"/>
                  </a:lnTo>
                  <a:lnTo>
                    <a:pt x="11" y="59"/>
                  </a:lnTo>
                  <a:lnTo>
                    <a:pt x="9" y="58"/>
                  </a:lnTo>
                  <a:lnTo>
                    <a:pt x="5" y="57"/>
                  </a:lnTo>
                  <a:lnTo>
                    <a:pt x="3" y="53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3" y="48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10" y="47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2" y="42"/>
                  </a:lnTo>
                  <a:lnTo>
                    <a:pt x="11" y="44"/>
                  </a:lnTo>
                  <a:lnTo>
                    <a:pt x="7" y="44"/>
                  </a:lnTo>
                  <a:lnTo>
                    <a:pt x="6" y="45"/>
                  </a:lnTo>
                  <a:lnTo>
                    <a:pt x="4" y="46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2" y="37"/>
                  </a:lnTo>
                  <a:lnTo>
                    <a:pt x="7" y="36"/>
                  </a:lnTo>
                  <a:lnTo>
                    <a:pt x="7" y="36"/>
                  </a:lnTo>
                  <a:lnTo>
                    <a:pt x="5" y="35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11" y="23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2" y="11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5" y="6"/>
                  </a:lnTo>
                  <a:lnTo>
                    <a:pt x="25" y="4"/>
                  </a:lnTo>
                  <a:lnTo>
                    <a:pt x="28" y="3"/>
                  </a:lnTo>
                  <a:lnTo>
                    <a:pt x="33" y="1"/>
                  </a:lnTo>
                  <a:lnTo>
                    <a:pt x="37" y="3"/>
                  </a:lnTo>
                  <a:lnTo>
                    <a:pt x="44" y="2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5" y="0"/>
                  </a:lnTo>
                  <a:lnTo>
                    <a:pt x="67" y="0"/>
                  </a:lnTo>
                  <a:lnTo>
                    <a:pt x="68" y="1"/>
                  </a:lnTo>
                  <a:lnTo>
                    <a:pt x="70" y="5"/>
                  </a:lnTo>
                  <a:lnTo>
                    <a:pt x="72" y="6"/>
                  </a:lnTo>
                  <a:lnTo>
                    <a:pt x="75" y="10"/>
                  </a:lnTo>
                  <a:lnTo>
                    <a:pt x="78" y="15"/>
                  </a:lnTo>
                  <a:lnTo>
                    <a:pt x="81" y="19"/>
                  </a:lnTo>
                  <a:lnTo>
                    <a:pt x="83" y="22"/>
                  </a:lnTo>
                  <a:lnTo>
                    <a:pt x="84" y="22"/>
                  </a:lnTo>
                  <a:lnTo>
                    <a:pt x="83" y="24"/>
                  </a:lnTo>
                  <a:lnTo>
                    <a:pt x="83" y="25"/>
                  </a:lnTo>
                  <a:lnTo>
                    <a:pt x="81" y="28"/>
                  </a:lnTo>
                  <a:lnTo>
                    <a:pt x="81" y="29"/>
                  </a:lnTo>
                  <a:lnTo>
                    <a:pt x="82" y="29"/>
                  </a:lnTo>
                  <a:lnTo>
                    <a:pt x="86" y="30"/>
                  </a:lnTo>
                  <a:lnTo>
                    <a:pt x="86" y="32"/>
                  </a:lnTo>
                  <a:lnTo>
                    <a:pt x="86" y="36"/>
                  </a:lnTo>
                  <a:lnTo>
                    <a:pt x="88" y="40"/>
                  </a:lnTo>
                  <a:lnTo>
                    <a:pt x="89" y="42"/>
                  </a:lnTo>
                  <a:lnTo>
                    <a:pt x="89" y="42"/>
                  </a:lnTo>
                  <a:lnTo>
                    <a:pt x="86" y="47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3" y="53"/>
                  </a:lnTo>
                  <a:lnTo>
                    <a:pt x="85" y="53"/>
                  </a:lnTo>
                  <a:lnTo>
                    <a:pt x="86" y="53"/>
                  </a:lnTo>
                  <a:lnTo>
                    <a:pt x="88" y="53"/>
                  </a:lnTo>
                  <a:lnTo>
                    <a:pt x="89" y="52"/>
                  </a:lnTo>
                  <a:lnTo>
                    <a:pt x="93" y="48"/>
                  </a:lnTo>
                  <a:lnTo>
                    <a:pt x="94" y="48"/>
                  </a:lnTo>
                  <a:lnTo>
                    <a:pt x="97" y="4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0" name="Freeform 1116">
              <a:extLst>
                <a:ext uri="{FF2B5EF4-FFF2-40B4-BE49-F238E27FC236}">
                  <a16:creationId xmlns:a16="http://schemas.microsoft.com/office/drawing/2014/main" id="{8761CF09-9F0C-C8A0-13A4-FD780B9DB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88263" y="9605596"/>
              <a:ext cx="16484" cy="10990"/>
            </a:xfrm>
            <a:custGeom>
              <a:avLst/>
              <a:gdLst>
                <a:gd name="T0" fmla="*/ 14 w 15"/>
                <a:gd name="T1" fmla="*/ 6 h 8"/>
                <a:gd name="T2" fmla="*/ 13 w 15"/>
                <a:gd name="T3" fmla="*/ 7 h 8"/>
                <a:gd name="T4" fmla="*/ 11 w 15"/>
                <a:gd name="T5" fmla="*/ 5 h 8"/>
                <a:gd name="T6" fmla="*/ 0 w 15"/>
                <a:gd name="T7" fmla="*/ 2 h 8"/>
                <a:gd name="T8" fmla="*/ 3 w 15"/>
                <a:gd name="T9" fmla="*/ 0 h 8"/>
                <a:gd name="T10" fmla="*/ 11 w 15"/>
                <a:gd name="T11" fmla="*/ 0 h 8"/>
                <a:gd name="T12" fmla="*/ 13 w 15"/>
                <a:gd name="T13" fmla="*/ 1 h 8"/>
                <a:gd name="T14" fmla="*/ 14 w 15"/>
                <a:gd name="T15" fmla="*/ 1 h 8"/>
                <a:gd name="T16" fmla="*/ 14 w 15"/>
                <a:gd name="T17" fmla="*/ 3 h 8"/>
                <a:gd name="T18" fmla="*/ 14 w 15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8">
                  <a:moveTo>
                    <a:pt x="14" y="6"/>
                  </a:moveTo>
                  <a:lnTo>
                    <a:pt x="13" y="7"/>
                  </a:lnTo>
                  <a:lnTo>
                    <a:pt x="11" y="5"/>
                  </a:lnTo>
                  <a:lnTo>
                    <a:pt x="0" y="2"/>
                  </a:lnTo>
                  <a:lnTo>
                    <a:pt x="3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3"/>
                  </a:lnTo>
                  <a:lnTo>
                    <a:pt x="1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1" name="Freeform 1118">
              <a:extLst>
                <a:ext uri="{FF2B5EF4-FFF2-40B4-BE49-F238E27FC236}">
                  <a16:creationId xmlns:a16="http://schemas.microsoft.com/office/drawing/2014/main" id="{FFB358F7-00DA-2534-062F-E63333B28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6920" y="9237417"/>
              <a:ext cx="247285" cy="181343"/>
            </a:xfrm>
            <a:custGeom>
              <a:avLst/>
              <a:gdLst>
                <a:gd name="T0" fmla="*/ 170 w 198"/>
                <a:gd name="T1" fmla="*/ 73 h 144"/>
                <a:gd name="T2" fmla="*/ 177 w 198"/>
                <a:gd name="T3" fmla="*/ 82 h 144"/>
                <a:gd name="T4" fmla="*/ 179 w 198"/>
                <a:gd name="T5" fmla="*/ 92 h 144"/>
                <a:gd name="T6" fmla="*/ 176 w 198"/>
                <a:gd name="T7" fmla="*/ 100 h 144"/>
                <a:gd name="T8" fmla="*/ 182 w 198"/>
                <a:gd name="T9" fmla="*/ 109 h 144"/>
                <a:gd name="T10" fmla="*/ 185 w 198"/>
                <a:gd name="T11" fmla="*/ 108 h 144"/>
                <a:gd name="T12" fmla="*/ 192 w 198"/>
                <a:gd name="T13" fmla="*/ 113 h 144"/>
                <a:gd name="T14" fmla="*/ 195 w 198"/>
                <a:gd name="T15" fmla="*/ 122 h 144"/>
                <a:gd name="T16" fmla="*/ 195 w 198"/>
                <a:gd name="T17" fmla="*/ 133 h 144"/>
                <a:gd name="T18" fmla="*/ 197 w 198"/>
                <a:gd name="T19" fmla="*/ 140 h 144"/>
                <a:gd name="T20" fmla="*/ 181 w 198"/>
                <a:gd name="T21" fmla="*/ 140 h 144"/>
                <a:gd name="T22" fmla="*/ 165 w 198"/>
                <a:gd name="T23" fmla="*/ 142 h 144"/>
                <a:gd name="T24" fmla="*/ 154 w 198"/>
                <a:gd name="T25" fmla="*/ 139 h 144"/>
                <a:gd name="T26" fmla="*/ 147 w 198"/>
                <a:gd name="T27" fmla="*/ 137 h 144"/>
                <a:gd name="T28" fmla="*/ 143 w 198"/>
                <a:gd name="T29" fmla="*/ 136 h 144"/>
                <a:gd name="T30" fmla="*/ 141 w 198"/>
                <a:gd name="T31" fmla="*/ 133 h 144"/>
                <a:gd name="T32" fmla="*/ 122 w 198"/>
                <a:gd name="T33" fmla="*/ 132 h 144"/>
                <a:gd name="T34" fmla="*/ 82 w 198"/>
                <a:gd name="T35" fmla="*/ 131 h 144"/>
                <a:gd name="T36" fmla="*/ 54 w 198"/>
                <a:gd name="T37" fmla="*/ 139 h 144"/>
                <a:gd name="T38" fmla="*/ 36 w 198"/>
                <a:gd name="T39" fmla="*/ 141 h 144"/>
                <a:gd name="T40" fmla="*/ 26 w 198"/>
                <a:gd name="T41" fmla="*/ 140 h 144"/>
                <a:gd name="T42" fmla="*/ 32 w 198"/>
                <a:gd name="T43" fmla="*/ 134 h 144"/>
                <a:gd name="T44" fmla="*/ 35 w 198"/>
                <a:gd name="T45" fmla="*/ 133 h 144"/>
                <a:gd name="T46" fmla="*/ 28 w 198"/>
                <a:gd name="T47" fmla="*/ 133 h 144"/>
                <a:gd name="T48" fmla="*/ 24 w 198"/>
                <a:gd name="T49" fmla="*/ 132 h 144"/>
                <a:gd name="T50" fmla="*/ 25 w 198"/>
                <a:gd name="T51" fmla="*/ 119 h 144"/>
                <a:gd name="T52" fmla="*/ 42 w 198"/>
                <a:gd name="T53" fmla="*/ 116 h 144"/>
                <a:gd name="T54" fmla="*/ 57 w 198"/>
                <a:gd name="T55" fmla="*/ 110 h 144"/>
                <a:gd name="T56" fmla="*/ 74 w 198"/>
                <a:gd name="T57" fmla="*/ 107 h 144"/>
                <a:gd name="T58" fmla="*/ 78 w 198"/>
                <a:gd name="T59" fmla="*/ 103 h 144"/>
                <a:gd name="T60" fmla="*/ 87 w 198"/>
                <a:gd name="T61" fmla="*/ 107 h 144"/>
                <a:gd name="T62" fmla="*/ 113 w 198"/>
                <a:gd name="T63" fmla="*/ 111 h 144"/>
                <a:gd name="T64" fmla="*/ 114 w 198"/>
                <a:gd name="T65" fmla="*/ 103 h 144"/>
                <a:gd name="T66" fmla="*/ 103 w 198"/>
                <a:gd name="T67" fmla="*/ 105 h 144"/>
                <a:gd name="T68" fmla="*/ 92 w 198"/>
                <a:gd name="T69" fmla="*/ 100 h 144"/>
                <a:gd name="T70" fmla="*/ 78 w 198"/>
                <a:gd name="T71" fmla="*/ 94 h 144"/>
                <a:gd name="T72" fmla="*/ 60 w 198"/>
                <a:gd name="T73" fmla="*/ 102 h 144"/>
                <a:gd name="T74" fmla="*/ 30 w 198"/>
                <a:gd name="T75" fmla="*/ 98 h 144"/>
                <a:gd name="T76" fmla="*/ 26 w 198"/>
                <a:gd name="T77" fmla="*/ 89 h 144"/>
                <a:gd name="T78" fmla="*/ 26 w 198"/>
                <a:gd name="T79" fmla="*/ 88 h 144"/>
                <a:gd name="T80" fmla="*/ 18 w 198"/>
                <a:gd name="T81" fmla="*/ 75 h 144"/>
                <a:gd name="T82" fmla="*/ 6 w 198"/>
                <a:gd name="T83" fmla="*/ 64 h 144"/>
                <a:gd name="T84" fmla="*/ 4 w 198"/>
                <a:gd name="T85" fmla="*/ 62 h 144"/>
                <a:gd name="T86" fmla="*/ 32 w 198"/>
                <a:gd name="T87" fmla="*/ 28 h 144"/>
                <a:gd name="T88" fmla="*/ 36 w 198"/>
                <a:gd name="T89" fmla="*/ 15 h 144"/>
                <a:gd name="T90" fmla="*/ 44 w 198"/>
                <a:gd name="T91" fmla="*/ 4 h 144"/>
                <a:gd name="T92" fmla="*/ 57 w 198"/>
                <a:gd name="T93" fmla="*/ 6 h 144"/>
                <a:gd name="T94" fmla="*/ 74 w 198"/>
                <a:gd name="T95" fmla="*/ 3 h 144"/>
                <a:gd name="T96" fmla="*/ 79 w 198"/>
                <a:gd name="T97" fmla="*/ 1 h 144"/>
                <a:gd name="T98" fmla="*/ 84 w 198"/>
                <a:gd name="T99" fmla="*/ 0 h 144"/>
                <a:gd name="T100" fmla="*/ 110 w 198"/>
                <a:gd name="T101" fmla="*/ 8 h 144"/>
                <a:gd name="T102" fmla="*/ 118 w 198"/>
                <a:gd name="T103" fmla="*/ 18 h 144"/>
                <a:gd name="T104" fmla="*/ 123 w 198"/>
                <a:gd name="T105" fmla="*/ 18 h 144"/>
                <a:gd name="T106" fmla="*/ 130 w 198"/>
                <a:gd name="T107" fmla="*/ 19 h 144"/>
                <a:gd name="T108" fmla="*/ 134 w 198"/>
                <a:gd name="T109" fmla="*/ 23 h 144"/>
                <a:gd name="T110" fmla="*/ 141 w 198"/>
                <a:gd name="T111" fmla="*/ 35 h 144"/>
                <a:gd name="T112" fmla="*/ 144 w 198"/>
                <a:gd name="T113" fmla="*/ 39 h 144"/>
                <a:gd name="T114" fmla="*/ 150 w 198"/>
                <a:gd name="T115" fmla="*/ 46 h 144"/>
                <a:gd name="T116" fmla="*/ 153 w 198"/>
                <a:gd name="T117" fmla="*/ 49 h 144"/>
                <a:gd name="T118" fmla="*/ 163 w 198"/>
                <a:gd name="T119" fmla="*/ 5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" h="144">
                  <a:moveTo>
                    <a:pt x="169" y="61"/>
                  </a:moveTo>
                  <a:lnTo>
                    <a:pt x="172" y="67"/>
                  </a:lnTo>
                  <a:lnTo>
                    <a:pt x="171" y="70"/>
                  </a:lnTo>
                  <a:lnTo>
                    <a:pt x="170" y="73"/>
                  </a:lnTo>
                  <a:lnTo>
                    <a:pt x="172" y="76"/>
                  </a:lnTo>
                  <a:lnTo>
                    <a:pt x="174" y="77"/>
                  </a:lnTo>
                  <a:lnTo>
                    <a:pt x="175" y="79"/>
                  </a:lnTo>
                  <a:lnTo>
                    <a:pt x="177" y="82"/>
                  </a:lnTo>
                  <a:lnTo>
                    <a:pt x="177" y="86"/>
                  </a:lnTo>
                  <a:lnTo>
                    <a:pt x="177" y="89"/>
                  </a:lnTo>
                  <a:lnTo>
                    <a:pt x="178" y="90"/>
                  </a:lnTo>
                  <a:lnTo>
                    <a:pt x="179" y="92"/>
                  </a:lnTo>
                  <a:lnTo>
                    <a:pt x="178" y="94"/>
                  </a:lnTo>
                  <a:lnTo>
                    <a:pt x="178" y="95"/>
                  </a:lnTo>
                  <a:lnTo>
                    <a:pt x="176" y="97"/>
                  </a:lnTo>
                  <a:lnTo>
                    <a:pt x="176" y="100"/>
                  </a:lnTo>
                  <a:lnTo>
                    <a:pt x="179" y="104"/>
                  </a:lnTo>
                  <a:lnTo>
                    <a:pt x="181" y="106"/>
                  </a:lnTo>
                  <a:lnTo>
                    <a:pt x="181" y="107"/>
                  </a:lnTo>
                  <a:lnTo>
                    <a:pt x="182" y="109"/>
                  </a:lnTo>
                  <a:lnTo>
                    <a:pt x="183" y="110"/>
                  </a:lnTo>
                  <a:lnTo>
                    <a:pt x="184" y="110"/>
                  </a:lnTo>
                  <a:lnTo>
                    <a:pt x="185" y="109"/>
                  </a:lnTo>
                  <a:lnTo>
                    <a:pt x="185" y="108"/>
                  </a:lnTo>
                  <a:lnTo>
                    <a:pt x="188" y="109"/>
                  </a:lnTo>
                  <a:lnTo>
                    <a:pt x="189" y="109"/>
                  </a:lnTo>
                  <a:lnTo>
                    <a:pt x="191" y="112"/>
                  </a:lnTo>
                  <a:lnTo>
                    <a:pt x="192" y="113"/>
                  </a:lnTo>
                  <a:lnTo>
                    <a:pt x="192" y="115"/>
                  </a:lnTo>
                  <a:lnTo>
                    <a:pt x="194" y="118"/>
                  </a:lnTo>
                  <a:lnTo>
                    <a:pt x="195" y="120"/>
                  </a:lnTo>
                  <a:lnTo>
                    <a:pt x="195" y="122"/>
                  </a:lnTo>
                  <a:lnTo>
                    <a:pt x="197" y="123"/>
                  </a:lnTo>
                  <a:lnTo>
                    <a:pt x="196" y="126"/>
                  </a:lnTo>
                  <a:lnTo>
                    <a:pt x="196" y="128"/>
                  </a:lnTo>
                  <a:lnTo>
                    <a:pt x="195" y="133"/>
                  </a:lnTo>
                  <a:lnTo>
                    <a:pt x="195" y="135"/>
                  </a:lnTo>
                  <a:lnTo>
                    <a:pt x="195" y="136"/>
                  </a:lnTo>
                  <a:lnTo>
                    <a:pt x="197" y="138"/>
                  </a:lnTo>
                  <a:lnTo>
                    <a:pt x="197" y="140"/>
                  </a:lnTo>
                  <a:lnTo>
                    <a:pt x="195" y="140"/>
                  </a:lnTo>
                  <a:lnTo>
                    <a:pt x="191" y="140"/>
                  </a:lnTo>
                  <a:lnTo>
                    <a:pt x="184" y="141"/>
                  </a:lnTo>
                  <a:lnTo>
                    <a:pt x="181" y="140"/>
                  </a:lnTo>
                  <a:lnTo>
                    <a:pt x="176" y="140"/>
                  </a:lnTo>
                  <a:lnTo>
                    <a:pt x="173" y="141"/>
                  </a:lnTo>
                  <a:lnTo>
                    <a:pt x="168" y="143"/>
                  </a:lnTo>
                  <a:lnTo>
                    <a:pt x="165" y="142"/>
                  </a:lnTo>
                  <a:lnTo>
                    <a:pt x="163" y="141"/>
                  </a:lnTo>
                  <a:lnTo>
                    <a:pt x="161" y="141"/>
                  </a:lnTo>
                  <a:lnTo>
                    <a:pt x="158" y="140"/>
                  </a:lnTo>
                  <a:lnTo>
                    <a:pt x="154" y="139"/>
                  </a:lnTo>
                  <a:lnTo>
                    <a:pt x="152" y="139"/>
                  </a:lnTo>
                  <a:lnTo>
                    <a:pt x="149" y="137"/>
                  </a:lnTo>
                  <a:lnTo>
                    <a:pt x="148" y="136"/>
                  </a:lnTo>
                  <a:lnTo>
                    <a:pt x="147" y="137"/>
                  </a:lnTo>
                  <a:lnTo>
                    <a:pt x="146" y="137"/>
                  </a:lnTo>
                  <a:lnTo>
                    <a:pt x="145" y="138"/>
                  </a:lnTo>
                  <a:lnTo>
                    <a:pt x="143" y="137"/>
                  </a:lnTo>
                  <a:lnTo>
                    <a:pt x="143" y="136"/>
                  </a:lnTo>
                  <a:lnTo>
                    <a:pt x="143" y="135"/>
                  </a:lnTo>
                  <a:lnTo>
                    <a:pt x="143" y="134"/>
                  </a:lnTo>
                  <a:lnTo>
                    <a:pt x="143" y="133"/>
                  </a:lnTo>
                  <a:lnTo>
                    <a:pt x="141" y="133"/>
                  </a:lnTo>
                  <a:lnTo>
                    <a:pt x="138" y="133"/>
                  </a:lnTo>
                  <a:lnTo>
                    <a:pt x="134" y="133"/>
                  </a:lnTo>
                  <a:lnTo>
                    <a:pt x="132" y="132"/>
                  </a:lnTo>
                  <a:lnTo>
                    <a:pt x="122" y="132"/>
                  </a:lnTo>
                  <a:lnTo>
                    <a:pt x="111" y="132"/>
                  </a:lnTo>
                  <a:lnTo>
                    <a:pt x="103" y="131"/>
                  </a:lnTo>
                  <a:lnTo>
                    <a:pt x="91" y="131"/>
                  </a:lnTo>
                  <a:lnTo>
                    <a:pt x="82" y="131"/>
                  </a:lnTo>
                  <a:lnTo>
                    <a:pt x="75" y="131"/>
                  </a:lnTo>
                  <a:lnTo>
                    <a:pt x="69" y="134"/>
                  </a:lnTo>
                  <a:lnTo>
                    <a:pt x="63" y="137"/>
                  </a:lnTo>
                  <a:lnTo>
                    <a:pt x="54" y="139"/>
                  </a:lnTo>
                  <a:lnTo>
                    <a:pt x="44" y="139"/>
                  </a:lnTo>
                  <a:lnTo>
                    <a:pt x="41" y="139"/>
                  </a:lnTo>
                  <a:lnTo>
                    <a:pt x="38" y="140"/>
                  </a:lnTo>
                  <a:lnTo>
                    <a:pt x="36" y="141"/>
                  </a:lnTo>
                  <a:lnTo>
                    <a:pt x="33" y="142"/>
                  </a:lnTo>
                  <a:lnTo>
                    <a:pt x="28" y="141"/>
                  </a:lnTo>
                  <a:lnTo>
                    <a:pt x="27" y="142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25" y="137"/>
                  </a:lnTo>
                  <a:lnTo>
                    <a:pt x="27" y="135"/>
                  </a:lnTo>
                  <a:lnTo>
                    <a:pt x="32" y="134"/>
                  </a:lnTo>
                  <a:lnTo>
                    <a:pt x="33" y="135"/>
                  </a:lnTo>
                  <a:lnTo>
                    <a:pt x="35" y="135"/>
                  </a:lnTo>
                  <a:lnTo>
                    <a:pt x="35" y="134"/>
                  </a:lnTo>
                  <a:lnTo>
                    <a:pt x="35" y="133"/>
                  </a:lnTo>
                  <a:lnTo>
                    <a:pt x="32" y="132"/>
                  </a:lnTo>
                  <a:lnTo>
                    <a:pt x="30" y="130"/>
                  </a:lnTo>
                  <a:lnTo>
                    <a:pt x="29" y="131"/>
                  </a:lnTo>
                  <a:lnTo>
                    <a:pt x="28" y="133"/>
                  </a:lnTo>
                  <a:lnTo>
                    <a:pt x="27" y="134"/>
                  </a:lnTo>
                  <a:lnTo>
                    <a:pt x="26" y="134"/>
                  </a:lnTo>
                  <a:lnTo>
                    <a:pt x="25" y="133"/>
                  </a:lnTo>
                  <a:lnTo>
                    <a:pt x="24" y="132"/>
                  </a:lnTo>
                  <a:lnTo>
                    <a:pt x="25" y="131"/>
                  </a:lnTo>
                  <a:lnTo>
                    <a:pt x="25" y="124"/>
                  </a:lnTo>
                  <a:lnTo>
                    <a:pt x="25" y="122"/>
                  </a:lnTo>
                  <a:lnTo>
                    <a:pt x="25" y="119"/>
                  </a:lnTo>
                  <a:lnTo>
                    <a:pt x="27" y="117"/>
                  </a:lnTo>
                  <a:lnTo>
                    <a:pt x="28" y="116"/>
                  </a:lnTo>
                  <a:lnTo>
                    <a:pt x="35" y="116"/>
                  </a:lnTo>
                  <a:lnTo>
                    <a:pt x="42" y="116"/>
                  </a:lnTo>
                  <a:lnTo>
                    <a:pt x="48" y="116"/>
                  </a:lnTo>
                  <a:lnTo>
                    <a:pt x="55" y="116"/>
                  </a:lnTo>
                  <a:lnTo>
                    <a:pt x="56" y="110"/>
                  </a:lnTo>
                  <a:lnTo>
                    <a:pt x="57" y="110"/>
                  </a:lnTo>
                  <a:lnTo>
                    <a:pt x="60" y="109"/>
                  </a:lnTo>
                  <a:lnTo>
                    <a:pt x="66" y="109"/>
                  </a:lnTo>
                  <a:lnTo>
                    <a:pt x="72" y="108"/>
                  </a:lnTo>
                  <a:lnTo>
                    <a:pt x="74" y="107"/>
                  </a:lnTo>
                  <a:lnTo>
                    <a:pt x="74" y="105"/>
                  </a:lnTo>
                  <a:lnTo>
                    <a:pt x="75" y="104"/>
                  </a:lnTo>
                  <a:lnTo>
                    <a:pt x="76" y="102"/>
                  </a:lnTo>
                  <a:lnTo>
                    <a:pt x="78" y="103"/>
                  </a:lnTo>
                  <a:lnTo>
                    <a:pt x="80" y="104"/>
                  </a:lnTo>
                  <a:lnTo>
                    <a:pt x="83" y="106"/>
                  </a:lnTo>
                  <a:lnTo>
                    <a:pt x="85" y="107"/>
                  </a:lnTo>
                  <a:lnTo>
                    <a:pt x="87" y="107"/>
                  </a:lnTo>
                  <a:lnTo>
                    <a:pt x="92" y="109"/>
                  </a:lnTo>
                  <a:lnTo>
                    <a:pt x="99" y="112"/>
                  </a:lnTo>
                  <a:lnTo>
                    <a:pt x="106" y="113"/>
                  </a:lnTo>
                  <a:lnTo>
                    <a:pt x="113" y="111"/>
                  </a:lnTo>
                  <a:lnTo>
                    <a:pt x="119" y="110"/>
                  </a:lnTo>
                  <a:lnTo>
                    <a:pt x="119" y="107"/>
                  </a:lnTo>
                  <a:lnTo>
                    <a:pt x="119" y="106"/>
                  </a:lnTo>
                  <a:lnTo>
                    <a:pt x="114" y="103"/>
                  </a:lnTo>
                  <a:lnTo>
                    <a:pt x="109" y="104"/>
                  </a:lnTo>
                  <a:lnTo>
                    <a:pt x="107" y="104"/>
                  </a:lnTo>
                  <a:lnTo>
                    <a:pt x="104" y="105"/>
                  </a:lnTo>
                  <a:lnTo>
                    <a:pt x="103" y="105"/>
                  </a:lnTo>
                  <a:lnTo>
                    <a:pt x="101" y="104"/>
                  </a:lnTo>
                  <a:lnTo>
                    <a:pt x="97" y="102"/>
                  </a:lnTo>
                  <a:lnTo>
                    <a:pt x="95" y="101"/>
                  </a:lnTo>
                  <a:lnTo>
                    <a:pt x="92" y="100"/>
                  </a:lnTo>
                  <a:lnTo>
                    <a:pt x="89" y="99"/>
                  </a:lnTo>
                  <a:lnTo>
                    <a:pt x="84" y="95"/>
                  </a:lnTo>
                  <a:lnTo>
                    <a:pt x="80" y="94"/>
                  </a:lnTo>
                  <a:lnTo>
                    <a:pt x="78" y="94"/>
                  </a:lnTo>
                  <a:lnTo>
                    <a:pt x="73" y="95"/>
                  </a:lnTo>
                  <a:lnTo>
                    <a:pt x="68" y="97"/>
                  </a:lnTo>
                  <a:lnTo>
                    <a:pt x="65" y="102"/>
                  </a:lnTo>
                  <a:lnTo>
                    <a:pt x="60" y="102"/>
                  </a:lnTo>
                  <a:lnTo>
                    <a:pt x="49" y="101"/>
                  </a:lnTo>
                  <a:lnTo>
                    <a:pt x="40" y="101"/>
                  </a:lnTo>
                  <a:lnTo>
                    <a:pt x="32" y="102"/>
                  </a:lnTo>
                  <a:lnTo>
                    <a:pt x="30" y="98"/>
                  </a:lnTo>
                  <a:lnTo>
                    <a:pt x="28" y="96"/>
                  </a:lnTo>
                  <a:lnTo>
                    <a:pt x="26" y="93"/>
                  </a:lnTo>
                  <a:lnTo>
                    <a:pt x="25" y="92"/>
                  </a:lnTo>
                  <a:lnTo>
                    <a:pt x="26" y="89"/>
                  </a:lnTo>
                  <a:lnTo>
                    <a:pt x="28" y="88"/>
                  </a:lnTo>
                  <a:lnTo>
                    <a:pt x="30" y="87"/>
                  </a:lnTo>
                  <a:lnTo>
                    <a:pt x="28" y="87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4" y="85"/>
                  </a:lnTo>
                  <a:lnTo>
                    <a:pt x="21" y="81"/>
                  </a:lnTo>
                  <a:lnTo>
                    <a:pt x="18" y="75"/>
                  </a:lnTo>
                  <a:lnTo>
                    <a:pt x="15" y="72"/>
                  </a:lnTo>
                  <a:lnTo>
                    <a:pt x="12" y="67"/>
                  </a:lnTo>
                  <a:lnTo>
                    <a:pt x="9" y="65"/>
                  </a:lnTo>
                  <a:lnTo>
                    <a:pt x="6" y="64"/>
                  </a:lnTo>
                  <a:lnTo>
                    <a:pt x="4" y="65"/>
                  </a:lnTo>
                  <a:lnTo>
                    <a:pt x="3" y="67"/>
                  </a:lnTo>
                  <a:lnTo>
                    <a:pt x="0" y="63"/>
                  </a:lnTo>
                  <a:lnTo>
                    <a:pt x="4" y="62"/>
                  </a:lnTo>
                  <a:lnTo>
                    <a:pt x="13" y="58"/>
                  </a:lnTo>
                  <a:lnTo>
                    <a:pt x="22" y="46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3" y="25"/>
                  </a:lnTo>
                  <a:lnTo>
                    <a:pt x="34" y="19"/>
                  </a:lnTo>
                  <a:lnTo>
                    <a:pt x="35" y="16"/>
                  </a:lnTo>
                  <a:lnTo>
                    <a:pt x="36" y="15"/>
                  </a:lnTo>
                  <a:lnTo>
                    <a:pt x="38" y="12"/>
                  </a:lnTo>
                  <a:lnTo>
                    <a:pt x="40" y="7"/>
                  </a:lnTo>
                  <a:lnTo>
                    <a:pt x="41" y="5"/>
                  </a:lnTo>
                  <a:lnTo>
                    <a:pt x="44" y="4"/>
                  </a:lnTo>
                  <a:lnTo>
                    <a:pt x="46" y="4"/>
                  </a:lnTo>
                  <a:lnTo>
                    <a:pt x="47" y="5"/>
                  </a:lnTo>
                  <a:lnTo>
                    <a:pt x="51" y="6"/>
                  </a:lnTo>
                  <a:lnTo>
                    <a:pt x="57" y="6"/>
                  </a:lnTo>
                  <a:lnTo>
                    <a:pt x="62" y="5"/>
                  </a:lnTo>
                  <a:lnTo>
                    <a:pt x="65" y="4"/>
                  </a:lnTo>
                  <a:lnTo>
                    <a:pt x="69" y="3"/>
                  </a:lnTo>
                  <a:lnTo>
                    <a:pt x="74" y="3"/>
                  </a:lnTo>
                  <a:lnTo>
                    <a:pt x="78" y="2"/>
                  </a:lnTo>
                  <a:lnTo>
                    <a:pt x="78" y="1"/>
                  </a:lnTo>
                  <a:lnTo>
                    <a:pt x="79" y="0"/>
                  </a:lnTo>
                  <a:lnTo>
                    <a:pt x="79" y="1"/>
                  </a:lnTo>
                  <a:lnTo>
                    <a:pt x="80" y="1"/>
                  </a:lnTo>
                  <a:lnTo>
                    <a:pt x="82" y="0"/>
                  </a:lnTo>
                  <a:lnTo>
                    <a:pt x="83" y="0"/>
                  </a:lnTo>
                  <a:lnTo>
                    <a:pt x="84" y="0"/>
                  </a:lnTo>
                  <a:lnTo>
                    <a:pt x="89" y="1"/>
                  </a:lnTo>
                  <a:lnTo>
                    <a:pt x="96" y="0"/>
                  </a:lnTo>
                  <a:lnTo>
                    <a:pt x="104" y="3"/>
                  </a:lnTo>
                  <a:lnTo>
                    <a:pt x="110" y="8"/>
                  </a:lnTo>
                  <a:lnTo>
                    <a:pt x="114" y="12"/>
                  </a:lnTo>
                  <a:lnTo>
                    <a:pt x="114" y="14"/>
                  </a:lnTo>
                  <a:lnTo>
                    <a:pt x="115" y="16"/>
                  </a:lnTo>
                  <a:lnTo>
                    <a:pt x="118" y="18"/>
                  </a:lnTo>
                  <a:lnTo>
                    <a:pt x="120" y="18"/>
                  </a:lnTo>
                  <a:lnTo>
                    <a:pt x="121" y="16"/>
                  </a:lnTo>
                  <a:lnTo>
                    <a:pt x="123" y="17"/>
                  </a:lnTo>
                  <a:lnTo>
                    <a:pt x="123" y="18"/>
                  </a:lnTo>
                  <a:lnTo>
                    <a:pt x="126" y="18"/>
                  </a:lnTo>
                  <a:lnTo>
                    <a:pt x="128" y="18"/>
                  </a:lnTo>
                  <a:lnTo>
                    <a:pt x="130" y="18"/>
                  </a:lnTo>
                  <a:lnTo>
                    <a:pt x="130" y="19"/>
                  </a:lnTo>
                  <a:lnTo>
                    <a:pt x="130" y="19"/>
                  </a:lnTo>
                  <a:lnTo>
                    <a:pt x="131" y="19"/>
                  </a:lnTo>
                  <a:lnTo>
                    <a:pt x="132" y="20"/>
                  </a:lnTo>
                  <a:lnTo>
                    <a:pt x="134" y="23"/>
                  </a:lnTo>
                  <a:lnTo>
                    <a:pt x="136" y="27"/>
                  </a:lnTo>
                  <a:lnTo>
                    <a:pt x="137" y="32"/>
                  </a:lnTo>
                  <a:lnTo>
                    <a:pt x="138" y="35"/>
                  </a:lnTo>
                  <a:lnTo>
                    <a:pt x="141" y="35"/>
                  </a:lnTo>
                  <a:lnTo>
                    <a:pt x="142" y="36"/>
                  </a:lnTo>
                  <a:lnTo>
                    <a:pt x="142" y="38"/>
                  </a:lnTo>
                  <a:lnTo>
                    <a:pt x="143" y="38"/>
                  </a:lnTo>
                  <a:lnTo>
                    <a:pt x="144" y="39"/>
                  </a:lnTo>
                  <a:lnTo>
                    <a:pt x="146" y="39"/>
                  </a:lnTo>
                  <a:lnTo>
                    <a:pt x="148" y="40"/>
                  </a:lnTo>
                  <a:lnTo>
                    <a:pt x="150" y="44"/>
                  </a:lnTo>
                  <a:lnTo>
                    <a:pt x="150" y="46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8"/>
                  </a:lnTo>
                  <a:lnTo>
                    <a:pt x="153" y="49"/>
                  </a:lnTo>
                  <a:lnTo>
                    <a:pt x="154" y="51"/>
                  </a:lnTo>
                  <a:lnTo>
                    <a:pt x="156" y="52"/>
                  </a:lnTo>
                  <a:lnTo>
                    <a:pt x="160" y="54"/>
                  </a:lnTo>
                  <a:lnTo>
                    <a:pt x="163" y="56"/>
                  </a:lnTo>
                  <a:lnTo>
                    <a:pt x="164" y="59"/>
                  </a:lnTo>
                  <a:lnTo>
                    <a:pt x="168" y="61"/>
                  </a:lnTo>
                  <a:lnTo>
                    <a:pt x="169" y="6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2" name="Freeform 1120">
              <a:extLst>
                <a:ext uri="{FF2B5EF4-FFF2-40B4-BE49-F238E27FC236}">
                  <a16:creationId xmlns:a16="http://schemas.microsoft.com/office/drawing/2014/main" id="{A679D72E-4D9C-BE21-8579-EFBE669A9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2379" y="9429750"/>
              <a:ext cx="417635" cy="549519"/>
            </a:xfrm>
            <a:custGeom>
              <a:avLst/>
              <a:gdLst>
                <a:gd name="T0" fmla="*/ 14 w 334"/>
                <a:gd name="T1" fmla="*/ 431 h 439"/>
                <a:gd name="T2" fmla="*/ 0 w 334"/>
                <a:gd name="T3" fmla="*/ 408 h 439"/>
                <a:gd name="T4" fmla="*/ 0 w 334"/>
                <a:gd name="T5" fmla="*/ 314 h 439"/>
                <a:gd name="T6" fmla="*/ 5 w 334"/>
                <a:gd name="T7" fmla="*/ 289 h 439"/>
                <a:gd name="T8" fmla="*/ 29 w 334"/>
                <a:gd name="T9" fmla="*/ 258 h 439"/>
                <a:gd name="T10" fmla="*/ 44 w 334"/>
                <a:gd name="T11" fmla="*/ 251 h 439"/>
                <a:gd name="T12" fmla="*/ 63 w 334"/>
                <a:gd name="T13" fmla="*/ 243 h 439"/>
                <a:gd name="T14" fmla="*/ 82 w 334"/>
                <a:gd name="T15" fmla="*/ 230 h 439"/>
                <a:gd name="T16" fmla="*/ 97 w 334"/>
                <a:gd name="T17" fmla="*/ 227 h 439"/>
                <a:gd name="T18" fmla="*/ 126 w 334"/>
                <a:gd name="T19" fmla="*/ 228 h 439"/>
                <a:gd name="T20" fmla="*/ 149 w 334"/>
                <a:gd name="T21" fmla="*/ 204 h 439"/>
                <a:gd name="T22" fmla="*/ 182 w 334"/>
                <a:gd name="T23" fmla="*/ 169 h 439"/>
                <a:gd name="T24" fmla="*/ 217 w 334"/>
                <a:gd name="T25" fmla="*/ 137 h 439"/>
                <a:gd name="T26" fmla="*/ 192 w 334"/>
                <a:gd name="T27" fmla="*/ 129 h 439"/>
                <a:gd name="T28" fmla="*/ 157 w 334"/>
                <a:gd name="T29" fmla="*/ 117 h 439"/>
                <a:gd name="T30" fmla="*/ 117 w 334"/>
                <a:gd name="T31" fmla="*/ 104 h 439"/>
                <a:gd name="T32" fmla="*/ 91 w 334"/>
                <a:gd name="T33" fmla="*/ 92 h 439"/>
                <a:gd name="T34" fmla="*/ 77 w 334"/>
                <a:gd name="T35" fmla="*/ 81 h 439"/>
                <a:gd name="T36" fmla="*/ 67 w 334"/>
                <a:gd name="T37" fmla="*/ 67 h 439"/>
                <a:gd name="T38" fmla="*/ 59 w 334"/>
                <a:gd name="T39" fmla="*/ 56 h 439"/>
                <a:gd name="T40" fmla="*/ 54 w 334"/>
                <a:gd name="T41" fmla="*/ 45 h 439"/>
                <a:gd name="T42" fmla="*/ 60 w 334"/>
                <a:gd name="T43" fmla="*/ 35 h 439"/>
                <a:gd name="T44" fmla="*/ 70 w 334"/>
                <a:gd name="T45" fmla="*/ 20 h 439"/>
                <a:gd name="T46" fmla="*/ 92 w 334"/>
                <a:gd name="T47" fmla="*/ 39 h 439"/>
                <a:gd name="T48" fmla="*/ 127 w 334"/>
                <a:gd name="T49" fmla="*/ 50 h 439"/>
                <a:gd name="T50" fmla="*/ 161 w 334"/>
                <a:gd name="T51" fmla="*/ 39 h 439"/>
                <a:gd name="T52" fmla="*/ 192 w 334"/>
                <a:gd name="T53" fmla="*/ 35 h 439"/>
                <a:gd name="T54" fmla="*/ 216 w 334"/>
                <a:gd name="T55" fmla="*/ 29 h 439"/>
                <a:gd name="T56" fmla="*/ 247 w 334"/>
                <a:gd name="T57" fmla="*/ 22 h 439"/>
                <a:gd name="T58" fmla="*/ 270 w 334"/>
                <a:gd name="T59" fmla="*/ 21 h 439"/>
                <a:gd name="T60" fmla="*/ 306 w 334"/>
                <a:gd name="T61" fmla="*/ 5 h 439"/>
                <a:gd name="T62" fmla="*/ 329 w 334"/>
                <a:gd name="T63" fmla="*/ 5 h 439"/>
                <a:gd name="T64" fmla="*/ 323 w 334"/>
                <a:gd name="T65" fmla="*/ 21 h 439"/>
                <a:gd name="T66" fmla="*/ 325 w 334"/>
                <a:gd name="T67" fmla="*/ 47 h 439"/>
                <a:gd name="T68" fmla="*/ 323 w 334"/>
                <a:gd name="T69" fmla="*/ 50 h 439"/>
                <a:gd name="T70" fmla="*/ 331 w 334"/>
                <a:gd name="T71" fmla="*/ 48 h 439"/>
                <a:gd name="T72" fmla="*/ 330 w 334"/>
                <a:gd name="T73" fmla="*/ 51 h 439"/>
                <a:gd name="T74" fmla="*/ 318 w 334"/>
                <a:gd name="T75" fmla="*/ 56 h 439"/>
                <a:gd name="T76" fmla="*/ 311 w 334"/>
                <a:gd name="T77" fmla="*/ 89 h 439"/>
                <a:gd name="T78" fmla="*/ 299 w 334"/>
                <a:gd name="T79" fmla="*/ 112 h 439"/>
                <a:gd name="T80" fmla="*/ 278 w 334"/>
                <a:gd name="T81" fmla="*/ 146 h 439"/>
                <a:gd name="T82" fmla="*/ 260 w 334"/>
                <a:gd name="T83" fmla="*/ 180 h 439"/>
                <a:gd name="T84" fmla="*/ 224 w 334"/>
                <a:gd name="T85" fmla="*/ 241 h 439"/>
                <a:gd name="T86" fmla="*/ 155 w 334"/>
                <a:gd name="T87" fmla="*/ 311 h 439"/>
                <a:gd name="T88" fmla="*/ 87 w 334"/>
                <a:gd name="T89" fmla="*/ 357 h 439"/>
                <a:gd name="T90" fmla="*/ 51 w 334"/>
                <a:gd name="T91" fmla="*/ 395 h 439"/>
                <a:gd name="T92" fmla="*/ 36 w 334"/>
                <a:gd name="T93" fmla="*/ 412 h 439"/>
                <a:gd name="T94" fmla="*/ 28 w 334"/>
                <a:gd name="T95" fmla="*/ 423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34" h="439">
                  <a:moveTo>
                    <a:pt x="18" y="438"/>
                  </a:moveTo>
                  <a:lnTo>
                    <a:pt x="18" y="436"/>
                  </a:lnTo>
                  <a:lnTo>
                    <a:pt x="17" y="435"/>
                  </a:lnTo>
                  <a:lnTo>
                    <a:pt x="14" y="431"/>
                  </a:lnTo>
                  <a:lnTo>
                    <a:pt x="9" y="424"/>
                  </a:lnTo>
                  <a:lnTo>
                    <a:pt x="5" y="418"/>
                  </a:lnTo>
                  <a:lnTo>
                    <a:pt x="0" y="412"/>
                  </a:lnTo>
                  <a:lnTo>
                    <a:pt x="0" y="408"/>
                  </a:lnTo>
                  <a:lnTo>
                    <a:pt x="0" y="394"/>
                  </a:lnTo>
                  <a:lnTo>
                    <a:pt x="0" y="367"/>
                  </a:lnTo>
                  <a:lnTo>
                    <a:pt x="0" y="341"/>
                  </a:lnTo>
                  <a:lnTo>
                    <a:pt x="0" y="314"/>
                  </a:lnTo>
                  <a:lnTo>
                    <a:pt x="0" y="300"/>
                  </a:lnTo>
                  <a:lnTo>
                    <a:pt x="0" y="295"/>
                  </a:lnTo>
                  <a:lnTo>
                    <a:pt x="0" y="294"/>
                  </a:lnTo>
                  <a:lnTo>
                    <a:pt x="5" y="289"/>
                  </a:lnTo>
                  <a:lnTo>
                    <a:pt x="12" y="282"/>
                  </a:lnTo>
                  <a:lnTo>
                    <a:pt x="20" y="270"/>
                  </a:lnTo>
                  <a:lnTo>
                    <a:pt x="25" y="263"/>
                  </a:lnTo>
                  <a:lnTo>
                    <a:pt x="29" y="258"/>
                  </a:lnTo>
                  <a:lnTo>
                    <a:pt x="30" y="256"/>
                  </a:lnTo>
                  <a:lnTo>
                    <a:pt x="34" y="252"/>
                  </a:lnTo>
                  <a:lnTo>
                    <a:pt x="40" y="251"/>
                  </a:lnTo>
                  <a:lnTo>
                    <a:pt x="44" y="251"/>
                  </a:lnTo>
                  <a:lnTo>
                    <a:pt x="58" y="248"/>
                  </a:lnTo>
                  <a:lnTo>
                    <a:pt x="60" y="247"/>
                  </a:lnTo>
                  <a:lnTo>
                    <a:pt x="61" y="246"/>
                  </a:lnTo>
                  <a:lnTo>
                    <a:pt x="63" y="243"/>
                  </a:lnTo>
                  <a:lnTo>
                    <a:pt x="65" y="239"/>
                  </a:lnTo>
                  <a:lnTo>
                    <a:pt x="69" y="237"/>
                  </a:lnTo>
                  <a:lnTo>
                    <a:pt x="75" y="233"/>
                  </a:lnTo>
                  <a:lnTo>
                    <a:pt x="82" y="230"/>
                  </a:lnTo>
                  <a:lnTo>
                    <a:pt x="83" y="230"/>
                  </a:lnTo>
                  <a:lnTo>
                    <a:pt x="91" y="228"/>
                  </a:lnTo>
                  <a:lnTo>
                    <a:pt x="93" y="227"/>
                  </a:lnTo>
                  <a:lnTo>
                    <a:pt x="97" y="227"/>
                  </a:lnTo>
                  <a:lnTo>
                    <a:pt x="98" y="227"/>
                  </a:lnTo>
                  <a:lnTo>
                    <a:pt x="108" y="227"/>
                  </a:lnTo>
                  <a:lnTo>
                    <a:pt x="117" y="228"/>
                  </a:lnTo>
                  <a:lnTo>
                    <a:pt x="126" y="228"/>
                  </a:lnTo>
                  <a:lnTo>
                    <a:pt x="127" y="228"/>
                  </a:lnTo>
                  <a:lnTo>
                    <a:pt x="133" y="221"/>
                  </a:lnTo>
                  <a:lnTo>
                    <a:pt x="143" y="211"/>
                  </a:lnTo>
                  <a:lnTo>
                    <a:pt x="149" y="204"/>
                  </a:lnTo>
                  <a:lnTo>
                    <a:pt x="159" y="193"/>
                  </a:lnTo>
                  <a:lnTo>
                    <a:pt x="166" y="186"/>
                  </a:lnTo>
                  <a:lnTo>
                    <a:pt x="174" y="177"/>
                  </a:lnTo>
                  <a:lnTo>
                    <a:pt x="182" y="169"/>
                  </a:lnTo>
                  <a:lnTo>
                    <a:pt x="192" y="160"/>
                  </a:lnTo>
                  <a:lnTo>
                    <a:pt x="198" y="154"/>
                  </a:lnTo>
                  <a:lnTo>
                    <a:pt x="207" y="145"/>
                  </a:lnTo>
                  <a:lnTo>
                    <a:pt x="217" y="137"/>
                  </a:lnTo>
                  <a:lnTo>
                    <a:pt x="225" y="129"/>
                  </a:lnTo>
                  <a:lnTo>
                    <a:pt x="213" y="129"/>
                  </a:lnTo>
                  <a:lnTo>
                    <a:pt x="202" y="129"/>
                  </a:lnTo>
                  <a:lnTo>
                    <a:pt x="192" y="129"/>
                  </a:lnTo>
                  <a:lnTo>
                    <a:pt x="190" y="128"/>
                  </a:lnTo>
                  <a:lnTo>
                    <a:pt x="182" y="125"/>
                  </a:lnTo>
                  <a:lnTo>
                    <a:pt x="170" y="122"/>
                  </a:lnTo>
                  <a:lnTo>
                    <a:pt x="157" y="117"/>
                  </a:lnTo>
                  <a:lnTo>
                    <a:pt x="147" y="113"/>
                  </a:lnTo>
                  <a:lnTo>
                    <a:pt x="136" y="110"/>
                  </a:lnTo>
                  <a:lnTo>
                    <a:pt x="126" y="106"/>
                  </a:lnTo>
                  <a:lnTo>
                    <a:pt x="117" y="104"/>
                  </a:lnTo>
                  <a:lnTo>
                    <a:pt x="106" y="100"/>
                  </a:lnTo>
                  <a:lnTo>
                    <a:pt x="97" y="97"/>
                  </a:lnTo>
                  <a:lnTo>
                    <a:pt x="96" y="96"/>
                  </a:lnTo>
                  <a:lnTo>
                    <a:pt x="91" y="92"/>
                  </a:lnTo>
                  <a:lnTo>
                    <a:pt x="85" y="86"/>
                  </a:lnTo>
                  <a:lnTo>
                    <a:pt x="83" y="85"/>
                  </a:lnTo>
                  <a:lnTo>
                    <a:pt x="80" y="84"/>
                  </a:lnTo>
                  <a:lnTo>
                    <a:pt x="77" y="81"/>
                  </a:lnTo>
                  <a:lnTo>
                    <a:pt x="75" y="77"/>
                  </a:lnTo>
                  <a:lnTo>
                    <a:pt x="72" y="72"/>
                  </a:lnTo>
                  <a:lnTo>
                    <a:pt x="70" y="68"/>
                  </a:lnTo>
                  <a:lnTo>
                    <a:pt x="67" y="67"/>
                  </a:lnTo>
                  <a:lnTo>
                    <a:pt x="65" y="64"/>
                  </a:lnTo>
                  <a:lnTo>
                    <a:pt x="62" y="60"/>
                  </a:lnTo>
                  <a:lnTo>
                    <a:pt x="59" y="58"/>
                  </a:lnTo>
                  <a:lnTo>
                    <a:pt x="59" y="56"/>
                  </a:lnTo>
                  <a:lnTo>
                    <a:pt x="58" y="53"/>
                  </a:lnTo>
                  <a:lnTo>
                    <a:pt x="56" y="49"/>
                  </a:lnTo>
                  <a:lnTo>
                    <a:pt x="54" y="46"/>
                  </a:lnTo>
                  <a:lnTo>
                    <a:pt x="54" y="45"/>
                  </a:lnTo>
                  <a:lnTo>
                    <a:pt x="54" y="44"/>
                  </a:lnTo>
                  <a:lnTo>
                    <a:pt x="57" y="39"/>
                  </a:lnTo>
                  <a:lnTo>
                    <a:pt x="59" y="37"/>
                  </a:lnTo>
                  <a:lnTo>
                    <a:pt x="60" y="35"/>
                  </a:lnTo>
                  <a:lnTo>
                    <a:pt x="62" y="33"/>
                  </a:lnTo>
                  <a:lnTo>
                    <a:pt x="63" y="32"/>
                  </a:lnTo>
                  <a:lnTo>
                    <a:pt x="66" y="26"/>
                  </a:lnTo>
                  <a:lnTo>
                    <a:pt x="70" y="20"/>
                  </a:lnTo>
                  <a:lnTo>
                    <a:pt x="73" y="16"/>
                  </a:lnTo>
                  <a:lnTo>
                    <a:pt x="79" y="21"/>
                  </a:lnTo>
                  <a:lnTo>
                    <a:pt x="85" y="31"/>
                  </a:lnTo>
                  <a:lnTo>
                    <a:pt x="92" y="39"/>
                  </a:lnTo>
                  <a:lnTo>
                    <a:pt x="102" y="46"/>
                  </a:lnTo>
                  <a:lnTo>
                    <a:pt x="106" y="49"/>
                  </a:lnTo>
                  <a:lnTo>
                    <a:pt x="109" y="50"/>
                  </a:lnTo>
                  <a:lnTo>
                    <a:pt x="127" y="50"/>
                  </a:lnTo>
                  <a:lnTo>
                    <a:pt x="139" y="43"/>
                  </a:lnTo>
                  <a:lnTo>
                    <a:pt x="151" y="38"/>
                  </a:lnTo>
                  <a:lnTo>
                    <a:pt x="155" y="37"/>
                  </a:lnTo>
                  <a:lnTo>
                    <a:pt x="161" y="39"/>
                  </a:lnTo>
                  <a:lnTo>
                    <a:pt x="169" y="39"/>
                  </a:lnTo>
                  <a:lnTo>
                    <a:pt x="176" y="41"/>
                  </a:lnTo>
                  <a:lnTo>
                    <a:pt x="179" y="40"/>
                  </a:lnTo>
                  <a:lnTo>
                    <a:pt x="192" y="35"/>
                  </a:lnTo>
                  <a:lnTo>
                    <a:pt x="200" y="29"/>
                  </a:lnTo>
                  <a:lnTo>
                    <a:pt x="206" y="26"/>
                  </a:lnTo>
                  <a:lnTo>
                    <a:pt x="208" y="26"/>
                  </a:lnTo>
                  <a:lnTo>
                    <a:pt x="216" y="29"/>
                  </a:lnTo>
                  <a:lnTo>
                    <a:pt x="226" y="27"/>
                  </a:lnTo>
                  <a:lnTo>
                    <a:pt x="239" y="22"/>
                  </a:lnTo>
                  <a:lnTo>
                    <a:pt x="243" y="22"/>
                  </a:lnTo>
                  <a:lnTo>
                    <a:pt x="247" y="22"/>
                  </a:lnTo>
                  <a:lnTo>
                    <a:pt x="254" y="24"/>
                  </a:lnTo>
                  <a:lnTo>
                    <a:pt x="255" y="24"/>
                  </a:lnTo>
                  <a:lnTo>
                    <a:pt x="259" y="23"/>
                  </a:lnTo>
                  <a:lnTo>
                    <a:pt x="270" y="21"/>
                  </a:lnTo>
                  <a:lnTo>
                    <a:pt x="278" y="18"/>
                  </a:lnTo>
                  <a:lnTo>
                    <a:pt x="292" y="15"/>
                  </a:lnTo>
                  <a:lnTo>
                    <a:pt x="304" y="8"/>
                  </a:lnTo>
                  <a:lnTo>
                    <a:pt x="306" y="5"/>
                  </a:lnTo>
                  <a:lnTo>
                    <a:pt x="310" y="2"/>
                  </a:lnTo>
                  <a:lnTo>
                    <a:pt x="315" y="0"/>
                  </a:lnTo>
                  <a:lnTo>
                    <a:pt x="327" y="5"/>
                  </a:lnTo>
                  <a:lnTo>
                    <a:pt x="329" y="5"/>
                  </a:lnTo>
                  <a:lnTo>
                    <a:pt x="328" y="8"/>
                  </a:lnTo>
                  <a:lnTo>
                    <a:pt x="328" y="11"/>
                  </a:lnTo>
                  <a:lnTo>
                    <a:pt x="326" y="16"/>
                  </a:lnTo>
                  <a:lnTo>
                    <a:pt x="323" y="21"/>
                  </a:lnTo>
                  <a:lnTo>
                    <a:pt x="325" y="30"/>
                  </a:lnTo>
                  <a:lnTo>
                    <a:pt x="326" y="43"/>
                  </a:lnTo>
                  <a:lnTo>
                    <a:pt x="326" y="45"/>
                  </a:lnTo>
                  <a:lnTo>
                    <a:pt x="325" y="47"/>
                  </a:lnTo>
                  <a:lnTo>
                    <a:pt x="324" y="49"/>
                  </a:lnTo>
                  <a:lnTo>
                    <a:pt x="323" y="49"/>
                  </a:lnTo>
                  <a:lnTo>
                    <a:pt x="322" y="50"/>
                  </a:lnTo>
                  <a:lnTo>
                    <a:pt x="323" y="50"/>
                  </a:lnTo>
                  <a:lnTo>
                    <a:pt x="327" y="49"/>
                  </a:lnTo>
                  <a:lnTo>
                    <a:pt x="327" y="48"/>
                  </a:lnTo>
                  <a:lnTo>
                    <a:pt x="327" y="46"/>
                  </a:lnTo>
                  <a:lnTo>
                    <a:pt x="331" y="48"/>
                  </a:lnTo>
                  <a:lnTo>
                    <a:pt x="333" y="49"/>
                  </a:lnTo>
                  <a:lnTo>
                    <a:pt x="333" y="50"/>
                  </a:lnTo>
                  <a:lnTo>
                    <a:pt x="333" y="52"/>
                  </a:lnTo>
                  <a:lnTo>
                    <a:pt x="330" y="51"/>
                  </a:lnTo>
                  <a:lnTo>
                    <a:pt x="328" y="50"/>
                  </a:lnTo>
                  <a:lnTo>
                    <a:pt x="322" y="52"/>
                  </a:lnTo>
                  <a:lnTo>
                    <a:pt x="319" y="54"/>
                  </a:lnTo>
                  <a:lnTo>
                    <a:pt x="318" y="56"/>
                  </a:lnTo>
                  <a:lnTo>
                    <a:pt x="317" y="67"/>
                  </a:lnTo>
                  <a:lnTo>
                    <a:pt x="316" y="74"/>
                  </a:lnTo>
                  <a:lnTo>
                    <a:pt x="316" y="83"/>
                  </a:lnTo>
                  <a:lnTo>
                    <a:pt x="311" y="89"/>
                  </a:lnTo>
                  <a:lnTo>
                    <a:pt x="310" y="94"/>
                  </a:lnTo>
                  <a:lnTo>
                    <a:pt x="303" y="102"/>
                  </a:lnTo>
                  <a:lnTo>
                    <a:pt x="299" y="109"/>
                  </a:lnTo>
                  <a:lnTo>
                    <a:pt x="299" y="112"/>
                  </a:lnTo>
                  <a:lnTo>
                    <a:pt x="292" y="123"/>
                  </a:lnTo>
                  <a:lnTo>
                    <a:pt x="284" y="130"/>
                  </a:lnTo>
                  <a:lnTo>
                    <a:pt x="281" y="140"/>
                  </a:lnTo>
                  <a:lnTo>
                    <a:pt x="278" y="146"/>
                  </a:lnTo>
                  <a:lnTo>
                    <a:pt x="275" y="152"/>
                  </a:lnTo>
                  <a:lnTo>
                    <a:pt x="268" y="161"/>
                  </a:lnTo>
                  <a:lnTo>
                    <a:pt x="264" y="168"/>
                  </a:lnTo>
                  <a:lnTo>
                    <a:pt x="260" y="180"/>
                  </a:lnTo>
                  <a:lnTo>
                    <a:pt x="259" y="188"/>
                  </a:lnTo>
                  <a:lnTo>
                    <a:pt x="246" y="210"/>
                  </a:lnTo>
                  <a:lnTo>
                    <a:pt x="232" y="227"/>
                  </a:lnTo>
                  <a:lnTo>
                    <a:pt x="224" y="241"/>
                  </a:lnTo>
                  <a:lnTo>
                    <a:pt x="209" y="258"/>
                  </a:lnTo>
                  <a:lnTo>
                    <a:pt x="189" y="280"/>
                  </a:lnTo>
                  <a:lnTo>
                    <a:pt x="163" y="306"/>
                  </a:lnTo>
                  <a:lnTo>
                    <a:pt x="155" y="311"/>
                  </a:lnTo>
                  <a:lnTo>
                    <a:pt x="126" y="327"/>
                  </a:lnTo>
                  <a:lnTo>
                    <a:pt x="108" y="341"/>
                  </a:lnTo>
                  <a:lnTo>
                    <a:pt x="98" y="349"/>
                  </a:lnTo>
                  <a:lnTo>
                    <a:pt x="87" y="357"/>
                  </a:lnTo>
                  <a:lnTo>
                    <a:pt x="80" y="365"/>
                  </a:lnTo>
                  <a:lnTo>
                    <a:pt x="56" y="390"/>
                  </a:lnTo>
                  <a:lnTo>
                    <a:pt x="53" y="393"/>
                  </a:lnTo>
                  <a:lnTo>
                    <a:pt x="51" y="395"/>
                  </a:lnTo>
                  <a:lnTo>
                    <a:pt x="48" y="399"/>
                  </a:lnTo>
                  <a:lnTo>
                    <a:pt x="45" y="401"/>
                  </a:lnTo>
                  <a:lnTo>
                    <a:pt x="40" y="408"/>
                  </a:lnTo>
                  <a:lnTo>
                    <a:pt x="36" y="412"/>
                  </a:lnTo>
                  <a:lnTo>
                    <a:pt x="32" y="416"/>
                  </a:lnTo>
                  <a:lnTo>
                    <a:pt x="30" y="418"/>
                  </a:lnTo>
                  <a:lnTo>
                    <a:pt x="29" y="421"/>
                  </a:lnTo>
                  <a:lnTo>
                    <a:pt x="28" y="423"/>
                  </a:lnTo>
                  <a:lnTo>
                    <a:pt x="24" y="430"/>
                  </a:lnTo>
                  <a:lnTo>
                    <a:pt x="21" y="435"/>
                  </a:lnTo>
                  <a:lnTo>
                    <a:pt x="18" y="43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3" name="Freeform 1122">
              <a:extLst>
                <a:ext uri="{FF2B5EF4-FFF2-40B4-BE49-F238E27FC236}">
                  <a16:creationId xmlns:a16="http://schemas.microsoft.com/office/drawing/2014/main" id="{B0061AFF-15EF-7280-035F-7F75329FF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1965" y="9418760"/>
              <a:ext cx="445109" cy="351692"/>
            </a:xfrm>
            <a:custGeom>
              <a:avLst/>
              <a:gdLst>
                <a:gd name="T0" fmla="*/ 312 w 358"/>
                <a:gd name="T1" fmla="*/ 89 h 282"/>
                <a:gd name="T2" fmla="*/ 319 w 358"/>
                <a:gd name="T3" fmla="*/ 90 h 282"/>
                <a:gd name="T4" fmla="*/ 319 w 358"/>
                <a:gd name="T5" fmla="*/ 118 h 282"/>
                <a:gd name="T6" fmla="*/ 302 w 358"/>
                <a:gd name="T7" fmla="*/ 123 h 282"/>
                <a:gd name="T8" fmla="*/ 284 w 358"/>
                <a:gd name="T9" fmla="*/ 139 h 282"/>
                <a:gd name="T10" fmla="*/ 301 w 358"/>
                <a:gd name="T11" fmla="*/ 146 h 282"/>
                <a:gd name="T12" fmla="*/ 317 w 358"/>
                <a:gd name="T13" fmla="*/ 160 h 282"/>
                <a:gd name="T14" fmla="*/ 336 w 358"/>
                <a:gd name="T15" fmla="*/ 178 h 282"/>
                <a:gd name="T16" fmla="*/ 347 w 358"/>
                <a:gd name="T17" fmla="*/ 205 h 282"/>
                <a:gd name="T18" fmla="*/ 351 w 358"/>
                <a:gd name="T19" fmla="*/ 223 h 282"/>
                <a:gd name="T20" fmla="*/ 308 w 358"/>
                <a:gd name="T21" fmla="*/ 265 h 282"/>
                <a:gd name="T22" fmla="*/ 284 w 358"/>
                <a:gd name="T23" fmla="*/ 269 h 282"/>
                <a:gd name="T24" fmla="*/ 260 w 358"/>
                <a:gd name="T25" fmla="*/ 276 h 282"/>
                <a:gd name="T26" fmla="*/ 250 w 358"/>
                <a:gd name="T27" fmla="*/ 277 h 282"/>
                <a:gd name="T28" fmla="*/ 236 w 358"/>
                <a:gd name="T29" fmla="*/ 275 h 282"/>
                <a:gd name="T30" fmla="*/ 216 w 358"/>
                <a:gd name="T31" fmla="*/ 280 h 282"/>
                <a:gd name="T32" fmla="*/ 209 w 358"/>
                <a:gd name="T33" fmla="*/ 277 h 282"/>
                <a:gd name="T34" fmla="*/ 201 w 358"/>
                <a:gd name="T35" fmla="*/ 269 h 282"/>
                <a:gd name="T36" fmla="*/ 178 w 358"/>
                <a:gd name="T37" fmla="*/ 246 h 282"/>
                <a:gd name="T38" fmla="*/ 158 w 358"/>
                <a:gd name="T39" fmla="*/ 251 h 282"/>
                <a:gd name="T40" fmla="*/ 136 w 358"/>
                <a:gd name="T41" fmla="*/ 255 h 282"/>
                <a:gd name="T42" fmla="*/ 123 w 358"/>
                <a:gd name="T43" fmla="*/ 248 h 282"/>
                <a:gd name="T44" fmla="*/ 113 w 358"/>
                <a:gd name="T45" fmla="*/ 238 h 282"/>
                <a:gd name="T46" fmla="*/ 99 w 358"/>
                <a:gd name="T47" fmla="*/ 219 h 282"/>
                <a:gd name="T48" fmla="*/ 90 w 358"/>
                <a:gd name="T49" fmla="*/ 206 h 282"/>
                <a:gd name="T50" fmla="*/ 74 w 358"/>
                <a:gd name="T51" fmla="*/ 193 h 282"/>
                <a:gd name="T52" fmla="*/ 65 w 358"/>
                <a:gd name="T53" fmla="*/ 176 h 282"/>
                <a:gd name="T54" fmla="*/ 37 w 358"/>
                <a:gd name="T55" fmla="*/ 155 h 282"/>
                <a:gd name="T56" fmla="*/ 28 w 358"/>
                <a:gd name="T57" fmla="*/ 138 h 282"/>
                <a:gd name="T58" fmla="*/ 2 w 358"/>
                <a:gd name="T59" fmla="*/ 125 h 282"/>
                <a:gd name="T60" fmla="*/ 2 w 358"/>
                <a:gd name="T61" fmla="*/ 113 h 282"/>
                <a:gd name="T62" fmla="*/ 17 w 358"/>
                <a:gd name="T63" fmla="*/ 99 h 282"/>
                <a:gd name="T64" fmla="*/ 21 w 358"/>
                <a:gd name="T65" fmla="*/ 88 h 282"/>
                <a:gd name="T66" fmla="*/ 28 w 358"/>
                <a:gd name="T67" fmla="*/ 69 h 282"/>
                <a:gd name="T68" fmla="*/ 37 w 358"/>
                <a:gd name="T69" fmla="*/ 62 h 282"/>
                <a:gd name="T70" fmla="*/ 57 w 358"/>
                <a:gd name="T71" fmla="*/ 67 h 282"/>
                <a:gd name="T72" fmla="*/ 81 w 358"/>
                <a:gd name="T73" fmla="*/ 89 h 282"/>
                <a:gd name="T74" fmla="*/ 120 w 358"/>
                <a:gd name="T75" fmla="*/ 86 h 282"/>
                <a:gd name="T76" fmla="*/ 154 w 358"/>
                <a:gd name="T77" fmla="*/ 87 h 282"/>
                <a:gd name="T78" fmla="*/ 171 w 358"/>
                <a:gd name="T79" fmla="*/ 80 h 282"/>
                <a:gd name="T80" fmla="*/ 187 w 358"/>
                <a:gd name="T81" fmla="*/ 64 h 282"/>
                <a:gd name="T82" fmla="*/ 213 w 358"/>
                <a:gd name="T83" fmla="*/ 81 h 282"/>
                <a:gd name="T84" fmla="*/ 227 w 358"/>
                <a:gd name="T85" fmla="*/ 79 h 282"/>
                <a:gd name="T86" fmla="*/ 250 w 358"/>
                <a:gd name="T87" fmla="*/ 51 h 282"/>
                <a:gd name="T88" fmla="*/ 263 w 358"/>
                <a:gd name="T89" fmla="*/ 26 h 282"/>
                <a:gd name="T90" fmla="*/ 254 w 358"/>
                <a:gd name="T91" fmla="*/ 7 h 282"/>
                <a:gd name="T92" fmla="*/ 275 w 358"/>
                <a:gd name="T93" fmla="*/ 3 h 282"/>
                <a:gd name="T94" fmla="*/ 275 w 358"/>
                <a:gd name="T95" fmla="*/ 0 h 282"/>
                <a:gd name="T96" fmla="*/ 289 w 358"/>
                <a:gd name="T97" fmla="*/ 13 h 282"/>
                <a:gd name="T98" fmla="*/ 287 w 358"/>
                <a:gd name="T99" fmla="*/ 20 h 282"/>
                <a:gd name="T100" fmla="*/ 289 w 358"/>
                <a:gd name="T101" fmla="*/ 47 h 282"/>
                <a:gd name="T102" fmla="*/ 296 w 358"/>
                <a:gd name="T103" fmla="*/ 51 h 282"/>
                <a:gd name="T104" fmla="*/ 315 w 358"/>
                <a:gd name="T105" fmla="*/ 71 h 282"/>
                <a:gd name="T106" fmla="*/ 315 w 358"/>
                <a:gd name="T107" fmla="*/ 7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8" h="282">
                  <a:moveTo>
                    <a:pt x="315" y="78"/>
                  </a:moveTo>
                  <a:lnTo>
                    <a:pt x="312" y="82"/>
                  </a:lnTo>
                  <a:lnTo>
                    <a:pt x="312" y="84"/>
                  </a:lnTo>
                  <a:lnTo>
                    <a:pt x="312" y="87"/>
                  </a:lnTo>
                  <a:lnTo>
                    <a:pt x="312" y="89"/>
                  </a:lnTo>
                  <a:lnTo>
                    <a:pt x="312" y="89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2" y="90"/>
                  </a:lnTo>
                  <a:lnTo>
                    <a:pt x="319" y="90"/>
                  </a:lnTo>
                  <a:lnTo>
                    <a:pt x="319" y="90"/>
                  </a:lnTo>
                  <a:lnTo>
                    <a:pt x="319" y="91"/>
                  </a:lnTo>
                  <a:lnTo>
                    <a:pt x="319" y="98"/>
                  </a:lnTo>
                  <a:lnTo>
                    <a:pt x="319" y="103"/>
                  </a:lnTo>
                  <a:lnTo>
                    <a:pt x="319" y="113"/>
                  </a:lnTo>
                  <a:lnTo>
                    <a:pt x="319" y="115"/>
                  </a:lnTo>
                  <a:lnTo>
                    <a:pt x="319" y="118"/>
                  </a:lnTo>
                  <a:lnTo>
                    <a:pt x="319" y="119"/>
                  </a:lnTo>
                  <a:lnTo>
                    <a:pt x="317" y="121"/>
                  </a:lnTo>
                  <a:lnTo>
                    <a:pt x="315" y="123"/>
                  </a:lnTo>
                  <a:lnTo>
                    <a:pt x="310" y="123"/>
                  </a:lnTo>
                  <a:lnTo>
                    <a:pt x="305" y="123"/>
                  </a:lnTo>
                  <a:lnTo>
                    <a:pt x="302" y="123"/>
                  </a:lnTo>
                  <a:lnTo>
                    <a:pt x="297" y="123"/>
                  </a:lnTo>
                  <a:lnTo>
                    <a:pt x="293" y="123"/>
                  </a:lnTo>
                  <a:lnTo>
                    <a:pt x="292" y="124"/>
                  </a:lnTo>
                  <a:lnTo>
                    <a:pt x="289" y="129"/>
                  </a:lnTo>
                  <a:lnTo>
                    <a:pt x="286" y="136"/>
                  </a:lnTo>
                  <a:lnTo>
                    <a:pt x="284" y="139"/>
                  </a:lnTo>
                  <a:lnTo>
                    <a:pt x="284" y="140"/>
                  </a:lnTo>
                  <a:lnTo>
                    <a:pt x="284" y="141"/>
                  </a:lnTo>
                  <a:lnTo>
                    <a:pt x="287" y="142"/>
                  </a:lnTo>
                  <a:lnTo>
                    <a:pt x="291" y="145"/>
                  </a:lnTo>
                  <a:lnTo>
                    <a:pt x="297" y="146"/>
                  </a:lnTo>
                  <a:lnTo>
                    <a:pt x="301" y="146"/>
                  </a:lnTo>
                  <a:lnTo>
                    <a:pt x="304" y="147"/>
                  </a:lnTo>
                  <a:lnTo>
                    <a:pt x="305" y="147"/>
                  </a:lnTo>
                  <a:lnTo>
                    <a:pt x="313" y="153"/>
                  </a:lnTo>
                  <a:lnTo>
                    <a:pt x="316" y="155"/>
                  </a:lnTo>
                  <a:lnTo>
                    <a:pt x="317" y="157"/>
                  </a:lnTo>
                  <a:lnTo>
                    <a:pt x="317" y="160"/>
                  </a:lnTo>
                  <a:lnTo>
                    <a:pt x="318" y="162"/>
                  </a:lnTo>
                  <a:lnTo>
                    <a:pt x="322" y="166"/>
                  </a:lnTo>
                  <a:lnTo>
                    <a:pt x="325" y="169"/>
                  </a:lnTo>
                  <a:lnTo>
                    <a:pt x="332" y="172"/>
                  </a:lnTo>
                  <a:lnTo>
                    <a:pt x="334" y="176"/>
                  </a:lnTo>
                  <a:lnTo>
                    <a:pt x="336" y="178"/>
                  </a:lnTo>
                  <a:lnTo>
                    <a:pt x="339" y="180"/>
                  </a:lnTo>
                  <a:lnTo>
                    <a:pt x="340" y="183"/>
                  </a:lnTo>
                  <a:lnTo>
                    <a:pt x="343" y="191"/>
                  </a:lnTo>
                  <a:lnTo>
                    <a:pt x="345" y="196"/>
                  </a:lnTo>
                  <a:lnTo>
                    <a:pt x="347" y="200"/>
                  </a:lnTo>
                  <a:lnTo>
                    <a:pt x="347" y="205"/>
                  </a:lnTo>
                  <a:lnTo>
                    <a:pt x="349" y="208"/>
                  </a:lnTo>
                  <a:lnTo>
                    <a:pt x="351" y="212"/>
                  </a:lnTo>
                  <a:lnTo>
                    <a:pt x="354" y="214"/>
                  </a:lnTo>
                  <a:lnTo>
                    <a:pt x="357" y="217"/>
                  </a:lnTo>
                  <a:lnTo>
                    <a:pt x="357" y="218"/>
                  </a:lnTo>
                  <a:lnTo>
                    <a:pt x="351" y="223"/>
                  </a:lnTo>
                  <a:lnTo>
                    <a:pt x="344" y="230"/>
                  </a:lnTo>
                  <a:lnTo>
                    <a:pt x="336" y="237"/>
                  </a:lnTo>
                  <a:lnTo>
                    <a:pt x="328" y="245"/>
                  </a:lnTo>
                  <a:lnTo>
                    <a:pt x="322" y="252"/>
                  </a:lnTo>
                  <a:lnTo>
                    <a:pt x="316" y="258"/>
                  </a:lnTo>
                  <a:lnTo>
                    <a:pt x="308" y="265"/>
                  </a:lnTo>
                  <a:lnTo>
                    <a:pt x="302" y="271"/>
                  </a:lnTo>
                  <a:lnTo>
                    <a:pt x="302" y="272"/>
                  </a:lnTo>
                  <a:lnTo>
                    <a:pt x="300" y="273"/>
                  </a:lnTo>
                  <a:lnTo>
                    <a:pt x="294" y="273"/>
                  </a:lnTo>
                  <a:lnTo>
                    <a:pt x="289" y="272"/>
                  </a:lnTo>
                  <a:lnTo>
                    <a:pt x="284" y="269"/>
                  </a:lnTo>
                  <a:lnTo>
                    <a:pt x="279" y="271"/>
                  </a:lnTo>
                  <a:lnTo>
                    <a:pt x="276" y="272"/>
                  </a:lnTo>
                  <a:lnTo>
                    <a:pt x="274" y="273"/>
                  </a:lnTo>
                  <a:lnTo>
                    <a:pt x="269" y="273"/>
                  </a:lnTo>
                  <a:lnTo>
                    <a:pt x="263" y="275"/>
                  </a:lnTo>
                  <a:lnTo>
                    <a:pt x="260" y="276"/>
                  </a:lnTo>
                  <a:lnTo>
                    <a:pt x="258" y="277"/>
                  </a:lnTo>
                  <a:lnTo>
                    <a:pt x="257" y="280"/>
                  </a:lnTo>
                  <a:lnTo>
                    <a:pt x="256" y="281"/>
                  </a:lnTo>
                  <a:lnTo>
                    <a:pt x="255" y="280"/>
                  </a:lnTo>
                  <a:lnTo>
                    <a:pt x="254" y="279"/>
                  </a:lnTo>
                  <a:lnTo>
                    <a:pt x="250" y="277"/>
                  </a:lnTo>
                  <a:lnTo>
                    <a:pt x="248" y="275"/>
                  </a:lnTo>
                  <a:lnTo>
                    <a:pt x="247" y="273"/>
                  </a:lnTo>
                  <a:lnTo>
                    <a:pt x="245" y="271"/>
                  </a:lnTo>
                  <a:lnTo>
                    <a:pt x="241" y="275"/>
                  </a:lnTo>
                  <a:lnTo>
                    <a:pt x="237" y="275"/>
                  </a:lnTo>
                  <a:lnTo>
                    <a:pt x="236" y="275"/>
                  </a:lnTo>
                  <a:lnTo>
                    <a:pt x="231" y="273"/>
                  </a:lnTo>
                  <a:lnTo>
                    <a:pt x="227" y="272"/>
                  </a:lnTo>
                  <a:lnTo>
                    <a:pt x="225" y="272"/>
                  </a:lnTo>
                  <a:lnTo>
                    <a:pt x="221" y="274"/>
                  </a:lnTo>
                  <a:lnTo>
                    <a:pt x="218" y="277"/>
                  </a:lnTo>
                  <a:lnTo>
                    <a:pt x="216" y="280"/>
                  </a:lnTo>
                  <a:lnTo>
                    <a:pt x="215" y="281"/>
                  </a:lnTo>
                  <a:lnTo>
                    <a:pt x="214" y="280"/>
                  </a:lnTo>
                  <a:lnTo>
                    <a:pt x="213" y="279"/>
                  </a:lnTo>
                  <a:lnTo>
                    <a:pt x="212" y="277"/>
                  </a:lnTo>
                  <a:lnTo>
                    <a:pt x="210" y="276"/>
                  </a:lnTo>
                  <a:lnTo>
                    <a:pt x="209" y="277"/>
                  </a:lnTo>
                  <a:lnTo>
                    <a:pt x="207" y="277"/>
                  </a:lnTo>
                  <a:lnTo>
                    <a:pt x="206" y="276"/>
                  </a:lnTo>
                  <a:lnTo>
                    <a:pt x="206" y="274"/>
                  </a:lnTo>
                  <a:lnTo>
                    <a:pt x="205" y="272"/>
                  </a:lnTo>
                  <a:lnTo>
                    <a:pt x="204" y="270"/>
                  </a:lnTo>
                  <a:lnTo>
                    <a:pt x="201" y="269"/>
                  </a:lnTo>
                  <a:lnTo>
                    <a:pt x="194" y="266"/>
                  </a:lnTo>
                  <a:lnTo>
                    <a:pt x="189" y="259"/>
                  </a:lnTo>
                  <a:lnTo>
                    <a:pt x="186" y="257"/>
                  </a:lnTo>
                  <a:lnTo>
                    <a:pt x="184" y="255"/>
                  </a:lnTo>
                  <a:lnTo>
                    <a:pt x="181" y="249"/>
                  </a:lnTo>
                  <a:lnTo>
                    <a:pt x="178" y="246"/>
                  </a:lnTo>
                  <a:lnTo>
                    <a:pt x="174" y="245"/>
                  </a:lnTo>
                  <a:lnTo>
                    <a:pt x="171" y="246"/>
                  </a:lnTo>
                  <a:lnTo>
                    <a:pt x="168" y="249"/>
                  </a:lnTo>
                  <a:lnTo>
                    <a:pt x="163" y="252"/>
                  </a:lnTo>
                  <a:lnTo>
                    <a:pt x="161" y="252"/>
                  </a:lnTo>
                  <a:lnTo>
                    <a:pt x="158" y="251"/>
                  </a:lnTo>
                  <a:lnTo>
                    <a:pt x="154" y="249"/>
                  </a:lnTo>
                  <a:lnTo>
                    <a:pt x="147" y="249"/>
                  </a:lnTo>
                  <a:lnTo>
                    <a:pt x="144" y="251"/>
                  </a:lnTo>
                  <a:lnTo>
                    <a:pt x="141" y="253"/>
                  </a:lnTo>
                  <a:lnTo>
                    <a:pt x="138" y="255"/>
                  </a:lnTo>
                  <a:lnTo>
                    <a:pt x="136" y="255"/>
                  </a:lnTo>
                  <a:lnTo>
                    <a:pt x="134" y="254"/>
                  </a:lnTo>
                  <a:lnTo>
                    <a:pt x="132" y="254"/>
                  </a:lnTo>
                  <a:lnTo>
                    <a:pt x="130" y="254"/>
                  </a:lnTo>
                  <a:lnTo>
                    <a:pt x="127" y="251"/>
                  </a:lnTo>
                  <a:lnTo>
                    <a:pt x="124" y="250"/>
                  </a:lnTo>
                  <a:lnTo>
                    <a:pt x="123" y="248"/>
                  </a:lnTo>
                  <a:lnTo>
                    <a:pt x="121" y="247"/>
                  </a:lnTo>
                  <a:lnTo>
                    <a:pt x="119" y="246"/>
                  </a:lnTo>
                  <a:lnTo>
                    <a:pt x="117" y="245"/>
                  </a:lnTo>
                  <a:lnTo>
                    <a:pt x="116" y="243"/>
                  </a:lnTo>
                  <a:lnTo>
                    <a:pt x="115" y="240"/>
                  </a:lnTo>
                  <a:lnTo>
                    <a:pt x="113" y="238"/>
                  </a:lnTo>
                  <a:lnTo>
                    <a:pt x="108" y="234"/>
                  </a:lnTo>
                  <a:lnTo>
                    <a:pt x="106" y="232"/>
                  </a:lnTo>
                  <a:lnTo>
                    <a:pt x="105" y="230"/>
                  </a:lnTo>
                  <a:lnTo>
                    <a:pt x="102" y="227"/>
                  </a:lnTo>
                  <a:lnTo>
                    <a:pt x="100" y="224"/>
                  </a:lnTo>
                  <a:lnTo>
                    <a:pt x="99" y="219"/>
                  </a:lnTo>
                  <a:lnTo>
                    <a:pt x="99" y="215"/>
                  </a:lnTo>
                  <a:lnTo>
                    <a:pt x="99" y="213"/>
                  </a:lnTo>
                  <a:lnTo>
                    <a:pt x="97" y="212"/>
                  </a:lnTo>
                  <a:lnTo>
                    <a:pt x="96" y="210"/>
                  </a:lnTo>
                  <a:lnTo>
                    <a:pt x="94" y="208"/>
                  </a:lnTo>
                  <a:lnTo>
                    <a:pt x="90" y="206"/>
                  </a:lnTo>
                  <a:lnTo>
                    <a:pt x="85" y="203"/>
                  </a:lnTo>
                  <a:lnTo>
                    <a:pt x="83" y="201"/>
                  </a:lnTo>
                  <a:lnTo>
                    <a:pt x="79" y="200"/>
                  </a:lnTo>
                  <a:lnTo>
                    <a:pt x="76" y="199"/>
                  </a:lnTo>
                  <a:lnTo>
                    <a:pt x="74" y="195"/>
                  </a:lnTo>
                  <a:lnTo>
                    <a:pt x="74" y="193"/>
                  </a:lnTo>
                  <a:lnTo>
                    <a:pt x="71" y="190"/>
                  </a:lnTo>
                  <a:lnTo>
                    <a:pt x="70" y="188"/>
                  </a:lnTo>
                  <a:lnTo>
                    <a:pt x="70" y="186"/>
                  </a:lnTo>
                  <a:lnTo>
                    <a:pt x="72" y="181"/>
                  </a:lnTo>
                  <a:lnTo>
                    <a:pt x="69" y="178"/>
                  </a:lnTo>
                  <a:lnTo>
                    <a:pt x="65" y="176"/>
                  </a:lnTo>
                  <a:lnTo>
                    <a:pt x="63" y="173"/>
                  </a:lnTo>
                  <a:lnTo>
                    <a:pt x="61" y="171"/>
                  </a:lnTo>
                  <a:lnTo>
                    <a:pt x="56" y="167"/>
                  </a:lnTo>
                  <a:lnTo>
                    <a:pt x="46" y="162"/>
                  </a:lnTo>
                  <a:lnTo>
                    <a:pt x="40" y="158"/>
                  </a:lnTo>
                  <a:lnTo>
                    <a:pt x="37" y="155"/>
                  </a:lnTo>
                  <a:lnTo>
                    <a:pt x="34" y="152"/>
                  </a:lnTo>
                  <a:lnTo>
                    <a:pt x="34" y="151"/>
                  </a:lnTo>
                  <a:lnTo>
                    <a:pt x="36" y="149"/>
                  </a:lnTo>
                  <a:lnTo>
                    <a:pt x="36" y="146"/>
                  </a:lnTo>
                  <a:lnTo>
                    <a:pt x="34" y="143"/>
                  </a:lnTo>
                  <a:lnTo>
                    <a:pt x="28" y="138"/>
                  </a:lnTo>
                  <a:lnTo>
                    <a:pt x="23" y="133"/>
                  </a:lnTo>
                  <a:lnTo>
                    <a:pt x="19" y="131"/>
                  </a:lnTo>
                  <a:lnTo>
                    <a:pt x="11" y="130"/>
                  </a:lnTo>
                  <a:lnTo>
                    <a:pt x="7" y="129"/>
                  </a:lnTo>
                  <a:lnTo>
                    <a:pt x="5" y="128"/>
                  </a:lnTo>
                  <a:lnTo>
                    <a:pt x="2" y="125"/>
                  </a:lnTo>
                  <a:lnTo>
                    <a:pt x="1" y="122"/>
                  </a:lnTo>
                  <a:lnTo>
                    <a:pt x="2" y="117"/>
                  </a:lnTo>
                  <a:lnTo>
                    <a:pt x="2" y="116"/>
                  </a:lnTo>
                  <a:lnTo>
                    <a:pt x="0" y="115"/>
                  </a:lnTo>
                  <a:lnTo>
                    <a:pt x="1" y="114"/>
                  </a:lnTo>
                  <a:lnTo>
                    <a:pt x="2" y="113"/>
                  </a:lnTo>
                  <a:lnTo>
                    <a:pt x="5" y="110"/>
                  </a:lnTo>
                  <a:lnTo>
                    <a:pt x="13" y="108"/>
                  </a:lnTo>
                  <a:lnTo>
                    <a:pt x="13" y="108"/>
                  </a:lnTo>
                  <a:lnTo>
                    <a:pt x="13" y="104"/>
                  </a:lnTo>
                  <a:lnTo>
                    <a:pt x="13" y="103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4"/>
                  </a:lnTo>
                  <a:lnTo>
                    <a:pt x="17" y="92"/>
                  </a:lnTo>
                  <a:lnTo>
                    <a:pt x="18" y="91"/>
                  </a:lnTo>
                  <a:lnTo>
                    <a:pt x="20" y="89"/>
                  </a:lnTo>
                  <a:lnTo>
                    <a:pt x="21" y="88"/>
                  </a:lnTo>
                  <a:lnTo>
                    <a:pt x="21" y="85"/>
                  </a:lnTo>
                  <a:lnTo>
                    <a:pt x="21" y="80"/>
                  </a:lnTo>
                  <a:lnTo>
                    <a:pt x="22" y="78"/>
                  </a:lnTo>
                  <a:lnTo>
                    <a:pt x="26" y="73"/>
                  </a:lnTo>
                  <a:lnTo>
                    <a:pt x="28" y="71"/>
                  </a:lnTo>
                  <a:lnTo>
                    <a:pt x="28" y="69"/>
                  </a:lnTo>
                  <a:lnTo>
                    <a:pt x="28" y="67"/>
                  </a:lnTo>
                  <a:lnTo>
                    <a:pt x="28" y="65"/>
                  </a:lnTo>
                  <a:lnTo>
                    <a:pt x="30" y="63"/>
                  </a:lnTo>
                  <a:lnTo>
                    <a:pt x="31" y="62"/>
                  </a:lnTo>
                  <a:lnTo>
                    <a:pt x="34" y="62"/>
                  </a:lnTo>
                  <a:lnTo>
                    <a:pt x="37" y="62"/>
                  </a:lnTo>
                  <a:lnTo>
                    <a:pt x="53" y="58"/>
                  </a:lnTo>
                  <a:lnTo>
                    <a:pt x="55" y="59"/>
                  </a:lnTo>
                  <a:lnTo>
                    <a:pt x="56" y="61"/>
                  </a:lnTo>
                  <a:lnTo>
                    <a:pt x="56" y="64"/>
                  </a:lnTo>
                  <a:lnTo>
                    <a:pt x="56" y="66"/>
                  </a:lnTo>
                  <a:lnTo>
                    <a:pt x="57" y="67"/>
                  </a:lnTo>
                  <a:lnTo>
                    <a:pt x="60" y="68"/>
                  </a:lnTo>
                  <a:lnTo>
                    <a:pt x="62" y="71"/>
                  </a:lnTo>
                  <a:lnTo>
                    <a:pt x="63" y="72"/>
                  </a:lnTo>
                  <a:lnTo>
                    <a:pt x="65" y="73"/>
                  </a:lnTo>
                  <a:lnTo>
                    <a:pt x="77" y="88"/>
                  </a:lnTo>
                  <a:lnTo>
                    <a:pt x="81" y="89"/>
                  </a:lnTo>
                  <a:lnTo>
                    <a:pt x="85" y="89"/>
                  </a:lnTo>
                  <a:lnTo>
                    <a:pt x="91" y="86"/>
                  </a:lnTo>
                  <a:lnTo>
                    <a:pt x="94" y="85"/>
                  </a:lnTo>
                  <a:lnTo>
                    <a:pt x="117" y="86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24" y="92"/>
                  </a:lnTo>
                  <a:lnTo>
                    <a:pt x="126" y="94"/>
                  </a:lnTo>
                  <a:lnTo>
                    <a:pt x="151" y="94"/>
                  </a:lnTo>
                  <a:lnTo>
                    <a:pt x="150" y="92"/>
                  </a:lnTo>
                  <a:lnTo>
                    <a:pt x="150" y="90"/>
                  </a:lnTo>
                  <a:lnTo>
                    <a:pt x="154" y="87"/>
                  </a:lnTo>
                  <a:lnTo>
                    <a:pt x="155" y="86"/>
                  </a:lnTo>
                  <a:lnTo>
                    <a:pt x="155" y="86"/>
                  </a:lnTo>
                  <a:lnTo>
                    <a:pt x="156" y="85"/>
                  </a:lnTo>
                  <a:lnTo>
                    <a:pt x="160" y="83"/>
                  </a:lnTo>
                  <a:lnTo>
                    <a:pt x="164" y="82"/>
                  </a:lnTo>
                  <a:lnTo>
                    <a:pt x="171" y="80"/>
                  </a:lnTo>
                  <a:lnTo>
                    <a:pt x="174" y="78"/>
                  </a:lnTo>
                  <a:lnTo>
                    <a:pt x="175" y="75"/>
                  </a:lnTo>
                  <a:lnTo>
                    <a:pt x="176" y="70"/>
                  </a:lnTo>
                  <a:lnTo>
                    <a:pt x="176" y="70"/>
                  </a:lnTo>
                  <a:lnTo>
                    <a:pt x="178" y="68"/>
                  </a:lnTo>
                  <a:lnTo>
                    <a:pt x="187" y="64"/>
                  </a:lnTo>
                  <a:lnTo>
                    <a:pt x="188" y="63"/>
                  </a:lnTo>
                  <a:lnTo>
                    <a:pt x="203" y="73"/>
                  </a:lnTo>
                  <a:lnTo>
                    <a:pt x="212" y="81"/>
                  </a:lnTo>
                  <a:lnTo>
                    <a:pt x="212" y="81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13" y="81"/>
                  </a:lnTo>
                  <a:lnTo>
                    <a:pt x="214" y="81"/>
                  </a:lnTo>
                  <a:lnTo>
                    <a:pt x="215" y="81"/>
                  </a:lnTo>
                  <a:lnTo>
                    <a:pt x="218" y="80"/>
                  </a:lnTo>
                  <a:lnTo>
                    <a:pt x="225" y="80"/>
                  </a:lnTo>
                  <a:lnTo>
                    <a:pt x="227" y="79"/>
                  </a:lnTo>
                  <a:lnTo>
                    <a:pt x="241" y="65"/>
                  </a:lnTo>
                  <a:lnTo>
                    <a:pt x="245" y="61"/>
                  </a:lnTo>
                  <a:lnTo>
                    <a:pt x="245" y="60"/>
                  </a:lnTo>
                  <a:lnTo>
                    <a:pt x="247" y="57"/>
                  </a:lnTo>
                  <a:lnTo>
                    <a:pt x="249" y="52"/>
                  </a:lnTo>
                  <a:lnTo>
                    <a:pt x="250" y="51"/>
                  </a:lnTo>
                  <a:lnTo>
                    <a:pt x="265" y="39"/>
                  </a:lnTo>
                  <a:lnTo>
                    <a:pt x="265" y="37"/>
                  </a:lnTo>
                  <a:lnTo>
                    <a:pt x="265" y="37"/>
                  </a:lnTo>
                  <a:lnTo>
                    <a:pt x="264" y="32"/>
                  </a:lnTo>
                  <a:lnTo>
                    <a:pt x="263" y="30"/>
                  </a:lnTo>
                  <a:lnTo>
                    <a:pt x="263" y="26"/>
                  </a:lnTo>
                  <a:lnTo>
                    <a:pt x="263" y="21"/>
                  </a:lnTo>
                  <a:lnTo>
                    <a:pt x="263" y="18"/>
                  </a:lnTo>
                  <a:lnTo>
                    <a:pt x="263" y="18"/>
                  </a:lnTo>
                  <a:lnTo>
                    <a:pt x="263" y="17"/>
                  </a:lnTo>
                  <a:lnTo>
                    <a:pt x="263" y="17"/>
                  </a:lnTo>
                  <a:lnTo>
                    <a:pt x="254" y="7"/>
                  </a:lnTo>
                  <a:lnTo>
                    <a:pt x="276" y="7"/>
                  </a:lnTo>
                  <a:lnTo>
                    <a:pt x="276" y="6"/>
                  </a:lnTo>
                  <a:lnTo>
                    <a:pt x="276" y="6"/>
                  </a:lnTo>
                  <a:lnTo>
                    <a:pt x="276" y="5"/>
                  </a:lnTo>
                  <a:lnTo>
                    <a:pt x="275" y="5"/>
                  </a:lnTo>
                  <a:lnTo>
                    <a:pt x="275" y="3"/>
                  </a:lnTo>
                  <a:lnTo>
                    <a:pt x="275" y="2"/>
                  </a:lnTo>
                  <a:lnTo>
                    <a:pt x="275" y="2"/>
                  </a:lnTo>
                  <a:lnTo>
                    <a:pt x="275" y="1"/>
                  </a:lnTo>
                  <a:lnTo>
                    <a:pt x="275" y="1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75" y="0"/>
                  </a:lnTo>
                  <a:lnTo>
                    <a:pt x="291" y="0"/>
                  </a:lnTo>
                  <a:lnTo>
                    <a:pt x="291" y="3"/>
                  </a:lnTo>
                  <a:lnTo>
                    <a:pt x="289" y="10"/>
                  </a:lnTo>
                  <a:lnTo>
                    <a:pt x="289" y="13"/>
                  </a:lnTo>
                  <a:lnTo>
                    <a:pt x="288" y="18"/>
                  </a:lnTo>
                  <a:lnTo>
                    <a:pt x="288" y="18"/>
                  </a:lnTo>
                  <a:lnTo>
                    <a:pt x="288" y="19"/>
                  </a:lnTo>
                  <a:lnTo>
                    <a:pt x="287" y="19"/>
                  </a:lnTo>
                  <a:lnTo>
                    <a:pt x="287" y="20"/>
                  </a:lnTo>
                  <a:lnTo>
                    <a:pt x="287" y="20"/>
                  </a:lnTo>
                  <a:lnTo>
                    <a:pt x="286" y="20"/>
                  </a:lnTo>
                  <a:lnTo>
                    <a:pt x="286" y="21"/>
                  </a:lnTo>
                  <a:lnTo>
                    <a:pt x="290" y="45"/>
                  </a:lnTo>
                  <a:lnTo>
                    <a:pt x="289" y="46"/>
                  </a:lnTo>
                  <a:lnTo>
                    <a:pt x="289" y="46"/>
                  </a:lnTo>
                  <a:lnTo>
                    <a:pt x="289" y="47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9" y="49"/>
                  </a:lnTo>
                  <a:lnTo>
                    <a:pt x="295" y="51"/>
                  </a:lnTo>
                  <a:lnTo>
                    <a:pt x="296" y="51"/>
                  </a:lnTo>
                  <a:lnTo>
                    <a:pt x="296" y="51"/>
                  </a:lnTo>
                  <a:lnTo>
                    <a:pt x="299" y="54"/>
                  </a:lnTo>
                  <a:lnTo>
                    <a:pt x="312" y="66"/>
                  </a:lnTo>
                  <a:lnTo>
                    <a:pt x="313" y="67"/>
                  </a:lnTo>
                  <a:lnTo>
                    <a:pt x="315" y="70"/>
                  </a:lnTo>
                  <a:lnTo>
                    <a:pt x="315" y="71"/>
                  </a:lnTo>
                  <a:lnTo>
                    <a:pt x="315" y="71"/>
                  </a:lnTo>
                  <a:lnTo>
                    <a:pt x="315" y="72"/>
                  </a:lnTo>
                  <a:lnTo>
                    <a:pt x="315" y="74"/>
                  </a:lnTo>
                  <a:lnTo>
                    <a:pt x="315" y="75"/>
                  </a:lnTo>
                  <a:lnTo>
                    <a:pt x="315" y="76"/>
                  </a:lnTo>
                  <a:lnTo>
                    <a:pt x="315" y="77"/>
                  </a:lnTo>
                  <a:lnTo>
                    <a:pt x="315" y="77"/>
                  </a:lnTo>
                  <a:lnTo>
                    <a:pt x="315" y="77"/>
                  </a:lnTo>
                  <a:lnTo>
                    <a:pt x="315" y="7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4" name="Freeform 1124">
              <a:extLst>
                <a:ext uri="{FF2B5EF4-FFF2-40B4-BE49-F238E27FC236}">
                  <a16:creationId xmlns:a16="http://schemas.microsoft.com/office/drawing/2014/main" id="{165EEF1A-3333-D572-FCE1-F52A4924DC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35734" y="10962907"/>
              <a:ext cx="54952" cy="71439"/>
            </a:xfrm>
            <a:custGeom>
              <a:avLst/>
              <a:gdLst>
                <a:gd name="T0" fmla="*/ 37 w 44"/>
                <a:gd name="T1" fmla="*/ 7 h 57"/>
                <a:gd name="T2" fmla="*/ 38 w 44"/>
                <a:gd name="T3" fmla="*/ 8 h 57"/>
                <a:gd name="T4" fmla="*/ 41 w 44"/>
                <a:gd name="T5" fmla="*/ 9 h 57"/>
                <a:gd name="T6" fmla="*/ 41 w 44"/>
                <a:gd name="T7" fmla="*/ 13 h 57"/>
                <a:gd name="T8" fmla="*/ 41 w 44"/>
                <a:gd name="T9" fmla="*/ 16 h 57"/>
                <a:gd name="T10" fmla="*/ 40 w 44"/>
                <a:gd name="T11" fmla="*/ 19 h 57"/>
                <a:gd name="T12" fmla="*/ 41 w 44"/>
                <a:gd name="T13" fmla="*/ 21 h 57"/>
                <a:gd name="T14" fmla="*/ 41 w 44"/>
                <a:gd name="T15" fmla="*/ 25 h 57"/>
                <a:gd name="T16" fmla="*/ 43 w 44"/>
                <a:gd name="T17" fmla="*/ 27 h 57"/>
                <a:gd name="T18" fmla="*/ 43 w 44"/>
                <a:gd name="T19" fmla="*/ 39 h 57"/>
                <a:gd name="T20" fmla="*/ 41 w 44"/>
                <a:gd name="T21" fmla="*/ 38 h 57"/>
                <a:gd name="T22" fmla="*/ 40 w 44"/>
                <a:gd name="T23" fmla="*/ 38 h 57"/>
                <a:gd name="T24" fmla="*/ 39 w 44"/>
                <a:gd name="T25" fmla="*/ 38 h 57"/>
                <a:gd name="T26" fmla="*/ 38 w 44"/>
                <a:gd name="T27" fmla="*/ 43 h 57"/>
                <a:gd name="T28" fmla="*/ 37 w 44"/>
                <a:gd name="T29" fmla="*/ 51 h 57"/>
                <a:gd name="T30" fmla="*/ 38 w 44"/>
                <a:gd name="T31" fmla="*/ 56 h 57"/>
                <a:gd name="T32" fmla="*/ 31 w 44"/>
                <a:gd name="T33" fmla="*/ 56 h 57"/>
                <a:gd name="T34" fmla="*/ 22 w 44"/>
                <a:gd name="T35" fmla="*/ 55 h 57"/>
                <a:gd name="T36" fmla="*/ 16 w 44"/>
                <a:gd name="T37" fmla="*/ 53 h 57"/>
                <a:gd name="T38" fmla="*/ 9 w 44"/>
                <a:gd name="T39" fmla="*/ 48 h 57"/>
                <a:gd name="T40" fmla="*/ 5 w 44"/>
                <a:gd name="T41" fmla="*/ 42 h 57"/>
                <a:gd name="T42" fmla="*/ 4 w 44"/>
                <a:gd name="T43" fmla="*/ 37 h 57"/>
                <a:gd name="T44" fmla="*/ 1 w 44"/>
                <a:gd name="T45" fmla="*/ 37 h 57"/>
                <a:gd name="T46" fmla="*/ 0 w 44"/>
                <a:gd name="T47" fmla="*/ 36 h 57"/>
                <a:gd name="T48" fmla="*/ 0 w 44"/>
                <a:gd name="T49" fmla="*/ 31 h 57"/>
                <a:gd name="T50" fmla="*/ 0 w 44"/>
                <a:gd name="T51" fmla="*/ 25 h 57"/>
                <a:gd name="T52" fmla="*/ 0 w 44"/>
                <a:gd name="T53" fmla="*/ 23 h 57"/>
                <a:gd name="T54" fmla="*/ 5 w 44"/>
                <a:gd name="T55" fmla="*/ 16 h 57"/>
                <a:gd name="T56" fmla="*/ 8 w 44"/>
                <a:gd name="T57" fmla="*/ 12 h 57"/>
                <a:gd name="T58" fmla="*/ 10 w 44"/>
                <a:gd name="T59" fmla="*/ 8 h 57"/>
                <a:gd name="T60" fmla="*/ 14 w 44"/>
                <a:gd name="T61" fmla="*/ 3 h 57"/>
                <a:gd name="T62" fmla="*/ 18 w 44"/>
                <a:gd name="T63" fmla="*/ 0 h 57"/>
                <a:gd name="T64" fmla="*/ 19 w 44"/>
                <a:gd name="T65" fmla="*/ 0 h 57"/>
                <a:gd name="T66" fmla="*/ 20 w 44"/>
                <a:gd name="T67" fmla="*/ 0 h 57"/>
                <a:gd name="T68" fmla="*/ 28 w 44"/>
                <a:gd name="T69" fmla="*/ 4 h 57"/>
                <a:gd name="T70" fmla="*/ 35 w 44"/>
                <a:gd name="T71" fmla="*/ 8 h 57"/>
                <a:gd name="T72" fmla="*/ 36 w 44"/>
                <a:gd name="T73" fmla="*/ 8 h 57"/>
                <a:gd name="T74" fmla="*/ 37 w 44"/>
                <a:gd name="T75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4" h="57">
                  <a:moveTo>
                    <a:pt x="37" y="7"/>
                  </a:moveTo>
                  <a:lnTo>
                    <a:pt x="38" y="8"/>
                  </a:lnTo>
                  <a:lnTo>
                    <a:pt x="41" y="9"/>
                  </a:lnTo>
                  <a:lnTo>
                    <a:pt x="41" y="13"/>
                  </a:lnTo>
                  <a:lnTo>
                    <a:pt x="41" y="16"/>
                  </a:lnTo>
                  <a:lnTo>
                    <a:pt x="40" y="19"/>
                  </a:lnTo>
                  <a:lnTo>
                    <a:pt x="41" y="21"/>
                  </a:lnTo>
                  <a:lnTo>
                    <a:pt x="41" y="25"/>
                  </a:lnTo>
                  <a:lnTo>
                    <a:pt x="43" y="27"/>
                  </a:lnTo>
                  <a:lnTo>
                    <a:pt x="43" y="39"/>
                  </a:lnTo>
                  <a:lnTo>
                    <a:pt x="41" y="38"/>
                  </a:lnTo>
                  <a:lnTo>
                    <a:pt x="40" y="38"/>
                  </a:lnTo>
                  <a:lnTo>
                    <a:pt x="39" y="38"/>
                  </a:lnTo>
                  <a:lnTo>
                    <a:pt x="38" y="43"/>
                  </a:lnTo>
                  <a:lnTo>
                    <a:pt x="37" y="51"/>
                  </a:lnTo>
                  <a:lnTo>
                    <a:pt x="38" y="56"/>
                  </a:lnTo>
                  <a:lnTo>
                    <a:pt x="31" y="56"/>
                  </a:lnTo>
                  <a:lnTo>
                    <a:pt x="22" y="55"/>
                  </a:lnTo>
                  <a:lnTo>
                    <a:pt x="16" y="53"/>
                  </a:lnTo>
                  <a:lnTo>
                    <a:pt x="9" y="48"/>
                  </a:lnTo>
                  <a:lnTo>
                    <a:pt x="5" y="42"/>
                  </a:lnTo>
                  <a:lnTo>
                    <a:pt x="4" y="37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1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5" y="16"/>
                  </a:lnTo>
                  <a:lnTo>
                    <a:pt x="8" y="12"/>
                  </a:lnTo>
                  <a:lnTo>
                    <a:pt x="10" y="8"/>
                  </a:lnTo>
                  <a:lnTo>
                    <a:pt x="14" y="3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8" y="4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5" name="Freeform 1126">
              <a:extLst>
                <a:ext uri="{FF2B5EF4-FFF2-40B4-BE49-F238E27FC236}">
                  <a16:creationId xmlns:a16="http://schemas.microsoft.com/office/drawing/2014/main" id="{E297B12C-5B9B-D73E-52E3-61F0762E6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3340" y="8951667"/>
              <a:ext cx="423128" cy="659423"/>
            </a:xfrm>
            <a:custGeom>
              <a:avLst/>
              <a:gdLst>
                <a:gd name="T0" fmla="*/ 338 w 339"/>
                <a:gd name="T1" fmla="*/ 196 h 531"/>
                <a:gd name="T2" fmla="*/ 338 w 339"/>
                <a:gd name="T3" fmla="*/ 260 h 531"/>
                <a:gd name="T4" fmla="*/ 326 w 339"/>
                <a:gd name="T5" fmla="*/ 261 h 531"/>
                <a:gd name="T6" fmla="*/ 304 w 339"/>
                <a:gd name="T7" fmla="*/ 268 h 531"/>
                <a:gd name="T8" fmla="*/ 300 w 339"/>
                <a:gd name="T9" fmla="*/ 284 h 531"/>
                <a:gd name="T10" fmla="*/ 296 w 339"/>
                <a:gd name="T11" fmla="*/ 295 h 531"/>
                <a:gd name="T12" fmla="*/ 287 w 339"/>
                <a:gd name="T13" fmla="*/ 300 h 531"/>
                <a:gd name="T14" fmla="*/ 291 w 339"/>
                <a:gd name="T15" fmla="*/ 311 h 531"/>
                <a:gd name="T16" fmla="*/ 286 w 339"/>
                <a:gd name="T17" fmla="*/ 317 h 531"/>
                <a:gd name="T18" fmla="*/ 278 w 339"/>
                <a:gd name="T19" fmla="*/ 324 h 531"/>
                <a:gd name="T20" fmla="*/ 282 w 339"/>
                <a:gd name="T21" fmla="*/ 338 h 531"/>
                <a:gd name="T22" fmla="*/ 271 w 339"/>
                <a:gd name="T23" fmla="*/ 351 h 531"/>
                <a:gd name="T24" fmla="*/ 272 w 339"/>
                <a:gd name="T25" fmla="*/ 361 h 531"/>
                <a:gd name="T26" fmla="*/ 288 w 339"/>
                <a:gd name="T27" fmla="*/ 365 h 531"/>
                <a:gd name="T28" fmla="*/ 291 w 339"/>
                <a:gd name="T29" fmla="*/ 382 h 531"/>
                <a:gd name="T30" fmla="*/ 295 w 339"/>
                <a:gd name="T31" fmla="*/ 399 h 531"/>
                <a:gd name="T32" fmla="*/ 304 w 339"/>
                <a:gd name="T33" fmla="*/ 405 h 531"/>
                <a:gd name="T34" fmla="*/ 301 w 339"/>
                <a:gd name="T35" fmla="*/ 419 h 531"/>
                <a:gd name="T36" fmla="*/ 282 w 339"/>
                <a:gd name="T37" fmla="*/ 419 h 531"/>
                <a:gd name="T38" fmla="*/ 275 w 339"/>
                <a:gd name="T39" fmla="*/ 423 h 531"/>
                <a:gd name="T40" fmla="*/ 265 w 339"/>
                <a:gd name="T41" fmla="*/ 431 h 531"/>
                <a:gd name="T42" fmla="*/ 261 w 339"/>
                <a:gd name="T43" fmla="*/ 441 h 531"/>
                <a:gd name="T44" fmla="*/ 251 w 339"/>
                <a:gd name="T45" fmla="*/ 449 h 531"/>
                <a:gd name="T46" fmla="*/ 232 w 339"/>
                <a:gd name="T47" fmla="*/ 469 h 531"/>
                <a:gd name="T48" fmla="*/ 213 w 339"/>
                <a:gd name="T49" fmla="*/ 476 h 531"/>
                <a:gd name="T50" fmla="*/ 191 w 339"/>
                <a:gd name="T51" fmla="*/ 480 h 531"/>
                <a:gd name="T52" fmla="*/ 174 w 339"/>
                <a:gd name="T53" fmla="*/ 485 h 531"/>
                <a:gd name="T54" fmla="*/ 180 w 339"/>
                <a:gd name="T55" fmla="*/ 494 h 531"/>
                <a:gd name="T56" fmla="*/ 170 w 339"/>
                <a:gd name="T57" fmla="*/ 505 h 531"/>
                <a:gd name="T58" fmla="*/ 161 w 339"/>
                <a:gd name="T59" fmla="*/ 512 h 531"/>
                <a:gd name="T60" fmla="*/ 130 w 339"/>
                <a:gd name="T61" fmla="*/ 516 h 531"/>
                <a:gd name="T62" fmla="*/ 117 w 339"/>
                <a:gd name="T63" fmla="*/ 523 h 531"/>
                <a:gd name="T64" fmla="*/ 101 w 339"/>
                <a:gd name="T65" fmla="*/ 521 h 531"/>
                <a:gd name="T66" fmla="*/ 96 w 339"/>
                <a:gd name="T67" fmla="*/ 520 h 531"/>
                <a:gd name="T68" fmla="*/ 77 w 339"/>
                <a:gd name="T69" fmla="*/ 530 h 531"/>
                <a:gd name="T70" fmla="*/ 68 w 339"/>
                <a:gd name="T71" fmla="*/ 524 h 531"/>
                <a:gd name="T72" fmla="*/ 61 w 339"/>
                <a:gd name="T73" fmla="*/ 510 h 531"/>
                <a:gd name="T74" fmla="*/ 45 w 339"/>
                <a:gd name="T75" fmla="*/ 486 h 531"/>
                <a:gd name="T76" fmla="*/ 27 w 339"/>
                <a:gd name="T77" fmla="*/ 471 h 531"/>
                <a:gd name="T78" fmla="*/ 20 w 339"/>
                <a:gd name="T79" fmla="*/ 455 h 531"/>
                <a:gd name="T80" fmla="*/ 45 w 339"/>
                <a:gd name="T81" fmla="*/ 450 h 531"/>
                <a:gd name="T82" fmla="*/ 67 w 339"/>
                <a:gd name="T83" fmla="*/ 450 h 531"/>
                <a:gd name="T84" fmla="*/ 56 w 339"/>
                <a:gd name="T85" fmla="*/ 433 h 531"/>
                <a:gd name="T86" fmla="*/ 52 w 339"/>
                <a:gd name="T87" fmla="*/ 404 h 531"/>
                <a:gd name="T88" fmla="*/ 52 w 339"/>
                <a:gd name="T89" fmla="*/ 386 h 531"/>
                <a:gd name="T90" fmla="*/ 42 w 339"/>
                <a:gd name="T91" fmla="*/ 363 h 531"/>
                <a:gd name="T92" fmla="*/ 26 w 339"/>
                <a:gd name="T93" fmla="*/ 348 h 531"/>
                <a:gd name="T94" fmla="*/ 2 w 339"/>
                <a:gd name="T95" fmla="*/ 313 h 531"/>
                <a:gd name="T96" fmla="*/ 24 w 339"/>
                <a:gd name="T97" fmla="*/ 270 h 531"/>
                <a:gd name="T98" fmla="*/ 67 w 339"/>
                <a:gd name="T99" fmla="*/ 205 h 531"/>
                <a:gd name="T100" fmla="*/ 73 w 339"/>
                <a:gd name="T101" fmla="*/ 135 h 531"/>
                <a:gd name="T102" fmla="*/ 80 w 339"/>
                <a:gd name="T103" fmla="*/ 104 h 531"/>
                <a:gd name="T104" fmla="*/ 59 w 339"/>
                <a:gd name="T105" fmla="*/ 70 h 531"/>
                <a:gd name="T106" fmla="*/ 53 w 339"/>
                <a:gd name="T107" fmla="*/ 35 h 531"/>
                <a:gd name="T108" fmla="*/ 92 w 339"/>
                <a:gd name="T109" fmla="*/ 6 h 531"/>
                <a:gd name="T110" fmla="*/ 169 w 339"/>
                <a:gd name="T111" fmla="*/ 46 h 531"/>
                <a:gd name="T112" fmla="*/ 246 w 339"/>
                <a:gd name="T113" fmla="*/ 87 h 531"/>
                <a:gd name="T114" fmla="*/ 323 w 339"/>
                <a:gd name="T115" fmla="*/ 127 h 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9" h="531">
                  <a:moveTo>
                    <a:pt x="338" y="135"/>
                  </a:moveTo>
                  <a:lnTo>
                    <a:pt x="338" y="150"/>
                  </a:lnTo>
                  <a:lnTo>
                    <a:pt x="338" y="165"/>
                  </a:lnTo>
                  <a:lnTo>
                    <a:pt x="338" y="180"/>
                  </a:lnTo>
                  <a:lnTo>
                    <a:pt x="338" y="196"/>
                  </a:lnTo>
                  <a:lnTo>
                    <a:pt x="338" y="210"/>
                  </a:lnTo>
                  <a:lnTo>
                    <a:pt x="338" y="225"/>
                  </a:lnTo>
                  <a:lnTo>
                    <a:pt x="338" y="239"/>
                  </a:lnTo>
                  <a:lnTo>
                    <a:pt x="338" y="255"/>
                  </a:lnTo>
                  <a:lnTo>
                    <a:pt x="338" y="260"/>
                  </a:lnTo>
                  <a:lnTo>
                    <a:pt x="338" y="261"/>
                  </a:lnTo>
                  <a:lnTo>
                    <a:pt x="338" y="261"/>
                  </a:lnTo>
                  <a:lnTo>
                    <a:pt x="337" y="262"/>
                  </a:lnTo>
                  <a:lnTo>
                    <a:pt x="329" y="261"/>
                  </a:lnTo>
                  <a:lnTo>
                    <a:pt x="326" y="261"/>
                  </a:lnTo>
                  <a:lnTo>
                    <a:pt x="321" y="261"/>
                  </a:lnTo>
                  <a:lnTo>
                    <a:pt x="314" y="262"/>
                  </a:lnTo>
                  <a:lnTo>
                    <a:pt x="310" y="262"/>
                  </a:lnTo>
                  <a:lnTo>
                    <a:pt x="307" y="265"/>
                  </a:lnTo>
                  <a:lnTo>
                    <a:pt x="304" y="268"/>
                  </a:lnTo>
                  <a:lnTo>
                    <a:pt x="306" y="275"/>
                  </a:lnTo>
                  <a:lnTo>
                    <a:pt x="305" y="277"/>
                  </a:lnTo>
                  <a:lnTo>
                    <a:pt x="304" y="280"/>
                  </a:lnTo>
                  <a:lnTo>
                    <a:pt x="302" y="282"/>
                  </a:lnTo>
                  <a:lnTo>
                    <a:pt x="300" y="284"/>
                  </a:lnTo>
                  <a:lnTo>
                    <a:pt x="299" y="285"/>
                  </a:lnTo>
                  <a:lnTo>
                    <a:pt x="297" y="289"/>
                  </a:lnTo>
                  <a:lnTo>
                    <a:pt x="296" y="290"/>
                  </a:lnTo>
                  <a:lnTo>
                    <a:pt x="297" y="292"/>
                  </a:lnTo>
                  <a:lnTo>
                    <a:pt x="296" y="295"/>
                  </a:lnTo>
                  <a:lnTo>
                    <a:pt x="295" y="296"/>
                  </a:lnTo>
                  <a:lnTo>
                    <a:pt x="292" y="296"/>
                  </a:lnTo>
                  <a:lnTo>
                    <a:pt x="289" y="298"/>
                  </a:lnTo>
                  <a:lnTo>
                    <a:pt x="288" y="299"/>
                  </a:lnTo>
                  <a:lnTo>
                    <a:pt x="287" y="300"/>
                  </a:lnTo>
                  <a:lnTo>
                    <a:pt x="287" y="302"/>
                  </a:lnTo>
                  <a:lnTo>
                    <a:pt x="288" y="304"/>
                  </a:lnTo>
                  <a:lnTo>
                    <a:pt x="289" y="307"/>
                  </a:lnTo>
                  <a:lnTo>
                    <a:pt x="289" y="309"/>
                  </a:lnTo>
                  <a:lnTo>
                    <a:pt x="291" y="311"/>
                  </a:lnTo>
                  <a:lnTo>
                    <a:pt x="292" y="312"/>
                  </a:lnTo>
                  <a:lnTo>
                    <a:pt x="292" y="313"/>
                  </a:lnTo>
                  <a:lnTo>
                    <a:pt x="291" y="314"/>
                  </a:lnTo>
                  <a:lnTo>
                    <a:pt x="287" y="317"/>
                  </a:lnTo>
                  <a:lnTo>
                    <a:pt x="286" y="317"/>
                  </a:lnTo>
                  <a:lnTo>
                    <a:pt x="284" y="318"/>
                  </a:lnTo>
                  <a:lnTo>
                    <a:pt x="283" y="319"/>
                  </a:lnTo>
                  <a:lnTo>
                    <a:pt x="280" y="321"/>
                  </a:lnTo>
                  <a:lnTo>
                    <a:pt x="279" y="323"/>
                  </a:lnTo>
                  <a:lnTo>
                    <a:pt x="278" y="324"/>
                  </a:lnTo>
                  <a:lnTo>
                    <a:pt x="278" y="327"/>
                  </a:lnTo>
                  <a:lnTo>
                    <a:pt x="280" y="331"/>
                  </a:lnTo>
                  <a:lnTo>
                    <a:pt x="281" y="333"/>
                  </a:lnTo>
                  <a:lnTo>
                    <a:pt x="281" y="336"/>
                  </a:lnTo>
                  <a:lnTo>
                    <a:pt x="282" y="338"/>
                  </a:lnTo>
                  <a:lnTo>
                    <a:pt x="282" y="340"/>
                  </a:lnTo>
                  <a:lnTo>
                    <a:pt x="281" y="342"/>
                  </a:lnTo>
                  <a:lnTo>
                    <a:pt x="280" y="344"/>
                  </a:lnTo>
                  <a:lnTo>
                    <a:pt x="274" y="347"/>
                  </a:lnTo>
                  <a:lnTo>
                    <a:pt x="271" y="351"/>
                  </a:lnTo>
                  <a:lnTo>
                    <a:pt x="270" y="355"/>
                  </a:lnTo>
                  <a:lnTo>
                    <a:pt x="269" y="358"/>
                  </a:lnTo>
                  <a:lnTo>
                    <a:pt x="270" y="359"/>
                  </a:lnTo>
                  <a:lnTo>
                    <a:pt x="271" y="361"/>
                  </a:lnTo>
                  <a:lnTo>
                    <a:pt x="272" y="361"/>
                  </a:lnTo>
                  <a:lnTo>
                    <a:pt x="275" y="362"/>
                  </a:lnTo>
                  <a:lnTo>
                    <a:pt x="278" y="361"/>
                  </a:lnTo>
                  <a:lnTo>
                    <a:pt x="282" y="361"/>
                  </a:lnTo>
                  <a:lnTo>
                    <a:pt x="286" y="362"/>
                  </a:lnTo>
                  <a:lnTo>
                    <a:pt x="288" y="365"/>
                  </a:lnTo>
                  <a:lnTo>
                    <a:pt x="287" y="369"/>
                  </a:lnTo>
                  <a:lnTo>
                    <a:pt x="289" y="374"/>
                  </a:lnTo>
                  <a:lnTo>
                    <a:pt x="290" y="380"/>
                  </a:lnTo>
                  <a:lnTo>
                    <a:pt x="290" y="381"/>
                  </a:lnTo>
                  <a:lnTo>
                    <a:pt x="291" y="382"/>
                  </a:lnTo>
                  <a:lnTo>
                    <a:pt x="292" y="382"/>
                  </a:lnTo>
                  <a:lnTo>
                    <a:pt x="293" y="384"/>
                  </a:lnTo>
                  <a:lnTo>
                    <a:pt x="292" y="394"/>
                  </a:lnTo>
                  <a:lnTo>
                    <a:pt x="293" y="397"/>
                  </a:lnTo>
                  <a:lnTo>
                    <a:pt x="295" y="399"/>
                  </a:lnTo>
                  <a:lnTo>
                    <a:pt x="297" y="400"/>
                  </a:lnTo>
                  <a:lnTo>
                    <a:pt x="298" y="402"/>
                  </a:lnTo>
                  <a:lnTo>
                    <a:pt x="300" y="403"/>
                  </a:lnTo>
                  <a:lnTo>
                    <a:pt x="302" y="403"/>
                  </a:lnTo>
                  <a:lnTo>
                    <a:pt x="304" y="405"/>
                  </a:lnTo>
                  <a:lnTo>
                    <a:pt x="304" y="408"/>
                  </a:lnTo>
                  <a:lnTo>
                    <a:pt x="304" y="410"/>
                  </a:lnTo>
                  <a:lnTo>
                    <a:pt x="303" y="415"/>
                  </a:lnTo>
                  <a:lnTo>
                    <a:pt x="302" y="419"/>
                  </a:lnTo>
                  <a:lnTo>
                    <a:pt x="301" y="419"/>
                  </a:lnTo>
                  <a:lnTo>
                    <a:pt x="298" y="417"/>
                  </a:lnTo>
                  <a:lnTo>
                    <a:pt x="295" y="417"/>
                  </a:lnTo>
                  <a:lnTo>
                    <a:pt x="291" y="416"/>
                  </a:lnTo>
                  <a:lnTo>
                    <a:pt x="286" y="417"/>
                  </a:lnTo>
                  <a:lnTo>
                    <a:pt x="282" y="419"/>
                  </a:lnTo>
                  <a:lnTo>
                    <a:pt x="281" y="421"/>
                  </a:lnTo>
                  <a:lnTo>
                    <a:pt x="280" y="422"/>
                  </a:lnTo>
                  <a:lnTo>
                    <a:pt x="278" y="422"/>
                  </a:lnTo>
                  <a:lnTo>
                    <a:pt x="276" y="422"/>
                  </a:lnTo>
                  <a:lnTo>
                    <a:pt x="275" y="423"/>
                  </a:lnTo>
                  <a:lnTo>
                    <a:pt x="273" y="425"/>
                  </a:lnTo>
                  <a:lnTo>
                    <a:pt x="267" y="428"/>
                  </a:lnTo>
                  <a:lnTo>
                    <a:pt x="266" y="428"/>
                  </a:lnTo>
                  <a:lnTo>
                    <a:pt x="265" y="430"/>
                  </a:lnTo>
                  <a:lnTo>
                    <a:pt x="265" y="431"/>
                  </a:lnTo>
                  <a:lnTo>
                    <a:pt x="266" y="433"/>
                  </a:lnTo>
                  <a:lnTo>
                    <a:pt x="266" y="437"/>
                  </a:lnTo>
                  <a:lnTo>
                    <a:pt x="264" y="439"/>
                  </a:lnTo>
                  <a:lnTo>
                    <a:pt x="263" y="441"/>
                  </a:lnTo>
                  <a:lnTo>
                    <a:pt x="261" y="441"/>
                  </a:lnTo>
                  <a:lnTo>
                    <a:pt x="259" y="442"/>
                  </a:lnTo>
                  <a:lnTo>
                    <a:pt x="258" y="443"/>
                  </a:lnTo>
                  <a:lnTo>
                    <a:pt x="255" y="449"/>
                  </a:lnTo>
                  <a:lnTo>
                    <a:pt x="254" y="449"/>
                  </a:lnTo>
                  <a:lnTo>
                    <a:pt x="251" y="449"/>
                  </a:lnTo>
                  <a:lnTo>
                    <a:pt x="243" y="458"/>
                  </a:lnTo>
                  <a:lnTo>
                    <a:pt x="242" y="460"/>
                  </a:lnTo>
                  <a:lnTo>
                    <a:pt x="239" y="464"/>
                  </a:lnTo>
                  <a:lnTo>
                    <a:pt x="235" y="468"/>
                  </a:lnTo>
                  <a:lnTo>
                    <a:pt x="232" y="469"/>
                  </a:lnTo>
                  <a:lnTo>
                    <a:pt x="232" y="470"/>
                  </a:lnTo>
                  <a:lnTo>
                    <a:pt x="230" y="471"/>
                  </a:lnTo>
                  <a:lnTo>
                    <a:pt x="229" y="472"/>
                  </a:lnTo>
                  <a:lnTo>
                    <a:pt x="221" y="477"/>
                  </a:lnTo>
                  <a:lnTo>
                    <a:pt x="213" y="476"/>
                  </a:lnTo>
                  <a:lnTo>
                    <a:pt x="209" y="478"/>
                  </a:lnTo>
                  <a:lnTo>
                    <a:pt x="206" y="479"/>
                  </a:lnTo>
                  <a:lnTo>
                    <a:pt x="200" y="480"/>
                  </a:lnTo>
                  <a:lnTo>
                    <a:pt x="198" y="480"/>
                  </a:lnTo>
                  <a:lnTo>
                    <a:pt x="191" y="480"/>
                  </a:lnTo>
                  <a:lnTo>
                    <a:pt x="183" y="480"/>
                  </a:lnTo>
                  <a:lnTo>
                    <a:pt x="180" y="481"/>
                  </a:lnTo>
                  <a:lnTo>
                    <a:pt x="177" y="483"/>
                  </a:lnTo>
                  <a:lnTo>
                    <a:pt x="175" y="484"/>
                  </a:lnTo>
                  <a:lnTo>
                    <a:pt x="174" y="485"/>
                  </a:lnTo>
                  <a:lnTo>
                    <a:pt x="175" y="485"/>
                  </a:lnTo>
                  <a:lnTo>
                    <a:pt x="175" y="486"/>
                  </a:lnTo>
                  <a:lnTo>
                    <a:pt x="180" y="490"/>
                  </a:lnTo>
                  <a:lnTo>
                    <a:pt x="182" y="492"/>
                  </a:lnTo>
                  <a:lnTo>
                    <a:pt x="180" y="494"/>
                  </a:lnTo>
                  <a:lnTo>
                    <a:pt x="180" y="494"/>
                  </a:lnTo>
                  <a:lnTo>
                    <a:pt x="180" y="494"/>
                  </a:lnTo>
                  <a:lnTo>
                    <a:pt x="178" y="496"/>
                  </a:lnTo>
                  <a:lnTo>
                    <a:pt x="176" y="500"/>
                  </a:lnTo>
                  <a:lnTo>
                    <a:pt x="170" y="505"/>
                  </a:lnTo>
                  <a:lnTo>
                    <a:pt x="167" y="507"/>
                  </a:lnTo>
                  <a:lnTo>
                    <a:pt x="166" y="507"/>
                  </a:lnTo>
                  <a:lnTo>
                    <a:pt x="165" y="511"/>
                  </a:lnTo>
                  <a:lnTo>
                    <a:pt x="165" y="512"/>
                  </a:lnTo>
                  <a:lnTo>
                    <a:pt x="161" y="512"/>
                  </a:lnTo>
                  <a:lnTo>
                    <a:pt x="154" y="512"/>
                  </a:lnTo>
                  <a:lnTo>
                    <a:pt x="144" y="513"/>
                  </a:lnTo>
                  <a:lnTo>
                    <a:pt x="139" y="513"/>
                  </a:lnTo>
                  <a:lnTo>
                    <a:pt x="135" y="513"/>
                  </a:lnTo>
                  <a:lnTo>
                    <a:pt x="130" y="516"/>
                  </a:lnTo>
                  <a:lnTo>
                    <a:pt x="128" y="517"/>
                  </a:lnTo>
                  <a:lnTo>
                    <a:pt x="127" y="517"/>
                  </a:lnTo>
                  <a:lnTo>
                    <a:pt x="122" y="519"/>
                  </a:lnTo>
                  <a:lnTo>
                    <a:pt x="118" y="523"/>
                  </a:lnTo>
                  <a:lnTo>
                    <a:pt x="117" y="523"/>
                  </a:lnTo>
                  <a:lnTo>
                    <a:pt x="111" y="525"/>
                  </a:lnTo>
                  <a:lnTo>
                    <a:pt x="108" y="527"/>
                  </a:lnTo>
                  <a:lnTo>
                    <a:pt x="107" y="528"/>
                  </a:lnTo>
                  <a:lnTo>
                    <a:pt x="103" y="524"/>
                  </a:lnTo>
                  <a:lnTo>
                    <a:pt x="101" y="521"/>
                  </a:lnTo>
                  <a:lnTo>
                    <a:pt x="100" y="518"/>
                  </a:lnTo>
                  <a:lnTo>
                    <a:pt x="100" y="517"/>
                  </a:lnTo>
                  <a:lnTo>
                    <a:pt x="99" y="517"/>
                  </a:lnTo>
                  <a:lnTo>
                    <a:pt x="97" y="519"/>
                  </a:lnTo>
                  <a:lnTo>
                    <a:pt x="96" y="520"/>
                  </a:lnTo>
                  <a:lnTo>
                    <a:pt x="94" y="523"/>
                  </a:lnTo>
                  <a:lnTo>
                    <a:pt x="88" y="525"/>
                  </a:lnTo>
                  <a:lnTo>
                    <a:pt x="83" y="527"/>
                  </a:lnTo>
                  <a:lnTo>
                    <a:pt x="81" y="529"/>
                  </a:lnTo>
                  <a:lnTo>
                    <a:pt x="77" y="530"/>
                  </a:lnTo>
                  <a:lnTo>
                    <a:pt x="73" y="529"/>
                  </a:lnTo>
                  <a:lnTo>
                    <a:pt x="69" y="529"/>
                  </a:lnTo>
                  <a:lnTo>
                    <a:pt x="65" y="528"/>
                  </a:lnTo>
                  <a:lnTo>
                    <a:pt x="67" y="526"/>
                  </a:lnTo>
                  <a:lnTo>
                    <a:pt x="68" y="524"/>
                  </a:lnTo>
                  <a:lnTo>
                    <a:pt x="68" y="521"/>
                  </a:lnTo>
                  <a:lnTo>
                    <a:pt x="68" y="520"/>
                  </a:lnTo>
                  <a:lnTo>
                    <a:pt x="65" y="519"/>
                  </a:lnTo>
                  <a:lnTo>
                    <a:pt x="64" y="518"/>
                  </a:lnTo>
                  <a:lnTo>
                    <a:pt x="61" y="510"/>
                  </a:lnTo>
                  <a:lnTo>
                    <a:pt x="58" y="502"/>
                  </a:lnTo>
                  <a:lnTo>
                    <a:pt x="54" y="495"/>
                  </a:lnTo>
                  <a:lnTo>
                    <a:pt x="49" y="490"/>
                  </a:lnTo>
                  <a:lnTo>
                    <a:pt x="46" y="487"/>
                  </a:lnTo>
                  <a:lnTo>
                    <a:pt x="45" y="486"/>
                  </a:lnTo>
                  <a:lnTo>
                    <a:pt x="43" y="486"/>
                  </a:lnTo>
                  <a:lnTo>
                    <a:pt x="41" y="485"/>
                  </a:lnTo>
                  <a:lnTo>
                    <a:pt x="35" y="480"/>
                  </a:lnTo>
                  <a:lnTo>
                    <a:pt x="29" y="474"/>
                  </a:lnTo>
                  <a:lnTo>
                    <a:pt x="27" y="471"/>
                  </a:lnTo>
                  <a:lnTo>
                    <a:pt x="24" y="468"/>
                  </a:lnTo>
                  <a:lnTo>
                    <a:pt x="20" y="463"/>
                  </a:lnTo>
                  <a:lnTo>
                    <a:pt x="18" y="462"/>
                  </a:lnTo>
                  <a:lnTo>
                    <a:pt x="17" y="458"/>
                  </a:lnTo>
                  <a:lnTo>
                    <a:pt x="20" y="455"/>
                  </a:lnTo>
                  <a:lnTo>
                    <a:pt x="23" y="452"/>
                  </a:lnTo>
                  <a:lnTo>
                    <a:pt x="26" y="449"/>
                  </a:lnTo>
                  <a:lnTo>
                    <a:pt x="30" y="449"/>
                  </a:lnTo>
                  <a:lnTo>
                    <a:pt x="37" y="450"/>
                  </a:lnTo>
                  <a:lnTo>
                    <a:pt x="45" y="450"/>
                  </a:lnTo>
                  <a:lnTo>
                    <a:pt x="52" y="449"/>
                  </a:lnTo>
                  <a:lnTo>
                    <a:pt x="54" y="449"/>
                  </a:lnTo>
                  <a:lnTo>
                    <a:pt x="56" y="449"/>
                  </a:lnTo>
                  <a:lnTo>
                    <a:pt x="61" y="450"/>
                  </a:lnTo>
                  <a:lnTo>
                    <a:pt x="67" y="450"/>
                  </a:lnTo>
                  <a:lnTo>
                    <a:pt x="71" y="448"/>
                  </a:lnTo>
                  <a:lnTo>
                    <a:pt x="67" y="446"/>
                  </a:lnTo>
                  <a:lnTo>
                    <a:pt x="63" y="441"/>
                  </a:lnTo>
                  <a:lnTo>
                    <a:pt x="59" y="437"/>
                  </a:lnTo>
                  <a:lnTo>
                    <a:pt x="56" y="433"/>
                  </a:lnTo>
                  <a:lnTo>
                    <a:pt x="54" y="427"/>
                  </a:lnTo>
                  <a:lnTo>
                    <a:pt x="52" y="421"/>
                  </a:lnTo>
                  <a:lnTo>
                    <a:pt x="51" y="413"/>
                  </a:lnTo>
                  <a:lnTo>
                    <a:pt x="51" y="408"/>
                  </a:lnTo>
                  <a:lnTo>
                    <a:pt x="52" y="404"/>
                  </a:lnTo>
                  <a:lnTo>
                    <a:pt x="54" y="399"/>
                  </a:lnTo>
                  <a:lnTo>
                    <a:pt x="52" y="395"/>
                  </a:lnTo>
                  <a:lnTo>
                    <a:pt x="53" y="392"/>
                  </a:lnTo>
                  <a:lnTo>
                    <a:pt x="52" y="389"/>
                  </a:lnTo>
                  <a:lnTo>
                    <a:pt x="52" y="386"/>
                  </a:lnTo>
                  <a:lnTo>
                    <a:pt x="50" y="380"/>
                  </a:lnTo>
                  <a:lnTo>
                    <a:pt x="49" y="380"/>
                  </a:lnTo>
                  <a:lnTo>
                    <a:pt x="46" y="375"/>
                  </a:lnTo>
                  <a:lnTo>
                    <a:pt x="45" y="367"/>
                  </a:lnTo>
                  <a:lnTo>
                    <a:pt x="42" y="363"/>
                  </a:lnTo>
                  <a:lnTo>
                    <a:pt x="38" y="360"/>
                  </a:lnTo>
                  <a:lnTo>
                    <a:pt x="35" y="357"/>
                  </a:lnTo>
                  <a:lnTo>
                    <a:pt x="35" y="352"/>
                  </a:lnTo>
                  <a:lnTo>
                    <a:pt x="33" y="350"/>
                  </a:lnTo>
                  <a:lnTo>
                    <a:pt x="26" y="348"/>
                  </a:lnTo>
                  <a:lnTo>
                    <a:pt x="20" y="348"/>
                  </a:lnTo>
                  <a:lnTo>
                    <a:pt x="16" y="342"/>
                  </a:lnTo>
                  <a:lnTo>
                    <a:pt x="10" y="335"/>
                  </a:lnTo>
                  <a:lnTo>
                    <a:pt x="5" y="328"/>
                  </a:lnTo>
                  <a:lnTo>
                    <a:pt x="2" y="313"/>
                  </a:lnTo>
                  <a:lnTo>
                    <a:pt x="0" y="306"/>
                  </a:lnTo>
                  <a:lnTo>
                    <a:pt x="2" y="303"/>
                  </a:lnTo>
                  <a:lnTo>
                    <a:pt x="7" y="298"/>
                  </a:lnTo>
                  <a:lnTo>
                    <a:pt x="12" y="287"/>
                  </a:lnTo>
                  <a:lnTo>
                    <a:pt x="24" y="270"/>
                  </a:lnTo>
                  <a:lnTo>
                    <a:pt x="30" y="260"/>
                  </a:lnTo>
                  <a:lnTo>
                    <a:pt x="42" y="248"/>
                  </a:lnTo>
                  <a:lnTo>
                    <a:pt x="57" y="231"/>
                  </a:lnTo>
                  <a:lnTo>
                    <a:pt x="65" y="222"/>
                  </a:lnTo>
                  <a:lnTo>
                    <a:pt x="67" y="205"/>
                  </a:lnTo>
                  <a:lnTo>
                    <a:pt x="68" y="187"/>
                  </a:lnTo>
                  <a:lnTo>
                    <a:pt x="69" y="174"/>
                  </a:lnTo>
                  <a:lnTo>
                    <a:pt x="70" y="158"/>
                  </a:lnTo>
                  <a:lnTo>
                    <a:pt x="72" y="145"/>
                  </a:lnTo>
                  <a:lnTo>
                    <a:pt x="73" y="135"/>
                  </a:lnTo>
                  <a:lnTo>
                    <a:pt x="73" y="122"/>
                  </a:lnTo>
                  <a:lnTo>
                    <a:pt x="75" y="119"/>
                  </a:lnTo>
                  <a:lnTo>
                    <a:pt x="81" y="108"/>
                  </a:lnTo>
                  <a:lnTo>
                    <a:pt x="81" y="106"/>
                  </a:lnTo>
                  <a:lnTo>
                    <a:pt x="80" y="104"/>
                  </a:lnTo>
                  <a:lnTo>
                    <a:pt x="72" y="95"/>
                  </a:lnTo>
                  <a:lnTo>
                    <a:pt x="69" y="93"/>
                  </a:lnTo>
                  <a:lnTo>
                    <a:pt x="67" y="88"/>
                  </a:lnTo>
                  <a:lnTo>
                    <a:pt x="70" y="85"/>
                  </a:lnTo>
                  <a:lnTo>
                    <a:pt x="59" y="70"/>
                  </a:lnTo>
                  <a:lnTo>
                    <a:pt x="57" y="68"/>
                  </a:lnTo>
                  <a:lnTo>
                    <a:pt x="56" y="66"/>
                  </a:lnTo>
                  <a:lnTo>
                    <a:pt x="56" y="63"/>
                  </a:lnTo>
                  <a:lnTo>
                    <a:pt x="56" y="52"/>
                  </a:lnTo>
                  <a:lnTo>
                    <a:pt x="53" y="35"/>
                  </a:lnTo>
                  <a:lnTo>
                    <a:pt x="50" y="16"/>
                  </a:lnTo>
                  <a:lnTo>
                    <a:pt x="61" y="9"/>
                  </a:lnTo>
                  <a:lnTo>
                    <a:pt x="70" y="5"/>
                  </a:lnTo>
                  <a:lnTo>
                    <a:pt x="82" y="0"/>
                  </a:lnTo>
                  <a:lnTo>
                    <a:pt x="92" y="6"/>
                  </a:lnTo>
                  <a:lnTo>
                    <a:pt x="108" y="14"/>
                  </a:lnTo>
                  <a:lnTo>
                    <a:pt x="123" y="22"/>
                  </a:lnTo>
                  <a:lnTo>
                    <a:pt x="138" y="30"/>
                  </a:lnTo>
                  <a:lnTo>
                    <a:pt x="154" y="38"/>
                  </a:lnTo>
                  <a:lnTo>
                    <a:pt x="169" y="46"/>
                  </a:lnTo>
                  <a:lnTo>
                    <a:pt x="185" y="55"/>
                  </a:lnTo>
                  <a:lnTo>
                    <a:pt x="200" y="63"/>
                  </a:lnTo>
                  <a:lnTo>
                    <a:pt x="215" y="71"/>
                  </a:lnTo>
                  <a:lnTo>
                    <a:pt x="230" y="79"/>
                  </a:lnTo>
                  <a:lnTo>
                    <a:pt x="246" y="87"/>
                  </a:lnTo>
                  <a:lnTo>
                    <a:pt x="261" y="95"/>
                  </a:lnTo>
                  <a:lnTo>
                    <a:pt x="276" y="103"/>
                  </a:lnTo>
                  <a:lnTo>
                    <a:pt x="292" y="111"/>
                  </a:lnTo>
                  <a:lnTo>
                    <a:pt x="307" y="119"/>
                  </a:lnTo>
                  <a:lnTo>
                    <a:pt x="323" y="127"/>
                  </a:lnTo>
                  <a:lnTo>
                    <a:pt x="338" y="13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6" name="Freeform 1128">
              <a:extLst>
                <a:ext uri="{FF2B5EF4-FFF2-40B4-BE49-F238E27FC236}">
                  <a16:creationId xmlns:a16="http://schemas.microsoft.com/office/drawing/2014/main" id="{C8E4F5B7-10B5-7D52-56E0-61DE8A11D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99314" y="9462721"/>
              <a:ext cx="76933" cy="203320"/>
            </a:xfrm>
            <a:custGeom>
              <a:avLst/>
              <a:gdLst>
                <a:gd name="T0" fmla="*/ 30 w 61"/>
                <a:gd name="T1" fmla="*/ 11 h 162"/>
                <a:gd name="T2" fmla="*/ 29 w 61"/>
                <a:gd name="T3" fmla="*/ 24 h 162"/>
                <a:gd name="T4" fmla="*/ 41 w 61"/>
                <a:gd name="T5" fmla="*/ 32 h 162"/>
                <a:gd name="T6" fmla="*/ 46 w 61"/>
                <a:gd name="T7" fmla="*/ 44 h 162"/>
                <a:gd name="T8" fmla="*/ 48 w 61"/>
                <a:gd name="T9" fmla="*/ 56 h 162"/>
                <a:gd name="T10" fmla="*/ 55 w 61"/>
                <a:gd name="T11" fmla="*/ 66 h 162"/>
                <a:gd name="T12" fmla="*/ 55 w 61"/>
                <a:gd name="T13" fmla="*/ 91 h 162"/>
                <a:gd name="T14" fmla="*/ 55 w 61"/>
                <a:gd name="T15" fmla="*/ 120 h 162"/>
                <a:gd name="T16" fmla="*/ 54 w 61"/>
                <a:gd name="T17" fmla="*/ 136 h 162"/>
                <a:gd name="T18" fmla="*/ 54 w 61"/>
                <a:gd name="T19" fmla="*/ 142 h 162"/>
                <a:gd name="T20" fmla="*/ 59 w 61"/>
                <a:gd name="T21" fmla="*/ 151 h 162"/>
                <a:gd name="T22" fmla="*/ 55 w 61"/>
                <a:gd name="T23" fmla="*/ 157 h 162"/>
                <a:gd name="T24" fmla="*/ 41 w 61"/>
                <a:gd name="T25" fmla="*/ 159 h 162"/>
                <a:gd name="T26" fmla="*/ 37 w 61"/>
                <a:gd name="T27" fmla="*/ 157 h 162"/>
                <a:gd name="T28" fmla="*/ 32 w 61"/>
                <a:gd name="T29" fmla="*/ 154 h 162"/>
                <a:gd name="T30" fmla="*/ 26 w 61"/>
                <a:gd name="T31" fmla="*/ 147 h 162"/>
                <a:gd name="T32" fmla="*/ 25 w 61"/>
                <a:gd name="T33" fmla="*/ 145 h 162"/>
                <a:gd name="T34" fmla="*/ 20 w 61"/>
                <a:gd name="T35" fmla="*/ 136 h 162"/>
                <a:gd name="T36" fmla="*/ 20 w 61"/>
                <a:gd name="T37" fmla="*/ 133 h 162"/>
                <a:gd name="T38" fmla="*/ 22 w 61"/>
                <a:gd name="T39" fmla="*/ 129 h 162"/>
                <a:gd name="T40" fmla="*/ 22 w 61"/>
                <a:gd name="T41" fmla="*/ 119 h 162"/>
                <a:gd name="T42" fmla="*/ 19 w 61"/>
                <a:gd name="T43" fmla="*/ 116 h 162"/>
                <a:gd name="T44" fmla="*/ 22 w 61"/>
                <a:gd name="T45" fmla="*/ 95 h 162"/>
                <a:gd name="T46" fmla="*/ 25 w 61"/>
                <a:gd name="T47" fmla="*/ 90 h 162"/>
                <a:gd name="T48" fmla="*/ 19 w 61"/>
                <a:gd name="T49" fmla="*/ 82 h 162"/>
                <a:gd name="T50" fmla="*/ 15 w 61"/>
                <a:gd name="T51" fmla="*/ 76 h 162"/>
                <a:gd name="T52" fmla="*/ 19 w 61"/>
                <a:gd name="T53" fmla="*/ 71 h 162"/>
                <a:gd name="T54" fmla="*/ 19 w 61"/>
                <a:gd name="T55" fmla="*/ 61 h 162"/>
                <a:gd name="T56" fmla="*/ 18 w 61"/>
                <a:gd name="T57" fmla="*/ 52 h 162"/>
                <a:gd name="T58" fmla="*/ 13 w 61"/>
                <a:gd name="T59" fmla="*/ 54 h 162"/>
                <a:gd name="T60" fmla="*/ 11 w 61"/>
                <a:gd name="T61" fmla="*/ 53 h 162"/>
                <a:gd name="T62" fmla="*/ 12 w 61"/>
                <a:gd name="T63" fmla="*/ 49 h 162"/>
                <a:gd name="T64" fmla="*/ 12 w 61"/>
                <a:gd name="T65" fmla="*/ 48 h 162"/>
                <a:gd name="T66" fmla="*/ 13 w 61"/>
                <a:gd name="T67" fmla="*/ 46 h 162"/>
                <a:gd name="T68" fmla="*/ 14 w 61"/>
                <a:gd name="T69" fmla="*/ 42 h 162"/>
                <a:gd name="T70" fmla="*/ 15 w 61"/>
                <a:gd name="T71" fmla="*/ 28 h 162"/>
                <a:gd name="T72" fmla="*/ 14 w 61"/>
                <a:gd name="T73" fmla="*/ 25 h 162"/>
                <a:gd name="T74" fmla="*/ 6 w 61"/>
                <a:gd name="T75" fmla="*/ 19 h 162"/>
                <a:gd name="T76" fmla="*/ 0 w 61"/>
                <a:gd name="T77" fmla="*/ 14 h 162"/>
                <a:gd name="T78" fmla="*/ 3 w 61"/>
                <a:gd name="T79" fmla="*/ 6 h 162"/>
                <a:gd name="T80" fmla="*/ 1 w 61"/>
                <a:gd name="T81" fmla="*/ 0 h 162"/>
                <a:gd name="T82" fmla="*/ 19 w 61"/>
                <a:gd name="T83" fmla="*/ 4 h 162"/>
                <a:gd name="T84" fmla="*/ 24 w 61"/>
                <a:gd name="T85" fmla="*/ 4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1" h="162">
                  <a:moveTo>
                    <a:pt x="32" y="3"/>
                  </a:moveTo>
                  <a:lnTo>
                    <a:pt x="32" y="7"/>
                  </a:lnTo>
                  <a:lnTo>
                    <a:pt x="30" y="11"/>
                  </a:lnTo>
                  <a:lnTo>
                    <a:pt x="29" y="13"/>
                  </a:lnTo>
                  <a:lnTo>
                    <a:pt x="28" y="23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34" y="28"/>
                  </a:lnTo>
                  <a:lnTo>
                    <a:pt x="41" y="32"/>
                  </a:lnTo>
                  <a:lnTo>
                    <a:pt x="46" y="36"/>
                  </a:lnTo>
                  <a:lnTo>
                    <a:pt x="46" y="37"/>
                  </a:lnTo>
                  <a:lnTo>
                    <a:pt x="46" y="44"/>
                  </a:lnTo>
                  <a:lnTo>
                    <a:pt x="46" y="50"/>
                  </a:lnTo>
                  <a:lnTo>
                    <a:pt x="48" y="53"/>
                  </a:lnTo>
                  <a:lnTo>
                    <a:pt x="48" y="56"/>
                  </a:lnTo>
                  <a:lnTo>
                    <a:pt x="49" y="58"/>
                  </a:lnTo>
                  <a:lnTo>
                    <a:pt x="54" y="63"/>
                  </a:lnTo>
                  <a:lnTo>
                    <a:pt x="55" y="66"/>
                  </a:lnTo>
                  <a:lnTo>
                    <a:pt x="55" y="76"/>
                  </a:lnTo>
                  <a:lnTo>
                    <a:pt x="55" y="82"/>
                  </a:lnTo>
                  <a:lnTo>
                    <a:pt x="55" y="91"/>
                  </a:lnTo>
                  <a:lnTo>
                    <a:pt x="55" y="99"/>
                  </a:lnTo>
                  <a:lnTo>
                    <a:pt x="55" y="109"/>
                  </a:lnTo>
                  <a:lnTo>
                    <a:pt x="55" y="120"/>
                  </a:lnTo>
                  <a:lnTo>
                    <a:pt x="55" y="132"/>
                  </a:lnTo>
                  <a:lnTo>
                    <a:pt x="52" y="132"/>
                  </a:lnTo>
                  <a:lnTo>
                    <a:pt x="54" y="136"/>
                  </a:lnTo>
                  <a:lnTo>
                    <a:pt x="54" y="140"/>
                  </a:lnTo>
                  <a:lnTo>
                    <a:pt x="55" y="140"/>
                  </a:lnTo>
                  <a:lnTo>
                    <a:pt x="54" y="142"/>
                  </a:lnTo>
                  <a:lnTo>
                    <a:pt x="54" y="145"/>
                  </a:lnTo>
                  <a:lnTo>
                    <a:pt x="56" y="146"/>
                  </a:lnTo>
                  <a:lnTo>
                    <a:pt x="59" y="151"/>
                  </a:lnTo>
                  <a:lnTo>
                    <a:pt x="60" y="155"/>
                  </a:lnTo>
                  <a:lnTo>
                    <a:pt x="55" y="156"/>
                  </a:lnTo>
                  <a:lnTo>
                    <a:pt x="55" y="157"/>
                  </a:lnTo>
                  <a:lnTo>
                    <a:pt x="45" y="159"/>
                  </a:lnTo>
                  <a:lnTo>
                    <a:pt x="41" y="161"/>
                  </a:lnTo>
                  <a:lnTo>
                    <a:pt x="41" y="159"/>
                  </a:lnTo>
                  <a:lnTo>
                    <a:pt x="39" y="159"/>
                  </a:lnTo>
                  <a:lnTo>
                    <a:pt x="38" y="159"/>
                  </a:lnTo>
                  <a:lnTo>
                    <a:pt x="37" y="157"/>
                  </a:lnTo>
                  <a:lnTo>
                    <a:pt x="35" y="156"/>
                  </a:lnTo>
                  <a:lnTo>
                    <a:pt x="35" y="154"/>
                  </a:lnTo>
                  <a:lnTo>
                    <a:pt x="32" y="154"/>
                  </a:lnTo>
                  <a:lnTo>
                    <a:pt x="30" y="152"/>
                  </a:lnTo>
                  <a:lnTo>
                    <a:pt x="27" y="149"/>
                  </a:lnTo>
                  <a:lnTo>
                    <a:pt x="26" y="147"/>
                  </a:lnTo>
                  <a:lnTo>
                    <a:pt x="26" y="146"/>
                  </a:lnTo>
                  <a:lnTo>
                    <a:pt x="25" y="146"/>
                  </a:lnTo>
                  <a:lnTo>
                    <a:pt x="25" y="145"/>
                  </a:lnTo>
                  <a:lnTo>
                    <a:pt x="22" y="140"/>
                  </a:lnTo>
                  <a:lnTo>
                    <a:pt x="20" y="138"/>
                  </a:lnTo>
                  <a:lnTo>
                    <a:pt x="20" y="136"/>
                  </a:lnTo>
                  <a:lnTo>
                    <a:pt x="20" y="135"/>
                  </a:lnTo>
                  <a:lnTo>
                    <a:pt x="20" y="134"/>
                  </a:lnTo>
                  <a:lnTo>
                    <a:pt x="20" y="133"/>
                  </a:lnTo>
                  <a:lnTo>
                    <a:pt x="22" y="132"/>
                  </a:lnTo>
                  <a:lnTo>
                    <a:pt x="22" y="131"/>
                  </a:lnTo>
                  <a:lnTo>
                    <a:pt x="22" y="129"/>
                  </a:lnTo>
                  <a:lnTo>
                    <a:pt x="23" y="125"/>
                  </a:lnTo>
                  <a:lnTo>
                    <a:pt x="24" y="121"/>
                  </a:lnTo>
                  <a:lnTo>
                    <a:pt x="22" y="119"/>
                  </a:lnTo>
                  <a:lnTo>
                    <a:pt x="20" y="119"/>
                  </a:lnTo>
                  <a:lnTo>
                    <a:pt x="19" y="118"/>
                  </a:lnTo>
                  <a:lnTo>
                    <a:pt x="19" y="116"/>
                  </a:lnTo>
                  <a:lnTo>
                    <a:pt x="19" y="115"/>
                  </a:lnTo>
                  <a:lnTo>
                    <a:pt x="22" y="108"/>
                  </a:lnTo>
                  <a:lnTo>
                    <a:pt x="22" y="95"/>
                  </a:lnTo>
                  <a:lnTo>
                    <a:pt x="22" y="93"/>
                  </a:lnTo>
                  <a:lnTo>
                    <a:pt x="24" y="92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3" y="84"/>
                  </a:lnTo>
                  <a:lnTo>
                    <a:pt x="19" y="82"/>
                  </a:lnTo>
                  <a:lnTo>
                    <a:pt x="16" y="79"/>
                  </a:lnTo>
                  <a:lnTo>
                    <a:pt x="16" y="77"/>
                  </a:lnTo>
                  <a:lnTo>
                    <a:pt x="15" y="76"/>
                  </a:lnTo>
                  <a:lnTo>
                    <a:pt x="18" y="73"/>
                  </a:lnTo>
                  <a:lnTo>
                    <a:pt x="19" y="72"/>
                  </a:lnTo>
                  <a:lnTo>
                    <a:pt x="19" y="71"/>
                  </a:lnTo>
                  <a:lnTo>
                    <a:pt x="18" y="69"/>
                  </a:lnTo>
                  <a:lnTo>
                    <a:pt x="18" y="64"/>
                  </a:lnTo>
                  <a:lnTo>
                    <a:pt x="19" y="61"/>
                  </a:lnTo>
                  <a:lnTo>
                    <a:pt x="20" y="56"/>
                  </a:lnTo>
                  <a:lnTo>
                    <a:pt x="20" y="55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5" y="52"/>
                  </a:lnTo>
                  <a:lnTo>
                    <a:pt x="13" y="54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3"/>
                  </a:lnTo>
                  <a:lnTo>
                    <a:pt x="11" y="52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4" y="49"/>
                  </a:lnTo>
                  <a:lnTo>
                    <a:pt x="14" y="49"/>
                  </a:lnTo>
                  <a:lnTo>
                    <a:pt x="12" y="48"/>
                  </a:lnTo>
                  <a:lnTo>
                    <a:pt x="12" y="47"/>
                  </a:lnTo>
                  <a:lnTo>
                    <a:pt x="12" y="46"/>
                  </a:lnTo>
                  <a:lnTo>
                    <a:pt x="13" y="46"/>
                  </a:lnTo>
                  <a:lnTo>
                    <a:pt x="13" y="46"/>
                  </a:lnTo>
                  <a:lnTo>
                    <a:pt x="14" y="45"/>
                  </a:lnTo>
                  <a:lnTo>
                    <a:pt x="14" y="42"/>
                  </a:lnTo>
                  <a:lnTo>
                    <a:pt x="14" y="41"/>
                  </a:lnTo>
                  <a:lnTo>
                    <a:pt x="14" y="38"/>
                  </a:lnTo>
                  <a:lnTo>
                    <a:pt x="15" y="28"/>
                  </a:lnTo>
                  <a:lnTo>
                    <a:pt x="16" y="26"/>
                  </a:lnTo>
                  <a:lnTo>
                    <a:pt x="16" y="26"/>
                  </a:lnTo>
                  <a:lnTo>
                    <a:pt x="14" y="25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2" y="15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1" y="9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2"/>
                  </a:lnTo>
                  <a:lnTo>
                    <a:pt x="1" y="0"/>
                  </a:lnTo>
                  <a:lnTo>
                    <a:pt x="8" y="1"/>
                  </a:lnTo>
                  <a:lnTo>
                    <a:pt x="19" y="3"/>
                  </a:lnTo>
                  <a:lnTo>
                    <a:pt x="19" y="4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4" y="4"/>
                  </a:lnTo>
                  <a:lnTo>
                    <a:pt x="3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7" name="Freeform 1130">
              <a:extLst>
                <a:ext uri="{FF2B5EF4-FFF2-40B4-BE49-F238E27FC236}">
                  <a16:creationId xmlns:a16="http://schemas.microsoft.com/office/drawing/2014/main" id="{B992922F-069A-5ECA-2FC8-BEEE51E95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7045" y="8308731"/>
              <a:ext cx="159362" cy="340702"/>
            </a:xfrm>
            <a:custGeom>
              <a:avLst/>
              <a:gdLst>
                <a:gd name="T0" fmla="*/ 108 w 130"/>
                <a:gd name="T1" fmla="*/ 143 h 274"/>
                <a:gd name="T2" fmla="*/ 104 w 130"/>
                <a:gd name="T3" fmla="*/ 142 h 274"/>
                <a:gd name="T4" fmla="*/ 104 w 130"/>
                <a:gd name="T5" fmla="*/ 135 h 274"/>
                <a:gd name="T6" fmla="*/ 113 w 130"/>
                <a:gd name="T7" fmla="*/ 138 h 274"/>
                <a:gd name="T8" fmla="*/ 110 w 130"/>
                <a:gd name="T9" fmla="*/ 142 h 274"/>
                <a:gd name="T10" fmla="*/ 116 w 130"/>
                <a:gd name="T11" fmla="*/ 102 h 274"/>
                <a:gd name="T12" fmla="*/ 121 w 130"/>
                <a:gd name="T13" fmla="*/ 102 h 274"/>
                <a:gd name="T14" fmla="*/ 127 w 130"/>
                <a:gd name="T15" fmla="*/ 171 h 274"/>
                <a:gd name="T16" fmla="*/ 126 w 130"/>
                <a:gd name="T17" fmla="*/ 183 h 274"/>
                <a:gd name="T18" fmla="*/ 128 w 130"/>
                <a:gd name="T19" fmla="*/ 192 h 274"/>
                <a:gd name="T20" fmla="*/ 112 w 130"/>
                <a:gd name="T21" fmla="*/ 201 h 274"/>
                <a:gd name="T22" fmla="*/ 102 w 130"/>
                <a:gd name="T23" fmla="*/ 208 h 274"/>
                <a:gd name="T24" fmla="*/ 97 w 130"/>
                <a:gd name="T25" fmla="*/ 215 h 274"/>
                <a:gd name="T26" fmla="*/ 88 w 130"/>
                <a:gd name="T27" fmla="*/ 219 h 274"/>
                <a:gd name="T28" fmla="*/ 84 w 130"/>
                <a:gd name="T29" fmla="*/ 227 h 274"/>
                <a:gd name="T30" fmla="*/ 88 w 130"/>
                <a:gd name="T31" fmla="*/ 247 h 274"/>
                <a:gd name="T32" fmla="*/ 84 w 130"/>
                <a:gd name="T33" fmla="*/ 257 h 274"/>
                <a:gd name="T34" fmla="*/ 76 w 130"/>
                <a:gd name="T35" fmla="*/ 267 h 274"/>
                <a:gd name="T36" fmla="*/ 64 w 130"/>
                <a:gd name="T37" fmla="*/ 273 h 274"/>
                <a:gd name="T38" fmla="*/ 59 w 130"/>
                <a:gd name="T39" fmla="*/ 251 h 274"/>
                <a:gd name="T40" fmla="*/ 53 w 130"/>
                <a:gd name="T41" fmla="*/ 222 h 274"/>
                <a:gd name="T42" fmla="*/ 48 w 130"/>
                <a:gd name="T43" fmla="*/ 203 h 274"/>
                <a:gd name="T44" fmla="*/ 32 w 130"/>
                <a:gd name="T45" fmla="*/ 192 h 274"/>
                <a:gd name="T46" fmla="*/ 22 w 130"/>
                <a:gd name="T47" fmla="*/ 172 h 274"/>
                <a:gd name="T48" fmla="*/ 11 w 130"/>
                <a:gd name="T49" fmla="*/ 163 h 274"/>
                <a:gd name="T50" fmla="*/ 6 w 130"/>
                <a:gd name="T51" fmla="*/ 156 h 274"/>
                <a:gd name="T52" fmla="*/ 0 w 130"/>
                <a:gd name="T53" fmla="*/ 138 h 274"/>
                <a:gd name="T54" fmla="*/ 1 w 130"/>
                <a:gd name="T55" fmla="*/ 126 h 274"/>
                <a:gd name="T56" fmla="*/ 14 w 130"/>
                <a:gd name="T57" fmla="*/ 113 h 274"/>
                <a:gd name="T58" fmla="*/ 22 w 130"/>
                <a:gd name="T59" fmla="*/ 106 h 274"/>
                <a:gd name="T60" fmla="*/ 24 w 130"/>
                <a:gd name="T61" fmla="*/ 93 h 274"/>
                <a:gd name="T62" fmla="*/ 27 w 130"/>
                <a:gd name="T63" fmla="*/ 81 h 274"/>
                <a:gd name="T64" fmla="*/ 26 w 130"/>
                <a:gd name="T65" fmla="*/ 67 h 274"/>
                <a:gd name="T66" fmla="*/ 24 w 130"/>
                <a:gd name="T67" fmla="*/ 58 h 274"/>
                <a:gd name="T68" fmla="*/ 27 w 130"/>
                <a:gd name="T69" fmla="*/ 39 h 274"/>
                <a:gd name="T70" fmla="*/ 22 w 130"/>
                <a:gd name="T71" fmla="*/ 34 h 274"/>
                <a:gd name="T72" fmla="*/ 27 w 130"/>
                <a:gd name="T73" fmla="*/ 28 h 274"/>
                <a:gd name="T74" fmla="*/ 35 w 130"/>
                <a:gd name="T75" fmla="*/ 20 h 274"/>
                <a:gd name="T76" fmla="*/ 42 w 130"/>
                <a:gd name="T77" fmla="*/ 14 h 274"/>
                <a:gd name="T78" fmla="*/ 69 w 130"/>
                <a:gd name="T79" fmla="*/ 0 h 274"/>
                <a:gd name="T80" fmla="*/ 74 w 130"/>
                <a:gd name="T81" fmla="*/ 3 h 274"/>
                <a:gd name="T82" fmla="*/ 76 w 130"/>
                <a:gd name="T83" fmla="*/ 6 h 274"/>
                <a:gd name="T84" fmla="*/ 79 w 130"/>
                <a:gd name="T85" fmla="*/ 3 h 274"/>
                <a:gd name="T86" fmla="*/ 86 w 130"/>
                <a:gd name="T87" fmla="*/ 12 h 274"/>
                <a:gd name="T88" fmla="*/ 93 w 130"/>
                <a:gd name="T89" fmla="*/ 24 h 274"/>
                <a:gd name="T90" fmla="*/ 104 w 130"/>
                <a:gd name="T91" fmla="*/ 16 h 274"/>
                <a:gd name="T92" fmla="*/ 114 w 130"/>
                <a:gd name="T93" fmla="*/ 15 h 274"/>
                <a:gd name="T94" fmla="*/ 110 w 130"/>
                <a:gd name="T95" fmla="*/ 24 h 274"/>
                <a:gd name="T96" fmla="*/ 96 w 130"/>
                <a:gd name="T97" fmla="*/ 41 h 274"/>
                <a:gd name="T98" fmla="*/ 96 w 130"/>
                <a:gd name="T99" fmla="*/ 52 h 274"/>
                <a:gd name="T100" fmla="*/ 105 w 130"/>
                <a:gd name="T101" fmla="*/ 62 h 274"/>
                <a:gd name="T102" fmla="*/ 113 w 130"/>
                <a:gd name="T103" fmla="*/ 75 h 274"/>
                <a:gd name="T104" fmla="*/ 110 w 130"/>
                <a:gd name="T105" fmla="*/ 91 h 274"/>
                <a:gd name="T106" fmla="*/ 97 w 130"/>
                <a:gd name="T107" fmla="*/ 110 h 274"/>
                <a:gd name="T108" fmla="*/ 82 w 130"/>
                <a:gd name="T109" fmla="*/ 123 h 274"/>
                <a:gd name="T110" fmla="*/ 85 w 130"/>
                <a:gd name="T111" fmla="*/ 137 h 274"/>
                <a:gd name="T112" fmla="*/ 103 w 130"/>
                <a:gd name="T113" fmla="*/ 143 h 274"/>
                <a:gd name="T114" fmla="*/ 106 w 130"/>
                <a:gd name="T115" fmla="*/ 150 h 274"/>
                <a:gd name="T116" fmla="*/ 115 w 130"/>
                <a:gd name="T117" fmla="*/ 148 h 274"/>
                <a:gd name="T118" fmla="*/ 120 w 130"/>
                <a:gd name="T119" fmla="*/ 159 h 274"/>
                <a:gd name="T120" fmla="*/ 119 w 130"/>
                <a:gd name="T121" fmla="*/ 161 h 274"/>
                <a:gd name="T122" fmla="*/ 128 w 130"/>
                <a:gd name="T123" fmla="*/ 16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" h="274">
                  <a:moveTo>
                    <a:pt x="110" y="142"/>
                  </a:moveTo>
                  <a:lnTo>
                    <a:pt x="110" y="142"/>
                  </a:lnTo>
                  <a:lnTo>
                    <a:pt x="108" y="143"/>
                  </a:lnTo>
                  <a:lnTo>
                    <a:pt x="108" y="143"/>
                  </a:lnTo>
                  <a:lnTo>
                    <a:pt x="105" y="142"/>
                  </a:lnTo>
                  <a:lnTo>
                    <a:pt x="104" y="142"/>
                  </a:lnTo>
                  <a:lnTo>
                    <a:pt x="103" y="141"/>
                  </a:lnTo>
                  <a:lnTo>
                    <a:pt x="103" y="137"/>
                  </a:lnTo>
                  <a:lnTo>
                    <a:pt x="104" y="135"/>
                  </a:lnTo>
                  <a:lnTo>
                    <a:pt x="109" y="135"/>
                  </a:lnTo>
                  <a:lnTo>
                    <a:pt x="112" y="138"/>
                  </a:lnTo>
                  <a:lnTo>
                    <a:pt x="113" y="138"/>
                  </a:lnTo>
                  <a:lnTo>
                    <a:pt x="113" y="140"/>
                  </a:lnTo>
                  <a:lnTo>
                    <a:pt x="112" y="141"/>
                  </a:lnTo>
                  <a:lnTo>
                    <a:pt x="110" y="142"/>
                  </a:lnTo>
                  <a:close/>
                  <a:moveTo>
                    <a:pt x="121" y="102"/>
                  </a:moveTo>
                  <a:lnTo>
                    <a:pt x="116" y="105"/>
                  </a:lnTo>
                  <a:lnTo>
                    <a:pt x="116" y="102"/>
                  </a:lnTo>
                  <a:lnTo>
                    <a:pt x="120" y="99"/>
                  </a:lnTo>
                  <a:lnTo>
                    <a:pt x="121" y="100"/>
                  </a:lnTo>
                  <a:lnTo>
                    <a:pt x="121" y="102"/>
                  </a:lnTo>
                  <a:close/>
                  <a:moveTo>
                    <a:pt x="128" y="162"/>
                  </a:moveTo>
                  <a:lnTo>
                    <a:pt x="128" y="163"/>
                  </a:lnTo>
                  <a:lnTo>
                    <a:pt x="127" y="171"/>
                  </a:lnTo>
                  <a:lnTo>
                    <a:pt x="126" y="173"/>
                  </a:lnTo>
                  <a:lnTo>
                    <a:pt x="126" y="178"/>
                  </a:lnTo>
                  <a:lnTo>
                    <a:pt x="126" y="183"/>
                  </a:lnTo>
                  <a:lnTo>
                    <a:pt x="129" y="187"/>
                  </a:lnTo>
                  <a:lnTo>
                    <a:pt x="129" y="189"/>
                  </a:lnTo>
                  <a:lnTo>
                    <a:pt x="128" y="192"/>
                  </a:lnTo>
                  <a:lnTo>
                    <a:pt x="123" y="194"/>
                  </a:lnTo>
                  <a:lnTo>
                    <a:pt x="117" y="198"/>
                  </a:lnTo>
                  <a:lnTo>
                    <a:pt x="112" y="201"/>
                  </a:lnTo>
                  <a:lnTo>
                    <a:pt x="106" y="204"/>
                  </a:lnTo>
                  <a:lnTo>
                    <a:pt x="104" y="206"/>
                  </a:lnTo>
                  <a:lnTo>
                    <a:pt x="102" y="208"/>
                  </a:lnTo>
                  <a:lnTo>
                    <a:pt x="99" y="210"/>
                  </a:lnTo>
                  <a:lnTo>
                    <a:pt x="99" y="212"/>
                  </a:lnTo>
                  <a:lnTo>
                    <a:pt x="97" y="215"/>
                  </a:lnTo>
                  <a:lnTo>
                    <a:pt x="95" y="217"/>
                  </a:lnTo>
                  <a:lnTo>
                    <a:pt x="90" y="219"/>
                  </a:lnTo>
                  <a:lnTo>
                    <a:pt x="88" y="219"/>
                  </a:lnTo>
                  <a:lnTo>
                    <a:pt x="86" y="223"/>
                  </a:lnTo>
                  <a:lnTo>
                    <a:pt x="85" y="224"/>
                  </a:lnTo>
                  <a:lnTo>
                    <a:pt x="84" y="227"/>
                  </a:lnTo>
                  <a:lnTo>
                    <a:pt x="85" y="236"/>
                  </a:lnTo>
                  <a:lnTo>
                    <a:pt x="88" y="244"/>
                  </a:lnTo>
                  <a:lnTo>
                    <a:pt x="88" y="247"/>
                  </a:lnTo>
                  <a:lnTo>
                    <a:pt x="88" y="250"/>
                  </a:lnTo>
                  <a:lnTo>
                    <a:pt x="87" y="253"/>
                  </a:lnTo>
                  <a:lnTo>
                    <a:pt x="84" y="257"/>
                  </a:lnTo>
                  <a:lnTo>
                    <a:pt x="82" y="260"/>
                  </a:lnTo>
                  <a:lnTo>
                    <a:pt x="77" y="266"/>
                  </a:lnTo>
                  <a:lnTo>
                    <a:pt x="76" y="267"/>
                  </a:lnTo>
                  <a:lnTo>
                    <a:pt x="74" y="269"/>
                  </a:lnTo>
                  <a:lnTo>
                    <a:pt x="68" y="271"/>
                  </a:lnTo>
                  <a:lnTo>
                    <a:pt x="64" y="273"/>
                  </a:lnTo>
                  <a:lnTo>
                    <a:pt x="62" y="264"/>
                  </a:lnTo>
                  <a:lnTo>
                    <a:pt x="61" y="257"/>
                  </a:lnTo>
                  <a:lnTo>
                    <a:pt x="59" y="251"/>
                  </a:lnTo>
                  <a:lnTo>
                    <a:pt x="57" y="240"/>
                  </a:lnTo>
                  <a:lnTo>
                    <a:pt x="55" y="231"/>
                  </a:lnTo>
                  <a:lnTo>
                    <a:pt x="53" y="222"/>
                  </a:lnTo>
                  <a:lnTo>
                    <a:pt x="51" y="213"/>
                  </a:lnTo>
                  <a:lnTo>
                    <a:pt x="49" y="204"/>
                  </a:lnTo>
                  <a:lnTo>
                    <a:pt x="48" y="203"/>
                  </a:lnTo>
                  <a:lnTo>
                    <a:pt x="43" y="200"/>
                  </a:lnTo>
                  <a:lnTo>
                    <a:pt x="38" y="195"/>
                  </a:lnTo>
                  <a:lnTo>
                    <a:pt x="32" y="192"/>
                  </a:lnTo>
                  <a:lnTo>
                    <a:pt x="26" y="187"/>
                  </a:lnTo>
                  <a:lnTo>
                    <a:pt x="25" y="181"/>
                  </a:lnTo>
                  <a:lnTo>
                    <a:pt x="22" y="172"/>
                  </a:lnTo>
                  <a:lnTo>
                    <a:pt x="19" y="167"/>
                  </a:lnTo>
                  <a:lnTo>
                    <a:pt x="18" y="166"/>
                  </a:lnTo>
                  <a:lnTo>
                    <a:pt x="11" y="163"/>
                  </a:lnTo>
                  <a:lnTo>
                    <a:pt x="8" y="161"/>
                  </a:lnTo>
                  <a:lnTo>
                    <a:pt x="7" y="159"/>
                  </a:lnTo>
                  <a:lnTo>
                    <a:pt x="6" y="156"/>
                  </a:lnTo>
                  <a:lnTo>
                    <a:pt x="4" y="148"/>
                  </a:lnTo>
                  <a:lnTo>
                    <a:pt x="1" y="142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0" y="128"/>
                  </a:lnTo>
                  <a:lnTo>
                    <a:pt x="1" y="126"/>
                  </a:lnTo>
                  <a:lnTo>
                    <a:pt x="8" y="121"/>
                  </a:lnTo>
                  <a:lnTo>
                    <a:pt x="10" y="115"/>
                  </a:lnTo>
                  <a:lnTo>
                    <a:pt x="14" y="113"/>
                  </a:lnTo>
                  <a:lnTo>
                    <a:pt x="17" y="111"/>
                  </a:lnTo>
                  <a:lnTo>
                    <a:pt x="19" y="109"/>
                  </a:lnTo>
                  <a:lnTo>
                    <a:pt x="22" y="106"/>
                  </a:lnTo>
                  <a:lnTo>
                    <a:pt x="24" y="103"/>
                  </a:lnTo>
                  <a:lnTo>
                    <a:pt x="24" y="99"/>
                  </a:lnTo>
                  <a:lnTo>
                    <a:pt x="24" y="93"/>
                  </a:lnTo>
                  <a:lnTo>
                    <a:pt x="25" y="89"/>
                  </a:lnTo>
                  <a:lnTo>
                    <a:pt x="29" y="85"/>
                  </a:lnTo>
                  <a:lnTo>
                    <a:pt x="27" y="81"/>
                  </a:lnTo>
                  <a:lnTo>
                    <a:pt x="25" y="77"/>
                  </a:lnTo>
                  <a:lnTo>
                    <a:pt x="26" y="70"/>
                  </a:lnTo>
                  <a:lnTo>
                    <a:pt x="26" y="67"/>
                  </a:lnTo>
                  <a:lnTo>
                    <a:pt x="25" y="64"/>
                  </a:lnTo>
                  <a:lnTo>
                    <a:pt x="24" y="61"/>
                  </a:lnTo>
                  <a:lnTo>
                    <a:pt x="24" y="58"/>
                  </a:lnTo>
                  <a:lnTo>
                    <a:pt x="25" y="51"/>
                  </a:lnTo>
                  <a:lnTo>
                    <a:pt x="25" y="46"/>
                  </a:lnTo>
                  <a:lnTo>
                    <a:pt x="27" y="39"/>
                  </a:lnTo>
                  <a:lnTo>
                    <a:pt x="26" y="37"/>
                  </a:lnTo>
                  <a:lnTo>
                    <a:pt x="25" y="35"/>
                  </a:lnTo>
                  <a:lnTo>
                    <a:pt x="22" y="34"/>
                  </a:lnTo>
                  <a:lnTo>
                    <a:pt x="22" y="33"/>
                  </a:lnTo>
                  <a:lnTo>
                    <a:pt x="23" y="31"/>
                  </a:lnTo>
                  <a:lnTo>
                    <a:pt x="27" y="28"/>
                  </a:lnTo>
                  <a:lnTo>
                    <a:pt x="30" y="23"/>
                  </a:lnTo>
                  <a:lnTo>
                    <a:pt x="32" y="22"/>
                  </a:lnTo>
                  <a:lnTo>
                    <a:pt x="35" y="20"/>
                  </a:lnTo>
                  <a:lnTo>
                    <a:pt x="35" y="18"/>
                  </a:lnTo>
                  <a:lnTo>
                    <a:pt x="34" y="16"/>
                  </a:lnTo>
                  <a:lnTo>
                    <a:pt x="42" y="14"/>
                  </a:lnTo>
                  <a:lnTo>
                    <a:pt x="49" y="7"/>
                  </a:lnTo>
                  <a:lnTo>
                    <a:pt x="52" y="6"/>
                  </a:lnTo>
                  <a:lnTo>
                    <a:pt x="69" y="0"/>
                  </a:lnTo>
                  <a:lnTo>
                    <a:pt x="72" y="0"/>
                  </a:lnTo>
                  <a:lnTo>
                    <a:pt x="74" y="1"/>
                  </a:lnTo>
                  <a:lnTo>
                    <a:pt x="74" y="3"/>
                  </a:lnTo>
                  <a:lnTo>
                    <a:pt x="73" y="5"/>
                  </a:lnTo>
                  <a:lnTo>
                    <a:pt x="74" y="8"/>
                  </a:lnTo>
                  <a:lnTo>
                    <a:pt x="76" y="6"/>
                  </a:lnTo>
                  <a:lnTo>
                    <a:pt x="76" y="5"/>
                  </a:lnTo>
                  <a:lnTo>
                    <a:pt x="76" y="3"/>
                  </a:lnTo>
                  <a:lnTo>
                    <a:pt x="79" y="3"/>
                  </a:lnTo>
                  <a:lnTo>
                    <a:pt x="82" y="3"/>
                  </a:lnTo>
                  <a:lnTo>
                    <a:pt x="86" y="5"/>
                  </a:lnTo>
                  <a:lnTo>
                    <a:pt x="86" y="12"/>
                  </a:lnTo>
                  <a:lnTo>
                    <a:pt x="90" y="19"/>
                  </a:lnTo>
                  <a:lnTo>
                    <a:pt x="89" y="22"/>
                  </a:lnTo>
                  <a:lnTo>
                    <a:pt x="93" y="24"/>
                  </a:lnTo>
                  <a:lnTo>
                    <a:pt x="96" y="22"/>
                  </a:lnTo>
                  <a:lnTo>
                    <a:pt x="98" y="19"/>
                  </a:lnTo>
                  <a:lnTo>
                    <a:pt x="104" y="16"/>
                  </a:lnTo>
                  <a:lnTo>
                    <a:pt x="110" y="11"/>
                  </a:lnTo>
                  <a:lnTo>
                    <a:pt x="114" y="11"/>
                  </a:lnTo>
                  <a:lnTo>
                    <a:pt x="114" y="15"/>
                  </a:lnTo>
                  <a:lnTo>
                    <a:pt x="116" y="19"/>
                  </a:lnTo>
                  <a:lnTo>
                    <a:pt x="114" y="20"/>
                  </a:lnTo>
                  <a:lnTo>
                    <a:pt x="110" y="24"/>
                  </a:lnTo>
                  <a:lnTo>
                    <a:pt x="106" y="34"/>
                  </a:lnTo>
                  <a:lnTo>
                    <a:pt x="100" y="37"/>
                  </a:lnTo>
                  <a:lnTo>
                    <a:pt x="96" y="41"/>
                  </a:lnTo>
                  <a:lnTo>
                    <a:pt x="95" y="43"/>
                  </a:lnTo>
                  <a:lnTo>
                    <a:pt x="95" y="46"/>
                  </a:lnTo>
                  <a:lnTo>
                    <a:pt x="96" y="52"/>
                  </a:lnTo>
                  <a:lnTo>
                    <a:pt x="99" y="58"/>
                  </a:lnTo>
                  <a:lnTo>
                    <a:pt x="102" y="61"/>
                  </a:lnTo>
                  <a:lnTo>
                    <a:pt x="105" y="62"/>
                  </a:lnTo>
                  <a:lnTo>
                    <a:pt x="112" y="68"/>
                  </a:lnTo>
                  <a:lnTo>
                    <a:pt x="112" y="71"/>
                  </a:lnTo>
                  <a:lnTo>
                    <a:pt x="113" y="75"/>
                  </a:lnTo>
                  <a:lnTo>
                    <a:pt x="113" y="79"/>
                  </a:lnTo>
                  <a:lnTo>
                    <a:pt x="115" y="83"/>
                  </a:lnTo>
                  <a:lnTo>
                    <a:pt x="110" y="91"/>
                  </a:lnTo>
                  <a:lnTo>
                    <a:pt x="108" y="97"/>
                  </a:lnTo>
                  <a:lnTo>
                    <a:pt x="102" y="105"/>
                  </a:lnTo>
                  <a:lnTo>
                    <a:pt x="97" y="110"/>
                  </a:lnTo>
                  <a:lnTo>
                    <a:pt x="86" y="118"/>
                  </a:lnTo>
                  <a:lnTo>
                    <a:pt x="84" y="120"/>
                  </a:lnTo>
                  <a:lnTo>
                    <a:pt x="82" y="123"/>
                  </a:lnTo>
                  <a:lnTo>
                    <a:pt x="81" y="126"/>
                  </a:lnTo>
                  <a:lnTo>
                    <a:pt x="81" y="129"/>
                  </a:lnTo>
                  <a:lnTo>
                    <a:pt x="85" y="137"/>
                  </a:lnTo>
                  <a:lnTo>
                    <a:pt x="90" y="141"/>
                  </a:lnTo>
                  <a:lnTo>
                    <a:pt x="95" y="144"/>
                  </a:lnTo>
                  <a:lnTo>
                    <a:pt x="103" y="143"/>
                  </a:lnTo>
                  <a:lnTo>
                    <a:pt x="103" y="146"/>
                  </a:lnTo>
                  <a:lnTo>
                    <a:pt x="103" y="150"/>
                  </a:lnTo>
                  <a:lnTo>
                    <a:pt x="106" y="150"/>
                  </a:lnTo>
                  <a:lnTo>
                    <a:pt x="109" y="149"/>
                  </a:lnTo>
                  <a:lnTo>
                    <a:pt x="110" y="146"/>
                  </a:lnTo>
                  <a:lnTo>
                    <a:pt x="115" y="148"/>
                  </a:lnTo>
                  <a:lnTo>
                    <a:pt x="116" y="156"/>
                  </a:lnTo>
                  <a:lnTo>
                    <a:pt x="120" y="157"/>
                  </a:lnTo>
                  <a:lnTo>
                    <a:pt x="120" y="159"/>
                  </a:lnTo>
                  <a:lnTo>
                    <a:pt x="119" y="159"/>
                  </a:lnTo>
                  <a:lnTo>
                    <a:pt x="119" y="160"/>
                  </a:lnTo>
                  <a:lnTo>
                    <a:pt x="119" y="161"/>
                  </a:lnTo>
                  <a:lnTo>
                    <a:pt x="123" y="162"/>
                  </a:lnTo>
                  <a:lnTo>
                    <a:pt x="125" y="161"/>
                  </a:lnTo>
                  <a:lnTo>
                    <a:pt x="128" y="16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8" name="Freeform 1131">
              <a:extLst>
                <a:ext uri="{FF2B5EF4-FFF2-40B4-BE49-F238E27FC236}">
                  <a16:creationId xmlns:a16="http://schemas.microsoft.com/office/drawing/2014/main" id="{B02F18E8-4C4D-CD95-E718-77A0C3F9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3436" y="8473587"/>
              <a:ext cx="10990" cy="10990"/>
            </a:xfrm>
            <a:custGeom>
              <a:avLst/>
              <a:gdLst>
                <a:gd name="T0" fmla="*/ 7 w 11"/>
                <a:gd name="T1" fmla="*/ 7 h 9"/>
                <a:gd name="T2" fmla="*/ 7 w 11"/>
                <a:gd name="T3" fmla="*/ 7 h 9"/>
                <a:gd name="T4" fmla="*/ 5 w 11"/>
                <a:gd name="T5" fmla="*/ 8 h 9"/>
                <a:gd name="T6" fmla="*/ 5 w 11"/>
                <a:gd name="T7" fmla="*/ 8 h 9"/>
                <a:gd name="T8" fmla="*/ 2 w 11"/>
                <a:gd name="T9" fmla="*/ 7 h 9"/>
                <a:gd name="T10" fmla="*/ 1 w 11"/>
                <a:gd name="T11" fmla="*/ 7 h 9"/>
                <a:gd name="T12" fmla="*/ 0 w 11"/>
                <a:gd name="T13" fmla="*/ 6 h 9"/>
                <a:gd name="T14" fmla="*/ 0 w 11"/>
                <a:gd name="T15" fmla="*/ 2 h 9"/>
                <a:gd name="T16" fmla="*/ 1 w 11"/>
                <a:gd name="T17" fmla="*/ 0 h 9"/>
                <a:gd name="T18" fmla="*/ 6 w 11"/>
                <a:gd name="T19" fmla="*/ 0 h 9"/>
                <a:gd name="T20" fmla="*/ 9 w 11"/>
                <a:gd name="T21" fmla="*/ 3 h 9"/>
                <a:gd name="T22" fmla="*/ 10 w 11"/>
                <a:gd name="T23" fmla="*/ 3 h 9"/>
                <a:gd name="T24" fmla="*/ 10 w 11"/>
                <a:gd name="T25" fmla="*/ 5 h 9"/>
                <a:gd name="T26" fmla="*/ 9 w 11"/>
                <a:gd name="T27" fmla="*/ 6 h 9"/>
                <a:gd name="T28" fmla="*/ 7 w 11"/>
                <a:gd name="T2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7" y="7"/>
                  </a:moveTo>
                  <a:lnTo>
                    <a:pt x="7" y="7"/>
                  </a:lnTo>
                  <a:lnTo>
                    <a:pt x="5" y="8"/>
                  </a:lnTo>
                  <a:lnTo>
                    <a:pt x="5" y="8"/>
                  </a:lnTo>
                  <a:lnTo>
                    <a:pt x="2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2"/>
                  </a:lnTo>
                  <a:lnTo>
                    <a:pt x="1" y="0"/>
                  </a:lnTo>
                  <a:lnTo>
                    <a:pt x="6" y="0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9" y="6"/>
                  </a:lnTo>
                  <a:lnTo>
                    <a:pt x="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69" name="Freeform 1132">
              <a:extLst>
                <a:ext uri="{FF2B5EF4-FFF2-40B4-BE49-F238E27FC236}">
                  <a16:creationId xmlns:a16="http://schemas.microsoft.com/office/drawing/2014/main" id="{915D1AE9-DF8B-45D3-0A67-F3CA7A363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49920" y="8429625"/>
              <a:ext cx="5497" cy="10990"/>
            </a:xfrm>
            <a:custGeom>
              <a:avLst/>
              <a:gdLst>
                <a:gd name="T0" fmla="*/ 5 w 6"/>
                <a:gd name="T1" fmla="*/ 3 h 7"/>
                <a:gd name="T2" fmla="*/ 0 w 6"/>
                <a:gd name="T3" fmla="*/ 6 h 7"/>
                <a:gd name="T4" fmla="*/ 0 w 6"/>
                <a:gd name="T5" fmla="*/ 3 h 7"/>
                <a:gd name="T6" fmla="*/ 4 w 6"/>
                <a:gd name="T7" fmla="*/ 0 h 7"/>
                <a:gd name="T8" fmla="*/ 5 w 6"/>
                <a:gd name="T9" fmla="*/ 1 h 7"/>
                <a:gd name="T10" fmla="*/ 5 w 6"/>
                <a:gd name="T11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7">
                  <a:moveTo>
                    <a:pt x="5" y="3"/>
                  </a:moveTo>
                  <a:lnTo>
                    <a:pt x="0" y="6"/>
                  </a:lnTo>
                  <a:lnTo>
                    <a:pt x="0" y="3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0" name="Freeform 1134">
              <a:extLst>
                <a:ext uri="{FF2B5EF4-FFF2-40B4-BE49-F238E27FC236}">
                  <a16:creationId xmlns:a16="http://schemas.microsoft.com/office/drawing/2014/main" id="{FD90781F-BA26-8DD9-9E95-EF68ABC1B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5286" y="9946298"/>
              <a:ext cx="445112" cy="428625"/>
            </a:xfrm>
            <a:custGeom>
              <a:avLst/>
              <a:gdLst>
                <a:gd name="T0" fmla="*/ 70 w 359"/>
                <a:gd name="T1" fmla="*/ 0 h 345"/>
                <a:gd name="T2" fmla="*/ 104 w 359"/>
                <a:gd name="T3" fmla="*/ 0 h 345"/>
                <a:gd name="T4" fmla="*/ 138 w 359"/>
                <a:gd name="T5" fmla="*/ 0 h 345"/>
                <a:gd name="T6" fmla="*/ 161 w 359"/>
                <a:gd name="T7" fmla="*/ 7 h 345"/>
                <a:gd name="T8" fmla="*/ 202 w 359"/>
                <a:gd name="T9" fmla="*/ 30 h 345"/>
                <a:gd name="T10" fmla="*/ 243 w 359"/>
                <a:gd name="T11" fmla="*/ 52 h 345"/>
                <a:gd name="T12" fmla="*/ 268 w 359"/>
                <a:gd name="T13" fmla="*/ 70 h 345"/>
                <a:gd name="T14" fmla="*/ 266 w 359"/>
                <a:gd name="T15" fmla="*/ 80 h 345"/>
                <a:gd name="T16" fmla="*/ 275 w 359"/>
                <a:gd name="T17" fmla="*/ 88 h 345"/>
                <a:gd name="T18" fmla="*/ 304 w 359"/>
                <a:gd name="T19" fmla="*/ 109 h 345"/>
                <a:gd name="T20" fmla="*/ 315 w 359"/>
                <a:gd name="T21" fmla="*/ 127 h 345"/>
                <a:gd name="T22" fmla="*/ 305 w 359"/>
                <a:gd name="T23" fmla="*/ 156 h 345"/>
                <a:gd name="T24" fmla="*/ 315 w 359"/>
                <a:gd name="T25" fmla="*/ 178 h 345"/>
                <a:gd name="T26" fmla="*/ 324 w 359"/>
                <a:gd name="T27" fmla="*/ 198 h 345"/>
                <a:gd name="T28" fmla="*/ 324 w 359"/>
                <a:gd name="T29" fmla="*/ 225 h 345"/>
                <a:gd name="T30" fmla="*/ 326 w 359"/>
                <a:gd name="T31" fmla="*/ 253 h 345"/>
                <a:gd name="T32" fmla="*/ 335 w 359"/>
                <a:gd name="T33" fmla="*/ 283 h 345"/>
                <a:gd name="T34" fmla="*/ 345 w 359"/>
                <a:gd name="T35" fmla="*/ 294 h 345"/>
                <a:gd name="T36" fmla="*/ 358 w 359"/>
                <a:gd name="T37" fmla="*/ 304 h 345"/>
                <a:gd name="T38" fmla="*/ 329 w 359"/>
                <a:gd name="T39" fmla="*/ 320 h 345"/>
                <a:gd name="T40" fmla="*/ 298 w 359"/>
                <a:gd name="T41" fmla="*/ 333 h 345"/>
                <a:gd name="T42" fmla="*/ 275 w 359"/>
                <a:gd name="T43" fmla="*/ 331 h 345"/>
                <a:gd name="T44" fmla="*/ 254 w 359"/>
                <a:gd name="T45" fmla="*/ 343 h 345"/>
                <a:gd name="T46" fmla="*/ 236 w 359"/>
                <a:gd name="T47" fmla="*/ 343 h 345"/>
                <a:gd name="T48" fmla="*/ 211 w 359"/>
                <a:gd name="T49" fmla="*/ 336 h 345"/>
                <a:gd name="T50" fmla="*/ 197 w 359"/>
                <a:gd name="T51" fmla="*/ 340 h 345"/>
                <a:gd name="T52" fmla="*/ 179 w 359"/>
                <a:gd name="T53" fmla="*/ 334 h 345"/>
                <a:gd name="T54" fmla="*/ 172 w 359"/>
                <a:gd name="T55" fmla="*/ 327 h 345"/>
                <a:gd name="T56" fmla="*/ 172 w 359"/>
                <a:gd name="T57" fmla="*/ 314 h 345"/>
                <a:gd name="T58" fmla="*/ 169 w 359"/>
                <a:gd name="T59" fmla="*/ 301 h 345"/>
                <a:gd name="T60" fmla="*/ 161 w 359"/>
                <a:gd name="T61" fmla="*/ 281 h 345"/>
                <a:gd name="T62" fmla="*/ 149 w 359"/>
                <a:gd name="T63" fmla="*/ 277 h 345"/>
                <a:gd name="T64" fmla="*/ 140 w 359"/>
                <a:gd name="T65" fmla="*/ 276 h 345"/>
                <a:gd name="T66" fmla="*/ 122 w 359"/>
                <a:gd name="T67" fmla="*/ 272 h 345"/>
                <a:gd name="T68" fmla="*/ 106 w 359"/>
                <a:gd name="T69" fmla="*/ 265 h 345"/>
                <a:gd name="T70" fmla="*/ 87 w 359"/>
                <a:gd name="T71" fmla="*/ 258 h 345"/>
                <a:gd name="T72" fmla="*/ 78 w 359"/>
                <a:gd name="T73" fmla="*/ 253 h 345"/>
                <a:gd name="T74" fmla="*/ 68 w 359"/>
                <a:gd name="T75" fmla="*/ 245 h 345"/>
                <a:gd name="T76" fmla="*/ 49 w 359"/>
                <a:gd name="T77" fmla="*/ 236 h 345"/>
                <a:gd name="T78" fmla="*/ 38 w 359"/>
                <a:gd name="T79" fmla="*/ 212 h 345"/>
                <a:gd name="T80" fmla="*/ 25 w 359"/>
                <a:gd name="T81" fmla="*/ 189 h 345"/>
                <a:gd name="T82" fmla="*/ 6 w 359"/>
                <a:gd name="T83" fmla="*/ 166 h 345"/>
                <a:gd name="T84" fmla="*/ 7 w 359"/>
                <a:gd name="T85" fmla="*/ 144 h 345"/>
                <a:gd name="T86" fmla="*/ 0 w 359"/>
                <a:gd name="T87" fmla="*/ 123 h 345"/>
                <a:gd name="T88" fmla="*/ 21 w 359"/>
                <a:gd name="T89" fmla="*/ 106 h 345"/>
                <a:gd name="T90" fmla="*/ 35 w 359"/>
                <a:gd name="T91" fmla="*/ 85 h 345"/>
                <a:gd name="T92" fmla="*/ 42 w 359"/>
                <a:gd name="T93" fmla="*/ 75 h 345"/>
                <a:gd name="T94" fmla="*/ 47 w 359"/>
                <a:gd name="T95" fmla="*/ 64 h 345"/>
                <a:gd name="T96" fmla="*/ 36 w 359"/>
                <a:gd name="T97" fmla="*/ 60 h 345"/>
                <a:gd name="T98" fmla="*/ 36 w 359"/>
                <a:gd name="T99" fmla="*/ 53 h 345"/>
                <a:gd name="T100" fmla="*/ 45 w 359"/>
                <a:gd name="T101" fmla="*/ 44 h 345"/>
                <a:gd name="T102" fmla="*/ 50 w 359"/>
                <a:gd name="T103" fmla="*/ 34 h 345"/>
                <a:gd name="T104" fmla="*/ 45 w 359"/>
                <a:gd name="T105" fmla="*/ 13 h 345"/>
                <a:gd name="T106" fmla="*/ 39 w 359"/>
                <a:gd name="T107" fmla="*/ 2 h 345"/>
                <a:gd name="T108" fmla="*/ 339 w 359"/>
                <a:gd name="T109" fmla="*/ 126 h 345"/>
                <a:gd name="T110" fmla="*/ 333 w 359"/>
                <a:gd name="T111" fmla="*/ 142 h 345"/>
                <a:gd name="T112" fmla="*/ 338 w 359"/>
                <a:gd name="T113" fmla="*/ 125 h 345"/>
                <a:gd name="T114" fmla="*/ 324 w 359"/>
                <a:gd name="T115" fmla="*/ 173 h 345"/>
                <a:gd name="T116" fmla="*/ 317 w 359"/>
                <a:gd name="T117" fmla="*/ 162 h 345"/>
                <a:gd name="T118" fmla="*/ 324 w 359"/>
                <a:gd name="T119" fmla="*/ 163 h 345"/>
                <a:gd name="T120" fmla="*/ 332 w 359"/>
                <a:gd name="T121" fmla="*/ 221 h 345"/>
                <a:gd name="T122" fmla="*/ 337 w 359"/>
                <a:gd name="T123" fmla="*/ 22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9" h="345">
                  <a:moveTo>
                    <a:pt x="48" y="0"/>
                  </a:moveTo>
                  <a:lnTo>
                    <a:pt x="49" y="0"/>
                  </a:lnTo>
                  <a:lnTo>
                    <a:pt x="52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0"/>
                  </a:lnTo>
                  <a:lnTo>
                    <a:pt x="75" y="0"/>
                  </a:lnTo>
                  <a:lnTo>
                    <a:pt x="81" y="0"/>
                  </a:lnTo>
                  <a:lnTo>
                    <a:pt x="87" y="0"/>
                  </a:lnTo>
                  <a:lnTo>
                    <a:pt x="92" y="0"/>
                  </a:lnTo>
                  <a:lnTo>
                    <a:pt x="98" y="0"/>
                  </a:lnTo>
                  <a:lnTo>
                    <a:pt x="104" y="0"/>
                  </a:lnTo>
                  <a:lnTo>
                    <a:pt x="109" y="0"/>
                  </a:lnTo>
                  <a:lnTo>
                    <a:pt x="115" y="0"/>
                  </a:lnTo>
                  <a:lnTo>
                    <a:pt x="121" y="0"/>
                  </a:lnTo>
                  <a:lnTo>
                    <a:pt x="126" y="0"/>
                  </a:lnTo>
                  <a:lnTo>
                    <a:pt x="132" y="0"/>
                  </a:lnTo>
                  <a:lnTo>
                    <a:pt x="138" y="0"/>
                  </a:lnTo>
                  <a:lnTo>
                    <a:pt x="144" y="0"/>
                  </a:lnTo>
                  <a:lnTo>
                    <a:pt x="147" y="0"/>
                  </a:lnTo>
                  <a:lnTo>
                    <a:pt x="150" y="0"/>
                  </a:lnTo>
                  <a:lnTo>
                    <a:pt x="152" y="1"/>
                  </a:lnTo>
                  <a:lnTo>
                    <a:pt x="155" y="3"/>
                  </a:lnTo>
                  <a:lnTo>
                    <a:pt x="161" y="7"/>
                  </a:lnTo>
                  <a:lnTo>
                    <a:pt x="168" y="11"/>
                  </a:lnTo>
                  <a:lnTo>
                    <a:pt x="175" y="14"/>
                  </a:lnTo>
                  <a:lnTo>
                    <a:pt x="182" y="18"/>
                  </a:lnTo>
                  <a:lnTo>
                    <a:pt x="189" y="22"/>
                  </a:lnTo>
                  <a:lnTo>
                    <a:pt x="196" y="26"/>
                  </a:lnTo>
                  <a:lnTo>
                    <a:pt x="202" y="30"/>
                  </a:lnTo>
                  <a:lnTo>
                    <a:pt x="209" y="33"/>
                  </a:lnTo>
                  <a:lnTo>
                    <a:pt x="216" y="37"/>
                  </a:lnTo>
                  <a:lnTo>
                    <a:pt x="223" y="41"/>
                  </a:lnTo>
                  <a:lnTo>
                    <a:pt x="230" y="45"/>
                  </a:lnTo>
                  <a:lnTo>
                    <a:pt x="236" y="49"/>
                  </a:lnTo>
                  <a:lnTo>
                    <a:pt x="243" y="52"/>
                  </a:lnTo>
                  <a:lnTo>
                    <a:pt x="250" y="56"/>
                  </a:lnTo>
                  <a:lnTo>
                    <a:pt x="257" y="60"/>
                  </a:lnTo>
                  <a:lnTo>
                    <a:pt x="264" y="64"/>
                  </a:lnTo>
                  <a:lnTo>
                    <a:pt x="267" y="66"/>
                  </a:lnTo>
                  <a:lnTo>
                    <a:pt x="268" y="66"/>
                  </a:lnTo>
                  <a:lnTo>
                    <a:pt x="268" y="70"/>
                  </a:lnTo>
                  <a:lnTo>
                    <a:pt x="268" y="72"/>
                  </a:lnTo>
                  <a:lnTo>
                    <a:pt x="268" y="74"/>
                  </a:lnTo>
                  <a:lnTo>
                    <a:pt x="266" y="77"/>
                  </a:lnTo>
                  <a:lnTo>
                    <a:pt x="266" y="79"/>
                  </a:lnTo>
                  <a:lnTo>
                    <a:pt x="266" y="80"/>
                  </a:lnTo>
                  <a:lnTo>
                    <a:pt x="266" y="80"/>
                  </a:lnTo>
                  <a:lnTo>
                    <a:pt x="268" y="80"/>
                  </a:lnTo>
                  <a:lnTo>
                    <a:pt x="269" y="82"/>
                  </a:lnTo>
                  <a:lnTo>
                    <a:pt x="270" y="82"/>
                  </a:lnTo>
                  <a:lnTo>
                    <a:pt x="271" y="85"/>
                  </a:lnTo>
                  <a:lnTo>
                    <a:pt x="272" y="86"/>
                  </a:lnTo>
                  <a:lnTo>
                    <a:pt x="275" y="88"/>
                  </a:lnTo>
                  <a:lnTo>
                    <a:pt x="280" y="92"/>
                  </a:lnTo>
                  <a:lnTo>
                    <a:pt x="285" y="94"/>
                  </a:lnTo>
                  <a:lnTo>
                    <a:pt x="290" y="98"/>
                  </a:lnTo>
                  <a:lnTo>
                    <a:pt x="295" y="102"/>
                  </a:lnTo>
                  <a:lnTo>
                    <a:pt x="299" y="105"/>
                  </a:lnTo>
                  <a:lnTo>
                    <a:pt x="304" y="109"/>
                  </a:lnTo>
                  <a:lnTo>
                    <a:pt x="309" y="112"/>
                  </a:lnTo>
                  <a:lnTo>
                    <a:pt x="314" y="116"/>
                  </a:lnTo>
                  <a:lnTo>
                    <a:pt x="317" y="118"/>
                  </a:lnTo>
                  <a:lnTo>
                    <a:pt x="318" y="118"/>
                  </a:lnTo>
                  <a:lnTo>
                    <a:pt x="317" y="121"/>
                  </a:lnTo>
                  <a:lnTo>
                    <a:pt x="315" y="127"/>
                  </a:lnTo>
                  <a:lnTo>
                    <a:pt x="314" y="130"/>
                  </a:lnTo>
                  <a:lnTo>
                    <a:pt x="313" y="133"/>
                  </a:lnTo>
                  <a:lnTo>
                    <a:pt x="312" y="135"/>
                  </a:lnTo>
                  <a:lnTo>
                    <a:pt x="310" y="145"/>
                  </a:lnTo>
                  <a:lnTo>
                    <a:pt x="307" y="148"/>
                  </a:lnTo>
                  <a:lnTo>
                    <a:pt x="305" y="156"/>
                  </a:lnTo>
                  <a:lnTo>
                    <a:pt x="304" y="162"/>
                  </a:lnTo>
                  <a:lnTo>
                    <a:pt x="306" y="167"/>
                  </a:lnTo>
                  <a:lnTo>
                    <a:pt x="306" y="170"/>
                  </a:lnTo>
                  <a:lnTo>
                    <a:pt x="310" y="174"/>
                  </a:lnTo>
                  <a:lnTo>
                    <a:pt x="313" y="176"/>
                  </a:lnTo>
                  <a:lnTo>
                    <a:pt x="315" y="178"/>
                  </a:lnTo>
                  <a:lnTo>
                    <a:pt x="318" y="182"/>
                  </a:lnTo>
                  <a:lnTo>
                    <a:pt x="320" y="186"/>
                  </a:lnTo>
                  <a:lnTo>
                    <a:pt x="326" y="188"/>
                  </a:lnTo>
                  <a:lnTo>
                    <a:pt x="328" y="193"/>
                  </a:lnTo>
                  <a:lnTo>
                    <a:pt x="327" y="196"/>
                  </a:lnTo>
                  <a:lnTo>
                    <a:pt x="324" y="198"/>
                  </a:lnTo>
                  <a:lnTo>
                    <a:pt x="322" y="203"/>
                  </a:lnTo>
                  <a:lnTo>
                    <a:pt x="320" y="209"/>
                  </a:lnTo>
                  <a:lnTo>
                    <a:pt x="320" y="218"/>
                  </a:lnTo>
                  <a:lnTo>
                    <a:pt x="321" y="216"/>
                  </a:lnTo>
                  <a:lnTo>
                    <a:pt x="324" y="218"/>
                  </a:lnTo>
                  <a:lnTo>
                    <a:pt x="324" y="225"/>
                  </a:lnTo>
                  <a:lnTo>
                    <a:pt x="322" y="232"/>
                  </a:lnTo>
                  <a:lnTo>
                    <a:pt x="320" y="235"/>
                  </a:lnTo>
                  <a:lnTo>
                    <a:pt x="320" y="238"/>
                  </a:lnTo>
                  <a:lnTo>
                    <a:pt x="323" y="247"/>
                  </a:lnTo>
                  <a:lnTo>
                    <a:pt x="326" y="252"/>
                  </a:lnTo>
                  <a:lnTo>
                    <a:pt x="326" y="253"/>
                  </a:lnTo>
                  <a:lnTo>
                    <a:pt x="325" y="255"/>
                  </a:lnTo>
                  <a:lnTo>
                    <a:pt x="331" y="263"/>
                  </a:lnTo>
                  <a:lnTo>
                    <a:pt x="331" y="270"/>
                  </a:lnTo>
                  <a:lnTo>
                    <a:pt x="333" y="275"/>
                  </a:lnTo>
                  <a:lnTo>
                    <a:pt x="334" y="280"/>
                  </a:lnTo>
                  <a:lnTo>
                    <a:pt x="335" y="283"/>
                  </a:lnTo>
                  <a:lnTo>
                    <a:pt x="335" y="286"/>
                  </a:lnTo>
                  <a:lnTo>
                    <a:pt x="334" y="288"/>
                  </a:lnTo>
                  <a:lnTo>
                    <a:pt x="338" y="289"/>
                  </a:lnTo>
                  <a:lnTo>
                    <a:pt x="341" y="291"/>
                  </a:lnTo>
                  <a:lnTo>
                    <a:pt x="342" y="294"/>
                  </a:lnTo>
                  <a:lnTo>
                    <a:pt x="345" y="294"/>
                  </a:lnTo>
                  <a:lnTo>
                    <a:pt x="347" y="295"/>
                  </a:lnTo>
                  <a:lnTo>
                    <a:pt x="350" y="296"/>
                  </a:lnTo>
                  <a:lnTo>
                    <a:pt x="355" y="300"/>
                  </a:lnTo>
                  <a:lnTo>
                    <a:pt x="356" y="302"/>
                  </a:lnTo>
                  <a:lnTo>
                    <a:pt x="357" y="303"/>
                  </a:lnTo>
                  <a:lnTo>
                    <a:pt x="358" y="304"/>
                  </a:lnTo>
                  <a:lnTo>
                    <a:pt x="354" y="307"/>
                  </a:lnTo>
                  <a:lnTo>
                    <a:pt x="348" y="311"/>
                  </a:lnTo>
                  <a:lnTo>
                    <a:pt x="342" y="315"/>
                  </a:lnTo>
                  <a:lnTo>
                    <a:pt x="337" y="318"/>
                  </a:lnTo>
                  <a:lnTo>
                    <a:pt x="333" y="320"/>
                  </a:lnTo>
                  <a:lnTo>
                    <a:pt x="329" y="320"/>
                  </a:lnTo>
                  <a:lnTo>
                    <a:pt x="324" y="322"/>
                  </a:lnTo>
                  <a:lnTo>
                    <a:pt x="321" y="325"/>
                  </a:lnTo>
                  <a:lnTo>
                    <a:pt x="316" y="326"/>
                  </a:lnTo>
                  <a:lnTo>
                    <a:pt x="310" y="326"/>
                  </a:lnTo>
                  <a:lnTo>
                    <a:pt x="304" y="329"/>
                  </a:lnTo>
                  <a:lnTo>
                    <a:pt x="298" y="333"/>
                  </a:lnTo>
                  <a:lnTo>
                    <a:pt x="294" y="334"/>
                  </a:lnTo>
                  <a:lnTo>
                    <a:pt x="288" y="331"/>
                  </a:lnTo>
                  <a:lnTo>
                    <a:pt x="284" y="330"/>
                  </a:lnTo>
                  <a:lnTo>
                    <a:pt x="279" y="330"/>
                  </a:lnTo>
                  <a:lnTo>
                    <a:pt x="276" y="330"/>
                  </a:lnTo>
                  <a:lnTo>
                    <a:pt x="275" y="331"/>
                  </a:lnTo>
                  <a:lnTo>
                    <a:pt x="274" y="334"/>
                  </a:lnTo>
                  <a:lnTo>
                    <a:pt x="273" y="337"/>
                  </a:lnTo>
                  <a:lnTo>
                    <a:pt x="270" y="340"/>
                  </a:lnTo>
                  <a:lnTo>
                    <a:pt x="264" y="343"/>
                  </a:lnTo>
                  <a:lnTo>
                    <a:pt x="259" y="344"/>
                  </a:lnTo>
                  <a:lnTo>
                    <a:pt x="254" y="343"/>
                  </a:lnTo>
                  <a:lnTo>
                    <a:pt x="250" y="342"/>
                  </a:lnTo>
                  <a:lnTo>
                    <a:pt x="248" y="340"/>
                  </a:lnTo>
                  <a:lnTo>
                    <a:pt x="246" y="340"/>
                  </a:lnTo>
                  <a:lnTo>
                    <a:pt x="243" y="340"/>
                  </a:lnTo>
                  <a:lnTo>
                    <a:pt x="239" y="341"/>
                  </a:lnTo>
                  <a:lnTo>
                    <a:pt x="236" y="343"/>
                  </a:lnTo>
                  <a:lnTo>
                    <a:pt x="231" y="344"/>
                  </a:lnTo>
                  <a:lnTo>
                    <a:pt x="224" y="344"/>
                  </a:lnTo>
                  <a:lnTo>
                    <a:pt x="220" y="343"/>
                  </a:lnTo>
                  <a:lnTo>
                    <a:pt x="220" y="341"/>
                  </a:lnTo>
                  <a:lnTo>
                    <a:pt x="217" y="339"/>
                  </a:lnTo>
                  <a:lnTo>
                    <a:pt x="211" y="336"/>
                  </a:lnTo>
                  <a:lnTo>
                    <a:pt x="208" y="335"/>
                  </a:lnTo>
                  <a:lnTo>
                    <a:pt x="205" y="339"/>
                  </a:lnTo>
                  <a:lnTo>
                    <a:pt x="202" y="340"/>
                  </a:lnTo>
                  <a:lnTo>
                    <a:pt x="201" y="340"/>
                  </a:lnTo>
                  <a:lnTo>
                    <a:pt x="198" y="341"/>
                  </a:lnTo>
                  <a:lnTo>
                    <a:pt x="197" y="340"/>
                  </a:lnTo>
                  <a:lnTo>
                    <a:pt x="196" y="340"/>
                  </a:lnTo>
                  <a:lnTo>
                    <a:pt x="188" y="340"/>
                  </a:lnTo>
                  <a:lnTo>
                    <a:pt x="181" y="340"/>
                  </a:lnTo>
                  <a:lnTo>
                    <a:pt x="181" y="339"/>
                  </a:lnTo>
                  <a:lnTo>
                    <a:pt x="180" y="336"/>
                  </a:lnTo>
                  <a:lnTo>
                    <a:pt x="179" y="334"/>
                  </a:lnTo>
                  <a:lnTo>
                    <a:pt x="178" y="333"/>
                  </a:lnTo>
                  <a:lnTo>
                    <a:pt x="176" y="333"/>
                  </a:lnTo>
                  <a:lnTo>
                    <a:pt x="175" y="333"/>
                  </a:lnTo>
                  <a:lnTo>
                    <a:pt x="174" y="331"/>
                  </a:lnTo>
                  <a:lnTo>
                    <a:pt x="173" y="329"/>
                  </a:lnTo>
                  <a:lnTo>
                    <a:pt x="172" y="327"/>
                  </a:lnTo>
                  <a:lnTo>
                    <a:pt x="170" y="325"/>
                  </a:lnTo>
                  <a:lnTo>
                    <a:pt x="170" y="324"/>
                  </a:lnTo>
                  <a:lnTo>
                    <a:pt x="169" y="322"/>
                  </a:lnTo>
                  <a:lnTo>
                    <a:pt x="170" y="321"/>
                  </a:lnTo>
                  <a:lnTo>
                    <a:pt x="171" y="317"/>
                  </a:lnTo>
                  <a:lnTo>
                    <a:pt x="172" y="314"/>
                  </a:lnTo>
                  <a:lnTo>
                    <a:pt x="172" y="312"/>
                  </a:lnTo>
                  <a:lnTo>
                    <a:pt x="170" y="309"/>
                  </a:lnTo>
                  <a:lnTo>
                    <a:pt x="169" y="305"/>
                  </a:lnTo>
                  <a:lnTo>
                    <a:pt x="169" y="305"/>
                  </a:lnTo>
                  <a:lnTo>
                    <a:pt x="169" y="302"/>
                  </a:lnTo>
                  <a:lnTo>
                    <a:pt x="169" y="301"/>
                  </a:lnTo>
                  <a:lnTo>
                    <a:pt x="169" y="299"/>
                  </a:lnTo>
                  <a:lnTo>
                    <a:pt x="169" y="296"/>
                  </a:lnTo>
                  <a:lnTo>
                    <a:pt x="167" y="291"/>
                  </a:lnTo>
                  <a:lnTo>
                    <a:pt x="167" y="289"/>
                  </a:lnTo>
                  <a:lnTo>
                    <a:pt x="166" y="287"/>
                  </a:lnTo>
                  <a:lnTo>
                    <a:pt x="161" y="281"/>
                  </a:lnTo>
                  <a:lnTo>
                    <a:pt x="161" y="280"/>
                  </a:lnTo>
                  <a:lnTo>
                    <a:pt x="153" y="274"/>
                  </a:lnTo>
                  <a:lnTo>
                    <a:pt x="150" y="272"/>
                  </a:lnTo>
                  <a:lnTo>
                    <a:pt x="149" y="274"/>
                  </a:lnTo>
                  <a:lnTo>
                    <a:pt x="149" y="274"/>
                  </a:lnTo>
                  <a:lnTo>
                    <a:pt x="149" y="277"/>
                  </a:lnTo>
                  <a:lnTo>
                    <a:pt x="149" y="277"/>
                  </a:lnTo>
                  <a:lnTo>
                    <a:pt x="149" y="278"/>
                  </a:lnTo>
                  <a:lnTo>
                    <a:pt x="146" y="278"/>
                  </a:lnTo>
                  <a:lnTo>
                    <a:pt x="145" y="278"/>
                  </a:lnTo>
                  <a:lnTo>
                    <a:pt x="143" y="276"/>
                  </a:lnTo>
                  <a:lnTo>
                    <a:pt x="140" y="276"/>
                  </a:lnTo>
                  <a:lnTo>
                    <a:pt x="135" y="276"/>
                  </a:lnTo>
                  <a:lnTo>
                    <a:pt x="133" y="276"/>
                  </a:lnTo>
                  <a:lnTo>
                    <a:pt x="132" y="276"/>
                  </a:lnTo>
                  <a:lnTo>
                    <a:pt x="129" y="273"/>
                  </a:lnTo>
                  <a:lnTo>
                    <a:pt x="125" y="272"/>
                  </a:lnTo>
                  <a:lnTo>
                    <a:pt x="122" y="272"/>
                  </a:lnTo>
                  <a:lnTo>
                    <a:pt x="117" y="269"/>
                  </a:lnTo>
                  <a:lnTo>
                    <a:pt x="116" y="270"/>
                  </a:lnTo>
                  <a:lnTo>
                    <a:pt x="115" y="270"/>
                  </a:lnTo>
                  <a:lnTo>
                    <a:pt x="114" y="269"/>
                  </a:lnTo>
                  <a:lnTo>
                    <a:pt x="110" y="267"/>
                  </a:lnTo>
                  <a:lnTo>
                    <a:pt x="106" y="265"/>
                  </a:lnTo>
                  <a:lnTo>
                    <a:pt x="102" y="263"/>
                  </a:lnTo>
                  <a:lnTo>
                    <a:pt x="100" y="261"/>
                  </a:lnTo>
                  <a:lnTo>
                    <a:pt x="96" y="261"/>
                  </a:lnTo>
                  <a:lnTo>
                    <a:pt x="93" y="260"/>
                  </a:lnTo>
                  <a:lnTo>
                    <a:pt x="90" y="258"/>
                  </a:lnTo>
                  <a:lnTo>
                    <a:pt x="87" y="258"/>
                  </a:lnTo>
                  <a:lnTo>
                    <a:pt x="84" y="258"/>
                  </a:lnTo>
                  <a:lnTo>
                    <a:pt x="83" y="257"/>
                  </a:lnTo>
                  <a:lnTo>
                    <a:pt x="83" y="255"/>
                  </a:lnTo>
                  <a:lnTo>
                    <a:pt x="82" y="254"/>
                  </a:lnTo>
                  <a:lnTo>
                    <a:pt x="81" y="253"/>
                  </a:lnTo>
                  <a:lnTo>
                    <a:pt x="78" y="253"/>
                  </a:lnTo>
                  <a:lnTo>
                    <a:pt x="76" y="253"/>
                  </a:lnTo>
                  <a:lnTo>
                    <a:pt x="76" y="253"/>
                  </a:lnTo>
                  <a:lnTo>
                    <a:pt x="74" y="252"/>
                  </a:lnTo>
                  <a:lnTo>
                    <a:pt x="72" y="250"/>
                  </a:lnTo>
                  <a:lnTo>
                    <a:pt x="71" y="247"/>
                  </a:lnTo>
                  <a:lnTo>
                    <a:pt x="68" y="245"/>
                  </a:lnTo>
                  <a:lnTo>
                    <a:pt x="65" y="244"/>
                  </a:lnTo>
                  <a:lnTo>
                    <a:pt x="57" y="244"/>
                  </a:lnTo>
                  <a:lnTo>
                    <a:pt x="55" y="243"/>
                  </a:lnTo>
                  <a:lnTo>
                    <a:pt x="53" y="242"/>
                  </a:lnTo>
                  <a:lnTo>
                    <a:pt x="51" y="239"/>
                  </a:lnTo>
                  <a:lnTo>
                    <a:pt x="49" y="236"/>
                  </a:lnTo>
                  <a:lnTo>
                    <a:pt x="47" y="233"/>
                  </a:lnTo>
                  <a:lnTo>
                    <a:pt x="46" y="230"/>
                  </a:lnTo>
                  <a:lnTo>
                    <a:pt x="45" y="227"/>
                  </a:lnTo>
                  <a:lnTo>
                    <a:pt x="43" y="223"/>
                  </a:lnTo>
                  <a:lnTo>
                    <a:pt x="40" y="218"/>
                  </a:lnTo>
                  <a:lnTo>
                    <a:pt x="38" y="212"/>
                  </a:lnTo>
                  <a:lnTo>
                    <a:pt x="35" y="207"/>
                  </a:lnTo>
                  <a:lnTo>
                    <a:pt x="34" y="203"/>
                  </a:lnTo>
                  <a:lnTo>
                    <a:pt x="32" y="198"/>
                  </a:lnTo>
                  <a:lnTo>
                    <a:pt x="29" y="193"/>
                  </a:lnTo>
                  <a:lnTo>
                    <a:pt x="27" y="191"/>
                  </a:lnTo>
                  <a:lnTo>
                    <a:pt x="25" y="189"/>
                  </a:lnTo>
                  <a:lnTo>
                    <a:pt x="21" y="186"/>
                  </a:lnTo>
                  <a:lnTo>
                    <a:pt x="16" y="182"/>
                  </a:lnTo>
                  <a:lnTo>
                    <a:pt x="13" y="179"/>
                  </a:lnTo>
                  <a:lnTo>
                    <a:pt x="9" y="173"/>
                  </a:lnTo>
                  <a:lnTo>
                    <a:pt x="7" y="170"/>
                  </a:lnTo>
                  <a:lnTo>
                    <a:pt x="6" y="166"/>
                  </a:lnTo>
                  <a:lnTo>
                    <a:pt x="5" y="161"/>
                  </a:lnTo>
                  <a:lnTo>
                    <a:pt x="6" y="159"/>
                  </a:lnTo>
                  <a:lnTo>
                    <a:pt x="9" y="153"/>
                  </a:lnTo>
                  <a:lnTo>
                    <a:pt x="10" y="151"/>
                  </a:lnTo>
                  <a:lnTo>
                    <a:pt x="9" y="149"/>
                  </a:lnTo>
                  <a:lnTo>
                    <a:pt x="7" y="144"/>
                  </a:lnTo>
                  <a:lnTo>
                    <a:pt x="6" y="141"/>
                  </a:lnTo>
                  <a:lnTo>
                    <a:pt x="5" y="138"/>
                  </a:lnTo>
                  <a:lnTo>
                    <a:pt x="3" y="134"/>
                  </a:lnTo>
                  <a:lnTo>
                    <a:pt x="1" y="127"/>
                  </a:lnTo>
                  <a:lnTo>
                    <a:pt x="0" y="124"/>
                  </a:lnTo>
                  <a:lnTo>
                    <a:pt x="0" y="123"/>
                  </a:lnTo>
                  <a:lnTo>
                    <a:pt x="2" y="117"/>
                  </a:lnTo>
                  <a:lnTo>
                    <a:pt x="3" y="111"/>
                  </a:lnTo>
                  <a:lnTo>
                    <a:pt x="3" y="110"/>
                  </a:lnTo>
                  <a:lnTo>
                    <a:pt x="13" y="110"/>
                  </a:lnTo>
                  <a:lnTo>
                    <a:pt x="14" y="109"/>
                  </a:lnTo>
                  <a:lnTo>
                    <a:pt x="21" y="106"/>
                  </a:lnTo>
                  <a:lnTo>
                    <a:pt x="27" y="99"/>
                  </a:lnTo>
                  <a:lnTo>
                    <a:pt x="28" y="96"/>
                  </a:lnTo>
                  <a:lnTo>
                    <a:pt x="30" y="92"/>
                  </a:lnTo>
                  <a:lnTo>
                    <a:pt x="34" y="89"/>
                  </a:lnTo>
                  <a:lnTo>
                    <a:pt x="34" y="88"/>
                  </a:lnTo>
                  <a:lnTo>
                    <a:pt x="35" y="85"/>
                  </a:lnTo>
                  <a:lnTo>
                    <a:pt x="36" y="83"/>
                  </a:lnTo>
                  <a:lnTo>
                    <a:pt x="39" y="80"/>
                  </a:lnTo>
                  <a:lnTo>
                    <a:pt x="42" y="77"/>
                  </a:lnTo>
                  <a:lnTo>
                    <a:pt x="42" y="77"/>
                  </a:lnTo>
                  <a:lnTo>
                    <a:pt x="41" y="76"/>
                  </a:lnTo>
                  <a:lnTo>
                    <a:pt x="42" y="75"/>
                  </a:lnTo>
                  <a:lnTo>
                    <a:pt x="44" y="74"/>
                  </a:lnTo>
                  <a:lnTo>
                    <a:pt x="47" y="73"/>
                  </a:lnTo>
                  <a:lnTo>
                    <a:pt x="48" y="71"/>
                  </a:lnTo>
                  <a:lnTo>
                    <a:pt x="48" y="68"/>
                  </a:lnTo>
                  <a:lnTo>
                    <a:pt x="47" y="66"/>
                  </a:lnTo>
                  <a:lnTo>
                    <a:pt x="47" y="64"/>
                  </a:lnTo>
                  <a:lnTo>
                    <a:pt x="47" y="64"/>
                  </a:lnTo>
                  <a:lnTo>
                    <a:pt x="44" y="63"/>
                  </a:lnTo>
                  <a:lnTo>
                    <a:pt x="41" y="62"/>
                  </a:lnTo>
                  <a:lnTo>
                    <a:pt x="38" y="62"/>
                  </a:lnTo>
                  <a:lnTo>
                    <a:pt x="36" y="61"/>
                  </a:lnTo>
                  <a:lnTo>
                    <a:pt x="36" y="60"/>
                  </a:lnTo>
                  <a:lnTo>
                    <a:pt x="36" y="58"/>
                  </a:lnTo>
                  <a:lnTo>
                    <a:pt x="36" y="57"/>
                  </a:lnTo>
                  <a:lnTo>
                    <a:pt x="36" y="57"/>
                  </a:lnTo>
                  <a:lnTo>
                    <a:pt x="37" y="54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6" y="52"/>
                  </a:lnTo>
                  <a:lnTo>
                    <a:pt x="39" y="46"/>
                  </a:lnTo>
                  <a:lnTo>
                    <a:pt x="40" y="45"/>
                  </a:lnTo>
                  <a:lnTo>
                    <a:pt x="41" y="45"/>
                  </a:lnTo>
                  <a:lnTo>
                    <a:pt x="43" y="44"/>
                  </a:lnTo>
                  <a:lnTo>
                    <a:pt x="45" y="44"/>
                  </a:lnTo>
                  <a:lnTo>
                    <a:pt x="46" y="44"/>
                  </a:lnTo>
                  <a:lnTo>
                    <a:pt x="47" y="44"/>
                  </a:lnTo>
                  <a:lnTo>
                    <a:pt x="49" y="43"/>
                  </a:lnTo>
                  <a:lnTo>
                    <a:pt x="49" y="41"/>
                  </a:lnTo>
                  <a:lnTo>
                    <a:pt x="50" y="37"/>
                  </a:lnTo>
                  <a:lnTo>
                    <a:pt x="50" y="34"/>
                  </a:lnTo>
                  <a:lnTo>
                    <a:pt x="48" y="31"/>
                  </a:lnTo>
                  <a:lnTo>
                    <a:pt x="48" y="27"/>
                  </a:lnTo>
                  <a:lnTo>
                    <a:pt x="49" y="22"/>
                  </a:lnTo>
                  <a:lnTo>
                    <a:pt x="48" y="19"/>
                  </a:lnTo>
                  <a:lnTo>
                    <a:pt x="46" y="15"/>
                  </a:lnTo>
                  <a:lnTo>
                    <a:pt x="45" y="13"/>
                  </a:lnTo>
                  <a:lnTo>
                    <a:pt x="42" y="12"/>
                  </a:lnTo>
                  <a:lnTo>
                    <a:pt x="38" y="7"/>
                  </a:lnTo>
                  <a:lnTo>
                    <a:pt x="37" y="5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4" y="2"/>
                  </a:lnTo>
                  <a:lnTo>
                    <a:pt x="46" y="1"/>
                  </a:lnTo>
                  <a:lnTo>
                    <a:pt x="48" y="0"/>
                  </a:lnTo>
                  <a:close/>
                  <a:moveTo>
                    <a:pt x="338" y="125"/>
                  </a:moveTo>
                  <a:lnTo>
                    <a:pt x="339" y="126"/>
                  </a:lnTo>
                  <a:lnTo>
                    <a:pt x="338" y="128"/>
                  </a:lnTo>
                  <a:lnTo>
                    <a:pt x="338" y="133"/>
                  </a:lnTo>
                  <a:lnTo>
                    <a:pt x="338" y="136"/>
                  </a:lnTo>
                  <a:lnTo>
                    <a:pt x="336" y="140"/>
                  </a:lnTo>
                  <a:lnTo>
                    <a:pt x="334" y="142"/>
                  </a:lnTo>
                  <a:lnTo>
                    <a:pt x="333" y="142"/>
                  </a:lnTo>
                  <a:lnTo>
                    <a:pt x="332" y="141"/>
                  </a:lnTo>
                  <a:lnTo>
                    <a:pt x="331" y="140"/>
                  </a:lnTo>
                  <a:lnTo>
                    <a:pt x="333" y="132"/>
                  </a:lnTo>
                  <a:lnTo>
                    <a:pt x="332" y="126"/>
                  </a:lnTo>
                  <a:lnTo>
                    <a:pt x="335" y="126"/>
                  </a:lnTo>
                  <a:lnTo>
                    <a:pt x="338" y="125"/>
                  </a:lnTo>
                  <a:close/>
                  <a:moveTo>
                    <a:pt x="326" y="166"/>
                  </a:moveTo>
                  <a:lnTo>
                    <a:pt x="329" y="172"/>
                  </a:lnTo>
                  <a:lnTo>
                    <a:pt x="329" y="173"/>
                  </a:lnTo>
                  <a:lnTo>
                    <a:pt x="327" y="174"/>
                  </a:lnTo>
                  <a:lnTo>
                    <a:pt x="326" y="174"/>
                  </a:lnTo>
                  <a:lnTo>
                    <a:pt x="324" y="173"/>
                  </a:lnTo>
                  <a:lnTo>
                    <a:pt x="324" y="171"/>
                  </a:lnTo>
                  <a:lnTo>
                    <a:pt x="323" y="172"/>
                  </a:lnTo>
                  <a:lnTo>
                    <a:pt x="320" y="169"/>
                  </a:lnTo>
                  <a:lnTo>
                    <a:pt x="318" y="168"/>
                  </a:lnTo>
                  <a:lnTo>
                    <a:pt x="317" y="166"/>
                  </a:lnTo>
                  <a:lnTo>
                    <a:pt x="317" y="162"/>
                  </a:lnTo>
                  <a:lnTo>
                    <a:pt x="317" y="157"/>
                  </a:lnTo>
                  <a:lnTo>
                    <a:pt x="319" y="155"/>
                  </a:lnTo>
                  <a:lnTo>
                    <a:pt x="320" y="151"/>
                  </a:lnTo>
                  <a:lnTo>
                    <a:pt x="322" y="154"/>
                  </a:lnTo>
                  <a:lnTo>
                    <a:pt x="322" y="158"/>
                  </a:lnTo>
                  <a:lnTo>
                    <a:pt x="324" y="163"/>
                  </a:lnTo>
                  <a:lnTo>
                    <a:pt x="326" y="166"/>
                  </a:lnTo>
                  <a:close/>
                  <a:moveTo>
                    <a:pt x="333" y="224"/>
                  </a:moveTo>
                  <a:lnTo>
                    <a:pt x="331" y="224"/>
                  </a:lnTo>
                  <a:lnTo>
                    <a:pt x="331" y="224"/>
                  </a:lnTo>
                  <a:lnTo>
                    <a:pt x="330" y="222"/>
                  </a:lnTo>
                  <a:lnTo>
                    <a:pt x="332" y="221"/>
                  </a:lnTo>
                  <a:lnTo>
                    <a:pt x="334" y="219"/>
                  </a:lnTo>
                  <a:lnTo>
                    <a:pt x="337" y="216"/>
                  </a:lnTo>
                  <a:lnTo>
                    <a:pt x="339" y="213"/>
                  </a:lnTo>
                  <a:lnTo>
                    <a:pt x="340" y="213"/>
                  </a:lnTo>
                  <a:lnTo>
                    <a:pt x="339" y="216"/>
                  </a:lnTo>
                  <a:lnTo>
                    <a:pt x="337" y="221"/>
                  </a:lnTo>
                  <a:lnTo>
                    <a:pt x="335" y="221"/>
                  </a:lnTo>
                  <a:lnTo>
                    <a:pt x="333" y="22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1" name="Freeform 1136">
              <a:extLst>
                <a:ext uri="{FF2B5EF4-FFF2-40B4-BE49-F238E27FC236}">
                  <a16:creationId xmlns:a16="http://schemas.microsoft.com/office/drawing/2014/main" id="{6FF59E6A-B5B1-6CC3-86D2-B698D97E7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7427" y="10100163"/>
              <a:ext cx="10990" cy="21981"/>
            </a:xfrm>
            <a:custGeom>
              <a:avLst/>
              <a:gdLst>
                <a:gd name="T0" fmla="*/ 7 w 9"/>
                <a:gd name="T1" fmla="*/ 0 h 18"/>
                <a:gd name="T2" fmla="*/ 8 w 9"/>
                <a:gd name="T3" fmla="*/ 1 h 18"/>
                <a:gd name="T4" fmla="*/ 7 w 9"/>
                <a:gd name="T5" fmla="*/ 3 h 18"/>
                <a:gd name="T6" fmla="*/ 7 w 9"/>
                <a:gd name="T7" fmla="*/ 8 h 18"/>
                <a:gd name="T8" fmla="*/ 7 w 9"/>
                <a:gd name="T9" fmla="*/ 11 h 18"/>
                <a:gd name="T10" fmla="*/ 5 w 9"/>
                <a:gd name="T11" fmla="*/ 15 h 18"/>
                <a:gd name="T12" fmla="*/ 3 w 9"/>
                <a:gd name="T13" fmla="*/ 17 h 18"/>
                <a:gd name="T14" fmla="*/ 2 w 9"/>
                <a:gd name="T15" fmla="*/ 17 h 18"/>
                <a:gd name="T16" fmla="*/ 1 w 9"/>
                <a:gd name="T17" fmla="*/ 16 h 18"/>
                <a:gd name="T18" fmla="*/ 0 w 9"/>
                <a:gd name="T19" fmla="*/ 15 h 18"/>
                <a:gd name="T20" fmla="*/ 2 w 9"/>
                <a:gd name="T21" fmla="*/ 7 h 18"/>
                <a:gd name="T22" fmla="*/ 1 w 9"/>
                <a:gd name="T23" fmla="*/ 1 h 18"/>
                <a:gd name="T24" fmla="*/ 4 w 9"/>
                <a:gd name="T25" fmla="*/ 1 h 18"/>
                <a:gd name="T26" fmla="*/ 7 w 9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lnTo>
                    <a:pt x="8" y="1"/>
                  </a:lnTo>
                  <a:lnTo>
                    <a:pt x="7" y="3"/>
                  </a:lnTo>
                  <a:lnTo>
                    <a:pt x="7" y="8"/>
                  </a:lnTo>
                  <a:lnTo>
                    <a:pt x="7" y="11"/>
                  </a:lnTo>
                  <a:lnTo>
                    <a:pt x="5" y="15"/>
                  </a:lnTo>
                  <a:lnTo>
                    <a:pt x="3" y="17"/>
                  </a:lnTo>
                  <a:lnTo>
                    <a:pt x="2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2" y="7"/>
                  </a:lnTo>
                  <a:lnTo>
                    <a:pt x="1" y="1"/>
                  </a:lnTo>
                  <a:lnTo>
                    <a:pt x="4" y="1"/>
                  </a:lnTo>
                  <a:lnTo>
                    <a:pt x="7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2" name="Freeform 1137">
              <a:extLst>
                <a:ext uri="{FF2B5EF4-FFF2-40B4-BE49-F238E27FC236}">
                  <a16:creationId xmlns:a16="http://schemas.microsoft.com/office/drawing/2014/main" id="{31777FA6-78A2-1D67-D133-C39F44857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0939" y="10133135"/>
              <a:ext cx="16487" cy="27474"/>
            </a:xfrm>
            <a:custGeom>
              <a:avLst/>
              <a:gdLst>
                <a:gd name="T0" fmla="*/ 9 w 13"/>
                <a:gd name="T1" fmla="*/ 15 h 24"/>
                <a:gd name="T2" fmla="*/ 12 w 13"/>
                <a:gd name="T3" fmla="*/ 21 h 24"/>
                <a:gd name="T4" fmla="*/ 12 w 13"/>
                <a:gd name="T5" fmla="*/ 22 h 24"/>
                <a:gd name="T6" fmla="*/ 10 w 13"/>
                <a:gd name="T7" fmla="*/ 23 h 24"/>
                <a:gd name="T8" fmla="*/ 9 w 13"/>
                <a:gd name="T9" fmla="*/ 23 h 24"/>
                <a:gd name="T10" fmla="*/ 7 w 13"/>
                <a:gd name="T11" fmla="*/ 22 h 24"/>
                <a:gd name="T12" fmla="*/ 7 w 13"/>
                <a:gd name="T13" fmla="*/ 20 h 24"/>
                <a:gd name="T14" fmla="*/ 6 w 13"/>
                <a:gd name="T15" fmla="*/ 21 h 24"/>
                <a:gd name="T16" fmla="*/ 3 w 13"/>
                <a:gd name="T17" fmla="*/ 18 h 24"/>
                <a:gd name="T18" fmla="*/ 1 w 13"/>
                <a:gd name="T19" fmla="*/ 17 h 24"/>
                <a:gd name="T20" fmla="*/ 0 w 13"/>
                <a:gd name="T21" fmla="*/ 15 h 24"/>
                <a:gd name="T22" fmla="*/ 0 w 13"/>
                <a:gd name="T23" fmla="*/ 11 h 24"/>
                <a:gd name="T24" fmla="*/ 0 w 13"/>
                <a:gd name="T25" fmla="*/ 6 h 24"/>
                <a:gd name="T26" fmla="*/ 2 w 13"/>
                <a:gd name="T27" fmla="*/ 4 h 24"/>
                <a:gd name="T28" fmla="*/ 3 w 13"/>
                <a:gd name="T29" fmla="*/ 0 h 24"/>
                <a:gd name="T30" fmla="*/ 5 w 13"/>
                <a:gd name="T31" fmla="*/ 3 h 24"/>
                <a:gd name="T32" fmla="*/ 5 w 13"/>
                <a:gd name="T33" fmla="*/ 7 h 24"/>
                <a:gd name="T34" fmla="*/ 7 w 13"/>
                <a:gd name="T35" fmla="*/ 12 h 24"/>
                <a:gd name="T36" fmla="*/ 9 w 13"/>
                <a:gd name="T37" fmla="*/ 1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24">
                  <a:moveTo>
                    <a:pt x="9" y="15"/>
                  </a:moveTo>
                  <a:lnTo>
                    <a:pt x="12" y="21"/>
                  </a:lnTo>
                  <a:lnTo>
                    <a:pt x="12" y="22"/>
                  </a:lnTo>
                  <a:lnTo>
                    <a:pt x="10" y="23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7" y="20"/>
                  </a:lnTo>
                  <a:lnTo>
                    <a:pt x="6" y="21"/>
                  </a:lnTo>
                  <a:lnTo>
                    <a:pt x="3" y="18"/>
                  </a:lnTo>
                  <a:lnTo>
                    <a:pt x="1" y="17"/>
                  </a:lnTo>
                  <a:lnTo>
                    <a:pt x="0" y="15"/>
                  </a:lnTo>
                  <a:lnTo>
                    <a:pt x="0" y="11"/>
                  </a:lnTo>
                  <a:lnTo>
                    <a:pt x="0" y="6"/>
                  </a:lnTo>
                  <a:lnTo>
                    <a:pt x="2" y="4"/>
                  </a:lnTo>
                  <a:lnTo>
                    <a:pt x="3" y="0"/>
                  </a:lnTo>
                  <a:lnTo>
                    <a:pt x="5" y="3"/>
                  </a:lnTo>
                  <a:lnTo>
                    <a:pt x="5" y="7"/>
                  </a:lnTo>
                  <a:lnTo>
                    <a:pt x="7" y="12"/>
                  </a:lnTo>
                  <a:lnTo>
                    <a:pt x="9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3" name="Freeform 1138">
              <a:extLst>
                <a:ext uri="{FF2B5EF4-FFF2-40B4-BE49-F238E27FC236}">
                  <a16:creationId xmlns:a16="http://schemas.microsoft.com/office/drawing/2014/main" id="{F3AF76AB-EB4B-A930-97CF-C810AF84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7427" y="10210067"/>
              <a:ext cx="10990" cy="16484"/>
            </a:xfrm>
            <a:custGeom>
              <a:avLst/>
              <a:gdLst>
                <a:gd name="T0" fmla="*/ 3 w 11"/>
                <a:gd name="T1" fmla="*/ 11 h 12"/>
                <a:gd name="T2" fmla="*/ 1 w 11"/>
                <a:gd name="T3" fmla="*/ 11 h 12"/>
                <a:gd name="T4" fmla="*/ 1 w 11"/>
                <a:gd name="T5" fmla="*/ 11 h 12"/>
                <a:gd name="T6" fmla="*/ 0 w 11"/>
                <a:gd name="T7" fmla="*/ 9 h 12"/>
                <a:gd name="T8" fmla="*/ 2 w 11"/>
                <a:gd name="T9" fmla="*/ 8 h 12"/>
                <a:gd name="T10" fmla="*/ 4 w 11"/>
                <a:gd name="T11" fmla="*/ 6 h 12"/>
                <a:gd name="T12" fmla="*/ 7 w 11"/>
                <a:gd name="T13" fmla="*/ 3 h 12"/>
                <a:gd name="T14" fmla="*/ 9 w 11"/>
                <a:gd name="T15" fmla="*/ 0 h 12"/>
                <a:gd name="T16" fmla="*/ 10 w 11"/>
                <a:gd name="T17" fmla="*/ 0 h 12"/>
                <a:gd name="T18" fmla="*/ 9 w 11"/>
                <a:gd name="T19" fmla="*/ 3 h 12"/>
                <a:gd name="T20" fmla="*/ 7 w 11"/>
                <a:gd name="T21" fmla="*/ 8 h 12"/>
                <a:gd name="T22" fmla="*/ 5 w 11"/>
                <a:gd name="T23" fmla="*/ 8 h 12"/>
                <a:gd name="T24" fmla="*/ 3 w 11"/>
                <a:gd name="T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2">
                  <a:moveTo>
                    <a:pt x="3" y="11"/>
                  </a:moveTo>
                  <a:lnTo>
                    <a:pt x="1" y="11"/>
                  </a:lnTo>
                  <a:lnTo>
                    <a:pt x="1" y="11"/>
                  </a:lnTo>
                  <a:lnTo>
                    <a:pt x="0" y="9"/>
                  </a:lnTo>
                  <a:lnTo>
                    <a:pt x="2" y="8"/>
                  </a:lnTo>
                  <a:lnTo>
                    <a:pt x="4" y="6"/>
                  </a:lnTo>
                  <a:lnTo>
                    <a:pt x="7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9" y="3"/>
                  </a:lnTo>
                  <a:lnTo>
                    <a:pt x="7" y="8"/>
                  </a:lnTo>
                  <a:lnTo>
                    <a:pt x="5" y="8"/>
                  </a:lnTo>
                  <a:lnTo>
                    <a:pt x="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4" name="Freeform 1139">
              <a:extLst>
                <a:ext uri="{FF2B5EF4-FFF2-40B4-BE49-F238E27FC236}">
                  <a16:creationId xmlns:a16="http://schemas.microsoft.com/office/drawing/2014/main" id="{BC2D1B75-2023-77F8-D9E0-A7A76BC1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6276" y="9737481"/>
              <a:ext cx="214314" cy="225301"/>
            </a:xfrm>
            <a:custGeom>
              <a:avLst/>
              <a:gdLst>
                <a:gd name="T0" fmla="*/ 130 w 174"/>
                <a:gd name="T1" fmla="*/ 166 h 183"/>
                <a:gd name="T2" fmla="*/ 113 w 174"/>
                <a:gd name="T3" fmla="*/ 166 h 183"/>
                <a:gd name="T4" fmla="*/ 96 w 174"/>
                <a:gd name="T5" fmla="*/ 166 h 183"/>
                <a:gd name="T6" fmla="*/ 79 w 174"/>
                <a:gd name="T7" fmla="*/ 166 h 183"/>
                <a:gd name="T8" fmla="*/ 62 w 174"/>
                <a:gd name="T9" fmla="*/ 166 h 183"/>
                <a:gd name="T10" fmla="*/ 44 w 174"/>
                <a:gd name="T11" fmla="*/ 166 h 183"/>
                <a:gd name="T12" fmla="*/ 40 w 174"/>
                <a:gd name="T13" fmla="*/ 166 h 183"/>
                <a:gd name="T14" fmla="*/ 33 w 174"/>
                <a:gd name="T15" fmla="*/ 169 h 183"/>
                <a:gd name="T16" fmla="*/ 29 w 174"/>
                <a:gd name="T17" fmla="*/ 169 h 183"/>
                <a:gd name="T18" fmla="*/ 24 w 174"/>
                <a:gd name="T19" fmla="*/ 170 h 183"/>
                <a:gd name="T20" fmla="*/ 19 w 174"/>
                <a:gd name="T21" fmla="*/ 177 h 183"/>
                <a:gd name="T22" fmla="*/ 12 w 174"/>
                <a:gd name="T23" fmla="*/ 182 h 183"/>
                <a:gd name="T24" fmla="*/ 9 w 174"/>
                <a:gd name="T25" fmla="*/ 177 h 183"/>
                <a:gd name="T26" fmla="*/ 0 w 174"/>
                <a:gd name="T27" fmla="*/ 179 h 183"/>
                <a:gd name="T28" fmla="*/ 0 w 174"/>
                <a:gd name="T29" fmla="*/ 166 h 183"/>
                <a:gd name="T30" fmla="*/ 2 w 174"/>
                <a:gd name="T31" fmla="*/ 156 h 183"/>
                <a:gd name="T32" fmla="*/ 4 w 174"/>
                <a:gd name="T33" fmla="*/ 138 h 183"/>
                <a:gd name="T34" fmla="*/ 6 w 174"/>
                <a:gd name="T35" fmla="*/ 130 h 183"/>
                <a:gd name="T36" fmla="*/ 10 w 174"/>
                <a:gd name="T37" fmla="*/ 121 h 183"/>
                <a:gd name="T38" fmla="*/ 12 w 174"/>
                <a:gd name="T39" fmla="*/ 109 h 183"/>
                <a:gd name="T40" fmla="*/ 20 w 174"/>
                <a:gd name="T41" fmla="*/ 103 h 183"/>
                <a:gd name="T42" fmla="*/ 29 w 174"/>
                <a:gd name="T43" fmla="*/ 95 h 183"/>
                <a:gd name="T44" fmla="*/ 51 w 174"/>
                <a:gd name="T45" fmla="*/ 73 h 183"/>
                <a:gd name="T46" fmla="*/ 55 w 174"/>
                <a:gd name="T47" fmla="*/ 66 h 183"/>
                <a:gd name="T48" fmla="*/ 52 w 174"/>
                <a:gd name="T49" fmla="*/ 62 h 183"/>
                <a:gd name="T50" fmla="*/ 47 w 174"/>
                <a:gd name="T51" fmla="*/ 61 h 183"/>
                <a:gd name="T52" fmla="*/ 41 w 174"/>
                <a:gd name="T53" fmla="*/ 58 h 183"/>
                <a:gd name="T54" fmla="*/ 39 w 174"/>
                <a:gd name="T55" fmla="*/ 50 h 183"/>
                <a:gd name="T56" fmla="*/ 41 w 174"/>
                <a:gd name="T57" fmla="*/ 41 h 183"/>
                <a:gd name="T58" fmla="*/ 38 w 174"/>
                <a:gd name="T59" fmla="*/ 38 h 183"/>
                <a:gd name="T60" fmla="*/ 42 w 174"/>
                <a:gd name="T61" fmla="*/ 28 h 183"/>
                <a:gd name="T62" fmla="*/ 41 w 174"/>
                <a:gd name="T63" fmla="*/ 23 h 183"/>
                <a:gd name="T64" fmla="*/ 47 w 174"/>
                <a:gd name="T65" fmla="*/ 16 h 183"/>
                <a:gd name="T66" fmla="*/ 57 w 174"/>
                <a:gd name="T67" fmla="*/ 15 h 183"/>
                <a:gd name="T68" fmla="*/ 67 w 174"/>
                <a:gd name="T69" fmla="*/ 17 h 183"/>
                <a:gd name="T70" fmla="*/ 74 w 174"/>
                <a:gd name="T71" fmla="*/ 17 h 183"/>
                <a:gd name="T72" fmla="*/ 81 w 174"/>
                <a:gd name="T73" fmla="*/ 22 h 183"/>
                <a:gd name="T74" fmla="*/ 84 w 174"/>
                <a:gd name="T75" fmla="*/ 19 h 183"/>
                <a:gd name="T76" fmla="*/ 95 w 174"/>
                <a:gd name="T77" fmla="*/ 15 h 183"/>
                <a:gd name="T78" fmla="*/ 105 w 174"/>
                <a:gd name="T79" fmla="*/ 13 h 183"/>
                <a:gd name="T80" fmla="*/ 120 w 174"/>
                <a:gd name="T81" fmla="*/ 15 h 183"/>
                <a:gd name="T82" fmla="*/ 128 w 174"/>
                <a:gd name="T83" fmla="*/ 13 h 183"/>
                <a:gd name="T84" fmla="*/ 147 w 174"/>
                <a:gd name="T85" fmla="*/ 10 h 183"/>
                <a:gd name="T86" fmla="*/ 148 w 174"/>
                <a:gd name="T87" fmla="*/ 13 h 183"/>
                <a:gd name="T88" fmla="*/ 156 w 174"/>
                <a:gd name="T89" fmla="*/ 18 h 183"/>
                <a:gd name="T90" fmla="*/ 155 w 174"/>
                <a:gd name="T91" fmla="*/ 28 h 183"/>
                <a:gd name="T92" fmla="*/ 161 w 174"/>
                <a:gd name="T93" fmla="*/ 41 h 183"/>
                <a:gd name="T94" fmla="*/ 167 w 174"/>
                <a:gd name="T95" fmla="*/ 48 h 183"/>
                <a:gd name="T96" fmla="*/ 170 w 174"/>
                <a:gd name="T97" fmla="*/ 52 h 183"/>
                <a:gd name="T98" fmla="*/ 172 w 174"/>
                <a:gd name="T99" fmla="*/ 64 h 183"/>
                <a:gd name="T100" fmla="*/ 173 w 174"/>
                <a:gd name="T101" fmla="*/ 78 h 183"/>
                <a:gd name="T102" fmla="*/ 172 w 174"/>
                <a:gd name="T103" fmla="*/ 84 h 183"/>
                <a:gd name="T104" fmla="*/ 168 w 174"/>
                <a:gd name="T105" fmla="*/ 89 h 183"/>
                <a:gd name="T106" fmla="*/ 168 w 174"/>
                <a:gd name="T107" fmla="*/ 95 h 183"/>
                <a:gd name="T108" fmla="*/ 163 w 174"/>
                <a:gd name="T109" fmla="*/ 97 h 183"/>
                <a:gd name="T110" fmla="*/ 158 w 174"/>
                <a:gd name="T111" fmla="*/ 102 h 183"/>
                <a:gd name="T112" fmla="*/ 151 w 174"/>
                <a:gd name="T113" fmla="*/ 113 h 183"/>
                <a:gd name="T114" fmla="*/ 145 w 174"/>
                <a:gd name="T115" fmla="*/ 122 h 183"/>
                <a:gd name="T116" fmla="*/ 140 w 174"/>
                <a:gd name="T117" fmla="*/ 135 h 183"/>
                <a:gd name="T118" fmla="*/ 139 w 174"/>
                <a:gd name="T119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4" h="183">
                  <a:moveTo>
                    <a:pt x="139" y="166"/>
                  </a:moveTo>
                  <a:lnTo>
                    <a:pt x="136" y="166"/>
                  </a:lnTo>
                  <a:lnTo>
                    <a:pt x="130" y="166"/>
                  </a:lnTo>
                  <a:lnTo>
                    <a:pt x="124" y="166"/>
                  </a:lnTo>
                  <a:lnTo>
                    <a:pt x="118" y="166"/>
                  </a:lnTo>
                  <a:lnTo>
                    <a:pt x="113" y="166"/>
                  </a:lnTo>
                  <a:lnTo>
                    <a:pt x="107" y="166"/>
                  </a:lnTo>
                  <a:lnTo>
                    <a:pt x="101" y="166"/>
                  </a:lnTo>
                  <a:lnTo>
                    <a:pt x="96" y="166"/>
                  </a:lnTo>
                  <a:lnTo>
                    <a:pt x="90" y="166"/>
                  </a:lnTo>
                  <a:lnTo>
                    <a:pt x="84" y="166"/>
                  </a:lnTo>
                  <a:lnTo>
                    <a:pt x="79" y="166"/>
                  </a:lnTo>
                  <a:lnTo>
                    <a:pt x="73" y="166"/>
                  </a:lnTo>
                  <a:lnTo>
                    <a:pt x="67" y="166"/>
                  </a:lnTo>
                  <a:lnTo>
                    <a:pt x="62" y="166"/>
                  </a:lnTo>
                  <a:lnTo>
                    <a:pt x="56" y="166"/>
                  </a:lnTo>
                  <a:lnTo>
                    <a:pt x="50" y="166"/>
                  </a:lnTo>
                  <a:lnTo>
                    <a:pt x="44" y="166"/>
                  </a:lnTo>
                  <a:lnTo>
                    <a:pt x="41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38" y="166"/>
                  </a:lnTo>
                  <a:lnTo>
                    <a:pt x="35" y="168"/>
                  </a:lnTo>
                  <a:lnTo>
                    <a:pt x="33" y="169"/>
                  </a:lnTo>
                  <a:lnTo>
                    <a:pt x="30" y="168"/>
                  </a:lnTo>
                  <a:lnTo>
                    <a:pt x="30" y="169"/>
                  </a:lnTo>
                  <a:lnTo>
                    <a:pt x="29" y="169"/>
                  </a:lnTo>
                  <a:lnTo>
                    <a:pt x="27" y="168"/>
                  </a:lnTo>
                  <a:lnTo>
                    <a:pt x="26" y="169"/>
                  </a:lnTo>
                  <a:lnTo>
                    <a:pt x="24" y="170"/>
                  </a:lnTo>
                  <a:lnTo>
                    <a:pt x="23" y="172"/>
                  </a:lnTo>
                  <a:lnTo>
                    <a:pt x="21" y="174"/>
                  </a:lnTo>
                  <a:lnTo>
                    <a:pt x="19" y="177"/>
                  </a:lnTo>
                  <a:lnTo>
                    <a:pt x="17" y="178"/>
                  </a:lnTo>
                  <a:lnTo>
                    <a:pt x="14" y="180"/>
                  </a:lnTo>
                  <a:lnTo>
                    <a:pt x="12" y="182"/>
                  </a:lnTo>
                  <a:lnTo>
                    <a:pt x="11" y="181"/>
                  </a:lnTo>
                  <a:lnTo>
                    <a:pt x="10" y="181"/>
                  </a:lnTo>
                  <a:lnTo>
                    <a:pt x="9" y="177"/>
                  </a:lnTo>
                  <a:lnTo>
                    <a:pt x="8" y="177"/>
                  </a:lnTo>
                  <a:lnTo>
                    <a:pt x="2" y="179"/>
                  </a:lnTo>
                  <a:lnTo>
                    <a:pt x="0" y="179"/>
                  </a:lnTo>
                  <a:lnTo>
                    <a:pt x="0" y="178"/>
                  </a:lnTo>
                  <a:lnTo>
                    <a:pt x="0" y="170"/>
                  </a:lnTo>
                  <a:lnTo>
                    <a:pt x="0" y="166"/>
                  </a:lnTo>
                  <a:lnTo>
                    <a:pt x="1" y="162"/>
                  </a:lnTo>
                  <a:lnTo>
                    <a:pt x="2" y="160"/>
                  </a:lnTo>
                  <a:lnTo>
                    <a:pt x="2" y="156"/>
                  </a:lnTo>
                  <a:lnTo>
                    <a:pt x="3" y="152"/>
                  </a:lnTo>
                  <a:lnTo>
                    <a:pt x="2" y="149"/>
                  </a:lnTo>
                  <a:lnTo>
                    <a:pt x="4" y="138"/>
                  </a:lnTo>
                  <a:lnTo>
                    <a:pt x="4" y="136"/>
                  </a:lnTo>
                  <a:lnTo>
                    <a:pt x="5" y="132"/>
                  </a:lnTo>
                  <a:lnTo>
                    <a:pt x="6" y="130"/>
                  </a:lnTo>
                  <a:lnTo>
                    <a:pt x="7" y="129"/>
                  </a:lnTo>
                  <a:lnTo>
                    <a:pt x="8" y="126"/>
                  </a:lnTo>
                  <a:lnTo>
                    <a:pt x="10" y="121"/>
                  </a:lnTo>
                  <a:lnTo>
                    <a:pt x="12" y="119"/>
                  </a:lnTo>
                  <a:lnTo>
                    <a:pt x="11" y="113"/>
                  </a:lnTo>
                  <a:lnTo>
                    <a:pt x="12" y="109"/>
                  </a:lnTo>
                  <a:lnTo>
                    <a:pt x="12" y="108"/>
                  </a:lnTo>
                  <a:lnTo>
                    <a:pt x="16" y="107"/>
                  </a:lnTo>
                  <a:lnTo>
                    <a:pt x="20" y="103"/>
                  </a:lnTo>
                  <a:lnTo>
                    <a:pt x="22" y="100"/>
                  </a:lnTo>
                  <a:lnTo>
                    <a:pt x="24" y="97"/>
                  </a:lnTo>
                  <a:lnTo>
                    <a:pt x="29" y="95"/>
                  </a:lnTo>
                  <a:lnTo>
                    <a:pt x="29" y="95"/>
                  </a:lnTo>
                  <a:lnTo>
                    <a:pt x="44" y="81"/>
                  </a:lnTo>
                  <a:lnTo>
                    <a:pt x="51" y="73"/>
                  </a:lnTo>
                  <a:lnTo>
                    <a:pt x="54" y="70"/>
                  </a:lnTo>
                  <a:lnTo>
                    <a:pt x="54" y="68"/>
                  </a:lnTo>
                  <a:lnTo>
                    <a:pt x="55" y="66"/>
                  </a:lnTo>
                  <a:lnTo>
                    <a:pt x="54" y="65"/>
                  </a:lnTo>
                  <a:lnTo>
                    <a:pt x="52" y="64"/>
                  </a:lnTo>
                  <a:lnTo>
                    <a:pt x="52" y="62"/>
                  </a:lnTo>
                  <a:lnTo>
                    <a:pt x="51" y="62"/>
                  </a:lnTo>
                  <a:lnTo>
                    <a:pt x="49" y="62"/>
                  </a:lnTo>
                  <a:lnTo>
                    <a:pt x="47" y="61"/>
                  </a:lnTo>
                  <a:lnTo>
                    <a:pt x="46" y="59"/>
                  </a:lnTo>
                  <a:lnTo>
                    <a:pt x="45" y="58"/>
                  </a:lnTo>
                  <a:lnTo>
                    <a:pt x="41" y="58"/>
                  </a:lnTo>
                  <a:lnTo>
                    <a:pt x="37" y="56"/>
                  </a:lnTo>
                  <a:lnTo>
                    <a:pt x="37" y="54"/>
                  </a:lnTo>
                  <a:lnTo>
                    <a:pt x="39" y="50"/>
                  </a:lnTo>
                  <a:lnTo>
                    <a:pt x="41" y="44"/>
                  </a:lnTo>
                  <a:lnTo>
                    <a:pt x="41" y="42"/>
                  </a:lnTo>
                  <a:lnTo>
                    <a:pt x="41" y="41"/>
                  </a:lnTo>
                  <a:lnTo>
                    <a:pt x="40" y="40"/>
                  </a:lnTo>
                  <a:lnTo>
                    <a:pt x="39" y="39"/>
                  </a:lnTo>
                  <a:lnTo>
                    <a:pt x="38" y="38"/>
                  </a:lnTo>
                  <a:lnTo>
                    <a:pt x="39" y="34"/>
                  </a:lnTo>
                  <a:lnTo>
                    <a:pt x="41" y="30"/>
                  </a:lnTo>
                  <a:lnTo>
                    <a:pt x="42" y="28"/>
                  </a:lnTo>
                  <a:lnTo>
                    <a:pt x="43" y="26"/>
                  </a:lnTo>
                  <a:lnTo>
                    <a:pt x="43" y="24"/>
                  </a:lnTo>
                  <a:lnTo>
                    <a:pt x="41" y="23"/>
                  </a:lnTo>
                  <a:lnTo>
                    <a:pt x="42" y="22"/>
                  </a:lnTo>
                  <a:lnTo>
                    <a:pt x="44" y="19"/>
                  </a:lnTo>
                  <a:lnTo>
                    <a:pt x="47" y="16"/>
                  </a:lnTo>
                  <a:lnTo>
                    <a:pt x="51" y="14"/>
                  </a:lnTo>
                  <a:lnTo>
                    <a:pt x="53" y="14"/>
                  </a:lnTo>
                  <a:lnTo>
                    <a:pt x="57" y="15"/>
                  </a:lnTo>
                  <a:lnTo>
                    <a:pt x="62" y="17"/>
                  </a:lnTo>
                  <a:lnTo>
                    <a:pt x="63" y="17"/>
                  </a:lnTo>
                  <a:lnTo>
                    <a:pt x="67" y="17"/>
                  </a:lnTo>
                  <a:lnTo>
                    <a:pt x="71" y="13"/>
                  </a:lnTo>
                  <a:lnTo>
                    <a:pt x="73" y="15"/>
                  </a:lnTo>
                  <a:lnTo>
                    <a:pt x="74" y="17"/>
                  </a:lnTo>
                  <a:lnTo>
                    <a:pt x="76" y="19"/>
                  </a:lnTo>
                  <a:lnTo>
                    <a:pt x="80" y="21"/>
                  </a:lnTo>
                  <a:lnTo>
                    <a:pt x="81" y="22"/>
                  </a:lnTo>
                  <a:lnTo>
                    <a:pt x="82" y="23"/>
                  </a:lnTo>
                  <a:lnTo>
                    <a:pt x="83" y="22"/>
                  </a:lnTo>
                  <a:lnTo>
                    <a:pt x="84" y="19"/>
                  </a:lnTo>
                  <a:lnTo>
                    <a:pt x="86" y="18"/>
                  </a:lnTo>
                  <a:lnTo>
                    <a:pt x="89" y="17"/>
                  </a:lnTo>
                  <a:lnTo>
                    <a:pt x="95" y="15"/>
                  </a:lnTo>
                  <a:lnTo>
                    <a:pt x="100" y="15"/>
                  </a:lnTo>
                  <a:lnTo>
                    <a:pt x="102" y="14"/>
                  </a:lnTo>
                  <a:lnTo>
                    <a:pt x="105" y="13"/>
                  </a:lnTo>
                  <a:lnTo>
                    <a:pt x="110" y="11"/>
                  </a:lnTo>
                  <a:lnTo>
                    <a:pt x="115" y="14"/>
                  </a:lnTo>
                  <a:lnTo>
                    <a:pt x="120" y="15"/>
                  </a:lnTo>
                  <a:lnTo>
                    <a:pt x="126" y="15"/>
                  </a:lnTo>
                  <a:lnTo>
                    <a:pt x="128" y="14"/>
                  </a:lnTo>
                  <a:lnTo>
                    <a:pt x="128" y="13"/>
                  </a:lnTo>
                  <a:lnTo>
                    <a:pt x="134" y="7"/>
                  </a:lnTo>
                  <a:lnTo>
                    <a:pt x="142" y="0"/>
                  </a:lnTo>
                  <a:lnTo>
                    <a:pt x="147" y="10"/>
                  </a:lnTo>
                  <a:lnTo>
                    <a:pt x="148" y="11"/>
                  </a:lnTo>
                  <a:lnTo>
                    <a:pt x="148" y="12"/>
                  </a:lnTo>
                  <a:lnTo>
                    <a:pt x="148" y="13"/>
                  </a:lnTo>
                  <a:lnTo>
                    <a:pt x="151" y="16"/>
                  </a:lnTo>
                  <a:lnTo>
                    <a:pt x="154" y="17"/>
                  </a:lnTo>
                  <a:lnTo>
                    <a:pt x="156" y="18"/>
                  </a:lnTo>
                  <a:lnTo>
                    <a:pt x="156" y="19"/>
                  </a:lnTo>
                  <a:lnTo>
                    <a:pt x="155" y="26"/>
                  </a:lnTo>
                  <a:lnTo>
                    <a:pt x="155" y="28"/>
                  </a:lnTo>
                  <a:lnTo>
                    <a:pt x="156" y="34"/>
                  </a:lnTo>
                  <a:lnTo>
                    <a:pt x="159" y="35"/>
                  </a:lnTo>
                  <a:lnTo>
                    <a:pt x="161" y="41"/>
                  </a:lnTo>
                  <a:lnTo>
                    <a:pt x="165" y="44"/>
                  </a:lnTo>
                  <a:lnTo>
                    <a:pt x="166" y="45"/>
                  </a:lnTo>
                  <a:lnTo>
                    <a:pt x="167" y="48"/>
                  </a:lnTo>
                  <a:lnTo>
                    <a:pt x="169" y="51"/>
                  </a:lnTo>
                  <a:lnTo>
                    <a:pt x="169" y="52"/>
                  </a:lnTo>
                  <a:lnTo>
                    <a:pt x="170" y="52"/>
                  </a:lnTo>
                  <a:lnTo>
                    <a:pt x="171" y="56"/>
                  </a:lnTo>
                  <a:lnTo>
                    <a:pt x="170" y="57"/>
                  </a:lnTo>
                  <a:lnTo>
                    <a:pt x="172" y="64"/>
                  </a:lnTo>
                  <a:lnTo>
                    <a:pt x="173" y="69"/>
                  </a:lnTo>
                  <a:lnTo>
                    <a:pt x="173" y="75"/>
                  </a:lnTo>
                  <a:lnTo>
                    <a:pt x="173" y="78"/>
                  </a:lnTo>
                  <a:lnTo>
                    <a:pt x="173" y="80"/>
                  </a:lnTo>
                  <a:lnTo>
                    <a:pt x="173" y="82"/>
                  </a:lnTo>
                  <a:lnTo>
                    <a:pt x="172" y="84"/>
                  </a:lnTo>
                  <a:lnTo>
                    <a:pt x="171" y="85"/>
                  </a:lnTo>
                  <a:lnTo>
                    <a:pt x="169" y="87"/>
                  </a:lnTo>
                  <a:lnTo>
                    <a:pt x="168" y="89"/>
                  </a:lnTo>
                  <a:lnTo>
                    <a:pt x="167" y="91"/>
                  </a:lnTo>
                  <a:lnTo>
                    <a:pt x="168" y="94"/>
                  </a:lnTo>
                  <a:lnTo>
                    <a:pt x="168" y="95"/>
                  </a:lnTo>
                  <a:lnTo>
                    <a:pt x="167" y="95"/>
                  </a:lnTo>
                  <a:lnTo>
                    <a:pt x="165" y="96"/>
                  </a:lnTo>
                  <a:lnTo>
                    <a:pt x="163" y="97"/>
                  </a:lnTo>
                  <a:lnTo>
                    <a:pt x="161" y="98"/>
                  </a:lnTo>
                  <a:lnTo>
                    <a:pt x="159" y="100"/>
                  </a:lnTo>
                  <a:lnTo>
                    <a:pt x="158" y="102"/>
                  </a:lnTo>
                  <a:lnTo>
                    <a:pt x="155" y="107"/>
                  </a:lnTo>
                  <a:lnTo>
                    <a:pt x="151" y="111"/>
                  </a:lnTo>
                  <a:lnTo>
                    <a:pt x="151" y="113"/>
                  </a:lnTo>
                  <a:lnTo>
                    <a:pt x="147" y="115"/>
                  </a:lnTo>
                  <a:lnTo>
                    <a:pt x="146" y="119"/>
                  </a:lnTo>
                  <a:lnTo>
                    <a:pt x="145" y="122"/>
                  </a:lnTo>
                  <a:lnTo>
                    <a:pt x="143" y="125"/>
                  </a:lnTo>
                  <a:lnTo>
                    <a:pt x="141" y="129"/>
                  </a:lnTo>
                  <a:lnTo>
                    <a:pt x="140" y="135"/>
                  </a:lnTo>
                  <a:lnTo>
                    <a:pt x="140" y="147"/>
                  </a:lnTo>
                  <a:lnTo>
                    <a:pt x="139" y="161"/>
                  </a:lnTo>
                  <a:lnTo>
                    <a:pt x="139" y="16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5" name="Freeform 1141">
              <a:extLst>
                <a:ext uri="{FF2B5EF4-FFF2-40B4-BE49-F238E27FC236}">
                  <a16:creationId xmlns:a16="http://schemas.microsoft.com/office/drawing/2014/main" id="{EC1D3219-B6EA-7CAA-F74E-1ED79EFDD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64234" y="10809042"/>
              <a:ext cx="659423" cy="576997"/>
            </a:xfrm>
            <a:custGeom>
              <a:avLst/>
              <a:gdLst>
                <a:gd name="T0" fmla="*/ 406 w 528"/>
                <a:gd name="T1" fmla="*/ 268 h 461"/>
                <a:gd name="T2" fmla="*/ 414 w 528"/>
                <a:gd name="T3" fmla="*/ 251 h 461"/>
                <a:gd name="T4" fmla="*/ 397 w 528"/>
                <a:gd name="T5" fmla="*/ 235 h 461"/>
                <a:gd name="T6" fmla="*/ 385 w 528"/>
                <a:gd name="T7" fmla="*/ 229 h 461"/>
                <a:gd name="T8" fmla="*/ 357 w 528"/>
                <a:gd name="T9" fmla="*/ 248 h 461"/>
                <a:gd name="T10" fmla="*/ 345 w 528"/>
                <a:gd name="T11" fmla="*/ 263 h 461"/>
                <a:gd name="T12" fmla="*/ 346 w 528"/>
                <a:gd name="T13" fmla="*/ 280 h 461"/>
                <a:gd name="T14" fmla="*/ 352 w 528"/>
                <a:gd name="T15" fmla="*/ 292 h 461"/>
                <a:gd name="T16" fmla="*/ 367 w 528"/>
                <a:gd name="T17" fmla="*/ 302 h 461"/>
                <a:gd name="T18" fmla="*/ 380 w 528"/>
                <a:gd name="T19" fmla="*/ 287 h 461"/>
                <a:gd name="T20" fmla="*/ 394 w 528"/>
                <a:gd name="T21" fmla="*/ 283 h 461"/>
                <a:gd name="T22" fmla="*/ 483 w 528"/>
                <a:gd name="T23" fmla="*/ 39 h 461"/>
                <a:gd name="T24" fmla="*/ 492 w 528"/>
                <a:gd name="T25" fmla="*/ 61 h 461"/>
                <a:gd name="T26" fmla="*/ 498 w 528"/>
                <a:gd name="T27" fmla="*/ 94 h 461"/>
                <a:gd name="T28" fmla="*/ 496 w 528"/>
                <a:gd name="T29" fmla="*/ 133 h 461"/>
                <a:gd name="T30" fmla="*/ 473 w 528"/>
                <a:gd name="T31" fmla="*/ 129 h 461"/>
                <a:gd name="T32" fmla="*/ 459 w 528"/>
                <a:gd name="T33" fmla="*/ 162 h 461"/>
                <a:gd name="T34" fmla="*/ 490 w 528"/>
                <a:gd name="T35" fmla="*/ 182 h 461"/>
                <a:gd name="T36" fmla="*/ 502 w 528"/>
                <a:gd name="T37" fmla="*/ 165 h 461"/>
                <a:gd name="T38" fmla="*/ 526 w 528"/>
                <a:gd name="T39" fmla="*/ 173 h 461"/>
                <a:gd name="T40" fmla="*/ 497 w 528"/>
                <a:gd name="T41" fmla="*/ 239 h 461"/>
                <a:gd name="T42" fmla="*/ 455 w 528"/>
                <a:gd name="T43" fmla="*/ 296 h 461"/>
                <a:gd name="T44" fmla="*/ 406 w 528"/>
                <a:gd name="T45" fmla="*/ 354 h 461"/>
                <a:gd name="T46" fmla="*/ 340 w 528"/>
                <a:gd name="T47" fmla="*/ 412 h 461"/>
                <a:gd name="T48" fmla="*/ 292 w 528"/>
                <a:gd name="T49" fmla="*/ 431 h 461"/>
                <a:gd name="T50" fmla="*/ 247 w 528"/>
                <a:gd name="T51" fmla="*/ 432 h 461"/>
                <a:gd name="T52" fmla="*/ 195 w 528"/>
                <a:gd name="T53" fmla="*/ 430 h 461"/>
                <a:gd name="T54" fmla="*/ 148 w 528"/>
                <a:gd name="T55" fmla="*/ 444 h 461"/>
                <a:gd name="T56" fmla="*/ 111 w 528"/>
                <a:gd name="T57" fmla="*/ 460 h 461"/>
                <a:gd name="T58" fmla="*/ 90 w 528"/>
                <a:gd name="T59" fmla="*/ 446 h 461"/>
                <a:gd name="T60" fmla="*/ 75 w 528"/>
                <a:gd name="T61" fmla="*/ 441 h 461"/>
                <a:gd name="T62" fmla="*/ 66 w 528"/>
                <a:gd name="T63" fmla="*/ 433 h 461"/>
                <a:gd name="T64" fmla="*/ 61 w 528"/>
                <a:gd name="T65" fmla="*/ 428 h 461"/>
                <a:gd name="T66" fmla="*/ 52 w 528"/>
                <a:gd name="T67" fmla="*/ 399 h 461"/>
                <a:gd name="T68" fmla="*/ 50 w 528"/>
                <a:gd name="T69" fmla="*/ 383 h 461"/>
                <a:gd name="T70" fmla="*/ 55 w 528"/>
                <a:gd name="T71" fmla="*/ 341 h 461"/>
                <a:gd name="T72" fmla="*/ 1 w 528"/>
                <a:gd name="T73" fmla="*/ 229 h 461"/>
                <a:gd name="T74" fmla="*/ 11 w 528"/>
                <a:gd name="T75" fmla="*/ 221 h 461"/>
                <a:gd name="T76" fmla="*/ 22 w 528"/>
                <a:gd name="T77" fmla="*/ 209 h 461"/>
                <a:gd name="T78" fmla="*/ 29 w 528"/>
                <a:gd name="T79" fmla="*/ 221 h 461"/>
                <a:gd name="T80" fmla="*/ 40 w 528"/>
                <a:gd name="T81" fmla="*/ 234 h 461"/>
                <a:gd name="T82" fmla="*/ 82 w 528"/>
                <a:gd name="T83" fmla="*/ 240 h 461"/>
                <a:gd name="T84" fmla="*/ 97 w 528"/>
                <a:gd name="T85" fmla="*/ 231 h 461"/>
                <a:gd name="T86" fmla="*/ 113 w 528"/>
                <a:gd name="T87" fmla="*/ 185 h 461"/>
                <a:gd name="T88" fmla="*/ 115 w 528"/>
                <a:gd name="T89" fmla="*/ 93 h 461"/>
                <a:gd name="T90" fmla="*/ 139 w 528"/>
                <a:gd name="T91" fmla="*/ 135 h 461"/>
                <a:gd name="T92" fmla="*/ 133 w 528"/>
                <a:gd name="T93" fmla="*/ 155 h 461"/>
                <a:gd name="T94" fmla="*/ 160 w 528"/>
                <a:gd name="T95" fmla="*/ 165 h 461"/>
                <a:gd name="T96" fmla="*/ 174 w 528"/>
                <a:gd name="T97" fmla="*/ 158 h 461"/>
                <a:gd name="T98" fmla="*/ 198 w 528"/>
                <a:gd name="T99" fmla="*/ 137 h 461"/>
                <a:gd name="T100" fmla="*/ 211 w 528"/>
                <a:gd name="T101" fmla="*/ 111 h 461"/>
                <a:gd name="T102" fmla="*/ 238 w 528"/>
                <a:gd name="T103" fmla="*/ 120 h 461"/>
                <a:gd name="T104" fmla="*/ 266 w 528"/>
                <a:gd name="T105" fmla="*/ 129 h 461"/>
                <a:gd name="T106" fmla="*/ 290 w 528"/>
                <a:gd name="T107" fmla="*/ 123 h 461"/>
                <a:gd name="T108" fmla="*/ 303 w 528"/>
                <a:gd name="T109" fmla="*/ 90 h 461"/>
                <a:gd name="T110" fmla="*/ 330 w 528"/>
                <a:gd name="T111" fmla="*/ 74 h 461"/>
                <a:gd name="T112" fmla="*/ 346 w 528"/>
                <a:gd name="T113" fmla="*/ 46 h 461"/>
                <a:gd name="T114" fmla="*/ 361 w 528"/>
                <a:gd name="T115" fmla="*/ 37 h 461"/>
                <a:gd name="T116" fmla="*/ 371 w 528"/>
                <a:gd name="T117" fmla="*/ 25 h 461"/>
                <a:gd name="T118" fmla="*/ 403 w 528"/>
                <a:gd name="T119" fmla="*/ 5 h 461"/>
                <a:gd name="T120" fmla="*/ 448 w 528"/>
                <a:gd name="T121" fmla="*/ 7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8" h="461">
                  <a:moveTo>
                    <a:pt x="394" y="283"/>
                  </a:moveTo>
                  <a:lnTo>
                    <a:pt x="399" y="281"/>
                  </a:lnTo>
                  <a:lnTo>
                    <a:pt x="401" y="279"/>
                  </a:lnTo>
                  <a:lnTo>
                    <a:pt x="403" y="278"/>
                  </a:lnTo>
                  <a:lnTo>
                    <a:pt x="405" y="276"/>
                  </a:lnTo>
                  <a:lnTo>
                    <a:pt x="406" y="272"/>
                  </a:lnTo>
                  <a:lnTo>
                    <a:pt x="406" y="268"/>
                  </a:lnTo>
                  <a:lnTo>
                    <a:pt x="408" y="267"/>
                  </a:lnTo>
                  <a:lnTo>
                    <a:pt x="410" y="265"/>
                  </a:lnTo>
                  <a:lnTo>
                    <a:pt x="411" y="263"/>
                  </a:lnTo>
                  <a:lnTo>
                    <a:pt x="413" y="259"/>
                  </a:lnTo>
                  <a:lnTo>
                    <a:pt x="414" y="254"/>
                  </a:lnTo>
                  <a:lnTo>
                    <a:pt x="414" y="252"/>
                  </a:lnTo>
                  <a:lnTo>
                    <a:pt x="414" y="251"/>
                  </a:lnTo>
                  <a:lnTo>
                    <a:pt x="412" y="249"/>
                  </a:lnTo>
                  <a:lnTo>
                    <a:pt x="412" y="246"/>
                  </a:lnTo>
                  <a:lnTo>
                    <a:pt x="410" y="246"/>
                  </a:lnTo>
                  <a:lnTo>
                    <a:pt x="408" y="244"/>
                  </a:lnTo>
                  <a:lnTo>
                    <a:pt x="404" y="241"/>
                  </a:lnTo>
                  <a:lnTo>
                    <a:pt x="400" y="239"/>
                  </a:lnTo>
                  <a:lnTo>
                    <a:pt x="397" y="235"/>
                  </a:lnTo>
                  <a:lnTo>
                    <a:pt x="396" y="234"/>
                  </a:lnTo>
                  <a:lnTo>
                    <a:pt x="393" y="231"/>
                  </a:lnTo>
                  <a:lnTo>
                    <a:pt x="391" y="230"/>
                  </a:lnTo>
                  <a:lnTo>
                    <a:pt x="391" y="228"/>
                  </a:lnTo>
                  <a:lnTo>
                    <a:pt x="390" y="228"/>
                  </a:lnTo>
                  <a:lnTo>
                    <a:pt x="389" y="228"/>
                  </a:lnTo>
                  <a:lnTo>
                    <a:pt x="385" y="229"/>
                  </a:lnTo>
                  <a:lnTo>
                    <a:pt x="378" y="232"/>
                  </a:lnTo>
                  <a:lnTo>
                    <a:pt x="373" y="235"/>
                  </a:lnTo>
                  <a:lnTo>
                    <a:pt x="368" y="238"/>
                  </a:lnTo>
                  <a:lnTo>
                    <a:pt x="364" y="239"/>
                  </a:lnTo>
                  <a:lnTo>
                    <a:pt x="362" y="240"/>
                  </a:lnTo>
                  <a:lnTo>
                    <a:pt x="359" y="245"/>
                  </a:lnTo>
                  <a:lnTo>
                    <a:pt x="357" y="248"/>
                  </a:lnTo>
                  <a:lnTo>
                    <a:pt x="355" y="251"/>
                  </a:lnTo>
                  <a:lnTo>
                    <a:pt x="354" y="252"/>
                  </a:lnTo>
                  <a:lnTo>
                    <a:pt x="352" y="254"/>
                  </a:lnTo>
                  <a:lnTo>
                    <a:pt x="351" y="256"/>
                  </a:lnTo>
                  <a:lnTo>
                    <a:pt x="349" y="259"/>
                  </a:lnTo>
                  <a:lnTo>
                    <a:pt x="347" y="262"/>
                  </a:lnTo>
                  <a:lnTo>
                    <a:pt x="345" y="263"/>
                  </a:lnTo>
                  <a:lnTo>
                    <a:pt x="341" y="265"/>
                  </a:lnTo>
                  <a:lnTo>
                    <a:pt x="340" y="265"/>
                  </a:lnTo>
                  <a:lnTo>
                    <a:pt x="340" y="267"/>
                  </a:lnTo>
                  <a:lnTo>
                    <a:pt x="341" y="270"/>
                  </a:lnTo>
                  <a:lnTo>
                    <a:pt x="342" y="273"/>
                  </a:lnTo>
                  <a:lnTo>
                    <a:pt x="344" y="277"/>
                  </a:lnTo>
                  <a:lnTo>
                    <a:pt x="346" y="280"/>
                  </a:lnTo>
                  <a:lnTo>
                    <a:pt x="348" y="283"/>
                  </a:lnTo>
                  <a:lnTo>
                    <a:pt x="349" y="285"/>
                  </a:lnTo>
                  <a:lnTo>
                    <a:pt x="349" y="289"/>
                  </a:lnTo>
                  <a:lnTo>
                    <a:pt x="349" y="290"/>
                  </a:lnTo>
                  <a:lnTo>
                    <a:pt x="350" y="291"/>
                  </a:lnTo>
                  <a:lnTo>
                    <a:pt x="351" y="291"/>
                  </a:lnTo>
                  <a:lnTo>
                    <a:pt x="352" y="292"/>
                  </a:lnTo>
                  <a:lnTo>
                    <a:pt x="354" y="293"/>
                  </a:lnTo>
                  <a:lnTo>
                    <a:pt x="354" y="293"/>
                  </a:lnTo>
                  <a:lnTo>
                    <a:pt x="356" y="295"/>
                  </a:lnTo>
                  <a:lnTo>
                    <a:pt x="357" y="297"/>
                  </a:lnTo>
                  <a:lnTo>
                    <a:pt x="359" y="300"/>
                  </a:lnTo>
                  <a:lnTo>
                    <a:pt x="362" y="302"/>
                  </a:lnTo>
                  <a:lnTo>
                    <a:pt x="367" y="302"/>
                  </a:lnTo>
                  <a:lnTo>
                    <a:pt x="370" y="303"/>
                  </a:lnTo>
                  <a:lnTo>
                    <a:pt x="372" y="303"/>
                  </a:lnTo>
                  <a:lnTo>
                    <a:pt x="373" y="301"/>
                  </a:lnTo>
                  <a:lnTo>
                    <a:pt x="374" y="299"/>
                  </a:lnTo>
                  <a:lnTo>
                    <a:pt x="374" y="296"/>
                  </a:lnTo>
                  <a:lnTo>
                    <a:pt x="376" y="295"/>
                  </a:lnTo>
                  <a:lnTo>
                    <a:pt x="380" y="287"/>
                  </a:lnTo>
                  <a:lnTo>
                    <a:pt x="383" y="285"/>
                  </a:lnTo>
                  <a:lnTo>
                    <a:pt x="384" y="284"/>
                  </a:lnTo>
                  <a:lnTo>
                    <a:pt x="386" y="284"/>
                  </a:lnTo>
                  <a:lnTo>
                    <a:pt x="389" y="284"/>
                  </a:lnTo>
                  <a:lnTo>
                    <a:pt x="390" y="284"/>
                  </a:lnTo>
                  <a:lnTo>
                    <a:pt x="390" y="284"/>
                  </a:lnTo>
                  <a:lnTo>
                    <a:pt x="394" y="283"/>
                  </a:lnTo>
                  <a:close/>
                  <a:moveTo>
                    <a:pt x="475" y="9"/>
                  </a:moveTo>
                  <a:lnTo>
                    <a:pt x="475" y="11"/>
                  </a:lnTo>
                  <a:lnTo>
                    <a:pt x="475" y="11"/>
                  </a:lnTo>
                  <a:lnTo>
                    <a:pt x="477" y="16"/>
                  </a:lnTo>
                  <a:lnTo>
                    <a:pt x="480" y="24"/>
                  </a:lnTo>
                  <a:lnTo>
                    <a:pt x="481" y="30"/>
                  </a:lnTo>
                  <a:lnTo>
                    <a:pt x="483" y="39"/>
                  </a:lnTo>
                  <a:lnTo>
                    <a:pt x="483" y="45"/>
                  </a:lnTo>
                  <a:lnTo>
                    <a:pt x="483" y="46"/>
                  </a:lnTo>
                  <a:lnTo>
                    <a:pt x="485" y="49"/>
                  </a:lnTo>
                  <a:lnTo>
                    <a:pt x="488" y="53"/>
                  </a:lnTo>
                  <a:lnTo>
                    <a:pt x="488" y="56"/>
                  </a:lnTo>
                  <a:lnTo>
                    <a:pt x="489" y="57"/>
                  </a:lnTo>
                  <a:lnTo>
                    <a:pt x="492" y="61"/>
                  </a:lnTo>
                  <a:lnTo>
                    <a:pt x="494" y="66"/>
                  </a:lnTo>
                  <a:lnTo>
                    <a:pt x="495" y="73"/>
                  </a:lnTo>
                  <a:lnTo>
                    <a:pt x="496" y="76"/>
                  </a:lnTo>
                  <a:lnTo>
                    <a:pt x="497" y="78"/>
                  </a:lnTo>
                  <a:lnTo>
                    <a:pt x="498" y="81"/>
                  </a:lnTo>
                  <a:lnTo>
                    <a:pt x="498" y="87"/>
                  </a:lnTo>
                  <a:lnTo>
                    <a:pt x="498" y="94"/>
                  </a:lnTo>
                  <a:lnTo>
                    <a:pt x="498" y="102"/>
                  </a:lnTo>
                  <a:lnTo>
                    <a:pt x="498" y="109"/>
                  </a:lnTo>
                  <a:lnTo>
                    <a:pt x="498" y="112"/>
                  </a:lnTo>
                  <a:lnTo>
                    <a:pt x="498" y="122"/>
                  </a:lnTo>
                  <a:lnTo>
                    <a:pt x="495" y="126"/>
                  </a:lnTo>
                  <a:lnTo>
                    <a:pt x="495" y="131"/>
                  </a:lnTo>
                  <a:lnTo>
                    <a:pt x="496" y="133"/>
                  </a:lnTo>
                  <a:lnTo>
                    <a:pt x="495" y="134"/>
                  </a:lnTo>
                  <a:lnTo>
                    <a:pt x="494" y="134"/>
                  </a:lnTo>
                  <a:lnTo>
                    <a:pt x="487" y="130"/>
                  </a:lnTo>
                  <a:lnTo>
                    <a:pt x="479" y="126"/>
                  </a:lnTo>
                  <a:lnTo>
                    <a:pt x="478" y="126"/>
                  </a:lnTo>
                  <a:lnTo>
                    <a:pt x="477" y="126"/>
                  </a:lnTo>
                  <a:lnTo>
                    <a:pt x="473" y="129"/>
                  </a:lnTo>
                  <a:lnTo>
                    <a:pt x="469" y="134"/>
                  </a:lnTo>
                  <a:lnTo>
                    <a:pt x="467" y="138"/>
                  </a:lnTo>
                  <a:lnTo>
                    <a:pt x="464" y="142"/>
                  </a:lnTo>
                  <a:lnTo>
                    <a:pt x="459" y="149"/>
                  </a:lnTo>
                  <a:lnTo>
                    <a:pt x="459" y="151"/>
                  </a:lnTo>
                  <a:lnTo>
                    <a:pt x="459" y="157"/>
                  </a:lnTo>
                  <a:lnTo>
                    <a:pt x="459" y="162"/>
                  </a:lnTo>
                  <a:lnTo>
                    <a:pt x="460" y="163"/>
                  </a:lnTo>
                  <a:lnTo>
                    <a:pt x="463" y="163"/>
                  </a:lnTo>
                  <a:lnTo>
                    <a:pt x="464" y="168"/>
                  </a:lnTo>
                  <a:lnTo>
                    <a:pt x="468" y="174"/>
                  </a:lnTo>
                  <a:lnTo>
                    <a:pt x="475" y="179"/>
                  </a:lnTo>
                  <a:lnTo>
                    <a:pt x="481" y="181"/>
                  </a:lnTo>
                  <a:lnTo>
                    <a:pt x="490" y="182"/>
                  </a:lnTo>
                  <a:lnTo>
                    <a:pt x="497" y="182"/>
                  </a:lnTo>
                  <a:lnTo>
                    <a:pt x="496" y="177"/>
                  </a:lnTo>
                  <a:lnTo>
                    <a:pt x="497" y="169"/>
                  </a:lnTo>
                  <a:lnTo>
                    <a:pt x="498" y="164"/>
                  </a:lnTo>
                  <a:lnTo>
                    <a:pt x="499" y="164"/>
                  </a:lnTo>
                  <a:lnTo>
                    <a:pt x="500" y="164"/>
                  </a:lnTo>
                  <a:lnTo>
                    <a:pt x="502" y="165"/>
                  </a:lnTo>
                  <a:lnTo>
                    <a:pt x="505" y="165"/>
                  </a:lnTo>
                  <a:lnTo>
                    <a:pt x="510" y="166"/>
                  </a:lnTo>
                  <a:lnTo>
                    <a:pt x="513" y="165"/>
                  </a:lnTo>
                  <a:lnTo>
                    <a:pt x="517" y="165"/>
                  </a:lnTo>
                  <a:lnTo>
                    <a:pt x="523" y="165"/>
                  </a:lnTo>
                  <a:lnTo>
                    <a:pt x="527" y="165"/>
                  </a:lnTo>
                  <a:lnTo>
                    <a:pt x="526" y="173"/>
                  </a:lnTo>
                  <a:lnTo>
                    <a:pt x="521" y="187"/>
                  </a:lnTo>
                  <a:lnTo>
                    <a:pt x="519" y="192"/>
                  </a:lnTo>
                  <a:lnTo>
                    <a:pt x="515" y="213"/>
                  </a:lnTo>
                  <a:lnTo>
                    <a:pt x="510" y="224"/>
                  </a:lnTo>
                  <a:lnTo>
                    <a:pt x="507" y="229"/>
                  </a:lnTo>
                  <a:lnTo>
                    <a:pt x="499" y="237"/>
                  </a:lnTo>
                  <a:lnTo>
                    <a:pt x="497" y="239"/>
                  </a:lnTo>
                  <a:lnTo>
                    <a:pt x="494" y="240"/>
                  </a:lnTo>
                  <a:lnTo>
                    <a:pt x="491" y="240"/>
                  </a:lnTo>
                  <a:lnTo>
                    <a:pt x="477" y="256"/>
                  </a:lnTo>
                  <a:lnTo>
                    <a:pt x="472" y="264"/>
                  </a:lnTo>
                  <a:lnTo>
                    <a:pt x="467" y="276"/>
                  </a:lnTo>
                  <a:lnTo>
                    <a:pt x="462" y="282"/>
                  </a:lnTo>
                  <a:lnTo>
                    <a:pt x="455" y="296"/>
                  </a:lnTo>
                  <a:lnTo>
                    <a:pt x="449" y="306"/>
                  </a:lnTo>
                  <a:lnTo>
                    <a:pt x="443" y="315"/>
                  </a:lnTo>
                  <a:lnTo>
                    <a:pt x="433" y="328"/>
                  </a:lnTo>
                  <a:lnTo>
                    <a:pt x="428" y="332"/>
                  </a:lnTo>
                  <a:lnTo>
                    <a:pt x="425" y="334"/>
                  </a:lnTo>
                  <a:lnTo>
                    <a:pt x="417" y="341"/>
                  </a:lnTo>
                  <a:lnTo>
                    <a:pt x="406" y="354"/>
                  </a:lnTo>
                  <a:lnTo>
                    <a:pt x="397" y="365"/>
                  </a:lnTo>
                  <a:lnTo>
                    <a:pt x="384" y="377"/>
                  </a:lnTo>
                  <a:lnTo>
                    <a:pt x="377" y="383"/>
                  </a:lnTo>
                  <a:lnTo>
                    <a:pt x="365" y="394"/>
                  </a:lnTo>
                  <a:lnTo>
                    <a:pt x="362" y="395"/>
                  </a:lnTo>
                  <a:lnTo>
                    <a:pt x="349" y="406"/>
                  </a:lnTo>
                  <a:lnTo>
                    <a:pt x="340" y="412"/>
                  </a:lnTo>
                  <a:lnTo>
                    <a:pt x="326" y="418"/>
                  </a:lnTo>
                  <a:lnTo>
                    <a:pt x="320" y="421"/>
                  </a:lnTo>
                  <a:lnTo>
                    <a:pt x="305" y="419"/>
                  </a:lnTo>
                  <a:lnTo>
                    <a:pt x="299" y="419"/>
                  </a:lnTo>
                  <a:lnTo>
                    <a:pt x="294" y="424"/>
                  </a:lnTo>
                  <a:lnTo>
                    <a:pt x="294" y="430"/>
                  </a:lnTo>
                  <a:lnTo>
                    <a:pt x="292" y="431"/>
                  </a:lnTo>
                  <a:lnTo>
                    <a:pt x="289" y="431"/>
                  </a:lnTo>
                  <a:lnTo>
                    <a:pt x="279" y="428"/>
                  </a:lnTo>
                  <a:lnTo>
                    <a:pt x="274" y="429"/>
                  </a:lnTo>
                  <a:lnTo>
                    <a:pt x="270" y="432"/>
                  </a:lnTo>
                  <a:lnTo>
                    <a:pt x="268" y="436"/>
                  </a:lnTo>
                  <a:lnTo>
                    <a:pt x="261" y="437"/>
                  </a:lnTo>
                  <a:lnTo>
                    <a:pt x="247" y="432"/>
                  </a:lnTo>
                  <a:lnTo>
                    <a:pt x="232" y="429"/>
                  </a:lnTo>
                  <a:lnTo>
                    <a:pt x="228" y="429"/>
                  </a:lnTo>
                  <a:lnTo>
                    <a:pt x="221" y="432"/>
                  </a:lnTo>
                  <a:lnTo>
                    <a:pt x="218" y="433"/>
                  </a:lnTo>
                  <a:lnTo>
                    <a:pt x="207" y="432"/>
                  </a:lnTo>
                  <a:lnTo>
                    <a:pt x="201" y="430"/>
                  </a:lnTo>
                  <a:lnTo>
                    <a:pt x="195" y="430"/>
                  </a:lnTo>
                  <a:lnTo>
                    <a:pt x="191" y="432"/>
                  </a:lnTo>
                  <a:lnTo>
                    <a:pt x="185" y="432"/>
                  </a:lnTo>
                  <a:lnTo>
                    <a:pt x="171" y="444"/>
                  </a:lnTo>
                  <a:lnTo>
                    <a:pt x="163" y="444"/>
                  </a:lnTo>
                  <a:lnTo>
                    <a:pt x="157" y="446"/>
                  </a:lnTo>
                  <a:lnTo>
                    <a:pt x="154" y="446"/>
                  </a:lnTo>
                  <a:lnTo>
                    <a:pt x="148" y="444"/>
                  </a:lnTo>
                  <a:lnTo>
                    <a:pt x="145" y="444"/>
                  </a:lnTo>
                  <a:lnTo>
                    <a:pt x="142" y="445"/>
                  </a:lnTo>
                  <a:lnTo>
                    <a:pt x="138" y="447"/>
                  </a:lnTo>
                  <a:lnTo>
                    <a:pt x="131" y="448"/>
                  </a:lnTo>
                  <a:lnTo>
                    <a:pt x="127" y="450"/>
                  </a:lnTo>
                  <a:lnTo>
                    <a:pt x="114" y="460"/>
                  </a:lnTo>
                  <a:lnTo>
                    <a:pt x="111" y="460"/>
                  </a:lnTo>
                  <a:lnTo>
                    <a:pt x="109" y="459"/>
                  </a:lnTo>
                  <a:lnTo>
                    <a:pt x="102" y="459"/>
                  </a:lnTo>
                  <a:lnTo>
                    <a:pt x="94" y="453"/>
                  </a:lnTo>
                  <a:lnTo>
                    <a:pt x="91" y="454"/>
                  </a:lnTo>
                  <a:lnTo>
                    <a:pt x="92" y="452"/>
                  </a:lnTo>
                  <a:lnTo>
                    <a:pt x="92" y="449"/>
                  </a:lnTo>
                  <a:lnTo>
                    <a:pt x="90" y="446"/>
                  </a:lnTo>
                  <a:lnTo>
                    <a:pt x="89" y="446"/>
                  </a:lnTo>
                  <a:lnTo>
                    <a:pt x="86" y="446"/>
                  </a:lnTo>
                  <a:lnTo>
                    <a:pt x="85" y="443"/>
                  </a:lnTo>
                  <a:lnTo>
                    <a:pt x="80" y="443"/>
                  </a:lnTo>
                  <a:lnTo>
                    <a:pt x="78" y="444"/>
                  </a:lnTo>
                  <a:lnTo>
                    <a:pt x="76" y="444"/>
                  </a:lnTo>
                  <a:lnTo>
                    <a:pt x="75" y="441"/>
                  </a:lnTo>
                  <a:lnTo>
                    <a:pt x="76" y="440"/>
                  </a:lnTo>
                  <a:lnTo>
                    <a:pt x="76" y="437"/>
                  </a:lnTo>
                  <a:lnTo>
                    <a:pt x="75" y="434"/>
                  </a:lnTo>
                  <a:lnTo>
                    <a:pt x="74" y="433"/>
                  </a:lnTo>
                  <a:lnTo>
                    <a:pt x="72" y="432"/>
                  </a:lnTo>
                  <a:lnTo>
                    <a:pt x="69" y="433"/>
                  </a:lnTo>
                  <a:lnTo>
                    <a:pt x="66" y="433"/>
                  </a:lnTo>
                  <a:lnTo>
                    <a:pt x="65" y="434"/>
                  </a:lnTo>
                  <a:lnTo>
                    <a:pt x="64" y="436"/>
                  </a:lnTo>
                  <a:lnTo>
                    <a:pt x="64" y="443"/>
                  </a:lnTo>
                  <a:lnTo>
                    <a:pt x="63" y="441"/>
                  </a:lnTo>
                  <a:lnTo>
                    <a:pt x="61" y="437"/>
                  </a:lnTo>
                  <a:lnTo>
                    <a:pt x="60" y="433"/>
                  </a:lnTo>
                  <a:lnTo>
                    <a:pt x="61" y="428"/>
                  </a:lnTo>
                  <a:lnTo>
                    <a:pt x="64" y="426"/>
                  </a:lnTo>
                  <a:lnTo>
                    <a:pt x="64" y="422"/>
                  </a:lnTo>
                  <a:lnTo>
                    <a:pt x="63" y="419"/>
                  </a:lnTo>
                  <a:lnTo>
                    <a:pt x="59" y="411"/>
                  </a:lnTo>
                  <a:lnTo>
                    <a:pt x="58" y="408"/>
                  </a:lnTo>
                  <a:lnTo>
                    <a:pt x="54" y="406"/>
                  </a:lnTo>
                  <a:lnTo>
                    <a:pt x="52" y="399"/>
                  </a:lnTo>
                  <a:lnTo>
                    <a:pt x="49" y="397"/>
                  </a:lnTo>
                  <a:lnTo>
                    <a:pt x="48" y="393"/>
                  </a:lnTo>
                  <a:lnTo>
                    <a:pt x="45" y="390"/>
                  </a:lnTo>
                  <a:lnTo>
                    <a:pt x="44" y="385"/>
                  </a:lnTo>
                  <a:lnTo>
                    <a:pt x="46" y="382"/>
                  </a:lnTo>
                  <a:lnTo>
                    <a:pt x="48" y="380"/>
                  </a:lnTo>
                  <a:lnTo>
                    <a:pt x="50" y="383"/>
                  </a:lnTo>
                  <a:lnTo>
                    <a:pt x="53" y="382"/>
                  </a:lnTo>
                  <a:lnTo>
                    <a:pt x="57" y="378"/>
                  </a:lnTo>
                  <a:lnTo>
                    <a:pt x="59" y="373"/>
                  </a:lnTo>
                  <a:lnTo>
                    <a:pt x="60" y="364"/>
                  </a:lnTo>
                  <a:lnTo>
                    <a:pt x="59" y="358"/>
                  </a:lnTo>
                  <a:lnTo>
                    <a:pt x="56" y="344"/>
                  </a:lnTo>
                  <a:lnTo>
                    <a:pt x="55" y="341"/>
                  </a:lnTo>
                  <a:lnTo>
                    <a:pt x="47" y="331"/>
                  </a:lnTo>
                  <a:lnTo>
                    <a:pt x="39" y="317"/>
                  </a:lnTo>
                  <a:lnTo>
                    <a:pt x="28" y="296"/>
                  </a:lnTo>
                  <a:lnTo>
                    <a:pt x="23" y="283"/>
                  </a:lnTo>
                  <a:lnTo>
                    <a:pt x="16" y="257"/>
                  </a:lnTo>
                  <a:lnTo>
                    <a:pt x="9" y="243"/>
                  </a:lnTo>
                  <a:lnTo>
                    <a:pt x="1" y="229"/>
                  </a:lnTo>
                  <a:lnTo>
                    <a:pt x="0" y="229"/>
                  </a:lnTo>
                  <a:lnTo>
                    <a:pt x="1" y="227"/>
                  </a:lnTo>
                  <a:lnTo>
                    <a:pt x="5" y="224"/>
                  </a:lnTo>
                  <a:lnTo>
                    <a:pt x="7" y="223"/>
                  </a:lnTo>
                  <a:lnTo>
                    <a:pt x="8" y="224"/>
                  </a:lnTo>
                  <a:lnTo>
                    <a:pt x="10" y="223"/>
                  </a:lnTo>
                  <a:lnTo>
                    <a:pt x="11" y="221"/>
                  </a:lnTo>
                  <a:lnTo>
                    <a:pt x="11" y="219"/>
                  </a:lnTo>
                  <a:lnTo>
                    <a:pt x="11" y="216"/>
                  </a:lnTo>
                  <a:lnTo>
                    <a:pt x="12" y="214"/>
                  </a:lnTo>
                  <a:lnTo>
                    <a:pt x="13" y="211"/>
                  </a:lnTo>
                  <a:lnTo>
                    <a:pt x="15" y="209"/>
                  </a:lnTo>
                  <a:lnTo>
                    <a:pt x="19" y="207"/>
                  </a:lnTo>
                  <a:lnTo>
                    <a:pt x="22" y="209"/>
                  </a:lnTo>
                  <a:lnTo>
                    <a:pt x="23" y="211"/>
                  </a:lnTo>
                  <a:lnTo>
                    <a:pt x="24" y="213"/>
                  </a:lnTo>
                  <a:lnTo>
                    <a:pt x="25" y="215"/>
                  </a:lnTo>
                  <a:lnTo>
                    <a:pt x="27" y="215"/>
                  </a:lnTo>
                  <a:lnTo>
                    <a:pt x="29" y="216"/>
                  </a:lnTo>
                  <a:lnTo>
                    <a:pt x="29" y="219"/>
                  </a:lnTo>
                  <a:lnTo>
                    <a:pt x="29" y="221"/>
                  </a:lnTo>
                  <a:lnTo>
                    <a:pt x="28" y="223"/>
                  </a:lnTo>
                  <a:lnTo>
                    <a:pt x="28" y="224"/>
                  </a:lnTo>
                  <a:lnTo>
                    <a:pt x="30" y="227"/>
                  </a:lnTo>
                  <a:lnTo>
                    <a:pt x="31" y="229"/>
                  </a:lnTo>
                  <a:lnTo>
                    <a:pt x="31" y="232"/>
                  </a:lnTo>
                  <a:lnTo>
                    <a:pt x="37" y="234"/>
                  </a:lnTo>
                  <a:lnTo>
                    <a:pt x="40" y="234"/>
                  </a:lnTo>
                  <a:lnTo>
                    <a:pt x="44" y="235"/>
                  </a:lnTo>
                  <a:lnTo>
                    <a:pt x="49" y="236"/>
                  </a:lnTo>
                  <a:lnTo>
                    <a:pt x="53" y="238"/>
                  </a:lnTo>
                  <a:lnTo>
                    <a:pt x="59" y="239"/>
                  </a:lnTo>
                  <a:lnTo>
                    <a:pt x="69" y="237"/>
                  </a:lnTo>
                  <a:lnTo>
                    <a:pt x="76" y="238"/>
                  </a:lnTo>
                  <a:lnTo>
                    <a:pt x="82" y="240"/>
                  </a:lnTo>
                  <a:lnTo>
                    <a:pt x="86" y="240"/>
                  </a:lnTo>
                  <a:lnTo>
                    <a:pt x="90" y="239"/>
                  </a:lnTo>
                  <a:lnTo>
                    <a:pt x="90" y="237"/>
                  </a:lnTo>
                  <a:lnTo>
                    <a:pt x="90" y="235"/>
                  </a:lnTo>
                  <a:lnTo>
                    <a:pt x="91" y="233"/>
                  </a:lnTo>
                  <a:lnTo>
                    <a:pt x="94" y="232"/>
                  </a:lnTo>
                  <a:lnTo>
                    <a:pt x="97" y="231"/>
                  </a:lnTo>
                  <a:lnTo>
                    <a:pt x="99" y="227"/>
                  </a:lnTo>
                  <a:lnTo>
                    <a:pt x="103" y="224"/>
                  </a:lnTo>
                  <a:lnTo>
                    <a:pt x="110" y="223"/>
                  </a:lnTo>
                  <a:lnTo>
                    <a:pt x="113" y="223"/>
                  </a:lnTo>
                  <a:lnTo>
                    <a:pt x="113" y="218"/>
                  </a:lnTo>
                  <a:lnTo>
                    <a:pt x="113" y="202"/>
                  </a:lnTo>
                  <a:lnTo>
                    <a:pt x="113" y="185"/>
                  </a:lnTo>
                  <a:lnTo>
                    <a:pt x="113" y="169"/>
                  </a:lnTo>
                  <a:lnTo>
                    <a:pt x="113" y="153"/>
                  </a:lnTo>
                  <a:lnTo>
                    <a:pt x="113" y="137"/>
                  </a:lnTo>
                  <a:lnTo>
                    <a:pt x="113" y="122"/>
                  </a:lnTo>
                  <a:lnTo>
                    <a:pt x="113" y="106"/>
                  </a:lnTo>
                  <a:lnTo>
                    <a:pt x="113" y="92"/>
                  </a:lnTo>
                  <a:lnTo>
                    <a:pt x="115" y="93"/>
                  </a:lnTo>
                  <a:lnTo>
                    <a:pt x="124" y="100"/>
                  </a:lnTo>
                  <a:lnTo>
                    <a:pt x="127" y="105"/>
                  </a:lnTo>
                  <a:lnTo>
                    <a:pt x="129" y="107"/>
                  </a:lnTo>
                  <a:lnTo>
                    <a:pt x="133" y="117"/>
                  </a:lnTo>
                  <a:lnTo>
                    <a:pt x="136" y="125"/>
                  </a:lnTo>
                  <a:lnTo>
                    <a:pt x="139" y="132"/>
                  </a:lnTo>
                  <a:lnTo>
                    <a:pt x="139" y="135"/>
                  </a:lnTo>
                  <a:lnTo>
                    <a:pt x="140" y="137"/>
                  </a:lnTo>
                  <a:lnTo>
                    <a:pt x="140" y="139"/>
                  </a:lnTo>
                  <a:lnTo>
                    <a:pt x="140" y="141"/>
                  </a:lnTo>
                  <a:lnTo>
                    <a:pt x="138" y="144"/>
                  </a:lnTo>
                  <a:lnTo>
                    <a:pt x="136" y="147"/>
                  </a:lnTo>
                  <a:lnTo>
                    <a:pt x="133" y="150"/>
                  </a:lnTo>
                  <a:lnTo>
                    <a:pt x="133" y="155"/>
                  </a:lnTo>
                  <a:lnTo>
                    <a:pt x="134" y="161"/>
                  </a:lnTo>
                  <a:lnTo>
                    <a:pt x="135" y="164"/>
                  </a:lnTo>
                  <a:lnTo>
                    <a:pt x="137" y="165"/>
                  </a:lnTo>
                  <a:lnTo>
                    <a:pt x="142" y="164"/>
                  </a:lnTo>
                  <a:lnTo>
                    <a:pt x="144" y="164"/>
                  </a:lnTo>
                  <a:lnTo>
                    <a:pt x="148" y="165"/>
                  </a:lnTo>
                  <a:lnTo>
                    <a:pt x="160" y="165"/>
                  </a:lnTo>
                  <a:lnTo>
                    <a:pt x="162" y="165"/>
                  </a:lnTo>
                  <a:lnTo>
                    <a:pt x="166" y="165"/>
                  </a:lnTo>
                  <a:lnTo>
                    <a:pt x="168" y="165"/>
                  </a:lnTo>
                  <a:lnTo>
                    <a:pt x="169" y="163"/>
                  </a:lnTo>
                  <a:lnTo>
                    <a:pt x="171" y="160"/>
                  </a:lnTo>
                  <a:lnTo>
                    <a:pt x="172" y="159"/>
                  </a:lnTo>
                  <a:lnTo>
                    <a:pt x="174" y="158"/>
                  </a:lnTo>
                  <a:lnTo>
                    <a:pt x="178" y="157"/>
                  </a:lnTo>
                  <a:lnTo>
                    <a:pt x="181" y="155"/>
                  </a:lnTo>
                  <a:lnTo>
                    <a:pt x="184" y="149"/>
                  </a:lnTo>
                  <a:lnTo>
                    <a:pt x="193" y="142"/>
                  </a:lnTo>
                  <a:lnTo>
                    <a:pt x="195" y="141"/>
                  </a:lnTo>
                  <a:lnTo>
                    <a:pt x="196" y="139"/>
                  </a:lnTo>
                  <a:lnTo>
                    <a:pt x="198" y="137"/>
                  </a:lnTo>
                  <a:lnTo>
                    <a:pt x="201" y="130"/>
                  </a:lnTo>
                  <a:lnTo>
                    <a:pt x="203" y="124"/>
                  </a:lnTo>
                  <a:lnTo>
                    <a:pt x="204" y="120"/>
                  </a:lnTo>
                  <a:lnTo>
                    <a:pt x="206" y="116"/>
                  </a:lnTo>
                  <a:lnTo>
                    <a:pt x="208" y="113"/>
                  </a:lnTo>
                  <a:lnTo>
                    <a:pt x="211" y="111"/>
                  </a:lnTo>
                  <a:lnTo>
                    <a:pt x="211" y="111"/>
                  </a:lnTo>
                  <a:lnTo>
                    <a:pt x="214" y="109"/>
                  </a:lnTo>
                  <a:lnTo>
                    <a:pt x="218" y="109"/>
                  </a:lnTo>
                  <a:lnTo>
                    <a:pt x="222" y="109"/>
                  </a:lnTo>
                  <a:lnTo>
                    <a:pt x="226" y="112"/>
                  </a:lnTo>
                  <a:lnTo>
                    <a:pt x="231" y="115"/>
                  </a:lnTo>
                  <a:lnTo>
                    <a:pt x="236" y="119"/>
                  </a:lnTo>
                  <a:lnTo>
                    <a:pt x="238" y="120"/>
                  </a:lnTo>
                  <a:lnTo>
                    <a:pt x="241" y="122"/>
                  </a:lnTo>
                  <a:lnTo>
                    <a:pt x="245" y="122"/>
                  </a:lnTo>
                  <a:lnTo>
                    <a:pt x="248" y="122"/>
                  </a:lnTo>
                  <a:lnTo>
                    <a:pt x="252" y="126"/>
                  </a:lnTo>
                  <a:lnTo>
                    <a:pt x="255" y="126"/>
                  </a:lnTo>
                  <a:lnTo>
                    <a:pt x="259" y="127"/>
                  </a:lnTo>
                  <a:lnTo>
                    <a:pt x="266" y="129"/>
                  </a:lnTo>
                  <a:lnTo>
                    <a:pt x="269" y="129"/>
                  </a:lnTo>
                  <a:lnTo>
                    <a:pt x="274" y="126"/>
                  </a:lnTo>
                  <a:lnTo>
                    <a:pt x="277" y="126"/>
                  </a:lnTo>
                  <a:lnTo>
                    <a:pt x="280" y="126"/>
                  </a:lnTo>
                  <a:lnTo>
                    <a:pt x="285" y="125"/>
                  </a:lnTo>
                  <a:lnTo>
                    <a:pt x="288" y="125"/>
                  </a:lnTo>
                  <a:lnTo>
                    <a:pt x="290" y="123"/>
                  </a:lnTo>
                  <a:lnTo>
                    <a:pt x="293" y="121"/>
                  </a:lnTo>
                  <a:lnTo>
                    <a:pt x="295" y="115"/>
                  </a:lnTo>
                  <a:lnTo>
                    <a:pt x="296" y="110"/>
                  </a:lnTo>
                  <a:lnTo>
                    <a:pt x="299" y="105"/>
                  </a:lnTo>
                  <a:lnTo>
                    <a:pt x="301" y="97"/>
                  </a:lnTo>
                  <a:lnTo>
                    <a:pt x="302" y="92"/>
                  </a:lnTo>
                  <a:lnTo>
                    <a:pt x="303" y="90"/>
                  </a:lnTo>
                  <a:lnTo>
                    <a:pt x="307" y="89"/>
                  </a:lnTo>
                  <a:lnTo>
                    <a:pt x="310" y="88"/>
                  </a:lnTo>
                  <a:lnTo>
                    <a:pt x="318" y="85"/>
                  </a:lnTo>
                  <a:lnTo>
                    <a:pt x="320" y="85"/>
                  </a:lnTo>
                  <a:lnTo>
                    <a:pt x="322" y="83"/>
                  </a:lnTo>
                  <a:lnTo>
                    <a:pt x="326" y="78"/>
                  </a:lnTo>
                  <a:lnTo>
                    <a:pt x="330" y="74"/>
                  </a:lnTo>
                  <a:lnTo>
                    <a:pt x="332" y="73"/>
                  </a:lnTo>
                  <a:lnTo>
                    <a:pt x="337" y="56"/>
                  </a:lnTo>
                  <a:lnTo>
                    <a:pt x="337" y="55"/>
                  </a:lnTo>
                  <a:lnTo>
                    <a:pt x="340" y="50"/>
                  </a:lnTo>
                  <a:lnTo>
                    <a:pt x="343" y="48"/>
                  </a:lnTo>
                  <a:lnTo>
                    <a:pt x="344" y="48"/>
                  </a:lnTo>
                  <a:lnTo>
                    <a:pt x="346" y="46"/>
                  </a:lnTo>
                  <a:lnTo>
                    <a:pt x="348" y="45"/>
                  </a:lnTo>
                  <a:lnTo>
                    <a:pt x="351" y="43"/>
                  </a:lnTo>
                  <a:lnTo>
                    <a:pt x="354" y="42"/>
                  </a:lnTo>
                  <a:lnTo>
                    <a:pt x="356" y="41"/>
                  </a:lnTo>
                  <a:lnTo>
                    <a:pt x="357" y="39"/>
                  </a:lnTo>
                  <a:lnTo>
                    <a:pt x="359" y="37"/>
                  </a:lnTo>
                  <a:lnTo>
                    <a:pt x="361" y="37"/>
                  </a:lnTo>
                  <a:lnTo>
                    <a:pt x="362" y="37"/>
                  </a:lnTo>
                  <a:lnTo>
                    <a:pt x="362" y="35"/>
                  </a:lnTo>
                  <a:lnTo>
                    <a:pt x="364" y="34"/>
                  </a:lnTo>
                  <a:lnTo>
                    <a:pt x="367" y="32"/>
                  </a:lnTo>
                  <a:lnTo>
                    <a:pt x="368" y="31"/>
                  </a:lnTo>
                  <a:lnTo>
                    <a:pt x="368" y="29"/>
                  </a:lnTo>
                  <a:lnTo>
                    <a:pt x="371" y="25"/>
                  </a:lnTo>
                  <a:lnTo>
                    <a:pt x="376" y="19"/>
                  </a:lnTo>
                  <a:lnTo>
                    <a:pt x="382" y="16"/>
                  </a:lnTo>
                  <a:lnTo>
                    <a:pt x="387" y="15"/>
                  </a:lnTo>
                  <a:lnTo>
                    <a:pt x="392" y="14"/>
                  </a:lnTo>
                  <a:lnTo>
                    <a:pt x="396" y="11"/>
                  </a:lnTo>
                  <a:lnTo>
                    <a:pt x="400" y="9"/>
                  </a:lnTo>
                  <a:lnTo>
                    <a:pt x="403" y="5"/>
                  </a:lnTo>
                  <a:lnTo>
                    <a:pt x="406" y="3"/>
                  </a:lnTo>
                  <a:lnTo>
                    <a:pt x="414" y="2"/>
                  </a:lnTo>
                  <a:lnTo>
                    <a:pt x="414" y="2"/>
                  </a:lnTo>
                  <a:lnTo>
                    <a:pt x="424" y="0"/>
                  </a:lnTo>
                  <a:lnTo>
                    <a:pt x="431" y="1"/>
                  </a:lnTo>
                  <a:lnTo>
                    <a:pt x="440" y="5"/>
                  </a:lnTo>
                  <a:lnTo>
                    <a:pt x="448" y="7"/>
                  </a:lnTo>
                  <a:lnTo>
                    <a:pt x="457" y="5"/>
                  </a:lnTo>
                  <a:lnTo>
                    <a:pt x="463" y="5"/>
                  </a:lnTo>
                  <a:lnTo>
                    <a:pt x="469" y="5"/>
                  </a:lnTo>
                  <a:lnTo>
                    <a:pt x="472" y="7"/>
                  </a:lnTo>
                  <a:lnTo>
                    <a:pt x="475" y="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6" name="Freeform 1144">
              <a:extLst>
                <a:ext uri="{FF2B5EF4-FFF2-40B4-BE49-F238E27FC236}">
                  <a16:creationId xmlns:a16="http://schemas.microsoft.com/office/drawing/2014/main" id="{16F3DEED-FF47-1390-711D-A3A0E39D4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4042" y="10232048"/>
              <a:ext cx="467090" cy="401147"/>
            </a:xfrm>
            <a:custGeom>
              <a:avLst/>
              <a:gdLst>
                <a:gd name="T0" fmla="*/ 353 w 375"/>
                <a:gd name="T1" fmla="*/ 46 h 324"/>
                <a:gd name="T2" fmla="*/ 360 w 375"/>
                <a:gd name="T3" fmla="*/ 48 h 324"/>
                <a:gd name="T4" fmla="*/ 366 w 375"/>
                <a:gd name="T5" fmla="*/ 63 h 324"/>
                <a:gd name="T6" fmla="*/ 374 w 375"/>
                <a:gd name="T7" fmla="*/ 77 h 324"/>
                <a:gd name="T8" fmla="*/ 361 w 375"/>
                <a:gd name="T9" fmla="*/ 88 h 324"/>
                <a:gd name="T10" fmla="*/ 362 w 375"/>
                <a:gd name="T11" fmla="*/ 104 h 324"/>
                <a:gd name="T12" fmla="*/ 363 w 375"/>
                <a:gd name="T13" fmla="*/ 117 h 324"/>
                <a:gd name="T14" fmla="*/ 369 w 375"/>
                <a:gd name="T15" fmla="*/ 135 h 324"/>
                <a:gd name="T16" fmla="*/ 352 w 375"/>
                <a:gd name="T17" fmla="*/ 146 h 324"/>
                <a:gd name="T18" fmla="*/ 352 w 375"/>
                <a:gd name="T19" fmla="*/ 161 h 324"/>
                <a:gd name="T20" fmla="*/ 345 w 375"/>
                <a:gd name="T21" fmla="*/ 174 h 324"/>
                <a:gd name="T22" fmla="*/ 346 w 375"/>
                <a:gd name="T23" fmla="*/ 180 h 324"/>
                <a:gd name="T24" fmla="*/ 352 w 375"/>
                <a:gd name="T25" fmla="*/ 189 h 324"/>
                <a:gd name="T26" fmla="*/ 360 w 375"/>
                <a:gd name="T27" fmla="*/ 189 h 324"/>
                <a:gd name="T28" fmla="*/ 323 w 375"/>
                <a:gd name="T29" fmla="*/ 201 h 324"/>
                <a:gd name="T30" fmla="*/ 294 w 375"/>
                <a:gd name="T31" fmla="*/ 212 h 324"/>
                <a:gd name="T32" fmla="*/ 264 w 375"/>
                <a:gd name="T33" fmla="*/ 222 h 324"/>
                <a:gd name="T34" fmla="*/ 270 w 375"/>
                <a:gd name="T35" fmla="*/ 243 h 324"/>
                <a:gd name="T36" fmla="*/ 226 w 375"/>
                <a:gd name="T37" fmla="*/ 252 h 324"/>
                <a:gd name="T38" fmla="*/ 219 w 375"/>
                <a:gd name="T39" fmla="*/ 269 h 324"/>
                <a:gd name="T40" fmla="*/ 185 w 375"/>
                <a:gd name="T41" fmla="*/ 290 h 324"/>
                <a:gd name="T42" fmla="*/ 147 w 375"/>
                <a:gd name="T43" fmla="*/ 323 h 324"/>
                <a:gd name="T44" fmla="*/ 117 w 375"/>
                <a:gd name="T45" fmla="*/ 316 h 324"/>
                <a:gd name="T46" fmla="*/ 95 w 375"/>
                <a:gd name="T47" fmla="*/ 306 h 324"/>
                <a:gd name="T48" fmla="*/ 51 w 375"/>
                <a:gd name="T49" fmla="*/ 308 h 324"/>
                <a:gd name="T50" fmla="*/ 15 w 375"/>
                <a:gd name="T51" fmla="*/ 282 h 324"/>
                <a:gd name="T52" fmla="*/ 0 w 375"/>
                <a:gd name="T53" fmla="*/ 246 h 324"/>
                <a:gd name="T54" fmla="*/ 0 w 375"/>
                <a:gd name="T55" fmla="*/ 183 h 324"/>
                <a:gd name="T56" fmla="*/ 24 w 375"/>
                <a:gd name="T57" fmla="*/ 156 h 324"/>
                <a:gd name="T58" fmla="*/ 64 w 375"/>
                <a:gd name="T59" fmla="*/ 156 h 324"/>
                <a:gd name="T60" fmla="*/ 64 w 375"/>
                <a:gd name="T61" fmla="*/ 137 h 324"/>
                <a:gd name="T62" fmla="*/ 64 w 375"/>
                <a:gd name="T63" fmla="*/ 111 h 324"/>
                <a:gd name="T64" fmla="*/ 65 w 375"/>
                <a:gd name="T65" fmla="*/ 101 h 324"/>
                <a:gd name="T66" fmla="*/ 69 w 375"/>
                <a:gd name="T67" fmla="*/ 90 h 324"/>
                <a:gd name="T68" fmla="*/ 77 w 375"/>
                <a:gd name="T69" fmla="*/ 101 h 324"/>
                <a:gd name="T70" fmla="*/ 88 w 375"/>
                <a:gd name="T71" fmla="*/ 102 h 324"/>
                <a:gd name="T72" fmla="*/ 106 w 375"/>
                <a:gd name="T73" fmla="*/ 98 h 324"/>
                <a:gd name="T74" fmla="*/ 110 w 375"/>
                <a:gd name="T75" fmla="*/ 113 h 324"/>
                <a:gd name="T76" fmla="*/ 130 w 375"/>
                <a:gd name="T77" fmla="*/ 120 h 324"/>
                <a:gd name="T78" fmla="*/ 155 w 375"/>
                <a:gd name="T79" fmla="*/ 122 h 324"/>
                <a:gd name="T80" fmla="*/ 162 w 375"/>
                <a:gd name="T81" fmla="*/ 111 h 324"/>
                <a:gd name="T82" fmla="*/ 177 w 375"/>
                <a:gd name="T83" fmla="*/ 126 h 324"/>
                <a:gd name="T84" fmla="*/ 195 w 375"/>
                <a:gd name="T85" fmla="*/ 135 h 324"/>
                <a:gd name="T86" fmla="*/ 209 w 375"/>
                <a:gd name="T87" fmla="*/ 148 h 324"/>
                <a:gd name="T88" fmla="*/ 220 w 375"/>
                <a:gd name="T89" fmla="*/ 160 h 324"/>
                <a:gd name="T90" fmla="*/ 233 w 375"/>
                <a:gd name="T91" fmla="*/ 168 h 324"/>
                <a:gd name="T92" fmla="*/ 246 w 375"/>
                <a:gd name="T93" fmla="*/ 168 h 324"/>
                <a:gd name="T94" fmla="*/ 251 w 375"/>
                <a:gd name="T95" fmla="*/ 162 h 324"/>
                <a:gd name="T96" fmla="*/ 250 w 375"/>
                <a:gd name="T97" fmla="*/ 129 h 324"/>
                <a:gd name="T98" fmla="*/ 241 w 375"/>
                <a:gd name="T99" fmla="*/ 133 h 324"/>
                <a:gd name="T100" fmla="*/ 227 w 375"/>
                <a:gd name="T101" fmla="*/ 135 h 324"/>
                <a:gd name="T102" fmla="*/ 208 w 375"/>
                <a:gd name="T103" fmla="*/ 118 h 324"/>
                <a:gd name="T104" fmla="*/ 208 w 375"/>
                <a:gd name="T105" fmla="*/ 94 h 324"/>
                <a:gd name="T106" fmla="*/ 213 w 375"/>
                <a:gd name="T107" fmla="*/ 69 h 324"/>
                <a:gd name="T108" fmla="*/ 206 w 375"/>
                <a:gd name="T109" fmla="*/ 35 h 324"/>
                <a:gd name="T110" fmla="*/ 218 w 375"/>
                <a:gd name="T111" fmla="*/ 23 h 324"/>
                <a:gd name="T112" fmla="*/ 232 w 375"/>
                <a:gd name="T113" fmla="*/ 7 h 324"/>
                <a:gd name="T114" fmla="*/ 281 w 375"/>
                <a:gd name="T115" fmla="*/ 0 h 324"/>
                <a:gd name="T116" fmla="*/ 292 w 375"/>
                <a:gd name="T117" fmla="*/ 14 h 324"/>
                <a:gd name="T118" fmla="*/ 311 w 375"/>
                <a:gd name="T119" fmla="*/ 23 h 324"/>
                <a:gd name="T120" fmla="*/ 318 w 375"/>
                <a:gd name="T121" fmla="*/ 27 h 324"/>
                <a:gd name="T122" fmla="*/ 335 w 375"/>
                <a:gd name="T123" fmla="*/ 31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5" h="324">
                  <a:moveTo>
                    <a:pt x="350" y="40"/>
                  </a:moveTo>
                  <a:lnTo>
                    <a:pt x="350" y="41"/>
                  </a:lnTo>
                  <a:lnTo>
                    <a:pt x="352" y="42"/>
                  </a:lnTo>
                  <a:lnTo>
                    <a:pt x="352" y="43"/>
                  </a:lnTo>
                  <a:lnTo>
                    <a:pt x="353" y="45"/>
                  </a:lnTo>
                  <a:lnTo>
                    <a:pt x="353" y="46"/>
                  </a:lnTo>
                  <a:lnTo>
                    <a:pt x="354" y="47"/>
                  </a:lnTo>
                  <a:lnTo>
                    <a:pt x="355" y="47"/>
                  </a:lnTo>
                  <a:lnTo>
                    <a:pt x="357" y="46"/>
                  </a:lnTo>
                  <a:lnTo>
                    <a:pt x="358" y="46"/>
                  </a:lnTo>
                  <a:lnTo>
                    <a:pt x="360" y="47"/>
                  </a:lnTo>
                  <a:lnTo>
                    <a:pt x="360" y="48"/>
                  </a:lnTo>
                  <a:lnTo>
                    <a:pt x="361" y="51"/>
                  </a:lnTo>
                  <a:lnTo>
                    <a:pt x="363" y="52"/>
                  </a:lnTo>
                  <a:lnTo>
                    <a:pt x="364" y="54"/>
                  </a:lnTo>
                  <a:lnTo>
                    <a:pt x="364" y="57"/>
                  </a:lnTo>
                  <a:lnTo>
                    <a:pt x="363" y="59"/>
                  </a:lnTo>
                  <a:lnTo>
                    <a:pt x="366" y="63"/>
                  </a:lnTo>
                  <a:lnTo>
                    <a:pt x="369" y="65"/>
                  </a:lnTo>
                  <a:lnTo>
                    <a:pt x="370" y="66"/>
                  </a:lnTo>
                  <a:lnTo>
                    <a:pt x="371" y="70"/>
                  </a:lnTo>
                  <a:lnTo>
                    <a:pt x="371" y="71"/>
                  </a:lnTo>
                  <a:lnTo>
                    <a:pt x="373" y="74"/>
                  </a:lnTo>
                  <a:lnTo>
                    <a:pt x="374" y="77"/>
                  </a:lnTo>
                  <a:lnTo>
                    <a:pt x="374" y="78"/>
                  </a:lnTo>
                  <a:lnTo>
                    <a:pt x="368" y="84"/>
                  </a:lnTo>
                  <a:lnTo>
                    <a:pt x="366" y="85"/>
                  </a:lnTo>
                  <a:lnTo>
                    <a:pt x="364" y="85"/>
                  </a:lnTo>
                  <a:lnTo>
                    <a:pt x="363" y="87"/>
                  </a:lnTo>
                  <a:lnTo>
                    <a:pt x="361" y="88"/>
                  </a:lnTo>
                  <a:lnTo>
                    <a:pt x="362" y="88"/>
                  </a:lnTo>
                  <a:lnTo>
                    <a:pt x="363" y="90"/>
                  </a:lnTo>
                  <a:lnTo>
                    <a:pt x="364" y="94"/>
                  </a:lnTo>
                  <a:lnTo>
                    <a:pt x="365" y="96"/>
                  </a:lnTo>
                  <a:lnTo>
                    <a:pt x="364" y="99"/>
                  </a:lnTo>
                  <a:lnTo>
                    <a:pt x="362" y="104"/>
                  </a:lnTo>
                  <a:lnTo>
                    <a:pt x="361" y="105"/>
                  </a:lnTo>
                  <a:lnTo>
                    <a:pt x="360" y="109"/>
                  </a:lnTo>
                  <a:lnTo>
                    <a:pt x="361" y="110"/>
                  </a:lnTo>
                  <a:lnTo>
                    <a:pt x="363" y="111"/>
                  </a:lnTo>
                  <a:lnTo>
                    <a:pt x="363" y="113"/>
                  </a:lnTo>
                  <a:lnTo>
                    <a:pt x="363" y="117"/>
                  </a:lnTo>
                  <a:lnTo>
                    <a:pt x="363" y="120"/>
                  </a:lnTo>
                  <a:lnTo>
                    <a:pt x="361" y="127"/>
                  </a:lnTo>
                  <a:lnTo>
                    <a:pt x="364" y="133"/>
                  </a:lnTo>
                  <a:lnTo>
                    <a:pt x="365" y="134"/>
                  </a:lnTo>
                  <a:lnTo>
                    <a:pt x="369" y="134"/>
                  </a:lnTo>
                  <a:lnTo>
                    <a:pt x="369" y="135"/>
                  </a:lnTo>
                  <a:lnTo>
                    <a:pt x="369" y="137"/>
                  </a:lnTo>
                  <a:lnTo>
                    <a:pt x="367" y="138"/>
                  </a:lnTo>
                  <a:lnTo>
                    <a:pt x="366" y="140"/>
                  </a:lnTo>
                  <a:lnTo>
                    <a:pt x="361" y="142"/>
                  </a:lnTo>
                  <a:lnTo>
                    <a:pt x="354" y="144"/>
                  </a:lnTo>
                  <a:lnTo>
                    <a:pt x="352" y="146"/>
                  </a:lnTo>
                  <a:lnTo>
                    <a:pt x="352" y="150"/>
                  </a:lnTo>
                  <a:lnTo>
                    <a:pt x="352" y="152"/>
                  </a:lnTo>
                  <a:lnTo>
                    <a:pt x="353" y="153"/>
                  </a:lnTo>
                  <a:lnTo>
                    <a:pt x="353" y="156"/>
                  </a:lnTo>
                  <a:lnTo>
                    <a:pt x="352" y="159"/>
                  </a:lnTo>
                  <a:lnTo>
                    <a:pt x="352" y="161"/>
                  </a:lnTo>
                  <a:lnTo>
                    <a:pt x="352" y="163"/>
                  </a:lnTo>
                  <a:lnTo>
                    <a:pt x="351" y="165"/>
                  </a:lnTo>
                  <a:lnTo>
                    <a:pt x="350" y="168"/>
                  </a:lnTo>
                  <a:lnTo>
                    <a:pt x="349" y="171"/>
                  </a:lnTo>
                  <a:lnTo>
                    <a:pt x="347" y="173"/>
                  </a:lnTo>
                  <a:lnTo>
                    <a:pt x="345" y="174"/>
                  </a:lnTo>
                  <a:lnTo>
                    <a:pt x="342" y="175"/>
                  </a:lnTo>
                  <a:lnTo>
                    <a:pt x="342" y="176"/>
                  </a:lnTo>
                  <a:lnTo>
                    <a:pt x="346" y="178"/>
                  </a:lnTo>
                  <a:lnTo>
                    <a:pt x="347" y="179"/>
                  </a:lnTo>
                  <a:lnTo>
                    <a:pt x="347" y="179"/>
                  </a:lnTo>
                  <a:lnTo>
                    <a:pt x="346" y="180"/>
                  </a:lnTo>
                  <a:lnTo>
                    <a:pt x="345" y="181"/>
                  </a:lnTo>
                  <a:lnTo>
                    <a:pt x="347" y="182"/>
                  </a:lnTo>
                  <a:lnTo>
                    <a:pt x="349" y="183"/>
                  </a:lnTo>
                  <a:lnTo>
                    <a:pt x="350" y="185"/>
                  </a:lnTo>
                  <a:lnTo>
                    <a:pt x="352" y="188"/>
                  </a:lnTo>
                  <a:lnTo>
                    <a:pt x="352" y="189"/>
                  </a:lnTo>
                  <a:lnTo>
                    <a:pt x="353" y="190"/>
                  </a:lnTo>
                  <a:lnTo>
                    <a:pt x="353" y="190"/>
                  </a:lnTo>
                  <a:lnTo>
                    <a:pt x="355" y="189"/>
                  </a:lnTo>
                  <a:lnTo>
                    <a:pt x="357" y="187"/>
                  </a:lnTo>
                  <a:lnTo>
                    <a:pt x="358" y="187"/>
                  </a:lnTo>
                  <a:lnTo>
                    <a:pt x="360" y="189"/>
                  </a:lnTo>
                  <a:lnTo>
                    <a:pt x="353" y="192"/>
                  </a:lnTo>
                  <a:lnTo>
                    <a:pt x="349" y="193"/>
                  </a:lnTo>
                  <a:lnTo>
                    <a:pt x="339" y="197"/>
                  </a:lnTo>
                  <a:lnTo>
                    <a:pt x="329" y="200"/>
                  </a:lnTo>
                  <a:lnTo>
                    <a:pt x="328" y="200"/>
                  </a:lnTo>
                  <a:lnTo>
                    <a:pt x="323" y="201"/>
                  </a:lnTo>
                  <a:lnTo>
                    <a:pt x="321" y="203"/>
                  </a:lnTo>
                  <a:lnTo>
                    <a:pt x="312" y="205"/>
                  </a:lnTo>
                  <a:lnTo>
                    <a:pt x="309" y="206"/>
                  </a:lnTo>
                  <a:lnTo>
                    <a:pt x="306" y="208"/>
                  </a:lnTo>
                  <a:lnTo>
                    <a:pt x="300" y="210"/>
                  </a:lnTo>
                  <a:lnTo>
                    <a:pt x="294" y="212"/>
                  </a:lnTo>
                  <a:lnTo>
                    <a:pt x="286" y="214"/>
                  </a:lnTo>
                  <a:lnTo>
                    <a:pt x="279" y="216"/>
                  </a:lnTo>
                  <a:lnTo>
                    <a:pt x="274" y="217"/>
                  </a:lnTo>
                  <a:lnTo>
                    <a:pt x="271" y="219"/>
                  </a:lnTo>
                  <a:lnTo>
                    <a:pt x="264" y="222"/>
                  </a:lnTo>
                  <a:lnTo>
                    <a:pt x="264" y="222"/>
                  </a:lnTo>
                  <a:lnTo>
                    <a:pt x="264" y="224"/>
                  </a:lnTo>
                  <a:lnTo>
                    <a:pt x="265" y="228"/>
                  </a:lnTo>
                  <a:lnTo>
                    <a:pt x="266" y="231"/>
                  </a:lnTo>
                  <a:lnTo>
                    <a:pt x="269" y="233"/>
                  </a:lnTo>
                  <a:lnTo>
                    <a:pt x="269" y="239"/>
                  </a:lnTo>
                  <a:lnTo>
                    <a:pt x="270" y="243"/>
                  </a:lnTo>
                  <a:lnTo>
                    <a:pt x="265" y="243"/>
                  </a:lnTo>
                  <a:lnTo>
                    <a:pt x="257" y="243"/>
                  </a:lnTo>
                  <a:lnTo>
                    <a:pt x="248" y="243"/>
                  </a:lnTo>
                  <a:lnTo>
                    <a:pt x="240" y="245"/>
                  </a:lnTo>
                  <a:lnTo>
                    <a:pt x="234" y="247"/>
                  </a:lnTo>
                  <a:lnTo>
                    <a:pt x="226" y="252"/>
                  </a:lnTo>
                  <a:lnTo>
                    <a:pt x="224" y="253"/>
                  </a:lnTo>
                  <a:lnTo>
                    <a:pt x="222" y="255"/>
                  </a:lnTo>
                  <a:lnTo>
                    <a:pt x="221" y="256"/>
                  </a:lnTo>
                  <a:lnTo>
                    <a:pt x="220" y="260"/>
                  </a:lnTo>
                  <a:lnTo>
                    <a:pt x="220" y="265"/>
                  </a:lnTo>
                  <a:lnTo>
                    <a:pt x="219" y="269"/>
                  </a:lnTo>
                  <a:lnTo>
                    <a:pt x="217" y="272"/>
                  </a:lnTo>
                  <a:lnTo>
                    <a:pt x="217" y="272"/>
                  </a:lnTo>
                  <a:lnTo>
                    <a:pt x="206" y="277"/>
                  </a:lnTo>
                  <a:lnTo>
                    <a:pt x="198" y="280"/>
                  </a:lnTo>
                  <a:lnTo>
                    <a:pt x="191" y="285"/>
                  </a:lnTo>
                  <a:lnTo>
                    <a:pt x="185" y="290"/>
                  </a:lnTo>
                  <a:lnTo>
                    <a:pt x="181" y="297"/>
                  </a:lnTo>
                  <a:lnTo>
                    <a:pt x="175" y="305"/>
                  </a:lnTo>
                  <a:lnTo>
                    <a:pt x="168" y="312"/>
                  </a:lnTo>
                  <a:lnTo>
                    <a:pt x="161" y="320"/>
                  </a:lnTo>
                  <a:lnTo>
                    <a:pt x="154" y="323"/>
                  </a:lnTo>
                  <a:lnTo>
                    <a:pt x="147" y="323"/>
                  </a:lnTo>
                  <a:lnTo>
                    <a:pt x="139" y="319"/>
                  </a:lnTo>
                  <a:lnTo>
                    <a:pt x="133" y="318"/>
                  </a:lnTo>
                  <a:lnTo>
                    <a:pt x="128" y="321"/>
                  </a:lnTo>
                  <a:lnTo>
                    <a:pt x="124" y="320"/>
                  </a:lnTo>
                  <a:lnTo>
                    <a:pt x="121" y="317"/>
                  </a:lnTo>
                  <a:lnTo>
                    <a:pt x="117" y="316"/>
                  </a:lnTo>
                  <a:lnTo>
                    <a:pt x="114" y="316"/>
                  </a:lnTo>
                  <a:lnTo>
                    <a:pt x="111" y="316"/>
                  </a:lnTo>
                  <a:lnTo>
                    <a:pt x="105" y="315"/>
                  </a:lnTo>
                  <a:lnTo>
                    <a:pt x="100" y="309"/>
                  </a:lnTo>
                  <a:lnTo>
                    <a:pt x="97" y="307"/>
                  </a:lnTo>
                  <a:lnTo>
                    <a:pt x="95" y="306"/>
                  </a:lnTo>
                  <a:lnTo>
                    <a:pt x="88" y="305"/>
                  </a:lnTo>
                  <a:lnTo>
                    <a:pt x="73" y="304"/>
                  </a:lnTo>
                  <a:lnTo>
                    <a:pt x="72" y="304"/>
                  </a:lnTo>
                  <a:lnTo>
                    <a:pt x="66" y="305"/>
                  </a:lnTo>
                  <a:lnTo>
                    <a:pt x="58" y="307"/>
                  </a:lnTo>
                  <a:lnTo>
                    <a:pt x="51" y="308"/>
                  </a:lnTo>
                  <a:lnTo>
                    <a:pt x="45" y="310"/>
                  </a:lnTo>
                  <a:lnTo>
                    <a:pt x="39" y="304"/>
                  </a:lnTo>
                  <a:lnTo>
                    <a:pt x="31" y="298"/>
                  </a:lnTo>
                  <a:lnTo>
                    <a:pt x="24" y="291"/>
                  </a:lnTo>
                  <a:lnTo>
                    <a:pt x="18" y="285"/>
                  </a:lnTo>
                  <a:lnTo>
                    <a:pt x="15" y="282"/>
                  </a:lnTo>
                  <a:lnTo>
                    <a:pt x="10" y="278"/>
                  </a:lnTo>
                  <a:lnTo>
                    <a:pt x="7" y="276"/>
                  </a:lnTo>
                  <a:lnTo>
                    <a:pt x="6" y="275"/>
                  </a:lnTo>
                  <a:lnTo>
                    <a:pt x="2" y="264"/>
                  </a:lnTo>
                  <a:lnTo>
                    <a:pt x="0" y="253"/>
                  </a:lnTo>
                  <a:lnTo>
                    <a:pt x="0" y="246"/>
                  </a:lnTo>
                  <a:lnTo>
                    <a:pt x="0" y="235"/>
                  </a:lnTo>
                  <a:lnTo>
                    <a:pt x="0" y="225"/>
                  </a:lnTo>
                  <a:lnTo>
                    <a:pt x="0" y="214"/>
                  </a:lnTo>
                  <a:lnTo>
                    <a:pt x="0" y="203"/>
                  </a:lnTo>
                  <a:lnTo>
                    <a:pt x="0" y="193"/>
                  </a:lnTo>
                  <a:lnTo>
                    <a:pt x="0" y="183"/>
                  </a:lnTo>
                  <a:lnTo>
                    <a:pt x="0" y="172"/>
                  </a:lnTo>
                  <a:lnTo>
                    <a:pt x="0" y="161"/>
                  </a:lnTo>
                  <a:lnTo>
                    <a:pt x="0" y="156"/>
                  </a:lnTo>
                  <a:lnTo>
                    <a:pt x="7" y="156"/>
                  </a:lnTo>
                  <a:lnTo>
                    <a:pt x="16" y="156"/>
                  </a:lnTo>
                  <a:lnTo>
                    <a:pt x="24" y="156"/>
                  </a:lnTo>
                  <a:lnTo>
                    <a:pt x="34" y="156"/>
                  </a:lnTo>
                  <a:lnTo>
                    <a:pt x="43" y="156"/>
                  </a:lnTo>
                  <a:lnTo>
                    <a:pt x="53" y="156"/>
                  </a:lnTo>
                  <a:lnTo>
                    <a:pt x="60" y="156"/>
                  </a:lnTo>
                  <a:lnTo>
                    <a:pt x="61" y="156"/>
                  </a:lnTo>
                  <a:lnTo>
                    <a:pt x="64" y="156"/>
                  </a:lnTo>
                  <a:lnTo>
                    <a:pt x="64" y="155"/>
                  </a:lnTo>
                  <a:lnTo>
                    <a:pt x="61" y="150"/>
                  </a:lnTo>
                  <a:lnTo>
                    <a:pt x="61" y="148"/>
                  </a:lnTo>
                  <a:lnTo>
                    <a:pt x="62" y="144"/>
                  </a:lnTo>
                  <a:lnTo>
                    <a:pt x="63" y="142"/>
                  </a:lnTo>
                  <a:lnTo>
                    <a:pt x="64" y="137"/>
                  </a:lnTo>
                  <a:lnTo>
                    <a:pt x="65" y="135"/>
                  </a:lnTo>
                  <a:lnTo>
                    <a:pt x="64" y="127"/>
                  </a:lnTo>
                  <a:lnTo>
                    <a:pt x="64" y="123"/>
                  </a:lnTo>
                  <a:lnTo>
                    <a:pt x="64" y="119"/>
                  </a:lnTo>
                  <a:lnTo>
                    <a:pt x="64" y="115"/>
                  </a:lnTo>
                  <a:lnTo>
                    <a:pt x="64" y="111"/>
                  </a:lnTo>
                  <a:lnTo>
                    <a:pt x="64" y="110"/>
                  </a:lnTo>
                  <a:lnTo>
                    <a:pt x="65" y="108"/>
                  </a:lnTo>
                  <a:lnTo>
                    <a:pt x="65" y="105"/>
                  </a:lnTo>
                  <a:lnTo>
                    <a:pt x="66" y="104"/>
                  </a:lnTo>
                  <a:lnTo>
                    <a:pt x="66" y="103"/>
                  </a:lnTo>
                  <a:lnTo>
                    <a:pt x="65" y="101"/>
                  </a:lnTo>
                  <a:lnTo>
                    <a:pt x="65" y="97"/>
                  </a:lnTo>
                  <a:lnTo>
                    <a:pt x="64" y="91"/>
                  </a:lnTo>
                  <a:lnTo>
                    <a:pt x="64" y="87"/>
                  </a:lnTo>
                  <a:lnTo>
                    <a:pt x="65" y="87"/>
                  </a:lnTo>
                  <a:lnTo>
                    <a:pt x="67" y="88"/>
                  </a:lnTo>
                  <a:lnTo>
                    <a:pt x="69" y="90"/>
                  </a:lnTo>
                  <a:lnTo>
                    <a:pt x="69" y="92"/>
                  </a:lnTo>
                  <a:lnTo>
                    <a:pt x="71" y="92"/>
                  </a:lnTo>
                  <a:lnTo>
                    <a:pt x="75" y="93"/>
                  </a:lnTo>
                  <a:lnTo>
                    <a:pt x="76" y="95"/>
                  </a:lnTo>
                  <a:lnTo>
                    <a:pt x="77" y="99"/>
                  </a:lnTo>
                  <a:lnTo>
                    <a:pt x="77" y="101"/>
                  </a:lnTo>
                  <a:lnTo>
                    <a:pt x="75" y="103"/>
                  </a:lnTo>
                  <a:lnTo>
                    <a:pt x="77" y="105"/>
                  </a:lnTo>
                  <a:lnTo>
                    <a:pt x="80" y="105"/>
                  </a:lnTo>
                  <a:lnTo>
                    <a:pt x="81" y="105"/>
                  </a:lnTo>
                  <a:lnTo>
                    <a:pt x="86" y="103"/>
                  </a:lnTo>
                  <a:lnTo>
                    <a:pt x="88" y="102"/>
                  </a:lnTo>
                  <a:lnTo>
                    <a:pt x="91" y="101"/>
                  </a:lnTo>
                  <a:lnTo>
                    <a:pt x="93" y="100"/>
                  </a:lnTo>
                  <a:lnTo>
                    <a:pt x="99" y="99"/>
                  </a:lnTo>
                  <a:lnTo>
                    <a:pt x="103" y="99"/>
                  </a:lnTo>
                  <a:lnTo>
                    <a:pt x="105" y="98"/>
                  </a:lnTo>
                  <a:lnTo>
                    <a:pt x="106" y="98"/>
                  </a:lnTo>
                  <a:lnTo>
                    <a:pt x="107" y="99"/>
                  </a:lnTo>
                  <a:lnTo>
                    <a:pt x="106" y="102"/>
                  </a:lnTo>
                  <a:lnTo>
                    <a:pt x="106" y="104"/>
                  </a:lnTo>
                  <a:lnTo>
                    <a:pt x="107" y="109"/>
                  </a:lnTo>
                  <a:lnTo>
                    <a:pt x="108" y="111"/>
                  </a:lnTo>
                  <a:lnTo>
                    <a:pt x="110" y="113"/>
                  </a:lnTo>
                  <a:lnTo>
                    <a:pt x="111" y="114"/>
                  </a:lnTo>
                  <a:lnTo>
                    <a:pt x="113" y="115"/>
                  </a:lnTo>
                  <a:lnTo>
                    <a:pt x="117" y="115"/>
                  </a:lnTo>
                  <a:lnTo>
                    <a:pt x="124" y="118"/>
                  </a:lnTo>
                  <a:lnTo>
                    <a:pt x="127" y="119"/>
                  </a:lnTo>
                  <a:lnTo>
                    <a:pt x="130" y="120"/>
                  </a:lnTo>
                  <a:lnTo>
                    <a:pt x="132" y="120"/>
                  </a:lnTo>
                  <a:lnTo>
                    <a:pt x="139" y="121"/>
                  </a:lnTo>
                  <a:lnTo>
                    <a:pt x="143" y="122"/>
                  </a:lnTo>
                  <a:lnTo>
                    <a:pt x="148" y="122"/>
                  </a:lnTo>
                  <a:lnTo>
                    <a:pt x="152" y="122"/>
                  </a:lnTo>
                  <a:lnTo>
                    <a:pt x="155" y="122"/>
                  </a:lnTo>
                  <a:lnTo>
                    <a:pt x="157" y="122"/>
                  </a:lnTo>
                  <a:lnTo>
                    <a:pt x="158" y="121"/>
                  </a:lnTo>
                  <a:lnTo>
                    <a:pt x="159" y="120"/>
                  </a:lnTo>
                  <a:lnTo>
                    <a:pt x="160" y="118"/>
                  </a:lnTo>
                  <a:lnTo>
                    <a:pt x="161" y="113"/>
                  </a:lnTo>
                  <a:lnTo>
                    <a:pt x="162" y="111"/>
                  </a:lnTo>
                  <a:lnTo>
                    <a:pt x="164" y="110"/>
                  </a:lnTo>
                  <a:lnTo>
                    <a:pt x="166" y="110"/>
                  </a:lnTo>
                  <a:lnTo>
                    <a:pt x="167" y="111"/>
                  </a:lnTo>
                  <a:lnTo>
                    <a:pt x="168" y="116"/>
                  </a:lnTo>
                  <a:lnTo>
                    <a:pt x="174" y="122"/>
                  </a:lnTo>
                  <a:lnTo>
                    <a:pt x="177" y="126"/>
                  </a:lnTo>
                  <a:lnTo>
                    <a:pt x="178" y="130"/>
                  </a:lnTo>
                  <a:lnTo>
                    <a:pt x="179" y="131"/>
                  </a:lnTo>
                  <a:lnTo>
                    <a:pt x="182" y="132"/>
                  </a:lnTo>
                  <a:lnTo>
                    <a:pt x="185" y="132"/>
                  </a:lnTo>
                  <a:lnTo>
                    <a:pt x="188" y="133"/>
                  </a:lnTo>
                  <a:lnTo>
                    <a:pt x="195" y="135"/>
                  </a:lnTo>
                  <a:lnTo>
                    <a:pt x="201" y="138"/>
                  </a:lnTo>
                  <a:lnTo>
                    <a:pt x="204" y="139"/>
                  </a:lnTo>
                  <a:lnTo>
                    <a:pt x="206" y="140"/>
                  </a:lnTo>
                  <a:lnTo>
                    <a:pt x="207" y="142"/>
                  </a:lnTo>
                  <a:lnTo>
                    <a:pt x="208" y="144"/>
                  </a:lnTo>
                  <a:lnTo>
                    <a:pt x="209" y="148"/>
                  </a:lnTo>
                  <a:lnTo>
                    <a:pt x="210" y="151"/>
                  </a:lnTo>
                  <a:lnTo>
                    <a:pt x="213" y="151"/>
                  </a:lnTo>
                  <a:lnTo>
                    <a:pt x="214" y="151"/>
                  </a:lnTo>
                  <a:lnTo>
                    <a:pt x="217" y="154"/>
                  </a:lnTo>
                  <a:lnTo>
                    <a:pt x="218" y="156"/>
                  </a:lnTo>
                  <a:lnTo>
                    <a:pt x="220" y="160"/>
                  </a:lnTo>
                  <a:lnTo>
                    <a:pt x="223" y="163"/>
                  </a:lnTo>
                  <a:lnTo>
                    <a:pt x="223" y="166"/>
                  </a:lnTo>
                  <a:lnTo>
                    <a:pt x="226" y="168"/>
                  </a:lnTo>
                  <a:lnTo>
                    <a:pt x="229" y="169"/>
                  </a:lnTo>
                  <a:lnTo>
                    <a:pt x="231" y="169"/>
                  </a:lnTo>
                  <a:lnTo>
                    <a:pt x="233" y="168"/>
                  </a:lnTo>
                  <a:lnTo>
                    <a:pt x="237" y="167"/>
                  </a:lnTo>
                  <a:lnTo>
                    <a:pt x="240" y="165"/>
                  </a:lnTo>
                  <a:lnTo>
                    <a:pt x="243" y="164"/>
                  </a:lnTo>
                  <a:lnTo>
                    <a:pt x="244" y="165"/>
                  </a:lnTo>
                  <a:lnTo>
                    <a:pt x="245" y="166"/>
                  </a:lnTo>
                  <a:lnTo>
                    <a:pt x="246" y="168"/>
                  </a:lnTo>
                  <a:lnTo>
                    <a:pt x="246" y="170"/>
                  </a:lnTo>
                  <a:lnTo>
                    <a:pt x="248" y="171"/>
                  </a:lnTo>
                  <a:lnTo>
                    <a:pt x="249" y="170"/>
                  </a:lnTo>
                  <a:lnTo>
                    <a:pt x="251" y="169"/>
                  </a:lnTo>
                  <a:lnTo>
                    <a:pt x="251" y="168"/>
                  </a:lnTo>
                  <a:lnTo>
                    <a:pt x="251" y="162"/>
                  </a:lnTo>
                  <a:lnTo>
                    <a:pt x="251" y="156"/>
                  </a:lnTo>
                  <a:lnTo>
                    <a:pt x="251" y="151"/>
                  </a:lnTo>
                  <a:lnTo>
                    <a:pt x="251" y="144"/>
                  </a:lnTo>
                  <a:lnTo>
                    <a:pt x="251" y="138"/>
                  </a:lnTo>
                  <a:lnTo>
                    <a:pt x="251" y="133"/>
                  </a:lnTo>
                  <a:lnTo>
                    <a:pt x="250" y="129"/>
                  </a:lnTo>
                  <a:lnTo>
                    <a:pt x="249" y="129"/>
                  </a:lnTo>
                  <a:lnTo>
                    <a:pt x="247" y="130"/>
                  </a:lnTo>
                  <a:lnTo>
                    <a:pt x="243" y="130"/>
                  </a:lnTo>
                  <a:lnTo>
                    <a:pt x="241" y="131"/>
                  </a:lnTo>
                  <a:lnTo>
                    <a:pt x="241" y="132"/>
                  </a:lnTo>
                  <a:lnTo>
                    <a:pt x="241" y="133"/>
                  </a:lnTo>
                  <a:lnTo>
                    <a:pt x="241" y="136"/>
                  </a:lnTo>
                  <a:lnTo>
                    <a:pt x="240" y="137"/>
                  </a:lnTo>
                  <a:lnTo>
                    <a:pt x="238" y="138"/>
                  </a:lnTo>
                  <a:lnTo>
                    <a:pt x="236" y="137"/>
                  </a:lnTo>
                  <a:lnTo>
                    <a:pt x="231" y="135"/>
                  </a:lnTo>
                  <a:lnTo>
                    <a:pt x="227" y="135"/>
                  </a:lnTo>
                  <a:lnTo>
                    <a:pt x="224" y="132"/>
                  </a:lnTo>
                  <a:lnTo>
                    <a:pt x="220" y="127"/>
                  </a:lnTo>
                  <a:lnTo>
                    <a:pt x="218" y="125"/>
                  </a:lnTo>
                  <a:lnTo>
                    <a:pt x="212" y="121"/>
                  </a:lnTo>
                  <a:lnTo>
                    <a:pt x="210" y="120"/>
                  </a:lnTo>
                  <a:lnTo>
                    <a:pt x="208" y="118"/>
                  </a:lnTo>
                  <a:lnTo>
                    <a:pt x="207" y="113"/>
                  </a:lnTo>
                  <a:lnTo>
                    <a:pt x="206" y="111"/>
                  </a:lnTo>
                  <a:lnTo>
                    <a:pt x="205" y="109"/>
                  </a:lnTo>
                  <a:lnTo>
                    <a:pt x="204" y="107"/>
                  </a:lnTo>
                  <a:lnTo>
                    <a:pt x="206" y="103"/>
                  </a:lnTo>
                  <a:lnTo>
                    <a:pt x="208" y="94"/>
                  </a:lnTo>
                  <a:lnTo>
                    <a:pt x="210" y="89"/>
                  </a:lnTo>
                  <a:lnTo>
                    <a:pt x="210" y="85"/>
                  </a:lnTo>
                  <a:lnTo>
                    <a:pt x="213" y="80"/>
                  </a:lnTo>
                  <a:lnTo>
                    <a:pt x="213" y="77"/>
                  </a:lnTo>
                  <a:lnTo>
                    <a:pt x="212" y="71"/>
                  </a:lnTo>
                  <a:lnTo>
                    <a:pt x="213" y="69"/>
                  </a:lnTo>
                  <a:lnTo>
                    <a:pt x="213" y="62"/>
                  </a:lnTo>
                  <a:lnTo>
                    <a:pt x="213" y="56"/>
                  </a:lnTo>
                  <a:lnTo>
                    <a:pt x="213" y="53"/>
                  </a:lnTo>
                  <a:lnTo>
                    <a:pt x="212" y="48"/>
                  </a:lnTo>
                  <a:lnTo>
                    <a:pt x="210" y="43"/>
                  </a:lnTo>
                  <a:lnTo>
                    <a:pt x="206" y="35"/>
                  </a:lnTo>
                  <a:lnTo>
                    <a:pt x="206" y="33"/>
                  </a:lnTo>
                  <a:lnTo>
                    <a:pt x="208" y="32"/>
                  </a:lnTo>
                  <a:lnTo>
                    <a:pt x="213" y="28"/>
                  </a:lnTo>
                  <a:lnTo>
                    <a:pt x="214" y="27"/>
                  </a:lnTo>
                  <a:lnTo>
                    <a:pt x="217" y="24"/>
                  </a:lnTo>
                  <a:lnTo>
                    <a:pt x="218" y="23"/>
                  </a:lnTo>
                  <a:lnTo>
                    <a:pt x="221" y="19"/>
                  </a:lnTo>
                  <a:lnTo>
                    <a:pt x="222" y="17"/>
                  </a:lnTo>
                  <a:lnTo>
                    <a:pt x="223" y="13"/>
                  </a:lnTo>
                  <a:lnTo>
                    <a:pt x="221" y="9"/>
                  </a:lnTo>
                  <a:lnTo>
                    <a:pt x="224" y="9"/>
                  </a:lnTo>
                  <a:lnTo>
                    <a:pt x="232" y="7"/>
                  </a:lnTo>
                  <a:lnTo>
                    <a:pt x="240" y="6"/>
                  </a:lnTo>
                  <a:lnTo>
                    <a:pt x="249" y="5"/>
                  </a:lnTo>
                  <a:lnTo>
                    <a:pt x="259" y="4"/>
                  </a:lnTo>
                  <a:lnTo>
                    <a:pt x="267" y="3"/>
                  </a:lnTo>
                  <a:lnTo>
                    <a:pt x="276" y="1"/>
                  </a:lnTo>
                  <a:lnTo>
                    <a:pt x="281" y="0"/>
                  </a:lnTo>
                  <a:lnTo>
                    <a:pt x="282" y="3"/>
                  </a:lnTo>
                  <a:lnTo>
                    <a:pt x="284" y="6"/>
                  </a:lnTo>
                  <a:lnTo>
                    <a:pt x="286" y="9"/>
                  </a:lnTo>
                  <a:lnTo>
                    <a:pt x="288" y="12"/>
                  </a:lnTo>
                  <a:lnTo>
                    <a:pt x="290" y="13"/>
                  </a:lnTo>
                  <a:lnTo>
                    <a:pt x="292" y="14"/>
                  </a:lnTo>
                  <a:lnTo>
                    <a:pt x="300" y="14"/>
                  </a:lnTo>
                  <a:lnTo>
                    <a:pt x="303" y="15"/>
                  </a:lnTo>
                  <a:lnTo>
                    <a:pt x="306" y="17"/>
                  </a:lnTo>
                  <a:lnTo>
                    <a:pt x="307" y="20"/>
                  </a:lnTo>
                  <a:lnTo>
                    <a:pt x="309" y="22"/>
                  </a:lnTo>
                  <a:lnTo>
                    <a:pt x="311" y="23"/>
                  </a:lnTo>
                  <a:lnTo>
                    <a:pt x="311" y="23"/>
                  </a:lnTo>
                  <a:lnTo>
                    <a:pt x="313" y="23"/>
                  </a:lnTo>
                  <a:lnTo>
                    <a:pt x="316" y="23"/>
                  </a:lnTo>
                  <a:lnTo>
                    <a:pt x="317" y="24"/>
                  </a:lnTo>
                  <a:lnTo>
                    <a:pt x="318" y="25"/>
                  </a:lnTo>
                  <a:lnTo>
                    <a:pt x="318" y="27"/>
                  </a:lnTo>
                  <a:lnTo>
                    <a:pt x="319" y="28"/>
                  </a:lnTo>
                  <a:lnTo>
                    <a:pt x="322" y="28"/>
                  </a:lnTo>
                  <a:lnTo>
                    <a:pt x="325" y="28"/>
                  </a:lnTo>
                  <a:lnTo>
                    <a:pt x="328" y="30"/>
                  </a:lnTo>
                  <a:lnTo>
                    <a:pt x="331" y="31"/>
                  </a:lnTo>
                  <a:lnTo>
                    <a:pt x="335" y="31"/>
                  </a:lnTo>
                  <a:lnTo>
                    <a:pt x="337" y="33"/>
                  </a:lnTo>
                  <a:lnTo>
                    <a:pt x="341" y="35"/>
                  </a:lnTo>
                  <a:lnTo>
                    <a:pt x="345" y="37"/>
                  </a:lnTo>
                  <a:lnTo>
                    <a:pt x="349" y="39"/>
                  </a:lnTo>
                  <a:lnTo>
                    <a:pt x="350" y="4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7" name="Freeform 1146">
              <a:extLst>
                <a:ext uri="{FF2B5EF4-FFF2-40B4-BE49-F238E27FC236}">
                  <a16:creationId xmlns:a16="http://schemas.microsoft.com/office/drawing/2014/main" id="{7D8890EC-50A8-E92C-4BD9-91D672811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15927" y="10534282"/>
              <a:ext cx="313224" cy="285750"/>
            </a:xfrm>
            <a:custGeom>
              <a:avLst/>
              <a:gdLst>
                <a:gd name="T0" fmla="*/ 188 w 250"/>
                <a:gd name="T1" fmla="*/ 224 h 229"/>
                <a:gd name="T2" fmla="*/ 167 w 250"/>
                <a:gd name="T3" fmla="*/ 226 h 229"/>
                <a:gd name="T4" fmla="*/ 143 w 250"/>
                <a:gd name="T5" fmla="*/ 219 h 229"/>
                <a:gd name="T6" fmla="*/ 131 w 250"/>
                <a:gd name="T7" fmla="*/ 220 h 229"/>
                <a:gd name="T8" fmla="*/ 123 w 250"/>
                <a:gd name="T9" fmla="*/ 216 h 229"/>
                <a:gd name="T10" fmla="*/ 122 w 250"/>
                <a:gd name="T11" fmla="*/ 212 h 229"/>
                <a:gd name="T12" fmla="*/ 120 w 250"/>
                <a:gd name="T13" fmla="*/ 207 h 229"/>
                <a:gd name="T14" fmla="*/ 106 w 250"/>
                <a:gd name="T15" fmla="*/ 202 h 229"/>
                <a:gd name="T16" fmla="*/ 89 w 250"/>
                <a:gd name="T17" fmla="*/ 199 h 229"/>
                <a:gd name="T18" fmla="*/ 84 w 250"/>
                <a:gd name="T19" fmla="*/ 189 h 229"/>
                <a:gd name="T20" fmla="*/ 78 w 250"/>
                <a:gd name="T21" fmla="*/ 178 h 229"/>
                <a:gd name="T22" fmla="*/ 80 w 250"/>
                <a:gd name="T23" fmla="*/ 170 h 229"/>
                <a:gd name="T24" fmla="*/ 79 w 250"/>
                <a:gd name="T25" fmla="*/ 163 h 229"/>
                <a:gd name="T26" fmla="*/ 66 w 250"/>
                <a:gd name="T27" fmla="*/ 162 h 229"/>
                <a:gd name="T28" fmla="*/ 64 w 250"/>
                <a:gd name="T29" fmla="*/ 151 h 229"/>
                <a:gd name="T30" fmla="*/ 54 w 250"/>
                <a:gd name="T31" fmla="*/ 146 h 229"/>
                <a:gd name="T32" fmla="*/ 32 w 250"/>
                <a:gd name="T33" fmla="*/ 131 h 229"/>
                <a:gd name="T34" fmla="*/ 23 w 250"/>
                <a:gd name="T35" fmla="*/ 115 h 229"/>
                <a:gd name="T36" fmla="*/ 19 w 250"/>
                <a:gd name="T37" fmla="*/ 105 h 229"/>
                <a:gd name="T38" fmla="*/ 10 w 250"/>
                <a:gd name="T39" fmla="*/ 94 h 229"/>
                <a:gd name="T40" fmla="*/ 5 w 250"/>
                <a:gd name="T41" fmla="*/ 83 h 229"/>
                <a:gd name="T42" fmla="*/ 1 w 250"/>
                <a:gd name="T43" fmla="*/ 78 h 229"/>
                <a:gd name="T44" fmla="*/ 1 w 250"/>
                <a:gd name="T45" fmla="*/ 72 h 229"/>
                <a:gd name="T46" fmla="*/ 13 w 250"/>
                <a:gd name="T47" fmla="*/ 73 h 229"/>
                <a:gd name="T48" fmla="*/ 24 w 250"/>
                <a:gd name="T49" fmla="*/ 78 h 229"/>
                <a:gd name="T50" fmla="*/ 43 w 250"/>
                <a:gd name="T51" fmla="*/ 80 h 229"/>
                <a:gd name="T52" fmla="*/ 64 w 250"/>
                <a:gd name="T53" fmla="*/ 69 h 229"/>
                <a:gd name="T54" fmla="*/ 81 w 250"/>
                <a:gd name="T55" fmla="*/ 47 h 229"/>
                <a:gd name="T56" fmla="*/ 102 w 250"/>
                <a:gd name="T57" fmla="*/ 34 h 229"/>
                <a:gd name="T58" fmla="*/ 115 w 250"/>
                <a:gd name="T59" fmla="*/ 26 h 229"/>
                <a:gd name="T60" fmla="*/ 117 w 250"/>
                <a:gd name="T61" fmla="*/ 13 h 229"/>
                <a:gd name="T62" fmla="*/ 122 w 250"/>
                <a:gd name="T63" fmla="*/ 9 h 229"/>
                <a:gd name="T64" fmla="*/ 144 w 250"/>
                <a:gd name="T65" fmla="*/ 0 h 229"/>
                <a:gd name="T66" fmla="*/ 166 w 250"/>
                <a:gd name="T67" fmla="*/ 0 h 229"/>
                <a:gd name="T68" fmla="*/ 167 w 250"/>
                <a:gd name="T69" fmla="*/ 12 h 229"/>
                <a:gd name="T70" fmla="*/ 193 w 250"/>
                <a:gd name="T71" fmla="*/ 13 h 229"/>
                <a:gd name="T72" fmla="*/ 207 w 250"/>
                <a:gd name="T73" fmla="*/ 19 h 229"/>
                <a:gd name="T74" fmla="*/ 232 w 250"/>
                <a:gd name="T75" fmla="*/ 29 h 229"/>
                <a:gd name="T76" fmla="*/ 243 w 250"/>
                <a:gd name="T77" fmla="*/ 35 h 229"/>
                <a:gd name="T78" fmla="*/ 247 w 250"/>
                <a:gd name="T79" fmla="*/ 37 h 229"/>
                <a:gd name="T80" fmla="*/ 248 w 250"/>
                <a:gd name="T81" fmla="*/ 53 h 229"/>
                <a:gd name="T82" fmla="*/ 248 w 250"/>
                <a:gd name="T83" fmla="*/ 81 h 229"/>
                <a:gd name="T84" fmla="*/ 249 w 250"/>
                <a:gd name="T85" fmla="*/ 89 h 229"/>
                <a:gd name="T86" fmla="*/ 246 w 250"/>
                <a:gd name="T87" fmla="*/ 100 h 229"/>
                <a:gd name="T88" fmla="*/ 245 w 250"/>
                <a:gd name="T89" fmla="*/ 104 h 229"/>
                <a:gd name="T90" fmla="*/ 240 w 250"/>
                <a:gd name="T91" fmla="*/ 110 h 229"/>
                <a:gd name="T92" fmla="*/ 243 w 250"/>
                <a:gd name="T93" fmla="*/ 114 h 229"/>
                <a:gd name="T94" fmla="*/ 244 w 250"/>
                <a:gd name="T95" fmla="*/ 120 h 229"/>
                <a:gd name="T96" fmla="*/ 246 w 250"/>
                <a:gd name="T97" fmla="*/ 135 h 229"/>
                <a:gd name="T98" fmla="*/ 249 w 250"/>
                <a:gd name="T99" fmla="*/ 144 h 229"/>
                <a:gd name="T100" fmla="*/ 242 w 250"/>
                <a:gd name="T101" fmla="*/ 159 h 229"/>
                <a:gd name="T102" fmla="*/ 233 w 250"/>
                <a:gd name="T103" fmla="*/ 168 h 229"/>
                <a:gd name="T104" fmla="*/ 232 w 250"/>
                <a:gd name="T105" fmla="*/ 178 h 229"/>
                <a:gd name="T106" fmla="*/ 230 w 250"/>
                <a:gd name="T107" fmla="*/ 191 h 229"/>
                <a:gd name="T108" fmla="*/ 218 w 250"/>
                <a:gd name="T109" fmla="*/ 204 h 229"/>
                <a:gd name="T110" fmla="*/ 204 w 250"/>
                <a:gd name="T111" fmla="*/ 22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0" h="229">
                  <a:moveTo>
                    <a:pt x="194" y="228"/>
                  </a:moveTo>
                  <a:lnTo>
                    <a:pt x="191" y="226"/>
                  </a:lnTo>
                  <a:lnTo>
                    <a:pt x="188" y="224"/>
                  </a:lnTo>
                  <a:lnTo>
                    <a:pt x="182" y="224"/>
                  </a:lnTo>
                  <a:lnTo>
                    <a:pt x="176" y="224"/>
                  </a:lnTo>
                  <a:lnTo>
                    <a:pt x="167" y="226"/>
                  </a:lnTo>
                  <a:lnTo>
                    <a:pt x="159" y="224"/>
                  </a:lnTo>
                  <a:lnTo>
                    <a:pt x="150" y="221"/>
                  </a:lnTo>
                  <a:lnTo>
                    <a:pt x="143" y="219"/>
                  </a:lnTo>
                  <a:lnTo>
                    <a:pt x="133" y="221"/>
                  </a:lnTo>
                  <a:lnTo>
                    <a:pt x="133" y="221"/>
                  </a:lnTo>
                  <a:lnTo>
                    <a:pt x="131" y="220"/>
                  </a:lnTo>
                  <a:lnTo>
                    <a:pt x="128" y="217"/>
                  </a:lnTo>
                  <a:lnTo>
                    <a:pt x="124" y="217"/>
                  </a:lnTo>
                  <a:lnTo>
                    <a:pt x="123" y="216"/>
                  </a:lnTo>
                  <a:lnTo>
                    <a:pt x="122" y="215"/>
                  </a:lnTo>
                  <a:lnTo>
                    <a:pt x="122" y="213"/>
                  </a:lnTo>
                  <a:lnTo>
                    <a:pt x="122" y="212"/>
                  </a:lnTo>
                  <a:lnTo>
                    <a:pt x="122" y="208"/>
                  </a:lnTo>
                  <a:lnTo>
                    <a:pt x="122" y="207"/>
                  </a:lnTo>
                  <a:lnTo>
                    <a:pt x="120" y="207"/>
                  </a:lnTo>
                  <a:lnTo>
                    <a:pt x="119" y="206"/>
                  </a:lnTo>
                  <a:lnTo>
                    <a:pt x="113" y="204"/>
                  </a:lnTo>
                  <a:lnTo>
                    <a:pt x="106" y="202"/>
                  </a:lnTo>
                  <a:lnTo>
                    <a:pt x="95" y="200"/>
                  </a:lnTo>
                  <a:lnTo>
                    <a:pt x="91" y="199"/>
                  </a:lnTo>
                  <a:lnTo>
                    <a:pt x="89" y="199"/>
                  </a:lnTo>
                  <a:lnTo>
                    <a:pt x="88" y="197"/>
                  </a:lnTo>
                  <a:lnTo>
                    <a:pt x="86" y="192"/>
                  </a:lnTo>
                  <a:lnTo>
                    <a:pt x="84" y="189"/>
                  </a:lnTo>
                  <a:lnTo>
                    <a:pt x="79" y="183"/>
                  </a:lnTo>
                  <a:lnTo>
                    <a:pt x="78" y="182"/>
                  </a:lnTo>
                  <a:lnTo>
                    <a:pt x="78" y="178"/>
                  </a:lnTo>
                  <a:lnTo>
                    <a:pt x="79" y="175"/>
                  </a:lnTo>
                  <a:lnTo>
                    <a:pt x="80" y="172"/>
                  </a:lnTo>
                  <a:lnTo>
                    <a:pt x="80" y="170"/>
                  </a:lnTo>
                  <a:lnTo>
                    <a:pt x="79" y="166"/>
                  </a:lnTo>
                  <a:lnTo>
                    <a:pt x="80" y="164"/>
                  </a:lnTo>
                  <a:lnTo>
                    <a:pt x="79" y="163"/>
                  </a:lnTo>
                  <a:lnTo>
                    <a:pt x="77" y="162"/>
                  </a:lnTo>
                  <a:lnTo>
                    <a:pt x="72" y="162"/>
                  </a:lnTo>
                  <a:lnTo>
                    <a:pt x="66" y="162"/>
                  </a:lnTo>
                  <a:lnTo>
                    <a:pt x="65" y="159"/>
                  </a:lnTo>
                  <a:lnTo>
                    <a:pt x="65" y="154"/>
                  </a:lnTo>
                  <a:lnTo>
                    <a:pt x="64" y="151"/>
                  </a:lnTo>
                  <a:lnTo>
                    <a:pt x="62" y="149"/>
                  </a:lnTo>
                  <a:lnTo>
                    <a:pt x="60" y="148"/>
                  </a:lnTo>
                  <a:lnTo>
                    <a:pt x="54" y="146"/>
                  </a:lnTo>
                  <a:lnTo>
                    <a:pt x="46" y="143"/>
                  </a:lnTo>
                  <a:lnTo>
                    <a:pt x="40" y="138"/>
                  </a:lnTo>
                  <a:lnTo>
                    <a:pt x="32" y="131"/>
                  </a:lnTo>
                  <a:lnTo>
                    <a:pt x="30" y="130"/>
                  </a:lnTo>
                  <a:lnTo>
                    <a:pt x="28" y="125"/>
                  </a:lnTo>
                  <a:lnTo>
                    <a:pt x="23" y="115"/>
                  </a:lnTo>
                  <a:lnTo>
                    <a:pt x="23" y="111"/>
                  </a:lnTo>
                  <a:lnTo>
                    <a:pt x="23" y="110"/>
                  </a:lnTo>
                  <a:lnTo>
                    <a:pt x="19" y="105"/>
                  </a:lnTo>
                  <a:lnTo>
                    <a:pt x="18" y="103"/>
                  </a:lnTo>
                  <a:lnTo>
                    <a:pt x="17" y="100"/>
                  </a:lnTo>
                  <a:lnTo>
                    <a:pt x="10" y="94"/>
                  </a:lnTo>
                  <a:lnTo>
                    <a:pt x="8" y="91"/>
                  </a:lnTo>
                  <a:lnTo>
                    <a:pt x="7" y="86"/>
                  </a:lnTo>
                  <a:lnTo>
                    <a:pt x="5" y="83"/>
                  </a:lnTo>
                  <a:lnTo>
                    <a:pt x="4" y="82"/>
                  </a:lnTo>
                  <a:lnTo>
                    <a:pt x="2" y="80"/>
                  </a:lnTo>
                  <a:lnTo>
                    <a:pt x="1" y="78"/>
                  </a:lnTo>
                  <a:lnTo>
                    <a:pt x="0" y="76"/>
                  </a:lnTo>
                  <a:lnTo>
                    <a:pt x="1" y="73"/>
                  </a:lnTo>
                  <a:lnTo>
                    <a:pt x="1" y="72"/>
                  </a:lnTo>
                  <a:lnTo>
                    <a:pt x="7" y="73"/>
                  </a:lnTo>
                  <a:lnTo>
                    <a:pt x="10" y="73"/>
                  </a:lnTo>
                  <a:lnTo>
                    <a:pt x="13" y="73"/>
                  </a:lnTo>
                  <a:lnTo>
                    <a:pt x="17" y="74"/>
                  </a:lnTo>
                  <a:lnTo>
                    <a:pt x="20" y="77"/>
                  </a:lnTo>
                  <a:lnTo>
                    <a:pt x="24" y="78"/>
                  </a:lnTo>
                  <a:lnTo>
                    <a:pt x="29" y="75"/>
                  </a:lnTo>
                  <a:lnTo>
                    <a:pt x="35" y="76"/>
                  </a:lnTo>
                  <a:lnTo>
                    <a:pt x="43" y="80"/>
                  </a:lnTo>
                  <a:lnTo>
                    <a:pt x="50" y="80"/>
                  </a:lnTo>
                  <a:lnTo>
                    <a:pt x="57" y="77"/>
                  </a:lnTo>
                  <a:lnTo>
                    <a:pt x="64" y="69"/>
                  </a:lnTo>
                  <a:lnTo>
                    <a:pt x="71" y="62"/>
                  </a:lnTo>
                  <a:lnTo>
                    <a:pt x="77" y="54"/>
                  </a:lnTo>
                  <a:lnTo>
                    <a:pt x="81" y="47"/>
                  </a:lnTo>
                  <a:lnTo>
                    <a:pt x="87" y="42"/>
                  </a:lnTo>
                  <a:lnTo>
                    <a:pt x="94" y="37"/>
                  </a:lnTo>
                  <a:lnTo>
                    <a:pt x="102" y="34"/>
                  </a:lnTo>
                  <a:lnTo>
                    <a:pt x="113" y="29"/>
                  </a:lnTo>
                  <a:lnTo>
                    <a:pt x="113" y="29"/>
                  </a:lnTo>
                  <a:lnTo>
                    <a:pt x="115" y="26"/>
                  </a:lnTo>
                  <a:lnTo>
                    <a:pt x="116" y="22"/>
                  </a:lnTo>
                  <a:lnTo>
                    <a:pt x="116" y="17"/>
                  </a:lnTo>
                  <a:lnTo>
                    <a:pt x="117" y="13"/>
                  </a:lnTo>
                  <a:lnTo>
                    <a:pt x="118" y="12"/>
                  </a:lnTo>
                  <a:lnTo>
                    <a:pt x="120" y="10"/>
                  </a:lnTo>
                  <a:lnTo>
                    <a:pt x="122" y="9"/>
                  </a:lnTo>
                  <a:lnTo>
                    <a:pt x="130" y="4"/>
                  </a:lnTo>
                  <a:lnTo>
                    <a:pt x="136" y="2"/>
                  </a:lnTo>
                  <a:lnTo>
                    <a:pt x="144" y="0"/>
                  </a:lnTo>
                  <a:lnTo>
                    <a:pt x="153" y="0"/>
                  </a:lnTo>
                  <a:lnTo>
                    <a:pt x="161" y="0"/>
                  </a:lnTo>
                  <a:lnTo>
                    <a:pt x="166" y="0"/>
                  </a:lnTo>
                  <a:lnTo>
                    <a:pt x="166" y="5"/>
                  </a:lnTo>
                  <a:lnTo>
                    <a:pt x="166" y="11"/>
                  </a:lnTo>
                  <a:lnTo>
                    <a:pt x="167" y="12"/>
                  </a:lnTo>
                  <a:lnTo>
                    <a:pt x="173" y="12"/>
                  </a:lnTo>
                  <a:lnTo>
                    <a:pt x="183" y="12"/>
                  </a:lnTo>
                  <a:lnTo>
                    <a:pt x="193" y="13"/>
                  </a:lnTo>
                  <a:lnTo>
                    <a:pt x="199" y="17"/>
                  </a:lnTo>
                  <a:lnTo>
                    <a:pt x="201" y="18"/>
                  </a:lnTo>
                  <a:lnTo>
                    <a:pt x="207" y="19"/>
                  </a:lnTo>
                  <a:lnTo>
                    <a:pt x="215" y="26"/>
                  </a:lnTo>
                  <a:lnTo>
                    <a:pt x="225" y="27"/>
                  </a:lnTo>
                  <a:lnTo>
                    <a:pt x="232" y="29"/>
                  </a:lnTo>
                  <a:lnTo>
                    <a:pt x="237" y="31"/>
                  </a:lnTo>
                  <a:lnTo>
                    <a:pt x="241" y="34"/>
                  </a:lnTo>
                  <a:lnTo>
                    <a:pt x="243" y="35"/>
                  </a:lnTo>
                  <a:lnTo>
                    <a:pt x="246" y="35"/>
                  </a:lnTo>
                  <a:lnTo>
                    <a:pt x="248" y="35"/>
                  </a:lnTo>
                  <a:lnTo>
                    <a:pt x="247" y="37"/>
                  </a:lnTo>
                  <a:lnTo>
                    <a:pt x="245" y="41"/>
                  </a:lnTo>
                  <a:lnTo>
                    <a:pt x="245" y="46"/>
                  </a:lnTo>
                  <a:lnTo>
                    <a:pt x="248" y="53"/>
                  </a:lnTo>
                  <a:lnTo>
                    <a:pt x="248" y="60"/>
                  </a:lnTo>
                  <a:lnTo>
                    <a:pt x="248" y="70"/>
                  </a:lnTo>
                  <a:lnTo>
                    <a:pt x="248" y="81"/>
                  </a:lnTo>
                  <a:lnTo>
                    <a:pt x="248" y="85"/>
                  </a:lnTo>
                  <a:lnTo>
                    <a:pt x="248" y="87"/>
                  </a:lnTo>
                  <a:lnTo>
                    <a:pt x="249" y="89"/>
                  </a:lnTo>
                  <a:lnTo>
                    <a:pt x="249" y="91"/>
                  </a:lnTo>
                  <a:lnTo>
                    <a:pt x="247" y="95"/>
                  </a:lnTo>
                  <a:lnTo>
                    <a:pt x="246" y="100"/>
                  </a:lnTo>
                  <a:lnTo>
                    <a:pt x="246" y="102"/>
                  </a:lnTo>
                  <a:lnTo>
                    <a:pt x="245" y="103"/>
                  </a:lnTo>
                  <a:lnTo>
                    <a:pt x="245" y="104"/>
                  </a:lnTo>
                  <a:lnTo>
                    <a:pt x="240" y="107"/>
                  </a:lnTo>
                  <a:lnTo>
                    <a:pt x="240" y="108"/>
                  </a:lnTo>
                  <a:lnTo>
                    <a:pt x="240" y="110"/>
                  </a:lnTo>
                  <a:lnTo>
                    <a:pt x="240" y="112"/>
                  </a:lnTo>
                  <a:lnTo>
                    <a:pt x="241" y="113"/>
                  </a:lnTo>
                  <a:lnTo>
                    <a:pt x="243" y="114"/>
                  </a:lnTo>
                  <a:lnTo>
                    <a:pt x="245" y="116"/>
                  </a:lnTo>
                  <a:lnTo>
                    <a:pt x="245" y="118"/>
                  </a:lnTo>
                  <a:lnTo>
                    <a:pt x="244" y="120"/>
                  </a:lnTo>
                  <a:lnTo>
                    <a:pt x="242" y="125"/>
                  </a:lnTo>
                  <a:lnTo>
                    <a:pt x="244" y="131"/>
                  </a:lnTo>
                  <a:lnTo>
                    <a:pt x="246" y="135"/>
                  </a:lnTo>
                  <a:lnTo>
                    <a:pt x="248" y="139"/>
                  </a:lnTo>
                  <a:lnTo>
                    <a:pt x="249" y="141"/>
                  </a:lnTo>
                  <a:lnTo>
                    <a:pt x="249" y="144"/>
                  </a:lnTo>
                  <a:lnTo>
                    <a:pt x="249" y="146"/>
                  </a:lnTo>
                  <a:lnTo>
                    <a:pt x="245" y="154"/>
                  </a:lnTo>
                  <a:lnTo>
                    <a:pt x="242" y="159"/>
                  </a:lnTo>
                  <a:lnTo>
                    <a:pt x="238" y="163"/>
                  </a:lnTo>
                  <a:lnTo>
                    <a:pt x="234" y="167"/>
                  </a:lnTo>
                  <a:lnTo>
                    <a:pt x="233" y="168"/>
                  </a:lnTo>
                  <a:lnTo>
                    <a:pt x="232" y="170"/>
                  </a:lnTo>
                  <a:lnTo>
                    <a:pt x="232" y="174"/>
                  </a:lnTo>
                  <a:lnTo>
                    <a:pt x="232" y="178"/>
                  </a:lnTo>
                  <a:lnTo>
                    <a:pt x="229" y="185"/>
                  </a:lnTo>
                  <a:lnTo>
                    <a:pt x="231" y="190"/>
                  </a:lnTo>
                  <a:lnTo>
                    <a:pt x="230" y="191"/>
                  </a:lnTo>
                  <a:lnTo>
                    <a:pt x="229" y="191"/>
                  </a:lnTo>
                  <a:lnTo>
                    <a:pt x="223" y="198"/>
                  </a:lnTo>
                  <a:lnTo>
                    <a:pt x="218" y="204"/>
                  </a:lnTo>
                  <a:lnTo>
                    <a:pt x="213" y="209"/>
                  </a:lnTo>
                  <a:lnTo>
                    <a:pt x="208" y="213"/>
                  </a:lnTo>
                  <a:lnTo>
                    <a:pt x="204" y="220"/>
                  </a:lnTo>
                  <a:lnTo>
                    <a:pt x="199" y="224"/>
                  </a:lnTo>
                  <a:lnTo>
                    <a:pt x="194" y="22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8" name="Freeform 1148">
              <a:extLst>
                <a:ext uri="{FF2B5EF4-FFF2-40B4-BE49-F238E27FC236}">
                  <a16:creationId xmlns:a16="http://schemas.microsoft.com/office/drawing/2014/main" id="{B1869967-EB09-5418-A30B-4B7E7603C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231923"/>
              <a:ext cx="10990" cy="32971"/>
            </a:xfrm>
            <a:custGeom>
              <a:avLst/>
              <a:gdLst>
                <a:gd name="T0" fmla="*/ 4 w 7"/>
                <a:gd name="T1" fmla="*/ 5 h 25"/>
                <a:gd name="T2" fmla="*/ 4 w 7"/>
                <a:gd name="T3" fmla="*/ 6 h 25"/>
                <a:gd name="T4" fmla="*/ 1 w 7"/>
                <a:gd name="T5" fmla="*/ 5 h 25"/>
                <a:gd name="T6" fmla="*/ 0 w 7"/>
                <a:gd name="T7" fmla="*/ 1 h 25"/>
                <a:gd name="T8" fmla="*/ 0 w 7"/>
                <a:gd name="T9" fmla="*/ 1 h 25"/>
                <a:gd name="T10" fmla="*/ 0 w 7"/>
                <a:gd name="T11" fmla="*/ 0 h 25"/>
                <a:gd name="T12" fmla="*/ 2 w 7"/>
                <a:gd name="T13" fmla="*/ 1 h 25"/>
                <a:gd name="T14" fmla="*/ 3 w 7"/>
                <a:gd name="T15" fmla="*/ 1 h 25"/>
                <a:gd name="T16" fmla="*/ 4 w 7"/>
                <a:gd name="T17" fmla="*/ 2 h 25"/>
                <a:gd name="T18" fmla="*/ 4 w 7"/>
                <a:gd name="T19" fmla="*/ 5 h 25"/>
                <a:gd name="T20" fmla="*/ 5 w 7"/>
                <a:gd name="T21" fmla="*/ 23 h 25"/>
                <a:gd name="T22" fmla="*/ 4 w 7"/>
                <a:gd name="T23" fmla="*/ 24 h 25"/>
                <a:gd name="T24" fmla="*/ 0 w 7"/>
                <a:gd name="T25" fmla="*/ 24 h 25"/>
                <a:gd name="T26" fmla="*/ 0 w 7"/>
                <a:gd name="T27" fmla="*/ 22 h 25"/>
                <a:gd name="T28" fmla="*/ 0 w 7"/>
                <a:gd name="T29" fmla="*/ 21 h 25"/>
                <a:gd name="T30" fmla="*/ 2 w 7"/>
                <a:gd name="T31" fmla="*/ 19 h 25"/>
                <a:gd name="T32" fmla="*/ 4 w 7"/>
                <a:gd name="T33" fmla="*/ 20 h 25"/>
                <a:gd name="T34" fmla="*/ 5 w 7"/>
                <a:gd name="T35" fmla="*/ 21 h 25"/>
                <a:gd name="T36" fmla="*/ 6 w 7"/>
                <a:gd name="T37" fmla="*/ 21 h 25"/>
                <a:gd name="T38" fmla="*/ 6 w 7"/>
                <a:gd name="T39" fmla="*/ 22 h 25"/>
                <a:gd name="T40" fmla="*/ 6 w 7"/>
                <a:gd name="T41" fmla="*/ 23 h 25"/>
                <a:gd name="T42" fmla="*/ 5 w 7"/>
                <a:gd name="T4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" h="25">
                  <a:moveTo>
                    <a:pt x="4" y="5"/>
                  </a:moveTo>
                  <a:lnTo>
                    <a:pt x="4" y="6"/>
                  </a:lnTo>
                  <a:lnTo>
                    <a:pt x="1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5"/>
                  </a:lnTo>
                  <a:close/>
                  <a:moveTo>
                    <a:pt x="5" y="23"/>
                  </a:moveTo>
                  <a:lnTo>
                    <a:pt x="4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6" y="21"/>
                  </a:lnTo>
                  <a:lnTo>
                    <a:pt x="6" y="22"/>
                  </a:lnTo>
                  <a:lnTo>
                    <a:pt x="6" y="23"/>
                  </a:lnTo>
                  <a:lnTo>
                    <a:pt x="5" y="2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79" name="Freeform 1149">
              <a:extLst>
                <a:ext uri="{FF2B5EF4-FFF2-40B4-BE49-F238E27FC236}">
                  <a16:creationId xmlns:a16="http://schemas.microsoft.com/office/drawing/2014/main" id="{AF138E09-C90A-1F4E-0CCF-0A4E9DE94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231923"/>
              <a:ext cx="5493" cy="10990"/>
            </a:xfrm>
            <a:custGeom>
              <a:avLst/>
              <a:gdLst>
                <a:gd name="T0" fmla="*/ 4 w 5"/>
                <a:gd name="T1" fmla="*/ 5 h 7"/>
                <a:gd name="T2" fmla="*/ 4 w 5"/>
                <a:gd name="T3" fmla="*/ 6 h 7"/>
                <a:gd name="T4" fmla="*/ 1 w 5"/>
                <a:gd name="T5" fmla="*/ 5 h 7"/>
                <a:gd name="T6" fmla="*/ 0 w 5"/>
                <a:gd name="T7" fmla="*/ 1 h 7"/>
                <a:gd name="T8" fmla="*/ 0 w 5"/>
                <a:gd name="T9" fmla="*/ 1 h 7"/>
                <a:gd name="T10" fmla="*/ 0 w 5"/>
                <a:gd name="T11" fmla="*/ 0 h 7"/>
                <a:gd name="T12" fmla="*/ 2 w 5"/>
                <a:gd name="T13" fmla="*/ 1 h 7"/>
                <a:gd name="T14" fmla="*/ 3 w 5"/>
                <a:gd name="T15" fmla="*/ 1 h 7"/>
                <a:gd name="T16" fmla="*/ 4 w 5"/>
                <a:gd name="T17" fmla="*/ 2 h 7"/>
                <a:gd name="T18" fmla="*/ 4 w 5"/>
                <a:gd name="T1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7">
                  <a:moveTo>
                    <a:pt x="4" y="5"/>
                  </a:moveTo>
                  <a:lnTo>
                    <a:pt x="4" y="6"/>
                  </a:lnTo>
                  <a:lnTo>
                    <a:pt x="1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0" name="Freeform 1150">
              <a:extLst>
                <a:ext uri="{FF2B5EF4-FFF2-40B4-BE49-F238E27FC236}">
                  <a16:creationId xmlns:a16="http://schemas.microsoft.com/office/drawing/2014/main" id="{1E82A3F5-D945-0738-AC77-01177F6B5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253904"/>
              <a:ext cx="10990" cy="5493"/>
            </a:xfrm>
            <a:custGeom>
              <a:avLst/>
              <a:gdLst>
                <a:gd name="T0" fmla="*/ 5 w 7"/>
                <a:gd name="T1" fmla="*/ 4 h 6"/>
                <a:gd name="T2" fmla="*/ 4 w 7"/>
                <a:gd name="T3" fmla="*/ 5 h 6"/>
                <a:gd name="T4" fmla="*/ 0 w 7"/>
                <a:gd name="T5" fmla="*/ 5 h 6"/>
                <a:gd name="T6" fmla="*/ 0 w 7"/>
                <a:gd name="T7" fmla="*/ 3 h 6"/>
                <a:gd name="T8" fmla="*/ 0 w 7"/>
                <a:gd name="T9" fmla="*/ 2 h 6"/>
                <a:gd name="T10" fmla="*/ 2 w 7"/>
                <a:gd name="T11" fmla="*/ 0 h 6"/>
                <a:gd name="T12" fmla="*/ 4 w 7"/>
                <a:gd name="T13" fmla="*/ 1 h 6"/>
                <a:gd name="T14" fmla="*/ 5 w 7"/>
                <a:gd name="T15" fmla="*/ 2 h 6"/>
                <a:gd name="T16" fmla="*/ 6 w 7"/>
                <a:gd name="T17" fmla="*/ 2 h 6"/>
                <a:gd name="T18" fmla="*/ 6 w 7"/>
                <a:gd name="T19" fmla="*/ 3 h 6"/>
                <a:gd name="T20" fmla="*/ 6 w 7"/>
                <a:gd name="T21" fmla="*/ 4 h 6"/>
                <a:gd name="T22" fmla="*/ 5 w 7"/>
                <a:gd name="T2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4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1" name="Freeform 1151">
              <a:extLst>
                <a:ext uri="{FF2B5EF4-FFF2-40B4-BE49-F238E27FC236}">
                  <a16:creationId xmlns:a16="http://schemas.microsoft.com/office/drawing/2014/main" id="{2FC2CB5E-8DF4-EB26-E52D-A378692B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984" y="9209942"/>
              <a:ext cx="5493" cy="5493"/>
            </a:xfrm>
            <a:custGeom>
              <a:avLst/>
              <a:gdLst>
                <a:gd name="T0" fmla="*/ 5 w 6"/>
                <a:gd name="T1" fmla="*/ 2 h 4"/>
                <a:gd name="T2" fmla="*/ 0 w 6"/>
                <a:gd name="T3" fmla="*/ 3 h 4"/>
                <a:gd name="T4" fmla="*/ 0 w 6"/>
                <a:gd name="T5" fmla="*/ 2 h 4"/>
                <a:gd name="T6" fmla="*/ 4 w 6"/>
                <a:gd name="T7" fmla="*/ 0 h 4"/>
                <a:gd name="T8" fmla="*/ 5 w 6"/>
                <a:gd name="T9" fmla="*/ 0 h 4"/>
                <a:gd name="T10" fmla="*/ 5 w 6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2" name="Freeform 1152">
              <a:extLst>
                <a:ext uri="{FF2B5EF4-FFF2-40B4-BE49-F238E27FC236}">
                  <a16:creationId xmlns:a16="http://schemas.microsoft.com/office/drawing/2014/main" id="{6FDFC332-F96A-2E99-EB3B-91C298BCD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984" y="9209942"/>
              <a:ext cx="5493" cy="5493"/>
            </a:xfrm>
            <a:custGeom>
              <a:avLst/>
              <a:gdLst>
                <a:gd name="T0" fmla="*/ 5 w 6"/>
                <a:gd name="T1" fmla="*/ 2 h 4"/>
                <a:gd name="T2" fmla="*/ 0 w 6"/>
                <a:gd name="T3" fmla="*/ 3 h 4"/>
                <a:gd name="T4" fmla="*/ 0 w 6"/>
                <a:gd name="T5" fmla="*/ 2 h 4"/>
                <a:gd name="T6" fmla="*/ 4 w 6"/>
                <a:gd name="T7" fmla="*/ 0 h 4"/>
                <a:gd name="T8" fmla="*/ 5 w 6"/>
                <a:gd name="T9" fmla="*/ 0 h 4"/>
                <a:gd name="T10" fmla="*/ 5 w 6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3" name="Freeform 1153">
              <a:extLst>
                <a:ext uri="{FF2B5EF4-FFF2-40B4-BE49-F238E27FC236}">
                  <a16:creationId xmlns:a16="http://schemas.microsoft.com/office/drawing/2014/main" id="{487B317E-A454-BEA3-FD29-EFFDFFAC2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843" y="10831022"/>
              <a:ext cx="791308" cy="1741978"/>
            </a:xfrm>
            <a:custGeom>
              <a:avLst/>
              <a:gdLst>
                <a:gd name="T0" fmla="*/ 282 w 637"/>
                <a:gd name="T1" fmla="*/ 1384 h 1397"/>
                <a:gd name="T2" fmla="*/ 170 w 637"/>
                <a:gd name="T3" fmla="*/ 1290 h 1397"/>
                <a:gd name="T4" fmla="*/ 214 w 637"/>
                <a:gd name="T5" fmla="*/ 1351 h 1397"/>
                <a:gd name="T6" fmla="*/ 237 w 637"/>
                <a:gd name="T7" fmla="*/ 1393 h 1397"/>
                <a:gd name="T8" fmla="*/ 369 w 637"/>
                <a:gd name="T9" fmla="*/ 645 h 1397"/>
                <a:gd name="T10" fmla="*/ 385 w 637"/>
                <a:gd name="T11" fmla="*/ 53 h 1397"/>
                <a:gd name="T12" fmla="*/ 485 w 637"/>
                <a:gd name="T13" fmla="*/ 107 h 1397"/>
                <a:gd name="T14" fmla="*/ 502 w 637"/>
                <a:gd name="T15" fmla="*/ 144 h 1397"/>
                <a:gd name="T16" fmla="*/ 488 w 637"/>
                <a:gd name="T17" fmla="*/ 174 h 1397"/>
                <a:gd name="T18" fmla="*/ 536 w 637"/>
                <a:gd name="T19" fmla="*/ 198 h 1397"/>
                <a:gd name="T20" fmla="*/ 576 w 637"/>
                <a:gd name="T21" fmla="*/ 186 h 1397"/>
                <a:gd name="T22" fmla="*/ 606 w 637"/>
                <a:gd name="T23" fmla="*/ 131 h 1397"/>
                <a:gd name="T24" fmla="*/ 636 w 637"/>
                <a:gd name="T25" fmla="*/ 154 h 1397"/>
                <a:gd name="T26" fmla="*/ 615 w 637"/>
                <a:gd name="T27" fmla="*/ 196 h 1397"/>
                <a:gd name="T28" fmla="*/ 586 w 637"/>
                <a:gd name="T29" fmla="*/ 213 h 1397"/>
                <a:gd name="T30" fmla="*/ 562 w 637"/>
                <a:gd name="T31" fmla="*/ 234 h 1397"/>
                <a:gd name="T32" fmla="*/ 517 w 637"/>
                <a:gd name="T33" fmla="*/ 291 h 1397"/>
                <a:gd name="T34" fmla="*/ 497 w 637"/>
                <a:gd name="T35" fmla="*/ 342 h 1397"/>
                <a:gd name="T36" fmla="*/ 491 w 637"/>
                <a:gd name="T37" fmla="*/ 385 h 1397"/>
                <a:gd name="T38" fmla="*/ 483 w 637"/>
                <a:gd name="T39" fmla="*/ 458 h 1397"/>
                <a:gd name="T40" fmla="*/ 540 w 637"/>
                <a:gd name="T41" fmla="*/ 546 h 1397"/>
                <a:gd name="T42" fmla="*/ 368 w 637"/>
                <a:gd name="T43" fmla="*/ 635 h 1397"/>
                <a:gd name="T44" fmla="*/ 360 w 637"/>
                <a:gd name="T45" fmla="*/ 677 h 1397"/>
                <a:gd name="T46" fmla="*/ 280 w 637"/>
                <a:gd name="T47" fmla="*/ 711 h 1397"/>
                <a:gd name="T48" fmla="*/ 290 w 637"/>
                <a:gd name="T49" fmla="*/ 776 h 1397"/>
                <a:gd name="T50" fmla="*/ 319 w 637"/>
                <a:gd name="T51" fmla="*/ 787 h 1397"/>
                <a:gd name="T52" fmla="*/ 296 w 637"/>
                <a:gd name="T53" fmla="*/ 806 h 1397"/>
                <a:gd name="T54" fmla="*/ 255 w 637"/>
                <a:gd name="T55" fmla="*/ 890 h 1397"/>
                <a:gd name="T56" fmla="*/ 192 w 637"/>
                <a:gd name="T57" fmla="*/ 957 h 1397"/>
                <a:gd name="T58" fmla="*/ 247 w 637"/>
                <a:gd name="T59" fmla="*/ 1028 h 1397"/>
                <a:gd name="T60" fmla="*/ 181 w 637"/>
                <a:gd name="T61" fmla="*/ 1131 h 1397"/>
                <a:gd name="T62" fmla="*/ 164 w 637"/>
                <a:gd name="T63" fmla="*/ 1141 h 1397"/>
                <a:gd name="T64" fmla="*/ 144 w 637"/>
                <a:gd name="T65" fmla="*/ 1210 h 1397"/>
                <a:gd name="T66" fmla="*/ 149 w 637"/>
                <a:gd name="T67" fmla="*/ 1244 h 1397"/>
                <a:gd name="T68" fmla="*/ 39 w 637"/>
                <a:gd name="T69" fmla="*/ 1206 h 1397"/>
                <a:gd name="T70" fmla="*/ 16 w 637"/>
                <a:gd name="T71" fmla="*/ 1170 h 1397"/>
                <a:gd name="T72" fmla="*/ 14 w 637"/>
                <a:gd name="T73" fmla="*/ 1097 h 1397"/>
                <a:gd name="T74" fmla="*/ 37 w 637"/>
                <a:gd name="T75" fmla="*/ 1035 h 1397"/>
                <a:gd name="T76" fmla="*/ 55 w 637"/>
                <a:gd name="T77" fmla="*/ 978 h 1397"/>
                <a:gd name="T78" fmla="*/ 66 w 637"/>
                <a:gd name="T79" fmla="*/ 919 h 1397"/>
                <a:gd name="T80" fmla="*/ 74 w 637"/>
                <a:gd name="T81" fmla="*/ 885 h 1397"/>
                <a:gd name="T82" fmla="*/ 59 w 637"/>
                <a:gd name="T83" fmla="*/ 835 h 1397"/>
                <a:gd name="T84" fmla="*/ 49 w 637"/>
                <a:gd name="T85" fmla="*/ 784 h 1397"/>
                <a:gd name="T86" fmla="*/ 54 w 637"/>
                <a:gd name="T87" fmla="*/ 734 h 1397"/>
                <a:gd name="T88" fmla="*/ 61 w 637"/>
                <a:gd name="T89" fmla="*/ 680 h 1397"/>
                <a:gd name="T90" fmla="*/ 69 w 637"/>
                <a:gd name="T91" fmla="*/ 635 h 1397"/>
                <a:gd name="T92" fmla="*/ 77 w 637"/>
                <a:gd name="T93" fmla="*/ 579 h 1397"/>
                <a:gd name="T94" fmla="*/ 89 w 637"/>
                <a:gd name="T95" fmla="*/ 533 h 1397"/>
                <a:gd name="T96" fmla="*/ 96 w 637"/>
                <a:gd name="T97" fmla="*/ 488 h 1397"/>
                <a:gd name="T98" fmla="*/ 119 w 637"/>
                <a:gd name="T99" fmla="*/ 449 h 1397"/>
                <a:gd name="T100" fmla="*/ 113 w 637"/>
                <a:gd name="T101" fmla="*/ 397 h 1397"/>
                <a:gd name="T102" fmla="*/ 97 w 637"/>
                <a:gd name="T103" fmla="*/ 351 h 1397"/>
                <a:gd name="T104" fmla="*/ 109 w 637"/>
                <a:gd name="T105" fmla="*/ 306 h 1397"/>
                <a:gd name="T106" fmla="*/ 118 w 637"/>
                <a:gd name="T107" fmla="*/ 258 h 1397"/>
                <a:gd name="T108" fmla="*/ 146 w 637"/>
                <a:gd name="T109" fmla="*/ 197 h 1397"/>
                <a:gd name="T110" fmla="*/ 159 w 637"/>
                <a:gd name="T111" fmla="*/ 160 h 1397"/>
                <a:gd name="T112" fmla="*/ 161 w 637"/>
                <a:gd name="T113" fmla="*/ 107 h 1397"/>
                <a:gd name="T114" fmla="*/ 210 w 637"/>
                <a:gd name="T115" fmla="*/ 41 h 1397"/>
                <a:gd name="T116" fmla="*/ 236 w 637"/>
                <a:gd name="T117" fmla="*/ 0 h 1397"/>
                <a:gd name="T118" fmla="*/ 294 w 637"/>
                <a:gd name="T119" fmla="*/ 32 h 1397"/>
                <a:gd name="T120" fmla="*/ 346 w 637"/>
                <a:gd name="T121" fmla="*/ 12 h 1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7" h="1397">
                  <a:moveTo>
                    <a:pt x="288" y="1378"/>
                  </a:moveTo>
                  <a:lnTo>
                    <a:pt x="292" y="1379"/>
                  </a:lnTo>
                  <a:lnTo>
                    <a:pt x="299" y="1379"/>
                  </a:lnTo>
                  <a:lnTo>
                    <a:pt x="303" y="1379"/>
                  </a:lnTo>
                  <a:lnTo>
                    <a:pt x="304" y="1379"/>
                  </a:lnTo>
                  <a:lnTo>
                    <a:pt x="305" y="1379"/>
                  </a:lnTo>
                  <a:lnTo>
                    <a:pt x="310" y="1379"/>
                  </a:lnTo>
                  <a:lnTo>
                    <a:pt x="312" y="1379"/>
                  </a:lnTo>
                  <a:lnTo>
                    <a:pt x="311" y="1381"/>
                  </a:lnTo>
                  <a:lnTo>
                    <a:pt x="307" y="1384"/>
                  </a:lnTo>
                  <a:lnTo>
                    <a:pt x="305" y="1382"/>
                  </a:lnTo>
                  <a:lnTo>
                    <a:pt x="296" y="1382"/>
                  </a:lnTo>
                  <a:lnTo>
                    <a:pt x="291" y="1385"/>
                  </a:lnTo>
                  <a:lnTo>
                    <a:pt x="290" y="1385"/>
                  </a:lnTo>
                  <a:lnTo>
                    <a:pt x="286" y="1389"/>
                  </a:lnTo>
                  <a:lnTo>
                    <a:pt x="283" y="1386"/>
                  </a:lnTo>
                  <a:lnTo>
                    <a:pt x="282" y="1384"/>
                  </a:lnTo>
                  <a:lnTo>
                    <a:pt x="284" y="1381"/>
                  </a:lnTo>
                  <a:lnTo>
                    <a:pt x="286" y="1381"/>
                  </a:lnTo>
                  <a:lnTo>
                    <a:pt x="288" y="1380"/>
                  </a:lnTo>
                  <a:lnTo>
                    <a:pt x="288" y="1378"/>
                  </a:lnTo>
                  <a:close/>
                  <a:moveTo>
                    <a:pt x="157" y="1386"/>
                  </a:moveTo>
                  <a:lnTo>
                    <a:pt x="157" y="1373"/>
                  </a:lnTo>
                  <a:lnTo>
                    <a:pt x="158" y="1357"/>
                  </a:lnTo>
                  <a:lnTo>
                    <a:pt x="158" y="1342"/>
                  </a:lnTo>
                  <a:lnTo>
                    <a:pt x="158" y="1327"/>
                  </a:lnTo>
                  <a:lnTo>
                    <a:pt x="158" y="1313"/>
                  </a:lnTo>
                  <a:lnTo>
                    <a:pt x="158" y="1298"/>
                  </a:lnTo>
                  <a:lnTo>
                    <a:pt x="158" y="1283"/>
                  </a:lnTo>
                  <a:lnTo>
                    <a:pt x="158" y="1267"/>
                  </a:lnTo>
                  <a:lnTo>
                    <a:pt x="160" y="1269"/>
                  </a:lnTo>
                  <a:lnTo>
                    <a:pt x="167" y="1280"/>
                  </a:lnTo>
                  <a:lnTo>
                    <a:pt x="169" y="1285"/>
                  </a:lnTo>
                  <a:lnTo>
                    <a:pt x="170" y="1290"/>
                  </a:lnTo>
                  <a:lnTo>
                    <a:pt x="168" y="1286"/>
                  </a:lnTo>
                  <a:lnTo>
                    <a:pt x="164" y="1288"/>
                  </a:lnTo>
                  <a:lnTo>
                    <a:pt x="163" y="1291"/>
                  </a:lnTo>
                  <a:lnTo>
                    <a:pt x="162" y="1295"/>
                  </a:lnTo>
                  <a:lnTo>
                    <a:pt x="162" y="1297"/>
                  </a:lnTo>
                  <a:lnTo>
                    <a:pt x="162" y="1299"/>
                  </a:lnTo>
                  <a:lnTo>
                    <a:pt x="165" y="1301"/>
                  </a:lnTo>
                  <a:lnTo>
                    <a:pt x="173" y="1302"/>
                  </a:lnTo>
                  <a:lnTo>
                    <a:pt x="173" y="1302"/>
                  </a:lnTo>
                  <a:lnTo>
                    <a:pt x="178" y="1316"/>
                  </a:lnTo>
                  <a:lnTo>
                    <a:pt x="180" y="1318"/>
                  </a:lnTo>
                  <a:lnTo>
                    <a:pt x="183" y="1321"/>
                  </a:lnTo>
                  <a:lnTo>
                    <a:pt x="189" y="1327"/>
                  </a:lnTo>
                  <a:lnTo>
                    <a:pt x="194" y="1335"/>
                  </a:lnTo>
                  <a:lnTo>
                    <a:pt x="201" y="1342"/>
                  </a:lnTo>
                  <a:lnTo>
                    <a:pt x="208" y="1347"/>
                  </a:lnTo>
                  <a:lnTo>
                    <a:pt x="214" y="1351"/>
                  </a:lnTo>
                  <a:lnTo>
                    <a:pt x="220" y="1356"/>
                  </a:lnTo>
                  <a:lnTo>
                    <a:pt x="227" y="1363"/>
                  </a:lnTo>
                  <a:lnTo>
                    <a:pt x="235" y="1368"/>
                  </a:lnTo>
                  <a:lnTo>
                    <a:pt x="242" y="1372"/>
                  </a:lnTo>
                  <a:lnTo>
                    <a:pt x="251" y="1375"/>
                  </a:lnTo>
                  <a:lnTo>
                    <a:pt x="262" y="1374"/>
                  </a:lnTo>
                  <a:lnTo>
                    <a:pt x="266" y="1374"/>
                  </a:lnTo>
                  <a:lnTo>
                    <a:pt x="268" y="1376"/>
                  </a:lnTo>
                  <a:lnTo>
                    <a:pt x="266" y="1382"/>
                  </a:lnTo>
                  <a:lnTo>
                    <a:pt x="263" y="1387"/>
                  </a:lnTo>
                  <a:lnTo>
                    <a:pt x="259" y="1389"/>
                  </a:lnTo>
                  <a:lnTo>
                    <a:pt x="255" y="1390"/>
                  </a:lnTo>
                  <a:lnTo>
                    <a:pt x="251" y="1390"/>
                  </a:lnTo>
                  <a:lnTo>
                    <a:pt x="247" y="1389"/>
                  </a:lnTo>
                  <a:lnTo>
                    <a:pt x="244" y="1389"/>
                  </a:lnTo>
                  <a:lnTo>
                    <a:pt x="240" y="1392"/>
                  </a:lnTo>
                  <a:lnTo>
                    <a:pt x="237" y="1393"/>
                  </a:lnTo>
                  <a:lnTo>
                    <a:pt x="233" y="1393"/>
                  </a:lnTo>
                  <a:lnTo>
                    <a:pt x="230" y="1395"/>
                  </a:lnTo>
                  <a:lnTo>
                    <a:pt x="226" y="1396"/>
                  </a:lnTo>
                  <a:lnTo>
                    <a:pt x="222" y="1395"/>
                  </a:lnTo>
                  <a:lnTo>
                    <a:pt x="212" y="1390"/>
                  </a:lnTo>
                  <a:lnTo>
                    <a:pt x="206" y="1389"/>
                  </a:lnTo>
                  <a:lnTo>
                    <a:pt x="185" y="1387"/>
                  </a:lnTo>
                  <a:lnTo>
                    <a:pt x="178" y="1386"/>
                  </a:lnTo>
                  <a:lnTo>
                    <a:pt x="171" y="1384"/>
                  </a:lnTo>
                  <a:lnTo>
                    <a:pt x="168" y="1384"/>
                  </a:lnTo>
                  <a:lnTo>
                    <a:pt x="162" y="1385"/>
                  </a:lnTo>
                  <a:lnTo>
                    <a:pt x="159" y="1385"/>
                  </a:lnTo>
                  <a:lnTo>
                    <a:pt x="157" y="1386"/>
                  </a:lnTo>
                  <a:close/>
                  <a:moveTo>
                    <a:pt x="374" y="645"/>
                  </a:moveTo>
                  <a:lnTo>
                    <a:pt x="374" y="647"/>
                  </a:lnTo>
                  <a:lnTo>
                    <a:pt x="373" y="647"/>
                  </a:lnTo>
                  <a:lnTo>
                    <a:pt x="369" y="645"/>
                  </a:lnTo>
                  <a:lnTo>
                    <a:pt x="367" y="642"/>
                  </a:lnTo>
                  <a:lnTo>
                    <a:pt x="367" y="641"/>
                  </a:lnTo>
                  <a:lnTo>
                    <a:pt x="371" y="642"/>
                  </a:lnTo>
                  <a:lnTo>
                    <a:pt x="373" y="644"/>
                  </a:lnTo>
                  <a:lnTo>
                    <a:pt x="374" y="645"/>
                  </a:lnTo>
                  <a:close/>
                  <a:moveTo>
                    <a:pt x="349" y="14"/>
                  </a:moveTo>
                  <a:lnTo>
                    <a:pt x="350" y="15"/>
                  </a:lnTo>
                  <a:lnTo>
                    <a:pt x="350" y="16"/>
                  </a:lnTo>
                  <a:lnTo>
                    <a:pt x="352" y="18"/>
                  </a:lnTo>
                  <a:lnTo>
                    <a:pt x="358" y="21"/>
                  </a:lnTo>
                  <a:lnTo>
                    <a:pt x="363" y="27"/>
                  </a:lnTo>
                  <a:lnTo>
                    <a:pt x="368" y="37"/>
                  </a:lnTo>
                  <a:lnTo>
                    <a:pt x="372" y="43"/>
                  </a:lnTo>
                  <a:lnTo>
                    <a:pt x="376" y="47"/>
                  </a:lnTo>
                  <a:lnTo>
                    <a:pt x="380" y="50"/>
                  </a:lnTo>
                  <a:lnTo>
                    <a:pt x="384" y="52"/>
                  </a:lnTo>
                  <a:lnTo>
                    <a:pt x="385" y="53"/>
                  </a:lnTo>
                  <a:lnTo>
                    <a:pt x="386" y="54"/>
                  </a:lnTo>
                  <a:lnTo>
                    <a:pt x="389" y="56"/>
                  </a:lnTo>
                  <a:lnTo>
                    <a:pt x="395" y="60"/>
                  </a:lnTo>
                  <a:lnTo>
                    <a:pt x="400" y="63"/>
                  </a:lnTo>
                  <a:lnTo>
                    <a:pt x="401" y="67"/>
                  </a:lnTo>
                  <a:lnTo>
                    <a:pt x="407" y="71"/>
                  </a:lnTo>
                  <a:lnTo>
                    <a:pt x="418" y="74"/>
                  </a:lnTo>
                  <a:lnTo>
                    <a:pt x="426" y="76"/>
                  </a:lnTo>
                  <a:lnTo>
                    <a:pt x="430" y="76"/>
                  </a:lnTo>
                  <a:lnTo>
                    <a:pt x="437" y="79"/>
                  </a:lnTo>
                  <a:lnTo>
                    <a:pt x="447" y="85"/>
                  </a:lnTo>
                  <a:lnTo>
                    <a:pt x="452" y="89"/>
                  </a:lnTo>
                  <a:lnTo>
                    <a:pt x="454" y="91"/>
                  </a:lnTo>
                  <a:lnTo>
                    <a:pt x="460" y="95"/>
                  </a:lnTo>
                  <a:lnTo>
                    <a:pt x="475" y="103"/>
                  </a:lnTo>
                  <a:lnTo>
                    <a:pt x="482" y="105"/>
                  </a:lnTo>
                  <a:lnTo>
                    <a:pt x="485" y="107"/>
                  </a:lnTo>
                  <a:lnTo>
                    <a:pt x="487" y="108"/>
                  </a:lnTo>
                  <a:lnTo>
                    <a:pt x="488" y="110"/>
                  </a:lnTo>
                  <a:lnTo>
                    <a:pt x="490" y="108"/>
                  </a:lnTo>
                  <a:lnTo>
                    <a:pt x="494" y="110"/>
                  </a:lnTo>
                  <a:lnTo>
                    <a:pt x="499" y="112"/>
                  </a:lnTo>
                  <a:lnTo>
                    <a:pt x="504" y="115"/>
                  </a:lnTo>
                  <a:lnTo>
                    <a:pt x="509" y="122"/>
                  </a:lnTo>
                  <a:lnTo>
                    <a:pt x="511" y="124"/>
                  </a:lnTo>
                  <a:lnTo>
                    <a:pt x="512" y="127"/>
                  </a:lnTo>
                  <a:lnTo>
                    <a:pt x="511" y="129"/>
                  </a:lnTo>
                  <a:lnTo>
                    <a:pt x="510" y="131"/>
                  </a:lnTo>
                  <a:lnTo>
                    <a:pt x="507" y="134"/>
                  </a:lnTo>
                  <a:lnTo>
                    <a:pt x="506" y="135"/>
                  </a:lnTo>
                  <a:lnTo>
                    <a:pt x="505" y="136"/>
                  </a:lnTo>
                  <a:lnTo>
                    <a:pt x="505" y="138"/>
                  </a:lnTo>
                  <a:lnTo>
                    <a:pt x="502" y="142"/>
                  </a:lnTo>
                  <a:lnTo>
                    <a:pt x="502" y="144"/>
                  </a:lnTo>
                  <a:lnTo>
                    <a:pt x="501" y="146"/>
                  </a:lnTo>
                  <a:lnTo>
                    <a:pt x="500" y="148"/>
                  </a:lnTo>
                  <a:lnTo>
                    <a:pt x="495" y="150"/>
                  </a:lnTo>
                  <a:lnTo>
                    <a:pt x="494" y="152"/>
                  </a:lnTo>
                  <a:lnTo>
                    <a:pt x="494" y="153"/>
                  </a:lnTo>
                  <a:lnTo>
                    <a:pt x="494" y="154"/>
                  </a:lnTo>
                  <a:lnTo>
                    <a:pt x="493" y="155"/>
                  </a:lnTo>
                  <a:lnTo>
                    <a:pt x="492" y="156"/>
                  </a:lnTo>
                  <a:lnTo>
                    <a:pt x="491" y="159"/>
                  </a:lnTo>
                  <a:lnTo>
                    <a:pt x="491" y="163"/>
                  </a:lnTo>
                  <a:lnTo>
                    <a:pt x="492" y="167"/>
                  </a:lnTo>
                  <a:lnTo>
                    <a:pt x="492" y="168"/>
                  </a:lnTo>
                  <a:lnTo>
                    <a:pt x="491" y="169"/>
                  </a:lnTo>
                  <a:lnTo>
                    <a:pt x="490" y="170"/>
                  </a:lnTo>
                  <a:lnTo>
                    <a:pt x="490" y="171"/>
                  </a:lnTo>
                  <a:lnTo>
                    <a:pt x="489" y="173"/>
                  </a:lnTo>
                  <a:lnTo>
                    <a:pt x="488" y="174"/>
                  </a:lnTo>
                  <a:lnTo>
                    <a:pt x="487" y="175"/>
                  </a:lnTo>
                  <a:lnTo>
                    <a:pt x="488" y="176"/>
                  </a:lnTo>
                  <a:lnTo>
                    <a:pt x="487" y="177"/>
                  </a:lnTo>
                  <a:lnTo>
                    <a:pt x="484" y="178"/>
                  </a:lnTo>
                  <a:lnTo>
                    <a:pt x="482" y="180"/>
                  </a:lnTo>
                  <a:lnTo>
                    <a:pt x="482" y="182"/>
                  </a:lnTo>
                  <a:lnTo>
                    <a:pt x="480" y="184"/>
                  </a:lnTo>
                  <a:lnTo>
                    <a:pt x="478" y="186"/>
                  </a:lnTo>
                  <a:lnTo>
                    <a:pt x="477" y="188"/>
                  </a:lnTo>
                  <a:lnTo>
                    <a:pt x="478" y="192"/>
                  </a:lnTo>
                  <a:lnTo>
                    <a:pt x="493" y="191"/>
                  </a:lnTo>
                  <a:lnTo>
                    <a:pt x="504" y="192"/>
                  </a:lnTo>
                  <a:lnTo>
                    <a:pt x="518" y="197"/>
                  </a:lnTo>
                  <a:lnTo>
                    <a:pt x="526" y="198"/>
                  </a:lnTo>
                  <a:lnTo>
                    <a:pt x="530" y="197"/>
                  </a:lnTo>
                  <a:lnTo>
                    <a:pt x="534" y="197"/>
                  </a:lnTo>
                  <a:lnTo>
                    <a:pt x="536" y="198"/>
                  </a:lnTo>
                  <a:lnTo>
                    <a:pt x="539" y="198"/>
                  </a:lnTo>
                  <a:lnTo>
                    <a:pt x="543" y="198"/>
                  </a:lnTo>
                  <a:lnTo>
                    <a:pt x="546" y="198"/>
                  </a:lnTo>
                  <a:lnTo>
                    <a:pt x="548" y="201"/>
                  </a:lnTo>
                  <a:lnTo>
                    <a:pt x="550" y="200"/>
                  </a:lnTo>
                  <a:lnTo>
                    <a:pt x="552" y="197"/>
                  </a:lnTo>
                  <a:lnTo>
                    <a:pt x="554" y="194"/>
                  </a:lnTo>
                  <a:lnTo>
                    <a:pt x="557" y="192"/>
                  </a:lnTo>
                  <a:lnTo>
                    <a:pt x="560" y="192"/>
                  </a:lnTo>
                  <a:lnTo>
                    <a:pt x="563" y="193"/>
                  </a:lnTo>
                  <a:lnTo>
                    <a:pt x="567" y="194"/>
                  </a:lnTo>
                  <a:lnTo>
                    <a:pt x="568" y="196"/>
                  </a:lnTo>
                  <a:lnTo>
                    <a:pt x="571" y="196"/>
                  </a:lnTo>
                  <a:lnTo>
                    <a:pt x="573" y="194"/>
                  </a:lnTo>
                  <a:lnTo>
                    <a:pt x="575" y="191"/>
                  </a:lnTo>
                  <a:lnTo>
                    <a:pt x="574" y="189"/>
                  </a:lnTo>
                  <a:lnTo>
                    <a:pt x="576" y="186"/>
                  </a:lnTo>
                  <a:lnTo>
                    <a:pt x="578" y="185"/>
                  </a:lnTo>
                  <a:lnTo>
                    <a:pt x="579" y="184"/>
                  </a:lnTo>
                  <a:lnTo>
                    <a:pt x="580" y="181"/>
                  </a:lnTo>
                  <a:lnTo>
                    <a:pt x="582" y="180"/>
                  </a:lnTo>
                  <a:lnTo>
                    <a:pt x="587" y="180"/>
                  </a:lnTo>
                  <a:lnTo>
                    <a:pt x="589" y="179"/>
                  </a:lnTo>
                  <a:lnTo>
                    <a:pt x="590" y="177"/>
                  </a:lnTo>
                  <a:lnTo>
                    <a:pt x="591" y="175"/>
                  </a:lnTo>
                  <a:lnTo>
                    <a:pt x="593" y="174"/>
                  </a:lnTo>
                  <a:lnTo>
                    <a:pt x="595" y="173"/>
                  </a:lnTo>
                  <a:lnTo>
                    <a:pt x="596" y="170"/>
                  </a:lnTo>
                  <a:lnTo>
                    <a:pt x="597" y="169"/>
                  </a:lnTo>
                  <a:lnTo>
                    <a:pt x="600" y="169"/>
                  </a:lnTo>
                  <a:lnTo>
                    <a:pt x="602" y="164"/>
                  </a:lnTo>
                  <a:lnTo>
                    <a:pt x="604" y="156"/>
                  </a:lnTo>
                  <a:lnTo>
                    <a:pt x="606" y="146"/>
                  </a:lnTo>
                  <a:lnTo>
                    <a:pt x="606" y="131"/>
                  </a:lnTo>
                  <a:lnTo>
                    <a:pt x="609" y="131"/>
                  </a:lnTo>
                  <a:lnTo>
                    <a:pt x="610" y="132"/>
                  </a:lnTo>
                  <a:lnTo>
                    <a:pt x="612" y="132"/>
                  </a:lnTo>
                  <a:lnTo>
                    <a:pt x="614" y="131"/>
                  </a:lnTo>
                  <a:lnTo>
                    <a:pt x="615" y="131"/>
                  </a:lnTo>
                  <a:lnTo>
                    <a:pt x="618" y="131"/>
                  </a:lnTo>
                  <a:lnTo>
                    <a:pt x="619" y="129"/>
                  </a:lnTo>
                  <a:lnTo>
                    <a:pt x="621" y="129"/>
                  </a:lnTo>
                  <a:lnTo>
                    <a:pt x="622" y="129"/>
                  </a:lnTo>
                  <a:lnTo>
                    <a:pt x="623" y="131"/>
                  </a:lnTo>
                  <a:lnTo>
                    <a:pt x="625" y="131"/>
                  </a:lnTo>
                  <a:lnTo>
                    <a:pt x="627" y="133"/>
                  </a:lnTo>
                  <a:lnTo>
                    <a:pt x="630" y="134"/>
                  </a:lnTo>
                  <a:lnTo>
                    <a:pt x="630" y="137"/>
                  </a:lnTo>
                  <a:lnTo>
                    <a:pt x="631" y="144"/>
                  </a:lnTo>
                  <a:lnTo>
                    <a:pt x="634" y="148"/>
                  </a:lnTo>
                  <a:lnTo>
                    <a:pt x="636" y="154"/>
                  </a:lnTo>
                  <a:lnTo>
                    <a:pt x="636" y="156"/>
                  </a:lnTo>
                  <a:lnTo>
                    <a:pt x="635" y="158"/>
                  </a:lnTo>
                  <a:lnTo>
                    <a:pt x="635" y="161"/>
                  </a:lnTo>
                  <a:lnTo>
                    <a:pt x="634" y="169"/>
                  </a:lnTo>
                  <a:lnTo>
                    <a:pt x="634" y="172"/>
                  </a:lnTo>
                  <a:lnTo>
                    <a:pt x="635" y="174"/>
                  </a:lnTo>
                  <a:lnTo>
                    <a:pt x="635" y="177"/>
                  </a:lnTo>
                  <a:lnTo>
                    <a:pt x="634" y="180"/>
                  </a:lnTo>
                  <a:lnTo>
                    <a:pt x="631" y="186"/>
                  </a:lnTo>
                  <a:lnTo>
                    <a:pt x="628" y="187"/>
                  </a:lnTo>
                  <a:lnTo>
                    <a:pt x="628" y="187"/>
                  </a:lnTo>
                  <a:lnTo>
                    <a:pt x="625" y="190"/>
                  </a:lnTo>
                  <a:lnTo>
                    <a:pt x="622" y="191"/>
                  </a:lnTo>
                  <a:lnTo>
                    <a:pt x="621" y="190"/>
                  </a:lnTo>
                  <a:lnTo>
                    <a:pt x="619" y="192"/>
                  </a:lnTo>
                  <a:lnTo>
                    <a:pt x="617" y="195"/>
                  </a:lnTo>
                  <a:lnTo>
                    <a:pt x="615" y="196"/>
                  </a:lnTo>
                  <a:lnTo>
                    <a:pt x="611" y="197"/>
                  </a:lnTo>
                  <a:lnTo>
                    <a:pt x="611" y="197"/>
                  </a:lnTo>
                  <a:lnTo>
                    <a:pt x="608" y="197"/>
                  </a:lnTo>
                  <a:lnTo>
                    <a:pt x="606" y="198"/>
                  </a:lnTo>
                  <a:lnTo>
                    <a:pt x="604" y="200"/>
                  </a:lnTo>
                  <a:lnTo>
                    <a:pt x="603" y="200"/>
                  </a:lnTo>
                  <a:lnTo>
                    <a:pt x="601" y="200"/>
                  </a:lnTo>
                  <a:lnTo>
                    <a:pt x="600" y="201"/>
                  </a:lnTo>
                  <a:lnTo>
                    <a:pt x="598" y="203"/>
                  </a:lnTo>
                  <a:lnTo>
                    <a:pt x="597" y="205"/>
                  </a:lnTo>
                  <a:lnTo>
                    <a:pt x="597" y="206"/>
                  </a:lnTo>
                  <a:lnTo>
                    <a:pt x="595" y="208"/>
                  </a:lnTo>
                  <a:lnTo>
                    <a:pt x="592" y="209"/>
                  </a:lnTo>
                  <a:lnTo>
                    <a:pt x="592" y="210"/>
                  </a:lnTo>
                  <a:lnTo>
                    <a:pt x="592" y="211"/>
                  </a:lnTo>
                  <a:lnTo>
                    <a:pt x="590" y="212"/>
                  </a:lnTo>
                  <a:lnTo>
                    <a:pt x="586" y="213"/>
                  </a:lnTo>
                  <a:lnTo>
                    <a:pt x="582" y="216"/>
                  </a:lnTo>
                  <a:lnTo>
                    <a:pt x="581" y="218"/>
                  </a:lnTo>
                  <a:lnTo>
                    <a:pt x="579" y="221"/>
                  </a:lnTo>
                  <a:lnTo>
                    <a:pt x="575" y="221"/>
                  </a:lnTo>
                  <a:lnTo>
                    <a:pt x="571" y="224"/>
                  </a:lnTo>
                  <a:lnTo>
                    <a:pt x="570" y="226"/>
                  </a:lnTo>
                  <a:lnTo>
                    <a:pt x="572" y="228"/>
                  </a:lnTo>
                  <a:lnTo>
                    <a:pt x="572" y="230"/>
                  </a:lnTo>
                  <a:lnTo>
                    <a:pt x="572" y="231"/>
                  </a:lnTo>
                  <a:lnTo>
                    <a:pt x="570" y="231"/>
                  </a:lnTo>
                  <a:lnTo>
                    <a:pt x="568" y="230"/>
                  </a:lnTo>
                  <a:lnTo>
                    <a:pt x="567" y="230"/>
                  </a:lnTo>
                  <a:lnTo>
                    <a:pt x="565" y="230"/>
                  </a:lnTo>
                  <a:lnTo>
                    <a:pt x="565" y="232"/>
                  </a:lnTo>
                  <a:lnTo>
                    <a:pt x="565" y="233"/>
                  </a:lnTo>
                  <a:lnTo>
                    <a:pt x="564" y="234"/>
                  </a:lnTo>
                  <a:lnTo>
                    <a:pt x="562" y="234"/>
                  </a:lnTo>
                  <a:lnTo>
                    <a:pt x="561" y="236"/>
                  </a:lnTo>
                  <a:lnTo>
                    <a:pt x="561" y="238"/>
                  </a:lnTo>
                  <a:lnTo>
                    <a:pt x="559" y="241"/>
                  </a:lnTo>
                  <a:lnTo>
                    <a:pt x="554" y="244"/>
                  </a:lnTo>
                  <a:lnTo>
                    <a:pt x="551" y="248"/>
                  </a:lnTo>
                  <a:lnTo>
                    <a:pt x="550" y="253"/>
                  </a:lnTo>
                  <a:lnTo>
                    <a:pt x="546" y="257"/>
                  </a:lnTo>
                  <a:lnTo>
                    <a:pt x="543" y="258"/>
                  </a:lnTo>
                  <a:lnTo>
                    <a:pt x="541" y="261"/>
                  </a:lnTo>
                  <a:lnTo>
                    <a:pt x="540" y="264"/>
                  </a:lnTo>
                  <a:lnTo>
                    <a:pt x="537" y="268"/>
                  </a:lnTo>
                  <a:lnTo>
                    <a:pt x="532" y="275"/>
                  </a:lnTo>
                  <a:lnTo>
                    <a:pt x="527" y="279"/>
                  </a:lnTo>
                  <a:lnTo>
                    <a:pt x="522" y="282"/>
                  </a:lnTo>
                  <a:lnTo>
                    <a:pt x="520" y="285"/>
                  </a:lnTo>
                  <a:lnTo>
                    <a:pt x="520" y="288"/>
                  </a:lnTo>
                  <a:lnTo>
                    <a:pt x="517" y="291"/>
                  </a:lnTo>
                  <a:lnTo>
                    <a:pt x="512" y="295"/>
                  </a:lnTo>
                  <a:lnTo>
                    <a:pt x="510" y="297"/>
                  </a:lnTo>
                  <a:lnTo>
                    <a:pt x="509" y="298"/>
                  </a:lnTo>
                  <a:lnTo>
                    <a:pt x="509" y="301"/>
                  </a:lnTo>
                  <a:lnTo>
                    <a:pt x="507" y="304"/>
                  </a:lnTo>
                  <a:lnTo>
                    <a:pt x="504" y="308"/>
                  </a:lnTo>
                  <a:lnTo>
                    <a:pt x="502" y="312"/>
                  </a:lnTo>
                  <a:lnTo>
                    <a:pt x="504" y="316"/>
                  </a:lnTo>
                  <a:lnTo>
                    <a:pt x="504" y="321"/>
                  </a:lnTo>
                  <a:lnTo>
                    <a:pt x="503" y="324"/>
                  </a:lnTo>
                  <a:lnTo>
                    <a:pt x="502" y="324"/>
                  </a:lnTo>
                  <a:lnTo>
                    <a:pt x="501" y="326"/>
                  </a:lnTo>
                  <a:lnTo>
                    <a:pt x="502" y="327"/>
                  </a:lnTo>
                  <a:lnTo>
                    <a:pt x="502" y="331"/>
                  </a:lnTo>
                  <a:lnTo>
                    <a:pt x="501" y="334"/>
                  </a:lnTo>
                  <a:lnTo>
                    <a:pt x="499" y="338"/>
                  </a:lnTo>
                  <a:lnTo>
                    <a:pt x="497" y="342"/>
                  </a:lnTo>
                  <a:lnTo>
                    <a:pt x="496" y="345"/>
                  </a:lnTo>
                  <a:lnTo>
                    <a:pt x="498" y="347"/>
                  </a:lnTo>
                  <a:lnTo>
                    <a:pt x="498" y="348"/>
                  </a:lnTo>
                  <a:lnTo>
                    <a:pt x="498" y="349"/>
                  </a:lnTo>
                  <a:lnTo>
                    <a:pt x="498" y="352"/>
                  </a:lnTo>
                  <a:lnTo>
                    <a:pt x="497" y="355"/>
                  </a:lnTo>
                  <a:lnTo>
                    <a:pt x="495" y="358"/>
                  </a:lnTo>
                  <a:lnTo>
                    <a:pt x="493" y="359"/>
                  </a:lnTo>
                  <a:lnTo>
                    <a:pt x="492" y="361"/>
                  </a:lnTo>
                  <a:lnTo>
                    <a:pt x="493" y="364"/>
                  </a:lnTo>
                  <a:lnTo>
                    <a:pt x="493" y="366"/>
                  </a:lnTo>
                  <a:lnTo>
                    <a:pt x="492" y="369"/>
                  </a:lnTo>
                  <a:lnTo>
                    <a:pt x="493" y="371"/>
                  </a:lnTo>
                  <a:lnTo>
                    <a:pt x="494" y="373"/>
                  </a:lnTo>
                  <a:lnTo>
                    <a:pt x="494" y="376"/>
                  </a:lnTo>
                  <a:lnTo>
                    <a:pt x="491" y="382"/>
                  </a:lnTo>
                  <a:lnTo>
                    <a:pt x="491" y="385"/>
                  </a:lnTo>
                  <a:lnTo>
                    <a:pt x="493" y="400"/>
                  </a:lnTo>
                  <a:lnTo>
                    <a:pt x="491" y="402"/>
                  </a:lnTo>
                  <a:lnTo>
                    <a:pt x="490" y="405"/>
                  </a:lnTo>
                  <a:lnTo>
                    <a:pt x="488" y="405"/>
                  </a:lnTo>
                  <a:lnTo>
                    <a:pt x="486" y="405"/>
                  </a:lnTo>
                  <a:lnTo>
                    <a:pt x="485" y="406"/>
                  </a:lnTo>
                  <a:lnTo>
                    <a:pt x="483" y="412"/>
                  </a:lnTo>
                  <a:lnTo>
                    <a:pt x="480" y="427"/>
                  </a:lnTo>
                  <a:lnTo>
                    <a:pt x="481" y="430"/>
                  </a:lnTo>
                  <a:lnTo>
                    <a:pt x="483" y="436"/>
                  </a:lnTo>
                  <a:lnTo>
                    <a:pt x="484" y="439"/>
                  </a:lnTo>
                  <a:lnTo>
                    <a:pt x="485" y="442"/>
                  </a:lnTo>
                  <a:lnTo>
                    <a:pt x="485" y="447"/>
                  </a:lnTo>
                  <a:lnTo>
                    <a:pt x="484" y="450"/>
                  </a:lnTo>
                  <a:lnTo>
                    <a:pt x="483" y="450"/>
                  </a:lnTo>
                  <a:lnTo>
                    <a:pt x="481" y="451"/>
                  </a:lnTo>
                  <a:lnTo>
                    <a:pt x="483" y="458"/>
                  </a:lnTo>
                  <a:lnTo>
                    <a:pt x="485" y="460"/>
                  </a:lnTo>
                  <a:lnTo>
                    <a:pt x="489" y="466"/>
                  </a:lnTo>
                  <a:lnTo>
                    <a:pt x="505" y="474"/>
                  </a:lnTo>
                  <a:lnTo>
                    <a:pt x="512" y="479"/>
                  </a:lnTo>
                  <a:lnTo>
                    <a:pt x="520" y="486"/>
                  </a:lnTo>
                  <a:lnTo>
                    <a:pt x="524" y="493"/>
                  </a:lnTo>
                  <a:lnTo>
                    <a:pt x="525" y="498"/>
                  </a:lnTo>
                  <a:lnTo>
                    <a:pt x="518" y="507"/>
                  </a:lnTo>
                  <a:lnTo>
                    <a:pt x="518" y="514"/>
                  </a:lnTo>
                  <a:lnTo>
                    <a:pt x="519" y="519"/>
                  </a:lnTo>
                  <a:lnTo>
                    <a:pt x="521" y="523"/>
                  </a:lnTo>
                  <a:lnTo>
                    <a:pt x="527" y="529"/>
                  </a:lnTo>
                  <a:lnTo>
                    <a:pt x="532" y="532"/>
                  </a:lnTo>
                  <a:lnTo>
                    <a:pt x="538" y="531"/>
                  </a:lnTo>
                  <a:lnTo>
                    <a:pt x="539" y="533"/>
                  </a:lnTo>
                  <a:lnTo>
                    <a:pt x="540" y="534"/>
                  </a:lnTo>
                  <a:lnTo>
                    <a:pt x="540" y="546"/>
                  </a:lnTo>
                  <a:lnTo>
                    <a:pt x="540" y="551"/>
                  </a:lnTo>
                  <a:lnTo>
                    <a:pt x="539" y="556"/>
                  </a:lnTo>
                  <a:lnTo>
                    <a:pt x="527" y="575"/>
                  </a:lnTo>
                  <a:lnTo>
                    <a:pt x="517" y="587"/>
                  </a:lnTo>
                  <a:lnTo>
                    <a:pt x="513" y="594"/>
                  </a:lnTo>
                  <a:lnTo>
                    <a:pt x="512" y="601"/>
                  </a:lnTo>
                  <a:lnTo>
                    <a:pt x="509" y="604"/>
                  </a:lnTo>
                  <a:lnTo>
                    <a:pt x="492" y="615"/>
                  </a:lnTo>
                  <a:lnTo>
                    <a:pt x="466" y="625"/>
                  </a:lnTo>
                  <a:lnTo>
                    <a:pt x="444" y="630"/>
                  </a:lnTo>
                  <a:lnTo>
                    <a:pt x="439" y="631"/>
                  </a:lnTo>
                  <a:lnTo>
                    <a:pt x="405" y="637"/>
                  </a:lnTo>
                  <a:lnTo>
                    <a:pt x="398" y="638"/>
                  </a:lnTo>
                  <a:lnTo>
                    <a:pt x="390" y="637"/>
                  </a:lnTo>
                  <a:lnTo>
                    <a:pt x="383" y="638"/>
                  </a:lnTo>
                  <a:lnTo>
                    <a:pt x="375" y="636"/>
                  </a:lnTo>
                  <a:lnTo>
                    <a:pt x="368" y="635"/>
                  </a:lnTo>
                  <a:lnTo>
                    <a:pt x="364" y="630"/>
                  </a:lnTo>
                  <a:lnTo>
                    <a:pt x="359" y="630"/>
                  </a:lnTo>
                  <a:lnTo>
                    <a:pt x="358" y="632"/>
                  </a:lnTo>
                  <a:lnTo>
                    <a:pt x="361" y="638"/>
                  </a:lnTo>
                  <a:lnTo>
                    <a:pt x="359" y="644"/>
                  </a:lnTo>
                  <a:lnTo>
                    <a:pt x="361" y="648"/>
                  </a:lnTo>
                  <a:lnTo>
                    <a:pt x="363" y="648"/>
                  </a:lnTo>
                  <a:lnTo>
                    <a:pt x="366" y="651"/>
                  </a:lnTo>
                  <a:lnTo>
                    <a:pt x="368" y="653"/>
                  </a:lnTo>
                  <a:lnTo>
                    <a:pt x="364" y="653"/>
                  </a:lnTo>
                  <a:lnTo>
                    <a:pt x="366" y="656"/>
                  </a:lnTo>
                  <a:lnTo>
                    <a:pt x="368" y="657"/>
                  </a:lnTo>
                  <a:lnTo>
                    <a:pt x="367" y="661"/>
                  </a:lnTo>
                  <a:lnTo>
                    <a:pt x="366" y="672"/>
                  </a:lnTo>
                  <a:lnTo>
                    <a:pt x="362" y="674"/>
                  </a:lnTo>
                  <a:lnTo>
                    <a:pt x="361" y="675"/>
                  </a:lnTo>
                  <a:lnTo>
                    <a:pt x="360" y="677"/>
                  </a:lnTo>
                  <a:lnTo>
                    <a:pt x="357" y="688"/>
                  </a:lnTo>
                  <a:lnTo>
                    <a:pt x="356" y="694"/>
                  </a:lnTo>
                  <a:lnTo>
                    <a:pt x="357" y="699"/>
                  </a:lnTo>
                  <a:lnTo>
                    <a:pt x="362" y="707"/>
                  </a:lnTo>
                  <a:lnTo>
                    <a:pt x="361" y="713"/>
                  </a:lnTo>
                  <a:lnTo>
                    <a:pt x="357" y="716"/>
                  </a:lnTo>
                  <a:lnTo>
                    <a:pt x="345" y="723"/>
                  </a:lnTo>
                  <a:lnTo>
                    <a:pt x="339" y="726"/>
                  </a:lnTo>
                  <a:lnTo>
                    <a:pt x="331" y="727"/>
                  </a:lnTo>
                  <a:lnTo>
                    <a:pt x="318" y="728"/>
                  </a:lnTo>
                  <a:lnTo>
                    <a:pt x="313" y="727"/>
                  </a:lnTo>
                  <a:lnTo>
                    <a:pt x="302" y="721"/>
                  </a:lnTo>
                  <a:lnTo>
                    <a:pt x="294" y="718"/>
                  </a:lnTo>
                  <a:lnTo>
                    <a:pt x="286" y="715"/>
                  </a:lnTo>
                  <a:lnTo>
                    <a:pt x="279" y="713"/>
                  </a:lnTo>
                  <a:lnTo>
                    <a:pt x="280" y="712"/>
                  </a:lnTo>
                  <a:lnTo>
                    <a:pt x="280" y="711"/>
                  </a:lnTo>
                  <a:lnTo>
                    <a:pt x="279" y="710"/>
                  </a:lnTo>
                  <a:lnTo>
                    <a:pt x="277" y="710"/>
                  </a:lnTo>
                  <a:lnTo>
                    <a:pt x="272" y="713"/>
                  </a:lnTo>
                  <a:lnTo>
                    <a:pt x="270" y="716"/>
                  </a:lnTo>
                  <a:lnTo>
                    <a:pt x="269" y="719"/>
                  </a:lnTo>
                  <a:lnTo>
                    <a:pt x="269" y="726"/>
                  </a:lnTo>
                  <a:lnTo>
                    <a:pt x="270" y="731"/>
                  </a:lnTo>
                  <a:lnTo>
                    <a:pt x="274" y="745"/>
                  </a:lnTo>
                  <a:lnTo>
                    <a:pt x="274" y="752"/>
                  </a:lnTo>
                  <a:lnTo>
                    <a:pt x="272" y="762"/>
                  </a:lnTo>
                  <a:lnTo>
                    <a:pt x="274" y="768"/>
                  </a:lnTo>
                  <a:lnTo>
                    <a:pt x="277" y="771"/>
                  </a:lnTo>
                  <a:lnTo>
                    <a:pt x="283" y="773"/>
                  </a:lnTo>
                  <a:lnTo>
                    <a:pt x="286" y="775"/>
                  </a:lnTo>
                  <a:lnTo>
                    <a:pt x="289" y="774"/>
                  </a:lnTo>
                  <a:lnTo>
                    <a:pt x="290" y="775"/>
                  </a:lnTo>
                  <a:lnTo>
                    <a:pt x="290" y="776"/>
                  </a:lnTo>
                  <a:lnTo>
                    <a:pt x="288" y="779"/>
                  </a:lnTo>
                  <a:lnTo>
                    <a:pt x="288" y="782"/>
                  </a:lnTo>
                  <a:lnTo>
                    <a:pt x="293" y="783"/>
                  </a:lnTo>
                  <a:lnTo>
                    <a:pt x="298" y="782"/>
                  </a:lnTo>
                  <a:lnTo>
                    <a:pt x="303" y="781"/>
                  </a:lnTo>
                  <a:lnTo>
                    <a:pt x="304" y="779"/>
                  </a:lnTo>
                  <a:lnTo>
                    <a:pt x="304" y="775"/>
                  </a:lnTo>
                  <a:lnTo>
                    <a:pt x="298" y="774"/>
                  </a:lnTo>
                  <a:lnTo>
                    <a:pt x="299" y="773"/>
                  </a:lnTo>
                  <a:lnTo>
                    <a:pt x="304" y="772"/>
                  </a:lnTo>
                  <a:lnTo>
                    <a:pt x="310" y="769"/>
                  </a:lnTo>
                  <a:lnTo>
                    <a:pt x="313" y="768"/>
                  </a:lnTo>
                  <a:lnTo>
                    <a:pt x="315" y="770"/>
                  </a:lnTo>
                  <a:lnTo>
                    <a:pt x="316" y="772"/>
                  </a:lnTo>
                  <a:lnTo>
                    <a:pt x="318" y="776"/>
                  </a:lnTo>
                  <a:lnTo>
                    <a:pt x="319" y="781"/>
                  </a:lnTo>
                  <a:lnTo>
                    <a:pt x="319" y="787"/>
                  </a:lnTo>
                  <a:lnTo>
                    <a:pt x="318" y="794"/>
                  </a:lnTo>
                  <a:lnTo>
                    <a:pt x="318" y="796"/>
                  </a:lnTo>
                  <a:lnTo>
                    <a:pt x="316" y="798"/>
                  </a:lnTo>
                  <a:lnTo>
                    <a:pt x="305" y="802"/>
                  </a:lnTo>
                  <a:lnTo>
                    <a:pt x="302" y="801"/>
                  </a:lnTo>
                  <a:lnTo>
                    <a:pt x="299" y="797"/>
                  </a:lnTo>
                  <a:lnTo>
                    <a:pt x="298" y="792"/>
                  </a:lnTo>
                  <a:lnTo>
                    <a:pt x="296" y="789"/>
                  </a:lnTo>
                  <a:lnTo>
                    <a:pt x="291" y="785"/>
                  </a:lnTo>
                  <a:lnTo>
                    <a:pt x="285" y="787"/>
                  </a:lnTo>
                  <a:lnTo>
                    <a:pt x="280" y="791"/>
                  </a:lnTo>
                  <a:lnTo>
                    <a:pt x="275" y="792"/>
                  </a:lnTo>
                  <a:lnTo>
                    <a:pt x="273" y="797"/>
                  </a:lnTo>
                  <a:lnTo>
                    <a:pt x="286" y="803"/>
                  </a:lnTo>
                  <a:lnTo>
                    <a:pt x="292" y="805"/>
                  </a:lnTo>
                  <a:lnTo>
                    <a:pt x="294" y="805"/>
                  </a:lnTo>
                  <a:lnTo>
                    <a:pt x="296" y="806"/>
                  </a:lnTo>
                  <a:lnTo>
                    <a:pt x="294" y="808"/>
                  </a:lnTo>
                  <a:lnTo>
                    <a:pt x="292" y="809"/>
                  </a:lnTo>
                  <a:lnTo>
                    <a:pt x="283" y="813"/>
                  </a:lnTo>
                  <a:lnTo>
                    <a:pt x="279" y="815"/>
                  </a:lnTo>
                  <a:lnTo>
                    <a:pt x="274" y="820"/>
                  </a:lnTo>
                  <a:lnTo>
                    <a:pt x="268" y="830"/>
                  </a:lnTo>
                  <a:lnTo>
                    <a:pt x="266" y="832"/>
                  </a:lnTo>
                  <a:lnTo>
                    <a:pt x="265" y="835"/>
                  </a:lnTo>
                  <a:lnTo>
                    <a:pt x="264" y="841"/>
                  </a:lnTo>
                  <a:lnTo>
                    <a:pt x="266" y="853"/>
                  </a:lnTo>
                  <a:lnTo>
                    <a:pt x="264" y="858"/>
                  </a:lnTo>
                  <a:lnTo>
                    <a:pt x="266" y="863"/>
                  </a:lnTo>
                  <a:lnTo>
                    <a:pt x="265" y="867"/>
                  </a:lnTo>
                  <a:lnTo>
                    <a:pt x="263" y="872"/>
                  </a:lnTo>
                  <a:lnTo>
                    <a:pt x="253" y="880"/>
                  </a:lnTo>
                  <a:lnTo>
                    <a:pt x="252" y="887"/>
                  </a:lnTo>
                  <a:lnTo>
                    <a:pt x="255" y="890"/>
                  </a:lnTo>
                  <a:lnTo>
                    <a:pt x="255" y="893"/>
                  </a:lnTo>
                  <a:lnTo>
                    <a:pt x="253" y="896"/>
                  </a:lnTo>
                  <a:lnTo>
                    <a:pt x="250" y="896"/>
                  </a:lnTo>
                  <a:lnTo>
                    <a:pt x="236" y="894"/>
                  </a:lnTo>
                  <a:lnTo>
                    <a:pt x="231" y="897"/>
                  </a:lnTo>
                  <a:lnTo>
                    <a:pt x="227" y="900"/>
                  </a:lnTo>
                  <a:lnTo>
                    <a:pt x="225" y="902"/>
                  </a:lnTo>
                  <a:lnTo>
                    <a:pt x="223" y="904"/>
                  </a:lnTo>
                  <a:lnTo>
                    <a:pt x="214" y="906"/>
                  </a:lnTo>
                  <a:lnTo>
                    <a:pt x="212" y="907"/>
                  </a:lnTo>
                  <a:lnTo>
                    <a:pt x="202" y="922"/>
                  </a:lnTo>
                  <a:lnTo>
                    <a:pt x="198" y="930"/>
                  </a:lnTo>
                  <a:lnTo>
                    <a:pt x="192" y="940"/>
                  </a:lnTo>
                  <a:lnTo>
                    <a:pt x="191" y="943"/>
                  </a:lnTo>
                  <a:lnTo>
                    <a:pt x="190" y="949"/>
                  </a:lnTo>
                  <a:lnTo>
                    <a:pt x="192" y="953"/>
                  </a:lnTo>
                  <a:lnTo>
                    <a:pt x="192" y="957"/>
                  </a:lnTo>
                  <a:lnTo>
                    <a:pt x="194" y="961"/>
                  </a:lnTo>
                  <a:lnTo>
                    <a:pt x="198" y="967"/>
                  </a:lnTo>
                  <a:lnTo>
                    <a:pt x="217" y="987"/>
                  </a:lnTo>
                  <a:lnTo>
                    <a:pt x="221" y="989"/>
                  </a:lnTo>
                  <a:lnTo>
                    <a:pt x="242" y="992"/>
                  </a:lnTo>
                  <a:lnTo>
                    <a:pt x="247" y="995"/>
                  </a:lnTo>
                  <a:lnTo>
                    <a:pt x="250" y="1000"/>
                  </a:lnTo>
                  <a:lnTo>
                    <a:pt x="251" y="1003"/>
                  </a:lnTo>
                  <a:lnTo>
                    <a:pt x="249" y="1014"/>
                  </a:lnTo>
                  <a:lnTo>
                    <a:pt x="248" y="1017"/>
                  </a:lnTo>
                  <a:lnTo>
                    <a:pt x="246" y="1020"/>
                  </a:lnTo>
                  <a:lnTo>
                    <a:pt x="241" y="1024"/>
                  </a:lnTo>
                  <a:lnTo>
                    <a:pt x="235" y="1026"/>
                  </a:lnTo>
                  <a:lnTo>
                    <a:pt x="236" y="1028"/>
                  </a:lnTo>
                  <a:lnTo>
                    <a:pt x="239" y="1028"/>
                  </a:lnTo>
                  <a:lnTo>
                    <a:pt x="244" y="1026"/>
                  </a:lnTo>
                  <a:lnTo>
                    <a:pt x="247" y="1028"/>
                  </a:lnTo>
                  <a:lnTo>
                    <a:pt x="248" y="1031"/>
                  </a:lnTo>
                  <a:lnTo>
                    <a:pt x="245" y="1033"/>
                  </a:lnTo>
                  <a:lnTo>
                    <a:pt x="244" y="1036"/>
                  </a:lnTo>
                  <a:lnTo>
                    <a:pt x="242" y="1039"/>
                  </a:lnTo>
                  <a:lnTo>
                    <a:pt x="230" y="1051"/>
                  </a:lnTo>
                  <a:lnTo>
                    <a:pt x="223" y="1055"/>
                  </a:lnTo>
                  <a:lnTo>
                    <a:pt x="217" y="1060"/>
                  </a:lnTo>
                  <a:lnTo>
                    <a:pt x="209" y="1065"/>
                  </a:lnTo>
                  <a:lnTo>
                    <a:pt x="206" y="1067"/>
                  </a:lnTo>
                  <a:lnTo>
                    <a:pt x="201" y="1073"/>
                  </a:lnTo>
                  <a:lnTo>
                    <a:pt x="195" y="1080"/>
                  </a:lnTo>
                  <a:lnTo>
                    <a:pt x="188" y="1094"/>
                  </a:lnTo>
                  <a:lnTo>
                    <a:pt x="188" y="1097"/>
                  </a:lnTo>
                  <a:lnTo>
                    <a:pt x="189" y="1099"/>
                  </a:lnTo>
                  <a:lnTo>
                    <a:pt x="185" y="1125"/>
                  </a:lnTo>
                  <a:lnTo>
                    <a:pt x="184" y="1128"/>
                  </a:lnTo>
                  <a:lnTo>
                    <a:pt x="181" y="1131"/>
                  </a:lnTo>
                  <a:lnTo>
                    <a:pt x="173" y="1136"/>
                  </a:lnTo>
                  <a:lnTo>
                    <a:pt x="170" y="1136"/>
                  </a:lnTo>
                  <a:lnTo>
                    <a:pt x="165" y="1134"/>
                  </a:lnTo>
                  <a:lnTo>
                    <a:pt x="162" y="1130"/>
                  </a:lnTo>
                  <a:lnTo>
                    <a:pt x="160" y="1125"/>
                  </a:lnTo>
                  <a:lnTo>
                    <a:pt x="157" y="1119"/>
                  </a:lnTo>
                  <a:lnTo>
                    <a:pt x="157" y="1121"/>
                  </a:lnTo>
                  <a:lnTo>
                    <a:pt x="157" y="1125"/>
                  </a:lnTo>
                  <a:lnTo>
                    <a:pt x="157" y="1129"/>
                  </a:lnTo>
                  <a:lnTo>
                    <a:pt x="149" y="1130"/>
                  </a:lnTo>
                  <a:lnTo>
                    <a:pt x="147" y="1132"/>
                  </a:lnTo>
                  <a:lnTo>
                    <a:pt x="154" y="1131"/>
                  </a:lnTo>
                  <a:lnTo>
                    <a:pt x="159" y="1132"/>
                  </a:lnTo>
                  <a:lnTo>
                    <a:pt x="161" y="1134"/>
                  </a:lnTo>
                  <a:lnTo>
                    <a:pt x="163" y="1136"/>
                  </a:lnTo>
                  <a:lnTo>
                    <a:pt x="165" y="1140"/>
                  </a:lnTo>
                  <a:lnTo>
                    <a:pt x="164" y="1141"/>
                  </a:lnTo>
                  <a:lnTo>
                    <a:pt x="159" y="1143"/>
                  </a:lnTo>
                  <a:lnTo>
                    <a:pt x="154" y="1146"/>
                  </a:lnTo>
                  <a:lnTo>
                    <a:pt x="148" y="1151"/>
                  </a:lnTo>
                  <a:lnTo>
                    <a:pt x="144" y="1157"/>
                  </a:lnTo>
                  <a:lnTo>
                    <a:pt x="143" y="1161"/>
                  </a:lnTo>
                  <a:lnTo>
                    <a:pt x="142" y="1169"/>
                  </a:lnTo>
                  <a:lnTo>
                    <a:pt x="142" y="1175"/>
                  </a:lnTo>
                  <a:lnTo>
                    <a:pt x="138" y="1180"/>
                  </a:lnTo>
                  <a:lnTo>
                    <a:pt x="135" y="1183"/>
                  </a:lnTo>
                  <a:lnTo>
                    <a:pt x="135" y="1184"/>
                  </a:lnTo>
                  <a:lnTo>
                    <a:pt x="138" y="1182"/>
                  </a:lnTo>
                  <a:lnTo>
                    <a:pt x="140" y="1181"/>
                  </a:lnTo>
                  <a:lnTo>
                    <a:pt x="142" y="1187"/>
                  </a:lnTo>
                  <a:lnTo>
                    <a:pt x="144" y="1197"/>
                  </a:lnTo>
                  <a:lnTo>
                    <a:pt x="145" y="1204"/>
                  </a:lnTo>
                  <a:lnTo>
                    <a:pt x="145" y="1207"/>
                  </a:lnTo>
                  <a:lnTo>
                    <a:pt x="144" y="1210"/>
                  </a:lnTo>
                  <a:lnTo>
                    <a:pt x="139" y="1211"/>
                  </a:lnTo>
                  <a:lnTo>
                    <a:pt x="135" y="1211"/>
                  </a:lnTo>
                  <a:lnTo>
                    <a:pt x="131" y="1212"/>
                  </a:lnTo>
                  <a:lnTo>
                    <a:pt x="133" y="1213"/>
                  </a:lnTo>
                  <a:lnTo>
                    <a:pt x="136" y="1212"/>
                  </a:lnTo>
                  <a:lnTo>
                    <a:pt x="140" y="1215"/>
                  </a:lnTo>
                  <a:lnTo>
                    <a:pt x="145" y="1214"/>
                  </a:lnTo>
                  <a:lnTo>
                    <a:pt x="147" y="1216"/>
                  </a:lnTo>
                  <a:lnTo>
                    <a:pt x="149" y="1219"/>
                  </a:lnTo>
                  <a:lnTo>
                    <a:pt x="156" y="1234"/>
                  </a:lnTo>
                  <a:lnTo>
                    <a:pt x="162" y="1243"/>
                  </a:lnTo>
                  <a:lnTo>
                    <a:pt x="165" y="1249"/>
                  </a:lnTo>
                  <a:lnTo>
                    <a:pt x="164" y="1251"/>
                  </a:lnTo>
                  <a:lnTo>
                    <a:pt x="164" y="1248"/>
                  </a:lnTo>
                  <a:lnTo>
                    <a:pt x="159" y="1247"/>
                  </a:lnTo>
                  <a:lnTo>
                    <a:pt x="156" y="1246"/>
                  </a:lnTo>
                  <a:lnTo>
                    <a:pt x="149" y="1244"/>
                  </a:lnTo>
                  <a:lnTo>
                    <a:pt x="140" y="1240"/>
                  </a:lnTo>
                  <a:lnTo>
                    <a:pt x="131" y="1240"/>
                  </a:lnTo>
                  <a:lnTo>
                    <a:pt x="123" y="1237"/>
                  </a:lnTo>
                  <a:lnTo>
                    <a:pt x="115" y="1233"/>
                  </a:lnTo>
                  <a:lnTo>
                    <a:pt x="99" y="1233"/>
                  </a:lnTo>
                  <a:lnTo>
                    <a:pt x="84" y="1233"/>
                  </a:lnTo>
                  <a:lnTo>
                    <a:pt x="69" y="1233"/>
                  </a:lnTo>
                  <a:lnTo>
                    <a:pt x="60" y="1233"/>
                  </a:lnTo>
                  <a:lnTo>
                    <a:pt x="53" y="1233"/>
                  </a:lnTo>
                  <a:lnTo>
                    <a:pt x="51" y="1232"/>
                  </a:lnTo>
                  <a:lnTo>
                    <a:pt x="52" y="1227"/>
                  </a:lnTo>
                  <a:lnTo>
                    <a:pt x="49" y="1223"/>
                  </a:lnTo>
                  <a:lnTo>
                    <a:pt x="46" y="1220"/>
                  </a:lnTo>
                  <a:lnTo>
                    <a:pt x="42" y="1217"/>
                  </a:lnTo>
                  <a:lnTo>
                    <a:pt x="39" y="1214"/>
                  </a:lnTo>
                  <a:lnTo>
                    <a:pt x="37" y="1209"/>
                  </a:lnTo>
                  <a:lnTo>
                    <a:pt x="39" y="1206"/>
                  </a:lnTo>
                  <a:lnTo>
                    <a:pt x="41" y="1197"/>
                  </a:lnTo>
                  <a:lnTo>
                    <a:pt x="41" y="1193"/>
                  </a:lnTo>
                  <a:lnTo>
                    <a:pt x="39" y="1191"/>
                  </a:lnTo>
                  <a:lnTo>
                    <a:pt x="38" y="1187"/>
                  </a:lnTo>
                  <a:lnTo>
                    <a:pt x="39" y="1185"/>
                  </a:lnTo>
                  <a:lnTo>
                    <a:pt x="41" y="1184"/>
                  </a:lnTo>
                  <a:lnTo>
                    <a:pt x="41" y="1178"/>
                  </a:lnTo>
                  <a:lnTo>
                    <a:pt x="41" y="1171"/>
                  </a:lnTo>
                  <a:lnTo>
                    <a:pt x="39" y="1166"/>
                  </a:lnTo>
                  <a:lnTo>
                    <a:pt x="38" y="1164"/>
                  </a:lnTo>
                  <a:lnTo>
                    <a:pt x="36" y="1162"/>
                  </a:lnTo>
                  <a:lnTo>
                    <a:pt x="34" y="1162"/>
                  </a:lnTo>
                  <a:lnTo>
                    <a:pt x="30" y="1164"/>
                  </a:lnTo>
                  <a:lnTo>
                    <a:pt x="25" y="1164"/>
                  </a:lnTo>
                  <a:lnTo>
                    <a:pt x="22" y="1164"/>
                  </a:lnTo>
                  <a:lnTo>
                    <a:pt x="20" y="1167"/>
                  </a:lnTo>
                  <a:lnTo>
                    <a:pt x="16" y="1170"/>
                  </a:lnTo>
                  <a:lnTo>
                    <a:pt x="13" y="1169"/>
                  </a:lnTo>
                  <a:lnTo>
                    <a:pt x="12" y="1165"/>
                  </a:lnTo>
                  <a:lnTo>
                    <a:pt x="11" y="1162"/>
                  </a:lnTo>
                  <a:lnTo>
                    <a:pt x="10" y="1160"/>
                  </a:lnTo>
                  <a:lnTo>
                    <a:pt x="10" y="1155"/>
                  </a:lnTo>
                  <a:lnTo>
                    <a:pt x="8" y="1149"/>
                  </a:lnTo>
                  <a:lnTo>
                    <a:pt x="6" y="1143"/>
                  </a:lnTo>
                  <a:lnTo>
                    <a:pt x="2" y="1138"/>
                  </a:lnTo>
                  <a:lnTo>
                    <a:pt x="2" y="1133"/>
                  </a:lnTo>
                  <a:lnTo>
                    <a:pt x="1" y="1128"/>
                  </a:lnTo>
                  <a:lnTo>
                    <a:pt x="3" y="1121"/>
                  </a:lnTo>
                  <a:lnTo>
                    <a:pt x="2" y="1117"/>
                  </a:lnTo>
                  <a:lnTo>
                    <a:pt x="0" y="1111"/>
                  </a:lnTo>
                  <a:lnTo>
                    <a:pt x="1" y="1105"/>
                  </a:lnTo>
                  <a:lnTo>
                    <a:pt x="3" y="1102"/>
                  </a:lnTo>
                  <a:lnTo>
                    <a:pt x="3" y="1098"/>
                  </a:lnTo>
                  <a:lnTo>
                    <a:pt x="14" y="1097"/>
                  </a:lnTo>
                  <a:lnTo>
                    <a:pt x="14" y="1092"/>
                  </a:lnTo>
                  <a:lnTo>
                    <a:pt x="16" y="1087"/>
                  </a:lnTo>
                  <a:lnTo>
                    <a:pt x="17" y="1083"/>
                  </a:lnTo>
                  <a:lnTo>
                    <a:pt x="18" y="1082"/>
                  </a:lnTo>
                  <a:lnTo>
                    <a:pt x="23" y="1080"/>
                  </a:lnTo>
                  <a:lnTo>
                    <a:pt x="27" y="1077"/>
                  </a:lnTo>
                  <a:lnTo>
                    <a:pt x="29" y="1075"/>
                  </a:lnTo>
                  <a:lnTo>
                    <a:pt x="31" y="1072"/>
                  </a:lnTo>
                  <a:lnTo>
                    <a:pt x="31" y="1069"/>
                  </a:lnTo>
                  <a:lnTo>
                    <a:pt x="31" y="1066"/>
                  </a:lnTo>
                  <a:lnTo>
                    <a:pt x="31" y="1060"/>
                  </a:lnTo>
                  <a:lnTo>
                    <a:pt x="31" y="1057"/>
                  </a:lnTo>
                  <a:lnTo>
                    <a:pt x="34" y="1055"/>
                  </a:lnTo>
                  <a:lnTo>
                    <a:pt x="39" y="1052"/>
                  </a:lnTo>
                  <a:lnTo>
                    <a:pt x="41" y="1045"/>
                  </a:lnTo>
                  <a:lnTo>
                    <a:pt x="40" y="1040"/>
                  </a:lnTo>
                  <a:lnTo>
                    <a:pt x="37" y="1035"/>
                  </a:lnTo>
                  <a:lnTo>
                    <a:pt x="34" y="1033"/>
                  </a:lnTo>
                  <a:lnTo>
                    <a:pt x="34" y="1028"/>
                  </a:lnTo>
                  <a:lnTo>
                    <a:pt x="35" y="1024"/>
                  </a:lnTo>
                  <a:lnTo>
                    <a:pt x="37" y="1020"/>
                  </a:lnTo>
                  <a:lnTo>
                    <a:pt x="39" y="1014"/>
                  </a:lnTo>
                  <a:lnTo>
                    <a:pt x="39" y="1011"/>
                  </a:lnTo>
                  <a:lnTo>
                    <a:pt x="41" y="1008"/>
                  </a:lnTo>
                  <a:lnTo>
                    <a:pt x="47" y="1003"/>
                  </a:lnTo>
                  <a:lnTo>
                    <a:pt x="49" y="998"/>
                  </a:lnTo>
                  <a:lnTo>
                    <a:pt x="51" y="997"/>
                  </a:lnTo>
                  <a:lnTo>
                    <a:pt x="53" y="997"/>
                  </a:lnTo>
                  <a:lnTo>
                    <a:pt x="53" y="994"/>
                  </a:lnTo>
                  <a:lnTo>
                    <a:pt x="52" y="991"/>
                  </a:lnTo>
                  <a:lnTo>
                    <a:pt x="52" y="988"/>
                  </a:lnTo>
                  <a:lnTo>
                    <a:pt x="52" y="984"/>
                  </a:lnTo>
                  <a:lnTo>
                    <a:pt x="52" y="979"/>
                  </a:lnTo>
                  <a:lnTo>
                    <a:pt x="55" y="978"/>
                  </a:lnTo>
                  <a:lnTo>
                    <a:pt x="59" y="973"/>
                  </a:lnTo>
                  <a:lnTo>
                    <a:pt x="60" y="971"/>
                  </a:lnTo>
                  <a:lnTo>
                    <a:pt x="60" y="968"/>
                  </a:lnTo>
                  <a:lnTo>
                    <a:pt x="59" y="961"/>
                  </a:lnTo>
                  <a:lnTo>
                    <a:pt x="58" y="956"/>
                  </a:lnTo>
                  <a:lnTo>
                    <a:pt x="57" y="954"/>
                  </a:lnTo>
                  <a:lnTo>
                    <a:pt x="55" y="951"/>
                  </a:lnTo>
                  <a:lnTo>
                    <a:pt x="54" y="948"/>
                  </a:lnTo>
                  <a:lnTo>
                    <a:pt x="57" y="946"/>
                  </a:lnTo>
                  <a:lnTo>
                    <a:pt x="60" y="943"/>
                  </a:lnTo>
                  <a:lnTo>
                    <a:pt x="62" y="939"/>
                  </a:lnTo>
                  <a:lnTo>
                    <a:pt x="61" y="935"/>
                  </a:lnTo>
                  <a:lnTo>
                    <a:pt x="58" y="934"/>
                  </a:lnTo>
                  <a:lnTo>
                    <a:pt x="58" y="929"/>
                  </a:lnTo>
                  <a:lnTo>
                    <a:pt x="58" y="922"/>
                  </a:lnTo>
                  <a:lnTo>
                    <a:pt x="60" y="919"/>
                  </a:lnTo>
                  <a:lnTo>
                    <a:pt x="66" y="919"/>
                  </a:lnTo>
                  <a:lnTo>
                    <a:pt x="66" y="915"/>
                  </a:lnTo>
                  <a:lnTo>
                    <a:pt x="71" y="910"/>
                  </a:lnTo>
                  <a:lnTo>
                    <a:pt x="71" y="906"/>
                  </a:lnTo>
                  <a:lnTo>
                    <a:pt x="68" y="903"/>
                  </a:lnTo>
                  <a:lnTo>
                    <a:pt x="65" y="899"/>
                  </a:lnTo>
                  <a:lnTo>
                    <a:pt x="63" y="894"/>
                  </a:lnTo>
                  <a:lnTo>
                    <a:pt x="57" y="893"/>
                  </a:lnTo>
                  <a:lnTo>
                    <a:pt x="49" y="891"/>
                  </a:lnTo>
                  <a:lnTo>
                    <a:pt x="48" y="888"/>
                  </a:lnTo>
                  <a:lnTo>
                    <a:pt x="48" y="885"/>
                  </a:lnTo>
                  <a:lnTo>
                    <a:pt x="52" y="886"/>
                  </a:lnTo>
                  <a:lnTo>
                    <a:pt x="57" y="885"/>
                  </a:lnTo>
                  <a:lnTo>
                    <a:pt x="62" y="885"/>
                  </a:lnTo>
                  <a:lnTo>
                    <a:pt x="64" y="885"/>
                  </a:lnTo>
                  <a:lnTo>
                    <a:pt x="68" y="884"/>
                  </a:lnTo>
                  <a:lnTo>
                    <a:pt x="70" y="886"/>
                  </a:lnTo>
                  <a:lnTo>
                    <a:pt x="74" y="885"/>
                  </a:lnTo>
                  <a:lnTo>
                    <a:pt x="75" y="879"/>
                  </a:lnTo>
                  <a:lnTo>
                    <a:pt x="77" y="876"/>
                  </a:lnTo>
                  <a:lnTo>
                    <a:pt x="77" y="873"/>
                  </a:lnTo>
                  <a:lnTo>
                    <a:pt x="75" y="871"/>
                  </a:lnTo>
                  <a:lnTo>
                    <a:pt x="72" y="870"/>
                  </a:lnTo>
                  <a:lnTo>
                    <a:pt x="56" y="868"/>
                  </a:lnTo>
                  <a:lnTo>
                    <a:pt x="55" y="866"/>
                  </a:lnTo>
                  <a:lnTo>
                    <a:pt x="56" y="861"/>
                  </a:lnTo>
                  <a:lnTo>
                    <a:pt x="57" y="858"/>
                  </a:lnTo>
                  <a:lnTo>
                    <a:pt x="57" y="855"/>
                  </a:lnTo>
                  <a:lnTo>
                    <a:pt x="58" y="854"/>
                  </a:lnTo>
                  <a:lnTo>
                    <a:pt x="60" y="850"/>
                  </a:lnTo>
                  <a:lnTo>
                    <a:pt x="60" y="848"/>
                  </a:lnTo>
                  <a:lnTo>
                    <a:pt x="60" y="844"/>
                  </a:lnTo>
                  <a:lnTo>
                    <a:pt x="57" y="840"/>
                  </a:lnTo>
                  <a:lnTo>
                    <a:pt x="58" y="837"/>
                  </a:lnTo>
                  <a:lnTo>
                    <a:pt x="59" y="835"/>
                  </a:lnTo>
                  <a:lnTo>
                    <a:pt x="58" y="833"/>
                  </a:lnTo>
                  <a:lnTo>
                    <a:pt x="56" y="830"/>
                  </a:lnTo>
                  <a:lnTo>
                    <a:pt x="53" y="826"/>
                  </a:lnTo>
                  <a:lnTo>
                    <a:pt x="53" y="822"/>
                  </a:lnTo>
                  <a:lnTo>
                    <a:pt x="56" y="821"/>
                  </a:lnTo>
                  <a:lnTo>
                    <a:pt x="58" y="820"/>
                  </a:lnTo>
                  <a:lnTo>
                    <a:pt x="58" y="818"/>
                  </a:lnTo>
                  <a:lnTo>
                    <a:pt x="57" y="814"/>
                  </a:lnTo>
                  <a:lnTo>
                    <a:pt x="53" y="813"/>
                  </a:lnTo>
                  <a:lnTo>
                    <a:pt x="49" y="811"/>
                  </a:lnTo>
                  <a:lnTo>
                    <a:pt x="47" y="810"/>
                  </a:lnTo>
                  <a:lnTo>
                    <a:pt x="46" y="806"/>
                  </a:lnTo>
                  <a:lnTo>
                    <a:pt x="47" y="797"/>
                  </a:lnTo>
                  <a:lnTo>
                    <a:pt x="46" y="792"/>
                  </a:lnTo>
                  <a:lnTo>
                    <a:pt x="46" y="789"/>
                  </a:lnTo>
                  <a:lnTo>
                    <a:pt x="47" y="786"/>
                  </a:lnTo>
                  <a:lnTo>
                    <a:pt x="49" y="784"/>
                  </a:lnTo>
                  <a:lnTo>
                    <a:pt x="48" y="779"/>
                  </a:lnTo>
                  <a:lnTo>
                    <a:pt x="46" y="776"/>
                  </a:lnTo>
                  <a:lnTo>
                    <a:pt x="47" y="774"/>
                  </a:lnTo>
                  <a:lnTo>
                    <a:pt x="48" y="773"/>
                  </a:lnTo>
                  <a:lnTo>
                    <a:pt x="49" y="770"/>
                  </a:lnTo>
                  <a:lnTo>
                    <a:pt x="50" y="770"/>
                  </a:lnTo>
                  <a:lnTo>
                    <a:pt x="52" y="771"/>
                  </a:lnTo>
                  <a:lnTo>
                    <a:pt x="55" y="770"/>
                  </a:lnTo>
                  <a:lnTo>
                    <a:pt x="58" y="768"/>
                  </a:lnTo>
                  <a:lnTo>
                    <a:pt x="58" y="766"/>
                  </a:lnTo>
                  <a:lnTo>
                    <a:pt x="58" y="762"/>
                  </a:lnTo>
                  <a:lnTo>
                    <a:pt x="55" y="754"/>
                  </a:lnTo>
                  <a:lnTo>
                    <a:pt x="53" y="749"/>
                  </a:lnTo>
                  <a:lnTo>
                    <a:pt x="53" y="747"/>
                  </a:lnTo>
                  <a:lnTo>
                    <a:pt x="54" y="745"/>
                  </a:lnTo>
                  <a:lnTo>
                    <a:pt x="53" y="738"/>
                  </a:lnTo>
                  <a:lnTo>
                    <a:pt x="54" y="734"/>
                  </a:lnTo>
                  <a:lnTo>
                    <a:pt x="54" y="721"/>
                  </a:lnTo>
                  <a:lnTo>
                    <a:pt x="54" y="716"/>
                  </a:lnTo>
                  <a:lnTo>
                    <a:pt x="52" y="712"/>
                  </a:lnTo>
                  <a:lnTo>
                    <a:pt x="52" y="708"/>
                  </a:lnTo>
                  <a:lnTo>
                    <a:pt x="54" y="705"/>
                  </a:lnTo>
                  <a:lnTo>
                    <a:pt x="55" y="701"/>
                  </a:lnTo>
                  <a:lnTo>
                    <a:pt x="57" y="698"/>
                  </a:lnTo>
                  <a:lnTo>
                    <a:pt x="58" y="696"/>
                  </a:lnTo>
                  <a:lnTo>
                    <a:pt x="60" y="695"/>
                  </a:lnTo>
                  <a:lnTo>
                    <a:pt x="60" y="693"/>
                  </a:lnTo>
                  <a:lnTo>
                    <a:pt x="59" y="692"/>
                  </a:lnTo>
                  <a:lnTo>
                    <a:pt x="57" y="690"/>
                  </a:lnTo>
                  <a:lnTo>
                    <a:pt x="56" y="687"/>
                  </a:lnTo>
                  <a:lnTo>
                    <a:pt x="57" y="685"/>
                  </a:lnTo>
                  <a:lnTo>
                    <a:pt x="58" y="683"/>
                  </a:lnTo>
                  <a:lnTo>
                    <a:pt x="60" y="683"/>
                  </a:lnTo>
                  <a:lnTo>
                    <a:pt x="61" y="680"/>
                  </a:lnTo>
                  <a:lnTo>
                    <a:pt x="62" y="676"/>
                  </a:lnTo>
                  <a:lnTo>
                    <a:pt x="62" y="674"/>
                  </a:lnTo>
                  <a:lnTo>
                    <a:pt x="61" y="672"/>
                  </a:lnTo>
                  <a:lnTo>
                    <a:pt x="60" y="667"/>
                  </a:lnTo>
                  <a:lnTo>
                    <a:pt x="59" y="664"/>
                  </a:lnTo>
                  <a:lnTo>
                    <a:pt x="60" y="663"/>
                  </a:lnTo>
                  <a:lnTo>
                    <a:pt x="62" y="663"/>
                  </a:lnTo>
                  <a:lnTo>
                    <a:pt x="63" y="663"/>
                  </a:lnTo>
                  <a:lnTo>
                    <a:pt x="65" y="663"/>
                  </a:lnTo>
                  <a:lnTo>
                    <a:pt x="65" y="661"/>
                  </a:lnTo>
                  <a:lnTo>
                    <a:pt x="65" y="659"/>
                  </a:lnTo>
                  <a:lnTo>
                    <a:pt x="66" y="658"/>
                  </a:lnTo>
                  <a:lnTo>
                    <a:pt x="68" y="655"/>
                  </a:lnTo>
                  <a:lnTo>
                    <a:pt x="69" y="650"/>
                  </a:lnTo>
                  <a:lnTo>
                    <a:pt x="69" y="646"/>
                  </a:lnTo>
                  <a:lnTo>
                    <a:pt x="69" y="638"/>
                  </a:lnTo>
                  <a:lnTo>
                    <a:pt x="69" y="635"/>
                  </a:lnTo>
                  <a:lnTo>
                    <a:pt x="71" y="633"/>
                  </a:lnTo>
                  <a:lnTo>
                    <a:pt x="73" y="631"/>
                  </a:lnTo>
                  <a:lnTo>
                    <a:pt x="76" y="630"/>
                  </a:lnTo>
                  <a:lnTo>
                    <a:pt x="79" y="628"/>
                  </a:lnTo>
                  <a:lnTo>
                    <a:pt x="84" y="627"/>
                  </a:lnTo>
                  <a:lnTo>
                    <a:pt x="85" y="625"/>
                  </a:lnTo>
                  <a:lnTo>
                    <a:pt x="86" y="622"/>
                  </a:lnTo>
                  <a:lnTo>
                    <a:pt x="87" y="619"/>
                  </a:lnTo>
                  <a:lnTo>
                    <a:pt x="85" y="617"/>
                  </a:lnTo>
                  <a:lnTo>
                    <a:pt x="83" y="616"/>
                  </a:lnTo>
                  <a:lnTo>
                    <a:pt x="82" y="610"/>
                  </a:lnTo>
                  <a:lnTo>
                    <a:pt x="81" y="605"/>
                  </a:lnTo>
                  <a:lnTo>
                    <a:pt x="81" y="599"/>
                  </a:lnTo>
                  <a:lnTo>
                    <a:pt x="79" y="594"/>
                  </a:lnTo>
                  <a:lnTo>
                    <a:pt x="77" y="588"/>
                  </a:lnTo>
                  <a:lnTo>
                    <a:pt x="76" y="583"/>
                  </a:lnTo>
                  <a:lnTo>
                    <a:pt x="77" y="579"/>
                  </a:lnTo>
                  <a:lnTo>
                    <a:pt x="78" y="575"/>
                  </a:lnTo>
                  <a:lnTo>
                    <a:pt x="77" y="573"/>
                  </a:lnTo>
                  <a:lnTo>
                    <a:pt x="76" y="569"/>
                  </a:lnTo>
                  <a:lnTo>
                    <a:pt x="77" y="566"/>
                  </a:lnTo>
                  <a:lnTo>
                    <a:pt x="79" y="562"/>
                  </a:lnTo>
                  <a:lnTo>
                    <a:pt x="79" y="559"/>
                  </a:lnTo>
                  <a:lnTo>
                    <a:pt x="77" y="554"/>
                  </a:lnTo>
                  <a:lnTo>
                    <a:pt x="76" y="551"/>
                  </a:lnTo>
                  <a:lnTo>
                    <a:pt x="77" y="548"/>
                  </a:lnTo>
                  <a:lnTo>
                    <a:pt x="79" y="544"/>
                  </a:lnTo>
                  <a:lnTo>
                    <a:pt x="80" y="543"/>
                  </a:lnTo>
                  <a:lnTo>
                    <a:pt x="80" y="540"/>
                  </a:lnTo>
                  <a:lnTo>
                    <a:pt x="80" y="538"/>
                  </a:lnTo>
                  <a:lnTo>
                    <a:pt x="83" y="537"/>
                  </a:lnTo>
                  <a:lnTo>
                    <a:pt x="85" y="534"/>
                  </a:lnTo>
                  <a:lnTo>
                    <a:pt x="87" y="533"/>
                  </a:lnTo>
                  <a:lnTo>
                    <a:pt x="89" y="533"/>
                  </a:lnTo>
                  <a:lnTo>
                    <a:pt x="90" y="533"/>
                  </a:lnTo>
                  <a:lnTo>
                    <a:pt x="91" y="531"/>
                  </a:lnTo>
                  <a:lnTo>
                    <a:pt x="91" y="529"/>
                  </a:lnTo>
                  <a:lnTo>
                    <a:pt x="94" y="526"/>
                  </a:lnTo>
                  <a:lnTo>
                    <a:pt x="96" y="523"/>
                  </a:lnTo>
                  <a:lnTo>
                    <a:pt x="99" y="523"/>
                  </a:lnTo>
                  <a:lnTo>
                    <a:pt x="101" y="520"/>
                  </a:lnTo>
                  <a:lnTo>
                    <a:pt x="101" y="516"/>
                  </a:lnTo>
                  <a:lnTo>
                    <a:pt x="101" y="513"/>
                  </a:lnTo>
                  <a:lnTo>
                    <a:pt x="102" y="509"/>
                  </a:lnTo>
                  <a:lnTo>
                    <a:pt x="101" y="502"/>
                  </a:lnTo>
                  <a:lnTo>
                    <a:pt x="101" y="499"/>
                  </a:lnTo>
                  <a:lnTo>
                    <a:pt x="99" y="496"/>
                  </a:lnTo>
                  <a:lnTo>
                    <a:pt x="100" y="493"/>
                  </a:lnTo>
                  <a:lnTo>
                    <a:pt x="99" y="491"/>
                  </a:lnTo>
                  <a:lnTo>
                    <a:pt x="97" y="490"/>
                  </a:lnTo>
                  <a:lnTo>
                    <a:pt x="96" y="488"/>
                  </a:lnTo>
                  <a:lnTo>
                    <a:pt x="97" y="487"/>
                  </a:lnTo>
                  <a:lnTo>
                    <a:pt x="99" y="486"/>
                  </a:lnTo>
                  <a:lnTo>
                    <a:pt x="102" y="484"/>
                  </a:lnTo>
                  <a:lnTo>
                    <a:pt x="104" y="475"/>
                  </a:lnTo>
                  <a:lnTo>
                    <a:pt x="104" y="473"/>
                  </a:lnTo>
                  <a:lnTo>
                    <a:pt x="105" y="469"/>
                  </a:lnTo>
                  <a:lnTo>
                    <a:pt x="105" y="468"/>
                  </a:lnTo>
                  <a:lnTo>
                    <a:pt x="106" y="466"/>
                  </a:lnTo>
                  <a:lnTo>
                    <a:pt x="107" y="462"/>
                  </a:lnTo>
                  <a:lnTo>
                    <a:pt x="110" y="459"/>
                  </a:lnTo>
                  <a:lnTo>
                    <a:pt x="111" y="457"/>
                  </a:lnTo>
                  <a:lnTo>
                    <a:pt x="112" y="453"/>
                  </a:lnTo>
                  <a:lnTo>
                    <a:pt x="113" y="452"/>
                  </a:lnTo>
                  <a:lnTo>
                    <a:pt x="114" y="451"/>
                  </a:lnTo>
                  <a:lnTo>
                    <a:pt x="116" y="451"/>
                  </a:lnTo>
                  <a:lnTo>
                    <a:pt x="118" y="450"/>
                  </a:lnTo>
                  <a:lnTo>
                    <a:pt x="119" y="449"/>
                  </a:lnTo>
                  <a:lnTo>
                    <a:pt x="119" y="447"/>
                  </a:lnTo>
                  <a:lnTo>
                    <a:pt x="119" y="443"/>
                  </a:lnTo>
                  <a:lnTo>
                    <a:pt x="118" y="437"/>
                  </a:lnTo>
                  <a:lnTo>
                    <a:pt x="118" y="430"/>
                  </a:lnTo>
                  <a:lnTo>
                    <a:pt x="118" y="425"/>
                  </a:lnTo>
                  <a:lnTo>
                    <a:pt x="120" y="419"/>
                  </a:lnTo>
                  <a:lnTo>
                    <a:pt x="121" y="417"/>
                  </a:lnTo>
                  <a:lnTo>
                    <a:pt x="120" y="415"/>
                  </a:lnTo>
                  <a:lnTo>
                    <a:pt x="120" y="412"/>
                  </a:lnTo>
                  <a:lnTo>
                    <a:pt x="118" y="411"/>
                  </a:lnTo>
                  <a:lnTo>
                    <a:pt x="115" y="412"/>
                  </a:lnTo>
                  <a:lnTo>
                    <a:pt x="113" y="412"/>
                  </a:lnTo>
                  <a:lnTo>
                    <a:pt x="112" y="410"/>
                  </a:lnTo>
                  <a:lnTo>
                    <a:pt x="111" y="406"/>
                  </a:lnTo>
                  <a:lnTo>
                    <a:pt x="111" y="403"/>
                  </a:lnTo>
                  <a:lnTo>
                    <a:pt x="113" y="400"/>
                  </a:lnTo>
                  <a:lnTo>
                    <a:pt x="113" y="397"/>
                  </a:lnTo>
                  <a:lnTo>
                    <a:pt x="113" y="397"/>
                  </a:lnTo>
                  <a:lnTo>
                    <a:pt x="110" y="394"/>
                  </a:lnTo>
                  <a:lnTo>
                    <a:pt x="109" y="388"/>
                  </a:lnTo>
                  <a:lnTo>
                    <a:pt x="109" y="382"/>
                  </a:lnTo>
                  <a:lnTo>
                    <a:pt x="107" y="380"/>
                  </a:lnTo>
                  <a:lnTo>
                    <a:pt x="106" y="376"/>
                  </a:lnTo>
                  <a:lnTo>
                    <a:pt x="104" y="374"/>
                  </a:lnTo>
                  <a:lnTo>
                    <a:pt x="103" y="370"/>
                  </a:lnTo>
                  <a:lnTo>
                    <a:pt x="102" y="367"/>
                  </a:lnTo>
                  <a:lnTo>
                    <a:pt x="103" y="365"/>
                  </a:lnTo>
                  <a:lnTo>
                    <a:pt x="105" y="365"/>
                  </a:lnTo>
                  <a:lnTo>
                    <a:pt x="106" y="362"/>
                  </a:lnTo>
                  <a:lnTo>
                    <a:pt x="105" y="360"/>
                  </a:lnTo>
                  <a:lnTo>
                    <a:pt x="104" y="359"/>
                  </a:lnTo>
                  <a:lnTo>
                    <a:pt x="102" y="359"/>
                  </a:lnTo>
                  <a:lnTo>
                    <a:pt x="100" y="358"/>
                  </a:lnTo>
                  <a:lnTo>
                    <a:pt x="97" y="351"/>
                  </a:lnTo>
                  <a:lnTo>
                    <a:pt x="96" y="348"/>
                  </a:lnTo>
                  <a:lnTo>
                    <a:pt x="96" y="342"/>
                  </a:lnTo>
                  <a:lnTo>
                    <a:pt x="96" y="338"/>
                  </a:lnTo>
                  <a:lnTo>
                    <a:pt x="97" y="335"/>
                  </a:lnTo>
                  <a:lnTo>
                    <a:pt x="97" y="332"/>
                  </a:lnTo>
                  <a:lnTo>
                    <a:pt x="99" y="331"/>
                  </a:lnTo>
                  <a:lnTo>
                    <a:pt x="101" y="331"/>
                  </a:lnTo>
                  <a:lnTo>
                    <a:pt x="102" y="331"/>
                  </a:lnTo>
                  <a:lnTo>
                    <a:pt x="103" y="329"/>
                  </a:lnTo>
                  <a:lnTo>
                    <a:pt x="104" y="327"/>
                  </a:lnTo>
                  <a:lnTo>
                    <a:pt x="104" y="326"/>
                  </a:lnTo>
                  <a:lnTo>
                    <a:pt x="104" y="325"/>
                  </a:lnTo>
                  <a:lnTo>
                    <a:pt x="103" y="323"/>
                  </a:lnTo>
                  <a:lnTo>
                    <a:pt x="104" y="320"/>
                  </a:lnTo>
                  <a:lnTo>
                    <a:pt x="105" y="315"/>
                  </a:lnTo>
                  <a:lnTo>
                    <a:pt x="108" y="308"/>
                  </a:lnTo>
                  <a:lnTo>
                    <a:pt x="109" y="306"/>
                  </a:lnTo>
                  <a:lnTo>
                    <a:pt x="109" y="304"/>
                  </a:lnTo>
                  <a:lnTo>
                    <a:pt x="109" y="303"/>
                  </a:lnTo>
                  <a:lnTo>
                    <a:pt x="111" y="304"/>
                  </a:lnTo>
                  <a:lnTo>
                    <a:pt x="116" y="303"/>
                  </a:lnTo>
                  <a:lnTo>
                    <a:pt x="117" y="300"/>
                  </a:lnTo>
                  <a:lnTo>
                    <a:pt x="118" y="297"/>
                  </a:lnTo>
                  <a:lnTo>
                    <a:pt x="119" y="296"/>
                  </a:lnTo>
                  <a:lnTo>
                    <a:pt x="118" y="294"/>
                  </a:lnTo>
                  <a:lnTo>
                    <a:pt x="116" y="293"/>
                  </a:lnTo>
                  <a:lnTo>
                    <a:pt x="115" y="293"/>
                  </a:lnTo>
                  <a:lnTo>
                    <a:pt x="116" y="290"/>
                  </a:lnTo>
                  <a:lnTo>
                    <a:pt x="116" y="285"/>
                  </a:lnTo>
                  <a:lnTo>
                    <a:pt x="116" y="281"/>
                  </a:lnTo>
                  <a:lnTo>
                    <a:pt x="115" y="273"/>
                  </a:lnTo>
                  <a:lnTo>
                    <a:pt x="113" y="265"/>
                  </a:lnTo>
                  <a:lnTo>
                    <a:pt x="115" y="262"/>
                  </a:lnTo>
                  <a:lnTo>
                    <a:pt x="118" y="258"/>
                  </a:lnTo>
                  <a:lnTo>
                    <a:pt x="120" y="257"/>
                  </a:lnTo>
                  <a:lnTo>
                    <a:pt x="120" y="255"/>
                  </a:lnTo>
                  <a:lnTo>
                    <a:pt x="123" y="245"/>
                  </a:lnTo>
                  <a:lnTo>
                    <a:pt x="123" y="240"/>
                  </a:lnTo>
                  <a:lnTo>
                    <a:pt x="125" y="237"/>
                  </a:lnTo>
                  <a:lnTo>
                    <a:pt x="125" y="232"/>
                  </a:lnTo>
                  <a:lnTo>
                    <a:pt x="129" y="227"/>
                  </a:lnTo>
                  <a:lnTo>
                    <a:pt x="131" y="224"/>
                  </a:lnTo>
                  <a:lnTo>
                    <a:pt x="132" y="223"/>
                  </a:lnTo>
                  <a:lnTo>
                    <a:pt x="133" y="223"/>
                  </a:lnTo>
                  <a:lnTo>
                    <a:pt x="136" y="219"/>
                  </a:lnTo>
                  <a:lnTo>
                    <a:pt x="138" y="216"/>
                  </a:lnTo>
                  <a:lnTo>
                    <a:pt x="140" y="214"/>
                  </a:lnTo>
                  <a:lnTo>
                    <a:pt x="141" y="211"/>
                  </a:lnTo>
                  <a:lnTo>
                    <a:pt x="142" y="208"/>
                  </a:lnTo>
                  <a:lnTo>
                    <a:pt x="144" y="202"/>
                  </a:lnTo>
                  <a:lnTo>
                    <a:pt x="146" y="197"/>
                  </a:lnTo>
                  <a:lnTo>
                    <a:pt x="148" y="195"/>
                  </a:lnTo>
                  <a:lnTo>
                    <a:pt x="150" y="190"/>
                  </a:lnTo>
                  <a:lnTo>
                    <a:pt x="151" y="186"/>
                  </a:lnTo>
                  <a:lnTo>
                    <a:pt x="154" y="185"/>
                  </a:lnTo>
                  <a:lnTo>
                    <a:pt x="156" y="185"/>
                  </a:lnTo>
                  <a:lnTo>
                    <a:pt x="157" y="186"/>
                  </a:lnTo>
                  <a:lnTo>
                    <a:pt x="159" y="186"/>
                  </a:lnTo>
                  <a:lnTo>
                    <a:pt x="161" y="184"/>
                  </a:lnTo>
                  <a:lnTo>
                    <a:pt x="165" y="182"/>
                  </a:lnTo>
                  <a:lnTo>
                    <a:pt x="167" y="182"/>
                  </a:lnTo>
                  <a:lnTo>
                    <a:pt x="168" y="180"/>
                  </a:lnTo>
                  <a:lnTo>
                    <a:pt x="168" y="176"/>
                  </a:lnTo>
                  <a:lnTo>
                    <a:pt x="166" y="174"/>
                  </a:lnTo>
                  <a:lnTo>
                    <a:pt x="163" y="169"/>
                  </a:lnTo>
                  <a:lnTo>
                    <a:pt x="160" y="164"/>
                  </a:lnTo>
                  <a:lnTo>
                    <a:pt x="159" y="163"/>
                  </a:lnTo>
                  <a:lnTo>
                    <a:pt x="159" y="160"/>
                  </a:lnTo>
                  <a:lnTo>
                    <a:pt x="160" y="158"/>
                  </a:lnTo>
                  <a:lnTo>
                    <a:pt x="161" y="155"/>
                  </a:lnTo>
                  <a:lnTo>
                    <a:pt x="165" y="151"/>
                  </a:lnTo>
                  <a:lnTo>
                    <a:pt x="165" y="148"/>
                  </a:lnTo>
                  <a:lnTo>
                    <a:pt x="162" y="136"/>
                  </a:lnTo>
                  <a:lnTo>
                    <a:pt x="161" y="133"/>
                  </a:lnTo>
                  <a:lnTo>
                    <a:pt x="159" y="128"/>
                  </a:lnTo>
                  <a:lnTo>
                    <a:pt x="159" y="125"/>
                  </a:lnTo>
                  <a:lnTo>
                    <a:pt x="161" y="118"/>
                  </a:lnTo>
                  <a:lnTo>
                    <a:pt x="162" y="116"/>
                  </a:lnTo>
                  <a:lnTo>
                    <a:pt x="164" y="115"/>
                  </a:lnTo>
                  <a:lnTo>
                    <a:pt x="165" y="115"/>
                  </a:lnTo>
                  <a:lnTo>
                    <a:pt x="166" y="113"/>
                  </a:lnTo>
                  <a:lnTo>
                    <a:pt x="165" y="112"/>
                  </a:lnTo>
                  <a:lnTo>
                    <a:pt x="164" y="111"/>
                  </a:lnTo>
                  <a:lnTo>
                    <a:pt x="164" y="107"/>
                  </a:lnTo>
                  <a:lnTo>
                    <a:pt x="161" y="107"/>
                  </a:lnTo>
                  <a:lnTo>
                    <a:pt x="160" y="104"/>
                  </a:lnTo>
                  <a:lnTo>
                    <a:pt x="160" y="101"/>
                  </a:lnTo>
                  <a:lnTo>
                    <a:pt x="162" y="98"/>
                  </a:lnTo>
                  <a:lnTo>
                    <a:pt x="164" y="96"/>
                  </a:lnTo>
                  <a:lnTo>
                    <a:pt x="165" y="95"/>
                  </a:lnTo>
                  <a:lnTo>
                    <a:pt x="167" y="93"/>
                  </a:lnTo>
                  <a:lnTo>
                    <a:pt x="168" y="91"/>
                  </a:lnTo>
                  <a:lnTo>
                    <a:pt x="170" y="89"/>
                  </a:lnTo>
                  <a:lnTo>
                    <a:pt x="176" y="86"/>
                  </a:lnTo>
                  <a:lnTo>
                    <a:pt x="182" y="84"/>
                  </a:lnTo>
                  <a:lnTo>
                    <a:pt x="192" y="79"/>
                  </a:lnTo>
                  <a:lnTo>
                    <a:pt x="199" y="77"/>
                  </a:lnTo>
                  <a:lnTo>
                    <a:pt x="200" y="74"/>
                  </a:lnTo>
                  <a:lnTo>
                    <a:pt x="200" y="73"/>
                  </a:lnTo>
                  <a:lnTo>
                    <a:pt x="203" y="63"/>
                  </a:lnTo>
                  <a:lnTo>
                    <a:pt x="207" y="49"/>
                  </a:lnTo>
                  <a:lnTo>
                    <a:pt x="210" y="41"/>
                  </a:lnTo>
                  <a:lnTo>
                    <a:pt x="204" y="35"/>
                  </a:lnTo>
                  <a:lnTo>
                    <a:pt x="205" y="33"/>
                  </a:lnTo>
                  <a:lnTo>
                    <a:pt x="208" y="28"/>
                  </a:lnTo>
                  <a:lnTo>
                    <a:pt x="209" y="25"/>
                  </a:lnTo>
                  <a:lnTo>
                    <a:pt x="211" y="24"/>
                  </a:lnTo>
                  <a:lnTo>
                    <a:pt x="217" y="21"/>
                  </a:lnTo>
                  <a:lnTo>
                    <a:pt x="217" y="18"/>
                  </a:lnTo>
                  <a:lnTo>
                    <a:pt x="218" y="16"/>
                  </a:lnTo>
                  <a:lnTo>
                    <a:pt x="219" y="14"/>
                  </a:lnTo>
                  <a:lnTo>
                    <a:pt x="222" y="13"/>
                  </a:lnTo>
                  <a:lnTo>
                    <a:pt x="226" y="11"/>
                  </a:lnTo>
                  <a:lnTo>
                    <a:pt x="230" y="10"/>
                  </a:lnTo>
                  <a:lnTo>
                    <a:pt x="232" y="8"/>
                  </a:lnTo>
                  <a:lnTo>
                    <a:pt x="233" y="4"/>
                  </a:lnTo>
                  <a:lnTo>
                    <a:pt x="235" y="0"/>
                  </a:lnTo>
                  <a:lnTo>
                    <a:pt x="235" y="0"/>
                  </a:lnTo>
                  <a:lnTo>
                    <a:pt x="236" y="0"/>
                  </a:lnTo>
                  <a:lnTo>
                    <a:pt x="239" y="0"/>
                  </a:lnTo>
                  <a:lnTo>
                    <a:pt x="240" y="2"/>
                  </a:lnTo>
                  <a:lnTo>
                    <a:pt x="247" y="7"/>
                  </a:lnTo>
                  <a:lnTo>
                    <a:pt x="249" y="9"/>
                  </a:lnTo>
                  <a:lnTo>
                    <a:pt x="252" y="10"/>
                  </a:lnTo>
                  <a:lnTo>
                    <a:pt x="258" y="9"/>
                  </a:lnTo>
                  <a:lnTo>
                    <a:pt x="258" y="9"/>
                  </a:lnTo>
                  <a:lnTo>
                    <a:pt x="272" y="9"/>
                  </a:lnTo>
                  <a:lnTo>
                    <a:pt x="274" y="10"/>
                  </a:lnTo>
                  <a:lnTo>
                    <a:pt x="279" y="11"/>
                  </a:lnTo>
                  <a:lnTo>
                    <a:pt x="282" y="12"/>
                  </a:lnTo>
                  <a:lnTo>
                    <a:pt x="283" y="13"/>
                  </a:lnTo>
                  <a:lnTo>
                    <a:pt x="286" y="14"/>
                  </a:lnTo>
                  <a:lnTo>
                    <a:pt x="290" y="19"/>
                  </a:lnTo>
                  <a:lnTo>
                    <a:pt x="291" y="23"/>
                  </a:lnTo>
                  <a:lnTo>
                    <a:pt x="292" y="26"/>
                  </a:lnTo>
                  <a:lnTo>
                    <a:pt x="294" y="32"/>
                  </a:lnTo>
                  <a:lnTo>
                    <a:pt x="296" y="35"/>
                  </a:lnTo>
                  <a:lnTo>
                    <a:pt x="296" y="33"/>
                  </a:lnTo>
                  <a:lnTo>
                    <a:pt x="298" y="27"/>
                  </a:lnTo>
                  <a:lnTo>
                    <a:pt x="299" y="23"/>
                  </a:lnTo>
                  <a:lnTo>
                    <a:pt x="302" y="19"/>
                  </a:lnTo>
                  <a:lnTo>
                    <a:pt x="307" y="9"/>
                  </a:lnTo>
                  <a:lnTo>
                    <a:pt x="309" y="7"/>
                  </a:lnTo>
                  <a:lnTo>
                    <a:pt x="310" y="6"/>
                  </a:lnTo>
                  <a:lnTo>
                    <a:pt x="312" y="6"/>
                  </a:lnTo>
                  <a:lnTo>
                    <a:pt x="313" y="7"/>
                  </a:lnTo>
                  <a:lnTo>
                    <a:pt x="315" y="7"/>
                  </a:lnTo>
                  <a:lnTo>
                    <a:pt x="316" y="6"/>
                  </a:lnTo>
                  <a:lnTo>
                    <a:pt x="329" y="6"/>
                  </a:lnTo>
                  <a:lnTo>
                    <a:pt x="343" y="6"/>
                  </a:lnTo>
                  <a:lnTo>
                    <a:pt x="343" y="6"/>
                  </a:lnTo>
                  <a:lnTo>
                    <a:pt x="344" y="8"/>
                  </a:lnTo>
                  <a:lnTo>
                    <a:pt x="346" y="12"/>
                  </a:lnTo>
                  <a:lnTo>
                    <a:pt x="349" y="1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4" name="Freeform 1154">
              <a:extLst>
                <a:ext uri="{FF2B5EF4-FFF2-40B4-BE49-F238E27FC236}">
                  <a16:creationId xmlns:a16="http://schemas.microsoft.com/office/drawing/2014/main" id="{B6CAB4CE-9EA9-1772-50E1-3603249ED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0535" y="12545522"/>
              <a:ext cx="38468" cy="16487"/>
            </a:xfrm>
            <a:custGeom>
              <a:avLst/>
              <a:gdLst>
                <a:gd name="T0" fmla="*/ 6 w 31"/>
                <a:gd name="T1" fmla="*/ 0 h 12"/>
                <a:gd name="T2" fmla="*/ 10 w 31"/>
                <a:gd name="T3" fmla="*/ 1 h 12"/>
                <a:gd name="T4" fmla="*/ 17 w 31"/>
                <a:gd name="T5" fmla="*/ 1 h 12"/>
                <a:gd name="T6" fmla="*/ 21 w 31"/>
                <a:gd name="T7" fmla="*/ 1 h 12"/>
                <a:gd name="T8" fmla="*/ 22 w 31"/>
                <a:gd name="T9" fmla="*/ 1 h 12"/>
                <a:gd name="T10" fmla="*/ 23 w 31"/>
                <a:gd name="T11" fmla="*/ 1 h 12"/>
                <a:gd name="T12" fmla="*/ 28 w 31"/>
                <a:gd name="T13" fmla="*/ 1 h 12"/>
                <a:gd name="T14" fmla="*/ 30 w 31"/>
                <a:gd name="T15" fmla="*/ 1 h 12"/>
                <a:gd name="T16" fmla="*/ 29 w 31"/>
                <a:gd name="T17" fmla="*/ 3 h 12"/>
                <a:gd name="T18" fmla="*/ 25 w 31"/>
                <a:gd name="T19" fmla="*/ 6 h 12"/>
                <a:gd name="T20" fmla="*/ 23 w 31"/>
                <a:gd name="T21" fmla="*/ 4 h 12"/>
                <a:gd name="T22" fmla="*/ 14 w 31"/>
                <a:gd name="T23" fmla="*/ 4 h 12"/>
                <a:gd name="T24" fmla="*/ 9 w 31"/>
                <a:gd name="T25" fmla="*/ 7 h 12"/>
                <a:gd name="T26" fmla="*/ 8 w 31"/>
                <a:gd name="T27" fmla="*/ 7 h 12"/>
                <a:gd name="T28" fmla="*/ 4 w 31"/>
                <a:gd name="T29" fmla="*/ 11 h 12"/>
                <a:gd name="T30" fmla="*/ 1 w 31"/>
                <a:gd name="T31" fmla="*/ 8 h 12"/>
                <a:gd name="T32" fmla="*/ 0 w 31"/>
                <a:gd name="T33" fmla="*/ 6 h 12"/>
                <a:gd name="T34" fmla="*/ 2 w 31"/>
                <a:gd name="T35" fmla="*/ 3 h 12"/>
                <a:gd name="T36" fmla="*/ 4 w 31"/>
                <a:gd name="T37" fmla="*/ 3 h 12"/>
                <a:gd name="T38" fmla="*/ 6 w 31"/>
                <a:gd name="T39" fmla="*/ 2 h 12"/>
                <a:gd name="T40" fmla="*/ 6 w 31"/>
                <a:gd name="T4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12">
                  <a:moveTo>
                    <a:pt x="6" y="0"/>
                  </a:moveTo>
                  <a:lnTo>
                    <a:pt x="10" y="1"/>
                  </a:lnTo>
                  <a:lnTo>
                    <a:pt x="17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29" y="3"/>
                  </a:lnTo>
                  <a:lnTo>
                    <a:pt x="25" y="6"/>
                  </a:lnTo>
                  <a:lnTo>
                    <a:pt x="23" y="4"/>
                  </a:lnTo>
                  <a:lnTo>
                    <a:pt x="14" y="4"/>
                  </a:lnTo>
                  <a:lnTo>
                    <a:pt x="9" y="7"/>
                  </a:lnTo>
                  <a:lnTo>
                    <a:pt x="8" y="7"/>
                  </a:lnTo>
                  <a:lnTo>
                    <a:pt x="4" y="11"/>
                  </a:lnTo>
                  <a:lnTo>
                    <a:pt x="1" y="8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3"/>
                  </a:lnTo>
                  <a:lnTo>
                    <a:pt x="6" y="2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5" name="Freeform 1156">
              <a:extLst>
                <a:ext uri="{FF2B5EF4-FFF2-40B4-BE49-F238E27FC236}">
                  <a16:creationId xmlns:a16="http://schemas.microsoft.com/office/drawing/2014/main" id="{63A99224-B61E-7EE5-96D1-77452E62A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4946" y="11627827"/>
              <a:ext cx="10990" cy="10990"/>
            </a:xfrm>
            <a:custGeom>
              <a:avLst/>
              <a:gdLst>
                <a:gd name="T0" fmla="*/ 7 w 8"/>
                <a:gd name="T1" fmla="*/ 4 h 7"/>
                <a:gd name="T2" fmla="*/ 7 w 8"/>
                <a:gd name="T3" fmla="*/ 6 h 7"/>
                <a:gd name="T4" fmla="*/ 6 w 8"/>
                <a:gd name="T5" fmla="*/ 6 h 7"/>
                <a:gd name="T6" fmla="*/ 2 w 8"/>
                <a:gd name="T7" fmla="*/ 4 h 7"/>
                <a:gd name="T8" fmla="*/ 0 w 8"/>
                <a:gd name="T9" fmla="*/ 1 h 7"/>
                <a:gd name="T10" fmla="*/ 0 w 8"/>
                <a:gd name="T11" fmla="*/ 0 h 7"/>
                <a:gd name="T12" fmla="*/ 4 w 8"/>
                <a:gd name="T13" fmla="*/ 1 h 7"/>
                <a:gd name="T14" fmla="*/ 6 w 8"/>
                <a:gd name="T15" fmla="*/ 3 h 7"/>
                <a:gd name="T16" fmla="*/ 7 w 8"/>
                <a:gd name="T17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7">
                  <a:moveTo>
                    <a:pt x="7" y="4"/>
                  </a:moveTo>
                  <a:lnTo>
                    <a:pt x="7" y="6"/>
                  </a:lnTo>
                  <a:lnTo>
                    <a:pt x="6" y="6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1"/>
                  </a:lnTo>
                  <a:lnTo>
                    <a:pt x="6" y="3"/>
                  </a:lnTo>
                  <a:lnTo>
                    <a:pt x="7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6" name="Freeform 1158">
              <a:extLst>
                <a:ext uri="{FF2B5EF4-FFF2-40B4-BE49-F238E27FC236}">
                  <a16:creationId xmlns:a16="http://schemas.microsoft.com/office/drawing/2014/main" id="{484694A7-0FD3-3B9B-C690-031101263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6224" y="9440740"/>
              <a:ext cx="10990" cy="10990"/>
            </a:xfrm>
            <a:custGeom>
              <a:avLst/>
              <a:gdLst>
                <a:gd name="T0" fmla="*/ 6 w 7"/>
                <a:gd name="T1" fmla="*/ 6 h 8"/>
                <a:gd name="T2" fmla="*/ 6 w 7"/>
                <a:gd name="T3" fmla="*/ 7 h 8"/>
                <a:gd name="T4" fmla="*/ 4 w 7"/>
                <a:gd name="T5" fmla="*/ 6 h 8"/>
                <a:gd name="T6" fmla="*/ 2 w 7"/>
                <a:gd name="T7" fmla="*/ 4 h 8"/>
                <a:gd name="T8" fmla="*/ 0 w 7"/>
                <a:gd name="T9" fmla="*/ 3 h 8"/>
                <a:gd name="T10" fmla="*/ 1 w 7"/>
                <a:gd name="T11" fmla="*/ 1 h 8"/>
                <a:gd name="T12" fmla="*/ 1 w 7"/>
                <a:gd name="T13" fmla="*/ 0 h 8"/>
                <a:gd name="T14" fmla="*/ 3 w 7"/>
                <a:gd name="T15" fmla="*/ 2 h 8"/>
                <a:gd name="T16" fmla="*/ 5 w 7"/>
                <a:gd name="T17" fmla="*/ 5 h 8"/>
                <a:gd name="T18" fmla="*/ 6 w 7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lnTo>
                    <a:pt x="6" y="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7" name="Freeform 1159">
              <a:extLst>
                <a:ext uri="{FF2B5EF4-FFF2-40B4-BE49-F238E27FC236}">
                  <a16:creationId xmlns:a16="http://schemas.microsoft.com/office/drawing/2014/main" id="{76167047-C83E-DE0E-3495-A0F37EBFF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6224" y="9440740"/>
              <a:ext cx="10990" cy="10990"/>
            </a:xfrm>
            <a:custGeom>
              <a:avLst/>
              <a:gdLst>
                <a:gd name="T0" fmla="*/ 6 w 7"/>
                <a:gd name="T1" fmla="*/ 6 h 8"/>
                <a:gd name="T2" fmla="*/ 6 w 7"/>
                <a:gd name="T3" fmla="*/ 7 h 8"/>
                <a:gd name="T4" fmla="*/ 4 w 7"/>
                <a:gd name="T5" fmla="*/ 6 h 8"/>
                <a:gd name="T6" fmla="*/ 2 w 7"/>
                <a:gd name="T7" fmla="*/ 4 h 8"/>
                <a:gd name="T8" fmla="*/ 0 w 7"/>
                <a:gd name="T9" fmla="*/ 3 h 8"/>
                <a:gd name="T10" fmla="*/ 1 w 7"/>
                <a:gd name="T11" fmla="*/ 1 h 8"/>
                <a:gd name="T12" fmla="*/ 1 w 7"/>
                <a:gd name="T13" fmla="*/ 0 h 8"/>
                <a:gd name="T14" fmla="*/ 3 w 7"/>
                <a:gd name="T15" fmla="*/ 2 h 8"/>
                <a:gd name="T16" fmla="*/ 5 w 7"/>
                <a:gd name="T17" fmla="*/ 5 h 8"/>
                <a:gd name="T18" fmla="*/ 6 w 7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6" y="6"/>
                  </a:moveTo>
                  <a:lnTo>
                    <a:pt x="6" y="7"/>
                  </a:lnTo>
                  <a:lnTo>
                    <a:pt x="4" y="6"/>
                  </a:lnTo>
                  <a:lnTo>
                    <a:pt x="2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6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8" name="Freeform 1160">
              <a:extLst>
                <a:ext uri="{FF2B5EF4-FFF2-40B4-BE49-F238E27FC236}">
                  <a16:creationId xmlns:a16="http://schemas.microsoft.com/office/drawing/2014/main" id="{586C7413-7AC5-06C8-E2E2-65B71415D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859" y="9413263"/>
              <a:ext cx="10990" cy="10990"/>
            </a:xfrm>
            <a:custGeom>
              <a:avLst/>
              <a:gdLst>
                <a:gd name="T0" fmla="*/ 4 w 7"/>
                <a:gd name="T1" fmla="*/ 7 h 9"/>
                <a:gd name="T2" fmla="*/ 3 w 7"/>
                <a:gd name="T3" fmla="*/ 8 h 9"/>
                <a:gd name="T4" fmla="*/ 1 w 7"/>
                <a:gd name="T5" fmla="*/ 7 h 9"/>
                <a:gd name="T6" fmla="*/ 0 w 7"/>
                <a:gd name="T7" fmla="*/ 5 h 9"/>
                <a:gd name="T8" fmla="*/ 0 w 7"/>
                <a:gd name="T9" fmla="*/ 0 h 9"/>
                <a:gd name="T10" fmla="*/ 1 w 7"/>
                <a:gd name="T11" fmla="*/ 0 h 9"/>
                <a:gd name="T12" fmla="*/ 4 w 7"/>
                <a:gd name="T13" fmla="*/ 3 h 9"/>
                <a:gd name="T14" fmla="*/ 6 w 7"/>
                <a:gd name="T15" fmla="*/ 5 h 9"/>
                <a:gd name="T16" fmla="*/ 4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3"/>
                  </a:lnTo>
                  <a:lnTo>
                    <a:pt x="6" y="5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89" name="Freeform 1161">
              <a:extLst>
                <a:ext uri="{FF2B5EF4-FFF2-40B4-BE49-F238E27FC236}">
                  <a16:creationId xmlns:a16="http://schemas.microsoft.com/office/drawing/2014/main" id="{77052810-8FDD-C6C6-F45F-0CF33F923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3859" y="9413263"/>
              <a:ext cx="10990" cy="10990"/>
            </a:xfrm>
            <a:custGeom>
              <a:avLst/>
              <a:gdLst>
                <a:gd name="T0" fmla="*/ 4 w 7"/>
                <a:gd name="T1" fmla="*/ 7 h 9"/>
                <a:gd name="T2" fmla="*/ 3 w 7"/>
                <a:gd name="T3" fmla="*/ 8 h 9"/>
                <a:gd name="T4" fmla="*/ 1 w 7"/>
                <a:gd name="T5" fmla="*/ 7 h 9"/>
                <a:gd name="T6" fmla="*/ 0 w 7"/>
                <a:gd name="T7" fmla="*/ 5 h 9"/>
                <a:gd name="T8" fmla="*/ 0 w 7"/>
                <a:gd name="T9" fmla="*/ 0 h 9"/>
                <a:gd name="T10" fmla="*/ 1 w 7"/>
                <a:gd name="T11" fmla="*/ 0 h 9"/>
                <a:gd name="T12" fmla="*/ 4 w 7"/>
                <a:gd name="T13" fmla="*/ 3 h 9"/>
                <a:gd name="T14" fmla="*/ 6 w 7"/>
                <a:gd name="T15" fmla="*/ 5 h 9"/>
                <a:gd name="T16" fmla="*/ 4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3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3"/>
                  </a:lnTo>
                  <a:lnTo>
                    <a:pt x="6" y="5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0" name="Freeform 1162">
              <a:extLst>
                <a:ext uri="{FF2B5EF4-FFF2-40B4-BE49-F238E27FC236}">
                  <a16:creationId xmlns:a16="http://schemas.microsoft.com/office/drawing/2014/main" id="{89C607CB-42B6-D860-0946-5D55BEF1BB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1974" y="9226426"/>
              <a:ext cx="5493" cy="5497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1 w 4"/>
                <a:gd name="T5" fmla="*/ 1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3 w 4"/>
                <a:gd name="T15" fmla="*/ 0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1" name="Freeform 1163">
              <a:extLst>
                <a:ext uri="{FF2B5EF4-FFF2-40B4-BE49-F238E27FC236}">
                  <a16:creationId xmlns:a16="http://schemas.microsoft.com/office/drawing/2014/main" id="{40BC3327-5A3D-4159-703B-E5B1DEEBF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1974" y="9226426"/>
              <a:ext cx="5493" cy="5497"/>
            </a:xfrm>
            <a:custGeom>
              <a:avLst/>
              <a:gdLst>
                <a:gd name="T0" fmla="*/ 1 w 4"/>
                <a:gd name="T1" fmla="*/ 1 h 2"/>
                <a:gd name="T2" fmla="*/ 1 w 4"/>
                <a:gd name="T3" fmla="*/ 1 h 2"/>
                <a:gd name="T4" fmla="*/ 1 w 4"/>
                <a:gd name="T5" fmla="*/ 1 h 2"/>
                <a:gd name="T6" fmla="*/ 0 w 4"/>
                <a:gd name="T7" fmla="*/ 0 h 2"/>
                <a:gd name="T8" fmla="*/ 0 w 4"/>
                <a:gd name="T9" fmla="*/ 0 h 2"/>
                <a:gd name="T10" fmla="*/ 0 w 4"/>
                <a:gd name="T11" fmla="*/ 0 h 2"/>
                <a:gd name="T12" fmla="*/ 0 w 4"/>
                <a:gd name="T13" fmla="*/ 0 h 2"/>
                <a:gd name="T14" fmla="*/ 3 w 4"/>
                <a:gd name="T15" fmla="*/ 0 h 2"/>
                <a:gd name="T16" fmla="*/ 3 w 4"/>
                <a:gd name="T17" fmla="*/ 0 h 2"/>
                <a:gd name="T18" fmla="*/ 2 w 4"/>
                <a:gd name="T19" fmla="*/ 1 h 2"/>
                <a:gd name="T20" fmla="*/ 1 w 4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2" name="Freeform 1164">
              <a:extLst>
                <a:ext uri="{FF2B5EF4-FFF2-40B4-BE49-F238E27FC236}">
                  <a16:creationId xmlns:a16="http://schemas.microsoft.com/office/drawing/2014/main" id="{AEAE7D08-2526-4A78-618B-875BD20A9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2708" y="10330962"/>
              <a:ext cx="483577" cy="549519"/>
            </a:xfrm>
            <a:custGeom>
              <a:avLst/>
              <a:gdLst>
                <a:gd name="T0" fmla="*/ 337 w 389"/>
                <a:gd name="T1" fmla="*/ 315 h 439"/>
                <a:gd name="T2" fmla="*/ 252 w 389"/>
                <a:gd name="T3" fmla="*/ 327 h 439"/>
                <a:gd name="T4" fmla="*/ 235 w 389"/>
                <a:gd name="T5" fmla="*/ 376 h 439"/>
                <a:gd name="T6" fmla="*/ 220 w 389"/>
                <a:gd name="T7" fmla="*/ 413 h 439"/>
                <a:gd name="T8" fmla="*/ 187 w 389"/>
                <a:gd name="T9" fmla="*/ 408 h 439"/>
                <a:gd name="T10" fmla="*/ 172 w 389"/>
                <a:gd name="T11" fmla="*/ 428 h 439"/>
                <a:gd name="T12" fmla="*/ 160 w 389"/>
                <a:gd name="T13" fmla="*/ 415 h 439"/>
                <a:gd name="T14" fmla="*/ 132 w 389"/>
                <a:gd name="T15" fmla="*/ 410 h 439"/>
                <a:gd name="T16" fmla="*/ 109 w 389"/>
                <a:gd name="T17" fmla="*/ 401 h 439"/>
                <a:gd name="T18" fmla="*/ 93 w 389"/>
                <a:gd name="T19" fmla="*/ 415 h 439"/>
                <a:gd name="T20" fmla="*/ 79 w 389"/>
                <a:gd name="T21" fmla="*/ 434 h 439"/>
                <a:gd name="T22" fmla="*/ 56 w 389"/>
                <a:gd name="T23" fmla="*/ 436 h 439"/>
                <a:gd name="T24" fmla="*/ 53 w 389"/>
                <a:gd name="T25" fmla="*/ 414 h 439"/>
                <a:gd name="T26" fmla="*/ 46 w 389"/>
                <a:gd name="T27" fmla="*/ 384 h 439"/>
                <a:gd name="T28" fmla="*/ 34 w 389"/>
                <a:gd name="T29" fmla="*/ 363 h 439"/>
                <a:gd name="T30" fmla="*/ 28 w 389"/>
                <a:gd name="T31" fmla="*/ 352 h 439"/>
                <a:gd name="T32" fmla="*/ 29 w 389"/>
                <a:gd name="T33" fmla="*/ 341 h 439"/>
                <a:gd name="T34" fmla="*/ 34 w 389"/>
                <a:gd name="T35" fmla="*/ 324 h 439"/>
                <a:gd name="T36" fmla="*/ 30 w 389"/>
                <a:gd name="T37" fmla="*/ 314 h 439"/>
                <a:gd name="T38" fmla="*/ 19 w 389"/>
                <a:gd name="T39" fmla="*/ 294 h 439"/>
                <a:gd name="T40" fmla="*/ 17 w 389"/>
                <a:gd name="T41" fmla="*/ 275 h 439"/>
                <a:gd name="T42" fmla="*/ 4 w 389"/>
                <a:gd name="T43" fmla="*/ 255 h 439"/>
                <a:gd name="T44" fmla="*/ 0 w 389"/>
                <a:gd name="T45" fmla="*/ 245 h 439"/>
                <a:gd name="T46" fmla="*/ 16 w 389"/>
                <a:gd name="T47" fmla="*/ 229 h 439"/>
                <a:gd name="T48" fmla="*/ 25 w 389"/>
                <a:gd name="T49" fmla="*/ 217 h 439"/>
                <a:gd name="T50" fmla="*/ 13 w 389"/>
                <a:gd name="T51" fmla="*/ 210 h 439"/>
                <a:gd name="T52" fmla="*/ 14 w 389"/>
                <a:gd name="T53" fmla="*/ 179 h 439"/>
                <a:gd name="T54" fmla="*/ 12 w 389"/>
                <a:gd name="T55" fmla="*/ 159 h 439"/>
                <a:gd name="T56" fmla="*/ 21 w 389"/>
                <a:gd name="T57" fmla="*/ 147 h 439"/>
                <a:gd name="T58" fmla="*/ 18 w 389"/>
                <a:gd name="T59" fmla="*/ 129 h 439"/>
                <a:gd name="T60" fmla="*/ 22 w 389"/>
                <a:gd name="T61" fmla="*/ 101 h 439"/>
                <a:gd name="T62" fmla="*/ 26 w 389"/>
                <a:gd name="T63" fmla="*/ 83 h 439"/>
                <a:gd name="T64" fmla="*/ 1 w 389"/>
                <a:gd name="T65" fmla="*/ 41 h 439"/>
                <a:gd name="T66" fmla="*/ 29 w 389"/>
                <a:gd name="T67" fmla="*/ 46 h 439"/>
                <a:gd name="T68" fmla="*/ 47 w 389"/>
                <a:gd name="T69" fmla="*/ 35 h 439"/>
                <a:gd name="T70" fmla="*/ 66 w 389"/>
                <a:gd name="T71" fmla="*/ 26 h 439"/>
                <a:gd name="T72" fmla="*/ 97 w 389"/>
                <a:gd name="T73" fmla="*/ 6 h 439"/>
                <a:gd name="T74" fmla="*/ 131 w 389"/>
                <a:gd name="T75" fmla="*/ 3 h 439"/>
                <a:gd name="T76" fmla="*/ 138 w 389"/>
                <a:gd name="T77" fmla="*/ 11 h 439"/>
                <a:gd name="T78" fmla="*/ 135 w 389"/>
                <a:gd name="T79" fmla="*/ 32 h 439"/>
                <a:gd name="T80" fmla="*/ 137 w 389"/>
                <a:gd name="T81" fmla="*/ 52 h 439"/>
                <a:gd name="T82" fmla="*/ 142 w 389"/>
                <a:gd name="T83" fmla="*/ 66 h 439"/>
                <a:gd name="T84" fmla="*/ 148 w 389"/>
                <a:gd name="T85" fmla="*/ 72 h 439"/>
                <a:gd name="T86" fmla="*/ 164 w 389"/>
                <a:gd name="T87" fmla="*/ 83 h 439"/>
                <a:gd name="T88" fmla="*/ 190 w 389"/>
                <a:gd name="T89" fmla="*/ 90 h 439"/>
                <a:gd name="T90" fmla="*/ 208 w 389"/>
                <a:gd name="T91" fmla="*/ 95 h 439"/>
                <a:gd name="T92" fmla="*/ 222 w 389"/>
                <a:gd name="T93" fmla="*/ 106 h 439"/>
                <a:gd name="T94" fmla="*/ 246 w 389"/>
                <a:gd name="T95" fmla="*/ 120 h 439"/>
                <a:gd name="T96" fmla="*/ 274 w 389"/>
                <a:gd name="T97" fmla="*/ 123 h 439"/>
                <a:gd name="T98" fmla="*/ 295 w 389"/>
                <a:gd name="T99" fmla="*/ 140 h 439"/>
                <a:gd name="T100" fmla="*/ 298 w 389"/>
                <a:gd name="T101" fmla="*/ 158 h 439"/>
                <a:gd name="T102" fmla="*/ 300 w 389"/>
                <a:gd name="T103" fmla="*/ 188 h 439"/>
                <a:gd name="T104" fmla="*/ 341 w 389"/>
                <a:gd name="T105" fmla="*/ 216 h 439"/>
                <a:gd name="T106" fmla="*/ 361 w 389"/>
                <a:gd name="T107" fmla="*/ 219 h 439"/>
                <a:gd name="T108" fmla="*/ 361 w 389"/>
                <a:gd name="T109" fmla="*/ 248 h 439"/>
                <a:gd name="T110" fmla="*/ 383 w 389"/>
                <a:gd name="T111" fmla="*/ 271 h 439"/>
                <a:gd name="T112" fmla="*/ 384 w 389"/>
                <a:gd name="T113" fmla="*/ 288 h 439"/>
                <a:gd name="T114" fmla="*/ 378 w 389"/>
                <a:gd name="T115" fmla="*/ 308 h 439"/>
                <a:gd name="T116" fmla="*/ 376 w 389"/>
                <a:gd name="T117" fmla="*/ 34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9" h="439">
                  <a:moveTo>
                    <a:pt x="367" y="345"/>
                  </a:moveTo>
                  <a:lnTo>
                    <a:pt x="368" y="339"/>
                  </a:lnTo>
                  <a:lnTo>
                    <a:pt x="367" y="334"/>
                  </a:lnTo>
                  <a:lnTo>
                    <a:pt x="366" y="333"/>
                  </a:lnTo>
                  <a:lnTo>
                    <a:pt x="357" y="327"/>
                  </a:lnTo>
                  <a:lnTo>
                    <a:pt x="348" y="322"/>
                  </a:lnTo>
                  <a:lnTo>
                    <a:pt x="337" y="315"/>
                  </a:lnTo>
                  <a:lnTo>
                    <a:pt x="322" y="315"/>
                  </a:lnTo>
                  <a:lnTo>
                    <a:pt x="308" y="316"/>
                  </a:lnTo>
                  <a:lnTo>
                    <a:pt x="294" y="319"/>
                  </a:lnTo>
                  <a:lnTo>
                    <a:pt x="280" y="322"/>
                  </a:lnTo>
                  <a:lnTo>
                    <a:pt x="273" y="323"/>
                  </a:lnTo>
                  <a:lnTo>
                    <a:pt x="259" y="326"/>
                  </a:lnTo>
                  <a:lnTo>
                    <a:pt x="252" y="327"/>
                  </a:lnTo>
                  <a:lnTo>
                    <a:pt x="250" y="333"/>
                  </a:lnTo>
                  <a:lnTo>
                    <a:pt x="247" y="341"/>
                  </a:lnTo>
                  <a:lnTo>
                    <a:pt x="244" y="346"/>
                  </a:lnTo>
                  <a:lnTo>
                    <a:pt x="240" y="351"/>
                  </a:lnTo>
                  <a:lnTo>
                    <a:pt x="235" y="358"/>
                  </a:lnTo>
                  <a:lnTo>
                    <a:pt x="235" y="367"/>
                  </a:lnTo>
                  <a:lnTo>
                    <a:pt x="235" y="376"/>
                  </a:lnTo>
                  <a:lnTo>
                    <a:pt x="232" y="387"/>
                  </a:lnTo>
                  <a:lnTo>
                    <a:pt x="229" y="397"/>
                  </a:lnTo>
                  <a:lnTo>
                    <a:pt x="226" y="407"/>
                  </a:lnTo>
                  <a:lnTo>
                    <a:pt x="224" y="414"/>
                  </a:lnTo>
                  <a:lnTo>
                    <a:pt x="223" y="415"/>
                  </a:lnTo>
                  <a:lnTo>
                    <a:pt x="223" y="415"/>
                  </a:lnTo>
                  <a:lnTo>
                    <a:pt x="220" y="413"/>
                  </a:lnTo>
                  <a:lnTo>
                    <a:pt x="218" y="409"/>
                  </a:lnTo>
                  <a:lnTo>
                    <a:pt x="217" y="407"/>
                  </a:lnTo>
                  <a:lnTo>
                    <a:pt x="217" y="407"/>
                  </a:lnTo>
                  <a:lnTo>
                    <a:pt x="203" y="407"/>
                  </a:lnTo>
                  <a:lnTo>
                    <a:pt x="190" y="407"/>
                  </a:lnTo>
                  <a:lnTo>
                    <a:pt x="189" y="408"/>
                  </a:lnTo>
                  <a:lnTo>
                    <a:pt x="187" y="408"/>
                  </a:lnTo>
                  <a:lnTo>
                    <a:pt x="186" y="407"/>
                  </a:lnTo>
                  <a:lnTo>
                    <a:pt x="184" y="407"/>
                  </a:lnTo>
                  <a:lnTo>
                    <a:pt x="183" y="408"/>
                  </a:lnTo>
                  <a:lnTo>
                    <a:pt x="181" y="410"/>
                  </a:lnTo>
                  <a:lnTo>
                    <a:pt x="176" y="420"/>
                  </a:lnTo>
                  <a:lnTo>
                    <a:pt x="173" y="424"/>
                  </a:lnTo>
                  <a:lnTo>
                    <a:pt x="172" y="428"/>
                  </a:lnTo>
                  <a:lnTo>
                    <a:pt x="170" y="434"/>
                  </a:lnTo>
                  <a:lnTo>
                    <a:pt x="170" y="436"/>
                  </a:lnTo>
                  <a:lnTo>
                    <a:pt x="168" y="433"/>
                  </a:lnTo>
                  <a:lnTo>
                    <a:pt x="166" y="428"/>
                  </a:lnTo>
                  <a:lnTo>
                    <a:pt x="165" y="424"/>
                  </a:lnTo>
                  <a:lnTo>
                    <a:pt x="164" y="420"/>
                  </a:lnTo>
                  <a:lnTo>
                    <a:pt x="160" y="415"/>
                  </a:lnTo>
                  <a:lnTo>
                    <a:pt x="158" y="414"/>
                  </a:lnTo>
                  <a:lnTo>
                    <a:pt x="156" y="413"/>
                  </a:lnTo>
                  <a:lnTo>
                    <a:pt x="153" y="412"/>
                  </a:lnTo>
                  <a:lnTo>
                    <a:pt x="148" y="411"/>
                  </a:lnTo>
                  <a:lnTo>
                    <a:pt x="146" y="410"/>
                  </a:lnTo>
                  <a:lnTo>
                    <a:pt x="132" y="410"/>
                  </a:lnTo>
                  <a:lnTo>
                    <a:pt x="132" y="410"/>
                  </a:lnTo>
                  <a:lnTo>
                    <a:pt x="126" y="411"/>
                  </a:lnTo>
                  <a:lnTo>
                    <a:pt x="124" y="410"/>
                  </a:lnTo>
                  <a:lnTo>
                    <a:pt x="121" y="408"/>
                  </a:lnTo>
                  <a:lnTo>
                    <a:pt x="114" y="403"/>
                  </a:lnTo>
                  <a:lnTo>
                    <a:pt x="113" y="401"/>
                  </a:lnTo>
                  <a:lnTo>
                    <a:pt x="110" y="401"/>
                  </a:lnTo>
                  <a:lnTo>
                    <a:pt x="109" y="401"/>
                  </a:lnTo>
                  <a:lnTo>
                    <a:pt x="109" y="401"/>
                  </a:lnTo>
                  <a:lnTo>
                    <a:pt x="107" y="405"/>
                  </a:lnTo>
                  <a:lnTo>
                    <a:pt x="106" y="409"/>
                  </a:lnTo>
                  <a:lnTo>
                    <a:pt x="104" y="411"/>
                  </a:lnTo>
                  <a:lnTo>
                    <a:pt x="100" y="413"/>
                  </a:lnTo>
                  <a:lnTo>
                    <a:pt x="96" y="414"/>
                  </a:lnTo>
                  <a:lnTo>
                    <a:pt x="93" y="415"/>
                  </a:lnTo>
                  <a:lnTo>
                    <a:pt x="92" y="417"/>
                  </a:lnTo>
                  <a:lnTo>
                    <a:pt x="91" y="419"/>
                  </a:lnTo>
                  <a:lnTo>
                    <a:pt x="91" y="422"/>
                  </a:lnTo>
                  <a:lnTo>
                    <a:pt x="85" y="425"/>
                  </a:lnTo>
                  <a:lnTo>
                    <a:pt x="83" y="426"/>
                  </a:lnTo>
                  <a:lnTo>
                    <a:pt x="82" y="429"/>
                  </a:lnTo>
                  <a:lnTo>
                    <a:pt x="79" y="434"/>
                  </a:lnTo>
                  <a:lnTo>
                    <a:pt x="78" y="436"/>
                  </a:lnTo>
                  <a:lnTo>
                    <a:pt x="72" y="437"/>
                  </a:lnTo>
                  <a:lnTo>
                    <a:pt x="66" y="438"/>
                  </a:lnTo>
                  <a:lnTo>
                    <a:pt x="62" y="438"/>
                  </a:lnTo>
                  <a:lnTo>
                    <a:pt x="59" y="438"/>
                  </a:lnTo>
                  <a:lnTo>
                    <a:pt x="58" y="437"/>
                  </a:lnTo>
                  <a:lnTo>
                    <a:pt x="56" y="436"/>
                  </a:lnTo>
                  <a:lnTo>
                    <a:pt x="56" y="434"/>
                  </a:lnTo>
                  <a:lnTo>
                    <a:pt x="56" y="433"/>
                  </a:lnTo>
                  <a:lnTo>
                    <a:pt x="57" y="429"/>
                  </a:lnTo>
                  <a:lnTo>
                    <a:pt x="56" y="424"/>
                  </a:lnTo>
                  <a:lnTo>
                    <a:pt x="54" y="418"/>
                  </a:lnTo>
                  <a:lnTo>
                    <a:pt x="54" y="417"/>
                  </a:lnTo>
                  <a:lnTo>
                    <a:pt x="53" y="414"/>
                  </a:lnTo>
                  <a:lnTo>
                    <a:pt x="53" y="409"/>
                  </a:lnTo>
                  <a:lnTo>
                    <a:pt x="50" y="407"/>
                  </a:lnTo>
                  <a:lnTo>
                    <a:pt x="49" y="403"/>
                  </a:lnTo>
                  <a:lnTo>
                    <a:pt x="49" y="399"/>
                  </a:lnTo>
                  <a:lnTo>
                    <a:pt x="46" y="394"/>
                  </a:lnTo>
                  <a:lnTo>
                    <a:pt x="46" y="388"/>
                  </a:lnTo>
                  <a:lnTo>
                    <a:pt x="46" y="384"/>
                  </a:lnTo>
                  <a:lnTo>
                    <a:pt x="42" y="377"/>
                  </a:lnTo>
                  <a:lnTo>
                    <a:pt x="38" y="371"/>
                  </a:lnTo>
                  <a:lnTo>
                    <a:pt x="35" y="371"/>
                  </a:lnTo>
                  <a:lnTo>
                    <a:pt x="34" y="370"/>
                  </a:lnTo>
                  <a:lnTo>
                    <a:pt x="34" y="368"/>
                  </a:lnTo>
                  <a:lnTo>
                    <a:pt x="34" y="365"/>
                  </a:lnTo>
                  <a:lnTo>
                    <a:pt x="34" y="363"/>
                  </a:lnTo>
                  <a:lnTo>
                    <a:pt x="37" y="361"/>
                  </a:lnTo>
                  <a:lnTo>
                    <a:pt x="37" y="360"/>
                  </a:lnTo>
                  <a:lnTo>
                    <a:pt x="36" y="360"/>
                  </a:lnTo>
                  <a:lnTo>
                    <a:pt x="30" y="356"/>
                  </a:lnTo>
                  <a:lnTo>
                    <a:pt x="28" y="355"/>
                  </a:lnTo>
                  <a:lnTo>
                    <a:pt x="28" y="353"/>
                  </a:lnTo>
                  <a:lnTo>
                    <a:pt x="28" y="352"/>
                  </a:lnTo>
                  <a:lnTo>
                    <a:pt x="30" y="351"/>
                  </a:lnTo>
                  <a:lnTo>
                    <a:pt x="30" y="349"/>
                  </a:lnTo>
                  <a:lnTo>
                    <a:pt x="29" y="347"/>
                  </a:lnTo>
                  <a:lnTo>
                    <a:pt x="29" y="345"/>
                  </a:lnTo>
                  <a:lnTo>
                    <a:pt x="28" y="343"/>
                  </a:lnTo>
                  <a:lnTo>
                    <a:pt x="28" y="342"/>
                  </a:lnTo>
                  <a:lnTo>
                    <a:pt x="29" y="341"/>
                  </a:lnTo>
                  <a:lnTo>
                    <a:pt x="33" y="341"/>
                  </a:lnTo>
                  <a:lnTo>
                    <a:pt x="34" y="338"/>
                  </a:lnTo>
                  <a:lnTo>
                    <a:pt x="34" y="336"/>
                  </a:lnTo>
                  <a:lnTo>
                    <a:pt x="34" y="334"/>
                  </a:lnTo>
                  <a:lnTo>
                    <a:pt x="30" y="330"/>
                  </a:lnTo>
                  <a:lnTo>
                    <a:pt x="30" y="330"/>
                  </a:lnTo>
                  <a:lnTo>
                    <a:pt x="34" y="324"/>
                  </a:lnTo>
                  <a:lnTo>
                    <a:pt x="37" y="321"/>
                  </a:lnTo>
                  <a:lnTo>
                    <a:pt x="38" y="320"/>
                  </a:lnTo>
                  <a:lnTo>
                    <a:pt x="37" y="319"/>
                  </a:lnTo>
                  <a:lnTo>
                    <a:pt x="36" y="318"/>
                  </a:lnTo>
                  <a:lnTo>
                    <a:pt x="34" y="317"/>
                  </a:lnTo>
                  <a:lnTo>
                    <a:pt x="33" y="316"/>
                  </a:lnTo>
                  <a:lnTo>
                    <a:pt x="30" y="314"/>
                  </a:lnTo>
                  <a:lnTo>
                    <a:pt x="28" y="311"/>
                  </a:lnTo>
                  <a:lnTo>
                    <a:pt x="25" y="308"/>
                  </a:lnTo>
                  <a:lnTo>
                    <a:pt x="22" y="307"/>
                  </a:lnTo>
                  <a:lnTo>
                    <a:pt x="21" y="304"/>
                  </a:lnTo>
                  <a:lnTo>
                    <a:pt x="21" y="302"/>
                  </a:lnTo>
                  <a:lnTo>
                    <a:pt x="21" y="299"/>
                  </a:lnTo>
                  <a:lnTo>
                    <a:pt x="19" y="294"/>
                  </a:lnTo>
                  <a:lnTo>
                    <a:pt x="19" y="291"/>
                  </a:lnTo>
                  <a:lnTo>
                    <a:pt x="18" y="286"/>
                  </a:lnTo>
                  <a:lnTo>
                    <a:pt x="17" y="284"/>
                  </a:lnTo>
                  <a:lnTo>
                    <a:pt x="17" y="282"/>
                  </a:lnTo>
                  <a:lnTo>
                    <a:pt x="16" y="278"/>
                  </a:lnTo>
                  <a:lnTo>
                    <a:pt x="16" y="277"/>
                  </a:lnTo>
                  <a:lnTo>
                    <a:pt x="17" y="275"/>
                  </a:lnTo>
                  <a:lnTo>
                    <a:pt x="17" y="274"/>
                  </a:lnTo>
                  <a:lnTo>
                    <a:pt x="17" y="273"/>
                  </a:lnTo>
                  <a:lnTo>
                    <a:pt x="11" y="271"/>
                  </a:lnTo>
                  <a:lnTo>
                    <a:pt x="10" y="270"/>
                  </a:lnTo>
                  <a:lnTo>
                    <a:pt x="9" y="264"/>
                  </a:lnTo>
                  <a:lnTo>
                    <a:pt x="5" y="260"/>
                  </a:lnTo>
                  <a:lnTo>
                    <a:pt x="4" y="255"/>
                  </a:lnTo>
                  <a:lnTo>
                    <a:pt x="4" y="255"/>
                  </a:lnTo>
                  <a:lnTo>
                    <a:pt x="4" y="254"/>
                  </a:lnTo>
                  <a:lnTo>
                    <a:pt x="3" y="251"/>
                  </a:lnTo>
                  <a:lnTo>
                    <a:pt x="2" y="250"/>
                  </a:lnTo>
                  <a:lnTo>
                    <a:pt x="0" y="248"/>
                  </a:lnTo>
                  <a:lnTo>
                    <a:pt x="0" y="247"/>
                  </a:lnTo>
                  <a:lnTo>
                    <a:pt x="0" y="245"/>
                  </a:lnTo>
                  <a:lnTo>
                    <a:pt x="4" y="242"/>
                  </a:lnTo>
                  <a:lnTo>
                    <a:pt x="6" y="242"/>
                  </a:lnTo>
                  <a:lnTo>
                    <a:pt x="7" y="240"/>
                  </a:lnTo>
                  <a:lnTo>
                    <a:pt x="8" y="239"/>
                  </a:lnTo>
                  <a:lnTo>
                    <a:pt x="12" y="234"/>
                  </a:lnTo>
                  <a:lnTo>
                    <a:pt x="14" y="231"/>
                  </a:lnTo>
                  <a:lnTo>
                    <a:pt x="16" y="229"/>
                  </a:lnTo>
                  <a:lnTo>
                    <a:pt x="18" y="228"/>
                  </a:lnTo>
                  <a:lnTo>
                    <a:pt x="20" y="226"/>
                  </a:lnTo>
                  <a:lnTo>
                    <a:pt x="19" y="223"/>
                  </a:lnTo>
                  <a:lnTo>
                    <a:pt x="19" y="221"/>
                  </a:lnTo>
                  <a:lnTo>
                    <a:pt x="20" y="220"/>
                  </a:lnTo>
                  <a:lnTo>
                    <a:pt x="22" y="219"/>
                  </a:lnTo>
                  <a:lnTo>
                    <a:pt x="25" y="217"/>
                  </a:lnTo>
                  <a:lnTo>
                    <a:pt x="25" y="217"/>
                  </a:lnTo>
                  <a:lnTo>
                    <a:pt x="25" y="216"/>
                  </a:lnTo>
                  <a:lnTo>
                    <a:pt x="23" y="214"/>
                  </a:lnTo>
                  <a:lnTo>
                    <a:pt x="18" y="212"/>
                  </a:lnTo>
                  <a:lnTo>
                    <a:pt x="16" y="213"/>
                  </a:lnTo>
                  <a:lnTo>
                    <a:pt x="14" y="212"/>
                  </a:lnTo>
                  <a:lnTo>
                    <a:pt x="13" y="210"/>
                  </a:lnTo>
                  <a:lnTo>
                    <a:pt x="7" y="197"/>
                  </a:lnTo>
                  <a:lnTo>
                    <a:pt x="7" y="193"/>
                  </a:lnTo>
                  <a:lnTo>
                    <a:pt x="7" y="192"/>
                  </a:lnTo>
                  <a:lnTo>
                    <a:pt x="11" y="185"/>
                  </a:lnTo>
                  <a:lnTo>
                    <a:pt x="12" y="184"/>
                  </a:lnTo>
                  <a:lnTo>
                    <a:pt x="15" y="181"/>
                  </a:lnTo>
                  <a:lnTo>
                    <a:pt x="14" y="179"/>
                  </a:lnTo>
                  <a:lnTo>
                    <a:pt x="10" y="174"/>
                  </a:lnTo>
                  <a:lnTo>
                    <a:pt x="8" y="171"/>
                  </a:lnTo>
                  <a:lnTo>
                    <a:pt x="8" y="169"/>
                  </a:lnTo>
                  <a:lnTo>
                    <a:pt x="9" y="166"/>
                  </a:lnTo>
                  <a:lnTo>
                    <a:pt x="11" y="164"/>
                  </a:lnTo>
                  <a:lnTo>
                    <a:pt x="12" y="162"/>
                  </a:lnTo>
                  <a:lnTo>
                    <a:pt x="12" y="159"/>
                  </a:lnTo>
                  <a:lnTo>
                    <a:pt x="14" y="158"/>
                  </a:lnTo>
                  <a:lnTo>
                    <a:pt x="15" y="157"/>
                  </a:lnTo>
                  <a:lnTo>
                    <a:pt x="16" y="155"/>
                  </a:lnTo>
                  <a:lnTo>
                    <a:pt x="18" y="154"/>
                  </a:lnTo>
                  <a:lnTo>
                    <a:pt x="20" y="152"/>
                  </a:lnTo>
                  <a:lnTo>
                    <a:pt x="20" y="148"/>
                  </a:lnTo>
                  <a:lnTo>
                    <a:pt x="21" y="147"/>
                  </a:lnTo>
                  <a:lnTo>
                    <a:pt x="24" y="146"/>
                  </a:lnTo>
                  <a:lnTo>
                    <a:pt x="24" y="145"/>
                  </a:lnTo>
                  <a:lnTo>
                    <a:pt x="23" y="143"/>
                  </a:lnTo>
                  <a:lnTo>
                    <a:pt x="22" y="140"/>
                  </a:lnTo>
                  <a:lnTo>
                    <a:pt x="21" y="139"/>
                  </a:lnTo>
                  <a:lnTo>
                    <a:pt x="19" y="132"/>
                  </a:lnTo>
                  <a:lnTo>
                    <a:pt x="18" y="129"/>
                  </a:lnTo>
                  <a:lnTo>
                    <a:pt x="18" y="128"/>
                  </a:lnTo>
                  <a:lnTo>
                    <a:pt x="20" y="126"/>
                  </a:lnTo>
                  <a:lnTo>
                    <a:pt x="21" y="123"/>
                  </a:lnTo>
                  <a:lnTo>
                    <a:pt x="21" y="119"/>
                  </a:lnTo>
                  <a:lnTo>
                    <a:pt x="21" y="106"/>
                  </a:lnTo>
                  <a:lnTo>
                    <a:pt x="21" y="103"/>
                  </a:lnTo>
                  <a:lnTo>
                    <a:pt x="22" y="101"/>
                  </a:lnTo>
                  <a:lnTo>
                    <a:pt x="25" y="99"/>
                  </a:lnTo>
                  <a:lnTo>
                    <a:pt x="27" y="98"/>
                  </a:lnTo>
                  <a:lnTo>
                    <a:pt x="28" y="97"/>
                  </a:lnTo>
                  <a:lnTo>
                    <a:pt x="28" y="94"/>
                  </a:lnTo>
                  <a:lnTo>
                    <a:pt x="29" y="93"/>
                  </a:lnTo>
                  <a:lnTo>
                    <a:pt x="30" y="91"/>
                  </a:lnTo>
                  <a:lnTo>
                    <a:pt x="26" y="83"/>
                  </a:lnTo>
                  <a:lnTo>
                    <a:pt x="22" y="77"/>
                  </a:lnTo>
                  <a:lnTo>
                    <a:pt x="18" y="71"/>
                  </a:lnTo>
                  <a:lnTo>
                    <a:pt x="15" y="63"/>
                  </a:lnTo>
                  <a:lnTo>
                    <a:pt x="12" y="58"/>
                  </a:lnTo>
                  <a:lnTo>
                    <a:pt x="9" y="53"/>
                  </a:lnTo>
                  <a:lnTo>
                    <a:pt x="6" y="47"/>
                  </a:lnTo>
                  <a:lnTo>
                    <a:pt x="1" y="41"/>
                  </a:lnTo>
                  <a:lnTo>
                    <a:pt x="6" y="41"/>
                  </a:lnTo>
                  <a:lnTo>
                    <a:pt x="13" y="41"/>
                  </a:lnTo>
                  <a:lnTo>
                    <a:pt x="20" y="42"/>
                  </a:lnTo>
                  <a:lnTo>
                    <a:pt x="25" y="42"/>
                  </a:lnTo>
                  <a:lnTo>
                    <a:pt x="27" y="43"/>
                  </a:lnTo>
                  <a:lnTo>
                    <a:pt x="28" y="45"/>
                  </a:lnTo>
                  <a:lnTo>
                    <a:pt x="29" y="46"/>
                  </a:lnTo>
                  <a:lnTo>
                    <a:pt x="31" y="45"/>
                  </a:lnTo>
                  <a:lnTo>
                    <a:pt x="32" y="45"/>
                  </a:lnTo>
                  <a:lnTo>
                    <a:pt x="36" y="43"/>
                  </a:lnTo>
                  <a:lnTo>
                    <a:pt x="39" y="42"/>
                  </a:lnTo>
                  <a:lnTo>
                    <a:pt x="42" y="41"/>
                  </a:lnTo>
                  <a:lnTo>
                    <a:pt x="44" y="40"/>
                  </a:lnTo>
                  <a:lnTo>
                    <a:pt x="47" y="35"/>
                  </a:lnTo>
                  <a:lnTo>
                    <a:pt x="50" y="32"/>
                  </a:lnTo>
                  <a:lnTo>
                    <a:pt x="52" y="31"/>
                  </a:lnTo>
                  <a:lnTo>
                    <a:pt x="58" y="31"/>
                  </a:lnTo>
                  <a:lnTo>
                    <a:pt x="59" y="32"/>
                  </a:lnTo>
                  <a:lnTo>
                    <a:pt x="62" y="32"/>
                  </a:lnTo>
                  <a:lnTo>
                    <a:pt x="63" y="29"/>
                  </a:lnTo>
                  <a:lnTo>
                    <a:pt x="66" y="26"/>
                  </a:lnTo>
                  <a:lnTo>
                    <a:pt x="70" y="22"/>
                  </a:lnTo>
                  <a:lnTo>
                    <a:pt x="74" y="21"/>
                  </a:lnTo>
                  <a:lnTo>
                    <a:pt x="75" y="20"/>
                  </a:lnTo>
                  <a:lnTo>
                    <a:pt x="78" y="20"/>
                  </a:lnTo>
                  <a:lnTo>
                    <a:pt x="80" y="19"/>
                  </a:lnTo>
                  <a:lnTo>
                    <a:pt x="93" y="9"/>
                  </a:lnTo>
                  <a:lnTo>
                    <a:pt x="97" y="6"/>
                  </a:lnTo>
                  <a:lnTo>
                    <a:pt x="101" y="6"/>
                  </a:lnTo>
                  <a:lnTo>
                    <a:pt x="104" y="6"/>
                  </a:lnTo>
                  <a:lnTo>
                    <a:pt x="108" y="4"/>
                  </a:lnTo>
                  <a:lnTo>
                    <a:pt x="118" y="3"/>
                  </a:lnTo>
                  <a:lnTo>
                    <a:pt x="126" y="2"/>
                  </a:lnTo>
                  <a:lnTo>
                    <a:pt x="128" y="4"/>
                  </a:lnTo>
                  <a:lnTo>
                    <a:pt x="131" y="3"/>
                  </a:lnTo>
                  <a:lnTo>
                    <a:pt x="132" y="1"/>
                  </a:lnTo>
                  <a:lnTo>
                    <a:pt x="134" y="0"/>
                  </a:lnTo>
                  <a:lnTo>
                    <a:pt x="135" y="0"/>
                  </a:lnTo>
                  <a:lnTo>
                    <a:pt x="137" y="3"/>
                  </a:lnTo>
                  <a:lnTo>
                    <a:pt x="138" y="6"/>
                  </a:lnTo>
                  <a:lnTo>
                    <a:pt x="138" y="8"/>
                  </a:lnTo>
                  <a:lnTo>
                    <a:pt x="138" y="11"/>
                  </a:lnTo>
                  <a:lnTo>
                    <a:pt x="138" y="14"/>
                  </a:lnTo>
                  <a:lnTo>
                    <a:pt x="138" y="18"/>
                  </a:lnTo>
                  <a:lnTo>
                    <a:pt x="135" y="22"/>
                  </a:lnTo>
                  <a:lnTo>
                    <a:pt x="134" y="24"/>
                  </a:lnTo>
                  <a:lnTo>
                    <a:pt x="133" y="26"/>
                  </a:lnTo>
                  <a:lnTo>
                    <a:pt x="134" y="29"/>
                  </a:lnTo>
                  <a:lnTo>
                    <a:pt x="135" y="32"/>
                  </a:lnTo>
                  <a:lnTo>
                    <a:pt x="137" y="39"/>
                  </a:lnTo>
                  <a:lnTo>
                    <a:pt x="138" y="43"/>
                  </a:lnTo>
                  <a:lnTo>
                    <a:pt x="136" y="45"/>
                  </a:lnTo>
                  <a:lnTo>
                    <a:pt x="135" y="48"/>
                  </a:lnTo>
                  <a:lnTo>
                    <a:pt x="135" y="50"/>
                  </a:lnTo>
                  <a:lnTo>
                    <a:pt x="136" y="52"/>
                  </a:lnTo>
                  <a:lnTo>
                    <a:pt x="137" y="52"/>
                  </a:lnTo>
                  <a:lnTo>
                    <a:pt x="138" y="54"/>
                  </a:lnTo>
                  <a:lnTo>
                    <a:pt x="138" y="56"/>
                  </a:lnTo>
                  <a:lnTo>
                    <a:pt x="139" y="59"/>
                  </a:lnTo>
                  <a:lnTo>
                    <a:pt x="142" y="61"/>
                  </a:lnTo>
                  <a:lnTo>
                    <a:pt x="143" y="63"/>
                  </a:lnTo>
                  <a:lnTo>
                    <a:pt x="142" y="65"/>
                  </a:lnTo>
                  <a:lnTo>
                    <a:pt x="142" y="66"/>
                  </a:lnTo>
                  <a:lnTo>
                    <a:pt x="143" y="67"/>
                  </a:lnTo>
                  <a:lnTo>
                    <a:pt x="143" y="66"/>
                  </a:lnTo>
                  <a:lnTo>
                    <a:pt x="144" y="66"/>
                  </a:lnTo>
                  <a:lnTo>
                    <a:pt x="145" y="66"/>
                  </a:lnTo>
                  <a:lnTo>
                    <a:pt x="147" y="69"/>
                  </a:lnTo>
                  <a:lnTo>
                    <a:pt x="147" y="69"/>
                  </a:lnTo>
                  <a:lnTo>
                    <a:pt x="148" y="72"/>
                  </a:lnTo>
                  <a:lnTo>
                    <a:pt x="148" y="74"/>
                  </a:lnTo>
                  <a:lnTo>
                    <a:pt x="151" y="75"/>
                  </a:lnTo>
                  <a:lnTo>
                    <a:pt x="154" y="75"/>
                  </a:lnTo>
                  <a:lnTo>
                    <a:pt x="155" y="77"/>
                  </a:lnTo>
                  <a:lnTo>
                    <a:pt x="158" y="79"/>
                  </a:lnTo>
                  <a:lnTo>
                    <a:pt x="160" y="81"/>
                  </a:lnTo>
                  <a:lnTo>
                    <a:pt x="164" y="83"/>
                  </a:lnTo>
                  <a:lnTo>
                    <a:pt x="165" y="85"/>
                  </a:lnTo>
                  <a:lnTo>
                    <a:pt x="167" y="89"/>
                  </a:lnTo>
                  <a:lnTo>
                    <a:pt x="172" y="90"/>
                  </a:lnTo>
                  <a:lnTo>
                    <a:pt x="178" y="91"/>
                  </a:lnTo>
                  <a:lnTo>
                    <a:pt x="182" y="92"/>
                  </a:lnTo>
                  <a:lnTo>
                    <a:pt x="187" y="89"/>
                  </a:lnTo>
                  <a:lnTo>
                    <a:pt x="190" y="90"/>
                  </a:lnTo>
                  <a:lnTo>
                    <a:pt x="194" y="91"/>
                  </a:lnTo>
                  <a:lnTo>
                    <a:pt x="195" y="93"/>
                  </a:lnTo>
                  <a:lnTo>
                    <a:pt x="197" y="94"/>
                  </a:lnTo>
                  <a:lnTo>
                    <a:pt x="201" y="97"/>
                  </a:lnTo>
                  <a:lnTo>
                    <a:pt x="204" y="97"/>
                  </a:lnTo>
                  <a:lnTo>
                    <a:pt x="206" y="96"/>
                  </a:lnTo>
                  <a:lnTo>
                    <a:pt x="208" y="95"/>
                  </a:lnTo>
                  <a:lnTo>
                    <a:pt x="210" y="96"/>
                  </a:lnTo>
                  <a:lnTo>
                    <a:pt x="211" y="99"/>
                  </a:lnTo>
                  <a:lnTo>
                    <a:pt x="212" y="100"/>
                  </a:lnTo>
                  <a:lnTo>
                    <a:pt x="214" y="102"/>
                  </a:lnTo>
                  <a:lnTo>
                    <a:pt x="217" y="105"/>
                  </a:lnTo>
                  <a:lnTo>
                    <a:pt x="220" y="107"/>
                  </a:lnTo>
                  <a:lnTo>
                    <a:pt x="222" y="106"/>
                  </a:lnTo>
                  <a:lnTo>
                    <a:pt x="227" y="109"/>
                  </a:lnTo>
                  <a:lnTo>
                    <a:pt x="233" y="111"/>
                  </a:lnTo>
                  <a:lnTo>
                    <a:pt x="236" y="111"/>
                  </a:lnTo>
                  <a:lnTo>
                    <a:pt x="238" y="111"/>
                  </a:lnTo>
                  <a:lnTo>
                    <a:pt x="241" y="112"/>
                  </a:lnTo>
                  <a:lnTo>
                    <a:pt x="241" y="115"/>
                  </a:lnTo>
                  <a:lnTo>
                    <a:pt x="246" y="120"/>
                  </a:lnTo>
                  <a:lnTo>
                    <a:pt x="248" y="122"/>
                  </a:lnTo>
                  <a:lnTo>
                    <a:pt x="251" y="124"/>
                  </a:lnTo>
                  <a:lnTo>
                    <a:pt x="258" y="124"/>
                  </a:lnTo>
                  <a:lnTo>
                    <a:pt x="259" y="125"/>
                  </a:lnTo>
                  <a:lnTo>
                    <a:pt x="263" y="124"/>
                  </a:lnTo>
                  <a:lnTo>
                    <a:pt x="272" y="123"/>
                  </a:lnTo>
                  <a:lnTo>
                    <a:pt x="274" y="123"/>
                  </a:lnTo>
                  <a:lnTo>
                    <a:pt x="279" y="126"/>
                  </a:lnTo>
                  <a:lnTo>
                    <a:pt x="285" y="129"/>
                  </a:lnTo>
                  <a:lnTo>
                    <a:pt x="289" y="132"/>
                  </a:lnTo>
                  <a:lnTo>
                    <a:pt x="292" y="133"/>
                  </a:lnTo>
                  <a:lnTo>
                    <a:pt x="293" y="135"/>
                  </a:lnTo>
                  <a:lnTo>
                    <a:pt x="294" y="138"/>
                  </a:lnTo>
                  <a:lnTo>
                    <a:pt x="295" y="140"/>
                  </a:lnTo>
                  <a:lnTo>
                    <a:pt x="294" y="143"/>
                  </a:lnTo>
                  <a:lnTo>
                    <a:pt x="293" y="144"/>
                  </a:lnTo>
                  <a:lnTo>
                    <a:pt x="293" y="146"/>
                  </a:lnTo>
                  <a:lnTo>
                    <a:pt x="293" y="148"/>
                  </a:lnTo>
                  <a:lnTo>
                    <a:pt x="296" y="151"/>
                  </a:lnTo>
                  <a:lnTo>
                    <a:pt x="296" y="154"/>
                  </a:lnTo>
                  <a:lnTo>
                    <a:pt x="298" y="158"/>
                  </a:lnTo>
                  <a:lnTo>
                    <a:pt x="299" y="160"/>
                  </a:lnTo>
                  <a:lnTo>
                    <a:pt x="299" y="176"/>
                  </a:lnTo>
                  <a:lnTo>
                    <a:pt x="295" y="176"/>
                  </a:lnTo>
                  <a:lnTo>
                    <a:pt x="289" y="176"/>
                  </a:lnTo>
                  <a:lnTo>
                    <a:pt x="291" y="178"/>
                  </a:lnTo>
                  <a:lnTo>
                    <a:pt x="296" y="183"/>
                  </a:lnTo>
                  <a:lnTo>
                    <a:pt x="300" y="188"/>
                  </a:lnTo>
                  <a:lnTo>
                    <a:pt x="301" y="197"/>
                  </a:lnTo>
                  <a:lnTo>
                    <a:pt x="301" y="202"/>
                  </a:lnTo>
                  <a:lnTo>
                    <a:pt x="302" y="210"/>
                  </a:lnTo>
                  <a:lnTo>
                    <a:pt x="302" y="214"/>
                  </a:lnTo>
                  <a:lnTo>
                    <a:pt x="313" y="215"/>
                  </a:lnTo>
                  <a:lnTo>
                    <a:pt x="326" y="215"/>
                  </a:lnTo>
                  <a:lnTo>
                    <a:pt x="341" y="216"/>
                  </a:lnTo>
                  <a:lnTo>
                    <a:pt x="355" y="216"/>
                  </a:lnTo>
                  <a:lnTo>
                    <a:pt x="356" y="216"/>
                  </a:lnTo>
                  <a:lnTo>
                    <a:pt x="359" y="215"/>
                  </a:lnTo>
                  <a:lnTo>
                    <a:pt x="360" y="215"/>
                  </a:lnTo>
                  <a:lnTo>
                    <a:pt x="361" y="215"/>
                  </a:lnTo>
                  <a:lnTo>
                    <a:pt x="361" y="217"/>
                  </a:lnTo>
                  <a:lnTo>
                    <a:pt x="361" y="219"/>
                  </a:lnTo>
                  <a:lnTo>
                    <a:pt x="361" y="221"/>
                  </a:lnTo>
                  <a:lnTo>
                    <a:pt x="357" y="227"/>
                  </a:lnTo>
                  <a:lnTo>
                    <a:pt x="357" y="229"/>
                  </a:lnTo>
                  <a:lnTo>
                    <a:pt x="357" y="236"/>
                  </a:lnTo>
                  <a:lnTo>
                    <a:pt x="359" y="241"/>
                  </a:lnTo>
                  <a:lnTo>
                    <a:pt x="359" y="247"/>
                  </a:lnTo>
                  <a:lnTo>
                    <a:pt x="361" y="248"/>
                  </a:lnTo>
                  <a:lnTo>
                    <a:pt x="365" y="251"/>
                  </a:lnTo>
                  <a:lnTo>
                    <a:pt x="372" y="256"/>
                  </a:lnTo>
                  <a:lnTo>
                    <a:pt x="375" y="256"/>
                  </a:lnTo>
                  <a:lnTo>
                    <a:pt x="378" y="256"/>
                  </a:lnTo>
                  <a:lnTo>
                    <a:pt x="379" y="258"/>
                  </a:lnTo>
                  <a:lnTo>
                    <a:pt x="379" y="261"/>
                  </a:lnTo>
                  <a:lnTo>
                    <a:pt x="383" y="271"/>
                  </a:lnTo>
                  <a:lnTo>
                    <a:pt x="385" y="276"/>
                  </a:lnTo>
                  <a:lnTo>
                    <a:pt x="386" y="278"/>
                  </a:lnTo>
                  <a:lnTo>
                    <a:pt x="388" y="279"/>
                  </a:lnTo>
                  <a:lnTo>
                    <a:pt x="388" y="280"/>
                  </a:lnTo>
                  <a:lnTo>
                    <a:pt x="386" y="280"/>
                  </a:lnTo>
                  <a:lnTo>
                    <a:pt x="385" y="282"/>
                  </a:lnTo>
                  <a:lnTo>
                    <a:pt x="384" y="288"/>
                  </a:lnTo>
                  <a:lnTo>
                    <a:pt x="381" y="297"/>
                  </a:lnTo>
                  <a:lnTo>
                    <a:pt x="379" y="303"/>
                  </a:lnTo>
                  <a:lnTo>
                    <a:pt x="381" y="303"/>
                  </a:lnTo>
                  <a:lnTo>
                    <a:pt x="381" y="304"/>
                  </a:lnTo>
                  <a:lnTo>
                    <a:pt x="381" y="307"/>
                  </a:lnTo>
                  <a:lnTo>
                    <a:pt x="379" y="307"/>
                  </a:lnTo>
                  <a:lnTo>
                    <a:pt x="378" y="308"/>
                  </a:lnTo>
                  <a:lnTo>
                    <a:pt x="376" y="313"/>
                  </a:lnTo>
                  <a:lnTo>
                    <a:pt x="373" y="320"/>
                  </a:lnTo>
                  <a:lnTo>
                    <a:pt x="370" y="327"/>
                  </a:lnTo>
                  <a:lnTo>
                    <a:pt x="368" y="330"/>
                  </a:lnTo>
                  <a:lnTo>
                    <a:pt x="371" y="334"/>
                  </a:lnTo>
                  <a:lnTo>
                    <a:pt x="376" y="338"/>
                  </a:lnTo>
                  <a:lnTo>
                    <a:pt x="376" y="340"/>
                  </a:lnTo>
                  <a:lnTo>
                    <a:pt x="373" y="341"/>
                  </a:lnTo>
                  <a:lnTo>
                    <a:pt x="372" y="341"/>
                  </a:lnTo>
                  <a:lnTo>
                    <a:pt x="370" y="342"/>
                  </a:lnTo>
                  <a:lnTo>
                    <a:pt x="369" y="345"/>
                  </a:lnTo>
                  <a:lnTo>
                    <a:pt x="367" y="34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3" name="Freeform 1166">
              <a:extLst>
                <a:ext uri="{FF2B5EF4-FFF2-40B4-BE49-F238E27FC236}">
                  <a16:creationId xmlns:a16="http://schemas.microsoft.com/office/drawing/2014/main" id="{E7E86361-A64C-B305-D8B8-3A1C9AF04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660" y="9237417"/>
              <a:ext cx="214314" cy="230798"/>
            </a:xfrm>
            <a:custGeom>
              <a:avLst/>
              <a:gdLst>
                <a:gd name="T0" fmla="*/ 164 w 174"/>
                <a:gd name="T1" fmla="*/ 0 h 186"/>
                <a:gd name="T2" fmla="*/ 164 w 174"/>
                <a:gd name="T3" fmla="*/ 1 h 186"/>
                <a:gd name="T4" fmla="*/ 163 w 174"/>
                <a:gd name="T5" fmla="*/ 0 h 186"/>
                <a:gd name="T6" fmla="*/ 163 w 174"/>
                <a:gd name="T7" fmla="*/ 0 h 186"/>
                <a:gd name="T8" fmla="*/ 164 w 174"/>
                <a:gd name="T9" fmla="*/ 0 h 186"/>
                <a:gd name="T10" fmla="*/ 173 w 174"/>
                <a:gd name="T11" fmla="*/ 5 h 186"/>
                <a:gd name="T12" fmla="*/ 172 w 174"/>
                <a:gd name="T13" fmla="*/ 5 h 186"/>
                <a:gd name="T14" fmla="*/ 171 w 174"/>
                <a:gd name="T15" fmla="*/ 5 h 186"/>
                <a:gd name="T16" fmla="*/ 171 w 174"/>
                <a:gd name="T17" fmla="*/ 5 h 186"/>
                <a:gd name="T18" fmla="*/ 171 w 174"/>
                <a:gd name="T19" fmla="*/ 3 h 186"/>
                <a:gd name="T20" fmla="*/ 171 w 174"/>
                <a:gd name="T21" fmla="*/ 4 h 186"/>
                <a:gd name="T22" fmla="*/ 172 w 174"/>
                <a:gd name="T23" fmla="*/ 4 h 186"/>
                <a:gd name="T24" fmla="*/ 172 w 174"/>
                <a:gd name="T25" fmla="*/ 5 h 186"/>
                <a:gd name="T26" fmla="*/ 173 w 174"/>
                <a:gd name="T27" fmla="*/ 5 h 186"/>
                <a:gd name="T28" fmla="*/ 5 w 174"/>
                <a:gd name="T29" fmla="*/ 181 h 186"/>
                <a:gd name="T30" fmla="*/ 3 w 174"/>
                <a:gd name="T31" fmla="*/ 185 h 186"/>
                <a:gd name="T32" fmla="*/ 2 w 174"/>
                <a:gd name="T33" fmla="*/ 183 h 186"/>
                <a:gd name="T34" fmla="*/ 2 w 174"/>
                <a:gd name="T35" fmla="*/ 180 h 186"/>
                <a:gd name="T36" fmla="*/ 1 w 174"/>
                <a:gd name="T37" fmla="*/ 179 h 186"/>
                <a:gd name="T38" fmla="*/ 0 w 174"/>
                <a:gd name="T39" fmla="*/ 178 h 186"/>
                <a:gd name="T40" fmla="*/ 0 w 174"/>
                <a:gd name="T41" fmla="*/ 177 h 186"/>
                <a:gd name="T42" fmla="*/ 0 w 174"/>
                <a:gd name="T43" fmla="*/ 176 h 186"/>
                <a:gd name="T44" fmla="*/ 5 w 174"/>
                <a:gd name="T45" fmla="*/ 178 h 186"/>
                <a:gd name="T46" fmla="*/ 5 w 174"/>
                <a:gd name="T47" fmla="*/ 1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186">
                  <a:moveTo>
                    <a:pt x="164" y="0"/>
                  </a:moveTo>
                  <a:lnTo>
                    <a:pt x="164" y="1"/>
                  </a:lnTo>
                  <a:lnTo>
                    <a:pt x="163" y="0"/>
                  </a:lnTo>
                  <a:lnTo>
                    <a:pt x="163" y="0"/>
                  </a:lnTo>
                  <a:lnTo>
                    <a:pt x="164" y="0"/>
                  </a:lnTo>
                  <a:close/>
                  <a:moveTo>
                    <a:pt x="173" y="5"/>
                  </a:moveTo>
                  <a:lnTo>
                    <a:pt x="172" y="5"/>
                  </a:lnTo>
                  <a:lnTo>
                    <a:pt x="171" y="5"/>
                  </a:lnTo>
                  <a:lnTo>
                    <a:pt x="171" y="5"/>
                  </a:lnTo>
                  <a:lnTo>
                    <a:pt x="171" y="3"/>
                  </a:lnTo>
                  <a:lnTo>
                    <a:pt x="171" y="4"/>
                  </a:lnTo>
                  <a:lnTo>
                    <a:pt x="172" y="4"/>
                  </a:lnTo>
                  <a:lnTo>
                    <a:pt x="172" y="5"/>
                  </a:lnTo>
                  <a:lnTo>
                    <a:pt x="173" y="5"/>
                  </a:lnTo>
                  <a:close/>
                  <a:moveTo>
                    <a:pt x="5" y="181"/>
                  </a:moveTo>
                  <a:lnTo>
                    <a:pt x="3" y="185"/>
                  </a:lnTo>
                  <a:lnTo>
                    <a:pt x="2" y="183"/>
                  </a:lnTo>
                  <a:lnTo>
                    <a:pt x="2" y="180"/>
                  </a:lnTo>
                  <a:lnTo>
                    <a:pt x="1" y="179"/>
                  </a:lnTo>
                  <a:lnTo>
                    <a:pt x="0" y="178"/>
                  </a:lnTo>
                  <a:lnTo>
                    <a:pt x="0" y="177"/>
                  </a:lnTo>
                  <a:lnTo>
                    <a:pt x="0" y="176"/>
                  </a:lnTo>
                  <a:lnTo>
                    <a:pt x="5" y="178"/>
                  </a:lnTo>
                  <a:lnTo>
                    <a:pt x="5" y="18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4" name="Freeform 1167">
              <a:extLst>
                <a:ext uri="{FF2B5EF4-FFF2-40B4-BE49-F238E27FC236}">
                  <a16:creationId xmlns:a16="http://schemas.microsoft.com/office/drawing/2014/main" id="{655D1CFD-CDF1-53E5-9590-D0BACE1C3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0984" y="9237417"/>
              <a:ext cx="5493" cy="5497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0 w 2"/>
                <a:gd name="T5" fmla="*/ 0 h 2"/>
                <a:gd name="T6" fmla="*/ 0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5" name="Freeform 1168">
              <a:extLst>
                <a:ext uri="{FF2B5EF4-FFF2-40B4-BE49-F238E27FC236}">
                  <a16:creationId xmlns:a16="http://schemas.microsoft.com/office/drawing/2014/main" id="{68D3345C-89E6-EBE7-FEC3-C7529F35C3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477" y="9237417"/>
              <a:ext cx="5497" cy="5497"/>
            </a:xfrm>
            <a:custGeom>
              <a:avLst/>
              <a:gdLst>
                <a:gd name="T0" fmla="*/ 2 w 3"/>
                <a:gd name="T1" fmla="*/ 2 h 3"/>
                <a:gd name="T2" fmla="*/ 1 w 3"/>
                <a:gd name="T3" fmla="*/ 2 h 3"/>
                <a:gd name="T4" fmla="*/ 0 w 3"/>
                <a:gd name="T5" fmla="*/ 2 h 3"/>
                <a:gd name="T6" fmla="*/ 0 w 3"/>
                <a:gd name="T7" fmla="*/ 2 h 3"/>
                <a:gd name="T8" fmla="*/ 0 w 3"/>
                <a:gd name="T9" fmla="*/ 0 h 3"/>
                <a:gd name="T10" fmla="*/ 0 w 3"/>
                <a:gd name="T11" fmla="*/ 1 h 3"/>
                <a:gd name="T12" fmla="*/ 1 w 3"/>
                <a:gd name="T13" fmla="*/ 1 h 3"/>
                <a:gd name="T14" fmla="*/ 1 w 3"/>
                <a:gd name="T15" fmla="*/ 2 h 3"/>
                <a:gd name="T16" fmla="*/ 2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6" name="Freeform 1169">
              <a:extLst>
                <a:ext uri="{FF2B5EF4-FFF2-40B4-BE49-F238E27FC236}">
                  <a16:creationId xmlns:a16="http://schemas.microsoft.com/office/drawing/2014/main" id="{EE6CF77D-3B3D-E5F7-2026-FEE068673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660" y="9457224"/>
              <a:ext cx="5497" cy="10990"/>
            </a:xfrm>
            <a:custGeom>
              <a:avLst/>
              <a:gdLst>
                <a:gd name="T0" fmla="*/ 5 w 6"/>
                <a:gd name="T1" fmla="*/ 5 h 10"/>
                <a:gd name="T2" fmla="*/ 3 w 6"/>
                <a:gd name="T3" fmla="*/ 9 h 10"/>
                <a:gd name="T4" fmla="*/ 2 w 6"/>
                <a:gd name="T5" fmla="*/ 7 h 10"/>
                <a:gd name="T6" fmla="*/ 2 w 6"/>
                <a:gd name="T7" fmla="*/ 4 h 10"/>
                <a:gd name="T8" fmla="*/ 1 w 6"/>
                <a:gd name="T9" fmla="*/ 3 h 10"/>
                <a:gd name="T10" fmla="*/ 0 w 6"/>
                <a:gd name="T11" fmla="*/ 2 h 10"/>
                <a:gd name="T12" fmla="*/ 0 w 6"/>
                <a:gd name="T13" fmla="*/ 1 h 10"/>
                <a:gd name="T14" fmla="*/ 0 w 6"/>
                <a:gd name="T15" fmla="*/ 0 h 10"/>
                <a:gd name="T16" fmla="*/ 5 w 6"/>
                <a:gd name="T17" fmla="*/ 2 h 10"/>
                <a:gd name="T18" fmla="*/ 5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5"/>
                  </a:moveTo>
                  <a:lnTo>
                    <a:pt x="3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5" y="2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7" name="Freeform 1170">
              <a:extLst>
                <a:ext uri="{FF2B5EF4-FFF2-40B4-BE49-F238E27FC236}">
                  <a16:creationId xmlns:a16="http://schemas.microsoft.com/office/drawing/2014/main" id="{F6CA4F93-490F-5EB4-C0F6-30B4979F2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359" y="9737481"/>
              <a:ext cx="1560635" cy="1632070"/>
            </a:xfrm>
            <a:custGeom>
              <a:avLst/>
              <a:gdLst>
                <a:gd name="T0" fmla="*/ 954 w 1254"/>
                <a:gd name="T1" fmla="*/ 924 h 1309"/>
                <a:gd name="T2" fmla="*/ 940 w 1254"/>
                <a:gd name="T3" fmla="*/ 264 h 1309"/>
                <a:gd name="T4" fmla="*/ 714 w 1254"/>
                <a:gd name="T5" fmla="*/ 210 h 1309"/>
                <a:gd name="T6" fmla="*/ 801 w 1254"/>
                <a:gd name="T7" fmla="*/ 215 h 1309"/>
                <a:gd name="T8" fmla="*/ 748 w 1254"/>
                <a:gd name="T9" fmla="*/ 204 h 1309"/>
                <a:gd name="T10" fmla="*/ 772 w 1254"/>
                <a:gd name="T11" fmla="*/ 170 h 1309"/>
                <a:gd name="T12" fmla="*/ 754 w 1254"/>
                <a:gd name="T13" fmla="*/ 149 h 1309"/>
                <a:gd name="T14" fmla="*/ 568 w 1254"/>
                <a:gd name="T15" fmla="*/ 108 h 1309"/>
                <a:gd name="T16" fmla="*/ 608 w 1254"/>
                <a:gd name="T17" fmla="*/ 86 h 1309"/>
                <a:gd name="T18" fmla="*/ 659 w 1254"/>
                <a:gd name="T19" fmla="*/ 94 h 1309"/>
                <a:gd name="T20" fmla="*/ 705 w 1254"/>
                <a:gd name="T21" fmla="*/ 47 h 1309"/>
                <a:gd name="T22" fmla="*/ 768 w 1254"/>
                <a:gd name="T23" fmla="*/ 115 h 1309"/>
                <a:gd name="T24" fmla="*/ 685 w 1254"/>
                <a:gd name="T25" fmla="*/ 215 h 1309"/>
                <a:gd name="T26" fmla="*/ 770 w 1254"/>
                <a:gd name="T27" fmla="*/ 227 h 1309"/>
                <a:gd name="T28" fmla="*/ 822 w 1254"/>
                <a:gd name="T29" fmla="*/ 196 h 1309"/>
                <a:gd name="T30" fmla="*/ 878 w 1254"/>
                <a:gd name="T31" fmla="*/ 199 h 1309"/>
                <a:gd name="T32" fmla="*/ 939 w 1254"/>
                <a:gd name="T33" fmla="*/ 236 h 1309"/>
                <a:gd name="T34" fmla="*/ 953 w 1254"/>
                <a:gd name="T35" fmla="*/ 256 h 1309"/>
                <a:gd name="T36" fmla="*/ 1122 w 1254"/>
                <a:gd name="T37" fmla="*/ 278 h 1309"/>
                <a:gd name="T38" fmla="*/ 1251 w 1254"/>
                <a:gd name="T39" fmla="*/ 407 h 1309"/>
                <a:gd name="T40" fmla="*/ 1171 w 1254"/>
                <a:gd name="T41" fmla="*/ 530 h 1309"/>
                <a:gd name="T42" fmla="*/ 1118 w 1254"/>
                <a:gd name="T43" fmla="*/ 603 h 1309"/>
                <a:gd name="T44" fmla="*/ 1095 w 1254"/>
                <a:gd name="T45" fmla="*/ 798 h 1309"/>
                <a:gd name="T46" fmla="*/ 996 w 1254"/>
                <a:gd name="T47" fmla="*/ 917 h 1309"/>
                <a:gd name="T48" fmla="*/ 939 w 1254"/>
                <a:gd name="T49" fmla="*/ 927 h 1309"/>
                <a:gd name="T50" fmla="*/ 818 w 1254"/>
                <a:gd name="T51" fmla="*/ 997 h 1309"/>
                <a:gd name="T52" fmla="*/ 812 w 1254"/>
                <a:gd name="T53" fmla="*/ 1072 h 1309"/>
                <a:gd name="T54" fmla="*/ 713 w 1254"/>
                <a:gd name="T55" fmla="*/ 1234 h 1309"/>
                <a:gd name="T56" fmla="*/ 729 w 1254"/>
                <a:gd name="T57" fmla="*/ 1183 h 1309"/>
                <a:gd name="T58" fmla="*/ 656 w 1254"/>
                <a:gd name="T59" fmla="*/ 1306 h 1309"/>
                <a:gd name="T60" fmla="*/ 621 w 1254"/>
                <a:gd name="T61" fmla="*/ 1223 h 1309"/>
                <a:gd name="T62" fmla="*/ 548 w 1254"/>
                <a:gd name="T63" fmla="*/ 1171 h 1309"/>
                <a:gd name="T64" fmla="*/ 578 w 1254"/>
                <a:gd name="T65" fmla="*/ 1110 h 1309"/>
                <a:gd name="T66" fmla="*/ 625 w 1254"/>
                <a:gd name="T67" fmla="*/ 1075 h 1309"/>
                <a:gd name="T68" fmla="*/ 628 w 1254"/>
                <a:gd name="T69" fmla="*/ 1008 h 1309"/>
                <a:gd name="T70" fmla="*/ 594 w 1254"/>
                <a:gd name="T71" fmla="*/ 952 h 1309"/>
                <a:gd name="T72" fmla="*/ 567 w 1254"/>
                <a:gd name="T73" fmla="*/ 893 h 1309"/>
                <a:gd name="T74" fmla="*/ 513 w 1254"/>
                <a:gd name="T75" fmla="*/ 879 h 1309"/>
                <a:gd name="T76" fmla="*/ 508 w 1254"/>
                <a:gd name="T77" fmla="*/ 828 h 1309"/>
                <a:gd name="T78" fmla="*/ 518 w 1254"/>
                <a:gd name="T79" fmla="*/ 738 h 1309"/>
                <a:gd name="T80" fmla="*/ 428 w 1254"/>
                <a:gd name="T81" fmla="*/ 653 h 1309"/>
                <a:gd name="T82" fmla="*/ 372 w 1254"/>
                <a:gd name="T83" fmla="*/ 588 h 1309"/>
                <a:gd name="T84" fmla="*/ 287 w 1254"/>
                <a:gd name="T85" fmla="*/ 549 h 1309"/>
                <a:gd name="T86" fmla="*/ 277 w 1254"/>
                <a:gd name="T87" fmla="*/ 483 h 1309"/>
                <a:gd name="T88" fmla="*/ 175 w 1254"/>
                <a:gd name="T89" fmla="*/ 520 h 1309"/>
                <a:gd name="T90" fmla="*/ 109 w 1254"/>
                <a:gd name="T91" fmla="*/ 477 h 1309"/>
                <a:gd name="T92" fmla="*/ 31 w 1254"/>
                <a:gd name="T93" fmla="*/ 467 h 1309"/>
                <a:gd name="T94" fmla="*/ 3 w 1254"/>
                <a:gd name="T95" fmla="*/ 411 h 1309"/>
                <a:gd name="T96" fmla="*/ 25 w 1254"/>
                <a:gd name="T97" fmla="*/ 363 h 1309"/>
                <a:gd name="T98" fmla="*/ 99 w 1254"/>
                <a:gd name="T99" fmla="*/ 302 h 1309"/>
                <a:gd name="T100" fmla="*/ 145 w 1254"/>
                <a:gd name="T101" fmla="*/ 201 h 1309"/>
                <a:gd name="T102" fmla="*/ 135 w 1254"/>
                <a:gd name="T103" fmla="*/ 147 h 1309"/>
                <a:gd name="T104" fmla="*/ 145 w 1254"/>
                <a:gd name="T105" fmla="*/ 135 h 1309"/>
                <a:gd name="T106" fmla="*/ 185 w 1254"/>
                <a:gd name="T107" fmla="*/ 104 h 1309"/>
                <a:gd name="T108" fmla="*/ 255 w 1254"/>
                <a:gd name="T109" fmla="*/ 141 h 1309"/>
                <a:gd name="T110" fmla="*/ 319 w 1254"/>
                <a:gd name="T111" fmla="*/ 106 h 1309"/>
                <a:gd name="T112" fmla="*/ 294 w 1254"/>
                <a:gd name="T113" fmla="*/ 31 h 1309"/>
                <a:gd name="T114" fmla="*/ 368 w 1254"/>
                <a:gd name="T115" fmla="*/ 36 h 1309"/>
                <a:gd name="T116" fmla="*/ 439 w 1254"/>
                <a:gd name="T117" fmla="*/ 0 h 1309"/>
                <a:gd name="T118" fmla="*/ 461 w 1254"/>
                <a:gd name="T119" fmla="*/ 44 h 1309"/>
                <a:gd name="T120" fmla="*/ 468 w 1254"/>
                <a:gd name="T121" fmla="*/ 119 h 1309"/>
                <a:gd name="T122" fmla="*/ 512 w 1254"/>
                <a:gd name="T123" fmla="*/ 115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54" h="1309">
                  <a:moveTo>
                    <a:pt x="815" y="1086"/>
                  </a:moveTo>
                  <a:lnTo>
                    <a:pt x="813" y="1088"/>
                  </a:lnTo>
                  <a:lnTo>
                    <a:pt x="813" y="1080"/>
                  </a:lnTo>
                  <a:lnTo>
                    <a:pt x="815" y="1077"/>
                  </a:lnTo>
                  <a:lnTo>
                    <a:pt x="816" y="1075"/>
                  </a:lnTo>
                  <a:lnTo>
                    <a:pt x="817" y="1073"/>
                  </a:lnTo>
                  <a:lnTo>
                    <a:pt x="819" y="1075"/>
                  </a:lnTo>
                  <a:lnTo>
                    <a:pt x="817" y="1080"/>
                  </a:lnTo>
                  <a:lnTo>
                    <a:pt x="815" y="1084"/>
                  </a:lnTo>
                  <a:lnTo>
                    <a:pt x="815" y="1086"/>
                  </a:lnTo>
                  <a:close/>
                  <a:moveTo>
                    <a:pt x="812" y="1038"/>
                  </a:moveTo>
                  <a:lnTo>
                    <a:pt x="811" y="1038"/>
                  </a:lnTo>
                  <a:lnTo>
                    <a:pt x="810" y="1034"/>
                  </a:lnTo>
                  <a:lnTo>
                    <a:pt x="813" y="1029"/>
                  </a:lnTo>
                  <a:lnTo>
                    <a:pt x="815" y="1031"/>
                  </a:lnTo>
                  <a:lnTo>
                    <a:pt x="814" y="1035"/>
                  </a:lnTo>
                  <a:lnTo>
                    <a:pt x="812" y="1037"/>
                  </a:lnTo>
                  <a:lnTo>
                    <a:pt x="812" y="1038"/>
                  </a:lnTo>
                  <a:close/>
                  <a:moveTo>
                    <a:pt x="918" y="949"/>
                  </a:moveTo>
                  <a:lnTo>
                    <a:pt x="918" y="951"/>
                  </a:lnTo>
                  <a:lnTo>
                    <a:pt x="917" y="950"/>
                  </a:lnTo>
                  <a:lnTo>
                    <a:pt x="914" y="951"/>
                  </a:lnTo>
                  <a:lnTo>
                    <a:pt x="912" y="950"/>
                  </a:lnTo>
                  <a:lnTo>
                    <a:pt x="917" y="944"/>
                  </a:lnTo>
                  <a:lnTo>
                    <a:pt x="918" y="945"/>
                  </a:lnTo>
                  <a:lnTo>
                    <a:pt x="918" y="945"/>
                  </a:lnTo>
                  <a:lnTo>
                    <a:pt x="919" y="947"/>
                  </a:lnTo>
                  <a:lnTo>
                    <a:pt x="918" y="948"/>
                  </a:lnTo>
                  <a:lnTo>
                    <a:pt x="918" y="949"/>
                  </a:lnTo>
                  <a:close/>
                  <a:moveTo>
                    <a:pt x="954" y="924"/>
                  </a:moveTo>
                  <a:lnTo>
                    <a:pt x="956" y="925"/>
                  </a:lnTo>
                  <a:lnTo>
                    <a:pt x="954" y="924"/>
                  </a:lnTo>
                  <a:lnTo>
                    <a:pt x="951" y="926"/>
                  </a:lnTo>
                  <a:lnTo>
                    <a:pt x="948" y="926"/>
                  </a:lnTo>
                  <a:lnTo>
                    <a:pt x="947" y="925"/>
                  </a:lnTo>
                  <a:lnTo>
                    <a:pt x="949" y="923"/>
                  </a:lnTo>
                  <a:lnTo>
                    <a:pt x="951" y="921"/>
                  </a:lnTo>
                  <a:lnTo>
                    <a:pt x="951" y="922"/>
                  </a:lnTo>
                  <a:lnTo>
                    <a:pt x="953" y="922"/>
                  </a:lnTo>
                  <a:lnTo>
                    <a:pt x="954" y="924"/>
                  </a:lnTo>
                  <a:close/>
                  <a:moveTo>
                    <a:pt x="1121" y="599"/>
                  </a:moveTo>
                  <a:lnTo>
                    <a:pt x="1120" y="601"/>
                  </a:lnTo>
                  <a:lnTo>
                    <a:pt x="1119" y="601"/>
                  </a:lnTo>
                  <a:lnTo>
                    <a:pt x="1119" y="600"/>
                  </a:lnTo>
                  <a:lnTo>
                    <a:pt x="1118" y="599"/>
                  </a:lnTo>
                  <a:lnTo>
                    <a:pt x="1118" y="598"/>
                  </a:lnTo>
                  <a:lnTo>
                    <a:pt x="1119" y="597"/>
                  </a:lnTo>
                  <a:lnTo>
                    <a:pt x="1121" y="597"/>
                  </a:lnTo>
                  <a:lnTo>
                    <a:pt x="1121" y="599"/>
                  </a:lnTo>
                  <a:close/>
                  <a:moveTo>
                    <a:pt x="1127" y="587"/>
                  </a:moveTo>
                  <a:lnTo>
                    <a:pt x="1126" y="588"/>
                  </a:lnTo>
                  <a:lnTo>
                    <a:pt x="1125" y="586"/>
                  </a:lnTo>
                  <a:lnTo>
                    <a:pt x="1129" y="583"/>
                  </a:lnTo>
                  <a:lnTo>
                    <a:pt x="1129" y="580"/>
                  </a:lnTo>
                  <a:lnTo>
                    <a:pt x="1131" y="582"/>
                  </a:lnTo>
                  <a:lnTo>
                    <a:pt x="1131" y="583"/>
                  </a:lnTo>
                  <a:lnTo>
                    <a:pt x="1131" y="583"/>
                  </a:lnTo>
                  <a:lnTo>
                    <a:pt x="1127" y="587"/>
                  </a:lnTo>
                  <a:close/>
                  <a:moveTo>
                    <a:pt x="943" y="261"/>
                  </a:moveTo>
                  <a:lnTo>
                    <a:pt x="940" y="264"/>
                  </a:lnTo>
                  <a:lnTo>
                    <a:pt x="940" y="261"/>
                  </a:lnTo>
                  <a:lnTo>
                    <a:pt x="940" y="258"/>
                  </a:lnTo>
                  <a:lnTo>
                    <a:pt x="940" y="256"/>
                  </a:lnTo>
                  <a:lnTo>
                    <a:pt x="943" y="254"/>
                  </a:lnTo>
                  <a:lnTo>
                    <a:pt x="943" y="254"/>
                  </a:lnTo>
                  <a:lnTo>
                    <a:pt x="943" y="256"/>
                  </a:lnTo>
                  <a:lnTo>
                    <a:pt x="943" y="257"/>
                  </a:lnTo>
                  <a:lnTo>
                    <a:pt x="943" y="261"/>
                  </a:lnTo>
                  <a:close/>
                  <a:moveTo>
                    <a:pt x="931" y="209"/>
                  </a:moveTo>
                  <a:lnTo>
                    <a:pt x="928" y="211"/>
                  </a:lnTo>
                  <a:lnTo>
                    <a:pt x="927" y="212"/>
                  </a:lnTo>
                  <a:lnTo>
                    <a:pt x="926" y="211"/>
                  </a:lnTo>
                  <a:lnTo>
                    <a:pt x="926" y="210"/>
                  </a:lnTo>
                  <a:lnTo>
                    <a:pt x="927" y="210"/>
                  </a:lnTo>
                  <a:lnTo>
                    <a:pt x="927" y="208"/>
                  </a:lnTo>
                  <a:lnTo>
                    <a:pt x="930" y="208"/>
                  </a:lnTo>
                  <a:lnTo>
                    <a:pt x="931" y="209"/>
                  </a:lnTo>
                  <a:close/>
                  <a:moveTo>
                    <a:pt x="708" y="213"/>
                  </a:moveTo>
                  <a:lnTo>
                    <a:pt x="705" y="214"/>
                  </a:lnTo>
                  <a:lnTo>
                    <a:pt x="709" y="206"/>
                  </a:lnTo>
                  <a:lnTo>
                    <a:pt x="713" y="202"/>
                  </a:lnTo>
                  <a:lnTo>
                    <a:pt x="713" y="195"/>
                  </a:lnTo>
                  <a:lnTo>
                    <a:pt x="717" y="188"/>
                  </a:lnTo>
                  <a:lnTo>
                    <a:pt x="721" y="185"/>
                  </a:lnTo>
                  <a:lnTo>
                    <a:pt x="727" y="185"/>
                  </a:lnTo>
                  <a:lnTo>
                    <a:pt x="729" y="188"/>
                  </a:lnTo>
                  <a:lnTo>
                    <a:pt x="726" y="200"/>
                  </a:lnTo>
                  <a:lnTo>
                    <a:pt x="725" y="200"/>
                  </a:lnTo>
                  <a:lnTo>
                    <a:pt x="720" y="206"/>
                  </a:lnTo>
                  <a:lnTo>
                    <a:pt x="714" y="210"/>
                  </a:lnTo>
                  <a:lnTo>
                    <a:pt x="708" y="213"/>
                  </a:lnTo>
                  <a:close/>
                  <a:moveTo>
                    <a:pt x="778" y="175"/>
                  </a:moveTo>
                  <a:lnTo>
                    <a:pt x="781" y="175"/>
                  </a:lnTo>
                  <a:lnTo>
                    <a:pt x="786" y="174"/>
                  </a:lnTo>
                  <a:lnTo>
                    <a:pt x="789" y="173"/>
                  </a:lnTo>
                  <a:lnTo>
                    <a:pt x="792" y="173"/>
                  </a:lnTo>
                  <a:lnTo>
                    <a:pt x="795" y="173"/>
                  </a:lnTo>
                  <a:lnTo>
                    <a:pt x="805" y="174"/>
                  </a:lnTo>
                  <a:lnTo>
                    <a:pt x="812" y="175"/>
                  </a:lnTo>
                  <a:lnTo>
                    <a:pt x="815" y="176"/>
                  </a:lnTo>
                  <a:lnTo>
                    <a:pt x="816" y="176"/>
                  </a:lnTo>
                  <a:lnTo>
                    <a:pt x="818" y="177"/>
                  </a:lnTo>
                  <a:lnTo>
                    <a:pt x="819" y="179"/>
                  </a:lnTo>
                  <a:lnTo>
                    <a:pt x="817" y="182"/>
                  </a:lnTo>
                  <a:lnTo>
                    <a:pt x="816" y="184"/>
                  </a:lnTo>
                  <a:lnTo>
                    <a:pt x="815" y="188"/>
                  </a:lnTo>
                  <a:lnTo>
                    <a:pt x="814" y="190"/>
                  </a:lnTo>
                  <a:lnTo>
                    <a:pt x="812" y="189"/>
                  </a:lnTo>
                  <a:lnTo>
                    <a:pt x="813" y="193"/>
                  </a:lnTo>
                  <a:lnTo>
                    <a:pt x="813" y="195"/>
                  </a:lnTo>
                  <a:lnTo>
                    <a:pt x="812" y="196"/>
                  </a:lnTo>
                  <a:lnTo>
                    <a:pt x="811" y="199"/>
                  </a:lnTo>
                  <a:lnTo>
                    <a:pt x="808" y="203"/>
                  </a:lnTo>
                  <a:lnTo>
                    <a:pt x="808" y="203"/>
                  </a:lnTo>
                  <a:lnTo>
                    <a:pt x="805" y="205"/>
                  </a:lnTo>
                  <a:lnTo>
                    <a:pt x="804" y="206"/>
                  </a:lnTo>
                  <a:lnTo>
                    <a:pt x="804" y="208"/>
                  </a:lnTo>
                  <a:lnTo>
                    <a:pt x="805" y="210"/>
                  </a:lnTo>
                  <a:lnTo>
                    <a:pt x="804" y="212"/>
                  </a:lnTo>
                  <a:lnTo>
                    <a:pt x="801" y="215"/>
                  </a:lnTo>
                  <a:lnTo>
                    <a:pt x="799" y="215"/>
                  </a:lnTo>
                  <a:lnTo>
                    <a:pt x="797" y="215"/>
                  </a:lnTo>
                  <a:lnTo>
                    <a:pt x="796" y="215"/>
                  </a:lnTo>
                  <a:lnTo>
                    <a:pt x="793" y="212"/>
                  </a:lnTo>
                  <a:lnTo>
                    <a:pt x="793" y="215"/>
                  </a:lnTo>
                  <a:lnTo>
                    <a:pt x="792" y="217"/>
                  </a:lnTo>
                  <a:lnTo>
                    <a:pt x="791" y="219"/>
                  </a:lnTo>
                  <a:lnTo>
                    <a:pt x="788" y="218"/>
                  </a:lnTo>
                  <a:lnTo>
                    <a:pt x="786" y="217"/>
                  </a:lnTo>
                  <a:lnTo>
                    <a:pt x="783" y="215"/>
                  </a:lnTo>
                  <a:lnTo>
                    <a:pt x="782" y="219"/>
                  </a:lnTo>
                  <a:lnTo>
                    <a:pt x="780" y="222"/>
                  </a:lnTo>
                  <a:lnTo>
                    <a:pt x="778" y="223"/>
                  </a:lnTo>
                  <a:lnTo>
                    <a:pt x="775" y="223"/>
                  </a:lnTo>
                  <a:lnTo>
                    <a:pt x="773" y="225"/>
                  </a:lnTo>
                  <a:lnTo>
                    <a:pt x="770" y="223"/>
                  </a:lnTo>
                  <a:lnTo>
                    <a:pt x="767" y="221"/>
                  </a:lnTo>
                  <a:lnTo>
                    <a:pt x="765" y="221"/>
                  </a:lnTo>
                  <a:lnTo>
                    <a:pt x="763" y="223"/>
                  </a:lnTo>
                  <a:lnTo>
                    <a:pt x="756" y="223"/>
                  </a:lnTo>
                  <a:lnTo>
                    <a:pt x="753" y="225"/>
                  </a:lnTo>
                  <a:lnTo>
                    <a:pt x="751" y="225"/>
                  </a:lnTo>
                  <a:lnTo>
                    <a:pt x="748" y="221"/>
                  </a:lnTo>
                  <a:lnTo>
                    <a:pt x="747" y="220"/>
                  </a:lnTo>
                  <a:lnTo>
                    <a:pt x="745" y="215"/>
                  </a:lnTo>
                  <a:lnTo>
                    <a:pt x="743" y="211"/>
                  </a:lnTo>
                  <a:lnTo>
                    <a:pt x="742" y="207"/>
                  </a:lnTo>
                  <a:lnTo>
                    <a:pt x="743" y="203"/>
                  </a:lnTo>
                  <a:lnTo>
                    <a:pt x="745" y="203"/>
                  </a:lnTo>
                  <a:lnTo>
                    <a:pt x="748" y="204"/>
                  </a:lnTo>
                  <a:lnTo>
                    <a:pt x="748" y="204"/>
                  </a:lnTo>
                  <a:lnTo>
                    <a:pt x="748" y="203"/>
                  </a:lnTo>
                  <a:lnTo>
                    <a:pt x="748" y="201"/>
                  </a:lnTo>
                  <a:lnTo>
                    <a:pt x="744" y="202"/>
                  </a:lnTo>
                  <a:lnTo>
                    <a:pt x="742" y="199"/>
                  </a:lnTo>
                  <a:lnTo>
                    <a:pt x="741" y="197"/>
                  </a:lnTo>
                  <a:lnTo>
                    <a:pt x="742" y="190"/>
                  </a:lnTo>
                  <a:lnTo>
                    <a:pt x="742" y="188"/>
                  </a:lnTo>
                  <a:lnTo>
                    <a:pt x="743" y="186"/>
                  </a:lnTo>
                  <a:lnTo>
                    <a:pt x="744" y="184"/>
                  </a:lnTo>
                  <a:lnTo>
                    <a:pt x="744" y="182"/>
                  </a:lnTo>
                  <a:lnTo>
                    <a:pt x="745" y="179"/>
                  </a:lnTo>
                  <a:lnTo>
                    <a:pt x="746" y="176"/>
                  </a:lnTo>
                  <a:lnTo>
                    <a:pt x="752" y="173"/>
                  </a:lnTo>
                  <a:lnTo>
                    <a:pt x="759" y="171"/>
                  </a:lnTo>
                  <a:lnTo>
                    <a:pt x="778" y="175"/>
                  </a:lnTo>
                  <a:close/>
                  <a:moveTo>
                    <a:pt x="746" y="171"/>
                  </a:moveTo>
                  <a:lnTo>
                    <a:pt x="737" y="178"/>
                  </a:lnTo>
                  <a:lnTo>
                    <a:pt x="734" y="176"/>
                  </a:lnTo>
                  <a:lnTo>
                    <a:pt x="734" y="174"/>
                  </a:lnTo>
                  <a:lnTo>
                    <a:pt x="734" y="173"/>
                  </a:lnTo>
                  <a:lnTo>
                    <a:pt x="734" y="173"/>
                  </a:lnTo>
                  <a:lnTo>
                    <a:pt x="735" y="171"/>
                  </a:lnTo>
                  <a:lnTo>
                    <a:pt x="740" y="169"/>
                  </a:lnTo>
                  <a:lnTo>
                    <a:pt x="742" y="169"/>
                  </a:lnTo>
                  <a:lnTo>
                    <a:pt x="745" y="169"/>
                  </a:lnTo>
                  <a:lnTo>
                    <a:pt x="746" y="171"/>
                  </a:lnTo>
                  <a:close/>
                  <a:moveTo>
                    <a:pt x="784" y="171"/>
                  </a:moveTo>
                  <a:lnTo>
                    <a:pt x="776" y="172"/>
                  </a:lnTo>
                  <a:lnTo>
                    <a:pt x="772" y="170"/>
                  </a:lnTo>
                  <a:lnTo>
                    <a:pt x="773" y="169"/>
                  </a:lnTo>
                  <a:lnTo>
                    <a:pt x="776" y="167"/>
                  </a:lnTo>
                  <a:lnTo>
                    <a:pt x="780" y="165"/>
                  </a:lnTo>
                  <a:lnTo>
                    <a:pt x="783" y="164"/>
                  </a:lnTo>
                  <a:lnTo>
                    <a:pt x="786" y="166"/>
                  </a:lnTo>
                  <a:lnTo>
                    <a:pt x="787" y="168"/>
                  </a:lnTo>
                  <a:lnTo>
                    <a:pt x="786" y="169"/>
                  </a:lnTo>
                  <a:lnTo>
                    <a:pt x="784" y="171"/>
                  </a:lnTo>
                  <a:close/>
                  <a:moveTo>
                    <a:pt x="775" y="159"/>
                  </a:moveTo>
                  <a:lnTo>
                    <a:pt x="776" y="160"/>
                  </a:lnTo>
                  <a:lnTo>
                    <a:pt x="772" y="167"/>
                  </a:lnTo>
                  <a:lnTo>
                    <a:pt x="769" y="168"/>
                  </a:lnTo>
                  <a:lnTo>
                    <a:pt x="767" y="168"/>
                  </a:lnTo>
                  <a:lnTo>
                    <a:pt x="763" y="167"/>
                  </a:lnTo>
                  <a:lnTo>
                    <a:pt x="758" y="167"/>
                  </a:lnTo>
                  <a:lnTo>
                    <a:pt x="756" y="166"/>
                  </a:lnTo>
                  <a:lnTo>
                    <a:pt x="756" y="163"/>
                  </a:lnTo>
                  <a:lnTo>
                    <a:pt x="758" y="160"/>
                  </a:lnTo>
                  <a:lnTo>
                    <a:pt x="762" y="160"/>
                  </a:lnTo>
                  <a:lnTo>
                    <a:pt x="770" y="158"/>
                  </a:lnTo>
                  <a:lnTo>
                    <a:pt x="775" y="159"/>
                  </a:lnTo>
                  <a:close/>
                  <a:moveTo>
                    <a:pt x="753" y="163"/>
                  </a:moveTo>
                  <a:lnTo>
                    <a:pt x="753" y="168"/>
                  </a:lnTo>
                  <a:lnTo>
                    <a:pt x="747" y="166"/>
                  </a:lnTo>
                  <a:lnTo>
                    <a:pt x="747" y="161"/>
                  </a:lnTo>
                  <a:lnTo>
                    <a:pt x="750" y="160"/>
                  </a:lnTo>
                  <a:lnTo>
                    <a:pt x="752" y="157"/>
                  </a:lnTo>
                  <a:lnTo>
                    <a:pt x="753" y="154"/>
                  </a:lnTo>
                  <a:lnTo>
                    <a:pt x="753" y="150"/>
                  </a:lnTo>
                  <a:lnTo>
                    <a:pt x="754" y="149"/>
                  </a:lnTo>
                  <a:lnTo>
                    <a:pt x="755" y="149"/>
                  </a:lnTo>
                  <a:lnTo>
                    <a:pt x="756" y="149"/>
                  </a:lnTo>
                  <a:lnTo>
                    <a:pt x="756" y="156"/>
                  </a:lnTo>
                  <a:lnTo>
                    <a:pt x="756" y="159"/>
                  </a:lnTo>
                  <a:lnTo>
                    <a:pt x="753" y="163"/>
                  </a:lnTo>
                  <a:close/>
                  <a:moveTo>
                    <a:pt x="762" y="155"/>
                  </a:moveTo>
                  <a:lnTo>
                    <a:pt x="758" y="156"/>
                  </a:lnTo>
                  <a:lnTo>
                    <a:pt x="758" y="155"/>
                  </a:lnTo>
                  <a:lnTo>
                    <a:pt x="758" y="151"/>
                  </a:lnTo>
                  <a:lnTo>
                    <a:pt x="759" y="149"/>
                  </a:lnTo>
                  <a:lnTo>
                    <a:pt x="763" y="148"/>
                  </a:lnTo>
                  <a:lnTo>
                    <a:pt x="764" y="147"/>
                  </a:lnTo>
                  <a:lnTo>
                    <a:pt x="765" y="147"/>
                  </a:lnTo>
                  <a:lnTo>
                    <a:pt x="765" y="149"/>
                  </a:lnTo>
                  <a:lnTo>
                    <a:pt x="765" y="151"/>
                  </a:lnTo>
                  <a:lnTo>
                    <a:pt x="762" y="155"/>
                  </a:lnTo>
                  <a:close/>
                  <a:moveTo>
                    <a:pt x="757" y="106"/>
                  </a:moveTo>
                  <a:lnTo>
                    <a:pt x="754" y="107"/>
                  </a:lnTo>
                  <a:lnTo>
                    <a:pt x="752" y="106"/>
                  </a:lnTo>
                  <a:lnTo>
                    <a:pt x="750" y="103"/>
                  </a:lnTo>
                  <a:lnTo>
                    <a:pt x="751" y="100"/>
                  </a:lnTo>
                  <a:lnTo>
                    <a:pt x="753" y="99"/>
                  </a:lnTo>
                  <a:lnTo>
                    <a:pt x="755" y="99"/>
                  </a:lnTo>
                  <a:lnTo>
                    <a:pt x="756" y="99"/>
                  </a:lnTo>
                  <a:lnTo>
                    <a:pt x="758" y="105"/>
                  </a:lnTo>
                  <a:lnTo>
                    <a:pt x="757" y="106"/>
                  </a:lnTo>
                  <a:close/>
                  <a:moveTo>
                    <a:pt x="559" y="106"/>
                  </a:moveTo>
                  <a:lnTo>
                    <a:pt x="561" y="106"/>
                  </a:lnTo>
                  <a:lnTo>
                    <a:pt x="563" y="106"/>
                  </a:lnTo>
                  <a:lnTo>
                    <a:pt x="568" y="108"/>
                  </a:lnTo>
                  <a:lnTo>
                    <a:pt x="574" y="109"/>
                  </a:lnTo>
                  <a:lnTo>
                    <a:pt x="576" y="108"/>
                  </a:lnTo>
                  <a:lnTo>
                    <a:pt x="577" y="108"/>
                  </a:lnTo>
                  <a:lnTo>
                    <a:pt x="578" y="105"/>
                  </a:lnTo>
                  <a:lnTo>
                    <a:pt x="578" y="103"/>
                  </a:lnTo>
                  <a:lnTo>
                    <a:pt x="576" y="101"/>
                  </a:lnTo>
                  <a:lnTo>
                    <a:pt x="574" y="99"/>
                  </a:lnTo>
                  <a:lnTo>
                    <a:pt x="573" y="96"/>
                  </a:lnTo>
                  <a:lnTo>
                    <a:pt x="570" y="95"/>
                  </a:lnTo>
                  <a:lnTo>
                    <a:pt x="571" y="94"/>
                  </a:lnTo>
                  <a:lnTo>
                    <a:pt x="572" y="93"/>
                  </a:lnTo>
                  <a:lnTo>
                    <a:pt x="574" y="93"/>
                  </a:lnTo>
                  <a:lnTo>
                    <a:pt x="574" y="91"/>
                  </a:lnTo>
                  <a:lnTo>
                    <a:pt x="575" y="88"/>
                  </a:lnTo>
                  <a:lnTo>
                    <a:pt x="576" y="88"/>
                  </a:lnTo>
                  <a:lnTo>
                    <a:pt x="576" y="88"/>
                  </a:lnTo>
                  <a:lnTo>
                    <a:pt x="577" y="88"/>
                  </a:lnTo>
                  <a:lnTo>
                    <a:pt x="578" y="88"/>
                  </a:lnTo>
                  <a:lnTo>
                    <a:pt x="584" y="91"/>
                  </a:lnTo>
                  <a:lnTo>
                    <a:pt x="586" y="91"/>
                  </a:lnTo>
                  <a:lnTo>
                    <a:pt x="595" y="90"/>
                  </a:lnTo>
                  <a:lnTo>
                    <a:pt x="596" y="88"/>
                  </a:lnTo>
                  <a:lnTo>
                    <a:pt x="598" y="88"/>
                  </a:lnTo>
                  <a:lnTo>
                    <a:pt x="601" y="86"/>
                  </a:lnTo>
                  <a:lnTo>
                    <a:pt x="602" y="86"/>
                  </a:lnTo>
                  <a:lnTo>
                    <a:pt x="603" y="87"/>
                  </a:lnTo>
                  <a:lnTo>
                    <a:pt x="605" y="86"/>
                  </a:lnTo>
                  <a:lnTo>
                    <a:pt x="606" y="85"/>
                  </a:lnTo>
                  <a:lnTo>
                    <a:pt x="608" y="85"/>
                  </a:lnTo>
                  <a:lnTo>
                    <a:pt x="608" y="86"/>
                  </a:lnTo>
                  <a:lnTo>
                    <a:pt x="610" y="88"/>
                  </a:lnTo>
                  <a:lnTo>
                    <a:pt x="611" y="89"/>
                  </a:lnTo>
                  <a:lnTo>
                    <a:pt x="611" y="90"/>
                  </a:lnTo>
                  <a:lnTo>
                    <a:pt x="615" y="89"/>
                  </a:lnTo>
                  <a:lnTo>
                    <a:pt x="616" y="90"/>
                  </a:lnTo>
                  <a:lnTo>
                    <a:pt x="616" y="91"/>
                  </a:lnTo>
                  <a:lnTo>
                    <a:pt x="617" y="93"/>
                  </a:lnTo>
                  <a:lnTo>
                    <a:pt x="617" y="94"/>
                  </a:lnTo>
                  <a:lnTo>
                    <a:pt x="619" y="94"/>
                  </a:lnTo>
                  <a:lnTo>
                    <a:pt x="620" y="94"/>
                  </a:lnTo>
                  <a:lnTo>
                    <a:pt x="621" y="94"/>
                  </a:lnTo>
                  <a:lnTo>
                    <a:pt x="622" y="96"/>
                  </a:lnTo>
                  <a:lnTo>
                    <a:pt x="625" y="97"/>
                  </a:lnTo>
                  <a:lnTo>
                    <a:pt x="630" y="99"/>
                  </a:lnTo>
                  <a:lnTo>
                    <a:pt x="632" y="99"/>
                  </a:lnTo>
                  <a:lnTo>
                    <a:pt x="633" y="100"/>
                  </a:lnTo>
                  <a:lnTo>
                    <a:pt x="634" y="100"/>
                  </a:lnTo>
                  <a:lnTo>
                    <a:pt x="636" y="99"/>
                  </a:lnTo>
                  <a:lnTo>
                    <a:pt x="641" y="97"/>
                  </a:lnTo>
                  <a:lnTo>
                    <a:pt x="643" y="95"/>
                  </a:lnTo>
                  <a:lnTo>
                    <a:pt x="644" y="94"/>
                  </a:lnTo>
                  <a:lnTo>
                    <a:pt x="645" y="93"/>
                  </a:lnTo>
                  <a:lnTo>
                    <a:pt x="646" y="93"/>
                  </a:lnTo>
                  <a:lnTo>
                    <a:pt x="647" y="93"/>
                  </a:lnTo>
                  <a:lnTo>
                    <a:pt x="648" y="94"/>
                  </a:lnTo>
                  <a:lnTo>
                    <a:pt x="649" y="94"/>
                  </a:lnTo>
                  <a:lnTo>
                    <a:pt x="653" y="95"/>
                  </a:lnTo>
                  <a:lnTo>
                    <a:pt x="655" y="96"/>
                  </a:lnTo>
                  <a:lnTo>
                    <a:pt x="657" y="95"/>
                  </a:lnTo>
                  <a:lnTo>
                    <a:pt x="659" y="94"/>
                  </a:lnTo>
                  <a:lnTo>
                    <a:pt x="660" y="93"/>
                  </a:lnTo>
                  <a:lnTo>
                    <a:pt x="661" y="94"/>
                  </a:lnTo>
                  <a:lnTo>
                    <a:pt x="663" y="97"/>
                  </a:lnTo>
                  <a:lnTo>
                    <a:pt x="663" y="97"/>
                  </a:lnTo>
                  <a:lnTo>
                    <a:pt x="665" y="97"/>
                  </a:lnTo>
                  <a:lnTo>
                    <a:pt x="668" y="97"/>
                  </a:lnTo>
                  <a:lnTo>
                    <a:pt x="671" y="98"/>
                  </a:lnTo>
                  <a:lnTo>
                    <a:pt x="672" y="98"/>
                  </a:lnTo>
                  <a:lnTo>
                    <a:pt x="674" y="97"/>
                  </a:lnTo>
                  <a:lnTo>
                    <a:pt x="675" y="95"/>
                  </a:lnTo>
                  <a:lnTo>
                    <a:pt x="678" y="94"/>
                  </a:lnTo>
                  <a:lnTo>
                    <a:pt x="680" y="93"/>
                  </a:lnTo>
                  <a:lnTo>
                    <a:pt x="682" y="91"/>
                  </a:lnTo>
                  <a:lnTo>
                    <a:pt x="684" y="87"/>
                  </a:lnTo>
                  <a:lnTo>
                    <a:pt x="685" y="86"/>
                  </a:lnTo>
                  <a:lnTo>
                    <a:pt x="685" y="83"/>
                  </a:lnTo>
                  <a:lnTo>
                    <a:pt x="689" y="77"/>
                  </a:lnTo>
                  <a:lnTo>
                    <a:pt x="690" y="75"/>
                  </a:lnTo>
                  <a:lnTo>
                    <a:pt x="690" y="73"/>
                  </a:lnTo>
                  <a:lnTo>
                    <a:pt x="691" y="71"/>
                  </a:lnTo>
                  <a:lnTo>
                    <a:pt x="691" y="69"/>
                  </a:lnTo>
                  <a:lnTo>
                    <a:pt x="692" y="66"/>
                  </a:lnTo>
                  <a:lnTo>
                    <a:pt x="694" y="64"/>
                  </a:lnTo>
                  <a:lnTo>
                    <a:pt x="696" y="64"/>
                  </a:lnTo>
                  <a:lnTo>
                    <a:pt x="697" y="61"/>
                  </a:lnTo>
                  <a:lnTo>
                    <a:pt x="699" y="58"/>
                  </a:lnTo>
                  <a:lnTo>
                    <a:pt x="703" y="52"/>
                  </a:lnTo>
                  <a:lnTo>
                    <a:pt x="703" y="50"/>
                  </a:lnTo>
                  <a:lnTo>
                    <a:pt x="704" y="48"/>
                  </a:lnTo>
                  <a:lnTo>
                    <a:pt x="705" y="47"/>
                  </a:lnTo>
                  <a:lnTo>
                    <a:pt x="707" y="46"/>
                  </a:lnTo>
                  <a:lnTo>
                    <a:pt x="708" y="44"/>
                  </a:lnTo>
                  <a:lnTo>
                    <a:pt x="709" y="42"/>
                  </a:lnTo>
                  <a:lnTo>
                    <a:pt x="710" y="41"/>
                  </a:lnTo>
                  <a:lnTo>
                    <a:pt x="713" y="39"/>
                  </a:lnTo>
                  <a:lnTo>
                    <a:pt x="714" y="38"/>
                  </a:lnTo>
                  <a:lnTo>
                    <a:pt x="717" y="33"/>
                  </a:lnTo>
                  <a:lnTo>
                    <a:pt x="717" y="31"/>
                  </a:lnTo>
                  <a:lnTo>
                    <a:pt x="720" y="30"/>
                  </a:lnTo>
                  <a:lnTo>
                    <a:pt x="725" y="33"/>
                  </a:lnTo>
                  <a:lnTo>
                    <a:pt x="728" y="37"/>
                  </a:lnTo>
                  <a:lnTo>
                    <a:pt x="732" y="51"/>
                  </a:lnTo>
                  <a:lnTo>
                    <a:pt x="733" y="63"/>
                  </a:lnTo>
                  <a:lnTo>
                    <a:pt x="735" y="70"/>
                  </a:lnTo>
                  <a:lnTo>
                    <a:pt x="741" y="83"/>
                  </a:lnTo>
                  <a:lnTo>
                    <a:pt x="741" y="86"/>
                  </a:lnTo>
                  <a:lnTo>
                    <a:pt x="742" y="89"/>
                  </a:lnTo>
                  <a:lnTo>
                    <a:pt x="743" y="92"/>
                  </a:lnTo>
                  <a:lnTo>
                    <a:pt x="745" y="97"/>
                  </a:lnTo>
                  <a:lnTo>
                    <a:pt x="745" y="98"/>
                  </a:lnTo>
                  <a:lnTo>
                    <a:pt x="744" y="100"/>
                  </a:lnTo>
                  <a:lnTo>
                    <a:pt x="746" y="100"/>
                  </a:lnTo>
                  <a:lnTo>
                    <a:pt x="747" y="100"/>
                  </a:lnTo>
                  <a:lnTo>
                    <a:pt x="748" y="104"/>
                  </a:lnTo>
                  <a:lnTo>
                    <a:pt x="749" y="106"/>
                  </a:lnTo>
                  <a:lnTo>
                    <a:pt x="752" y="110"/>
                  </a:lnTo>
                  <a:lnTo>
                    <a:pt x="757" y="110"/>
                  </a:lnTo>
                  <a:lnTo>
                    <a:pt x="760" y="111"/>
                  </a:lnTo>
                  <a:lnTo>
                    <a:pt x="765" y="113"/>
                  </a:lnTo>
                  <a:lnTo>
                    <a:pt x="768" y="115"/>
                  </a:lnTo>
                  <a:lnTo>
                    <a:pt x="770" y="122"/>
                  </a:lnTo>
                  <a:lnTo>
                    <a:pt x="770" y="127"/>
                  </a:lnTo>
                  <a:lnTo>
                    <a:pt x="770" y="130"/>
                  </a:lnTo>
                  <a:lnTo>
                    <a:pt x="769" y="132"/>
                  </a:lnTo>
                  <a:lnTo>
                    <a:pt x="765" y="134"/>
                  </a:lnTo>
                  <a:lnTo>
                    <a:pt x="764" y="135"/>
                  </a:lnTo>
                  <a:lnTo>
                    <a:pt x="758" y="141"/>
                  </a:lnTo>
                  <a:lnTo>
                    <a:pt x="756" y="144"/>
                  </a:lnTo>
                  <a:lnTo>
                    <a:pt x="752" y="147"/>
                  </a:lnTo>
                  <a:lnTo>
                    <a:pt x="748" y="154"/>
                  </a:lnTo>
                  <a:lnTo>
                    <a:pt x="743" y="160"/>
                  </a:lnTo>
                  <a:lnTo>
                    <a:pt x="741" y="162"/>
                  </a:lnTo>
                  <a:lnTo>
                    <a:pt x="738" y="162"/>
                  </a:lnTo>
                  <a:lnTo>
                    <a:pt x="736" y="163"/>
                  </a:lnTo>
                  <a:lnTo>
                    <a:pt x="732" y="168"/>
                  </a:lnTo>
                  <a:lnTo>
                    <a:pt x="726" y="170"/>
                  </a:lnTo>
                  <a:lnTo>
                    <a:pt x="725" y="173"/>
                  </a:lnTo>
                  <a:lnTo>
                    <a:pt x="722" y="180"/>
                  </a:lnTo>
                  <a:lnTo>
                    <a:pt x="719" y="184"/>
                  </a:lnTo>
                  <a:lnTo>
                    <a:pt x="717" y="185"/>
                  </a:lnTo>
                  <a:lnTo>
                    <a:pt x="712" y="192"/>
                  </a:lnTo>
                  <a:lnTo>
                    <a:pt x="712" y="195"/>
                  </a:lnTo>
                  <a:lnTo>
                    <a:pt x="712" y="199"/>
                  </a:lnTo>
                  <a:lnTo>
                    <a:pt x="708" y="203"/>
                  </a:lnTo>
                  <a:lnTo>
                    <a:pt x="706" y="205"/>
                  </a:lnTo>
                  <a:lnTo>
                    <a:pt x="705" y="209"/>
                  </a:lnTo>
                  <a:lnTo>
                    <a:pt x="704" y="211"/>
                  </a:lnTo>
                  <a:lnTo>
                    <a:pt x="702" y="212"/>
                  </a:lnTo>
                  <a:lnTo>
                    <a:pt x="696" y="210"/>
                  </a:lnTo>
                  <a:lnTo>
                    <a:pt x="685" y="215"/>
                  </a:lnTo>
                  <a:lnTo>
                    <a:pt x="682" y="217"/>
                  </a:lnTo>
                  <a:lnTo>
                    <a:pt x="693" y="217"/>
                  </a:lnTo>
                  <a:lnTo>
                    <a:pt x="696" y="220"/>
                  </a:lnTo>
                  <a:lnTo>
                    <a:pt x="704" y="218"/>
                  </a:lnTo>
                  <a:lnTo>
                    <a:pt x="714" y="212"/>
                  </a:lnTo>
                  <a:lnTo>
                    <a:pt x="718" y="210"/>
                  </a:lnTo>
                  <a:lnTo>
                    <a:pt x="725" y="206"/>
                  </a:lnTo>
                  <a:lnTo>
                    <a:pt x="728" y="204"/>
                  </a:lnTo>
                  <a:lnTo>
                    <a:pt x="734" y="200"/>
                  </a:lnTo>
                  <a:lnTo>
                    <a:pt x="735" y="199"/>
                  </a:lnTo>
                  <a:lnTo>
                    <a:pt x="738" y="197"/>
                  </a:lnTo>
                  <a:lnTo>
                    <a:pt x="740" y="199"/>
                  </a:lnTo>
                  <a:lnTo>
                    <a:pt x="740" y="200"/>
                  </a:lnTo>
                  <a:lnTo>
                    <a:pt x="737" y="203"/>
                  </a:lnTo>
                  <a:lnTo>
                    <a:pt x="738" y="204"/>
                  </a:lnTo>
                  <a:lnTo>
                    <a:pt x="740" y="206"/>
                  </a:lnTo>
                  <a:lnTo>
                    <a:pt x="741" y="209"/>
                  </a:lnTo>
                  <a:lnTo>
                    <a:pt x="741" y="211"/>
                  </a:lnTo>
                  <a:lnTo>
                    <a:pt x="742" y="215"/>
                  </a:lnTo>
                  <a:lnTo>
                    <a:pt x="745" y="220"/>
                  </a:lnTo>
                  <a:lnTo>
                    <a:pt x="745" y="221"/>
                  </a:lnTo>
                  <a:lnTo>
                    <a:pt x="745" y="223"/>
                  </a:lnTo>
                  <a:lnTo>
                    <a:pt x="747" y="225"/>
                  </a:lnTo>
                  <a:lnTo>
                    <a:pt x="748" y="226"/>
                  </a:lnTo>
                  <a:lnTo>
                    <a:pt x="754" y="231"/>
                  </a:lnTo>
                  <a:lnTo>
                    <a:pt x="758" y="228"/>
                  </a:lnTo>
                  <a:lnTo>
                    <a:pt x="761" y="227"/>
                  </a:lnTo>
                  <a:lnTo>
                    <a:pt x="763" y="226"/>
                  </a:lnTo>
                  <a:lnTo>
                    <a:pt x="767" y="226"/>
                  </a:lnTo>
                  <a:lnTo>
                    <a:pt x="770" y="227"/>
                  </a:lnTo>
                  <a:lnTo>
                    <a:pt x="776" y="229"/>
                  </a:lnTo>
                  <a:lnTo>
                    <a:pt x="780" y="226"/>
                  </a:lnTo>
                  <a:lnTo>
                    <a:pt x="789" y="222"/>
                  </a:lnTo>
                  <a:lnTo>
                    <a:pt x="786" y="230"/>
                  </a:lnTo>
                  <a:lnTo>
                    <a:pt x="784" y="237"/>
                  </a:lnTo>
                  <a:lnTo>
                    <a:pt x="783" y="240"/>
                  </a:lnTo>
                  <a:lnTo>
                    <a:pt x="781" y="247"/>
                  </a:lnTo>
                  <a:lnTo>
                    <a:pt x="780" y="250"/>
                  </a:lnTo>
                  <a:lnTo>
                    <a:pt x="778" y="252"/>
                  </a:lnTo>
                  <a:lnTo>
                    <a:pt x="780" y="251"/>
                  </a:lnTo>
                  <a:lnTo>
                    <a:pt x="782" y="250"/>
                  </a:lnTo>
                  <a:lnTo>
                    <a:pt x="784" y="247"/>
                  </a:lnTo>
                  <a:lnTo>
                    <a:pt x="786" y="242"/>
                  </a:lnTo>
                  <a:lnTo>
                    <a:pt x="792" y="228"/>
                  </a:lnTo>
                  <a:lnTo>
                    <a:pt x="794" y="227"/>
                  </a:lnTo>
                  <a:lnTo>
                    <a:pt x="799" y="226"/>
                  </a:lnTo>
                  <a:lnTo>
                    <a:pt x="808" y="215"/>
                  </a:lnTo>
                  <a:lnTo>
                    <a:pt x="811" y="215"/>
                  </a:lnTo>
                  <a:lnTo>
                    <a:pt x="814" y="217"/>
                  </a:lnTo>
                  <a:lnTo>
                    <a:pt x="816" y="219"/>
                  </a:lnTo>
                  <a:lnTo>
                    <a:pt x="816" y="215"/>
                  </a:lnTo>
                  <a:lnTo>
                    <a:pt x="819" y="215"/>
                  </a:lnTo>
                  <a:lnTo>
                    <a:pt x="816" y="213"/>
                  </a:lnTo>
                  <a:lnTo>
                    <a:pt x="816" y="212"/>
                  </a:lnTo>
                  <a:lnTo>
                    <a:pt x="816" y="209"/>
                  </a:lnTo>
                  <a:lnTo>
                    <a:pt x="817" y="206"/>
                  </a:lnTo>
                  <a:lnTo>
                    <a:pt x="816" y="204"/>
                  </a:lnTo>
                  <a:lnTo>
                    <a:pt x="821" y="201"/>
                  </a:lnTo>
                  <a:lnTo>
                    <a:pt x="821" y="198"/>
                  </a:lnTo>
                  <a:lnTo>
                    <a:pt x="822" y="196"/>
                  </a:lnTo>
                  <a:lnTo>
                    <a:pt x="824" y="194"/>
                  </a:lnTo>
                  <a:lnTo>
                    <a:pt x="827" y="193"/>
                  </a:lnTo>
                  <a:lnTo>
                    <a:pt x="827" y="191"/>
                  </a:lnTo>
                  <a:lnTo>
                    <a:pt x="828" y="190"/>
                  </a:lnTo>
                  <a:lnTo>
                    <a:pt x="830" y="190"/>
                  </a:lnTo>
                  <a:lnTo>
                    <a:pt x="832" y="192"/>
                  </a:lnTo>
                  <a:lnTo>
                    <a:pt x="834" y="190"/>
                  </a:lnTo>
                  <a:lnTo>
                    <a:pt x="837" y="188"/>
                  </a:lnTo>
                  <a:lnTo>
                    <a:pt x="838" y="189"/>
                  </a:lnTo>
                  <a:lnTo>
                    <a:pt x="839" y="190"/>
                  </a:lnTo>
                  <a:lnTo>
                    <a:pt x="841" y="190"/>
                  </a:lnTo>
                  <a:lnTo>
                    <a:pt x="842" y="190"/>
                  </a:lnTo>
                  <a:lnTo>
                    <a:pt x="845" y="188"/>
                  </a:lnTo>
                  <a:lnTo>
                    <a:pt x="847" y="191"/>
                  </a:lnTo>
                  <a:lnTo>
                    <a:pt x="849" y="192"/>
                  </a:lnTo>
                  <a:lnTo>
                    <a:pt x="849" y="190"/>
                  </a:lnTo>
                  <a:lnTo>
                    <a:pt x="848" y="189"/>
                  </a:lnTo>
                  <a:lnTo>
                    <a:pt x="849" y="188"/>
                  </a:lnTo>
                  <a:lnTo>
                    <a:pt x="850" y="187"/>
                  </a:lnTo>
                  <a:lnTo>
                    <a:pt x="854" y="188"/>
                  </a:lnTo>
                  <a:lnTo>
                    <a:pt x="857" y="189"/>
                  </a:lnTo>
                  <a:lnTo>
                    <a:pt x="858" y="191"/>
                  </a:lnTo>
                  <a:lnTo>
                    <a:pt x="862" y="192"/>
                  </a:lnTo>
                  <a:lnTo>
                    <a:pt x="864" y="191"/>
                  </a:lnTo>
                  <a:lnTo>
                    <a:pt x="867" y="192"/>
                  </a:lnTo>
                  <a:lnTo>
                    <a:pt x="869" y="192"/>
                  </a:lnTo>
                  <a:lnTo>
                    <a:pt x="870" y="194"/>
                  </a:lnTo>
                  <a:lnTo>
                    <a:pt x="874" y="197"/>
                  </a:lnTo>
                  <a:lnTo>
                    <a:pt x="875" y="198"/>
                  </a:lnTo>
                  <a:lnTo>
                    <a:pt x="878" y="199"/>
                  </a:lnTo>
                  <a:lnTo>
                    <a:pt x="881" y="200"/>
                  </a:lnTo>
                  <a:lnTo>
                    <a:pt x="885" y="201"/>
                  </a:lnTo>
                  <a:lnTo>
                    <a:pt x="888" y="200"/>
                  </a:lnTo>
                  <a:lnTo>
                    <a:pt x="888" y="203"/>
                  </a:lnTo>
                  <a:lnTo>
                    <a:pt x="890" y="203"/>
                  </a:lnTo>
                  <a:lnTo>
                    <a:pt x="893" y="203"/>
                  </a:lnTo>
                  <a:lnTo>
                    <a:pt x="896" y="205"/>
                  </a:lnTo>
                  <a:lnTo>
                    <a:pt x="902" y="208"/>
                  </a:lnTo>
                  <a:lnTo>
                    <a:pt x="906" y="210"/>
                  </a:lnTo>
                  <a:lnTo>
                    <a:pt x="909" y="210"/>
                  </a:lnTo>
                  <a:lnTo>
                    <a:pt x="912" y="210"/>
                  </a:lnTo>
                  <a:lnTo>
                    <a:pt x="915" y="217"/>
                  </a:lnTo>
                  <a:lnTo>
                    <a:pt x="916" y="222"/>
                  </a:lnTo>
                  <a:lnTo>
                    <a:pt x="918" y="221"/>
                  </a:lnTo>
                  <a:lnTo>
                    <a:pt x="919" y="219"/>
                  </a:lnTo>
                  <a:lnTo>
                    <a:pt x="921" y="215"/>
                  </a:lnTo>
                  <a:lnTo>
                    <a:pt x="925" y="214"/>
                  </a:lnTo>
                  <a:lnTo>
                    <a:pt x="926" y="215"/>
                  </a:lnTo>
                  <a:lnTo>
                    <a:pt x="930" y="218"/>
                  </a:lnTo>
                  <a:lnTo>
                    <a:pt x="932" y="220"/>
                  </a:lnTo>
                  <a:lnTo>
                    <a:pt x="934" y="222"/>
                  </a:lnTo>
                  <a:lnTo>
                    <a:pt x="936" y="223"/>
                  </a:lnTo>
                  <a:lnTo>
                    <a:pt x="934" y="225"/>
                  </a:lnTo>
                  <a:lnTo>
                    <a:pt x="936" y="225"/>
                  </a:lnTo>
                  <a:lnTo>
                    <a:pt x="938" y="223"/>
                  </a:lnTo>
                  <a:lnTo>
                    <a:pt x="940" y="226"/>
                  </a:lnTo>
                  <a:lnTo>
                    <a:pt x="941" y="230"/>
                  </a:lnTo>
                  <a:lnTo>
                    <a:pt x="942" y="232"/>
                  </a:lnTo>
                  <a:lnTo>
                    <a:pt x="940" y="234"/>
                  </a:lnTo>
                  <a:lnTo>
                    <a:pt x="939" y="236"/>
                  </a:lnTo>
                  <a:lnTo>
                    <a:pt x="937" y="238"/>
                  </a:lnTo>
                  <a:lnTo>
                    <a:pt x="936" y="239"/>
                  </a:lnTo>
                  <a:lnTo>
                    <a:pt x="934" y="239"/>
                  </a:lnTo>
                  <a:lnTo>
                    <a:pt x="936" y="241"/>
                  </a:lnTo>
                  <a:lnTo>
                    <a:pt x="937" y="243"/>
                  </a:lnTo>
                  <a:lnTo>
                    <a:pt x="940" y="238"/>
                  </a:lnTo>
                  <a:lnTo>
                    <a:pt x="942" y="237"/>
                  </a:lnTo>
                  <a:lnTo>
                    <a:pt x="945" y="236"/>
                  </a:lnTo>
                  <a:lnTo>
                    <a:pt x="946" y="239"/>
                  </a:lnTo>
                  <a:lnTo>
                    <a:pt x="947" y="242"/>
                  </a:lnTo>
                  <a:lnTo>
                    <a:pt x="942" y="244"/>
                  </a:lnTo>
                  <a:lnTo>
                    <a:pt x="942" y="246"/>
                  </a:lnTo>
                  <a:lnTo>
                    <a:pt x="941" y="248"/>
                  </a:lnTo>
                  <a:lnTo>
                    <a:pt x="940" y="249"/>
                  </a:lnTo>
                  <a:lnTo>
                    <a:pt x="939" y="253"/>
                  </a:lnTo>
                  <a:lnTo>
                    <a:pt x="938" y="255"/>
                  </a:lnTo>
                  <a:lnTo>
                    <a:pt x="936" y="267"/>
                  </a:lnTo>
                  <a:lnTo>
                    <a:pt x="936" y="269"/>
                  </a:lnTo>
                  <a:lnTo>
                    <a:pt x="938" y="267"/>
                  </a:lnTo>
                  <a:lnTo>
                    <a:pt x="945" y="261"/>
                  </a:lnTo>
                  <a:lnTo>
                    <a:pt x="947" y="255"/>
                  </a:lnTo>
                  <a:lnTo>
                    <a:pt x="949" y="248"/>
                  </a:lnTo>
                  <a:lnTo>
                    <a:pt x="951" y="246"/>
                  </a:lnTo>
                  <a:lnTo>
                    <a:pt x="953" y="246"/>
                  </a:lnTo>
                  <a:lnTo>
                    <a:pt x="955" y="247"/>
                  </a:lnTo>
                  <a:lnTo>
                    <a:pt x="956" y="249"/>
                  </a:lnTo>
                  <a:lnTo>
                    <a:pt x="955" y="250"/>
                  </a:lnTo>
                  <a:lnTo>
                    <a:pt x="953" y="253"/>
                  </a:lnTo>
                  <a:lnTo>
                    <a:pt x="951" y="255"/>
                  </a:lnTo>
                  <a:lnTo>
                    <a:pt x="953" y="256"/>
                  </a:lnTo>
                  <a:lnTo>
                    <a:pt x="958" y="251"/>
                  </a:lnTo>
                  <a:lnTo>
                    <a:pt x="961" y="250"/>
                  </a:lnTo>
                  <a:lnTo>
                    <a:pt x="963" y="250"/>
                  </a:lnTo>
                  <a:lnTo>
                    <a:pt x="967" y="247"/>
                  </a:lnTo>
                  <a:lnTo>
                    <a:pt x="976" y="247"/>
                  </a:lnTo>
                  <a:lnTo>
                    <a:pt x="977" y="244"/>
                  </a:lnTo>
                  <a:lnTo>
                    <a:pt x="978" y="243"/>
                  </a:lnTo>
                  <a:lnTo>
                    <a:pt x="983" y="243"/>
                  </a:lnTo>
                  <a:lnTo>
                    <a:pt x="993" y="246"/>
                  </a:lnTo>
                  <a:lnTo>
                    <a:pt x="996" y="248"/>
                  </a:lnTo>
                  <a:lnTo>
                    <a:pt x="1001" y="250"/>
                  </a:lnTo>
                  <a:lnTo>
                    <a:pt x="1003" y="252"/>
                  </a:lnTo>
                  <a:lnTo>
                    <a:pt x="1014" y="256"/>
                  </a:lnTo>
                  <a:lnTo>
                    <a:pt x="1023" y="256"/>
                  </a:lnTo>
                  <a:lnTo>
                    <a:pt x="1027" y="255"/>
                  </a:lnTo>
                  <a:lnTo>
                    <a:pt x="1031" y="256"/>
                  </a:lnTo>
                  <a:lnTo>
                    <a:pt x="1034" y="259"/>
                  </a:lnTo>
                  <a:lnTo>
                    <a:pt x="1040" y="260"/>
                  </a:lnTo>
                  <a:lnTo>
                    <a:pt x="1044" y="261"/>
                  </a:lnTo>
                  <a:lnTo>
                    <a:pt x="1049" y="259"/>
                  </a:lnTo>
                  <a:lnTo>
                    <a:pt x="1058" y="259"/>
                  </a:lnTo>
                  <a:lnTo>
                    <a:pt x="1071" y="256"/>
                  </a:lnTo>
                  <a:lnTo>
                    <a:pt x="1079" y="257"/>
                  </a:lnTo>
                  <a:lnTo>
                    <a:pt x="1088" y="258"/>
                  </a:lnTo>
                  <a:lnTo>
                    <a:pt x="1094" y="262"/>
                  </a:lnTo>
                  <a:lnTo>
                    <a:pt x="1099" y="264"/>
                  </a:lnTo>
                  <a:lnTo>
                    <a:pt x="1103" y="267"/>
                  </a:lnTo>
                  <a:lnTo>
                    <a:pt x="1107" y="269"/>
                  </a:lnTo>
                  <a:lnTo>
                    <a:pt x="1118" y="275"/>
                  </a:lnTo>
                  <a:lnTo>
                    <a:pt x="1122" y="278"/>
                  </a:lnTo>
                  <a:lnTo>
                    <a:pt x="1129" y="283"/>
                  </a:lnTo>
                  <a:lnTo>
                    <a:pt x="1136" y="286"/>
                  </a:lnTo>
                  <a:lnTo>
                    <a:pt x="1139" y="291"/>
                  </a:lnTo>
                  <a:lnTo>
                    <a:pt x="1142" y="293"/>
                  </a:lnTo>
                  <a:lnTo>
                    <a:pt x="1149" y="302"/>
                  </a:lnTo>
                  <a:lnTo>
                    <a:pt x="1157" y="307"/>
                  </a:lnTo>
                  <a:lnTo>
                    <a:pt x="1162" y="313"/>
                  </a:lnTo>
                  <a:lnTo>
                    <a:pt x="1173" y="317"/>
                  </a:lnTo>
                  <a:lnTo>
                    <a:pt x="1177" y="324"/>
                  </a:lnTo>
                  <a:lnTo>
                    <a:pt x="1184" y="324"/>
                  </a:lnTo>
                  <a:lnTo>
                    <a:pt x="1187" y="325"/>
                  </a:lnTo>
                  <a:lnTo>
                    <a:pt x="1190" y="328"/>
                  </a:lnTo>
                  <a:lnTo>
                    <a:pt x="1195" y="330"/>
                  </a:lnTo>
                  <a:lnTo>
                    <a:pt x="1202" y="329"/>
                  </a:lnTo>
                  <a:lnTo>
                    <a:pt x="1209" y="329"/>
                  </a:lnTo>
                  <a:lnTo>
                    <a:pt x="1215" y="328"/>
                  </a:lnTo>
                  <a:lnTo>
                    <a:pt x="1229" y="330"/>
                  </a:lnTo>
                  <a:lnTo>
                    <a:pt x="1231" y="331"/>
                  </a:lnTo>
                  <a:lnTo>
                    <a:pt x="1234" y="335"/>
                  </a:lnTo>
                  <a:lnTo>
                    <a:pt x="1239" y="344"/>
                  </a:lnTo>
                  <a:lnTo>
                    <a:pt x="1242" y="355"/>
                  </a:lnTo>
                  <a:lnTo>
                    <a:pt x="1244" y="364"/>
                  </a:lnTo>
                  <a:lnTo>
                    <a:pt x="1247" y="371"/>
                  </a:lnTo>
                  <a:lnTo>
                    <a:pt x="1248" y="384"/>
                  </a:lnTo>
                  <a:lnTo>
                    <a:pt x="1251" y="387"/>
                  </a:lnTo>
                  <a:lnTo>
                    <a:pt x="1251" y="390"/>
                  </a:lnTo>
                  <a:lnTo>
                    <a:pt x="1252" y="391"/>
                  </a:lnTo>
                  <a:lnTo>
                    <a:pt x="1253" y="399"/>
                  </a:lnTo>
                  <a:lnTo>
                    <a:pt x="1252" y="403"/>
                  </a:lnTo>
                  <a:lnTo>
                    <a:pt x="1251" y="407"/>
                  </a:lnTo>
                  <a:lnTo>
                    <a:pt x="1251" y="409"/>
                  </a:lnTo>
                  <a:lnTo>
                    <a:pt x="1251" y="410"/>
                  </a:lnTo>
                  <a:lnTo>
                    <a:pt x="1251" y="412"/>
                  </a:lnTo>
                  <a:lnTo>
                    <a:pt x="1251" y="414"/>
                  </a:lnTo>
                  <a:lnTo>
                    <a:pt x="1252" y="418"/>
                  </a:lnTo>
                  <a:lnTo>
                    <a:pt x="1252" y="421"/>
                  </a:lnTo>
                  <a:lnTo>
                    <a:pt x="1250" y="425"/>
                  </a:lnTo>
                  <a:lnTo>
                    <a:pt x="1247" y="436"/>
                  </a:lnTo>
                  <a:lnTo>
                    <a:pt x="1241" y="452"/>
                  </a:lnTo>
                  <a:lnTo>
                    <a:pt x="1236" y="462"/>
                  </a:lnTo>
                  <a:lnTo>
                    <a:pt x="1227" y="472"/>
                  </a:lnTo>
                  <a:lnTo>
                    <a:pt x="1222" y="477"/>
                  </a:lnTo>
                  <a:lnTo>
                    <a:pt x="1220" y="478"/>
                  </a:lnTo>
                  <a:lnTo>
                    <a:pt x="1218" y="477"/>
                  </a:lnTo>
                  <a:lnTo>
                    <a:pt x="1219" y="479"/>
                  </a:lnTo>
                  <a:lnTo>
                    <a:pt x="1218" y="481"/>
                  </a:lnTo>
                  <a:lnTo>
                    <a:pt x="1213" y="489"/>
                  </a:lnTo>
                  <a:lnTo>
                    <a:pt x="1208" y="494"/>
                  </a:lnTo>
                  <a:lnTo>
                    <a:pt x="1201" y="502"/>
                  </a:lnTo>
                  <a:lnTo>
                    <a:pt x="1201" y="502"/>
                  </a:lnTo>
                  <a:lnTo>
                    <a:pt x="1194" y="506"/>
                  </a:lnTo>
                  <a:lnTo>
                    <a:pt x="1190" y="508"/>
                  </a:lnTo>
                  <a:lnTo>
                    <a:pt x="1184" y="513"/>
                  </a:lnTo>
                  <a:lnTo>
                    <a:pt x="1179" y="520"/>
                  </a:lnTo>
                  <a:lnTo>
                    <a:pt x="1178" y="522"/>
                  </a:lnTo>
                  <a:lnTo>
                    <a:pt x="1177" y="521"/>
                  </a:lnTo>
                  <a:lnTo>
                    <a:pt x="1177" y="525"/>
                  </a:lnTo>
                  <a:lnTo>
                    <a:pt x="1172" y="531"/>
                  </a:lnTo>
                  <a:lnTo>
                    <a:pt x="1171" y="532"/>
                  </a:lnTo>
                  <a:lnTo>
                    <a:pt x="1171" y="530"/>
                  </a:lnTo>
                  <a:lnTo>
                    <a:pt x="1172" y="529"/>
                  </a:lnTo>
                  <a:lnTo>
                    <a:pt x="1172" y="527"/>
                  </a:lnTo>
                  <a:lnTo>
                    <a:pt x="1172" y="526"/>
                  </a:lnTo>
                  <a:lnTo>
                    <a:pt x="1171" y="527"/>
                  </a:lnTo>
                  <a:lnTo>
                    <a:pt x="1168" y="531"/>
                  </a:lnTo>
                  <a:lnTo>
                    <a:pt x="1169" y="535"/>
                  </a:lnTo>
                  <a:lnTo>
                    <a:pt x="1167" y="540"/>
                  </a:lnTo>
                  <a:lnTo>
                    <a:pt x="1161" y="555"/>
                  </a:lnTo>
                  <a:lnTo>
                    <a:pt x="1152" y="567"/>
                  </a:lnTo>
                  <a:lnTo>
                    <a:pt x="1150" y="571"/>
                  </a:lnTo>
                  <a:lnTo>
                    <a:pt x="1143" y="579"/>
                  </a:lnTo>
                  <a:lnTo>
                    <a:pt x="1138" y="583"/>
                  </a:lnTo>
                  <a:lnTo>
                    <a:pt x="1136" y="583"/>
                  </a:lnTo>
                  <a:lnTo>
                    <a:pt x="1135" y="582"/>
                  </a:lnTo>
                  <a:lnTo>
                    <a:pt x="1134" y="576"/>
                  </a:lnTo>
                  <a:lnTo>
                    <a:pt x="1129" y="572"/>
                  </a:lnTo>
                  <a:lnTo>
                    <a:pt x="1129" y="571"/>
                  </a:lnTo>
                  <a:lnTo>
                    <a:pt x="1127" y="576"/>
                  </a:lnTo>
                  <a:lnTo>
                    <a:pt x="1125" y="577"/>
                  </a:lnTo>
                  <a:lnTo>
                    <a:pt x="1123" y="577"/>
                  </a:lnTo>
                  <a:lnTo>
                    <a:pt x="1126" y="579"/>
                  </a:lnTo>
                  <a:lnTo>
                    <a:pt x="1126" y="581"/>
                  </a:lnTo>
                  <a:lnTo>
                    <a:pt x="1124" y="585"/>
                  </a:lnTo>
                  <a:lnTo>
                    <a:pt x="1124" y="588"/>
                  </a:lnTo>
                  <a:lnTo>
                    <a:pt x="1120" y="593"/>
                  </a:lnTo>
                  <a:lnTo>
                    <a:pt x="1118" y="596"/>
                  </a:lnTo>
                  <a:lnTo>
                    <a:pt x="1116" y="599"/>
                  </a:lnTo>
                  <a:lnTo>
                    <a:pt x="1116" y="603"/>
                  </a:lnTo>
                  <a:lnTo>
                    <a:pt x="1118" y="602"/>
                  </a:lnTo>
                  <a:lnTo>
                    <a:pt x="1118" y="603"/>
                  </a:lnTo>
                  <a:lnTo>
                    <a:pt x="1119" y="604"/>
                  </a:lnTo>
                  <a:lnTo>
                    <a:pt x="1118" y="606"/>
                  </a:lnTo>
                  <a:lnTo>
                    <a:pt x="1117" y="609"/>
                  </a:lnTo>
                  <a:lnTo>
                    <a:pt x="1118" y="616"/>
                  </a:lnTo>
                  <a:lnTo>
                    <a:pt x="1117" y="618"/>
                  </a:lnTo>
                  <a:lnTo>
                    <a:pt x="1118" y="620"/>
                  </a:lnTo>
                  <a:lnTo>
                    <a:pt x="1120" y="617"/>
                  </a:lnTo>
                  <a:lnTo>
                    <a:pt x="1120" y="618"/>
                  </a:lnTo>
                  <a:lnTo>
                    <a:pt x="1116" y="638"/>
                  </a:lnTo>
                  <a:lnTo>
                    <a:pt x="1118" y="647"/>
                  </a:lnTo>
                  <a:lnTo>
                    <a:pt x="1119" y="658"/>
                  </a:lnTo>
                  <a:lnTo>
                    <a:pt x="1120" y="668"/>
                  </a:lnTo>
                  <a:lnTo>
                    <a:pt x="1122" y="677"/>
                  </a:lnTo>
                  <a:lnTo>
                    <a:pt x="1123" y="678"/>
                  </a:lnTo>
                  <a:lnTo>
                    <a:pt x="1120" y="689"/>
                  </a:lnTo>
                  <a:lnTo>
                    <a:pt x="1116" y="699"/>
                  </a:lnTo>
                  <a:lnTo>
                    <a:pt x="1115" y="708"/>
                  </a:lnTo>
                  <a:lnTo>
                    <a:pt x="1114" y="717"/>
                  </a:lnTo>
                  <a:lnTo>
                    <a:pt x="1112" y="721"/>
                  </a:lnTo>
                  <a:lnTo>
                    <a:pt x="1112" y="726"/>
                  </a:lnTo>
                  <a:lnTo>
                    <a:pt x="1113" y="737"/>
                  </a:lnTo>
                  <a:lnTo>
                    <a:pt x="1114" y="739"/>
                  </a:lnTo>
                  <a:lnTo>
                    <a:pt x="1110" y="744"/>
                  </a:lnTo>
                  <a:lnTo>
                    <a:pt x="1105" y="746"/>
                  </a:lnTo>
                  <a:lnTo>
                    <a:pt x="1103" y="749"/>
                  </a:lnTo>
                  <a:lnTo>
                    <a:pt x="1098" y="757"/>
                  </a:lnTo>
                  <a:lnTo>
                    <a:pt x="1095" y="770"/>
                  </a:lnTo>
                  <a:lnTo>
                    <a:pt x="1095" y="777"/>
                  </a:lnTo>
                  <a:lnTo>
                    <a:pt x="1096" y="791"/>
                  </a:lnTo>
                  <a:lnTo>
                    <a:pt x="1095" y="798"/>
                  </a:lnTo>
                  <a:lnTo>
                    <a:pt x="1093" y="802"/>
                  </a:lnTo>
                  <a:lnTo>
                    <a:pt x="1091" y="804"/>
                  </a:lnTo>
                  <a:lnTo>
                    <a:pt x="1087" y="807"/>
                  </a:lnTo>
                  <a:lnTo>
                    <a:pt x="1082" y="815"/>
                  </a:lnTo>
                  <a:lnTo>
                    <a:pt x="1080" y="823"/>
                  </a:lnTo>
                  <a:lnTo>
                    <a:pt x="1077" y="826"/>
                  </a:lnTo>
                  <a:lnTo>
                    <a:pt x="1076" y="831"/>
                  </a:lnTo>
                  <a:lnTo>
                    <a:pt x="1074" y="835"/>
                  </a:lnTo>
                  <a:lnTo>
                    <a:pt x="1068" y="843"/>
                  </a:lnTo>
                  <a:lnTo>
                    <a:pt x="1063" y="845"/>
                  </a:lnTo>
                  <a:lnTo>
                    <a:pt x="1062" y="847"/>
                  </a:lnTo>
                  <a:lnTo>
                    <a:pt x="1060" y="851"/>
                  </a:lnTo>
                  <a:lnTo>
                    <a:pt x="1056" y="858"/>
                  </a:lnTo>
                  <a:lnTo>
                    <a:pt x="1053" y="867"/>
                  </a:lnTo>
                  <a:lnTo>
                    <a:pt x="1054" y="870"/>
                  </a:lnTo>
                  <a:lnTo>
                    <a:pt x="1054" y="871"/>
                  </a:lnTo>
                  <a:lnTo>
                    <a:pt x="1055" y="881"/>
                  </a:lnTo>
                  <a:lnTo>
                    <a:pt x="1055" y="884"/>
                  </a:lnTo>
                  <a:lnTo>
                    <a:pt x="1051" y="887"/>
                  </a:lnTo>
                  <a:lnTo>
                    <a:pt x="1036" y="892"/>
                  </a:lnTo>
                  <a:lnTo>
                    <a:pt x="1032" y="895"/>
                  </a:lnTo>
                  <a:lnTo>
                    <a:pt x="1024" y="904"/>
                  </a:lnTo>
                  <a:lnTo>
                    <a:pt x="1023" y="906"/>
                  </a:lnTo>
                  <a:lnTo>
                    <a:pt x="1023" y="910"/>
                  </a:lnTo>
                  <a:lnTo>
                    <a:pt x="1025" y="911"/>
                  </a:lnTo>
                  <a:lnTo>
                    <a:pt x="1023" y="913"/>
                  </a:lnTo>
                  <a:lnTo>
                    <a:pt x="1021" y="917"/>
                  </a:lnTo>
                  <a:lnTo>
                    <a:pt x="1019" y="916"/>
                  </a:lnTo>
                  <a:lnTo>
                    <a:pt x="1004" y="916"/>
                  </a:lnTo>
                  <a:lnTo>
                    <a:pt x="996" y="917"/>
                  </a:lnTo>
                  <a:lnTo>
                    <a:pt x="992" y="917"/>
                  </a:lnTo>
                  <a:lnTo>
                    <a:pt x="990" y="917"/>
                  </a:lnTo>
                  <a:lnTo>
                    <a:pt x="988" y="915"/>
                  </a:lnTo>
                  <a:lnTo>
                    <a:pt x="988" y="913"/>
                  </a:lnTo>
                  <a:lnTo>
                    <a:pt x="989" y="911"/>
                  </a:lnTo>
                  <a:lnTo>
                    <a:pt x="988" y="909"/>
                  </a:lnTo>
                  <a:lnTo>
                    <a:pt x="986" y="909"/>
                  </a:lnTo>
                  <a:lnTo>
                    <a:pt x="983" y="910"/>
                  </a:lnTo>
                  <a:lnTo>
                    <a:pt x="983" y="911"/>
                  </a:lnTo>
                  <a:lnTo>
                    <a:pt x="983" y="913"/>
                  </a:lnTo>
                  <a:lnTo>
                    <a:pt x="984" y="915"/>
                  </a:lnTo>
                  <a:lnTo>
                    <a:pt x="984" y="916"/>
                  </a:lnTo>
                  <a:lnTo>
                    <a:pt x="984" y="918"/>
                  </a:lnTo>
                  <a:lnTo>
                    <a:pt x="979" y="919"/>
                  </a:lnTo>
                  <a:lnTo>
                    <a:pt x="973" y="920"/>
                  </a:lnTo>
                  <a:lnTo>
                    <a:pt x="967" y="921"/>
                  </a:lnTo>
                  <a:lnTo>
                    <a:pt x="962" y="922"/>
                  </a:lnTo>
                  <a:lnTo>
                    <a:pt x="959" y="921"/>
                  </a:lnTo>
                  <a:lnTo>
                    <a:pt x="962" y="920"/>
                  </a:lnTo>
                  <a:lnTo>
                    <a:pt x="965" y="920"/>
                  </a:lnTo>
                  <a:lnTo>
                    <a:pt x="969" y="919"/>
                  </a:lnTo>
                  <a:lnTo>
                    <a:pt x="969" y="917"/>
                  </a:lnTo>
                  <a:lnTo>
                    <a:pt x="963" y="916"/>
                  </a:lnTo>
                  <a:lnTo>
                    <a:pt x="958" y="917"/>
                  </a:lnTo>
                  <a:lnTo>
                    <a:pt x="954" y="919"/>
                  </a:lnTo>
                  <a:lnTo>
                    <a:pt x="947" y="919"/>
                  </a:lnTo>
                  <a:lnTo>
                    <a:pt x="938" y="921"/>
                  </a:lnTo>
                  <a:lnTo>
                    <a:pt x="937" y="922"/>
                  </a:lnTo>
                  <a:lnTo>
                    <a:pt x="937" y="926"/>
                  </a:lnTo>
                  <a:lnTo>
                    <a:pt x="939" y="927"/>
                  </a:lnTo>
                  <a:lnTo>
                    <a:pt x="940" y="928"/>
                  </a:lnTo>
                  <a:lnTo>
                    <a:pt x="939" y="930"/>
                  </a:lnTo>
                  <a:lnTo>
                    <a:pt x="937" y="930"/>
                  </a:lnTo>
                  <a:lnTo>
                    <a:pt x="928" y="932"/>
                  </a:lnTo>
                  <a:lnTo>
                    <a:pt x="920" y="938"/>
                  </a:lnTo>
                  <a:lnTo>
                    <a:pt x="917" y="939"/>
                  </a:lnTo>
                  <a:lnTo>
                    <a:pt x="914" y="943"/>
                  </a:lnTo>
                  <a:lnTo>
                    <a:pt x="913" y="945"/>
                  </a:lnTo>
                  <a:lnTo>
                    <a:pt x="912" y="946"/>
                  </a:lnTo>
                  <a:lnTo>
                    <a:pt x="910" y="946"/>
                  </a:lnTo>
                  <a:lnTo>
                    <a:pt x="906" y="945"/>
                  </a:lnTo>
                  <a:lnTo>
                    <a:pt x="900" y="945"/>
                  </a:lnTo>
                  <a:lnTo>
                    <a:pt x="896" y="946"/>
                  </a:lnTo>
                  <a:lnTo>
                    <a:pt x="874" y="957"/>
                  </a:lnTo>
                  <a:lnTo>
                    <a:pt x="867" y="962"/>
                  </a:lnTo>
                  <a:lnTo>
                    <a:pt x="858" y="971"/>
                  </a:lnTo>
                  <a:lnTo>
                    <a:pt x="844" y="980"/>
                  </a:lnTo>
                  <a:lnTo>
                    <a:pt x="836" y="986"/>
                  </a:lnTo>
                  <a:lnTo>
                    <a:pt x="834" y="988"/>
                  </a:lnTo>
                  <a:lnTo>
                    <a:pt x="833" y="989"/>
                  </a:lnTo>
                  <a:lnTo>
                    <a:pt x="831" y="990"/>
                  </a:lnTo>
                  <a:lnTo>
                    <a:pt x="832" y="990"/>
                  </a:lnTo>
                  <a:lnTo>
                    <a:pt x="834" y="991"/>
                  </a:lnTo>
                  <a:lnTo>
                    <a:pt x="833" y="994"/>
                  </a:lnTo>
                  <a:lnTo>
                    <a:pt x="830" y="996"/>
                  </a:lnTo>
                  <a:lnTo>
                    <a:pt x="824" y="1003"/>
                  </a:lnTo>
                  <a:lnTo>
                    <a:pt x="823" y="1002"/>
                  </a:lnTo>
                  <a:lnTo>
                    <a:pt x="825" y="999"/>
                  </a:lnTo>
                  <a:lnTo>
                    <a:pt x="822" y="999"/>
                  </a:lnTo>
                  <a:lnTo>
                    <a:pt x="818" y="997"/>
                  </a:lnTo>
                  <a:lnTo>
                    <a:pt x="816" y="999"/>
                  </a:lnTo>
                  <a:lnTo>
                    <a:pt x="817" y="1002"/>
                  </a:lnTo>
                  <a:lnTo>
                    <a:pt x="816" y="1004"/>
                  </a:lnTo>
                  <a:lnTo>
                    <a:pt x="812" y="1004"/>
                  </a:lnTo>
                  <a:lnTo>
                    <a:pt x="810" y="1004"/>
                  </a:lnTo>
                  <a:lnTo>
                    <a:pt x="808" y="1001"/>
                  </a:lnTo>
                  <a:lnTo>
                    <a:pt x="809" y="1006"/>
                  </a:lnTo>
                  <a:lnTo>
                    <a:pt x="815" y="1007"/>
                  </a:lnTo>
                  <a:lnTo>
                    <a:pt x="817" y="1007"/>
                  </a:lnTo>
                  <a:lnTo>
                    <a:pt x="818" y="1009"/>
                  </a:lnTo>
                  <a:lnTo>
                    <a:pt x="813" y="1017"/>
                  </a:lnTo>
                  <a:lnTo>
                    <a:pt x="810" y="1018"/>
                  </a:lnTo>
                  <a:lnTo>
                    <a:pt x="809" y="1019"/>
                  </a:lnTo>
                  <a:lnTo>
                    <a:pt x="811" y="1019"/>
                  </a:lnTo>
                  <a:lnTo>
                    <a:pt x="812" y="1021"/>
                  </a:lnTo>
                  <a:lnTo>
                    <a:pt x="811" y="1030"/>
                  </a:lnTo>
                  <a:lnTo>
                    <a:pt x="809" y="1031"/>
                  </a:lnTo>
                  <a:lnTo>
                    <a:pt x="808" y="1031"/>
                  </a:lnTo>
                  <a:lnTo>
                    <a:pt x="807" y="1033"/>
                  </a:lnTo>
                  <a:lnTo>
                    <a:pt x="808" y="1036"/>
                  </a:lnTo>
                  <a:lnTo>
                    <a:pt x="810" y="1038"/>
                  </a:lnTo>
                  <a:lnTo>
                    <a:pt x="810" y="1042"/>
                  </a:lnTo>
                  <a:lnTo>
                    <a:pt x="809" y="1045"/>
                  </a:lnTo>
                  <a:lnTo>
                    <a:pt x="809" y="1048"/>
                  </a:lnTo>
                  <a:lnTo>
                    <a:pt x="811" y="1054"/>
                  </a:lnTo>
                  <a:lnTo>
                    <a:pt x="812" y="1061"/>
                  </a:lnTo>
                  <a:lnTo>
                    <a:pt x="812" y="1064"/>
                  </a:lnTo>
                  <a:lnTo>
                    <a:pt x="813" y="1066"/>
                  </a:lnTo>
                  <a:lnTo>
                    <a:pt x="812" y="1069"/>
                  </a:lnTo>
                  <a:lnTo>
                    <a:pt x="812" y="1072"/>
                  </a:lnTo>
                  <a:lnTo>
                    <a:pt x="810" y="1079"/>
                  </a:lnTo>
                  <a:lnTo>
                    <a:pt x="811" y="1089"/>
                  </a:lnTo>
                  <a:lnTo>
                    <a:pt x="811" y="1097"/>
                  </a:lnTo>
                  <a:lnTo>
                    <a:pt x="810" y="1102"/>
                  </a:lnTo>
                  <a:lnTo>
                    <a:pt x="809" y="1106"/>
                  </a:lnTo>
                  <a:lnTo>
                    <a:pt x="805" y="1111"/>
                  </a:lnTo>
                  <a:lnTo>
                    <a:pt x="805" y="1116"/>
                  </a:lnTo>
                  <a:lnTo>
                    <a:pt x="798" y="1120"/>
                  </a:lnTo>
                  <a:lnTo>
                    <a:pt x="790" y="1127"/>
                  </a:lnTo>
                  <a:lnTo>
                    <a:pt x="783" y="1134"/>
                  </a:lnTo>
                  <a:lnTo>
                    <a:pt x="775" y="1144"/>
                  </a:lnTo>
                  <a:lnTo>
                    <a:pt x="766" y="1160"/>
                  </a:lnTo>
                  <a:lnTo>
                    <a:pt x="758" y="1184"/>
                  </a:lnTo>
                  <a:lnTo>
                    <a:pt x="747" y="1201"/>
                  </a:lnTo>
                  <a:lnTo>
                    <a:pt x="743" y="1207"/>
                  </a:lnTo>
                  <a:lnTo>
                    <a:pt x="737" y="1214"/>
                  </a:lnTo>
                  <a:lnTo>
                    <a:pt x="730" y="1223"/>
                  </a:lnTo>
                  <a:lnTo>
                    <a:pt x="720" y="1231"/>
                  </a:lnTo>
                  <a:lnTo>
                    <a:pt x="709" y="1238"/>
                  </a:lnTo>
                  <a:lnTo>
                    <a:pt x="706" y="1242"/>
                  </a:lnTo>
                  <a:lnTo>
                    <a:pt x="702" y="1246"/>
                  </a:lnTo>
                  <a:lnTo>
                    <a:pt x="701" y="1244"/>
                  </a:lnTo>
                  <a:lnTo>
                    <a:pt x="701" y="1241"/>
                  </a:lnTo>
                  <a:lnTo>
                    <a:pt x="701" y="1238"/>
                  </a:lnTo>
                  <a:lnTo>
                    <a:pt x="701" y="1236"/>
                  </a:lnTo>
                  <a:lnTo>
                    <a:pt x="703" y="1235"/>
                  </a:lnTo>
                  <a:lnTo>
                    <a:pt x="706" y="1237"/>
                  </a:lnTo>
                  <a:lnTo>
                    <a:pt x="708" y="1236"/>
                  </a:lnTo>
                  <a:lnTo>
                    <a:pt x="709" y="1234"/>
                  </a:lnTo>
                  <a:lnTo>
                    <a:pt x="713" y="1234"/>
                  </a:lnTo>
                  <a:lnTo>
                    <a:pt x="721" y="1225"/>
                  </a:lnTo>
                  <a:lnTo>
                    <a:pt x="726" y="1222"/>
                  </a:lnTo>
                  <a:lnTo>
                    <a:pt x="729" y="1217"/>
                  </a:lnTo>
                  <a:lnTo>
                    <a:pt x="730" y="1215"/>
                  </a:lnTo>
                  <a:lnTo>
                    <a:pt x="730" y="1209"/>
                  </a:lnTo>
                  <a:lnTo>
                    <a:pt x="731" y="1207"/>
                  </a:lnTo>
                  <a:lnTo>
                    <a:pt x="736" y="1208"/>
                  </a:lnTo>
                  <a:lnTo>
                    <a:pt x="736" y="1206"/>
                  </a:lnTo>
                  <a:lnTo>
                    <a:pt x="736" y="1205"/>
                  </a:lnTo>
                  <a:lnTo>
                    <a:pt x="737" y="1201"/>
                  </a:lnTo>
                  <a:lnTo>
                    <a:pt x="742" y="1198"/>
                  </a:lnTo>
                  <a:lnTo>
                    <a:pt x="745" y="1193"/>
                  </a:lnTo>
                  <a:lnTo>
                    <a:pt x="744" y="1184"/>
                  </a:lnTo>
                  <a:lnTo>
                    <a:pt x="745" y="1183"/>
                  </a:lnTo>
                  <a:lnTo>
                    <a:pt x="747" y="1184"/>
                  </a:lnTo>
                  <a:lnTo>
                    <a:pt x="748" y="1184"/>
                  </a:lnTo>
                  <a:lnTo>
                    <a:pt x="749" y="1179"/>
                  </a:lnTo>
                  <a:lnTo>
                    <a:pt x="749" y="1177"/>
                  </a:lnTo>
                  <a:lnTo>
                    <a:pt x="747" y="1176"/>
                  </a:lnTo>
                  <a:lnTo>
                    <a:pt x="737" y="1181"/>
                  </a:lnTo>
                  <a:lnTo>
                    <a:pt x="734" y="1181"/>
                  </a:lnTo>
                  <a:lnTo>
                    <a:pt x="734" y="1177"/>
                  </a:lnTo>
                  <a:lnTo>
                    <a:pt x="729" y="1175"/>
                  </a:lnTo>
                  <a:lnTo>
                    <a:pt x="728" y="1172"/>
                  </a:lnTo>
                  <a:lnTo>
                    <a:pt x="727" y="1170"/>
                  </a:lnTo>
                  <a:lnTo>
                    <a:pt x="725" y="1169"/>
                  </a:lnTo>
                  <a:lnTo>
                    <a:pt x="726" y="1173"/>
                  </a:lnTo>
                  <a:lnTo>
                    <a:pt x="726" y="1177"/>
                  </a:lnTo>
                  <a:lnTo>
                    <a:pt x="730" y="1181"/>
                  </a:lnTo>
                  <a:lnTo>
                    <a:pt x="729" y="1183"/>
                  </a:lnTo>
                  <a:lnTo>
                    <a:pt x="727" y="1185"/>
                  </a:lnTo>
                  <a:lnTo>
                    <a:pt x="726" y="1190"/>
                  </a:lnTo>
                  <a:lnTo>
                    <a:pt x="726" y="1195"/>
                  </a:lnTo>
                  <a:lnTo>
                    <a:pt x="725" y="1193"/>
                  </a:lnTo>
                  <a:lnTo>
                    <a:pt x="723" y="1193"/>
                  </a:lnTo>
                  <a:lnTo>
                    <a:pt x="723" y="1199"/>
                  </a:lnTo>
                  <a:lnTo>
                    <a:pt x="720" y="1201"/>
                  </a:lnTo>
                  <a:lnTo>
                    <a:pt x="720" y="1204"/>
                  </a:lnTo>
                  <a:lnTo>
                    <a:pt x="720" y="1207"/>
                  </a:lnTo>
                  <a:lnTo>
                    <a:pt x="719" y="1209"/>
                  </a:lnTo>
                  <a:lnTo>
                    <a:pt x="712" y="1214"/>
                  </a:lnTo>
                  <a:lnTo>
                    <a:pt x="706" y="1217"/>
                  </a:lnTo>
                  <a:lnTo>
                    <a:pt x="704" y="1219"/>
                  </a:lnTo>
                  <a:lnTo>
                    <a:pt x="703" y="1223"/>
                  </a:lnTo>
                  <a:lnTo>
                    <a:pt x="702" y="1227"/>
                  </a:lnTo>
                  <a:lnTo>
                    <a:pt x="699" y="1231"/>
                  </a:lnTo>
                  <a:lnTo>
                    <a:pt x="697" y="1237"/>
                  </a:lnTo>
                  <a:lnTo>
                    <a:pt x="697" y="1240"/>
                  </a:lnTo>
                  <a:lnTo>
                    <a:pt x="697" y="1245"/>
                  </a:lnTo>
                  <a:lnTo>
                    <a:pt x="699" y="1248"/>
                  </a:lnTo>
                  <a:lnTo>
                    <a:pt x="697" y="1250"/>
                  </a:lnTo>
                  <a:lnTo>
                    <a:pt x="694" y="1254"/>
                  </a:lnTo>
                  <a:lnTo>
                    <a:pt x="692" y="1258"/>
                  </a:lnTo>
                  <a:lnTo>
                    <a:pt x="687" y="1275"/>
                  </a:lnTo>
                  <a:lnTo>
                    <a:pt x="682" y="1285"/>
                  </a:lnTo>
                  <a:lnTo>
                    <a:pt x="679" y="1290"/>
                  </a:lnTo>
                  <a:lnTo>
                    <a:pt x="674" y="1295"/>
                  </a:lnTo>
                  <a:lnTo>
                    <a:pt x="659" y="1308"/>
                  </a:lnTo>
                  <a:lnTo>
                    <a:pt x="658" y="1308"/>
                  </a:lnTo>
                  <a:lnTo>
                    <a:pt x="656" y="1306"/>
                  </a:lnTo>
                  <a:lnTo>
                    <a:pt x="654" y="1305"/>
                  </a:lnTo>
                  <a:lnTo>
                    <a:pt x="654" y="1305"/>
                  </a:lnTo>
                  <a:lnTo>
                    <a:pt x="654" y="1303"/>
                  </a:lnTo>
                  <a:lnTo>
                    <a:pt x="654" y="1299"/>
                  </a:lnTo>
                  <a:lnTo>
                    <a:pt x="654" y="1286"/>
                  </a:lnTo>
                  <a:lnTo>
                    <a:pt x="655" y="1284"/>
                  </a:lnTo>
                  <a:lnTo>
                    <a:pt x="655" y="1282"/>
                  </a:lnTo>
                  <a:lnTo>
                    <a:pt x="658" y="1280"/>
                  </a:lnTo>
                  <a:lnTo>
                    <a:pt x="661" y="1277"/>
                  </a:lnTo>
                  <a:lnTo>
                    <a:pt x="664" y="1273"/>
                  </a:lnTo>
                  <a:lnTo>
                    <a:pt x="667" y="1270"/>
                  </a:lnTo>
                  <a:lnTo>
                    <a:pt x="666" y="1267"/>
                  </a:lnTo>
                  <a:lnTo>
                    <a:pt x="663" y="1266"/>
                  </a:lnTo>
                  <a:lnTo>
                    <a:pt x="660" y="1264"/>
                  </a:lnTo>
                  <a:lnTo>
                    <a:pt x="655" y="1261"/>
                  </a:lnTo>
                  <a:lnTo>
                    <a:pt x="652" y="1257"/>
                  </a:lnTo>
                  <a:lnTo>
                    <a:pt x="650" y="1253"/>
                  </a:lnTo>
                  <a:lnTo>
                    <a:pt x="649" y="1249"/>
                  </a:lnTo>
                  <a:lnTo>
                    <a:pt x="647" y="1245"/>
                  </a:lnTo>
                  <a:lnTo>
                    <a:pt x="647" y="1244"/>
                  </a:lnTo>
                  <a:lnTo>
                    <a:pt x="645" y="1243"/>
                  </a:lnTo>
                  <a:lnTo>
                    <a:pt x="643" y="1242"/>
                  </a:lnTo>
                  <a:lnTo>
                    <a:pt x="641" y="1240"/>
                  </a:lnTo>
                  <a:lnTo>
                    <a:pt x="639" y="1239"/>
                  </a:lnTo>
                  <a:lnTo>
                    <a:pt x="636" y="1238"/>
                  </a:lnTo>
                  <a:lnTo>
                    <a:pt x="632" y="1236"/>
                  </a:lnTo>
                  <a:lnTo>
                    <a:pt x="627" y="1232"/>
                  </a:lnTo>
                  <a:lnTo>
                    <a:pt x="624" y="1227"/>
                  </a:lnTo>
                  <a:lnTo>
                    <a:pt x="622" y="1225"/>
                  </a:lnTo>
                  <a:lnTo>
                    <a:pt x="621" y="1223"/>
                  </a:lnTo>
                  <a:lnTo>
                    <a:pt x="610" y="1219"/>
                  </a:lnTo>
                  <a:lnTo>
                    <a:pt x="606" y="1215"/>
                  </a:lnTo>
                  <a:lnTo>
                    <a:pt x="604" y="1216"/>
                  </a:lnTo>
                  <a:lnTo>
                    <a:pt x="602" y="1215"/>
                  </a:lnTo>
                  <a:lnTo>
                    <a:pt x="599" y="1213"/>
                  </a:lnTo>
                  <a:lnTo>
                    <a:pt x="598" y="1212"/>
                  </a:lnTo>
                  <a:lnTo>
                    <a:pt x="597" y="1210"/>
                  </a:lnTo>
                  <a:lnTo>
                    <a:pt x="596" y="1208"/>
                  </a:lnTo>
                  <a:lnTo>
                    <a:pt x="595" y="1206"/>
                  </a:lnTo>
                  <a:lnTo>
                    <a:pt x="592" y="1203"/>
                  </a:lnTo>
                  <a:lnTo>
                    <a:pt x="589" y="1200"/>
                  </a:lnTo>
                  <a:lnTo>
                    <a:pt x="587" y="1199"/>
                  </a:lnTo>
                  <a:lnTo>
                    <a:pt x="587" y="1199"/>
                  </a:lnTo>
                  <a:lnTo>
                    <a:pt x="586" y="1201"/>
                  </a:lnTo>
                  <a:lnTo>
                    <a:pt x="586" y="1202"/>
                  </a:lnTo>
                  <a:lnTo>
                    <a:pt x="585" y="1202"/>
                  </a:lnTo>
                  <a:lnTo>
                    <a:pt x="582" y="1204"/>
                  </a:lnTo>
                  <a:lnTo>
                    <a:pt x="581" y="1206"/>
                  </a:lnTo>
                  <a:lnTo>
                    <a:pt x="579" y="1207"/>
                  </a:lnTo>
                  <a:lnTo>
                    <a:pt x="576" y="1207"/>
                  </a:lnTo>
                  <a:lnTo>
                    <a:pt x="575" y="1207"/>
                  </a:lnTo>
                  <a:lnTo>
                    <a:pt x="575" y="1207"/>
                  </a:lnTo>
                  <a:lnTo>
                    <a:pt x="575" y="1204"/>
                  </a:lnTo>
                  <a:lnTo>
                    <a:pt x="575" y="1198"/>
                  </a:lnTo>
                  <a:lnTo>
                    <a:pt x="574" y="1196"/>
                  </a:lnTo>
                  <a:lnTo>
                    <a:pt x="572" y="1194"/>
                  </a:lnTo>
                  <a:lnTo>
                    <a:pt x="569" y="1191"/>
                  </a:lnTo>
                  <a:lnTo>
                    <a:pt x="562" y="1184"/>
                  </a:lnTo>
                  <a:lnTo>
                    <a:pt x="552" y="1174"/>
                  </a:lnTo>
                  <a:lnTo>
                    <a:pt x="548" y="1171"/>
                  </a:lnTo>
                  <a:lnTo>
                    <a:pt x="545" y="1171"/>
                  </a:lnTo>
                  <a:lnTo>
                    <a:pt x="542" y="1172"/>
                  </a:lnTo>
                  <a:lnTo>
                    <a:pt x="539" y="1173"/>
                  </a:lnTo>
                  <a:lnTo>
                    <a:pt x="537" y="1177"/>
                  </a:lnTo>
                  <a:lnTo>
                    <a:pt x="536" y="1178"/>
                  </a:lnTo>
                  <a:lnTo>
                    <a:pt x="531" y="1178"/>
                  </a:lnTo>
                  <a:lnTo>
                    <a:pt x="526" y="1177"/>
                  </a:lnTo>
                  <a:lnTo>
                    <a:pt x="524" y="1174"/>
                  </a:lnTo>
                  <a:lnTo>
                    <a:pt x="525" y="1173"/>
                  </a:lnTo>
                  <a:lnTo>
                    <a:pt x="530" y="1169"/>
                  </a:lnTo>
                  <a:lnTo>
                    <a:pt x="533" y="1165"/>
                  </a:lnTo>
                  <a:lnTo>
                    <a:pt x="534" y="1162"/>
                  </a:lnTo>
                  <a:lnTo>
                    <a:pt x="536" y="1160"/>
                  </a:lnTo>
                  <a:lnTo>
                    <a:pt x="540" y="1157"/>
                  </a:lnTo>
                  <a:lnTo>
                    <a:pt x="545" y="1153"/>
                  </a:lnTo>
                  <a:lnTo>
                    <a:pt x="550" y="1146"/>
                  </a:lnTo>
                  <a:lnTo>
                    <a:pt x="554" y="1141"/>
                  </a:lnTo>
                  <a:lnTo>
                    <a:pt x="554" y="1138"/>
                  </a:lnTo>
                  <a:lnTo>
                    <a:pt x="557" y="1136"/>
                  </a:lnTo>
                  <a:lnTo>
                    <a:pt x="560" y="1135"/>
                  </a:lnTo>
                  <a:lnTo>
                    <a:pt x="563" y="1131"/>
                  </a:lnTo>
                  <a:lnTo>
                    <a:pt x="565" y="1125"/>
                  </a:lnTo>
                  <a:lnTo>
                    <a:pt x="568" y="1122"/>
                  </a:lnTo>
                  <a:lnTo>
                    <a:pt x="572" y="1118"/>
                  </a:lnTo>
                  <a:lnTo>
                    <a:pt x="574" y="1116"/>
                  </a:lnTo>
                  <a:lnTo>
                    <a:pt x="575" y="1114"/>
                  </a:lnTo>
                  <a:lnTo>
                    <a:pt x="575" y="1112"/>
                  </a:lnTo>
                  <a:lnTo>
                    <a:pt x="577" y="1112"/>
                  </a:lnTo>
                  <a:lnTo>
                    <a:pt x="578" y="1111"/>
                  </a:lnTo>
                  <a:lnTo>
                    <a:pt x="578" y="1110"/>
                  </a:lnTo>
                  <a:lnTo>
                    <a:pt x="578" y="1108"/>
                  </a:lnTo>
                  <a:lnTo>
                    <a:pt x="580" y="1108"/>
                  </a:lnTo>
                  <a:lnTo>
                    <a:pt x="581" y="1108"/>
                  </a:lnTo>
                  <a:lnTo>
                    <a:pt x="584" y="1109"/>
                  </a:lnTo>
                  <a:lnTo>
                    <a:pt x="585" y="1109"/>
                  </a:lnTo>
                  <a:lnTo>
                    <a:pt x="586" y="1107"/>
                  </a:lnTo>
                  <a:lnTo>
                    <a:pt x="585" y="1106"/>
                  </a:lnTo>
                  <a:lnTo>
                    <a:pt x="583" y="1104"/>
                  </a:lnTo>
                  <a:lnTo>
                    <a:pt x="584" y="1102"/>
                  </a:lnTo>
                  <a:lnTo>
                    <a:pt x="588" y="1099"/>
                  </a:lnTo>
                  <a:lnTo>
                    <a:pt x="592" y="1098"/>
                  </a:lnTo>
                  <a:lnTo>
                    <a:pt x="594" y="1096"/>
                  </a:lnTo>
                  <a:lnTo>
                    <a:pt x="596" y="1093"/>
                  </a:lnTo>
                  <a:lnTo>
                    <a:pt x="599" y="1091"/>
                  </a:lnTo>
                  <a:lnTo>
                    <a:pt x="604" y="1090"/>
                  </a:lnTo>
                  <a:lnTo>
                    <a:pt x="605" y="1089"/>
                  </a:lnTo>
                  <a:lnTo>
                    <a:pt x="605" y="1088"/>
                  </a:lnTo>
                  <a:lnTo>
                    <a:pt x="606" y="1086"/>
                  </a:lnTo>
                  <a:lnTo>
                    <a:pt x="608" y="1086"/>
                  </a:lnTo>
                  <a:lnTo>
                    <a:pt x="610" y="1084"/>
                  </a:lnTo>
                  <a:lnTo>
                    <a:pt x="610" y="1082"/>
                  </a:lnTo>
                  <a:lnTo>
                    <a:pt x="611" y="1080"/>
                  </a:lnTo>
                  <a:lnTo>
                    <a:pt x="613" y="1079"/>
                  </a:lnTo>
                  <a:lnTo>
                    <a:pt x="615" y="1078"/>
                  </a:lnTo>
                  <a:lnTo>
                    <a:pt x="616" y="1078"/>
                  </a:lnTo>
                  <a:lnTo>
                    <a:pt x="617" y="1078"/>
                  </a:lnTo>
                  <a:lnTo>
                    <a:pt x="619" y="1076"/>
                  </a:lnTo>
                  <a:lnTo>
                    <a:pt x="621" y="1075"/>
                  </a:lnTo>
                  <a:lnTo>
                    <a:pt x="624" y="1075"/>
                  </a:lnTo>
                  <a:lnTo>
                    <a:pt x="625" y="1075"/>
                  </a:lnTo>
                  <a:lnTo>
                    <a:pt x="628" y="1074"/>
                  </a:lnTo>
                  <a:lnTo>
                    <a:pt x="631" y="1073"/>
                  </a:lnTo>
                  <a:lnTo>
                    <a:pt x="632" y="1069"/>
                  </a:lnTo>
                  <a:lnTo>
                    <a:pt x="634" y="1068"/>
                  </a:lnTo>
                  <a:lnTo>
                    <a:pt x="635" y="1069"/>
                  </a:lnTo>
                  <a:lnTo>
                    <a:pt x="638" y="1068"/>
                  </a:lnTo>
                  <a:lnTo>
                    <a:pt x="641" y="1065"/>
                  </a:lnTo>
                  <a:lnTo>
                    <a:pt x="642" y="1065"/>
                  </a:lnTo>
                  <a:lnTo>
                    <a:pt x="644" y="1063"/>
                  </a:lnTo>
                  <a:lnTo>
                    <a:pt x="647" y="1058"/>
                  </a:lnTo>
                  <a:lnTo>
                    <a:pt x="648" y="1054"/>
                  </a:lnTo>
                  <a:lnTo>
                    <a:pt x="648" y="1052"/>
                  </a:lnTo>
                  <a:lnTo>
                    <a:pt x="647" y="1050"/>
                  </a:lnTo>
                  <a:lnTo>
                    <a:pt x="648" y="1047"/>
                  </a:lnTo>
                  <a:lnTo>
                    <a:pt x="648" y="1039"/>
                  </a:lnTo>
                  <a:lnTo>
                    <a:pt x="648" y="1036"/>
                  </a:lnTo>
                  <a:lnTo>
                    <a:pt x="650" y="1034"/>
                  </a:lnTo>
                  <a:lnTo>
                    <a:pt x="649" y="1031"/>
                  </a:lnTo>
                  <a:lnTo>
                    <a:pt x="647" y="1026"/>
                  </a:lnTo>
                  <a:lnTo>
                    <a:pt x="644" y="1022"/>
                  </a:lnTo>
                  <a:lnTo>
                    <a:pt x="643" y="1015"/>
                  </a:lnTo>
                  <a:lnTo>
                    <a:pt x="643" y="1012"/>
                  </a:lnTo>
                  <a:lnTo>
                    <a:pt x="641" y="1011"/>
                  </a:lnTo>
                  <a:lnTo>
                    <a:pt x="639" y="1009"/>
                  </a:lnTo>
                  <a:lnTo>
                    <a:pt x="637" y="1008"/>
                  </a:lnTo>
                  <a:lnTo>
                    <a:pt x="635" y="1007"/>
                  </a:lnTo>
                  <a:lnTo>
                    <a:pt x="634" y="1007"/>
                  </a:lnTo>
                  <a:lnTo>
                    <a:pt x="632" y="1007"/>
                  </a:lnTo>
                  <a:lnTo>
                    <a:pt x="631" y="1008"/>
                  </a:lnTo>
                  <a:lnTo>
                    <a:pt x="628" y="1008"/>
                  </a:lnTo>
                  <a:lnTo>
                    <a:pt x="627" y="1009"/>
                  </a:lnTo>
                  <a:lnTo>
                    <a:pt x="625" y="1010"/>
                  </a:lnTo>
                  <a:lnTo>
                    <a:pt x="623" y="1010"/>
                  </a:lnTo>
                  <a:lnTo>
                    <a:pt x="622" y="1009"/>
                  </a:lnTo>
                  <a:lnTo>
                    <a:pt x="619" y="1009"/>
                  </a:lnTo>
                  <a:lnTo>
                    <a:pt x="619" y="1003"/>
                  </a:lnTo>
                  <a:lnTo>
                    <a:pt x="624" y="996"/>
                  </a:lnTo>
                  <a:lnTo>
                    <a:pt x="625" y="993"/>
                  </a:lnTo>
                  <a:lnTo>
                    <a:pt x="624" y="990"/>
                  </a:lnTo>
                  <a:lnTo>
                    <a:pt x="626" y="984"/>
                  </a:lnTo>
                  <a:lnTo>
                    <a:pt x="629" y="972"/>
                  </a:lnTo>
                  <a:lnTo>
                    <a:pt x="630" y="964"/>
                  </a:lnTo>
                  <a:lnTo>
                    <a:pt x="629" y="960"/>
                  </a:lnTo>
                  <a:lnTo>
                    <a:pt x="629" y="958"/>
                  </a:lnTo>
                  <a:lnTo>
                    <a:pt x="630" y="955"/>
                  </a:lnTo>
                  <a:lnTo>
                    <a:pt x="632" y="955"/>
                  </a:lnTo>
                  <a:lnTo>
                    <a:pt x="627" y="952"/>
                  </a:lnTo>
                  <a:lnTo>
                    <a:pt x="625" y="950"/>
                  </a:lnTo>
                  <a:lnTo>
                    <a:pt x="622" y="948"/>
                  </a:lnTo>
                  <a:lnTo>
                    <a:pt x="619" y="947"/>
                  </a:lnTo>
                  <a:lnTo>
                    <a:pt x="617" y="947"/>
                  </a:lnTo>
                  <a:lnTo>
                    <a:pt x="616" y="948"/>
                  </a:lnTo>
                  <a:lnTo>
                    <a:pt x="613" y="949"/>
                  </a:lnTo>
                  <a:lnTo>
                    <a:pt x="610" y="952"/>
                  </a:lnTo>
                  <a:lnTo>
                    <a:pt x="608" y="952"/>
                  </a:lnTo>
                  <a:lnTo>
                    <a:pt x="605" y="953"/>
                  </a:lnTo>
                  <a:lnTo>
                    <a:pt x="601" y="954"/>
                  </a:lnTo>
                  <a:lnTo>
                    <a:pt x="598" y="954"/>
                  </a:lnTo>
                  <a:lnTo>
                    <a:pt x="595" y="953"/>
                  </a:lnTo>
                  <a:lnTo>
                    <a:pt x="594" y="952"/>
                  </a:lnTo>
                  <a:lnTo>
                    <a:pt x="593" y="949"/>
                  </a:lnTo>
                  <a:lnTo>
                    <a:pt x="593" y="946"/>
                  </a:lnTo>
                  <a:lnTo>
                    <a:pt x="592" y="943"/>
                  </a:lnTo>
                  <a:lnTo>
                    <a:pt x="591" y="940"/>
                  </a:lnTo>
                  <a:lnTo>
                    <a:pt x="590" y="939"/>
                  </a:lnTo>
                  <a:lnTo>
                    <a:pt x="590" y="937"/>
                  </a:lnTo>
                  <a:lnTo>
                    <a:pt x="590" y="934"/>
                  </a:lnTo>
                  <a:lnTo>
                    <a:pt x="591" y="933"/>
                  </a:lnTo>
                  <a:lnTo>
                    <a:pt x="590" y="931"/>
                  </a:lnTo>
                  <a:lnTo>
                    <a:pt x="589" y="930"/>
                  </a:lnTo>
                  <a:lnTo>
                    <a:pt x="589" y="927"/>
                  </a:lnTo>
                  <a:lnTo>
                    <a:pt x="589" y="924"/>
                  </a:lnTo>
                  <a:lnTo>
                    <a:pt x="588" y="922"/>
                  </a:lnTo>
                  <a:lnTo>
                    <a:pt x="587" y="919"/>
                  </a:lnTo>
                  <a:lnTo>
                    <a:pt x="587" y="917"/>
                  </a:lnTo>
                  <a:lnTo>
                    <a:pt x="586" y="915"/>
                  </a:lnTo>
                  <a:lnTo>
                    <a:pt x="586" y="912"/>
                  </a:lnTo>
                  <a:lnTo>
                    <a:pt x="587" y="910"/>
                  </a:lnTo>
                  <a:lnTo>
                    <a:pt x="587" y="907"/>
                  </a:lnTo>
                  <a:lnTo>
                    <a:pt x="586" y="905"/>
                  </a:lnTo>
                  <a:lnTo>
                    <a:pt x="585" y="905"/>
                  </a:lnTo>
                  <a:lnTo>
                    <a:pt x="583" y="902"/>
                  </a:lnTo>
                  <a:lnTo>
                    <a:pt x="583" y="899"/>
                  </a:lnTo>
                  <a:lnTo>
                    <a:pt x="581" y="896"/>
                  </a:lnTo>
                  <a:lnTo>
                    <a:pt x="580" y="895"/>
                  </a:lnTo>
                  <a:lnTo>
                    <a:pt x="578" y="895"/>
                  </a:lnTo>
                  <a:lnTo>
                    <a:pt x="575" y="894"/>
                  </a:lnTo>
                  <a:lnTo>
                    <a:pt x="573" y="894"/>
                  </a:lnTo>
                  <a:lnTo>
                    <a:pt x="569" y="894"/>
                  </a:lnTo>
                  <a:lnTo>
                    <a:pt x="567" y="893"/>
                  </a:lnTo>
                  <a:lnTo>
                    <a:pt x="566" y="892"/>
                  </a:lnTo>
                  <a:lnTo>
                    <a:pt x="564" y="890"/>
                  </a:lnTo>
                  <a:lnTo>
                    <a:pt x="563" y="887"/>
                  </a:lnTo>
                  <a:lnTo>
                    <a:pt x="561" y="887"/>
                  </a:lnTo>
                  <a:lnTo>
                    <a:pt x="558" y="887"/>
                  </a:lnTo>
                  <a:lnTo>
                    <a:pt x="558" y="889"/>
                  </a:lnTo>
                  <a:lnTo>
                    <a:pt x="556" y="891"/>
                  </a:lnTo>
                  <a:lnTo>
                    <a:pt x="555" y="892"/>
                  </a:lnTo>
                  <a:lnTo>
                    <a:pt x="553" y="892"/>
                  </a:lnTo>
                  <a:lnTo>
                    <a:pt x="550" y="893"/>
                  </a:lnTo>
                  <a:lnTo>
                    <a:pt x="548" y="893"/>
                  </a:lnTo>
                  <a:lnTo>
                    <a:pt x="545" y="894"/>
                  </a:lnTo>
                  <a:lnTo>
                    <a:pt x="542" y="892"/>
                  </a:lnTo>
                  <a:lnTo>
                    <a:pt x="539" y="892"/>
                  </a:lnTo>
                  <a:lnTo>
                    <a:pt x="535" y="891"/>
                  </a:lnTo>
                  <a:lnTo>
                    <a:pt x="533" y="892"/>
                  </a:lnTo>
                  <a:lnTo>
                    <a:pt x="531" y="891"/>
                  </a:lnTo>
                  <a:lnTo>
                    <a:pt x="528" y="891"/>
                  </a:lnTo>
                  <a:lnTo>
                    <a:pt x="525" y="891"/>
                  </a:lnTo>
                  <a:lnTo>
                    <a:pt x="523" y="889"/>
                  </a:lnTo>
                  <a:lnTo>
                    <a:pt x="520" y="887"/>
                  </a:lnTo>
                  <a:lnTo>
                    <a:pt x="519" y="888"/>
                  </a:lnTo>
                  <a:lnTo>
                    <a:pt x="517" y="889"/>
                  </a:lnTo>
                  <a:lnTo>
                    <a:pt x="515" y="889"/>
                  </a:lnTo>
                  <a:lnTo>
                    <a:pt x="512" y="888"/>
                  </a:lnTo>
                  <a:lnTo>
                    <a:pt x="512" y="886"/>
                  </a:lnTo>
                  <a:lnTo>
                    <a:pt x="512" y="884"/>
                  </a:lnTo>
                  <a:lnTo>
                    <a:pt x="512" y="883"/>
                  </a:lnTo>
                  <a:lnTo>
                    <a:pt x="513" y="881"/>
                  </a:lnTo>
                  <a:lnTo>
                    <a:pt x="513" y="879"/>
                  </a:lnTo>
                  <a:lnTo>
                    <a:pt x="513" y="877"/>
                  </a:lnTo>
                  <a:lnTo>
                    <a:pt x="513" y="876"/>
                  </a:lnTo>
                  <a:lnTo>
                    <a:pt x="514" y="874"/>
                  </a:lnTo>
                  <a:lnTo>
                    <a:pt x="513" y="872"/>
                  </a:lnTo>
                  <a:lnTo>
                    <a:pt x="513" y="870"/>
                  </a:lnTo>
                  <a:lnTo>
                    <a:pt x="513" y="869"/>
                  </a:lnTo>
                  <a:lnTo>
                    <a:pt x="513" y="867"/>
                  </a:lnTo>
                  <a:lnTo>
                    <a:pt x="514" y="864"/>
                  </a:lnTo>
                  <a:lnTo>
                    <a:pt x="515" y="862"/>
                  </a:lnTo>
                  <a:lnTo>
                    <a:pt x="515" y="860"/>
                  </a:lnTo>
                  <a:lnTo>
                    <a:pt x="515" y="859"/>
                  </a:lnTo>
                  <a:lnTo>
                    <a:pt x="515" y="857"/>
                  </a:lnTo>
                  <a:lnTo>
                    <a:pt x="517" y="854"/>
                  </a:lnTo>
                  <a:lnTo>
                    <a:pt x="517" y="850"/>
                  </a:lnTo>
                  <a:lnTo>
                    <a:pt x="515" y="847"/>
                  </a:lnTo>
                  <a:lnTo>
                    <a:pt x="515" y="847"/>
                  </a:lnTo>
                  <a:lnTo>
                    <a:pt x="514" y="846"/>
                  </a:lnTo>
                  <a:lnTo>
                    <a:pt x="515" y="845"/>
                  </a:lnTo>
                  <a:lnTo>
                    <a:pt x="514" y="843"/>
                  </a:lnTo>
                  <a:lnTo>
                    <a:pt x="514" y="842"/>
                  </a:lnTo>
                  <a:lnTo>
                    <a:pt x="515" y="842"/>
                  </a:lnTo>
                  <a:lnTo>
                    <a:pt x="514" y="839"/>
                  </a:lnTo>
                  <a:lnTo>
                    <a:pt x="512" y="839"/>
                  </a:lnTo>
                  <a:lnTo>
                    <a:pt x="512" y="839"/>
                  </a:lnTo>
                  <a:lnTo>
                    <a:pt x="511" y="836"/>
                  </a:lnTo>
                  <a:lnTo>
                    <a:pt x="511" y="834"/>
                  </a:lnTo>
                  <a:lnTo>
                    <a:pt x="511" y="832"/>
                  </a:lnTo>
                  <a:lnTo>
                    <a:pt x="511" y="830"/>
                  </a:lnTo>
                  <a:lnTo>
                    <a:pt x="509" y="829"/>
                  </a:lnTo>
                  <a:lnTo>
                    <a:pt x="508" y="828"/>
                  </a:lnTo>
                  <a:lnTo>
                    <a:pt x="507" y="826"/>
                  </a:lnTo>
                  <a:lnTo>
                    <a:pt x="507" y="824"/>
                  </a:lnTo>
                  <a:lnTo>
                    <a:pt x="506" y="822"/>
                  </a:lnTo>
                  <a:lnTo>
                    <a:pt x="508" y="822"/>
                  </a:lnTo>
                  <a:lnTo>
                    <a:pt x="509" y="819"/>
                  </a:lnTo>
                  <a:lnTo>
                    <a:pt x="511" y="818"/>
                  </a:lnTo>
                  <a:lnTo>
                    <a:pt x="512" y="817"/>
                  </a:lnTo>
                  <a:lnTo>
                    <a:pt x="515" y="817"/>
                  </a:lnTo>
                  <a:lnTo>
                    <a:pt x="515" y="815"/>
                  </a:lnTo>
                  <a:lnTo>
                    <a:pt x="511" y="811"/>
                  </a:lnTo>
                  <a:lnTo>
                    <a:pt x="507" y="807"/>
                  </a:lnTo>
                  <a:lnTo>
                    <a:pt x="509" y="803"/>
                  </a:lnTo>
                  <a:lnTo>
                    <a:pt x="512" y="796"/>
                  </a:lnTo>
                  <a:lnTo>
                    <a:pt x="515" y="790"/>
                  </a:lnTo>
                  <a:lnTo>
                    <a:pt x="518" y="785"/>
                  </a:lnTo>
                  <a:lnTo>
                    <a:pt x="518" y="784"/>
                  </a:lnTo>
                  <a:lnTo>
                    <a:pt x="520" y="784"/>
                  </a:lnTo>
                  <a:lnTo>
                    <a:pt x="520" y="781"/>
                  </a:lnTo>
                  <a:lnTo>
                    <a:pt x="520" y="780"/>
                  </a:lnTo>
                  <a:lnTo>
                    <a:pt x="518" y="779"/>
                  </a:lnTo>
                  <a:lnTo>
                    <a:pt x="520" y="773"/>
                  </a:lnTo>
                  <a:lnTo>
                    <a:pt x="523" y="765"/>
                  </a:lnTo>
                  <a:lnTo>
                    <a:pt x="524" y="759"/>
                  </a:lnTo>
                  <a:lnTo>
                    <a:pt x="526" y="757"/>
                  </a:lnTo>
                  <a:lnTo>
                    <a:pt x="527" y="757"/>
                  </a:lnTo>
                  <a:lnTo>
                    <a:pt x="528" y="756"/>
                  </a:lnTo>
                  <a:lnTo>
                    <a:pt x="526" y="755"/>
                  </a:lnTo>
                  <a:lnTo>
                    <a:pt x="524" y="753"/>
                  </a:lnTo>
                  <a:lnTo>
                    <a:pt x="522" y="747"/>
                  </a:lnTo>
                  <a:lnTo>
                    <a:pt x="518" y="738"/>
                  </a:lnTo>
                  <a:lnTo>
                    <a:pt x="518" y="735"/>
                  </a:lnTo>
                  <a:lnTo>
                    <a:pt x="517" y="733"/>
                  </a:lnTo>
                  <a:lnTo>
                    <a:pt x="514" y="733"/>
                  </a:lnTo>
                  <a:lnTo>
                    <a:pt x="512" y="733"/>
                  </a:lnTo>
                  <a:lnTo>
                    <a:pt x="504" y="728"/>
                  </a:lnTo>
                  <a:lnTo>
                    <a:pt x="500" y="725"/>
                  </a:lnTo>
                  <a:lnTo>
                    <a:pt x="498" y="724"/>
                  </a:lnTo>
                  <a:lnTo>
                    <a:pt x="498" y="718"/>
                  </a:lnTo>
                  <a:lnTo>
                    <a:pt x="496" y="713"/>
                  </a:lnTo>
                  <a:lnTo>
                    <a:pt x="496" y="706"/>
                  </a:lnTo>
                  <a:lnTo>
                    <a:pt x="496" y="704"/>
                  </a:lnTo>
                  <a:lnTo>
                    <a:pt x="500" y="698"/>
                  </a:lnTo>
                  <a:lnTo>
                    <a:pt x="500" y="696"/>
                  </a:lnTo>
                  <a:lnTo>
                    <a:pt x="500" y="694"/>
                  </a:lnTo>
                  <a:lnTo>
                    <a:pt x="500" y="692"/>
                  </a:lnTo>
                  <a:lnTo>
                    <a:pt x="500" y="692"/>
                  </a:lnTo>
                  <a:lnTo>
                    <a:pt x="498" y="692"/>
                  </a:lnTo>
                  <a:lnTo>
                    <a:pt x="495" y="693"/>
                  </a:lnTo>
                  <a:lnTo>
                    <a:pt x="494" y="693"/>
                  </a:lnTo>
                  <a:lnTo>
                    <a:pt x="480" y="693"/>
                  </a:lnTo>
                  <a:lnTo>
                    <a:pt x="465" y="692"/>
                  </a:lnTo>
                  <a:lnTo>
                    <a:pt x="452" y="692"/>
                  </a:lnTo>
                  <a:lnTo>
                    <a:pt x="441" y="691"/>
                  </a:lnTo>
                  <a:lnTo>
                    <a:pt x="441" y="687"/>
                  </a:lnTo>
                  <a:lnTo>
                    <a:pt x="441" y="679"/>
                  </a:lnTo>
                  <a:lnTo>
                    <a:pt x="440" y="674"/>
                  </a:lnTo>
                  <a:lnTo>
                    <a:pt x="439" y="665"/>
                  </a:lnTo>
                  <a:lnTo>
                    <a:pt x="435" y="660"/>
                  </a:lnTo>
                  <a:lnTo>
                    <a:pt x="430" y="654"/>
                  </a:lnTo>
                  <a:lnTo>
                    <a:pt x="428" y="653"/>
                  </a:lnTo>
                  <a:lnTo>
                    <a:pt x="435" y="653"/>
                  </a:lnTo>
                  <a:lnTo>
                    <a:pt x="438" y="652"/>
                  </a:lnTo>
                  <a:lnTo>
                    <a:pt x="438" y="637"/>
                  </a:lnTo>
                  <a:lnTo>
                    <a:pt x="437" y="635"/>
                  </a:lnTo>
                  <a:lnTo>
                    <a:pt x="435" y="630"/>
                  </a:lnTo>
                  <a:lnTo>
                    <a:pt x="435" y="628"/>
                  </a:lnTo>
                  <a:lnTo>
                    <a:pt x="433" y="625"/>
                  </a:lnTo>
                  <a:lnTo>
                    <a:pt x="432" y="623"/>
                  </a:lnTo>
                  <a:lnTo>
                    <a:pt x="432" y="621"/>
                  </a:lnTo>
                  <a:lnTo>
                    <a:pt x="433" y="620"/>
                  </a:lnTo>
                  <a:lnTo>
                    <a:pt x="434" y="617"/>
                  </a:lnTo>
                  <a:lnTo>
                    <a:pt x="434" y="615"/>
                  </a:lnTo>
                  <a:lnTo>
                    <a:pt x="433" y="612"/>
                  </a:lnTo>
                  <a:lnTo>
                    <a:pt x="431" y="610"/>
                  </a:lnTo>
                  <a:lnTo>
                    <a:pt x="428" y="608"/>
                  </a:lnTo>
                  <a:lnTo>
                    <a:pt x="424" y="606"/>
                  </a:lnTo>
                  <a:lnTo>
                    <a:pt x="418" y="603"/>
                  </a:lnTo>
                  <a:lnTo>
                    <a:pt x="413" y="600"/>
                  </a:lnTo>
                  <a:lnTo>
                    <a:pt x="411" y="600"/>
                  </a:lnTo>
                  <a:lnTo>
                    <a:pt x="402" y="601"/>
                  </a:lnTo>
                  <a:lnTo>
                    <a:pt x="399" y="601"/>
                  </a:lnTo>
                  <a:lnTo>
                    <a:pt x="397" y="601"/>
                  </a:lnTo>
                  <a:lnTo>
                    <a:pt x="390" y="601"/>
                  </a:lnTo>
                  <a:lnTo>
                    <a:pt x="387" y="599"/>
                  </a:lnTo>
                  <a:lnTo>
                    <a:pt x="385" y="597"/>
                  </a:lnTo>
                  <a:lnTo>
                    <a:pt x="380" y="592"/>
                  </a:lnTo>
                  <a:lnTo>
                    <a:pt x="380" y="589"/>
                  </a:lnTo>
                  <a:lnTo>
                    <a:pt x="378" y="588"/>
                  </a:lnTo>
                  <a:lnTo>
                    <a:pt x="375" y="588"/>
                  </a:lnTo>
                  <a:lnTo>
                    <a:pt x="372" y="588"/>
                  </a:lnTo>
                  <a:lnTo>
                    <a:pt x="367" y="586"/>
                  </a:lnTo>
                  <a:lnTo>
                    <a:pt x="361" y="583"/>
                  </a:lnTo>
                  <a:lnTo>
                    <a:pt x="359" y="583"/>
                  </a:lnTo>
                  <a:lnTo>
                    <a:pt x="356" y="582"/>
                  </a:lnTo>
                  <a:lnTo>
                    <a:pt x="353" y="579"/>
                  </a:lnTo>
                  <a:lnTo>
                    <a:pt x="351" y="577"/>
                  </a:lnTo>
                  <a:lnTo>
                    <a:pt x="350" y="576"/>
                  </a:lnTo>
                  <a:lnTo>
                    <a:pt x="349" y="573"/>
                  </a:lnTo>
                  <a:lnTo>
                    <a:pt x="348" y="572"/>
                  </a:lnTo>
                  <a:lnTo>
                    <a:pt x="345" y="573"/>
                  </a:lnTo>
                  <a:lnTo>
                    <a:pt x="344" y="574"/>
                  </a:lnTo>
                  <a:lnTo>
                    <a:pt x="340" y="574"/>
                  </a:lnTo>
                  <a:lnTo>
                    <a:pt x="336" y="571"/>
                  </a:lnTo>
                  <a:lnTo>
                    <a:pt x="334" y="569"/>
                  </a:lnTo>
                  <a:lnTo>
                    <a:pt x="333" y="568"/>
                  </a:lnTo>
                  <a:lnTo>
                    <a:pt x="329" y="567"/>
                  </a:lnTo>
                  <a:lnTo>
                    <a:pt x="326" y="566"/>
                  </a:lnTo>
                  <a:lnTo>
                    <a:pt x="322" y="569"/>
                  </a:lnTo>
                  <a:lnTo>
                    <a:pt x="317" y="568"/>
                  </a:lnTo>
                  <a:lnTo>
                    <a:pt x="311" y="567"/>
                  </a:lnTo>
                  <a:lnTo>
                    <a:pt x="306" y="566"/>
                  </a:lnTo>
                  <a:lnTo>
                    <a:pt x="304" y="562"/>
                  </a:lnTo>
                  <a:lnTo>
                    <a:pt x="303" y="560"/>
                  </a:lnTo>
                  <a:lnTo>
                    <a:pt x="299" y="558"/>
                  </a:lnTo>
                  <a:lnTo>
                    <a:pt x="297" y="556"/>
                  </a:lnTo>
                  <a:lnTo>
                    <a:pt x="295" y="554"/>
                  </a:lnTo>
                  <a:lnTo>
                    <a:pt x="293" y="552"/>
                  </a:lnTo>
                  <a:lnTo>
                    <a:pt x="290" y="552"/>
                  </a:lnTo>
                  <a:lnTo>
                    <a:pt x="288" y="551"/>
                  </a:lnTo>
                  <a:lnTo>
                    <a:pt x="287" y="549"/>
                  </a:lnTo>
                  <a:lnTo>
                    <a:pt x="287" y="546"/>
                  </a:lnTo>
                  <a:lnTo>
                    <a:pt x="286" y="546"/>
                  </a:lnTo>
                  <a:lnTo>
                    <a:pt x="284" y="543"/>
                  </a:lnTo>
                  <a:lnTo>
                    <a:pt x="283" y="543"/>
                  </a:lnTo>
                  <a:lnTo>
                    <a:pt x="283" y="543"/>
                  </a:lnTo>
                  <a:lnTo>
                    <a:pt x="282" y="544"/>
                  </a:lnTo>
                  <a:lnTo>
                    <a:pt x="281" y="543"/>
                  </a:lnTo>
                  <a:lnTo>
                    <a:pt x="281" y="542"/>
                  </a:lnTo>
                  <a:lnTo>
                    <a:pt x="282" y="540"/>
                  </a:lnTo>
                  <a:lnTo>
                    <a:pt x="281" y="538"/>
                  </a:lnTo>
                  <a:lnTo>
                    <a:pt x="278" y="535"/>
                  </a:lnTo>
                  <a:lnTo>
                    <a:pt x="277" y="533"/>
                  </a:lnTo>
                  <a:lnTo>
                    <a:pt x="277" y="531"/>
                  </a:lnTo>
                  <a:lnTo>
                    <a:pt x="276" y="529"/>
                  </a:lnTo>
                  <a:lnTo>
                    <a:pt x="276" y="529"/>
                  </a:lnTo>
                  <a:lnTo>
                    <a:pt x="275" y="527"/>
                  </a:lnTo>
                  <a:lnTo>
                    <a:pt x="275" y="525"/>
                  </a:lnTo>
                  <a:lnTo>
                    <a:pt x="276" y="522"/>
                  </a:lnTo>
                  <a:lnTo>
                    <a:pt x="277" y="520"/>
                  </a:lnTo>
                  <a:lnTo>
                    <a:pt x="277" y="516"/>
                  </a:lnTo>
                  <a:lnTo>
                    <a:pt x="274" y="509"/>
                  </a:lnTo>
                  <a:lnTo>
                    <a:pt x="273" y="506"/>
                  </a:lnTo>
                  <a:lnTo>
                    <a:pt x="273" y="503"/>
                  </a:lnTo>
                  <a:lnTo>
                    <a:pt x="273" y="501"/>
                  </a:lnTo>
                  <a:lnTo>
                    <a:pt x="275" y="499"/>
                  </a:lnTo>
                  <a:lnTo>
                    <a:pt x="277" y="495"/>
                  </a:lnTo>
                  <a:lnTo>
                    <a:pt x="278" y="491"/>
                  </a:lnTo>
                  <a:lnTo>
                    <a:pt x="277" y="488"/>
                  </a:lnTo>
                  <a:lnTo>
                    <a:pt x="277" y="485"/>
                  </a:lnTo>
                  <a:lnTo>
                    <a:pt x="277" y="483"/>
                  </a:lnTo>
                  <a:lnTo>
                    <a:pt x="277" y="480"/>
                  </a:lnTo>
                  <a:lnTo>
                    <a:pt x="275" y="477"/>
                  </a:lnTo>
                  <a:lnTo>
                    <a:pt x="273" y="477"/>
                  </a:lnTo>
                  <a:lnTo>
                    <a:pt x="272" y="478"/>
                  </a:lnTo>
                  <a:lnTo>
                    <a:pt x="270" y="480"/>
                  </a:lnTo>
                  <a:lnTo>
                    <a:pt x="267" y="481"/>
                  </a:lnTo>
                  <a:lnTo>
                    <a:pt x="265" y="479"/>
                  </a:lnTo>
                  <a:lnTo>
                    <a:pt x="258" y="480"/>
                  </a:lnTo>
                  <a:lnTo>
                    <a:pt x="247" y="481"/>
                  </a:lnTo>
                  <a:lnTo>
                    <a:pt x="243" y="483"/>
                  </a:lnTo>
                  <a:lnTo>
                    <a:pt x="240" y="483"/>
                  </a:lnTo>
                  <a:lnTo>
                    <a:pt x="237" y="483"/>
                  </a:lnTo>
                  <a:lnTo>
                    <a:pt x="232" y="486"/>
                  </a:lnTo>
                  <a:lnTo>
                    <a:pt x="220" y="496"/>
                  </a:lnTo>
                  <a:lnTo>
                    <a:pt x="218" y="497"/>
                  </a:lnTo>
                  <a:lnTo>
                    <a:pt x="214" y="497"/>
                  </a:lnTo>
                  <a:lnTo>
                    <a:pt x="213" y="498"/>
                  </a:lnTo>
                  <a:lnTo>
                    <a:pt x="210" y="499"/>
                  </a:lnTo>
                  <a:lnTo>
                    <a:pt x="205" y="503"/>
                  </a:lnTo>
                  <a:lnTo>
                    <a:pt x="202" y="506"/>
                  </a:lnTo>
                  <a:lnTo>
                    <a:pt x="201" y="509"/>
                  </a:lnTo>
                  <a:lnTo>
                    <a:pt x="198" y="509"/>
                  </a:lnTo>
                  <a:lnTo>
                    <a:pt x="197" y="508"/>
                  </a:lnTo>
                  <a:lnTo>
                    <a:pt x="192" y="508"/>
                  </a:lnTo>
                  <a:lnTo>
                    <a:pt x="189" y="509"/>
                  </a:lnTo>
                  <a:lnTo>
                    <a:pt x="186" y="512"/>
                  </a:lnTo>
                  <a:lnTo>
                    <a:pt x="183" y="517"/>
                  </a:lnTo>
                  <a:lnTo>
                    <a:pt x="181" y="518"/>
                  </a:lnTo>
                  <a:lnTo>
                    <a:pt x="179" y="519"/>
                  </a:lnTo>
                  <a:lnTo>
                    <a:pt x="175" y="520"/>
                  </a:lnTo>
                  <a:lnTo>
                    <a:pt x="172" y="522"/>
                  </a:lnTo>
                  <a:lnTo>
                    <a:pt x="170" y="522"/>
                  </a:lnTo>
                  <a:lnTo>
                    <a:pt x="168" y="523"/>
                  </a:lnTo>
                  <a:lnTo>
                    <a:pt x="167" y="522"/>
                  </a:lnTo>
                  <a:lnTo>
                    <a:pt x="166" y="520"/>
                  </a:lnTo>
                  <a:lnTo>
                    <a:pt x="164" y="519"/>
                  </a:lnTo>
                  <a:lnTo>
                    <a:pt x="159" y="519"/>
                  </a:lnTo>
                  <a:lnTo>
                    <a:pt x="152" y="518"/>
                  </a:lnTo>
                  <a:lnTo>
                    <a:pt x="145" y="518"/>
                  </a:lnTo>
                  <a:lnTo>
                    <a:pt x="141" y="518"/>
                  </a:lnTo>
                  <a:lnTo>
                    <a:pt x="138" y="518"/>
                  </a:lnTo>
                  <a:lnTo>
                    <a:pt x="133" y="517"/>
                  </a:lnTo>
                  <a:lnTo>
                    <a:pt x="129" y="517"/>
                  </a:lnTo>
                  <a:lnTo>
                    <a:pt x="125" y="518"/>
                  </a:lnTo>
                  <a:lnTo>
                    <a:pt x="120" y="520"/>
                  </a:lnTo>
                  <a:lnTo>
                    <a:pt x="118" y="521"/>
                  </a:lnTo>
                  <a:lnTo>
                    <a:pt x="117" y="521"/>
                  </a:lnTo>
                  <a:lnTo>
                    <a:pt x="115" y="520"/>
                  </a:lnTo>
                  <a:lnTo>
                    <a:pt x="113" y="520"/>
                  </a:lnTo>
                  <a:lnTo>
                    <a:pt x="110" y="518"/>
                  </a:lnTo>
                  <a:lnTo>
                    <a:pt x="109" y="518"/>
                  </a:lnTo>
                  <a:lnTo>
                    <a:pt x="107" y="519"/>
                  </a:lnTo>
                  <a:lnTo>
                    <a:pt x="107" y="514"/>
                  </a:lnTo>
                  <a:lnTo>
                    <a:pt x="107" y="506"/>
                  </a:lnTo>
                  <a:lnTo>
                    <a:pt x="107" y="498"/>
                  </a:lnTo>
                  <a:lnTo>
                    <a:pt x="107" y="492"/>
                  </a:lnTo>
                  <a:lnTo>
                    <a:pt x="107" y="486"/>
                  </a:lnTo>
                  <a:lnTo>
                    <a:pt x="107" y="481"/>
                  </a:lnTo>
                  <a:lnTo>
                    <a:pt x="109" y="479"/>
                  </a:lnTo>
                  <a:lnTo>
                    <a:pt x="109" y="477"/>
                  </a:lnTo>
                  <a:lnTo>
                    <a:pt x="108" y="475"/>
                  </a:lnTo>
                  <a:lnTo>
                    <a:pt x="109" y="472"/>
                  </a:lnTo>
                  <a:lnTo>
                    <a:pt x="109" y="470"/>
                  </a:lnTo>
                  <a:lnTo>
                    <a:pt x="110" y="468"/>
                  </a:lnTo>
                  <a:lnTo>
                    <a:pt x="108" y="469"/>
                  </a:lnTo>
                  <a:lnTo>
                    <a:pt x="107" y="470"/>
                  </a:lnTo>
                  <a:lnTo>
                    <a:pt x="106" y="471"/>
                  </a:lnTo>
                  <a:lnTo>
                    <a:pt x="103" y="473"/>
                  </a:lnTo>
                  <a:lnTo>
                    <a:pt x="101" y="475"/>
                  </a:lnTo>
                  <a:lnTo>
                    <a:pt x="99" y="476"/>
                  </a:lnTo>
                  <a:lnTo>
                    <a:pt x="96" y="479"/>
                  </a:lnTo>
                  <a:lnTo>
                    <a:pt x="94" y="481"/>
                  </a:lnTo>
                  <a:lnTo>
                    <a:pt x="92" y="482"/>
                  </a:lnTo>
                  <a:lnTo>
                    <a:pt x="88" y="486"/>
                  </a:lnTo>
                  <a:lnTo>
                    <a:pt x="85" y="486"/>
                  </a:lnTo>
                  <a:lnTo>
                    <a:pt x="76" y="487"/>
                  </a:lnTo>
                  <a:lnTo>
                    <a:pt x="67" y="487"/>
                  </a:lnTo>
                  <a:lnTo>
                    <a:pt x="59" y="487"/>
                  </a:lnTo>
                  <a:lnTo>
                    <a:pt x="58" y="487"/>
                  </a:lnTo>
                  <a:lnTo>
                    <a:pt x="58" y="484"/>
                  </a:lnTo>
                  <a:lnTo>
                    <a:pt x="58" y="481"/>
                  </a:lnTo>
                  <a:lnTo>
                    <a:pt x="55" y="480"/>
                  </a:lnTo>
                  <a:lnTo>
                    <a:pt x="55" y="477"/>
                  </a:lnTo>
                  <a:lnTo>
                    <a:pt x="54" y="475"/>
                  </a:lnTo>
                  <a:lnTo>
                    <a:pt x="54" y="472"/>
                  </a:lnTo>
                  <a:lnTo>
                    <a:pt x="51" y="471"/>
                  </a:lnTo>
                  <a:lnTo>
                    <a:pt x="49" y="470"/>
                  </a:lnTo>
                  <a:lnTo>
                    <a:pt x="44" y="469"/>
                  </a:lnTo>
                  <a:lnTo>
                    <a:pt x="38" y="467"/>
                  </a:lnTo>
                  <a:lnTo>
                    <a:pt x="31" y="467"/>
                  </a:lnTo>
                  <a:lnTo>
                    <a:pt x="25" y="468"/>
                  </a:lnTo>
                  <a:lnTo>
                    <a:pt x="29" y="463"/>
                  </a:lnTo>
                  <a:lnTo>
                    <a:pt x="32" y="458"/>
                  </a:lnTo>
                  <a:lnTo>
                    <a:pt x="32" y="455"/>
                  </a:lnTo>
                  <a:lnTo>
                    <a:pt x="29" y="451"/>
                  </a:lnTo>
                  <a:lnTo>
                    <a:pt x="27" y="449"/>
                  </a:lnTo>
                  <a:lnTo>
                    <a:pt x="25" y="445"/>
                  </a:lnTo>
                  <a:lnTo>
                    <a:pt x="22" y="444"/>
                  </a:lnTo>
                  <a:lnTo>
                    <a:pt x="20" y="440"/>
                  </a:lnTo>
                  <a:lnTo>
                    <a:pt x="21" y="439"/>
                  </a:lnTo>
                  <a:lnTo>
                    <a:pt x="20" y="438"/>
                  </a:lnTo>
                  <a:lnTo>
                    <a:pt x="19" y="437"/>
                  </a:lnTo>
                  <a:lnTo>
                    <a:pt x="18" y="436"/>
                  </a:lnTo>
                  <a:lnTo>
                    <a:pt x="16" y="435"/>
                  </a:lnTo>
                  <a:lnTo>
                    <a:pt x="14" y="433"/>
                  </a:lnTo>
                  <a:lnTo>
                    <a:pt x="14" y="432"/>
                  </a:lnTo>
                  <a:lnTo>
                    <a:pt x="13" y="430"/>
                  </a:lnTo>
                  <a:lnTo>
                    <a:pt x="12" y="428"/>
                  </a:lnTo>
                  <a:lnTo>
                    <a:pt x="12" y="427"/>
                  </a:lnTo>
                  <a:lnTo>
                    <a:pt x="11" y="425"/>
                  </a:lnTo>
                  <a:lnTo>
                    <a:pt x="10" y="423"/>
                  </a:lnTo>
                  <a:lnTo>
                    <a:pt x="8" y="422"/>
                  </a:lnTo>
                  <a:lnTo>
                    <a:pt x="7" y="420"/>
                  </a:lnTo>
                  <a:lnTo>
                    <a:pt x="7" y="419"/>
                  </a:lnTo>
                  <a:lnTo>
                    <a:pt x="8" y="418"/>
                  </a:lnTo>
                  <a:lnTo>
                    <a:pt x="9" y="417"/>
                  </a:lnTo>
                  <a:lnTo>
                    <a:pt x="8" y="415"/>
                  </a:lnTo>
                  <a:lnTo>
                    <a:pt x="7" y="414"/>
                  </a:lnTo>
                  <a:lnTo>
                    <a:pt x="5" y="414"/>
                  </a:lnTo>
                  <a:lnTo>
                    <a:pt x="3" y="411"/>
                  </a:lnTo>
                  <a:lnTo>
                    <a:pt x="1" y="410"/>
                  </a:lnTo>
                  <a:lnTo>
                    <a:pt x="0" y="409"/>
                  </a:lnTo>
                  <a:lnTo>
                    <a:pt x="0" y="408"/>
                  </a:lnTo>
                  <a:lnTo>
                    <a:pt x="0" y="407"/>
                  </a:lnTo>
                  <a:lnTo>
                    <a:pt x="1" y="406"/>
                  </a:lnTo>
                  <a:lnTo>
                    <a:pt x="1" y="405"/>
                  </a:lnTo>
                  <a:lnTo>
                    <a:pt x="0" y="404"/>
                  </a:lnTo>
                  <a:lnTo>
                    <a:pt x="0" y="403"/>
                  </a:lnTo>
                  <a:lnTo>
                    <a:pt x="2" y="402"/>
                  </a:lnTo>
                  <a:lnTo>
                    <a:pt x="3" y="402"/>
                  </a:lnTo>
                  <a:lnTo>
                    <a:pt x="4" y="401"/>
                  </a:lnTo>
                  <a:lnTo>
                    <a:pt x="6" y="401"/>
                  </a:lnTo>
                  <a:lnTo>
                    <a:pt x="8" y="401"/>
                  </a:lnTo>
                  <a:lnTo>
                    <a:pt x="8" y="400"/>
                  </a:lnTo>
                  <a:lnTo>
                    <a:pt x="8" y="399"/>
                  </a:lnTo>
                  <a:lnTo>
                    <a:pt x="7" y="396"/>
                  </a:lnTo>
                  <a:lnTo>
                    <a:pt x="6" y="394"/>
                  </a:lnTo>
                  <a:lnTo>
                    <a:pt x="6" y="393"/>
                  </a:lnTo>
                  <a:lnTo>
                    <a:pt x="7" y="390"/>
                  </a:lnTo>
                  <a:lnTo>
                    <a:pt x="7" y="387"/>
                  </a:lnTo>
                  <a:lnTo>
                    <a:pt x="10" y="385"/>
                  </a:lnTo>
                  <a:lnTo>
                    <a:pt x="16" y="380"/>
                  </a:lnTo>
                  <a:lnTo>
                    <a:pt x="21" y="377"/>
                  </a:lnTo>
                  <a:lnTo>
                    <a:pt x="24" y="376"/>
                  </a:lnTo>
                  <a:lnTo>
                    <a:pt x="26" y="375"/>
                  </a:lnTo>
                  <a:lnTo>
                    <a:pt x="27" y="373"/>
                  </a:lnTo>
                  <a:lnTo>
                    <a:pt x="27" y="371"/>
                  </a:lnTo>
                  <a:lnTo>
                    <a:pt x="27" y="370"/>
                  </a:lnTo>
                  <a:lnTo>
                    <a:pt x="26" y="366"/>
                  </a:lnTo>
                  <a:lnTo>
                    <a:pt x="25" y="363"/>
                  </a:lnTo>
                  <a:lnTo>
                    <a:pt x="24" y="362"/>
                  </a:lnTo>
                  <a:lnTo>
                    <a:pt x="25" y="359"/>
                  </a:lnTo>
                  <a:lnTo>
                    <a:pt x="26" y="356"/>
                  </a:lnTo>
                  <a:lnTo>
                    <a:pt x="29" y="352"/>
                  </a:lnTo>
                  <a:lnTo>
                    <a:pt x="32" y="347"/>
                  </a:lnTo>
                  <a:lnTo>
                    <a:pt x="32" y="345"/>
                  </a:lnTo>
                  <a:lnTo>
                    <a:pt x="33" y="342"/>
                  </a:lnTo>
                  <a:lnTo>
                    <a:pt x="34" y="336"/>
                  </a:lnTo>
                  <a:lnTo>
                    <a:pt x="35" y="333"/>
                  </a:lnTo>
                  <a:lnTo>
                    <a:pt x="35" y="331"/>
                  </a:lnTo>
                  <a:lnTo>
                    <a:pt x="35" y="330"/>
                  </a:lnTo>
                  <a:lnTo>
                    <a:pt x="37" y="329"/>
                  </a:lnTo>
                  <a:lnTo>
                    <a:pt x="41" y="329"/>
                  </a:lnTo>
                  <a:lnTo>
                    <a:pt x="44" y="327"/>
                  </a:lnTo>
                  <a:lnTo>
                    <a:pt x="49" y="323"/>
                  </a:lnTo>
                  <a:lnTo>
                    <a:pt x="52" y="319"/>
                  </a:lnTo>
                  <a:lnTo>
                    <a:pt x="55" y="318"/>
                  </a:lnTo>
                  <a:lnTo>
                    <a:pt x="61" y="315"/>
                  </a:lnTo>
                  <a:lnTo>
                    <a:pt x="64" y="313"/>
                  </a:lnTo>
                  <a:lnTo>
                    <a:pt x="65" y="312"/>
                  </a:lnTo>
                  <a:lnTo>
                    <a:pt x="68" y="311"/>
                  </a:lnTo>
                  <a:lnTo>
                    <a:pt x="75" y="310"/>
                  </a:lnTo>
                  <a:lnTo>
                    <a:pt x="79" y="310"/>
                  </a:lnTo>
                  <a:lnTo>
                    <a:pt x="82" y="308"/>
                  </a:lnTo>
                  <a:lnTo>
                    <a:pt x="86" y="308"/>
                  </a:lnTo>
                  <a:lnTo>
                    <a:pt x="88" y="307"/>
                  </a:lnTo>
                  <a:lnTo>
                    <a:pt x="91" y="307"/>
                  </a:lnTo>
                  <a:lnTo>
                    <a:pt x="96" y="306"/>
                  </a:lnTo>
                  <a:lnTo>
                    <a:pt x="98" y="304"/>
                  </a:lnTo>
                  <a:lnTo>
                    <a:pt x="99" y="302"/>
                  </a:lnTo>
                  <a:lnTo>
                    <a:pt x="102" y="300"/>
                  </a:lnTo>
                  <a:lnTo>
                    <a:pt x="104" y="300"/>
                  </a:lnTo>
                  <a:lnTo>
                    <a:pt x="107" y="300"/>
                  </a:lnTo>
                  <a:lnTo>
                    <a:pt x="110" y="300"/>
                  </a:lnTo>
                  <a:lnTo>
                    <a:pt x="115" y="299"/>
                  </a:lnTo>
                  <a:lnTo>
                    <a:pt x="117" y="301"/>
                  </a:lnTo>
                  <a:lnTo>
                    <a:pt x="117" y="302"/>
                  </a:lnTo>
                  <a:lnTo>
                    <a:pt x="120" y="304"/>
                  </a:lnTo>
                  <a:lnTo>
                    <a:pt x="122" y="304"/>
                  </a:lnTo>
                  <a:lnTo>
                    <a:pt x="123" y="303"/>
                  </a:lnTo>
                  <a:lnTo>
                    <a:pt x="126" y="305"/>
                  </a:lnTo>
                  <a:lnTo>
                    <a:pt x="128" y="305"/>
                  </a:lnTo>
                  <a:lnTo>
                    <a:pt x="128" y="304"/>
                  </a:lnTo>
                  <a:lnTo>
                    <a:pt x="129" y="302"/>
                  </a:lnTo>
                  <a:lnTo>
                    <a:pt x="129" y="301"/>
                  </a:lnTo>
                  <a:lnTo>
                    <a:pt x="130" y="294"/>
                  </a:lnTo>
                  <a:lnTo>
                    <a:pt x="133" y="284"/>
                  </a:lnTo>
                  <a:lnTo>
                    <a:pt x="134" y="274"/>
                  </a:lnTo>
                  <a:lnTo>
                    <a:pt x="136" y="263"/>
                  </a:lnTo>
                  <a:lnTo>
                    <a:pt x="138" y="252"/>
                  </a:lnTo>
                  <a:lnTo>
                    <a:pt x="140" y="241"/>
                  </a:lnTo>
                  <a:lnTo>
                    <a:pt x="142" y="232"/>
                  </a:lnTo>
                  <a:lnTo>
                    <a:pt x="144" y="224"/>
                  </a:lnTo>
                  <a:lnTo>
                    <a:pt x="144" y="219"/>
                  </a:lnTo>
                  <a:lnTo>
                    <a:pt x="145" y="212"/>
                  </a:lnTo>
                  <a:lnTo>
                    <a:pt x="146" y="207"/>
                  </a:lnTo>
                  <a:lnTo>
                    <a:pt x="146" y="206"/>
                  </a:lnTo>
                  <a:lnTo>
                    <a:pt x="146" y="204"/>
                  </a:lnTo>
                  <a:lnTo>
                    <a:pt x="145" y="202"/>
                  </a:lnTo>
                  <a:lnTo>
                    <a:pt x="145" y="201"/>
                  </a:lnTo>
                  <a:lnTo>
                    <a:pt x="145" y="200"/>
                  </a:lnTo>
                  <a:lnTo>
                    <a:pt x="145" y="199"/>
                  </a:lnTo>
                  <a:lnTo>
                    <a:pt x="144" y="198"/>
                  </a:lnTo>
                  <a:lnTo>
                    <a:pt x="143" y="198"/>
                  </a:lnTo>
                  <a:lnTo>
                    <a:pt x="142" y="197"/>
                  </a:lnTo>
                  <a:lnTo>
                    <a:pt x="142" y="195"/>
                  </a:lnTo>
                  <a:lnTo>
                    <a:pt x="141" y="194"/>
                  </a:lnTo>
                  <a:lnTo>
                    <a:pt x="141" y="193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89"/>
                  </a:lnTo>
                  <a:lnTo>
                    <a:pt x="140" y="188"/>
                  </a:lnTo>
                  <a:lnTo>
                    <a:pt x="140" y="187"/>
                  </a:lnTo>
                  <a:lnTo>
                    <a:pt x="140" y="185"/>
                  </a:lnTo>
                  <a:lnTo>
                    <a:pt x="139" y="184"/>
                  </a:lnTo>
                  <a:lnTo>
                    <a:pt x="138" y="183"/>
                  </a:lnTo>
                  <a:lnTo>
                    <a:pt x="136" y="182"/>
                  </a:lnTo>
                  <a:lnTo>
                    <a:pt x="133" y="179"/>
                  </a:lnTo>
                  <a:lnTo>
                    <a:pt x="130" y="178"/>
                  </a:lnTo>
                  <a:lnTo>
                    <a:pt x="126" y="174"/>
                  </a:lnTo>
                  <a:lnTo>
                    <a:pt x="125" y="172"/>
                  </a:lnTo>
                  <a:lnTo>
                    <a:pt x="125" y="167"/>
                  </a:lnTo>
                  <a:lnTo>
                    <a:pt x="125" y="162"/>
                  </a:lnTo>
                  <a:lnTo>
                    <a:pt x="126" y="153"/>
                  </a:lnTo>
                  <a:lnTo>
                    <a:pt x="126" y="149"/>
                  </a:lnTo>
                  <a:lnTo>
                    <a:pt x="128" y="149"/>
                  </a:lnTo>
                  <a:lnTo>
                    <a:pt x="130" y="149"/>
                  </a:lnTo>
                  <a:lnTo>
                    <a:pt x="132" y="148"/>
                  </a:lnTo>
                  <a:lnTo>
                    <a:pt x="134" y="148"/>
                  </a:lnTo>
                  <a:lnTo>
                    <a:pt x="135" y="147"/>
                  </a:lnTo>
                  <a:lnTo>
                    <a:pt x="136" y="147"/>
                  </a:lnTo>
                  <a:lnTo>
                    <a:pt x="138" y="146"/>
                  </a:lnTo>
                  <a:lnTo>
                    <a:pt x="139" y="146"/>
                  </a:lnTo>
                  <a:lnTo>
                    <a:pt x="140" y="146"/>
                  </a:lnTo>
                  <a:lnTo>
                    <a:pt x="142" y="145"/>
                  </a:lnTo>
                  <a:lnTo>
                    <a:pt x="143" y="145"/>
                  </a:lnTo>
                  <a:lnTo>
                    <a:pt x="144" y="145"/>
                  </a:lnTo>
                  <a:lnTo>
                    <a:pt x="146" y="145"/>
                  </a:lnTo>
                  <a:lnTo>
                    <a:pt x="147" y="146"/>
                  </a:lnTo>
                  <a:lnTo>
                    <a:pt x="148" y="147"/>
                  </a:lnTo>
                  <a:lnTo>
                    <a:pt x="149" y="147"/>
                  </a:lnTo>
                  <a:lnTo>
                    <a:pt x="150" y="147"/>
                  </a:lnTo>
                  <a:lnTo>
                    <a:pt x="150" y="147"/>
                  </a:lnTo>
                  <a:lnTo>
                    <a:pt x="151" y="147"/>
                  </a:lnTo>
                  <a:lnTo>
                    <a:pt x="153" y="147"/>
                  </a:lnTo>
                  <a:lnTo>
                    <a:pt x="154" y="147"/>
                  </a:lnTo>
                  <a:lnTo>
                    <a:pt x="155" y="147"/>
                  </a:lnTo>
                  <a:lnTo>
                    <a:pt x="155" y="146"/>
                  </a:lnTo>
                  <a:lnTo>
                    <a:pt x="155" y="146"/>
                  </a:lnTo>
                  <a:lnTo>
                    <a:pt x="154" y="145"/>
                  </a:lnTo>
                  <a:lnTo>
                    <a:pt x="154" y="143"/>
                  </a:lnTo>
                  <a:lnTo>
                    <a:pt x="154" y="142"/>
                  </a:lnTo>
                  <a:lnTo>
                    <a:pt x="155" y="140"/>
                  </a:lnTo>
                  <a:lnTo>
                    <a:pt x="153" y="139"/>
                  </a:lnTo>
                  <a:lnTo>
                    <a:pt x="152" y="136"/>
                  </a:lnTo>
                  <a:lnTo>
                    <a:pt x="151" y="135"/>
                  </a:lnTo>
                  <a:lnTo>
                    <a:pt x="150" y="134"/>
                  </a:lnTo>
                  <a:lnTo>
                    <a:pt x="148" y="134"/>
                  </a:lnTo>
                  <a:lnTo>
                    <a:pt x="146" y="134"/>
                  </a:lnTo>
                  <a:lnTo>
                    <a:pt x="145" y="135"/>
                  </a:lnTo>
                  <a:lnTo>
                    <a:pt x="145" y="134"/>
                  </a:lnTo>
                  <a:lnTo>
                    <a:pt x="143" y="134"/>
                  </a:lnTo>
                  <a:lnTo>
                    <a:pt x="141" y="134"/>
                  </a:lnTo>
                  <a:lnTo>
                    <a:pt x="140" y="134"/>
                  </a:lnTo>
                  <a:lnTo>
                    <a:pt x="137" y="134"/>
                  </a:lnTo>
                  <a:lnTo>
                    <a:pt x="136" y="134"/>
                  </a:lnTo>
                  <a:lnTo>
                    <a:pt x="134" y="133"/>
                  </a:lnTo>
                  <a:lnTo>
                    <a:pt x="133" y="134"/>
                  </a:lnTo>
                  <a:lnTo>
                    <a:pt x="133" y="126"/>
                  </a:lnTo>
                  <a:lnTo>
                    <a:pt x="133" y="118"/>
                  </a:lnTo>
                  <a:lnTo>
                    <a:pt x="133" y="113"/>
                  </a:lnTo>
                  <a:lnTo>
                    <a:pt x="134" y="113"/>
                  </a:lnTo>
                  <a:lnTo>
                    <a:pt x="136" y="112"/>
                  </a:lnTo>
                  <a:lnTo>
                    <a:pt x="139" y="112"/>
                  </a:lnTo>
                  <a:lnTo>
                    <a:pt x="141" y="111"/>
                  </a:lnTo>
                  <a:lnTo>
                    <a:pt x="142" y="111"/>
                  </a:lnTo>
                  <a:lnTo>
                    <a:pt x="145" y="111"/>
                  </a:lnTo>
                  <a:lnTo>
                    <a:pt x="146" y="113"/>
                  </a:lnTo>
                  <a:lnTo>
                    <a:pt x="149" y="113"/>
                  </a:lnTo>
                  <a:lnTo>
                    <a:pt x="156" y="113"/>
                  </a:lnTo>
                  <a:lnTo>
                    <a:pt x="162" y="113"/>
                  </a:lnTo>
                  <a:lnTo>
                    <a:pt x="170" y="113"/>
                  </a:lnTo>
                  <a:lnTo>
                    <a:pt x="177" y="113"/>
                  </a:lnTo>
                  <a:lnTo>
                    <a:pt x="184" y="113"/>
                  </a:lnTo>
                  <a:lnTo>
                    <a:pt x="186" y="113"/>
                  </a:lnTo>
                  <a:lnTo>
                    <a:pt x="185" y="111"/>
                  </a:lnTo>
                  <a:lnTo>
                    <a:pt x="183" y="109"/>
                  </a:lnTo>
                  <a:lnTo>
                    <a:pt x="184" y="107"/>
                  </a:lnTo>
                  <a:lnTo>
                    <a:pt x="185" y="105"/>
                  </a:lnTo>
                  <a:lnTo>
                    <a:pt x="185" y="104"/>
                  </a:lnTo>
                  <a:lnTo>
                    <a:pt x="188" y="105"/>
                  </a:lnTo>
                  <a:lnTo>
                    <a:pt x="189" y="108"/>
                  </a:lnTo>
                  <a:lnTo>
                    <a:pt x="191" y="111"/>
                  </a:lnTo>
                  <a:lnTo>
                    <a:pt x="192" y="111"/>
                  </a:lnTo>
                  <a:lnTo>
                    <a:pt x="194" y="112"/>
                  </a:lnTo>
                  <a:lnTo>
                    <a:pt x="196" y="111"/>
                  </a:lnTo>
                  <a:lnTo>
                    <a:pt x="197" y="110"/>
                  </a:lnTo>
                  <a:lnTo>
                    <a:pt x="201" y="106"/>
                  </a:lnTo>
                  <a:lnTo>
                    <a:pt x="204" y="103"/>
                  </a:lnTo>
                  <a:lnTo>
                    <a:pt x="206" y="102"/>
                  </a:lnTo>
                  <a:lnTo>
                    <a:pt x="207" y="100"/>
                  </a:lnTo>
                  <a:lnTo>
                    <a:pt x="209" y="100"/>
                  </a:lnTo>
                  <a:lnTo>
                    <a:pt x="211" y="100"/>
                  </a:lnTo>
                  <a:lnTo>
                    <a:pt x="212" y="101"/>
                  </a:lnTo>
                  <a:lnTo>
                    <a:pt x="213" y="103"/>
                  </a:lnTo>
                  <a:lnTo>
                    <a:pt x="217" y="109"/>
                  </a:lnTo>
                  <a:lnTo>
                    <a:pt x="219" y="113"/>
                  </a:lnTo>
                  <a:lnTo>
                    <a:pt x="220" y="116"/>
                  </a:lnTo>
                  <a:lnTo>
                    <a:pt x="220" y="123"/>
                  </a:lnTo>
                  <a:lnTo>
                    <a:pt x="220" y="129"/>
                  </a:lnTo>
                  <a:lnTo>
                    <a:pt x="220" y="130"/>
                  </a:lnTo>
                  <a:lnTo>
                    <a:pt x="221" y="130"/>
                  </a:lnTo>
                  <a:lnTo>
                    <a:pt x="227" y="129"/>
                  </a:lnTo>
                  <a:lnTo>
                    <a:pt x="236" y="136"/>
                  </a:lnTo>
                  <a:lnTo>
                    <a:pt x="241" y="141"/>
                  </a:lnTo>
                  <a:lnTo>
                    <a:pt x="244" y="143"/>
                  </a:lnTo>
                  <a:lnTo>
                    <a:pt x="246" y="143"/>
                  </a:lnTo>
                  <a:lnTo>
                    <a:pt x="249" y="143"/>
                  </a:lnTo>
                  <a:lnTo>
                    <a:pt x="254" y="143"/>
                  </a:lnTo>
                  <a:lnTo>
                    <a:pt x="255" y="141"/>
                  </a:lnTo>
                  <a:lnTo>
                    <a:pt x="258" y="140"/>
                  </a:lnTo>
                  <a:lnTo>
                    <a:pt x="261" y="138"/>
                  </a:lnTo>
                  <a:lnTo>
                    <a:pt x="265" y="136"/>
                  </a:lnTo>
                  <a:lnTo>
                    <a:pt x="266" y="136"/>
                  </a:lnTo>
                  <a:lnTo>
                    <a:pt x="267" y="136"/>
                  </a:lnTo>
                  <a:lnTo>
                    <a:pt x="270" y="138"/>
                  </a:lnTo>
                  <a:lnTo>
                    <a:pt x="271" y="141"/>
                  </a:lnTo>
                  <a:lnTo>
                    <a:pt x="270" y="144"/>
                  </a:lnTo>
                  <a:lnTo>
                    <a:pt x="270" y="146"/>
                  </a:lnTo>
                  <a:lnTo>
                    <a:pt x="272" y="146"/>
                  </a:lnTo>
                  <a:lnTo>
                    <a:pt x="274" y="142"/>
                  </a:lnTo>
                  <a:lnTo>
                    <a:pt x="276" y="140"/>
                  </a:lnTo>
                  <a:lnTo>
                    <a:pt x="279" y="138"/>
                  </a:lnTo>
                  <a:lnTo>
                    <a:pt x="282" y="135"/>
                  </a:lnTo>
                  <a:lnTo>
                    <a:pt x="284" y="132"/>
                  </a:lnTo>
                  <a:lnTo>
                    <a:pt x="287" y="130"/>
                  </a:lnTo>
                  <a:lnTo>
                    <a:pt x="290" y="129"/>
                  </a:lnTo>
                  <a:lnTo>
                    <a:pt x="293" y="127"/>
                  </a:lnTo>
                  <a:lnTo>
                    <a:pt x="296" y="127"/>
                  </a:lnTo>
                  <a:lnTo>
                    <a:pt x="298" y="126"/>
                  </a:lnTo>
                  <a:lnTo>
                    <a:pt x="301" y="124"/>
                  </a:lnTo>
                  <a:lnTo>
                    <a:pt x="303" y="122"/>
                  </a:lnTo>
                  <a:lnTo>
                    <a:pt x="304" y="121"/>
                  </a:lnTo>
                  <a:lnTo>
                    <a:pt x="306" y="121"/>
                  </a:lnTo>
                  <a:lnTo>
                    <a:pt x="310" y="121"/>
                  </a:lnTo>
                  <a:lnTo>
                    <a:pt x="313" y="119"/>
                  </a:lnTo>
                  <a:lnTo>
                    <a:pt x="316" y="116"/>
                  </a:lnTo>
                  <a:lnTo>
                    <a:pt x="317" y="111"/>
                  </a:lnTo>
                  <a:lnTo>
                    <a:pt x="318" y="107"/>
                  </a:lnTo>
                  <a:lnTo>
                    <a:pt x="319" y="106"/>
                  </a:lnTo>
                  <a:lnTo>
                    <a:pt x="320" y="105"/>
                  </a:lnTo>
                  <a:lnTo>
                    <a:pt x="322" y="105"/>
                  </a:lnTo>
                  <a:lnTo>
                    <a:pt x="324" y="105"/>
                  </a:lnTo>
                  <a:lnTo>
                    <a:pt x="329" y="102"/>
                  </a:lnTo>
                  <a:lnTo>
                    <a:pt x="333" y="100"/>
                  </a:lnTo>
                  <a:lnTo>
                    <a:pt x="337" y="100"/>
                  </a:lnTo>
                  <a:lnTo>
                    <a:pt x="337" y="99"/>
                  </a:lnTo>
                  <a:lnTo>
                    <a:pt x="339" y="97"/>
                  </a:lnTo>
                  <a:lnTo>
                    <a:pt x="339" y="93"/>
                  </a:lnTo>
                  <a:lnTo>
                    <a:pt x="339" y="91"/>
                  </a:lnTo>
                  <a:lnTo>
                    <a:pt x="333" y="90"/>
                  </a:lnTo>
                  <a:lnTo>
                    <a:pt x="329" y="90"/>
                  </a:lnTo>
                  <a:lnTo>
                    <a:pt x="322" y="89"/>
                  </a:lnTo>
                  <a:lnTo>
                    <a:pt x="318" y="89"/>
                  </a:lnTo>
                  <a:lnTo>
                    <a:pt x="318" y="88"/>
                  </a:lnTo>
                  <a:lnTo>
                    <a:pt x="318" y="87"/>
                  </a:lnTo>
                  <a:lnTo>
                    <a:pt x="318" y="86"/>
                  </a:lnTo>
                  <a:lnTo>
                    <a:pt x="319" y="83"/>
                  </a:lnTo>
                  <a:lnTo>
                    <a:pt x="318" y="78"/>
                  </a:lnTo>
                  <a:lnTo>
                    <a:pt x="315" y="72"/>
                  </a:lnTo>
                  <a:lnTo>
                    <a:pt x="312" y="66"/>
                  </a:lnTo>
                  <a:lnTo>
                    <a:pt x="312" y="61"/>
                  </a:lnTo>
                  <a:lnTo>
                    <a:pt x="312" y="56"/>
                  </a:lnTo>
                  <a:lnTo>
                    <a:pt x="312" y="53"/>
                  </a:lnTo>
                  <a:lnTo>
                    <a:pt x="311" y="51"/>
                  </a:lnTo>
                  <a:lnTo>
                    <a:pt x="301" y="43"/>
                  </a:lnTo>
                  <a:lnTo>
                    <a:pt x="298" y="40"/>
                  </a:lnTo>
                  <a:lnTo>
                    <a:pt x="297" y="37"/>
                  </a:lnTo>
                  <a:lnTo>
                    <a:pt x="293" y="33"/>
                  </a:lnTo>
                  <a:lnTo>
                    <a:pt x="294" y="31"/>
                  </a:lnTo>
                  <a:lnTo>
                    <a:pt x="296" y="31"/>
                  </a:lnTo>
                  <a:lnTo>
                    <a:pt x="298" y="32"/>
                  </a:lnTo>
                  <a:lnTo>
                    <a:pt x="299" y="35"/>
                  </a:lnTo>
                  <a:lnTo>
                    <a:pt x="301" y="36"/>
                  </a:lnTo>
                  <a:lnTo>
                    <a:pt x="303" y="36"/>
                  </a:lnTo>
                  <a:lnTo>
                    <a:pt x="311" y="36"/>
                  </a:lnTo>
                  <a:lnTo>
                    <a:pt x="313" y="36"/>
                  </a:lnTo>
                  <a:lnTo>
                    <a:pt x="314" y="37"/>
                  </a:lnTo>
                  <a:lnTo>
                    <a:pt x="315" y="38"/>
                  </a:lnTo>
                  <a:lnTo>
                    <a:pt x="317" y="41"/>
                  </a:lnTo>
                  <a:lnTo>
                    <a:pt x="318" y="42"/>
                  </a:lnTo>
                  <a:lnTo>
                    <a:pt x="322" y="42"/>
                  </a:lnTo>
                  <a:lnTo>
                    <a:pt x="328" y="42"/>
                  </a:lnTo>
                  <a:lnTo>
                    <a:pt x="331" y="42"/>
                  </a:lnTo>
                  <a:lnTo>
                    <a:pt x="333" y="43"/>
                  </a:lnTo>
                  <a:lnTo>
                    <a:pt x="334" y="43"/>
                  </a:lnTo>
                  <a:lnTo>
                    <a:pt x="339" y="42"/>
                  </a:lnTo>
                  <a:lnTo>
                    <a:pt x="340" y="42"/>
                  </a:lnTo>
                  <a:lnTo>
                    <a:pt x="342" y="43"/>
                  </a:lnTo>
                  <a:lnTo>
                    <a:pt x="347" y="48"/>
                  </a:lnTo>
                  <a:lnTo>
                    <a:pt x="350" y="50"/>
                  </a:lnTo>
                  <a:lnTo>
                    <a:pt x="352" y="53"/>
                  </a:lnTo>
                  <a:lnTo>
                    <a:pt x="356" y="53"/>
                  </a:lnTo>
                  <a:lnTo>
                    <a:pt x="359" y="51"/>
                  </a:lnTo>
                  <a:lnTo>
                    <a:pt x="359" y="42"/>
                  </a:lnTo>
                  <a:lnTo>
                    <a:pt x="361" y="40"/>
                  </a:lnTo>
                  <a:lnTo>
                    <a:pt x="362" y="39"/>
                  </a:lnTo>
                  <a:lnTo>
                    <a:pt x="364" y="39"/>
                  </a:lnTo>
                  <a:lnTo>
                    <a:pt x="366" y="37"/>
                  </a:lnTo>
                  <a:lnTo>
                    <a:pt x="368" y="36"/>
                  </a:lnTo>
                  <a:lnTo>
                    <a:pt x="370" y="35"/>
                  </a:lnTo>
                  <a:lnTo>
                    <a:pt x="378" y="37"/>
                  </a:lnTo>
                  <a:lnTo>
                    <a:pt x="381" y="36"/>
                  </a:lnTo>
                  <a:lnTo>
                    <a:pt x="389" y="34"/>
                  </a:lnTo>
                  <a:lnTo>
                    <a:pt x="397" y="31"/>
                  </a:lnTo>
                  <a:lnTo>
                    <a:pt x="400" y="28"/>
                  </a:lnTo>
                  <a:lnTo>
                    <a:pt x="403" y="26"/>
                  </a:lnTo>
                  <a:lnTo>
                    <a:pt x="407" y="24"/>
                  </a:lnTo>
                  <a:lnTo>
                    <a:pt x="408" y="24"/>
                  </a:lnTo>
                  <a:lnTo>
                    <a:pt x="412" y="24"/>
                  </a:lnTo>
                  <a:lnTo>
                    <a:pt x="414" y="24"/>
                  </a:lnTo>
                  <a:lnTo>
                    <a:pt x="415" y="24"/>
                  </a:lnTo>
                  <a:lnTo>
                    <a:pt x="416" y="22"/>
                  </a:lnTo>
                  <a:lnTo>
                    <a:pt x="418" y="19"/>
                  </a:lnTo>
                  <a:lnTo>
                    <a:pt x="421" y="17"/>
                  </a:lnTo>
                  <a:lnTo>
                    <a:pt x="424" y="15"/>
                  </a:lnTo>
                  <a:lnTo>
                    <a:pt x="425" y="14"/>
                  </a:lnTo>
                  <a:lnTo>
                    <a:pt x="427" y="12"/>
                  </a:lnTo>
                  <a:lnTo>
                    <a:pt x="428" y="10"/>
                  </a:lnTo>
                  <a:lnTo>
                    <a:pt x="428" y="9"/>
                  </a:lnTo>
                  <a:lnTo>
                    <a:pt x="427" y="6"/>
                  </a:lnTo>
                  <a:lnTo>
                    <a:pt x="426" y="3"/>
                  </a:lnTo>
                  <a:lnTo>
                    <a:pt x="424" y="3"/>
                  </a:lnTo>
                  <a:lnTo>
                    <a:pt x="424" y="2"/>
                  </a:lnTo>
                  <a:lnTo>
                    <a:pt x="427" y="1"/>
                  </a:lnTo>
                  <a:lnTo>
                    <a:pt x="429" y="3"/>
                  </a:lnTo>
                  <a:lnTo>
                    <a:pt x="433" y="3"/>
                  </a:lnTo>
                  <a:lnTo>
                    <a:pt x="434" y="2"/>
                  </a:lnTo>
                  <a:lnTo>
                    <a:pt x="437" y="2"/>
                  </a:lnTo>
                  <a:lnTo>
                    <a:pt x="439" y="0"/>
                  </a:lnTo>
                  <a:lnTo>
                    <a:pt x="441" y="1"/>
                  </a:lnTo>
                  <a:lnTo>
                    <a:pt x="443" y="1"/>
                  </a:lnTo>
                  <a:lnTo>
                    <a:pt x="444" y="2"/>
                  </a:lnTo>
                  <a:lnTo>
                    <a:pt x="445" y="4"/>
                  </a:lnTo>
                  <a:lnTo>
                    <a:pt x="448" y="6"/>
                  </a:lnTo>
                  <a:lnTo>
                    <a:pt x="448" y="9"/>
                  </a:lnTo>
                  <a:lnTo>
                    <a:pt x="447" y="11"/>
                  </a:lnTo>
                  <a:lnTo>
                    <a:pt x="446" y="14"/>
                  </a:lnTo>
                  <a:lnTo>
                    <a:pt x="446" y="17"/>
                  </a:lnTo>
                  <a:lnTo>
                    <a:pt x="445" y="19"/>
                  </a:lnTo>
                  <a:lnTo>
                    <a:pt x="443" y="21"/>
                  </a:lnTo>
                  <a:lnTo>
                    <a:pt x="443" y="22"/>
                  </a:lnTo>
                  <a:lnTo>
                    <a:pt x="443" y="24"/>
                  </a:lnTo>
                  <a:lnTo>
                    <a:pt x="444" y="24"/>
                  </a:lnTo>
                  <a:lnTo>
                    <a:pt x="446" y="24"/>
                  </a:lnTo>
                  <a:lnTo>
                    <a:pt x="449" y="25"/>
                  </a:lnTo>
                  <a:lnTo>
                    <a:pt x="450" y="25"/>
                  </a:lnTo>
                  <a:lnTo>
                    <a:pt x="452" y="25"/>
                  </a:lnTo>
                  <a:lnTo>
                    <a:pt x="455" y="27"/>
                  </a:lnTo>
                  <a:lnTo>
                    <a:pt x="457" y="28"/>
                  </a:lnTo>
                  <a:lnTo>
                    <a:pt x="457" y="29"/>
                  </a:lnTo>
                  <a:lnTo>
                    <a:pt x="456" y="31"/>
                  </a:lnTo>
                  <a:lnTo>
                    <a:pt x="455" y="33"/>
                  </a:lnTo>
                  <a:lnTo>
                    <a:pt x="457" y="34"/>
                  </a:lnTo>
                  <a:lnTo>
                    <a:pt x="457" y="35"/>
                  </a:lnTo>
                  <a:lnTo>
                    <a:pt x="460" y="39"/>
                  </a:lnTo>
                  <a:lnTo>
                    <a:pt x="460" y="41"/>
                  </a:lnTo>
                  <a:lnTo>
                    <a:pt x="461" y="42"/>
                  </a:lnTo>
                  <a:lnTo>
                    <a:pt x="461" y="42"/>
                  </a:lnTo>
                  <a:lnTo>
                    <a:pt x="461" y="44"/>
                  </a:lnTo>
                  <a:lnTo>
                    <a:pt x="460" y="46"/>
                  </a:lnTo>
                  <a:lnTo>
                    <a:pt x="458" y="48"/>
                  </a:lnTo>
                  <a:lnTo>
                    <a:pt x="457" y="50"/>
                  </a:lnTo>
                  <a:lnTo>
                    <a:pt x="456" y="51"/>
                  </a:lnTo>
                  <a:lnTo>
                    <a:pt x="452" y="53"/>
                  </a:lnTo>
                  <a:lnTo>
                    <a:pt x="452" y="58"/>
                  </a:lnTo>
                  <a:lnTo>
                    <a:pt x="453" y="59"/>
                  </a:lnTo>
                  <a:lnTo>
                    <a:pt x="453" y="61"/>
                  </a:lnTo>
                  <a:lnTo>
                    <a:pt x="451" y="63"/>
                  </a:lnTo>
                  <a:lnTo>
                    <a:pt x="449" y="69"/>
                  </a:lnTo>
                  <a:lnTo>
                    <a:pt x="448" y="72"/>
                  </a:lnTo>
                  <a:lnTo>
                    <a:pt x="448" y="80"/>
                  </a:lnTo>
                  <a:lnTo>
                    <a:pt x="448" y="82"/>
                  </a:lnTo>
                  <a:lnTo>
                    <a:pt x="449" y="85"/>
                  </a:lnTo>
                  <a:lnTo>
                    <a:pt x="450" y="93"/>
                  </a:lnTo>
                  <a:lnTo>
                    <a:pt x="452" y="94"/>
                  </a:lnTo>
                  <a:lnTo>
                    <a:pt x="455" y="95"/>
                  </a:lnTo>
                  <a:lnTo>
                    <a:pt x="455" y="100"/>
                  </a:lnTo>
                  <a:lnTo>
                    <a:pt x="455" y="105"/>
                  </a:lnTo>
                  <a:lnTo>
                    <a:pt x="455" y="107"/>
                  </a:lnTo>
                  <a:lnTo>
                    <a:pt x="455" y="108"/>
                  </a:lnTo>
                  <a:lnTo>
                    <a:pt x="457" y="108"/>
                  </a:lnTo>
                  <a:lnTo>
                    <a:pt x="458" y="109"/>
                  </a:lnTo>
                  <a:lnTo>
                    <a:pt x="458" y="110"/>
                  </a:lnTo>
                  <a:lnTo>
                    <a:pt x="458" y="112"/>
                  </a:lnTo>
                  <a:lnTo>
                    <a:pt x="460" y="113"/>
                  </a:lnTo>
                  <a:lnTo>
                    <a:pt x="462" y="113"/>
                  </a:lnTo>
                  <a:lnTo>
                    <a:pt x="464" y="116"/>
                  </a:lnTo>
                  <a:lnTo>
                    <a:pt x="467" y="119"/>
                  </a:lnTo>
                  <a:lnTo>
                    <a:pt x="468" y="119"/>
                  </a:lnTo>
                  <a:lnTo>
                    <a:pt x="469" y="121"/>
                  </a:lnTo>
                  <a:lnTo>
                    <a:pt x="472" y="124"/>
                  </a:lnTo>
                  <a:lnTo>
                    <a:pt x="476" y="125"/>
                  </a:lnTo>
                  <a:lnTo>
                    <a:pt x="480" y="126"/>
                  </a:lnTo>
                  <a:lnTo>
                    <a:pt x="482" y="128"/>
                  </a:lnTo>
                  <a:lnTo>
                    <a:pt x="484" y="129"/>
                  </a:lnTo>
                  <a:lnTo>
                    <a:pt x="485" y="129"/>
                  </a:lnTo>
                  <a:lnTo>
                    <a:pt x="486" y="129"/>
                  </a:lnTo>
                  <a:lnTo>
                    <a:pt x="488" y="128"/>
                  </a:lnTo>
                  <a:lnTo>
                    <a:pt x="489" y="127"/>
                  </a:lnTo>
                  <a:lnTo>
                    <a:pt x="492" y="127"/>
                  </a:lnTo>
                  <a:lnTo>
                    <a:pt x="495" y="127"/>
                  </a:lnTo>
                  <a:lnTo>
                    <a:pt x="495" y="125"/>
                  </a:lnTo>
                  <a:lnTo>
                    <a:pt x="496" y="125"/>
                  </a:lnTo>
                  <a:lnTo>
                    <a:pt x="495" y="122"/>
                  </a:lnTo>
                  <a:lnTo>
                    <a:pt x="496" y="121"/>
                  </a:lnTo>
                  <a:lnTo>
                    <a:pt x="499" y="121"/>
                  </a:lnTo>
                  <a:lnTo>
                    <a:pt x="499" y="119"/>
                  </a:lnTo>
                  <a:lnTo>
                    <a:pt x="500" y="118"/>
                  </a:lnTo>
                  <a:lnTo>
                    <a:pt x="500" y="117"/>
                  </a:lnTo>
                  <a:lnTo>
                    <a:pt x="501" y="117"/>
                  </a:lnTo>
                  <a:lnTo>
                    <a:pt x="502" y="117"/>
                  </a:lnTo>
                  <a:lnTo>
                    <a:pt x="504" y="117"/>
                  </a:lnTo>
                  <a:lnTo>
                    <a:pt x="506" y="118"/>
                  </a:lnTo>
                  <a:lnTo>
                    <a:pt x="507" y="119"/>
                  </a:lnTo>
                  <a:lnTo>
                    <a:pt x="509" y="119"/>
                  </a:lnTo>
                  <a:lnTo>
                    <a:pt x="510" y="119"/>
                  </a:lnTo>
                  <a:lnTo>
                    <a:pt x="511" y="119"/>
                  </a:lnTo>
                  <a:lnTo>
                    <a:pt x="512" y="117"/>
                  </a:lnTo>
                  <a:lnTo>
                    <a:pt x="512" y="115"/>
                  </a:lnTo>
                  <a:lnTo>
                    <a:pt x="513" y="115"/>
                  </a:lnTo>
                  <a:lnTo>
                    <a:pt x="515" y="115"/>
                  </a:lnTo>
                  <a:lnTo>
                    <a:pt x="518" y="113"/>
                  </a:lnTo>
                  <a:lnTo>
                    <a:pt x="521" y="113"/>
                  </a:lnTo>
                  <a:lnTo>
                    <a:pt x="524" y="113"/>
                  </a:lnTo>
                  <a:lnTo>
                    <a:pt x="526" y="113"/>
                  </a:lnTo>
                  <a:lnTo>
                    <a:pt x="527" y="111"/>
                  </a:lnTo>
                  <a:lnTo>
                    <a:pt x="530" y="106"/>
                  </a:lnTo>
                  <a:lnTo>
                    <a:pt x="531" y="106"/>
                  </a:lnTo>
                  <a:lnTo>
                    <a:pt x="533" y="105"/>
                  </a:lnTo>
                  <a:lnTo>
                    <a:pt x="534" y="105"/>
                  </a:lnTo>
                  <a:lnTo>
                    <a:pt x="537" y="105"/>
                  </a:lnTo>
                  <a:lnTo>
                    <a:pt x="539" y="104"/>
                  </a:lnTo>
                  <a:lnTo>
                    <a:pt x="540" y="104"/>
                  </a:lnTo>
                  <a:lnTo>
                    <a:pt x="542" y="106"/>
                  </a:lnTo>
                  <a:lnTo>
                    <a:pt x="543" y="106"/>
                  </a:lnTo>
                  <a:lnTo>
                    <a:pt x="544" y="106"/>
                  </a:lnTo>
                  <a:lnTo>
                    <a:pt x="548" y="108"/>
                  </a:lnTo>
                  <a:lnTo>
                    <a:pt x="551" y="107"/>
                  </a:lnTo>
                  <a:lnTo>
                    <a:pt x="553" y="106"/>
                  </a:lnTo>
                  <a:lnTo>
                    <a:pt x="556" y="106"/>
                  </a:lnTo>
                  <a:lnTo>
                    <a:pt x="557" y="106"/>
                  </a:lnTo>
                  <a:lnTo>
                    <a:pt x="558" y="106"/>
                  </a:lnTo>
                  <a:lnTo>
                    <a:pt x="559" y="106"/>
                  </a:ln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8" name="Freeform 1171">
              <a:extLst>
                <a:ext uri="{FF2B5EF4-FFF2-40B4-BE49-F238E27FC236}">
                  <a16:creationId xmlns:a16="http://schemas.microsoft.com/office/drawing/2014/main" id="{90F05B2C-6BE1-D61A-1968-81A0A1A42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474" y="11072811"/>
              <a:ext cx="10990" cy="21981"/>
            </a:xfrm>
            <a:custGeom>
              <a:avLst/>
              <a:gdLst>
                <a:gd name="T0" fmla="*/ 2 w 7"/>
                <a:gd name="T1" fmla="*/ 13 h 16"/>
                <a:gd name="T2" fmla="*/ 0 w 7"/>
                <a:gd name="T3" fmla="*/ 15 h 16"/>
                <a:gd name="T4" fmla="*/ 0 w 7"/>
                <a:gd name="T5" fmla="*/ 7 h 16"/>
                <a:gd name="T6" fmla="*/ 2 w 7"/>
                <a:gd name="T7" fmla="*/ 4 h 16"/>
                <a:gd name="T8" fmla="*/ 3 w 7"/>
                <a:gd name="T9" fmla="*/ 2 h 16"/>
                <a:gd name="T10" fmla="*/ 4 w 7"/>
                <a:gd name="T11" fmla="*/ 0 h 16"/>
                <a:gd name="T12" fmla="*/ 6 w 7"/>
                <a:gd name="T13" fmla="*/ 2 h 16"/>
                <a:gd name="T14" fmla="*/ 4 w 7"/>
                <a:gd name="T15" fmla="*/ 7 h 16"/>
                <a:gd name="T16" fmla="*/ 2 w 7"/>
                <a:gd name="T17" fmla="*/ 11 h 16"/>
                <a:gd name="T18" fmla="*/ 2 w 7"/>
                <a:gd name="T1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6">
                  <a:moveTo>
                    <a:pt x="2" y="13"/>
                  </a:moveTo>
                  <a:lnTo>
                    <a:pt x="0" y="15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6" y="2"/>
                  </a:lnTo>
                  <a:lnTo>
                    <a:pt x="4" y="7"/>
                  </a:lnTo>
                  <a:lnTo>
                    <a:pt x="2" y="11"/>
                  </a:lnTo>
                  <a:lnTo>
                    <a:pt x="2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99" name="Freeform 1172">
              <a:extLst>
                <a:ext uri="{FF2B5EF4-FFF2-40B4-BE49-F238E27FC236}">
                  <a16:creationId xmlns:a16="http://schemas.microsoft.com/office/drawing/2014/main" id="{995DC266-AC27-B557-2A48-F1607EFD6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3474" y="11017859"/>
              <a:ext cx="5493" cy="10990"/>
            </a:xfrm>
            <a:custGeom>
              <a:avLst/>
              <a:gdLst>
                <a:gd name="T0" fmla="*/ 2 w 6"/>
                <a:gd name="T1" fmla="*/ 9 h 10"/>
                <a:gd name="T2" fmla="*/ 1 w 6"/>
                <a:gd name="T3" fmla="*/ 9 h 10"/>
                <a:gd name="T4" fmla="*/ 0 w 6"/>
                <a:gd name="T5" fmla="*/ 5 h 10"/>
                <a:gd name="T6" fmla="*/ 3 w 6"/>
                <a:gd name="T7" fmla="*/ 0 h 10"/>
                <a:gd name="T8" fmla="*/ 5 w 6"/>
                <a:gd name="T9" fmla="*/ 2 h 10"/>
                <a:gd name="T10" fmla="*/ 4 w 6"/>
                <a:gd name="T11" fmla="*/ 6 h 10"/>
                <a:gd name="T12" fmla="*/ 2 w 6"/>
                <a:gd name="T13" fmla="*/ 8 h 10"/>
                <a:gd name="T14" fmla="*/ 2 w 6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0">
                  <a:moveTo>
                    <a:pt x="2" y="9"/>
                  </a:moveTo>
                  <a:lnTo>
                    <a:pt x="1" y="9"/>
                  </a:lnTo>
                  <a:lnTo>
                    <a:pt x="0" y="5"/>
                  </a:lnTo>
                  <a:lnTo>
                    <a:pt x="3" y="0"/>
                  </a:lnTo>
                  <a:lnTo>
                    <a:pt x="5" y="2"/>
                  </a:lnTo>
                  <a:lnTo>
                    <a:pt x="4" y="6"/>
                  </a:lnTo>
                  <a:lnTo>
                    <a:pt x="2" y="8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0" name="Freeform 1173">
              <a:extLst>
                <a:ext uri="{FF2B5EF4-FFF2-40B4-BE49-F238E27FC236}">
                  <a16:creationId xmlns:a16="http://schemas.microsoft.com/office/drawing/2014/main" id="{C293CE82-1238-B972-956B-B141C6574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29862" y="10913452"/>
              <a:ext cx="10990" cy="10990"/>
            </a:xfrm>
            <a:custGeom>
              <a:avLst/>
              <a:gdLst>
                <a:gd name="T0" fmla="*/ 6 w 8"/>
                <a:gd name="T1" fmla="*/ 5 h 8"/>
                <a:gd name="T2" fmla="*/ 6 w 8"/>
                <a:gd name="T3" fmla="*/ 7 h 8"/>
                <a:gd name="T4" fmla="*/ 5 w 8"/>
                <a:gd name="T5" fmla="*/ 6 h 8"/>
                <a:gd name="T6" fmla="*/ 2 w 8"/>
                <a:gd name="T7" fmla="*/ 7 h 8"/>
                <a:gd name="T8" fmla="*/ 0 w 8"/>
                <a:gd name="T9" fmla="*/ 6 h 8"/>
                <a:gd name="T10" fmla="*/ 5 w 8"/>
                <a:gd name="T11" fmla="*/ 0 h 8"/>
                <a:gd name="T12" fmla="*/ 6 w 8"/>
                <a:gd name="T13" fmla="*/ 1 h 8"/>
                <a:gd name="T14" fmla="*/ 6 w 8"/>
                <a:gd name="T15" fmla="*/ 1 h 8"/>
                <a:gd name="T16" fmla="*/ 7 w 8"/>
                <a:gd name="T17" fmla="*/ 3 h 8"/>
                <a:gd name="T18" fmla="*/ 6 w 8"/>
                <a:gd name="T19" fmla="*/ 4 h 8"/>
                <a:gd name="T20" fmla="*/ 6 w 8"/>
                <a:gd name="T2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6" y="5"/>
                  </a:moveTo>
                  <a:lnTo>
                    <a:pt x="6" y="7"/>
                  </a:lnTo>
                  <a:lnTo>
                    <a:pt x="5" y="6"/>
                  </a:lnTo>
                  <a:lnTo>
                    <a:pt x="2" y="7"/>
                  </a:lnTo>
                  <a:lnTo>
                    <a:pt x="0" y="6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6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1" name="Freeform 1174">
              <a:extLst>
                <a:ext uri="{FF2B5EF4-FFF2-40B4-BE49-F238E27FC236}">
                  <a16:creationId xmlns:a16="http://schemas.microsoft.com/office/drawing/2014/main" id="{6B2EF3D2-23B9-E857-B084-214B59437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73824" y="10885974"/>
              <a:ext cx="10990" cy="5497"/>
            </a:xfrm>
            <a:custGeom>
              <a:avLst/>
              <a:gdLst>
                <a:gd name="T0" fmla="*/ 7 w 10"/>
                <a:gd name="T1" fmla="*/ 3 h 6"/>
                <a:gd name="T2" fmla="*/ 9 w 10"/>
                <a:gd name="T3" fmla="*/ 4 h 6"/>
                <a:gd name="T4" fmla="*/ 7 w 10"/>
                <a:gd name="T5" fmla="*/ 3 h 6"/>
                <a:gd name="T6" fmla="*/ 4 w 10"/>
                <a:gd name="T7" fmla="*/ 5 h 6"/>
                <a:gd name="T8" fmla="*/ 1 w 10"/>
                <a:gd name="T9" fmla="*/ 5 h 6"/>
                <a:gd name="T10" fmla="*/ 0 w 10"/>
                <a:gd name="T11" fmla="*/ 4 h 6"/>
                <a:gd name="T12" fmla="*/ 2 w 10"/>
                <a:gd name="T13" fmla="*/ 2 h 6"/>
                <a:gd name="T14" fmla="*/ 4 w 10"/>
                <a:gd name="T15" fmla="*/ 0 h 6"/>
                <a:gd name="T16" fmla="*/ 4 w 10"/>
                <a:gd name="T17" fmla="*/ 1 h 6"/>
                <a:gd name="T18" fmla="*/ 6 w 10"/>
                <a:gd name="T19" fmla="*/ 1 h 6"/>
                <a:gd name="T20" fmla="*/ 7 w 10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">
                  <a:moveTo>
                    <a:pt x="7" y="3"/>
                  </a:moveTo>
                  <a:lnTo>
                    <a:pt x="9" y="4"/>
                  </a:lnTo>
                  <a:lnTo>
                    <a:pt x="7" y="3"/>
                  </a:lnTo>
                  <a:lnTo>
                    <a:pt x="4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6" y="1"/>
                  </a:lnTo>
                  <a:lnTo>
                    <a:pt x="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2" name="Freeform 1175">
              <a:extLst>
                <a:ext uri="{FF2B5EF4-FFF2-40B4-BE49-F238E27FC236}">
                  <a16:creationId xmlns:a16="http://schemas.microsoft.com/office/drawing/2014/main" id="{F71B603B-A5CD-F897-36EF-FC5D25D2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82641" y="10479330"/>
              <a:ext cx="5497" cy="5497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4 h 5"/>
                <a:gd name="T4" fmla="*/ 1 w 4"/>
                <a:gd name="T5" fmla="*/ 4 h 5"/>
                <a:gd name="T6" fmla="*/ 1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1 w 4"/>
                <a:gd name="T13" fmla="*/ 0 h 5"/>
                <a:gd name="T14" fmla="*/ 3 w 4"/>
                <a:gd name="T15" fmla="*/ 0 h 5"/>
                <a:gd name="T16" fmla="*/ 3 w 4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3" name="Freeform 1176">
              <a:extLst>
                <a:ext uri="{FF2B5EF4-FFF2-40B4-BE49-F238E27FC236}">
                  <a16:creationId xmlns:a16="http://schemas.microsoft.com/office/drawing/2014/main" id="{72B038D6-5CB0-429A-2217-5B558B006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631" y="10457349"/>
              <a:ext cx="10990" cy="10990"/>
            </a:xfrm>
            <a:custGeom>
              <a:avLst/>
              <a:gdLst>
                <a:gd name="T0" fmla="*/ 2 w 7"/>
                <a:gd name="T1" fmla="*/ 7 h 9"/>
                <a:gd name="T2" fmla="*/ 1 w 7"/>
                <a:gd name="T3" fmla="*/ 8 h 9"/>
                <a:gd name="T4" fmla="*/ 0 w 7"/>
                <a:gd name="T5" fmla="*/ 6 h 9"/>
                <a:gd name="T6" fmla="*/ 4 w 7"/>
                <a:gd name="T7" fmla="*/ 3 h 9"/>
                <a:gd name="T8" fmla="*/ 4 w 7"/>
                <a:gd name="T9" fmla="*/ 0 h 9"/>
                <a:gd name="T10" fmla="*/ 6 w 7"/>
                <a:gd name="T11" fmla="*/ 2 h 9"/>
                <a:gd name="T12" fmla="*/ 6 w 7"/>
                <a:gd name="T13" fmla="*/ 3 h 9"/>
                <a:gd name="T14" fmla="*/ 6 w 7"/>
                <a:gd name="T15" fmla="*/ 3 h 9"/>
                <a:gd name="T16" fmla="*/ 2 w 7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2" y="7"/>
                  </a:moveTo>
                  <a:lnTo>
                    <a:pt x="1" y="8"/>
                  </a:lnTo>
                  <a:lnTo>
                    <a:pt x="0" y="6"/>
                  </a:lnTo>
                  <a:lnTo>
                    <a:pt x="4" y="3"/>
                  </a:lnTo>
                  <a:lnTo>
                    <a:pt x="4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6" y="3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4" name="Freeform 1177">
              <a:extLst>
                <a:ext uri="{FF2B5EF4-FFF2-40B4-BE49-F238E27FC236}">
                  <a16:creationId xmlns:a16="http://schemas.microsoft.com/office/drawing/2014/main" id="{24085ABF-51A5-1637-66B0-035A78C20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62833" y="10050705"/>
              <a:ext cx="5497" cy="10990"/>
            </a:xfrm>
            <a:custGeom>
              <a:avLst/>
              <a:gdLst>
                <a:gd name="T0" fmla="*/ 3 w 4"/>
                <a:gd name="T1" fmla="*/ 7 h 11"/>
                <a:gd name="T2" fmla="*/ 0 w 4"/>
                <a:gd name="T3" fmla="*/ 10 h 11"/>
                <a:gd name="T4" fmla="*/ 0 w 4"/>
                <a:gd name="T5" fmla="*/ 7 h 11"/>
                <a:gd name="T6" fmla="*/ 0 w 4"/>
                <a:gd name="T7" fmla="*/ 4 h 11"/>
                <a:gd name="T8" fmla="*/ 0 w 4"/>
                <a:gd name="T9" fmla="*/ 2 h 11"/>
                <a:gd name="T10" fmla="*/ 3 w 4"/>
                <a:gd name="T11" fmla="*/ 0 h 11"/>
                <a:gd name="T12" fmla="*/ 3 w 4"/>
                <a:gd name="T13" fmla="*/ 0 h 11"/>
                <a:gd name="T14" fmla="*/ 3 w 4"/>
                <a:gd name="T15" fmla="*/ 2 h 11"/>
                <a:gd name="T16" fmla="*/ 3 w 4"/>
                <a:gd name="T17" fmla="*/ 3 h 11"/>
                <a:gd name="T18" fmla="*/ 3 w 4"/>
                <a:gd name="T1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11">
                  <a:moveTo>
                    <a:pt x="3" y="7"/>
                  </a:moveTo>
                  <a:lnTo>
                    <a:pt x="0" y="10"/>
                  </a:lnTo>
                  <a:lnTo>
                    <a:pt x="0" y="7"/>
                  </a:lnTo>
                  <a:lnTo>
                    <a:pt x="0" y="4"/>
                  </a:lnTo>
                  <a:lnTo>
                    <a:pt x="0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5" name="Freeform 1178">
              <a:extLst>
                <a:ext uri="{FF2B5EF4-FFF2-40B4-BE49-F238E27FC236}">
                  <a16:creationId xmlns:a16="http://schemas.microsoft.com/office/drawing/2014/main" id="{CB54012E-131C-79E7-BCE7-5F1DC272E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46349" y="9995753"/>
              <a:ext cx="5493" cy="5497"/>
            </a:xfrm>
            <a:custGeom>
              <a:avLst/>
              <a:gdLst>
                <a:gd name="T0" fmla="*/ 5 w 6"/>
                <a:gd name="T1" fmla="*/ 1 h 5"/>
                <a:gd name="T2" fmla="*/ 2 w 6"/>
                <a:gd name="T3" fmla="*/ 3 h 5"/>
                <a:gd name="T4" fmla="*/ 1 w 6"/>
                <a:gd name="T5" fmla="*/ 4 h 5"/>
                <a:gd name="T6" fmla="*/ 0 w 6"/>
                <a:gd name="T7" fmla="*/ 3 h 5"/>
                <a:gd name="T8" fmla="*/ 0 w 6"/>
                <a:gd name="T9" fmla="*/ 2 h 5"/>
                <a:gd name="T10" fmla="*/ 1 w 6"/>
                <a:gd name="T11" fmla="*/ 2 h 5"/>
                <a:gd name="T12" fmla="*/ 1 w 6"/>
                <a:gd name="T13" fmla="*/ 0 h 5"/>
                <a:gd name="T14" fmla="*/ 4 w 6"/>
                <a:gd name="T15" fmla="*/ 0 h 5"/>
                <a:gd name="T16" fmla="*/ 5 w 6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lnTo>
                    <a:pt x="2" y="3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6" name="Freeform 1181">
              <a:extLst>
                <a:ext uri="{FF2B5EF4-FFF2-40B4-BE49-F238E27FC236}">
                  <a16:creationId xmlns:a16="http://schemas.microsoft.com/office/drawing/2014/main" id="{715863B5-AC5B-C273-270D-497A4E497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04561" y="9946298"/>
              <a:ext cx="16484" cy="10990"/>
            </a:xfrm>
            <a:custGeom>
              <a:avLst/>
              <a:gdLst>
                <a:gd name="T0" fmla="*/ 12 w 13"/>
                <a:gd name="T1" fmla="*/ 2 h 10"/>
                <a:gd name="T2" fmla="*/ 3 w 13"/>
                <a:gd name="T3" fmla="*/ 9 h 10"/>
                <a:gd name="T4" fmla="*/ 0 w 13"/>
                <a:gd name="T5" fmla="*/ 7 h 10"/>
                <a:gd name="T6" fmla="*/ 0 w 13"/>
                <a:gd name="T7" fmla="*/ 5 h 10"/>
                <a:gd name="T8" fmla="*/ 0 w 13"/>
                <a:gd name="T9" fmla="*/ 4 h 10"/>
                <a:gd name="T10" fmla="*/ 0 w 13"/>
                <a:gd name="T11" fmla="*/ 4 h 10"/>
                <a:gd name="T12" fmla="*/ 1 w 13"/>
                <a:gd name="T13" fmla="*/ 2 h 10"/>
                <a:gd name="T14" fmla="*/ 6 w 13"/>
                <a:gd name="T15" fmla="*/ 0 h 10"/>
                <a:gd name="T16" fmla="*/ 8 w 13"/>
                <a:gd name="T17" fmla="*/ 0 h 10"/>
                <a:gd name="T18" fmla="*/ 11 w 13"/>
                <a:gd name="T19" fmla="*/ 0 h 10"/>
                <a:gd name="T20" fmla="*/ 12 w 13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0">
                  <a:moveTo>
                    <a:pt x="12" y="2"/>
                  </a:moveTo>
                  <a:lnTo>
                    <a:pt x="3" y="9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7" name="Freeform 1182">
              <a:extLst>
                <a:ext uri="{FF2B5EF4-FFF2-40B4-BE49-F238E27FC236}">
                  <a16:creationId xmlns:a16="http://schemas.microsoft.com/office/drawing/2014/main" id="{66EFE849-E370-878F-C074-6C6AE2398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016" y="9940801"/>
              <a:ext cx="21981" cy="10990"/>
            </a:xfrm>
            <a:custGeom>
              <a:avLst/>
              <a:gdLst>
                <a:gd name="T0" fmla="*/ 12 w 16"/>
                <a:gd name="T1" fmla="*/ 7 h 9"/>
                <a:gd name="T2" fmla="*/ 4 w 16"/>
                <a:gd name="T3" fmla="*/ 8 h 9"/>
                <a:gd name="T4" fmla="*/ 0 w 16"/>
                <a:gd name="T5" fmla="*/ 6 h 9"/>
                <a:gd name="T6" fmla="*/ 1 w 16"/>
                <a:gd name="T7" fmla="*/ 5 h 9"/>
                <a:gd name="T8" fmla="*/ 4 w 16"/>
                <a:gd name="T9" fmla="*/ 3 h 9"/>
                <a:gd name="T10" fmla="*/ 8 w 16"/>
                <a:gd name="T11" fmla="*/ 1 h 9"/>
                <a:gd name="T12" fmla="*/ 11 w 16"/>
                <a:gd name="T13" fmla="*/ 0 h 9"/>
                <a:gd name="T14" fmla="*/ 14 w 16"/>
                <a:gd name="T15" fmla="*/ 2 h 9"/>
                <a:gd name="T16" fmla="*/ 15 w 16"/>
                <a:gd name="T17" fmla="*/ 4 h 9"/>
                <a:gd name="T18" fmla="*/ 14 w 16"/>
                <a:gd name="T19" fmla="*/ 5 h 9"/>
                <a:gd name="T20" fmla="*/ 12 w 16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9">
                  <a:moveTo>
                    <a:pt x="12" y="7"/>
                  </a:moveTo>
                  <a:lnTo>
                    <a:pt x="4" y="8"/>
                  </a:lnTo>
                  <a:lnTo>
                    <a:pt x="0" y="6"/>
                  </a:lnTo>
                  <a:lnTo>
                    <a:pt x="1" y="5"/>
                  </a:lnTo>
                  <a:lnTo>
                    <a:pt x="4" y="3"/>
                  </a:lnTo>
                  <a:lnTo>
                    <a:pt x="8" y="1"/>
                  </a:lnTo>
                  <a:lnTo>
                    <a:pt x="11" y="0"/>
                  </a:lnTo>
                  <a:lnTo>
                    <a:pt x="14" y="2"/>
                  </a:lnTo>
                  <a:lnTo>
                    <a:pt x="15" y="4"/>
                  </a:lnTo>
                  <a:lnTo>
                    <a:pt x="14" y="5"/>
                  </a:lnTo>
                  <a:lnTo>
                    <a:pt x="1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8" name="Freeform 1183">
              <a:extLst>
                <a:ext uri="{FF2B5EF4-FFF2-40B4-BE49-F238E27FC236}">
                  <a16:creationId xmlns:a16="http://schemas.microsoft.com/office/drawing/2014/main" id="{515D861D-277E-84E1-B387-C0A6CD173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2035" y="9935308"/>
              <a:ext cx="27478" cy="10990"/>
            </a:xfrm>
            <a:custGeom>
              <a:avLst/>
              <a:gdLst>
                <a:gd name="T0" fmla="*/ 19 w 21"/>
                <a:gd name="T1" fmla="*/ 1 h 11"/>
                <a:gd name="T2" fmla="*/ 20 w 21"/>
                <a:gd name="T3" fmla="*/ 2 h 11"/>
                <a:gd name="T4" fmla="*/ 16 w 21"/>
                <a:gd name="T5" fmla="*/ 9 h 11"/>
                <a:gd name="T6" fmla="*/ 13 w 21"/>
                <a:gd name="T7" fmla="*/ 10 h 11"/>
                <a:gd name="T8" fmla="*/ 11 w 21"/>
                <a:gd name="T9" fmla="*/ 10 h 11"/>
                <a:gd name="T10" fmla="*/ 7 w 21"/>
                <a:gd name="T11" fmla="*/ 9 h 11"/>
                <a:gd name="T12" fmla="*/ 2 w 21"/>
                <a:gd name="T13" fmla="*/ 9 h 11"/>
                <a:gd name="T14" fmla="*/ 0 w 21"/>
                <a:gd name="T15" fmla="*/ 8 h 11"/>
                <a:gd name="T16" fmla="*/ 0 w 21"/>
                <a:gd name="T17" fmla="*/ 5 h 11"/>
                <a:gd name="T18" fmla="*/ 2 w 21"/>
                <a:gd name="T19" fmla="*/ 2 h 11"/>
                <a:gd name="T20" fmla="*/ 6 w 21"/>
                <a:gd name="T21" fmla="*/ 2 h 11"/>
                <a:gd name="T22" fmla="*/ 14 w 21"/>
                <a:gd name="T23" fmla="*/ 0 h 11"/>
                <a:gd name="T24" fmla="*/ 19 w 21"/>
                <a:gd name="T2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1">
                  <a:moveTo>
                    <a:pt x="19" y="1"/>
                  </a:moveTo>
                  <a:lnTo>
                    <a:pt x="20" y="2"/>
                  </a:lnTo>
                  <a:lnTo>
                    <a:pt x="16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7" y="9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2"/>
                  </a:lnTo>
                  <a:lnTo>
                    <a:pt x="6" y="2"/>
                  </a:lnTo>
                  <a:lnTo>
                    <a:pt x="14" y="0"/>
                  </a:lnTo>
                  <a:lnTo>
                    <a:pt x="19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09" name="Freeform 1184">
              <a:extLst>
                <a:ext uri="{FF2B5EF4-FFF2-40B4-BE49-F238E27FC236}">
                  <a16:creationId xmlns:a16="http://schemas.microsoft.com/office/drawing/2014/main" id="{D6AEA444-75B6-2784-28C2-E60A68701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1045" y="9924317"/>
              <a:ext cx="10990" cy="27474"/>
            </a:xfrm>
            <a:custGeom>
              <a:avLst/>
              <a:gdLst>
                <a:gd name="T0" fmla="*/ 6 w 10"/>
                <a:gd name="T1" fmla="*/ 14 h 20"/>
                <a:gd name="T2" fmla="*/ 6 w 10"/>
                <a:gd name="T3" fmla="*/ 19 h 20"/>
                <a:gd name="T4" fmla="*/ 0 w 10"/>
                <a:gd name="T5" fmla="*/ 17 h 20"/>
                <a:gd name="T6" fmla="*/ 0 w 10"/>
                <a:gd name="T7" fmla="*/ 12 h 20"/>
                <a:gd name="T8" fmla="*/ 3 w 10"/>
                <a:gd name="T9" fmla="*/ 11 h 20"/>
                <a:gd name="T10" fmla="*/ 5 w 10"/>
                <a:gd name="T11" fmla="*/ 8 h 20"/>
                <a:gd name="T12" fmla="*/ 6 w 10"/>
                <a:gd name="T13" fmla="*/ 5 h 20"/>
                <a:gd name="T14" fmla="*/ 6 w 10"/>
                <a:gd name="T15" fmla="*/ 1 h 20"/>
                <a:gd name="T16" fmla="*/ 7 w 10"/>
                <a:gd name="T17" fmla="*/ 0 h 20"/>
                <a:gd name="T18" fmla="*/ 8 w 10"/>
                <a:gd name="T19" fmla="*/ 0 h 20"/>
                <a:gd name="T20" fmla="*/ 9 w 10"/>
                <a:gd name="T21" fmla="*/ 0 h 20"/>
                <a:gd name="T22" fmla="*/ 9 w 10"/>
                <a:gd name="T23" fmla="*/ 7 h 20"/>
                <a:gd name="T24" fmla="*/ 9 w 10"/>
                <a:gd name="T25" fmla="*/ 10 h 20"/>
                <a:gd name="T26" fmla="*/ 6 w 10"/>
                <a:gd name="T2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0">
                  <a:moveTo>
                    <a:pt x="6" y="14"/>
                  </a:moveTo>
                  <a:lnTo>
                    <a:pt x="6" y="19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3" y="11"/>
                  </a:lnTo>
                  <a:lnTo>
                    <a:pt x="5" y="8"/>
                  </a:lnTo>
                  <a:lnTo>
                    <a:pt x="6" y="5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7"/>
                  </a:lnTo>
                  <a:lnTo>
                    <a:pt x="9" y="10"/>
                  </a:lnTo>
                  <a:lnTo>
                    <a:pt x="6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0" name="Freeform 1185">
              <a:extLst>
                <a:ext uri="{FF2B5EF4-FFF2-40B4-BE49-F238E27FC236}">
                  <a16:creationId xmlns:a16="http://schemas.microsoft.com/office/drawing/2014/main" id="{E68BC05E-6D1D-6005-977C-9E054BB78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532" y="9918820"/>
              <a:ext cx="10990" cy="10990"/>
            </a:xfrm>
            <a:custGeom>
              <a:avLst/>
              <a:gdLst>
                <a:gd name="T0" fmla="*/ 4 w 8"/>
                <a:gd name="T1" fmla="*/ 8 h 10"/>
                <a:gd name="T2" fmla="*/ 0 w 8"/>
                <a:gd name="T3" fmla="*/ 9 h 10"/>
                <a:gd name="T4" fmla="*/ 0 w 8"/>
                <a:gd name="T5" fmla="*/ 8 h 10"/>
                <a:gd name="T6" fmla="*/ 0 w 8"/>
                <a:gd name="T7" fmla="*/ 4 h 10"/>
                <a:gd name="T8" fmla="*/ 1 w 8"/>
                <a:gd name="T9" fmla="*/ 2 h 10"/>
                <a:gd name="T10" fmla="*/ 5 w 8"/>
                <a:gd name="T11" fmla="*/ 1 h 10"/>
                <a:gd name="T12" fmla="*/ 6 w 8"/>
                <a:gd name="T13" fmla="*/ 0 h 10"/>
                <a:gd name="T14" fmla="*/ 7 w 8"/>
                <a:gd name="T15" fmla="*/ 0 h 10"/>
                <a:gd name="T16" fmla="*/ 7 w 8"/>
                <a:gd name="T17" fmla="*/ 2 h 10"/>
                <a:gd name="T18" fmla="*/ 7 w 8"/>
                <a:gd name="T19" fmla="*/ 4 h 10"/>
                <a:gd name="T20" fmla="*/ 4 w 8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0">
                  <a:moveTo>
                    <a:pt x="4" y="8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4"/>
                  </a:lnTo>
                  <a:lnTo>
                    <a:pt x="4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1" name="Freeform 1186">
              <a:extLst>
                <a:ext uri="{FF2B5EF4-FFF2-40B4-BE49-F238E27FC236}">
                  <a16:creationId xmlns:a16="http://schemas.microsoft.com/office/drawing/2014/main" id="{F39D1919-D629-BEDF-E586-0C704BA44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26542" y="9858375"/>
              <a:ext cx="10990" cy="10990"/>
            </a:xfrm>
            <a:custGeom>
              <a:avLst/>
              <a:gdLst>
                <a:gd name="T0" fmla="*/ 7 w 9"/>
                <a:gd name="T1" fmla="*/ 7 h 9"/>
                <a:gd name="T2" fmla="*/ 4 w 9"/>
                <a:gd name="T3" fmla="*/ 8 h 9"/>
                <a:gd name="T4" fmla="*/ 2 w 9"/>
                <a:gd name="T5" fmla="*/ 7 h 9"/>
                <a:gd name="T6" fmla="*/ 0 w 9"/>
                <a:gd name="T7" fmla="*/ 4 h 9"/>
                <a:gd name="T8" fmla="*/ 1 w 9"/>
                <a:gd name="T9" fmla="*/ 1 h 9"/>
                <a:gd name="T10" fmla="*/ 3 w 9"/>
                <a:gd name="T11" fmla="*/ 0 h 9"/>
                <a:gd name="T12" fmla="*/ 5 w 9"/>
                <a:gd name="T13" fmla="*/ 0 h 9"/>
                <a:gd name="T14" fmla="*/ 6 w 9"/>
                <a:gd name="T15" fmla="*/ 0 h 9"/>
                <a:gd name="T16" fmla="*/ 8 w 9"/>
                <a:gd name="T17" fmla="*/ 6 h 9"/>
                <a:gd name="T18" fmla="*/ 7 w 9"/>
                <a:gd name="T1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7" y="7"/>
                  </a:moveTo>
                  <a:lnTo>
                    <a:pt x="4" y="8"/>
                  </a:lnTo>
                  <a:lnTo>
                    <a:pt x="2" y="7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6"/>
                  </a:lnTo>
                  <a:lnTo>
                    <a:pt x="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2" name="Freeform 1188">
              <a:extLst>
                <a:ext uri="{FF2B5EF4-FFF2-40B4-BE49-F238E27FC236}">
                  <a16:creationId xmlns:a16="http://schemas.microsoft.com/office/drawing/2014/main" id="{848B2E18-3D6E-3348-8014-82ADB4448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532" y="8836269"/>
              <a:ext cx="252779" cy="263769"/>
            </a:xfrm>
            <a:custGeom>
              <a:avLst/>
              <a:gdLst>
                <a:gd name="T0" fmla="*/ 170 w 201"/>
                <a:gd name="T1" fmla="*/ 209 h 210"/>
                <a:gd name="T2" fmla="*/ 170 w 201"/>
                <a:gd name="T3" fmla="*/ 203 h 210"/>
                <a:gd name="T4" fmla="*/ 184 w 201"/>
                <a:gd name="T5" fmla="*/ 202 h 210"/>
                <a:gd name="T6" fmla="*/ 194 w 201"/>
                <a:gd name="T7" fmla="*/ 189 h 210"/>
                <a:gd name="T8" fmla="*/ 190 w 201"/>
                <a:gd name="T9" fmla="*/ 158 h 210"/>
                <a:gd name="T10" fmla="*/ 200 w 201"/>
                <a:gd name="T11" fmla="*/ 161 h 210"/>
                <a:gd name="T12" fmla="*/ 186 w 201"/>
                <a:gd name="T13" fmla="*/ 160 h 210"/>
                <a:gd name="T14" fmla="*/ 151 w 201"/>
                <a:gd name="T15" fmla="*/ 164 h 210"/>
                <a:gd name="T16" fmla="*/ 162 w 201"/>
                <a:gd name="T17" fmla="*/ 156 h 210"/>
                <a:gd name="T18" fmla="*/ 161 w 201"/>
                <a:gd name="T19" fmla="*/ 148 h 210"/>
                <a:gd name="T20" fmla="*/ 156 w 201"/>
                <a:gd name="T21" fmla="*/ 162 h 210"/>
                <a:gd name="T22" fmla="*/ 152 w 201"/>
                <a:gd name="T23" fmla="*/ 148 h 210"/>
                <a:gd name="T24" fmla="*/ 152 w 201"/>
                <a:gd name="T25" fmla="*/ 145 h 210"/>
                <a:gd name="T26" fmla="*/ 128 w 201"/>
                <a:gd name="T27" fmla="*/ 136 h 210"/>
                <a:gd name="T28" fmla="*/ 123 w 201"/>
                <a:gd name="T29" fmla="*/ 129 h 210"/>
                <a:gd name="T30" fmla="*/ 117 w 201"/>
                <a:gd name="T31" fmla="*/ 115 h 210"/>
                <a:gd name="T32" fmla="*/ 129 w 201"/>
                <a:gd name="T33" fmla="*/ 135 h 210"/>
                <a:gd name="T34" fmla="*/ 102 w 201"/>
                <a:gd name="T35" fmla="*/ 122 h 210"/>
                <a:gd name="T36" fmla="*/ 102 w 201"/>
                <a:gd name="T37" fmla="*/ 120 h 210"/>
                <a:gd name="T38" fmla="*/ 141 w 201"/>
                <a:gd name="T39" fmla="*/ 104 h 210"/>
                <a:gd name="T40" fmla="*/ 42 w 201"/>
                <a:gd name="T41" fmla="*/ 95 h 210"/>
                <a:gd name="T42" fmla="*/ 46 w 201"/>
                <a:gd name="T43" fmla="*/ 99 h 210"/>
                <a:gd name="T44" fmla="*/ 47 w 201"/>
                <a:gd name="T45" fmla="*/ 108 h 210"/>
                <a:gd name="T46" fmla="*/ 36 w 201"/>
                <a:gd name="T47" fmla="*/ 102 h 210"/>
                <a:gd name="T48" fmla="*/ 36 w 201"/>
                <a:gd name="T49" fmla="*/ 95 h 210"/>
                <a:gd name="T50" fmla="*/ 118 w 201"/>
                <a:gd name="T51" fmla="*/ 98 h 210"/>
                <a:gd name="T52" fmla="*/ 114 w 201"/>
                <a:gd name="T53" fmla="*/ 96 h 210"/>
                <a:gd name="T54" fmla="*/ 106 w 201"/>
                <a:gd name="T55" fmla="*/ 83 h 210"/>
                <a:gd name="T56" fmla="*/ 110 w 201"/>
                <a:gd name="T57" fmla="*/ 88 h 210"/>
                <a:gd name="T58" fmla="*/ 46 w 201"/>
                <a:gd name="T59" fmla="*/ 68 h 210"/>
                <a:gd name="T60" fmla="*/ 55 w 201"/>
                <a:gd name="T61" fmla="*/ 67 h 210"/>
                <a:gd name="T62" fmla="*/ 40 w 201"/>
                <a:gd name="T63" fmla="*/ 86 h 210"/>
                <a:gd name="T64" fmla="*/ 30 w 201"/>
                <a:gd name="T65" fmla="*/ 93 h 210"/>
                <a:gd name="T66" fmla="*/ 23 w 201"/>
                <a:gd name="T67" fmla="*/ 87 h 210"/>
                <a:gd name="T68" fmla="*/ 23 w 201"/>
                <a:gd name="T69" fmla="*/ 81 h 210"/>
                <a:gd name="T70" fmla="*/ 27 w 201"/>
                <a:gd name="T71" fmla="*/ 68 h 210"/>
                <a:gd name="T72" fmla="*/ 33 w 201"/>
                <a:gd name="T73" fmla="*/ 68 h 210"/>
                <a:gd name="T74" fmla="*/ 80 w 201"/>
                <a:gd name="T75" fmla="*/ 56 h 210"/>
                <a:gd name="T76" fmla="*/ 91 w 201"/>
                <a:gd name="T77" fmla="*/ 73 h 210"/>
                <a:gd name="T78" fmla="*/ 86 w 201"/>
                <a:gd name="T79" fmla="*/ 76 h 210"/>
                <a:gd name="T80" fmla="*/ 90 w 201"/>
                <a:gd name="T81" fmla="*/ 65 h 210"/>
                <a:gd name="T82" fmla="*/ 73 w 201"/>
                <a:gd name="T83" fmla="*/ 53 h 210"/>
                <a:gd name="T84" fmla="*/ 75 w 201"/>
                <a:gd name="T85" fmla="*/ 51 h 210"/>
                <a:gd name="T86" fmla="*/ 29 w 201"/>
                <a:gd name="T87" fmla="*/ 8 h 210"/>
                <a:gd name="T88" fmla="*/ 15 w 201"/>
                <a:gd name="T89" fmla="*/ 13 h 210"/>
                <a:gd name="T90" fmla="*/ 1 w 201"/>
                <a:gd name="T91" fmla="*/ 10 h 210"/>
                <a:gd name="T92" fmla="*/ 11 w 201"/>
                <a:gd name="T93" fmla="*/ 8 h 210"/>
                <a:gd name="T94" fmla="*/ 53 w 201"/>
                <a:gd name="T95" fmla="*/ 34 h 210"/>
                <a:gd name="T96" fmla="*/ 57 w 201"/>
                <a:gd name="T97" fmla="*/ 21 h 210"/>
                <a:gd name="T98" fmla="*/ 47 w 201"/>
                <a:gd name="T99" fmla="*/ 4 h 210"/>
                <a:gd name="T100" fmla="*/ 42 w 201"/>
                <a:gd name="T101" fmla="*/ 1 h 210"/>
                <a:gd name="T102" fmla="*/ 55 w 201"/>
                <a:gd name="T103" fmla="*/ 9 h 210"/>
                <a:gd name="T104" fmla="*/ 62 w 201"/>
                <a:gd name="T105" fmla="*/ 2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01" h="210">
                  <a:moveTo>
                    <a:pt x="190" y="201"/>
                  </a:moveTo>
                  <a:lnTo>
                    <a:pt x="189" y="203"/>
                  </a:lnTo>
                  <a:lnTo>
                    <a:pt x="186" y="208"/>
                  </a:lnTo>
                  <a:lnTo>
                    <a:pt x="179" y="209"/>
                  </a:lnTo>
                  <a:lnTo>
                    <a:pt x="170" y="209"/>
                  </a:lnTo>
                  <a:lnTo>
                    <a:pt x="170" y="208"/>
                  </a:lnTo>
                  <a:lnTo>
                    <a:pt x="170" y="207"/>
                  </a:lnTo>
                  <a:lnTo>
                    <a:pt x="170" y="205"/>
                  </a:lnTo>
                  <a:lnTo>
                    <a:pt x="170" y="204"/>
                  </a:lnTo>
                  <a:lnTo>
                    <a:pt x="170" y="203"/>
                  </a:lnTo>
                  <a:lnTo>
                    <a:pt x="173" y="202"/>
                  </a:lnTo>
                  <a:lnTo>
                    <a:pt x="174" y="201"/>
                  </a:lnTo>
                  <a:lnTo>
                    <a:pt x="178" y="200"/>
                  </a:lnTo>
                  <a:lnTo>
                    <a:pt x="182" y="202"/>
                  </a:lnTo>
                  <a:lnTo>
                    <a:pt x="184" y="202"/>
                  </a:lnTo>
                  <a:lnTo>
                    <a:pt x="187" y="200"/>
                  </a:lnTo>
                  <a:lnTo>
                    <a:pt x="190" y="196"/>
                  </a:lnTo>
                  <a:lnTo>
                    <a:pt x="191" y="197"/>
                  </a:lnTo>
                  <a:lnTo>
                    <a:pt x="190" y="201"/>
                  </a:lnTo>
                  <a:close/>
                  <a:moveTo>
                    <a:pt x="194" y="189"/>
                  </a:moveTo>
                  <a:lnTo>
                    <a:pt x="190" y="191"/>
                  </a:lnTo>
                  <a:lnTo>
                    <a:pt x="189" y="189"/>
                  </a:lnTo>
                  <a:lnTo>
                    <a:pt x="191" y="188"/>
                  </a:lnTo>
                  <a:lnTo>
                    <a:pt x="194" y="189"/>
                  </a:lnTo>
                  <a:close/>
                  <a:moveTo>
                    <a:pt x="190" y="158"/>
                  </a:moveTo>
                  <a:lnTo>
                    <a:pt x="192" y="158"/>
                  </a:lnTo>
                  <a:lnTo>
                    <a:pt x="193" y="158"/>
                  </a:lnTo>
                  <a:lnTo>
                    <a:pt x="196" y="160"/>
                  </a:lnTo>
                  <a:lnTo>
                    <a:pt x="199" y="161"/>
                  </a:lnTo>
                  <a:lnTo>
                    <a:pt x="200" y="161"/>
                  </a:lnTo>
                  <a:lnTo>
                    <a:pt x="198" y="162"/>
                  </a:lnTo>
                  <a:lnTo>
                    <a:pt x="195" y="160"/>
                  </a:lnTo>
                  <a:lnTo>
                    <a:pt x="192" y="160"/>
                  </a:lnTo>
                  <a:lnTo>
                    <a:pt x="188" y="160"/>
                  </a:lnTo>
                  <a:lnTo>
                    <a:pt x="186" y="160"/>
                  </a:lnTo>
                  <a:lnTo>
                    <a:pt x="187" y="157"/>
                  </a:lnTo>
                  <a:lnTo>
                    <a:pt x="190" y="158"/>
                  </a:lnTo>
                  <a:close/>
                  <a:moveTo>
                    <a:pt x="152" y="166"/>
                  </a:moveTo>
                  <a:lnTo>
                    <a:pt x="151" y="166"/>
                  </a:lnTo>
                  <a:lnTo>
                    <a:pt x="151" y="164"/>
                  </a:lnTo>
                  <a:lnTo>
                    <a:pt x="156" y="161"/>
                  </a:lnTo>
                  <a:lnTo>
                    <a:pt x="158" y="159"/>
                  </a:lnTo>
                  <a:lnTo>
                    <a:pt x="159" y="158"/>
                  </a:lnTo>
                  <a:lnTo>
                    <a:pt x="160" y="157"/>
                  </a:lnTo>
                  <a:lnTo>
                    <a:pt x="162" y="156"/>
                  </a:lnTo>
                  <a:lnTo>
                    <a:pt x="162" y="155"/>
                  </a:lnTo>
                  <a:lnTo>
                    <a:pt x="162" y="153"/>
                  </a:lnTo>
                  <a:lnTo>
                    <a:pt x="160" y="151"/>
                  </a:lnTo>
                  <a:lnTo>
                    <a:pt x="160" y="149"/>
                  </a:lnTo>
                  <a:lnTo>
                    <a:pt x="161" y="148"/>
                  </a:lnTo>
                  <a:lnTo>
                    <a:pt x="164" y="147"/>
                  </a:lnTo>
                  <a:lnTo>
                    <a:pt x="163" y="149"/>
                  </a:lnTo>
                  <a:lnTo>
                    <a:pt x="165" y="154"/>
                  </a:lnTo>
                  <a:lnTo>
                    <a:pt x="160" y="160"/>
                  </a:lnTo>
                  <a:lnTo>
                    <a:pt x="156" y="162"/>
                  </a:lnTo>
                  <a:lnTo>
                    <a:pt x="152" y="166"/>
                  </a:lnTo>
                  <a:close/>
                  <a:moveTo>
                    <a:pt x="157" y="148"/>
                  </a:moveTo>
                  <a:lnTo>
                    <a:pt x="158" y="149"/>
                  </a:lnTo>
                  <a:lnTo>
                    <a:pt x="156" y="150"/>
                  </a:lnTo>
                  <a:lnTo>
                    <a:pt x="152" y="148"/>
                  </a:lnTo>
                  <a:lnTo>
                    <a:pt x="151" y="149"/>
                  </a:lnTo>
                  <a:lnTo>
                    <a:pt x="149" y="147"/>
                  </a:lnTo>
                  <a:lnTo>
                    <a:pt x="149" y="145"/>
                  </a:lnTo>
                  <a:lnTo>
                    <a:pt x="149" y="144"/>
                  </a:lnTo>
                  <a:lnTo>
                    <a:pt x="152" y="145"/>
                  </a:lnTo>
                  <a:lnTo>
                    <a:pt x="154" y="147"/>
                  </a:lnTo>
                  <a:lnTo>
                    <a:pt x="157" y="148"/>
                  </a:lnTo>
                  <a:close/>
                  <a:moveTo>
                    <a:pt x="132" y="142"/>
                  </a:moveTo>
                  <a:lnTo>
                    <a:pt x="132" y="143"/>
                  </a:lnTo>
                  <a:lnTo>
                    <a:pt x="128" y="136"/>
                  </a:lnTo>
                  <a:lnTo>
                    <a:pt x="123" y="134"/>
                  </a:lnTo>
                  <a:lnTo>
                    <a:pt x="120" y="133"/>
                  </a:lnTo>
                  <a:lnTo>
                    <a:pt x="121" y="131"/>
                  </a:lnTo>
                  <a:lnTo>
                    <a:pt x="123" y="131"/>
                  </a:lnTo>
                  <a:lnTo>
                    <a:pt x="123" y="129"/>
                  </a:lnTo>
                  <a:lnTo>
                    <a:pt x="122" y="126"/>
                  </a:lnTo>
                  <a:lnTo>
                    <a:pt x="120" y="122"/>
                  </a:lnTo>
                  <a:lnTo>
                    <a:pt x="118" y="119"/>
                  </a:lnTo>
                  <a:lnTo>
                    <a:pt x="118" y="118"/>
                  </a:lnTo>
                  <a:lnTo>
                    <a:pt x="117" y="115"/>
                  </a:lnTo>
                  <a:lnTo>
                    <a:pt x="121" y="119"/>
                  </a:lnTo>
                  <a:lnTo>
                    <a:pt x="122" y="123"/>
                  </a:lnTo>
                  <a:lnTo>
                    <a:pt x="124" y="127"/>
                  </a:lnTo>
                  <a:lnTo>
                    <a:pt x="126" y="133"/>
                  </a:lnTo>
                  <a:lnTo>
                    <a:pt x="129" y="135"/>
                  </a:lnTo>
                  <a:lnTo>
                    <a:pt x="132" y="138"/>
                  </a:lnTo>
                  <a:lnTo>
                    <a:pt x="132" y="142"/>
                  </a:lnTo>
                  <a:close/>
                  <a:moveTo>
                    <a:pt x="106" y="123"/>
                  </a:moveTo>
                  <a:lnTo>
                    <a:pt x="105" y="123"/>
                  </a:lnTo>
                  <a:lnTo>
                    <a:pt x="102" y="122"/>
                  </a:lnTo>
                  <a:lnTo>
                    <a:pt x="97" y="118"/>
                  </a:lnTo>
                  <a:lnTo>
                    <a:pt x="94" y="117"/>
                  </a:lnTo>
                  <a:lnTo>
                    <a:pt x="95" y="115"/>
                  </a:lnTo>
                  <a:lnTo>
                    <a:pt x="97" y="116"/>
                  </a:lnTo>
                  <a:lnTo>
                    <a:pt x="102" y="120"/>
                  </a:lnTo>
                  <a:lnTo>
                    <a:pt x="104" y="122"/>
                  </a:lnTo>
                  <a:lnTo>
                    <a:pt x="106" y="123"/>
                  </a:lnTo>
                  <a:close/>
                  <a:moveTo>
                    <a:pt x="146" y="101"/>
                  </a:moveTo>
                  <a:lnTo>
                    <a:pt x="143" y="105"/>
                  </a:lnTo>
                  <a:lnTo>
                    <a:pt x="141" y="104"/>
                  </a:lnTo>
                  <a:lnTo>
                    <a:pt x="143" y="100"/>
                  </a:lnTo>
                  <a:lnTo>
                    <a:pt x="144" y="99"/>
                  </a:lnTo>
                  <a:lnTo>
                    <a:pt x="145" y="99"/>
                  </a:lnTo>
                  <a:lnTo>
                    <a:pt x="146" y="101"/>
                  </a:lnTo>
                  <a:close/>
                  <a:moveTo>
                    <a:pt x="42" y="95"/>
                  </a:moveTo>
                  <a:lnTo>
                    <a:pt x="42" y="96"/>
                  </a:lnTo>
                  <a:lnTo>
                    <a:pt x="39" y="98"/>
                  </a:lnTo>
                  <a:lnTo>
                    <a:pt x="42" y="99"/>
                  </a:lnTo>
                  <a:lnTo>
                    <a:pt x="44" y="96"/>
                  </a:lnTo>
                  <a:lnTo>
                    <a:pt x="46" y="99"/>
                  </a:lnTo>
                  <a:lnTo>
                    <a:pt x="47" y="104"/>
                  </a:lnTo>
                  <a:lnTo>
                    <a:pt x="46" y="105"/>
                  </a:lnTo>
                  <a:lnTo>
                    <a:pt x="47" y="106"/>
                  </a:lnTo>
                  <a:lnTo>
                    <a:pt x="47" y="107"/>
                  </a:lnTo>
                  <a:lnTo>
                    <a:pt x="47" y="108"/>
                  </a:lnTo>
                  <a:lnTo>
                    <a:pt x="45" y="112"/>
                  </a:lnTo>
                  <a:lnTo>
                    <a:pt x="39" y="112"/>
                  </a:lnTo>
                  <a:lnTo>
                    <a:pt x="39" y="108"/>
                  </a:lnTo>
                  <a:lnTo>
                    <a:pt x="37" y="108"/>
                  </a:lnTo>
                  <a:lnTo>
                    <a:pt x="36" y="102"/>
                  </a:lnTo>
                  <a:lnTo>
                    <a:pt x="34" y="100"/>
                  </a:lnTo>
                  <a:lnTo>
                    <a:pt x="31" y="96"/>
                  </a:lnTo>
                  <a:lnTo>
                    <a:pt x="33" y="95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9" y="94"/>
                  </a:lnTo>
                  <a:lnTo>
                    <a:pt x="41" y="93"/>
                  </a:lnTo>
                  <a:lnTo>
                    <a:pt x="42" y="95"/>
                  </a:lnTo>
                  <a:close/>
                  <a:moveTo>
                    <a:pt x="118" y="97"/>
                  </a:moveTo>
                  <a:lnTo>
                    <a:pt x="118" y="98"/>
                  </a:lnTo>
                  <a:lnTo>
                    <a:pt x="116" y="98"/>
                  </a:lnTo>
                  <a:lnTo>
                    <a:pt x="113" y="99"/>
                  </a:lnTo>
                  <a:lnTo>
                    <a:pt x="111" y="99"/>
                  </a:lnTo>
                  <a:lnTo>
                    <a:pt x="112" y="98"/>
                  </a:lnTo>
                  <a:lnTo>
                    <a:pt x="114" y="96"/>
                  </a:lnTo>
                  <a:lnTo>
                    <a:pt x="115" y="94"/>
                  </a:lnTo>
                  <a:lnTo>
                    <a:pt x="111" y="92"/>
                  </a:lnTo>
                  <a:lnTo>
                    <a:pt x="109" y="87"/>
                  </a:lnTo>
                  <a:lnTo>
                    <a:pt x="107" y="85"/>
                  </a:lnTo>
                  <a:lnTo>
                    <a:pt x="106" y="83"/>
                  </a:lnTo>
                  <a:lnTo>
                    <a:pt x="104" y="81"/>
                  </a:lnTo>
                  <a:lnTo>
                    <a:pt x="104" y="79"/>
                  </a:lnTo>
                  <a:lnTo>
                    <a:pt x="105" y="79"/>
                  </a:lnTo>
                  <a:lnTo>
                    <a:pt x="107" y="80"/>
                  </a:lnTo>
                  <a:lnTo>
                    <a:pt x="110" y="88"/>
                  </a:lnTo>
                  <a:lnTo>
                    <a:pt x="111" y="88"/>
                  </a:lnTo>
                  <a:lnTo>
                    <a:pt x="118" y="97"/>
                  </a:lnTo>
                  <a:close/>
                  <a:moveTo>
                    <a:pt x="52" y="68"/>
                  </a:moveTo>
                  <a:lnTo>
                    <a:pt x="48" y="69"/>
                  </a:lnTo>
                  <a:lnTo>
                    <a:pt x="46" y="68"/>
                  </a:lnTo>
                  <a:lnTo>
                    <a:pt x="46" y="68"/>
                  </a:lnTo>
                  <a:lnTo>
                    <a:pt x="47" y="67"/>
                  </a:lnTo>
                  <a:lnTo>
                    <a:pt x="49" y="66"/>
                  </a:lnTo>
                  <a:lnTo>
                    <a:pt x="53" y="66"/>
                  </a:lnTo>
                  <a:lnTo>
                    <a:pt x="55" y="67"/>
                  </a:lnTo>
                  <a:lnTo>
                    <a:pt x="55" y="67"/>
                  </a:lnTo>
                  <a:lnTo>
                    <a:pt x="52" y="68"/>
                  </a:lnTo>
                  <a:close/>
                  <a:moveTo>
                    <a:pt x="40" y="79"/>
                  </a:moveTo>
                  <a:lnTo>
                    <a:pt x="39" y="83"/>
                  </a:lnTo>
                  <a:lnTo>
                    <a:pt x="40" y="86"/>
                  </a:lnTo>
                  <a:lnTo>
                    <a:pt x="39" y="87"/>
                  </a:lnTo>
                  <a:lnTo>
                    <a:pt x="36" y="90"/>
                  </a:lnTo>
                  <a:lnTo>
                    <a:pt x="35" y="91"/>
                  </a:lnTo>
                  <a:lnTo>
                    <a:pt x="32" y="92"/>
                  </a:lnTo>
                  <a:lnTo>
                    <a:pt x="30" y="93"/>
                  </a:lnTo>
                  <a:lnTo>
                    <a:pt x="29" y="91"/>
                  </a:lnTo>
                  <a:lnTo>
                    <a:pt x="27" y="89"/>
                  </a:lnTo>
                  <a:lnTo>
                    <a:pt x="27" y="86"/>
                  </a:lnTo>
                  <a:lnTo>
                    <a:pt x="25" y="87"/>
                  </a:lnTo>
                  <a:lnTo>
                    <a:pt x="23" y="87"/>
                  </a:lnTo>
                  <a:lnTo>
                    <a:pt x="20" y="85"/>
                  </a:lnTo>
                  <a:lnTo>
                    <a:pt x="17" y="82"/>
                  </a:lnTo>
                  <a:lnTo>
                    <a:pt x="20" y="81"/>
                  </a:lnTo>
                  <a:lnTo>
                    <a:pt x="21" y="83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3" y="79"/>
                  </a:lnTo>
                  <a:lnTo>
                    <a:pt x="22" y="78"/>
                  </a:lnTo>
                  <a:lnTo>
                    <a:pt x="26" y="71"/>
                  </a:lnTo>
                  <a:lnTo>
                    <a:pt x="27" y="68"/>
                  </a:lnTo>
                  <a:lnTo>
                    <a:pt x="25" y="62"/>
                  </a:lnTo>
                  <a:lnTo>
                    <a:pt x="27" y="62"/>
                  </a:lnTo>
                  <a:lnTo>
                    <a:pt x="30" y="63"/>
                  </a:lnTo>
                  <a:lnTo>
                    <a:pt x="32" y="66"/>
                  </a:lnTo>
                  <a:lnTo>
                    <a:pt x="33" y="68"/>
                  </a:lnTo>
                  <a:lnTo>
                    <a:pt x="34" y="71"/>
                  </a:lnTo>
                  <a:lnTo>
                    <a:pt x="37" y="76"/>
                  </a:lnTo>
                  <a:lnTo>
                    <a:pt x="40" y="79"/>
                  </a:lnTo>
                  <a:close/>
                  <a:moveTo>
                    <a:pt x="75" y="51"/>
                  </a:moveTo>
                  <a:lnTo>
                    <a:pt x="80" y="56"/>
                  </a:lnTo>
                  <a:lnTo>
                    <a:pt x="85" y="57"/>
                  </a:lnTo>
                  <a:lnTo>
                    <a:pt x="89" y="62"/>
                  </a:lnTo>
                  <a:lnTo>
                    <a:pt x="91" y="63"/>
                  </a:lnTo>
                  <a:lnTo>
                    <a:pt x="92" y="65"/>
                  </a:lnTo>
                  <a:lnTo>
                    <a:pt x="91" y="73"/>
                  </a:lnTo>
                  <a:lnTo>
                    <a:pt x="90" y="77"/>
                  </a:lnTo>
                  <a:lnTo>
                    <a:pt x="90" y="81"/>
                  </a:lnTo>
                  <a:lnTo>
                    <a:pt x="89" y="80"/>
                  </a:lnTo>
                  <a:lnTo>
                    <a:pt x="88" y="78"/>
                  </a:lnTo>
                  <a:lnTo>
                    <a:pt x="86" y="76"/>
                  </a:lnTo>
                  <a:lnTo>
                    <a:pt x="85" y="75"/>
                  </a:lnTo>
                  <a:lnTo>
                    <a:pt x="89" y="75"/>
                  </a:lnTo>
                  <a:lnTo>
                    <a:pt x="89" y="71"/>
                  </a:lnTo>
                  <a:lnTo>
                    <a:pt x="91" y="68"/>
                  </a:lnTo>
                  <a:lnTo>
                    <a:pt x="90" y="65"/>
                  </a:lnTo>
                  <a:lnTo>
                    <a:pt x="86" y="61"/>
                  </a:lnTo>
                  <a:lnTo>
                    <a:pt x="83" y="57"/>
                  </a:lnTo>
                  <a:lnTo>
                    <a:pt x="80" y="57"/>
                  </a:lnTo>
                  <a:lnTo>
                    <a:pt x="75" y="54"/>
                  </a:lnTo>
                  <a:lnTo>
                    <a:pt x="73" y="53"/>
                  </a:lnTo>
                  <a:lnTo>
                    <a:pt x="70" y="54"/>
                  </a:lnTo>
                  <a:lnTo>
                    <a:pt x="72" y="52"/>
                  </a:lnTo>
                  <a:lnTo>
                    <a:pt x="72" y="49"/>
                  </a:lnTo>
                  <a:lnTo>
                    <a:pt x="73" y="49"/>
                  </a:lnTo>
                  <a:lnTo>
                    <a:pt x="75" y="51"/>
                  </a:lnTo>
                  <a:close/>
                  <a:moveTo>
                    <a:pt x="16" y="8"/>
                  </a:moveTo>
                  <a:lnTo>
                    <a:pt x="20" y="8"/>
                  </a:lnTo>
                  <a:lnTo>
                    <a:pt x="22" y="8"/>
                  </a:lnTo>
                  <a:lnTo>
                    <a:pt x="23" y="8"/>
                  </a:lnTo>
                  <a:lnTo>
                    <a:pt x="29" y="8"/>
                  </a:lnTo>
                  <a:lnTo>
                    <a:pt x="33" y="7"/>
                  </a:lnTo>
                  <a:lnTo>
                    <a:pt x="34" y="9"/>
                  </a:lnTo>
                  <a:lnTo>
                    <a:pt x="34" y="10"/>
                  </a:lnTo>
                  <a:lnTo>
                    <a:pt x="24" y="11"/>
                  </a:lnTo>
                  <a:lnTo>
                    <a:pt x="15" y="13"/>
                  </a:lnTo>
                  <a:lnTo>
                    <a:pt x="10" y="15"/>
                  </a:lnTo>
                  <a:lnTo>
                    <a:pt x="7" y="16"/>
                  </a:lnTo>
                  <a:lnTo>
                    <a:pt x="6" y="15"/>
                  </a:lnTo>
                  <a:lnTo>
                    <a:pt x="0" y="9"/>
                  </a:lnTo>
                  <a:lnTo>
                    <a:pt x="1" y="10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2" y="5"/>
                  </a:lnTo>
                  <a:lnTo>
                    <a:pt x="16" y="8"/>
                  </a:lnTo>
                  <a:close/>
                  <a:moveTo>
                    <a:pt x="57" y="36"/>
                  </a:moveTo>
                  <a:lnTo>
                    <a:pt x="56" y="37"/>
                  </a:lnTo>
                  <a:lnTo>
                    <a:pt x="53" y="34"/>
                  </a:lnTo>
                  <a:lnTo>
                    <a:pt x="50" y="32"/>
                  </a:lnTo>
                  <a:lnTo>
                    <a:pt x="54" y="30"/>
                  </a:lnTo>
                  <a:lnTo>
                    <a:pt x="56" y="28"/>
                  </a:lnTo>
                  <a:lnTo>
                    <a:pt x="55" y="23"/>
                  </a:lnTo>
                  <a:lnTo>
                    <a:pt x="57" y="21"/>
                  </a:lnTo>
                  <a:lnTo>
                    <a:pt x="56" y="18"/>
                  </a:lnTo>
                  <a:lnTo>
                    <a:pt x="57" y="16"/>
                  </a:lnTo>
                  <a:lnTo>
                    <a:pt x="56" y="13"/>
                  </a:lnTo>
                  <a:lnTo>
                    <a:pt x="53" y="12"/>
                  </a:lnTo>
                  <a:lnTo>
                    <a:pt x="47" y="4"/>
                  </a:lnTo>
                  <a:lnTo>
                    <a:pt x="38" y="2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8" y="0"/>
                  </a:lnTo>
                  <a:lnTo>
                    <a:pt x="42" y="1"/>
                  </a:lnTo>
                  <a:lnTo>
                    <a:pt x="47" y="1"/>
                  </a:lnTo>
                  <a:lnTo>
                    <a:pt x="49" y="4"/>
                  </a:lnTo>
                  <a:lnTo>
                    <a:pt x="52" y="7"/>
                  </a:lnTo>
                  <a:lnTo>
                    <a:pt x="54" y="8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5" y="11"/>
                  </a:lnTo>
                  <a:lnTo>
                    <a:pt x="58" y="12"/>
                  </a:lnTo>
                  <a:lnTo>
                    <a:pt x="61" y="15"/>
                  </a:lnTo>
                  <a:lnTo>
                    <a:pt x="62" y="22"/>
                  </a:lnTo>
                  <a:lnTo>
                    <a:pt x="58" y="25"/>
                  </a:lnTo>
                  <a:lnTo>
                    <a:pt x="57" y="35"/>
                  </a:lnTo>
                  <a:lnTo>
                    <a:pt x="57" y="3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3" name="Freeform 1189">
              <a:extLst>
                <a:ext uri="{FF2B5EF4-FFF2-40B4-BE49-F238E27FC236}">
                  <a16:creationId xmlns:a16="http://schemas.microsoft.com/office/drawing/2014/main" id="{BE48336E-962E-BB2B-8BAE-42F5CD953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349" y="9083551"/>
              <a:ext cx="27474" cy="16487"/>
            </a:xfrm>
            <a:custGeom>
              <a:avLst/>
              <a:gdLst>
                <a:gd name="T0" fmla="*/ 20 w 22"/>
                <a:gd name="T1" fmla="*/ 5 h 14"/>
                <a:gd name="T2" fmla="*/ 19 w 22"/>
                <a:gd name="T3" fmla="*/ 7 h 14"/>
                <a:gd name="T4" fmla="*/ 16 w 22"/>
                <a:gd name="T5" fmla="*/ 12 h 14"/>
                <a:gd name="T6" fmla="*/ 9 w 22"/>
                <a:gd name="T7" fmla="*/ 13 h 14"/>
                <a:gd name="T8" fmla="*/ 0 w 22"/>
                <a:gd name="T9" fmla="*/ 13 h 14"/>
                <a:gd name="T10" fmla="*/ 0 w 22"/>
                <a:gd name="T11" fmla="*/ 12 h 14"/>
                <a:gd name="T12" fmla="*/ 0 w 22"/>
                <a:gd name="T13" fmla="*/ 11 h 14"/>
                <a:gd name="T14" fmla="*/ 0 w 22"/>
                <a:gd name="T15" fmla="*/ 9 h 14"/>
                <a:gd name="T16" fmla="*/ 0 w 22"/>
                <a:gd name="T17" fmla="*/ 8 h 14"/>
                <a:gd name="T18" fmla="*/ 0 w 22"/>
                <a:gd name="T19" fmla="*/ 7 h 14"/>
                <a:gd name="T20" fmla="*/ 3 w 22"/>
                <a:gd name="T21" fmla="*/ 6 h 14"/>
                <a:gd name="T22" fmla="*/ 4 w 22"/>
                <a:gd name="T23" fmla="*/ 5 h 14"/>
                <a:gd name="T24" fmla="*/ 8 w 22"/>
                <a:gd name="T25" fmla="*/ 4 h 14"/>
                <a:gd name="T26" fmla="*/ 12 w 22"/>
                <a:gd name="T27" fmla="*/ 6 h 14"/>
                <a:gd name="T28" fmla="*/ 14 w 22"/>
                <a:gd name="T29" fmla="*/ 6 h 14"/>
                <a:gd name="T30" fmla="*/ 17 w 22"/>
                <a:gd name="T31" fmla="*/ 4 h 14"/>
                <a:gd name="T32" fmla="*/ 20 w 22"/>
                <a:gd name="T33" fmla="*/ 0 h 14"/>
                <a:gd name="T34" fmla="*/ 21 w 22"/>
                <a:gd name="T35" fmla="*/ 1 h 14"/>
                <a:gd name="T36" fmla="*/ 20 w 22"/>
                <a:gd name="T37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14">
                  <a:moveTo>
                    <a:pt x="20" y="5"/>
                  </a:moveTo>
                  <a:lnTo>
                    <a:pt x="19" y="7"/>
                  </a:lnTo>
                  <a:lnTo>
                    <a:pt x="16" y="12"/>
                  </a:lnTo>
                  <a:lnTo>
                    <a:pt x="9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7"/>
                  </a:lnTo>
                  <a:lnTo>
                    <a:pt x="3" y="6"/>
                  </a:lnTo>
                  <a:lnTo>
                    <a:pt x="4" y="5"/>
                  </a:lnTo>
                  <a:lnTo>
                    <a:pt x="8" y="4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7" y="4"/>
                  </a:lnTo>
                  <a:lnTo>
                    <a:pt x="20" y="0"/>
                  </a:lnTo>
                  <a:lnTo>
                    <a:pt x="21" y="1"/>
                  </a:lnTo>
                  <a:lnTo>
                    <a:pt x="20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4" name="Freeform 1190">
              <a:extLst>
                <a:ext uri="{FF2B5EF4-FFF2-40B4-BE49-F238E27FC236}">
                  <a16:creationId xmlns:a16="http://schemas.microsoft.com/office/drawing/2014/main" id="{14673EEF-C64D-3BCA-898C-AF1B2D044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5330" y="9072561"/>
              <a:ext cx="5493" cy="5497"/>
            </a:xfrm>
            <a:custGeom>
              <a:avLst/>
              <a:gdLst>
                <a:gd name="T0" fmla="*/ 5 w 6"/>
                <a:gd name="T1" fmla="*/ 1 h 4"/>
                <a:gd name="T2" fmla="*/ 1 w 6"/>
                <a:gd name="T3" fmla="*/ 3 h 4"/>
                <a:gd name="T4" fmla="*/ 0 w 6"/>
                <a:gd name="T5" fmla="*/ 1 h 4"/>
                <a:gd name="T6" fmla="*/ 2 w 6"/>
                <a:gd name="T7" fmla="*/ 0 h 4"/>
                <a:gd name="T8" fmla="*/ 5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5" y="1"/>
                  </a:move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5" name="Freeform 1191">
              <a:extLst>
                <a:ext uri="{FF2B5EF4-FFF2-40B4-BE49-F238E27FC236}">
                  <a16:creationId xmlns:a16="http://schemas.microsoft.com/office/drawing/2014/main" id="{C4B99791-A2C9-2AC4-6F34-7979DB508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5330" y="9034096"/>
              <a:ext cx="16484" cy="5493"/>
            </a:xfrm>
            <a:custGeom>
              <a:avLst/>
              <a:gdLst>
                <a:gd name="T0" fmla="*/ 4 w 15"/>
                <a:gd name="T1" fmla="*/ 1 h 6"/>
                <a:gd name="T2" fmla="*/ 6 w 15"/>
                <a:gd name="T3" fmla="*/ 1 h 6"/>
                <a:gd name="T4" fmla="*/ 7 w 15"/>
                <a:gd name="T5" fmla="*/ 1 h 6"/>
                <a:gd name="T6" fmla="*/ 10 w 15"/>
                <a:gd name="T7" fmla="*/ 3 h 6"/>
                <a:gd name="T8" fmla="*/ 13 w 15"/>
                <a:gd name="T9" fmla="*/ 4 h 6"/>
                <a:gd name="T10" fmla="*/ 14 w 15"/>
                <a:gd name="T11" fmla="*/ 4 h 6"/>
                <a:gd name="T12" fmla="*/ 12 w 15"/>
                <a:gd name="T13" fmla="*/ 5 h 6"/>
                <a:gd name="T14" fmla="*/ 9 w 15"/>
                <a:gd name="T15" fmla="*/ 3 h 6"/>
                <a:gd name="T16" fmla="*/ 6 w 15"/>
                <a:gd name="T17" fmla="*/ 3 h 6"/>
                <a:gd name="T18" fmla="*/ 2 w 15"/>
                <a:gd name="T19" fmla="*/ 3 h 6"/>
                <a:gd name="T20" fmla="*/ 0 w 15"/>
                <a:gd name="T21" fmla="*/ 3 h 6"/>
                <a:gd name="T22" fmla="*/ 1 w 15"/>
                <a:gd name="T23" fmla="*/ 0 h 6"/>
                <a:gd name="T24" fmla="*/ 4 w 15"/>
                <a:gd name="T2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4" y="1"/>
                  </a:moveTo>
                  <a:lnTo>
                    <a:pt x="6" y="1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2" y="5"/>
                  </a:lnTo>
                  <a:lnTo>
                    <a:pt x="9" y="3"/>
                  </a:lnTo>
                  <a:lnTo>
                    <a:pt x="6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1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6" name="Freeform 1192">
              <a:extLst>
                <a:ext uri="{FF2B5EF4-FFF2-40B4-BE49-F238E27FC236}">
                  <a16:creationId xmlns:a16="http://schemas.microsoft.com/office/drawing/2014/main" id="{4BE3FB45-BCDA-B8E0-5622-610EB1324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369" y="9017609"/>
              <a:ext cx="16484" cy="27478"/>
            </a:xfrm>
            <a:custGeom>
              <a:avLst/>
              <a:gdLst>
                <a:gd name="T0" fmla="*/ 1 w 15"/>
                <a:gd name="T1" fmla="*/ 19 h 20"/>
                <a:gd name="T2" fmla="*/ 0 w 15"/>
                <a:gd name="T3" fmla="*/ 19 h 20"/>
                <a:gd name="T4" fmla="*/ 0 w 15"/>
                <a:gd name="T5" fmla="*/ 17 h 20"/>
                <a:gd name="T6" fmla="*/ 5 w 15"/>
                <a:gd name="T7" fmla="*/ 14 h 20"/>
                <a:gd name="T8" fmla="*/ 7 w 15"/>
                <a:gd name="T9" fmla="*/ 12 h 20"/>
                <a:gd name="T10" fmla="*/ 8 w 15"/>
                <a:gd name="T11" fmla="*/ 11 h 20"/>
                <a:gd name="T12" fmla="*/ 9 w 15"/>
                <a:gd name="T13" fmla="*/ 10 h 20"/>
                <a:gd name="T14" fmla="*/ 11 w 15"/>
                <a:gd name="T15" fmla="*/ 9 h 20"/>
                <a:gd name="T16" fmla="*/ 11 w 15"/>
                <a:gd name="T17" fmla="*/ 8 h 20"/>
                <a:gd name="T18" fmla="*/ 11 w 15"/>
                <a:gd name="T19" fmla="*/ 6 h 20"/>
                <a:gd name="T20" fmla="*/ 9 w 15"/>
                <a:gd name="T21" fmla="*/ 4 h 20"/>
                <a:gd name="T22" fmla="*/ 9 w 15"/>
                <a:gd name="T23" fmla="*/ 2 h 20"/>
                <a:gd name="T24" fmla="*/ 10 w 15"/>
                <a:gd name="T25" fmla="*/ 1 h 20"/>
                <a:gd name="T26" fmla="*/ 13 w 15"/>
                <a:gd name="T27" fmla="*/ 0 h 20"/>
                <a:gd name="T28" fmla="*/ 12 w 15"/>
                <a:gd name="T29" fmla="*/ 2 h 20"/>
                <a:gd name="T30" fmla="*/ 14 w 15"/>
                <a:gd name="T31" fmla="*/ 7 h 20"/>
                <a:gd name="T32" fmla="*/ 9 w 15"/>
                <a:gd name="T33" fmla="*/ 13 h 20"/>
                <a:gd name="T34" fmla="*/ 5 w 15"/>
                <a:gd name="T35" fmla="*/ 15 h 20"/>
                <a:gd name="T36" fmla="*/ 1 w 15"/>
                <a:gd name="T37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0">
                  <a:moveTo>
                    <a:pt x="1" y="19"/>
                  </a:moveTo>
                  <a:lnTo>
                    <a:pt x="0" y="19"/>
                  </a:lnTo>
                  <a:lnTo>
                    <a:pt x="0" y="17"/>
                  </a:lnTo>
                  <a:lnTo>
                    <a:pt x="5" y="14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9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0"/>
                  </a:lnTo>
                  <a:lnTo>
                    <a:pt x="12" y="2"/>
                  </a:lnTo>
                  <a:lnTo>
                    <a:pt x="14" y="7"/>
                  </a:lnTo>
                  <a:lnTo>
                    <a:pt x="9" y="13"/>
                  </a:lnTo>
                  <a:lnTo>
                    <a:pt x="5" y="15"/>
                  </a:lnTo>
                  <a:lnTo>
                    <a:pt x="1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7" name="Freeform 1193">
              <a:extLst>
                <a:ext uri="{FF2B5EF4-FFF2-40B4-BE49-F238E27FC236}">
                  <a16:creationId xmlns:a16="http://schemas.microsoft.com/office/drawing/2014/main" id="{B64FC190-7002-55CD-8423-F5215F57A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5872" y="9017609"/>
              <a:ext cx="10990" cy="10990"/>
            </a:xfrm>
            <a:custGeom>
              <a:avLst/>
              <a:gdLst>
                <a:gd name="T0" fmla="*/ 8 w 10"/>
                <a:gd name="T1" fmla="*/ 4 h 7"/>
                <a:gd name="T2" fmla="*/ 9 w 10"/>
                <a:gd name="T3" fmla="*/ 5 h 7"/>
                <a:gd name="T4" fmla="*/ 7 w 10"/>
                <a:gd name="T5" fmla="*/ 6 h 7"/>
                <a:gd name="T6" fmla="*/ 3 w 10"/>
                <a:gd name="T7" fmla="*/ 4 h 7"/>
                <a:gd name="T8" fmla="*/ 2 w 10"/>
                <a:gd name="T9" fmla="*/ 5 h 7"/>
                <a:gd name="T10" fmla="*/ 0 w 10"/>
                <a:gd name="T11" fmla="*/ 3 h 7"/>
                <a:gd name="T12" fmla="*/ 0 w 10"/>
                <a:gd name="T13" fmla="*/ 1 h 7"/>
                <a:gd name="T14" fmla="*/ 0 w 10"/>
                <a:gd name="T15" fmla="*/ 0 h 7"/>
                <a:gd name="T16" fmla="*/ 3 w 10"/>
                <a:gd name="T17" fmla="*/ 1 h 7"/>
                <a:gd name="T18" fmla="*/ 5 w 10"/>
                <a:gd name="T19" fmla="*/ 3 h 7"/>
                <a:gd name="T20" fmla="*/ 8 w 10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7">
                  <a:moveTo>
                    <a:pt x="8" y="4"/>
                  </a:moveTo>
                  <a:lnTo>
                    <a:pt x="9" y="5"/>
                  </a:lnTo>
                  <a:lnTo>
                    <a:pt x="7" y="6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1"/>
                  </a:lnTo>
                  <a:lnTo>
                    <a:pt x="5" y="3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8" name="Freeform 1194">
              <a:extLst>
                <a:ext uri="{FF2B5EF4-FFF2-40B4-BE49-F238E27FC236}">
                  <a16:creationId xmlns:a16="http://schemas.microsoft.com/office/drawing/2014/main" id="{9F1F9292-5EDD-98AC-B463-6B6F25165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407" y="8979144"/>
              <a:ext cx="21981" cy="38465"/>
            </a:xfrm>
            <a:custGeom>
              <a:avLst/>
              <a:gdLst>
                <a:gd name="T0" fmla="*/ 15 w 16"/>
                <a:gd name="T1" fmla="*/ 27 h 29"/>
                <a:gd name="T2" fmla="*/ 15 w 16"/>
                <a:gd name="T3" fmla="*/ 28 h 29"/>
                <a:gd name="T4" fmla="*/ 11 w 16"/>
                <a:gd name="T5" fmla="*/ 21 h 29"/>
                <a:gd name="T6" fmla="*/ 6 w 16"/>
                <a:gd name="T7" fmla="*/ 19 h 29"/>
                <a:gd name="T8" fmla="*/ 3 w 16"/>
                <a:gd name="T9" fmla="*/ 18 h 29"/>
                <a:gd name="T10" fmla="*/ 4 w 16"/>
                <a:gd name="T11" fmla="*/ 16 h 29"/>
                <a:gd name="T12" fmla="*/ 6 w 16"/>
                <a:gd name="T13" fmla="*/ 16 h 29"/>
                <a:gd name="T14" fmla="*/ 6 w 16"/>
                <a:gd name="T15" fmla="*/ 14 h 29"/>
                <a:gd name="T16" fmla="*/ 5 w 16"/>
                <a:gd name="T17" fmla="*/ 11 h 29"/>
                <a:gd name="T18" fmla="*/ 3 w 16"/>
                <a:gd name="T19" fmla="*/ 7 h 29"/>
                <a:gd name="T20" fmla="*/ 1 w 16"/>
                <a:gd name="T21" fmla="*/ 4 h 29"/>
                <a:gd name="T22" fmla="*/ 1 w 16"/>
                <a:gd name="T23" fmla="*/ 3 h 29"/>
                <a:gd name="T24" fmla="*/ 0 w 16"/>
                <a:gd name="T25" fmla="*/ 0 h 29"/>
                <a:gd name="T26" fmla="*/ 4 w 16"/>
                <a:gd name="T27" fmla="*/ 4 h 29"/>
                <a:gd name="T28" fmla="*/ 5 w 16"/>
                <a:gd name="T29" fmla="*/ 8 h 29"/>
                <a:gd name="T30" fmla="*/ 7 w 16"/>
                <a:gd name="T31" fmla="*/ 12 h 29"/>
                <a:gd name="T32" fmla="*/ 9 w 16"/>
                <a:gd name="T33" fmla="*/ 18 h 29"/>
                <a:gd name="T34" fmla="*/ 12 w 16"/>
                <a:gd name="T35" fmla="*/ 20 h 29"/>
                <a:gd name="T36" fmla="*/ 15 w 16"/>
                <a:gd name="T37" fmla="*/ 23 h 29"/>
                <a:gd name="T38" fmla="*/ 15 w 16"/>
                <a:gd name="T39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29">
                  <a:moveTo>
                    <a:pt x="15" y="27"/>
                  </a:moveTo>
                  <a:lnTo>
                    <a:pt x="15" y="28"/>
                  </a:lnTo>
                  <a:lnTo>
                    <a:pt x="11" y="21"/>
                  </a:lnTo>
                  <a:lnTo>
                    <a:pt x="6" y="19"/>
                  </a:lnTo>
                  <a:lnTo>
                    <a:pt x="3" y="18"/>
                  </a:lnTo>
                  <a:lnTo>
                    <a:pt x="4" y="16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3" y="7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4" y="4"/>
                  </a:lnTo>
                  <a:lnTo>
                    <a:pt x="5" y="8"/>
                  </a:lnTo>
                  <a:lnTo>
                    <a:pt x="7" y="12"/>
                  </a:lnTo>
                  <a:lnTo>
                    <a:pt x="9" y="18"/>
                  </a:lnTo>
                  <a:lnTo>
                    <a:pt x="12" y="20"/>
                  </a:lnTo>
                  <a:lnTo>
                    <a:pt x="15" y="23"/>
                  </a:lnTo>
                  <a:lnTo>
                    <a:pt x="15" y="2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19" name="Freeform 1195">
              <a:extLst>
                <a:ext uri="{FF2B5EF4-FFF2-40B4-BE49-F238E27FC236}">
                  <a16:creationId xmlns:a16="http://schemas.microsoft.com/office/drawing/2014/main" id="{41AD4EF9-DCA3-0BD2-680F-1A9D1D632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9929" y="8979144"/>
              <a:ext cx="16487" cy="10990"/>
            </a:xfrm>
            <a:custGeom>
              <a:avLst/>
              <a:gdLst>
                <a:gd name="T0" fmla="*/ 12 w 13"/>
                <a:gd name="T1" fmla="*/ 8 h 9"/>
                <a:gd name="T2" fmla="*/ 11 w 13"/>
                <a:gd name="T3" fmla="*/ 8 h 9"/>
                <a:gd name="T4" fmla="*/ 8 w 13"/>
                <a:gd name="T5" fmla="*/ 7 h 9"/>
                <a:gd name="T6" fmla="*/ 3 w 13"/>
                <a:gd name="T7" fmla="*/ 3 h 9"/>
                <a:gd name="T8" fmla="*/ 0 w 13"/>
                <a:gd name="T9" fmla="*/ 2 h 9"/>
                <a:gd name="T10" fmla="*/ 1 w 13"/>
                <a:gd name="T11" fmla="*/ 0 h 9"/>
                <a:gd name="T12" fmla="*/ 3 w 13"/>
                <a:gd name="T13" fmla="*/ 1 h 9"/>
                <a:gd name="T14" fmla="*/ 8 w 13"/>
                <a:gd name="T15" fmla="*/ 5 h 9"/>
                <a:gd name="T16" fmla="*/ 10 w 13"/>
                <a:gd name="T17" fmla="*/ 7 h 9"/>
                <a:gd name="T18" fmla="*/ 12 w 13"/>
                <a:gd name="T1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9">
                  <a:moveTo>
                    <a:pt x="12" y="8"/>
                  </a:moveTo>
                  <a:lnTo>
                    <a:pt x="11" y="8"/>
                  </a:lnTo>
                  <a:lnTo>
                    <a:pt x="8" y="7"/>
                  </a:lnTo>
                  <a:lnTo>
                    <a:pt x="3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3" y="1"/>
                  </a:lnTo>
                  <a:lnTo>
                    <a:pt x="8" y="5"/>
                  </a:lnTo>
                  <a:lnTo>
                    <a:pt x="10" y="7"/>
                  </a:lnTo>
                  <a:lnTo>
                    <a:pt x="1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0" name="Freeform 1196">
              <a:extLst>
                <a:ext uri="{FF2B5EF4-FFF2-40B4-BE49-F238E27FC236}">
                  <a16:creationId xmlns:a16="http://schemas.microsoft.com/office/drawing/2014/main" id="{36D82AE0-3ADD-92AF-3EB5-997669718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378" y="8962657"/>
              <a:ext cx="5493" cy="10990"/>
            </a:xfrm>
            <a:custGeom>
              <a:avLst/>
              <a:gdLst>
                <a:gd name="T0" fmla="*/ 5 w 6"/>
                <a:gd name="T1" fmla="*/ 2 h 7"/>
                <a:gd name="T2" fmla="*/ 2 w 6"/>
                <a:gd name="T3" fmla="*/ 6 h 7"/>
                <a:gd name="T4" fmla="*/ 0 w 6"/>
                <a:gd name="T5" fmla="*/ 5 h 7"/>
                <a:gd name="T6" fmla="*/ 2 w 6"/>
                <a:gd name="T7" fmla="*/ 1 h 7"/>
                <a:gd name="T8" fmla="*/ 3 w 6"/>
                <a:gd name="T9" fmla="*/ 0 h 7"/>
                <a:gd name="T10" fmla="*/ 4 w 6"/>
                <a:gd name="T11" fmla="*/ 0 h 7"/>
                <a:gd name="T12" fmla="*/ 5 w 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5" y="2"/>
                  </a:moveTo>
                  <a:lnTo>
                    <a:pt x="2" y="6"/>
                  </a:lnTo>
                  <a:lnTo>
                    <a:pt x="0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1" name="Freeform 1197">
              <a:extLst>
                <a:ext uri="{FF2B5EF4-FFF2-40B4-BE49-F238E27FC236}">
                  <a16:creationId xmlns:a16="http://schemas.microsoft.com/office/drawing/2014/main" id="{A42CAF7C-9FA5-6CB3-A07A-17EA4BD12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997" y="8951667"/>
              <a:ext cx="21981" cy="27478"/>
            </a:xfrm>
            <a:custGeom>
              <a:avLst/>
              <a:gdLst>
                <a:gd name="T0" fmla="*/ 11 w 17"/>
                <a:gd name="T1" fmla="*/ 2 h 20"/>
                <a:gd name="T2" fmla="*/ 11 w 17"/>
                <a:gd name="T3" fmla="*/ 3 h 20"/>
                <a:gd name="T4" fmla="*/ 8 w 17"/>
                <a:gd name="T5" fmla="*/ 5 h 20"/>
                <a:gd name="T6" fmla="*/ 11 w 17"/>
                <a:gd name="T7" fmla="*/ 6 h 20"/>
                <a:gd name="T8" fmla="*/ 13 w 17"/>
                <a:gd name="T9" fmla="*/ 3 h 20"/>
                <a:gd name="T10" fmla="*/ 15 w 17"/>
                <a:gd name="T11" fmla="*/ 6 h 20"/>
                <a:gd name="T12" fmla="*/ 16 w 17"/>
                <a:gd name="T13" fmla="*/ 11 h 20"/>
                <a:gd name="T14" fmla="*/ 15 w 17"/>
                <a:gd name="T15" fmla="*/ 12 h 20"/>
                <a:gd name="T16" fmla="*/ 16 w 17"/>
                <a:gd name="T17" fmla="*/ 13 h 20"/>
                <a:gd name="T18" fmla="*/ 16 w 17"/>
                <a:gd name="T19" fmla="*/ 14 h 20"/>
                <a:gd name="T20" fmla="*/ 16 w 17"/>
                <a:gd name="T21" fmla="*/ 15 h 20"/>
                <a:gd name="T22" fmla="*/ 14 w 17"/>
                <a:gd name="T23" fmla="*/ 19 h 20"/>
                <a:gd name="T24" fmla="*/ 8 w 17"/>
                <a:gd name="T25" fmla="*/ 19 h 20"/>
                <a:gd name="T26" fmla="*/ 8 w 17"/>
                <a:gd name="T27" fmla="*/ 15 h 20"/>
                <a:gd name="T28" fmla="*/ 6 w 17"/>
                <a:gd name="T29" fmla="*/ 15 h 20"/>
                <a:gd name="T30" fmla="*/ 5 w 17"/>
                <a:gd name="T31" fmla="*/ 9 h 20"/>
                <a:gd name="T32" fmla="*/ 3 w 17"/>
                <a:gd name="T33" fmla="*/ 7 h 20"/>
                <a:gd name="T34" fmla="*/ 0 w 17"/>
                <a:gd name="T35" fmla="*/ 3 h 20"/>
                <a:gd name="T36" fmla="*/ 2 w 17"/>
                <a:gd name="T37" fmla="*/ 2 h 20"/>
                <a:gd name="T38" fmla="*/ 4 w 17"/>
                <a:gd name="T39" fmla="*/ 2 h 20"/>
                <a:gd name="T40" fmla="*/ 5 w 17"/>
                <a:gd name="T41" fmla="*/ 2 h 20"/>
                <a:gd name="T42" fmla="*/ 8 w 17"/>
                <a:gd name="T43" fmla="*/ 1 h 20"/>
                <a:gd name="T44" fmla="*/ 10 w 17"/>
                <a:gd name="T45" fmla="*/ 0 h 20"/>
                <a:gd name="T46" fmla="*/ 11 w 17"/>
                <a:gd name="T4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" h="20">
                  <a:moveTo>
                    <a:pt x="11" y="2"/>
                  </a:moveTo>
                  <a:lnTo>
                    <a:pt x="11" y="3"/>
                  </a:lnTo>
                  <a:lnTo>
                    <a:pt x="8" y="5"/>
                  </a:lnTo>
                  <a:lnTo>
                    <a:pt x="11" y="6"/>
                  </a:lnTo>
                  <a:lnTo>
                    <a:pt x="13" y="3"/>
                  </a:lnTo>
                  <a:lnTo>
                    <a:pt x="15" y="6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6" y="15"/>
                  </a:lnTo>
                  <a:lnTo>
                    <a:pt x="14" y="19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6" y="15"/>
                  </a:lnTo>
                  <a:lnTo>
                    <a:pt x="5" y="9"/>
                  </a:lnTo>
                  <a:lnTo>
                    <a:pt x="3" y="7"/>
                  </a:lnTo>
                  <a:lnTo>
                    <a:pt x="0" y="3"/>
                  </a:lnTo>
                  <a:lnTo>
                    <a:pt x="2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2" name="Freeform 1198">
              <a:extLst>
                <a:ext uri="{FF2B5EF4-FFF2-40B4-BE49-F238E27FC236}">
                  <a16:creationId xmlns:a16="http://schemas.microsoft.com/office/drawing/2014/main" id="{D4A59F38-D2F4-FE5B-E802-459AE357A4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920" y="8935183"/>
              <a:ext cx="16487" cy="27474"/>
            </a:xfrm>
            <a:custGeom>
              <a:avLst/>
              <a:gdLst>
                <a:gd name="T0" fmla="*/ 14 w 15"/>
                <a:gd name="T1" fmla="*/ 18 h 21"/>
                <a:gd name="T2" fmla="*/ 14 w 15"/>
                <a:gd name="T3" fmla="*/ 19 h 21"/>
                <a:gd name="T4" fmla="*/ 12 w 15"/>
                <a:gd name="T5" fmla="*/ 19 h 21"/>
                <a:gd name="T6" fmla="*/ 9 w 15"/>
                <a:gd name="T7" fmla="*/ 20 h 21"/>
                <a:gd name="T8" fmla="*/ 7 w 15"/>
                <a:gd name="T9" fmla="*/ 20 h 21"/>
                <a:gd name="T10" fmla="*/ 8 w 15"/>
                <a:gd name="T11" fmla="*/ 19 h 21"/>
                <a:gd name="T12" fmla="*/ 10 w 15"/>
                <a:gd name="T13" fmla="*/ 17 h 21"/>
                <a:gd name="T14" fmla="*/ 11 w 15"/>
                <a:gd name="T15" fmla="*/ 15 h 21"/>
                <a:gd name="T16" fmla="*/ 7 w 15"/>
                <a:gd name="T17" fmla="*/ 13 h 21"/>
                <a:gd name="T18" fmla="*/ 5 w 15"/>
                <a:gd name="T19" fmla="*/ 8 h 21"/>
                <a:gd name="T20" fmla="*/ 3 w 15"/>
                <a:gd name="T21" fmla="*/ 6 h 21"/>
                <a:gd name="T22" fmla="*/ 2 w 15"/>
                <a:gd name="T23" fmla="*/ 4 h 21"/>
                <a:gd name="T24" fmla="*/ 0 w 15"/>
                <a:gd name="T25" fmla="*/ 2 h 21"/>
                <a:gd name="T26" fmla="*/ 0 w 15"/>
                <a:gd name="T27" fmla="*/ 0 h 21"/>
                <a:gd name="T28" fmla="*/ 1 w 15"/>
                <a:gd name="T29" fmla="*/ 0 h 21"/>
                <a:gd name="T30" fmla="*/ 3 w 15"/>
                <a:gd name="T31" fmla="*/ 1 h 21"/>
                <a:gd name="T32" fmla="*/ 6 w 15"/>
                <a:gd name="T33" fmla="*/ 9 h 21"/>
                <a:gd name="T34" fmla="*/ 7 w 15"/>
                <a:gd name="T35" fmla="*/ 9 h 21"/>
                <a:gd name="T36" fmla="*/ 14 w 15"/>
                <a:gd name="T37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1">
                  <a:moveTo>
                    <a:pt x="14" y="18"/>
                  </a:moveTo>
                  <a:lnTo>
                    <a:pt x="14" y="19"/>
                  </a:lnTo>
                  <a:lnTo>
                    <a:pt x="12" y="19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10" y="17"/>
                  </a:lnTo>
                  <a:lnTo>
                    <a:pt x="11" y="15"/>
                  </a:lnTo>
                  <a:lnTo>
                    <a:pt x="7" y="13"/>
                  </a:lnTo>
                  <a:lnTo>
                    <a:pt x="5" y="8"/>
                  </a:lnTo>
                  <a:lnTo>
                    <a:pt x="3" y="6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6" y="9"/>
                  </a:lnTo>
                  <a:lnTo>
                    <a:pt x="7" y="9"/>
                  </a:lnTo>
                  <a:lnTo>
                    <a:pt x="14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3" name="Freeform 1199">
              <a:extLst>
                <a:ext uri="{FF2B5EF4-FFF2-40B4-BE49-F238E27FC236}">
                  <a16:creationId xmlns:a16="http://schemas.microsoft.com/office/drawing/2014/main" id="{F0A75018-804A-B6A0-CC52-BA3CEF90E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484" y="8918695"/>
              <a:ext cx="10990" cy="5497"/>
            </a:xfrm>
            <a:custGeom>
              <a:avLst/>
              <a:gdLst>
                <a:gd name="T0" fmla="*/ 6 w 10"/>
                <a:gd name="T1" fmla="*/ 2 h 4"/>
                <a:gd name="T2" fmla="*/ 2 w 10"/>
                <a:gd name="T3" fmla="*/ 3 h 4"/>
                <a:gd name="T4" fmla="*/ 0 w 10"/>
                <a:gd name="T5" fmla="*/ 2 h 4"/>
                <a:gd name="T6" fmla="*/ 0 w 10"/>
                <a:gd name="T7" fmla="*/ 2 h 4"/>
                <a:gd name="T8" fmla="*/ 1 w 10"/>
                <a:gd name="T9" fmla="*/ 1 h 4"/>
                <a:gd name="T10" fmla="*/ 3 w 10"/>
                <a:gd name="T11" fmla="*/ 0 h 4"/>
                <a:gd name="T12" fmla="*/ 7 w 10"/>
                <a:gd name="T13" fmla="*/ 0 h 4"/>
                <a:gd name="T14" fmla="*/ 9 w 10"/>
                <a:gd name="T15" fmla="*/ 1 h 4"/>
                <a:gd name="T16" fmla="*/ 9 w 10"/>
                <a:gd name="T17" fmla="*/ 1 h 4"/>
                <a:gd name="T18" fmla="*/ 6 w 10"/>
                <a:gd name="T1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6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9" y="1"/>
                  </a:lnTo>
                  <a:lnTo>
                    <a:pt x="9" y="1"/>
                  </a:lnTo>
                  <a:lnTo>
                    <a:pt x="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4" name="Freeform 1200">
              <a:extLst>
                <a:ext uri="{FF2B5EF4-FFF2-40B4-BE49-F238E27FC236}">
                  <a16:creationId xmlns:a16="http://schemas.microsoft.com/office/drawing/2014/main" id="{B4B2B8AD-52A0-8D40-F44E-E4000EBBE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1016" y="8913202"/>
              <a:ext cx="27478" cy="38465"/>
            </a:xfrm>
            <a:custGeom>
              <a:avLst/>
              <a:gdLst>
                <a:gd name="T0" fmla="*/ 23 w 24"/>
                <a:gd name="T1" fmla="*/ 17 h 32"/>
                <a:gd name="T2" fmla="*/ 22 w 24"/>
                <a:gd name="T3" fmla="*/ 21 h 32"/>
                <a:gd name="T4" fmla="*/ 23 w 24"/>
                <a:gd name="T5" fmla="*/ 24 h 32"/>
                <a:gd name="T6" fmla="*/ 22 w 24"/>
                <a:gd name="T7" fmla="*/ 25 h 32"/>
                <a:gd name="T8" fmla="*/ 19 w 24"/>
                <a:gd name="T9" fmla="*/ 28 h 32"/>
                <a:gd name="T10" fmla="*/ 18 w 24"/>
                <a:gd name="T11" fmla="*/ 29 h 32"/>
                <a:gd name="T12" fmla="*/ 15 w 24"/>
                <a:gd name="T13" fmla="*/ 30 h 32"/>
                <a:gd name="T14" fmla="*/ 13 w 24"/>
                <a:gd name="T15" fmla="*/ 31 h 32"/>
                <a:gd name="T16" fmla="*/ 12 w 24"/>
                <a:gd name="T17" fmla="*/ 29 h 32"/>
                <a:gd name="T18" fmla="*/ 10 w 24"/>
                <a:gd name="T19" fmla="*/ 27 h 32"/>
                <a:gd name="T20" fmla="*/ 10 w 24"/>
                <a:gd name="T21" fmla="*/ 24 h 32"/>
                <a:gd name="T22" fmla="*/ 8 w 24"/>
                <a:gd name="T23" fmla="*/ 25 h 32"/>
                <a:gd name="T24" fmla="*/ 6 w 24"/>
                <a:gd name="T25" fmla="*/ 25 h 32"/>
                <a:gd name="T26" fmla="*/ 3 w 24"/>
                <a:gd name="T27" fmla="*/ 23 h 32"/>
                <a:gd name="T28" fmla="*/ 0 w 24"/>
                <a:gd name="T29" fmla="*/ 20 h 32"/>
                <a:gd name="T30" fmla="*/ 3 w 24"/>
                <a:gd name="T31" fmla="*/ 19 h 32"/>
                <a:gd name="T32" fmla="*/ 4 w 24"/>
                <a:gd name="T33" fmla="*/ 21 h 32"/>
                <a:gd name="T34" fmla="*/ 6 w 24"/>
                <a:gd name="T35" fmla="*/ 19 h 32"/>
                <a:gd name="T36" fmla="*/ 6 w 24"/>
                <a:gd name="T37" fmla="*/ 17 h 32"/>
                <a:gd name="T38" fmla="*/ 6 w 24"/>
                <a:gd name="T39" fmla="*/ 17 h 32"/>
                <a:gd name="T40" fmla="*/ 5 w 24"/>
                <a:gd name="T41" fmla="*/ 16 h 32"/>
                <a:gd name="T42" fmla="*/ 9 w 24"/>
                <a:gd name="T43" fmla="*/ 9 h 32"/>
                <a:gd name="T44" fmla="*/ 10 w 24"/>
                <a:gd name="T45" fmla="*/ 6 h 32"/>
                <a:gd name="T46" fmla="*/ 8 w 24"/>
                <a:gd name="T47" fmla="*/ 0 h 32"/>
                <a:gd name="T48" fmla="*/ 10 w 24"/>
                <a:gd name="T49" fmla="*/ 0 h 32"/>
                <a:gd name="T50" fmla="*/ 13 w 24"/>
                <a:gd name="T51" fmla="*/ 1 h 32"/>
                <a:gd name="T52" fmla="*/ 15 w 24"/>
                <a:gd name="T53" fmla="*/ 4 h 32"/>
                <a:gd name="T54" fmla="*/ 16 w 24"/>
                <a:gd name="T55" fmla="*/ 6 h 32"/>
                <a:gd name="T56" fmla="*/ 17 w 24"/>
                <a:gd name="T57" fmla="*/ 9 h 32"/>
                <a:gd name="T58" fmla="*/ 20 w 24"/>
                <a:gd name="T59" fmla="*/ 14 h 32"/>
                <a:gd name="T60" fmla="*/ 23 w 24"/>
                <a:gd name="T61" fmla="*/ 1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" h="32">
                  <a:moveTo>
                    <a:pt x="23" y="17"/>
                  </a:moveTo>
                  <a:lnTo>
                    <a:pt x="22" y="21"/>
                  </a:lnTo>
                  <a:lnTo>
                    <a:pt x="23" y="24"/>
                  </a:lnTo>
                  <a:lnTo>
                    <a:pt x="22" y="25"/>
                  </a:lnTo>
                  <a:lnTo>
                    <a:pt x="19" y="28"/>
                  </a:lnTo>
                  <a:lnTo>
                    <a:pt x="18" y="29"/>
                  </a:lnTo>
                  <a:lnTo>
                    <a:pt x="15" y="30"/>
                  </a:lnTo>
                  <a:lnTo>
                    <a:pt x="13" y="31"/>
                  </a:lnTo>
                  <a:lnTo>
                    <a:pt x="12" y="29"/>
                  </a:lnTo>
                  <a:lnTo>
                    <a:pt x="10" y="27"/>
                  </a:lnTo>
                  <a:lnTo>
                    <a:pt x="10" y="24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20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6" y="19"/>
                  </a:lnTo>
                  <a:lnTo>
                    <a:pt x="6" y="17"/>
                  </a:lnTo>
                  <a:lnTo>
                    <a:pt x="6" y="17"/>
                  </a:lnTo>
                  <a:lnTo>
                    <a:pt x="5" y="16"/>
                  </a:lnTo>
                  <a:lnTo>
                    <a:pt x="9" y="9"/>
                  </a:lnTo>
                  <a:lnTo>
                    <a:pt x="10" y="6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5" y="4"/>
                  </a:lnTo>
                  <a:lnTo>
                    <a:pt x="16" y="6"/>
                  </a:lnTo>
                  <a:lnTo>
                    <a:pt x="17" y="9"/>
                  </a:lnTo>
                  <a:lnTo>
                    <a:pt x="20" y="14"/>
                  </a:lnTo>
                  <a:lnTo>
                    <a:pt x="23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5" name="Freeform 1201">
              <a:extLst>
                <a:ext uri="{FF2B5EF4-FFF2-40B4-BE49-F238E27FC236}">
                  <a16:creationId xmlns:a16="http://schemas.microsoft.com/office/drawing/2014/main" id="{E5DD96C6-2776-E72E-39B4-42689F391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958" y="8896715"/>
              <a:ext cx="27478" cy="38468"/>
            </a:xfrm>
            <a:custGeom>
              <a:avLst/>
              <a:gdLst>
                <a:gd name="T0" fmla="*/ 5 w 23"/>
                <a:gd name="T1" fmla="*/ 2 h 33"/>
                <a:gd name="T2" fmla="*/ 10 w 23"/>
                <a:gd name="T3" fmla="*/ 7 h 33"/>
                <a:gd name="T4" fmla="*/ 15 w 23"/>
                <a:gd name="T5" fmla="*/ 8 h 33"/>
                <a:gd name="T6" fmla="*/ 19 w 23"/>
                <a:gd name="T7" fmla="*/ 13 h 33"/>
                <a:gd name="T8" fmla="*/ 21 w 23"/>
                <a:gd name="T9" fmla="*/ 14 h 33"/>
                <a:gd name="T10" fmla="*/ 22 w 23"/>
                <a:gd name="T11" fmla="*/ 16 h 33"/>
                <a:gd name="T12" fmla="*/ 21 w 23"/>
                <a:gd name="T13" fmla="*/ 24 h 33"/>
                <a:gd name="T14" fmla="*/ 20 w 23"/>
                <a:gd name="T15" fmla="*/ 28 h 33"/>
                <a:gd name="T16" fmla="*/ 20 w 23"/>
                <a:gd name="T17" fmla="*/ 32 h 33"/>
                <a:gd name="T18" fmla="*/ 19 w 23"/>
                <a:gd name="T19" fmla="*/ 31 h 33"/>
                <a:gd name="T20" fmla="*/ 18 w 23"/>
                <a:gd name="T21" fmla="*/ 29 h 33"/>
                <a:gd name="T22" fmla="*/ 16 w 23"/>
                <a:gd name="T23" fmla="*/ 27 h 33"/>
                <a:gd name="T24" fmla="*/ 15 w 23"/>
                <a:gd name="T25" fmla="*/ 26 h 33"/>
                <a:gd name="T26" fmla="*/ 19 w 23"/>
                <a:gd name="T27" fmla="*/ 26 h 33"/>
                <a:gd name="T28" fmla="*/ 19 w 23"/>
                <a:gd name="T29" fmla="*/ 22 h 33"/>
                <a:gd name="T30" fmla="*/ 21 w 23"/>
                <a:gd name="T31" fmla="*/ 19 h 33"/>
                <a:gd name="T32" fmla="*/ 20 w 23"/>
                <a:gd name="T33" fmla="*/ 16 h 33"/>
                <a:gd name="T34" fmla="*/ 16 w 23"/>
                <a:gd name="T35" fmla="*/ 12 h 33"/>
                <a:gd name="T36" fmla="*/ 13 w 23"/>
                <a:gd name="T37" fmla="*/ 8 h 33"/>
                <a:gd name="T38" fmla="*/ 10 w 23"/>
                <a:gd name="T39" fmla="*/ 8 h 33"/>
                <a:gd name="T40" fmla="*/ 5 w 23"/>
                <a:gd name="T41" fmla="*/ 5 h 33"/>
                <a:gd name="T42" fmla="*/ 3 w 23"/>
                <a:gd name="T43" fmla="*/ 4 h 33"/>
                <a:gd name="T44" fmla="*/ 0 w 23"/>
                <a:gd name="T45" fmla="*/ 5 h 33"/>
                <a:gd name="T46" fmla="*/ 2 w 23"/>
                <a:gd name="T47" fmla="*/ 3 h 33"/>
                <a:gd name="T48" fmla="*/ 2 w 23"/>
                <a:gd name="T49" fmla="*/ 0 h 33"/>
                <a:gd name="T50" fmla="*/ 3 w 23"/>
                <a:gd name="T51" fmla="*/ 0 h 33"/>
                <a:gd name="T52" fmla="*/ 5 w 23"/>
                <a:gd name="T53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3" h="33">
                  <a:moveTo>
                    <a:pt x="5" y="2"/>
                  </a:moveTo>
                  <a:lnTo>
                    <a:pt x="10" y="7"/>
                  </a:lnTo>
                  <a:lnTo>
                    <a:pt x="15" y="8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2" y="16"/>
                  </a:lnTo>
                  <a:lnTo>
                    <a:pt x="21" y="24"/>
                  </a:lnTo>
                  <a:lnTo>
                    <a:pt x="20" y="28"/>
                  </a:lnTo>
                  <a:lnTo>
                    <a:pt x="20" y="32"/>
                  </a:lnTo>
                  <a:lnTo>
                    <a:pt x="19" y="31"/>
                  </a:lnTo>
                  <a:lnTo>
                    <a:pt x="18" y="29"/>
                  </a:lnTo>
                  <a:lnTo>
                    <a:pt x="16" y="27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19" y="22"/>
                  </a:lnTo>
                  <a:lnTo>
                    <a:pt x="21" y="19"/>
                  </a:lnTo>
                  <a:lnTo>
                    <a:pt x="20" y="16"/>
                  </a:lnTo>
                  <a:lnTo>
                    <a:pt x="16" y="12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5" y="5"/>
                  </a:lnTo>
                  <a:lnTo>
                    <a:pt x="3" y="4"/>
                  </a:lnTo>
                  <a:lnTo>
                    <a:pt x="0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6" name="Freeform 1202">
              <a:extLst>
                <a:ext uri="{FF2B5EF4-FFF2-40B4-BE49-F238E27FC236}">
                  <a16:creationId xmlns:a16="http://schemas.microsoft.com/office/drawing/2014/main" id="{A5C5F2B3-211C-B1D3-5A8E-ABCFFFC96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532" y="8841763"/>
              <a:ext cx="43962" cy="16487"/>
            </a:xfrm>
            <a:custGeom>
              <a:avLst/>
              <a:gdLst>
                <a:gd name="T0" fmla="*/ 16 w 35"/>
                <a:gd name="T1" fmla="*/ 3 h 12"/>
                <a:gd name="T2" fmla="*/ 20 w 35"/>
                <a:gd name="T3" fmla="*/ 3 h 12"/>
                <a:gd name="T4" fmla="*/ 22 w 35"/>
                <a:gd name="T5" fmla="*/ 3 h 12"/>
                <a:gd name="T6" fmla="*/ 23 w 35"/>
                <a:gd name="T7" fmla="*/ 3 h 12"/>
                <a:gd name="T8" fmla="*/ 29 w 35"/>
                <a:gd name="T9" fmla="*/ 3 h 12"/>
                <a:gd name="T10" fmla="*/ 33 w 35"/>
                <a:gd name="T11" fmla="*/ 2 h 12"/>
                <a:gd name="T12" fmla="*/ 34 w 35"/>
                <a:gd name="T13" fmla="*/ 4 h 12"/>
                <a:gd name="T14" fmla="*/ 34 w 35"/>
                <a:gd name="T15" fmla="*/ 5 h 12"/>
                <a:gd name="T16" fmla="*/ 24 w 35"/>
                <a:gd name="T17" fmla="*/ 6 h 12"/>
                <a:gd name="T18" fmla="*/ 15 w 35"/>
                <a:gd name="T19" fmla="*/ 8 h 12"/>
                <a:gd name="T20" fmla="*/ 10 w 35"/>
                <a:gd name="T21" fmla="*/ 10 h 12"/>
                <a:gd name="T22" fmla="*/ 7 w 35"/>
                <a:gd name="T23" fmla="*/ 11 h 12"/>
                <a:gd name="T24" fmla="*/ 6 w 35"/>
                <a:gd name="T25" fmla="*/ 10 h 12"/>
                <a:gd name="T26" fmla="*/ 0 w 35"/>
                <a:gd name="T27" fmla="*/ 4 h 12"/>
                <a:gd name="T28" fmla="*/ 1 w 35"/>
                <a:gd name="T29" fmla="*/ 5 h 12"/>
                <a:gd name="T30" fmla="*/ 6 w 35"/>
                <a:gd name="T31" fmla="*/ 8 h 12"/>
                <a:gd name="T32" fmla="*/ 9 w 35"/>
                <a:gd name="T33" fmla="*/ 7 h 12"/>
                <a:gd name="T34" fmla="*/ 11 w 35"/>
                <a:gd name="T35" fmla="*/ 5 h 12"/>
                <a:gd name="T36" fmla="*/ 12 w 35"/>
                <a:gd name="T37" fmla="*/ 3 h 12"/>
                <a:gd name="T38" fmla="*/ 11 w 35"/>
                <a:gd name="T39" fmla="*/ 3 h 12"/>
                <a:gd name="T40" fmla="*/ 12 w 35"/>
                <a:gd name="T41" fmla="*/ 0 h 12"/>
                <a:gd name="T42" fmla="*/ 16 w 35"/>
                <a:gd name="T43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12">
                  <a:moveTo>
                    <a:pt x="16" y="3"/>
                  </a:moveTo>
                  <a:lnTo>
                    <a:pt x="20" y="3"/>
                  </a:lnTo>
                  <a:lnTo>
                    <a:pt x="22" y="3"/>
                  </a:lnTo>
                  <a:lnTo>
                    <a:pt x="23" y="3"/>
                  </a:lnTo>
                  <a:lnTo>
                    <a:pt x="29" y="3"/>
                  </a:lnTo>
                  <a:lnTo>
                    <a:pt x="33" y="2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24" y="6"/>
                  </a:lnTo>
                  <a:lnTo>
                    <a:pt x="15" y="8"/>
                  </a:lnTo>
                  <a:lnTo>
                    <a:pt x="10" y="10"/>
                  </a:lnTo>
                  <a:lnTo>
                    <a:pt x="7" y="11"/>
                  </a:lnTo>
                  <a:lnTo>
                    <a:pt x="6" y="10"/>
                  </a:lnTo>
                  <a:lnTo>
                    <a:pt x="0" y="4"/>
                  </a:lnTo>
                  <a:lnTo>
                    <a:pt x="1" y="5"/>
                  </a:lnTo>
                  <a:lnTo>
                    <a:pt x="6" y="8"/>
                  </a:lnTo>
                  <a:lnTo>
                    <a:pt x="9" y="7"/>
                  </a:lnTo>
                  <a:lnTo>
                    <a:pt x="11" y="5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2" y="0"/>
                  </a:lnTo>
                  <a:lnTo>
                    <a:pt x="1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7" name="Freeform 1203">
              <a:extLst>
                <a:ext uri="{FF2B5EF4-FFF2-40B4-BE49-F238E27FC236}">
                  <a16:creationId xmlns:a16="http://schemas.microsoft.com/office/drawing/2014/main" id="{3698DBB6-2638-6BEE-85EF-31C64F5A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997" y="8836269"/>
              <a:ext cx="38468" cy="49455"/>
            </a:xfrm>
            <a:custGeom>
              <a:avLst/>
              <a:gdLst>
                <a:gd name="T0" fmla="*/ 24 w 30"/>
                <a:gd name="T1" fmla="*/ 36 h 38"/>
                <a:gd name="T2" fmla="*/ 23 w 30"/>
                <a:gd name="T3" fmla="*/ 37 h 38"/>
                <a:gd name="T4" fmla="*/ 20 w 30"/>
                <a:gd name="T5" fmla="*/ 34 h 38"/>
                <a:gd name="T6" fmla="*/ 17 w 30"/>
                <a:gd name="T7" fmla="*/ 32 h 38"/>
                <a:gd name="T8" fmla="*/ 21 w 30"/>
                <a:gd name="T9" fmla="*/ 30 h 38"/>
                <a:gd name="T10" fmla="*/ 23 w 30"/>
                <a:gd name="T11" fmla="*/ 28 h 38"/>
                <a:gd name="T12" fmla="*/ 22 w 30"/>
                <a:gd name="T13" fmla="*/ 23 h 38"/>
                <a:gd name="T14" fmla="*/ 24 w 30"/>
                <a:gd name="T15" fmla="*/ 21 h 38"/>
                <a:gd name="T16" fmla="*/ 23 w 30"/>
                <a:gd name="T17" fmla="*/ 18 h 38"/>
                <a:gd name="T18" fmla="*/ 24 w 30"/>
                <a:gd name="T19" fmla="*/ 16 h 38"/>
                <a:gd name="T20" fmla="*/ 23 w 30"/>
                <a:gd name="T21" fmla="*/ 13 h 38"/>
                <a:gd name="T22" fmla="*/ 20 w 30"/>
                <a:gd name="T23" fmla="*/ 12 h 38"/>
                <a:gd name="T24" fmla="*/ 14 w 30"/>
                <a:gd name="T25" fmla="*/ 4 h 38"/>
                <a:gd name="T26" fmla="*/ 5 w 30"/>
                <a:gd name="T27" fmla="*/ 2 h 38"/>
                <a:gd name="T28" fmla="*/ 0 w 30"/>
                <a:gd name="T29" fmla="*/ 1 h 38"/>
                <a:gd name="T30" fmla="*/ 3 w 30"/>
                <a:gd name="T31" fmla="*/ 0 h 38"/>
                <a:gd name="T32" fmla="*/ 5 w 30"/>
                <a:gd name="T33" fmla="*/ 0 h 38"/>
                <a:gd name="T34" fmla="*/ 9 w 30"/>
                <a:gd name="T35" fmla="*/ 1 h 38"/>
                <a:gd name="T36" fmla="*/ 14 w 30"/>
                <a:gd name="T37" fmla="*/ 1 h 38"/>
                <a:gd name="T38" fmla="*/ 16 w 30"/>
                <a:gd name="T39" fmla="*/ 4 h 38"/>
                <a:gd name="T40" fmla="*/ 19 w 30"/>
                <a:gd name="T41" fmla="*/ 7 h 38"/>
                <a:gd name="T42" fmla="*/ 21 w 30"/>
                <a:gd name="T43" fmla="*/ 8 h 38"/>
                <a:gd name="T44" fmla="*/ 22 w 30"/>
                <a:gd name="T45" fmla="*/ 9 h 38"/>
                <a:gd name="T46" fmla="*/ 22 w 30"/>
                <a:gd name="T47" fmla="*/ 10 h 38"/>
                <a:gd name="T48" fmla="*/ 22 w 30"/>
                <a:gd name="T49" fmla="*/ 11 h 38"/>
                <a:gd name="T50" fmla="*/ 25 w 30"/>
                <a:gd name="T51" fmla="*/ 12 h 38"/>
                <a:gd name="T52" fmla="*/ 28 w 30"/>
                <a:gd name="T53" fmla="*/ 15 h 38"/>
                <a:gd name="T54" fmla="*/ 29 w 30"/>
                <a:gd name="T55" fmla="*/ 22 h 38"/>
                <a:gd name="T56" fmla="*/ 25 w 30"/>
                <a:gd name="T57" fmla="*/ 25 h 38"/>
                <a:gd name="T58" fmla="*/ 24 w 30"/>
                <a:gd name="T59" fmla="*/ 35 h 38"/>
                <a:gd name="T60" fmla="*/ 24 w 30"/>
                <a:gd name="T61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" h="38">
                  <a:moveTo>
                    <a:pt x="24" y="36"/>
                  </a:moveTo>
                  <a:lnTo>
                    <a:pt x="23" y="37"/>
                  </a:lnTo>
                  <a:lnTo>
                    <a:pt x="20" y="34"/>
                  </a:lnTo>
                  <a:lnTo>
                    <a:pt x="17" y="32"/>
                  </a:lnTo>
                  <a:lnTo>
                    <a:pt x="21" y="30"/>
                  </a:lnTo>
                  <a:lnTo>
                    <a:pt x="23" y="28"/>
                  </a:lnTo>
                  <a:lnTo>
                    <a:pt x="22" y="23"/>
                  </a:lnTo>
                  <a:lnTo>
                    <a:pt x="24" y="21"/>
                  </a:lnTo>
                  <a:lnTo>
                    <a:pt x="23" y="18"/>
                  </a:lnTo>
                  <a:lnTo>
                    <a:pt x="24" y="16"/>
                  </a:lnTo>
                  <a:lnTo>
                    <a:pt x="23" y="13"/>
                  </a:lnTo>
                  <a:lnTo>
                    <a:pt x="20" y="12"/>
                  </a:lnTo>
                  <a:lnTo>
                    <a:pt x="14" y="4"/>
                  </a:lnTo>
                  <a:lnTo>
                    <a:pt x="5" y="2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1"/>
                  </a:lnTo>
                  <a:lnTo>
                    <a:pt x="14" y="1"/>
                  </a:lnTo>
                  <a:lnTo>
                    <a:pt x="16" y="4"/>
                  </a:lnTo>
                  <a:lnTo>
                    <a:pt x="19" y="7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5" y="12"/>
                  </a:lnTo>
                  <a:lnTo>
                    <a:pt x="28" y="15"/>
                  </a:lnTo>
                  <a:lnTo>
                    <a:pt x="29" y="22"/>
                  </a:lnTo>
                  <a:lnTo>
                    <a:pt x="25" y="25"/>
                  </a:lnTo>
                  <a:lnTo>
                    <a:pt x="24" y="35"/>
                  </a:lnTo>
                  <a:lnTo>
                    <a:pt x="24" y="3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8" name="Freeform 1204">
              <a:extLst>
                <a:ext uri="{FF2B5EF4-FFF2-40B4-BE49-F238E27FC236}">
                  <a16:creationId xmlns:a16="http://schemas.microsoft.com/office/drawing/2014/main" id="{981F4735-919E-AC40-6294-76F0133E19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2391" y="9198952"/>
              <a:ext cx="60449" cy="109904"/>
            </a:xfrm>
            <a:custGeom>
              <a:avLst/>
              <a:gdLst>
                <a:gd name="T0" fmla="*/ 42 w 47"/>
                <a:gd name="T1" fmla="*/ 40 h 88"/>
                <a:gd name="T2" fmla="*/ 42 w 47"/>
                <a:gd name="T3" fmla="*/ 35 h 88"/>
                <a:gd name="T4" fmla="*/ 45 w 47"/>
                <a:gd name="T5" fmla="*/ 33 h 88"/>
                <a:gd name="T6" fmla="*/ 46 w 47"/>
                <a:gd name="T7" fmla="*/ 32 h 88"/>
                <a:gd name="T8" fmla="*/ 44 w 47"/>
                <a:gd name="T9" fmla="*/ 35 h 88"/>
                <a:gd name="T10" fmla="*/ 40 w 47"/>
                <a:gd name="T11" fmla="*/ 19 h 88"/>
                <a:gd name="T12" fmla="*/ 41 w 47"/>
                <a:gd name="T13" fmla="*/ 16 h 88"/>
                <a:gd name="T14" fmla="*/ 44 w 47"/>
                <a:gd name="T15" fmla="*/ 11 h 88"/>
                <a:gd name="T16" fmla="*/ 41 w 47"/>
                <a:gd name="T17" fmla="*/ 19 h 88"/>
                <a:gd name="T18" fmla="*/ 29 w 47"/>
                <a:gd name="T19" fmla="*/ 4 h 88"/>
                <a:gd name="T20" fmla="*/ 31 w 47"/>
                <a:gd name="T21" fmla="*/ 4 h 88"/>
                <a:gd name="T22" fmla="*/ 37 w 47"/>
                <a:gd name="T23" fmla="*/ 8 h 88"/>
                <a:gd name="T24" fmla="*/ 33 w 47"/>
                <a:gd name="T25" fmla="*/ 21 h 88"/>
                <a:gd name="T26" fmla="*/ 31 w 47"/>
                <a:gd name="T27" fmla="*/ 29 h 88"/>
                <a:gd name="T28" fmla="*/ 31 w 47"/>
                <a:gd name="T29" fmla="*/ 36 h 88"/>
                <a:gd name="T30" fmla="*/ 30 w 47"/>
                <a:gd name="T31" fmla="*/ 43 h 88"/>
                <a:gd name="T32" fmla="*/ 30 w 47"/>
                <a:gd name="T33" fmla="*/ 61 h 88"/>
                <a:gd name="T34" fmla="*/ 25 w 47"/>
                <a:gd name="T35" fmla="*/ 68 h 88"/>
                <a:gd name="T36" fmla="*/ 18 w 47"/>
                <a:gd name="T37" fmla="*/ 74 h 88"/>
                <a:gd name="T38" fmla="*/ 11 w 47"/>
                <a:gd name="T39" fmla="*/ 84 h 88"/>
                <a:gd name="T40" fmla="*/ 10 w 47"/>
                <a:gd name="T41" fmla="*/ 86 h 88"/>
                <a:gd name="T42" fmla="*/ 0 w 47"/>
                <a:gd name="T43" fmla="*/ 87 h 88"/>
                <a:gd name="T44" fmla="*/ 0 w 47"/>
                <a:gd name="T45" fmla="*/ 78 h 88"/>
                <a:gd name="T46" fmla="*/ 1 w 47"/>
                <a:gd name="T47" fmla="*/ 56 h 88"/>
                <a:gd name="T48" fmla="*/ 2 w 47"/>
                <a:gd name="T49" fmla="*/ 39 h 88"/>
                <a:gd name="T50" fmla="*/ 3 w 47"/>
                <a:gd name="T51" fmla="*/ 22 h 88"/>
                <a:gd name="T52" fmla="*/ 3 w 47"/>
                <a:gd name="T53" fmla="*/ 17 h 88"/>
                <a:gd name="T54" fmla="*/ 10 w 47"/>
                <a:gd name="T55" fmla="*/ 18 h 88"/>
                <a:gd name="T56" fmla="*/ 12 w 47"/>
                <a:gd name="T57" fmla="*/ 19 h 88"/>
                <a:gd name="T58" fmla="*/ 16 w 47"/>
                <a:gd name="T59" fmla="*/ 14 h 88"/>
                <a:gd name="T60" fmla="*/ 23 w 47"/>
                <a:gd name="T61" fmla="*/ 1 h 88"/>
                <a:gd name="T62" fmla="*/ 28 w 47"/>
                <a:gd name="T63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88">
                  <a:moveTo>
                    <a:pt x="44" y="35"/>
                  </a:moveTo>
                  <a:lnTo>
                    <a:pt x="42" y="40"/>
                  </a:lnTo>
                  <a:lnTo>
                    <a:pt x="42" y="39"/>
                  </a:lnTo>
                  <a:lnTo>
                    <a:pt x="42" y="35"/>
                  </a:lnTo>
                  <a:lnTo>
                    <a:pt x="44" y="34"/>
                  </a:lnTo>
                  <a:lnTo>
                    <a:pt x="45" y="33"/>
                  </a:lnTo>
                  <a:lnTo>
                    <a:pt x="45" y="31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5"/>
                  </a:lnTo>
                  <a:close/>
                  <a:moveTo>
                    <a:pt x="41" y="19"/>
                  </a:moveTo>
                  <a:lnTo>
                    <a:pt x="40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3" y="11"/>
                  </a:lnTo>
                  <a:lnTo>
                    <a:pt x="44" y="11"/>
                  </a:lnTo>
                  <a:lnTo>
                    <a:pt x="44" y="11"/>
                  </a:lnTo>
                  <a:lnTo>
                    <a:pt x="41" y="19"/>
                  </a:lnTo>
                  <a:close/>
                  <a:moveTo>
                    <a:pt x="30" y="0"/>
                  </a:moveTo>
                  <a:lnTo>
                    <a:pt x="29" y="4"/>
                  </a:lnTo>
                  <a:lnTo>
                    <a:pt x="30" y="5"/>
                  </a:lnTo>
                  <a:lnTo>
                    <a:pt x="31" y="4"/>
                  </a:lnTo>
                  <a:lnTo>
                    <a:pt x="36" y="5"/>
                  </a:lnTo>
                  <a:lnTo>
                    <a:pt x="37" y="8"/>
                  </a:lnTo>
                  <a:lnTo>
                    <a:pt x="36" y="12"/>
                  </a:lnTo>
                  <a:lnTo>
                    <a:pt x="33" y="21"/>
                  </a:lnTo>
                  <a:lnTo>
                    <a:pt x="33" y="24"/>
                  </a:lnTo>
                  <a:lnTo>
                    <a:pt x="31" y="29"/>
                  </a:lnTo>
                  <a:lnTo>
                    <a:pt x="33" y="32"/>
                  </a:lnTo>
                  <a:lnTo>
                    <a:pt x="31" y="36"/>
                  </a:lnTo>
                  <a:lnTo>
                    <a:pt x="30" y="39"/>
                  </a:lnTo>
                  <a:lnTo>
                    <a:pt x="30" y="43"/>
                  </a:lnTo>
                  <a:lnTo>
                    <a:pt x="31" y="50"/>
                  </a:lnTo>
                  <a:lnTo>
                    <a:pt x="30" y="61"/>
                  </a:lnTo>
                  <a:lnTo>
                    <a:pt x="27" y="66"/>
                  </a:lnTo>
                  <a:lnTo>
                    <a:pt x="25" y="68"/>
                  </a:lnTo>
                  <a:lnTo>
                    <a:pt x="22" y="73"/>
                  </a:lnTo>
                  <a:lnTo>
                    <a:pt x="18" y="74"/>
                  </a:lnTo>
                  <a:lnTo>
                    <a:pt x="11" y="82"/>
                  </a:lnTo>
                  <a:lnTo>
                    <a:pt x="11" y="84"/>
                  </a:lnTo>
                  <a:lnTo>
                    <a:pt x="11" y="86"/>
                  </a:lnTo>
                  <a:lnTo>
                    <a:pt x="10" y="86"/>
                  </a:lnTo>
                  <a:lnTo>
                    <a:pt x="4" y="86"/>
                  </a:lnTo>
                  <a:lnTo>
                    <a:pt x="0" y="87"/>
                  </a:lnTo>
                  <a:lnTo>
                    <a:pt x="0" y="86"/>
                  </a:lnTo>
                  <a:lnTo>
                    <a:pt x="0" y="78"/>
                  </a:lnTo>
                  <a:lnTo>
                    <a:pt x="1" y="65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2" y="39"/>
                  </a:lnTo>
                  <a:lnTo>
                    <a:pt x="2" y="30"/>
                  </a:lnTo>
                  <a:lnTo>
                    <a:pt x="3" y="22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6" y="16"/>
                  </a:lnTo>
                  <a:lnTo>
                    <a:pt x="10" y="18"/>
                  </a:lnTo>
                  <a:lnTo>
                    <a:pt x="11" y="19"/>
                  </a:lnTo>
                  <a:lnTo>
                    <a:pt x="12" y="19"/>
                  </a:lnTo>
                  <a:lnTo>
                    <a:pt x="14" y="17"/>
                  </a:lnTo>
                  <a:lnTo>
                    <a:pt x="16" y="14"/>
                  </a:lnTo>
                  <a:lnTo>
                    <a:pt x="21" y="6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29" name="Freeform 1205">
              <a:extLst>
                <a:ext uri="{FF2B5EF4-FFF2-40B4-BE49-F238E27FC236}">
                  <a16:creationId xmlns:a16="http://schemas.microsoft.com/office/drawing/2014/main" id="{0E735FF1-9621-AEB0-E50B-5D493E46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343" y="9237417"/>
              <a:ext cx="5497" cy="10990"/>
            </a:xfrm>
            <a:custGeom>
              <a:avLst/>
              <a:gdLst>
                <a:gd name="T0" fmla="*/ 2 w 5"/>
                <a:gd name="T1" fmla="*/ 4 h 10"/>
                <a:gd name="T2" fmla="*/ 0 w 5"/>
                <a:gd name="T3" fmla="*/ 9 h 10"/>
                <a:gd name="T4" fmla="*/ 0 w 5"/>
                <a:gd name="T5" fmla="*/ 8 h 10"/>
                <a:gd name="T6" fmla="*/ 0 w 5"/>
                <a:gd name="T7" fmla="*/ 4 h 10"/>
                <a:gd name="T8" fmla="*/ 2 w 5"/>
                <a:gd name="T9" fmla="*/ 3 h 10"/>
                <a:gd name="T10" fmla="*/ 3 w 5"/>
                <a:gd name="T11" fmla="*/ 2 h 10"/>
                <a:gd name="T12" fmla="*/ 3 w 5"/>
                <a:gd name="T13" fmla="*/ 0 h 10"/>
                <a:gd name="T14" fmla="*/ 4 w 5"/>
                <a:gd name="T15" fmla="*/ 1 h 10"/>
                <a:gd name="T16" fmla="*/ 4 w 5"/>
                <a:gd name="T17" fmla="*/ 2 h 10"/>
                <a:gd name="T18" fmla="*/ 2 w 5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2" y="4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0" y="4"/>
                  </a:lnTo>
                  <a:lnTo>
                    <a:pt x="2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0" name="Freeform 1206">
              <a:extLst>
                <a:ext uri="{FF2B5EF4-FFF2-40B4-BE49-F238E27FC236}">
                  <a16:creationId xmlns:a16="http://schemas.microsoft.com/office/drawing/2014/main" id="{77924556-E815-6C26-8A10-2E6ED21DF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849" y="9215436"/>
              <a:ext cx="5493" cy="10990"/>
            </a:xfrm>
            <a:custGeom>
              <a:avLst/>
              <a:gdLst>
                <a:gd name="T0" fmla="*/ 1 w 5"/>
                <a:gd name="T1" fmla="*/ 8 h 9"/>
                <a:gd name="T2" fmla="*/ 0 w 5"/>
                <a:gd name="T3" fmla="*/ 8 h 9"/>
                <a:gd name="T4" fmla="*/ 1 w 5"/>
                <a:gd name="T5" fmla="*/ 6 h 9"/>
                <a:gd name="T6" fmla="*/ 1 w 5"/>
                <a:gd name="T7" fmla="*/ 5 h 9"/>
                <a:gd name="T8" fmla="*/ 3 w 5"/>
                <a:gd name="T9" fmla="*/ 0 h 9"/>
                <a:gd name="T10" fmla="*/ 4 w 5"/>
                <a:gd name="T11" fmla="*/ 0 h 9"/>
                <a:gd name="T12" fmla="*/ 4 w 5"/>
                <a:gd name="T13" fmla="*/ 0 h 9"/>
                <a:gd name="T14" fmla="*/ 1 w 5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9">
                  <a:moveTo>
                    <a:pt x="1" y="8"/>
                  </a:moveTo>
                  <a:lnTo>
                    <a:pt x="0" y="8"/>
                  </a:lnTo>
                  <a:lnTo>
                    <a:pt x="1" y="6"/>
                  </a:lnTo>
                  <a:lnTo>
                    <a:pt x="1" y="5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1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1" name="Freeform 1208">
              <a:extLst>
                <a:ext uri="{FF2B5EF4-FFF2-40B4-BE49-F238E27FC236}">
                  <a16:creationId xmlns:a16="http://schemas.microsoft.com/office/drawing/2014/main" id="{CCB06713-5B1F-90CD-65EB-8060C5FF8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695" y="3544397"/>
              <a:ext cx="3522417" cy="4577497"/>
            </a:xfrm>
            <a:custGeom>
              <a:avLst/>
              <a:gdLst>
                <a:gd name="T0" fmla="*/ 1850 w 2826"/>
                <a:gd name="T1" fmla="*/ 3487 h 3675"/>
                <a:gd name="T2" fmla="*/ 2455 w 2826"/>
                <a:gd name="T3" fmla="*/ 3443 h 3675"/>
                <a:gd name="T4" fmla="*/ 2274 w 2826"/>
                <a:gd name="T5" fmla="*/ 3446 h 3675"/>
                <a:gd name="T6" fmla="*/ 2554 w 2826"/>
                <a:gd name="T7" fmla="*/ 3515 h 3675"/>
                <a:gd name="T8" fmla="*/ 523 w 2826"/>
                <a:gd name="T9" fmla="*/ 3308 h 3675"/>
                <a:gd name="T10" fmla="*/ 458 w 2826"/>
                <a:gd name="T11" fmla="*/ 3300 h 3675"/>
                <a:gd name="T12" fmla="*/ 2790 w 2826"/>
                <a:gd name="T13" fmla="*/ 3342 h 3675"/>
                <a:gd name="T14" fmla="*/ 2734 w 2826"/>
                <a:gd name="T15" fmla="*/ 3416 h 3675"/>
                <a:gd name="T16" fmla="*/ 380 w 2826"/>
                <a:gd name="T17" fmla="*/ 3163 h 3675"/>
                <a:gd name="T18" fmla="*/ 281 w 2826"/>
                <a:gd name="T19" fmla="*/ 3097 h 3675"/>
                <a:gd name="T20" fmla="*/ 1956 w 2826"/>
                <a:gd name="T21" fmla="*/ 2928 h 3675"/>
                <a:gd name="T22" fmla="*/ 2435 w 2826"/>
                <a:gd name="T23" fmla="*/ 2567 h 3675"/>
                <a:gd name="T24" fmla="*/ 1792 w 2826"/>
                <a:gd name="T25" fmla="*/ 2521 h 3675"/>
                <a:gd name="T26" fmla="*/ 2139 w 2826"/>
                <a:gd name="T27" fmla="*/ 2143 h 3675"/>
                <a:gd name="T28" fmla="*/ 1607 w 2826"/>
                <a:gd name="T29" fmla="*/ 2029 h 3675"/>
                <a:gd name="T30" fmla="*/ 1926 w 2826"/>
                <a:gd name="T31" fmla="*/ 2000 h 3675"/>
                <a:gd name="T32" fmla="*/ 2036 w 2826"/>
                <a:gd name="T33" fmla="*/ 3568 h 3675"/>
                <a:gd name="T34" fmla="*/ 1906 w 2826"/>
                <a:gd name="T35" fmla="*/ 3553 h 3675"/>
                <a:gd name="T36" fmla="*/ 1828 w 2826"/>
                <a:gd name="T37" fmla="*/ 3471 h 3675"/>
                <a:gd name="T38" fmla="*/ 1628 w 2826"/>
                <a:gd name="T39" fmla="*/ 3386 h 3675"/>
                <a:gd name="T40" fmla="*/ 545 w 2826"/>
                <a:gd name="T41" fmla="*/ 3296 h 3675"/>
                <a:gd name="T42" fmla="*/ 392 w 2826"/>
                <a:gd name="T43" fmla="*/ 3105 h 3675"/>
                <a:gd name="T44" fmla="*/ 0 w 2826"/>
                <a:gd name="T45" fmla="*/ 2519 h 3675"/>
                <a:gd name="T46" fmla="*/ 341 w 2826"/>
                <a:gd name="T47" fmla="*/ 2002 h 3675"/>
                <a:gd name="T48" fmla="*/ 988 w 2826"/>
                <a:gd name="T49" fmla="*/ 2149 h 3675"/>
                <a:gd name="T50" fmla="*/ 1339 w 2826"/>
                <a:gd name="T51" fmla="*/ 2172 h 3675"/>
                <a:gd name="T52" fmla="*/ 1518 w 2826"/>
                <a:gd name="T53" fmla="*/ 2024 h 3675"/>
                <a:gd name="T54" fmla="*/ 1624 w 2826"/>
                <a:gd name="T55" fmla="*/ 2126 h 3675"/>
                <a:gd name="T56" fmla="*/ 1904 w 2826"/>
                <a:gd name="T57" fmla="*/ 2226 h 3675"/>
                <a:gd name="T58" fmla="*/ 1569 w 2826"/>
                <a:gd name="T59" fmla="*/ 2480 h 3675"/>
                <a:gd name="T60" fmla="*/ 1555 w 2826"/>
                <a:gd name="T61" fmla="*/ 2919 h 3675"/>
                <a:gd name="T62" fmla="*/ 1976 w 2826"/>
                <a:gd name="T63" fmla="*/ 3077 h 3675"/>
                <a:gd name="T64" fmla="*/ 2227 w 2826"/>
                <a:gd name="T65" fmla="*/ 2660 h 3675"/>
                <a:gd name="T66" fmla="*/ 2415 w 2826"/>
                <a:gd name="T67" fmla="*/ 2768 h 3675"/>
                <a:gd name="T68" fmla="*/ 2577 w 2826"/>
                <a:gd name="T69" fmla="*/ 2988 h 3675"/>
                <a:gd name="T70" fmla="*/ 2596 w 2826"/>
                <a:gd name="T71" fmla="*/ 3273 h 3675"/>
                <a:gd name="T72" fmla="*/ 1040 w 2826"/>
                <a:gd name="T73" fmla="*/ 1759 h 3675"/>
                <a:gd name="T74" fmla="*/ 1119 w 2826"/>
                <a:gd name="T75" fmla="*/ 2047 h 3675"/>
                <a:gd name="T76" fmla="*/ 1164 w 2826"/>
                <a:gd name="T77" fmla="*/ 1628 h 3675"/>
                <a:gd name="T78" fmla="*/ 1928 w 2826"/>
                <a:gd name="T79" fmla="*/ 1775 h 3675"/>
                <a:gd name="T80" fmla="*/ 2239 w 2826"/>
                <a:gd name="T81" fmla="*/ 1915 h 3675"/>
                <a:gd name="T82" fmla="*/ 2433 w 2826"/>
                <a:gd name="T83" fmla="*/ 2145 h 3675"/>
                <a:gd name="T84" fmla="*/ 2355 w 2826"/>
                <a:gd name="T85" fmla="*/ 2317 h 3675"/>
                <a:gd name="T86" fmla="*/ 2330 w 2826"/>
                <a:gd name="T87" fmla="*/ 2522 h 3675"/>
                <a:gd name="T88" fmla="*/ 2099 w 2826"/>
                <a:gd name="T89" fmla="*/ 2388 h 3675"/>
                <a:gd name="T90" fmla="*/ 1938 w 2826"/>
                <a:gd name="T91" fmla="*/ 1968 h 3675"/>
                <a:gd name="T92" fmla="*/ 1391 w 2826"/>
                <a:gd name="T93" fmla="*/ 1630 h 3675"/>
                <a:gd name="T94" fmla="*/ 1349 w 2826"/>
                <a:gd name="T95" fmla="*/ 1575 h 3675"/>
                <a:gd name="T96" fmla="*/ 485 w 2826"/>
                <a:gd name="T97" fmla="*/ 1775 h 3675"/>
                <a:gd name="T98" fmla="*/ 637 w 2826"/>
                <a:gd name="T99" fmla="*/ 1341 h 3675"/>
                <a:gd name="T100" fmla="*/ 1306 w 2826"/>
                <a:gd name="T101" fmla="*/ 1404 h 3675"/>
                <a:gd name="T102" fmla="*/ 974 w 2826"/>
                <a:gd name="T103" fmla="*/ 1462 h 3675"/>
                <a:gd name="T104" fmla="*/ 1008 w 2826"/>
                <a:gd name="T105" fmla="*/ 1288 h 3675"/>
                <a:gd name="T106" fmla="*/ 1940 w 2826"/>
                <a:gd name="T107" fmla="*/ 1355 h 3675"/>
                <a:gd name="T108" fmla="*/ 1411 w 2826"/>
                <a:gd name="T109" fmla="*/ 1207 h 3675"/>
                <a:gd name="T110" fmla="*/ 1595 w 2826"/>
                <a:gd name="T111" fmla="*/ 1079 h 3675"/>
                <a:gd name="T112" fmla="*/ 952 w 2826"/>
                <a:gd name="T113" fmla="*/ 964 h 3675"/>
                <a:gd name="T114" fmla="*/ 1187 w 2826"/>
                <a:gd name="T115" fmla="*/ 878 h 3675"/>
                <a:gd name="T116" fmla="*/ 1644 w 2826"/>
                <a:gd name="T117" fmla="*/ 997 h 3675"/>
                <a:gd name="T118" fmla="*/ 2417 w 2826"/>
                <a:gd name="T119" fmla="*/ 82 h 3675"/>
                <a:gd name="T120" fmla="*/ 2012 w 2826"/>
                <a:gd name="T121" fmla="*/ 1095 h 3675"/>
                <a:gd name="T122" fmla="*/ 1716 w 2826"/>
                <a:gd name="T123" fmla="*/ 1002 h 3675"/>
                <a:gd name="T124" fmla="*/ 1643 w 2826"/>
                <a:gd name="T125" fmla="*/ 430 h 3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26" h="3675">
                  <a:moveTo>
                    <a:pt x="1866" y="3673"/>
                  </a:moveTo>
                  <a:lnTo>
                    <a:pt x="1864" y="3674"/>
                  </a:lnTo>
                  <a:lnTo>
                    <a:pt x="1864" y="3673"/>
                  </a:lnTo>
                  <a:lnTo>
                    <a:pt x="1865" y="3671"/>
                  </a:lnTo>
                  <a:lnTo>
                    <a:pt x="1866" y="3670"/>
                  </a:lnTo>
                  <a:lnTo>
                    <a:pt x="1866" y="3670"/>
                  </a:lnTo>
                  <a:lnTo>
                    <a:pt x="1866" y="3672"/>
                  </a:lnTo>
                  <a:lnTo>
                    <a:pt x="1866" y="3673"/>
                  </a:lnTo>
                  <a:close/>
                  <a:moveTo>
                    <a:pt x="2597" y="3578"/>
                  </a:moveTo>
                  <a:lnTo>
                    <a:pt x="2592" y="3580"/>
                  </a:lnTo>
                  <a:lnTo>
                    <a:pt x="2589" y="3579"/>
                  </a:lnTo>
                  <a:lnTo>
                    <a:pt x="2586" y="3578"/>
                  </a:lnTo>
                  <a:lnTo>
                    <a:pt x="2586" y="3577"/>
                  </a:lnTo>
                  <a:lnTo>
                    <a:pt x="2592" y="3578"/>
                  </a:lnTo>
                  <a:lnTo>
                    <a:pt x="2594" y="3577"/>
                  </a:lnTo>
                  <a:lnTo>
                    <a:pt x="2599" y="3575"/>
                  </a:lnTo>
                  <a:lnTo>
                    <a:pt x="2597" y="3578"/>
                  </a:lnTo>
                  <a:close/>
                  <a:moveTo>
                    <a:pt x="2057" y="3569"/>
                  </a:moveTo>
                  <a:lnTo>
                    <a:pt x="2055" y="3569"/>
                  </a:lnTo>
                  <a:lnTo>
                    <a:pt x="2053" y="3569"/>
                  </a:lnTo>
                  <a:lnTo>
                    <a:pt x="2052" y="3569"/>
                  </a:lnTo>
                  <a:lnTo>
                    <a:pt x="2053" y="3568"/>
                  </a:lnTo>
                  <a:lnTo>
                    <a:pt x="2054" y="3568"/>
                  </a:lnTo>
                  <a:lnTo>
                    <a:pt x="2058" y="3566"/>
                  </a:lnTo>
                  <a:lnTo>
                    <a:pt x="2058" y="3567"/>
                  </a:lnTo>
                  <a:lnTo>
                    <a:pt x="2057" y="3569"/>
                  </a:lnTo>
                  <a:close/>
                  <a:moveTo>
                    <a:pt x="2067" y="3568"/>
                  </a:moveTo>
                  <a:lnTo>
                    <a:pt x="2065" y="3570"/>
                  </a:lnTo>
                  <a:lnTo>
                    <a:pt x="2063" y="3570"/>
                  </a:lnTo>
                  <a:lnTo>
                    <a:pt x="2063" y="3569"/>
                  </a:lnTo>
                  <a:lnTo>
                    <a:pt x="2063" y="3569"/>
                  </a:lnTo>
                  <a:lnTo>
                    <a:pt x="2063" y="3569"/>
                  </a:lnTo>
                  <a:lnTo>
                    <a:pt x="2063" y="3568"/>
                  </a:lnTo>
                  <a:lnTo>
                    <a:pt x="2063" y="3568"/>
                  </a:lnTo>
                  <a:lnTo>
                    <a:pt x="2064" y="3566"/>
                  </a:lnTo>
                  <a:lnTo>
                    <a:pt x="2064" y="3565"/>
                  </a:lnTo>
                  <a:lnTo>
                    <a:pt x="2068" y="3564"/>
                  </a:lnTo>
                  <a:lnTo>
                    <a:pt x="2069" y="3564"/>
                  </a:lnTo>
                  <a:lnTo>
                    <a:pt x="2071" y="3564"/>
                  </a:lnTo>
                  <a:lnTo>
                    <a:pt x="2071" y="3565"/>
                  </a:lnTo>
                  <a:lnTo>
                    <a:pt x="2068" y="3566"/>
                  </a:lnTo>
                  <a:lnTo>
                    <a:pt x="2067" y="3568"/>
                  </a:lnTo>
                  <a:close/>
                  <a:moveTo>
                    <a:pt x="2389" y="3562"/>
                  </a:moveTo>
                  <a:lnTo>
                    <a:pt x="2388" y="3564"/>
                  </a:lnTo>
                  <a:lnTo>
                    <a:pt x="2388" y="3562"/>
                  </a:lnTo>
                  <a:lnTo>
                    <a:pt x="2390" y="3558"/>
                  </a:lnTo>
                  <a:lnTo>
                    <a:pt x="2392" y="3558"/>
                  </a:lnTo>
                  <a:lnTo>
                    <a:pt x="2389" y="3562"/>
                  </a:lnTo>
                  <a:close/>
                  <a:moveTo>
                    <a:pt x="2374" y="3545"/>
                  </a:moveTo>
                  <a:lnTo>
                    <a:pt x="2370" y="3547"/>
                  </a:lnTo>
                  <a:lnTo>
                    <a:pt x="2371" y="3541"/>
                  </a:lnTo>
                  <a:lnTo>
                    <a:pt x="2373" y="3539"/>
                  </a:lnTo>
                  <a:lnTo>
                    <a:pt x="2375" y="3540"/>
                  </a:lnTo>
                  <a:lnTo>
                    <a:pt x="2374" y="3544"/>
                  </a:lnTo>
                  <a:lnTo>
                    <a:pt x="2374" y="3545"/>
                  </a:lnTo>
                  <a:close/>
                  <a:moveTo>
                    <a:pt x="1945" y="3539"/>
                  </a:moveTo>
                  <a:lnTo>
                    <a:pt x="1945" y="3540"/>
                  </a:lnTo>
                  <a:lnTo>
                    <a:pt x="1943" y="3539"/>
                  </a:lnTo>
                  <a:lnTo>
                    <a:pt x="1943" y="3537"/>
                  </a:lnTo>
                  <a:lnTo>
                    <a:pt x="1943" y="3537"/>
                  </a:lnTo>
                  <a:lnTo>
                    <a:pt x="1943" y="3536"/>
                  </a:lnTo>
                  <a:lnTo>
                    <a:pt x="1945" y="3537"/>
                  </a:lnTo>
                  <a:lnTo>
                    <a:pt x="1945" y="3537"/>
                  </a:lnTo>
                  <a:lnTo>
                    <a:pt x="1945" y="3539"/>
                  </a:lnTo>
                  <a:close/>
                  <a:moveTo>
                    <a:pt x="1893" y="3509"/>
                  </a:moveTo>
                  <a:lnTo>
                    <a:pt x="1893" y="3509"/>
                  </a:lnTo>
                  <a:lnTo>
                    <a:pt x="1892" y="3509"/>
                  </a:lnTo>
                  <a:lnTo>
                    <a:pt x="1892" y="3509"/>
                  </a:lnTo>
                  <a:lnTo>
                    <a:pt x="1892" y="3508"/>
                  </a:lnTo>
                  <a:lnTo>
                    <a:pt x="1895" y="3506"/>
                  </a:lnTo>
                  <a:lnTo>
                    <a:pt x="1896" y="3507"/>
                  </a:lnTo>
                  <a:lnTo>
                    <a:pt x="1895" y="3507"/>
                  </a:lnTo>
                  <a:lnTo>
                    <a:pt x="1893" y="3509"/>
                  </a:lnTo>
                  <a:close/>
                  <a:moveTo>
                    <a:pt x="2559" y="3508"/>
                  </a:moveTo>
                  <a:lnTo>
                    <a:pt x="2558" y="3509"/>
                  </a:lnTo>
                  <a:lnTo>
                    <a:pt x="2557" y="3508"/>
                  </a:lnTo>
                  <a:lnTo>
                    <a:pt x="2556" y="3506"/>
                  </a:lnTo>
                  <a:lnTo>
                    <a:pt x="2556" y="3505"/>
                  </a:lnTo>
                  <a:lnTo>
                    <a:pt x="2557" y="3505"/>
                  </a:lnTo>
                  <a:lnTo>
                    <a:pt x="2561" y="3505"/>
                  </a:lnTo>
                  <a:lnTo>
                    <a:pt x="2559" y="3507"/>
                  </a:lnTo>
                  <a:lnTo>
                    <a:pt x="2559" y="3508"/>
                  </a:lnTo>
                  <a:close/>
                  <a:moveTo>
                    <a:pt x="2152" y="3504"/>
                  </a:moveTo>
                  <a:lnTo>
                    <a:pt x="2148" y="3505"/>
                  </a:lnTo>
                  <a:lnTo>
                    <a:pt x="2147" y="3505"/>
                  </a:lnTo>
                  <a:lnTo>
                    <a:pt x="2151" y="3500"/>
                  </a:lnTo>
                  <a:lnTo>
                    <a:pt x="2156" y="3499"/>
                  </a:lnTo>
                  <a:lnTo>
                    <a:pt x="2152" y="3504"/>
                  </a:lnTo>
                  <a:close/>
                  <a:moveTo>
                    <a:pt x="2156" y="3509"/>
                  </a:moveTo>
                  <a:lnTo>
                    <a:pt x="2154" y="3510"/>
                  </a:lnTo>
                  <a:lnTo>
                    <a:pt x="2150" y="3509"/>
                  </a:lnTo>
                  <a:lnTo>
                    <a:pt x="2145" y="3511"/>
                  </a:lnTo>
                  <a:lnTo>
                    <a:pt x="2143" y="3511"/>
                  </a:lnTo>
                  <a:lnTo>
                    <a:pt x="2147" y="3507"/>
                  </a:lnTo>
                  <a:lnTo>
                    <a:pt x="2153" y="3505"/>
                  </a:lnTo>
                  <a:lnTo>
                    <a:pt x="2157" y="3499"/>
                  </a:lnTo>
                  <a:lnTo>
                    <a:pt x="2159" y="3498"/>
                  </a:lnTo>
                  <a:lnTo>
                    <a:pt x="2157" y="3506"/>
                  </a:lnTo>
                  <a:lnTo>
                    <a:pt x="2157" y="3508"/>
                  </a:lnTo>
                  <a:lnTo>
                    <a:pt x="2156" y="3509"/>
                  </a:lnTo>
                  <a:close/>
                  <a:moveTo>
                    <a:pt x="1860" y="3486"/>
                  </a:moveTo>
                  <a:lnTo>
                    <a:pt x="1860" y="3488"/>
                  </a:lnTo>
                  <a:lnTo>
                    <a:pt x="1860" y="3489"/>
                  </a:lnTo>
                  <a:lnTo>
                    <a:pt x="1862" y="3490"/>
                  </a:lnTo>
                  <a:lnTo>
                    <a:pt x="1862" y="3490"/>
                  </a:lnTo>
                  <a:lnTo>
                    <a:pt x="1862" y="3492"/>
                  </a:lnTo>
                  <a:lnTo>
                    <a:pt x="1863" y="3492"/>
                  </a:lnTo>
                  <a:lnTo>
                    <a:pt x="1864" y="3491"/>
                  </a:lnTo>
                  <a:lnTo>
                    <a:pt x="1866" y="3492"/>
                  </a:lnTo>
                  <a:lnTo>
                    <a:pt x="1866" y="3492"/>
                  </a:lnTo>
                  <a:lnTo>
                    <a:pt x="1866" y="3492"/>
                  </a:lnTo>
                  <a:lnTo>
                    <a:pt x="1867" y="3492"/>
                  </a:lnTo>
                  <a:lnTo>
                    <a:pt x="1868" y="3492"/>
                  </a:lnTo>
                  <a:lnTo>
                    <a:pt x="1869" y="3494"/>
                  </a:lnTo>
                  <a:lnTo>
                    <a:pt x="1869" y="3494"/>
                  </a:lnTo>
                  <a:lnTo>
                    <a:pt x="1870" y="3493"/>
                  </a:lnTo>
                  <a:lnTo>
                    <a:pt x="1870" y="3492"/>
                  </a:lnTo>
                  <a:lnTo>
                    <a:pt x="1869" y="3492"/>
                  </a:lnTo>
                  <a:lnTo>
                    <a:pt x="1869" y="3491"/>
                  </a:lnTo>
                  <a:lnTo>
                    <a:pt x="1868" y="3490"/>
                  </a:lnTo>
                  <a:lnTo>
                    <a:pt x="1868" y="3489"/>
                  </a:lnTo>
                  <a:lnTo>
                    <a:pt x="1869" y="3488"/>
                  </a:lnTo>
                  <a:lnTo>
                    <a:pt x="1871" y="3487"/>
                  </a:lnTo>
                  <a:lnTo>
                    <a:pt x="1871" y="3488"/>
                  </a:lnTo>
                  <a:lnTo>
                    <a:pt x="1872" y="3488"/>
                  </a:lnTo>
                  <a:lnTo>
                    <a:pt x="1873" y="3487"/>
                  </a:lnTo>
                  <a:lnTo>
                    <a:pt x="1874" y="3486"/>
                  </a:lnTo>
                  <a:lnTo>
                    <a:pt x="1876" y="3486"/>
                  </a:lnTo>
                  <a:lnTo>
                    <a:pt x="1877" y="3486"/>
                  </a:lnTo>
                  <a:lnTo>
                    <a:pt x="1877" y="3487"/>
                  </a:lnTo>
                  <a:lnTo>
                    <a:pt x="1878" y="3488"/>
                  </a:lnTo>
                  <a:lnTo>
                    <a:pt x="1879" y="3487"/>
                  </a:lnTo>
                  <a:lnTo>
                    <a:pt x="1880" y="3489"/>
                  </a:lnTo>
                  <a:lnTo>
                    <a:pt x="1881" y="3491"/>
                  </a:lnTo>
                  <a:lnTo>
                    <a:pt x="1882" y="3491"/>
                  </a:lnTo>
                  <a:lnTo>
                    <a:pt x="1883" y="3489"/>
                  </a:lnTo>
                  <a:lnTo>
                    <a:pt x="1885" y="3487"/>
                  </a:lnTo>
                  <a:lnTo>
                    <a:pt x="1887" y="3486"/>
                  </a:lnTo>
                  <a:lnTo>
                    <a:pt x="1888" y="3486"/>
                  </a:lnTo>
                  <a:lnTo>
                    <a:pt x="1890" y="3487"/>
                  </a:lnTo>
                  <a:lnTo>
                    <a:pt x="1890" y="3488"/>
                  </a:lnTo>
                  <a:lnTo>
                    <a:pt x="1890" y="3489"/>
                  </a:lnTo>
                  <a:lnTo>
                    <a:pt x="1890" y="3490"/>
                  </a:lnTo>
                  <a:lnTo>
                    <a:pt x="1891" y="3490"/>
                  </a:lnTo>
                  <a:lnTo>
                    <a:pt x="1892" y="3491"/>
                  </a:lnTo>
                  <a:lnTo>
                    <a:pt x="1891" y="3493"/>
                  </a:lnTo>
                  <a:lnTo>
                    <a:pt x="1891" y="3495"/>
                  </a:lnTo>
                  <a:lnTo>
                    <a:pt x="1893" y="3496"/>
                  </a:lnTo>
                  <a:lnTo>
                    <a:pt x="1893" y="3497"/>
                  </a:lnTo>
                  <a:lnTo>
                    <a:pt x="1894" y="3494"/>
                  </a:lnTo>
                  <a:lnTo>
                    <a:pt x="1895" y="3491"/>
                  </a:lnTo>
                  <a:lnTo>
                    <a:pt x="1896" y="3490"/>
                  </a:lnTo>
                  <a:lnTo>
                    <a:pt x="1897" y="3490"/>
                  </a:lnTo>
                  <a:lnTo>
                    <a:pt x="1898" y="3491"/>
                  </a:lnTo>
                  <a:lnTo>
                    <a:pt x="1897" y="3492"/>
                  </a:lnTo>
                  <a:lnTo>
                    <a:pt x="1896" y="3494"/>
                  </a:lnTo>
                  <a:lnTo>
                    <a:pt x="1896" y="3494"/>
                  </a:lnTo>
                  <a:lnTo>
                    <a:pt x="1899" y="3494"/>
                  </a:lnTo>
                  <a:lnTo>
                    <a:pt x="1899" y="3495"/>
                  </a:lnTo>
                  <a:lnTo>
                    <a:pt x="1896" y="3501"/>
                  </a:lnTo>
                  <a:lnTo>
                    <a:pt x="1895" y="3504"/>
                  </a:lnTo>
                  <a:lnTo>
                    <a:pt x="1892" y="3506"/>
                  </a:lnTo>
                  <a:lnTo>
                    <a:pt x="1890" y="3506"/>
                  </a:lnTo>
                  <a:lnTo>
                    <a:pt x="1889" y="3505"/>
                  </a:lnTo>
                  <a:lnTo>
                    <a:pt x="1888" y="3505"/>
                  </a:lnTo>
                  <a:lnTo>
                    <a:pt x="1887" y="3505"/>
                  </a:lnTo>
                  <a:lnTo>
                    <a:pt x="1887" y="3505"/>
                  </a:lnTo>
                  <a:lnTo>
                    <a:pt x="1889" y="3503"/>
                  </a:lnTo>
                  <a:lnTo>
                    <a:pt x="1890" y="3503"/>
                  </a:lnTo>
                  <a:lnTo>
                    <a:pt x="1891" y="3503"/>
                  </a:lnTo>
                  <a:lnTo>
                    <a:pt x="1895" y="3500"/>
                  </a:lnTo>
                  <a:lnTo>
                    <a:pt x="1895" y="3499"/>
                  </a:lnTo>
                  <a:lnTo>
                    <a:pt x="1892" y="3499"/>
                  </a:lnTo>
                  <a:lnTo>
                    <a:pt x="1886" y="3505"/>
                  </a:lnTo>
                  <a:lnTo>
                    <a:pt x="1885" y="3505"/>
                  </a:lnTo>
                  <a:lnTo>
                    <a:pt x="1884" y="3505"/>
                  </a:lnTo>
                  <a:lnTo>
                    <a:pt x="1884" y="3504"/>
                  </a:lnTo>
                  <a:lnTo>
                    <a:pt x="1880" y="3502"/>
                  </a:lnTo>
                  <a:lnTo>
                    <a:pt x="1879" y="3501"/>
                  </a:lnTo>
                  <a:lnTo>
                    <a:pt x="1876" y="3500"/>
                  </a:lnTo>
                  <a:lnTo>
                    <a:pt x="1874" y="3499"/>
                  </a:lnTo>
                  <a:lnTo>
                    <a:pt x="1870" y="3498"/>
                  </a:lnTo>
                  <a:lnTo>
                    <a:pt x="1866" y="3495"/>
                  </a:lnTo>
                  <a:lnTo>
                    <a:pt x="1863" y="3494"/>
                  </a:lnTo>
                  <a:lnTo>
                    <a:pt x="1857" y="3494"/>
                  </a:lnTo>
                  <a:lnTo>
                    <a:pt x="1856" y="3493"/>
                  </a:lnTo>
                  <a:lnTo>
                    <a:pt x="1849" y="3491"/>
                  </a:lnTo>
                  <a:lnTo>
                    <a:pt x="1847" y="3490"/>
                  </a:lnTo>
                  <a:lnTo>
                    <a:pt x="1848" y="3488"/>
                  </a:lnTo>
                  <a:lnTo>
                    <a:pt x="1848" y="3487"/>
                  </a:lnTo>
                  <a:lnTo>
                    <a:pt x="1849" y="3487"/>
                  </a:lnTo>
                  <a:lnTo>
                    <a:pt x="1850" y="3487"/>
                  </a:lnTo>
                  <a:lnTo>
                    <a:pt x="1851" y="3488"/>
                  </a:lnTo>
                  <a:lnTo>
                    <a:pt x="1852" y="3488"/>
                  </a:lnTo>
                  <a:lnTo>
                    <a:pt x="1852" y="3487"/>
                  </a:lnTo>
                  <a:lnTo>
                    <a:pt x="1853" y="3487"/>
                  </a:lnTo>
                  <a:lnTo>
                    <a:pt x="1855" y="3487"/>
                  </a:lnTo>
                  <a:lnTo>
                    <a:pt x="1856" y="3487"/>
                  </a:lnTo>
                  <a:lnTo>
                    <a:pt x="1857" y="3487"/>
                  </a:lnTo>
                  <a:lnTo>
                    <a:pt x="1858" y="3486"/>
                  </a:lnTo>
                  <a:lnTo>
                    <a:pt x="1860" y="3485"/>
                  </a:lnTo>
                  <a:lnTo>
                    <a:pt x="1860" y="3486"/>
                  </a:lnTo>
                  <a:close/>
                  <a:moveTo>
                    <a:pt x="1844" y="3490"/>
                  </a:moveTo>
                  <a:lnTo>
                    <a:pt x="1842" y="3491"/>
                  </a:lnTo>
                  <a:lnTo>
                    <a:pt x="1840" y="3490"/>
                  </a:lnTo>
                  <a:lnTo>
                    <a:pt x="1839" y="3489"/>
                  </a:lnTo>
                  <a:lnTo>
                    <a:pt x="1839" y="3488"/>
                  </a:lnTo>
                  <a:lnTo>
                    <a:pt x="1841" y="3487"/>
                  </a:lnTo>
                  <a:lnTo>
                    <a:pt x="1842" y="3485"/>
                  </a:lnTo>
                  <a:lnTo>
                    <a:pt x="1844" y="3485"/>
                  </a:lnTo>
                  <a:lnTo>
                    <a:pt x="1845" y="3486"/>
                  </a:lnTo>
                  <a:lnTo>
                    <a:pt x="1846" y="3487"/>
                  </a:lnTo>
                  <a:lnTo>
                    <a:pt x="1846" y="3487"/>
                  </a:lnTo>
                  <a:lnTo>
                    <a:pt x="1844" y="3490"/>
                  </a:lnTo>
                  <a:close/>
                  <a:moveTo>
                    <a:pt x="1828" y="3478"/>
                  </a:moveTo>
                  <a:lnTo>
                    <a:pt x="1828" y="3478"/>
                  </a:lnTo>
                  <a:lnTo>
                    <a:pt x="1827" y="3478"/>
                  </a:lnTo>
                  <a:lnTo>
                    <a:pt x="1827" y="3478"/>
                  </a:lnTo>
                  <a:lnTo>
                    <a:pt x="1826" y="3479"/>
                  </a:lnTo>
                  <a:lnTo>
                    <a:pt x="1825" y="3481"/>
                  </a:lnTo>
                  <a:lnTo>
                    <a:pt x="1825" y="3481"/>
                  </a:lnTo>
                  <a:lnTo>
                    <a:pt x="1823" y="3480"/>
                  </a:lnTo>
                  <a:lnTo>
                    <a:pt x="1821" y="3477"/>
                  </a:lnTo>
                  <a:lnTo>
                    <a:pt x="1820" y="3474"/>
                  </a:lnTo>
                  <a:lnTo>
                    <a:pt x="1819" y="3472"/>
                  </a:lnTo>
                  <a:lnTo>
                    <a:pt x="1821" y="3471"/>
                  </a:lnTo>
                  <a:lnTo>
                    <a:pt x="1823" y="3471"/>
                  </a:lnTo>
                  <a:lnTo>
                    <a:pt x="1826" y="3472"/>
                  </a:lnTo>
                  <a:lnTo>
                    <a:pt x="1828" y="3473"/>
                  </a:lnTo>
                  <a:lnTo>
                    <a:pt x="1829" y="3475"/>
                  </a:lnTo>
                  <a:lnTo>
                    <a:pt x="1828" y="3478"/>
                  </a:lnTo>
                  <a:close/>
                  <a:moveTo>
                    <a:pt x="2237" y="3444"/>
                  </a:moveTo>
                  <a:lnTo>
                    <a:pt x="2235" y="3445"/>
                  </a:lnTo>
                  <a:lnTo>
                    <a:pt x="2235" y="3443"/>
                  </a:lnTo>
                  <a:lnTo>
                    <a:pt x="2239" y="3440"/>
                  </a:lnTo>
                  <a:lnTo>
                    <a:pt x="2242" y="3439"/>
                  </a:lnTo>
                  <a:lnTo>
                    <a:pt x="2244" y="3439"/>
                  </a:lnTo>
                  <a:lnTo>
                    <a:pt x="2241" y="3443"/>
                  </a:lnTo>
                  <a:lnTo>
                    <a:pt x="2237" y="3444"/>
                  </a:lnTo>
                  <a:close/>
                  <a:moveTo>
                    <a:pt x="2554" y="3487"/>
                  </a:moveTo>
                  <a:lnTo>
                    <a:pt x="2556" y="3488"/>
                  </a:lnTo>
                  <a:lnTo>
                    <a:pt x="2560" y="3485"/>
                  </a:lnTo>
                  <a:lnTo>
                    <a:pt x="2562" y="3485"/>
                  </a:lnTo>
                  <a:lnTo>
                    <a:pt x="2562" y="3487"/>
                  </a:lnTo>
                  <a:lnTo>
                    <a:pt x="2559" y="3489"/>
                  </a:lnTo>
                  <a:lnTo>
                    <a:pt x="2557" y="3490"/>
                  </a:lnTo>
                  <a:lnTo>
                    <a:pt x="2559" y="3492"/>
                  </a:lnTo>
                  <a:lnTo>
                    <a:pt x="2559" y="3492"/>
                  </a:lnTo>
                  <a:lnTo>
                    <a:pt x="2556" y="3495"/>
                  </a:lnTo>
                  <a:lnTo>
                    <a:pt x="2555" y="3496"/>
                  </a:lnTo>
                  <a:lnTo>
                    <a:pt x="2556" y="3498"/>
                  </a:lnTo>
                  <a:lnTo>
                    <a:pt x="2561" y="3496"/>
                  </a:lnTo>
                  <a:lnTo>
                    <a:pt x="2562" y="3496"/>
                  </a:lnTo>
                  <a:lnTo>
                    <a:pt x="2564" y="3497"/>
                  </a:lnTo>
                  <a:lnTo>
                    <a:pt x="2567" y="3496"/>
                  </a:lnTo>
                  <a:lnTo>
                    <a:pt x="2568" y="3495"/>
                  </a:lnTo>
                  <a:lnTo>
                    <a:pt x="2575" y="3487"/>
                  </a:lnTo>
                  <a:lnTo>
                    <a:pt x="2575" y="3487"/>
                  </a:lnTo>
                  <a:lnTo>
                    <a:pt x="2567" y="3488"/>
                  </a:lnTo>
                  <a:lnTo>
                    <a:pt x="2567" y="3487"/>
                  </a:lnTo>
                  <a:lnTo>
                    <a:pt x="2571" y="3482"/>
                  </a:lnTo>
                  <a:lnTo>
                    <a:pt x="2571" y="3479"/>
                  </a:lnTo>
                  <a:lnTo>
                    <a:pt x="2574" y="3476"/>
                  </a:lnTo>
                  <a:lnTo>
                    <a:pt x="2576" y="3473"/>
                  </a:lnTo>
                  <a:lnTo>
                    <a:pt x="2578" y="3472"/>
                  </a:lnTo>
                  <a:lnTo>
                    <a:pt x="2581" y="3471"/>
                  </a:lnTo>
                  <a:lnTo>
                    <a:pt x="2582" y="3473"/>
                  </a:lnTo>
                  <a:lnTo>
                    <a:pt x="2582" y="3476"/>
                  </a:lnTo>
                  <a:lnTo>
                    <a:pt x="2587" y="3476"/>
                  </a:lnTo>
                  <a:lnTo>
                    <a:pt x="2591" y="3476"/>
                  </a:lnTo>
                  <a:lnTo>
                    <a:pt x="2594" y="3478"/>
                  </a:lnTo>
                  <a:lnTo>
                    <a:pt x="2595" y="3479"/>
                  </a:lnTo>
                  <a:lnTo>
                    <a:pt x="2595" y="3480"/>
                  </a:lnTo>
                  <a:lnTo>
                    <a:pt x="2593" y="3482"/>
                  </a:lnTo>
                  <a:lnTo>
                    <a:pt x="2592" y="3484"/>
                  </a:lnTo>
                  <a:lnTo>
                    <a:pt x="2595" y="3487"/>
                  </a:lnTo>
                  <a:lnTo>
                    <a:pt x="2595" y="3488"/>
                  </a:lnTo>
                  <a:lnTo>
                    <a:pt x="2589" y="3490"/>
                  </a:lnTo>
                  <a:lnTo>
                    <a:pt x="2586" y="3494"/>
                  </a:lnTo>
                  <a:lnTo>
                    <a:pt x="2584" y="3496"/>
                  </a:lnTo>
                  <a:lnTo>
                    <a:pt x="2578" y="3501"/>
                  </a:lnTo>
                  <a:lnTo>
                    <a:pt x="2568" y="3504"/>
                  </a:lnTo>
                  <a:lnTo>
                    <a:pt x="2565" y="3504"/>
                  </a:lnTo>
                  <a:lnTo>
                    <a:pt x="2562" y="3503"/>
                  </a:lnTo>
                  <a:lnTo>
                    <a:pt x="2559" y="3503"/>
                  </a:lnTo>
                  <a:lnTo>
                    <a:pt x="2556" y="3504"/>
                  </a:lnTo>
                  <a:lnTo>
                    <a:pt x="2552" y="3504"/>
                  </a:lnTo>
                  <a:lnTo>
                    <a:pt x="2551" y="3505"/>
                  </a:lnTo>
                  <a:lnTo>
                    <a:pt x="2549" y="3505"/>
                  </a:lnTo>
                  <a:lnTo>
                    <a:pt x="2548" y="3503"/>
                  </a:lnTo>
                  <a:lnTo>
                    <a:pt x="2545" y="3500"/>
                  </a:lnTo>
                  <a:lnTo>
                    <a:pt x="2543" y="3498"/>
                  </a:lnTo>
                  <a:lnTo>
                    <a:pt x="2542" y="3488"/>
                  </a:lnTo>
                  <a:lnTo>
                    <a:pt x="2543" y="3482"/>
                  </a:lnTo>
                  <a:lnTo>
                    <a:pt x="2545" y="3477"/>
                  </a:lnTo>
                  <a:lnTo>
                    <a:pt x="2548" y="3474"/>
                  </a:lnTo>
                  <a:lnTo>
                    <a:pt x="2550" y="3471"/>
                  </a:lnTo>
                  <a:lnTo>
                    <a:pt x="2559" y="3455"/>
                  </a:lnTo>
                  <a:lnTo>
                    <a:pt x="2561" y="3451"/>
                  </a:lnTo>
                  <a:lnTo>
                    <a:pt x="2562" y="3448"/>
                  </a:lnTo>
                  <a:lnTo>
                    <a:pt x="2566" y="3445"/>
                  </a:lnTo>
                  <a:lnTo>
                    <a:pt x="2570" y="3440"/>
                  </a:lnTo>
                  <a:lnTo>
                    <a:pt x="2571" y="3439"/>
                  </a:lnTo>
                  <a:lnTo>
                    <a:pt x="2575" y="3438"/>
                  </a:lnTo>
                  <a:lnTo>
                    <a:pt x="2577" y="3438"/>
                  </a:lnTo>
                  <a:lnTo>
                    <a:pt x="2576" y="3440"/>
                  </a:lnTo>
                  <a:lnTo>
                    <a:pt x="2576" y="3442"/>
                  </a:lnTo>
                  <a:lnTo>
                    <a:pt x="2580" y="3449"/>
                  </a:lnTo>
                  <a:lnTo>
                    <a:pt x="2580" y="3451"/>
                  </a:lnTo>
                  <a:lnTo>
                    <a:pt x="2578" y="3457"/>
                  </a:lnTo>
                  <a:lnTo>
                    <a:pt x="2575" y="3466"/>
                  </a:lnTo>
                  <a:lnTo>
                    <a:pt x="2574" y="3471"/>
                  </a:lnTo>
                  <a:lnTo>
                    <a:pt x="2574" y="3473"/>
                  </a:lnTo>
                  <a:lnTo>
                    <a:pt x="2573" y="3475"/>
                  </a:lnTo>
                  <a:lnTo>
                    <a:pt x="2571" y="3477"/>
                  </a:lnTo>
                  <a:lnTo>
                    <a:pt x="2566" y="3481"/>
                  </a:lnTo>
                  <a:lnTo>
                    <a:pt x="2564" y="3482"/>
                  </a:lnTo>
                  <a:lnTo>
                    <a:pt x="2561" y="3483"/>
                  </a:lnTo>
                  <a:lnTo>
                    <a:pt x="2554" y="3487"/>
                  </a:lnTo>
                  <a:close/>
                  <a:moveTo>
                    <a:pt x="2468" y="3464"/>
                  </a:moveTo>
                  <a:lnTo>
                    <a:pt x="2469" y="3464"/>
                  </a:lnTo>
                  <a:lnTo>
                    <a:pt x="2471" y="3463"/>
                  </a:lnTo>
                  <a:lnTo>
                    <a:pt x="2472" y="3459"/>
                  </a:lnTo>
                  <a:lnTo>
                    <a:pt x="2477" y="3460"/>
                  </a:lnTo>
                  <a:lnTo>
                    <a:pt x="2480" y="3461"/>
                  </a:lnTo>
                  <a:lnTo>
                    <a:pt x="2481" y="3461"/>
                  </a:lnTo>
                  <a:lnTo>
                    <a:pt x="2482" y="3461"/>
                  </a:lnTo>
                  <a:lnTo>
                    <a:pt x="2485" y="3464"/>
                  </a:lnTo>
                  <a:lnTo>
                    <a:pt x="2490" y="3465"/>
                  </a:lnTo>
                  <a:lnTo>
                    <a:pt x="2495" y="3465"/>
                  </a:lnTo>
                  <a:lnTo>
                    <a:pt x="2503" y="3464"/>
                  </a:lnTo>
                  <a:lnTo>
                    <a:pt x="2504" y="3464"/>
                  </a:lnTo>
                  <a:lnTo>
                    <a:pt x="2513" y="3463"/>
                  </a:lnTo>
                  <a:lnTo>
                    <a:pt x="2521" y="3462"/>
                  </a:lnTo>
                  <a:lnTo>
                    <a:pt x="2524" y="3464"/>
                  </a:lnTo>
                  <a:lnTo>
                    <a:pt x="2525" y="3465"/>
                  </a:lnTo>
                  <a:lnTo>
                    <a:pt x="2525" y="3465"/>
                  </a:lnTo>
                  <a:lnTo>
                    <a:pt x="2521" y="3468"/>
                  </a:lnTo>
                  <a:lnTo>
                    <a:pt x="2516" y="3472"/>
                  </a:lnTo>
                  <a:lnTo>
                    <a:pt x="2509" y="3476"/>
                  </a:lnTo>
                  <a:lnTo>
                    <a:pt x="2508" y="3478"/>
                  </a:lnTo>
                  <a:lnTo>
                    <a:pt x="2508" y="3481"/>
                  </a:lnTo>
                  <a:lnTo>
                    <a:pt x="2508" y="3484"/>
                  </a:lnTo>
                  <a:lnTo>
                    <a:pt x="2510" y="3484"/>
                  </a:lnTo>
                  <a:lnTo>
                    <a:pt x="2511" y="3485"/>
                  </a:lnTo>
                  <a:lnTo>
                    <a:pt x="2509" y="3486"/>
                  </a:lnTo>
                  <a:lnTo>
                    <a:pt x="2502" y="3487"/>
                  </a:lnTo>
                  <a:lnTo>
                    <a:pt x="2501" y="3486"/>
                  </a:lnTo>
                  <a:lnTo>
                    <a:pt x="2498" y="3485"/>
                  </a:lnTo>
                  <a:lnTo>
                    <a:pt x="2497" y="3482"/>
                  </a:lnTo>
                  <a:lnTo>
                    <a:pt x="2494" y="3482"/>
                  </a:lnTo>
                  <a:lnTo>
                    <a:pt x="2493" y="3482"/>
                  </a:lnTo>
                  <a:lnTo>
                    <a:pt x="2498" y="3479"/>
                  </a:lnTo>
                  <a:lnTo>
                    <a:pt x="2496" y="3476"/>
                  </a:lnTo>
                  <a:lnTo>
                    <a:pt x="2494" y="3476"/>
                  </a:lnTo>
                  <a:lnTo>
                    <a:pt x="2492" y="3474"/>
                  </a:lnTo>
                  <a:lnTo>
                    <a:pt x="2493" y="3473"/>
                  </a:lnTo>
                  <a:lnTo>
                    <a:pt x="2494" y="3471"/>
                  </a:lnTo>
                  <a:lnTo>
                    <a:pt x="2495" y="3470"/>
                  </a:lnTo>
                  <a:lnTo>
                    <a:pt x="2492" y="3471"/>
                  </a:lnTo>
                  <a:lnTo>
                    <a:pt x="2490" y="3473"/>
                  </a:lnTo>
                  <a:lnTo>
                    <a:pt x="2488" y="3474"/>
                  </a:lnTo>
                  <a:lnTo>
                    <a:pt x="2485" y="3476"/>
                  </a:lnTo>
                  <a:lnTo>
                    <a:pt x="2489" y="3476"/>
                  </a:lnTo>
                  <a:lnTo>
                    <a:pt x="2487" y="3478"/>
                  </a:lnTo>
                  <a:lnTo>
                    <a:pt x="2485" y="3478"/>
                  </a:lnTo>
                  <a:lnTo>
                    <a:pt x="2476" y="3475"/>
                  </a:lnTo>
                  <a:lnTo>
                    <a:pt x="2474" y="3474"/>
                  </a:lnTo>
                  <a:lnTo>
                    <a:pt x="2471" y="3471"/>
                  </a:lnTo>
                  <a:lnTo>
                    <a:pt x="2469" y="3468"/>
                  </a:lnTo>
                  <a:lnTo>
                    <a:pt x="2470" y="3468"/>
                  </a:lnTo>
                  <a:lnTo>
                    <a:pt x="2470" y="3467"/>
                  </a:lnTo>
                  <a:lnTo>
                    <a:pt x="2470" y="3466"/>
                  </a:lnTo>
                  <a:lnTo>
                    <a:pt x="2466" y="3466"/>
                  </a:lnTo>
                  <a:lnTo>
                    <a:pt x="2461" y="3466"/>
                  </a:lnTo>
                  <a:lnTo>
                    <a:pt x="2458" y="3465"/>
                  </a:lnTo>
                  <a:lnTo>
                    <a:pt x="2459" y="3459"/>
                  </a:lnTo>
                  <a:lnTo>
                    <a:pt x="2458" y="3457"/>
                  </a:lnTo>
                  <a:lnTo>
                    <a:pt x="2455" y="3456"/>
                  </a:lnTo>
                  <a:lnTo>
                    <a:pt x="2450" y="3455"/>
                  </a:lnTo>
                  <a:lnTo>
                    <a:pt x="2449" y="3453"/>
                  </a:lnTo>
                  <a:lnTo>
                    <a:pt x="2451" y="3449"/>
                  </a:lnTo>
                  <a:lnTo>
                    <a:pt x="2453" y="3446"/>
                  </a:lnTo>
                  <a:lnTo>
                    <a:pt x="2455" y="3443"/>
                  </a:lnTo>
                  <a:lnTo>
                    <a:pt x="2457" y="3441"/>
                  </a:lnTo>
                  <a:lnTo>
                    <a:pt x="2462" y="3436"/>
                  </a:lnTo>
                  <a:lnTo>
                    <a:pt x="2462" y="3440"/>
                  </a:lnTo>
                  <a:lnTo>
                    <a:pt x="2463" y="3443"/>
                  </a:lnTo>
                  <a:lnTo>
                    <a:pt x="2460" y="3449"/>
                  </a:lnTo>
                  <a:lnTo>
                    <a:pt x="2465" y="3455"/>
                  </a:lnTo>
                  <a:lnTo>
                    <a:pt x="2466" y="3457"/>
                  </a:lnTo>
                  <a:lnTo>
                    <a:pt x="2466" y="3459"/>
                  </a:lnTo>
                  <a:lnTo>
                    <a:pt x="2466" y="3460"/>
                  </a:lnTo>
                  <a:lnTo>
                    <a:pt x="2465" y="3461"/>
                  </a:lnTo>
                  <a:lnTo>
                    <a:pt x="2467" y="3462"/>
                  </a:lnTo>
                  <a:lnTo>
                    <a:pt x="2468" y="3464"/>
                  </a:lnTo>
                  <a:close/>
                  <a:moveTo>
                    <a:pt x="2529" y="3426"/>
                  </a:moveTo>
                  <a:lnTo>
                    <a:pt x="2530" y="3426"/>
                  </a:lnTo>
                  <a:lnTo>
                    <a:pt x="2532" y="3426"/>
                  </a:lnTo>
                  <a:lnTo>
                    <a:pt x="2534" y="3427"/>
                  </a:lnTo>
                  <a:lnTo>
                    <a:pt x="2531" y="3428"/>
                  </a:lnTo>
                  <a:lnTo>
                    <a:pt x="2528" y="3429"/>
                  </a:lnTo>
                  <a:lnTo>
                    <a:pt x="2526" y="3428"/>
                  </a:lnTo>
                  <a:lnTo>
                    <a:pt x="2529" y="3419"/>
                  </a:lnTo>
                  <a:lnTo>
                    <a:pt x="2532" y="3416"/>
                  </a:lnTo>
                  <a:lnTo>
                    <a:pt x="2538" y="3411"/>
                  </a:lnTo>
                  <a:lnTo>
                    <a:pt x="2540" y="3409"/>
                  </a:lnTo>
                  <a:lnTo>
                    <a:pt x="2543" y="3408"/>
                  </a:lnTo>
                  <a:lnTo>
                    <a:pt x="2545" y="3408"/>
                  </a:lnTo>
                  <a:lnTo>
                    <a:pt x="2543" y="3412"/>
                  </a:lnTo>
                  <a:lnTo>
                    <a:pt x="2540" y="3412"/>
                  </a:lnTo>
                  <a:lnTo>
                    <a:pt x="2536" y="3415"/>
                  </a:lnTo>
                  <a:lnTo>
                    <a:pt x="2534" y="3418"/>
                  </a:lnTo>
                  <a:lnTo>
                    <a:pt x="2531" y="3420"/>
                  </a:lnTo>
                  <a:lnTo>
                    <a:pt x="2530" y="3422"/>
                  </a:lnTo>
                  <a:lnTo>
                    <a:pt x="2529" y="3426"/>
                  </a:lnTo>
                  <a:close/>
                  <a:moveTo>
                    <a:pt x="2775" y="3418"/>
                  </a:moveTo>
                  <a:lnTo>
                    <a:pt x="2773" y="3419"/>
                  </a:lnTo>
                  <a:lnTo>
                    <a:pt x="2771" y="3419"/>
                  </a:lnTo>
                  <a:lnTo>
                    <a:pt x="2771" y="3418"/>
                  </a:lnTo>
                  <a:lnTo>
                    <a:pt x="2773" y="3415"/>
                  </a:lnTo>
                  <a:lnTo>
                    <a:pt x="2775" y="3413"/>
                  </a:lnTo>
                  <a:lnTo>
                    <a:pt x="2775" y="3412"/>
                  </a:lnTo>
                  <a:lnTo>
                    <a:pt x="2775" y="3412"/>
                  </a:lnTo>
                  <a:lnTo>
                    <a:pt x="2776" y="3410"/>
                  </a:lnTo>
                  <a:lnTo>
                    <a:pt x="2777" y="3408"/>
                  </a:lnTo>
                  <a:lnTo>
                    <a:pt x="2777" y="3412"/>
                  </a:lnTo>
                  <a:lnTo>
                    <a:pt x="2775" y="3418"/>
                  </a:lnTo>
                  <a:close/>
                  <a:moveTo>
                    <a:pt x="1769" y="3404"/>
                  </a:moveTo>
                  <a:lnTo>
                    <a:pt x="1763" y="3405"/>
                  </a:lnTo>
                  <a:lnTo>
                    <a:pt x="1760" y="3404"/>
                  </a:lnTo>
                  <a:lnTo>
                    <a:pt x="1760" y="3403"/>
                  </a:lnTo>
                  <a:lnTo>
                    <a:pt x="1761" y="3402"/>
                  </a:lnTo>
                  <a:lnTo>
                    <a:pt x="1762" y="3402"/>
                  </a:lnTo>
                  <a:lnTo>
                    <a:pt x="1764" y="3401"/>
                  </a:lnTo>
                  <a:lnTo>
                    <a:pt x="1766" y="3401"/>
                  </a:lnTo>
                  <a:lnTo>
                    <a:pt x="1770" y="3402"/>
                  </a:lnTo>
                  <a:lnTo>
                    <a:pt x="1772" y="3403"/>
                  </a:lnTo>
                  <a:lnTo>
                    <a:pt x="1771" y="3403"/>
                  </a:lnTo>
                  <a:lnTo>
                    <a:pt x="1769" y="3404"/>
                  </a:lnTo>
                  <a:close/>
                  <a:moveTo>
                    <a:pt x="2446" y="3397"/>
                  </a:moveTo>
                  <a:lnTo>
                    <a:pt x="2445" y="3401"/>
                  </a:lnTo>
                  <a:lnTo>
                    <a:pt x="2442" y="3403"/>
                  </a:lnTo>
                  <a:lnTo>
                    <a:pt x="2441" y="3403"/>
                  </a:lnTo>
                  <a:lnTo>
                    <a:pt x="2440" y="3403"/>
                  </a:lnTo>
                  <a:lnTo>
                    <a:pt x="2441" y="3401"/>
                  </a:lnTo>
                  <a:lnTo>
                    <a:pt x="2441" y="3398"/>
                  </a:lnTo>
                  <a:lnTo>
                    <a:pt x="2443" y="3397"/>
                  </a:lnTo>
                  <a:lnTo>
                    <a:pt x="2444" y="3398"/>
                  </a:lnTo>
                  <a:lnTo>
                    <a:pt x="2446" y="3397"/>
                  </a:lnTo>
                  <a:close/>
                  <a:moveTo>
                    <a:pt x="2447" y="3394"/>
                  </a:moveTo>
                  <a:lnTo>
                    <a:pt x="2443" y="3396"/>
                  </a:lnTo>
                  <a:lnTo>
                    <a:pt x="2445" y="3392"/>
                  </a:lnTo>
                  <a:lnTo>
                    <a:pt x="2446" y="3391"/>
                  </a:lnTo>
                  <a:lnTo>
                    <a:pt x="2446" y="3391"/>
                  </a:lnTo>
                  <a:lnTo>
                    <a:pt x="2447" y="3391"/>
                  </a:lnTo>
                  <a:lnTo>
                    <a:pt x="2447" y="3394"/>
                  </a:lnTo>
                  <a:close/>
                  <a:moveTo>
                    <a:pt x="1707" y="3355"/>
                  </a:moveTo>
                  <a:lnTo>
                    <a:pt x="1705" y="3355"/>
                  </a:lnTo>
                  <a:lnTo>
                    <a:pt x="1703" y="3355"/>
                  </a:lnTo>
                  <a:lnTo>
                    <a:pt x="1703" y="3355"/>
                  </a:lnTo>
                  <a:lnTo>
                    <a:pt x="1703" y="3354"/>
                  </a:lnTo>
                  <a:lnTo>
                    <a:pt x="1703" y="3353"/>
                  </a:lnTo>
                  <a:lnTo>
                    <a:pt x="1702" y="3352"/>
                  </a:lnTo>
                  <a:lnTo>
                    <a:pt x="1703" y="3351"/>
                  </a:lnTo>
                  <a:lnTo>
                    <a:pt x="1703" y="3351"/>
                  </a:lnTo>
                  <a:lnTo>
                    <a:pt x="1704" y="3351"/>
                  </a:lnTo>
                  <a:lnTo>
                    <a:pt x="1706" y="3352"/>
                  </a:lnTo>
                  <a:lnTo>
                    <a:pt x="1707" y="3354"/>
                  </a:lnTo>
                  <a:lnTo>
                    <a:pt x="1707" y="3355"/>
                  </a:lnTo>
                  <a:close/>
                  <a:moveTo>
                    <a:pt x="1694" y="3357"/>
                  </a:moveTo>
                  <a:lnTo>
                    <a:pt x="1693" y="3357"/>
                  </a:lnTo>
                  <a:lnTo>
                    <a:pt x="1692" y="3356"/>
                  </a:lnTo>
                  <a:lnTo>
                    <a:pt x="1692" y="3353"/>
                  </a:lnTo>
                  <a:lnTo>
                    <a:pt x="1693" y="3351"/>
                  </a:lnTo>
                  <a:lnTo>
                    <a:pt x="1695" y="3350"/>
                  </a:lnTo>
                  <a:lnTo>
                    <a:pt x="1697" y="3350"/>
                  </a:lnTo>
                  <a:lnTo>
                    <a:pt x="1701" y="3350"/>
                  </a:lnTo>
                  <a:lnTo>
                    <a:pt x="1702" y="3351"/>
                  </a:lnTo>
                  <a:lnTo>
                    <a:pt x="1702" y="3353"/>
                  </a:lnTo>
                  <a:lnTo>
                    <a:pt x="1702" y="3353"/>
                  </a:lnTo>
                  <a:lnTo>
                    <a:pt x="1701" y="3354"/>
                  </a:lnTo>
                  <a:lnTo>
                    <a:pt x="1701" y="3355"/>
                  </a:lnTo>
                  <a:lnTo>
                    <a:pt x="1699" y="3355"/>
                  </a:lnTo>
                  <a:lnTo>
                    <a:pt x="1696" y="3355"/>
                  </a:lnTo>
                  <a:lnTo>
                    <a:pt x="1695" y="3356"/>
                  </a:lnTo>
                  <a:lnTo>
                    <a:pt x="1694" y="3357"/>
                  </a:lnTo>
                  <a:close/>
                  <a:moveTo>
                    <a:pt x="562" y="3355"/>
                  </a:moveTo>
                  <a:lnTo>
                    <a:pt x="560" y="3356"/>
                  </a:lnTo>
                  <a:lnTo>
                    <a:pt x="559" y="3356"/>
                  </a:lnTo>
                  <a:lnTo>
                    <a:pt x="559" y="3355"/>
                  </a:lnTo>
                  <a:lnTo>
                    <a:pt x="557" y="3347"/>
                  </a:lnTo>
                  <a:lnTo>
                    <a:pt x="558" y="3347"/>
                  </a:lnTo>
                  <a:lnTo>
                    <a:pt x="561" y="3350"/>
                  </a:lnTo>
                  <a:lnTo>
                    <a:pt x="560" y="3351"/>
                  </a:lnTo>
                  <a:lnTo>
                    <a:pt x="562" y="3353"/>
                  </a:lnTo>
                  <a:lnTo>
                    <a:pt x="562" y="3355"/>
                  </a:lnTo>
                  <a:close/>
                  <a:moveTo>
                    <a:pt x="564" y="3349"/>
                  </a:moveTo>
                  <a:lnTo>
                    <a:pt x="563" y="3350"/>
                  </a:lnTo>
                  <a:lnTo>
                    <a:pt x="558" y="3346"/>
                  </a:lnTo>
                  <a:lnTo>
                    <a:pt x="555" y="3342"/>
                  </a:lnTo>
                  <a:lnTo>
                    <a:pt x="553" y="3339"/>
                  </a:lnTo>
                  <a:lnTo>
                    <a:pt x="560" y="3345"/>
                  </a:lnTo>
                  <a:lnTo>
                    <a:pt x="564" y="3348"/>
                  </a:lnTo>
                  <a:lnTo>
                    <a:pt x="564" y="3349"/>
                  </a:lnTo>
                  <a:close/>
                  <a:moveTo>
                    <a:pt x="2362" y="3523"/>
                  </a:moveTo>
                  <a:lnTo>
                    <a:pt x="2361" y="3522"/>
                  </a:lnTo>
                  <a:lnTo>
                    <a:pt x="2359" y="3522"/>
                  </a:lnTo>
                  <a:lnTo>
                    <a:pt x="2358" y="3522"/>
                  </a:lnTo>
                  <a:lnTo>
                    <a:pt x="2357" y="3522"/>
                  </a:lnTo>
                  <a:lnTo>
                    <a:pt x="2357" y="3523"/>
                  </a:lnTo>
                  <a:lnTo>
                    <a:pt x="2356" y="3523"/>
                  </a:lnTo>
                  <a:lnTo>
                    <a:pt x="2354" y="3523"/>
                  </a:lnTo>
                  <a:lnTo>
                    <a:pt x="2353" y="3521"/>
                  </a:lnTo>
                  <a:lnTo>
                    <a:pt x="2352" y="3519"/>
                  </a:lnTo>
                  <a:lnTo>
                    <a:pt x="2351" y="3518"/>
                  </a:lnTo>
                  <a:lnTo>
                    <a:pt x="2351" y="3517"/>
                  </a:lnTo>
                  <a:lnTo>
                    <a:pt x="2352" y="3515"/>
                  </a:lnTo>
                  <a:lnTo>
                    <a:pt x="2352" y="3514"/>
                  </a:lnTo>
                  <a:lnTo>
                    <a:pt x="2352" y="3511"/>
                  </a:lnTo>
                  <a:lnTo>
                    <a:pt x="2351" y="3511"/>
                  </a:lnTo>
                  <a:lnTo>
                    <a:pt x="2350" y="3509"/>
                  </a:lnTo>
                  <a:lnTo>
                    <a:pt x="2351" y="3507"/>
                  </a:lnTo>
                  <a:lnTo>
                    <a:pt x="2352" y="3507"/>
                  </a:lnTo>
                  <a:lnTo>
                    <a:pt x="2352" y="3506"/>
                  </a:lnTo>
                  <a:lnTo>
                    <a:pt x="2353" y="3505"/>
                  </a:lnTo>
                  <a:lnTo>
                    <a:pt x="2352" y="3503"/>
                  </a:lnTo>
                  <a:lnTo>
                    <a:pt x="2351" y="3503"/>
                  </a:lnTo>
                  <a:lnTo>
                    <a:pt x="2350" y="3503"/>
                  </a:lnTo>
                  <a:lnTo>
                    <a:pt x="2347" y="3503"/>
                  </a:lnTo>
                  <a:lnTo>
                    <a:pt x="2345" y="3501"/>
                  </a:lnTo>
                  <a:lnTo>
                    <a:pt x="2344" y="3500"/>
                  </a:lnTo>
                  <a:lnTo>
                    <a:pt x="2343" y="3500"/>
                  </a:lnTo>
                  <a:lnTo>
                    <a:pt x="2342" y="3500"/>
                  </a:lnTo>
                  <a:lnTo>
                    <a:pt x="2341" y="3499"/>
                  </a:lnTo>
                  <a:lnTo>
                    <a:pt x="2340" y="3498"/>
                  </a:lnTo>
                  <a:lnTo>
                    <a:pt x="2340" y="3495"/>
                  </a:lnTo>
                  <a:lnTo>
                    <a:pt x="2341" y="3495"/>
                  </a:lnTo>
                  <a:lnTo>
                    <a:pt x="2341" y="3494"/>
                  </a:lnTo>
                  <a:lnTo>
                    <a:pt x="2341" y="3492"/>
                  </a:lnTo>
                  <a:lnTo>
                    <a:pt x="2341" y="3492"/>
                  </a:lnTo>
                  <a:lnTo>
                    <a:pt x="2341" y="3491"/>
                  </a:lnTo>
                  <a:lnTo>
                    <a:pt x="2341" y="3490"/>
                  </a:lnTo>
                  <a:lnTo>
                    <a:pt x="2341" y="3489"/>
                  </a:lnTo>
                  <a:lnTo>
                    <a:pt x="2341" y="3487"/>
                  </a:lnTo>
                  <a:lnTo>
                    <a:pt x="2341" y="3483"/>
                  </a:lnTo>
                  <a:lnTo>
                    <a:pt x="2341" y="3475"/>
                  </a:lnTo>
                  <a:lnTo>
                    <a:pt x="2341" y="3470"/>
                  </a:lnTo>
                  <a:lnTo>
                    <a:pt x="2341" y="3462"/>
                  </a:lnTo>
                  <a:lnTo>
                    <a:pt x="2341" y="3457"/>
                  </a:lnTo>
                  <a:lnTo>
                    <a:pt x="2340" y="3449"/>
                  </a:lnTo>
                  <a:lnTo>
                    <a:pt x="2340" y="3442"/>
                  </a:lnTo>
                  <a:lnTo>
                    <a:pt x="2340" y="3435"/>
                  </a:lnTo>
                  <a:lnTo>
                    <a:pt x="2336" y="3431"/>
                  </a:lnTo>
                  <a:lnTo>
                    <a:pt x="2331" y="3426"/>
                  </a:lnTo>
                  <a:lnTo>
                    <a:pt x="2327" y="3422"/>
                  </a:lnTo>
                  <a:lnTo>
                    <a:pt x="2324" y="3422"/>
                  </a:lnTo>
                  <a:lnTo>
                    <a:pt x="2323" y="3422"/>
                  </a:lnTo>
                  <a:lnTo>
                    <a:pt x="2322" y="3424"/>
                  </a:lnTo>
                  <a:lnTo>
                    <a:pt x="2319" y="3426"/>
                  </a:lnTo>
                  <a:lnTo>
                    <a:pt x="2313" y="3427"/>
                  </a:lnTo>
                  <a:lnTo>
                    <a:pt x="2308" y="3429"/>
                  </a:lnTo>
                  <a:lnTo>
                    <a:pt x="2306" y="3429"/>
                  </a:lnTo>
                  <a:lnTo>
                    <a:pt x="2304" y="3429"/>
                  </a:lnTo>
                  <a:lnTo>
                    <a:pt x="2302" y="3427"/>
                  </a:lnTo>
                  <a:lnTo>
                    <a:pt x="2300" y="3426"/>
                  </a:lnTo>
                  <a:lnTo>
                    <a:pt x="2300" y="3423"/>
                  </a:lnTo>
                  <a:lnTo>
                    <a:pt x="2300" y="3419"/>
                  </a:lnTo>
                  <a:lnTo>
                    <a:pt x="2298" y="3418"/>
                  </a:lnTo>
                  <a:lnTo>
                    <a:pt x="2294" y="3417"/>
                  </a:lnTo>
                  <a:lnTo>
                    <a:pt x="2293" y="3420"/>
                  </a:lnTo>
                  <a:lnTo>
                    <a:pt x="2291" y="3422"/>
                  </a:lnTo>
                  <a:lnTo>
                    <a:pt x="2287" y="3427"/>
                  </a:lnTo>
                  <a:lnTo>
                    <a:pt x="2282" y="3435"/>
                  </a:lnTo>
                  <a:lnTo>
                    <a:pt x="2279" y="3439"/>
                  </a:lnTo>
                  <a:lnTo>
                    <a:pt x="2274" y="3446"/>
                  </a:lnTo>
                  <a:lnTo>
                    <a:pt x="2270" y="3453"/>
                  </a:lnTo>
                  <a:lnTo>
                    <a:pt x="2269" y="3459"/>
                  </a:lnTo>
                  <a:lnTo>
                    <a:pt x="2268" y="3465"/>
                  </a:lnTo>
                  <a:lnTo>
                    <a:pt x="2265" y="3469"/>
                  </a:lnTo>
                  <a:lnTo>
                    <a:pt x="2262" y="3473"/>
                  </a:lnTo>
                  <a:lnTo>
                    <a:pt x="2261" y="3478"/>
                  </a:lnTo>
                  <a:lnTo>
                    <a:pt x="2261" y="3482"/>
                  </a:lnTo>
                  <a:lnTo>
                    <a:pt x="2260" y="3486"/>
                  </a:lnTo>
                  <a:lnTo>
                    <a:pt x="2261" y="3488"/>
                  </a:lnTo>
                  <a:lnTo>
                    <a:pt x="2261" y="3489"/>
                  </a:lnTo>
                  <a:lnTo>
                    <a:pt x="2260" y="3491"/>
                  </a:lnTo>
                  <a:lnTo>
                    <a:pt x="2257" y="3494"/>
                  </a:lnTo>
                  <a:lnTo>
                    <a:pt x="2257" y="3497"/>
                  </a:lnTo>
                  <a:lnTo>
                    <a:pt x="2255" y="3498"/>
                  </a:lnTo>
                  <a:lnTo>
                    <a:pt x="2251" y="3501"/>
                  </a:lnTo>
                  <a:lnTo>
                    <a:pt x="2248" y="3506"/>
                  </a:lnTo>
                  <a:lnTo>
                    <a:pt x="2248" y="3508"/>
                  </a:lnTo>
                  <a:lnTo>
                    <a:pt x="2248" y="3510"/>
                  </a:lnTo>
                  <a:lnTo>
                    <a:pt x="2248" y="3511"/>
                  </a:lnTo>
                  <a:lnTo>
                    <a:pt x="2247" y="3512"/>
                  </a:lnTo>
                  <a:lnTo>
                    <a:pt x="2246" y="3512"/>
                  </a:lnTo>
                  <a:lnTo>
                    <a:pt x="2245" y="3512"/>
                  </a:lnTo>
                  <a:lnTo>
                    <a:pt x="2244" y="3514"/>
                  </a:lnTo>
                  <a:lnTo>
                    <a:pt x="2244" y="3517"/>
                  </a:lnTo>
                  <a:lnTo>
                    <a:pt x="2242" y="3518"/>
                  </a:lnTo>
                  <a:lnTo>
                    <a:pt x="2242" y="3518"/>
                  </a:lnTo>
                  <a:lnTo>
                    <a:pt x="2241" y="3517"/>
                  </a:lnTo>
                  <a:lnTo>
                    <a:pt x="2239" y="3516"/>
                  </a:lnTo>
                  <a:lnTo>
                    <a:pt x="2238" y="3516"/>
                  </a:lnTo>
                  <a:lnTo>
                    <a:pt x="2236" y="3517"/>
                  </a:lnTo>
                  <a:lnTo>
                    <a:pt x="2234" y="3518"/>
                  </a:lnTo>
                  <a:lnTo>
                    <a:pt x="2232" y="3518"/>
                  </a:lnTo>
                  <a:lnTo>
                    <a:pt x="2228" y="3517"/>
                  </a:lnTo>
                  <a:lnTo>
                    <a:pt x="2225" y="3522"/>
                  </a:lnTo>
                  <a:lnTo>
                    <a:pt x="2222" y="3530"/>
                  </a:lnTo>
                  <a:lnTo>
                    <a:pt x="2208" y="3530"/>
                  </a:lnTo>
                  <a:lnTo>
                    <a:pt x="2195" y="3530"/>
                  </a:lnTo>
                  <a:lnTo>
                    <a:pt x="2182" y="3530"/>
                  </a:lnTo>
                  <a:lnTo>
                    <a:pt x="2168" y="3530"/>
                  </a:lnTo>
                  <a:lnTo>
                    <a:pt x="2155" y="3530"/>
                  </a:lnTo>
                  <a:lnTo>
                    <a:pt x="2142" y="3530"/>
                  </a:lnTo>
                  <a:lnTo>
                    <a:pt x="2129" y="3530"/>
                  </a:lnTo>
                  <a:lnTo>
                    <a:pt x="2121" y="3530"/>
                  </a:lnTo>
                  <a:lnTo>
                    <a:pt x="2120" y="3530"/>
                  </a:lnTo>
                  <a:lnTo>
                    <a:pt x="2124" y="3528"/>
                  </a:lnTo>
                  <a:lnTo>
                    <a:pt x="2134" y="3522"/>
                  </a:lnTo>
                  <a:lnTo>
                    <a:pt x="2141" y="3520"/>
                  </a:lnTo>
                  <a:lnTo>
                    <a:pt x="2150" y="3512"/>
                  </a:lnTo>
                  <a:lnTo>
                    <a:pt x="2156" y="3511"/>
                  </a:lnTo>
                  <a:lnTo>
                    <a:pt x="2158" y="3510"/>
                  </a:lnTo>
                  <a:lnTo>
                    <a:pt x="2159" y="3504"/>
                  </a:lnTo>
                  <a:lnTo>
                    <a:pt x="2159" y="3502"/>
                  </a:lnTo>
                  <a:lnTo>
                    <a:pt x="2162" y="3496"/>
                  </a:lnTo>
                  <a:lnTo>
                    <a:pt x="2166" y="3491"/>
                  </a:lnTo>
                  <a:lnTo>
                    <a:pt x="2169" y="3484"/>
                  </a:lnTo>
                  <a:lnTo>
                    <a:pt x="2174" y="3480"/>
                  </a:lnTo>
                  <a:lnTo>
                    <a:pt x="2183" y="3476"/>
                  </a:lnTo>
                  <a:lnTo>
                    <a:pt x="2190" y="3469"/>
                  </a:lnTo>
                  <a:lnTo>
                    <a:pt x="2195" y="3466"/>
                  </a:lnTo>
                  <a:lnTo>
                    <a:pt x="2198" y="3465"/>
                  </a:lnTo>
                  <a:lnTo>
                    <a:pt x="2200" y="3461"/>
                  </a:lnTo>
                  <a:lnTo>
                    <a:pt x="2203" y="3460"/>
                  </a:lnTo>
                  <a:lnTo>
                    <a:pt x="2209" y="3455"/>
                  </a:lnTo>
                  <a:lnTo>
                    <a:pt x="2217" y="3455"/>
                  </a:lnTo>
                  <a:lnTo>
                    <a:pt x="2224" y="3452"/>
                  </a:lnTo>
                  <a:lnTo>
                    <a:pt x="2230" y="3450"/>
                  </a:lnTo>
                  <a:lnTo>
                    <a:pt x="2233" y="3447"/>
                  </a:lnTo>
                  <a:lnTo>
                    <a:pt x="2239" y="3446"/>
                  </a:lnTo>
                  <a:lnTo>
                    <a:pt x="2253" y="3437"/>
                  </a:lnTo>
                  <a:lnTo>
                    <a:pt x="2258" y="3433"/>
                  </a:lnTo>
                  <a:lnTo>
                    <a:pt x="2263" y="3425"/>
                  </a:lnTo>
                  <a:lnTo>
                    <a:pt x="2268" y="3421"/>
                  </a:lnTo>
                  <a:lnTo>
                    <a:pt x="2270" y="3416"/>
                  </a:lnTo>
                  <a:lnTo>
                    <a:pt x="2277" y="3410"/>
                  </a:lnTo>
                  <a:lnTo>
                    <a:pt x="2283" y="3400"/>
                  </a:lnTo>
                  <a:lnTo>
                    <a:pt x="2287" y="3393"/>
                  </a:lnTo>
                  <a:lnTo>
                    <a:pt x="2293" y="3390"/>
                  </a:lnTo>
                  <a:lnTo>
                    <a:pt x="2302" y="3379"/>
                  </a:lnTo>
                  <a:lnTo>
                    <a:pt x="2308" y="3374"/>
                  </a:lnTo>
                  <a:lnTo>
                    <a:pt x="2310" y="3374"/>
                  </a:lnTo>
                  <a:lnTo>
                    <a:pt x="2316" y="3370"/>
                  </a:lnTo>
                  <a:lnTo>
                    <a:pt x="2321" y="3366"/>
                  </a:lnTo>
                  <a:lnTo>
                    <a:pt x="2327" y="3361"/>
                  </a:lnTo>
                  <a:lnTo>
                    <a:pt x="2338" y="3356"/>
                  </a:lnTo>
                  <a:lnTo>
                    <a:pt x="2348" y="3350"/>
                  </a:lnTo>
                  <a:lnTo>
                    <a:pt x="2362" y="3345"/>
                  </a:lnTo>
                  <a:lnTo>
                    <a:pt x="2379" y="3338"/>
                  </a:lnTo>
                  <a:lnTo>
                    <a:pt x="2392" y="3333"/>
                  </a:lnTo>
                  <a:lnTo>
                    <a:pt x="2402" y="3333"/>
                  </a:lnTo>
                  <a:lnTo>
                    <a:pt x="2414" y="3330"/>
                  </a:lnTo>
                  <a:lnTo>
                    <a:pt x="2417" y="3331"/>
                  </a:lnTo>
                  <a:lnTo>
                    <a:pt x="2435" y="3334"/>
                  </a:lnTo>
                  <a:lnTo>
                    <a:pt x="2444" y="3338"/>
                  </a:lnTo>
                  <a:lnTo>
                    <a:pt x="2454" y="3347"/>
                  </a:lnTo>
                  <a:lnTo>
                    <a:pt x="2455" y="3350"/>
                  </a:lnTo>
                  <a:lnTo>
                    <a:pt x="2455" y="3353"/>
                  </a:lnTo>
                  <a:lnTo>
                    <a:pt x="2450" y="3351"/>
                  </a:lnTo>
                  <a:lnTo>
                    <a:pt x="2446" y="3351"/>
                  </a:lnTo>
                  <a:lnTo>
                    <a:pt x="2449" y="3353"/>
                  </a:lnTo>
                  <a:lnTo>
                    <a:pt x="2454" y="3358"/>
                  </a:lnTo>
                  <a:lnTo>
                    <a:pt x="2454" y="3365"/>
                  </a:lnTo>
                  <a:lnTo>
                    <a:pt x="2451" y="3371"/>
                  </a:lnTo>
                  <a:lnTo>
                    <a:pt x="2442" y="3374"/>
                  </a:lnTo>
                  <a:lnTo>
                    <a:pt x="2439" y="3377"/>
                  </a:lnTo>
                  <a:lnTo>
                    <a:pt x="2438" y="3381"/>
                  </a:lnTo>
                  <a:lnTo>
                    <a:pt x="2436" y="3382"/>
                  </a:lnTo>
                  <a:lnTo>
                    <a:pt x="2431" y="3384"/>
                  </a:lnTo>
                  <a:lnTo>
                    <a:pt x="2429" y="3386"/>
                  </a:lnTo>
                  <a:lnTo>
                    <a:pt x="2422" y="3391"/>
                  </a:lnTo>
                  <a:lnTo>
                    <a:pt x="2419" y="3391"/>
                  </a:lnTo>
                  <a:lnTo>
                    <a:pt x="2415" y="3390"/>
                  </a:lnTo>
                  <a:lnTo>
                    <a:pt x="2406" y="3386"/>
                  </a:lnTo>
                  <a:lnTo>
                    <a:pt x="2400" y="3383"/>
                  </a:lnTo>
                  <a:lnTo>
                    <a:pt x="2398" y="3385"/>
                  </a:lnTo>
                  <a:lnTo>
                    <a:pt x="2395" y="3386"/>
                  </a:lnTo>
                  <a:lnTo>
                    <a:pt x="2391" y="3386"/>
                  </a:lnTo>
                  <a:lnTo>
                    <a:pt x="2388" y="3387"/>
                  </a:lnTo>
                  <a:lnTo>
                    <a:pt x="2384" y="3386"/>
                  </a:lnTo>
                  <a:lnTo>
                    <a:pt x="2376" y="3391"/>
                  </a:lnTo>
                  <a:lnTo>
                    <a:pt x="2378" y="3391"/>
                  </a:lnTo>
                  <a:lnTo>
                    <a:pt x="2384" y="3388"/>
                  </a:lnTo>
                  <a:lnTo>
                    <a:pt x="2387" y="3389"/>
                  </a:lnTo>
                  <a:lnTo>
                    <a:pt x="2392" y="3392"/>
                  </a:lnTo>
                  <a:lnTo>
                    <a:pt x="2403" y="3396"/>
                  </a:lnTo>
                  <a:lnTo>
                    <a:pt x="2406" y="3398"/>
                  </a:lnTo>
                  <a:lnTo>
                    <a:pt x="2409" y="3406"/>
                  </a:lnTo>
                  <a:lnTo>
                    <a:pt x="2411" y="3407"/>
                  </a:lnTo>
                  <a:lnTo>
                    <a:pt x="2415" y="3407"/>
                  </a:lnTo>
                  <a:lnTo>
                    <a:pt x="2419" y="3402"/>
                  </a:lnTo>
                  <a:lnTo>
                    <a:pt x="2423" y="3401"/>
                  </a:lnTo>
                  <a:lnTo>
                    <a:pt x="2430" y="3399"/>
                  </a:lnTo>
                  <a:lnTo>
                    <a:pt x="2428" y="3401"/>
                  </a:lnTo>
                  <a:lnTo>
                    <a:pt x="2434" y="3401"/>
                  </a:lnTo>
                  <a:lnTo>
                    <a:pt x="2439" y="3405"/>
                  </a:lnTo>
                  <a:lnTo>
                    <a:pt x="2438" y="3407"/>
                  </a:lnTo>
                  <a:lnTo>
                    <a:pt x="2435" y="3412"/>
                  </a:lnTo>
                  <a:lnTo>
                    <a:pt x="2433" y="3421"/>
                  </a:lnTo>
                  <a:lnTo>
                    <a:pt x="2427" y="3428"/>
                  </a:lnTo>
                  <a:lnTo>
                    <a:pt x="2420" y="3434"/>
                  </a:lnTo>
                  <a:lnTo>
                    <a:pt x="2422" y="3435"/>
                  </a:lnTo>
                  <a:lnTo>
                    <a:pt x="2424" y="3437"/>
                  </a:lnTo>
                  <a:lnTo>
                    <a:pt x="2429" y="3435"/>
                  </a:lnTo>
                  <a:lnTo>
                    <a:pt x="2432" y="3435"/>
                  </a:lnTo>
                  <a:lnTo>
                    <a:pt x="2436" y="3436"/>
                  </a:lnTo>
                  <a:lnTo>
                    <a:pt x="2435" y="3441"/>
                  </a:lnTo>
                  <a:lnTo>
                    <a:pt x="2433" y="3444"/>
                  </a:lnTo>
                  <a:lnTo>
                    <a:pt x="2434" y="3447"/>
                  </a:lnTo>
                  <a:lnTo>
                    <a:pt x="2436" y="3453"/>
                  </a:lnTo>
                  <a:lnTo>
                    <a:pt x="2439" y="3454"/>
                  </a:lnTo>
                  <a:lnTo>
                    <a:pt x="2440" y="3461"/>
                  </a:lnTo>
                  <a:lnTo>
                    <a:pt x="2442" y="3465"/>
                  </a:lnTo>
                  <a:lnTo>
                    <a:pt x="2441" y="3468"/>
                  </a:lnTo>
                  <a:lnTo>
                    <a:pt x="2444" y="3471"/>
                  </a:lnTo>
                  <a:lnTo>
                    <a:pt x="2445" y="3474"/>
                  </a:lnTo>
                  <a:lnTo>
                    <a:pt x="2455" y="3475"/>
                  </a:lnTo>
                  <a:lnTo>
                    <a:pt x="2458" y="3476"/>
                  </a:lnTo>
                  <a:lnTo>
                    <a:pt x="2465" y="3478"/>
                  </a:lnTo>
                  <a:lnTo>
                    <a:pt x="2466" y="3478"/>
                  </a:lnTo>
                  <a:lnTo>
                    <a:pt x="2467" y="3480"/>
                  </a:lnTo>
                  <a:lnTo>
                    <a:pt x="2460" y="3484"/>
                  </a:lnTo>
                  <a:lnTo>
                    <a:pt x="2466" y="3487"/>
                  </a:lnTo>
                  <a:lnTo>
                    <a:pt x="2472" y="3492"/>
                  </a:lnTo>
                  <a:lnTo>
                    <a:pt x="2476" y="3490"/>
                  </a:lnTo>
                  <a:lnTo>
                    <a:pt x="2478" y="3491"/>
                  </a:lnTo>
                  <a:lnTo>
                    <a:pt x="2483" y="3494"/>
                  </a:lnTo>
                  <a:lnTo>
                    <a:pt x="2484" y="3495"/>
                  </a:lnTo>
                  <a:lnTo>
                    <a:pt x="2485" y="3496"/>
                  </a:lnTo>
                  <a:lnTo>
                    <a:pt x="2487" y="3496"/>
                  </a:lnTo>
                  <a:lnTo>
                    <a:pt x="2491" y="3495"/>
                  </a:lnTo>
                  <a:lnTo>
                    <a:pt x="2497" y="3495"/>
                  </a:lnTo>
                  <a:lnTo>
                    <a:pt x="2504" y="3497"/>
                  </a:lnTo>
                  <a:lnTo>
                    <a:pt x="2503" y="3500"/>
                  </a:lnTo>
                  <a:lnTo>
                    <a:pt x="2502" y="3501"/>
                  </a:lnTo>
                  <a:lnTo>
                    <a:pt x="2507" y="3501"/>
                  </a:lnTo>
                  <a:lnTo>
                    <a:pt x="2510" y="3503"/>
                  </a:lnTo>
                  <a:lnTo>
                    <a:pt x="2512" y="3501"/>
                  </a:lnTo>
                  <a:lnTo>
                    <a:pt x="2513" y="3500"/>
                  </a:lnTo>
                  <a:lnTo>
                    <a:pt x="2519" y="3497"/>
                  </a:lnTo>
                  <a:lnTo>
                    <a:pt x="2528" y="3491"/>
                  </a:lnTo>
                  <a:lnTo>
                    <a:pt x="2529" y="3492"/>
                  </a:lnTo>
                  <a:lnTo>
                    <a:pt x="2529" y="3494"/>
                  </a:lnTo>
                  <a:lnTo>
                    <a:pt x="2530" y="3498"/>
                  </a:lnTo>
                  <a:lnTo>
                    <a:pt x="2533" y="3501"/>
                  </a:lnTo>
                  <a:lnTo>
                    <a:pt x="2537" y="3501"/>
                  </a:lnTo>
                  <a:lnTo>
                    <a:pt x="2542" y="3500"/>
                  </a:lnTo>
                  <a:lnTo>
                    <a:pt x="2545" y="3501"/>
                  </a:lnTo>
                  <a:lnTo>
                    <a:pt x="2547" y="3505"/>
                  </a:lnTo>
                  <a:lnTo>
                    <a:pt x="2550" y="3509"/>
                  </a:lnTo>
                  <a:lnTo>
                    <a:pt x="2549" y="3511"/>
                  </a:lnTo>
                  <a:lnTo>
                    <a:pt x="2546" y="3512"/>
                  </a:lnTo>
                  <a:lnTo>
                    <a:pt x="2543" y="3514"/>
                  </a:lnTo>
                  <a:lnTo>
                    <a:pt x="2554" y="3515"/>
                  </a:lnTo>
                  <a:lnTo>
                    <a:pt x="2556" y="3516"/>
                  </a:lnTo>
                  <a:lnTo>
                    <a:pt x="2557" y="3517"/>
                  </a:lnTo>
                  <a:lnTo>
                    <a:pt x="2556" y="3519"/>
                  </a:lnTo>
                  <a:lnTo>
                    <a:pt x="2555" y="3520"/>
                  </a:lnTo>
                  <a:lnTo>
                    <a:pt x="2552" y="3519"/>
                  </a:lnTo>
                  <a:lnTo>
                    <a:pt x="2549" y="3520"/>
                  </a:lnTo>
                  <a:lnTo>
                    <a:pt x="2546" y="3522"/>
                  </a:lnTo>
                  <a:lnTo>
                    <a:pt x="2542" y="3523"/>
                  </a:lnTo>
                  <a:lnTo>
                    <a:pt x="2540" y="3523"/>
                  </a:lnTo>
                  <a:lnTo>
                    <a:pt x="2537" y="3524"/>
                  </a:lnTo>
                  <a:lnTo>
                    <a:pt x="2535" y="3527"/>
                  </a:lnTo>
                  <a:lnTo>
                    <a:pt x="2532" y="3527"/>
                  </a:lnTo>
                  <a:lnTo>
                    <a:pt x="2525" y="3531"/>
                  </a:lnTo>
                  <a:lnTo>
                    <a:pt x="2518" y="3533"/>
                  </a:lnTo>
                  <a:lnTo>
                    <a:pt x="2510" y="3537"/>
                  </a:lnTo>
                  <a:lnTo>
                    <a:pt x="2502" y="3540"/>
                  </a:lnTo>
                  <a:lnTo>
                    <a:pt x="2493" y="3544"/>
                  </a:lnTo>
                  <a:lnTo>
                    <a:pt x="2491" y="3544"/>
                  </a:lnTo>
                  <a:lnTo>
                    <a:pt x="2489" y="3544"/>
                  </a:lnTo>
                  <a:lnTo>
                    <a:pt x="2484" y="3547"/>
                  </a:lnTo>
                  <a:lnTo>
                    <a:pt x="2482" y="3546"/>
                  </a:lnTo>
                  <a:lnTo>
                    <a:pt x="2480" y="3547"/>
                  </a:lnTo>
                  <a:lnTo>
                    <a:pt x="2477" y="3546"/>
                  </a:lnTo>
                  <a:lnTo>
                    <a:pt x="2475" y="3545"/>
                  </a:lnTo>
                  <a:lnTo>
                    <a:pt x="2476" y="3548"/>
                  </a:lnTo>
                  <a:lnTo>
                    <a:pt x="2477" y="3551"/>
                  </a:lnTo>
                  <a:lnTo>
                    <a:pt x="2476" y="3552"/>
                  </a:lnTo>
                  <a:lnTo>
                    <a:pt x="2475" y="3554"/>
                  </a:lnTo>
                  <a:lnTo>
                    <a:pt x="2470" y="3553"/>
                  </a:lnTo>
                  <a:lnTo>
                    <a:pt x="2467" y="3553"/>
                  </a:lnTo>
                  <a:lnTo>
                    <a:pt x="2466" y="3551"/>
                  </a:lnTo>
                  <a:lnTo>
                    <a:pt x="2465" y="3548"/>
                  </a:lnTo>
                  <a:lnTo>
                    <a:pt x="2462" y="3547"/>
                  </a:lnTo>
                  <a:lnTo>
                    <a:pt x="2461" y="3549"/>
                  </a:lnTo>
                  <a:lnTo>
                    <a:pt x="2461" y="3551"/>
                  </a:lnTo>
                  <a:lnTo>
                    <a:pt x="2459" y="3553"/>
                  </a:lnTo>
                  <a:lnTo>
                    <a:pt x="2456" y="3549"/>
                  </a:lnTo>
                  <a:lnTo>
                    <a:pt x="2453" y="3551"/>
                  </a:lnTo>
                  <a:lnTo>
                    <a:pt x="2451" y="3555"/>
                  </a:lnTo>
                  <a:lnTo>
                    <a:pt x="2452" y="3557"/>
                  </a:lnTo>
                  <a:lnTo>
                    <a:pt x="2454" y="3560"/>
                  </a:lnTo>
                  <a:lnTo>
                    <a:pt x="2452" y="3562"/>
                  </a:lnTo>
                  <a:lnTo>
                    <a:pt x="2450" y="3562"/>
                  </a:lnTo>
                  <a:lnTo>
                    <a:pt x="2447" y="3567"/>
                  </a:lnTo>
                  <a:lnTo>
                    <a:pt x="2444" y="3569"/>
                  </a:lnTo>
                  <a:lnTo>
                    <a:pt x="2440" y="3574"/>
                  </a:lnTo>
                  <a:lnTo>
                    <a:pt x="2436" y="3579"/>
                  </a:lnTo>
                  <a:lnTo>
                    <a:pt x="2435" y="3581"/>
                  </a:lnTo>
                  <a:lnTo>
                    <a:pt x="2427" y="3587"/>
                  </a:lnTo>
                  <a:lnTo>
                    <a:pt x="2425" y="3587"/>
                  </a:lnTo>
                  <a:lnTo>
                    <a:pt x="2423" y="3587"/>
                  </a:lnTo>
                  <a:lnTo>
                    <a:pt x="2420" y="3590"/>
                  </a:lnTo>
                  <a:lnTo>
                    <a:pt x="2419" y="3595"/>
                  </a:lnTo>
                  <a:lnTo>
                    <a:pt x="2418" y="3594"/>
                  </a:lnTo>
                  <a:lnTo>
                    <a:pt x="2416" y="3594"/>
                  </a:lnTo>
                  <a:lnTo>
                    <a:pt x="2415" y="3596"/>
                  </a:lnTo>
                  <a:lnTo>
                    <a:pt x="2415" y="3596"/>
                  </a:lnTo>
                  <a:lnTo>
                    <a:pt x="2412" y="3595"/>
                  </a:lnTo>
                  <a:lnTo>
                    <a:pt x="2409" y="3596"/>
                  </a:lnTo>
                  <a:lnTo>
                    <a:pt x="2407" y="3594"/>
                  </a:lnTo>
                  <a:lnTo>
                    <a:pt x="2403" y="3587"/>
                  </a:lnTo>
                  <a:lnTo>
                    <a:pt x="2402" y="3584"/>
                  </a:lnTo>
                  <a:lnTo>
                    <a:pt x="2399" y="3583"/>
                  </a:lnTo>
                  <a:lnTo>
                    <a:pt x="2398" y="3585"/>
                  </a:lnTo>
                  <a:lnTo>
                    <a:pt x="2397" y="3586"/>
                  </a:lnTo>
                  <a:lnTo>
                    <a:pt x="2394" y="3583"/>
                  </a:lnTo>
                  <a:lnTo>
                    <a:pt x="2392" y="3572"/>
                  </a:lnTo>
                  <a:lnTo>
                    <a:pt x="2392" y="3569"/>
                  </a:lnTo>
                  <a:lnTo>
                    <a:pt x="2395" y="3559"/>
                  </a:lnTo>
                  <a:lnTo>
                    <a:pt x="2402" y="3550"/>
                  </a:lnTo>
                  <a:lnTo>
                    <a:pt x="2400" y="3550"/>
                  </a:lnTo>
                  <a:lnTo>
                    <a:pt x="2393" y="3556"/>
                  </a:lnTo>
                  <a:lnTo>
                    <a:pt x="2394" y="3555"/>
                  </a:lnTo>
                  <a:lnTo>
                    <a:pt x="2395" y="3553"/>
                  </a:lnTo>
                  <a:lnTo>
                    <a:pt x="2397" y="3550"/>
                  </a:lnTo>
                  <a:lnTo>
                    <a:pt x="2401" y="3548"/>
                  </a:lnTo>
                  <a:lnTo>
                    <a:pt x="2405" y="3547"/>
                  </a:lnTo>
                  <a:lnTo>
                    <a:pt x="2408" y="3546"/>
                  </a:lnTo>
                  <a:lnTo>
                    <a:pt x="2411" y="3545"/>
                  </a:lnTo>
                  <a:lnTo>
                    <a:pt x="2414" y="3542"/>
                  </a:lnTo>
                  <a:lnTo>
                    <a:pt x="2414" y="3541"/>
                  </a:lnTo>
                  <a:lnTo>
                    <a:pt x="2411" y="3543"/>
                  </a:lnTo>
                  <a:lnTo>
                    <a:pt x="2407" y="3544"/>
                  </a:lnTo>
                  <a:lnTo>
                    <a:pt x="2408" y="3542"/>
                  </a:lnTo>
                  <a:lnTo>
                    <a:pt x="2409" y="3541"/>
                  </a:lnTo>
                  <a:lnTo>
                    <a:pt x="2433" y="3525"/>
                  </a:lnTo>
                  <a:lnTo>
                    <a:pt x="2438" y="3522"/>
                  </a:lnTo>
                  <a:lnTo>
                    <a:pt x="2448" y="3519"/>
                  </a:lnTo>
                  <a:lnTo>
                    <a:pt x="2449" y="3517"/>
                  </a:lnTo>
                  <a:lnTo>
                    <a:pt x="2448" y="3516"/>
                  </a:lnTo>
                  <a:lnTo>
                    <a:pt x="2452" y="3517"/>
                  </a:lnTo>
                  <a:lnTo>
                    <a:pt x="2451" y="3518"/>
                  </a:lnTo>
                  <a:lnTo>
                    <a:pt x="2450" y="3520"/>
                  </a:lnTo>
                  <a:lnTo>
                    <a:pt x="2450" y="3522"/>
                  </a:lnTo>
                  <a:lnTo>
                    <a:pt x="2451" y="3524"/>
                  </a:lnTo>
                  <a:lnTo>
                    <a:pt x="2455" y="3525"/>
                  </a:lnTo>
                  <a:lnTo>
                    <a:pt x="2458" y="3529"/>
                  </a:lnTo>
                  <a:lnTo>
                    <a:pt x="2456" y="3524"/>
                  </a:lnTo>
                  <a:lnTo>
                    <a:pt x="2459" y="3521"/>
                  </a:lnTo>
                  <a:lnTo>
                    <a:pt x="2470" y="3517"/>
                  </a:lnTo>
                  <a:lnTo>
                    <a:pt x="2479" y="3516"/>
                  </a:lnTo>
                  <a:lnTo>
                    <a:pt x="2482" y="3514"/>
                  </a:lnTo>
                  <a:lnTo>
                    <a:pt x="2474" y="3512"/>
                  </a:lnTo>
                  <a:lnTo>
                    <a:pt x="2465" y="3514"/>
                  </a:lnTo>
                  <a:lnTo>
                    <a:pt x="2460" y="3512"/>
                  </a:lnTo>
                  <a:lnTo>
                    <a:pt x="2452" y="3513"/>
                  </a:lnTo>
                  <a:lnTo>
                    <a:pt x="2443" y="3512"/>
                  </a:lnTo>
                  <a:lnTo>
                    <a:pt x="2441" y="3513"/>
                  </a:lnTo>
                  <a:lnTo>
                    <a:pt x="2438" y="3516"/>
                  </a:lnTo>
                  <a:lnTo>
                    <a:pt x="2436" y="3515"/>
                  </a:lnTo>
                  <a:lnTo>
                    <a:pt x="2435" y="3514"/>
                  </a:lnTo>
                  <a:lnTo>
                    <a:pt x="2433" y="3514"/>
                  </a:lnTo>
                  <a:lnTo>
                    <a:pt x="2436" y="3509"/>
                  </a:lnTo>
                  <a:lnTo>
                    <a:pt x="2444" y="3502"/>
                  </a:lnTo>
                  <a:lnTo>
                    <a:pt x="2449" y="3496"/>
                  </a:lnTo>
                  <a:lnTo>
                    <a:pt x="2451" y="3495"/>
                  </a:lnTo>
                  <a:lnTo>
                    <a:pt x="2452" y="3493"/>
                  </a:lnTo>
                  <a:lnTo>
                    <a:pt x="2449" y="3493"/>
                  </a:lnTo>
                  <a:lnTo>
                    <a:pt x="2447" y="3494"/>
                  </a:lnTo>
                  <a:lnTo>
                    <a:pt x="2445" y="3491"/>
                  </a:lnTo>
                  <a:lnTo>
                    <a:pt x="2442" y="3487"/>
                  </a:lnTo>
                  <a:lnTo>
                    <a:pt x="2442" y="3489"/>
                  </a:lnTo>
                  <a:lnTo>
                    <a:pt x="2443" y="3494"/>
                  </a:lnTo>
                  <a:lnTo>
                    <a:pt x="2437" y="3501"/>
                  </a:lnTo>
                  <a:lnTo>
                    <a:pt x="2433" y="3502"/>
                  </a:lnTo>
                  <a:lnTo>
                    <a:pt x="2428" y="3506"/>
                  </a:lnTo>
                  <a:lnTo>
                    <a:pt x="2421" y="3509"/>
                  </a:lnTo>
                  <a:lnTo>
                    <a:pt x="2413" y="3516"/>
                  </a:lnTo>
                  <a:lnTo>
                    <a:pt x="2402" y="3520"/>
                  </a:lnTo>
                  <a:lnTo>
                    <a:pt x="2400" y="3520"/>
                  </a:lnTo>
                  <a:lnTo>
                    <a:pt x="2395" y="3516"/>
                  </a:lnTo>
                  <a:lnTo>
                    <a:pt x="2396" y="3514"/>
                  </a:lnTo>
                  <a:lnTo>
                    <a:pt x="2397" y="3512"/>
                  </a:lnTo>
                  <a:lnTo>
                    <a:pt x="2396" y="3512"/>
                  </a:lnTo>
                  <a:lnTo>
                    <a:pt x="2395" y="3514"/>
                  </a:lnTo>
                  <a:lnTo>
                    <a:pt x="2392" y="3516"/>
                  </a:lnTo>
                  <a:lnTo>
                    <a:pt x="2395" y="3519"/>
                  </a:lnTo>
                  <a:lnTo>
                    <a:pt x="2393" y="3520"/>
                  </a:lnTo>
                  <a:lnTo>
                    <a:pt x="2390" y="3522"/>
                  </a:lnTo>
                  <a:lnTo>
                    <a:pt x="2387" y="3524"/>
                  </a:lnTo>
                  <a:lnTo>
                    <a:pt x="2384" y="3527"/>
                  </a:lnTo>
                  <a:lnTo>
                    <a:pt x="2382" y="3524"/>
                  </a:lnTo>
                  <a:lnTo>
                    <a:pt x="2376" y="3527"/>
                  </a:lnTo>
                  <a:lnTo>
                    <a:pt x="2370" y="3528"/>
                  </a:lnTo>
                  <a:lnTo>
                    <a:pt x="2369" y="3526"/>
                  </a:lnTo>
                  <a:lnTo>
                    <a:pt x="2369" y="3524"/>
                  </a:lnTo>
                  <a:lnTo>
                    <a:pt x="2367" y="3523"/>
                  </a:lnTo>
                  <a:lnTo>
                    <a:pt x="2363" y="3524"/>
                  </a:lnTo>
                  <a:lnTo>
                    <a:pt x="2362" y="3523"/>
                  </a:lnTo>
                  <a:close/>
                  <a:moveTo>
                    <a:pt x="477" y="3326"/>
                  </a:moveTo>
                  <a:lnTo>
                    <a:pt x="478" y="3331"/>
                  </a:lnTo>
                  <a:lnTo>
                    <a:pt x="474" y="3329"/>
                  </a:lnTo>
                  <a:lnTo>
                    <a:pt x="473" y="3329"/>
                  </a:lnTo>
                  <a:lnTo>
                    <a:pt x="472" y="3327"/>
                  </a:lnTo>
                  <a:lnTo>
                    <a:pt x="473" y="3325"/>
                  </a:lnTo>
                  <a:lnTo>
                    <a:pt x="476" y="3326"/>
                  </a:lnTo>
                  <a:lnTo>
                    <a:pt x="477" y="3326"/>
                  </a:lnTo>
                  <a:close/>
                  <a:moveTo>
                    <a:pt x="2764" y="3315"/>
                  </a:moveTo>
                  <a:lnTo>
                    <a:pt x="2759" y="3317"/>
                  </a:lnTo>
                  <a:lnTo>
                    <a:pt x="2758" y="3318"/>
                  </a:lnTo>
                  <a:lnTo>
                    <a:pt x="2757" y="3319"/>
                  </a:lnTo>
                  <a:lnTo>
                    <a:pt x="2756" y="3318"/>
                  </a:lnTo>
                  <a:lnTo>
                    <a:pt x="2754" y="3316"/>
                  </a:lnTo>
                  <a:lnTo>
                    <a:pt x="2754" y="3314"/>
                  </a:lnTo>
                  <a:lnTo>
                    <a:pt x="2756" y="3314"/>
                  </a:lnTo>
                  <a:lnTo>
                    <a:pt x="2757" y="3314"/>
                  </a:lnTo>
                  <a:lnTo>
                    <a:pt x="2757" y="3316"/>
                  </a:lnTo>
                  <a:lnTo>
                    <a:pt x="2758" y="3316"/>
                  </a:lnTo>
                  <a:lnTo>
                    <a:pt x="2759" y="3316"/>
                  </a:lnTo>
                  <a:lnTo>
                    <a:pt x="2762" y="3313"/>
                  </a:lnTo>
                  <a:lnTo>
                    <a:pt x="2764" y="3312"/>
                  </a:lnTo>
                  <a:lnTo>
                    <a:pt x="2765" y="3313"/>
                  </a:lnTo>
                  <a:lnTo>
                    <a:pt x="2764" y="3315"/>
                  </a:lnTo>
                  <a:close/>
                  <a:moveTo>
                    <a:pt x="2779" y="3307"/>
                  </a:moveTo>
                  <a:lnTo>
                    <a:pt x="2781" y="3310"/>
                  </a:lnTo>
                  <a:lnTo>
                    <a:pt x="2782" y="3311"/>
                  </a:lnTo>
                  <a:lnTo>
                    <a:pt x="2774" y="3314"/>
                  </a:lnTo>
                  <a:lnTo>
                    <a:pt x="2773" y="3315"/>
                  </a:lnTo>
                  <a:lnTo>
                    <a:pt x="2773" y="3314"/>
                  </a:lnTo>
                  <a:lnTo>
                    <a:pt x="2773" y="3311"/>
                  </a:lnTo>
                  <a:lnTo>
                    <a:pt x="2773" y="3309"/>
                  </a:lnTo>
                  <a:lnTo>
                    <a:pt x="2773" y="3308"/>
                  </a:lnTo>
                  <a:lnTo>
                    <a:pt x="2776" y="3310"/>
                  </a:lnTo>
                  <a:lnTo>
                    <a:pt x="2777" y="3306"/>
                  </a:lnTo>
                  <a:lnTo>
                    <a:pt x="2779" y="3307"/>
                  </a:lnTo>
                  <a:close/>
                  <a:moveTo>
                    <a:pt x="539" y="3317"/>
                  </a:moveTo>
                  <a:lnTo>
                    <a:pt x="539" y="3318"/>
                  </a:lnTo>
                  <a:lnTo>
                    <a:pt x="532" y="3315"/>
                  </a:lnTo>
                  <a:lnTo>
                    <a:pt x="529" y="3312"/>
                  </a:lnTo>
                  <a:lnTo>
                    <a:pt x="528" y="3311"/>
                  </a:lnTo>
                  <a:lnTo>
                    <a:pt x="527" y="3310"/>
                  </a:lnTo>
                  <a:lnTo>
                    <a:pt x="523" y="3308"/>
                  </a:lnTo>
                  <a:lnTo>
                    <a:pt x="523" y="3306"/>
                  </a:lnTo>
                  <a:lnTo>
                    <a:pt x="524" y="3306"/>
                  </a:lnTo>
                  <a:lnTo>
                    <a:pt x="526" y="3306"/>
                  </a:lnTo>
                  <a:lnTo>
                    <a:pt x="530" y="3308"/>
                  </a:lnTo>
                  <a:lnTo>
                    <a:pt x="534" y="3311"/>
                  </a:lnTo>
                  <a:lnTo>
                    <a:pt x="539" y="3317"/>
                  </a:lnTo>
                  <a:close/>
                  <a:moveTo>
                    <a:pt x="459" y="3314"/>
                  </a:moveTo>
                  <a:lnTo>
                    <a:pt x="458" y="3314"/>
                  </a:lnTo>
                  <a:lnTo>
                    <a:pt x="456" y="3314"/>
                  </a:lnTo>
                  <a:lnTo>
                    <a:pt x="454" y="3312"/>
                  </a:lnTo>
                  <a:lnTo>
                    <a:pt x="449" y="3308"/>
                  </a:lnTo>
                  <a:lnTo>
                    <a:pt x="449" y="3308"/>
                  </a:lnTo>
                  <a:lnTo>
                    <a:pt x="449" y="3307"/>
                  </a:lnTo>
                  <a:lnTo>
                    <a:pt x="451" y="3306"/>
                  </a:lnTo>
                  <a:lnTo>
                    <a:pt x="451" y="3305"/>
                  </a:lnTo>
                  <a:lnTo>
                    <a:pt x="450" y="3303"/>
                  </a:lnTo>
                  <a:lnTo>
                    <a:pt x="453" y="3301"/>
                  </a:lnTo>
                  <a:lnTo>
                    <a:pt x="456" y="3302"/>
                  </a:lnTo>
                  <a:lnTo>
                    <a:pt x="457" y="3304"/>
                  </a:lnTo>
                  <a:lnTo>
                    <a:pt x="459" y="3307"/>
                  </a:lnTo>
                  <a:lnTo>
                    <a:pt x="460" y="3311"/>
                  </a:lnTo>
                  <a:lnTo>
                    <a:pt x="460" y="3313"/>
                  </a:lnTo>
                  <a:lnTo>
                    <a:pt x="459" y="3314"/>
                  </a:lnTo>
                  <a:close/>
                  <a:moveTo>
                    <a:pt x="2532" y="3339"/>
                  </a:moveTo>
                  <a:lnTo>
                    <a:pt x="2519" y="3339"/>
                  </a:lnTo>
                  <a:lnTo>
                    <a:pt x="2508" y="3336"/>
                  </a:lnTo>
                  <a:lnTo>
                    <a:pt x="2501" y="3335"/>
                  </a:lnTo>
                  <a:lnTo>
                    <a:pt x="2493" y="3333"/>
                  </a:lnTo>
                  <a:lnTo>
                    <a:pt x="2476" y="3324"/>
                  </a:lnTo>
                  <a:lnTo>
                    <a:pt x="2474" y="3321"/>
                  </a:lnTo>
                  <a:lnTo>
                    <a:pt x="2472" y="3317"/>
                  </a:lnTo>
                  <a:lnTo>
                    <a:pt x="2469" y="3314"/>
                  </a:lnTo>
                  <a:lnTo>
                    <a:pt x="2466" y="3311"/>
                  </a:lnTo>
                  <a:lnTo>
                    <a:pt x="2448" y="3303"/>
                  </a:lnTo>
                  <a:lnTo>
                    <a:pt x="2447" y="3300"/>
                  </a:lnTo>
                  <a:lnTo>
                    <a:pt x="2450" y="3298"/>
                  </a:lnTo>
                  <a:lnTo>
                    <a:pt x="2454" y="3297"/>
                  </a:lnTo>
                  <a:lnTo>
                    <a:pt x="2458" y="3297"/>
                  </a:lnTo>
                  <a:lnTo>
                    <a:pt x="2470" y="3300"/>
                  </a:lnTo>
                  <a:lnTo>
                    <a:pt x="2485" y="3303"/>
                  </a:lnTo>
                  <a:lnTo>
                    <a:pt x="2491" y="3306"/>
                  </a:lnTo>
                  <a:lnTo>
                    <a:pt x="2499" y="3309"/>
                  </a:lnTo>
                  <a:lnTo>
                    <a:pt x="2506" y="3313"/>
                  </a:lnTo>
                  <a:lnTo>
                    <a:pt x="2522" y="3323"/>
                  </a:lnTo>
                  <a:lnTo>
                    <a:pt x="2524" y="3325"/>
                  </a:lnTo>
                  <a:lnTo>
                    <a:pt x="2532" y="3329"/>
                  </a:lnTo>
                  <a:lnTo>
                    <a:pt x="2534" y="3333"/>
                  </a:lnTo>
                  <a:lnTo>
                    <a:pt x="2536" y="3337"/>
                  </a:lnTo>
                  <a:lnTo>
                    <a:pt x="2534" y="3338"/>
                  </a:lnTo>
                  <a:lnTo>
                    <a:pt x="2532" y="3339"/>
                  </a:lnTo>
                  <a:close/>
                  <a:moveTo>
                    <a:pt x="512" y="3293"/>
                  </a:moveTo>
                  <a:lnTo>
                    <a:pt x="512" y="3293"/>
                  </a:lnTo>
                  <a:lnTo>
                    <a:pt x="510" y="3287"/>
                  </a:lnTo>
                  <a:lnTo>
                    <a:pt x="512" y="3286"/>
                  </a:lnTo>
                  <a:lnTo>
                    <a:pt x="512" y="3284"/>
                  </a:lnTo>
                  <a:lnTo>
                    <a:pt x="512" y="3284"/>
                  </a:lnTo>
                  <a:lnTo>
                    <a:pt x="514" y="3286"/>
                  </a:lnTo>
                  <a:lnTo>
                    <a:pt x="514" y="3288"/>
                  </a:lnTo>
                  <a:lnTo>
                    <a:pt x="515" y="3290"/>
                  </a:lnTo>
                  <a:lnTo>
                    <a:pt x="515" y="3291"/>
                  </a:lnTo>
                  <a:lnTo>
                    <a:pt x="512" y="3293"/>
                  </a:lnTo>
                  <a:close/>
                  <a:moveTo>
                    <a:pt x="506" y="3289"/>
                  </a:moveTo>
                  <a:lnTo>
                    <a:pt x="506" y="3292"/>
                  </a:lnTo>
                  <a:lnTo>
                    <a:pt x="503" y="3288"/>
                  </a:lnTo>
                  <a:lnTo>
                    <a:pt x="500" y="3279"/>
                  </a:lnTo>
                  <a:lnTo>
                    <a:pt x="501" y="3277"/>
                  </a:lnTo>
                  <a:lnTo>
                    <a:pt x="502" y="3274"/>
                  </a:lnTo>
                  <a:lnTo>
                    <a:pt x="503" y="3273"/>
                  </a:lnTo>
                  <a:lnTo>
                    <a:pt x="506" y="3275"/>
                  </a:lnTo>
                  <a:lnTo>
                    <a:pt x="508" y="3277"/>
                  </a:lnTo>
                  <a:lnTo>
                    <a:pt x="508" y="3278"/>
                  </a:lnTo>
                  <a:lnTo>
                    <a:pt x="509" y="3281"/>
                  </a:lnTo>
                  <a:lnTo>
                    <a:pt x="509" y="3283"/>
                  </a:lnTo>
                  <a:lnTo>
                    <a:pt x="508" y="3286"/>
                  </a:lnTo>
                  <a:lnTo>
                    <a:pt x="506" y="3289"/>
                  </a:lnTo>
                  <a:close/>
                  <a:moveTo>
                    <a:pt x="2733" y="3259"/>
                  </a:moveTo>
                  <a:lnTo>
                    <a:pt x="2732" y="3259"/>
                  </a:lnTo>
                  <a:lnTo>
                    <a:pt x="2730" y="3259"/>
                  </a:lnTo>
                  <a:lnTo>
                    <a:pt x="2730" y="3258"/>
                  </a:lnTo>
                  <a:lnTo>
                    <a:pt x="2730" y="3257"/>
                  </a:lnTo>
                  <a:lnTo>
                    <a:pt x="2730" y="3255"/>
                  </a:lnTo>
                  <a:lnTo>
                    <a:pt x="2733" y="3254"/>
                  </a:lnTo>
                  <a:lnTo>
                    <a:pt x="2735" y="3254"/>
                  </a:lnTo>
                  <a:lnTo>
                    <a:pt x="2735" y="3255"/>
                  </a:lnTo>
                  <a:lnTo>
                    <a:pt x="2734" y="3257"/>
                  </a:lnTo>
                  <a:lnTo>
                    <a:pt x="2733" y="3259"/>
                  </a:lnTo>
                  <a:close/>
                  <a:moveTo>
                    <a:pt x="441" y="3262"/>
                  </a:moveTo>
                  <a:lnTo>
                    <a:pt x="457" y="3268"/>
                  </a:lnTo>
                  <a:lnTo>
                    <a:pt x="473" y="3271"/>
                  </a:lnTo>
                  <a:lnTo>
                    <a:pt x="485" y="3275"/>
                  </a:lnTo>
                  <a:lnTo>
                    <a:pt x="492" y="3276"/>
                  </a:lnTo>
                  <a:lnTo>
                    <a:pt x="495" y="3277"/>
                  </a:lnTo>
                  <a:lnTo>
                    <a:pt x="496" y="3279"/>
                  </a:lnTo>
                  <a:lnTo>
                    <a:pt x="498" y="3282"/>
                  </a:lnTo>
                  <a:lnTo>
                    <a:pt x="501" y="3289"/>
                  </a:lnTo>
                  <a:lnTo>
                    <a:pt x="504" y="3293"/>
                  </a:lnTo>
                  <a:lnTo>
                    <a:pt x="509" y="3302"/>
                  </a:lnTo>
                  <a:lnTo>
                    <a:pt x="514" y="3308"/>
                  </a:lnTo>
                  <a:lnTo>
                    <a:pt x="515" y="3310"/>
                  </a:lnTo>
                  <a:lnTo>
                    <a:pt x="514" y="3311"/>
                  </a:lnTo>
                  <a:lnTo>
                    <a:pt x="514" y="3312"/>
                  </a:lnTo>
                  <a:lnTo>
                    <a:pt x="517" y="3317"/>
                  </a:lnTo>
                  <a:lnTo>
                    <a:pt x="523" y="3322"/>
                  </a:lnTo>
                  <a:lnTo>
                    <a:pt x="528" y="3325"/>
                  </a:lnTo>
                  <a:lnTo>
                    <a:pt x="537" y="3329"/>
                  </a:lnTo>
                  <a:lnTo>
                    <a:pt x="543" y="3333"/>
                  </a:lnTo>
                  <a:lnTo>
                    <a:pt x="545" y="3335"/>
                  </a:lnTo>
                  <a:lnTo>
                    <a:pt x="548" y="3338"/>
                  </a:lnTo>
                  <a:lnTo>
                    <a:pt x="550" y="3339"/>
                  </a:lnTo>
                  <a:lnTo>
                    <a:pt x="552" y="3345"/>
                  </a:lnTo>
                  <a:lnTo>
                    <a:pt x="556" y="3352"/>
                  </a:lnTo>
                  <a:lnTo>
                    <a:pt x="559" y="3364"/>
                  </a:lnTo>
                  <a:lnTo>
                    <a:pt x="561" y="3363"/>
                  </a:lnTo>
                  <a:lnTo>
                    <a:pt x="561" y="3359"/>
                  </a:lnTo>
                  <a:lnTo>
                    <a:pt x="561" y="3358"/>
                  </a:lnTo>
                  <a:lnTo>
                    <a:pt x="562" y="3358"/>
                  </a:lnTo>
                  <a:lnTo>
                    <a:pt x="563" y="3360"/>
                  </a:lnTo>
                  <a:lnTo>
                    <a:pt x="564" y="3363"/>
                  </a:lnTo>
                  <a:lnTo>
                    <a:pt x="567" y="3370"/>
                  </a:lnTo>
                  <a:lnTo>
                    <a:pt x="566" y="3372"/>
                  </a:lnTo>
                  <a:lnTo>
                    <a:pt x="565" y="3372"/>
                  </a:lnTo>
                  <a:lnTo>
                    <a:pt x="561" y="3371"/>
                  </a:lnTo>
                  <a:lnTo>
                    <a:pt x="560" y="3372"/>
                  </a:lnTo>
                  <a:lnTo>
                    <a:pt x="558" y="3375"/>
                  </a:lnTo>
                  <a:lnTo>
                    <a:pt x="557" y="3376"/>
                  </a:lnTo>
                  <a:lnTo>
                    <a:pt x="556" y="3375"/>
                  </a:lnTo>
                  <a:lnTo>
                    <a:pt x="546" y="3373"/>
                  </a:lnTo>
                  <a:lnTo>
                    <a:pt x="540" y="3370"/>
                  </a:lnTo>
                  <a:lnTo>
                    <a:pt x="531" y="3367"/>
                  </a:lnTo>
                  <a:lnTo>
                    <a:pt x="521" y="3363"/>
                  </a:lnTo>
                  <a:lnTo>
                    <a:pt x="516" y="3360"/>
                  </a:lnTo>
                  <a:lnTo>
                    <a:pt x="511" y="3357"/>
                  </a:lnTo>
                  <a:lnTo>
                    <a:pt x="508" y="3355"/>
                  </a:lnTo>
                  <a:lnTo>
                    <a:pt x="507" y="3353"/>
                  </a:lnTo>
                  <a:lnTo>
                    <a:pt x="508" y="3352"/>
                  </a:lnTo>
                  <a:lnTo>
                    <a:pt x="514" y="3345"/>
                  </a:lnTo>
                  <a:lnTo>
                    <a:pt x="517" y="3342"/>
                  </a:lnTo>
                  <a:lnTo>
                    <a:pt x="517" y="3339"/>
                  </a:lnTo>
                  <a:lnTo>
                    <a:pt x="518" y="3336"/>
                  </a:lnTo>
                  <a:lnTo>
                    <a:pt x="518" y="3333"/>
                  </a:lnTo>
                  <a:lnTo>
                    <a:pt x="517" y="3333"/>
                  </a:lnTo>
                  <a:lnTo>
                    <a:pt x="517" y="3337"/>
                  </a:lnTo>
                  <a:lnTo>
                    <a:pt x="516" y="3339"/>
                  </a:lnTo>
                  <a:lnTo>
                    <a:pt x="515" y="3342"/>
                  </a:lnTo>
                  <a:lnTo>
                    <a:pt x="514" y="3342"/>
                  </a:lnTo>
                  <a:lnTo>
                    <a:pt x="506" y="3344"/>
                  </a:lnTo>
                  <a:lnTo>
                    <a:pt x="500" y="3344"/>
                  </a:lnTo>
                  <a:lnTo>
                    <a:pt x="497" y="3346"/>
                  </a:lnTo>
                  <a:lnTo>
                    <a:pt x="496" y="3347"/>
                  </a:lnTo>
                  <a:lnTo>
                    <a:pt x="494" y="3345"/>
                  </a:lnTo>
                  <a:lnTo>
                    <a:pt x="490" y="3342"/>
                  </a:lnTo>
                  <a:lnTo>
                    <a:pt x="485" y="3339"/>
                  </a:lnTo>
                  <a:lnTo>
                    <a:pt x="485" y="3338"/>
                  </a:lnTo>
                  <a:lnTo>
                    <a:pt x="489" y="3337"/>
                  </a:lnTo>
                  <a:lnTo>
                    <a:pt x="491" y="3334"/>
                  </a:lnTo>
                  <a:lnTo>
                    <a:pt x="491" y="3334"/>
                  </a:lnTo>
                  <a:lnTo>
                    <a:pt x="490" y="3334"/>
                  </a:lnTo>
                  <a:lnTo>
                    <a:pt x="489" y="3334"/>
                  </a:lnTo>
                  <a:lnTo>
                    <a:pt x="486" y="3331"/>
                  </a:lnTo>
                  <a:lnTo>
                    <a:pt x="485" y="3330"/>
                  </a:lnTo>
                  <a:lnTo>
                    <a:pt x="482" y="3331"/>
                  </a:lnTo>
                  <a:lnTo>
                    <a:pt x="481" y="3331"/>
                  </a:lnTo>
                  <a:lnTo>
                    <a:pt x="480" y="3329"/>
                  </a:lnTo>
                  <a:lnTo>
                    <a:pt x="482" y="3325"/>
                  </a:lnTo>
                  <a:lnTo>
                    <a:pt x="482" y="3324"/>
                  </a:lnTo>
                  <a:lnTo>
                    <a:pt x="479" y="3325"/>
                  </a:lnTo>
                  <a:lnTo>
                    <a:pt x="478" y="3325"/>
                  </a:lnTo>
                  <a:lnTo>
                    <a:pt x="478" y="3323"/>
                  </a:lnTo>
                  <a:lnTo>
                    <a:pt x="476" y="3323"/>
                  </a:lnTo>
                  <a:lnTo>
                    <a:pt x="474" y="3323"/>
                  </a:lnTo>
                  <a:lnTo>
                    <a:pt x="472" y="3322"/>
                  </a:lnTo>
                  <a:lnTo>
                    <a:pt x="471" y="3322"/>
                  </a:lnTo>
                  <a:lnTo>
                    <a:pt x="471" y="3324"/>
                  </a:lnTo>
                  <a:lnTo>
                    <a:pt x="470" y="3325"/>
                  </a:lnTo>
                  <a:lnTo>
                    <a:pt x="467" y="3322"/>
                  </a:lnTo>
                  <a:lnTo>
                    <a:pt x="465" y="3322"/>
                  </a:lnTo>
                  <a:lnTo>
                    <a:pt x="463" y="3324"/>
                  </a:lnTo>
                  <a:lnTo>
                    <a:pt x="463" y="3324"/>
                  </a:lnTo>
                  <a:lnTo>
                    <a:pt x="462" y="3323"/>
                  </a:lnTo>
                  <a:lnTo>
                    <a:pt x="462" y="3317"/>
                  </a:lnTo>
                  <a:lnTo>
                    <a:pt x="462" y="3315"/>
                  </a:lnTo>
                  <a:lnTo>
                    <a:pt x="462" y="3314"/>
                  </a:lnTo>
                  <a:lnTo>
                    <a:pt x="465" y="3313"/>
                  </a:lnTo>
                  <a:lnTo>
                    <a:pt x="474" y="3312"/>
                  </a:lnTo>
                  <a:lnTo>
                    <a:pt x="476" y="3311"/>
                  </a:lnTo>
                  <a:lnTo>
                    <a:pt x="468" y="3311"/>
                  </a:lnTo>
                  <a:lnTo>
                    <a:pt x="467" y="3310"/>
                  </a:lnTo>
                  <a:lnTo>
                    <a:pt x="465" y="3308"/>
                  </a:lnTo>
                  <a:lnTo>
                    <a:pt x="463" y="3308"/>
                  </a:lnTo>
                  <a:lnTo>
                    <a:pt x="462" y="3308"/>
                  </a:lnTo>
                  <a:lnTo>
                    <a:pt x="461" y="3306"/>
                  </a:lnTo>
                  <a:lnTo>
                    <a:pt x="458" y="3300"/>
                  </a:lnTo>
                  <a:lnTo>
                    <a:pt x="456" y="3299"/>
                  </a:lnTo>
                  <a:lnTo>
                    <a:pt x="452" y="3298"/>
                  </a:lnTo>
                  <a:lnTo>
                    <a:pt x="451" y="3297"/>
                  </a:lnTo>
                  <a:lnTo>
                    <a:pt x="450" y="3298"/>
                  </a:lnTo>
                  <a:lnTo>
                    <a:pt x="449" y="3299"/>
                  </a:lnTo>
                  <a:lnTo>
                    <a:pt x="449" y="3300"/>
                  </a:lnTo>
                  <a:lnTo>
                    <a:pt x="446" y="3301"/>
                  </a:lnTo>
                  <a:lnTo>
                    <a:pt x="444" y="3300"/>
                  </a:lnTo>
                  <a:lnTo>
                    <a:pt x="443" y="3299"/>
                  </a:lnTo>
                  <a:lnTo>
                    <a:pt x="441" y="3297"/>
                  </a:lnTo>
                  <a:lnTo>
                    <a:pt x="441" y="3295"/>
                  </a:lnTo>
                  <a:lnTo>
                    <a:pt x="442" y="3292"/>
                  </a:lnTo>
                  <a:lnTo>
                    <a:pt x="442" y="3290"/>
                  </a:lnTo>
                  <a:lnTo>
                    <a:pt x="441" y="3289"/>
                  </a:lnTo>
                  <a:lnTo>
                    <a:pt x="441" y="3288"/>
                  </a:lnTo>
                  <a:lnTo>
                    <a:pt x="440" y="3287"/>
                  </a:lnTo>
                  <a:lnTo>
                    <a:pt x="439" y="3288"/>
                  </a:lnTo>
                  <a:lnTo>
                    <a:pt x="439" y="3290"/>
                  </a:lnTo>
                  <a:lnTo>
                    <a:pt x="438" y="3291"/>
                  </a:lnTo>
                  <a:lnTo>
                    <a:pt x="437" y="3292"/>
                  </a:lnTo>
                  <a:lnTo>
                    <a:pt x="435" y="3290"/>
                  </a:lnTo>
                  <a:lnTo>
                    <a:pt x="434" y="3288"/>
                  </a:lnTo>
                  <a:lnTo>
                    <a:pt x="433" y="3286"/>
                  </a:lnTo>
                  <a:lnTo>
                    <a:pt x="426" y="3286"/>
                  </a:lnTo>
                  <a:lnTo>
                    <a:pt x="423" y="3288"/>
                  </a:lnTo>
                  <a:lnTo>
                    <a:pt x="422" y="3288"/>
                  </a:lnTo>
                  <a:lnTo>
                    <a:pt x="420" y="3288"/>
                  </a:lnTo>
                  <a:lnTo>
                    <a:pt x="420" y="3287"/>
                  </a:lnTo>
                  <a:lnTo>
                    <a:pt x="421" y="3284"/>
                  </a:lnTo>
                  <a:lnTo>
                    <a:pt x="421" y="3279"/>
                  </a:lnTo>
                  <a:lnTo>
                    <a:pt x="421" y="3279"/>
                  </a:lnTo>
                  <a:lnTo>
                    <a:pt x="417" y="3278"/>
                  </a:lnTo>
                  <a:lnTo>
                    <a:pt x="417" y="3277"/>
                  </a:lnTo>
                  <a:lnTo>
                    <a:pt x="419" y="3272"/>
                  </a:lnTo>
                  <a:lnTo>
                    <a:pt x="420" y="3271"/>
                  </a:lnTo>
                  <a:lnTo>
                    <a:pt x="421" y="3271"/>
                  </a:lnTo>
                  <a:lnTo>
                    <a:pt x="427" y="3270"/>
                  </a:lnTo>
                  <a:lnTo>
                    <a:pt x="429" y="3271"/>
                  </a:lnTo>
                  <a:lnTo>
                    <a:pt x="432" y="3274"/>
                  </a:lnTo>
                  <a:lnTo>
                    <a:pt x="432" y="3273"/>
                  </a:lnTo>
                  <a:lnTo>
                    <a:pt x="431" y="3270"/>
                  </a:lnTo>
                  <a:lnTo>
                    <a:pt x="431" y="3267"/>
                  </a:lnTo>
                  <a:lnTo>
                    <a:pt x="433" y="3265"/>
                  </a:lnTo>
                  <a:lnTo>
                    <a:pt x="431" y="3265"/>
                  </a:lnTo>
                  <a:lnTo>
                    <a:pt x="424" y="3264"/>
                  </a:lnTo>
                  <a:lnTo>
                    <a:pt x="424" y="3265"/>
                  </a:lnTo>
                  <a:lnTo>
                    <a:pt x="424" y="3268"/>
                  </a:lnTo>
                  <a:lnTo>
                    <a:pt x="420" y="3270"/>
                  </a:lnTo>
                  <a:lnTo>
                    <a:pt x="417" y="3270"/>
                  </a:lnTo>
                  <a:lnTo>
                    <a:pt x="414" y="3270"/>
                  </a:lnTo>
                  <a:lnTo>
                    <a:pt x="411" y="3268"/>
                  </a:lnTo>
                  <a:lnTo>
                    <a:pt x="407" y="3264"/>
                  </a:lnTo>
                  <a:lnTo>
                    <a:pt x="405" y="3259"/>
                  </a:lnTo>
                  <a:lnTo>
                    <a:pt x="405" y="3257"/>
                  </a:lnTo>
                  <a:lnTo>
                    <a:pt x="406" y="3254"/>
                  </a:lnTo>
                  <a:lnTo>
                    <a:pt x="408" y="3253"/>
                  </a:lnTo>
                  <a:lnTo>
                    <a:pt x="413" y="3251"/>
                  </a:lnTo>
                  <a:lnTo>
                    <a:pt x="418" y="3251"/>
                  </a:lnTo>
                  <a:lnTo>
                    <a:pt x="425" y="3253"/>
                  </a:lnTo>
                  <a:lnTo>
                    <a:pt x="441" y="3262"/>
                  </a:lnTo>
                  <a:close/>
                  <a:moveTo>
                    <a:pt x="2735" y="3217"/>
                  </a:moveTo>
                  <a:lnTo>
                    <a:pt x="2733" y="3222"/>
                  </a:lnTo>
                  <a:lnTo>
                    <a:pt x="2731" y="3224"/>
                  </a:lnTo>
                  <a:lnTo>
                    <a:pt x="2730" y="3225"/>
                  </a:lnTo>
                  <a:lnTo>
                    <a:pt x="2726" y="3226"/>
                  </a:lnTo>
                  <a:lnTo>
                    <a:pt x="2719" y="3227"/>
                  </a:lnTo>
                  <a:lnTo>
                    <a:pt x="2717" y="3227"/>
                  </a:lnTo>
                  <a:lnTo>
                    <a:pt x="2717" y="3231"/>
                  </a:lnTo>
                  <a:lnTo>
                    <a:pt x="2717" y="3233"/>
                  </a:lnTo>
                  <a:lnTo>
                    <a:pt x="2718" y="3234"/>
                  </a:lnTo>
                  <a:lnTo>
                    <a:pt x="2719" y="3234"/>
                  </a:lnTo>
                  <a:lnTo>
                    <a:pt x="2722" y="3234"/>
                  </a:lnTo>
                  <a:lnTo>
                    <a:pt x="2723" y="3234"/>
                  </a:lnTo>
                  <a:lnTo>
                    <a:pt x="2724" y="3235"/>
                  </a:lnTo>
                  <a:lnTo>
                    <a:pt x="2724" y="3236"/>
                  </a:lnTo>
                  <a:lnTo>
                    <a:pt x="2725" y="3237"/>
                  </a:lnTo>
                  <a:lnTo>
                    <a:pt x="2725" y="3240"/>
                  </a:lnTo>
                  <a:lnTo>
                    <a:pt x="2724" y="3243"/>
                  </a:lnTo>
                  <a:lnTo>
                    <a:pt x="2722" y="3249"/>
                  </a:lnTo>
                  <a:lnTo>
                    <a:pt x="2719" y="3253"/>
                  </a:lnTo>
                  <a:lnTo>
                    <a:pt x="2715" y="3255"/>
                  </a:lnTo>
                  <a:lnTo>
                    <a:pt x="2715" y="3256"/>
                  </a:lnTo>
                  <a:lnTo>
                    <a:pt x="2714" y="3257"/>
                  </a:lnTo>
                  <a:lnTo>
                    <a:pt x="2713" y="3262"/>
                  </a:lnTo>
                  <a:lnTo>
                    <a:pt x="2712" y="3265"/>
                  </a:lnTo>
                  <a:lnTo>
                    <a:pt x="2706" y="3273"/>
                  </a:lnTo>
                  <a:lnTo>
                    <a:pt x="2704" y="3275"/>
                  </a:lnTo>
                  <a:lnTo>
                    <a:pt x="2704" y="3277"/>
                  </a:lnTo>
                  <a:lnTo>
                    <a:pt x="2702" y="3281"/>
                  </a:lnTo>
                  <a:lnTo>
                    <a:pt x="2701" y="3284"/>
                  </a:lnTo>
                  <a:lnTo>
                    <a:pt x="2696" y="3292"/>
                  </a:lnTo>
                  <a:lnTo>
                    <a:pt x="2695" y="3294"/>
                  </a:lnTo>
                  <a:lnTo>
                    <a:pt x="2694" y="3296"/>
                  </a:lnTo>
                  <a:lnTo>
                    <a:pt x="2694" y="3299"/>
                  </a:lnTo>
                  <a:lnTo>
                    <a:pt x="2694" y="3300"/>
                  </a:lnTo>
                  <a:lnTo>
                    <a:pt x="2693" y="3303"/>
                  </a:lnTo>
                  <a:lnTo>
                    <a:pt x="2691" y="3305"/>
                  </a:lnTo>
                  <a:lnTo>
                    <a:pt x="2691" y="3306"/>
                  </a:lnTo>
                  <a:lnTo>
                    <a:pt x="2691" y="3308"/>
                  </a:lnTo>
                  <a:lnTo>
                    <a:pt x="2692" y="3309"/>
                  </a:lnTo>
                  <a:lnTo>
                    <a:pt x="2692" y="3311"/>
                  </a:lnTo>
                  <a:lnTo>
                    <a:pt x="2691" y="3314"/>
                  </a:lnTo>
                  <a:lnTo>
                    <a:pt x="2694" y="3311"/>
                  </a:lnTo>
                  <a:lnTo>
                    <a:pt x="2698" y="3305"/>
                  </a:lnTo>
                  <a:lnTo>
                    <a:pt x="2702" y="3301"/>
                  </a:lnTo>
                  <a:lnTo>
                    <a:pt x="2704" y="3300"/>
                  </a:lnTo>
                  <a:lnTo>
                    <a:pt x="2706" y="3298"/>
                  </a:lnTo>
                  <a:lnTo>
                    <a:pt x="2708" y="3293"/>
                  </a:lnTo>
                  <a:lnTo>
                    <a:pt x="2710" y="3290"/>
                  </a:lnTo>
                  <a:lnTo>
                    <a:pt x="2712" y="3288"/>
                  </a:lnTo>
                  <a:lnTo>
                    <a:pt x="2713" y="3289"/>
                  </a:lnTo>
                  <a:lnTo>
                    <a:pt x="2714" y="3291"/>
                  </a:lnTo>
                  <a:lnTo>
                    <a:pt x="2714" y="3293"/>
                  </a:lnTo>
                  <a:lnTo>
                    <a:pt x="2713" y="3297"/>
                  </a:lnTo>
                  <a:lnTo>
                    <a:pt x="2713" y="3297"/>
                  </a:lnTo>
                  <a:lnTo>
                    <a:pt x="2715" y="3295"/>
                  </a:lnTo>
                  <a:lnTo>
                    <a:pt x="2720" y="3293"/>
                  </a:lnTo>
                  <a:lnTo>
                    <a:pt x="2722" y="3293"/>
                  </a:lnTo>
                  <a:lnTo>
                    <a:pt x="2725" y="3297"/>
                  </a:lnTo>
                  <a:lnTo>
                    <a:pt x="2728" y="3296"/>
                  </a:lnTo>
                  <a:lnTo>
                    <a:pt x="2733" y="3295"/>
                  </a:lnTo>
                  <a:lnTo>
                    <a:pt x="2734" y="3295"/>
                  </a:lnTo>
                  <a:lnTo>
                    <a:pt x="2733" y="3297"/>
                  </a:lnTo>
                  <a:lnTo>
                    <a:pt x="2731" y="3300"/>
                  </a:lnTo>
                  <a:lnTo>
                    <a:pt x="2727" y="3303"/>
                  </a:lnTo>
                  <a:lnTo>
                    <a:pt x="2717" y="3309"/>
                  </a:lnTo>
                  <a:lnTo>
                    <a:pt x="2713" y="3313"/>
                  </a:lnTo>
                  <a:lnTo>
                    <a:pt x="2714" y="3313"/>
                  </a:lnTo>
                  <a:lnTo>
                    <a:pt x="2717" y="3311"/>
                  </a:lnTo>
                  <a:lnTo>
                    <a:pt x="2718" y="3310"/>
                  </a:lnTo>
                  <a:lnTo>
                    <a:pt x="2721" y="3310"/>
                  </a:lnTo>
                  <a:lnTo>
                    <a:pt x="2722" y="3311"/>
                  </a:lnTo>
                  <a:lnTo>
                    <a:pt x="2721" y="3312"/>
                  </a:lnTo>
                  <a:lnTo>
                    <a:pt x="2721" y="3315"/>
                  </a:lnTo>
                  <a:lnTo>
                    <a:pt x="2715" y="3322"/>
                  </a:lnTo>
                  <a:lnTo>
                    <a:pt x="2717" y="3321"/>
                  </a:lnTo>
                  <a:lnTo>
                    <a:pt x="2724" y="3318"/>
                  </a:lnTo>
                  <a:lnTo>
                    <a:pt x="2728" y="3322"/>
                  </a:lnTo>
                  <a:lnTo>
                    <a:pt x="2734" y="3321"/>
                  </a:lnTo>
                  <a:lnTo>
                    <a:pt x="2738" y="3320"/>
                  </a:lnTo>
                  <a:lnTo>
                    <a:pt x="2738" y="3321"/>
                  </a:lnTo>
                  <a:lnTo>
                    <a:pt x="2738" y="3322"/>
                  </a:lnTo>
                  <a:lnTo>
                    <a:pt x="2738" y="3325"/>
                  </a:lnTo>
                  <a:lnTo>
                    <a:pt x="2739" y="3325"/>
                  </a:lnTo>
                  <a:lnTo>
                    <a:pt x="2740" y="3324"/>
                  </a:lnTo>
                  <a:lnTo>
                    <a:pt x="2741" y="3323"/>
                  </a:lnTo>
                  <a:lnTo>
                    <a:pt x="2741" y="3318"/>
                  </a:lnTo>
                  <a:lnTo>
                    <a:pt x="2741" y="3318"/>
                  </a:lnTo>
                  <a:lnTo>
                    <a:pt x="2743" y="3318"/>
                  </a:lnTo>
                  <a:lnTo>
                    <a:pt x="2743" y="3320"/>
                  </a:lnTo>
                  <a:lnTo>
                    <a:pt x="2743" y="3323"/>
                  </a:lnTo>
                  <a:lnTo>
                    <a:pt x="2743" y="3327"/>
                  </a:lnTo>
                  <a:lnTo>
                    <a:pt x="2741" y="3330"/>
                  </a:lnTo>
                  <a:lnTo>
                    <a:pt x="2739" y="3335"/>
                  </a:lnTo>
                  <a:lnTo>
                    <a:pt x="2739" y="3338"/>
                  </a:lnTo>
                  <a:lnTo>
                    <a:pt x="2738" y="3339"/>
                  </a:lnTo>
                  <a:lnTo>
                    <a:pt x="2739" y="3339"/>
                  </a:lnTo>
                  <a:lnTo>
                    <a:pt x="2741" y="3338"/>
                  </a:lnTo>
                  <a:lnTo>
                    <a:pt x="2742" y="3337"/>
                  </a:lnTo>
                  <a:lnTo>
                    <a:pt x="2741" y="3334"/>
                  </a:lnTo>
                  <a:lnTo>
                    <a:pt x="2742" y="3334"/>
                  </a:lnTo>
                  <a:lnTo>
                    <a:pt x="2744" y="3331"/>
                  </a:lnTo>
                  <a:lnTo>
                    <a:pt x="2748" y="3329"/>
                  </a:lnTo>
                  <a:lnTo>
                    <a:pt x="2749" y="3328"/>
                  </a:lnTo>
                  <a:lnTo>
                    <a:pt x="2749" y="3329"/>
                  </a:lnTo>
                  <a:lnTo>
                    <a:pt x="2749" y="3331"/>
                  </a:lnTo>
                  <a:lnTo>
                    <a:pt x="2751" y="3330"/>
                  </a:lnTo>
                  <a:lnTo>
                    <a:pt x="2753" y="3328"/>
                  </a:lnTo>
                  <a:lnTo>
                    <a:pt x="2755" y="3327"/>
                  </a:lnTo>
                  <a:lnTo>
                    <a:pt x="2757" y="3326"/>
                  </a:lnTo>
                  <a:lnTo>
                    <a:pt x="2759" y="3325"/>
                  </a:lnTo>
                  <a:lnTo>
                    <a:pt x="2761" y="3322"/>
                  </a:lnTo>
                  <a:lnTo>
                    <a:pt x="2764" y="3319"/>
                  </a:lnTo>
                  <a:lnTo>
                    <a:pt x="2766" y="3317"/>
                  </a:lnTo>
                  <a:lnTo>
                    <a:pt x="2767" y="3317"/>
                  </a:lnTo>
                  <a:lnTo>
                    <a:pt x="2767" y="3321"/>
                  </a:lnTo>
                  <a:lnTo>
                    <a:pt x="2767" y="3324"/>
                  </a:lnTo>
                  <a:lnTo>
                    <a:pt x="2767" y="3327"/>
                  </a:lnTo>
                  <a:lnTo>
                    <a:pt x="2767" y="3327"/>
                  </a:lnTo>
                  <a:lnTo>
                    <a:pt x="2770" y="3324"/>
                  </a:lnTo>
                  <a:lnTo>
                    <a:pt x="2770" y="3323"/>
                  </a:lnTo>
                  <a:lnTo>
                    <a:pt x="2771" y="3323"/>
                  </a:lnTo>
                  <a:lnTo>
                    <a:pt x="2773" y="3323"/>
                  </a:lnTo>
                  <a:lnTo>
                    <a:pt x="2783" y="3322"/>
                  </a:lnTo>
                  <a:lnTo>
                    <a:pt x="2786" y="3323"/>
                  </a:lnTo>
                  <a:lnTo>
                    <a:pt x="2790" y="3325"/>
                  </a:lnTo>
                  <a:lnTo>
                    <a:pt x="2794" y="3328"/>
                  </a:lnTo>
                  <a:lnTo>
                    <a:pt x="2795" y="3331"/>
                  </a:lnTo>
                  <a:lnTo>
                    <a:pt x="2796" y="3334"/>
                  </a:lnTo>
                  <a:lnTo>
                    <a:pt x="2795" y="3336"/>
                  </a:lnTo>
                  <a:lnTo>
                    <a:pt x="2792" y="3339"/>
                  </a:lnTo>
                  <a:lnTo>
                    <a:pt x="2790" y="3342"/>
                  </a:lnTo>
                  <a:lnTo>
                    <a:pt x="2788" y="3344"/>
                  </a:lnTo>
                  <a:lnTo>
                    <a:pt x="2787" y="3345"/>
                  </a:lnTo>
                  <a:lnTo>
                    <a:pt x="2787" y="3347"/>
                  </a:lnTo>
                  <a:lnTo>
                    <a:pt x="2785" y="3349"/>
                  </a:lnTo>
                  <a:lnTo>
                    <a:pt x="2776" y="3353"/>
                  </a:lnTo>
                  <a:lnTo>
                    <a:pt x="2779" y="3354"/>
                  </a:lnTo>
                  <a:lnTo>
                    <a:pt x="2783" y="3353"/>
                  </a:lnTo>
                  <a:lnTo>
                    <a:pt x="2787" y="3353"/>
                  </a:lnTo>
                  <a:lnTo>
                    <a:pt x="2787" y="3353"/>
                  </a:lnTo>
                  <a:lnTo>
                    <a:pt x="2786" y="3355"/>
                  </a:lnTo>
                  <a:lnTo>
                    <a:pt x="2783" y="3356"/>
                  </a:lnTo>
                  <a:lnTo>
                    <a:pt x="2782" y="3356"/>
                  </a:lnTo>
                  <a:lnTo>
                    <a:pt x="2783" y="3358"/>
                  </a:lnTo>
                  <a:lnTo>
                    <a:pt x="2786" y="3359"/>
                  </a:lnTo>
                  <a:lnTo>
                    <a:pt x="2788" y="3358"/>
                  </a:lnTo>
                  <a:lnTo>
                    <a:pt x="2792" y="3359"/>
                  </a:lnTo>
                  <a:lnTo>
                    <a:pt x="2791" y="3360"/>
                  </a:lnTo>
                  <a:lnTo>
                    <a:pt x="2789" y="3364"/>
                  </a:lnTo>
                  <a:lnTo>
                    <a:pt x="2788" y="3366"/>
                  </a:lnTo>
                  <a:lnTo>
                    <a:pt x="2786" y="3368"/>
                  </a:lnTo>
                  <a:lnTo>
                    <a:pt x="2780" y="3372"/>
                  </a:lnTo>
                  <a:lnTo>
                    <a:pt x="2778" y="3372"/>
                  </a:lnTo>
                  <a:lnTo>
                    <a:pt x="2778" y="3373"/>
                  </a:lnTo>
                  <a:lnTo>
                    <a:pt x="2784" y="3370"/>
                  </a:lnTo>
                  <a:lnTo>
                    <a:pt x="2787" y="3370"/>
                  </a:lnTo>
                  <a:lnTo>
                    <a:pt x="2788" y="3370"/>
                  </a:lnTo>
                  <a:lnTo>
                    <a:pt x="2791" y="3368"/>
                  </a:lnTo>
                  <a:lnTo>
                    <a:pt x="2793" y="3367"/>
                  </a:lnTo>
                  <a:lnTo>
                    <a:pt x="2796" y="3369"/>
                  </a:lnTo>
                  <a:lnTo>
                    <a:pt x="2801" y="3364"/>
                  </a:lnTo>
                  <a:lnTo>
                    <a:pt x="2802" y="3364"/>
                  </a:lnTo>
                  <a:lnTo>
                    <a:pt x="2805" y="3364"/>
                  </a:lnTo>
                  <a:lnTo>
                    <a:pt x="2807" y="3364"/>
                  </a:lnTo>
                  <a:lnTo>
                    <a:pt x="2809" y="3361"/>
                  </a:lnTo>
                  <a:lnTo>
                    <a:pt x="2812" y="3360"/>
                  </a:lnTo>
                  <a:lnTo>
                    <a:pt x="2812" y="3360"/>
                  </a:lnTo>
                  <a:lnTo>
                    <a:pt x="2813" y="3361"/>
                  </a:lnTo>
                  <a:lnTo>
                    <a:pt x="2813" y="3364"/>
                  </a:lnTo>
                  <a:lnTo>
                    <a:pt x="2812" y="3367"/>
                  </a:lnTo>
                  <a:lnTo>
                    <a:pt x="2812" y="3369"/>
                  </a:lnTo>
                  <a:lnTo>
                    <a:pt x="2809" y="3372"/>
                  </a:lnTo>
                  <a:lnTo>
                    <a:pt x="2808" y="3374"/>
                  </a:lnTo>
                  <a:lnTo>
                    <a:pt x="2806" y="3374"/>
                  </a:lnTo>
                  <a:lnTo>
                    <a:pt x="2804" y="3374"/>
                  </a:lnTo>
                  <a:lnTo>
                    <a:pt x="2803" y="3374"/>
                  </a:lnTo>
                  <a:lnTo>
                    <a:pt x="2801" y="3377"/>
                  </a:lnTo>
                  <a:lnTo>
                    <a:pt x="2797" y="3380"/>
                  </a:lnTo>
                  <a:lnTo>
                    <a:pt x="2794" y="3381"/>
                  </a:lnTo>
                  <a:lnTo>
                    <a:pt x="2796" y="3383"/>
                  </a:lnTo>
                  <a:lnTo>
                    <a:pt x="2797" y="3386"/>
                  </a:lnTo>
                  <a:lnTo>
                    <a:pt x="2795" y="3387"/>
                  </a:lnTo>
                  <a:lnTo>
                    <a:pt x="2791" y="3388"/>
                  </a:lnTo>
                  <a:lnTo>
                    <a:pt x="2791" y="3389"/>
                  </a:lnTo>
                  <a:lnTo>
                    <a:pt x="2790" y="3390"/>
                  </a:lnTo>
                  <a:lnTo>
                    <a:pt x="2786" y="3391"/>
                  </a:lnTo>
                  <a:lnTo>
                    <a:pt x="2788" y="3391"/>
                  </a:lnTo>
                  <a:lnTo>
                    <a:pt x="2793" y="3390"/>
                  </a:lnTo>
                  <a:lnTo>
                    <a:pt x="2793" y="3391"/>
                  </a:lnTo>
                  <a:lnTo>
                    <a:pt x="2793" y="3393"/>
                  </a:lnTo>
                  <a:lnTo>
                    <a:pt x="2792" y="3395"/>
                  </a:lnTo>
                  <a:lnTo>
                    <a:pt x="2786" y="3401"/>
                  </a:lnTo>
                  <a:lnTo>
                    <a:pt x="2786" y="3402"/>
                  </a:lnTo>
                  <a:lnTo>
                    <a:pt x="2787" y="3404"/>
                  </a:lnTo>
                  <a:lnTo>
                    <a:pt x="2788" y="3407"/>
                  </a:lnTo>
                  <a:lnTo>
                    <a:pt x="2789" y="3408"/>
                  </a:lnTo>
                  <a:lnTo>
                    <a:pt x="2792" y="3408"/>
                  </a:lnTo>
                  <a:lnTo>
                    <a:pt x="2795" y="3407"/>
                  </a:lnTo>
                  <a:lnTo>
                    <a:pt x="2798" y="3403"/>
                  </a:lnTo>
                  <a:lnTo>
                    <a:pt x="2804" y="3391"/>
                  </a:lnTo>
                  <a:lnTo>
                    <a:pt x="2811" y="3388"/>
                  </a:lnTo>
                  <a:lnTo>
                    <a:pt x="2816" y="3385"/>
                  </a:lnTo>
                  <a:lnTo>
                    <a:pt x="2817" y="3385"/>
                  </a:lnTo>
                  <a:lnTo>
                    <a:pt x="2818" y="3386"/>
                  </a:lnTo>
                  <a:lnTo>
                    <a:pt x="2818" y="3387"/>
                  </a:lnTo>
                  <a:lnTo>
                    <a:pt x="2815" y="3390"/>
                  </a:lnTo>
                  <a:lnTo>
                    <a:pt x="2814" y="3392"/>
                  </a:lnTo>
                  <a:lnTo>
                    <a:pt x="2810" y="3401"/>
                  </a:lnTo>
                  <a:lnTo>
                    <a:pt x="2809" y="3404"/>
                  </a:lnTo>
                  <a:lnTo>
                    <a:pt x="2808" y="3408"/>
                  </a:lnTo>
                  <a:lnTo>
                    <a:pt x="2808" y="3414"/>
                  </a:lnTo>
                  <a:lnTo>
                    <a:pt x="2809" y="3416"/>
                  </a:lnTo>
                  <a:lnTo>
                    <a:pt x="2810" y="3418"/>
                  </a:lnTo>
                  <a:lnTo>
                    <a:pt x="2812" y="3416"/>
                  </a:lnTo>
                  <a:lnTo>
                    <a:pt x="2816" y="3413"/>
                  </a:lnTo>
                  <a:lnTo>
                    <a:pt x="2818" y="3410"/>
                  </a:lnTo>
                  <a:lnTo>
                    <a:pt x="2820" y="3404"/>
                  </a:lnTo>
                  <a:lnTo>
                    <a:pt x="2821" y="3402"/>
                  </a:lnTo>
                  <a:lnTo>
                    <a:pt x="2822" y="3402"/>
                  </a:lnTo>
                  <a:lnTo>
                    <a:pt x="2823" y="3403"/>
                  </a:lnTo>
                  <a:lnTo>
                    <a:pt x="2823" y="3406"/>
                  </a:lnTo>
                  <a:lnTo>
                    <a:pt x="2824" y="3410"/>
                  </a:lnTo>
                  <a:lnTo>
                    <a:pt x="2825" y="3413"/>
                  </a:lnTo>
                  <a:lnTo>
                    <a:pt x="2824" y="3416"/>
                  </a:lnTo>
                  <a:lnTo>
                    <a:pt x="2824" y="3419"/>
                  </a:lnTo>
                  <a:lnTo>
                    <a:pt x="2817" y="3434"/>
                  </a:lnTo>
                  <a:lnTo>
                    <a:pt x="2817" y="3437"/>
                  </a:lnTo>
                  <a:lnTo>
                    <a:pt x="2817" y="3438"/>
                  </a:lnTo>
                  <a:lnTo>
                    <a:pt x="2817" y="3440"/>
                  </a:lnTo>
                  <a:lnTo>
                    <a:pt x="2815" y="3447"/>
                  </a:lnTo>
                  <a:lnTo>
                    <a:pt x="2812" y="3452"/>
                  </a:lnTo>
                  <a:lnTo>
                    <a:pt x="2811" y="3454"/>
                  </a:lnTo>
                  <a:lnTo>
                    <a:pt x="2810" y="3455"/>
                  </a:lnTo>
                  <a:lnTo>
                    <a:pt x="2808" y="3455"/>
                  </a:lnTo>
                  <a:lnTo>
                    <a:pt x="2807" y="3454"/>
                  </a:lnTo>
                  <a:lnTo>
                    <a:pt x="2806" y="3453"/>
                  </a:lnTo>
                  <a:lnTo>
                    <a:pt x="2804" y="3452"/>
                  </a:lnTo>
                  <a:lnTo>
                    <a:pt x="2803" y="3452"/>
                  </a:lnTo>
                  <a:lnTo>
                    <a:pt x="2801" y="3452"/>
                  </a:lnTo>
                  <a:lnTo>
                    <a:pt x="2797" y="3455"/>
                  </a:lnTo>
                  <a:lnTo>
                    <a:pt x="2795" y="3456"/>
                  </a:lnTo>
                  <a:lnTo>
                    <a:pt x="2795" y="3455"/>
                  </a:lnTo>
                  <a:lnTo>
                    <a:pt x="2794" y="3454"/>
                  </a:lnTo>
                  <a:lnTo>
                    <a:pt x="2795" y="3444"/>
                  </a:lnTo>
                  <a:lnTo>
                    <a:pt x="2795" y="3441"/>
                  </a:lnTo>
                  <a:lnTo>
                    <a:pt x="2794" y="3438"/>
                  </a:lnTo>
                  <a:lnTo>
                    <a:pt x="2795" y="3434"/>
                  </a:lnTo>
                  <a:lnTo>
                    <a:pt x="2795" y="3432"/>
                  </a:lnTo>
                  <a:lnTo>
                    <a:pt x="2795" y="3432"/>
                  </a:lnTo>
                  <a:lnTo>
                    <a:pt x="2793" y="3432"/>
                  </a:lnTo>
                  <a:lnTo>
                    <a:pt x="2792" y="3434"/>
                  </a:lnTo>
                  <a:lnTo>
                    <a:pt x="2789" y="3438"/>
                  </a:lnTo>
                  <a:lnTo>
                    <a:pt x="2786" y="3442"/>
                  </a:lnTo>
                  <a:lnTo>
                    <a:pt x="2781" y="3446"/>
                  </a:lnTo>
                  <a:lnTo>
                    <a:pt x="2780" y="3447"/>
                  </a:lnTo>
                  <a:lnTo>
                    <a:pt x="2778" y="3447"/>
                  </a:lnTo>
                  <a:lnTo>
                    <a:pt x="2777" y="3446"/>
                  </a:lnTo>
                  <a:lnTo>
                    <a:pt x="2776" y="3444"/>
                  </a:lnTo>
                  <a:lnTo>
                    <a:pt x="2776" y="3443"/>
                  </a:lnTo>
                  <a:lnTo>
                    <a:pt x="2777" y="3440"/>
                  </a:lnTo>
                  <a:lnTo>
                    <a:pt x="2779" y="3435"/>
                  </a:lnTo>
                  <a:lnTo>
                    <a:pt x="2782" y="3426"/>
                  </a:lnTo>
                  <a:lnTo>
                    <a:pt x="2786" y="3421"/>
                  </a:lnTo>
                  <a:lnTo>
                    <a:pt x="2787" y="3418"/>
                  </a:lnTo>
                  <a:lnTo>
                    <a:pt x="2786" y="3417"/>
                  </a:lnTo>
                  <a:lnTo>
                    <a:pt x="2785" y="3414"/>
                  </a:lnTo>
                  <a:lnTo>
                    <a:pt x="2784" y="3408"/>
                  </a:lnTo>
                  <a:lnTo>
                    <a:pt x="2782" y="3403"/>
                  </a:lnTo>
                  <a:lnTo>
                    <a:pt x="2780" y="3401"/>
                  </a:lnTo>
                  <a:lnTo>
                    <a:pt x="2776" y="3398"/>
                  </a:lnTo>
                  <a:lnTo>
                    <a:pt x="2775" y="3399"/>
                  </a:lnTo>
                  <a:lnTo>
                    <a:pt x="2775" y="3402"/>
                  </a:lnTo>
                  <a:lnTo>
                    <a:pt x="2769" y="3413"/>
                  </a:lnTo>
                  <a:lnTo>
                    <a:pt x="2768" y="3417"/>
                  </a:lnTo>
                  <a:lnTo>
                    <a:pt x="2767" y="3419"/>
                  </a:lnTo>
                  <a:lnTo>
                    <a:pt x="2766" y="3419"/>
                  </a:lnTo>
                  <a:lnTo>
                    <a:pt x="2764" y="3421"/>
                  </a:lnTo>
                  <a:lnTo>
                    <a:pt x="2764" y="3419"/>
                  </a:lnTo>
                  <a:lnTo>
                    <a:pt x="2767" y="3413"/>
                  </a:lnTo>
                  <a:lnTo>
                    <a:pt x="2767" y="3413"/>
                  </a:lnTo>
                  <a:lnTo>
                    <a:pt x="2764" y="3417"/>
                  </a:lnTo>
                  <a:lnTo>
                    <a:pt x="2761" y="3419"/>
                  </a:lnTo>
                  <a:lnTo>
                    <a:pt x="2758" y="3420"/>
                  </a:lnTo>
                  <a:lnTo>
                    <a:pt x="2756" y="3420"/>
                  </a:lnTo>
                  <a:lnTo>
                    <a:pt x="2754" y="3421"/>
                  </a:lnTo>
                  <a:lnTo>
                    <a:pt x="2747" y="3431"/>
                  </a:lnTo>
                  <a:lnTo>
                    <a:pt x="2746" y="3434"/>
                  </a:lnTo>
                  <a:lnTo>
                    <a:pt x="2745" y="3437"/>
                  </a:lnTo>
                  <a:lnTo>
                    <a:pt x="2741" y="3442"/>
                  </a:lnTo>
                  <a:lnTo>
                    <a:pt x="2740" y="3443"/>
                  </a:lnTo>
                  <a:lnTo>
                    <a:pt x="2737" y="3443"/>
                  </a:lnTo>
                  <a:lnTo>
                    <a:pt x="2735" y="3443"/>
                  </a:lnTo>
                  <a:lnTo>
                    <a:pt x="2733" y="3443"/>
                  </a:lnTo>
                  <a:lnTo>
                    <a:pt x="2729" y="3444"/>
                  </a:lnTo>
                  <a:lnTo>
                    <a:pt x="2724" y="3445"/>
                  </a:lnTo>
                  <a:lnTo>
                    <a:pt x="2723" y="3444"/>
                  </a:lnTo>
                  <a:lnTo>
                    <a:pt x="2722" y="3444"/>
                  </a:lnTo>
                  <a:lnTo>
                    <a:pt x="2719" y="3442"/>
                  </a:lnTo>
                  <a:lnTo>
                    <a:pt x="2719" y="3441"/>
                  </a:lnTo>
                  <a:lnTo>
                    <a:pt x="2719" y="3440"/>
                  </a:lnTo>
                  <a:lnTo>
                    <a:pt x="2721" y="3438"/>
                  </a:lnTo>
                  <a:lnTo>
                    <a:pt x="2723" y="3435"/>
                  </a:lnTo>
                  <a:lnTo>
                    <a:pt x="2725" y="3434"/>
                  </a:lnTo>
                  <a:lnTo>
                    <a:pt x="2730" y="3433"/>
                  </a:lnTo>
                  <a:lnTo>
                    <a:pt x="2734" y="3431"/>
                  </a:lnTo>
                  <a:lnTo>
                    <a:pt x="2737" y="3428"/>
                  </a:lnTo>
                  <a:lnTo>
                    <a:pt x="2738" y="3427"/>
                  </a:lnTo>
                  <a:lnTo>
                    <a:pt x="2744" y="3418"/>
                  </a:lnTo>
                  <a:lnTo>
                    <a:pt x="2751" y="3414"/>
                  </a:lnTo>
                  <a:lnTo>
                    <a:pt x="2754" y="3412"/>
                  </a:lnTo>
                  <a:lnTo>
                    <a:pt x="2756" y="3408"/>
                  </a:lnTo>
                  <a:lnTo>
                    <a:pt x="2757" y="3407"/>
                  </a:lnTo>
                  <a:lnTo>
                    <a:pt x="2753" y="3409"/>
                  </a:lnTo>
                  <a:lnTo>
                    <a:pt x="2751" y="3410"/>
                  </a:lnTo>
                  <a:lnTo>
                    <a:pt x="2749" y="3409"/>
                  </a:lnTo>
                  <a:lnTo>
                    <a:pt x="2748" y="3408"/>
                  </a:lnTo>
                  <a:lnTo>
                    <a:pt x="2743" y="3408"/>
                  </a:lnTo>
                  <a:lnTo>
                    <a:pt x="2738" y="3408"/>
                  </a:lnTo>
                  <a:lnTo>
                    <a:pt x="2737" y="3408"/>
                  </a:lnTo>
                  <a:lnTo>
                    <a:pt x="2737" y="3413"/>
                  </a:lnTo>
                  <a:lnTo>
                    <a:pt x="2736" y="3415"/>
                  </a:lnTo>
                  <a:lnTo>
                    <a:pt x="2735" y="3416"/>
                  </a:lnTo>
                  <a:lnTo>
                    <a:pt x="2734" y="3416"/>
                  </a:lnTo>
                  <a:lnTo>
                    <a:pt x="2731" y="3417"/>
                  </a:lnTo>
                  <a:lnTo>
                    <a:pt x="2725" y="3415"/>
                  </a:lnTo>
                  <a:lnTo>
                    <a:pt x="2724" y="3414"/>
                  </a:lnTo>
                  <a:lnTo>
                    <a:pt x="2722" y="3414"/>
                  </a:lnTo>
                  <a:lnTo>
                    <a:pt x="2715" y="3415"/>
                  </a:lnTo>
                  <a:lnTo>
                    <a:pt x="2714" y="3415"/>
                  </a:lnTo>
                  <a:lnTo>
                    <a:pt x="2715" y="3414"/>
                  </a:lnTo>
                  <a:lnTo>
                    <a:pt x="2722" y="3411"/>
                  </a:lnTo>
                  <a:lnTo>
                    <a:pt x="2723" y="3402"/>
                  </a:lnTo>
                  <a:lnTo>
                    <a:pt x="2723" y="3400"/>
                  </a:lnTo>
                  <a:lnTo>
                    <a:pt x="2721" y="3402"/>
                  </a:lnTo>
                  <a:lnTo>
                    <a:pt x="2717" y="3403"/>
                  </a:lnTo>
                  <a:lnTo>
                    <a:pt x="2715" y="3402"/>
                  </a:lnTo>
                  <a:lnTo>
                    <a:pt x="2714" y="3402"/>
                  </a:lnTo>
                  <a:lnTo>
                    <a:pt x="2713" y="3402"/>
                  </a:lnTo>
                  <a:lnTo>
                    <a:pt x="2711" y="3407"/>
                  </a:lnTo>
                  <a:lnTo>
                    <a:pt x="2710" y="3408"/>
                  </a:lnTo>
                  <a:lnTo>
                    <a:pt x="2707" y="3408"/>
                  </a:lnTo>
                  <a:lnTo>
                    <a:pt x="2703" y="3410"/>
                  </a:lnTo>
                  <a:lnTo>
                    <a:pt x="2695" y="3411"/>
                  </a:lnTo>
                  <a:lnTo>
                    <a:pt x="2693" y="3412"/>
                  </a:lnTo>
                  <a:lnTo>
                    <a:pt x="2687" y="3412"/>
                  </a:lnTo>
                  <a:lnTo>
                    <a:pt x="2671" y="3409"/>
                  </a:lnTo>
                  <a:lnTo>
                    <a:pt x="2665" y="3409"/>
                  </a:lnTo>
                  <a:lnTo>
                    <a:pt x="2658" y="3408"/>
                  </a:lnTo>
                  <a:lnTo>
                    <a:pt x="2656" y="3407"/>
                  </a:lnTo>
                  <a:lnTo>
                    <a:pt x="2646" y="3407"/>
                  </a:lnTo>
                  <a:lnTo>
                    <a:pt x="2643" y="3407"/>
                  </a:lnTo>
                  <a:lnTo>
                    <a:pt x="2644" y="3405"/>
                  </a:lnTo>
                  <a:lnTo>
                    <a:pt x="2643" y="3404"/>
                  </a:lnTo>
                  <a:lnTo>
                    <a:pt x="2640" y="3407"/>
                  </a:lnTo>
                  <a:lnTo>
                    <a:pt x="2638" y="3408"/>
                  </a:lnTo>
                  <a:lnTo>
                    <a:pt x="2634" y="3409"/>
                  </a:lnTo>
                  <a:lnTo>
                    <a:pt x="2624" y="3412"/>
                  </a:lnTo>
                  <a:lnTo>
                    <a:pt x="2618" y="3412"/>
                  </a:lnTo>
                  <a:lnTo>
                    <a:pt x="2615" y="3410"/>
                  </a:lnTo>
                  <a:lnTo>
                    <a:pt x="2614" y="3409"/>
                  </a:lnTo>
                  <a:lnTo>
                    <a:pt x="2612" y="3404"/>
                  </a:lnTo>
                  <a:lnTo>
                    <a:pt x="2611" y="3398"/>
                  </a:lnTo>
                  <a:lnTo>
                    <a:pt x="2611" y="3397"/>
                  </a:lnTo>
                  <a:lnTo>
                    <a:pt x="2611" y="3394"/>
                  </a:lnTo>
                  <a:lnTo>
                    <a:pt x="2613" y="3392"/>
                  </a:lnTo>
                  <a:lnTo>
                    <a:pt x="2623" y="3384"/>
                  </a:lnTo>
                  <a:lnTo>
                    <a:pt x="2631" y="3376"/>
                  </a:lnTo>
                  <a:lnTo>
                    <a:pt x="2634" y="3372"/>
                  </a:lnTo>
                  <a:lnTo>
                    <a:pt x="2638" y="3370"/>
                  </a:lnTo>
                  <a:lnTo>
                    <a:pt x="2643" y="3367"/>
                  </a:lnTo>
                  <a:lnTo>
                    <a:pt x="2643" y="3366"/>
                  </a:lnTo>
                  <a:lnTo>
                    <a:pt x="2638" y="3367"/>
                  </a:lnTo>
                  <a:lnTo>
                    <a:pt x="2634" y="3366"/>
                  </a:lnTo>
                  <a:lnTo>
                    <a:pt x="2631" y="3366"/>
                  </a:lnTo>
                  <a:lnTo>
                    <a:pt x="2623" y="3366"/>
                  </a:lnTo>
                  <a:lnTo>
                    <a:pt x="2617" y="3366"/>
                  </a:lnTo>
                  <a:lnTo>
                    <a:pt x="2617" y="3365"/>
                  </a:lnTo>
                  <a:lnTo>
                    <a:pt x="2620" y="3361"/>
                  </a:lnTo>
                  <a:lnTo>
                    <a:pt x="2627" y="3356"/>
                  </a:lnTo>
                  <a:lnTo>
                    <a:pt x="2628" y="3356"/>
                  </a:lnTo>
                  <a:lnTo>
                    <a:pt x="2625" y="3358"/>
                  </a:lnTo>
                  <a:lnTo>
                    <a:pt x="2625" y="3360"/>
                  </a:lnTo>
                  <a:lnTo>
                    <a:pt x="2626" y="3361"/>
                  </a:lnTo>
                  <a:lnTo>
                    <a:pt x="2627" y="3363"/>
                  </a:lnTo>
                  <a:lnTo>
                    <a:pt x="2631" y="3363"/>
                  </a:lnTo>
                  <a:lnTo>
                    <a:pt x="2632" y="3362"/>
                  </a:lnTo>
                  <a:lnTo>
                    <a:pt x="2633" y="3355"/>
                  </a:lnTo>
                  <a:lnTo>
                    <a:pt x="2636" y="3349"/>
                  </a:lnTo>
                  <a:lnTo>
                    <a:pt x="2638" y="3343"/>
                  </a:lnTo>
                  <a:lnTo>
                    <a:pt x="2641" y="3339"/>
                  </a:lnTo>
                  <a:lnTo>
                    <a:pt x="2643" y="3339"/>
                  </a:lnTo>
                  <a:lnTo>
                    <a:pt x="2644" y="3339"/>
                  </a:lnTo>
                  <a:lnTo>
                    <a:pt x="2648" y="3340"/>
                  </a:lnTo>
                  <a:lnTo>
                    <a:pt x="2652" y="3344"/>
                  </a:lnTo>
                  <a:lnTo>
                    <a:pt x="2654" y="3344"/>
                  </a:lnTo>
                  <a:lnTo>
                    <a:pt x="2654" y="3344"/>
                  </a:lnTo>
                  <a:lnTo>
                    <a:pt x="2653" y="3343"/>
                  </a:lnTo>
                  <a:lnTo>
                    <a:pt x="2651" y="3341"/>
                  </a:lnTo>
                  <a:lnTo>
                    <a:pt x="2651" y="3339"/>
                  </a:lnTo>
                  <a:lnTo>
                    <a:pt x="2652" y="3334"/>
                  </a:lnTo>
                  <a:lnTo>
                    <a:pt x="2654" y="3333"/>
                  </a:lnTo>
                  <a:lnTo>
                    <a:pt x="2655" y="3332"/>
                  </a:lnTo>
                  <a:lnTo>
                    <a:pt x="2651" y="3332"/>
                  </a:lnTo>
                  <a:lnTo>
                    <a:pt x="2648" y="3331"/>
                  </a:lnTo>
                  <a:lnTo>
                    <a:pt x="2647" y="3328"/>
                  </a:lnTo>
                  <a:lnTo>
                    <a:pt x="2647" y="3325"/>
                  </a:lnTo>
                  <a:lnTo>
                    <a:pt x="2648" y="3322"/>
                  </a:lnTo>
                  <a:lnTo>
                    <a:pt x="2650" y="3319"/>
                  </a:lnTo>
                  <a:lnTo>
                    <a:pt x="2654" y="3317"/>
                  </a:lnTo>
                  <a:lnTo>
                    <a:pt x="2655" y="3317"/>
                  </a:lnTo>
                  <a:lnTo>
                    <a:pt x="2658" y="3321"/>
                  </a:lnTo>
                  <a:lnTo>
                    <a:pt x="2661" y="3319"/>
                  </a:lnTo>
                  <a:lnTo>
                    <a:pt x="2660" y="3318"/>
                  </a:lnTo>
                  <a:lnTo>
                    <a:pt x="2657" y="3314"/>
                  </a:lnTo>
                  <a:lnTo>
                    <a:pt x="2656" y="3311"/>
                  </a:lnTo>
                  <a:lnTo>
                    <a:pt x="2656" y="3309"/>
                  </a:lnTo>
                  <a:lnTo>
                    <a:pt x="2663" y="3293"/>
                  </a:lnTo>
                  <a:lnTo>
                    <a:pt x="2666" y="3284"/>
                  </a:lnTo>
                  <a:lnTo>
                    <a:pt x="2671" y="3271"/>
                  </a:lnTo>
                  <a:lnTo>
                    <a:pt x="2672" y="3269"/>
                  </a:lnTo>
                  <a:lnTo>
                    <a:pt x="2674" y="3265"/>
                  </a:lnTo>
                  <a:lnTo>
                    <a:pt x="2676" y="3264"/>
                  </a:lnTo>
                  <a:lnTo>
                    <a:pt x="2678" y="3264"/>
                  </a:lnTo>
                  <a:lnTo>
                    <a:pt x="2680" y="3264"/>
                  </a:lnTo>
                  <a:lnTo>
                    <a:pt x="2677" y="3262"/>
                  </a:lnTo>
                  <a:lnTo>
                    <a:pt x="2677" y="3260"/>
                  </a:lnTo>
                  <a:lnTo>
                    <a:pt x="2676" y="3259"/>
                  </a:lnTo>
                  <a:lnTo>
                    <a:pt x="2677" y="3258"/>
                  </a:lnTo>
                  <a:lnTo>
                    <a:pt x="2678" y="3257"/>
                  </a:lnTo>
                  <a:lnTo>
                    <a:pt x="2682" y="3255"/>
                  </a:lnTo>
                  <a:lnTo>
                    <a:pt x="2684" y="3251"/>
                  </a:lnTo>
                  <a:lnTo>
                    <a:pt x="2686" y="3247"/>
                  </a:lnTo>
                  <a:lnTo>
                    <a:pt x="2685" y="3246"/>
                  </a:lnTo>
                  <a:lnTo>
                    <a:pt x="2685" y="3245"/>
                  </a:lnTo>
                  <a:lnTo>
                    <a:pt x="2685" y="3243"/>
                  </a:lnTo>
                  <a:lnTo>
                    <a:pt x="2686" y="3243"/>
                  </a:lnTo>
                  <a:lnTo>
                    <a:pt x="2691" y="3238"/>
                  </a:lnTo>
                  <a:lnTo>
                    <a:pt x="2692" y="3237"/>
                  </a:lnTo>
                  <a:lnTo>
                    <a:pt x="2694" y="3230"/>
                  </a:lnTo>
                  <a:lnTo>
                    <a:pt x="2696" y="3227"/>
                  </a:lnTo>
                  <a:lnTo>
                    <a:pt x="2698" y="3225"/>
                  </a:lnTo>
                  <a:lnTo>
                    <a:pt x="2701" y="3224"/>
                  </a:lnTo>
                  <a:lnTo>
                    <a:pt x="2712" y="3219"/>
                  </a:lnTo>
                  <a:lnTo>
                    <a:pt x="2717" y="3215"/>
                  </a:lnTo>
                  <a:lnTo>
                    <a:pt x="2721" y="3215"/>
                  </a:lnTo>
                  <a:lnTo>
                    <a:pt x="2722" y="3218"/>
                  </a:lnTo>
                  <a:lnTo>
                    <a:pt x="2728" y="3220"/>
                  </a:lnTo>
                  <a:lnTo>
                    <a:pt x="2729" y="3218"/>
                  </a:lnTo>
                  <a:lnTo>
                    <a:pt x="2728" y="3216"/>
                  </a:lnTo>
                  <a:lnTo>
                    <a:pt x="2729" y="3214"/>
                  </a:lnTo>
                  <a:lnTo>
                    <a:pt x="2733" y="3214"/>
                  </a:lnTo>
                  <a:lnTo>
                    <a:pt x="2734" y="3214"/>
                  </a:lnTo>
                  <a:lnTo>
                    <a:pt x="2735" y="3215"/>
                  </a:lnTo>
                  <a:lnTo>
                    <a:pt x="2735" y="3217"/>
                  </a:lnTo>
                  <a:close/>
                  <a:moveTo>
                    <a:pt x="418" y="3220"/>
                  </a:moveTo>
                  <a:lnTo>
                    <a:pt x="417" y="3221"/>
                  </a:lnTo>
                  <a:lnTo>
                    <a:pt x="416" y="3221"/>
                  </a:lnTo>
                  <a:lnTo>
                    <a:pt x="415" y="3220"/>
                  </a:lnTo>
                  <a:lnTo>
                    <a:pt x="413" y="3218"/>
                  </a:lnTo>
                  <a:lnTo>
                    <a:pt x="411" y="3212"/>
                  </a:lnTo>
                  <a:lnTo>
                    <a:pt x="411" y="3211"/>
                  </a:lnTo>
                  <a:lnTo>
                    <a:pt x="412" y="3210"/>
                  </a:lnTo>
                  <a:lnTo>
                    <a:pt x="415" y="3208"/>
                  </a:lnTo>
                  <a:lnTo>
                    <a:pt x="416" y="3208"/>
                  </a:lnTo>
                  <a:lnTo>
                    <a:pt x="416" y="3210"/>
                  </a:lnTo>
                  <a:lnTo>
                    <a:pt x="417" y="3213"/>
                  </a:lnTo>
                  <a:lnTo>
                    <a:pt x="418" y="3214"/>
                  </a:lnTo>
                  <a:lnTo>
                    <a:pt x="418" y="3218"/>
                  </a:lnTo>
                  <a:lnTo>
                    <a:pt x="418" y="3220"/>
                  </a:lnTo>
                  <a:close/>
                  <a:moveTo>
                    <a:pt x="2738" y="3199"/>
                  </a:moveTo>
                  <a:lnTo>
                    <a:pt x="2737" y="3199"/>
                  </a:lnTo>
                  <a:lnTo>
                    <a:pt x="2737" y="3198"/>
                  </a:lnTo>
                  <a:lnTo>
                    <a:pt x="2737" y="3196"/>
                  </a:lnTo>
                  <a:lnTo>
                    <a:pt x="2739" y="3194"/>
                  </a:lnTo>
                  <a:lnTo>
                    <a:pt x="2741" y="3193"/>
                  </a:lnTo>
                  <a:lnTo>
                    <a:pt x="2740" y="3197"/>
                  </a:lnTo>
                  <a:lnTo>
                    <a:pt x="2738" y="3199"/>
                  </a:lnTo>
                  <a:close/>
                  <a:moveTo>
                    <a:pt x="1970" y="3196"/>
                  </a:moveTo>
                  <a:lnTo>
                    <a:pt x="1969" y="3196"/>
                  </a:lnTo>
                  <a:lnTo>
                    <a:pt x="1966" y="3196"/>
                  </a:lnTo>
                  <a:lnTo>
                    <a:pt x="1964" y="3194"/>
                  </a:lnTo>
                  <a:lnTo>
                    <a:pt x="1962" y="3193"/>
                  </a:lnTo>
                  <a:lnTo>
                    <a:pt x="1972" y="3188"/>
                  </a:lnTo>
                  <a:lnTo>
                    <a:pt x="1974" y="3188"/>
                  </a:lnTo>
                  <a:lnTo>
                    <a:pt x="1974" y="3190"/>
                  </a:lnTo>
                  <a:lnTo>
                    <a:pt x="1972" y="3192"/>
                  </a:lnTo>
                  <a:lnTo>
                    <a:pt x="1972" y="3193"/>
                  </a:lnTo>
                  <a:lnTo>
                    <a:pt x="1971" y="3194"/>
                  </a:lnTo>
                  <a:lnTo>
                    <a:pt x="1970" y="3196"/>
                  </a:lnTo>
                  <a:close/>
                  <a:moveTo>
                    <a:pt x="319" y="3195"/>
                  </a:moveTo>
                  <a:lnTo>
                    <a:pt x="318" y="3195"/>
                  </a:lnTo>
                  <a:lnTo>
                    <a:pt x="317" y="3194"/>
                  </a:lnTo>
                  <a:lnTo>
                    <a:pt x="317" y="3192"/>
                  </a:lnTo>
                  <a:lnTo>
                    <a:pt x="316" y="3188"/>
                  </a:lnTo>
                  <a:lnTo>
                    <a:pt x="317" y="3186"/>
                  </a:lnTo>
                  <a:lnTo>
                    <a:pt x="317" y="3185"/>
                  </a:lnTo>
                  <a:lnTo>
                    <a:pt x="320" y="3188"/>
                  </a:lnTo>
                  <a:lnTo>
                    <a:pt x="319" y="3195"/>
                  </a:lnTo>
                  <a:close/>
                  <a:moveTo>
                    <a:pt x="404" y="3172"/>
                  </a:moveTo>
                  <a:lnTo>
                    <a:pt x="402" y="3173"/>
                  </a:lnTo>
                  <a:lnTo>
                    <a:pt x="402" y="3170"/>
                  </a:lnTo>
                  <a:lnTo>
                    <a:pt x="402" y="3168"/>
                  </a:lnTo>
                  <a:lnTo>
                    <a:pt x="402" y="3167"/>
                  </a:lnTo>
                  <a:lnTo>
                    <a:pt x="402" y="3164"/>
                  </a:lnTo>
                  <a:lnTo>
                    <a:pt x="402" y="3156"/>
                  </a:lnTo>
                  <a:lnTo>
                    <a:pt x="404" y="3152"/>
                  </a:lnTo>
                  <a:lnTo>
                    <a:pt x="408" y="3152"/>
                  </a:lnTo>
                  <a:lnTo>
                    <a:pt x="408" y="3154"/>
                  </a:lnTo>
                  <a:lnTo>
                    <a:pt x="406" y="3164"/>
                  </a:lnTo>
                  <a:lnTo>
                    <a:pt x="405" y="3169"/>
                  </a:lnTo>
                  <a:lnTo>
                    <a:pt x="405" y="3171"/>
                  </a:lnTo>
                  <a:lnTo>
                    <a:pt x="404" y="3172"/>
                  </a:lnTo>
                  <a:close/>
                  <a:moveTo>
                    <a:pt x="386" y="3166"/>
                  </a:moveTo>
                  <a:lnTo>
                    <a:pt x="385" y="3169"/>
                  </a:lnTo>
                  <a:lnTo>
                    <a:pt x="380" y="3163"/>
                  </a:lnTo>
                  <a:lnTo>
                    <a:pt x="379" y="3161"/>
                  </a:lnTo>
                  <a:lnTo>
                    <a:pt x="376" y="3155"/>
                  </a:lnTo>
                  <a:lnTo>
                    <a:pt x="375" y="3153"/>
                  </a:lnTo>
                  <a:lnTo>
                    <a:pt x="375" y="3151"/>
                  </a:lnTo>
                  <a:lnTo>
                    <a:pt x="376" y="3150"/>
                  </a:lnTo>
                  <a:lnTo>
                    <a:pt x="377" y="3151"/>
                  </a:lnTo>
                  <a:lnTo>
                    <a:pt x="378" y="3151"/>
                  </a:lnTo>
                  <a:lnTo>
                    <a:pt x="384" y="3158"/>
                  </a:lnTo>
                  <a:lnTo>
                    <a:pt x="386" y="3161"/>
                  </a:lnTo>
                  <a:lnTo>
                    <a:pt x="386" y="3166"/>
                  </a:lnTo>
                  <a:close/>
                  <a:moveTo>
                    <a:pt x="374" y="3141"/>
                  </a:moveTo>
                  <a:lnTo>
                    <a:pt x="374" y="3141"/>
                  </a:lnTo>
                  <a:lnTo>
                    <a:pt x="372" y="3141"/>
                  </a:lnTo>
                  <a:lnTo>
                    <a:pt x="370" y="3139"/>
                  </a:lnTo>
                  <a:lnTo>
                    <a:pt x="369" y="3135"/>
                  </a:lnTo>
                  <a:lnTo>
                    <a:pt x="368" y="3134"/>
                  </a:lnTo>
                  <a:lnTo>
                    <a:pt x="367" y="3131"/>
                  </a:lnTo>
                  <a:lnTo>
                    <a:pt x="367" y="3131"/>
                  </a:lnTo>
                  <a:lnTo>
                    <a:pt x="369" y="3131"/>
                  </a:lnTo>
                  <a:lnTo>
                    <a:pt x="369" y="3131"/>
                  </a:lnTo>
                  <a:lnTo>
                    <a:pt x="373" y="3138"/>
                  </a:lnTo>
                  <a:lnTo>
                    <a:pt x="374" y="3141"/>
                  </a:lnTo>
                  <a:close/>
                  <a:moveTo>
                    <a:pt x="1927" y="3154"/>
                  </a:moveTo>
                  <a:lnTo>
                    <a:pt x="1925" y="3155"/>
                  </a:lnTo>
                  <a:lnTo>
                    <a:pt x="1918" y="3154"/>
                  </a:lnTo>
                  <a:lnTo>
                    <a:pt x="1915" y="3152"/>
                  </a:lnTo>
                  <a:lnTo>
                    <a:pt x="1907" y="3149"/>
                  </a:lnTo>
                  <a:lnTo>
                    <a:pt x="1891" y="3143"/>
                  </a:lnTo>
                  <a:lnTo>
                    <a:pt x="1886" y="3140"/>
                  </a:lnTo>
                  <a:lnTo>
                    <a:pt x="1885" y="3138"/>
                  </a:lnTo>
                  <a:lnTo>
                    <a:pt x="1888" y="3133"/>
                  </a:lnTo>
                  <a:lnTo>
                    <a:pt x="1890" y="3132"/>
                  </a:lnTo>
                  <a:lnTo>
                    <a:pt x="1891" y="3131"/>
                  </a:lnTo>
                  <a:lnTo>
                    <a:pt x="1908" y="3128"/>
                  </a:lnTo>
                  <a:lnTo>
                    <a:pt x="1914" y="3130"/>
                  </a:lnTo>
                  <a:lnTo>
                    <a:pt x="1922" y="3139"/>
                  </a:lnTo>
                  <a:lnTo>
                    <a:pt x="1926" y="3145"/>
                  </a:lnTo>
                  <a:lnTo>
                    <a:pt x="1927" y="3150"/>
                  </a:lnTo>
                  <a:lnTo>
                    <a:pt x="1928" y="3151"/>
                  </a:lnTo>
                  <a:lnTo>
                    <a:pt x="1927" y="3154"/>
                  </a:lnTo>
                  <a:close/>
                  <a:moveTo>
                    <a:pt x="296" y="3130"/>
                  </a:moveTo>
                  <a:lnTo>
                    <a:pt x="299" y="3135"/>
                  </a:lnTo>
                  <a:lnTo>
                    <a:pt x="300" y="3139"/>
                  </a:lnTo>
                  <a:lnTo>
                    <a:pt x="300" y="3145"/>
                  </a:lnTo>
                  <a:lnTo>
                    <a:pt x="295" y="3147"/>
                  </a:lnTo>
                  <a:lnTo>
                    <a:pt x="291" y="3145"/>
                  </a:lnTo>
                  <a:lnTo>
                    <a:pt x="290" y="3145"/>
                  </a:lnTo>
                  <a:lnTo>
                    <a:pt x="289" y="3147"/>
                  </a:lnTo>
                  <a:lnTo>
                    <a:pt x="291" y="3147"/>
                  </a:lnTo>
                  <a:lnTo>
                    <a:pt x="294" y="3150"/>
                  </a:lnTo>
                  <a:lnTo>
                    <a:pt x="296" y="3154"/>
                  </a:lnTo>
                  <a:lnTo>
                    <a:pt x="300" y="3154"/>
                  </a:lnTo>
                  <a:lnTo>
                    <a:pt x="305" y="3156"/>
                  </a:lnTo>
                  <a:lnTo>
                    <a:pt x="301" y="3160"/>
                  </a:lnTo>
                  <a:lnTo>
                    <a:pt x="301" y="3162"/>
                  </a:lnTo>
                  <a:lnTo>
                    <a:pt x="306" y="3169"/>
                  </a:lnTo>
                  <a:lnTo>
                    <a:pt x="306" y="3171"/>
                  </a:lnTo>
                  <a:lnTo>
                    <a:pt x="307" y="3171"/>
                  </a:lnTo>
                  <a:lnTo>
                    <a:pt x="311" y="3171"/>
                  </a:lnTo>
                  <a:lnTo>
                    <a:pt x="312" y="3171"/>
                  </a:lnTo>
                  <a:lnTo>
                    <a:pt x="312" y="3172"/>
                  </a:lnTo>
                  <a:lnTo>
                    <a:pt x="309" y="3177"/>
                  </a:lnTo>
                  <a:lnTo>
                    <a:pt x="309" y="3177"/>
                  </a:lnTo>
                  <a:lnTo>
                    <a:pt x="312" y="3178"/>
                  </a:lnTo>
                  <a:lnTo>
                    <a:pt x="315" y="3178"/>
                  </a:lnTo>
                  <a:lnTo>
                    <a:pt x="316" y="3182"/>
                  </a:lnTo>
                  <a:lnTo>
                    <a:pt x="313" y="3185"/>
                  </a:lnTo>
                  <a:lnTo>
                    <a:pt x="306" y="3180"/>
                  </a:lnTo>
                  <a:lnTo>
                    <a:pt x="303" y="3176"/>
                  </a:lnTo>
                  <a:lnTo>
                    <a:pt x="302" y="3172"/>
                  </a:lnTo>
                  <a:lnTo>
                    <a:pt x="300" y="3170"/>
                  </a:lnTo>
                  <a:lnTo>
                    <a:pt x="294" y="3164"/>
                  </a:lnTo>
                  <a:lnTo>
                    <a:pt x="285" y="3154"/>
                  </a:lnTo>
                  <a:lnTo>
                    <a:pt x="283" y="3152"/>
                  </a:lnTo>
                  <a:lnTo>
                    <a:pt x="280" y="3148"/>
                  </a:lnTo>
                  <a:lnTo>
                    <a:pt x="279" y="3145"/>
                  </a:lnTo>
                  <a:lnTo>
                    <a:pt x="279" y="3144"/>
                  </a:lnTo>
                  <a:lnTo>
                    <a:pt x="280" y="3143"/>
                  </a:lnTo>
                  <a:lnTo>
                    <a:pt x="283" y="3143"/>
                  </a:lnTo>
                  <a:lnTo>
                    <a:pt x="283" y="3141"/>
                  </a:lnTo>
                  <a:lnTo>
                    <a:pt x="273" y="3137"/>
                  </a:lnTo>
                  <a:lnTo>
                    <a:pt x="271" y="3136"/>
                  </a:lnTo>
                  <a:lnTo>
                    <a:pt x="270" y="3133"/>
                  </a:lnTo>
                  <a:lnTo>
                    <a:pt x="271" y="3133"/>
                  </a:lnTo>
                  <a:lnTo>
                    <a:pt x="277" y="3133"/>
                  </a:lnTo>
                  <a:lnTo>
                    <a:pt x="283" y="3132"/>
                  </a:lnTo>
                  <a:lnTo>
                    <a:pt x="287" y="3131"/>
                  </a:lnTo>
                  <a:lnTo>
                    <a:pt x="288" y="3130"/>
                  </a:lnTo>
                  <a:lnTo>
                    <a:pt x="291" y="3128"/>
                  </a:lnTo>
                  <a:lnTo>
                    <a:pt x="292" y="3128"/>
                  </a:lnTo>
                  <a:lnTo>
                    <a:pt x="296" y="3130"/>
                  </a:lnTo>
                  <a:close/>
                  <a:moveTo>
                    <a:pt x="398" y="3144"/>
                  </a:moveTo>
                  <a:lnTo>
                    <a:pt x="399" y="3161"/>
                  </a:lnTo>
                  <a:lnTo>
                    <a:pt x="399" y="3166"/>
                  </a:lnTo>
                  <a:lnTo>
                    <a:pt x="398" y="3169"/>
                  </a:lnTo>
                  <a:lnTo>
                    <a:pt x="395" y="3175"/>
                  </a:lnTo>
                  <a:lnTo>
                    <a:pt x="394" y="3178"/>
                  </a:lnTo>
                  <a:lnTo>
                    <a:pt x="393" y="3174"/>
                  </a:lnTo>
                  <a:lnTo>
                    <a:pt x="393" y="3169"/>
                  </a:lnTo>
                  <a:lnTo>
                    <a:pt x="392" y="3164"/>
                  </a:lnTo>
                  <a:lnTo>
                    <a:pt x="391" y="3162"/>
                  </a:lnTo>
                  <a:lnTo>
                    <a:pt x="392" y="3153"/>
                  </a:lnTo>
                  <a:lnTo>
                    <a:pt x="391" y="3154"/>
                  </a:lnTo>
                  <a:lnTo>
                    <a:pt x="389" y="3158"/>
                  </a:lnTo>
                  <a:lnTo>
                    <a:pt x="387" y="3158"/>
                  </a:lnTo>
                  <a:lnTo>
                    <a:pt x="383" y="3154"/>
                  </a:lnTo>
                  <a:lnTo>
                    <a:pt x="381" y="3150"/>
                  </a:lnTo>
                  <a:lnTo>
                    <a:pt x="381" y="3146"/>
                  </a:lnTo>
                  <a:lnTo>
                    <a:pt x="378" y="3143"/>
                  </a:lnTo>
                  <a:lnTo>
                    <a:pt x="378" y="3141"/>
                  </a:lnTo>
                  <a:lnTo>
                    <a:pt x="378" y="3139"/>
                  </a:lnTo>
                  <a:lnTo>
                    <a:pt x="380" y="3136"/>
                  </a:lnTo>
                  <a:lnTo>
                    <a:pt x="381" y="3133"/>
                  </a:lnTo>
                  <a:lnTo>
                    <a:pt x="382" y="3128"/>
                  </a:lnTo>
                  <a:lnTo>
                    <a:pt x="383" y="3126"/>
                  </a:lnTo>
                  <a:lnTo>
                    <a:pt x="385" y="3126"/>
                  </a:lnTo>
                  <a:lnTo>
                    <a:pt x="388" y="3128"/>
                  </a:lnTo>
                  <a:lnTo>
                    <a:pt x="392" y="3131"/>
                  </a:lnTo>
                  <a:lnTo>
                    <a:pt x="395" y="3134"/>
                  </a:lnTo>
                  <a:lnTo>
                    <a:pt x="398" y="3144"/>
                  </a:lnTo>
                  <a:close/>
                  <a:moveTo>
                    <a:pt x="378" y="3134"/>
                  </a:moveTo>
                  <a:lnTo>
                    <a:pt x="378" y="3134"/>
                  </a:lnTo>
                  <a:lnTo>
                    <a:pt x="375" y="3134"/>
                  </a:lnTo>
                  <a:lnTo>
                    <a:pt x="374" y="3134"/>
                  </a:lnTo>
                  <a:lnTo>
                    <a:pt x="374" y="3133"/>
                  </a:lnTo>
                  <a:lnTo>
                    <a:pt x="373" y="3131"/>
                  </a:lnTo>
                  <a:lnTo>
                    <a:pt x="374" y="3130"/>
                  </a:lnTo>
                  <a:lnTo>
                    <a:pt x="375" y="3125"/>
                  </a:lnTo>
                  <a:lnTo>
                    <a:pt x="376" y="3123"/>
                  </a:lnTo>
                  <a:lnTo>
                    <a:pt x="376" y="3123"/>
                  </a:lnTo>
                  <a:lnTo>
                    <a:pt x="377" y="3125"/>
                  </a:lnTo>
                  <a:lnTo>
                    <a:pt x="378" y="3127"/>
                  </a:lnTo>
                  <a:lnTo>
                    <a:pt x="378" y="3134"/>
                  </a:lnTo>
                  <a:close/>
                  <a:moveTo>
                    <a:pt x="1953" y="3125"/>
                  </a:moveTo>
                  <a:lnTo>
                    <a:pt x="1953" y="3126"/>
                  </a:lnTo>
                  <a:lnTo>
                    <a:pt x="1950" y="3126"/>
                  </a:lnTo>
                  <a:lnTo>
                    <a:pt x="1949" y="3125"/>
                  </a:lnTo>
                  <a:lnTo>
                    <a:pt x="1948" y="3123"/>
                  </a:lnTo>
                  <a:lnTo>
                    <a:pt x="1948" y="3122"/>
                  </a:lnTo>
                  <a:lnTo>
                    <a:pt x="1949" y="3121"/>
                  </a:lnTo>
                  <a:lnTo>
                    <a:pt x="1951" y="3122"/>
                  </a:lnTo>
                  <a:lnTo>
                    <a:pt x="1953" y="3125"/>
                  </a:lnTo>
                  <a:close/>
                  <a:moveTo>
                    <a:pt x="356" y="3131"/>
                  </a:moveTo>
                  <a:lnTo>
                    <a:pt x="356" y="3132"/>
                  </a:lnTo>
                  <a:lnTo>
                    <a:pt x="354" y="3131"/>
                  </a:lnTo>
                  <a:lnTo>
                    <a:pt x="347" y="3122"/>
                  </a:lnTo>
                  <a:lnTo>
                    <a:pt x="342" y="3119"/>
                  </a:lnTo>
                  <a:lnTo>
                    <a:pt x="339" y="3114"/>
                  </a:lnTo>
                  <a:lnTo>
                    <a:pt x="335" y="3111"/>
                  </a:lnTo>
                  <a:lnTo>
                    <a:pt x="337" y="3107"/>
                  </a:lnTo>
                  <a:lnTo>
                    <a:pt x="339" y="3108"/>
                  </a:lnTo>
                  <a:lnTo>
                    <a:pt x="346" y="3111"/>
                  </a:lnTo>
                  <a:lnTo>
                    <a:pt x="351" y="3115"/>
                  </a:lnTo>
                  <a:lnTo>
                    <a:pt x="353" y="3117"/>
                  </a:lnTo>
                  <a:lnTo>
                    <a:pt x="359" y="3128"/>
                  </a:lnTo>
                  <a:lnTo>
                    <a:pt x="359" y="3129"/>
                  </a:lnTo>
                  <a:lnTo>
                    <a:pt x="356" y="3131"/>
                  </a:lnTo>
                  <a:close/>
                  <a:moveTo>
                    <a:pt x="344" y="3089"/>
                  </a:moveTo>
                  <a:lnTo>
                    <a:pt x="343" y="3091"/>
                  </a:lnTo>
                  <a:lnTo>
                    <a:pt x="341" y="3094"/>
                  </a:lnTo>
                  <a:lnTo>
                    <a:pt x="339" y="3095"/>
                  </a:lnTo>
                  <a:lnTo>
                    <a:pt x="339" y="3095"/>
                  </a:lnTo>
                  <a:lnTo>
                    <a:pt x="337" y="3095"/>
                  </a:lnTo>
                  <a:lnTo>
                    <a:pt x="335" y="3092"/>
                  </a:lnTo>
                  <a:lnTo>
                    <a:pt x="333" y="3091"/>
                  </a:lnTo>
                  <a:lnTo>
                    <a:pt x="332" y="3090"/>
                  </a:lnTo>
                  <a:lnTo>
                    <a:pt x="331" y="3091"/>
                  </a:lnTo>
                  <a:lnTo>
                    <a:pt x="331" y="3093"/>
                  </a:lnTo>
                  <a:lnTo>
                    <a:pt x="331" y="3095"/>
                  </a:lnTo>
                  <a:lnTo>
                    <a:pt x="331" y="3095"/>
                  </a:lnTo>
                  <a:lnTo>
                    <a:pt x="331" y="3095"/>
                  </a:lnTo>
                  <a:lnTo>
                    <a:pt x="330" y="3094"/>
                  </a:lnTo>
                  <a:lnTo>
                    <a:pt x="330" y="3093"/>
                  </a:lnTo>
                  <a:lnTo>
                    <a:pt x="329" y="3091"/>
                  </a:lnTo>
                  <a:lnTo>
                    <a:pt x="330" y="3090"/>
                  </a:lnTo>
                  <a:lnTo>
                    <a:pt x="331" y="3087"/>
                  </a:lnTo>
                  <a:lnTo>
                    <a:pt x="336" y="3083"/>
                  </a:lnTo>
                  <a:lnTo>
                    <a:pt x="337" y="3082"/>
                  </a:lnTo>
                  <a:lnTo>
                    <a:pt x="339" y="3082"/>
                  </a:lnTo>
                  <a:lnTo>
                    <a:pt x="342" y="3084"/>
                  </a:lnTo>
                  <a:lnTo>
                    <a:pt x="342" y="3085"/>
                  </a:lnTo>
                  <a:lnTo>
                    <a:pt x="344" y="3089"/>
                  </a:lnTo>
                  <a:close/>
                  <a:moveTo>
                    <a:pt x="267" y="3080"/>
                  </a:moveTo>
                  <a:lnTo>
                    <a:pt x="270" y="3083"/>
                  </a:lnTo>
                  <a:lnTo>
                    <a:pt x="277" y="3081"/>
                  </a:lnTo>
                  <a:lnTo>
                    <a:pt x="278" y="3081"/>
                  </a:lnTo>
                  <a:lnTo>
                    <a:pt x="279" y="3082"/>
                  </a:lnTo>
                  <a:lnTo>
                    <a:pt x="281" y="3086"/>
                  </a:lnTo>
                  <a:lnTo>
                    <a:pt x="283" y="3089"/>
                  </a:lnTo>
                  <a:lnTo>
                    <a:pt x="283" y="3093"/>
                  </a:lnTo>
                  <a:lnTo>
                    <a:pt x="283" y="3095"/>
                  </a:lnTo>
                  <a:lnTo>
                    <a:pt x="281" y="3097"/>
                  </a:lnTo>
                  <a:lnTo>
                    <a:pt x="270" y="3104"/>
                  </a:lnTo>
                  <a:lnTo>
                    <a:pt x="270" y="3104"/>
                  </a:lnTo>
                  <a:lnTo>
                    <a:pt x="270" y="3105"/>
                  </a:lnTo>
                  <a:lnTo>
                    <a:pt x="271" y="3106"/>
                  </a:lnTo>
                  <a:lnTo>
                    <a:pt x="273" y="3106"/>
                  </a:lnTo>
                  <a:lnTo>
                    <a:pt x="282" y="3104"/>
                  </a:lnTo>
                  <a:lnTo>
                    <a:pt x="283" y="3103"/>
                  </a:lnTo>
                  <a:lnTo>
                    <a:pt x="283" y="3097"/>
                  </a:lnTo>
                  <a:lnTo>
                    <a:pt x="284" y="3095"/>
                  </a:lnTo>
                  <a:lnTo>
                    <a:pt x="284" y="3092"/>
                  </a:lnTo>
                  <a:lnTo>
                    <a:pt x="284" y="3087"/>
                  </a:lnTo>
                  <a:lnTo>
                    <a:pt x="284" y="3085"/>
                  </a:lnTo>
                  <a:lnTo>
                    <a:pt x="290" y="3085"/>
                  </a:lnTo>
                  <a:lnTo>
                    <a:pt x="293" y="3082"/>
                  </a:lnTo>
                  <a:lnTo>
                    <a:pt x="298" y="3080"/>
                  </a:lnTo>
                  <a:lnTo>
                    <a:pt x="298" y="3080"/>
                  </a:lnTo>
                  <a:lnTo>
                    <a:pt x="298" y="3086"/>
                  </a:lnTo>
                  <a:lnTo>
                    <a:pt x="297" y="3087"/>
                  </a:lnTo>
                  <a:lnTo>
                    <a:pt x="293" y="3095"/>
                  </a:lnTo>
                  <a:lnTo>
                    <a:pt x="291" y="3103"/>
                  </a:lnTo>
                  <a:lnTo>
                    <a:pt x="290" y="3109"/>
                  </a:lnTo>
                  <a:lnTo>
                    <a:pt x="290" y="3120"/>
                  </a:lnTo>
                  <a:lnTo>
                    <a:pt x="289" y="3124"/>
                  </a:lnTo>
                  <a:lnTo>
                    <a:pt x="287" y="3127"/>
                  </a:lnTo>
                  <a:lnTo>
                    <a:pt x="277" y="3130"/>
                  </a:lnTo>
                  <a:lnTo>
                    <a:pt x="271" y="3130"/>
                  </a:lnTo>
                  <a:lnTo>
                    <a:pt x="267" y="3127"/>
                  </a:lnTo>
                  <a:lnTo>
                    <a:pt x="264" y="3124"/>
                  </a:lnTo>
                  <a:lnTo>
                    <a:pt x="266" y="3121"/>
                  </a:lnTo>
                  <a:lnTo>
                    <a:pt x="267" y="3121"/>
                  </a:lnTo>
                  <a:lnTo>
                    <a:pt x="270" y="3122"/>
                  </a:lnTo>
                  <a:lnTo>
                    <a:pt x="273" y="3123"/>
                  </a:lnTo>
                  <a:lnTo>
                    <a:pt x="274" y="3123"/>
                  </a:lnTo>
                  <a:lnTo>
                    <a:pt x="274" y="3122"/>
                  </a:lnTo>
                  <a:lnTo>
                    <a:pt x="267" y="3116"/>
                  </a:lnTo>
                  <a:lnTo>
                    <a:pt x="261" y="3114"/>
                  </a:lnTo>
                  <a:lnTo>
                    <a:pt x="259" y="3110"/>
                  </a:lnTo>
                  <a:lnTo>
                    <a:pt x="259" y="3108"/>
                  </a:lnTo>
                  <a:lnTo>
                    <a:pt x="259" y="3107"/>
                  </a:lnTo>
                  <a:lnTo>
                    <a:pt x="254" y="3099"/>
                  </a:lnTo>
                  <a:lnTo>
                    <a:pt x="253" y="3096"/>
                  </a:lnTo>
                  <a:lnTo>
                    <a:pt x="252" y="3091"/>
                  </a:lnTo>
                  <a:lnTo>
                    <a:pt x="252" y="3087"/>
                  </a:lnTo>
                  <a:lnTo>
                    <a:pt x="254" y="3079"/>
                  </a:lnTo>
                  <a:lnTo>
                    <a:pt x="254" y="3078"/>
                  </a:lnTo>
                  <a:lnTo>
                    <a:pt x="256" y="3078"/>
                  </a:lnTo>
                  <a:lnTo>
                    <a:pt x="259" y="3080"/>
                  </a:lnTo>
                  <a:lnTo>
                    <a:pt x="267" y="3080"/>
                  </a:lnTo>
                  <a:close/>
                  <a:moveTo>
                    <a:pt x="322" y="3060"/>
                  </a:moveTo>
                  <a:lnTo>
                    <a:pt x="322" y="3061"/>
                  </a:lnTo>
                  <a:lnTo>
                    <a:pt x="321" y="3060"/>
                  </a:lnTo>
                  <a:lnTo>
                    <a:pt x="322" y="3057"/>
                  </a:lnTo>
                  <a:lnTo>
                    <a:pt x="322" y="3053"/>
                  </a:lnTo>
                  <a:lnTo>
                    <a:pt x="323" y="3052"/>
                  </a:lnTo>
                  <a:lnTo>
                    <a:pt x="327" y="3053"/>
                  </a:lnTo>
                  <a:lnTo>
                    <a:pt x="328" y="3053"/>
                  </a:lnTo>
                  <a:lnTo>
                    <a:pt x="328" y="3054"/>
                  </a:lnTo>
                  <a:lnTo>
                    <a:pt x="328" y="3056"/>
                  </a:lnTo>
                  <a:lnTo>
                    <a:pt x="326" y="3057"/>
                  </a:lnTo>
                  <a:lnTo>
                    <a:pt x="322" y="3060"/>
                  </a:lnTo>
                  <a:close/>
                  <a:moveTo>
                    <a:pt x="333" y="3045"/>
                  </a:moveTo>
                  <a:lnTo>
                    <a:pt x="336" y="3041"/>
                  </a:lnTo>
                  <a:lnTo>
                    <a:pt x="342" y="3035"/>
                  </a:lnTo>
                  <a:lnTo>
                    <a:pt x="345" y="3030"/>
                  </a:lnTo>
                  <a:lnTo>
                    <a:pt x="346" y="3035"/>
                  </a:lnTo>
                  <a:lnTo>
                    <a:pt x="341" y="3042"/>
                  </a:lnTo>
                  <a:lnTo>
                    <a:pt x="335" y="3046"/>
                  </a:lnTo>
                  <a:lnTo>
                    <a:pt x="333" y="3045"/>
                  </a:lnTo>
                  <a:close/>
                  <a:moveTo>
                    <a:pt x="2558" y="2974"/>
                  </a:moveTo>
                  <a:lnTo>
                    <a:pt x="2559" y="2975"/>
                  </a:lnTo>
                  <a:lnTo>
                    <a:pt x="2554" y="2974"/>
                  </a:lnTo>
                  <a:lnTo>
                    <a:pt x="2552" y="2973"/>
                  </a:lnTo>
                  <a:lnTo>
                    <a:pt x="2552" y="2972"/>
                  </a:lnTo>
                  <a:lnTo>
                    <a:pt x="2552" y="2971"/>
                  </a:lnTo>
                  <a:lnTo>
                    <a:pt x="2553" y="2969"/>
                  </a:lnTo>
                  <a:lnTo>
                    <a:pt x="2555" y="2967"/>
                  </a:lnTo>
                  <a:lnTo>
                    <a:pt x="2556" y="2968"/>
                  </a:lnTo>
                  <a:lnTo>
                    <a:pt x="2559" y="2970"/>
                  </a:lnTo>
                  <a:lnTo>
                    <a:pt x="2559" y="2971"/>
                  </a:lnTo>
                  <a:lnTo>
                    <a:pt x="2558" y="2974"/>
                  </a:lnTo>
                  <a:close/>
                  <a:moveTo>
                    <a:pt x="1988" y="2967"/>
                  </a:moveTo>
                  <a:lnTo>
                    <a:pt x="1986" y="2968"/>
                  </a:lnTo>
                  <a:lnTo>
                    <a:pt x="1985" y="2968"/>
                  </a:lnTo>
                  <a:lnTo>
                    <a:pt x="1986" y="2966"/>
                  </a:lnTo>
                  <a:lnTo>
                    <a:pt x="1987" y="2963"/>
                  </a:lnTo>
                  <a:lnTo>
                    <a:pt x="1988" y="2959"/>
                  </a:lnTo>
                  <a:lnTo>
                    <a:pt x="1988" y="2956"/>
                  </a:lnTo>
                  <a:lnTo>
                    <a:pt x="1989" y="2954"/>
                  </a:lnTo>
                  <a:lnTo>
                    <a:pt x="1990" y="2952"/>
                  </a:lnTo>
                  <a:lnTo>
                    <a:pt x="1991" y="2950"/>
                  </a:lnTo>
                  <a:lnTo>
                    <a:pt x="1993" y="2950"/>
                  </a:lnTo>
                  <a:lnTo>
                    <a:pt x="1994" y="2958"/>
                  </a:lnTo>
                  <a:lnTo>
                    <a:pt x="1993" y="2961"/>
                  </a:lnTo>
                  <a:lnTo>
                    <a:pt x="1992" y="2963"/>
                  </a:lnTo>
                  <a:lnTo>
                    <a:pt x="1990" y="2966"/>
                  </a:lnTo>
                  <a:lnTo>
                    <a:pt x="1988" y="2967"/>
                  </a:lnTo>
                  <a:close/>
                  <a:moveTo>
                    <a:pt x="1951" y="2964"/>
                  </a:moveTo>
                  <a:lnTo>
                    <a:pt x="1949" y="2965"/>
                  </a:lnTo>
                  <a:lnTo>
                    <a:pt x="1948" y="2963"/>
                  </a:lnTo>
                  <a:lnTo>
                    <a:pt x="1949" y="2959"/>
                  </a:lnTo>
                  <a:lnTo>
                    <a:pt x="1950" y="2958"/>
                  </a:lnTo>
                  <a:lnTo>
                    <a:pt x="1954" y="2956"/>
                  </a:lnTo>
                  <a:lnTo>
                    <a:pt x="1955" y="2955"/>
                  </a:lnTo>
                  <a:lnTo>
                    <a:pt x="1956" y="2954"/>
                  </a:lnTo>
                  <a:lnTo>
                    <a:pt x="1959" y="2954"/>
                  </a:lnTo>
                  <a:lnTo>
                    <a:pt x="1961" y="2952"/>
                  </a:lnTo>
                  <a:lnTo>
                    <a:pt x="1963" y="2949"/>
                  </a:lnTo>
                  <a:lnTo>
                    <a:pt x="1964" y="2949"/>
                  </a:lnTo>
                  <a:lnTo>
                    <a:pt x="1962" y="2954"/>
                  </a:lnTo>
                  <a:lnTo>
                    <a:pt x="1961" y="2957"/>
                  </a:lnTo>
                  <a:lnTo>
                    <a:pt x="1951" y="2964"/>
                  </a:lnTo>
                  <a:close/>
                  <a:moveTo>
                    <a:pt x="1984" y="2960"/>
                  </a:moveTo>
                  <a:lnTo>
                    <a:pt x="1982" y="2966"/>
                  </a:lnTo>
                  <a:lnTo>
                    <a:pt x="1979" y="2972"/>
                  </a:lnTo>
                  <a:lnTo>
                    <a:pt x="1977" y="2982"/>
                  </a:lnTo>
                  <a:lnTo>
                    <a:pt x="1975" y="2983"/>
                  </a:lnTo>
                  <a:lnTo>
                    <a:pt x="1974" y="2980"/>
                  </a:lnTo>
                  <a:lnTo>
                    <a:pt x="1978" y="2968"/>
                  </a:lnTo>
                  <a:lnTo>
                    <a:pt x="1978" y="2966"/>
                  </a:lnTo>
                  <a:lnTo>
                    <a:pt x="1978" y="2965"/>
                  </a:lnTo>
                  <a:lnTo>
                    <a:pt x="1977" y="2963"/>
                  </a:lnTo>
                  <a:lnTo>
                    <a:pt x="1975" y="2966"/>
                  </a:lnTo>
                  <a:lnTo>
                    <a:pt x="1970" y="2979"/>
                  </a:lnTo>
                  <a:lnTo>
                    <a:pt x="1968" y="2982"/>
                  </a:lnTo>
                  <a:lnTo>
                    <a:pt x="1967" y="2983"/>
                  </a:lnTo>
                  <a:lnTo>
                    <a:pt x="1966" y="2983"/>
                  </a:lnTo>
                  <a:lnTo>
                    <a:pt x="1963" y="2983"/>
                  </a:lnTo>
                  <a:lnTo>
                    <a:pt x="1958" y="2987"/>
                  </a:lnTo>
                  <a:lnTo>
                    <a:pt x="1967" y="2971"/>
                  </a:lnTo>
                  <a:lnTo>
                    <a:pt x="1967" y="2969"/>
                  </a:lnTo>
                  <a:lnTo>
                    <a:pt x="1965" y="2968"/>
                  </a:lnTo>
                  <a:lnTo>
                    <a:pt x="1964" y="2969"/>
                  </a:lnTo>
                  <a:lnTo>
                    <a:pt x="1957" y="2979"/>
                  </a:lnTo>
                  <a:lnTo>
                    <a:pt x="1954" y="2983"/>
                  </a:lnTo>
                  <a:lnTo>
                    <a:pt x="1951" y="2982"/>
                  </a:lnTo>
                  <a:lnTo>
                    <a:pt x="1950" y="2981"/>
                  </a:lnTo>
                  <a:lnTo>
                    <a:pt x="1951" y="2980"/>
                  </a:lnTo>
                  <a:lnTo>
                    <a:pt x="1957" y="2969"/>
                  </a:lnTo>
                  <a:lnTo>
                    <a:pt x="1964" y="2961"/>
                  </a:lnTo>
                  <a:lnTo>
                    <a:pt x="1966" y="2957"/>
                  </a:lnTo>
                  <a:lnTo>
                    <a:pt x="1967" y="2952"/>
                  </a:lnTo>
                  <a:lnTo>
                    <a:pt x="1967" y="2949"/>
                  </a:lnTo>
                  <a:lnTo>
                    <a:pt x="1967" y="2945"/>
                  </a:lnTo>
                  <a:lnTo>
                    <a:pt x="1968" y="2945"/>
                  </a:lnTo>
                  <a:lnTo>
                    <a:pt x="1968" y="2945"/>
                  </a:lnTo>
                  <a:lnTo>
                    <a:pt x="1968" y="2946"/>
                  </a:lnTo>
                  <a:lnTo>
                    <a:pt x="1968" y="2950"/>
                  </a:lnTo>
                  <a:lnTo>
                    <a:pt x="1967" y="2958"/>
                  </a:lnTo>
                  <a:lnTo>
                    <a:pt x="1966" y="2961"/>
                  </a:lnTo>
                  <a:lnTo>
                    <a:pt x="1965" y="2965"/>
                  </a:lnTo>
                  <a:lnTo>
                    <a:pt x="1966" y="2965"/>
                  </a:lnTo>
                  <a:lnTo>
                    <a:pt x="1968" y="2964"/>
                  </a:lnTo>
                  <a:lnTo>
                    <a:pt x="1970" y="2960"/>
                  </a:lnTo>
                  <a:lnTo>
                    <a:pt x="1972" y="2954"/>
                  </a:lnTo>
                  <a:lnTo>
                    <a:pt x="1973" y="2949"/>
                  </a:lnTo>
                  <a:lnTo>
                    <a:pt x="1974" y="2941"/>
                  </a:lnTo>
                  <a:lnTo>
                    <a:pt x="1974" y="2941"/>
                  </a:lnTo>
                  <a:lnTo>
                    <a:pt x="1975" y="2943"/>
                  </a:lnTo>
                  <a:lnTo>
                    <a:pt x="1976" y="2944"/>
                  </a:lnTo>
                  <a:lnTo>
                    <a:pt x="1978" y="2945"/>
                  </a:lnTo>
                  <a:lnTo>
                    <a:pt x="1978" y="2945"/>
                  </a:lnTo>
                  <a:lnTo>
                    <a:pt x="1979" y="2949"/>
                  </a:lnTo>
                  <a:lnTo>
                    <a:pt x="1980" y="2950"/>
                  </a:lnTo>
                  <a:lnTo>
                    <a:pt x="1983" y="2950"/>
                  </a:lnTo>
                  <a:lnTo>
                    <a:pt x="1984" y="2952"/>
                  </a:lnTo>
                  <a:lnTo>
                    <a:pt x="1984" y="2954"/>
                  </a:lnTo>
                  <a:lnTo>
                    <a:pt x="1984" y="2956"/>
                  </a:lnTo>
                  <a:lnTo>
                    <a:pt x="1984" y="2957"/>
                  </a:lnTo>
                  <a:lnTo>
                    <a:pt x="1986" y="2957"/>
                  </a:lnTo>
                  <a:lnTo>
                    <a:pt x="1984" y="2960"/>
                  </a:lnTo>
                  <a:close/>
                  <a:moveTo>
                    <a:pt x="1966" y="2938"/>
                  </a:moveTo>
                  <a:lnTo>
                    <a:pt x="1965" y="2939"/>
                  </a:lnTo>
                  <a:lnTo>
                    <a:pt x="1964" y="2939"/>
                  </a:lnTo>
                  <a:lnTo>
                    <a:pt x="1965" y="2933"/>
                  </a:lnTo>
                  <a:lnTo>
                    <a:pt x="1964" y="2931"/>
                  </a:lnTo>
                  <a:lnTo>
                    <a:pt x="1964" y="2931"/>
                  </a:lnTo>
                  <a:lnTo>
                    <a:pt x="1964" y="2930"/>
                  </a:lnTo>
                  <a:lnTo>
                    <a:pt x="1965" y="2930"/>
                  </a:lnTo>
                  <a:lnTo>
                    <a:pt x="1966" y="2931"/>
                  </a:lnTo>
                  <a:lnTo>
                    <a:pt x="1967" y="2933"/>
                  </a:lnTo>
                  <a:lnTo>
                    <a:pt x="1967" y="2935"/>
                  </a:lnTo>
                  <a:lnTo>
                    <a:pt x="1967" y="2936"/>
                  </a:lnTo>
                  <a:lnTo>
                    <a:pt x="1967" y="2937"/>
                  </a:lnTo>
                  <a:lnTo>
                    <a:pt x="1966" y="2938"/>
                  </a:lnTo>
                  <a:close/>
                  <a:moveTo>
                    <a:pt x="1955" y="2931"/>
                  </a:moveTo>
                  <a:lnTo>
                    <a:pt x="1954" y="2932"/>
                  </a:lnTo>
                  <a:lnTo>
                    <a:pt x="1953" y="2931"/>
                  </a:lnTo>
                  <a:lnTo>
                    <a:pt x="1952" y="2928"/>
                  </a:lnTo>
                  <a:lnTo>
                    <a:pt x="1954" y="2926"/>
                  </a:lnTo>
                  <a:lnTo>
                    <a:pt x="1955" y="2926"/>
                  </a:lnTo>
                  <a:lnTo>
                    <a:pt x="1956" y="2927"/>
                  </a:lnTo>
                  <a:lnTo>
                    <a:pt x="1956" y="2928"/>
                  </a:lnTo>
                  <a:lnTo>
                    <a:pt x="1955" y="2931"/>
                  </a:lnTo>
                  <a:close/>
                  <a:moveTo>
                    <a:pt x="2534" y="2885"/>
                  </a:moveTo>
                  <a:lnTo>
                    <a:pt x="2537" y="2887"/>
                  </a:lnTo>
                  <a:lnTo>
                    <a:pt x="2538" y="2893"/>
                  </a:lnTo>
                  <a:lnTo>
                    <a:pt x="2532" y="2893"/>
                  </a:lnTo>
                  <a:lnTo>
                    <a:pt x="2527" y="2889"/>
                  </a:lnTo>
                  <a:lnTo>
                    <a:pt x="2526" y="2886"/>
                  </a:lnTo>
                  <a:lnTo>
                    <a:pt x="2526" y="2885"/>
                  </a:lnTo>
                  <a:lnTo>
                    <a:pt x="2527" y="2884"/>
                  </a:lnTo>
                  <a:lnTo>
                    <a:pt x="2528" y="2885"/>
                  </a:lnTo>
                  <a:lnTo>
                    <a:pt x="2529" y="2884"/>
                  </a:lnTo>
                  <a:lnTo>
                    <a:pt x="2531" y="2884"/>
                  </a:lnTo>
                  <a:lnTo>
                    <a:pt x="2534" y="2885"/>
                  </a:lnTo>
                  <a:close/>
                  <a:moveTo>
                    <a:pt x="1959" y="2887"/>
                  </a:moveTo>
                  <a:lnTo>
                    <a:pt x="1959" y="2888"/>
                  </a:lnTo>
                  <a:lnTo>
                    <a:pt x="1957" y="2887"/>
                  </a:lnTo>
                  <a:lnTo>
                    <a:pt x="1957" y="2892"/>
                  </a:lnTo>
                  <a:lnTo>
                    <a:pt x="1957" y="2892"/>
                  </a:lnTo>
                  <a:lnTo>
                    <a:pt x="1956" y="2889"/>
                  </a:lnTo>
                  <a:lnTo>
                    <a:pt x="1956" y="2887"/>
                  </a:lnTo>
                  <a:lnTo>
                    <a:pt x="1956" y="2886"/>
                  </a:lnTo>
                  <a:lnTo>
                    <a:pt x="1956" y="2885"/>
                  </a:lnTo>
                  <a:lnTo>
                    <a:pt x="1958" y="2882"/>
                  </a:lnTo>
                  <a:lnTo>
                    <a:pt x="1959" y="2882"/>
                  </a:lnTo>
                  <a:lnTo>
                    <a:pt x="1959" y="2882"/>
                  </a:lnTo>
                  <a:lnTo>
                    <a:pt x="1960" y="2885"/>
                  </a:lnTo>
                  <a:lnTo>
                    <a:pt x="1959" y="2887"/>
                  </a:lnTo>
                  <a:close/>
                  <a:moveTo>
                    <a:pt x="2297" y="2795"/>
                  </a:moveTo>
                  <a:lnTo>
                    <a:pt x="2295" y="2799"/>
                  </a:lnTo>
                  <a:lnTo>
                    <a:pt x="2293" y="2799"/>
                  </a:lnTo>
                  <a:lnTo>
                    <a:pt x="2292" y="2800"/>
                  </a:lnTo>
                  <a:lnTo>
                    <a:pt x="2291" y="2800"/>
                  </a:lnTo>
                  <a:lnTo>
                    <a:pt x="2292" y="2796"/>
                  </a:lnTo>
                  <a:lnTo>
                    <a:pt x="2292" y="2793"/>
                  </a:lnTo>
                  <a:lnTo>
                    <a:pt x="2292" y="2789"/>
                  </a:lnTo>
                  <a:lnTo>
                    <a:pt x="2293" y="2788"/>
                  </a:lnTo>
                  <a:lnTo>
                    <a:pt x="2296" y="2788"/>
                  </a:lnTo>
                  <a:lnTo>
                    <a:pt x="2296" y="2791"/>
                  </a:lnTo>
                  <a:lnTo>
                    <a:pt x="2296" y="2793"/>
                  </a:lnTo>
                  <a:lnTo>
                    <a:pt x="2298" y="2793"/>
                  </a:lnTo>
                  <a:lnTo>
                    <a:pt x="2297" y="2795"/>
                  </a:lnTo>
                  <a:close/>
                  <a:moveTo>
                    <a:pt x="1942" y="2758"/>
                  </a:moveTo>
                  <a:lnTo>
                    <a:pt x="1940" y="2758"/>
                  </a:lnTo>
                  <a:lnTo>
                    <a:pt x="1940" y="2758"/>
                  </a:lnTo>
                  <a:lnTo>
                    <a:pt x="1941" y="2755"/>
                  </a:lnTo>
                  <a:lnTo>
                    <a:pt x="1942" y="2755"/>
                  </a:lnTo>
                  <a:lnTo>
                    <a:pt x="1944" y="2752"/>
                  </a:lnTo>
                  <a:lnTo>
                    <a:pt x="1945" y="2753"/>
                  </a:lnTo>
                  <a:lnTo>
                    <a:pt x="1945" y="2755"/>
                  </a:lnTo>
                  <a:lnTo>
                    <a:pt x="1943" y="2757"/>
                  </a:lnTo>
                  <a:lnTo>
                    <a:pt x="1942" y="2758"/>
                  </a:lnTo>
                  <a:close/>
                  <a:moveTo>
                    <a:pt x="1948" y="2749"/>
                  </a:moveTo>
                  <a:lnTo>
                    <a:pt x="1945" y="2749"/>
                  </a:lnTo>
                  <a:lnTo>
                    <a:pt x="1947" y="2746"/>
                  </a:lnTo>
                  <a:lnTo>
                    <a:pt x="1948" y="2744"/>
                  </a:lnTo>
                  <a:lnTo>
                    <a:pt x="1949" y="2742"/>
                  </a:lnTo>
                  <a:lnTo>
                    <a:pt x="1952" y="2742"/>
                  </a:lnTo>
                  <a:lnTo>
                    <a:pt x="1954" y="2744"/>
                  </a:lnTo>
                  <a:lnTo>
                    <a:pt x="1952" y="2747"/>
                  </a:lnTo>
                  <a:lnTo>
                    <a:pt x="1948" y="2749"/>
                  </a:lnTo>
                  <a:close/>
                  <a:moveTo>
                    <a:pt x="2449" y="2711"/>
                  </a:moveTo>
                  <a:lnTo>
                    <a:pt x="2448" y="2715"/>
                  </a:lnTo>
                  <a:lnTo>
                    <a:pt x="2444" y="2714"/>
                  </a:lnTo>
                  <a:lnTo>
                    <a:pt x="2439" y="2710"/>
                  </a:lnTo>
                  <a:lnTo>
                    <a:pt x="2436" y="2708"/>
                  </a:lnTo>
                  <a:lnTo>
                    <a:pt x="2436" y="2706"/>
                  </a:lnTo>
                  <a:lnTo>
                    <a:pt x="2435" y="2702"/>
                  </a:lnTo>
                  <a:lnTo>
                    <a:pt x="2437" y="2701"/>
                  </a:lnTo>
                  <a:lnTo>
                    <a:pt x="2441" y="2701"/>
                  </a:lnTo>
                  <a:lnTo>
                    <a:pt x="2445" y="2706"/>
                  </a:lnTo>
                  <a:lnTo>
                    <a:pt x="2446" y="2707"/>
                  </a:lnTo>
                  <a:lnTo>
                    <a:pt x="2449" y="2711"/>
                  </a:lnTo>
                  <a:close/>
                  <a:moveTo>
                    <a:pt x="2327" y="2719"/>
                  </a:moveTo>
                  <a:lnTo>
                    <a:pt x="2324" y="2719"/>
                  </a:lnTo>
                  <a:lnTo>
                    <a:pt x="2323" y="2718"/>
                  </a:lnTo>
                  <a:lnTo>
                    <a:pt x="2323" y="2714"/>
                  </a:lnTo>
                  <a:lnTo>
                    <a:pt x="2323" y="2711"/>
                  </a:lnTo>
                  <a:lnTo>
                    <a:pt x="2327" y="2705"/>
                  </a:lnTo>
                  <a:lnTo>
                    <a:pt x="2330" y="2698"/>
                  </a:lnTo>
                  <a:lnTo>
                    <a:pt x="2331" y="2696"/>
                  </a:lnTo>
                  <a:lnTo>
                    <a:pt x="2335" y="2698"/>
                  </a:lnTo>
                  <a:lnTo>
                    <a:pt x="2337" y="2700"/>
                  </a:lnTo>
                  <a:lnTo>
                    <a:pt x="2339" y="2703"/>
                  </a:lnTo>
                  <a:lnTo>
                    <a:pt x="2340" y="2706"/>
                  </a:lnTo>
                  <a:lnTo>
                    <a:pt x="2339" y="2709"/>
                  </a:lnTo>
                  <a:lnTo>
                    <a:pt x="2337" y="2713"/>
                  </a:lnTo>
                  <a:lnTo>
                    <a:pt x="2334" y="2715"/>
                  </a:lnTo>
                  <a:lnTo>
                    <a:pt x="2327" y="2719"/>
                  </a:lnTo>
                  <a:close/>
                  <a:moveTo>
                    <a:pt x="1997" y="2687"/>
                  </a:moveTo>
                  <a:lnTo>
                    <a:pt x="1993" y="2688"/>
                  </a:lnTo>
                  <a:lnTo>
                    <a:pt x="1993" y="2687"/>
                  </a:lnTo>
                  <a:lnTo>
                    <a:pt x="1995" y="2684"/>
                  </a:lnTo>
                  <a:lnTo>
                    <a:pt x="2001" y="2682"/>
                  </a:lnTo>
                  <a:lnTo>
                    <a:pt x="2007" y="2681"/>
                  </a:lnTo>
                  <a:lnTo>
                    <a:pt x="2006" y="2684"/>
                  </a:lnTo>
                  <a:lnTo>
                    <a:pt x="2003" y="2685"/>
                  </a:lnTo>
                  <a:lnTo>
                    <a:pt x="1997" y="2687"/>
                  </a:lnTo>
                  <a:close/>
                  <a:moveTo>
                    <a:pt x="2436" y="2646"/>
                  </a:moveTo>
                  <a:lnTo>
                    <a:pt x="2435" y="2647"/>
                  </a:lnTo>
                  <a:lnTo>
                    <a:pt x="2434" y="2647"/>
                  </a:lnTo>
                  <a:lnTo>
                    <a:pt x="2431" y="2643"/>
                  </a:lnTo>
                  <a:lnTo>
                    <a:pt x="2428" y="2642"/>
                  </a:lnTo>
                  <a:lnTo>
                    <a:pt x="2427" y="2641"/>
                  </a:lnTo>
                  <a:lnTo>
                    <a:pt x="2417" y="2633"/>
                  </a:lnTo>
                  <a:lnTo>
                    <a:pt x="2417" y="2630"/>
                  </a:lnTo>
                  <a:lnTo>
                    <a:pt x="2416" y="2627"/>
                  </a:lnTo>
                  <a:lnTo>
                    <a:pt x="2420" y="2626"/>
                  </a:lnTo>
                  <a:lnTo>
                    <a:pt x="2426" y="2625"/>
                  </a:lnTo>
                  <a:lnTo>
                    <a:pt x="2431" y="2625"/>
                  </a:lnTo>
                  <a:lnTo>
                    <a:pt x="2437" y="2627"/>
                  </a:lnTo>
                  <a:lnTo>
                    <a:pt x="2438" y="2628"/>
                  </a:lnTo>
                  <a:lnTo>
                    <a:pt x="2441" y="2631"/>
                  </a:lnTo>
                  <a:lnTo>
                    <a:pt x="2440" y="2634"/>
                  </a:lnTo>
                  <a:lnTo>
                    <a:pt x="2440" y="2639"/>
                  </a:lnTo>
                  <a:lnTo>
                    <a:pt x="2439" y="2641"/>
                  </a:lnTo>
                  <a:lnTo>
                    <a:pt x="2437" y="2643"/>
                  </a:lnTo>
                  <a:lnTo>
                    <a:pt x="2436" y="2646"/>
                  </a:lnTo>
                  <a:close/>
                  <a:moveTo>
                    <a:pt x="1534" y="2615"/>
                  </a:moveTo>
                  <a:lnTo>
                    <a:pt x="1532" y="2615"/>
                  </a:lnTo>
                  <a:lnTo>
                    <a:pt x="1529" y="2611"/>
                  </a:lnTo>
                  <a:lnTo>
                    <a:pt x="1529" y="2610"/>
                  </a:lnTo>
                  <a:lnTo>
                    <a:pt x="1532" y="2608"/>
                  </a:lnTo>
                  <a:lnTo>
                    <a:pt x="1535" y="2611"/>
                  </a:lnTo>
                  <a:lnTo>
                    <a:pt x="1535" y="2612"/>
                  </a:lnTo>
                  <a:lnTo>
                    <a:pt x="1534" y="2615"/>
                  </a:lnTo>
                  <a:close/>
                  <a:moveTo>
                    <a:pt x="2429" y="2612"/>
                  </a:moveTo>
                  <a:lnTo>
                    <a:pt x="2430" y="2612"/>
                  </a:lnTo>
                  <a:lnTo>
                    <a:pt x="2431" y="2612"/>
                  </a:lnTo>
                  <a:lnTo>
                    <a:pt x="2431" y="2612"/>
                  </a:lnTo>
                  <a:lnTo>
                    <a:pt x="2432" y="2615"/>
                  </a:lnTo>
                  <a:lnTo>
                    <a:pt x="2433" y="2616"/>
                  </a:lnTo>
                  <a:lnTo>
                    <a:pt x="2435" y="2617"/>
                  </a:lnTo>
                  <a:lnTo>
                    <a:pt x="2435" y="2619"/>
                  </a:lnTo>
                  <a:lnTo>
                    <a:pt x="2435" y="2620"/>
                  </a:lnTo>
                  <a:lnTo>
                    <a:pt x="2433" y="2622"/>
                  </a:lnTo>
                  <a:lnTo>
                    <a:pt x="2433" y="2622"/>
                  </a:lnTo>
                  <a:lnTo>
                    <a:pt x="2425" y="2617"/>
                  </a:lnTo>
                  <a:lnTo>
                    <a:pt x="2423" y="2612"/>
                  </a:lnTo>
                  <a:lnTo>
                    <a:pt x="2423" y="2611"/>
                  </a:lnTo>
                  <a:lnTo>
                    <a:pt x="2424" y="2608"/>
                  </a:lnTo>
                  <a:lnTo>
                    <a:pt x="2425" y="2608"/>
                  </a:lnTo>
                  <a:lnTo>
                    <a:pt x="2426" y="2608"/>
                  </a:lnTo>
                  <a:lnTo>
                    <a:pt x="2428" y="2609"/>
                  </a:lnTo>
                  <a:lnTo>
                    <a:pt x="2429" y="2612"/>
                  </a:lnTo>
                  <a:close/>
                  <a:moveTo>
                    <a:pt x="1965" y="2575"/>
                  </a:moveTo>
                  <a:lnTo>
                    <a:pt x="1967" y="2577"/>
                  </a:lnTo>
                  <a:lnTo>
                    <a:pt x="1972" y="2584"/>
                  </a:lnTo>
                  <a:lnTo>
                    <a:pt x="1973" y="2587"/>
                  </a:lnTo>
                  <a:lnTo>
                    <a:pt x="1974" y="2591"/>
                  </a:lnTo>
                  <a:lnTo>
                    <a:pt x="1973" y="2597"/>
                  </a:lnTo>
                  <a:lnTo>
                    <a:pt x="1972" y="2602"/>
                  </a:lnTo>
                  <a:lnTo>
                    <a:pt x="1970" y="2606"/>
                  </a:lnTo>
                  <a:lnTo>
                    <a:pt x="1968" y="2611"/>
                  </a:lnTo>
                  <a:lnTo>
                    <a:pt x="1966" y="2617"/>
                  </a:lnTo>
                  <a:lnTo>
                    <a:pt x="1963" y="2623"/>
                  </a:lnTo>
                  <a:lnTo>
                    <a:pt x="1961" y="2628"/>
                  </a:lnTo>
                  <a:lnTo>
                    <a:pt x="1960" y="2630"/>
                  </a:lnTo>
                  <a:lnTo>
                    <a:pt x="1958" y="2631"/>
                  </a:lnTo>
                  <a:lnTo>
                    <a:pt x="1956" y="2631"/>
                  </a:lnTo>
                  <a:lnTo>
                    <a:pt x="1954" y="2628"/>
                  </a:lnTo>
                  <a:lnTo>
                    <a:pt x="1950" y="2623"/>
                  </a:lnTo>
                  <a:lnTo>
                    <a:pt x="1948" y="2621"/>
                  </a:lnTo>
                  <a:lnTo>
                    <a:pt x="1944" y="2619"/>
                  </a:lnTo>
                  <a:lnTo>
                    <a:pt x="1942" y="2616"/>
                  </a:lnTo>
                  <a:lnTo>
                    <a:pt x="1942" y="2613"/>
                  </a:lnTo>
                  <a:lnTo>
                    <a:pt x="1942" y="2605"/>
                  </a:lnTo>
                  <a:lnTo>
                    <a:pt x="1942" y="2600"/>
                  </a:lnTo>
                  <a:lnTo>
                    <a:pt x="1942" y="2596"/>
                  </a:lnTo>
                  <a:lnTo>
                    <a:pt x="1943" y="2593"/>
                  </a:lnTo>
                  <a:lnTo>
                    <a:pt x="1945" y="2589"/>
                  </a:lnTo>
                  <a:lnTo>
                    <a:pt x="1949" y="2580"/>
                  </a:lnTo>
                  <a:lnTo>
                    <a:pt x="1953" y="2576"/>
                  </a:lnTo>
                  <a:lnTo>
                    <a:pt x="1954" y="2576"/>
                  </a:lnTo>
                  <a:lnTo>
                    <a:pt x="1960" y="2576"/>
                  </a:lnTo>
                  <a:lnTo>
                    <a:pt x="1962" y="2576"/>
                  </a:lnTo>
                  <a:lnTo>
                    <a:pt x="1964" y="2575"/>
                  </a:lnTo>
                  <a:lnTo>
                    <a:pt x="1965" y="2575"/>
                  </a:lnTo>
                  <a:close/>
                  <a:moveTo>
                    <a:pt x="2436" y="2565"/>
                  </a:moveTo>
                  <a:lnTo>
                    <a:pt x="2442" y="2566"/>
                  </a:lnTo>
                  <a:lnTo>
                    <a:pt x="2446" y="2566"/>
                  </a:lnTo>
                  <a:lnTo>
                    <a:pt x="2447" y="2567"/>
                  </a:lnTo>
                  <a:lnTo>
                    <a:pt x="2449" y="2570"/>
                  </a:lnTo>
                  <a:lnTo>
                    <a:pt x="2447" y="2575"/>
                  </a:lnTo>
                  <a:lnTo>
                    <a:pt x="2445" y="2577"/>
                  </a:lnTo>
                  <a:lnTo>
                    <a:pt x="2441" y="2578"/>
                  </a:lnTo>
                  <a:lnTo>
                    <a:pt x="2435" y="2576"/>
                  </a:lnTo>
                  <a:lnTo>
                    <a:pt x="2433" y="2575"/>
                  </a:lnTo>
                  <a:lnTo>
                    <a:pt x="2431" y="2572"/>
                  </a:lnTo>
                  <a:lnTo>
                    <a:pt x="2432" y="2570"/>
                  </a:lnTo>
                  <a:lnTo>
                    <a:pt x="2435" y="2570"/>
                  </a:lnTo>
                  <a:lnTo>
                    <a:pt x="2436" y="2569"/>
                  </a:lnTo>
                  <a:lnTo>
                    <a:pt x="2435" y="2567"/>
                  </a:lnTo>
                  <a:lnTo>
                    <a:pt x="2435" y="2566"/>
                  </a:lnTo>
                  <a:lnTo>
                    <a:pt x="2436" y="2565"/>
                  </a:lnTo>
                  <a:close/>
                  <a:moveTo>
                    <a:pt x="2142" y="2561"/>
                  </a:moveTo>
                  <a:lnTo>
                    <a:pt x="2140" y="2562"/>
                  </a:lnTo>
                  <a:lnTo>
                    <a:pt x="2134" y="2561"/>
                  </a:lnTo>
                  <a:lnTo>
                    <a:pt x="2126" y="2558"/>
                  </a:lnTo>
                  <a:lnTo>
                    <a:pt x="2122" y="2554"/>
                  </a:lnTo>
                  <a:lnTo>
                    <a:pt x="2122" y="2554"/>
                  </a:lnTo>
                  <a:lnTo>
                    <a:pt x="2124" y="2553"/>
                  </a:lnTo>
                  <a:lnTo>
                    <a:pt x="2126" y="2554"/>
                  </a:lnTo>
                  <a:lnTo>
                    <a:pt x="2130" y="2556"/>
                  </a:lnTo>
                  <a:lnTo>
                    <a:pt x="2139" y="2557"/>
                  </a:lnTo>
                  <a:lnTo>
                    <a:pt x="2142" y="2558"/>
                  </a:lnTo>
                  <a:lnTo>
                    <a:pt x="2143" y="2560"/>
                  </a:lnTo>
                  <a:lnTo>
                    <a:pt x="2142" y="2561"/>
                  </a:lnTo>
                  <a:close/>
                  <a:moveTo>
                    <a:pt x="2260" y="2566"/>
                  </a:moveTo>
                  <a:lnTo>
                    <a:pt x="2257" y="2566"/>
                  </a:lnTo>
                  <a:lnTo>
                    <a:pt x="2253" y="2565"/>
                  </a:lnTo>
                  <a:lnTo>
                    <a:pt x="2248" y="2564"/>
                  </a:lnTo>
                  <a:lnTo>
                    <a:pt x="2246" y="2562"/>
                  </a:lnTo>
                  <a:lnTo>
                    <a:pt x="2244" y="2559"/>
                  </a:lnTo>
                  <a:lnTo>
                    <a:pt x="2243" y="2555"/>
                  </a:lnTo>
                  <a:lnTo>
                    <a:pt x="2239" y="2549"/>
                  </a:lnTo>
                  <a:lnTo>
                    <a:pt x="2234" y="2548"/>
                  </a:lnTo>
                  <a:lnTo>
                    <a:pt x="2231" y="2543"/>
                  </a:lnTo>
                  <a:lnTo>
                    <a:pt x="2234" y="2543"/>
                  </a:lnTo>
                  <a:lnTo>
                    <a:pt x="2237" y="2544"/>
                  </a:lnTo>
                  <a:lnTo>
                    <a:pt x="2244" y="2546"/>
                  </a:lnTo>
                  <a:lnTo>
                    <a:pt x="2248" y="2548"/>
                  </a:lnTo>
                  <a:lnTo>
                    <a:pt x="2256" y="2553"/>
                  </a:lnTo>
                  <a:lnTo>
                    <a:pt x="2258" y="2558"/>
                  </a:lnTo>
                  <a:lnTo>
                    <a:pt x="2261" y="2561"/>
                  </a:lnTo>
                  <a:lnTo>
                    <a:pt x="2261" y="2564"/>
                  </a:lnTo>
                  <a:lnTo>
                    <a:pt x="2261" y="2565"/>
                  </a:lnTo>
                  <a:lnTo>
                    <a:pt x="2260" y="2566"/>
                  </a:lnTo>
                  <a:close/>
                  <a:moveTo>
                    <a:pt x="1886" y="2538"/>
                  </a:moveTo>
                  <a:lnTo>
                    <a:pt x="1888" y="2540"/>
                  </a:lnTo>
                  <a:lnTo>
                    <a:pt x="1888" y="2543"/>
                  </a:lnTo>
                  <a:lnTo>
                    <a:pt x="1888" y="2547"/>
                  </a:lnTo>
                  <a:lnTo>
                    <a:pt x="1887" y="2550"/>
                  </a:lnTo>
                  <a:lnTo>
                    <a:pt x="1886" y="2553"/>
                  </a:lnTo>
                  <a:lnTo>
                    <a:pt x="1883" y="2559"/>
                  </a:lnTo>
                  <a:lnTo>
                    <a:pt x="1874" y="2568"/>
                  </a:lnTo>
                  <a:lnTo>
                    <a:pt x="1871" y="2573"/>
                  </a:lnTo>
                  <a:lnTo>
                    <a:pt x="1868" y="2576"/>
                  </a:lnTo>
                  <a:lnTo>
                    <a:pt x="1854" y="2589"/>
                  </a:lnTo>
                  <a:lnTo>
                    <a:pt x="1852" y="2590"/>
                  </a:lnTo>
                  <a:lnTo>
                    <a:pt x="1851" y="2590"/>
                  </a:lnTo>
                  <a:lnTo>
                    <a:pt x="1847" y="2587"/>
                  </a:lnTo>
                  <a:lnTo>
                    <a:pt x="1842" y="2587"/>
                  </a:lnTo>
                  <a:lnTo>
                    <a:pt x="1832" y="2593"/>
                  </a:lnTo>
                  <a:lnTo>
                    <a:pt x="1832" y="2592"/>
                  </a:lnTo>
                  <a:lnTo>
                    <a:pt x="1832" y="2586"/>
                  </a:lnTo>
                  <a:lnTo>
                    <a:pt x="1830" y="2583"/>
                  </a:lnTo>
                  <a:lnTo>
                    <a:pt x="1826" y="2576"/>
                  </a:lnTo>
                  <a:lnTo>
                    <a:pt x="1825" y="2575"/>
                  </a:lnTo>
                  <a:lnTo>
                    <a:pt x="1825" y="2573"/>
                  </a:lnTo>
                  <a:lnTo>
                    <a:pt x="1826" y="2571"/>
                  </a:lnTo>
                  <a:lnTo>
                    <a:pt x="1831" y="2565"/>
                  </a:lnTo>
                  <a:lnTo>
                    <a:pt x="1842" y="2541"/>
                  </a:lnTo>
                  <a:lnTo>
                    <a:pt x="1846" y="2540"/>
                  </a:lnTo>
                  <a:lnTo>
                    <a:pt x="1851" y="2543"/>
                  </a:lnTo>
                  <a:lnTo>
                    <a:pt x="1853" y="2543"/>
                  </a:lnTo>
                  <a:lnTo>
                    <a:pt x="1856" y="2543"/>
                  </a:lnTo>
                  <a:lnTo>
                    <a:pt x="1864" y="2539"/>
                  </a:lnTo>
                  <a:lnTo>
                    <a:pt x="1872" y="2539"/>
                  </a:lnTo>
                  <a:lnTo>
                    <a:pt x="1879" y="2536"/>
                  </a:lnTo>
                  <a:lnTo>
                    <a:pt x="1882" y="2536"/>
                  </a:lnTo>
                  <a:lnTo>
                    <a:pt x="1885" y="2537"/>
                  </a:lnTo>
                  <a:lnTo>
                    <a:pt x="1886" y="2538"/>
                  </a:lnTo>
                  <a:close/>
                  <a:moveTo>
                    <a:pt x="2019" y="2501"/>
                  </a:moveTo>
                  <a:lnTo>
                    <a:pt x="2021" y="2504"/>
                  </a:lnTo>
                  <a:lnTo>
                    <a:pt x="2024" y="2504"/>
                  </a:lnTo>
                  <a:lnTo>
                    <a:pt x="2025" y="2507"/>
                  </a:lnTo>
                  <a:lnTo>
                    <a:pt x="2029" y="2514"/>
                  </a:lnTo>
                  <a:lnTo>
                    <a:pt x="2030" y="2515"/>
                  </a:lnTo>
                  <a:lnTo>
                    <a:pt x="2030" y="2518"/>
                  </a:lnTo>
                  <a:lnTo>
                    <a:pt x="2027" y="2521"/>
                  </a:lnTo>
                  <a:lnTo>
                    <a:pt x="2025" y="2523"/>
                  </a:lnTo>
                  <a:lnTo>
                    <a:pt x="2021" y="2525"/>
                  </a:lnTo>
                  <a:lnTo>
                    <a:pt x="2016" y="2526"/>
                  </a:lnTo>
                  <a:lnTo>
                    <a:pt x="2014" y="2524"/>
                  </a:lnTo>
                  <a:lnTo>
                    <a:pt x="2006" y="2518"/>
                  </a:lnTo>
                  <a:lnTo>
                    <a:pt x="2000" y="2509"/>
                  </a:lnTo>
                  <a:lnTo>
                    <a:pt x="1997" y="2504"/>
                  </a:lnTo>
                  <a:lnTo>
                    <a:pt x="1999" y="2502"/>
                  </a:lnTo>
                  <a:lnTo>
                    <a:pt x="2001" y="2501"/>
                  </a:lnTo>
                  <a:lnTo>
                    <a:pt x="2007" y="2500"/>
                  </a:lnTo>
                  <a:lnTo>
                    <a:pt x="2017" y="2501"/>
                  </a:lnTo>
                  <a:lnTo>
                    <a:pt x="2019" y="2501"/>
                  </a:lnTo>
                  <a:close/>
                  <a:moveTo>
                    <a:pt x="2057" y="2507"/>
                  </a:moveTo>
                  <a:lnTo>
                    <a:pt x="2053" y="2507"/>
                  </a:lnTo>
                  <a:lnTo>
                    <a:pt x="2049" y="2506"/>
                  </a:lnTo>
                  <a:lnTo>
                    <a:pt x="2044" y="2502"/>
                  </a:lnTo>
                  <a:lnTo>
                    <a:pt x="2035" y="2493"/>
                  </a:lnTo>
                  <a:lnTo>
                    <a:pt x="2042" y="2486"/>
                  </a:lnTo>
                  <a:lnTo>
                    <a:pt x="2054" y="2494"/>
                  </a:lnTo>
                  <a:lnTo>
                    <a:pt x="2058" y="2499"/>
                  </a:lnTo>
                  <a:lnTo>
                    <a:pt x="2057" y="2507"/>
                  </a:lnTo>
                  <a:close/>
                  <a:moveTo>
                    <a:pt x="2026" y="2463"/>
                  </a:moveTo>
                  <a:lnTo>
                    <a:pt x="2024" y="2467"/>
                  </a:lnTo>
                  <a:lnTo>
                    <a:pt x="2017" y="2466"/>
                  </a:lnTo>
                  <a:lnTo>
                    <a:pt x="2016" y="2465"/>
                  </a:lnTo>
                  <a:lnTo>
                    <a:pt x="2016" y="2463"/>
                  </a:lnTo>
                  <a:lnTo>
                    <a:pt x="2017" y="2462"/>
                  </a:lnTo>
                  <a:lnTo>
                    <a:pt x="2024" y="2460"/>
                  </a:lnTo>
                  <a:lnTo>
                    <a:pt x="2027" y="2460"/>
                  </a:lnTo>
                  <a:lnTo>
                    <a:pt x="2029" y="2461"/>
                  </a:lnTo>
                  <a:lnTo>
                    <a:pt x="2029" y="2461"/>
                  </a:lnTo>
                  <a:lnTo>
                    <a:pt x="2026" y="2463"/>
                  </a:lnTo>
                  <a:close/>
                  <a:moveTo>
                    <a:pt x="1793" y="2369"/>
                  </a:moveTo>
                  <a:lnTo>
                    <a:pt x="1794" y="2370"/>
                  </a:lnTo>
                  <a:lnTo>
                    <a:pt x="1795" y="2369"/>
                  </a:lnTo>
                  <a:lnTo>
                    <a:pt x="1798" y="2365"/>
                  </a:lnTo>
                  <a:lnTo>
                    <a:pt x="1803" y="2354"/>
                  </a:lnTo>
                  <a:lnTo>
                    <a:pt x="1805" y="2354"/>
                  </a:lnTo>
                  <a:lnTo>
                    <a:pt x="1806" y="2354"/>
                  </a:lnTo>
                  <a:lnTo>
                    <a:pt x="1814" y="2361"/>
                  </a:lnTo>
                  <a:lnTo>
                    <a:pt x="1817" y="2365"/>
                  </a:lnTo>
                  <a:lnTo>
                    <a:pt x="1819" y="2370"/>
                  </a:lnTo>
                  <a:lnTo>
                    <a:pt x="1820" y="2372"/>
                  </a:lnTo>
                  <a:lnTo>
                    <a:pt x="1826" y="2375"/>
                  </a:lnTo>
                  <a:lnTo>
                    <a:pt x="1832" y="2376"/>
                  </a:lnTo>
                  <a:lnTo>
                    <a:pt x="1839" y="2379"/>
                  </a:lnTo>
                  <a:lnTo>
                    <a:pt x="1842" y="2381"/>
                  </a:lnTo>
                  <a:lnTo>
                    <a:pt x="1847" y="2391"/>
                  </a:lnTo>
                  <a:lnTo>
                    <a:pt x="1848" y="2392"/>
                  </a:lnTo>
                  <a:lnTo>
                    <a:pt x="1855" y="2396"/>
                  </a:lnTo>
                  <a:lnTo>
                    <a:pt x="1865" y="2405"/>
                  </a:lnTo>
                  <a:lnTo>
                    <a:pt x="1868" y="2406"/>
                  </a:lnTo>
                  <a:lnTo>
                    <a:pt x="1878" y="2410"/>
                  </a:lnTo>
                  <a:lnTo>
                    <a:pt x="1882" y="2412"/>
                  </a:lnTo>
                  <a:lnTo>
                    <a:pt x="1885" y="2416"/>
                  </a:lnTo>
                  <a:lnTo>
                    <a:pt x="1889" y="2422"/>
                  </a:lnTo>
                  <a:lnTo>
                    <a:pt x="1893" y="2432"/>
                  </a:lnTo>
                  <a:lnTo>
                    <a:pt x="1897" y="2448"/>
                  </a:lnTo>
                  <a:lnTo>
                    <a:pt x="1897" y="2450"/>
                  </a:lnTo>
                  <a:lnTo>
                    <a:pt x="1897" y="2452"/>
                  </a:lnTo>
                  <a:lnTo>
                    <a:pt x="1896" y="2454"/>
                  </a:lnTo>
                  <a:lnTo>
                    <a:pt x="1890" y="2461"/>
                  </a:lnTo>
                  <a:lnTo>
                    <a:pt x="1890" y="2461"/>
                  </a:lnTo>
                  <a:lnTo>
                    <a:pt x="1896" y="2461"/>
                  </a:lnTo>
                  <a:lnTo>
                    <a:pt x="1908" y="2457"/>
                  </a:lnTo>
                  <a:lnTo>
                    <a:pt x="1915" y="2460"/>
                  </a:lnTo>
                  <a:lnTo>
                    <a:pt x="1918" y="2461"/>
                  </a:lnTo>
                  <a:lnTo>
                    <a:pt x="1918" y="2460"/>
                  </a:lnTo>
                  <a:lnTo>
                    <a:pt x="1921" y="2455"/>
                  </a:lnTo>
                  <a:lnTo>
                    <a:pt x="1924" y="2457"/>
                  </a:lnTo>
                  <a:lnTo>
                    <a:pt x="1928" y="2461"/>
                  </a:lnTo>
                  <a:lnTo>
                    <a:pt x="1931" y="2465"/>
                  </a:lnTo>
                  <a:lnTo>
                    <a:pt x="1932" y="2468"/>
                  </a:lnTo>
                  <a:lnTo>
                    <a:pt x="1932" y="2469"/>
                  </a:lnTo>
                  <a:lnTo>
                    <a:pt x="1929" y="2470"/>
                  </a:lnTo>
                  <a:lnTo>
                    <a:pt x="1936" y="2473"/>
                  </a:lnTo>
                  <a:lnTo>
                    <a:pt x="1942" y="2477"/>
                  </a:lnTo>
                  <a:lnTo>
                    <a:pt x="1941" y="2480"/>
                  </a:lnTo>
                  <a:lnTo>
                    <a:pt x="1934" y="2487"/>
                  </a:lnTo>
                  <a:lnTo>
                    <a:pt x="1927" y="2492"/>
                  </a:lnTo>
                  <a:lnTo>
                    <a:pt x="1920" y="2501"/>
                  </a:lnTo>
                  <a:lnTo>
                    <a:pt x="1918" y="2502"/>
                  </a:lnTo>
                  <a:lnTo>
                    <a:pt x="1917" y="2502"/>
                  </a:lnTo>
                  <a:lnTo>
                    <a:pt x="1913" y="2500"/>
                  </a:lnTo>
                  <a:lnTo>
                    <a:pt x="1907" y="2496"/>
                  </a:lnTo>
                  <a:lnTo>
                    <a:pt x="1888" y="2487"/>
                  </a:lnTo>
                  <a:lnTo>
                    <a:pt x="1882" y="2485"/>
                  </a:lnTo>
                  <a:lnTo>
                    <a:pt x="1874" y="2484"/>
                  </a:lnTo>
                  <a:lnTo>
                    <a:pt x="1873" y="2482"/>
                  </a:lnTo>
                  <a:lnTo>
                    <a:pt x="1872" y="2468"/>
                  </a:lnTo>
                  <a:lnTo>
                    <a:pt x="1868" y="2466"/>
                  </a:lnTo>
                  <a:lnTo>
                    <a:pt x="1857" y="2463"/>
                  </a:lnTo>
                  <a:lnTo>
                    <a:pt x="1853" y="2461"/>
                  </a:lnTo>
                  <a:lnTo>
                    <a:pt x="1853" y="2458"/>
                  </a:lnTo>
                  <a:lnTo>
                    <a:pt x="1854" y="2454"/>
                  </a:lnTo>
                  <a:lnTo>
                    <a:pt x="1852" y="2451"/>
                  </a:lnTo>
                  <a:lnTo>
                    <a:pt x="1849" y="2452"/>
                  </a:lnTo>
                  <a:lnTo>
                    <a:pt x="1845" y="2452"/>
                  </a:lnTo>
                  <a:lnTo>
                    <a:pt x="1839" y="2456"/>
                  </a:lnTo>
                  <a:lnTo>
                    <a:pt x="1836" y="2458"/>
                  </a:lnTo>
                  <a:lnTo>
                    <a:pt x="1835" y="2462"/>
                  </a:lnTo>
                  <a:lnTo>
                    <a:pt x="1834" y="2469"/>
                  </a:lnTo>
                  <a:lnTo>
                    <a:pt x="1833" y="2472"/>
                  </a:lnTo>
                  <a:lnTo>
                    <a:pt x="1832" y="2477"/>
                  </a:lnTo>
                  <a:lnTo>
                    <a:pt x="1822" y="2488"/>
                  </a:lnTo>
                  <a:lnTo>
                    <a:pt x="1818" y="2491"/>
                  </a:lnTo>
                  <a:lnTo>
                    <a:pt x="1814" y="2492"/>
                  </a:lnTo>
                  <a:lnTo>
                    <a:pt x="1812" y="2493"/>
                  </a:lnTo>
                  <a:lnTo>
                    <a:pt x="1810" y="2497"/>
                  </a:lnTo>
                  <a:lnTo>
                    <a:pt x="1806" y="2507"/>
                  </a:lnTo>
                  <a:lnTo>
                    <a:pt x="1805" y="2510"/>
                  </a:lnTo>
                  <a:lnTo>
                    <a:pt x="1802" y="2513"/>
                  </a:lnTo>
                  <a:lnTo>
                    <a:pt x="1797" y="2517"/>
                  </a:lnTo>
                  <a:lnTo>
                    <a:pt x="1792" y="2521"/>
                  </a:lnTo>
                  <a:lnTo>
                    <a:pt x="1783" y="2524"/>
                  </a:lnTo>
                  <a:lnTo>
                    <a:pt x="1778" y="2526"/>
                  </a:lnTo>
                  <a:lnTo>
                    <a:pt x="1775" y="2524"/>
                  </a:lnTo>
                  <a:lnTo>
                    <a:pt x="1773" y="2515"/>
                  </a:lnTo>
                  <a:lnTo>
                    <a:pt x="1768" y="2488"/>
                  </a:lnTo>
                  <a:lnTo>
                    <a:pt x="1767" y="2486"/>
                  </a:lnTo>
                  <a:lnTo>
                    <a:pt x="1766" y="2485"/>
                  </a:lnTo>
                  <a:lnTo>
                    <a:pt x="1765" y="2484"/>
                  </a:lnTo>
                  <a:lnTo>
                    <a:pt x="1749" y="2488"/>
                  </a:lnTo>
                  <a:lnTo>
                    <a:pt x="1740" y="2487"/>
                  </a:lnTo>
                  <a:lnTo>
                    <a:pt x="1732" y="2494"/>
                  </a:lnTo>
                  <a:lnTo>
                    <a:pt x="1729" y="2494"/>
                  </a:lnTo>
                  <a:lnTo>
                    <a:pt x="1725" y="2494"/>
                  </a:lnTo>
                  <a:lnTo>
                    <a:pt x="1722" y="2493"/>
                  </a:lnTo>
                  <a:lnTo>
                    <a:pt x="1721" y="2492"/>
                  </a:lnTo>
                  <a:lnTo>
                    <a:pt x="1720" y="2490"/>
                  </a:lnTo>
                  <a:lnTo>
                    <a:pt x="1721" y="2487"/>
                  </a:lnTo>
                  <a:lnTo>
                    <a:pt x="1722" y="2484"/>
                  </a:lnTo>
                  <a:lnTo>
                    <a:pt x="1726" y="2475"/>
                  </a:lnTo>
                  <a:lnTo>
                    <a:pt x="1729" y="2470"/>
                  </a:lnTo>
                  <a:lnTo>
                    <a:pt x="1731" y="2468"/>
                  </a:lnTo>
                  <a:lnTo>
                    <a:pt x="1745" y="2459"/>
                  </a:lnTo>
                  <a:lnTo>
                    <a:pt x="1749" y="2456"/>
                  </a:lnTo>
                  <a:lnTo>
                    <a:pt x="1751" y="2453"/>
                  </a:lnTo>
                  <a:lnTo>
                    <a:pt x="1751" y="2450"/>
                  </a:lnTo>
                  <a:lnTo>
                    <a:pt x="1750" y="2445"/>
                  </a:lnTo>
                  <a:lnTo>
                    <a:pt x="1747" y="2435"/>
                  </a:lnTo>
                  <a:lnTo>
                    <a:pt x="1747" y="2426"/>
                  </a:lnTo>
                  <a:lnTo>
                    <a:pt x="1747" y="2421"/>
                  </a:lnTo>
                  <a:lnTo>
                    <a:pt x="1748" y="2414"/>
                  </a:lnTo>
                  <a:lnTo>
                    <a:pt x="1751" y="2397"/>
                  </a:lnTo>
                  <a:lnTo>
                    <a:pt x="1753" y="2388"/>
                  </a:lnTo>
                  <a:lnTo>
                    <a:pt x="1755" y="2357"/>
                  </a:lnTo>
                  <a:lnTo>
                    <a:pt x="1756" y="2348"/>
                  </a:lnTo>
                  <a:lnTo>
                    <a:pt x="1758" y="2340"/>
                  </a:lnTo>
                  <a:lnTo>
                    <a:pt x="1760" y="2335"/>
                  </a:lnTo>
                  <a:lnTo>
                    <a:pt x="1765" y="2325"/>
                  </a:lnTo>
                  <a:lnTo>
                    <a:pt x="1769" y="2321"/>
                  </a:lnTo>
                  <a:lnTo>
                    <a:pt x="1773" y="2318"/>
                  </a:lnTo>
                  <a:lnTo>
                    <a:pt x="1774" y="2318"/>
                  </a:lnTo>
                  <a:lnTo>
                    <a:pt x="1775" y="2320"/>
                  </a:lnTo>
                  <a:lnTo>
                    <a:pt x="1776" y="2324"/>
                  </a:lnTo>
                  <a:lnTo>
                    <a:pt x="1783" y="2328"/>
                  </a:lnTo>
                  <a:lnTo>
                    <a:pt x="1785" y="2331"/>
                  </a:lnTo>
                  <a:lnTo>
                    <a:pt x="1786" y="2335"/>
                  </a:lnTo>
                  <a:lnTo>
                    <a:pt x="1788" y="2341"/>
                  </a:lnTo>
                  <a:lnTo>
                    <a:pt x="1786" y="2343"/>
                  </a:lnTo>
                  <a:lnTo>
                    <a:pt x="1783" y="2347"/>
                  </a:lnTo>
                  <a:lnTo>
                    <a:pt x="1783" y="2348"/>
                  </a:lnTo>
                  <a:lnTo>
                    <a:pt x="1783" y="2350"/>
                  </a:lnTo>
                  <a:lnTo>
                    <a:pt x="1789" y="2356"/>
                  </a:lnTo>
                  <a:lnTo>
                    <a:pt x="1793" y="2369"/>
                  </a:lnTo>
                  <a:close/>
                  <a:moveTo>
                    <a:pt x="1801" y="2345"/>
                  </a:moveTo>
                  <a:lnTo>
                    <a:pt x="1799" y="2346"/>
                  </a:lnTo>
                  <a:lnTo>
                    <a:pt x="1798" y="2345"/>
                  </a:lnTo>
                  <a:lnTo>
                    <a:pt x="1796" y="2343"/>
                  </a:lnTo>
                  <a:lnTo>
                    <a:pt x="1795" y="2339"/>
                  </a:lnTo>
                  <a:lnTo>
                    <a:pt x="1793" y="2336"/>
                  </a:lnTo>
                  <a:lnTo>
                    <a:pt x="1788" y="2333"/>
                  </a:lnTo>
                  <a:lnTo>
                    <a:pt x="1788" y="2330"/>
                  </a:lnTo>
                  <a:lnTo>
                    <a:pt x="1786" y="2326"/>
                  </a:lnTo>
                  <a:lnTo>
                    <a:pt x="1786" y="2321"/>
                  </a:lnTo>
                  <a:lnTo>
                    <a:pt x="1785" y="2316"/>
                  </a:lnTo>
                  <a:lnTo>
                    <a:pt x="1785" y="2314"/>
                  </a:lnTo>
                  <a:lnTo>
                    <a:pt x="1786" y="2311"/>
                  </a:lnTo>
                  <a:lnTo>
                    <a:pt x="1790" y="2310"/>
                  </a:lnTo>
                  <a:lnTo>
                    <a:pt x="1793" y="2311"/>
                  </a:lnTo>
                  <a:lnTo>
                    <a:pt x="1793" y="2312"/>
                  </a:lnTo>
                  <a:lnTo>
                    <a:pt x="1794" y="2314"/>
                  </a:lnTo>
                  <a:lnTo>
                    <a:pt x="1795" y="2317"/>
                  </a:lnTo>
                  <a:lnTo>
                    <a:pt x="1799" y="2323"/>
                  </a:lnTo>
                  <a:lnTo>
                    <a:pt x="1800" y="2328"/>
                  </a:lnTo>
                  <a:lnTo>
                    <a:pt x="1803" y="2339"/>
                  </a:lnTo>
                  <a:lnTo>
                    <a:pt x="1803" y="2340"/>
                  </a:lnTo>
                  <a:lnTo>
                    <a:pt x="1803" y="2343"/>
                  </a:lnTo>
                  <a:lnTo>
                    <a:pt x="1801" y="2345"/>
                  </a:lnTo>
                  <a:close/>
                  <a:moveTo>
                    <a:pt x="1832" y="2328"/>
                  </a:moveTo>
                  <a:lnTo>
                    <a:pt x="1835" y="2330"/>
                  </a:lnTo>
                  <a:lnTo>
                    <a:pt x="1839" y="2333"/>
                  </a:lnTo>
                  <a:lnTo>
                    <a:pt x="1846" y="2333"/>
                  </a:lnTo>
                  <a:lnTo>
                    <a:pt x="1847" y="2334"/>
                  </a:lnTo>
                  <a:lnTo>
                    <a:pt x="1847" y="2335"/>
                  </a:lnTo>
                  <a:lnTo>
                    <a:pt x="1846" y="2337"/>
                  </a:lnTo>
                  <a:lnTo>
                    <a:pt x="1844" y="2340"/>
                  </a:lnTo>
                  <a:lnTo>
                    <a:pt x="1842" y="2340"/>
                  </a:lnTo>
                  <a:lnTo>
                    <a:pt x="1839" y="2339"/>
                  </a:lnTo>
                  <a:lnTo>
                    <a:pt x="1838" y="2337"/>
                  </a:lnTo>
                  <a:lnTo>
                    <a:pt x="1836" y="2335"/>
                  </a:lnTo>
                  <a:lnTo>
                    <a:pt x="1835" y="2335"/>
                  </a:lnTo>
                  <a:lnTo>
                    <a:pt x="1835" y="2335"/>
                  </a:lnTo>
                  <a:lnTo>
                    <a:pt x="1834" y="2337"/>
                  </a:lnTo>
                  <a:lnTo>
                    <a:pt x="1835" y="2338"/>
                  </a:lnTo>
                  <a:lnTo>
                    <a:pt x="1834" y="2339"/>
                  </a:lnTo>
                  <a:lnTo>
                    <a:pt x="1830" y="2337"/>
                  </a:lnTo>
                  <a:lnTo>
                    <a:pt x="1828" y="2337"/>
                  </a:lnTo>
                  <a:lnTo>
                    <a:pt x="1829" y="2334"/>
                  </a:lnTo>
                  <a:lnTo>
                    <a:pt x="1832" y="2330"/>
                  </a:lnTo>
                  <a:lnTo>
                    <a:pt x="1830" y="2329"/>
                  </a:lnTo>
                  <a:lnTo>
                    <a:pt x="1828" y="2328"/>
                  </a:lnTo>
                  <a:lnTo>
                    <a:pt x="1825" y="2330"/>
                  </a:lnTo>
                  <a:lnTo>
                    <a:pt x="1822" y="2331"/>
                  </a:lnTo>
                  <a:lnTo>
                    <a:pt x="1819" y="2329"/>
                  </a:lnTo>
                  <a:lnTo>
                    <a:pt x="1819" y="2322"/>
                  </a:lnTo>
                  <a:lnTo>
                    <a:pt x="1818" y="2318"/>
                  </a:lnTo>
                  <a:lnTo>
                    <a:pt x="1816" y="2316"/>
                  </a:lnTo>
                  <a:lnTo>
                    <a:pt x="1816" y="2314"/>
                  </a:lnTo>
                  <a:lnTo>
                    <a:pt x="1814" y="2312"/>
                  </a:lnTo>
                  <a:lnTo>
                    <a:pt x="1811" y="2311"/>
                  </a:lnTo>
                  <a:lnTo>
                    <a:pt x="1808" y="2307"/>
                  </a:lnTo>
                  <a:lnTo>
                    <a:pt x="1808" y="2305"/>
                  </a:lnTo>
                  <a:lnTo>
                    <a:pt x="1808" y="2303"/>
                  </a:lnTo>
                  <a:lnTo>
                    <a:pt x="1810" y="2301"/>
                  </a:lnTo>
                  <a:lnTo>
                    <a:pt x="1819" y="2306"/>
                  </a:lnTo>
                  <a:lnTo>
                    <a:pt x="1824" y="2310"/>
                  </a:lnTo>
                  <a:lnTo>
                    <a:pt x="1830" y="2314"/>
                  </a:lnTo>
                  <a:lnTo>
                    <a:pt x="1832" y="2318"/>
                  </a:lnTo>
                  <a:lnTo>
                    <a:pt x="1833" y="2320"/>
                  </a:lnTo>
                  <a:lnTo>
                    <a:pt x="1832" y="2323"/>
                  </a:lnTo>
                  <a:lnTo>
                    <a:pt x="1830" y="2325"/>
                  </a:lnTo>
                  <a:lnTo>
                    <a:pt x="1832" y="2328"/>
                  </a:lnTo>
                  <a:close/>
                  <a:moveTo>
                    <a:pt x="1851" y="2290"/>
                  </a:moveTo>
                  <a:lnTo>
                    <a:pt x="1853" y="2290"/>
                  </a:lnTo>
                  <a:lnTo>
                    <a:pt x="1856" y="2290"/>
                  </a:lnTo>
                  <a:lnTo>
                    <a:pt x="1857" y="2291"/>
                  </a:lnTo>
                  <a:lnTo>
                    <a:pt x="1854" y="2295"/>
                  </a:lnTo>
                  <a:lnTo>
                    <a:pt x="1853" y="2296"/>
                  </a:lnTo>
                  <a:lnTo>
                    <a:pt x="1850" y="2293"/>
                  </a:lnTo>
                  <a:lnTo>
                    <a:pt x="1848" y="2290"/>
                  </a:lnTo>
                  <a:lnTo>
                    <a:pt x="1847" y="2288"/>
                  </a:lnTo>
                  <a:lnTo>
                    <a:pt x="1847" y="2285"/>
                  </a:lnTo>
                  <a:lnTo>
                    <a:pt x="1847" y="2285"/>
                  </a:lnTo>
                  <a:lnTo>
                    <a:pt x="1851" y="2290"/>
                  </a:lnTo>
                  <a:close/>
                  <a:moveTo>
                    <a:pt x="1052" y="2231"/>
                  </a:moveTo>
                  <a:lnTo>
                    <a:pt x="1056" y="2232"/>
                  </a:lnTo>
                  <a:lnTo>
                    <a:pt x="1061" y="2232"/>
                  </a:lnTo>
                  <a:lnTo>
                    <a:pt x="1060" y="2238"/>
                  </a:lnTo>
                  <a:lnTo>
                    <a:pt x="1059" y="2242"/>
                  </a:lnTo>
                  <a:lnTo>
                    <a:pt x="1057" y="2243"/>
                  </a:lnTo>
                  <a:lnTo>
                    <a:pt x="1056" y="2241"/>
                  </a:lnTo>
                  <a:lnTo>
                    <a:pt x="1054" y="2236"/>
                  </a:lnTo>
                  <a:lnTo>
                    <a:pt x="1052" y="2231"/>
                  </a:lnTo>
                  <a:close/>
                  <a:moveTo>
                    <a:pt x="2504" y="2227"/>
                  </a:moveTo>
                  <a:lnTo>
                    <a:pt x="2501" y="2229"/>
                  </a:lnTo>
                  <a:lnTo>
                    <a:pt x="2498" y="2227"/>
                  </a:lnTo>
                  <a:lnTo>
                    <a:pt x="2500" y="2225"/>
                  </a:lnTo>
                  <a:lnTo>
                    <a:pt x="2502" y="2222"/>
                  </a:lnTo>
                  <a:lnTo>
                    <a:pt x="2505" y="2219"/>
                  </a:lnTo>
                  <a:lnTo>
                    <a:pt x="2506" y="2217"/>
                  </a:lnTo>
                  <a:lnTo>
                    <a:pt x="2511" y="2216"/>
                  </a:lnTo>
                  <a:lnTo>
                    <a:pt x="2513" y="2216"/>
                  </a:lnTo>
                  <a:lnTo>
                    <a:pt x="2513" y="2217"/>
                  </a:lnTo>
                  <a:lnTo>
                    <a:pt x="2510" y="2220"/>
                  </a:lnTo>
                  <a:lnTo>
                    <a:pt x="2504" y="2227"/>
                  </a:lnTo>
                  <a:close/>
                  <a:moveTo>
                    <a:pt x="1059" y="2198"/>
                  </a:moveTo>
                  <a:lnTo>
                    <a:pt x="1057" y="2205"/>
                  </a:lnTo>
                  <a:lnTo>
                    <a:pt x="1056" y="2205"/>
                  </a:lnTo>
                  <a:lnTo>
                    <a:pt x="1055" y="2202"/>
                  </a:lnTo>
                  <a:lnTo>
                    <a:pt x="1053" y="2200"/>
                  </a:lnTo>
                  <a:lnTo>
                    <a:pt x="1051" y="2196"/>
                  </a:lnTo>
                  <a:lnTo>
                    <a:pt x="1051" y="2188"/>
                  </a:lnTo>
                  <a:lnTo>
                    <a:pt x="1051" y="2185"/>
                  </a:lnTo>
                  <a:lnTo>
                    <a:pt x="1051" y="2180"/>
                  </a:lnTo>
                  <a:lnTo>
                    <a:pt x="1054" y="2176"/>
                  </a:lnTo>
                  <a:lnTo>
                    <a:pt x="1055" y="2180"/>
                  </a:lnTo>
                  <a:lnTo>
                    <a:pt x="1056" y="2186"/>
                  </a:lnTo>
                  <a:lnTo>
                    <a:pt x="1055" y="2189"/>
                  </a:lnTo>
                  <a:lnTo>
                    <a:pt x="1057" y="2192"/>
                  </a:lnTo>
                  <a:lnTo>
                    <a:pt x="1059" y="2193"/>
                  </a:lnTo>
                  <a:lnTo>
                    <a:pt x="1059" y="2196"/>
                  </a:lnTo>
                  <a:lnTo>
                    <a:pt x="1059" y="2198"/>
                  </a:lnTo>
                  <a:close/>
                  <a:moveTo>
                    <a:pt x="1018" y="2150"/>
                  </a:moveTo>
                  <a:lnTo>
                    <a:pt x="1022" y="2151"/>
                  </a:lnTo>
                  <a:lnTo>
                    <a:pt x="1024" y="2150"/>
                  </a:lnTo>
                  <a:lnTo>
                    <a:pt x="1026" y="2153"/>
                  </a:lnTo>
                  <a:lnTo>
                    <a:pt x="1027" y="2157"/>
                  </a:lnTo>
                  <a:lnTo>
                    <a:pt x="1027" y="2158"/>
                  </a:lnTo>
                  <a:lnTo>
                    <a:pt x="1026" y="2158"/>
                  </a:lnTo>
                  <a:lnTo>
                    <a:pt x="1020" y="2155"/>
                  </a:lnTo>
                  <a:lnTo>
                    <a:pt x="1018" y="2152"/>
                  </a:lnTo>
                  <a:lnTo>
                    <a:pt x="1018" y="2150"/>
                  </a:lnTo>
                  <a:close/>
                  <a:moveTo>
                    <a:pt x="2155" y="2167"/>
                  </a:moveTo>
                  <a:lnTo>
                    <a:pt x="2139" y="2167"/>
                  </a:lnTo>
                  <a:lnTo>
                    <a:pt x="2131" y="2166"/>
                  </a:lnTo>
                  <a:lnTo>
                    <a:pt x="2127" y="2165"/>
                  </a:lnTo>
                  <a:lnTo>
                    <a:pt x="2124" y="2162"/>
                  </a:lnTo>
                  <a:lnTo>
                    <a:pt x="2121" y="2156"/>
                  </a:lnTo>
                  <a:lnTo>
                    <a:pt x="2118" y="2150"/>
                  </a:lnTo>
                  <a:lnTo>
                    <a:pt x="2118" y="2146"/>
                  </a:lnTo>
                  <a:lnTo>
                    <a:pt x="2119" y="2144"/>
                  </a:lnTo>
                  <a:lnTo>
                    <a:pt x="2120" y="2142"/>
                  </a:lnTo>
                  <a:lnTo>
                    <a:pt x="2130" y="2140"/>
                  </a:lnTo>
                  <a:lnTo>
                    <a:pt x="2139" y="2143"/>
                  </a:lnTo>
                  <a:lnTo>
                    <a:pt x="2146" y="2146"/>
                  </a:lnTo>
                  <a:lnTo>
                    <a:pt x="2156" y="2146"/>
                  </a:lnTo>
                  <a:lnTo>
                    <a:pt x="2159" y="2148"/>
                  </a:lnTo>
                  <a:lnTo>
                    <a:pt x="2160" y="2149"/>
                  </a:lnTo>
                  <a:lnTo>
                    <a:pt x="2161" y="2151"/>
                  </a:lnTo>
                  <a:lnTo>
                    <a:pt x="2162" y="2158"/>
                  </a:lnTo>
                  <a:lnTo>
                    <a:pt x="2162" y="2162"/>
                  </a:lnTo>
                  <a:lnTo>
                    <a:pt x="2161" y="2166"/>
                  </a:lnTo>
                  <a:lnTo>
                    <a:pt x="2155" y="2167"/>
                  </a:lnTo>
                  <a:close/>
                  <a:moveTo>
                    <a:pt x="1013" y="2149"/>
                  </a:moveTo>
                  <a:lnTo>
                    <a:pt x="1012" y="2149"/>
                  </a:lnTo>
                  <a:lnTo>
                    <a:pt x="1007" y="2144"/>
                  </a:lnTo>
                  <a:lnTo>
                    <a:pt x="1008" y="2140"/>
                  </a:lnTo>
                  <a:lnTo>
                    <a:pt x="1012" y="2144"/>
                  </a:lnTo>
                  <a:lnTo>
                    <a:pt x="1013" y="2147"/>
                  </a:lnTo>
                  <a:lnTo>
                    <a:pt x="1013" y="2149"/>
                  </a:lnTo>
                  <a:close/>
                  <a:moveTo>
                    <a:pt x="1740" y="2170"/>
                  </a:moveTo>
                  <a:lnTo>
                    <a:pt x="1738" y="2170"/>
                  </a:lnTo>
                  <a:lnTo>
                    <a:pt x="1736" y="2169"/>
                  </a:lnTo>
                  <a:lnTo>
                    <a:pt x="1731" y="2164"/>
                  </a:lnTo>
                  <a:lnTo>
                    <a:pt x="1730" y="2162"/>
                  </a:lnTo>
                  <a:lnTo>
                    <a:pt x="1729" y="2159"/>
                  </a:lnTo>
                  <a:lnTo>
                    <a:pt x="1729" y="2156"/>
                  </a:lnTo>
                  <a:lnTo>
                    <a:pt x="1730" y="2153"/>
                  </a:lnTo>
                  <a:lnTo>
                    <a:pt x="1732" y="2147"/>
                  </a:lnTo>
                  <a:lnTo>
                    <a:pt x="1729" y="2142"/>
                  </a:lnTo>
                  <a:lnTo>
                    <a:pt x="1728" y="2140"/>
                  </a:lnTo>
                  <a:lnTo>
                    <a:pt x="1728" y="2138"/>
                  </a:lnTo>
                  <a:lnTo>
                    <a:pt x="1730" y="2134"/>
                  </a:lnTo>
                  <a:lnTo>
                    <a:pt x="1731" y="2132"/>
                  </a:lnTo>
                  <a:lnTo>
                    <a:pt x="1732" y="2128"/>
                  </a:lnTo>
                  <a:lnTo>
                    <a:pt x="1736" y="2122"/>
                  </a:lnTo>
                  <a:lnTo>
                    <a:pt x="1740" y="2123"/>
                  </a:lnTo>
                  <a:lnTo>
                    <a:pt x="1744" y="2129"/>
                  </a:lnTo>
                  <a:lnTo>
                    <a:pt x="1745" y="2133"/>
                  </a:lnTo>
                  <a:lnTo>
                    <a:pt x="1745" y="2136"/>
                  </a:lnTo>
                  <a:lnTo>
                    <a:pt x="1745" y="2142"/>
                  </a:lnTo>
                  <a:lnTo>
                    <a:pt x="1746" y="2149"/>
                  </a:lnTo>
                  <a:lnTo>
                    <a:pt x="1747" y="2155"/>
                  </a:lnTo>
                  <a:lnTo>
                    <a:pt x="1746" y="2157"/>
                  </a:lnTo>
                  <a:lnTo>
                    <a:pt x="1744" y="2164"/>
                  </a:lnTo>
                  <a:lnTo>
                    <a:pt x="1743" y="2167"/>
                  </a:lnTo>
                  <a:lnTo>
                    <a:pt x="1741" y="2169"/>
                  </a:lnTo>
                  <a:lnTo>
                    <a:pt x="1740" y="2170"/>
                  </a:lnTo>
                  <a:close/>
                  <a:moveTo>
                    <a:pt x="2089" y="2120"/>
                  </a:moveTo>
                  <a:lnTo>
                    <a:pt x="2105" y="2128"/>
                  </a:lnTo>
                  <a:lnTo>
                    <a:pt x="2107" y="2131"/>
                  </a:lnTo>
                  <a:lnTo>
                    <a:pt x="2108" y="2133"/>
                  </a:lnTo>
                  <a:lnTo>
                    <a:pt x="2109" y="2136"/>
                  </a:lnTo>
                  <a:lnTo>
                    <a:pt x="2109" y="2142"/>
                  </a:lnTo>
                  <a:lnTo>
                    <a:pt x="2108" y="2144"/>
                  </a:lnTo>
                  <a:lnTo>
                    <a:pt x="2107" y="2150"/>
                  </a:lnTo>
                  <a:lnTo>
                    <a:pt x="2106" y="2151"/>
                  </a:lnTo>
                  <a:lnTo>
                    <a:pt x="2107" y="2169"/>
                  </a:lnTo>
                  <a:lnTo>
                    <a:pt x="2107" y="2179"/>
                  </a:lnTo>
                  <a:lnTo>
                    <a:pt x="2106" y="2187"/>
                  </a:lnTo>
                  <a:lnTo>
                    <a:pt x="2104" y="2194"/>
                  </a:lnTo>
                  <a:lnTo>
                    <a:pt x="2101" y="2198"/>
                  </a:lnTo>
                  <a:lnTo>
                    <a:pt x="2098" y="2202"/>
                  </a:lnTo>
                  <a:lnTo>
                    <a:pt x="2085" y="2208"/>
                  </a:lnTo>
                  <a:lnTo>
                    <a:pt x="2077" y="2210"/>
                  </a:lnTo>
                  <a:lnTo>
                    <a:pt x="2068" y="2210"/>
                  </a:lnTo>
                  <a:lnTo>
                    <a:pt x="2056" y="2212"/>
                  </a:lnTo>
                  <a:lnTo>
                    <a:pt x="2051" y="2212"/>
                  </a:lnTo>
                  <a:lnTo>
                    <a:pt x="2048" y="2211"/>
                  </a:lnTo>
                  <a:lnTo>
                    <a:pt x="2046" y="2209"/>
                  </a:lnTo>
                  <a:lnTo>
                    <a:pt x="2044" y="2205"/>
                  </a:lnTo>
                  <a:lnTo>
                    <a:pt x="2041" y="2198"/>
                  </a:lnTo>
                  <a:lnTo>
                    <a:pt x="2040" y="2189"/>
                  </a:lnTo>
                  <a:lnTo>
                    <a:pt x="2037" y="2175"/>
                  </a:lnTo>
                  <a:lnTo>
                    <a:pt x="2036" y="2173"/>
                  </a:lnTo>
                  <a:lnTo>
                    <a:pt x="2039" y="2161"/>
                  </a:lnTo>
                  <a:lnTo>
                    <a:pt x="2042" y="2153"/>
                  </a:lnTo>
                  <a:lnTo>
                    <a:pt x="2048" y="2140"/>
                  </a:lnTo>
                  <a:lnTo>
                    <a:pt x="2055" y="2128"/>
                  </a:lnTo>
                  <a:lnTo>
                    <a:pt x="2057" y="2127"/>
                  </a:lnTo>
                  <a:lnTo>
                    <a:pt x="2059" y="2124"/>
                  </a:lnTo>
                  <a:lnTo>
                    <a:pt x="2067" y="2121"/>
                  </a:lnTo>
                  <a:lnTo>
                    <a:pt x="2073" y="2122"/>
                  </a:lnTo>
                  <a:lnTo>
                    <a:pt x="2075" y="2122"/>
                  </a:lnTo>
                  <a:lnTo>
                    <a:pt x="2079" y="2120"/>
                  </a:lnTo>
                  <a:lnTo>
                    <a:pt x="2083" y="2119"/>
                  </a:lnTo>
                  <a:lnTo>
                    <a:pt x="2089" y="2120"/>
                  </a:lnTo>
                  <a:close/>
                  <a:moveTo>
                    <a:pt x="1983" y="2132"/>
                  </a:moveTo>
                  <a:lnTo>
                    <a:pt x="1981" y="2133"/>
                  </a:lnTo>
                  <a:lnTo>
                    <a:pt x="1977" y="2128"/>
                  </a:lnTo>
                  <a:lnTo>
                    <a:pt x="1977" y="2126"/>
                  </a:lnTo>
                  <a:lnTo>
                    <a:pt x="1978" y="2120"/>
                  </a:lnTo>
                  <a:lnTo>
                    <a:pt x="1984" y="2118"/>
                  </a:lnTo>
                  <a:lnTo>
                    <a:pt x="1987" y="2122"/>
                  </a:lnTo>
                  <a:lnTo>
                    <a:pt x="1988" y="2125"/>
                  </a:lnTo>
                  <a:lnTo>
                    <a:pt x="1983" y="2132"/>
                  </a:lnTo>
                  <a:close/>
                  <a:moveTo>
                    <a:pt x="1166" y="2113"/>
                  </a:moveTo>
                  <a:lnTo>
                    <a:pt x="1164" y="2114"/>
                  </a:lnTo>
                  <a:lnTo>
                    <a:pt x="1161" y="2112"/>
                  </a:lnTo>
                  <a:lnTo>
                    <a:pt x="1156" y="2109"/>
                  </a:lnTo>
                  <a:lnTo>
                    <a:pt x="1152" y="2106"/>
                  </a:lnTo>
                  <a:lnTo>
                    <a:pt x="1150" y="2103"/>
                  </a:lnTo>
                  <a:lnTo>
                    <a:pt x="1150" y="2100"/>
                  </a:lnTo>
                  <a:lnTo>
                    <a:pt x="1151" y="2099"/>
                  </a:lnTo>
                  <a:lnTo>
                    <a:pt x="1154" y="2098"/>
                  </a:lnTo>
                  <a:lnTo>
                    <a:pt x="1161" y="2098"/>
                  </a:lnTo>
                  <a:lnTo>
                    <a:pt x="1164" y="2099"/>
                  </a:lnTo>
                  <a:lnTo>
                    <a:pt x="1168" y="2105"/>
                  </a:lnTo>
                  <a:lnTo>
                    <a:pt x="1169" y="2107"/>
                  </a:lnTo>
                  <a:lnTo>
                    <a:pt x="1169" y="2109"/>
                  </a:lnTo>
                  <a:lnTo>
                    <a:pt x="1169" y="2111"/>
                  </a:lnTo>
                  <a:lnTo>
                    <a:pt x="1166" y="2113"/>
                  </a:lnTo>
                  <a:close/>
                  <a:moveTo>
                    <a:pt x="2114" y="2118"/>
                  </a:moveTo>
                  <a:lnTo>
                    <a:pt x="2111" y="2119"/>
                  </a:lnTo>
                  <a:lnTo>
                    <a:pt x="2108" y="2114"/>
                  </a:lnTo>
                  <a:lnTo>
                    <a:pt x="2101" y="2107"/>
                  </a:lnTo>
                  <a:lnTo>
                    <a:pt x="2098" y="2103"/>
                  </a:lnTo>
                  <a:lnTo>
                    <a:pt x="2098" y="2101"/>
                  </a:lnTo>
                  <a:lnTo>
                    <a:pt x="2098" y="2097"/>
                  </a:lnTo>
                  <a:lnTo>
                    <a:pt x="2099" y="2093"/>
                  </a:lnTo>
                  <a:lnTo>
                    <a:pt x="2101" y="2088"/>
                  </a:lnTo>
                  <a:lnTo>
                    <a:pt x="2104" y="2088"/>
                  </a:lnTo>
                  <a:lnTo>
                    <a:pt x="2108" y="2089"/>
                  </a:lnTo>
                  <a:lnTo>
                    <a:pt x="2111" y="2092"/>
                  </a:lnTo>
                  <a:lnTo>
                    <a:pt x="2114" y="2101"/>
                  </a:lnTo>
                  <a:lnTo>
                    <a:pt x="2116" y="2106"/>
                  </a:lnTo>
                  <a:lnTo>
                    <a:pt x="2117" y="2109"/>
                  </a:lnTo>
                  <a:lnTo>
                    <a:pt x="2116" y="2110"/>
                  </a:lnTo>
                  <a:lnTo>
                    <a:pt x="2116" y="2112"/>
                  </a:lnTo>
                  <a:lnTo>
                    <a:pt x="2116" y="2112"/>
                  </a:lnTo>
                  <a:lnTo>
                    <a:pt x="2116" y="2114"/>
                  </a:lnTo>
                  <a:lnTo>
                    <a:pt x="2115" y="2117"/>
                  </a:lnTo>
                  <a:lnTo>
                    <a:pt x="2114" y="2118"/>
                  </a:lnTo>
                  <a:close/>
                  <a:moveTo>
                    <a:pt x="1252" y="2098"/>
                  </a:moveTo>
                  <a:lnTo>
                    <a:pt x="1250" y="2098"/>
                  </a:lnTo>
                  <a:lnTo>
                    <a:pt x="1249" y="2096"/>
                  </a:lnTo>
                  <a:lnTo>
                    <a:pt x="1238" y="2091"/>
                  </a:lnTo>
                  <a:lnTo>
                    <a:pt x="1237" y="2089"/>
                  </a:lnTo>
                  <a:lnTo>
                    <a:pt x="1238" y="2087"/>
                  </a:lnTo>
                  <a:lnTo>
                    <a:pt x="1242" y="2084"/>
                  </a:lnTo>
                  <a:lnTo>
                    <a:pt x="1244" y="2081"/>
                  </a:lnTo>
                  <a:lnTo>
                    <a:pt x="1247" y="2076"/>
                  </a:lnTo>
                  <a:lnTo>
                    <a:pt x="1252" y="2079"/>
                  </a:lnTo>
                  <a:lnTo>
                    <a:pt x="1255" y="2081"/>
                  </a:lnTo>
                  <a:lnTo>
                    <a:pt x="1255" y="2083"/>
                  </a:lnTo>
                  <a:lnTo>
                    <a:pt x="1256" y="2085"/>
                  </a:lnTo>
                  <a:lnTo>
                    <a:pt x="1255" y="2092"/>
                  </a:lnTo>
                  <a:lnTo>
                    <a:pt x="1254" y="2093"/>
                  </a:lnTo>
                  <a:lnTo>
                    <a:pt x="1252" y="2098"/>
                  </a:lnTo>
                  <a:close/>
                  <a:moveTo>
                    <a:pt x="1304" y="2078"/>
                  </a:moveTo>
                  <a:lnTo>
                    <a:pt x="1303" y="2081"/>
                  </a:lnTo>
                  <a:lnTo>
                    <a:pt x="1302" y="2082"/>
                  </a:lnTo>
                  <a:lnTo>
                    <a:pt x="1300" y="2085"/>
                  </a:lnTo>
                  <a:lnTo>
                    <a:pt x="1298" y="2085"/>
                  </a:lnTo>
                  <a:lnTo>
                    <a:pt x="1297" y="2083"/>
                  </a:lnTo>
                  <a:lnTo>
                    <a:pt x="1296" y="2080"/>
                  </a:lnTo>
                  <a:lnTo>
                    <a:pt x="1295" y="2079"/>
                  </a:lnTo>
                  <a:lnTo>
                    <a:pt x="1295" y="2079"/>
                  </a:lnTo>
                  <a:lnTo>
                    <a:pt x="1293" y="2082"/>
                  </a:lnTo>
                  <a:lnTo>
                    <a:pt x="1292" y="2082"/>
                  </a:lnTo>
                  <a:lnTo>
                    <a:pt x="1291" y="2081"/>
                  </a:lnTo>
                  <a:lnTo>
                    <a:pt x="1291" y="2077"/>
                  </a:lnTo>
                  <a:lnTo>
                    <a:pt x="1291" y="2073"/>
                  </a:lnTo>
                  <a:lnTo>
                    <a:pt x="1292" y="2066"/>
                  </a:lnTo>
                  <a:lnTo>
                    <a:pt x="1292" y="2064"/>
                  </a:lnTo>
                  <a:lnTo>
                    <a:pt x="1291" y="2062"/>
                  </a:lnTo>
                  <a:lnTo>
                    <a:pt x="1292" y="2060"/>
                  </a:lnTo>
                  <a:lnTo>
                    <a:pt x="1293" y="2059"/>
                  </a:lnTo>
                  <a:lnTo>
                    <a:pt x="1295" y="2058"/>
                  </a:lnTo>
                  <a:lnTo>
                    <a:pt x="1298" y="2059"/>
                  </a:lnTo>
                  <a:lnTo>
                    <a:pt x="1301" y="2061"/>
                  </a:lnTo>
                  <a:lnTo>
                    <a:pt x="1302" y="2065"/>
                  </a:lnTo>
                  <a:lnTo>
                    <a:pt x="1304" y="2068"/>
                  </a:lnTo>
                  <a:lnTo>
                    <a:pt x="1306" y="2070"/>
                  </a:lnTo>
                  <a:lnTo>
                    <a:pt x="1304" y="2078"/>
                  </a:lnTo>
                  <a:close/>
                  <a:moveTo>
                    <a:pt x="1311" y="2060"/>
                  </a:moveTo>
                  <a:lnTo>
                    <a:pt x="1311" y="2065"/>
                  </a:lnTo>
                  <a:lnTo>
                    <a:pt x="1307" y="2063"/>
                  </a:lnTo>
                  <a:lnTo>
                    <a:pt x="1305" y="2062"/>
                  </a:lnTo>
                  <a:lnTo>
                    <a:pt x="1303" y="2057"/>
                  </a:lnTo>
                  <a:lnTo>
                    <a:pt x="1303" y="2056"/>
                  </a:lnTo>
                  <a:lnTo>
                    <a:pt x="1304" y="2055"/>
                  </a:lnTo>
                  <a:lnTo>
                    <a:pt x="1305" y="2051"/>
                  </a:lnTo>
                  <a:lnTo>
                    <a:pt x="1306" y="2049"/>
                  </a:lnTo>
                  <a:lnTo>
                    <a:pt x="1309" y="2051"/>
                  </a:lnTo>
                  <a:lnTo>
                    <a:pt x="1310" y="2053"/>
                  </a:lnTo>
                  <a:lnTo>
                    <a:pt x="1311" y="2057"/>
                  </a:lnTo>
                  <a:lnTo>
                    <a:pt x="1311" y="2060"/>
                  </a:lnTo>
                  <a:close/>
                  <a:moveTo>
                    <a:pt x="1615" y="2041"/>
                  </a:moveTo>
                  <a:lnTo>
                    <a:pt x="1612" y="2042"/>
                  </a:lnTo>
                  <a:lnTo>
                    <a:pt x="1611" y="2038"/>
                  </a:lnTo>
                  <a:lnTo>
                    <a:pt x="1610" y="2038"/>
                  </a:lnTo>
                  <a:lnTo>
                    <a:pt x="1609" y="2035"/>
                  </a:lnTo>
                  <a:lnTo>
                    <a:pt x="1606" y="2035"/>
                  </a:lnTo>
                  <a:lnTo>
                    <a:pt x="1606" y="2031"/>
                  </a:lnTo>
                  <a:lnTo>
                    <a:pt x="1607" y="2029"/>
                  </a:lnTo>
                  <a:lnTo>
                    <a:pt x="1610" y="2027"/>
                  </a:lnTo>
                  <a:lnTo>
                    <a:pt x="1611" y="2028"/>
                  </a:lnTo>
                  <a:lnTo>
                    <a:pt x="1614" y="2031"/>
                  </a:lnTo>
                  <a:lnTo>
                    <a:pt x="1615" y="2035"/>
                  </a:lnTo>
                  <a:lnTo>
                    <a:pt x="1615" y="2039"/>
                  </a:lnTo>
                  <a:lnTo>
                    <a:pt x="1615" y="2041"/>
                  </a:lnTo>
                  <a:close/>
                  <a:moveTo>
                    <a:pt x="1976" y="2075"/>
                  </a:moveTo>
                  <a:lnTo>
                    <a:pt x="1973" y="2075"/>
                  </a:lnTo>
                  <a:lnTo>
                    <a:pt x="1971" y="2074"/>
                  </a:lnTo>
                  <a:lnTo>
                    <a:pt x="1970" y="2071"/>
                  </a:lnTo>
                  <a:lnTo>
                    <a:pt x="1970" y="2068"/>
                  </a:lnTo>
                  <a:lnTo>
                    <a:pt x="1970" y="2066"/>
                  </a:lnTo>
                  <a:lnTo>
                    <a:pt x="1971" y="2065"/>
                  </a:lnTo>
                  <a:lnTo>
                    <a:pt x="1973" y="2062"/>
                  </a:lnTo>
                  <a:lnTo>
                    <a:pt x="1975" y="2057"/>
                  </a:lnTo>
                  <a:lnTo>
                    <a:pt x="1978" y="2053"/>
                  </a:lnTo>
                  <a:lnTo>
                    <a:pt x="1985" y="2050"/>
                  </a:lnTo>
                  <a:lnTo>
                    <a:pt x="1986" y="2049"/>
                  </a:lnTo>
                  <a:lnTo>
                    <a:pt x="1989" y="2040"/>
                  </a:lnTo>
                  <a:lnTo>
                    <a:pt x="1990" y="2038"/>
                  </a:lnTo>
                  <a:lnTo>
                    <a:pt x="1994" y="2038"/>
                  </a:lnTo>
                  <a:lnTo>
                    <a:pt x="1994" y="2036"/>
                  </a:lnTo>
                  <a:lnTo>
                    <a:pt x="1992" y="2034"/>
                  </a:lnTo>
                  <a:lnTo>
                    <a:pt x="1992" y="2031"/>
                  </a:lnTo>
                  <a:lnTo>
                    <a:pt x="1994" y="2029"/>
                  </a:lnTo>
                  <a:lnTo>
                    <a:pt x="1995" y="2028"/>
                  </a:lnTo>
                  <a:lnTo>
                    <a:pt x="2000" y="2026"/>
                  </a:lnTo>
                  <a:lnTo>
                    <a:pt x="2004" y="2026"/>
                  </a:lnTo>
                  <a:lnTo>
                    <a:pt x="2005" y="2027"/>
                  </a:lnTo>
                  <a:lnTo>
                    <a:pt x="2006" y="2029"/>
                  </a:lnTo>
                  <a:lnTo>
                    <a:pt x="2007" y="2033"/>
                  </a:lnTo>
                  <a:lnTo>
                    <a:pt x="2007" y="2033"/>
                  </a:lnTo>
                  <a:lnTo>
                    <a:pt x="2005" y="2037"/>
                  </a:lnTo>
                  <a:lnTo>
                    <a:pt x="2000" y="2043"/>
                  </a:lnTo>
                  <a:lnTo>
                    <a:pt x="1997" y="2048"/>
                  </a:lnTo>
                  <a:lnTo>
                    <a:pt x="1996" y="2049"/>
                  </a:lnTo>
                  <a:lnTo>
                    <a:pt x="1996" y="2051"/>
                  </a:lnTo>
                  <a:lnTo>
                    <a:pt x="1995" y="2054"/>
                  </a:lnTo>
                  <a:lnTo>
                    <a:pt x="1992" y="2060"/>
                  </a:lnTo>
                  <a:lnTo>
                    <a:pt x="1989" y="2065"/>
                  </a:lnTo>
                  <a:lnTo>
                    <a:pt x="1988" y="2068"/>
                  </a:lnTo>
                  <a:lnTo>
                    <a:pt x="1981" y="2071"/>
                  </a:lnTo>
                  <a:lnTo>
                    <a:pt x="1976" y="2075"/>
                  </a:lnTo>
                  <a:close/>
                  <a:moveTo>
                    <a:pt x="1624" y="2023"/>
                  </a:moveTo>
                  <a:lnTo>
                    <a:pt x="1625" y="2029"/>
                  </a:lnTo>
                  <a:lnTo>
                    <a:pt x="1622" y="2036"/>
                  </a:lnTo>
                  <a:lnTo>
                    <a:pt x="1621" y="2038"/>
                  </a:lnTo>
                  <a:lnTo>
                    <a:pt x="1620" y="2038"/>
                  </a:lnTo>
                  <a:lnTo>
                    <a:pt x="1619" y="2038"/>
                  </a:lnTo>
                  <a:lnTo>
                    <a:pt x="1616" y="2031"/>
                  </a:lnTo>
                  <a:lnTo>
                    <a:pt x="1615" y="2028"/>
                  </a:lnTo>
                  <a:lnTo>
                    <a:pt x="1616" y="2026"/>
                  </a:lnTo>
                  <a:lnTo>
                    <a:pt x="1619" y="2024"/>
                  </a:lnTo>
                  <a:lnTo>
                    <a:pt x="1621" y="2023"/>
                  </a:lnTo>
                  <a:lnTo>
                    <a:pt x="1623" y="2024"/>
                  </a:lnTo>
                  <a:lnTo>
                    <a:pt x="1623" y="2022"/>
                  </a:lnTo>
                  <a:lnTo>
                    <a:pt x="1624" y="2023"/>
                  </a:lnTo>
                  <a:close/>
                  <a:moveTo>
                    <a:pt x="2047" y="2048"/>
                  </a:moveTo>
                  <a:lnTo>
                    <a:pt x="2042" y="2049"/>
                  </a:lnTo>
                  <a:lnTo>
                    <a:pt x="2040" y="2049"/>
                  </a:lnTo>
                  <a:lnTo>
                    <a:pt x="2038" y="2046"/>
                  </a:lnTo>
                  <a:lnTo>
                    <a:pt x="2036" y="2044"/>
                  </a:lnTo>
                  <a:lnTo>
                    <a:pt x="2035" y="2036"/>
                  </a:lnTo>
                  <a:lnTo>
                    <a:pt x="2035" y="2033"/>
                  </a:lnTo>
                  <a:lnTo>
                    <a:pt x="2035" y="2027"/>
                  </a:lnTo>
                  <a:lnTo>
                    <a:pt x="2036" y="2025"/>
                  </a:lnTo>
                  <a:lnTo>
                    <a:pt x="2036" y="2024"/>
                  </a:lnTo>
                  <a:lnTo>
                    <a:pt x="2041" y="2021"/>
                  </a:lnTo>
                  <a:lnTo>
                    <a:pt x="2043" y="2022"/>
                  </a:lnTo>
                  <a:lnTo>
                    <a:pt x="2047" y="2024"/>
                  </a:lnTo>
                  <a:lnTo>
                    <a:pt x="2055" y="2025"/>
                  </a:lnTo>
                  <a:lnTo>
                    <a:pt x="2057" y="2027"/>
                  </a:lnTo>
                  <a:lnTo>
                    <a:pt x="2057" y="2028"/>
                  </a:lnTo>
                  <a:lnTo>
                    <a:pt x="2057" y="2030"/>
                  </a:lnTo>
                  <a:lnTo>
                    <a:pt x="2057" y="2031"/>
                  </a:lnTo>
                  <a:lnTo>
                    <a:pt x="2052" y="2037"/>
                  </a:lnTo>
                  <a:lnTo>
                    <a:pt x="2051" y="2041"/>
                  </a:lnTo>
                  <a:lnTo>
                    <a:pt x="2049" y="2045"/>
                  </a:lnTo>
                  <a:lnTo>
                    <a:pt x="2047" y="2048"/>
                  </a:lnTo>
                  <a:close/>
                  <a:moveTo>
                    <a:pt x="1274" y="2025"/>
                  </a:moveTo>
                  <a:lnTo>
                    <a:pt x="1271" y="2026"/>
                  </a:lnTo>
                  <a:lnTo>
                    <a:pt x="1271" y="2026"/>
                  </a:lnTo>
                  <a:lnTo>
                    <a:pt x="1271" y="2024"/>
                  </a:lnTo>
                  <a:lnTo>
                    <a:pt x="1271" y="2023"/>
                  </a:lnTo>
                  <a:lnTo>
                    <a:pt x="1270" y="2021"/>
                  </a:lnTo>
                  <a:lnTo>
                    <a:pt x="1272" y="2019"/>
                  </a:lnTo>
                  <a:lnTo>
                    <a:pt x="1272" y="2018"/>
                  </a:lnTo>
                  <a:lnTo>
                    <a:pt x="1272" y="2016"/>
                  </a:lnTo>
                  <a:lnTo>
                    <a:pt x="1268" y="2014"/>
                  </a:lnTo>
                  <a:lnTo>
                    <a:pt x="1268" y="2012"/>
                  </a:lnTo>
                  <a:lnTo>
                    <a:pt x="1268" y="2010"/>
                  </a:lnTo>
                  <a:lnTo>
                    <a:pt x="1269" y="2009"/>
                  </a:lnTo>
                  <a:lnTo>
                    <a:pt x="1271" y="2009"/>
                  </a:lnTo>
                  <a:lnTo>
                    <a:pt x="1276" y="2012"/>
                  </a:lnTo>
                  <a:lnTo>
                    <a:pt x="1278" y="2016"/>
                  </a:lnTo>
                  <a:lnTo>
                    <a:pt x="1279" y="2019"/>
                  </a:lnTo>
                  <a:lnTo>
                    <a:pt x="1277" y="2020"/>
                  </a:lnTo>
                  <a:lnTo>
                    <a:pt x="1276" y="2021"/>
                  </a:lnTo>
                  <a:lnTo>
                    <a:pt x="1275" y="2024"/>
                  </a:lnTo>
                  <a:lnTo>
                    <a:pt x="1274" y="2025"/>
                  </a:lnTo>
                  <a:close/>
                  <a:moveTo>
                    <a:pt x="1454" y="2009"/>
                  </a:moveTo>
                  <a:lnTo>
                    <a:pt x="1458" y="2015"/>
                  </a:lnTo>
                  <a:lnTo>
                    <a:pt x="1458" y="2018"/>
                  </a:lnTo>
                  <a:lnTo>
                    <a:pt x="1458" y="2023"/>
                  </a:lnTo>
                  <a:lnTo>
                    <a:pt x="1456" y="2027"/>
                  </a:lnTo>
                  <a:lnTo>
                    <a:pt x="1455" y="2030"/>
                  </a:lnTo>
                  <a:lnTo>
                    <a:pt x="1452" y="2031"/>
                  </a:lnTo>
                  <a:lnTo>
                    <a:pt x="1449" y="2031"/>
                  </a:lnTo>
                  <a:lnTo>
                    <a:pt x="1448" y="2030"/>
                  </a:lnTo>
                  <a:lnTo>
                    <a:pt x="1449" y="2026"/>
                  </a:lnTo>
                  <a:lnTo>
                    <a:pt x="1449" y="2025"/>
                  </a:lnTo>
                  <a:lnTo>
                    <a:pt x="1450" y="2021"/>
                  </a:lnTo>
                  <a:lnTo>
                    <a:pt x="1449" y="2016"/>
                  </a:lnTo>
                  <a:lnTo>
                    <a:pt x="1449" y="2013"/>
                  </a:lnTo>
                  <a:lnTo>
                    <a:pt x="1446" y="2010"/>
                  </a:lnTo>
                  <a:lnTo>
                    <a:pt x="1445" y="2010"/>
                  </a:lnTo>
                  <a:lnTo>
                    <a:pt x="1445" y="2012"/>
                  </a:lnTo>
                  <a:lnTo>
                    <a:pt x="1445" y="2016"/>
                  </a:lnTo>
                  <a:lnTo>
                    <a:pt x="1445" y="2020"/>
                  </a:lnTo>
                  <a:lnTo>
                    <a:pt x="1443" y="2027"/>
                  </a:lnTo>
                  <a:lnTo>
                    <a:pt x="1443" y="2029"/>
                  </a:lnTo>
                  <a:lnTo>
                    <a:pt x="1440" y="2028"/>
                  </a:lnTo>
                  <a:lnTo>
                    <a:pt x="1439" y="2025"/>
                  </a:lnTo>
                  <a:lnTo>
                    <a:pt x="1439" y="2022"/>
                  </a:lnTo>
                  <a:lnTo>
                    <a:pt x="1439" y="2019"/>
                  </a:lnTo>
                  <a:lnTo>
                    <a:pt x="1439" y="2015"/>
                  </a:lnTo>
                  <a:lnTo>
                    <a:pt x="1441" y="2009"/>
                  </a:lnTo>
                  <a:lnTo>
                    <a:pt x="1443" y="2007"/>
                  </a:lnTo>
                  <a:lnTo>
                    <a:pt x="1445" y="2005"/>
                  </a:lnTo>
                  <a:lnTo>
                    <a:pt x="1448" y="2005"/>
                  </a:lnTo>
                  <a:lnTo>
                    <a:pt x="1452" y="2007"/>
                  </a:lnTo>
                  <a:lnTo>
                    <a:pt x="1454" y="2009"/>
                  </a:lnTo>
                  <a:close/>
                  <a:moveTo>
                    <a:pt x="63" y="2009"/>
                  </a:moveTo>
                  <a:lnTo>
                    <a:pt x="60" y="2012"/>
                  </a:lnTo>
                  <a:lnTo>
                    <a:pt x="55" y="2009"/>
                  </a:lnTo>
                  <a:lnTo>
                    <a:pt x="55" y="2007"/>
                  </a:lnTo>
                  <a:lnTo>
                    <a:pt x="60" y="2002"/>
                  </a:lnTo>
                  <a:lnTo>
                    <a:pt x="61" y="2002"/>
                  </a:lnTo>
                  <a:lnTo>
                    <a:pt x="66" y="2005"/>
                  </a:lnTo>
                  <a:lnTo>
                    <a:pt x="68" y="2008"/>
                  </a:lnTo>
                  <a:lnTo>
                    <a:pt x="63" y="2009"/>
                  </a:lnTo>
                  <a:close/>
                  <a:moveTo>
                    <a:pt x="2337" y="2012"/>
                  </a:moveTo>
                  <a:lnTo>
                    <a:pt x="2336" y="2013"/>
                  </a:lnTo>
                  <a:lnTo>
                    <a:pt x="2328" y="2008"/>
                  </a:lnTo>
                  <a:lnTo>
                    <a:pt x="2327" y="2005"/>
                  </a:lnTo>
                  <a:lnTo>
                    <a:pt x="2331" y="2002"/>
                  </a:lnTo>
                  <a:lnTo>
                    <a:pt x="2335" y="2000"/>
                  </a:lnTo>
                  <a:lnTo>
                    <a:pt x="2337" y="1999"/>
                  </a:lnTo>
                  <a:lnTo>
                    <a:pt x="2340" y="2000"/>
                  </a:lnTo>
                  <a:lnTo>
                    <a:pt x="2342" y="2004"/>
                  </a:lnTo>
                  <a:lnTo>
                    <a:pt x="2339" y="2008"/>
                  </a:lnTo>
                  <a:lnTo>
                    <a:pt x="2337" y="2012"/>
                  </a:lnTo>
                  <a:close/>
                  <a:moveTo>
                    <a:pt x="2014" y="1996"/>
                  </a:moveTo>
                  <a:lnTo>
                    <a:pt x="2015" y="2001"/>
                  </a:lnTo>
                  <a:lnTo>
                    <a:pt x="2016" y="2003"/>
                  </a:lnTo>
                  <a:lnTo>
                    <a:pt x="2013" y="2006"/>
                  </a:lnTo>
                  <a:lnTo>
                    <a:pt x="2005" y="2012"/>
                  </a:lnTo>
                  <a:lnTo>
                    <a:pt x="2000" y="2016"/>
                  </a:lnTo>
                  <a:lnTo>
                    <a:pt x="1996" y="2017"/>
                  </a:lnTo>
                  <a:lnTo>
                    <a:pt x="1994" y="2016"/>
                  </a:lnTo>
                  <a:lnTo>
                    <a:pt x="1989" y="2018"/>
                  </a:lnTo>
                  <a:lnTo>
                    <a:pt x="1988" y="2018"/>
                  </a:lnTo>
                  <a:lnTo>
                    <a:pt x="1989" y="2014"/>
                  </a:lnTo>
                  <a:lnTo>
                    <a:pt x="1996" y="2003"/>
                  </a:lnTo>
                  <a:lnTo>
                    <a:pt x="2001" y="2002"/>
                  </a:lnTo>
                  <a:lnTo>
                    <a:pt x="2003" y="2000"/>
                  </a:lnTo>
                  <a:lnTo>
                    <a:pt x="2005" y="2000"/>
                  </a:lnTo>
                  <a:lnTo>
                    <a:pt x="2006" y="1999"/>
                  </a:lnTo>
                  <a:lnTo>
                    <a:pt x="2006" y="1996"/>
                  </a:lnTo>
                  <a:lnTo>
                    <a:pt x="2008" y="1994"/>
                  </a:lnTo>
                  <a:lnTo>
                    <a:pt x="2010" y="1994"/>
                  </a:lnTo>
                  <a:lnTo>
                    <a:pt x="2014" y="1996"/>
                  </a:lnTo>
                  <a:close/>
                  <a:moveTo>
                    <a:pt x="1968" y="1989"/>
                  </a:moveTo>
                  <a:lnTo>
                    <a:pt x="1970" y="1995"/>
                  </a:lnTo>
                  <a:lnTo>
                    <a:pt x="1971" y="1996"/>
                  </a:lnTo>
                  <a:lnTo>
                    <a:pt x="1970" y="1999"/>
                  </a:lnTo>
                  <a:lnTo>
                    <a:pt x="1965" y="2004"/>
                  </a:lnTo>
                  <a:lnTo>
                    <a:pt x="1954" y="2006"/>
                  </a:lnTo>
                  <a:lnTo>
                    <a:pt x="1949" y="2003"/>
                  </a:lnTo>
                  <a:lnTo>
                    <a:pt x="1951" y="2011"/>
                  </a:lnTo>
                  <a:lnTo>
                    <a:pt x="1952" y="2014"/>
                  </a:lnTo>
                  <a:lnTo>
                    <a:pt x="1951" y="2015"/>
                  </a:lnTo>
                  <a:lnTo>
                    <a:pt x="1949" y="2014"/>
                  </a:lnTo>
                  <a:lnTo>
                    <a:pt x="1945" y="2013"/>
                  </a:lnTo>
                  <a:lnTo>
                    <a:pt x="1943" y="2010"/>
                  </a:lnTo>
                  <a:lnTo>
                    <a:pt x="1943" y="2007"/>
                  </a:lnTo>
                  <a:lnTo>
                    <a:pt x="1942" y="2007"/>
                  </a:lnTo>
                  <a:lnTo>
                    <a:pt x="1941" y="2008"/>
                  </a:lnTo>
                  <a:lnTo>
                    <a:pt x="1940" y="2008"/>
                  </a:lnTo>
                  <a:lnTo>
                    <a:pt x="1938" y="2003"/>
                  </a:lnTo>
                  <a:lnTo>
                    <a:pt x="1936" y="2002"/>
                  </a:lnTo>
                  <a:lnTo>
                    <a:pt x="1926" y="2000"/>
                  </a:lnTo>
                  <a:lnTo>
                    <a:pt x="1925" y="1999"/>
                  </a:lnTo>
                  <a:lnTo>
                    <a:pt x="1926" y="1997"/>
                  </a:lnTo>
                  <a:lnTo>
                    <a:pt x="1927" y="1994"/>
                  </a:lnTo>
                  <a:lnTo>
                    <a:pt x="1929" y="1993"/>
                  </a:lnTo>
                  <a:lnTo>
                    <a:pt x="1936" y="1994"/>
                  </a:lnTo>
                  <a:lnTo>
                    <a:pt x="1936" y="1994"/>
                  </a:lnTo>
                  <a:lnTo>
                    <a:pt x="1937" y="1990"/>
                  </a:lnTo>
                  <a:lnTo>
                    <a:pt x="1937" y="1989"/>
                  </a:lnTo>
                  <a:lnTo>
                    <a:pt x="1941" y="1989"/>
                  </a:lnTo>
                  <a:lnTo>
                    <a:pt x="1943" y="1988"/>
                  </a:lnTo>
                  <a:lnTo>
                    <a:pt x="1945" y="1990"/>
                  </a:lnTo>
                  <a:lnTo>
                    <a:pt x="1947" y="1994"/>
                  </a:lnTo>
                  <a:lnTo>
                    <a:pt x="1948" y="1993"/>
                  </a:lnTo>
                  <a:lnTo>
                    <a:pt x="1951" y="1994"/>
                  </a:lnTo>
                  <a:lnTo>
                    <a:pt x="1954" y="1992"/>
                  </a:lnTo>
                  <a:lnTo>
                    <a:pt x="1960" y="1989"/>
                  </a:lnTo>
                  <a:lnTo>
                    <a:pt x="1964" y="1988"/>
                  </a:lnTo>
                  <a:lnTo>
                    <a:pt x="1968" y="1989"/>
                  </a:lnTo>
                  <a:close/>
                  <a:moveTo>
                    <a:pt x="1393" y="2003"/>
                  </a:moveTo>
                  <a:lnTo>
                    <a:pt x="1393" y="2004"/>
                  </a:lnTo>
                  <a:lnTo>
                    <a:pt x="1396" y="2003"/>
                  </a:lnTo>
                  <a:lnTo>
                    <a:pt x="1397" y="2000"/>
                  </a:lnTo>
                  <a:lnTo>
                    <a:pt x="1398" y="1999"/>
                  </a:lnTo>
                  <a:lnTo>
                    <a:pt x="1399" y="2000"/>
                  </a:lnTo>
                  <a:lnTo>
                    <a:pt x="1404" y="2005"/>
                  </a:lnTo>
                  <a:lnTo>
                    <a:pt x="1407" y="2011"/>
                  </a:lnTo>
                  <a:lnTo>
                    <a:pt x="1411" y="2015"/>
                  </a:lnTo>
                  <a:lnTo>
                    <a:pt x="1417" y="2019"/>
                  </a:lnTo>
                  <a:lnTo>
                    <a:pt x="1429" y="2030"/>
                  </a:lnTo>
                  <a:lnTo>
                    <a:pt x="1433" y="2038"/>
                  </a:lnTo>
                  <a:lnTo>
                    <a:pt x="1437" y="2050"/>
                  </a:lnTo>
                  <a:lnTo>
                    <a:pt x="1441" y="2059"/>
                  </a:lnTo>
                  <a:lnTo>
                    <a:pt x="1444" y="2065"/>
                  </a:lnTo>
                  <a:lnTo>
                    <a:pt x="1447" y="2070"/>
                  </a:lnTo>
                  <a:lnTo>
                    <a:pt x="1452" y="2076"/>
                  </a:lnTo>
                  <a:lnTo>
                    <a:pt x="1456" y="2071"/>
                  </a:lnTo>
                  <a:lnTo>
                    <a:pt x="1459" y="2071"/>
                  </a:lnTo>
                  <a:lnTo>
                    <a:pt x="1461" y="2072"/>
                  </a:lnTo>
                  <a:lnTo>
                    <a:pt x="1462" y="2076"/>
                  </a:lnTo>
                  <a:lnTo>
                    <a:pt x="1461" y="2078"/>
                  </a:lnTo>
                  <a:lnTo>
                    <a:pt x="1460" y="2081"/>
                  </a:lnTo>
                  <a:lnTo>
                    <a:pt x="1456" y="2083"/>
                  </a:lnTo>
                  <a:lnTo>
                    <a:pt x="1451" y="2083"/>
                  </a:lnTo>
                  <a:lnTo>
                    <a:pt x="1449" y="2084"/>
                  </a:lnTo>
                  <a:lnTo>
                    <a:pt x="1445" y="2088"/>
                  </a:lnTo>
                  <a:lnTo>
                    <a:pt x="1443" y="2094"/>
                  </a:lnTo>
                  <a:lnTo>
                    <a:pt x="1438" y="2096"/>
                  </a:lnTo>
                  <a:lnTo>
                    <a:pt x="1430" y="2104"/>
                  </a:lnTo>
                  <a:lnTo>
                    <a:pt x="1426" y="2107"/>
                  </a:lnTo>
                  <a:lnTo>
                    <a:pt x="1420" y="2109"/>
                  </a:lnTo>
                  <a:lnTo>
                    <a:pt x="1406" y="2102"/>
                  </a:lnTo>
                  <a:lnTo>
                    <a:pt x="1398" y="2103"/>
                  </a:lnTo>
                  <a:lnTo>
                    <a:pt x="1392" y="2101"/>
                  </a:lnTo>
                  <a:lnTo>
                    <a:pt x="1385" y="2094"/>
                  </a:lnTo>
                  <a:lnTo>
                    <a:pt x="1378" y="2090"/>
                  </a:lnTo>
                  <a:lnTo>
                    <a:pt x="1367" y="2084"/>
                  </a:lnTo>
                  <a:lnTo>
                    <a:pt x="1367" y="2083"/>
                  </a:lnTo>
                  <a:lnTo>
                    <a:pt x="1366" y="2081"/>
                  </a:lnTo>
                  <a:lnTo>
                    <a:pt x="1366" y="2078"/>
                  </a:lnTo>
                  <a:lnTo>
                    <a:pt x="1365" y="2076"/>
                  </a:lnTo>
                  <a:lnTo>
                    <a:pt x="1365" y="2075"/>
                  </a:lnTo>
                  <a:lnTo>
                    <a:pt x="1363" y="2075"/>
                  </a:lnTo>
                  <a:lnTo>
                    <a:pt x="1361" y="2077"/>
                  </a:lnTo>
                  <a:lnTo>
                    <a:pt x="1358" y="2079"/>
                  </a:lnTo>
                  <a:lnTo>
                    <a:pt x="1353" y="2079"/>
                  </a:lnTo>
                  <a:lnTo>
                    <a:pt x="1350" y="2077"/>
                  </a:lnTo>
                  <a:lnTo>
                    <a:pt x="1348" y="2075"/>
                  </a:lnTo>
                  <a:lnTo>
                    <a:pt x="1348" y="2073"/>
                  </a:lnTo>
                  <a:lnTo>
                    <a:pt x="1347" y="2070"/>
                  </a:lnTo>
                  <a:lnTo>
                    <a:pt x="1347" y="2068"/>
                  </a:lnTo>
                  <a:lnTo>
                    <a:pt x="1346" y="2067"/>
                  </a:lnTo>
                  <a:lnTo>
                    <a:pt x="1344" y="2067"/>
                  </a:lnTo>
                  <a:lnTo>
                    <a:pt x="1341" y="2068"/>
                  </a:lnTo>
                  <a:lnTo>
                    <a:pt x="1340" y="2070"/>
                  </a:lnTo>
                  <a:lnTo>
                    <a:pt x="1340" y="2072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3" y="2072"/>
                  </a:lnTo>
                  <a:lnTo>
                    <a:pt x="1329" y="2068"/>
                  </a:lnTo>
                  <a:lnTo>
                    <a:pt x="1327" y="2065"/>
                  </a:lnTo>
                  <a:lnTo>
                    <a:pt x="1325" y="2058"/>
                  </a:lnTo>
                  <a:lnTo>
                    <a:pt x="1325" y="2056"/>
                  </a:lnTo>
                  <a:lnTo>
                    <a:pt x="1326" y="2052"/>
                  </a:lnTo>
                  <a:lnTo>
                    <a:pt x="1328" y="2049"/>
                  </a:lnTo>
                  <a:lnTo>
                    <a:pt x="1340" y="2047"/>
                  </a:lnTo>
                  <a:lnTo>
                    <a:pt x="1346" y="2046"/>
                  </a:lnTo>
                  <a:lnTo>
                    <a:pt x="1352" y="2041"/>
                  </a:lnTo>
                  <a:lnTo>
                    <a:pt x="1359" y="2033"/>
                  </a:lnTo>
                  <a:lnTo>
                    <a:pt x="1361" y="2031"/>
                  </a:lnTo>
                  <a:lnTo>
                    <a:pt x="1361" y="2029"/>
                  </a:lnTo>
                  <a:lnTo>
                    <a:pt x="1360" y="2027"/>
                  </a:lnTo>
                  <a:lnTo>
                    <a:pt x="1358" y="2023"/>
                  </a:lnTo>
                  <a:lnTo>
                    <a:pt x="1357" y="2019"/>
                  </a:lnTo>
                  <a:lnTo>
                    <a:pt x="1358" y="2018"/>
                  </a:lnTo>
                  <a:lnTo>
                    <a:pt x="1361" y="2018"/>
                  </a:lnTo>
                  <a:lnTo>
                    <a:pt x="1359" y="2016"/>
                  </a:lnTo>
                  <a:lnTo>
                    <a:pt x="1358" y="2013"/>
                  </a:lnTo>
                  <a:lnTo>
                    <a:pt x="1358" y="2012"/>
                  </a:lnTo>
                  <a:lnTo>
                    <a:pt x="1358" y="2009"/>
                  </a:lnTo>
                  <a:lnTo>
                    <a:pt x="1360" y="2008"/>
                  </a:lnTo>
                  <a:lnTo>
                    <a:pt x="1363" y="2009"/>
                  </a:lnTo>
                  <a:lnTo>
                    <a:pt x="1368" y="2017"/>
                  </a:lnTo>
                  <a:lnTo>
                    <a:pt x="1370" y="2019"/>
                  </a:lnTo>
                  <a:lnTo>
                    <a:pt x="1374" y="2020"/>
                  </a:lnTo>
                  <a:lnTo>
                    <a:pt x="1370" y="2014"/>
                  </a:lnTo>
                  <a:lnTo>
                    <a:pt x="1365" y="2004"/>
                  </a:lnTo>
                  <a:lnTo>
                    <a:pt x="1365" y="2000"/>
                  </a:lnTo>
                  <a:lnTo>
                    <a:pt x="1365" y="1998"/>
                  </a:lnTo>
                  <a:lnTo>
                    <a:pt x="1367" y="1992"/>
                  </a:lnTo>
                  <a:lnTo>
                    <a:pt x="1367" y="1990"/>
                  </a:lnTo>
                  <a:lnTo>
                    <a:pt x="1369" y="1989"/>
                  </a:lnTo>
                  <a:lnTo>
                    <a:pt x="1372" y="1985"/>
                  </a:lnTo>
                  <a:lnTo>
                    <a:pt x="1378" y="1983"/>
                  </a:lnTo>
                  <a:lnTo>
                    <a:pt x="1381" y="1983"/>
                  </a:lnTo>
                  <a:lnTo>
                    <a:pt x="1385" y="1984"/>
                  </a:lnTo>
                  <a:lnTo>
                    <a:pt x="1387" y="1988"/>
                  </a:lnTo>
                  <a:lnTo>
                    <a:pt x="1393" y="1994"/>
                  </a:lnTo>
                  <a:lnTo>
                    <a:pt x="1395" y="1996"/>
                  </a:lnTo>
                  <a:lnTo>
                    <a:pt x="1395" y="1997"/>
                  </a:lnTo>
                  <a:lnTo>
                    <a:pt x="1392" y="1999"/>
                  </a:lnTo>
                  <a:lnTo>
                    <a:pt x="1392" y="2000"/>
                  </a:lnTo>
                  <a:lnTo>
                    <a:pt x="1393" y="2003"/>
                  </a:lnTo>
                  <a:close/>
                  <a:moveTo>
                    <a:pt x="1729" y="1959"/>
                  </a:moveTo>
                  <a:lnTo>
                    <a:pt x="1733" y="1960"/>
                  </a:lnTo>
                  <a:lnTo>
                    <a:pt x="1737" y="1959"/>
                  </a:lnTo>
                  <a:lnTo>
                    <a:pt x="1739" y="1960"/>
                  </a:lnTo>
                  <a:lnTo>
                    <a:pt x="1740" y="1962"/>
                  </a:lnTo>
                  <a:lnTo>
                    <a:pt x="1742" y="1966"/>
                  </a:lnTo>
                  <a:lnTo>
                    <a:pt x="1742" y="1968"/>
                  </a:lnTo>
                  <a:lnTo>
                    <a:pt x="1741" y="1970"/>
                  </a:lnTo>
                  <a:lnTo>
                    <a:pt x="1735" y="1972"/>
                  </a:lnTo>
                  <a:lnTo>
                    <a:pt x="1731" y="1971"/>
                  </a:lnTo>
                  <a:lnTo>
                    <a:pt x="1727" y="1968"/>
                  </a:lnTo>
                  <a:lnTo>
                    <a:pt x="1725" y="1970"/>
                  </a:lnTo>
                  <a:lnTo>
                    <a:pt x="1721" y="1968"/>
                  </a:lnTo>
                  <a:lnTo>
                    <a:pt x="1718" y="1966"/>
                  </a:lnTo>
                  <a:lnTo>
                    <a:pt x="1717" y="1962"/>
                  </a:lnTo>
                  <a:lnTo>
                    <a:pt x="1717" y="1960"/>
                  </a:lnTo>
                  <a:lnTo>
                    <a:pt x="1721" y="1957"/>
                  </a:lnTo>
                  <a:lnTo>
                    <a:pt x="1723" y="1956"/>
                  </a:lnTo>
                  <a:lnTo>
                    <a:pt x="1729" y="1959"/>
                  </a:lnTo>
                  <a:close/>
                  <a:moveTo>
                    <a:pt x="1301" y="1923"/>
                  </a:moveTo>
                  <a:lnTo>
                    <a:pt x="1301" y="1923"/>
                  </a:lnTo>
                  <a:lnTo>
                    <a:pt x="1294" y="1920"/>
                  </a:lnTo>
                  <a:lnTo>
                    <a:pt x="1291" y="1918"/>
                  </a:lnTo>
                  <a:lnTo>
                    <a:pt x="1290" y="1916"/>
                  </a:lnTo>
                  <a:lnTo>
                    <a:pt x="1290" y="1913"/>
                  </a:lnTo>
                  <a:lnTo>
                    <a:pt x="1289" y="1909"/>
                  </a:lnTo>
                  <a:lnTo>
                    <a:pt x="1291" y="1906"/>
                  </a:lnTo>
                  <a:lnTo>
                    <a:pt x="1294" y="1906"/>
                  </a:lnTo>
                  <a:lnTo>
                    <a:pt x="1297" y="1908"/>
                  </a:lnTo>
                  <a:lnTo>
                    <a:pt x="1302" y="1914"/>
                  </a:lnTo>
                  <a:lnTo>
                    <a:pt x="1301" y="1915"/>
                  </a:lnTo>
                  <a:lnTo>
                    <a:pt x="1301" y="1918"/>
                  </a:lnTo>
                  <a:lnTo>
                    <a:pt x="1301" y="1921"/>
                  </a:lnTo>
                  <a:lnTo>
                    <a:pt x="1301" y="1923"/>
                  </a:lnTo>
                  <a:close/>
                  <a:moveTo>
                    <a:pt x="2120" y="3530"/>
                  </a:moveTo>
                  <a:lnTo>
                    <a:pt x="2118" y="3531"/>
                  </a:lnTo>
                  <a:lnTo>
                    <a:pt x="2115" y="3530"/>
                  </a:lnTo>
                  <a:lnTo>
                    <a:pt x="2110" y="3532"/>
                  </a:lnTo>
                  <a:lnTo>
                    <a:pt x="2105" y="3535"/>
                  </a:lnTo>
                  <a:lnTo>
                    <a:pt x="2098" y="3541"/>
                  </a:lnTo>
                  <a:lnTo>
                    <a:pt x="2085" y="3553"/>
                  </a:lnTo>
                  <a:lnTo>
                    <a:pt x="2085" y="3553"/>
                  </a:lnTo>
                  <a:lnTo>
                    <a:pt x="2085" y="3553"/>
                  </a:lnTo>
                  <a:lnTo>
                    <a:pt x="2084" y="3553"/>
                  </a:lnTo>
                  <a:lnTo>
                    <a:pt x="2080" y="3557"/>
                  </a:lnTo>
                  <a:lnTo>
                    <a:pt x="2077" y="3559"/>
                  </a:lnTo>
                  <a:lnTo>
                    <a:pt x="2068" y="3562"/>
                  </a:lnTo>
                  <a:lnTo>
                    <a:pt x="2065" y="3564"/>
                  </a:lnTo>
                  <a:lnTo>
                    <a:pt x="2063" y="3564"/>
                  </a:lnTo>
                  <a:lnTo>
                    <a:pt x="2059" y="3564"/>
                  </a:lnTo>
                  <a:lnTo>
                    <a:pt x="2057" y="3566"/>
                  </a:lnTo>
                  <a:lnTo>
                    <a:pt x="2053" y="3567"/>
                  </a:lnTo>
                  <a:lnTo>
                    <a:pt x="2047" y="3572"/>
                  </a:lnTo>
                  <a:lnTo>
                    <a:pt x="2045" y="3572"/>
                  </a:lnTo>
                  <a:lnTo>
                    <a:pt x="2044" y="3571"/>
                  </a:lnTo>
                  <a:lnTo>
                    <a:pt x="2045" y="3570"/>
                  </a:lnTo>
                  <a:lnTo>
                    <a:pt x="2046" y="3569"/>
                  </a:lnTo>
                  <a:lnTo>
                    <a:pt x="2050" y="3567"/>
                  </a:lnTo>
                  <a:lnTo>
                    <a:pt x="2049" y="3566"/>
                  </a:lnTo>
                  <a:lnTo>
                    <a:pt x="2048" y="3567"/>
                  </a:lnTo>
                  <a:lnTo>
                    <a:pt x="2046" y="3569"/>
                  </a:lnTo>
                  <a:lnTo>
                    <a:pt x="2046" y="3568"/>
                  </a:lnTo>
                  <a:lnTo>
                    <a:pt x="2046" y="3566"/>
                  </a:lnTo>
                  <a:lnTo>
                    <a:pt x="2044" y="3566"/>
                  </a:lnTo>
                  <a:lnTo>
                    <a:pt x="2042" y="3567"/>
                  </a:lnTo>
                  <a:lnTo>
                    <a:pt x="2040" y="3568"/>
                  </a:lnTo>
                  <a:lnTo>
                    <a:pt x="2040" y="3567"/>
                  </a:lnTo>
                  <a:lnTo>
                    <a:pt x="2038" y="3567"/>
                  </a:lnTo>
                  <a:lnTo>
                    <a:pt x="2038" y="3568"/>
                  </a:lnTo>
                  <a:lnTo>
                    <a:pt x="2036" y="3568"/>
                  </a:lnTo>
                  <a:lnTo>
                    <a:pt x="2034" y="3568"/>
                  </a:lnTo>
                  <a:lnTo>
                    <a:pt x="2029" y="3570"/>
                  </a:lnTo>
                  <a:lnTo>
                    <a:pt x="2028" y="3571"/>
                  </a:lnTo>
                  <a:lnTo>
                    <a:pt x="2028" y="3571"/>
                  </a:lnTo>
                  <a:lnTo>
                    <a:pt x="2032" y="3569"/>
                  </a:lnTo>
                  <a:lnTo>
                    <a:pt x="2035" y="3569"/>
                  </a:lnTo>
                  <a:lnTo>
                    <a:pt x="2036" y="3568"/>
                  </a:lnTo>
                  <a:lnTo>
                    <a:pt x="2036" y="3569"/>
                  </a:lnTo>
                  <a:lnTo>
                    <a:pt x="2036" y="3570"/>
                  </a:lnTo>
                  <a:lnTo>
                    <a:pt x="2036" y="3570"/>
                  </a:lnTo>
                  <a:lnTo>
                    <a:pt x="2037" y="3570"/>
                  </a:lnTo>
                  <a:lnTo>
                    <a:pt x="2038" y="3570"/>
                  </a:lnTo>
                  <a:lnTo>
                    <a:pt x="2038" y="3570"/>
                  </a:lnTo>
                  <a:lnTo>
                    <a:pt x="2037" y="3570"/>
                  </a:lnTo>
                  <a:lnTo>
                    <a:pt x="2037" y="3569"/>
                  </a:lnTo>
                  <a:lnTo>
                    <a:pt x="2038" y="3569"/>
                  </a:lnTo>
                  <a:lnTo>
                    <a:pt x="2042" y="3568"/>
                  </a:lnTo>
                  <a:lnTo>
                    <a:pt x="2044" y="3569"/>
                  </a:lnTo>
                  <a:lnTo>
                    <a:pt x="2042" y="3572"/>
                  </a:lnTo>
                  <a:lnTo>
                    <a:pt x="2043" y="3573"/>
                  </a:lnTo>
                  <a:lnTo>
                    <a:pt x="2045" y="3573"/>
                  </a:lnTo>
                  <a:lnTo>
                    <a:pt x="2047" y="3572"/>
                  </a:lnTo>
                  <a:lnTo>
                    <a:pt x="2050" y="3570"/>
                  </a:lnTo>
                  <a:lnTo>
                    <a:pt x="2051" y="3570"/>
                  </a:lnTo>
                  <a:lnTo>
                    <a:pt x="2050" y="3572"/>
                  </a:lnTo>
                  <a:lnTo>
                    <a:pt x="2049" y="3574"/>
                  </a:lnTo>
                  <a:lnTo>
                    <a:pt x="2046" y="3576"/>
                  </a:lnTo>
                  <a:lnTo>
                    <a:pt x="2045" y="3577"/>
                  </a:lnTo>
                  <a:lnTo>
                    <a:pt x="2045" y="3578"/>
                  </a:lnTo>
                  <a:lnTo>
                    <a:pt x="2046" y="3577"/>
                  </a:lnTo>
                  <a:lnTo>
                    <a:pt x="2049" y="3576"/>
                  </a:lnTo>
                  <a:lnTo>
                    <a:pt x="2051" y="3576"/>
                  </a:lnTo>
                  <a:lnTo>
                    <a:pt x="2051" y="3578"/>
                  </a:lnTo>
                  <a:lnTo>
                    <a:pt x="2049" y="3579"/>
                  </a:lnTo>
                  <a:lnTo>
                    <a:pt x="2045" y="3580"/>
                  </a:lnTo>
                  <a:lnTo>
                    <a:pt x="2042" y="3581"/>
                  </a:lnTo>
                  <a:lnTo>
                    <a:pt x="2040" y="3581"/>
                  </a:lnTo>
                  <a:lnTo>
                    <a:pt x="2040" y="3580"/>
                  </a:lnTo>
                  <a:lnTo>
                    <a:pt x="2041" y="3578"/>
                  </a:lnTo>
                  <a:lnTo>
                    <a:pt x="2041" y="3577"/>
                  </a:lnTo>
                  <a:lnTo>
                    <a:pt x="2038" y="3579"/>
                  </a:lnTo>
                  <a:lnTo>
                    <a:pt x="2037" y="3579"/>
                  </a:lnTo>
                  <a:lnTo>
                    <a:pt x="2036" y="3577"/>
                  </a:lnTo>
                  <a:lnTo>
                    <a:pt x="2036" y="3577"/>
                  </a:lnTo>
                  <a:lnTo>
                    <a:pt x="2038" y="3577"/>
                  </a:lnTo>
                  <a:lnTo>
                    <a:pt x="2038" y="3576"/>
                  </a:lnTo>
                  <a:lnTo>
                    <a:pt x="2036" y="3576"/>
                  </a:lnTo>
                  <a:lnTo>
                    <a:pt x="2033" y="3577"/>
                  </a:lnTo>
                  <a:lnTo>
                    <a:pt x="2030" y="3576"/>
                  </a:lnTo>
                  <a:lnTo>
                    <a:pt x="2029" y="3575"/>
                  </a:lnTo>
                  <a:lnTo>
                    <a:pt x="2029" y="3575"/>
                  </a:lnTo>
                  <a:lnTo>
                    <a:pt x="2029" y="3575"/>
                  </a:lnTo>
                  <a:lnTo>
                    <a:pt x="2029" y="3574"/>
                  </a:lnTo>
                  <a:lnTo>
                    <a:pt x="2028" y="3574"/>
                  </a:lnTo>
                  <a:lnTo>
                    <a:pt x="2025" y="3573"/>
                  </a:lnTo>
                  <a:lnTo>
                    <a:pt x="2024" y="3574"/>
                  </a:lnTo>
                  <a:lnTo>
                    <a:pt x="2023" y="3575"/>
                  </a:lnTo>
                  <a:lnTo>
                    <a:pt x="2020" y="3575"/>
                  </a:lnTo>
                  <a:lnTo>
                    <a:pt x="2018" y="3575"/>
                  </a:lnTo>
                  <a:lnTo>
                    <a:pt x="2014" y="3576"/>
                  </a:lnTo>
                  <a:lnTo>
                    <a:pt x="2008" y="3576"/>
                  </a:lnTo>
                  <a:lnTo>
                    <a:pt x="2004" y="3578"/>
                  </a:lnTo>
                  <a:lnTo>
                    <a:pt x="2000" y="3579"/>
                  </a:lnTo>
                  <a:lnTo>
                    <a:pt x="1998" y="3579"/>
                  </a:lnTo>
                  <a:lnTo>
                    <a:pt x="1996" y="3579"/>
                  </a:lnTo>
                  <a:lnTo>
                    <a:pt x="1993" y="3580"/>
                  </a:lnTo>
                  <a:lnTo>
                    <a:pt x="1989" y="3581"/>
                  </a:lnTo>
                  <a:lnTo>
                    <a:pt x="1983" y="3581"/>
                  </a:lnTo>
                  <a:lnTo>
                    <a:pt x="1981" y="3582"/>
                  </a:lnTo>
                  <a:lnTo>
                    <a:pt x="1977" y="3585"/>
                  </a:lnTo>
                  <a:lnTo>
                    <a:pt x="1973" y="3589"/>
                  </a:lnTo>
                  <a:lnTo>
                    <a:pt x="1970" y="3591"/>
                  </a:lnTo>
                  <a:lnTo>
                    <a:pt x="1968" y="3591"/>
                  </a:lnTo>
                  <a:lnTo>
                    <a:pt x="1967" y="3591"/>
                  </a:lnTo>
                  <a:lnTo>
                    <a:pt x="1967" y="3592"/>
                  </a:lnTo>
                  <a:lnTo>
                    <a:pt x="1964" y="3594"/>
                  </a:lnTo>
                  <a:lnTo>
                    <a:pt x="1964" y="3595"/>
                  </a:lnTo>
                  <a:lnTo>
                    <a:pt x="1963" y="3597"/>
                  </a:lnTo>
                  <a:lnTo>
                    <a:pt x="1961" y="3599"/>
                  </a:lnTo>
                  <a:lnTo>
                    <a:pt x="1957" y="3605"/>
                  </a:lnTo>
                  <a:lnTo>
                    <a:pt x="1957" y="3606"/>
                  </a:lnTo>
                  <a:lnTo>
                    <a:pt x="1959" y="3608"/>
                  </a:lnTo>
                  <a:lnTo>
                    <a:pt x="1962" y="3609"/>
                  </a:lnTo>
                  <a:lnTo>
                    <a:pt x="1966" y="3610"/>
                  </a:lnTo>
                  <a:lnTo>
                    <a:pt x="1970" y="3610"/>
                  </a:lnTo>
                  <a:lnTo>
                    <a:pt x="1972" y="3610"/>
                  </a:lnTo>
                  <a:lnTo>
                    <a:pt x="1973" y="3610"/>
                  </a:lnTo>
                  <a:lnTo>
                    <a:pt x="1976" y="3608"/>
                  </a:lnTo>
                  <a:lnTo>
                    <a:pt x="1981" y="3607"/>
                  </a:lnTo>
                  <a:lnTo>
                    <a:pt x="1981" y="3607"/>
                  </a:lnTo>
                  <a:lnTo>
                    <a:pt x="1980" y="3615"/>
                  </a:lnTo>
                  <a:lnTo>
                    <a:pt x="1980" y="3615"/>
                  </a:lnTo>
                  <a:lnTo>
                    <a:pt x="1981" y="3616"/>
                  </a:lnTo>
                  <a:lnTo>
                    <a:pt x="1981" y="3617"/>
                  </a:lnTo>
                  <a:lnTo>
                    <a:pt x="1981" y="3618"/>
                  </a:lnTo>
                  <a:lnTo>
                    <a:pt x="1982" y="3620"/>
                  </a:lnTo>
                  <a:lnTo>
                    <a:pt x="1984" y="3621"/>
                  </a:lnTo>
                  <a:lnTo>
                    <a:pt x="1985" y="3622"/>
                  </a:lnTo>
                  <a:lnTo>
                    <a:pt x="1984" y="3623"/>
                  </a:lnTo>
                  <a:lnTo>
                    <a:pt x="1981" y="3625"/>
                  </a:lnTo>
                  <a:lnTo>
                    <a:pt x="1978" y="3626"/>
                  </a:lnTo>
                  <a:lnTo>
                    <a:pt x="1977" y="3624"/>
                  </a:lnTo>
                  <a:lnTo>
                    <a:pt x="1974" y="3624"/>
                  </a:lnTo>
                  <a:lnTo>
                    <a:pt x="1970" y="3624"/>
                  </a:lnTo>
                  <a:lnTo>
                    <a:pt x="1964" y="3626"/>
                  </a:lnTo>
                  <a:lnTo>
                    <a:pt x="1961" y="3626"/>
                  </a:lnTo>
                  <a:lnTo>
                    <a:pt x="1960" y="3625"/>
                  </a:lnTo>
                  <a:lnTo>
                    <a:pt x="1959" y="3626"/>
                  </a:lnTo>
                  <a:lnTo>
                    <a:pt x="1953" y="3627"/>
                  </a:lnTo>
                  <a:lnTo>
                    <a:pt x="1947" y="3628"/>
                  </a:lnTo>
                  <a:lnTo>
                    <a:pt x="1943" y="3628"/>
                  </a:lnTo>
                  <a:lnTo>
                    <a:pt x="1942" y="3631"/>
                  </a:lnTo>
                  <a:lnTo>
                    <a:pt x="1940" y="3632"/>
                  </a:lnTo>
                  <a:lnTo>
                    <a:pt x="1938" y="3633"/>
                  </a:lnTo>
                  <a:lnTo>
                    <a:pt x="1938" y="3633"/>
                  </a:lnTo>
                  <a:lnTo>
                    <a:pt x="1936" y="3636"/>
                  </a:lnTo>
                  <a:lnTo>
                    <a:pt x="1936" y="3637"/>
                  </a:lnTo>
                  <a:lnTo>
                    <a:pt x="1938" y="3636"/>
                  </a:lnTo>
                  <a:lnTo>
                    <a:pt x="1941" y="3637"/>
                  </a:lnTo>
                  <a:lnTo>
                    <a:pt x="1947" y="3638"/>
                  </a:lnTo>
                  <a:lnTo>
                    <a:pt x="1948" y="3638"/>
                  </a:lnTo>
                  <a:lnTo>
                    <a:pt x="1948" y="3639"/>
                  </a:lnTo>
                  <a:lnTo>
                    <a:pt x="1938" y="3637"/>
                  </a:lnTo>
                  <a:lnTo>
                    <a:pt x="1936" y="3638"/>
                  </a:lnTo>
                  <a:lnTo>
                    <a:pt x="1931" y="3637"/>
                  </a:lnTo>
                  <a:lnTo>
                    <a:pt x="1924" y="3635"/>
                  </a:lnTo>
                  <a:lnTo>
                    <a:pt x="1917" y="3633"/>
                  </a:lnTo>
                  <a:lnTo>
                    <a:pt x="1910" y="3634"/>
                  </a:lnTo>
                  <a:lnTo>
                    <a:pt x="1905" y="3635"/>
                  </a:lnTo>
                  <a:lnTo>
                    <a:pt x="1902" y="3637"/>
                  </a:lnTo>
                  <a:lnTo>
                    <a:pt x="1895" y="3643"/>
                  </a:lnTo>
                  <a:lnTo>
                    <a:pt x="1893" y="3646"/>
                  </a:lnTo>
                  <a:lnTo>
                    <a:pt x="1891" y="3649"/>
                  </a:lnTo>
                  <a:lnTo>
                    <a:pt x="1891" y="3651"/>
                  </a:lnTo>
                  <a:lnTo>
                    <a:pt x="1890" y="3651"/>
                  </a:lnTo>
                  <a:lnTo>
                    <a:pt x="1890" y="3651"/>
                  </a:lnTo>
                  <a:lnTo>
                    <a:pt x="1891" y="3649"/>
                  </a:lnTo>
                  <a:lnTo>
                    <a:pt x="1891" y="3649"/>
                  </a:lnTo>
                  <a:lnTo>
                    <a:pt x="1889" y="3650"/>
                  </a:lnTo>
                  <a:lnTo>
                    <a:pt x="1888" y="3651"/>
                  </a:lnTo>
                  <a:lnTo>
                    <a:pt x="1885" y="3651"/>
                  </a:lnTo>
                  <a:lnTo>
                    <a:pt x="1882" y="3652"/>
                  </a:lnTo>
                  <a:lnTo>
                    <a:pt x="1877" y="3655"/>
                  </a:lnTo>
                  <a:lnTo>
                    <a:pt x="1873" y="3658"/>
                  </a:lnTo>
                  <a:lnTo>
                    <a:pt x="1872" y="3660"/>
                  </a:lnTo>
                  <a:lnTo>
                    <a:pt x="1871" y="3662"/>
                  </a:lnTo>
                  <a:lnTo>
                    <a:pt x="1871" y="3665"/>
                  </a:lnTo>
                  <a:lnTo>
                    <a:pt x="1870" y="3665"/>
                  </a:lnTo>
                  <a:lnTo>
                    <a:pt x="1868" y="3662"/>
                  </a:lnTo>
                  <a:lnTo>
                    <a:pt x="1867" y="3661"/>
                  </a:lnTo>
                  <a:lnTo>
                    <a:pt x="1866" y="3660"/>
                  </a:lnTo>
                  <a:lnTo>
                    <a:pt x="1864" y="3661"/>
                  </a:lnTo>
                  <a:lnTo>
                    <a:pt x="1860" y="3662"/>
                  </a:lnTo>
                  <a:lnTo>
                    <a:pt x="1857" y="3662"/>
                  </a:lnTo>
                  <a:lnTo>
                    <a:pt x="1852" y="3660"/>
                  </a:lnTo>
                  <a:lnTo>
                    <a:pt x="1851" y="3659"/>
                  </a:lnTo>
                  <a:lnTo>
                    <a:pt x="1851" y="3657"/>
                  </a:lnTo>
                  <a:lnTo>
                    <a:pt x="1851" y="3653"/>
                  </a:lnTo>
                  <a:lnTo>
                    <a:pt x="1852" y="3651"/>
                  </a:lnTo>
                  <a:lnTo>
                    <a:pt x="1852" y="3650"/>
                  </a:lnTo>
                  <a:lnTo>
                    <a:pt x="1852" y="3649"/>
                  </a:lnTo>
                  <a:lnTo>
                    <a:pt x="1855" y="3648"/>
                  </a:lnTo>
                  <a:lnTo>
                    <a:pt x="1859" y="3646"/>
                  </a:lnTo>
                  <a:lnTo>
                    <a:pt x="1863" y="3641"/>
                  </a:lnTo>
                  <a:lnTo>
                    <a:pt x="1866" y="3638"/>
                  </a:lnTo>
                  <a:lnTo>
                    <a:pt x="1869" y="3635"/>
                  </a:lnTo>
                  <a:lnTo>
                    <a:pt x="1871" y="3631"/>
                  </a:lnTo>
                  <a:lnTo>
                    <a:pt x="1873" y="3618"/>
                  </a:lnTo>
                  <a:lnTo>
                    <a:pt x="1877" y="3617"/>
                  </a:lnTo>
                  <a:lnTo>
                    <a:pt x="1881" y="3615"/>
                  </a:lnTo>
                  <a:lnTo>
                    <a:pt x="1884" y="3613"/>
                  </a:lnTo>
                  <a:lnTo>
                    <a:pt x="1885" y="3611"/>
                  </a:lnTo>
                  <a:lnTo>
                    <a:pt x="1887" y="3609"/>
                  </a:lnTo>
                  <a:lnTo>
                    <a:pt x="1890" y="3608"/>
                  </a:lnTo>
                  <a:lnTo>
                    <a:pt x="1891" y="3607"/>
                  </a:lnTo>
                  <a:lnTo>
                    <a:pt x="1893" y="3605"/>
                  </a:lnTo>
                  <a:lnTo>
                    <a:pt x="1895" y="3602"/>
                  </a:lnTo>
                  <a:lnTo>
                    <a:pt x="1896" y="3599"/>
                  </a:lnTo>
                  <a:lnTo>
                    <a:pt x="1896" y="3595"/>
                  </a:lnTo>
                  <a:lnTo>
                    <a:pt x="1896" y="3591"/>
                  </a:lnTo>
                  <a:lnTo>
                    <a:pt x="1896" y="3576"/>
                  </a:lnTo>
                  <a:lnTo>
                    <a:pt x="1895" y="3572"/>
                  </a:lnTo>
                  <a:lnTo>
                    <a:pt x="1896" y="3569"/>
                  </a:lnTo>
                  <a:lnTo>
                    <a:pt x="1898" y="3567"/>
                  </a:lnTo>
                  <a:lnTo>
                    <a:pt x="1899" y="3564"/>
                  </a:lnTo>
                  <a:lnTo>
                    <a:pt x="1899" y="3561"/>
                  </a:lnTo>
                  <a:lnTo>
                    <a:pt x="1901" y="3559"/>
                  </a:lnTo>
                  <a:lnTo>
                    <a:pt x="1902" y="3558"/>
                  </a:lnTo>
                  <a:lnTo>
                    <a:pt x="1903" y="3557"/>
                  </a:lnTo>
                  <a:lnTo>
                    <a:pt x="1905" y="3556"/>
                  </a:lnTo>
                  <a:lnTo>
                    <a:pt x="1905" y="3555"/>
                  </a:lnTo>
                  <a:lnTo>
                    <a:pt x="1906" y="3553"/>
                  </a:lnTo>
                  <a:lnTo>
                    <a:pt x="1907" y="3551"/>
                  </a:lnTo>
                  <a:lnTo>
                    <a:pt x="1909" y="3548"/>
                  </a:lnTo>
                  <a:lnTo>
                    <a:pt x="1910" y="3547"/>
                  </a:lnTo>
                  <a:lnTo>
                    <a:pt x="1910" y="3543"/>
                  </a:lnTo>
                  <a:lnTo>
                    <a:pt x="1910" y="3540"/>
                  </a:lnTo>
                  <a:lnTo>
                    <a:pt x="1909" y="3538"/>
                  </a:lnTo>
                  <a:lnTo>
                    <a:pt x="1907" y="3536"/>
                  </a:lnTo>
                  <a:lnTo>
                    <a:pt x="1907" y="3534"/>
                  </a:lnTo>
                  <a:lnTo>
                    <a:pt x="1907" y="3531"/>
                  </a:lnTo>
                  <a:lnTo>
                    <a:pt x="1907" y="3531"/>
                  </a:lnTo>
                  <a:lnTo>
                    <a:pt x="1905" y="3531"/>
                  </a:lnTo>
                  <a:lnTo>
                    <a:pt x="1904" y="3529"/>
                  </a:lnTo>
                  <a:lnTo>
                    <a:pt x="1902" y="3527"/>
                  </a:lnTo>
                  <a:lnTo>
                    <a:pt x="1901" y="3524"/>
                  </a:lnTo>
                  <a:lnTo>
                    <a:pt x="1900" y="3524"/>
                  </a:lnTo>
                  <a:lnTo>
                    <a:pt x="1899" y="3523"/>
                  </a:lnTo>
                  <a:lnTo>
                    <a:pt x="1898" y="3522"/>
                  </a:lnTo>
                  <a:lnTo>
                    <a:pt x="1897" y="3522"/>
                  </a:lnTo>
                  <a:lnTo>
                    <a:pt x="1896" y="3520"/>
                  </a:lnTo>
                  <a:lnTo>
                    <a:pt x="1896" y="3519"/>
                  </a:lnTo>
                  <a:lnTo>
                    <a:pt x="1899" y="3518"/>
                  </a:lnTo>
                  <a:lnTo>
                    <a:pt x="1905" y="3519"/>
                  </a:lnTo>
                  <a:lnTo>
                    <a:pt x="1909" y="3519"/>
                  </a:lnTo>
                  <a:lnTo>
                    <a:pt x="1909" y="3520"/>
                  </a:lnTo>
                  <a:lnTo>
                    <a:pt x="1909" y="3522"/>
                  </a:lnTo>
                  <a:lnTo>
                    <a:pt x="1909" y="3523"/>
                  </a:lnTo>
                  <a:lnTo>
                    <a:pt x="1910" y="3524"/>
                  </a:lnTo>
                  <a:lnTo>
                    <a:pt x="1910" y="3527"/>
                  </a:lnTo>
                  <a:lnTo>
                    <a:pt x="1910" y="3529"/>
                  </a:lnTo>
                  <a:lnTo>
                    <a:pt x="1912" y="3530"/>
                  </a:lnTo>
                  <a:lnTo>
                    <a:pt x="1912" y="3530"/>
                  </a:lnTo>
                  <a:lnTo>
                    <a:pt x="1913" y="3531"/>
                  </a:lnTo>
                  <a:lnTo>
                    <a:pt x="1914" y="3532"/>
                  </a:lnTo>
                  <a:lnTo>
                    <a:pt x="1915" y="3533"/>
                  </a:lnTo>
                  <a:lnTo>
                    <a:pt x="1914" y="3534"/>
                  </a:lnTo>
                  <a:lnTo>
                    <a:pt x="1914" y="3534"/>
                  </a:lnTo>
                  <a:lnTo>
                    <a:pt x="1916" y="3534"/>
                  </a:lnTo>
                  <a:lnTo>
                    <a:pt x="1918" y="3533"/>
                  </a:lnTo>
                  <a:lnTo>
                    <a:pt x="1918" y="3532"/>
                  </a:lnTo>
                  <a:lnTo>
                    <a:pt x="1920" y="3532"/>
                  </a:lnTo>
                  <a:lnTo>
                    <a:pt x="1920" y="3533"/>
                  </a:lnTo>
                  <a:lnTo>
                    <a:pt x="1919" y="3533"/>
                  </a:lnTo>
                  <a:lnTo>
                    <a:pt x="1918" y="3534"/>
                  </a:lnTo>
                  <a:lnTo>
                    <a:pt x="1918" y="3536"/>
                  </a:lnTo>
                  <a:lnTo>
                    <a:pt x="1917" y="3537"/>
                  </a:lnTo>
                  <a:lnTo>
                    <a:pt x="1915" y="3541"/>
                  </a:lnTo>
                  <a:lnTo>
                    <a:pt x="1914" y="3541"/>
                  </a:lnTo>
                  <a:lnTo>
                    <a:pt x="1915" y="3541"/>
                  </a:lnTo>
                  <a:lnTo>
                    <a:pt x="1918" y="3539"/>
                  </a:lnTo>
                  <a:lnTo>
                    <a:pt x="1920" y="3539"/>
                  </a:lnTo>
                  <a:lnTo>
                    <a:pt x="1921" y="3540"/>
                  </a:lnTo>
                  <a:lnTo>
                    <a:pt x="1922" y="3541"/>
                  </a:lnTo>
                  <a:lnTo>
                    <a:pt x="1922" y="3541"/>
                  </a:lnTo>
                  <a:lnTo>
                    <a:pt x="1921" y="3544"/>
                  </a:lnTo>
                  <a:lnTo>
                    <a:pt x="1921" y="3547"/>
                  </a:lnTo>
                  <a:lnTo>
                    <a:pt x="1921" y="3548"/>
                  </a:lnTo>
                  <a:lnTo>
                    <a:pt x="1923" y="3545"/>
                  </a:lnTo>
                  <a:lnTo>
                    <a:pt x="1925" y="3544"/>
                  </a:lnTo>
                  <a:lnTo>
                    <a:pt x="1929" y="3543"/>
                  </a:lnTo>
                  <a:lnTo>
                    <a:pt x="1930" y="3543"/>
                  </a:lnTo>
                  <a:lnTo>
                    <a:pt x="1932" y="3547"/>
                  </a:lnTo>
                  <a:lnTo>
                    <a:pt x="1936" y="3550"/>
                  </a:lnTo>
                  <a:lnTo>
                    <a:pt x="1943" y="3553"/>
                  </a:lnTo>
                  <a:lnTo>
                    <a:pt x="1948" y="3553"/>
                  </a:lnTo>
                  <a:lnTo>
                    <a:pt x="1949" y="3552"/>
                  </a:lnTo>
                  <a:lnTo>
                    <a:pt x="1950" y="3550"/>
                  </a:lnTo>
                  <a:lnTo>
                    <a:pt x="1951" y="3546"/>
                  </a:lnTo>
                  <a:lnTo>
                    <a:pt x="1949" y="3544"/>
                  </a:lnTo>
                  <a:lnTo>
                    <a:pt x="1948" y="3542"/>
                  </a:lnTo>
                  <a:lnTo>
                    <a:pt x="1947" y="3541"/>
                  </a:lnTo>
                  <a:lnTo>
                    <a:pt x="1947" y="3539"/>
                  </a:lnTo>
                  <a:lnTo>
                    <a:pt x="1948" y="3538"/>
                  </a:lnTo>
                  <a:lnTo>
                    <a:pt x="1951" y="3537"/>
                  </a:lnTo>
                  <a:lnTo>
                    <a:pt x="1953" y="3537"/>
                  </a:lnTo>
                  <a:lnTo>
                    <a:pt x="1953" y="3537"/>
                  </a:lnTo>
                  <a:lnTo>
                    <a:pt x="1953" y="3539"/>
                  </a:lnTo>
                  <a:lnTo>
                    <a:pt x="1953" y="3539"/>
                  </a:lnTo>
                  <a:lnTo>
                    <a:pt x="1954" y="3539"/>
                  </a:lnTo>
                  <a:lnTo>
                    <a:pt x="1954" y="3539"/>
                  </a:lnTo>
                  <a:lnTo>
                    <a:pt x="1956" y="3541"/>
                  </a:lnTo>
                  <a:lnTo>
                    <a:pt x="1959" y="3541"/>
                  </a:lnTo>
                  <a:lnTo>
                    <a:pt x="1961" y="3541"/>
                  </a:lnTo>
                  <a:lnTo>
                    <a:pt x="1960" y="3540"/>
                  </a:lnTo>
                  <a:lnTo>
                    <a:pt x="1960" y="3539"/>
                  </a:lnTo>
                  <a:lnTo>
                    <a:pt x="1961" y="3537"/>
                  </a:lnTo>
                  <a:lnTo>
                    <a:pt x="1960" y="3536"/>
                  </a:lnTo>
                  <a:lnTo>
                    <a:pt x="1959" y="3537"/>
                  </a:lnTo>
                  <a:lnTo>
                    <a:pt x="1959" y="3538"/>
                  </a:lnTo>
                  <a:lnTo>
                    <a:pt x="1959" y="3539"/>
                  </a:lnTo>
                  <a:lnTo>
                    <a:pt x="1957" y="3539"/>
                  </a:lnTo>
                  <a:lnTo>
                    <a:pt x="1957" y="3537"/>
                  </a:lnTo>
                  <a:lnTo>
                    <a:pt x="1957" y="3536"/>
                  </a:lnTo>
                  <a:lnTo>
                    <a:pt x="1956" y="3533"/>
                  </a:lnTo>
                  <a:lnTo>
                    <a:pt x="1954" y="3533"/>
                  </a:lnTo>
                  <a:lnTo>
                    <a:pt x="1953" y="3532"/>
                  </a:lnTo>
                  <a:lnTo>
                    <a:pt x="1953" y="3531"/>
                  </a:lnTo>
                  <a:lnTo>
                    <a:pt x="1952" y="3529"/>
                  </a:lnTo>
                  <a:lnTo>
                    <a:pt x="1951" y="3529"/>
                  </a:lnTo>
                  <a:lnTo>
                    <a:pt x="1949" y="3527"/>
                  </a:lnTo>
                  <a:lnTo>
                    <a:pt x="1948" y="3526"/>
                  </a:lnTo>
                  <a:lnTo>
                    <a:pt x="1948" y="3524"/>
                  </a:lnTo>
                  <a:lnTo>
                    <a:pt x="1949" y="3524"/>
                  </a:lnTo>
                  <a:lnTo>
                    <a:pt x="1950" y="3523"/>
                  </a:lnTo>
                  <a:lnTo>
                    <a:pt x="1950" y="3523"/>
                  </a:lnTo>
                  <a:lnTo>
                    <a:pt x="1949" y="3522"/>
                  </a:lnTo>
                  <a:lnTo>
                    <a:pt x="1948" y="3521"/>
                  </a:lnTo>
                  <a:lnTo>
                    <a:pt x="1948" y="3522"/>
                  </a:lnTo>
                  <a:lnTo>
                    <a:pt x="1947" y="3522"/>
                  </a:lnTo>
                  <a:lnTo>
                    <a:pt x="1947" y="3520"/>
                  </a:lnTo>
                  <a:lnTo>
                    <a:pt x="1947" y="3518"/>
                  </a:lnTo>
                  <a:lnTo>
                    <a:pt x="1949" y="3517"/>
                  </a:lnTo>
                  <a:lnTo>
                    <a:pt x="1949" y="3515"/>
                  </a:lnTo>
                  <a:lnTo>
                    <a:pt x="1949" y="3514"/>
                  </a:lnTo>
                  <a:lnTo>
                    <a:pt x="1948" y="3512"/>
                  </a:lnTo>
                  <a:lnTo>
                    <a:pt x="1946" y="3512"/>
                  </a:lnTo>
                  <a:lnTo>
                    <a:pt x="1945" y="3512"/>
                  </a:lnTo>
                  <a:lnTo>
                    <a:pt x="1945" y="3513"/>
                  </a:lnTo>
                  <a:lnTo>
                    <a:pt x="1945" y="3515"/>
                  </a:lnTo>
                  <a:lnTo>
                    <a:pt x="1945" y="3515"/>
                  </a:lnTo>
                  <a:lnTo>
                    <a:pt x="1942" y="3514"/>
                  </a:lnTo>
                  <a:lnTo>
                    <a:pt x="1941" y="3513"/>
                  </a:lnTo>
                  <a:lnTo>
                    <a:pt x="1939" y="3512"/>
                  </a:lnTo>
                  <a:lnTo>
                    <a:pt x="1938" y="3510"/>
                  </a:lnTo>
                  <a:lnTo>
                    <a:pt x="1938" y="3508"/>
                  </a:lnTo>
                  <a:lnTo>
                    <a:pt x="1938" y="3505"/>
                  </a:lnTo>
                  <a:lnTo>
                    <a:pt x="1937" y="3503"/>
                  </a:lnTo>
                  <a:lnTo>
                    <a:pt x="1937" y="3502"/>
                  </a:lnTo>
                  <a:lnTo>
                    <a:pt x="1937" y="3503"/>
                  </a:lnTo>
                  <a:lnTo>
                    <a:pt x="1936" y="3504"/>
                  </a:lnTo>
                  <a:lnTo>
                    <a:pt x="1935" y="3505"/>
                  </a:lnTo>
                  <a:lnTo>
                    <a:pt x="1934" y="3504"/>
                  </a:lnTo>
                  <a:lnTo>
                    <a:pt x="1934" y="3502"/>
                  </a:lnTo>
                  <a:lnTo>
                    <a:pt x="1933" y="3501"/>
                  </a:lnTo>
                  <a:lnTo>
                    <a:pt x="1932" y="3500"/>
                  </a:lnTo>
                  <a:lnTo>
                    <a:pt x="1931" y="3498"/>
                  </a:lnTo>
                  <a:lnTo>
                    <a:pt x="1930" y="3496"/>
                  </a:lnTo>
                  <a:lnTo>
                    <a:pt x="1930" y="3496"/>
                  </a:lnTo>
                  <a:lnTo>
                    <a:pt x="1929" y="3495"/>
                  </a:lnTo>
                  <a:lnTo>
                    <a:pt x="1928" y="3494"/>
                  </a:lnTo>
                  <a:lnTo>
                    <a:pt x="1927" y="3492"/>
                  </a:lnTo>
                  <a:lnTo>
                    <a:pt x="1927" y="3490"/>
                  </a:lnTo>
                  <a:lnTo>
                    <a:pt x="1925" y="3489"/>
                  </a:lnTo>
                  <a:lnTo>
                    <a:pt x="1925" y="3488"/>
                  </a:lnTo>
                  <a:lnTo>
                    <a:pt x="1925" y="3487"/>
                  </a:lnTo>
                  <a:lnTo>
                    <a:pt x="1922" y="3487"/>
                  </a:lnTo>
                  <a:lnTo>
                    <a:pt x="1920" y="3487"/>
                  </a:lnTo>
                  <a:lnTo>
                    <a:pt x="1915" y="3488"/>
                  </a:lnTo>
                  <a:lnTo>
                    <a:pt x="1914" y="3487"/>
                  </a:lnTo>
                  <a:lnTo>
                    <a:pt x="1914" y="3485"/>
                  </a:lnTo>
                  <a:lnTo>
                    <a:pt x="1914" y="3484"/>
                  </a:lnTo>
                  <a:lnTo>
                    <a:pt x="1913" y="3484"/>
                  </a:lnTo>
                  <a:lnTo>
                    <a:pt x="1912" y="3485"/>
                  </a:lnTo>
                  <a:lnTo>
                    <a:pt x="1912" y="3485"/>
                  </a:lnTo>
                  <a:lnTo>
                    <a:pt x="1911" y="3486"/>
                  </a:lnTo>
                  <a:lnTo>
                    <a:pt x="1909" y="3486"/>
                  </a:lnTo>
                  <a:lnTo>
                    <a:pt x="1904" y="3485"/>
                  </a:lnTo>
                  <a:lnTo>
                    <a:pt x="1902" y="3485"/>
                  </a:lnTo>
                  <a:lnTo>
                    <a:pt x="1899" y="3487"/>
                  </a:lnTo>
                  <a:lnTo>
                    <a:pt x="1899" y="3486"/>
                  </a:lnTo>
                  <a:lnTo>
                    <a:pt x="1899" y="3485"/>
                  </a:lnTo>
                  <a:lnTo>
                    <a:pt x="1899" y="3484"/>
                  </a:lnTo>
                  <a:lnTo>
                    <a:pt x="1899" y="3484"/>
                  </a:lnTo>
                  <a:lnTo>
                    <a:pt x="1898" y="3484"/>
                  </a:lnTo>
                  <a:lnTo>
                    <a:pt x="1898" y="3483"/>
                  </a:lnTo>
                  <a:lnTo>
                    <a:pt x="1901" y="3482"/>
                  </a:lnTo>
                  <a:lnTo>
                    <a:pt x="1901" y="3481"/>
                  </a:lnTo>
                  <a:lnTo>
                    <a:pt x="1899" y="3479"/>
                  </a:lnTo>
                  <a:lnTo>
                    <a:pt x="1898" y="3480"/>
                  </a:lnTo>
                  <a:lnTo>
                    <a:pt x="1898" y="3481"/>
                  </a:lnTo>
                  <a:lnTo>
                    <a:pt x="1896" y="3481"/>
                  </a:lnTo>
                  <a:lnTo>
                    <a:pt x="1895" y="3482"/>
                  </a:lnTo>
                  <a:lnTo>
                    <a:pt x="1895" y="3482"/>
                  </a:lnTo>
                  <a:lnTo>
                    <a:pt x="1894" y="3482"/>
                  </a:lnTo>
                  <a:lnTo>
                    <a:pt x="1894" y="3482"/>
                  </a:lnTo>
                  <a:lnTo>
                    <a:pt x="1894" y="3480"/>
                  </a:lnTo>
                  <a:lnTo>
                    <a:pt x="1893" y="3480"/>
                  </a:lnTo>
                  <a:lnTo>
                    <a:pt x="1886" y="3479"/>
                  </a:lnTo>
                  <a:lnTo>
                    <a:pt x="1883" y="3479"/>
                  </a:lnTo>
                  <a:lnTo>
                    <a:pt x="1880" y="3479"/>
                  </a:lnTo>
                  <a:lnTo>
                    <a:pt x="1876" y="3478"/>
                  </a:lnTo>
                  <a:lnTo>
                    <a:pt x="1875" y="3476"/>
                  </a:lnTo>
                  <a:lnTo>
                    <a:pt x="1868" y="3477"/>
                  </a:lnTo>
                  <a:lnTo>
                    <a:pt x="1866" y="3477"/>
                  </a:lnTo>
                  <a:lnTo>
                    <a:pt x="1865" y="3477"/>
                  </a:lnTo>
                  <a:lnTo>
                    <a:pt x="1863" y="3476"/>
                  </a:lnTo>
                  <a:lnTo>
                    <a:pt x="1858" y="3476"/>
                  </a:lnTo>
                  <a:lnTo>
                    <a:pt x="1853" y="3477"/>
                  </a:lnTo>
                  <a:lnTo>
                    <a:pt x="1840" y="3474"/>
                  </a:lnTo>
                  <a:lnTo>
                    <a:pt x="1836" y="3473"/>
                  </a:lnTo>
                  <a:lnTo>
                    <a:pt x="1836" y="3472"/>
                  </a:lnTo>
                  <a:lnTo>
                    <a:pt x="1833" y="3471"/>
                  </a:lnTo>
                  <a:lnTo>
                    <a:pt x="1828" y="3471"/>
                  </a:lnTo>
                  <a:lnTo>
                    <a:pt x="1827" y="3471"/>
                  </a:lnTo>
                  <a:lnTo>
                    <a:pt x="1827" y="3470"/>
                  </a:lnTo>
                  <a:lnTo>
                    <a:pt x="1825" y="3469"/>
                  </a:lnTo>
                  <a:lnTo>
                    <a:pt x="1822" y="3469"/>
                  </a:lnTo>
                  <a:lnTo>
                    <a:pt x="1820" y="3468"/>
                  </a:lnTo>
                  <a:lnTo>
                    <a:pt x="1819" y="3467"/>
                  </a:lnTo>
                  <a:lnTo>
                    <a:pt x="1819" y="3465"/>
                  </a:lnTo>
                  <a:lnTo>
                    <a:pt x="1820" y="3464"/>
                  </a:lnTo>
                  <a:lnTo>
                    <a:pt x="1820" y="3461"/>
                  </a:lnTo>
                  <a:lnTo>
                    <a:pt x="1819" y="3460"/>
                  </a:lnTo>
                  <a:lnTo>
                    <a:pt x="1817" y="3459"/>
                  </a:lnTo>
                  <a:lnTo>
                    <a:pt x="1815" y="3459"/>
                  </a:lnTo>
                  <a:lnTo>
                    <a:pt x="1812" y="3460"/>
                  </a:lnTo>
                  <a:lnTo>
                    <a:pt x="1809" y="3461"/>
                  </a:lnTo>
                  <a:lnTo>
                    <a:pt x="1808" y="3461"/>
                  </a:lnTo>
                  <a:lnTo>
                    <a:pt x="1808" y="3462"/>
                  </a:lnTo>
                  <a:lnTo>
                    <a:pt x="1806" y="3463"/>
                  </a:lnTo>
                  <a:lnTo>
                    <a:pt x="1805" y="3460"/>
                  </a:lnTo>
                  <a:lnTo>
                    <a:pt x="1805" y="3459"/>
                  </a:lnTo>
                  <a:lnTo>
                    <a:pt x="1805" y="3457"/>
                  </a:lnTo>
                  <a:lnTo>
                    <a:pt x="1808" y="3454"/>
                  </a:lnTo>
                  <a:lnTo>
                    <a:pt x="1809" y="3452"/>
                  </a:lnTo>
                  <a:lnTo>
                    <a:pt x="1808" y="3451"/>
                  </a:lnTo>
                  <a:lnTo>
                    <a:pt x="1807" y="3451"/>
                  </a:lnTo>
                  <a:lnTo>
                    <a:pt x="1806" y="3452"/>
                  </a:lnTo>
                  <a:lnTo>
                    <a:pt x="1806" y="3453"/>
                  </a:lnTo>
                  <a:lnTo>
                    <a:pt x="1805" y="3453"/>
                  </a:lnTo>
                  <a:lnTo>
                    <a:pt x="1805" y="3451"/>
                  </a:lnTo>
                  <a:lnTo>
                    <a:pt x="1805" y="3448"/>
                  </a:lnTo>
                  <a:lnTo>
                    <a:pt x="1806" y="3446"/>
                  </a:lnTo>
                  <a:lnTo>
                    <a:pt x="1807" y="3446"/>
                  </a:lnTo>
                  <a:lnTo>
                    <a:pt x="1810" y="3446"/>
                  </a:lnTo>
                  <a:lnTo>
                    <a:pt x="1811" y="3446"/>
                  </a:lnTo>
                  <a:lnTo>
                    <a:pt x="1811" y="3444"/>
                  </a:lnTo>
                  <a:lnTo>
                    <a:pt x="1810" y="3443"/>
                  </a:lnTo>
                  <a:lnTo>
                    <a:pt x="1809" y="3442"/>
                  </a:lnTo>
                  <a:lnTo>
                    <a:pt x="1807" y="3442"/>
                  </a:lnTo>
                  <a:lnTo>
                    <a:pt x="1805" y="3442"/>
                  </a:lnTo>
                  <a:lnTo>
                    <a:pt x="1804" y="3442"/>
                  </a:lnTo>
                  <a:lnTo>
                    <a:pt x="1803" y="3443"/>
                  </a:lnTo>
                  <a:lnTo>
                    <a:pt x="1803" y="3442"/>
                  </a:lnTo>
                  <a:lnTo>
                    <a:pt x="1801" y="3441"/>
                  </a:lnTo>
                  <a:lnTo>
                    <a:pt x="1799" y="3440"/>
                  </a:lnTo>
                  <a:lnTo>
                    <a:pt x="1798" y="3438"/>
                  </a:lnTo>
                  <a:lnTo>
                    <a:pt x="1798" y="3437"/>
                  </a:lnTo>
                  <a:lnTo>
                    <a:pt x="1800" y="3433"/>
                  </a:lnTo>
                  <a:lnTo>
                    <a:pt x="1800" y="3432"/>
                  </a:lnTo>
                  <a:lnTo>
                    <a:pt x="1801" y="3430"/>
                  </a:lnTo>
                  <a:lnTo>
                    <a:pt x="1803" y="3426"/>
                  </a:lnTo>
                  <a:lnTo>
                    <a:pt x="1803" y="3424"/>
                  </a:lnTo>
                  <a:lnTo>
                    <a:pt x="1803" y="3422"/>
                  </a:lnTo>
                  <a:lnTo>
                    <a:pt x="1802" y="3421"/>
                  </a:lnTo>
                  <a:lnTo>
                    <a:pt x="1801" y="3421"/>
                  </a:lnTo>
                  <a:lnTo>
                    <a:pt x="1800" y="3421"/>
                  </a:lnTo>
                  <a:lnTo>
                    <a:pt x="1800" y="3419"/>
                  </a:lnTo>
                  <a:lnTo>
                    <a:pt x="1798" y="3417"/>
                  </a:lnTo>
                  <a:lnTo>
                    <a:pt x="1795" y="3415"/>
                  </a:lnTo>
                  <a:lnTo>
                    <a:pt x="1793" y="3413"/>
                  </a:lnTo>
                  <a:lnTo>
                    <a:pt x="1790" y="3411"/>
                  </a:lnTo>
                  <a:lnTo>
                    <a:pt x="1790" y="3408"/>
                  </a:lnTo>
                  <a:lnTo>
                    <a:pt x="1791" y="3407"/>
                  </a:lnTo>
                  <a:lnTo>
                    <a:pt x="1792" y="3406"/>
                  </a:lnTo>
                  <a:lnTo>
                    <a:pt x="1791" y="3405"/>
                  </a:lnTo>
                  <a:lnTo>
                    <a:pt x="1792" y="3403"/>
                  </a:lnTo>
                  <a:lnTo>
                    <a:pt x="1793" y="3401"/>
                  </a:lnTo>
                  <a:lnTo>
                    <a:pt x="1793" y="3400"/>
                  </a:lnTo>
                  <a:lnTo>
                    <a:pt x="1794" y="3399"/>
                  </a:lnTo>
                  <a:lnTo>
                    <a:pt x="1795" y="3396"/>
                  </a:lnTo>
                  <a:lnTo>
                    <a:pt x="1795" y="3395"/>
                  </a:lnTo>
                  <a:lnTo>
                    <a:pt x="1795" y="3394"/>
                  </a:lnTo>
                  <a:lnTo>
                    <a:pt x="1792" y="3393"/>
                  </a:lnTo>
                  <a:lnTo>
                    <a:pt x="1785" y="3394"/>
                  </a:lnTo>
                  <a:lnTo>
                    <a:pt x="1780" y="3394"/>
                  </a:lnTo>
                  <a:lnTo>
                    <a:pt x="1776" y="3394"/>
                  </a:lnTo>
                  <a:lnTo>
                    <a:pt x="1771" y="3394"/>
                  </a:lnTo>
                  <a:lnTo>
                    <a:pt x="1766" y="3393"/>
                  </a:lnTo>
                  <a:lnTo>
                    <a:pt x="1761" y="3390"/>
                  </a:lnTo>
                  <a:lnTo>
                    <a:pt x="1758" y="3386"/>
                  </a:lnTo>
                  <a:lnTo>
                    <a:pt x="1755" y="3381"/>
                  </a:lnTo>
                  <a:lnTo>
                    <a:pt x="1754" y="3377"/>
                  </a:lnTo>
                  <a:lnTo>
                    <a:pt x="1753" y="3373"/>
                  </a:lnTo>
                  <a:lnTo>
                    <a:pt x="1753" y="3372"/>
                  </a:lnTo>
                  <a:lnTo>
                    <a:pt x="1752" y="3371"/>
                  </a:lnTo>
                  <a:lnTo>
                    <a:pt x="1751" y="3369"/>
                  </a:lnTo>
                  <a:lnTo>
                    <a:pt x="1750" y="3365"/>
                  </a:lnTo>
                  <a:lnTo>
                    <a:pt x="1749" y="3363"/>
                  </a:lnTo>
                  <a:lnTo>
                    <a:pt x="1748" y="3362"/>
                  </a:lnTo>
                  <a:lnTo>
                    <a:pt x="1748" y="3361"/>
                  </a:lnTo>
                  <a:lnTo>
                    <a:pt x="1747" y="3358"/>
                  </a:lnTo>
                  <a:lnTo>
                    <a:pt x="1747" y="3357"/>
                  </a:lnTo>
                  <a:lnTo>
                    <a:pt x="1746" y="3356"/>
                  </a:lnTo>
                  <a:lnTo>
                    <a:pt x="1745" y="3355"/>
                  </a:lnTo>
                  <a:lnTo>
                    <a:pt x="1744" y="3355"/>
                  </a:lnTo>
                  <a:lnTo>
                    <a:pt x="1740" y="3355"/>
                  </a:lnTo>
                  <a:lnTo>
                    <a:pt x="1738" y="3354"/>
                  </a:lnTo>
                  <a:lnTo>
                    <a:pt x="1738" y="3353"/>
                  </a:lnTo>
                  <a:lnTo>
                    <a:pt x="1737" y="3353"/>
                  </a:lnTo>
                  <a:lnTo>
                    <a:pt x="1735" y="3353"/>
                  </a:lnTo>
                  <a:lnTo>
                    <a:pt x="1732" y="3355"/>
                  </a:lnTo>
                  <a:lnTo>
                    <a:pt x="1730" y="3355"/>
                  </a:lnTo>
                  <a:lnTo>
                    <a:pt x="1726" y="3353"/>
                  </a:lnTo>
                  <a:lnTo>
                    <a:pt x="1724" y="3354"/>
                  </a:lnTo>
                  <a:lnTo>
                    <a:pt x="1720" y="3354"/>
                  </a:lnTo>
                  <a:lnTo>
                    <a:pt x="1717" y="3353"/>
                  </a:lnTo>
                  <a:lnTo>
                    <a:pt x="1713" y="3351"/>
                  </a:lnTo>
                  <a:lnTo>
                    <a:pt x="1712" y="3351"/>
                  </a:lnTo>
                  <a:lnTo>
                    <a:pt x="1710" y="3351"/>
                  </a:lnTo>
                  <a:lnTo>
                    <a:pt x="1709" y="3351"/>
                  </a:lnTo>
                  <a:lnTo>
                    <a:pt x="1709" y="3350"/>
                  </a:lnTo>
                  <a:lnTo>
                    <a:pt x="1708" y="3349"/>
                  </a:lnTo>
                  <a:lnTo>
                    <a:pt x="1705" y="3349"/>
                  </a:lnTo>
                  <a:lnTo>
                    <a:pt x="1702" y="3347"/>
                  </a:lnTo>
                  <a:lnTo>
                    <a:pt x="1696" y="3345"/>
                  </a:lnTo>
                  <a:lnTo>
                    <a:pt x="1694" y="3344"/>
                  </a:lnTo>
                  <a:lnTo>
                    <a:pt x="1693" y="3344"/>
                  </a:lnTo>
                  <a:lnTo>
                    <a:pt x="1691" y="3344"/>
                  </a:lnTo>
                  <a:lnTo>
                    <a:pt x="1690" y="3344"/>
                  </a:lnTo>
                  <a:lnTo>
                    <a:pt x="1688" y="3344"/>
                  </a:lnTo>
                  <a:lnTo>
                    <a:pt x="1686" y="3344"/>
                  </a:lnTo>
                  <a:lnTo>
                    <a:pt x="1686" y="3345"/>
                  </a:lnTo>
                  <a:lnTo>
                    <a:pt x="1686" y="3346"/>
                  </a:lnTo>
                  <a:lnTo>
                    <a:pt x="1686" y="3347"/>
                  </a:lnTo>
                  <a:lnTo>
                    <a:pt x="1688" y="3350"/>
                  </a:lnTo>
                  <a:lnTo>
                    <a:pt x="1690" y="3352"/>
                  </a:lnTo>
                  <a:lnTo>
                    <a:pt x="1691" y="3354"/>
                  </a:lnTo>
                  <a:lnTo>
                    <a:pt x="1691" y="3356"/>
                  </a:lnTo>
                  <a:lnTo>
                    <a:pt x="1690" y="3359"/>
                  </a:lnTo>
                  <a:lnTo>
                    <a:pt x="1687" y="3363"/>
                  </a:lnTo>
                  <a:lnTo>
                    <a:pt x="1686" y="3363"/>
                  </a:lnTo>
                  <a:lnTo>
                    <a:pt x="1684" y="3364"/>
                  </a:lnTo>
                  <a:lnTo>
                    <a:pt x="1683" y="3364"/>
                  </a:lnTo>
                  <a:lnTo>
                    <a:pt x="1682" y="3365"/>
                  </a:lnTo>
                  <a:lnTo>
                    <a:pt x="1681" y="3364"/>
                  </a:lnTo>
                  <a:lnTo>
                    <a:pt x="1680" y="3364"/>
                  </a:lnTo>
                  <a:lnTo>
                    <a:pt x="1679" y="3366"/>
                  </a:lnTo>
                  <a:lnTo>
                    <a:pt x="1679" y="3368"/>
                  </a:lnTo>
                  <a:lnTo>
                    <a:pt x="1679" y="3368"/>
                  </a:lnTo>
                  <a:lnTo>
                    <a:pt x="1679" y="3369"/>
                  </a:lnTo>
                  <a:lnTo>
                    <a:pt x="1678" y="3370"/>
                  </a:lnTo>
                  <a:lnTo>
                    <a:pt x="1677" y="3370"/>
                  </a:lnTo>
                  <a:lnTo>
                    <a:pt x="1677" y="3369"/>
                  </a:lnTo>
                  <a:lnTo>
                    <a:pt x="1676" y="3368"/>
                  </a:lnTo>
                  <a:lnTo>
                    <a:pt x="1677" y="3366"/>
                  </a:lnTo>
                  <a:lnTo>
                    <a:pt x="1682" y="3360"/>
                  </a:lnTo>
                  <a:lnTo>
                    <a:pt x="1684" y="3358"/>
                  </a:lnTo>
                  <a:lnTo>
                    <a:pt x="1684" y="3356"/>
                  </a:lnTo>
                  <a:lnTo>
                    <a:pt x="1684" y="3354"/>
                  </a:lnTo>
                  <a:lnTo>
                    <a:pt x="1684" y="3352"/>
                  </a:lnTo>
                  <a:lnTo>
                    <a:pt x="1682" y="3351"/>
                  </a:lnTo>
                  <a:lnTo>
                    <a:pt x="1680" y="3351"/>
                  </a:lnTo>
                  <a:lnTo>
                    <a:pt x="1679" y="3351"/>
                  </a:lnTo>
                  <a:lnTo>
                    <a:pt x="1678" y="3354"/>
                  </a:lnTo>
                  <a:lnTo>
                    <a:pt x="1678" y="3355"/>
                  </a:lnTo>
                  <a:lnTo>
                    <a:pt x="1677" y="3359"/>
                  </a:lnTo>
                  <a:lnTo>
                    <a:pt x="1678" y="3360"/>
                  </a:lnTo>
                  <a:lnTo>
                    <a:pt x="1677" y="3361"/>
                  </a:lnTo>
                  <a:lnTo>
                    <a:pt x="1675" y="3361"/>
                  </a:lnTo>
                  <a:lnTo>
                    <a:pt x="1675" y="3363"/>
                  </a:lnTo>
                  <a:lnTo>
                    <a:pt x="1674" y="3366"/>
                  </a:lnTo>
                  <a:lnTo>
                    <a:pt x="1674" y="3367"/>
                  </a:lnTo>
                  <a:lnTo>
                    <a:pt x="1673" y="3367"/>
                  </a:lnTo>
                  <a:lnTo>
                    <a:pt x="1672" y="3369"/>
                  </a:lnTo>
                  <a:lnTo>
                    <a:pt x="1672" y="3372"/>
                  </a:lnTo>
                  <a:lnTo>
                    <a:pt x="1671" y="3373"/>
                  </a:lnTo>
                  <a:lnTo>
                    <a:pt x="1669" y="3374"/>
                  </a:lnTo>
                  <a:lnTo>
                    <a:pt x="1666" y="3375"/>
                  </a:lnTo>
                  <a:lnTo>
                    <a:pt x="1665" y="3375"/>
                  </a:lnTo>
                  <a:lnTo>
                    <a:pt x="1665" y="3374"/>
                  </a:lnTo>
                  <a:lnTo>
                    <a:pt x="1666" y="3374"/>
                  </a:lnTo>
                  <a:lnTo>
                    <a:pt x="1666" y="3373"/>
                  </a:lnTo>
                  <a:lnTo>
                    <a:pt x="1669" y="3368"/>
                  </a:lnTo>
                  <a:lnTo>
                    <a:pt x="1670" y="3364"/>
                  </a:lnTo>
                  <a:lnTo>
                    <a:pt x="1670" y="3364"/>
                  </a:lnTo>
                  <a:lnTo>
                    <a:pt x="1660" y="3368"/>
                  </a:lnTo>
                  <a:lnTo>
                    <a:pt x="1657" y="3370"/>
                  </a:lnTo>
                  <a:lnTo>
                    <a:pt x="1655" y="3372"/>
                  </a:lnTo>
                  <a:lnTo>
                    <a:pt x="1655" y="3373"/>
                  </a:lnTo>
                  <a:lnTo>
                    <a:pt x="1656" y="3375"/>
                  </a:lnTo>
                  <a:lnTo>
                    <a:pt x="1655" y="3377"/>
                  </a:lnTo>
                  <a:lnTo>
                    <a:pt x="1655" y="3378"/>
                  </a:lnTo>
                  <a:lnTo>
                    <a:pt x="1654" y="3381"/>
                  </a:lnTo>
                  <a:lnTo>
                    <a:pt x="1653" y="3384"/>
                  </a:lnTo>
                  <a:lnTo>
                    <a:pt x="1652" y="3386"/>
                  </a:lnTo>
                  <a:lnTo>
                    <a:pt x="1649" y="3387"/>
                  </a:lnTo>
                  <a:lnTo>
                    <a:pt x="1649" y="3387"/>
                  </a:lnTo>
                  <a:lnTo>
                    <a:pt x="1645" y="3391"/>
                  </a:lnTo>
                  <a:lnTo>
                    <a:pt x="1644" y="3391"/>
                  </a:lnTo>
                  <a:lnTo>
                    <a:pt x="1638" y="3391"/>
                  </a:lnTo>
                  <a:lnTo>
                    <a:pt x="1634" y="3392"/>
                  </a:lnTo>
                  <a:lnTo>
                    <a:pt x="1631" y="3391"/>
                  </a:lnTo>
                  <a:lnTo>
                    <a:pt x="1630" y="3388"/>
                  </a:lnTo>
                  <a:lnTo>
                    <a:pt x="1628" y="3386"/>
                  </a:lnTo>
                  <a:lnTo>
                    <a:pt x="1621" y="3387"/>
                  </a:lnTo>
                  <a:lnTo>
                    <a:pt x="1611" y="3386"/>
                  </a:lnTo>
                  <a:lnTo>
                    <a:pt x="1607" y="3386"/>
                  </a:lnTo>
                  <a:lnTo>
                    <a:pt x="1605" y="3385"/>
                  </a:lnTo>
                  <a:lnTo>
                    <a:pt x="1604" y="3382"/>
                  </a:lnTo>
                  <a:lnTo>
                    <a:pt x="1602" y="3381"/>
                  </a:lnTo>
                  <a:lnTo>
                    <a:pt x="1597" y="3382"/>
                  </a:lnTo>
                  <a:lnTo>
                    <a:pt x="1592" y="3386"/>
                  </a:lnTo>
                  <a:lnTo>
                    <a:pt x="1586" y="3389"/>
                  </a:lnTo>
                  <a:lnTo>
                    <a:pt x="1582" y="3389"/>
                  </a:lnTo>
                  <a:lnTo>
                    <a:pt x="1578" y="3386"/>
                  </a:lnTo>
                  <a:lnTo>
                    <a:pt x="1571" y="3382"/>
                  </a:lnTo>
                  <a:lnTo>
                    <a:pt x="1567" y="3377"/>
                  </a:lnTo>
                  <a:lnTo>
                    <a:pt x="1561" y="3375"/>
                  </a:lnTo>
                  <a:lnTo>
                    <a:pt x="1558" y="3376"/>
                  </a:lnTo>
                  <a:lnTo>
                    <a:pt x="1556" y="3379"/>
                  </a:lnTo>
                  <a:lnTo>
                    <a:pt x="1554" y="3379"/>
                  </a:lnTo>
                  <a:lnTo>
                    <a:pt x="1552" y="3374"/>
                  </a:lnTo>
                  <a:lnTo>
                    <a:pt x="1551" y="3370"/>
                  </a:lnTo>
                  <a:lnTo>
                    <a:pt x="1548" y="3369"/>
                  </a:lnTo>
                  <a:lnTo>
                    <a:pt x="1543" y="3366"/>
                  </a:lnTo>
                  <a:lnTo>
                    <a:pt x="1540" y="3364"/>
                  </a:lnTo>
                  <a:lnTo>
                    <a:pt x="1535" y="3362"/>
                  </a:lnTo>
                  <a:lnTo>
                    <a:pt x="1533" y="3362"/>
                  </a:lnTo>
                  <a:lnTo>
                    <a:pt x="1530" y="3361"/>
                  </a:lnTo>
                  <a:lnTo>
                    <a:pt x="1526" y="3361"/>
                  </a:lnTo>
                  <a:lnTo>
                    <a:pt x="1523" y="3362"/>
                  </a:lnTo>
                  <a:lnTo>
                    <a:pt x="1523" y="3362"/>
                  </a:lnTo>
                  <a:lnTo>
                    <a:pt x="1523" y="3362"/>
                  </a:lnTo>
                  <a:lnTo>
                    <a:pt x="1523" y="3362"/>
                  </a:lnTo>
                  <a:lnTo>
                    <a:pt x="1520" y="3364"/>
                  </a:lnTo>
                  <a:lnTo>
                    <a:pt x="1517" y="3366"/>
                  </a:lnTo>
                  <a:lnTo>
                    <a:pt x="1512" y="3366"/>
                  </a:lnTo>
                  <a:lnTo>
                    <a:pt x="1509" y="3365"/>
                  </a:lnTo>
                  <a:lnTo>
                    <a:pt x="1507" y="3363"/>
                  </a:lnTo>
                  <a:lnTo>
                    <a:pt x="1501" y="3360"/>
                  </a:lnTo>
                  <a:lnTo>
                    <a:pt x="1490" y="3358"/>
                  </a:lnTo>
                  <a:lnTo>
                    <a:pt x="1483" y="3356"/>
                  </a:lnTo>
                  <a:lnTo>
                    <a:pt x="1481" y="3355"/>
                  </a:lnTo>
                  <a:lnTo>
                    <a:pt x="1480" y="3353"/>
                  </a:lnTo>
                  <a:lnTo>
                    <a:pt x="1480" y="3350"/>
                  </a:lnTo>
                  <a:lnTo>
                    <a:pt x="1480" y="3350"/>
                  </a:lnTo>
                  <a:lnTo>
                    <a:pt x="1477" y="3343"/>
                  </a:lnTo>
                  <a:lnTo>
                    <a:pt x="1476" y="3338"/>
                  </a:lnTo>
                  <a:lnTo>
                    <a:pt x="1476" y="3331"/>
                  </a:lnTo>
                  <a:lnTo>
                    <a:pt x="1476" y="3328"/>
                  </a:lnTo>
                  <a:lnTo>
                    <a:pt x="1475" y="3328"/>
                  </a:lnTo>
                  <a:lnTo>
                    <a:pt x="1473" y="3327"/>
                  </a:lnTo>
                  <a:lnTo>
                    <a:pt x="1466" y="3325"/>
                  </a:lnTo>
                  <a:lnTo>
                    <a:pt x="1466" y="3333"/>
                  </a:lnTo>
                  <a:lnTo>
                    <a:pt x="1466" y="3344"/>
                  </a:lnTo>
                  <a:lnTo>
                    <a:pt x="1458" y="3344"/>
                  </a:lnTo>
                  <a:lnTo>
                    <a:pt x="1444" y="3344"/>
                  </a:lnTo>
                  <a:lnTo>
                    <a:pt x="1431" y="3344"/>
                  </a:lnTo>
                  <a:lnTo>
                    <a:pt x="1417" y="3344"/>
                  </a:lnTo>
                  <a:lnTo>
                    <a:pt x="1403" y="3344"/>
                  </a:lnTo>
                  <a:lnTo>
                    <a:pt x="1390" y="3344"/>
                  </a:lnTo>
                  <a:lnTo>
                    <a:pt x="1376" y="3344"/>
                  </a:lnTo>
                  <a:lnTo>
                    <a:pt x="1363" y="3344"/>
                  </a:lnTo>
                  <a:lnTo>
                    <a:pt x="1349" y="3344"/>
                  </a:lnTo>
                  <a:lnTo>
                    <a:pt x="1335" y="3344"/>
                  </a:lnTo>
                  <a:lnTo>
                    <a:pt x="1322" y="3344"/>
                  </a:lnTo>
                  <a:lnTo>
                    <a:pt x="1308" y="3344"/>
                  </a:lnTo>
                  <a:lnTo>
                    <a:pt x="1295" y="3344"/>
                  </a:lnTo>
                  <a:lnTo>
                    <a:pt x="1281" y="3344"/>
                  </a:lnTo>
                  <a:lnTo>
                    <a:pt x="1267" y="3344"/>
                  </a:lnTo>
                  <a:lnTo>
                    <a:pt x="1254" y="3344"/>
                  </a:lnTo>
                  <a:lnTo>
                    <a:pt x="1240" y="3344"/>
                  </a:lnTo>
                  <a:lnTo>
                    <a:pt x="1227" y="3344"/>
                  </a:lnTo>
                  <a:lnTo>
                    <a:pt x="1213" y="3344"/>
                  </a:lnTo>
                  <a:lnTo>
                    <a:pt x="1199" y="3344"/>
                  </a:lnTo>
                  <a:lnTo>
                    <a:pt x="1186" y="3344"/>
                  </a:lnTo>
                  <a:lnTo>
                    <a:pt x="1172" y="3344"/>
                  </a:lnTo>
                  <a:lnTo>
                    <a:pt x="1158" y="3344"/>
                  </a:lnTo>
                  <a:lnTo>
                    <a:pt x="1145" y="3344"/>
                  </a:lnTo>
                  <a:lnTo>
                    <a:pt x="1131" y="3344"/>
                  </a:lnTo>
                  <a:lnTo>
                    <a:pt x="1117" y="3344"/>
                  </a:lnTo>
                  <a:lnTo>
                    <a:pt x="1104" y="3344"/>
                  </a:lnTo>
                  <a:lnTo>
                    <a:pt x="1090" y="3344"/>
                  </a:lnTo>
                  <a:lnTo>
                    <a:pt x="1076" y="3344"/>
                  </a:lnTo>
                  <a:lnTo>
                    <a:pt x="1063" y="3344"/>
                  </a:lnTo>
                  <a:lnTo>
                    <a:pt x="1049" y="3344"/>
                  </a:lnTo>
                  <a:lnTo>
                    <a:pt x="1035" y="3344"/>
                  </a:lnTo>
                  <a:lnTo>
                    <a:pt x="1022" y="3344"/>
                  </a:lnTo>
                  <a:lnTo>
                    <a:pt x="1008" y="3344"/>
                  </a:lnTo>
                  <a:lnTo>
                    <a:pt x="995" y="3344"/>
                  </a:lnTo>
                  <a:lnTo>
                    <a:pt x="981" y="3344"/>
                  </a:lnTo>
                  <a:lnTo>
                    <a:pt x="967" y="3344"/>
                  </a:lnTo>
                  <a:lnTo>
                    <a:pt x="954" y="3344"/>
                  </a:lnTo>
                  <a:lnTo>
                    <a:pt x="940" y="3344"/>
                  </a:lnTo>
                  <a:lnTo>
                    <a:pt x="926" y="3344"/>
                  </a:lnTo>
                  <a:lnTo>
                    <a:pt x="913" y="3344"/>
                  </a:lnTo>
                  <a:lnTo>
                    <a:pt x="899" y="3344"/>
                  </a:lnTo>
                  <a:lnTo>
                    <a:pt x="886" y="3344"/>
                  </a:lnTo>
                  <a:lnTo>
                    <a:pt x="872" y="3344"/>
                  </a:lnTo>
                  <a:lnTo>
                    <a:pt x="858" y="3344"/>
                  </a:lnTo>
                  <a:lnTo>
                    <a:pt x="845" y="3344"/>
                  </a:lnTo>
                  <a:lnTo>
                    <a:pt x="831" y="3344"/>
                  </a:lnTo>
                  <a:lnTo>
                    <a:pt x="818" y="3344"/>
                  </a:lnTo>
                  <a:lnTo>
                    <a:pt x="803" y="3344"/>
                  </a:lnTo>
                  <a:lnTo>
                    <a:pt x="790" y="3344"/>
                  </a:lnTo>
                  <a:lnTo>
                    <a:pt x="777" y="3344"/>
                  </a:lnTo>
                  <a:lnTo>
                    <a:pt x="763" y="3344"/>
                  </a:lnTo>
                  <a:lnTo>
                    <a:pt x="749" y="3344"/>
                  </a:lnTo>
                  <a:lnTo>
                    <a:pt x="736" y="3344"/>
                  </a:lnTo>
                  <a:lnTo>
                    <a:pt x="722" y="3344"/>
                  </a:lnTo>
                  <a:lnTo>
                    <a:pt x="708" y="3344"/>
                  </a:lnTo>
                  <a:lnTo>
                    <a:pt x="695" y="3344"/>
                  </a:lnTo>
                  <a:lnTo>
                    <a:pt x="681" y="3344"/>
                  </a:lnTo>
                  <a:lnTo>
                    <a:pt x="667" y="3344"/>
                  </a:lnTo>
                  <a:lnTo>
                    <a:pt x="654" y="3344"/>
                  </a:lnTo>
                  <a:lnTo>
                    <a:pt x="640" y="3344"/>
                  </a:lnTo>
                  <a:lnTo>
                    <a:pt x="627" y="3344"/>
                  </a:lnTo>
                  <a:lnTo>
                    <a:pt x="613" y="3344"/>
                  </a:lnTo>
                  <a:lnTo>
                    <a:pt x="599" y="3344"/>
                  </a:lnTo>
                  <a:lnTo>
                    <a:pt x="586" y="3344"/>
                  </a:lnTo>
                  <a:lnTo>
                    <a:pt x="582" y="3344"/>
                  </a:lnTo>
                  <a:lnTo>
                    <a:pt x="581" y="3342"/>
                  </a:lnTo>
                  <a:lnTo>
                    <a:pt x="578" y="3340"/>
                  </a:lnTo>
                  <a:lnTo>
                    <a:pt x="577" y="3340"/>
                  </a:lnTo>
                  <a:lnTo>
                    <a:pt x="575" y="3340"/>
                  </a:lnTo>
                  <a:lnTo>
                    <a:pt x="575" y="3342"/>
                  </a:lnTo>
                  <a:lnTo>
                    <a:pt x="574" y="3344"/>
                  </a:lnTo>
                  <a:lnTo>
                    <a:pt x="573" y="3344"/>
                  </a:lnTo>
                  <a:lnTo>
                    <a:pt x="573" y="3344"/>
                  </a:lnTo>
                  <a:lnTo>
                    <a:pt x="573" y="3344"/>
                  </a:lnTo>
                  <a:lnTo>
                    <a:pt x="572" y="3340"/>
                  </a:lnTo>
                  <a:lnTo>
                    <a:pt x="572" y="3339"/>
                  </a:lnTo>
                  <a:lnTo>
                    <a:pt x="573" y="3338"/>
                  </a:lnTo>
                  <a:lnTo>
                    <a:pt x="573" y="3337"/>
                  </a:lnTo>
                  <a:lnTo>
                    <a:pt x="571" y="3338"/>
                  </a:lnTo>
                  <a:lnTo>
                    <a:pt x="570" y="3337"/>
                  </a:lnTo>
                  <a:lnTo>
                    <a:pt x="569" y="3336"/>
                  </a:lnTo>
                  <a:lnTo>
                    <a:pt x="569" y="3333"/>
                  </a:lnTo>
                  <a:lnTo>
                    <a:pt x="568" y="3331"/>
                  </a:lnTo>
                  <a:lnTo>
                    <a:pt x="570" y="3329"/>
                  </a:lnTo>
                  <a:lnTo>
                    <a:pt x="573" y="3329"/>
                  </a:lnTo>
                  <a:lnTo>
                    <a:pt x="577" y="3329"/>
                  </a:lnTo>
                  <a:lnTo>
                    <a:pt x="578" y="3328"/>
                  </a:lnTo>
                  <a:lnTo>
                    <a:pt x="580" y="3324"/>
                  </a:lnTo>
                  <a:lnTo>
                    <a:pt x="577" y="3327"/>
                  </a:lnTo>
                  <a:lnTo>
                    <a:pt x="575" y="3328"/>
                  </a:lnTo>
                  <a:lnTo>
                    <a:pt x="570" y="3327"/>
                  </a:lnTo>
                  <a:lnTo>
                    <a:pt x="567" y="3327"/>
                  </a:lnTo>
                  <a:lnTo>
                    <a:pt x="566" y="3326"/>
                  </a:lnTo>
                  <a:lnTo>
                    <a:pt x="566" y="3325"/>
                  </a:lnTo>
                  <a:lnTo>
                    <a:pt x="567" y="3324"/>
                  </a:lnTo>
                  <a:lnTo>
                    <a:pt x="567" y="3322"/>
                  </a:lnTo>
                  <a:lnTo>
                    <a:pt x="569" y="3314"/>
                  </a:lnTo>
                  <a:lnTo>
                    <a:pt x="569" y="3312"/>
                  </a:lnTo>
                  <a:lnTo>
                    <a:pt x="570" y="3311"/>
                  </a:lnTo>
                  <a:lnTo>
                    <a:pt x="569" y="3310"/>
                  </a:lnTo>
                  <a:lnTo>
                    <a:pt x="565" y="3315"/>
                  </a:lnTo>
                  <a:lnTo>
                    <a:pt x="565" y="3317"/>
                  </a:lnTo>
                  <a:lnTo>
                    <a:pt x="565" y="3318"/>
                  </a:lnTo>
                  <a:lnTo>
                    <a:pt x="565" y="3321"/>
                  </a:lnTo>
                  <a:lnTo>
                    <a:pt x="562" y="3322"/>
                  </a:lnTo>
                  <a:lnTo>
                    <a:pt x="561" y="3322"/>
                  </a:lnTo>
                  <a:lnTo>
                    <a:pt x="559" y="3324"/>
                  </a:lnTo>
                  <a:lnTo>
                    <a:pt x="559" y="3324"/>
                  </a:lnTo>
                  <a:lnTo>
                    <a:pt x="548" y="3320"/>
                  </a:lnTo>
                  <a:lnTo>
                    <a:pt x="547" y="3319"/>
                  </a:lnTo>
                  <a:lnTo>
                    <a:pt x="545" y="3317"/>
                  </a:lnTo>
                  <a:lnTo>
                    <a:pt x="542" y="3314"/>
                  </a:lnTo>
                  <a:lnTo>
                    <a:pt x="542" y="3311"/>
                  </a:lnTo>
                  <a:lnTo>
                    <a:pt x="543" y="3309"/>
                  </a:lnTo>
                  <a:lnTo>
                    <a:pt x="543" y="3308"/>
                  </a:lnTo>
                  <a:lnTo>
                    <a:pt x="545" y="3308"/>
                  </a:lnTo>
                  <a:lnTo>
                    <a:pt x="546" y="3308"/>
                  </a:lnTo>
                  <a:lnTo>
                    <a:pt x="548" y="3312"/>
                  </a:lnTo>
                  <a:lnTo>
                    <a:pt x="550" y="3315"/>
                  </a:lnTo>
                  <a:lnTo>
                    <a:pt x="552" y="3314"/>
                  </a:lnTo>
                  <a:lnTo>
                    <a:pt x="556" y="3311"/>
                  </a:lnTo>
                  <a:lnTo>
                    <a:pt x="557" y="3310"/>
                  </a:lnTo>
                  <a:lnTo>
                    <a:pt x="553" y="3311"/>
                  </a:lnTo>
                  <a:lnTo>
                    <a:pt x="551" y="3311"/>
                  </a:lnTo>
                  <a:lnTo>
                    <a:pt x="550" y="3310"/>
                  </a:lnTo>
                  <a:lnTo>
                    <a:pt x="548" y="3308"/>
                  </a:lnTo>
                  <a:lnTo>
                    <a:pt x="547" y="3304"/>
                  </a:lnTo>
                  <a:lnTo>
                    <a:pt x="547" y="3295"/>
                  </a:lnTo>
                  <a:lnTo>
                    <a:pt x="547" y="3293"/>
                  </a:lnTo>
                  <a:lnTo>
                    <a:pt x="549" y="3292"/>
                  </a:lnTo>
                  <a:lnTo>
                    <a:pt x="550" y="3290"/>
                  </a:lnTo>
                  <a:lnTo>
                    <a:pt x="550" y="3289"/>
                  </a:lnTo>
                  <a:lnTo>
                    <a:pt x="549" y="3287"/>
                  </a:lnTo>
                  <a:lnTo>
                    <a:pt x="547" y="3286"/>
                  </a:lnTo>
                  <a:lnTo>
                    <a:pt x="545" y="3285"/>
                  </a:lnTo>
                  <a:lnTo>
                    <a:pt x="545" y="3285"/>
                  </a:lnTo>
                  <a:lnTo>
                    <a:pt x="548" y="3289"/>
                  </a:lnTo>
                  <a:lnTo>
                    <a:pt x="548" y="3291"/>
                  </a:lnTo>
                  <a:lnTo>
                    <a:pt x="545" y="3295"/>
                  </a:lnTo>
                  <a:lnTo>
                    <a:pt x="545" y="3296"/>
                  </a:lnTo>
                  <a:lnTo>
                    <a:pt x="544" y="3300"/>
                  </a:lnTo>
                  <a:lnTo>
                    <a:pt x="544" y="3300"/>
                  </a:lnTo>
                  <a:lnTo>
                    <a:pt x="542" y="3301"/>
                  </a:lnTo>
                  <a:lnTo>
                    <a:pt x="539" y="3304"/>
                  </a:lnTo>
                  <a:lnTo>
                    <a:pt x="534" y="3306"/>
                  </a:lnTo>
                  <a:lnTo>
                    <a:pt x="530" y="3305"/>
                  </a:lnTo>
                  <a:lnTo>
                    <a:pt x="528" y="3304"/>
                  </a:lnTo>
                  <a:lnTo>
                    <a:pt x="521" y="3297"/>
                  </a:lnTo>
                  <a:lnTo>
                    <a:pt x="519" y="3293"/>
                  </a:lnTo>
                  <a:lnTo>
                    <a:pt x="519" y="3290"/>
                  </a:lnTo>
                  <a:lnTo>
                    <a:pt x="514" y="3281"/>
                  </a:lnTo>
                  <a:lnTo>
                    <a:pt x="514" y="3279"/>
                  </a:lnTo>
                  <a:lnTo>
                    <a:pt x="512" y="3276"/>
                  </a:lnTo>
                  <a:lnTo>
                    <a:pt x="510" y="3276"/>
                  </a:lnTo>
                  <a:lnTo>
                    <a:pt x="510" y="3273"/>
                  </a:lnTo>
                  <a:lnTo>
                    <a:pt x="514" y="3268"/>
                  </a:lnTo>
                  <a:lnTo>
                    <a:pt x="516" y="3262"/>
                  </a:lnTo>
                  <a:lnTo>
                    <a:pt x="516" y="3261"/>
                  </a:lnTo>
                  <a:lnTo>
                    <a:pt x="516" y="3259"/>
                  </a:lnTo>
                  <a:lnTo>
                    <a:pt x="515" y="3253"/>
                  </a:lnTo>
                  <a:lnTo>
                    <a:pt x="516" y="3251"/>
                  </a:lnTo>
                  <a:lnTo>
                    <a:pt x="514" y="3254"/>
                  </a:lnTo>
                  <a:lnTo>
                    <a:pt x="513" y="3256"/>
                  </a:lnTo>
                  <a:lnTo>
                    <a:pt x="514" y="3259"/>
                  </a:lnTo>
                  <a:lnTo>
                    <a:pt x="514" y="3261"/>
                  </a:lnTo>
                  <a:lnTo>
                    <a:pt x="512" y="3265"/>
                  </a:lnTo>
                  <a:lnTo>
                    <a:pt x="510" y="3268"/>
                  </a:lnTo>
                  <a:lnTo>
                    <a:pt x="505" y="3271"/>
                  </a:lnTo>
                  <a:lnTo>
                    <a:pt x="496" y="3270"/>
                  </a:lnTo>
                  <a:lnTo>
                    <a:pt x="495" y="3269"/>
                  </a:lnTo>
                  <a:lnTo>
                    <a:pt x="495" y="3268"/>
                  </a:lnTo>
                  <a:lnTo>
                    <a:pt x="495" y="3262"/>
                  </a:lnTo>
                  <a:lnTo>
                    <a:pt x="494" y="3263"/>
                  </a:lnTo>
                  <a:lnTo>
                    <a:pt x="493" y="3266"/>
                  </a:lnTo>
                  <a:lnTo>
                    <a:pt x="492" y="3270"/>
                  </a:lnTo>
                  <a:lnTo>
                    <a:pt x="491" y="3271"/>
                  </a:lnTo>
                  <a:lnTo>
                    <a:pt x="489" y="3271"/>
                  </a:lnTo>
                  <a:lnTo>
                    <a:pt x="488" y="3270"/>
                  </a:lnTo>
                  <a:lnTo>
                    <a:pt x="487" y="3269"/>
                  </a:lnTo>
                  <a:lnTo>
                    <a:pt x="485" y="3269"/>
                  </a:lnTo>
                  <a:lnTo>
                    <a:pt x="480" y="3270"/>
                  </a:lnTo>
                  <a:lnTo>
                    <a:pt x="479" y="3270"/>
                  </a:lnTo>
                  <a:lnTo>
                    <a:pt x="477" y="3270"/>
                  </a:lnTo>
                  <a:lnTo>
                    <a:pt x="472" y="3268"/>
                  </a:lnTo>
                  <a:lnTo>
                    <a:pt x="467" y="3268"/>
                  </a:lnTo>
                  <a:lnTo>
                    <a:pt x="465" y="3267"/>
                  </a:lnTo>
                  <a:lnTo>
                    <a:pt x="465" y="3265"/>
                  </a:lnTo>
                  <a:lnTo>
                    <a:pt x="467" y="3264"/>
                  </a:lnTo>
                  <a:lnTo>
                    <a:pt x="472" y="3263"/>
                  </a:lnTo>
                  <a:lnTo>
                    <a:pt x="478" y="3261"/>
                  </a:lnTo>
                  <a:lnTo>
                    <a:pt x="483" y="3260"/>
                  </a:lnTo>
                  <a:lnTo>
                    <a:pt x="482" y="3259"/>
                  </a:lnTo>
                  <a:lnTo>
                    <a:pt x="480" y="3259"/>
                  </a:lnTo>
                  <a:lnTo>
                    <a:pt x="468" y="3261"/>
                  </a:lnTo>
                  <a:lnTo>
                    <a:pt x="464" y="3261"/>
                  </a:lnTo>
                  <a:lnTo>
                    <a:pt x="463" y="3260"/>
                  </a:lnTo>
                  <a:lnTo>
                    <a:pt x="463" y="3258"/>
                  </a:lnTo>
                  <a:lnTo>
                    <a:pt x="465" y="3256"/>
                  </a:lnTo>
                  <a:lnTo>
                    <a:pt x="467" y="3254"/>
                  </a:lnTo>
                  <a:lnTo>
                    <a:pt x="468" y="3253"/>
                  </a:lnTo>
                  <a:lnTo>
                    <a:pt x="467" y="3252"/>
                  </a:lnTo>
                  <a:lnTo>
                    <a:pt x="464" y="3253"/>
                  </a:lnTo>
                  <a:lnTo>
                    <a:pt x="463" y="3251"/>
                  </a:lnTo>
                  <a:lnTo>
                    <a:pt x="464" y="3246"/>
                  </a:lnTo>
                  <a:lnTo>
                    <a:pt x="463" y="3241"/>
                  </a:lnTo>
                  <a:lnTo>
                    <a:pt x="462" y="3246"/>
                  </a:lnTo>
                  <a:lnTo>
                    <a:pt x="459" y="3249"/>
                  </a:lnTo>
                  <a:lnTo>
                    <a:pt x="449" y="3249"/>
                  </a:lnTo>
                  <a:lnTo>
                    <a:pt x="447" y="3251"/>
                  </a:lnTo>
                  <a:lnTo>
                    <a:pt x="446" y="3251"/>
                  </a:lnTo>
                  <a:lnTo>
                    <a:pt x="439" y="3248"/>
                  </a:lnTo>
                  <a:lnTo>
                    <a:pt x="437" y="3247"/>
                  </a:lnTo>
                  <a:lnTo>
                    <a:pt x="433" y="3245"/>
                  </a:lnTo>
                  <a:lnTo>
                    <a:pt x="428" y="3240"/>
                  </a:lnTo>
                  <a:lnTo>
                    <a:pt x="425" y="3237"/>
                  </a:lnTo>
                  <a:lnTo>
                    <a:pt x="425" y="3230"/>
                  </a:lnTo>
                  <a:lnTo>
                    <a:pt x="426" y="3227"/>
                  </a:lnTo>
                  <a:lnTo>
                    <a:pt x="427" y="3223"/>
                  </a:lnTo>
                  <a:lnTo>
                    <a:pt x="434" y="3213"/>
                  </a:lnTo>
                  <a:lnTo>
                    <a:pt x="437" y="3212"/>
                  </a:lnTo>
                  <a:lnTo>
                    <a:pt x="439" y="3211"/>
                  </a:lnTo>
                  <a:lnTo>
                    <a:pt x="449" y="3210"/>
                  </a:lnTo>
                  <a:lnTo>
                    <a:pt x="456" y="3209"/>
                  </a:lnTo>
                  <a:lnTo>
                    <a:pt x="457" y="3208"/>
                  </a:lnTo>
                  <a:lnTo>
                    <a:pt x="446" y="3208"/>
                  </a:lnTo>
                  <a:lnTo>
                    <a:pt x="437" y="3208"/>
                  </a:lnTo>
                  <a:lnTo>
                    <a:pt x="433" y="3210"/>
                  </a:lnTo>
                  <a:lnTo>
                    <a:pt x="429" y="3216"/>
                  </a:lnTo>
                  <a:lnTo>
                    <a:pt x="428" y="3218"/>
                  </a:lnTo>
                  <a:lnTo>
                    <a:pt x="427" y="3220"/>
                  </a:lnTo>
                  <a:lnTo>
                    <a:pt x="426" y="3220"/>
                  </a:lnTo>
                  <a:lnTo>
                    <a:pt x="425" y="3219"/>
                  </a:lnTo>
                  <a:lnTo>
                    <a:pt x="424" y="3218"/>
                  </a:lnTo>
                  <a:lnTo>
                    <a:pt x="424" y="3216"/>
                  </a:lnTo>
                  <a:lnTo>
                    <a:pt x="421" y="3213"/>
                  </a:lnTo>
                  <a:lnTo>
                    <a:pt x="421" y="3210"/>
                  </a:lnTo>
                  <a:lnTo>
                    <a:pt x="420" y="3205"/>
                  </a:lnTo>
                  <a:lnTo>
                    <a:pt x="420" y="3202"/>
                  </a:lnTo>
                  <a:lnTo>
                    <a:pt x="421" y="3199"/>
                  </a:lnTo>
                  <a:lnTo>
                    <a:pt x="424" y="3193"/>
                  </a:lnTo>
                  <a:lnTo>
                    <a:pt x="420" y="3193"/>
                  </a:lnTo>
                  <a:lnTo>
                    <a:pt x="421" y="3188"/>
                  </a:lnTo>
                  <a:lnTo>
                    <a:pt x="422" y="3183"/>
                  </a:lnTo>
                  <a:lnTo>
                    <a:pt x="426" y="3180"/>
                  </a:lnTo>
                  <a:lnTo>
                    <a:pt x="430" y="3177"/>
                  </a:lnTo>
                  <a:lnTo>
                    <a:pt x="433" y="3174"/>
                  </a:lnTo>
                  <a:lnTo>
                    <a:pt x="440" y="3172"/>
                  </a:lnTo>
                  <a:lnTo>
                    <a:pt x="442" y="3177"/>
                  </a:lnTo>
                  <a:lnTo>
                    <a:pt x="448" y="3178"/>
                  </a:lnTo>
                  <a:lnTo>
                    <a:pt x="449" y="3180"/>
                  </a:lnTo>
                  <a:lnTo>
                    <a:pt x="451" y="3183"/>
                  </a:lnTo>
                  <a:lnTo>
                    <a:pt x="453" y="3186"/>
                  </a:lnTo>
                  <a:lnTo>
                    <a:pt x="456" y="3190"/>
                  </a:lnTo>
                  <a:lnTo>
                    <a:pt x="457" y="3190"/>
                  </a:lnTo>
                  <a:lnTo>
                    <a:pt x="456" y="3187"/>
                  </a:lnTo>
                  <a:lnTo>
                    <a:pt x="451" y="3181"/>
                  </a:lnTo>
                  <a:lnTo>
                    <a:pt x="451" y="3179"/>
                  </a:lnTo>
                  <a:lnTo>
                    <a:pt x="449" y="3177"/>
                  </a:lnTo>
                  <a:lnTo>
                    <a:pt x="444" y="3174"/>
                  </a:lnTo>
                  <a:lnTo>
                    <a:pt x="443" y="3172"/>
                  </a:lnTo>
                  <a:lnTo>
                    <a:pt x="441" y="3169"/>
                  </a:lnTo>
                  <a:lnTo>
                    <a:pt x="441" y="3167"/>
                  </a:lnTo>
                  <a:lnTo>
                    <a:pt x="441" y="3165"/>
                  </a:lnTo>
                  <a:lnTo>
                    <a:pt x="448" y="3158"/>
                  </a:lnTo>
                  <a:lnTo>
                    <a:pt x="449" y="3155"/>
                  </a:lnTo>
                  <a:lnTo>
                    <a:pt x="449" y="3154"/>
                  </a:lnTo>
                  <a:lnTo>
                    <a:pt x="449" y="3152"/>
                  </a:lnTo>
                  <a:lnTo>
                    <a:pt x="448" y="3149"/>
                  </a:lnTo>
                  <a:lnTo>
                    <a:pt x="447" y="3149"/>
                  </a:lnTo>
                  <a:lnTo>
                    <a:pt x="448" y="3154"/>
                  </a:lnTo>
                  <a:lnTo>
                    <a:pt x="448" y="3155"/>
                  </a:lnTo>
                  <a:lnTo>
                    <a:pt x="446" y="3157"/>
                  </a:lnTo>
                  <a:lnTo>
                    <a:pt x="446" y="3159"/>
                  </a:lnTo>
                  <a:lnTo>
                    <a:pt x="444" y="3160"/>
                  </a:lnTo>
                  <a:lnTo>
                    <a:pt x="431" y="3174"/>
                  </a:lnTo>
                  <a:lnTo>
                    <a:pt x="430" y="3175"/>
                  </a:lnTo>
                  <a:lnTo>
                    <a:pt x="425" y="3177"/>
                  </a:lnTo>
                  <a:lnTo>
                    <a:pt x="422" y="3178"/>
                  </a:lnTo>
                  <a:lnTo>
                    <a:pt x="421" y="3180"/>
                  </a:lnTo>
                  <a:lnTo>
                    <a:pt x="419" y="3185"/>
                  </a:lnTo>
                  <a:lnTo>
                    <a:pt x="416" y="3196"/>
                  </a:lnTo>
                  <a:lnTo>
                    <a:pt x="413" y="3204"/>
                  </a:lnTo>
                  <a:lnTo>
                    <a:pt x="410" y="3193"/>
                  </a:lnTo>
                  <a:lnTo>
                    <a:pt x="404" y="3185"/>
                  </a:lnTo>
                  <a:lnTo>
                    <a:pt x="415" y="3177"/>
                  </a:lnTo>
                  <a:lnTo>
                    <a:pt x="415" y="3175"/>
                  </a:lnTo>
                  <a:lnTo>
                    <a:pt x="414" y="3171"/>
                  </a:lnTo>
                  <a:lnTo>
                    <a:pt x="414" y="3169"/>
                  </a:lnTo>
                  <a:lnTo>
                    <a:pt x="415" y="3167"/>
                  </a:lnTo>
                  <a:lnTo>
                    <a:pt x="417" y="3164"/>
                  </a:lnTo>
                  <a:lnTo>
                    <a:pt x="417" y="3164"/>
                  </a:lnTo>
                  <a:lnTo>
                    <a:pt x="415" y="3165"/>
                  </a:lnTo>
                  <a:lnTo>
                    <a:pt x="410" y="3172"/>
                  </a:lnTo>
                  <a:lnTo>
                    <a:pt x="408" y="3174"/>
                  </a:lnTo>
                  <a:lnTo>
                    <a:pt x="407" y="3174"/>
                  </a:lnTo>
                  <a:lnTo>
                    <a:pt x="407" y="3171"/>
                  </a:lnTo>
                  <a:lnTo>
                    <a:pt x="410" y="3160"/>
                  </a:lnTo>
                  <a:lnTo>
                    <a:pt x="411" y="3151"/>
                  </a:lnTo>
                  <a:lnTo>
                    <a:pt x="412" y="3148"/>
                  </a:lnTo>
                  <a:lnTo>
                    <a:pt x="414" y="3145"/>
                  </a:lnTo>
                  <a:lnTo>
                    <a:pt x="412" y="3145"/>
                  </a:lnTo>
                  <a:lnTo>
                    <a:pt x="404" y="3150"/>
                  </a:lnTo>
                  <a:lnTo>
                    <a:pt x="401" y="3147"/>
                  </a:lnTo>
                  <a:lnTo>
                    <a:pt x="399" y="3133"/>
                  </a:lnTo>
                  <a:lnTo>
                    <a:pt x="395" y="3128"/>
                  </a:lnTo>
                  <a:lnTo>
                    <a:pt x="388" y="3123"/>
                  </a:lnTo>
                  <a:lnTo>
                    <a:pt x="381" y="3121"/>
                  </a:lnTo>
                  <a:lnTo>
                    <a:pt x="380" y="3117"/>
                  </a:lnTo>
                  <a:lnTo>
                    <a:pt x="378" y="3112"/>
                  </a:lnTo>
                  <a:lnTo>
                    <a:pt x="380" y="3106"/>
                  </a:lnTo>
                  <a:lnTo>
                    <a:pt x="383" y="3104"/>
                  </a:lnTo>
                  <a:lnTo>
                    <a:pt x="386" y="3102"/>
                  </a:lnTo>
                  <a:lnTo>
                    <a:pt x="388" y="3103"/>
                  </a:lnTo>
                  <a:lnTo>
                    <a:pt x="389" y="3105"/>
                  </a:lnTo>
                  <a:lnTo>
                    <a:pt x="387" y="3110"/>
                  </a:lnTo>
                  <a:lnTo>
                    <a:pt x="389" y="3111"/>
                  </a:lnTo>
                  <a:lnTo>
                    <a:pt x="399" y="3118"/>
                  </a:lnTo>
                  <a:lnTo>
                    <a:pt x="400" y="3119"/>
                  </a:lnTo>
                  <a:lnTo>
                    <a:pt x="404" y="3116"/>
                  </a:lnTo>
                  <a:lnTo>
                    <a:pt x="406" y="3116"/>
                  </a:lnTo>
                  <a:lnTo>
                    <a:pt x="411" y="3119"/>
                  </a:lnTo>
                  <a:lnTo>
                    <a:pt x="413" y="3121"/>
                  </a:lnTo>
                  <a:lnTo>
                    <a:pt x="418" y="3126"/>
                  </a:lnTo>
                  <a:lnTo>
                    <a:pt x="417" y="3123"/>
                  </a:lnTo>
                  <a:lnTo>
                    <a:pt x="412" y="3117"/>
                  </a:lnTo>
                  <a:lnTo>
                    <a:pt x="409" y="3115"/>
                  </a:lnTo>
                  <a:lnTo>
                    <a:pt x="404" y="3114"/>
                  </a:lnTo>
                  <a:lnTo>
                    <a:pt x="400" y="3115"/>
                  </a:lnTo>
                  <a:lnTo>
                    <a:pt x="399" y="3115"/>
                  </a:lnTo>
                  <a:lnTo>
                    <a:pt x="397" y="3114"/>
                  </a:lnTo>
                  <a:lnTo>
                    <a:pt x="394" y="3111"/>
                  </a:lnTo>
                  <a:lnTo>
                    <a:pt x="392" y="3105"/>
                  </a:lnTo>
                  <a:lnTo>
                    <a:pt x="391" y="3103"/>
                  </a:lnTo>
                  <a:lnTo>
                    <a:pt x="391" y="3101"/>
                  </a:lnTo>
                  <a:lnTo>
                    <a:pt x="392" y="3099"/>
                  </a:lnTo>
                  <a:lnTo>
                    <a:pt x="393" y="3097"/>
                  </a:lnTo>
                  <a:lnTo>
                    <a:pt x="395" y="3096"/>
                  </a:lnTo>
                  <a:lnTo>
                    <a:pt x="398" y="3095"/>
                  </a:lnTo>
                  <a:lnTo>
                    <a:pt x="399" y="3095"/>
                  </a:lnTo>
                  <a:lnTo>
                    <a:pt x="395" y="3091"/>
                  </a:lnTo>
                  <a:lnTo>
                    <a:pt x="393" y="3092"/>
                  </a:lnTo>
                  <a:lnTo>
                    <a:pt x="387" y="3096"/>
                  </a:lnTo>
                  <a:lnTo>
                    <a:pt x="386" y="3097"/>
                  </a:lnTo>
                  <a:lnTo>
                    <a:pt x="386" y="3095"/>
                  </a:lnTo>
                  <a:lnTo>
                    <a:pt x="385" y="3095"/>
                  </a:lnTo>
                  <a:lnTo>
                    <a:pt x="383" y="3098"/>
                  </a:lnTo>
                  <a:lnTo>
                    <a:pt x="382" y="3099"/>
                  </a:lnTo>
                  <a:lnTo>
                    <a:pt x="377" y="3106"/>
                  </a:lnTo>
                  <a:lnTo>
                    <a:pt x="377" y="3110"/>
                  </a:lnTo>
                  <a:lnTo>
                    <a:pt x="376" y="3115"/>
                  </a:lnTo>
                  <a:lnTo>
                    <a:pt x="375" y="3119"/>
                  </a:lnTo>
                  <a:lnTo>
                    <a:pt x="375" y="3120"/>
                  </a:lnTo>
                  <a:lnTo>
                    <a:pt x="369" y="3122"/>
                  </a:lnTo>
                  <a:lnTo>
                    <a:pt x="365" y="3127"/>
                  </a:lnTo>
                  <a:lnTo>
                    <a:pt x="362" y="3123"/>
                  </a:lnTo>
                  <a:lnTo>
                    <a:pt x="358" y="3119"/>
                  </a:lnTo>
                  <a:lnTo>
                    <a:pt x="354" y="3111"/>
                  </a:lnTo>
                  <a:lnTo>
                    <a:pt x="350" y="3110"/>
                  </a:lnTo>
                  <a:lnTo>
                    <a:pt x="343" y="3106"/>
                  </a:lnTo>
                  <a:lnTo>
                    <a:pt x="341" y="3102"/>
                  </a:lnTo>
                  <a:lnTo>
                    <a:pt x="344" y="3094"/>
                  </a:lnTo>
                  <a:lnTo>
                    <a:pt x="349" y="3088"/>
                  </a:lnTo>
                  <a:lnTo>
                    <a:pt x="350" y="3081"/>
                  </a:lnTo>
                  <a:lnTo>
                    <a:pt x="350" y="3080"/>
                  </a:lnTo>
                  <a:lnTo>
                    <a:pt x="358" y="3078"/>
                  </a:lnTo>
                  <a:lnTo>
                    <a:pt x="364" y="3075"/>
                  </a:lnTo>
                  <a:lnTo>
                    <a:pt x="358" y="3074"/>
                  </a:lnTo>
                  <a:lnTo>
                    <a:pt x="355" y="3075"/>
                  </a:lnTo>
                  <a:lnTo>
                    <a:pt x="349" y="3077"/>
                  </a:lnTo>
                  <a:lnTo>
                    <a:pt x="342" y="3072"/>
                  </a:lnTo>
                  <a:lnTo>
                    <a:pt x="339" y="3068"/>
                  </a:lnTo>
                  <a:lnTo>
                    <a:pt x="338" y="3064"/>
                  </a:lnTo>
                  <a:lnTo>
                    <a:pt x="339" y="3060"/>
                  </a:lnTo>
                  <a:lnTo>
                    <a:pt x="339" y="3057"/>
                  </a:lnTo>
                  <a:lnTo>
                    <a:pt x="340" y="3053"/>
                  </a:lnTo>
                  <a:lnTo>
                    <a:pt x="341" y="3051"/>
                  </a:lnTo>
                  <a:lnTo>
                    <a:pt x="342" y="3049"/>
                  </a:lnTo>
                  <a:lnTo>
                    <a:pt x="345" y="3047"/>
                  </a:lnTo>
                  <a:lnTo>
                    <a:pt x="347" y="3042"/>
                  </a:lnTo>
                  <a:lnTo>
                    <a:pt x="348" y="3039"/>
                  </a:lnTo>
                  <a:lnTo>
                    <a:pt x="353" y="3028"/>
                  </a:lnTo>
                  <a:lnTo>
                    <a:pt x="355" y="3023"/>
                  </a:lnTo>
                  <a:lnTo>
                    <a:pt x="359" y="3017"/>
                  </a:lnTo>
                  <a:lnTo>
                    <a:pt x="365" y="3006"/>
                  </a:lnTo>
                  <a:lnTo>
                    <a:pt x="364" y="3007"/>
                  </a:lnTo>
                  <a:lnTo>
                    <a:pt x="363" y="3008"/>
                  </a:lnTo>
                  <a:lnTo>
                    <a:pt x="361" y="3007"/>
                  </a:lnTo>
                  <a:lnTo>
                    <a:pt x="360" y="3007"/>
                  </a:lnTo>
                  <a:lnTo>
                    <a:pt x="359" y="3004"/>
                  </a:lnTo>
                  <a:lnTo>
                    <a:pt x="358" y="3000"/>
                  </a:lnTo>
                  <a:lnTo>
                    <a:pt x="358" y="3002"/>
                  </a:lnTo>
                  <a:lnTo>
                    <a:pt x="358" y="3008"/>
                  </a:lnTo>
                  <a:lnTo>
                    <a:pt x="357" y="3014"/>
                  </a:lnTo>
                  <a:lnTo>
                    <a:pt x="356" y="3018"/>
                  </a:lnTo>
                  <a:lnTo>
                    <a:pt x="352" y="3026"/>
                  </a:lnTo>
                  <a:lnTo>
                    <a:pt x="350" y="3029"/>
                  </a:lnTo>
                  <a:lnTo>
                    <a:pt x="349" y="3026"/>
                  </a:lnTo>
                  <a:lnTo>
                    <a:pt x="350" y="3021"/>
                  </a:lnTo>
                  <a:lnTo>
                    <a:pt x="352" y="3017"/>
                  </a:lnTo>
                  <a:lnTo>
                    <a:pt x="352" y="3012"/>
                  </a:lnTo>
                  <a:lnTo>
                    <a:pt x="350" y="3005"/>
                  </a:lnTo>
                  <a:lnTo>
                    <a:pt x="349" y="3000"/>
                  </a:lnTo>
                  <a:lnTo>
                    <a:pt x="349" y="2997"/>
                  </a:lnTo>
                  <a:lnTo>
                    <a:pt x="348" y="2993"/>
                  </a:lnTo>
                  <a:lnTo>
                    <a:pt x="349" y="2989"/>
                  </a:lnTo>
                  <a:lnTo>
                    <a:pt x="350" y="2987"/>
                  </a:lnTo>
                  <a:lnTo>
                    <a:pt x="351" y="2982"/>
                  </a:lnTo>
                  <a:lnTo>
                    <a:pt x="351" y="2982"/>
                  </a:lnTo>
                  <a:lnTo>
                    <a:pt x="352" y="2978"/>
                  </a:lnTo>
                  <a:lnTo>
                    <a:pt x="351" y="2975"/>
                  </a:lnTo>
                  <a:lnTo>
                    <a:pt x="350" y="2972"/>
                  </a:lnTo>
                  <a:lnTo>
                    <a:pt x="348" y="2969"/>
                  </a:lnTo>
                  <a:lnTo>
                    <a:pt x="345" y="2971"/>
                  </a:lnTo>
                  <a:lnTo>
                    <a:pt x="339" y="2969"/>
                  </a:lnTo>
                  <a:lnTo>
                    <a:pt x="336" y="2963"/>
                  </a:lnTo>
                  <a:lnTo>
                    <a:pt x="331" y="2961"/>
                  </a:lnTo>
                  <a:lnTo>
                    <a:pt x="328" y="2956"/>
                  </a:lnTo>
                  <a:lnTo>
                    <a:pt x="322" y="2954"/>
                  </a:lnTo>
                  <a:lnTo>
                    <a:pt x="317" y="2952"/>
                  </a:lnTo>
                  <a:lnTo>
                    <a:pt x="314" y="2950"/>
                  </a:lnTo>
                  <a:lnTo>
                    <a:pt x="309" y="2947"/>
                  </a:lnTo>
                  <a:lnTo>
                    <a:pt x="304" y="2944"/>
                  </a:lnTo>
                  <a:lnTo>
                    <a:pt x="301" y="2941"/>
                  </a:lnTo>
                  <a:lnTo>
                    <a:pt x="299" y="2941"/>
                  </a:lnTo>
                  <a:lnTo>
                    <a:pt x="293" y="2942"/>
                  </a:lnTo>
                  <a:lnTo>
                    <a:pt x="293" y="2936"/>
                  </a:lnTo>
                  <a:lnTo>
                    <a:pt x="291" y="2933"/>
                  </a:lnTo>
                  <a:lnTo>
                    <a:pt x="292" y="2930"/>
                  </a:lnTo>
                  <a:lnTo>
                    <a:pt x="289" y="2928"/>
                  </a:lnTo>
                  <a:lnTo>
                    <a:pt x="284" y="2926"/>
                  </a:lnTo>
                  <a:lnTo>
                    <a:pt x="286" y="2920"/>
                  </a:lnTo>
                  <a:lnTo>
                    <a:pt x="287" y="2916"/>
                  </a:lnTo>
                  <a:lnTo>
                    <a:pt x="283" y="2915"/>
                  </a:lnTo>
                  <a:lnTo>
                    <a:pt x="277" y="2913"/>
                  </a:lnTo>
                  <a:lnTo>
                    <a:pt x="279" y="2909"/>
                  </a:lnTo>
                  <a:lnTo>
                    <a:pt x="280" y="2906"/>
                  </a:lnTo>
                  <a:lnTo>
                    <a:pt x="278" y="2902"/>
                  </a:lnTo>
                  <a:lnTo>
                    <a:pt x="274" y="2894"/>
                  </a:lnTo>
                  <a:lnTo>
                    <a:pt x="270" y="2889"/>
                  </a:lnTo>
                  <a:lnTo>
                    <a:pt x="266" y="2879"/>
                  </a:lnTo>
                  <a:lnTo>
                    <a:pt x="262" y="2872"/>
                  </a:lnTo>
                  <a:lnTo>
                    <a:pt x="259" y="2866"/>
                  </a:lnTo>
                  <a:lnTo>
                    <a:pt x="255" y="2862"/>
                  </a:lnTo>
                  <a:lnTo>
                    <a:pt x="252" y="2854"/>
                  </a:lnTo>
                  <a:lnTo>
                    <a:pt x="247" y="2845"/>
                  </a:lnTo>
                  <a:lnTo>
                    <a:pt x="242" y="2838"/>
                  </a:lnTo>
                  <a:lnTo>
                    <a:pt x="243" y="2834"/>
                  </a:lnTo>
                  <a:lnTo>
                    <a:pt x="238" y="2828"/>
                  </a:lnTo>
                  <a:lnTo>
                    <a:pt x="234" y="2822"/>
                  </a:lnTo>
                  <a:lnTo>
                    <a:pt x="230" y="2815"/>
                  </a:lnTo>
                  <a:lnTo>
                    <a:pt x="225" y="2812"/>
                  </a:lnTo>
                  <a:lnTo>
                    <a:pt x="222" y="2810"/>
                  </a:lnTo>
                  <a:lnTo>
                    <a:pt x="217" y="2807"/>
                  </a:lnTo>
                  <a:lnTo>
                    <a:pt x="215" y="2804"/>
                  </a:lnTo>
                  <a:lnTo>
                    <a:pt x="213" y="2801"/>
                  </a:lnTo>
                  <a:lnTo>
                    <a:pt x="212" y="2799"/>
                  </a:lnTo>
                  <a:lnTo>
                    <a:pt x="211" y="2797"/>
                  </a:lnTo>
                  <a:lnTo>
                    <a:pt x="211" y="2794"/>
                  </a:lnTo>
                  <a:lnTo>
                    <a:pt x="210" y="2792"/>
                  </a:lnTo>
                  <a:lnTo>
                    <a:pt x="204" y="2788"/>
                  </a:lnTo>
                  <a:lnTo>
                    <a:pt x="202" y="2785"/>
                  </a:lnTo>
                  <a:lnTo>
                    <a:pt x="198" y="2782"/>
                  </a:lnTo>
                  <a:lnTo>
                    <a:pt x="195" y="2780"/>
                  </a:lnTo>
                  <a:lnTo>
                    <a:pt x="194" y="2779"/>
                  </a:lnTo>
                  <a:lnTo>
                    <a:pt x="189" y="2770"/>
                  </a:lnTo>
                  <a:lnTo>
                    <a:pt x="190" y="2766"/>
                  </a:lnTo>
                  <a:lnTo>
                    <a:pt x="191" y="2763"/>
                  </a:lnTo>
                  <a:lnTo>
                    <a:pt x="190" y="2761"/>
                  </a:lnTo>
                  <a:lnTo>
                    <a:pt x="183" y="2754"/>
                  </a:lnTo>
                  <a:lnTo>
                    <a:pt x="180" y="2751"/>
                  </a:lnTo>
                  <a:lnTo>
                    <a:pt x="176" y="2747"/>
                  </a:lnTo>
                  <a:lnTo>
                    <a:pt x="169" y="2752"/>
                  </a:lnTo>
                  <a:lnTo>
                    <a:pt x="162" y="2756"/>
                  </a:lnTo>
                  <a:lnTo>
                    <a:pt x="157" y="2757"/>
                  </a:lnTo>
                  <a:lnTo>
                    <a:pt x="150" y="2760"/>
                  </a:lnTo>
                  <a:lnTo>
                    <a:pt x="152" y="2764"/>
                  </a:lnTo>
                  <a:lnTo>
                    <a:pt x="151" y="2768"/>
                  </a:lnTo>
                  <a:lnTo>
                    <a:pt x="149" y="2769"/>
                  </a:lnTo>
                  <a:lnTo>
                    <a:pt x="145" y="2769"/>
                  </a:lnTo>
                  <a:lnTo>
                    <a:pt x="145" y="2780"/>
                  </a:lnTo>
                  <a:lnTo>
                    <a:pt x="141" y="2788"/>
                  </a:lnTo>
                  <a:lnTo>
                    <a:pt x="134" y="2788"/>
                  </a:lnTo>
                  <a:lnTo>
                    <a:pt x="130" y="2791"/>
                  </a:lnTo>
                  <a:lnTo>
                    <a:pt x="124" y="2795"/>
                  </a:lnTo>
                  <a:lnTo>
                    <a:pt x="119" y="2798"/>
                  </a:lnTo>
                  <a:lnTo>
                    <a:pt x="114" y="2804"/>
                  </a:lnTo>
                  <a:lnTo>
                    <a:pt x="111" y="2802"/>
                  </a:lnTo>
                  <a:lnTo>
                    <a:pt x="112" y="2798"/>
                  </a:lnTo>
                  <a:lnTo>
                    <a:pt x="111" y="2790"/>
                  </a:lnTo>
                  <a:lnTo>
                    <a:pt x="109" y="2783"/>
                  </a:lnTo>
                  <a:lnTo>
                    <a:pt x="106" y="2780"/>
                  </a:lnTo>
                  <a:lnTo>
                    <a:pt x="100" y="2774"/>
                  </a:lnTo>
                  <a:lnTo>
                    <a:pt x="96" y="2770"/>
                  </a:lnTo>
                  <a:lnTo>
                    <a:pt x="90" y="2763"/>
                  </a:lnTo>
                  <a:lnTo>
                    <a:pt x="86" y="2759"/>
                  </a:lnTo>
                  <a:lnTo>
                    <a:pt x="81" y="2755"/>
                  </a:lnTo>
                  <a:lnTo>
                    <a:pt x="76" y="2748"/>
                  </a:lnTo>
                  <a:lnTo>
                    <a:pt x="73" y="2741"/>
                  </a:lnTo>
                  <a:lnTo>
                    <a:pt x="68" y="2738"/>
                  </a:lnTo>
                  <a:lnTo>
                    <a:pt x="63" y="2735"/>
                  </a:lnTo>
                  <a:lnTo>
                    <a:pt x="58" y="2729"/>
                  </a:lnTo>
                  <a:lnTo>
                    <a:pt x="60" y="2724"/>
                  </a:lnTo>
                  <a:lnTo>
                    <a:pt x="61" y="2717"/>
                  </a:lnTo>
                  <a:lnTo>
                    <a:pt x="61" y="2713"/>
                  </a:lnTo>
                  <a:lnTo>
                    <a:pt x="57" y="2713"/>
                  </a:lnTo>
                  <a:lnTo>
                    <a:pt x="49" y="2713"/>
                  </a:lnTo>
                  <a:lnTo>
                    <a:pt x="43" y="2713"/>
                  </a:lnTo>
                  <a:lnTo>
                    <a:pt x="37" y="2718"/>
                  </a:lnTo>
                  <a:lnTo>
                    <a:pt x="33" y="2723"/>
                  </a:lnTo>
                  <a:lnTo>
                    <a:pt x="26" y="2719"/>
                  </a:lnTo>
                  <a:lnTo>
                    <a:pt x="18" y="2715"/>
                  </a:lnTo>
                  <a:lnTo>
                    <a:pt x="15" y="2720"/>
                  </a:lnTo>
                  <a:lnTo>
                    <a:pt x="8" y="2718"/>
                  </a:lnTo>
                  <a:lnTo>
                    <a:pt x="0" y="2715"/>
                  </a:lnTo>
                  <a:lnTo>
                    <a:pt x="0" y="2696"/>
                  </a:lnTo>
                  <a:lnTo>
                    <a:pt x="0" y="2677"/>
                  </a:lnTo>
                  <a:lnTo>
                    <a:pt x="0" y="2659"/>
                  </a:lnTo>
                  <a:lnTo>
                    <a:pt x="0" y="2639"/>
                  </a:lnTo>
                  <a:lnTo>
                    <a:pt x="0" y="2620"/>
                  </a:lnTo>
                  <a:lnTo>
                    <a:pt x="0" y="2600"/>
                  </a:lnTo>
                  <a:lnTo>
                    <a:pt x="0" y="2580"/>
                  </a:lnTo>
                  <a:lnTo>
                    <a:pt x="0" y="2560"/>
                  </a:lnTo>
                  <a:lnTo>
                    <a:pt x="0" y="2539"/>
                  </a:lnTo>
                  <a:lnTo>
                    <a:pt x="0" y="2519"/>
                  </a:lnTo>
                  <a:lnTo>
                    <a:pt x="0" y="2498"/>
                  </a:lnTo>
                  <a:lnTo>
                    <a:pt x="0" y="2477"/>
                  </a:lnTo>
                  <a:lnTo>
                    <a:pt x="0" y="2456"/>
                  </a:lnTo>
                  <a:lnTo>
                    <a:pt x="0" y="2434"/>
                  </a:lnTo>
                  <a:lnTo>
                    <a:pt x="0" y="2413"/>
                  </a:lnTo>
                  <a:lnTo>
                    <a:pt x="0" y="2391"/>
                  </a:lnTo>
                  <a:lnTo>
                    <a:pt x="0" y="2369"/>
                  </a:lnTo>
                  <a:lnTo>
                    <a:pt x="0" y="2346"/>
                  </a:lnTo>
                  <a:lnTo>
                    <a:pt x="0" y="2323"/>
                  </a:lnTo>
                  <a:lnTo>
                    <a:pt x="0" y="2301"/>
                  </a:lnTo>
                  <a:lnTo>
                    <a:pt x="0" y="2277"/>
                  </a:lnTo>
                  <a:lnTo>
                    <a:pt x="0" y="2254"/>
                  </a:lnTo>
                  <a:lnTo>
                    <a:pt x="0" y="2230"/>
                  </a:lnTo>
                  <a:lnTo>
                    <a:pt x="0" y="2206"/>
                  </a:lnTo>
                  <a:lnTo>
                    <a:pt x="0" y="2181"/>
                  </a:lnTo>
                  <a:lnTo>
                    <a:pt x="0" y="2157"/>
                  </a:lnTo>
                  <a:lnTo>
                    <a:pt x="0" y="2132"/>
                  </a:lnTo>
                  <a:lnTo>
                    <a:pt x="0" y="2107"/>
                  </a:lnTo>
                  <a:lnTo>
                    <a:pt x="0" y="2081"/>
                  </a:lnTo>
                  <a:lnTo>
                    <a:pt x="0" y="2055"/>
                  </a:lnTo>
                  <a:lnTo>
                    <a:pt x="0" y="2029"/>
                  </a:lnTo>
                  <a:lnTo>
                    <a:pt x="0" y="2002"/>
                  </a:lnTo>
                  <a:lnTo>
                    <a:pt x="5" y="2003"/>
                  </a:lnTo>
                  <a:lnTo>
                    <a:pt x="19" y="2007"/>
                  </a:lnTo>
                  <a:lnTo>
                    <a:pt x="33" y="2005"/>
                  </a:lnTo>
                  <a:lnTo>
                    <a:pt x="58" y="2014"/>
                  </a:lnTo>
                  <a:lnTo>
                    <a:pt x="74" y="2032"/>
                  </a:lnTo>
                  <a:lnTo>
                    <a:pt x="87" y="2041"/>
                  </a:lnTo>
                  <a:lnTo>
                    <a:pt x="92" y="2047"/>
                  </a:lnTo>
                  <a:lnTo>
                    <a:pt x="100" y="2052"/>
                  </a:lnTo>
                  <a:lnTo>
                    <a:pt x="120" y="2064"/>
                  </a:lnTo>
                  <a:lnTo>
                    <a:pt x="126" y="2065"/>
                  </a:lnTo>
                  <a:lnTo>
                    <a:pt x="137" y="2071"/>
                  </a:lnTo>
                  <a:lnTo>
                    <a:pt x="144" y="2070"/>
                  </a:lnTo>
                  <a:lnTo>
                    <a:pt x="156" y="2071"/>
                  </a:lnTo>
                  <a:lnTo>
                    <a:pt x="164" y="2076"/>
                  </a:lnTo>
                  <a:lnTo>
                    <a:pt x="180" y="2088"/>
                  </a:lnTo>
                  <a:lnTo>
                    <a:pt x="184" y="2089"/>
                  </a:lnTo>
                  <a:lnTo>
                    <a:pt x="185" y="2088"/>
                  </a:lnTo>
                  <a:lnTo>
                    <a:pt x="179" y="2076"/>
                  </a:lnTo>
                  <a:lnTo>
                    <a:pt x="178" y="2075"/>
                  </a:lnTo>
                  <a:lnTo>
                    <a:pt x="172" y="2071"/>
                  </a:lnTo>
                  <a:lnTo>
                    <a:pt x="164" y="2068"/>
                  </a:lnTo>
                  <a:lnTo>
                    <a:pt x="163" y="2068"/>
                  </a:lnTo>
                  <a:lnTo>
                    <a:pt x="162" y="2063"/>
                  </a:lnTo>
                  <a:lnTo>
                    <a:pt x="163" y="2062"/>
                  </a:lnTo>
                  <a:lnTo>
                    <a:pt x="164" y="2061"/>
                  </a:lnTo>
                  <a:lnTo>
                    <a:pt x="170" y="2061"/>
                  </a:lnTo>
                  <a:lnTo>
                    <a:pt x="173" y="2060"/>
                  </a:lnTo>
                  <a:lnTo>
                    <a:pt x="174" y="2059"/>
                  </a:lnTo>
                  <a:lnTo>
                    <a:pt x="171" y="2058"/>
                  </a:lnTo>
                  <a:lnTo>
                    <a:pt x="168" y="2057"/>
                  </a:lnTo>
                  <a:lnTo>
                    <a:pt x="165" y="2054"/>
                  </a:lnTo>
                  <a:lnTo>
                    <a:pt x="163" y="2051"/>
                  </a:lnTo>
                  <a:lnTo>
                    <a:pt x="170" y="2033"/>
                  </a:lnTo>
                  <a:lnTo>
                    <a:pt x="172" y="2035"/>
                  </a:lnTo>
                  <a:lnTo>
                    <a:pt x="176" y="2030"/>
                  </a:lnTo>
                  <a:lnTo>
                    <a:pt x="183" y="2033"/>
                  </a:lnTo>
                  <a:lnTo>
                    <a:pt x="184" y="2031"/>
                  </a:lnTo>
                  <a:lnTo>
                    <a:pt x="185" y="2023"/>
                  </a:lnTo>
                  <a:lnTo>
                    <a:pt x="186" y="2020"/>
                  </a:lnTo>
                  <a:lnTo>
                    <a:pt x="188" y="2019"/>
                  </a:lnTo>
                  <a:lnTo>
                    <a:pt x="197" y="2017"/>
                  </a:lnTo>
                  <a:lnTo>
                    <a:pt x="208" y="2019"/>
                  </a:lnTo>
                  <a:lnTo>
                    <a:pt x="209" y="2018"/>
                  </a:lnTo>
                  <a:lnTo>
                    <a:pt x="208" y="2012"/>
                  </a:lnTo>
                  <a:lnTo>
                    <a:pt x="208" y="2009"/>
                  </a:lnTo>
                  <a:lnTo>
                    <a:pt x="209" y="2003"/>
                  </a:lnTo>
                  <a:lnTo>
                    <a:pt x="210" y="2001"/>
                  </a:lnTo>
                  <a:lnTo>
                    <a:pt x="211" y="1999"/>
                  </a:lnTo>
                  <a:lnTo>
                    <a:pt x="216" y="2000"/>
                  </a:lnTo>
                  <a:lnTo>
                    <a:pt x="218" y="2003"/>
                  </a:lnTo>
                  <a:lnTo>
                    <a:pt x="220" y="2008"/>
                  </a:lnTo>
                  <a:lnTo>
                    <a:pt x="221" y="2011"/>
                  </a:lnTo>
                  <a:lnTo>
                    <a:pt x="227" y="2013"/>
                  </a:lnTo>
                  <a:lnTo>
                    <a:pt x="228" y="2015"/>
                  </a:lnTo>
                  <a:lnTo>
                    <a:pt x="226" y="2023"/>
                  </a:lnTo>
                  <a:lnTo>
                    <a:pt x="223" y="2026"/>
                  </a:lnTo>
                  <a:lnTo>
                    <a:pt x="219" y="2036"/>
                  </a:lnTo>
                  <a:lnTo>
                    <a:pt x="218" y="2038"/>
                  </a:lnTo>
                  <a:lnTo>
                    <a:pt x="226" y="2034"/>
                  </a:lnTo>
                  <a:lnTo>
                    <a:pt x="233" y="2028"/>
                  </a:lnTo>
                  <a:lnTo>
                    <a:pt x="241" y="2024"/>
                  </a:lnTo>
                  <a:lnTo>
                    <a:pt x="246" y="2024"/>
                  </a:lnTo>
                  <a:lnTo>
                    <a:pt x="251" y="2022"/>
                  </a:lnTo>
                  <a:lnTo>
                    <a:pt x="253" y="2019"/>
                  </a:lnTo>
                  <a:lnTo>
                    <a:pt x="255" y="2015"/>
                  </a:lnTo>
                  <a:lnTo>
                    <a:pt x="259" y="2004"/>
                  </a:lnTo>
                  <a:lnTo>
                    <a:pt x="261" y="2002"/>
                  </a:lnTo>
                  <a:lnTo>
                    <a:pt x="271" y="2003"/>
                  </a:lnTo>
                  <a:lnTo>
                    <a:pt x="273" y="2002"/>
                  </a:lnTo>
                  <a:lnTo>
                    <a:pt x="275" y="2002"/>
                  </a:lnTo>
                  <a:lnTo>
                    <a:pt x="274" y="2000"/>
                  </a:lnTo>
                  <a:lnTo>
                    <a:pt x="273" y="1998"/>
                  </a:lnTo>
                  <a:lnTo>
                    <a:pt x="270" y="1998"/>
                  </a:lnTo>
                  <a:lnTo>
                    <a:pt x="270" y="1997"/>
                  </a:lnTo>
                  <a:lnTo>
                    <a:pt x="271" y="1995"/>
                  </a:lnTo>
                  <a:lnTo>
                    <a:pt x="272" y="1994"/>
                  </a:lnTo>
                  <a:lnTo>
                    <a:pt x="277" y="1993"/>
                  </a:lnTo>
                  <a:lnTo>
                    <a:pt x="280" y="1997"/>
                  </a:lnTo>
                  <a:lnTo>
                    <a:pt x="283" y="1997"/>
                  </a:lnTo>
                  <a:lnTo>
                    <a:pt x="290" y="1992"/>
                  </a:lnTo>
                  <a:lnTo>
                    <a:pt x="301" y="1981"/>
                  </a:lnTo>
                  <a:lnTo>
                    <a:pt x="306" y="1977"/>
                  </a:lnTo>
                  <a:lnTo>
                    <a:pt x="310" y="1977"/>
                  </a:lnTo>
                  <a:lnTo>
                    <a:pt x="313" y="1979"/>
                  </a:lnTo>
                  <a:lnTo>
                    <a:pt x="315" y="1978"/>
                  </a:lnTo>
                  <a:lnTo>
                    <a:pt x="319" y="1972"/>
                  </a:lnTo>
                  <a:lnTo>
                    <a:pt x="320" y="1968"/>
                  </a:lnTo>
                  <a:lnTo>
                    <a:pt x="322" y="1965"/>
                  </a:lnTo>
                  <a:lnTo>
                    <a:pt x="331" y="1957"/>
                  </a:lnTo>
                  <a:lnTo>
                    <a:pt x="336" y="1956"/>
                  </a:lnTo>
                  <a:lnTo>
                    <a:pt x="339" y="1957"/>
                  </a:lnTo>
                  <a:lnTo>
                    <a:pt x="343" y="1961"/>
                  </a:lnTo>
                  <a:lnTo>
                    <a:pt x="346" y="1962"/>
                  </a:lnTo>
                  <a:lnTo>
                    <a:pt x="350" y="1961"/>
                  </a:lnTo>
                  <a:lnTo>
                    <a:pt x="353" y="1961"/>
                  </a:lnTo>
                  <a:lnTo>
                    <a:pt x="355" y="1960"/>
                  </a:lnTo>
                  <a:lnTo>
                    <a:pt x="361" y="1951"/>
                  </a:lnTo>
                  <a:lnTo>
                    <a:pt x="362" y="1951"/>
                  </a:lnTo>
                  <a:lnTo>
                    <a:pt x="364" y="1954"/>
                  </a:lnTo>
                  <a:lnTo>
                    <a:pt x="367" y="1960"/>
                  </a:lnTo>
                  <a:lnTo>
                    <a:pt x="367" y="1963"/>
                  </a:lnTo>
                  <a:lnTo>
                    <a:pt x="363" y="1970"/>
                  </a:lnTo>
                  <a:lnTo>
                    <a:pt x="337" y="1990"/>
                  </a:lnTo>
                  <a:lnTo>
                    <a:pt x="329" y="1999"/>
                  </a:lnTo>
                  <a:lnTo>
                    <a:pt x="325" y="2002"/>
                  </a:lnTo>
                  <a:lnTo>
                    <a:pt x="321" y="2004"/>
                  </a:lnTo>
                  <a:lnTo>
                    <a:pt x="313" y="2005"/>
                  </a:lnTo>
                  <a:lnTo>
                    <a:pt x="310" y="2007"/>
                  </a:lnTo>
                  <a:lnTo>
                    <a:pt x="304" y="2008"/>
                  </a:lnTo>
                  <a:lnTo>
                    <a:pt x="292" y="2012"/>
                  </a:lnTo>
                  <a:lnTo>
                    <a:pt x="290" y="2013"/>
                  </a:lnTo>
                  <a:lnTo>
                    <a:pt x="288" y="2014"/>
                  </a:lnTo>
                  <a:lnTo>
                    <a:pt x="284" y="2025"/>
                  </a:lnTo>
                  <a:lnTo>
                    <a:pt x="282" y="2028"/>
                  </a:lnTo>
                  <a:lnTo>
                    <a:pt x="278" y="2033"/>
                  </a:lnTo>
                  <a:lnTo>
                    <a:pt x="273" y="2036"/>
                  </a:lnTo>
                  <a:lnTo>
                    <a:pt x="266" y="2038"/>
                  </a:lnTo>
                  <a:lnTo>
                    <a:pt x="262" y="2043"/>
                  </a:lnTo>
                  <a:lnTo>
                    <a:pt x="257" y="2052"/>
                  </a:lnTo>
                  <a:lnTo>
                    <a:pt x="253" y="2059"/>
                  </a:lnTo>
                  <a:lnTo>
                    <a:pt x="249" y="2064"/>
                  </a:lnTo>
                  <a:lnTo>
                    <a:pt x="244" y="2071"/>
                  </a:lnTo>
                  <a:lnTo>
                    <a:pt x="243" y="2075"/>
                  </a:lnTo>
                  <a:lnTo>
                    <a:pt x="244" y="2080"/>
                  </a:lnTo>
                  <a:lnTo>
                    <a:pt x="244" y="2081"/>
                  </a:lnTo>
                  <a:lnTo>
                    <a:pt x="249" y="2084"/>
                  </a:lnTo>
                  <a:lnTo>
                    <a:pt x="251" y="2083"/>
                  </a:lnTo>
                  <a:lnTo>
                    <a:pt x="250" y="2081"/>
                  </a:lnTo>
                  <a:lnTo>
                    <a:pt x="246" y="2077"/>
                  </a:lnTo>
                  <a:lnTo>
                    <a:pt x="245" y="2076"/>
                  </a:lnTo>
                  <a:lnTo>
                    <a:pt x="246" y="2075"/>
                  </a:lnTo>
                  <a:lnTo>
                    <a:pt x="265" y="2077"/>
                  </a:lnTo>
                  <a:lnTo>
                    <a:pt x="270" y="2075"/>
                  </a:lnTo>
                  <a:lnTo>
                    <a:pt x="271" y="2072"/>
                  </a:lnTo>
                  <a:lnTo>
                    <a:pt x="271" y="2071"/>
                  </a:lnTo>
                  <a:lnTo>
                    <a:pt x="265" y="2070"/>
                  </a:lnTo>
                  <a:lnTo>
                    <a:pt x="264" y="2068"/>
                  </a:lnTo>
                  <a:lnTo>
                    <a:pt x="263" y="2063"/>
                  </a:lnTo>
                  <a:lnTo>
                    <a:pt x="263" y="2060"/>
                  </a:lnTo>
                  <a:lnTo>
                    <a:pt x="263" y="2057"/>
                  </a:lnTo>
                  <a:lnTo>
                    <a:pt x="265" y="2054"/>
                  </a:lnTo>
                  <a:lnTo>
                    <a:pt x="270" y="2048"/>
                  </a:lnTo>
                  <a:lnTo>
                    <a:pt x="276" y="2046"/>
                  </a:lnTo>
                  <a:lnTo>
                    <a:pt x="281" y="2043"/>
                  </a:lnTo>
                  <a:lnTo>
                    <a:pt x="284" y="2040"/>
                  </a:lnTo>
                  <a:lnTo>
                    <a:pt x="290" y="2035"/>
                  </a:lnTo>
                  <a:lnTo>
                    <a:pt x="293" y="2031"/>
                  </a:lnTo>
                  <a:lnTo>
                    <a:pt x="295" y="2027"/>
                  </a:lnTo>
                  <a:lnTo>
                    <a:pt x="295" y="2026"/>
                  </a:lnTo>
                  <a:lnTo>
                    <a:pt x="293" y="2025"/>
                  </a:lnTo>
                  <a:lnTo>
                    <a:pt x="295" y="2022"/>
                  </a:lnTo>
                  <a:lnTo>
                    <a:pt x="300" y="2019"/>
                  </a:lnTo>
                  <a:lnTo>
                    <a:pt x="302" y="2019"/>
                  </a:lnTo>
                  <a:lnTo>
                    <a:pt x="309" y="2022"/>
                  </a:lnTo>
                  <a:lnTo>
                    <a:pt x="310" y="2024"/>
                  </a:lnTo>
                  <a:lnTo>
                    <a:pt x="309" y="2029"/>
                  </a:lnTo>
                  <a:lnTo>
                    <a:pt x="311" y="2029"/>
                  </a:lnTo>
                  <a:lnTo>
                    <a:pt x="313" y="2022"/>
                  </a:lnTo>
                  <a:lnTo>
                    <a:pt x="315" y="2020"/>
                  </a:lnTo>
                  <a:lnTo>
                    <a:pt x="316" y="2019"/>
                  </a:lnTo>
                  <a:lnTo>
                    <a:pt x="318" y="2020"/>
                  </a:lnTo>
                  <a:lnTo>
                    <a:pt x="319" y="2023"/>
                  </a:lnTo>
                  <a:lnTo>
                    <a:pt x="320" y="2029"/>
                  </a:lnTo>
                  <a:lnTo>
                    <a:pt x="320" y="2038"/>
                  </a:lnTo>
                  <a:lnTo>
                    <a:pt x="321" y="2042"/>
                  </a:lnTo>
                  <a:lnTo>
                    <a:pt x="323" y="2035"/>
                  </a:lnTo>
                  <a:lnTo>
                    <a:pt x="324" y="2032"/>
                  </a:lnTo>
                  <a:lnTo>
                    <a:pt x="331" y="2018"/>
                  </a:lnTo>
                  <a:lnTo>
                    <a:pt x="336" y="2009"/>
                  </a:lnTo>
                  <a:lnTo>
                    <a:pt x="341" y="2002"/>
                  </a:lnTo>
                  <a:lnTo>
                    <a:pt x="348" y="1996"/>
                  </a:lnTo>
                  <a:lnTo>
                    <a:pt x="365" y="1986"/>
                  </a:lnTo>
                  <a:lnTo>
                    <a:pt x="375" y="1983"/>
                  </a:lnTo>
                  <a:lnTo>
                    <a:pt x="380" y="1981"/>
                  </a:lnTo>
                  <a:lnTo>
                    <a:pt x="383" y="1978"/>
                  </a:lnTo>
                  <a:lnTo>
                    <a:pt x="385" y="1976"/>
                  </a:lnTo>
                  <a:lnTo>
                    <a:pt x="387" y="1973"/>
                  </a:lnTo>
                  <a:lnTo>
                    <a:pt x="388" y="1973"/>
                  </a:lnTo>
                  <a:lnTo>
                    <a:pt x="386" y="1980"/>
                  </a:lnTo>
                  <a:lnTo>
                    <a:pt x="386" y="1981"/>
                  </a:lnTo>
                  <a:lnTo>
                    <a:pt x="380" y="1985"/>
                  </a:lnTo>
                  <a:lnTo>
                    <a:pt x="378" y="1988"/>
                  </a:lnTo>
                  <a:lnTo>
                    <a:pt x="380" y="1993"/>
                  </a:lnTo>
                  <a:lnTo>
                    <a:pt x="380" y="1996"/>
                  </a:lnTo>
                  <a:lnTo>
                    <a:pt x="382" y="1997"/>
                  </a:lnTo>
                  <a:lnTo>
                    <a:pt x="385" y="1996"/>
                  </a:lnTo>
                  <a:lnTo>
                    <a:pt x="388" y="1993"/>
                  </a:lnTo>
                  <a:lnTo>
                    <a:pt x="393" y="1988"/>
                  </a:lnTo>
                  <a:lnTo>
                    <a:pt x="404" y="1973"/>
                  </a:lnTo>
                  <a:lnTo>
                    <a:pt x="404" y="1971"/>
                  </a:lnTo>
                  <a:lnTo>
                    <a:pt x="406" y="1960"/>
                  </a:lnTo>
                  <a:lnTo>
                    <a:pt x="413" y="1955"/>
                  </a:lnTo>
                  <a:lnTo>
                    <a:pt x="423" y="1949"/>
                  </a:lnTo>
                  <a:lnTo>
                    <a:pt x="426" y="1945"/>
                  </a:lnTo>
                  <a:lnTo>
                    <a:pt x="416" y="1942"/>
                  </a:lnTo>
                  <a:lnTo>
                    <a:pt x="415" y="1940"/>
                  </a:lnTo>
                  <a:lnTo>
                    <a:pt x="415" y="1939"/>
                  </a:lnTo>
                  <a:lnTo>
                    <a:pt x="416" y="1936"/>
                  </a:lnTo>
                  <a:lnTo>
                    <a:pt x="412" y="1933"/>
                  </a:lnTo>
                  <a:lnTo>
                    <a:pt x="410" y="1930"/>
                  </a:lnTo>
                  <a:lnTo>
                    <a:pt x="410" y="1925"/>
                  </a:lnTo>
                  <a:lnTo>
                    <a:pt x="411" y="1920"/>
                  </a:lnTo>
                  <a:lnTo>
                    <a:pt x="415" y="1916"/>
                  </a:lnTo>
                  <a:lnTo>
                    <a:pt x="416" y="1915"/>
                  </a:lnTo>
                  <a:lnTo>
                    <a:pt x="420" y="1918"/>
                  </a:lnTo>
                  <a:lnTo>
                    <a:pt x="424" y="1921"/>
                  </a:lnTo>
                  <a:lnTo>
                    <a:pt x="436" y="1935"/>
                  </a:lnTo>
                  <a:lnTo>
                    <a:pt x="441" y="1942"/>
                  </a:lnTo>
                  <a:lnTo>
                    <a:pt x="443" y="1947"/>
                  </a:lnTo>
                  <a:lnTo>
                    <a:pt x="450" y="1964"/>
                  </a:lnTo>
                  <a:lnTo>
                    <a:pt x="453" y="1973"/>
                  </a:lnTo>
                  <a:lnTo>
                    <a:pt x="456" y="1983"/>
                  </a:lnTo>
                  <a:lnTo>
                    <a:pt x="458" y="1991"/>
                  </a:lnTo>
                  <a:lnTo>
                    <a:pt x="461" y="1995"/>
                  </a:lnTo>
                  <a:lnTo>
                    <a:pt x="472" y="2012"/>
                  </a:lnTo>
                  <a:lnTo>
                    <a:pt x="478" y="2019"/>
                  </a:lnTo>
                  <a:lnTo>
                    <a:pt x="482" y="2023"/>
                  </a:lnTo>
                  <a:lnTo>
                    <a:pt x="489" y="2027"/>
                  </a:lnTo>
                  <a:lnTo>
                    <a:pt x="495" y="2029"/>
                  </a:lnTo>
                  <a:lnTo>
                    <a:pt x="500" y="2030"/>
                  </a:lnTo>
                  <a:lnTo>
                    <a:pt x="506" y="2023"/>
                  </a:lnTo>
                  <a:lnTo>
                    <a:pt x="506" y="2018"/>
                  </a:lnTo>
                  <a:lnTo>
                    <a:pt x="503" y="2009"/>
                  </a:lnTo>
                  <a:lnTo>
                    <a:pt x="500" y="2004"/>
                  </a:lnTo>
                  <a:lnTo>
                    <a:pt x="501" y="2001"/>
                  </a:lnTo>
                  <a:lnTo>
                    <a:pt x="504" y="1994"/>
                  </a:lnTo>
                  <a:lnTo>
                    <a:pt x="504" y="1992"/>
                  </a:lnTo>
                  <a:lnTo>
                    <a:pt x="505" y="1986"/>
                  </a:lnTo>
                  <a:lnTo>
                    <a:pt x="508" y="1987"/>
                  </a:lnTo>
                  <a:lnTo>
                    <a:pt x="509" y="1987"/>
                  </a:lnTo>
                  <a:lnTo>
                    <a:pt x="510" y="1984"/>
                  </a:lnTo>
                  <a:lnTo>
                    <a:pt x="513" y="1980"/>
                  </a:lnTo>
                  <a:lnTo>
                    <a:pt x="515" y="1976"/>
                  </a:lnTo>
                  <a:lnTo>
                    <a:pt x="519" y="1973"/>
                  </a:lnTo>
                  <a:lnTo>
                    <a:pt x="519" y="1970"/>
                  </a:lnTo>
                  <a:lnTo>
                    <a:pt x="516" y="1969"/>
                  </a:lnTo>
                  <a:lnTo>
                    <a:pt x="514" y="1969"/>
                  </a:lnTo>
                  <a:lnTo>
                    <a:pt x="513" y="1968"/>
                  </a:lnTo>
                  <a:lnTo>
                    <a:pt x="512" y="1967"/>
                  </a:lnTo>
                  <a:lnTo>
                    <a:pt x="513" y="1966"/>
                  </a:lnTo>
                  <a:lnTo>
                    <a:pt x="520" y="1962"/>
                  </a:lnTo>
                  <a:lnTo>
                    <a:pt x="521" y="1959"/>
                  </a:lnTo>
                  <a:lnTo>
                    <a:pt x="523" y="1956"/>
                  </a:lnTo>
                  <a:lnTo>
                    <a:pt x="526" y="1956"/>
                  </a:lnTo>
                  <a:lnTo>
                    <a:pt x="528" y="1956"/>
                  </a:lnTo>
                  <a:lnTo>
                    <a:pt x="530" y="1960"/>
                  </a:lnTo>
                  <a:lnTo>
                    <a:pt x="530" y="1964"/>
                  </a:lnTo>
                  <a:lnTo>
                    <a:pt x="529" y="1971"/>
                  </a:lnTo>
                  <a:lnTo>
                    <a:pt x="528" y="1977"/>
                  </a:lnTo>
                  <a:lnTo>
                    <a:pt x="531" y="1991"/>
                  </a:lnTo>
                  <a:lnTo>
                    <a:pt x="532" y="1994"/>
                  </a:lnTo>
                  <a:lnTo>
                    <a:pt x="540" y="1999"/>
                  </a:lnTo>
                  <a:lnTo>
                    <a:pt x="539" y="2002"/>
                  </a:lnTo>
                  <a:lnTo>
                    <a:pt x="531" y="2016"/>
                  </a:lnTo>
                  <a:lnTo>
                    <a:pt x="529" y="2020"/>
                  </a:lnTo>
                  <a:lnTo>
                    <a:pt x="528" y="2023"/>
                  </a:lnTo>
                  <a:lnTo>
                    <a:pt x="528" y="2025"/>
                  </a:lnTo>
                  <a:lnTo>
                    <a:pt x="530" y="2027"/>
                  </a:lnTo>
                  <a:lnTo>
                    <a:pt x="532" y="2028"/>
                  </a:lnTo>
                  <a:lnTo>
                    <a:pt x="540" y="2029"/>
                  </a:lnTo>
                  <a:lnTo>
                    <a:pt x="542" y="2027"/>
                  </a:lnTo>
                  <a:lnTo>
                    <a:pt x="556" y="2027"/>
                  </a:lnTo>
                  <a:lnTo>
                    <a:pt x="559" y="2026"/>
                  </a:lnTo>
                  <a:lnTo>
                    <a:pt x="561" y="2023"/>
                  </a:lnTo>
                  <a:lnTo>
                    <a:pt x="564" y="2016"/>
                  </a:lnTo>
                  <a:lnTo>
                    <a:pt x="567" y="2014"/>
                  </a:lnTo>
                  <a:lnTo>
                    <a:pt x="569" y="2012"/>
                  </a:lnTo>
                  <a:lnTo>
                    <a:pt x="571" y="2003"/>
                  </a:lnTo>
                  <a:lnTo>
                    <a:pt x="572" y="1994"/>
                  </a:lnTo>
                  <a:lnTo>
                    <a:pt x="573" y="1990"/>
                  </a:lnTo>
                  <a:lnTo>
                    <a:pt x="575" y="1988"/>
                  </a:lnTo>
                  <a:lnTo>
                    <a:pt x="577" y="1986"/>
                  </a:lnTo>
                  <a:lnTo>
                    <a:pt x="583" y="1988"/>
                  </a:lnTo>
                  <a:lnTo>
                    <a:pt x="585" y="1987"/>
                  </a:lnTo>
                  <a:lnTo>
                    <a:pt x="595" y="1988"/>
                  </a:lnTo>
                  <a:lnTo>
                    <a:pt x="605" y="1987"/>
                  </a:lnTo>
                  <a:lnTo>
                    <a:pt x="616" y="1989"/>
                  </a:lnTo>
                  <a:lnTo>
                    <a:pt x="622" y="1991"/>
                  </a:lnTo>
                  <a:lnTo>
                    <a:pt x="629" y="1994"/>
                  </a:lnTo>
                  <a:lnTo>
                    <a:pt x="641" y="2001"/>
                  </a:lnTo>
                  <a:lnTo>
                    <a:pt x="646" y="2005"/>
                  </a:lnTo>
                  <a:lnTo>
                    <a:pt x="662" y="2023"/>
                  </a:lnTo>
                  <a:lnTo>
                    <a:pt x="667" y="2027"/>
                  </a:lnTo>
                  <a:lnTo>
                    <a:pt x="676" y="2030"/>
                  </a:lnTo>
                  <a:lnTo>
                    <a:pt x="708" y="2038"/>
                  </a:lnTo>
                  <a:lnTo>
                    <a:pt x="712" y="2040"/>
                  </a:lnTo>
                  <a:lnTo>
                    <a:pt x="720" y="2048"/>
                  </a:lnTo>
                  <a:lnTo>
                    <a:pt x="726" y="2052"/>
                  </a:lnTo>
                  <a:lnTo>
                    <a:pt x="732" y="2057"/>
                  </a:lnTo>
                  <a:lnTo>
                    <a:pt x="741" y="2061"/>
                  </a:lnTo>
                  <a:lnTo>
                    <a:pt x="758" y="2066"/>
                  </a:lnTo>
                  <a:lnTo>
                    <a:pt x="760" y="2069"/>
                  </a:lnTo>
                  <a:lnTo>
                    <a:pt x="763" y="2070"/>
                  </a:lnTo>
                  <a:lnTo>
                    <a:pt x="767" y="2068"/>
                  </a:lnTo>
                  <a:lnTo>
                    <a:pt x="782" y="2072"/>
                  </a:lnTo>
                  <a:lnTo>
                    <a:pt x="786" y="2071"/>
                  </a:lnTo>
                  <a:lnTo>
                    <a:pt x="789" y="2072"/>
                  </a:lnTo>
                  <a:lnTo>
                    <a:pt x="792" y="2075"/>
                  </a:lnTo>
                  <a:lnTo>
                    <a:pt x="797" y="2076"/>
                  </a:lnTo>
                  <a:lnTo>
                    <a:pt x="797" y="2074"/>
                  </a:lnTo>
                  <a:lnTo>
                    <a:pt x="791" y="2065"/>
                  </a:lnTo>
                  <a:lnTo>
                    <a:pt x="792" y="2063"/>
                  </a:lnTo>
                  <a:lnTo>
                    <a:pt x="794" y="2063"/>
                  </a:lnTo>
                  <a:lnTo>
                    <a:pt x="802" y="2065"/>
                  </a:lnTo>
                  <a:lnTo>
                    <a:pt x="803" y="2062"/>
                  </a:lnTo>
                  <a:lnTo>
                    <a:pt x="806" y="2062"/>
                  </a:lnTo>
                  <a:lnTo>
                    <a:pt x="811" y="2063"/>
                  </a:lnTo>
                  <a:lnTo>
                    <a:pt x="818" y="2066"/>
                  </a:lnTo>
                  <a:lnTo>
                    <a:pt x="824" y="2071"/>
                  </a:lnTo>
                  <a:lnTo>
                    <a:pt x="832" y="2075"/>
                  </a:lnTo>
                  <a:lnTo>
                    <a:pt x="844" y="2083"/>
                  </a:lnTo>
                  <a:lnTo>
                    <a:pt x="850" y="2091"/>
                  </a:lnTo>
                  <a:lnTo>
                    <a:pt x="857" y="2101"/>
                  </a:lnTo>
                  <a:lnTo>
                    <a:pt x="860" y="2107"/>
                  </a:lnTo>
                  <a:lnTo>
                    <a:pt x="860" y="2110"/>
                  </a:lnTo>
                  <a:lnTo>
                    <a:pt x="862" y="2112"/>
                  </a:lnTo>
                  <a:lnTo>
                    <a:pt x="864" y="2112"/>
                  </a:lnTo>
                  <a:lnTo>
                    <a:pt x="865" y="2114"/>
                  </a:lnTo>
                  <a:lnTo>
                    <a:pt x="863" y="2122"/>
                  </a:lnTo>
                  <a:lnTo>
                    <a:pt x="862" y="2124"/>
                  </a:lnTo>
                  <a:lnTo>
                    <a:pt x="860" y="2125"/>
                  </a:lnTo>
                  <a:lnTo>
                    <a:pt x="855" y="2127"/>
                  </a:lnTo>
                  <a:lnTo>
                    <a:pt x="839" y="2125"/>
                  </a:lnTo>
                  <a:lnTo>
                    <a:pt x="836" y="2131"/>
                  </a:lnTo>
                  <a:lnTo>
                    <a:pt x="827" y="2137"/>
                  </a:lnTo>
                  <a:lnTo>
                    <a:pt x="826" y="2139"/>
                  </a:lnTo>
                  <a:lnTo>
                    <a:pt x="825" y="2141"/>
                  </a:lnTo>
                  <a:lnTo>
                    <a:pt x="826" y="2146"/>
                  </a:lnTo>
                  <a:lnTo>
                    <a:pt x="825" y="2148"/>
                  </a:lnTo>
                  <a:lnTo>
                    <a:pt x="818" y="2155"/>
                  </a:lnTo>
                  <a:lnTo>
                    <a:pt x="818" y="2156"/>
                  </a:lnTo>
                  <a:lnTo>
                    <a:pt x="823" y="2159"/>
                  </a:lnTo>
                  <a:lnTo>
                    <a:pt x="827" y="2164"/>
                  </a:lnTo>
                  <a:lnTo>
                    <a:pt x="831" y="2164"/>
                  </a:lnTo>
                  <a:lnTo>
                    <a:pt x="836" y="2164"/>
                  </a:lnTo>
                  <a:lnTo>
                    <a:pt x="842" y="2166"/>
                  </a:lnTo>
                  <a:lnTo>
                    <a:pt x="850" y="2169"/>
                  </a:lnTo>
                  <a:lnTo>
                    <a:pt x="855" y="2171"/>
                  </a:lnTo>
                  <a:lnTo>
                    <a:pt x="858" y="2170"/>
                  </a:lnTo>
                  <a:lnTo>
                    <a:pt x="862" y="2171"/>
                  </a:lnTo>
                  <a:lnTo>
                    <a:pt x="867" y="2173"/>
                  </a:lnTo>
                  <a:lnTo>
                    <a:pt x="874" y="2174"/>
                  </a:lnTo>
                  <a:lnTo>
                    <a:pt x="888" y="2174"/>
                  </a:lnTo>
                  <a:lnTo>
                    <a:pt x="893" y="2175"/>
                  </a:lnTo>
                  <a:lnTo>
                    <a:pt x="899" y="2175"/>
                  </a:lnTo>
                  <a:lnTo>
                    <a:pt x="911" y="2175"/>
                  </a:lnTo>
                  <a:lnTo>
                    <a:pt x="914" y="2175"/>
                  </a:lnTo>
                  <a:lnTo>
                    <a:pt x="917" y="2172"/>
                  </a:lnTo>
                  <a:lnTo>
                    <a:pt x="920" y="2171"/>
                  </a:lnTo>
                  <a:lnTo>
                    <a:pt x="924" y="2171"/>
                  </a:lnTo>
                  <a:lnTo>
                    <a:pt x="937" y="2169"/>
                  </a:lnTo>
                  <a:lnTo>
                    <a:pt x="941" y="2169"/>
                  </a:lnTo>
                  <a:lnTo>
                    <a:pt x="945" y="2167"/>
                  </a:lnTo>
                  <a:lnTo>
                    <a:pt x="950" y="2164"/>
                  </a:lnTo>
                  <a:lnTo>
                    <a:pt x="953" y="2163"/>
                  </a:lnTo>
                  <a:lnTo>
                    <a:pt x="955" y="2166"/>
                  </a:lnTo>
                  <a:lnTo>
                    <a:pt x="956" y="2166"/>
                  </a:lnTo>
                  <a:lnTo>
                    <a:pt x="959" y="2166"/>
                  </a:lnTo>
                  <a:lnTo>
                    <a:pt x="966" y="2162"/>
                  </a:lnTo>
                  <a:lnTo>
                    <a:pt x="980" y="2152"/>
                  </a:lnTo>
                  <a:lnTo>
                    <a:pt x="984" y="2152"/>
                  </a:lnTo>
                  <a:lnTo>
                    <a:pt x="988" y="2149"/>
                  </a:lnTo>
                  <a:lnTo>
                    <a:pt x="989" y="2149"/>
                  </a:lnTo>
                  <a:lnTo>
                    <a:pt x="990" y="2150"/>
                  </a:lnTo>
                  <a:lnTo>
                    <a:pt x="993" y="2157"/>
                  </a:lnTo>
                  <a:lnTo>
                    <a:pt x="994" y="2159"/>
                  </a:lnTo>
                  <a:lnTo>
                    <a:pt x="997" y="2159"/>
                  </a:lnTo>
                  <a:lnTo>
                    <a:pt x="999" y="2164"/>
                  </a:lnTo>
                  <a:lnTo>
                    <a:pt x="1002" y="2169"/>
                  </a:lnTo>
                  <a:lnTo>
                    <a:pt x="1003" y="2171"/>
                  </a:lnTo>
                  <a:lnTo>
                    <a:pt x="1016" y="2171"/>
                  </a:lnTo>
                  <a:lnTo>
                    <a:pt x="1020" y="2173"/>
                  </a:lnTo>
                  <a:lnTo>
                    <a:pt x="1022" y="2174"/>
                  </a:lnTo>
                  <a:lnTo>
                    <a:pt x="1024" y="2179"/>
                  </a:lnTo>
                  <a:lnTo>
                    <a:pt x="1024" y="2187"/>
                  </a:lnTo>
                  <a:lnTo>
                    <a:pt x="1025" y="2191"/>
                  </a:lnTo>
                  <a:lnTo>
                    <a:pt x="1027" y="2196"/>
                  </a:lnTo>
                  <a:lnTo>
                    <a:pt x="1028" y="2197"/>
                  </a:lnTo>
                  <a:lnTo>
                    <a:pt x="1029" y="2196"/>
                  </a:lnTo>
                  <a:lnTo>
                    <a:pt x="1032" y="2183"/>
                  </a:lnTo>
                  <a:lnTo>
                    <a:pt x="1033" y="2181"/>
                  </a:lnTo>
                  <a:lnTo>
                    <a:pt x="1036" y="2182"/>
                  </a:lnTo>
                  <a:lnTo>
                    <a:pt x="1036" y="2183"/>
                  </a:lnTo>
                  <a:lnTo>
                    <a:pt x="1040" y="2192"/>
                  </a:lnTo>
                  <a:lnTo>
                    <a:pt x="1044" y="2198"/>
                  </a:lnTo>
                  <a:lnTo>
                    <a:pt x="1055" y="2211"/>
                  </a:lnTo>
                  <a:lnTo>
                    <a:pt x="1057" y="2215"/>
                  </a:lnTo>
                  <a:lnTo>
                    <a:pt x="1059" y="2218"/>
                  </a:lnTo>
                  <a:lnTo>
                    <a:pt x="1057" y="2221"/>
                  </a:lnTo>
                  <a:lnTo>
                    <a:pt x="1055" y="2224"/>
                  </a:lnTo>
                  <a:lnTo>
                    <a:pt x="1052" y="2226"/>
                  </a:lnTo>
                  <a:lnTo>
                    <a:pt x="1048" y="2227"/>
                  </a:lnTo>
                  <a:lnTo>
                    <a:pt x="1044" y="2227"/>
                  </a:lnTo>
                  <a:lnTo>
                    <a:pt x="1041" y="2224"/>
                  </a:lnTo>
                  <a:lnTo>
                    <a:pt x="1040" y="2224"/>
                  </a:lnTo>
                  <a:lnTo>
                    <a:pt x="1041" y="2227"/>
                  </a:lnTo>
                  <a:lnTo>
                    <a:pt x="1048" y="2237"/>
                  </a:lnTo>
                  <a:lnTo>
                    <a:pt x="1051" y="2240"/>
                  </a:lnTo>
                  <a:lnTo>
                    <a:pt x="1052" y="2243"/>
                  </a:lnTo>
                  <a:lnTo>
                    <a:pt x="1054" y="2244"/>
                  </a:lnTo>
                  <a:lnTo>
                    <a:pt x="1055" y="2246"/>
                  </a:lnTo>
                  <a:lnTo>
                    <a:pt x="1057" y="2249"/>
                  </a:lnTo>
                  <a:lnTo>
                    <a:pt x="1063" y="2257"/>
                  </a:lnTo>
                  <a:lnTo>
                    <a:pt x="1065" y="2261"/>
                  </a:lnTo>
                  <a:lnTo>
                    <a:pt x="1072" y="2272"/>
                  </a:lnTo>
                  <a:lnTo>
                    <a:pt x="1076" y="2277"/>
                  </a:lnTo>
                  <a:lnTo>
                    <a:pt x="1078" y="2280"/>
                  </a:lnTo>
                  <a:lnTo>
                    <a:pt x="1079" y="2281"/>
                  </a:lnTo>
                  <a:lnTo>
                    <a:pt x="1079" y="2278"/>
                  </a:lnTo>
                  <a:lnTo>
                    <a:pt x="1070" y="2263"/>
                  </a:lnTo>
                  <a:lnTo>
                    <a:pt x="1065" y="2253"/>
                  </a:lnTo>
                  <a:lnTo>
                    <a:pt x="1064" y="2250"/>
                  </a:lnTo>
                  <a:lnTo>
                    <a:pt x="1064" y="2247"/>
                  </a:lnTo>
                  <a:lnTo>
                    <a:pt x="1064" y="2235"/>
                  </a:lnTo>
                  <a:lnTo>
                    <a:pt x="1064" y="2233"/>
                  </a:lnTo>
                  <a:lnTo>
                    <a:pt x="1067" y="2232"/>
                  </a:lnTo>
                  <a:lnTo>
                    <a:pt x="1071" y="2237"/>
                  </a:lnTo>
                  <a:lnTo>
                    <a:pt x="1072" y="2238"/>
                  </a:lnTo>
                  <a:lnTo>
                    <a:pt x="1074" y="2237"/>
                  </a:lnTo>
                  <a:lnTo>
                    <a:pt x="1074" y="2236"/>
                  </a:lnTo>
                  <a:lnTo>
                    <a:pt x="1077" y="2237"/>
                  </a:lnTo>
                  <a:lnTo>
                    <a:pt x="1081" y="2241"/>
                  </a:lnTo>
                  <a:lnTo>
                    <a:pt x="1082" y="2241"/>
                  </a:lnTo>
                  <a:lnTo>
                    <a:pt x="1079" y="2233"/>
                  </a:lnTo>
                  <a:lnTo>
                    <a:pt x="1077" y="2230"/>
                  </a:lnTo>
                  <a:lnTo>
                    <a:pt x="1076" y="2227"/>
                  </a:lnTo>
                  <a:lnTo>
                    <a:pt x="1078" y="2223"/>
                  </a:lnTo>
                  <a:lnTo>
                    <a:pt x="1077" y="2221"/>
                  </a:lnTo>
                  <a:lnTo>
                    <a:pt x="1072" y="2215"/>
                  </a:lnTo>
                  <a:lnTo>
                    <a:pt x="1069" y="2209"/>
                  </a:lnTo>
                  <a:lnTo>
                    <a:pt x="1066" y="2200"/>
                  </a:lnTo>
                  <a:lnTo>
                    <a:pt x="1066" y="2196"/>
                  </a:lnTo>
                  <a:lnTo>
                    <a:pt x="1067" y="2192"/>
                  </a:lnTo>
                  <a:lnTo>
                    <a:pt x="1066" y="2189"/>
                  </a:lnTo>
                  <a:lnTo>
                    <a:pt x="1064" y="2183"/>
                  </a:lnTo>
                  <a:lnTo>
                    <a:pt x="1060" y="2179"/>
                  </a:lnTo>
                  <a:lnTo>
                    <a:pt x="1057" y="2174"/>
                  </a:lnTo>
                  <a:lnTo>
                    <a:pt x="1056" y="2171"/>
                  </a:lnTo>
                  <a:lnTo>
                    <a:pt x="1057" y="2164"/>
                  </a:lnTo>
                  <a:lnTo>
                    <a:pt x="1059" y="2161"/>
                  </a:lnTo>
                  <a:lnTo>
                    <a:pt x="1063" y="2156"/>
                  </a:lnTo>
                  <a:lnTo>
                    <a:pt x="1064" y="2151"/>
                  </a:lnTo>
                  <a:lnTo>
                    <a:pt x="1062" y="2147"/>
                  </a:lnTo>
                  <a:lnTo>
                    <a:pt x="1061" y="2145"/>
                  </a:lnTo>
                  <a:lnTo>
                    <a:pt x="1063" y="2145"/>
                  </a:lnTo>
                  <a:lnTo>
                    <a:pt x="1071" y="2143"/>
                  </a:lnTo>
                  <a:lnTo>
                    <a:pt x="1073" y="2144"/>
                  </a:lnTo>
                  <a:lnTo>
                    <a:pt x="1076" y="2143"/>
                  </a:lnTo>
                  <a:lnTo>
                    <a:pt x="1080" y="2140"/>
                  </a:lnTo>
                  <a:lnTo>
                    <a:pt x="1083" y="2139"/>
                  </a:lnTo>
                  <a:lnTo>
                    <a:pt x="1087" y="2139"/>
                  </a:lnTo>
                  <a:lnTo>
                    <a:pt x="1090" y="2139"/>
                  </a:lnTo>
                  <a:lnTo>
                    <a:pt x="1093" y="2137"/>
                  </a:lnTo>
                  <a:lnTo>
                    <a:pt x="1094" y="2135"/>
                  </a:lnTo>
                  <a:lnTo>
                    <a:pt x="1096" y="2131"/>
                  </a:lnTo>
                  <a:lnTo>
                    <a:pt x="1098" y="2129"/>
                  </a:lnTo>
                  <a:lnTo>
                    <a:pt x="1102" y="2130"/>
                  </a:lnTo>
                  <a:lnTo>
                    <a:pt x="1104" y="2131"/>
                  </a:lnTo>
                  <a:lnTo>
                    <a:pt x="1106" y="2131"/>
                  </a:lnTo>
                  <a:lnTo>
                    <a:pt x="1106" y="2123"/>
                  </a:lnTo>
                  <a:lnTo>
                    <a:pt x="1106" y="2121"/>
                  </a:lnTo>
                  <a:lnTo>
                    <a:pt x="1110" y="2115"/>
                  </a:lnTo>
                  <a:lnTo>
                    <a:pt x="1115" y="2115"/>
                  </a:lnTo>
                  <a:lnTo>
                    <a:pt x="1118" y="2113"/>
                  </a:lnTo>
                  <a:lnTo>
                    <a:pt x="1122" y="2110"/>
                  </a:lnTo>
                  <a:lnTo>
                    <a:pt x="1124" y="2107"/>
                  </a:lnTo>
                  <a:lnTo>
                    <a:pt x="1127" y="2103"/>
                  </a:lnTo>
                  <a:lnTo>
                    <a:pt x="1127" y="2097"/>
                  </a:lnTo>
                  <a:lnTo>
                    <a:pt x="1127" y="2095"/>
                  </a:lnTo>
                  <a:lnTo>
                    <a:pt x="1122" y="2093"/>
                  </a:lnTo>
                  <a:lnTo>
                    <a:pt x="1118" y="2094"/>
                  </a:lnTo>
                  <a:lnTo>
                    <a:pt x="1112" y="2098"/>
                  </a:lnTo>
                  <a:lnTo>
                    <a:pt x="1104" y="2104"/>
                  </a:lnTo>
                  <a:lnTo>
                    <a:pt x="1102" y="2109"/>
                  </a:lnTo>
                  <a:lnTo>
                    <a:pt x="1101" y="2115"/>
                  </a:lnTo>
                  <a:lnTo>
                    <a:pt x="1100" y="2117"/>
                  </a:lnTo>
                  <a:lnTo>
                    <a:pt x="1094" y="2115"/>
                  </a:lnTo>
                  <a:lnTo>
                    <a:pt x="1092" y="2115"/>
                  </a:lnTo>
                  <a:lnTo>
                    <a:pt x="1089" y="2116"/>
                  </a:lnTo>
                  <a:lnTo>
                    <a:pt x="1086" y="2118"/>
                  </a:lnTo>
                  <a:lnTo>
                    <a:pt x="1082" y="2122"/>
                  </a:lnTo>
                  <a:lnTo>
                    <a:pt x="1077" y="2123"/>
                  </a:lnTo>
                  <a:lnTo>
                    <a:pt x="1071" y="2120"/>
                  </a:lnTo>
                  <a:lnTo>
                    <a:pt x="1068" y="2120"/>
                  </a:lnTo>
                  <a:lnTo>
                    <a:pt x="1064" y="2123"/>
                  </a:lnTo>
                  <a:lnTo>
                    <a:pt x="1064" y="2127"/>
                  </a:lnTo>
                  <a:lnTo>
                    <a:pt x="1066" y="2131"/>
                  </a:lnTo>
                  <a:lnTo>
                    <a:pt x="1064" y="2133"/>
                  </a:lnTo>
                  <a:lnTo>
                    <a:pt x="1054" y="2134"/>
                  </a:lnTo>
                  <a:lnTo>
                    <a:pt x="1052" y="2134"/>
                  </a:lnTo>
                  <a:lnTo>
                    <a:pt x="1047" y="2135"/>
                  </a:lnTo>
                  <a:lnTo>
                    <a:pt x="1045" y="2135"/>
                  </a:lnTo>
                  <a:lnTo>
                    <a:pt x="1044" y="2133"/>
                  </a:lnTo>
                  <a:lnTo>
                    <a:pt x="1033" y="2124"/>
                  </a:lnTo>
                  <a:lnTo>
                    <a:pt x="1032" y="2123"/>
                  </a:lnTo>
                  <a:lnTo>
                    <a:pt x="1035" y="2115"/>
                  </a:lnTo>
                  <a:lnTo>
                    <a:pt x="1044" y="2096"/>
                  </a:lnTo>
                  <a:lnTo>
                    <a:pt x="1045" y="2095"/>
                  </a:lnTo>
                  <a:lnTo>
                    <a:pt x="1063" y="2092"/>
                  </a:lnTo>
                  <a:lnTo>
                    <a:pt x="1073" y="2088"/>
                  </a:lnTo>
                  <a:lnTo>
                    <a:pt x="1093" y="2078"/>
                  </a:lnTo>
                  <a:lnTo>
                    <a:pt x="1096" y="2077"/>
                  </a:lnTo>
                  <a:lnTo>
                    <a:pt x="1109" y="2070"/>
                  </a:lnTo>
                  <a:lnTo>
                    <a:pt x="1114" y="2068"/>
                  </a:lnTo>
                  <a:lnTo>
                    <a:pt x="1119" y="2070"/>
                  </a:lnTo>
                  <a:lnTo>
                    <a:pt x="1126" y="2073"/>
                  </a:lnTo>
                  <a:lnTo>
                    <a:pt x="1129" y="2076"/>
                  </a:lnTo>
                  <a:lnTo>
                    <a:pt x="1132" y="2081"/>
                  </a:lnTo>
                  <a:lnTo>
                    <a:pt x="1134" y="2086"/>
                  </a:lnTo>
                  <a:lnTo>
                    <a:pt x="1137" y="2098"/>
                  </a:lnTo>
                  <a:lnTo>
                    <a:pt x="1137" y="2109"/>
                  </a:lnTo>
                  <a:lnTo>
                    <a:pt x="1139" y="2112"/>
                  </a:lnTo>
                  <a:lnTo>
                    <a:pt x="1145" y="2120"/>
                  </a:lnTo>
                  <a:lnTo>
                    <a:pt x="1148" y="2123"/>
                  </a:lnTo>
                  <a:lnTo>
                    <a:pt x="1150" y="2123"/>
                  </a:lnTo>
                  <a:lnTo>
                    <a:pt x="1151" y="2122"/>
                  </a:lnTo>
                  <a:lnTo>
                    <a:pt x="1153" y="2122"/>
                  </a:lnTo>
                  <a:lnTo>
                    <a:pt x="1153" y="2122"/>
                  </a:lnTo>
                  <a:lnTo>
                    <a:pt x="1154" y="2127"/>
                  </a:lnTo>
                  <a:lnTo>
                    <a:pt x="1155" y="2127"/>
                  </a:lnTo>
                  <a:lnTo>
                    <a:pt x="1159" y="2127"/>
                  </a:lnTo>
                  <a:lnTo>
                    <a:pt x="1162" y="2128"/>
                  </a:lnTo>
                  <a:lnTo>
                    <a:pt x="1163" y="2130"/>
                  </a:lnTo>
                  <a:lnTo>
                    <a:pt x="1162" y="2135"/>
                  </a:lnTo>
                  <a:lnTo>
                    <a:pt x="1163" y="2138"/>
                  </a:lnTo>
                  <a:lnTo>
                    <a:pt x="1167" y="2143"/>
                  </a:lnTo>
                  <a:lnTo>
                    <a:pt x="1172" y="2145"/>
                  </a:lnTo>
                  <a:lnTo>
                    <a:pt x="1177" y="2145"/>
                  </a:lnTo>
                  <a:lnTo>
                    <a:pt x="1186" y="2145"/>
                  </a:lnTo>
                  <a:lnTo>
                    <a:pt x="1194" y="2142"/>
                  </a:lnTo>
                  <a:lnTo>
                    <a:pt x="1200" y="2139"/>
                  </a:lnTo>
                  <a:lnTo>
                    <a:pt x="1205" y="2143"/>
                  </a:lnTo>
                  <a:lnTo>
                    <a:pt x="1214" y="2153"/>
                  </a:lnTo>
                  <a:lnTo>
                    <a:pt x="1220" y="2161"/>
                  </a:lnTo>
                  <a:lnTo>
                    <a:pt x="1225" y="2164"/>
                  </a:lnTo>
                  <a:lnTo>
                    <a:pt x="1235" y="2169"/>
                  </a:lnTo>
                  <a:lnTo>
                    <a:pt x="1237" y="2170"/>
                  </a:lnTo>
                  <a:lnTo>
                    <a:pt x="1241" y="2171"/>
                  </a:lnTo>
                  <a:lnTo>
                    <a:pt x="1245" y="2169"/>
                  </a:lnTo>
                  <a:lnTo>
                    <a:pt x="1251" y="2170"/>
                  </a:lnTo>
                  <a:lnTo>
                    <a:pt x="1257" y="2173"/>
                  </a:lnTo>
                  <a:lnTo>
                    <a:pt x="1261" y="2174"/>
                  </a:lnTo>
                  <a:lnTo>
                    <a:pt x="1276" y="2169"/>
                  </a:lnTo>
                  <a:lnTo>
                    <a:pt x="1278" y="2168"/>
                  </a:lnTo>
                  <a:lnTo>
                    <a:pt x="1283" y="2166"/>
                  </a:lnTo>
                  <a:lnTo>
                    <a:pt x="1287" y="2164"/>
                  </a:lnTo>
                  <a:lnTo>
                    <a:pt x="1291" y="2164"/>
                  </a:lnTo>
                  <a:lnTo>
                    <a:pt x="1295" y="2164"/>
                  </a:lnTo>
                  <a:lnTo>
                    <a:pt x="1296" y="2162"/>
                  </a:lnTo>
                  <a:lnTo>
                    <a:pt x="1304" y="2162"/>
                  </a:lnTo>
                  <a:lnTo>
                    <a:pt x="1318" y="2164"/>
                  </a:lnTo>
                  <a:lnTo>
                    <a:pt x="1328" y="2167"/>
                  </a:lnTo>
                  <a:lnTo>
                    <a:pt x="1334" y="2170"/>
                  </a:lnTo>
                  <a:lnTo>
                    <a:pt x="1339" y="2172"/>
                  </a:lnTo>
                  <a:lnTo>
                    <a:pt x="1342" y="2172"/>
                  </a:lnTo>
                  <a:lnTo>
                    <a:pt x="1345" y="2172"/>
                  </a:lnTo>
                  <a:lnTo>
                    <a:pt x="1349" y="2170"/>
                  </a:lnTo>
                  <a:lnTo>
                    <a:pt x="1353" y="2167"/>
                  </a:lnTo>
                  <a:lnTo>
                    <a:pt x="1361" y="2166"/>
                  </a:lnTo>
                  <a:lnTo>
                    <a:pt x="1362" y="2164"/>
                  </a:lnTo>
                  <a:lnTo>
                    <a:pt x="1362" y="2163"/>
                  </a:lnTo>
                  <a:lnTo>
                    <a:pt x="1360" y="2161"/>
                  </a:lnTo>
                  <a:lnTo>
                    <a:pt x="1356" y="2156"/>
                  </a:lnTo>
                  <a:lnTo>
                    <a:pt x="1353" y="2151"/>
                  </a:lnTo>
                  <a:lnTo>
                    <a:pt x="1352" y="2148"/>
                  </a:lnTo>
                  <a:lnTo>
                    <a:pt x="1352" y="2145"/>
                  </a:lnTo>
                  <a:lnTo>
                    <a:pt x="1353" y="2142"/>
                  </a:lnTo>
                  <a:lnTo>
                    <a:pt x="1355" y="2142"/>
                  </a:lnTo>
                  <a:lnTo>
                    <a:pt x="1358" y="2144"/>
                  </a:lnTo>
                  <a:lnTo>
                    <a:pt x="1362" y="2149"/>
                  </a:lnTo>
                  <a:lnTo>
                    <a:pt x="1373" y="2168"/>
                  </a:lnTo>
                  <a:lnTo>
                    <a:pt x="1376" y="2170"/>
                  </a:lnTo>
                  <a:lnTo>
                    <a:pt x="1377" y="2173"/>
                  </a:lnTo>
                  <a:lnTo>
                    <a:pt x="1387" y="2180"/>
                  </a:lnTo>
                  <a:lnTo>
                    <a:pt x="1392" y="2181"/>
                  </a:lnTo>
                  <a:lnTo>
                    <a:pt x="1398" y="2176"/>
                  </a:lnTo>
                  <a:lnTo>
                    <a:pt x="1401" y="2174"/>
                  </a:lnTo>
                  <a:lnTo>
                    <a:pt x="1402" y="2172"/>
                  </a:lnTo>
                  <a:lnTo>
                    <a:pt x="1402" y="2169"/>
                  </a:lnTo>
                  <a:lnTo>
                    <a:pt x="1403" y="2166"/>
                  </a:lnTo>
                  <a:lnTo>
                    <a:pt x="1402" y="2163"/>
                  </a:lnTo>
                  <a:lnTo>
                    <a:pt x="1400" y="2161"/>
                  </a:lnTo>
                  <a:lnTo>
                    <a:pt x="1396" y="2156"/>
                  </a:lnTo>
                  <a:lnTo>
                    <a:pt x="1389" y="2151"/>
                  </a:lnTo>
                  <a:lnTo>
                    <a:pt x="1383" y="2150"/>
                  </a:lnTo>
                  <a:lnTo>
                    <a:pt x="1378" y="2152"/>
                  </a:lnTo>
                  <a:lnTo>
                    <a:pt x="1372" y="2156"/>
                  </a:lnTo>
                  <a:lnTo>
                    <a:pt x="1369" y="2155"/>
                  </a:lnTo>
                  <a:lnTo>
                    <a:pt x="1361" y="2143"/>
                  </a:lnTo>
                  <a:lnTo>
                    <a:pt x="1359" y="2138"/>
                  </a:lnTo>
                  <a:lnTo>
                    <a:pt x="1359" y="2137"/>
                  </a:lnTo>
                  <a:lnTo>
                    <a:pt x="1363" y="2139"/>
                  </a:lnTo>
                  <a:lnTo>
                    <a:pt x="1363" y="2137"/>
                  </a:lnTo>
                  <a:lnTo>
                    <a:pt x="1361" y="2131"/>
                  </a:lnTo>
                  <a:lnTo>
                    <a:pt x="1359" y="2129"/>
                  </a:lnTo>
                  <a:lnTo>
                    <a:pt x="1354" y="2120"/>
                  </a:lnTo>
                  <a:lnTo>
                    <a:pt x="1354" y="2117"/>
                  </a:lnTo>
                  <a:lnTo>
                    <a:pt x="1357" y="2117"/>
                  </a:lnTo>
                  <a:lnTo>
                    <a:pt x="1358" y="2115"/>
                  </a:lnTo>
                  <a:lnTo>
                    <a:pt x="1360" y="2115"/>
                  </a:lnTo>
                  <a:lnTo>
                    <a:pt x="1368" y="2121"/>
                  </a:lnTo>
                  <a:lnTo>
                    <a:pt x="1372" y="2118"/>
                  </a:lnTo>
                  <a:lnTo>
                    <a:pt x="1381" y="2115"/>
                  </a:lnTo>
                  <a:lnTo>
                    <a:pt x="1378" y="2109"/>
                  </a:lnTo>
                  <a:lnTo>
                    <a:pt x="1377" y="2104"/>
                  </a:lnTo>
                  <a:lnTo>
                    <a:pt x="1377" y="2103"/>
                  </a:lnTo>
                  <a:lnTo>
                    <a:pt x="1380" y="2102"/>
                  </a:lnTo>
                  <a:lnTo>
                    <a:pt x="1386" y="2107"/>
                  </a:lnTo>
                  <a:lnTo>
                    <a:pt x="1389" y="2107"/>
                  </a:lnTo>
                  <a:lnTo>
                    <a:pt x="1392" y="2106"/>
                  </a:lnTo>
                  <a:lnTo>
                    <a:pt x="1393" y="2106"/>
                  </a:lnTo>
                  <a:lnTo>
                    <a:pt x="1396" y="2107"/>
                  </a:lnTo>
                  <a:lnTo>
                    <a:pt x="1398" y="2109"/>
                  </a:lnTo>
                  <a:lnTo>
                    <a:pt x="1403" y="2115"/>
                  </a:lnTo>
                  <a:lnTo>
                    <a:pt x="1405" y="2120"/>
                  </a:lnTo>
                  <a:lnTo>
                    <a:pt x="1407" y="2125"/>
                  </a:lnTo>
                  <a:lnTo>
                    <a:pt x="1408" y="2127"/>
                  </a:lnTo>
                  <a:lnTo>
                    <a:pt x="1419" y="2127"/>
                  </a:lnTo>
                  <a:lnTo>
                    <a:pt x="1426" y="2122"/>
                  </a:lnTo>
                  <a:lnTo>
                    <a:pt x="1425" y="2123"/>
                  </a:lnTo>
                  <a:lnTo>
                    <a:pt x="1424" y="2128"/>
                  </a:lnTo>
                  <a:lnTo>
                    <a:pt x="1416" y="2143"/>
                  </a:lnTo>
                  <a:lnTo>
                    <a:pt x="1416" y="2145"/>
                  </a:lnTo>
                  <a:lnTo>
                    <a:pt x="1420" y="2144"/>
                  </a:lnTo>
                  <a:lnTo>
                    <a:pt x="1422" y="2143"/>
                  </a:lnTo>
                  <a:lnTo>
                    <a:pt x="1423" y="2141"/>
                  </a:lnTo>
                  <a:lnTo>
                    <a:pt x="1424" y="2137"/>
                  </a:lnTo>
                  <a:lnTo>
                    <a:pt x="1425" y="2135"/>
                  </a:lnTo>
                  <a:lnTo>
                    <a:pt x="1437" y="2128"/>
                  </a:lnTo>
                  <a:lnTo>
                    <a:pt x="1440" y="2127"/>
                  </a:lnTo>
                  <a:lnTo>
                    <a:pt x="1438" y="2135"/>
                  </a:lnTo>
                  <a:lnTo>
                    <a:pt x="1433" y="2162"/>
                  </a:lnTo>
                  <a:lnTo>
                    <a:pt x="1433" y="2172"/>
                  </a:lnTo>
                  <a:lnTo>
                    <a:pt x="1432" y="2175"/>
                  </a:lnTo>
                  <a:lnTo>
                    <a:pt x="1427" y="2186"/>
                  </a:lnTo>
                  <a:lnTo>
                    <a:pt x="1427" y="2189"/>
                  </a:lnTo>
                  <a:lnTo>
                    <a:pt x="1432" y="2198"/>
                  </a:lnTo>
                  <a:lnTo>
                    <a:pt x="1433" y="2201"/>
                  </a:lnTo>
                  <a:lnTo>
                    <a:pt x="1433" y="2208"/>
                  </a:lnTo>
                  <a:lnTo>
                    <a:pt x="1435" y="2209"/>
                  </a:lnTo>
                  <a:lnTo>
                    <a:pt x="1438" y="2209"/>
                  </a:lnTo>
                  <a:lnTo>
                    <a:pt x="1443" y="2207"/>
                  </a:lnTo>
                  <a:lnTo>
                    <a:pt x="1448" y="2205"/>
                  </a:lnTo>
                  <a:lnTo>
                    <a:pt x="1449" y="2207"/>
                  </a:lnTo>
                  <a:lnTo>
                    <a:pt x="1445" y="2216"/>
                  </a:lnTo>
                  <a:lnTo>
                    <a:pt x="1446" y="2216"/>
                  </a:lnTo>
                  <a:lnTo>
                    <a:pt x="1451" y="2214"/>
                  </a:lnTo>
                  <a:lnTo>
                    <a:pt x="1453" y="2214"/>
                  </a:lnTo>
                  <a:lnTo>
                    <a:pt x="1454" y="2214"/>
                  </a:lnTo>
                  <a:lnTo>
                    <a:pt x="1458" y="2219"/>
                  </a:lnTo>
                  <a:lnTo>
                    <a:pt x="1458" y="2222"/>
                  </a:lnTo>
                  <a:lnTo>
                    <a:pt x="1458" y="2227"/>
                  </a:lnTo>
                  <a:lnTo>
                    <a:pt x="1457" y="2230"/>
                  </a:lnTo>
                  <a:lnTo>
                    <a:pt x="1456" y="2233"/>
                  </a:lnTo>
                  <a:lnTo>
                    <a:pt x="1455" y="2233"/>
                  </a:lnTo>
                  <a:lnTo>
                    <a:pt x="1453" y="2234"/>
                  </a:lnTo>
                  <a:lnTo>
                    <a:pt x="1451" y="2233"/>
                  </a:lnTo>
                  <a:lnTo>
                    <a:pt x="1446" y="2235"/>
                  </a:lnTo>
                  <a:lnTo>
                    <a:pt x="1443" y="2233"/>
                  </a:lnTo>
                  <a:lnTo>
                    <a:pt x="1440" y="2231"/>
                  </a:lnTo>
                  <a:lnTo>
                    <a:pt x="1438" y="2230"/>
                  </a:lnTo>
                  <a:lnTo>
                    <a:pt x="1436" y="2232"/>
                  </a:lnTo>
                  <a:lnTo>
                    <a:pt x="1432" y="2232"/>
                  </a:lnTo>
                  <a:lnTo>
                    <a:pt x="1428" y="2226"/>
                  </a:lnTo>
                  <a:lnTo>
                    <a:pt x="1426" y="2227"/>
                  </a:lnTo>
                  <a:lnTo>
                    <a:pt x="1426" y="2227"/>
                  </a:lnTo>
                  <a:lnTo>
                    <a:pt x="1426" y="2229"/>
                  </a:lnTo>
                  <a:lnTo>
                    <a:pt x="1427" y="2233"/>
                  </a:lnTo>
                  <a:lnTo>
                    <a:pt x="1443" y="2252"/>
                  </a:lnTo>
                  <a:lnTo>
                    <a:pt x="1445" y="2257"/>
                  </a:lnTo>
                  <a:lnTo>
                    <a:pt x="1445" y="2263"/>
                  </a:lnTo>
                  <a:lnTo>
                    <a:pt x="1445" y="2263"/>
                  </a:lnTo>
                  <a:lnTo>
                    <a:pt x="1447" y="2257"/>
                  </a:lnTo>
                  <a:lnTo>
                    <a:pt x="1446" y="2254"/>
                  </a:lnTo>
                  <a:lnTo>
                    <a:pt x="1438" y="2242"/>
                  </a:lnTo>
                  <a:lnTo>
                    <a:pt x="1438" y="2238"/>
                  </a:lnTo>
                  <a:lnTo>
                    <a:pt x="1438" y="2237"/>
                  </a:lnTo>
                  <a:lnTo>
                    <a:pt x="1439" y="2236"/>
                  </a:lnTo>
                  <a:lnTo>
                    <a:pt x="1451" y="2238"/>
                  </a:lnTo>
                  <a:lnTo>
                    <a:pt x="1455" y="2238"/>
                  </a:lnTo>
                  <a:lnTo>
                    <a:pt x="1458" y="2236"/>
                  </a:lnTo>
                  <a:lnTo>
                    <a:pt x="1460" y="2233"/>
                  </a:lnTo>
                  <a:lnTo>
                    <a:pt x="1461" y="2219"/>
                  </a:lnTo>
                  <a:lnTo>
                    <a:pt x="1463" y="2210"/>
                  </a:lnTo>
                  <a:lnTo>
                    <a:pt x="1461" y="2202"/>
                  </a:lnTo>
                  <a:lnTo>
                    <a:pt x="1458" y="2189"/>
                  </a:lnTo>
                  <a:lnTo>
                    <a:pt x="1456" y="2181"/>
                  </a:lnTo>
                  <a:lnTo>
                    <a:pt x="1450" y="2174"/>
                  </a:lnTo>
                  <a:lnTo>
                    <a:pt x="1450" y="2170"/>
                  </a:lnTo>
                  <a:lnTo>
                    <a:pt x="1456" y="2146"/>
                  </a:lnTo>
                  <a:lnTo>
                    <a:pt x="1457" y="2144"/>
                  </a:lnTo>
                  <a:lnTo>
                    <a:pt x="1458" y="2144"/>
                  </a:lnTo>
                  <a:lnTo>
                    <a:pt x="1463" y="2143"/>
                  </a:lnTo>
                  <a:lnTo>
                    <a:pt x="1467" y="2141"/>
                  </a:lnTo>
                  <a:lnTo>
                    <a:pt x="1473" y="2144"/>
                  </a:lnTo>
                  <a:lnTo>
                    <a:pt x="1476" y="2145"/>
                  </a:lnTo>
                  <a:lnTo>
                    <a:pt x="1479" y="2142"/>
                  </a:lnTo>
                  <a:lnTo>
                    <a:pt x="1487" y="2132"/>
                  </a:lnTo>
                  <a:lnTo>
                    <a:pt x="1491" y="2129"/>
                  </a:lnTo>
                  <a:lnTo>
                    <a:pt x="1495" y="2123"/>
                  </a:lnTo>
                  <a:lnTo>
                    <a:pt x="1500" y="2114"/>
                  </a:lnTo>
                  <a:lnTo>
                    <a:pt x="1505" y="2107"/>
                  </a:lnTo>
                  <a:lnTo>
                    <a:pt x="1514" y="2101"/>
                  </a:lnTo>
                  <a:lnTo>
                    <a:pt x="1519" y="2096"/>
                  </a:lnTo>
                  <a:lnTo>
                    <a:pt x="1520" y="2094"/>
                  </a:lnTo>
                  <a:lnTo>
                    <a:pt x="1515" y="2094"/>
                  </a:lnTo>
                  <a:lnTo>
                    <a:pt x="1514" y="2093"/>
                  </a:lnTo>
                  <a:lnTo>
                    <a:pt x="1513" y="2089"/>
                  </a:lnTo>
                  <a:lnTo>
                    <a:pt x="1513" y="2080"/>
                  </a:lnTo>
                  <a:lnTo>
                    <a:pt x="1513" y="2076"/>
                  </a:lnTo>
                  <a:lnTo>
                    <a:pt x="1513" y="2071"/>
                  </a:lnTo>
                  <a:lnTo>
                    <a:pt x="1512" y="2067"/>
                  </a:lnTo>
                  <a:lnTo>
                    <a:pt x="1511" y="2064"/>
                  </a:lnTo>
                  <a:lnTo>
                    <a:pt x="1508" y="2062"/>
                  </a:lnTo>
                  <a:lnTo>
                    <a:pt x="1507" y="2061"/>
                  </a:lnTo>
                  <a:lnTo>
                    <a:pt x="1507" y="2062"/>
                  </a:lnTo>
                  <a:lnTo>
                    <a:pt x="1506" y="2063"/>
                  </a:lnTo>
                  <a:lnTo>
                    <a:pt x="1505" y="2071"/>
                  </a:lnTo>
                  <a:lnTo>
                    <a:pt x="1503" y="2077"/>
                  </a:lnTo>
                  <a:lnTo>
                    <a:pt x="1501" y="2080"/>
                  </a:lnTo>
                  <a:lnTo>
                    <a:pt x="1496" y="2082"/>
                  </a:lnTo>
                  <a:lnTo>
                    <a:pt x="1488" y="2083"/>
                  </a:lnTo>
                  <a:lnTo>
                    <a:pt x="1484" y="2081"/>
                  </a:lnTo>
                  <a:lnTo>
                    <a:pt x="1484" y="2079"/>
                  </a:lnTo>
                  <a:lnTo>
                    <a:pt x="1485" y="2069"/>
                  </a:lnTo>
                  <a:lnTo>
                    <a:pt x="1488" y="2065"/>
                  </a:lnTo>
                  <a:lnTo>
                    <a:pt x="1495" y="2057"/>
                  </a:lnTo>
                  <a:lnTo>
                    <a:pt x="1500" y="2050"/>
                  </a:lnTo>
                  <a:lnTo>
                    <a:pt x="1500" y="2049"/>
                  </a:lnTo>
                  <a:lnTo>
                    <a:pt x="1496" y="2049"/>
                  </a:lnTo>
                  <a:lnTo>
                    <a:pt x="1495" y="2047"/>
                  </a:lnTo>
                  <a:lnTo>
                    <a:pt x="1494" y="2040"/>
                  </a:lnTo>
                  <a:lnTo>
                    <a:pt x="1494" y="2036"/>
                  </a:lnTo>
                  <a:lnTo>
                    <a:pt x="1495" y="2033"/>
                  </a:lnTo>
                  <a:lnTo>
                    <a:pt x="1498" y="2030"/>
                  </a:lnTo>
                  <a:lnTo>
                    <a:pt x="1507" y="2027"/>
                  </a:lnTo>
                  <a:lnTo>
                    <a:pt x="1515" y="2024"/>
                  </a:lnTo>
                  <a:lnTo>
                    <a:pt x="1515" y="2025"/>
                  </a:lnTo>
                  <a:lnTo>
                    <a:pt x="1509" y="2036"/>
                  </a:lnTo>
                  <a:lnTo>
                    <a:pt x="1508" y="2038"/>
                  </a:lnTo>
                  <a:lnTo>
                    <a:pt x="1511" y="2041"/>
                  </a:lnTo>
                  <a:lnTo>
                    <a:pt x="1517" y="2035"/>
                  </a:lnTo>
                  <a:lnTo>
                    <a:pt x="1520" y="2029"/>
                  </a:lnTo>
                  <a:lnTo>
                    <a:pt x="1521" y="2027"/>
                  </a:lnTo>
                  <a:lnTo>
                    <a:pt x="1518" y="2027"/>
                  </a:lnTo>
                  <a:lnTo>
                    <a:pt x="1518" y="2024"/>
                  </a:lnTo>
                  <a:lnTo>
                    <a:pt x="1518" y="2020"/>
                  </a:lnTo>
                  <a:lnTo>
                    <a:pt x="1518" y="2018"/>
                  </a:lnTo>
                  <a:lnTo>
                    <a:pt x="1514" y="2014"/>
                  </a:lnTo>
                  <a:lnTo>
                    <a:pt x="1509" y="2016"/>
                  </a:lnTo>
                  <a:lnTo>
                    <a:pt x="1506" y="2020"/>
                  </a:lnTo>
                  <a:lnTo>
                    <a:pt x="1502" y="2020"/>
                  </a:lnTo>
                  <a:lnTo>
                    <a:pt x="1498" y="2020"/>
                  </a:lnTo>
                  <a:lnTo>
                    <a:pt x="1494" y="2020"/>
                  </a:lnTo>
                  <a:lnTo>
                    <a:pt x="1492" y="2018"/>
                  </a:lnTo>
                  <a:lnTo>
                    <a:pt x="1490" y="2014"/>
                  </a:lnTo>
                  <a:lnTo>
                    <a:pt x="1487" y="2008"/>
                  </a:lnTo>
                  <a:lnTo>
                    <a:pt x="1483" y="2002"/>
                  </a:lnTo>
                  <a:lnTo>
                    <a:pt x="1481" y="2002"/>
                  </a:lnTo>
                  <a:lnTo>
                    <a:pt x="1480" y="2002"/>
                  </a:lnTo>
                  <a:lnTo>
                    <a:pt x="1477" y="2008"/>
                  </a:lnTo>
                  <a:lnTo>
                    <a:pt x="1477" y="2009"/>
                  </a:lnTo>
                  <a:lnTo>
                    <a:pt x="1461" y="2000"/>
                  </a:lnTo>
                  <a:lnTo>
                    <a:pt x="1455" y="1996"/>
                  </a:lnTo>
                  <a:lnTo>
                    <a:pt x="1452" y="1992"/>
                  </a:lnTo>
                  <a:lnTo>
                    <a:pt x="1448" y="1991"/>
                  </a:lnTo>
                  <a:lnTo>
                    <a:pt x="1444" y="1990"/>
                  </a:lnTo>
                  <a:lnTo>
                    <a:pt x="1440" y="1988"/>
                  </a:lnTo>
                  <a:lnTo>
                    <a:pt x="1437" y="1986"/>
                  </a:lnTo>
                  <a:lnTo>
                    <a:pt x="1435" y="1981"/>
                  </a:lnTo>
                  <a:lnTo>
                    <a:pt x="1433" y="1977"/>
                  </a:lnTo>
                  <a:lnTo>
                    <a:pt x="1430" y="1970"/>
                  </a:lnTo>
                  <a:lnTo>
                    <a:pt x="1423" y="1958"/>
                  </a:lnTo>
                  <a:lnTo>
                    <a:pt x="1421" y="1950"/>
                  </a:lnTo>
                  <a:lnTo>
                    <a:pt x="1421" y="1947"/>
                  </a:lnTo>
                  <a:lnTo>
                    <a:pt x="1422" y="1939"/>
                  </a:lnTo>
                  <a:lnTo>
                    <a:pt x="1428" y="1925"/>
                  </a:lnTo>
                  <a:lnTo>
                    <a:pt x="1429" y="1921"/>
                  </a:lnTo>
                  <a:lnTo>
                    <a:pt x="1432" y="1918"/>
                  </a:lnTo>
                  <a:lnTo>
                    <a:pt x="1435" y="1916"/>
                  </a:lnTo>
                  <a:lnTo>
                    <a:pt x="1438" y="1916"/>
                  </a:lnTo>
                  <a:lnTo>
                    <a:pt x="1443" y="1918"/>
                  </a:lnTo>
                  <a:lnTo>
                    <a:pt x="1439" y="1914"/>
                  </a:lnTo>
                  <a:lnTo>
                    <a:pt x="1439" y="1911"/>
                  </a:lnTo>
                  <a:lnTo>
                    <a:pt x="1443" y="1904"/>
                  </a:lnTo>
                  <a:lnTo>
                    <a:pt x="1442" y="1903"/>
                  </a:lnTo>
                  <a:lnTo>
                    <a:pt x="1433" y="1909"/>
                  </a:lnTo>
                  <a:lnTo>
                    <a:pt x="1431" y="1909"/>
                  </a:lnTo>
                  <a:lnTo>
                    <a:pt x="1427" y="1905"/>
                  </a:lnTo>
                  <a:lnTo>
                    <a:pt x="1421" y="1893"/>
                  </a:lnTo>
                  <a:lnTo>
                    <a:pt x="1421" y="1885"/>
                  </a:lnTo>
                  <a:lnTo>
                    <a:pt x="1423" y="1874"/>
                  </a:lnTo>
                  <a:lnTo>
                    <a:pt x="1424" y="1867"/>
                  </a:lnTo>
                  <a:lnTo>
                    <a:pt x="1422" y="1862"/>
                  </a:lnTo>
                  <a:lnTo>
                    <a:pt x="1423" y="1860"/>
                  </a:lnTo>
                  <a:lnTo>
                    <a:pt x="1425" y="1858"/>
                  </a:lnTo>
                  <a:lnTo>
                    <a:pt x="1426" y="1857"/>
                  </a:lnTo>
                  <a:lnTo>
                    <a:pt x="1425" y="1851"/>
                  </a:lnTo>
                  <a:lnTo>
                    <a:pt x="1426" y="1847"/>
                  </a:lnTo>
                  <a:lnTo>
                    <a:pt x="1430" y="1840"/>
                  </a:lnTo>
                  <a:lnTo>
                    <a:pt x="1435" y="1835"/>
                  </a:lnTo>
                  <a:lnTo>
                    <a:pt x="1437" y="1833"/>
                  </a:lnTo>
                  <a:lnTo>
                    <a:pt x="1439" y="1834"/>
                  </a:lnTo>
                  <a:lnTo>
                    <a:pt x="1441" y="1835"/>
                  </a:lnTo>
                  <a:lnTo>
                    <a:pt x="1444" y="1838"/>
                  </a:lnTo>
                  <a:lnTo>
                    <a:pt x="1448" y="1841"/>
                  </a:lnTo>
                  <a:lnTo>
                    <a:pt x="1450" y="1843"/>
                  </a:lnTo>
                  <a:lnTo>
                    <a:pt x="1453" y="1841"/>
                  </a:lnTo>
                  <a:lnTo>
                    <a:pt x="1456" y="1829"/>
                  </a:lnTo>
                  <a:lnTo>
                    <a:pt x="1458" y="1825"/>
                  </a:lnTo>
                  <a:lnTo>
                    <a:pt x="1456" y="1824"/>
                  </a:lnTo>
                  <a:lnTo>
                    <a:pt x="1449" y="1824"/>
                  </a:lnTo>
                  <a:lnTo>
                    <a:pt x="1446" y="1823"/>
                  </a:lnTo>
                  <a:lnTo>
                    <a:pt x="1444" y="1822"/>
                  </a:lnTo>
                  <a:lnTo>
                    <a:pt x="1443" y="1817"/>
                  </a:lnTo>
                  <a:lnTo>
                    <a:pt x="1444" y="1814"/>
                  </a:lnTo>
                  <a:lnTo>
                    <a:pt x="1451" y="1805"/>
                  </a:lnTo>
                  <a:lnTo>
                    <a:pt x="1455" y="1796"/>
                  </a:lnTo>
                  <a:lnTo>
                    <a:pt x="1465" y="1783"/>
                  </a:lnTo>
                  <a:lnTo>
                    <a:pt x="1474" y="1777"/>
                  </a:lnTo>
                  <a:lnTo>
                    <a:pt x="1479" y="1775"/>
                  </a:lnTo>
                  <a:lnTo>
                    <a:pt x="1484" y="1775"/>
                  </a:lnTo>
                  <a:lnTo>
                    <a:pt x="1485" y="1775"/>
                  </a:lnTo>
                  <a:lnTo>
                    <a:pt x="1487" y="1782"/>
                  </a:lnTo>
                  <a:lnTo>
                    <a:pt x="1488" y="1789"/>
                  </a:lnTo>
                  <a:lnTo>
                    <a:pt x="1493" y="1797"/>
                  </a:lnTo>
                  <a:lnTo>
                    <a:pt x="1498" y="1798"/>
                  </a:lnTo>
                  <a:lnTo>
                    <a:pt x="1500" y="1797"/>
                  </a:lnTo>
                  <a:lnTo>
                    <a:pt x="1509" y="1797"/>
                  </a:lnTo>
                  <a:lnTo>
                    <a:pt x="1511" y="1800"/>
                  </a:lnTo>
                  <a:lnTo>
                    <a:pt x="1511" y="1802"/>
                  </a:lnTo>
                  <a:lnTo>
                    <a:pt x="1510" y="1806"/>
                  </a:lnTo>
                  <a:lnTo>
                    <a:pt x="1511" y="1810"/>
                  </a:lnTo>
                  <a:lnTo>
                    <a:pt x="1517" y="1818"/>
                  </a:lnTo>
                  <a:lnTo>
                    <a:pt x="1522" y="1823"/>
                  </a:lnTo>
                  <a:lnTo>
                    <a:pt x="1527" y="1828"/>
                  </a:lnTo>
                  <a:lnTo>
                    <a:pt x="1534" y="1841"/>
                  </a:lnTo>
                  <a:lnTo>
                    <a:pt x="1536" y="1845"/>
                  </a:lnTo>
                  <a:lnTo>
                    <a:pt x="1537" y="1848"/>
                  </a:lnTo>
                  <a:lnTo>
                    <a:pt x="1539" y="1862"/>
                  </a:lnTo>
                  <a:lnTo>
                    <a:pt x="1539" y="1867"/>
                  </a:lnTo>
                  <a:lnTo>
                    <a:pt x="1538" y="1882"/>
                  </a:lnTo>
                  <a:lnTo>
                    <a:pt x="1537" y="1885"/>
                  </a:lnTo>
                  <a:lnTo>
                    <a:pt x="1536" y="1888"/>
                  </a:lnTo>
                  <a:lnTo>
                    <a:pt x="1536" y="1890"/>
                  </a:lnTo>
                  <a:lnTo>
                    <a:pt x="1542" y="1893"/>
                  </a:lnTo>
                  <a:lnTo>
                    <a:pt x="1547" y="1901"/>
                  </a:lnTo>
                  <a:lnTo>
                    <a:pt x="1549" y="1904"/>
                  </a:lnTo>
                  <a:lnTo>
                    <a:pt x="1554" y="1908"/>
                  </a:lnTo>
                  <a:lnTo>
                    <a:pt x="1556" y="1909"/>
                  </a:lnTo>
                  <a:lnTo>
                    <a:pt x="1557" y="1912"/>
                  </a:lnTo>
                  <a:lnTo>
                    <a:pt x="1560" y="1923"/>
                  </a:lnTo>
                  <a:lnTo>
                    <a:pt x="1565" y="1933"/>
                  </a:lnTo>
                  <a:lnTo>
                    <a:pt x="1565" y="1935"/>
                  </a:lnTo>
                  <a:lnTo>
                    <a:pt x="1564" y="1940"/>
                  </a:lnTo>
                  <a:lnTo>
                    <a:pt x="1565" y="1941"/>
                  </a:lnTo>
                  <a:lnTo>
                    <a:pt x="1567" y="1943"/>
                  </a:lnTo>
                  <a:lnTo>
                    <a:pt x="1569" y="1942"/>
                  </a:lnTo>
                  <a:lnTo>
                    <a:pt x="1571" y="1939"/>
                  </a:lnTo>
                  <a:lnTo>
                    <a:pt x="1573" y="1937"/>
                  </a:lnTo>
                  <a:lnTo>
                    <a:pt x="1575" y="1939"/>
                  </a:lnTo>
                  <a:lnTo>
                    <a:pt x="1576" y="1942"/>
                  </a:lnTo>
                  <a:lnTo>
                    <a:pt x="1578" y="1948"/>
                  </a:lnTo>
                  <a:lnTo>
                    <a:pt x="1581" y="1953"/>
                  </a:lnTo>
                  <a:lnTo>
                    <a:pt x="1581" y="1955"/>
                  </a:lnTo>
                  <a:lnTo>
                    <a:pt x="1579" y="1956"/>
                  </a:lnTo>
                  <a:lnTo>
                    <a:pt x="1571" y="1957"/>
                  </a:lnTo>
                  <a:lnTo>
                    <a:pt x="1567" y="1956"/>
                  </a:lnTo>
                  <a:lnTo>
                    <a:pt x="1563" y="1954"/>
                  </a:lnTo>
                  <a:lnTo>
                    <a:pt x="1560" y="1951"/>
                  </a:lnTo>
                  <a:lnTo>
                    <a:pt x="1558" y="1947"/>
                  </a:lnTo>
                  <a:lnTo>
                    <a:pt x="1556" y="1948"/>
                  </a:lnTo>
                  <a:lnTo>
                    <a:pt x="1555" y="1951"/>
                  </a:lnTo>
                  <a:lnTo>
                    <a:pt x="1552" y="1956"/>
                  </a:lnTo>
                  <a:lnTo>
                    <a:pt x="1550" y="1960"/>
                  </a:lnTo>
                  <a:lnTo>
                    <a:pt x="1553" y="1962"/>
                  </a:lnTo>
                  <a:lnTo>
                    <a:pt x="1563" y="1962"/>
                  </a:lnTo>
                  <a:lnTo>
                    <a:pt x="1565" y="1963"/>
                  </a:lnTo>
                  <a:lnTo>
                    <a:pt x="1567" y="1966"/>
                  </a:lnTo>
                  <a:lnTo>
                    <a:pt x="1565" y="1971"/>
                  </a:lnTo>
                  <a:lnTo>
                    <a:pt x="1558" y="1980"/>
                  </a:lnTo>
                  <a:lnTo>
                    <a:pt x="1543" y="1996"/>
                  </a:lnTo>
                  <a:lnTo>
                    <a:pt x="1539" y="2000"/>
                  </a:lnTo>
                  <a:lnTo>
                    <a:pt x="1540" y="2002"/>
                  </a:lnTo>
                  <a:lnTo>
                    <a:pt x="1541" y="2002"/>
                  </a:lnTo>
                  <a:lnTo>
                    <a:pt x="1547" y="2001"/>
                  </a:lnTo>
                  <a:lnTo>
                    <a:pt x="1551" y="1999"/>
                  </a:lnTo>
                  <a:lnTo>
                    <a:pt x="1557" y="2000"/>
                  </a:lnTo>
                  <a:lnTo>
                    <a:pt x="1559" y="2002"/>
                  </a:lnTo>
                  <a:lnTo>
                    <a:pt x="1559" y="2003"/>
                  </a:lnTo>
                  <a:lnTo>
                    <a:pt x="1560" y="2007"/>
                  </a:lnTo>
                  <a:lnTo>
                    <a:pt x="1570" y="2013"/>
                  </a:lnTo>
                  <a:lnTo>
                    <a:pt x="1576" y="2012"/>
                  </a:lnTo>
                  <a:lnTo>
                    <a:pt x="1582" y="2005"/>
                  </a:lnTo>
                  <a:lnTo>
                    <a:pt x="1586" y="2002"/>
                  </a:lnTo>
                  <a:lnTo>
                    <a:pt x="1592" y="2003"/>
                  </a:lnTo>
                  <a:lnTo>
                    <a:pt x="1594" y="2003"/>
                  </a:lnTo>
                  <a:lnTo>
                    <a:pt x="1594" y="2005"/>
                  </a:lnTo>
                  <a:lnTo>
                    <a:pt x="1589" y="2008"/>
                  </a:lnTo>
                  <a:lnTo>
                    <a:pt x="1585" y="2013"/>
                  </a:lnTo>
                  <a:lnTo>
                    <a:pt x="1584" y="2013"/>
                  </a:lnTo>
                  <a:lnTo>
                    <a:pt x="1589" y="2012"/>
                  </a:lnTo>
                  <a:lnTo>
                    <a:pt x="1600" y="2014"/>
                  </a:lnTo>
                  <a:lnTo>
                    <a:pt x="1606" y="2015"/>
                  </a:lnTo>
                  <a:lnTo>
                    <a:pt x="1610" y="2014"/>
                  </a:lnTo>
                  <a:lnTo>
                    <a:pt x="1613" y="2016"/>
                  </a:lnTo>
                  <a:lnTo>
                    <a:pt x="1616" y="2018"/>
                  </a:lnTo>
                  <a:lnTo>
                    <a:pt x="1617" y="2020"/>
                  </a:lnTo>
                  <a:lnTo>
                    <a:pt x="1615" y="2020"/>
                  </a:lnTo>
                  <a:lnTo>
                    <a:pt x="1611" y="2020"/>
                  </a:lnTo>
                  <a:lnTo>
                    <a:pt x="1609" y="2023"/>
                  </a:lnTo>
                  <a:lnTo>
                    <a:pt x="1607" y="2025"/>
                  </a:lnTo>
                  <a:lnTo>
                    <a:pt x="1605" y="2030"/>
                  </a:lnTo>
                  <a:lnTo>
                    <a:pt x="1605" y="2035"/>
                  </a:lnTo>
                  <a:lnTo>
                    <a:pt x="1602" y="2037"/>
                  </a:lnTo>
                  <a:lnTo>
                    <a:pt x="1599" y="2036"/>
                  </a:lnTo>
                  <a:lnTo>
                    <a:pt x="1597" y="2035"/>
                  </a:lnTo>
                  <a:lnTo>
                    <a:pt x="1598" y="2033"/>
                  </a:lnTo>
                  <a:lnTo>
                    <a:pt x="1597" y="2032"/>
                  </a:lnTo>
                  <a:lnTo>
                    <a:pt x="1594" y="2034"/>
                  </a:lnTo>
                  <a:lnTo>
                    <a:pt x="1592" y="2034"/>
                  </a:lnTo>
                  <a:lnTo>
                    <a:pt x="1591" y="2035"/>
                  </a:lnTo>
                  <a:lnTo>
                    <a:pt x="1607" y="2051"/>
                  </a:lnTo>
                  <a:lnTo>
                    <a:pt x="1612" y="2066"/>
                  </a:lnTo>
                  <a:lnTo>
                    <a:pt x="1616" y="2071"/>
                  </a:lnTo>
                  <a:lnTo>
                    <a:pt x="1616" y="2073"/>
                  </a:lnTo>
                  <a:lnTo>
                    <a:pt x="1614" y="2077"/>
                  </a:lnTo>
                  <a:lnTo>
                    <a:pt x="1613" y="2080"/>
                  </a:lnTo>
                  <a:lnTo>
                    <a:pt x="1615" y="2088"/>
                  </a:lnTo>
                  <a:lnTo>
                    <a:pt x="1614" y="2095"/>
                  </a:lnTo>
                  <a:lnTo>
                    <a:pt x="1612" y="2107"/>
                  </a:lnTo>
                  <a:lnTo>
                    <a:pt x="1614" y="2111"/>
                  </a:lnTo>
                  <a:lnTo>
                    <a:pt x="1617" y="2114"/>
                  </a:lnTo>
                  <a:lnTo>
                    <a:pt x="1619" y="2118"/>
                  </a:lnTo>
                  <a:lnTo>
                    <a:pt x="1621" y="2120"/>
                  </a:lnTo>
                  <a:lnTo>
                    <a:pt x="1622" y="2123"/>
                  </a:lnTo>
                  <a:lnTo>
                    <a:pt x="1623" y="2125"/>
                  </a:lnTo>
                  <a:lnTo>
                    <a:pt x="1624" y="2126"/>
                  </a:lnTo>
                  <a:lnTo>
                    <a:pt x="1626" y="2125"/>
                  </a:lnTo>
                  <a:lnTo>
                    <a:pt x="1626" y="2122"/>
                  </a:lnTo>
                  <a:lnTo>
                    <a:pt x="1627" y="2119"/>
                  </a:lnTo>
                  <a:lnTo>
                    <a:pt x="1631" y="2114"/>
                  </a:lnTo>
                  <a:lnTo>
                    <a:pt x="1634" y="2106"/>
                  </a:lnTo>
                  <a:lnTo>
                    <a:pt x="1634" y="2103"/>
                  </a:lnTo>
                  <a:lnTo>
                    <a:pt x="1634" y="2096"/>
                  </a:lnTo>
                  <a:lnTo>
                    <a:pt x="1634" y="2094"/>
                  </a:lnTo>
                  <a:lnTo>
                    <a:pt x="1638" y="2084"/>
                  </a:lnTo>
                  <a:lnTo>
                    <a:pt x="1639" y="2077"/>
                  </a:lnTo>
                  <a:lnTo>
                    <a:pt x="1639" y="2067"/>
                  </a:lnTo>
                  <a:lnTo>
                    <a:pt x="1641" y="2060"/>
                  </a:lnTo>
                  <a:lnTo>
                    <a:pt x="1645" y="2053"/>
                  </a:lnTo>
                  <a:lnTo>
                    <a:pt x="1652" y="2041"/>
                  </a:lnTo>
                  <a:lnTo>
                    <a:pt x="1654" y="2038"/>
                  </a:lnTo>
                  <a:lnTo>
                    <a:pt x="1657" y="2036"/>
                  </a:lnTo>
                  <a:lnTo>
                    <a:pt x="1661" y="2037"/>
                  </a:lnTo>
                  <a:lnTo>
                    <a:pt x="1665" y="2041"/>
                  </a:lnTo>
                  <a:lnTo>
                    <a:pt x="1669" y="2049"/>
                  </a:lnTo>
                  <a:lnTo>
                    <a:pt x="1674" y="2055"/>
                  </a:lnTo>
                  <a:lnTo>
                    <a:pt x="1685" y="2065"/>
                  </a:lnTo>
                  <a:lnTo>
                    <a:pt x="1688" y="2068"/>
                  </a:lnTo>
                  <a:lnTo>
                    <a:pt x="1693" y="2077"/>
                  </a:lnTo>
                  <a:lnTo>
                    <a:pt x="1696" y="2087"/>
                  </a:lnTo>
                  <a:lnTo>
                    <a:pt x="1697" y="2099"/>
                  </a:lnTo>
                  <a:lnTo>
                    <a:pt x="1699" y="2107"/>
                  </a:lnTo>
                  <a:lnTo>
                    <a:pt x="1700" y="2109"/>
                  </a:lnTo>
                  <a:lnTo>
                    <a:pt x="1701" y="2114"/>
                  </a:lnTo>
                  <a:lnTo>
                    <a:pt x="1701" y="2118"/>
                  </a:lnTo>
                  <a:lnTo>
                    <a:pt x="1700" y="2122"/>
                  </a:lnTo>
                  <a:lnTo>
                    <a:pt x="1699" y="2125"/>
                  </a:lnTo>
                  <a:lnTo>
                    <a:pt x="1698" y="2127"/>
                  </a:lnTo>
                  <a:lnTo>
                    <a:pt x="1695" y="2128"/>
                  </a:lnTo>
                  <a:lnTo>
                    <a:pt x="1691" y="2127"/>
                  </a:lnTo>
                  <a:lnTo>
                    <a:pt x="1690" y="2125"/>
                  </a:lnTo>
                  <a:lnTo>
                    <a:pt x="1688" y="2119"/>
                  </a:lnTo>
                  <a:lnTo>
                    <a:pt x="1687" y="2119"/>
                  </a:lnTo>
                  <a:lnTo>
                    <a:pt x="1684" y="2123"/>
                  </a:lnTo>
                  <a:lnTo>
                    <a:pt x="1684" y="2126"/>
                  </a:lnTo>
                  <a:lnTo>
                    <a:pt x="1685" y="2134"/>
                  </a:lnTo>
                  <a:lnTo>
                    <a:pt x="1684" y="2149"/>
                  </a:lnTo>
                  <a:lnTo>
                    <a:pt x="1685" y="2152"/>
                  </a:lnTo>
                  <a:lnTo>
                    <a:pt x="1688" y="2168"/>
                  </a:lnTo>
                  <a:lnTo>
                    <a:pt x="1695" y="2180"/>
                  </a:lnTo>
                  <a:lnTo>
                    <a:pt x="1711" y="2202"/>
                  </a:lnTo>
                  <a:lnTo>
                    <a:pt x="1712" y="2205"/>
                  </a:lnTo>
                  <a:lnTo>
                    <a:pt x="1713" y="2214"/>
                  </a:lnTo>
                  <a:lnTo>
                    <a:pt x="1714" y="2216"/>
                  </a:lnTo>
                  <a:lnTo>
                    <a:pt x="1715" y="2217"/>
                  </a:lnTo>
                  <a:lnTo>
                    <a:pt x="1717" y="2218"/>
                  </a:lnTo>
                  <a:lnTo>
                    <a:pt x="1718" y="2216"/>
                  </a:lnTo>
                  <a:lnTo>
                    <a:pt x="1724" y="2209"/>
                  </a:lnTo>
                  <a:lnTo>
                    <a:pt x="1729" y="2202"/>
                  </a:lnTo>
                  <a:lnTo>
                    <a:pt x="1732" y="2198"/>
                  </a:lnTo>
                  <a:lnTo>
                    <a:pt x="1735" y="2198"/>
                  </a:lnTo>
                  <a:lnTo>
                    <a:pt x="1737" y="2197"/>
                  </a:lnTo>
                  <a:lnTo>
                    <a:pt x="1739" y="2194"/>
                  </a:lnTo>
                  <a:lnTo>
                    <a:pt x="1741" y="2192"/>
                  </a:lnTo>
                  <a:lnTo>
                    <a:pt x="1742" y="2189"/>
                  </a:lnTo>
                  <a:lnTo>
                    <a:pt x="1743" y="2178"/>
                  </a:lnTo>
                  <a:lnTo>
                    <a:pt x="1743" y="2172"/>
                  </a:lnTo>
                  <a:lnTo>
                    <a:pt x="1746" y="2165"/>
                  </a:lnTo>
                  <a:lnTo>
                    <a:pt x="1747" y="2163"/>
                  </a:lnTo>
                  <a:lnTo>
                    <a:pt x="1759" y="2144"/>
                  </a:lnTo>
                  <a:lnTo>
                    <a:pt x="1760" y="2142"/>
                  </a:lnTo>
                  <a:lnTo>
                    <a:pt x="1765" y="2120"/>
                  </a:lnTo>
                  <a:lnTo>
                    <a:pt x="1767" y="2110"/>
                  </a:lnTo>
                  <a:lnTo>
                    <a:pt x="1767" y="2104"/>
                  </a:lnTo>
                  <a:lnTo>
                    <a:pt x="1767" y="2098"/>
                  </a:lnTo>
                  <a:lnTo>
                    <a:pt x="1767" y="2093"/>
                  </a:lnTo>
                  <a:lnTo>
                    <a:pt x="1769" y="2090"/>
                  </a:lnTo>
                  <a:lnTo>
                    <a:pt x="1770" y="2087"/>
                  </a:lnTo>
                  <a:lnTo>
                    <a:pt x="1773" y="2085"/>
                  </a:lnTo>
                  <a:lnTo>
                    <a:pt x="1774" y="2081"/>
                  </a:lnTo>
                  <a:lnTo>
                    <a:pt x="1775" y="2081"/>
                  </a:lnTo>
                  <a:lnTo>
                    <a:pt x="1777" y="2081"/>
                  </a:lnTo>
                  <a:lnTo>
                    <a:pt x="1780" y="2083"/>
                  </a:lnTo>
                  <a:lnTo>
                    <a:pt x="1782" y="2083"/>
                  </a:lnTo>
                  <a:lnTo>
                    <a:pt x="1795" y="2081"/>
                  </a:lnTo>
                  <a:lnTo>
                    <a:pt x="1795" y="2079"/>
                  </a:lnTo>
                  <a:lnTo>
                    <a:pt x="1788" y="2075"/>
                  </a:lnTo>
                  <a:lnTo>
                    <a:pt x="1788" y="2072"/>
                  </a:lnTo>
                  <a:lnTo>
                    <a:pt x="1788" y="2069"/>
                  </a:lnTo>
                  <a:lnTo>
                    <a:pt x="1790" y="2065"/>
                  </a:lnTo>
                  <a:lnTo>
                    <a:pt x="1794" y="2064"/>
                  </a:lnTo>
                  <a:lnTo>
                    <a:pt x="1794" y="2062"/>
                  </a:lnTo>
                  <a:lnTo>
                    <a:pt x="1794" y="2059"/>
                  </a:lnTo>
                  <a:lnTo>
                    <a:pt x="1795" y="2054"/>
                  </a:lnTo>
                  <a:lnTo>
                    <a:pt x="1794" y="2052"/>
                  </a:lnTo>
                  <a:lnTo>
                    <a:pt x="1787" y="2046"/>
                  </a:lnTo>
                  <a:lnTo>
                    <a:pt x="1783" y="2046"/>
                  </a:lnTo>
                  <a:lnTo>
                    <a:pt x="1782" y="2046"/>
                  </a:lnTo>
                  <a:lnTo>
                    <a:pt x="1778" y="2040"/>
                  </a:lnTo>
                  <a:lnTo>
                    <a:pt x="1777" y="2032"/>
                  </a:lnTo>
                  <a:lnTo>
                    <a:pt x="1777" y="2029"/>
                  </a:lnTo>
                  <a:lnTo>
                    <a:pt x="1777" y="2024"/>
                  </a:lnTo>
                  <a:lnTo>
                    <a:pt x="1778" y="2023"/>
                  </a:lnTo>
                  <a:lnTo>
                    <a:pt x="1778" y="2020"/>
                  </a:lnTo>
                  <a:lnTo>
                    <a:pt x="1776" y="2017"/>
                  </a:lnTo>
                  <a:lnTo>
                    <a:pt x="1776" y="2014"/>
                  </a:lnTo>
                  <a:lnTo>
                    <a:pt x="1778" y="2012"/>
                  </a:lnTo>
                  <a:lnTo>
                    <a:pt x="1777" y="2008"/>
                  </a:lnTo>
                  <a:lnTo>
                    <a:pt x="1775" y="2005"/>
                  </a:lnTo>
                  <a:lnTo>
                    <a:pt x="1775" y="2002"/>
                  </a:lnTo>
                  <a:lnTo>
                    <a:pt x="1776" y="1993"/>
                  </a:lnTo>
                  <a:lnTo>
                    <a:pt x="1776" y="1990"/>
                  </a:lnTo>
                  <a:lnTo>
                    <a:pt x="1775" y="1986"/>
                  </a:lnTo>
                  <a:lnTo>
                    <a:pt x="1773" y="1985"/>
                  </a:lnTo>
                  <a:lnTo>
                    <a:pt x="1775" y="1984"/>
                  </a:lnTo>
                  <a:lnTo>
                    <a:pt x="1778" y="1984"/>
                  </a:lnTo>
                  <a:lnTo>
                    <a:pt x="1781" y="1985"/>
                  </a:lnTo>
                  <a:lnTo>
                    <a:pt x="1785" y="1988"/>
                  </a:lnTo>
                  <a:lnTo>
                    <a:pt x="1790" y="1988"/>
                  </a:lnTo>
                  <a:lnTo>
                    <a:pt x="1796" y="1985"/>
                  </a:lnTo>
                  <a:lnTo>
                    <a:pt x="1802" y="1984"/>
                  </a:lnTo>
                  <a:lnTo>
                    <a:pt x="1812" y="1984"/>
                  </a:lnTo>
                  <a:lnTo>
                    <a:pt x="1815" y="1985"/>
                  </a:lnTo>
                  <a:lnTo>
                    <a:pt x="1825" y="1993"/>
                  </a:lnTo>
                  <a:lnTo>
                    <a:pt x="1833" y="1997"/>
                  </a:lnTo>
                  <a:lnTo>
                    <a:pt x="1837" y="1997"/>
                  </a:lnTo>
                  <a:lnTo>
                    <a:pt x="1855" y="1999"/>
                  </a:lnTo>
                  <a:lnTo>
                    <a:pt x="1863" y="1998"/>
                  </a:lnTo>
                  <a:lnTo>
                    <a:pt x="1867" y="1999"/>
                  </a:lnTo>
                  <a:lnTo>
                    <a:pt x="1875" y="2003"/>
                  </a:lnTo>
                  <a:lnTo>
                    <a:pt x="1874" y="2007"/>
                  </a:lnTo>
                  <a:lnTo>
                    <a:pt x="1871" y="2013"/>
                  </a:lnTo>
                  <a:lnTo>
                    <a:pt x="1866" y="2014"/>
                  </a:lnTo>
                  <a:lnTo>
                    <a:pt x="1863" y="2016"/>
                  </a:lnTo>
                  <a:lnTo>
                    <a:pt x="1866" y="2019"/>
                  </a:lnTo>
                  <a:lnTo>
                    <a:pt x="1877" y="2024"/>
                  </a:lnTo>
                  <a:lnTo>
                    <a:pt x="1879" y="2031"/>
                  </a:lnTo>
                  <a:lnTo>
                    <a:pt x="1880" y="2034"/>
                  </a:lnTo>
                  <a:lnTo>
                    <a:pt x="1879" y="2037"/>
                  </a:lnTo>
                  <a:lnTo>
                    <a:pt x="1879" y="2038"/>
                  </a:lnTo>
                  <a:lnTo>
                    <a:pt x="1882" y="2038"/>
                  </a:lnTo>
                  <a:lnTo>
                    <a:pt x="1888" y="2036"/>
                  </a:lnTo>
                  <a:lnTo>
                    <a:pt x="1895" y="2038"/>
                  </a:lnTo>
                  <a:lnTo>
                    <a:pt x="1905" y="2043"/>
                  </a:lnTo>
                  <a:lnTo>
                    <a:pt x="1907" y="2044"/>
                  </a:lnTo>
                  <a:lnTo>
                    <a:pt x="1909" y="2049"/>
                  </a:lnTo>
                  <a:lnTo>
                    <a:pt x="1908" y="2050"/>
                  </a:lnTo>
                  <a:lnTo>
                    <a:pt x="1899" y="2060"/>
                  </a:lnTo>
                  <a:lnTo>
                    <a:pt x="1895" y="2065"/>
                  </a:lnTo>
                  <a:lnTo>
                    <a:pt x="1888" y="2069"/>
                  </a:lnTo>
                  <a:lnTo>
                    <a:pt x="1888" y="2071"/>
                  </a:lnTo>
                  <a:lnTo>
                    <a:pt x="1896" y="2071"/>
                  </a:lnTo>
                  <a:lnTo>
                    <a:pt x="1904" y="2072"/>
                  </a:lnTo>
                  <a:lnTo>
                    <a:pt x="1906" y="2075"/>
                  </a:lnTo>
                  <a:lnTo>
                    <a:pt x="1908" y="2076"/>
                  </a:lnTo>
                  <a:lnTo>
                    <a:pt x="1910" y="2081"/>
                  </a:lnTo>
                  <a:lnTo>
                    <a:pt x="1910" y="2083"/>
                  </a:lnTo>
                  <a:lnTo>
                    <a:pt x="1910" y="2088"/>
                  </a:lnTo>
                  <a:lnTo>
                    <a:pt x="1910" y="2092"/>
                  </a:lnTo>
                  <a:lnTo>
                    <a:pt x="1902" y="2100"/>
                  </a:lnTo>
                  <a:lnTo>
                    <a:pt x="1898" y="2103"/>
                  </a:lnTo>
                  <a:lnTo>
                    <a:pt x="1892" y="2106"/>
                  </a:lnTo>
                  <a:lnTo>
                    <a:pt x="1890" y="2109"/>
                  </a:lnTo>
                  <a:lnTo>
                    <a:pt x="1886" y="2108"/>
                  </a:lnTo>
                  <a:lnTo>
                    <a:pt x="1884" y="2105"/>
                  </a:lnTo>
                  <a:lnTo>
                    <a:pt x="1880" y="2104"/>
                  </a:lnTo>
                  <a:lnTo>
                    <a:pt x="1874" y="2107"/>
                  </a:lnTo>
                  <a:lnTo>
                    <a:pt x="1871" y="2107"/>
                  </a:lnTo>
                  <a:lnTo>
                    <a:pt x="1869" y="2107"/>
                  </a:lnTo>
                  <a:lnTo>
                    <a:pt x="1869" y="2110"/>
                  </a:lnTo>
                  <a:lnTo>
                    <a:pt x="1872" y="2115"/>
                  </a:lnTo>
                  <a:lnTo>
                    <a:pt x="1874" y="2117"/>
                  </a:lnTo>
                  <a:lnTo>
                    <a:pt x="1874" y="2119"/>
                  </a:lnTo>
                  <a:lnTo>
                    <a:pt x="1873" y="2122"/>
                  </a:lnTo>
                  <a:lnTo>
                    <a:pt x="1873" y="2123"/>
                  </a:lnTo>
                  <a:lnTo>
                    <a:pt x="1874" y="2123"/>
                  </a:lnTo>
                  <a:lnTo>
                    <a:pt x="1879" y="2135"/>
                  </a:lnTo>
                  <a:lnTo>
                    <a:pt x="1880" y="2137"/>
                  </a:lnTo>
                  <a:lnTo>
                    <a:pt x="1882" y="2136"/>
                  </a:lnTo>
                  <a:lnTo>
                    <a:pt x="1884" y="2133"/>
                  </a:lnTo>
                  <a:lnTo>
                    <a:pt x="1885" y="2131"/>
                  </a:lnTo>
                  <a:lnTo>
                    <a:pt x="1886" y="2131"/>
                  </a:lnTo>
                  <a:lnTo>
                    <a:pt x="1886" y="2133"/>
                  </a:lnTo>
                  <a:lnTo>
                    <a:pt x="1884" y="2144"/>
                  </a:lnTo>
                  <a:lnTo>
                    <a:pt x="1884" y="2146"/>
                  </a:lnTo>
                  <a:lnTo>
                    <a:pt x="1884" y="2149"/>
                  </a:lnTo>
                  <a:lnTo>
                    <a:pt x="1885" y="2155"/>
                  </a:lnTo>
                  <a:lnTo>
                    <a:pt x="1887" y="2160"/>
                  </a:lnTo>
                  <a:lnTo>
                    <a:pt x="1891" y="2165"/>
                  </a:lnTo>
                  <a:lnTo>
                    <a:pt x="1896" y="2172"/>
                  </a:lnTo>
                  <a:lnTo>
                    <a:pt x="1903" y="2179"/>
                  </a:lnTo>
                  <a:lnTo>
                    <a:pt x="1905" y="2182"/>
                  </a:lnTo>
                  <a:lnTo>
                    <a:pt x="1909" y="2191"/>
                  </a:lnTo>
                  <a:lnTo>
                    <a:pt x="1910" y="2194"/>
                  </a:lnTo>
                  <a:lnTo>
                    <a:pt x="1909" y="2202"/>
                  </a:lnTo>
                  <a:lnTo>
                    <a:pt x="1906" y="2216"/>
                  </a:lnTo>
                  <a:lnTo>
                    <a:pt x="1904" y="2224"/>
                  </a:lnTo>
                  <a:lnTo>
                    <a:pt x="1904" y="2226"/>
                  </a:lnTo>
                  <a:lnTo>
                    <a:pt x="1898" y="2232"/>
                  </a:lnTo>
                  <a:lnTo>
                    <a:pt x="1896" y="2233"/>
                  </a:lnTo>
                  <a:lnTo>
                    <a:pt x="1891" y="2233"/>
                  </a:lnTo>
                  <a:lnTo>
                    <a:pt x="1889" y="2233"/>
                  </a:lnTo>
                  <a:lnTo>
                    <a:pt x="1886" y="2238"/>
                  </a:lnTo>
                  <a:lnTo>
                    <a:pt x="1883" y="2246"/>
                  </a:lnTo>
                  <a:lnTo>
                    <a:pt x="1880" y="2250"/>
                  </a:lnTo>
                  <a:lnTo>
                    <a:pt x="1878" y="2253"/>
                  </a:lnTo>
                  <a:lnTo>
                    <a:pt x="1875" y="2255"/>
                  </a:lnTo>
                  <a:lnTo>
                    <a:pt x="1869" y="2262"/>
                  </a:lnTo>
                  <a:lnTo>
                    <a:pt x="1866" y="2265"/>
                  </a:lnTo>
                  <a:lnTo>
                    <a:pt x="1856" y="2268"/>
                  </a:lnTo>
                  <a:lnTo>
                    <a:pt x="1848" y="2277"/>
                  </a:lnTo>
                  <a:lnTo>
                    <a:pt x="1845" y="2281"/>
                  </a:lnTo>
                  <a:lnTo>
                    <a:pt x="1842" y="2282"/>
                  </a:lnTo>
                  <a:lnTo>
                    <a:pt x="1838" y="2282"/>
                  </a:lnTo>
                  <a:lnTo>
                    <a:pt x="1836" y="2281"/>
                  </a:lnTo>
                  <a:lnTo>
                    <a:pt x="1835" y="2275"/>
                  </a:lnTo>
                  <a:lnTo>
                    <a:pt x="1834" y="2273"/>
                  </a:lnTo>
                  <a:lnTo>
                    <a:pt x="1831" y="2270"/>
                  </a:lnTo>
                  <a:lnTo>
                    <a:pt x="1825" y="2258"/>
                  </a:lnTo>
                  <a:lnTo>
                    <a:pt x="1823" y="2254"/>
                  </a:lnTo>
                  <a:lnTo>
                    <a:pt x="1821" y="2253"/>
                  </a:lnTo>
                  <a:lnTo>
                    <a:pt x="1817" y="2254"/>
                  </a:lnTo>
                  <a:lnTo>
                    <a:pt x="1816" y="2253"/>
                  </a:lnTo>
                  <a:lnTo>
                    <a:pt x="1812" y="2249"/>
                  </a:lnTo>
                  <a:lnTo>
                    <a:pt x="1811" y="2247"/>
                  </a:lnTo>
                  <a:lnTo>
                    <a:pt x="1811" y="2246"/>
                  </a:lnTo>
                  <a:lnTo>
                    <a:pt x="1814" y="2244"/>
                  </a:lnTo>
                  <a:lnTo>
                    <a:pt x="1812" y="2243"/>
                  </a:lnTo>
                  <a:lnTo>
                    <a:pt x="1808" y="2238"/>
                  </a:lnTo>
                  <a:lnTo>
                    <a:pt x="1806" y="2235"/>
                  </a:lnTo>
                  <a:lnTo>
                    <a:pt x="1805" y="2234"/>
                  </a:lnTo>
                  <a:lnTo>
                    <a:pt x="1800" y="2230"/>
                  </a:lnTo>
                  <a:lnTo>
                    <a:pt x="1795" y="2229"/>
                  </a:lnTo>
                  <a:lnTo>
                    <a:pt x="1789" y="2235"/>
                  </a:lnTo>
                  <a:lnTo>
                    <a:pt x="1787" y="2239"/>
                  </a:lnTo>
                  <a:lnTo>
                    <a:pt x="1787" y="2241"/>
                  </a:lnTo>
                  <a:lnTo>
                    <a:pt x="1790" y="2242"/>
                  </a:lnTo>
                  <a:lnTo>
                    <a:pt x="1791" y="2241"/>
                  </a:lnTo>
                  <a:lnTo>
                    <a:pt x="1794" y="2238"/>
                  </a:lnTo>
                  <a:lnTo>
                    <a:pt x="1795" y="2237"/>
                  </a:lnTo>
                  <a:lnTo>
                    <a:pt x="1799" y="2237"/>
                  </a:lnTo>
                  <a:lnTo>
                    <a:pt x="1802" y="2239"/>
                  </a:lnTo>
                  <a:lnTo>
                    <a:pt x="1803" y="2242"/>
                  </a:lnTo>
                  <a:lnTo>
                    <a:pt x="1804" y="2243"/>
                  </a:lnTo>
                  <a:lnTo>
                    <a:pt x="1812" y="2255"/>
                  </a:lnTo>
                  <a:lnTo>
                    <a:pt x="1816" y="2257"/>
                  </a:lnTo>
                  <a:lnTo>
                    <a:pt x="1817" y="2260"/>
                  </a:lnTo>
                  <a:lnTo>
                    <a:pt x="1818" y="2265"/>
                  </a:lnTo>
                  <a:lnTo>
                    <a:pt x="1820" y="2270"/>
                  </a:lnTo>
                  <a:lnTo>
                    <a:pt x="1823" y="2279"/>
                  </a:lnTo>
                  <a:lnTo>
                    <a:pt x="1828" y="2289"/>
                  </a:lnTo>
                  <a:lnTo>
                    <a:pt x="1829" y="2293"/>
                  </a:lnTo>
                  <a:lnTo>
                    <a:pt x="1827" y="2295"/>
                  </a:lnTo>
                  <a:lnTo>
                    <a:pt x="1825" y="2295"/>
                  </a:lnTo>
                  <a:lnTo>
                    <a:pt x="1822" y="2293"/>
                  </a:lnTo>
                  <a:lnTo>
                    <a:pt x="1813" y="2288"/>
                  </a:lnTo>
                  <a:lnTo>
                    <a:pt x="1812" y="2288"/>
                  </a:lnTo>
                  <a:lnTo>
                    <a:pt x="1810" y="2291"/>
                  </a:lnTo>
                  <a:lnTo>
                    <a:pt x="1808" y="2297"/>
                  </a:lnTo>
                  <a:lnTo>
                    <a:pt x="1808" y="2298"/>
                  </a:lnTo>
                  <a:lnTo>
                    <a:pt x="1803" y="2295"/>
                  </a:lnTo>
                  <a:lnTo>
                    <a:pt x="1794" y="2290"/>
                  </a:lnTo>
                  <a:lnTo>
                    <a:pt x="1788" y="2286"/>
                  </a:lnTo>
                  <a:lnTo>
                    <a:pt x="1784" y="2282"/>
                  </a:lnTo>
                  <a:lnTo>
                    <a:pt x="1781" y="2277"/>
                  </a:lnTo>
                  <a:lnTo>
                    <a:pt x="1776" y="2269"/>
                  </a:lnTo>
                  <a:lnTo>
                    <a:pt x="1772" y="2266"/>
                  </a:lnTo>
                  <a:lnTo>
                    <a:pt x="1765" y="2270"/>
                  </a:lnTo>
                  <a:lnTo>
                    <a:pt x="1757" y="2271"/>
                  </a:lnTo>
                  <a:lnTo>
                    <a:pt x="1738" y="2270"/>
                  </a:lnTo>
                  <a:lnTo>
                    <a:pt x="1736" y="2270"/>
                  </a:lnTo>
                  <a:lnTo>
                    <a:pt x="1735" y="2271"/>
                  </a:lnTo>
                  <a:lnTo>
                    <a:pt x="1737" y="2276"/>
                  </a:lnTo>
                  <a:lnTo>
                    <a:pt x="1736" y="2277"/>
                  </a:lnTo>
                  <a:lnTo>
                    <a:pt x="1735" y="2277"/>
                  </a:lnTo>
                  <a:lnTo>
                    <a:pt x="1735" y="2279"/>
                  </a:lnTo>
                  <a:lnTo>
                    <a:pt x="1737" y="2283"/>
                  </a:lnTo>
                  <a:lnTo>
                    <a:pt x="1740" y="2286"/>
                  </a:lnTo>
                  <a:lnTo>
                    <a:pt x="1749" y="2290"/>
                  </a:lnTo>
                  <a:lnTo>
                    <a:pt x="1755" y="2294"/>
                  </a:lnTo>
                  <a:lnTo>
                    <a:pt x="1759" y="2297"/>
                  </a:lnTo>
                  <a:lnTo>
                    <a:pt x="1760" y="2300"/>
                  </a:lnTo>
                  <a:lnTo>
                    <a:pt x="1760" y="2302"/>
                  </a:lnTo>
                  <a:lnTo>
                    <a:pt x="1758" y="2308"/>
                  </a:lnTo>
                  <a:lnTo>
                    <a:pt x="1758" y="2310"/>
                  </a:lnTo>
                  <a:lnTo>
                    <a:pt x="1736" y="2337"/>
                  </a:lnTo>
                  <a:lnTo>
                    <a:pt x="1728" y="2348"/>
                  </a:lnTo>
                  <a:lnTo>
                    <a:pt x="1724" y="2355"/>
                  </a:lnTo>
                  <a:lnTo>
                    <a:pt x="1721" y="2359"/>
                  </a:lnTo>
                  <a:lnTo>
                    <a:pt x="1717" y="2362"/>
                  </a:lnTo>
                  <a:lnTo>
                    <a:pt x="1712" y="2363"/>
                  </a:lnTo>
                  <a:lnTo>
                    <a:pt x="1705" y="2363"/>
                  </a:lnTo>
                  <a:lnTo>
                    <a:pt x="1696" y="2363"/>
                  </a:lnTo>
                  <a:lnTo>
                    <a:pt x="1691" y="2359"/>
                  </a:lnTo>
                  <a:lnTo>
                    <a:pt x="1682" y="2350"/>
                  </a:lnTo>
                  <a:lnTo>
                    <a:pt x="1676" y="2344"/>
                  </a:lnTo>
                  <a:lnTo>
                    <a:pt x="1673" y="2342"/>
                  </a:lnTo>
                  <a:lnTo>
                    <a:pt x="1671" y="2337"/>
                  </a:lnTo>
                  <a:lnTo>
                    <a:pt x="1669" y="2335"/>
                  </a:lnTo>
                  <a:lnTo>
                    <a:pt x="1665" y="2335"/>
                  </a:lnTo>
                  <a:lnTo>
                    <a:pt x="1660" y="2332"/>
                  </a:lnTo>
                  <a:lnTo>
                    <a:pt x="1649" y="2323"/>
                  </a:lnTo>
                  <a:lnTo>
                    <a:pt x="1644" y="2319"/>
                  </a:lnTo>
                  <a:lnTo>
                    <a:pt x="1639" y="2317"/>
                  </a:lnTo>
                  <a:lnTo>
                    <a:pt x="1634" y="2317"/>
                  </a:lnTo>
                  <a:lnTo>
                    <a:pt x="1633" y="2317"/>
                  </a:lnTo>
                  <a:lnTo>
                    <a:pt x="1636" y="2322"/>
                  </a:lnTo>
                  <a:lnTo>
                    <a:pt x="1634" y="2322"/>
                  </a:lnTo>
                  <a:lnTo>
                    <a:pt x="1631" y="2321"/>
                  </a:lnTo>
                  <a:lnTo>
                    <a:pt x="1627" y="2321"/>
                  </a:lnTo>
                  <a:lnTo>
                    <a:pt x="1621" y="2317"/>
                  </a:lnTo>
                  <a:lnTo>
                    <a:pt x="1615" y="2318"/>
                  </a:lnTo>
                  <a:lnTo>
                    <a:pt x="1610" y="2317"/>
                  </a:lnTo>
                  <a:lnTo>
                    <a:pt x="1605" y="2315"/>
                  </a:lnTo>
                  <a:lnTo>
                    <a:pt x="1599" y="2314"/>
                  </a:lnTo>
                  <a:lnTo>
                    <a:pt x="1589" y="2315"/>
                  </a:lnTo>
                  <a:lnTo>
                    <a:pt x="1586" y="2315"/>
                  </a:lnTo>
                  <a:lnTo>
                    <a:pt x="1585" y="2316"/>
                  </a:lnTo>
                  <a:lnTo>
                    <a:pt x="1590" y="2320"/>
                  </a:lnTo>
                  <a:lnTo>
                    <a:pt x="1597" y="2325"/>
                  </a:lnTo>
                  <a:lnTo>
                    <a:pt x="1597" y="2321"/>
                  </a:lnTo>
                  <a:lnTo>
                    <a:pt x="1597" y="2320"/>
                  </a:lnTo>
                  <a:lnTo>
                    <a:pt x="1599" y="2318"/>
                  </a:lnTo>
                  <a:lnTo>
                    <a:pt x="1612" y="2321"/>
                  </a:lnTo>
                  <a:lnTo>
                    <a:pt x="1626" y="2326"/>
                  </a:lnTo>
                  <a:lnTo>
                    <a:pt x="1629" y="2327"/>
                  </a:lnTo>
                  <a:lnTo>
                    <a:pt x="1633" y="2329"/>
                  </a:lnTo>
                  <a:lnTo>
                    <a:pt x="1638" y="2333"/>
                  </a:lnTo>
                  <a:lnTo>
                    <a:pt x="1644" y="2339"/>
                  </a:lnTo>
                  <a:lnTo>
                    <a:pt x="1655" y="2354"/>
                  </a:lnTo>
                  <a:lnTo>
                    <a:pt x="1658" y="2359"/>
                  </a:lnTo>
                  <a:lnTo>
                    <a:pt x="1663" y="2363"/>
                  </a:lnTo>
                  <a:lnTo>
                    <a:pt x="1688" y="2367"/>
                  </a:lnTo>
                  <a:lnTo>
                    <a:pt x="1697" y="2367"/>
                  </a:lnTo>
                  <a:lnTo>
                    <a:pt x="1714" y="2369"/>
                  </a:lnTo>
                  <a:lnTo>
                    <a:pt x="1723" y="2372"/>
                  </a:lnTo>
                  <a:lnTo>
                    <a:pt x="1726" y="2374"/>
                  </a:lnTo>
                  <a:lnTo>
                    <a:pt x="1727" y="2381"/>
                  </a:lnTo>
                  <a:lnTo>
                    <a:pt x="1726" y="2384"/>
                  </a:lnTo>
                  <a:lnTo>
                    <a:pt x="1721" y="2394"/>
                  </a:lnTo>
                  <a:lnTo>
                    <a:pt x="1718" y="2402"/>
                  </a:lnTo>
                  <a:lnTo>
                    <a:pt x="1698" y="2433"/>
                  </a:lnTo>
                  <a:lnTo>
                    <a:pt x="1696" y="2441"/>
                  </a:lnTo>
                  <a:lnTo>
                    <a:pt x="1695" y="2445"/>
                  </a:lnTo>
                  <a:lnTo>
                    <a:pt x="1691" y="2449"/>
                  </a:lnTo>
                  <a:lnTo>
                    <a:pt x="1683" y="2457"/>
                  </a:lnTo>
                  <a:lnTo>
                    <a:pt x="1674" y="2462"/>
                  </a:lnTo>
                  <a:lnTo>
                    <a:pt x="1669" y="2463"/>
                  </a:lnTo>
                  <a:lnTo>
                    <a:pt x="1664" y="2462"/>
                  </a:lnTo>
                  <a:lnTo>
                    <a:pt x="1661" y="2460"/>
                  </a:lnTo>
                  <a:lnTo>
                    <a:pt x="1657" y="2455"/>
                  </a:lnTo>
                  <a:lnTo>
                    <a:pt x="1656" y="2455"/>
                  </a:lnTo>
                  <a:lnTo>
                    <a:pt x="1659" y="2464"/>
                  </a:lnTo>
                  <a:lnTo>
                    <a:pt x="1658" y="2465"/>
                  </a:lnTo>
                  <a:lnTo>
                    <a:pt x="1656" y="2464"/>
                  </a:lnTo>
                  <a:lnTo>
                    <a:pt x="1650" y="2460"/>
                  </a:lnTo>
                  <a:lnTo>
                    <a:pt x="1648" y="2461"/>
                  </a:lnTo>
                  <a:lnTo>
                    <a:pt x="1647" y="2462"/>
                  </a:lnTo>
                  <a:lnTo>
                    <a:pt x="1645" y="2461"/>
                  </a:lnTo>
                  <a:lnTo>
                    <a:pt x="1643" y="2461"/>
                  </a:lnTo>
                  <a:lnTo>
                    <a:pt x="1639" y="2457"/>
                  </a:lnTo>
                  <a:lnTo>
                    <a:pt x="1638" y="2455"/>
                  </a:lnTo>
                  <a:lnTo>
                    <a:pt x="1638" y="2450"/>
                  </a:lnTo>
                  <a:lnTo>
                    <a:pt x="1637" y="2450"/>
                  </a:lnTo>
                  <a:lnTo>
                    <a:pt x="1630" y="2452"/>
                  </a:lnTo>
                  <a:lnTo>
                    <a:pt x="1628" y="2454"/>
                  </a:lnTo>
                  <a:lnTo>
                    <a:pt x="1632" y="2455"/>
                  </a:lnTo>
                  <a:lnTo>
                    <a:pt x="1632" y="2457"/>
                  </a:lnTo>
                  <a:lnTo>
                    <a:pt x="1635" y="2465"/>
                  </a:lnTo>
                  <a:lnTo>
                    <a:pt x="1635" y="2466"/>
                  </a:lnTo>
                  <a:lnTo>
                    <a:pt x="1633" y="2467"/>
                  </a:lnTo>
                  <a:lnTo>
                    <a:pt x="1626" y="2464"/>
                  </a:lnTo>
                  <a:lnTo>
                    <a:pt x="1626" y="2465"/>
                  </a:lnTo>
                  <a:lnTo>
                    <a:pt x="1629" y="2472"/>
                  </a:lnTo>
                  <a:lnTo>
                    <a:pt x="1630" y="2476"/>
                  </a:lnTo>
                  <a:lnTo>
                    <a:pt x="1630" y="2477"/>
                  </a:lnTo>
                  <a:lnTo>
                    <a:pt x="1626" y="2485"/>
                  </a:lnTo>
                  <a:lnTo>
                    <a:pt x="1623" y="2489"/>
                  </a:lnTo>
                  <a:lnTo>
                    <a:pt x="1619" y="2490"/>
                  </a:lnTo>
                  <a:lnTo>
                    <a:pt x="1617" y="2489"/>
                  </a:lnTo>
                  <a:lnTo>
                    <a:pt x="1614" y="2487"/>
                  </a:lnTo>
                  <a:lnTo>
                    <a:pt x="1612" y="2487"/>
                  </a:lnTo>
                  <a:lnTo>
                    <a:pt x="1611" y="2490"/>
                  </a:lnTo>
                  <a:lnTo>
                    <a:pt x="1608" y="2492"/>
                  </a:lnTo>
                  <a:lnTo>
                    <a:pt x="1605" y="2493"/>
                  </a:lnTo>
                  <a:lnTo>
                    <a:pt x="1600" y="2493"/>
                  </a:lnTo>
                  <a:lnTo>
                    <a:pt x="1595" y="2490"/>
                  </a:lnTo>
                  <a:lnTo>
                    <a:pt x="1581" y="2483"/>
                  </a:lnTo>
                  <a:lnTo>
                    <a:pt x="1577" y="2482"/>
                  </a:lnTo>
                  <a:lnTo>
                    <a:pt x="1569" y="2480"/>
                  </a:lnTo>
                  <a:lnTo>
                    <a:pt x="1569" y="2479"/>
                  </a:lnTo>
                  <a:lnTo>
                    <a:pt x="1569" y="2479"/>
                  </a:lnTo>
                  <a:lnTo>
                    <a:pt x="1570" y="2477"/>
                  </a:lnTo>
                  <a:lnTo>
                    <a:pt x="1569" y="2477"/>
                  </a:lnTo>
                  <a:lnTo>
                    <a:pt x="1567" y="2476"/>
                  </a:lnTo>
                  <a:lnTo>
                    <a:pt x="1565" y="2476"/>
                  </a:lnTo>
                  <a:lnTo>
                    <a:pt x="1564" y="2479"/>
                  </a:lnTo>
                  <a:lnTo>
                    <a:pt x="1560" y="2479"/>
                  </a:lnTo>
                  <a:lnTo>
                    <a:pt x="1556" y="2478"/>
                  </a:lnTo>
                  <a:lnTo>
                    <a:pt x="1550" y="2476"/>
                  </a:lnTo>
                  <a:lnTo>
                    <a:pt x="1536" y="2468"/>
                  </a:lnTo>
                  <a:lnTo>
                    <a:pt x="1521" y="2461"/>
                  </a:lnTo>
                  <a:lnTo>
                    <a:pt x="1513" y="2452"/>
                  </a:lnTo>
                  <a:lnTo>
                    <a:pt x="1516" y="2460"/>
                  </a:lnTo>
                  <a:lnTo>
                    <a:pt x="1515" y="2463"/>
                  </a:lnTo>
                  <a:lnTo>
                    <a:pt x="1514" y="2465"/>
                  </a:lnTo>
                  <a:lnTo>
                    <a:pt x="1513" y="2467"/>
                  </a:lnTo>
                  <a:lnTo>
                    <a:pt x="1517" y="2473"/>
                  </a:lnTo>
                  <a:lnTo>
                    <a:pt x="1521" y="2475"/>
                  </a:lnTo>
                  <a:lnTo>
                    <a:pt x="1526" y="2474"/>
                  </a:lnTo>
                  <a:lnTo>
                    <a:pt x="1526" y="2474"/>
                  </a:lnTo>
                  <a:lnTo>
                    <a:pt x="1524" y="2472"/>
                  </a:lnTo>
                  <a:lnTo>
                    <a:pt x="1523" y="2470"/>
                  </a:lnTo>
                  <a:lnTo>
                    <a:pt x="1522" y="2467"/>
                  </a:lnTo>
                  <a:lnTo>
                    <a:pt x="1523" y="2466"/>
                  </a:lnTo>
                  <a:lnTo>
                    <a:pt x="1527" y="2468"/>
                  </a:lnTo>
                  <a:lnTo>
                    <a:pt x="1529" y="2470"/>
                  </a:lnTo>
                  <a:lnTo>
                    <a:pt x="1550" y="2480"/>
                  </a:lnTo>
                  <a:lnTo>
                    <a:pt x="1556" y="2482"/>
                  </a:lnTo>
                  <a:lnTo>
                    <a:pt x="1560" y="2484"/>
                  </a:lnTo>
                  <a:lnTo>
                    <a:pt x="1562" y="2485"/>
                  </a:lnTo>
                  <a:lnTo>
                    <a:pt x="1560" y="2488"/>
                  </a:lnTo>
                  <a:lnTo>
                    <a:pt x="1552" y="2494"/>
                  </a:lnTo>
                  <a:lnTo>
                    <a:pt x="1552" y="2495"/>
                  </a:lnTo>
                  <a:lnTo>
                    <a:pt x="1558" y="2495"/>
                  </a:lnTo>
                  <a:lnTo>
                    <a:pt x="1564" y="2489"/>
                  </a:lnTo>
                  <a:lnTo>
                    <a:pt x="1569" y="2487"/>
                  </a:lnTo>
                  <a:lnTo>
                    <a:pt x="1572" y="2485"/>
                  </a:lnTo>
                  <a:lnTo>
                    <a:pt x="1577" y="2488"/>
                  </a:lnTo>
                  <a:lnTo>
                    <a:pt x="1583" y="2495"/>
                  </a:lnTo>
                  <a:lnTo>
                    <a:pt x="1588" y="2499"/>
                  </a:lnTo>
                  <a:lnTo>
                    <a:pt x="1595" y="2501"/>
                  </a:lnTo>
                  <a:lnTo>
                    <a:pt x="1600" y="2503"/>
                  </a:lnTo>
                  <a:lnTo>
                    <a:pt x="1607" y="2510"/>
                  </a:lnTo>
                  <a:lnTo>
                    <a:pt x="1608" y="2513"/>
                  </a:lnTo>
                  <a:lnTo>
                    <a:pt x="1609" y="2527"/>
                  </a:lnTo>
                  <a:lnTo>
                    <a:pt x="1608" y="2530"/>
                  </a:lnTo>
                  <a:lnTo>
                    <a:pt x="1608" y="2533"/>
                  </a:lnTo>
                  <a:lnTo>
                    <a:pt x="1606" y="2537"/>
                  </a:lnTo>
                  <a:lnTo>
                    <a:pt x="1603" y="2539"/>
                  </a:lnTo>
                  <a:lnTo>
                    <a:pt x="1599" y="2539"/>
                  </a:lnTo>
                  <a:lnTo>
                    <a:pt x="1595" y="2540"/>
                  </a:lnTo>
                  <a:lnTo>
                    <a:pt x="1587" y="2547"/>
                  </a:lnTo>
                  <a:lnTo>
                    <a:pt x="1584" y="2548"/>
                  </a:lnTo>
                  <a:lnTo>
                    <a:pt x="1571" y="2546"/>
                  </a:lnTo>
                  <a:lnTo>
                    <a:pt x="1565" y="2544"/>
                  </a:lnTo>
                  <a:lnTo>
                    <a:pt x="1564" y="2544"/>
                  </a:lnTo>
                  <a:lnTo>
                    <a:pt x="1562" y="2546"/>
                  </a:lnTo>
                  <a:lnTo>
                    <a:pt x="1560" y="2547"/>
                  </a:lnTo>
                  <a:lnTo>
                    <a:pt x="1555" y="2547"/>
                  </a:lnTo>
                  <a:lnTo>
                    <a:pt x="1554" y="2548"/>
                  </a:lnTo>
                  <a:lnTo>
                    <a:pt x="1555" y="2550"/>
                  </a:lnTo>
                  <a:lnTo>
                    <a:pt x="1556" y="2553"/>
                  </a:lnTo>
                  <a:lnTo>
                    <a:pt x="1557" y="2554"/>
                  </a:lnTo>
                  <a:lnTo>
                    <a:pt x="1559" y="2557"/>
                  </a:lnTo>
                  <a:lnTo>
                    <a:pt x="1562" y="2558"/>
                  </a:lnTo>
                  <a:lnTo>
                    <a:pt x="1569" y="2559"/>
                  </a:lnTo>
                  <a:lnTo>
                    <a:pt x="1569" y="2563"/>
                  </a:lnTo>
                  <a:lnTo>
                    <a:pt x="1569" y="2564"/>
                  </a:lnTo>
                  <a:lnTo>
                    <a:pt x="1567" y="2567"/>
                  </a:lnTo>
                  <a:lnTo>
                    <a:pt x="1564" y="2566"/>
                  </a:lnTo>
                  <a:lnTo>
                    <a:pt x="1560" y="2564"/>
                  </a:lnTo>
                  <a:lnTo>
                    <a:pt x="1558" y="2564"/>
                  </a:lnTo>
                  <a:lnTo>
                    <a:pt x="1556" y="2565"/>
                  </a:lnTo>
                  <a:lnTo>
                    <a:pt x="1554" y="2565"/>
                  </a:lnTo>
                  <a:lnTo>
                    <a:pt x="1551" y="2565"/>
                  </a:lnTo>
                  <a:lnTo>
                    <a:pt x="1549" y="2566"/>
                  </a:lnTo>
                  <a:lnTo>
                    <a:pt x="1549" y="2569"/>
                  </a:lnTo>
                  <a:lnTo>
                    <a:pt x="1548" y="2571"/>
                  </a:lnTo>
                  <a:lnTo>
                    <a:pt x="1544" y="2575"/>
                  </a:lnTo>
                  <a:lnTo>
                    <a:pt x="1542" y="2578"/>
                  </a:lnTo>
                  <a:lnTo>
                    <a:pt x="1542" y="2580"/>
                  </a:lnTo>
                  <a:lnTo>
                    <a:pt x="1545" y="2581"/>
                  </a:lnTo>
                  <a:lnTo>
                    <a:pt x="1547" y="2584"/>
                  </a:lnTo>
                  <a:lnTo>
                    <a:pt x="1550" y="2590"/>
                  </a:lnTo>
                  <a:lnTo>
                    <a:pt x="1550" y="2592"/>
                  </a:lnTo>
                  <a:lnTo>
                    <a:pt x="1548" y="2592"/>
                  </a:lnTo>
                  <a:lnTo>
                    <a:pt x="1546" y="2589"/>
                  </a:lnTo>
                  <a:lnTo>
                    <a:pt x="1543" y="2586"/>
                  </a:lnTo>
                  <a:lnTo>
                    <a:pt x="1539" y="2583"/>
                  </a:lnTo>
                  <a:lnTo>
                    <a:pt x="1530" y="2578"/>
                  </a:lnTo>
                  <a:lnTo>
                    <a:pt x="1528" y="2579"/>
                  </a:lnTo>
                  <a:lnTo>
                    <a:pt x="1529" y="2580"/>
                  </a:lnTo>
                  <a:lnTo>
                    <a:pt x="1536" y="2584"/>
                  </a:lnTo>
                  <a:lnTo>
                    <a:pt x="1537" y="2587"/>
                  </a:lnTo>
                  <a:lnTo>
                    <a:pt x="1538" y="2589"/>
                  </a:lnTo>
                  <a:lnTo>
                    <a:pt x="1533" y="2594"/>
                  </a:lnTo>
                  <a:lnTo>
                    <a:pt x="1532" y="2595"/>
                  </a:lnTo>
                  <a:lnTo>
                    <a:pt x="1534" y="2596"/>
                  </a:lnTo>
                  <a:lnTo>
                    <a:pt x="1534" y="2597"/>
                  </a:lnTo>
                  <a:lnTo>
                    <a:pt x="1532" y="2600"/>
                  </a:lnTo>
                  <a:lnTo>
                    <a:pt x="1529" y="2602"/>
                  </a:lnTo>
                  <a:lnTo>
                    <a:pt x="1524" y="2602"/>
                  </a:lnTo>
                  <a:lnTo>
                    <a:pt x="1523" y="2603"/>
                  </a:lnTo>
                  <a:lnTo>
                    <a:pt x="1525" y="2605"/>
                  </a:lnTo>
                  <a:lnTo>
                    <a:pt x="1526" y="2606"/>
                  </a:lnTo>
                  <a:lnTo>
                    <a:pt x="1524" y="2608"/>
                  </a:lnTo>
                  <a:lnTo>
                    <a:pt x="1523" y="2608"/>
                  </a:lnTo>
                  <a:lnTo>
                    <a:pt x="1517" y="2608"/>
                  </a:lnTo>
                  <a:lnTo>
                    <a:pt x="1518" y="2612"/>
                  </a:lnTo>
                  <a:lnTo>
                    <a:pt x="1519" y="2614"/>
                  </a:lnTo>
                  <a:lnTo>
                    <a:pt x="1521" y="2616"/>
                  </a:lnTo>
                  <a:lnTo>
                    <a:pt x="1525" y="2619"/>
                  </a:lnTo>
                  <a:lnTo>
                    <a:pt x="1525" y="2619"/>
                  </a:lnTo>
                  <a:lnTo>
                    <a:pt x="1524" y="2621"/>
                  </a:lnTo>
                  <a:lnTo>
                    <a:pt x="1521" y="2623"/>
                  </a:lnTo>
                  <a:lnTo>
                    <a:pt x="1512" y="2630"/>
                  </a:lnTo>
                  <a:lnTo>
                    <a:pt x="1506" y="2639"/>
                  </a:lnTo>
                  <a:lnTo>
                    <a:pt x="1505" y="2641"/>
                  </a:lnTo>
                  <a:lnTo>
                    <a:pt x="1506" y="2646"/>
                  </a:lnTo>
                  <a:lnTo>
                    <a:pt x="1506" y="2648"/>
                  </a:lnTo>
                  <a:lnTo>
                    <a:pt x="1505" y="2650"/>
                  </a:lnTo>
                  <a:lnTo>
                    <a:pt x="1501" y="2649"/>
                  </a:lnTo>
                  <a:lnTo>
                    <a:pt x="1500" y="2651"/>
                  </a:lnTo>
                  <a:lnTo>
                    <a:pt x="1501" y="2653"/>
                  </a:lnTo>
                  <a:lnTo>
                    <a:pt x="1501" y="2657"/>
                  </a:lnTo>
                  <a:lnTo>
                    <a:pt x="1501" y="2661"/>
                  </a:lnTo>
                  <a:lnTo>
                    <a:pt x="1498" y="2668"/>
                  </a:lnTo>
                  <a:lnTo>
                    <a:pt x="1493" y="2678"/>
                  </a:lnTo>
                  <a:lnTo>
                    <a:pt x="1489" y="2687"/>
                  </a:lnTo>
                  <a:lnTo>
                    <a:pt x="1487" y="2695"/>
                  </a:lnTo>
                  <a:lnTo>
                    <a:pt x="1485" y="2700"/>
                  </a:lnTo>
                  <a:lnTo>
                    <a:pt x="1481" y="2700"/>
                  </a:lnTo>
                  <a:lnTo>
                    <a:pt x="1479" y="2703"/>
                  </a:lnTo>
                  <a:lnTo>
                    <a:pt x="1480" y="2704"/>
                  </a:lnTo>
                  <a:lnTo>
                    <a:pt x="1482" y="2705"/>
                  </a:lnTo>
                  <a:lnTo>
                    <a:pt x="1482" y="2708"/>
                  </a:lnTo>
                  <a:lnTo>
                    <a:pt x="1482" y="2715"/>
                  </a:lnTo>
                  <a:lnTo>
                    <a:pt x="1479" y="2728"/>
                  </a:lnTo>
                  <a:lnTo>
                    <a:pt x="1478" y="2737"/>
                  </a:lnTo>
                  <a:lnTo>
                    <a:pt x="1478" y="2768"/>
                  </a:lnTo>
                  <a:lnTo>
                    <a:pt x="1477" y="2780"/>
                  </a:lnTo>
                  <a:lnTo>
                    <a:pt x="1477" y="2788"/>
                  </a:lnTo>
                  <a:lnTo>
                    <a:pt x="1475" y="2792"/>
                  </a:lnTo>
                  <a:lnTo>
                    <a:pt x="1473" y="2793"/>
                  </a:lnTo>
                  <a:lnTo>
                    <a:pt x="1476" y="2794"/>
                  </a:lnTo>
                  <a:lnTo>
                    <a:pt x="1478" y="2796"/>
                  </a:lnTo>
                  <a:lnTo>
                    <a:pt x="1479" y="2799"/>
                  </a:lnTo>
                  <a:lnTo>
                    <a:pt x="1480" y="2804"/>
                  </a:lnTo>
                  <a:lnTo>
                    <a:pt x="1481" y="2805"/>
                  </a:lnTo>
                  <a:lnTo>
                    <a:pt x="1483" y="2805"/>
                  </a:lnTo>
                  <a:lnTo>
                    <a:pt x="1484" y="2805"/>
                  </a:lnTo>
                  <a:lnTo>
                    <a:pt x="1485" y="2807"/>
                  </a:lnTo>
                  <a:lnTo>
                    <a:pt x="1490" y="2813"/>
                  </a:lnTo>
                  <a:lnTo>
                    <a:pt x="1494" y="2815"/>
                  </a:lnTo>
                  <a:lnTo>
                    <a:pt x="1494" y="2818"/>
                  </a:lnTo>
                  <a:lnTo>
                    <a:pt x="1492" y="2838"/>
                  </a:lnTo>
                  <a:lnTo>
                    <a:pt x="1492" y="2840"/>
                  </a:lnTo>
                  <a:lnTo>
                    <a:pt x="1494" y="2835"/>
                  </a:lnTo>
                  <a:lnTo>
                    <a:pt x="1496" y="2820"/>
                  </a:lnTo>
                  <a:lnTo>
                    <a:pt x="1499" y="2813"/>
                  </a:lnTo>
                  <a:lnTo>
                    <a:pt x="1501" y="2812"/>
                  </a:lnTo>
                  <a:lnTo>
                    <a:pt x="1510" y="2811"/>
                  </a:lnTo>
                  <a:lnTo>
                    <a:pt x="1519" y="2813"/>
                  </a:lnTo>
                  <a:lnTo>
                    <a:pt x="1523" y="2813"/>
                  </a:lnTo>
                  <a:lnTo>
                    <a:pt x="1526" y="2812"/>
                  </a:lnTo>
                  <a:lnTo>
                    <a:pt x="1529" y="2814"/>
                  </a:lnTo>
                  <a:lnTo>
                    <a:pt x="1530" y="2816"/>
                  </a:lnTo>
                  <a:lnTo>
                    <a:pt x="1531" y="2824"/>
                  </a:lnTo>
                  <a:lnTo>
                    <a:pt x="1532" y="2829"/>
                  </a:lnTo>
                  <a:lnTo>
                    <a:pt x="1537" y="2845"/>
                  </a:lnTo>
                  <a:lnTo>
                    <a:pt x="1540" y="2854"/>
                  </a:lnTo>
                  <a:lnTo>
                    <a:pt x="1543" y="2868"/>
                  </a:lnTo>
                  <a:lnTo>
                    <a:pt x="1544" y="2872"/>
                  </a:lnTo>
                  <a:lnTo>
                    <a:pt x="1552" y="2890"/>
                  </a:lnTo>
                  <a:lnTo>
                    <a:pt x="1553" y="2895"/>
                  </a:lnTo>
                  <a:lnTo>
                    <a:pt x="1553" y="2899"/>
                  </a:lnTo>
                  <a:lnTo>
                    <a:pt x="1553" y="2902"/>
                  </a:lnTo>
                  <a:lnTo>
                    <a:pt x="1552" y="2906"/>
                  </a:lnTo>
                  <a:lnTo>
                    <a:pt x="1549" y="2911"/>
                  </a:lnTo>
                  <a:lnTo>
                    <a:pt x="1547" y="2915"/>
                  </a:lnTo>
                  <a:lnTo>
                    <a:pt x="1545" y="2919"/>
                  </a:lnTo>
                  <a:lnTo>
                    <a:pt x="1543" y="2920"/>
                  </a:lnTo>
                  <a:lnTo>
                    <a:pt x="1541" y="2922"/>
                  </a:lnTo>
                  <a:lnTo>
                    <a:pt x="1541" y="2922"/>
                  </a:lnTo>
                  <a:lnTo>
                    <a:pt x="1543" y="2921"/>
                  </a:lnTo>
                  <a:lnTo>
                    <a:pt x="1546" y="2920"/>
                  </a:lnTo>
                  <a:lnTo>
                    <a:pt x="1550" y="2917"/>
                  </a:lnTo>
                  <a:lnTo>
                    <a:pt x="1552" y="2915"/>
                  </a:lnTo>
                  <a:lnTo>
                    <a:pt x="1557" y="2915"/>
                  </a:lnTo>
                  <a:lnTo>
                    <a:pt x="1558" y="2917"/>
                  </a:lnTo>
                  <a:lnTo>
                    <a:pt x="1555" y="2919"/>
                  </a:lnTo>
                  <a:lnTo>
                    <a:pt x="1556" y="2920"/>
                  </a:lnTo>
                  <a:lnTo>
                    <a:pt x="1559" y="2917"/>
                  </a:lnTo>
                  <a:lnTo>
                    <a:pt x="1566" y="2914"/>
                  </a:lnTo>
                  <a:lnTo>
                    <a:pt x="1595" y="2904"/>
                  </a:lnTo>
                  <a:lnTo>
                    <a:pt x="1602" y="2903"/>
                  </a:lnTo>
                  <a:lnTo>
                    <a:pt x="1612" y="2904"/>
                  </a:lnTo>
                  <a:lnTo>
                    <a:pt x="1620" y="2909"/>
                  </a:lnTo>
                  <a:lnTo>
                    <a:pt x="1628" y="2915"/>
                  </a:lnTo>
                  <a:lnTo>
                    <a:pt x="1638" y="2919"/>
                  </a:lnTo>
                  <a:lnTo>
                    <a:pt x="1652" y="2923"/>
                  </a:lnTo>
                  <a:lnTo>
                    <a:pt x="1656" y="2925"/>
                  </a:lnTo>
                  <a:lnTo>
                    <a:pt x="1665" y="2926"/>
                  </a:lnTo>
                  <a:lnTo>
                    <a:pt x="1668" y="2929"/>
                  </a:lnTo>
                  <a:lnTo>
                    <a:pt x="1673" y="2934"/>
                  </a:lnTo>
                  <a:lnTo>
                    <a:pt x="1680" y="2941"/>
                  </a:lnTo>
                  <a:lnTo>
                    <a:pt x="1686" y="2945"/>
                  </a:lnTo>
                  <a:lnTo>
                    <a:pt x="1692" y="2949"/>
                  </a:lnTo>
                  <a:lnTo>
                    <a:pt x="1699" y="2956"/>
                  </a:lnTo>
                  <a:lnTo>
                    <a:pt x="1709" y="2972"/>
                  </a:lnTo>
                  <a:lnTo>
                    <a:pt x="1711" y="2974"/>
                  </a:lnTo>
                  <a:lnTo>
                    <a:pt x="1718" y="2977"/>
                  </a:lnTo>
                  <a:lnTo>
                    <a:pt x="1729" y="2980"/>
                  </a:lnTo>
                  <a:lnTo>
                    <a:pt x="1747" y="2988"/>
                  </a:lnTo>
                  <a:lnTo>
                    <a:pt x="1754" y="2991"/>
                  </a:lnTo>
                  <a:lnTo>
                    <a:pt x="1759" y="2993"/>
                  </a:lnTo>
                  <a:lnTo>
                    <a:pt x="1764" y="2995"/>
                  </a:lnTo>
                  <a:lnTo>
                    <a:pt x="1769" y="2998"/>
                  </a:lnTo>
                  <a:lnTo>
                    <a:pt x="1773" y="3002"/>
                  </a:lnTo>
                  <a:lnTo>
                    <a:pt x="1775" y="3005"/>
                  </a:lnTo>
                  <a:lnTo>
                    <a:pt x="1778" y="3008"/>
                  </a:lnTo>
                  <a:lnTo>
                    <a:pt x="1781" y="3010"/>
                  </a:lnTo>
                  <a:lnTo>
                    <a:pt x="1784" y="3012"/>
                  </a:lnTo>
                  <a:lnTo>
                    <a:pt x="1784" y="3015"/>
                  </a:lnTo>
                  <a:lnTo>
                    <a:pt x="1779" y="3027"/>
                  </a:lnTo>
                  <a:lnTo>
                    <a:pt x="1779" y="3028"/>
                  </a:lnTo>
                  <a:lnTo>
                    <a:pt x="1784" y="3019"/>
                  </a:lnTo>
                  <a:lnTo>
                    <a:pt x="1786" y="3017"/>
                  </a:lnTo>
                  <a:lnTo>
                    <a:pt x="1789" y="3016"/>
                  </a:lnTo>
                  <a:lnTo>
                    <a:pt x="1793" y="3016"/>
                  </a:lnTo>
                  <a:lnTo>
                    <a:pt x="1800" y="3018"/>
                  </a:lnTo>
                  <a:lnTo>
                    <a:pt x="1806" y="3018"/>
                  </a:lnTo>
                  <a:lnTo>
                    <a:pt x="1811" y="3017"/>
                  </a:lnTo>
                  <a:lnTo>
                    <a:pt x="1816" y="3016"/>
                  </a:lnTo>
                  <a:lnTo>
                    <a:pt x="1819" y="3016"/>
                  </a:lnTo>
                  <a:lnTo>
                    <a:pt x="1822" y="3015"/>
                  </a:lnTo>
                  <a:lnTo>
                    <a:pt x="1823" y="3015"/>
                  </a:lnTo>
                  <a:lnTo>
                    <a:pt x="1825" y="3015"/>
                  </a:lnTo>
                  <a:lnTo>
                    <a:pt x="1833" y="3017"/>
                  </a:lnTo>
                  <a:lnTo>
                    <a:pt x="1836" y="3017"/>
                  </a:lnTo>
                  <a:lnTo>
                    <a:pt x="1848" y="3020"/>
                  </a:lnTo>
                  <a:lnTo>
                    <a:pt x="1855" y="3019"/>
                  </a:lnTo>
                  <a:lnTo>
                    <a:pt x="1856" y="3019"/>
                  </a:lnTo>
                  <a:lnTo>
                    <a:pt x="1859" y="3023"/>
                  </a:lnTo>
                  <a:lnTo>
                    <a:pt x="1861" y="3023"/>
                  </a:lnTo>
                  <a:lnTo>
                    <a:pt x="1864" y="3023"/>
                  </a:lnTo>
                  <a:lnTo>
                    <a:pt x="1868" y="3024"/>
                  </a:lnTo>
                  <a:lnTo>
                    <a:pt x="1874" y="3028"/>
                  </a:lnTo>
                  <a:lnTo>
                    <a:pt x="1877" y="3032"/>
                  </a:lnTo>
                  <a:lnTo>
                    <a:pt x="1879" y="3040"/>
                  </a:lnTo>
                  <a:lnTo>
                    <a:pt x="1880" y="3042"/>
                  </a:lnTo>
                  <a:lnTo>
                    <a:pt x="1875" y="3060"/>
                  </a:lnTo>
                  <a:lnTo>
                    <a:pt x="1873" y="3067"/>
                  </a:lnTo>
                  <a:lnTo>
                    <a:pt x="1873" y="3073"/>
                  </a:lnTo>
                  <a:lnTo>
                    <a:pt x="1874" y="3077"/>
                  </a:lnTo>
                  <a:lnTo>
                    <a:pt x="1878" y="3083"/>
                  </a:lnTo>
                  <a:lnTo>
                    <a:pt x="1879" y="3084"/>
                  </a:lnTo>
                  <a:lnTo>
                    <a:pt x="1882" y="3093"/>
                  </a:lnTo>
                  <a:lnTo>
                    <a:pt x="1882" y="3097"/>
                  </a:lnTo>
                  <a:lnTo>
                    <a:pt x="1882" y="3101"/>
                  </a:lnTo>
                  <a:lnTo>
                    <a:pt x="1880" y="3108"/>
                  </a:lnTo>
                  <a:lnTo>
                    <a:pt x="1881" y="3113"/>
                  </a:lnTo>
                  <a:lnTo>
                    <a:pt x="1882" y="3121"/>
                  </a:lnTo>
                  <a:lnTo>
                    <a:pt x="1882" y="3127"/>
                  </a:lnTo>
                  <a:lnTo>
                    <a:pt x="1880" y="3130"/>
                  </a:lnTo>
                  <a:lnTo>
                    <a:pt x="1878" y="3132"/>
                  </a:lnTo>
                  <a:lnTo>
                    <a:pt x="1877" y="3137"/>
                  </a:lnTo>
                  <a:lnTo>
                    <a:pt x="1877" y="3139"/>
                  </a:lnTo>
                  <a:lnTo>
                    <a:pt x="1878" y="3143"/>
                  </a:lnTo>
                  <a:lnTo>
                    <a:pt x="1880" y="3145"/>
                  </a:lnTo>
                  <a:lnTo>
                    <a:pt x="1883" y="3147"/>
                  </a:lnTo>
                  <a:lnTo>
                    <a:pt x="1886" y="3150"/>
                  </a:lnTo>
                  <a:lnTo>
                    <a:pt x="1891" y="3159"/>
                  </a:lnTo>
                  <a:lnTo>
                    <a:pt x="1895" y="3164"/>
                  </a:lnTo>
                  <a:lnTo>
                    <a:pt x="1899" y="3171"/>
                  </a:lnTo>
                  <a:lnTo>
                    <a:pt x="1900" y="3174"/>
                  </a:lnTo>
                  <a:lnTo>
                    <a:pt x="1899" y="3176"/>
                  </a:lnTo>
                  <a:lnTo>
                    <a:pt x="1898" y="3178"/>
                  </a:lnTo>
                  <a:lnTo>
                    <a:pt x="1894" y="3180"/>
                  </a:lnTo>
                  <a:lnTo>
                    <a:pt x="1892" y="3182"/>
                  </a:lnTo>
                  <a:lnTo>
                    <a:pt x="1893" y="3182"/>
                  </a:lnTo>
                  <a:lnTo>
                    <a:pt x="1898" y="3180"/>
                  </a:lnTo>
                  <a:lnTo>
                    <a:pt x="1901" y="3180"/>
                  </a:lnTo>
                  <a:lnTo>
                    <a:pt x="1904" y="3182"/>
                  </a:lnTo>
                  <a:lnTo>
                    <a:pt x="1905" y="3186"/>
                  </a:lnTo>
                  <a:lnTo>
                    <a:pt x="1909" y="3188"/>
                  </a:lnTo>
                  <a:lnTo>
                    <a:pt x="1915" y="3191"/>
                  </a:lnTo>
                  <a:lnTo>
                    <a:pt x="1920" y="3194"/>
                  </a:lnTo>
                  <a:lnTo>
                    <a:pt x="1928" y="3203"/>
                  </a:lnTo>
                  <a:lnTo>
                    <a:pt x="1929" y="3206"/>
                  </a:lnTo>
                  <a:lnTo>
                    <a:pt x="1932" y="3210"/>
                  </a:lnTo>
                  <a:lnTo>
                    <a:pt x="1935" y="3218"/>
                  </a:lnTo>
                  <a:lnTo>
                    <a:pt x="1936" y="3222"/>
                  </a:lnTo>
                  <a:lnTo>
                    <a:pt x="1936" y="3224"/>
                  </a:lnTo>
                  <a:lnTo>
                    <a:pt x="1935" y="3227"/>
                  </a:lnTo>
                  <a:lnTo>
                    <a:pt x="1929" y="3230"/>
                  </a:lnTo>
                  <a:lnTo>
                    <a:pt x="1923" y="3238"/>
                  </a:lnTo>
                  <a:lnTo>
                    <a:pt x="1925" y="3237"/>
                  </a:lnTo>
                  <a:lnTo>
                    <a:pt x="1929" y="3235"/>
                  </a:lnTo>
                  <a:lnTo>
                    <a:pt x="1936" y="3229"/>
                  </a:lnTo>
                  <a:lnTo>
                    <a:pt x="1938" y="3227"/>
                  </a:lnTo>
                  <a:lnTo>
                    <a:pt x="1942" y="3228"/>
                  </a:lnTo>
                  <a:lnTo>
                    <a:pt x="1947" y="3230"/>
                  </a:lnTo>
                  <a:lnTo>
                    <a:pt x="1952" y="3232"/>
                  </a:lnTo>
                  <a:lnTo>
                    <a:pt x="1956" y="3235"/>
                  </a:lnTo>
                  <a:lnTo>
                    <a:pt x="1962" y="3244"/>
                  </a:lnTo>
                  <a:lnTo>
                    <a:pt x="1968" y="3251"/>
                  </a:lnTo>
                  <a:lnTo>
                    <a:pt x="1972" y="3256"/>
                  </a:lnTo>
                  <a:lnTo>
                    <a:pt x="1970" y="3253"/>
                  </a:lnTo>
                  <a:lnTo>
                    <a:pt x="1968" y="3248"/>
                  </a:lnTo>
                  <a:lnTo>
                    <a:pt x="1962" y="3241"/>
                  </a:lnTo>
                  <a:lnTo>
                    <a:pt x="1960" y="3238"/>
                  </a:lnTo>
                  <a:lnTo>
                    <a:pt x="1959" y="3237"/>
                  </a:lnTo>
                  <a:lnTo>
                    <a:pt x="1959" y="3235"/>
                  </a:lnTo>
                  <a:lnTo>
                    <a:pt x="1959" y="3231"/>
                  </a:lnTo>
                  <a:lnTo>
                    <a:pt x="1961" y="3227"/>
                  </a:lnTo>
                  <a:lnTo>
                    <a:pt x="1962" y="3223"/>
                  </a:lnTo>
                  <a:lnTo>
                    <a:pt x="1964" y="3221"/>
                  </a:lnTo>
                  <a:lnTo>
                    <a:pt x="1965" y="3219"/>
                  </a:lnTo>
                  <a:lnTo>
                    <a:pt x="1966" y="3217"/>
                  </a:lnTo>
                  <a:lnTo>
                    <a:pt x="1967" y="3215"/>
                  </a:lnTo>
                  <a:lnTo>
                    <a:pt x="1972" y="3212"/>
                  </a:lnTo>
                  <a:lnTo>
                    <a:pt x="1973" y="3212"/>
                  </a:lnTo>
                  <a:lnTo>
                    <a:pt x="1974" y="3216"/>
                  </a:lnTo>
                  <a:lnTo>
                    <a:pt x="1975" y="3217"/>
                  </a:lnTo>
                  <a:lnTo>
                    <a:pt x="1978" y="3218"/>
                  </a:lnTo>
                  <a:lnTo>
                    <a:pt x="1979" y="3219"/>
                  </a:lnTo>
                  <a:lnTo>
                    <a:pt x="1981" y="3221"/>
                  </a:lnTo>
                  <a:lnTo>
                    <a:pt x="1983" y="3223"/>
                  </a:lnTo>
                  <a:lnTo>
                    <a:pt x="1983" y="3224"/>
                  </a:lnTo>
                  <a:lnTo>
                    <a:pt x="1984" y="3231"/>
                  </a:lnTo>
                  <a:lnTo>
                    <a:pt x="1986" y="3234"/>
                  </a:lnTo>
                  <a:lnTo>
                    <a:pt x="1986" y="3230"/>
                  </a:lnTo>
                  <a:lnTo>
                    <a:pt x="1987" y="3224"/>
                  </a:lnTo>
                  <a:lnTo>
                    <a:pt x="1988" y="3223"/>
                  </a:lnTo>
                  <a:lnTo>
                    <a:pt x="1991" y="3219"/>
                  </a:lnTo>
                  <a:lnTo>
                    <a:pt x="1991" y="3217"/>
                  </a:lnTo>
                  <a:lnTo>
                    <a:pt x="1990" y="3215"/>
                  </a:lnTo>
                  <a:lnTo>
                    <a:pt x="1983" y="3207"/>
                  </a:lnTo>
                  <a:lnTo>
                    <a:pt x="1983" y="3205"/>
                  </a:lnTo>
                  <a:lnTo>
                    <a:pt x="1985" y="3203"/>
                  </a:lnTo>
                  <a:lnTo>
                    <a:pt x="1986" y="3201"/>
                  </a:lnTo>
                  <a:lnTo>
                    <a:pt x="1987" y="3197"/>
                  </a:lnTo>
                  <a:lnTo>
                    <a:pt x="1988" y="3195"/>
                  </a:lnTo>
                  <a:lnTo>
                    <a:pt x="1992" y="3191"/>
                  </a:lnTo>
                  <a:lnTo>
                    <a:pt x="1995" y="3186"/>
                  </a:lnTo>
                  <a:lnTo>
                    <a:pt x="1997" y="3182"/>
                  </a:lnTo>
                  <a:lnTo>
                    <a:pt x="1999" y="3180"/>
                  </a:lnTo>
                  <a:lnTo>
                    <a:pt x="2000" y="3179"/>
                  </a:lnTo>
                  <a:lnTo>
                    <a:pt x="1998" y="3178"/>
                  </a:lnTo>
                  <a:lnTo>
                    <a:pt x="1998" y="3177"/>
                  </a:lnTo>
                  <a:lnTo>
                    <a:pt x="1997" y="3172"/>
                  </a:lnTo>
                  <a:lnTo>
                    <a:pt x="1996" y="3167"/>
                  </a:lnTo>
                  <a:lnTo>
                    <a:pt x="1995" y="3165"/>
                  </a:lnTo>
                  <a:lnTo>
                    <a:pt x="1991" y="3160"/>
                  </a:lnTo>
                  <a:lnTo>
                    <a:pt x="1990" y="3159"/>
                  </a:lnTo>
                  <a:lnTo>
                    <a:pt x="1990" y="3154"/>
                  </a:lnTo>
                  <a:lnTo>
                    <a:pt x="1990" y="3150"/>
                  </a:lnTo>
                  <a:lnTo>
                    <a:pt x="1991" y="3148"/>
                  </a:lnTo>
                  <a:lnTo>
                    <a:pt x="1990" y="3146"/>
                  </a:lnTo>
                  <a:lnTo>
                    <a:pt x="1987" y="3142"/>
                  </a:lnTo>
                  <a:lnTo>
                    <a:pt x="1986" y="3138"/>
                  </a:lnTo>
                  <a:lnTo>
                    <a:pt x="1984" y="3130"/>
                  </a:lnTo>
                  <a:lnTo>
                    <a:pt x="1983" y="3119"/>
                  </a:lnTo>
                  <a:lnTo>
                    <a:pt x="1981" y="3110"/>
                  </a:lnTo>
                  <a:lnTo>
                    <a:pt x="1979" y="3106"/>
                  </a:lnTo>
                  <a:lnTo>
                    <a:pt x="1979" y="3102"/>
                  </a:lnTo>
                  <a:lnTo>
                    <a:pt x="1980" y="3101"/>
                  </a:lnTo>
                  <a:lnTo>
                    <a:pt x="1981" y="3097"/>
                  </a:lnTo>
                  <a:lnTo>
                    <a:pt x="1983" y="3096"/>
                  </a:lnTo>
                  <a:lnTo>
                    <a:pt x="1984" y="3096"/>
                  </a:lnTo>
                  <a:lnTo>
                    <a:pt x="1984" y="3095"/>
                  </a:lnTo>
                  <a:lnTo>
                    <a:pt x="1981" y="3093"/>
                  </a:lnTo>
                  <a:lnTo>
                    <a:pt x="1980" y="3091"/>
                  </a:lnTo>
                  <a:lnTo>
                    <a:pt x="1980" y="3089"/>
                  </a:lnTo>
                  <a:lnTo>
                    <a:pt x="1983" y="3087"/>
                  </a:lnTo>
                  <a:lnTo>
                    <a:pt x="1982" y="3086"/>
                  </a:lnTo>
                  <a:lnTo>
                    <a:pt x="1980" y="3084"/>
                  </a:lnTo>
                  <a:lnTo>
                    <a:pt x="1975" y="3081"/>
                  </a:lnTo>
                  <a:lnTo>
                    <a:pt x="1977" y="3081"/>
                  </a:lnTo>
                  <a:lnTo>
                    <a:pt x="1978" y="3078"/>
                  </a:lnTo>
                  <a:lnTo>
                    <a:pt x="1978" y="3078"/>
                  </a:lnTo>
                  <a:lnTo>
                    <a:pt x="1976" y="3077"/>
                  </a:lnTo>
                  <a:lnTo>
                    <a:pt x="1973" y="3075"/>
                  </a:lnTo>
                  <a:lnTo>
                    <a:pt x="1971" y="3073"/>
                  </a:lnTo>
                  <a:lnTo>
                    <a:pt x="1968" y="3068"/>
                  </a:lnTo>
                  <a:lnTo>
                    <a:pt x="1967" y="3065"/>
                  </a:lnTo>
                  <a:lnTo>
                    <a:pt x="1966" y="3060"/>
                  </a:lnTo>
                  <a:lnTo>
                    <a:pt x="1964" y="3054"/>
                  </a:lnTo>
                  <a:lnTo>
                    <a:pt x="1962" y="3052"/>
                  </a:lnTo>
                  <a:lnTo>
                    <a:pt x="1961" y="3051"/>
                  </a:lnTo>
                  <a:lnTo>
                    <a:pt x="1960" y="3051"/>
                  </a:lnTo>
                  <a:lnTo>
                    <a:pt x="1960" y="3050"/>
                  </a:lnTo>
                  <a:lnTo>
                    <a:pt x="1961" y="3049"/>
                  </a:lnTo>
                  <a:lnTo>
                    <a:pt x="1986" y="3039"/>
                  </a:lnTo>
                  <a:lnTo>
                    <a:pt x="1988" y="3037"/>
                  </a:lnTo>
                  <a:lnTo>
                    <a:pt x="1999" y="3031"/>
                  </a:lnTo>
                  <a:lnTo>
                    <a:pt x="2005" y="3028"/>
                  </a:lnTo>
                  <a:lnTo>
                    <a:pt x="2010" y="3024"/>
                  </a:lnTo>
                  <a:lnTo>
                    <a:pt x="2018" y="3019"/>
                  </a:lnTo>
                  <a:lnTo>
                    <a:pt x="2022" y="3016"/>
                  </a:lnTo>
                  <a:lnTo>
                    <a:pt x="2024" y="3013"/>
                  </a:lnTo>
                  <a:lnTo>
                    <a:pt x="2036" y="3000"/>
                  </a:lnTo>
                  <a:lnTo>
                    <a:pt x="2041" y="2994"/>
                  </a:lnTo>
                  <a:lnTo>
                    <a:pt x="2044" y="2989"/>
                  </a:lnTo>
                  <a:lnTo>
                    <a:pt x="2049" y="2983"/>
                  </a:lnTo>
                  <a:lnTo>
                    <a:pt x="2054" y="2976"/>
                  </a:lnTo>
                  <a:lnTo>
                    <a:pt x="2058" y="2969"/>
                  </a:lnTo>
                  <a:lnTo>
                    <a:pt x="2059" y="2965"/>
                  </a:lnTo>
                  <a:lnTo>
                    <a:pt x="2061" y="2955"/>
                  </a:lnTo>
                  <a:lnTo>
                    <a:pt x="2062" y="2947"/>
                  </a:lnTo>
                  <a:lnTo>
                    <a:pt x="2062" y="2935"/>
                  </a:lnTo>
                  <a:lnTo>
                    <a:pt x="2062" y="2924"/>
                  </a:lnTo>
                  <a:lnTo>
                    <a:pt x="2060" y="2907"/>
                  </a:lnTo>
                  <a:lnTo>
                    <a:pt x="2059" y="2902"/>
                  </a:lnTo>
                  <a:lnTo>
                    <a:pt x="2057" y="2895"/>
                  </a:lnTo>
                  <a:lnTo>
                    <a:pt x="2053" y="2882"/>
                  </a:lnTo>
                  <a:lnTo>
                    <a:pt x="2052" y="2879"/>
                  </a:lnTo>
                  <a:lnTo>
                    <a:pt x="2050" y="2873"/>
                  </a:lnTo>
                  <a:lnTo>
                    <a:pt x="2041" y="2857"/>
                  </a:lnTo>
                  <a:lnTo>
                    <a:pt x="2031" y="2846"/>
                  </a:lnTo>
                  <a:lnTo>
                    <a:pt x="2029" y="2844"/>
                  </a:lnTo>
                  <a:lnTo>
                    <a:pt x="2025" y="2841"/>
                  </a:lnTo>
                  <a:lnTo>
                    <a:pt x="2018" y="2837"/>
                  </a:lnTo>
                  <a:lnTo>
                    <a:pt x="2014" y="2834"/>
                  </a:lnTo>
                  <a:lnTo>
                    <a:pt x="2003" y="2823"/>
                  </a:lnTo>
                  <a:lnTo>
                    <a:pt x="2000" y="2822"/>
                  </a:lnTo>
                  <a:lnTo>
                    <a:pt x="1999" y="2819"/>
                  </a:lnTo>
                  <a:lnTo>
                    <a:pt x="1998" y="2817"/>
                  </a:lnTo>
                  <a:lnTo>
                    <a:pt x="1999" y="2811"/>
                  </a:lnTo>
                  <a:lnTo>
                    <a:pt x="1999" y="2808"/>
                  </a:lnTo>
                  <a:lnTo>
                    <a:pt x="2000" y="2805"/>
                  </a:lnTo>
                  <a:lnTo>
                    <a:pt x="2001" y="2804"/>
                  </a:lnTo>
                  <a:lnTo>
                    <a:pt x="2006" y="2795"/>
                  </a:lnTo>
                  <a:lnTo>
                    <a:pt x="2010" y="2788"/>
                  </a:lnTo>
                  <a:lnTo>
                    <a:pt x="2012" y="2785"/>
                  </a:lnTo>
                  <a:lnTo>
                    <a:pt x="2015" y="2782"/>
                  </a:lnTo>
                  <a:lnTo>
                    <a:pt x="2019" y="2778"/>
                  </a:lnTo>
                  <a:lnTo>
                    <a:pt x="2022" y="2774"/>
                  </a:lnTo>
                  <a:lnTo>
                    <a:pt x="2022" y="2772"/>
                  </a:lnTo>
                  <a:lnTo>
                    <a:pt x="2019" y="2769"/>
                  </a:lnTo>
                  <a:lnTo>
                    <a:pt x="2019" y="2768"/>
                  </a:lnTo>
                  <a:lnTo>
                    <a:pt x="2022" y="2763"/>
                  </a:lnTo>
                  <a:lnTo>
                    <a:pt x="2023" y="2761"/>
                  </a:lnTo>
                  <a:lnTo>
                    <a:pt x="2022" y="2756"/>
                  </a:lnTo>
                  <a:lnTo>
                    <a:pt x="2023" y="2755"/>
                  </a:lnTo>
                  <a:lnTo>
                    <a:pt x="2027" y="2755"/>
                  </a:lnTo>
                  <a:lnTo>
                    <a:pt x="2034" y="2761"/>
                  </a:lnTo>
                  <a:lnTo>
                    <a:pt x="2035" y="2761"/>
                  </a:lnTo>
                  <a:lnTo>
                    <a:pt x="2033" y="2759"/>
                  </a:lnTo>
                  <a:lnTo>
                    <a:pt x="2031" y="2755"/>
                  </a:lnTo>
                  <a:lnTo>
                    <a:pt x="2031" y="2752"/>
                  </a:lnTo>
                  <a:lnTo>
                    <a:pt x="2036" y="2747"/>
                  </a:lnTo>
                  <a:lnTo>
                    <a:pt x="2036" y="2745"/>
                  </a:lnTo>
                  <a:lnTo>
                    <a:pt x="2035" y="2742"/>
                  </a:lnTo>
                  <a:lnTo>
                    <a:pt x="2035" y="2739"/>
                  </a:lnTo>
                  <a:lnTo>
                    <a:pt x="2037" y="2733"/>
                  </a:lnTo>
                  <a:lnTo>
                    <a:pt x="2036" y="2731"/>
                  </a:lnTo>
                  <a:lnTo>
                    <a:pt x="2029" y="2730"/>
                  </a:lnTo>
                  <a:lnTo>
                    <a:pt x="2028" y="2729"/>
                  </a:lnTo>
                  <a:lnTo>
                    <a:pt x="2028" y="2728"/>
                  </a:lnTo>
                  <a:lnTo>
                    <a:pt x="2031" y="2726"/>
                  </a:lnTo>
                  <a:lnTo>
                    <a:pt x="2032" y="2725"/>
                  </a:lnTo>
                  <a:lnTo>
                    <a:pt x="2025" y="2711"/>
                  </a:lnTo>
                  <a:lnTo>
                    <a:pt x="2025" y="2707"/>
                  </a:lnTo>
                  <a:lnTo>
                    <a:pt x="2027" y="2701"/>
                  </a:lnTo>
                  <a:lnTo>
                    <a:pt x="2030" y="2700"/>
                  </a:lnTo>
                  <a:lnTo>
                    <a:pt x="2030" y="2698"/>
                  </a:lnTo>
                  <a:lnTo>
                    <a:pt x="2026" y="2698"/>
                  </a:lnTo>
                  <a:lnTo>
                    <a:pt x="2024" y="2697"/>
                  </a:lnTo>
                  <a:lnTo>
                    <a:pt x="2021" y="2693"/>
                  </a:lnTo>
                  <a:lnTo>
                    <a:pt x="2022" y="2690"/>
                  </a:lnTo>
                  <a:lnTo>
                    <a:pt x="2023" y="2689"/>
                  </a:lnTo>
                  <a:lnTo>
                    <a:pt x="2025" y="2683"/>
                  </a:lnTo>
                  <a:lnTo>
                    <a:pt x="2028" y="2682"/>
                  </a:lnTo>
                  <a:lnTo>
                    <a:pt x="2027" y="2681"/>
                  </a:lnTo>
                  <a:lnTo>
                    <a:pt x="2019" y="2684"/>
                  </a:lnTo>
                  <a:lnTo>
                    <a:pt x="2014" y="2681"/>
                  </a:lnTo>
                  <a:lnTo>
                    <a:pt x="2011" y="2682"/>
                  </a:lnTo>
                  <a:lnTo>
                    <a:pt x="2009" y="2681"/>
                  </a:lnTo>
                  <a:lnTo>
                    <a:pt x="2010" y="2679"/>
                  </a:lnTo>
                  <a:lnTo>
                    <a:pt x="2017" y="2669"/>
                  </a:lnTo>
                  <a:lnTo>
                    <a:pt x="2020" y="2664"/>
                  </a:lnTo>
                  <a:lnTo>
                    <a:pt x="2022" y="2659"/>
                  </a:lnTo>
                  <a:lnTo>
                    <a:pt x="2023" y="2657"/>
                  </a:lnTo>
                  <a:lnTo>
                    <a:pt x="2023" y="2655"/>
                  </a:lnTo>
                  <a:lnTo>
                    <a:pt x="2022" y="2644"/>
                  </a:lnTo>
                  <a:lnTo>
                    <a:pt x="2023" y="2641"/>
                  </a:lnTo>
                  <a:lnTo>
                    <a:pt x="2025" y="2639"/>
                  </a:lnTo>
                  <a:lnTo>
                    <a:pt x="2030" y="2633"/>
                  </a:lnTo>
                  <a:lnTo>
                    <a:pt x="2024" y="2629"/>
                  </a:lnTo>
                  <a:lnTo>
                    <a:pt x="2020" y="2624"/>
                  </a:lnTo>
                  <a:lnTo>
                    <a:pt x="2018" y="2622"/>
                  </a:lnTo>
                  <a:lnTo>
                    <a:pt x="2016" y="2620"/>
                  </a:lnTo>
                  <a:lnTo>
                    <a:pt x="2014" y="2615"/>
                  </a:lnTo>
                  <a:lnTo>
                    <a:pt x="2012" y="2609"/>
                  </a:lnTo>
                  <a:lnTo>
                    <a:pt x="2010" y="2596"/>
                  </a:lnTo>
                  <a:lnTo>
                    <a:pt x="2010" y="2589"/>
                  </a:lnTo>
                  <a:lnTo>
                    <a:pt x="2010" y="2584"/>
                  </a:lnTo>
                  <a:lnTo>
                    <a:pt x="2011" y="2582"/>
                  </a:lnTo>
                  <a:lnTo>
                    <a:pt x="2012" y="2580"/>
                  </a:lnTo>
                  <a:lnTo>
                    <a:pt x="2017" y="2575"/>
                  </a:lnTo>
                  <a:lnTo>
                    <a:pt x="2027" y="2567"/>
                  </a:lnTo>
                  <a:lnTo>
                    <a:pt x="2035" y="2564"/>
                  </a:lnTo>
                  <a:lnTo>
                    <a:pt x="2040" y="2566"/>
                  </a:lnTo>
                  <a:lnTo>
                    <a:pt x="2051" y="2567"/>
                  </a:lnTo>
                  <a:lnTo>
                    <a:pt x="2058" y="2571"/>
                  </a:lnTo>
                  <a:lnTo>
                    <a:pt x="2084" y="2582"/>
                  </a:lnTo>
                  <a:lnTo>
                    <a:pt x="2089" y="2586"/>
                  </a:lnTo>
                  <a:lnTo>
                    <a:pt x="2085" y="2591"/>
                  </a:lnTo>
                  <a:lnTo>
                    <a:pt x="2085" y="2591"/>
                  </a:lnTo>
                  <a:lnTo>
                    <a:pt x="2094" y="2584"/>
                  </a:lnTo>
                  <a:lnTo>
                    <a:pt x="2098" y="2583"/>
                  </a:lnTo>
                  <a:lnTo>
                    <a:pt x="2099" y="2582"/>
                  </a:lnTo>
                  <a:lnTo>
                    <a:pt x="2107" y="2585"/>
                  </a:lnTo>
                  <a:lnTo>
                    <a:pt x="2110" y="2586"/>
                  </a:lnTo>
                  <a:lnTo>
                    <a:pt x="2114" y="2588"/>
                  </a:lnTo>
                  <a:lnTo>
                    <a:pt x="2122" y="2595"/>
                  </a:lnTo>
                  <a:lnTo>
                    <a:pt x="2122" y="2595"/>
                  </a:lnTo>
                  <a:lnTo>
                    <a:pt x="2120" y="2591"/>
                  </a:lnTo>
                  <a:lnTo>
                    <a:pt x="2121" y="2589"/>
                  </a:lnTo>
                  <a:lnTo>
                    <a:pt x="2129" y="2585"/>
                  </a:lnTo>
                  <a:lnTo>
                    <a:pt x="2135" y="2581"/>
                  </a:lnTo>
                  <a:lnTo>
                    <a:pt x="2141" y="2578"/>
                  </a:lnTo>
                  <a:lnTo>
                    <a:pt x="2146" y="2574"/>
                  </a:lnTo>
                  <a:lnTo>
                    <a:pt x="2150" y="2571"/>
                  </a:lnTo>
                  <a:lnTo>
                    <a:pt x="2152" y="2571"/>
                  </a:lnTo>
                  <a:lnTo>
                    <a:pt x="2155" y="2572"/>
                  </a:lnTo>
                  <a:lnTo>
                    <a:pt x="2161" y="2578"/>
                  </a:lnTo>
                  <a:lnTo>
                    <a:pt x="2165" y="2581"/>
                  </a:lnTo>
                  <a:lnTo>
                    <a:pt x="2168" y="2584"/>
                  </a:lnTo>
                  <a:lnTo>
                    <a:pt x="2173" y="2590"/>
                  </a:lnTo>
                  <a:lnTo>
                    <a:pt x="2174" y="2591"/>
                  </a:lnTo>
                  <a:lnTo>
                    <a:pt x="2178" y="2595"/>
                  </a:lnTo>
                  <a:lnTo>
                    <a:pt x="2183" y="2595"/>
                  </a:lnTo>
                  <a:lnTo>
                    <a:pt x="2184" y="2595"/>
                  </a:lnTo>
                  <a:lnTo>
                    <a:pt x="2185" y="2596"/>
                  </a:lnTo>
                  <a:lnTo>
                    <a:pt x="2185" y="2599"/>
                  </a:lnTo>
                  <a:lnTo>
                    <a:pt x="2186" y="2600"/>
                  </a:lnTo>
                  <a:lnTo>
                    <a:pt x="2186" y="2602"/>
                  </a:lnTo>
                  <a:lnTo>
                    <a:pt x="2185" y="2606"/>
                  </a:lnTo>
                  <a:lnTo>
                    <a:pt x="2181" y="2615"/>
                  </a:lnTo>
                  <a:lnTo>
                    <a:pt x="2183" y="2615"/>
                  </a:lnTo>
                  <a:lnTo>
                    <a:pt x="2185" y="2613"/>
                  </a:lnTo>
                  <a:lnTo>
                    <a:pt x="2188" y="2610"/>
                  </a:lnTo>
                  <a:lnTo>
                    <a:pt x="2190" y="2609"/>
                  </a:lnTo>
                  <a:lnTo>
                    <a:pt x="2195" y="2611"/>
                  </a:lnTo>
                  <a:lnTo>
                    <a:pt x="2199" y="2615"/>
                  </a:lnTo>
                  <a:lnTo>
                    <a:pt x="2200" y="2617"/>
                  </a:lnTo>
                  <a:lnTo>
                    <a:pt x="2202" y="2621"/>
                  </a:lnTo>
                  <a:lnTo>
                    <a:pt x="2204" y="2622"/>
                  </a:lnTo>
                  <a:lnTo>
                    <a:pt x="2205" y="2625"/>
                  </a:lnTo>
                  <a:lnTo>
                    <a:pt x="2205" y="2626"/>
                  </a:lnTo>
                  <a:lnTo>
                    <a:pt x="2203" y="2628"/>
                  </a:lnTo>
                  <a:lnTo>
                    <a:pt x="2198" y="2630"/>
                  </a:lnTo>
                  <a:lnTo>
                    <a:pt x="2199" y="2632"/>
                  </a:lnTo>
                  <a:lnTo>
                    <a:pt x="2206" y="2630"/>
                  </a:lnTo>
                  <a:lnTo>
                    <a:pt x="2208" y="2628"/>
                  </a:lnTo>
                  <a:lnTo>
                    <a:pt x="2209" y="2625"/>
                  </a:lnTo>
                  <a:lnTo>
                    <a:pt x="2211" y="2625"/>
                  </a:lnTo>
                  <a:lnTo>
                    <a:pt x="2218" y="2630"/>
                  </a:lnTo>
                  <a:lnTo>
                    <a:pt x="2219" y="2631"/>
                  </a:lnTo>
                  <a:lnTo>
                    <a:pt x="2219" y="2633"/>
                  </a:lnTo>
                  <a:lnTo>
                    <a:pt x="2218" y="2634"/>
                  </a:lnTo>
                  <a:lnTo>
                    <a:pt x="2214" y="2636"/>
                  </a:lnTo>
                  <a:lnTo>
                    <a:pt x="2211" y="2639"/>
                  </a:lnTo>
                  <a:lnTo>
                    <a:pt x="2211" y="2641"/>
                  </a:lnTo>
                  <a:lnTo>
                    <a:pt x="2213" y="2643"/>
                  </a:lnTo>
                  <a:lnTo>
                    <a:pt x="2218" y="2643"/>
                  </a:lnTo>
                  <a:lnTo>
                    <a:pt x="2218" y="2644"/>
                  </a:lnTo>
                  <a:lnTo>
                    <a:pt x="2215" y="2646"/>
                  </a:lnTo>
                  <a:lnTo>
                    <a:pt x="2214" y="2648"/>
                  </a:lnTo>
                  <a:lnTo>
                    <a:pt x="2220" y="2657"/>
                  </a:lnTo>
                  <a:lnTo>
                    <a:pt x="2225" y="2659"/>
                  </a:lnTo>
                  <a:lnTo>
                    <a:pt x="2227" y="2660"/>
                  </a:lnTo>
                  <a:lnTo>
                    <a:pt x="2233" y="2660"/>
                  </a:lnTo>
                  <a:lnTo>
                    <a:pt x="2237" y="2661"/>
                  </a:lnTo>
                  <a:lnTo>
                    <a:pt x="2247" y="2666"/>
                  </a:lnTo>
                  <a:lnTo>
                    <a:pt x="2253" y="2667"/>
                  </a:lnTo>
                  <a:lnTo>
                    <a:pt x="2258" y="2666"/>
                  </a:lnTo>
                  <a:lnTo>
                    <a:pt x="2261" y="2665"/>
                  </a:lnTo>
                  <a:lnTo>
                    <a:pt x="2265" y="2667"/>
                  </a:lnTo>
                  <a:lnTo>
                    <a:pt x="2265" y="2668"/>
                  </a:lnTo>
                  <a:lnTo>
                    <a:pt x="2266" y="2671"/>
                  </a:lnTo>
                  <a:lnTo>
                    <a:pt x="2266" y="2674"/>
                  </a:lnTo>
                  <a:lnTo>
                    <a:pt x="2267" y="2678"/>
                  </a:lnTo>
                  <a:lnTo>
                    <a:pt x="2271" y="2679"/>
                  </a:lnTo>
                  <a:lnTo>
                    <a:pt x="2273" y="2679"/>
                  </a:lnTo>
                  <a:lnTo>
                    <a:pt x="2277" y="2676"/>
                  </a:lnTo>
                  <a:lnTo>
                    <a:pt x="2280" y="2675"/>
                  </a:lnTo>
                  <a:lnTo>
                    <a:pt x="2281" y="2673"/>
                  </a:lnTo>
                  <a:lnTo>
                    <a:pt x="2282" y="2668"/>
                  </a:lnTo>
                  <a:lnTo>
                    <a:pt x="2282" y="2666"/>
                  </a:lnTo>
                  <a:lnTo>
                    <a:pt x="2284" y="2666"/>
                  </a:lnTo>
                  <a:lnTo>
                    <a:pt x="2286" y="2667"/>
                  </a:lnTo>
                  <a:lnTo>
                    <a:pt x="2287" y="2669"/>
                  </a:lnTo>
                  <a:lnTo>
                    <a:pt x="2289" y="2674"/>
                  </a:lnTo>
                  <a:lnTo>
                    <a:pt x="2289" y="2677"/>
                  </a:lnTo>
                  <a:lnTo>
                    <a:pt x="2289" y="2679"/>
                  </a:lnTo>
                  <a:lnTo>
                    <a:pt x="2288" y="2682"/>
                  </a:lnTo>
                  <a:lnTo>
                    <a:pt x="2287" y="2684"/>
                  </a:lnTo>
                  <a:lnTo>
                    <a:pt x="2284" y="2686"/>
                  </a:lnTo>
                  <a:lnTo>
                    <a:pt x="2282" y="2690"/>
                  </a:lnTo>
                  <a:lnTo>
                    <a:pt x="2279" y="2698"/>
                  </a:lnTo>
                  <a:lnTo>
                    <a:pt x="2278" y="2703"/>
                  </a:lnTo>
                  <a:lnTo>
                    <a:pt x="2278" y="2706"/>
                  </a:lnTo>
                  <a:lnTo>
                    <a:pt x="2278" y="2709"/>
                  </a:lnTo>
                  <a:lnTo>
                    <a:pt x="2279" y="2713"/>
                  </a:lnTo>
                  <a:lnTo>
                    <a:pt x="2280" y="2716"/>
                  </a:lnTo>
                  <a:lnTo>
                    <a:pt x="2282" y="2720"/>
                  </a:lnTo>
                  <a:lnTo>
                    <a:pt x="2282" y="2722"/>
                  </a:lnTo>
                  <a:lnTo>
                    <a:pt x="2282" y="2725"/>
                  </a:lnTo>
                  <a:lnTo>
                    <a:pt x="2282" y="2726"/>
                  </a:lnTo>
                  <a:lnTo>
                    <a:pt x="2281" y="2730"/>
                  </a:lnTo>
                  <a:lnTo>
                    <a:pt x="2277" y="2733"/>
                  </a:lnTo>
                  <a:lnTo>
                    <a:pt x="2271" y="2733"/>
                  </a:lnTo>
                  <a:lnTo>
                    <a:pt x="2254" y="2733"/>
                  </a:lnTo>
                  <a:lnTo>
                    <a:pt x="2249" y="2733"/>
                  </a:lnTo>
                  <a:lnTo>
                    <a:pt x="2250" y="2735"/>
                  </a:lnTo>
                  <a:lnTo>
                    <a:pt x="2255" y="2736"/>
                  </a:lnTo>
                  <a:lnTo>
                    <a:pt x="2260" y="2736"/>
                  </a:lnTo>
                  <a:lnTo>
                    <a:pt x="2277" y="2738"/>
                  </a:lnTo>
                  <a:lnTo>
                    <a:pt x="2279" y="2739"/>
                  </a:lnTo>
                  <a:lnTo>
                    <a:pt x="2281" y="2742"/>
                  </a:lnTo>
                  <a:lnTo>
                    <a:pt x="2282" y="2746"/>
                  </a:lnTo>
                  <a:lnTo>
                    <a:pt x="2283" y="2752"/>
                  </a:lnTo>
                  <a:lnTo>
                    <a:pt x="2283" y="2755"/>
                  </a:lnTo>
                  <a:lnTo>
                    <a:pt x="2283" y="2758"/>
                  </a:lnTo>
                  <a:lnTo>
                    <a:pt x="2281" y="2762"/>
                  </a:lnTo>
                  <a:lnTo>
                    <a:pt x="2280" y="2767"/>
                  </a:lnTo>
                  <a:lnTo>
                    <a:pt x="2279" y="2773"/>
                  </a:lnTo>
                  <a:lnTo>
                    <a:pt x="2281" y="2776"/>
                  </a:lnTo>
                  <a:lnTo>
                    <a:pt x="2289" y="2776"/>
                  </a:lnTo>
                  <a:lnTo>
                    <a:pt x="2292" y="2778"/>
                  </a:lnTo>
                  <a:lnTo>
                    <a:pt x="2291" y="2780"/>
                  </a:lnTo>
                  <a:lnTo>
                    <a:pt x="2288" y="2786"/>
                  </a:lnTo>
                  <a:lnTo>
                    <a:pt x="2288" y="2788"/>
                  </a:lnTo>
                  <a:lnTo>
                    <a:pt x="2289" y="2792"/>
                  </a:lnTo>
                  <a:lnTo>
                    <a:pt x="2289" y="2793"/>
                  </a:lnTo>
                  <a:lnTo>
                    <a:pt x="2288" y="2794"/>
                  </a:lnTo>
                  <a:lnTo>
                    <a:pt x="2287" y="2798"/>
                  </a:lnTo>
                  <a:lnTo>
                    <a:pt x="2286" y="2802"/>
                  </a:lnTo>
                  <a:lnTo>
                    <a:pt x="2285" y="2805"/>
                  </a:lnTo>
                  <a:lnTo>
                    <a:pt x="2283" y="2808"/>
                  </a:lnTo>
                  <a:lnTo>
                    <a:pt x="2282" y="2809"/>
                  </a:lnTo>
                  <a:lnTo>
                    <a:pt x="2281" y="2808"/>
                  </a:lnTo>
                  <a:lnTo>
                    <a:pt x="2278" y="2801"/>
                  </a:lnTo>
                  <a:lnTo>
                    <a:pt x="2277" y="2800"/>
                  </a:lnTo>
                  <a:lnTo>
                    <a:pt x="2276" y="2800"/>
                  </a:lnTo>
                  <a:lnTo>
                    <a:pt x="2276" y="2802"/>
                  </a:lnTo>
                  <a:lnTo>
                    <a:pt x="2276" y="2803"/>
                  </a:lnTo>
                  <a:lnTo>
                    <a:pt x="2276" y="2805"/>
                  </a:lnTo>
                  <a:lnTo>
                    <a:pt x="2274" y="2806"/>
                  </a:lnTo>
                  <a:lnTo>
                    <a:pt x="2271" y="2809"/>
                  </a:lnTo>
                  <a:lnTo>
                    <a:pt x="2265" y="2810"/>
                  </a:lnTo>
                  <a:lnTo>
                    <a:pt x="2265" y="2812"/>
                  </a:lnTo>
                  <a:lnTo>
                    <a:pt x="2269" y="2813"/>
                  </a:lnTo>
                  <a:lnTo>
                    <a:pt x="2274" y="2816"/>
                  </a:lnTo>
                  <a:lnTo>
                    <a:pt x="2277" y="2816"/>
                  </a:lnTo>
                  <a:lnTo>
                    <a:pt x="2282" y="2814"/>
                  </a:lnTo>
                  <a:lnTo>
                    <a:pt x="2290" y="2807"/>
                  </a:lnTo>
                  <a:lnTo>
                    <a:pt x="2293" y="2804"/>
                  </a:lnTo>
                  <a:lnTo>
                    <a:pt x="2297" y="2804"/>
                  </a:lnTo>
                  <a:lnTo>
                    <a:pt x="2300" y="2804"/>
                  </a:lnTo>
                  <a:lnTo>
                    <a:pt x="2304" y="2804"/>
                  </a:lnTo>
                  <a:lnTo>
                    <a:pt x="2312" y="2803"/>
                  </a:lnTo>
                  <a:lnTo>
                    <a:pt x="2314" y="2804"/>
                  </a:lnTo>
                  <a:lnTo>
                    <a:pt x="2316" y="2805"/>
                  </a:lnTo>
                  <a:lnTo>
                    <a:pt x="2319" y="2808"/>
                  </a:lnTo>
                  <a:lnTo>
                    <a:pt x="2321" y="2811"/>
                  </a:lnTo>
                  <a:lnTo>
                    <a:pt x="2322" y="2813"/>
                  </a:lnTo>
                  <a:lnTo>
                    <a:pt x="2324" y="2822"/>
                  </a:lnTo>
                  <a:lnTo>
                    <a:pt x="2326" y="2824"/>
                  </a:lnTo>
                  <a:lnTo>
                    <a:pt x="2327" y="2826"/>
                  </a:lnTo>
                  <a:lnTo>
                    <a:pt x="2327" y="2829"/>
                  </a:lnTo>
                  <a:lnTo>
                    <a:pt x="2327" y="2834"/>
                  </a:lnTo>
                  <a:lnTo>
                    <a:pt x="2324" y="2845"/>
                  </a:lnTo>
                  <a:lnTo>
                    <a:pt x="2323" y="2848"/>
                  </a:lnTo>
                  <a:lnTo>
                    <a:pt x="2319" y="2854"/>
                  </a:lnTo>
                  <a:lnTo>
                    <a:pt x="2315" y="2856"/>
                  </a:lnTo>
                  <a:lnTo>
                    <a:pt x="2308" y="2858"/>
                  </a:lnTo>
                  <a:lnTo>
                    <a:pt x="2304" y="2861"/>
                  </a:lnTo>
                  <a:lnTo>
                    <a:pt x="2301" y="2863"/>
                  </a:lnTo>
                  <a:lnTo>
                    <a:pt x="2300" y="2864"/>
                  </a:lnTo>
                  <a:lnTo>
                    <a:pt x="2309" y="2860"/>
                  </a:lnTo>
                  <a:lnTo>
                    <a:pt x="2318" y="2857"/>
                  </a:lnTo>
                  <a:lnTo>
                    <a:pt x="2321" y="2855"/>
                  </a:lnTo>
                  <a:lnTo>
                    <a:pt x="2323" y="2853"/>
                  </a:lnTo>
                  <a:lnTo>
                    <a:pt x="2325" y="2848"/>
                  </a:lnTo>
                  <a:lnTo>
                    <a:pt x="2329" y="2834"/>
                  </a:lnTo>
                  <a:lnTo>
                    <a:pt x="2331" y="2830"/>
                  </a:lnTo>
                  <a:lnTo>
                    <a:pt x="2334" y="2829"/>
                  </a:lnTo>
                  <a:lnTo>
                    <a:pt x="2335" y="2830"/>
                  </a:lnTo>
                  <a:lnTo>
                    <a:pt x="2338" y="2839"/>
                  </a:lnTo>
                  <a:lnTo>
                    <a:pt x="2338" y="2840"/>
                  </a:lnTo>
                  <a:lnTo>
                    <a:pt x="2337" y="2842"/>
                  </a:lnTo>
                  <a:lnTo>
                    <a:pt x="2332" y="2850"/>
                  </a:lnTo>
                  <a:lnTo>
                    <a:pt x="2334" y="2849"/>
                  </a:lnTo>
                  <a:lnTo>
                    <a:pt x="2339" y="2842"/>
                  </a:lnTo>
                  <a:lnTo>
                    <a:pt x="2340" y="2840"/>
                  </a:lnTo>
                  <a:lnTo>
                    <a:pt x="2340" y="2836"/>
                  </a:lnTo>
                  <a:lnTo>
                    <a:pt x="2342" y="2834"/>
                  </a:lnTo>
                  <a:lnTo>
                    <a:pt x="2343" y="2835"/>
                  </a:lnTo>
                  <a:lnTo>
                    <a:pt x="2344" y="2843"/>
                  </a:lnTo>
                  <a:lnTo>
                    <a:pt x="2344" y="2850"/>
                  </a:lnTo>
                  <a:lnTo>
                    <a:pt x="2345" y="2852"/>
                  </a:lnTo>
                  <a:lnTo>
                    <a:pt x="2344" y="2858"/>
                  </a:lnTo>
                  <a:lnTo>
                    <a:pt x="2345" y="2859"/>
                  </a:lnTo>
                  <a:lnTo>
                    <a:pt x="2346" y="2854"/>
                  </a:lnTo>
                  <a:lnTo>
                    <a:pt x="2346" y="2850"/>
                  </a:lnTo>
                  <a:lnTo>
                    <a:pt x="2347" y="2847"/>
                  </a:lnTo>
                  <a:lnTo>
                    <a:pt x="2348" y="2845"/>
                  </a:lnTo>
                  <a:lnTo>
                    <a:pt x="2354" y="2840"/>
                  </a:lnTo>
                  <a:lnTo>
                    <a:pt x="2361" y="2836"/>
                  </a:lnTo>
                  <a:lnTo>
                    <a:pt x="2365" y="2832"/>
                  </a:lnTo>
                  <a:lnTo>
                    <a:pt x="2369" y="2830"/>
                  </a:lnTo>
                  <a:lnTo>
                    <a:pt x="2375" y="2829"/>
                  </a:lnTo>
                  <a:lnTo>
                    <a:pt x="2379" y="2825"/>
                  </a:lnTo>
                  <a:lnTo>
                    <a:pt x="2380" y="2820"/>
                  </a:lnTo>
                  <a:lnTo>
                    <a:pt x="2382" y="2816"/>
                  </a:lnTo>
                  <a:lnTo>
                    <a:pt x="2383" y="2814"/>
                  </a:lnTo>
                  <a:lnTo>
                    <a:pt x="2387" y="2810"/>
                  </a:lnTo>
                  <a:lnTo>
                    <a:pt x="2389" y="2810"/>
                  </a:lnTo>
                  <a:lnTo>
                    <a:pt x="2391" y="2811"/>
                  </a:lnTo>
                  <a:lnTo>
                    <a:pt x="2393" y="2814"/>
                  </a:lnTo>
                  <a:lnTo>
                    <a:pt x="2395" y="2818"/>
                  </a:lnTo>
                  <a:lnTo>
                    <a:pt x="2397" y="2821"/>
                  </a:lnTo>
                  <a:lnTo>
                    <a:pt x="2397" y="2824"/>
                  </a:lnTo>
                  <a:lnTo>
                    <a:pt x="2398" y="2832"/>
                  </a:lnTo>
                  <a:lnTo>
                    <a:pt x="2398" y="2832"/>
                  </a:lnTo>
                  <a:lnTo>
                    <a:pt x="2400" y="2826"/>
                  </a:lnTo>
                  <a:lnTo>
                    <a:pt x="2400" y="2824"/>
                  </a:lnTo>
                  <a:lnTo>
                    <a:pt x="2400" y="2821"/>
                  </a:lnTo>
                  <a:lnTo>
                    <a:pt x="2400" y="2819"/>
                  </a:lnTo>
                  <a:lnTo>
                    <a:pt x="2397" y="2813"/>
                  </a:lnTo>
                  <a:lnTo>
                    <a:pt x="2397" y="2810"/>
                  </a:lnTo>
                  <a:lnTo>
                    <a:pt x="2397" y="2809"/>
                  </a:lnTo>
                  <a:lnTo>
                    <a:pt x="2399" y="2807"/>
                  </a:lnTo>
                  <a:lnTo>
                    <a:pt x="2403" y="2807"/>
                  </a:lnTo>
                  <a:lnTo>
                    <a:pt x="2403" y="2806"/>
                  </a:lnTo>
                  <a:lnTo>
                    <a:pt x="2401" y="2804"/>
                  </a:lnTo>
                  <a:lnTo>
                    <a:pt x="2401" y="2802"/>
                  </a:lnTo>
                  <a:lnTo>
                    <a:pt x="2403" y="2799"/>
                  </a:lnTo>
                  <a:lnTo>
                    <a:pt x="2404" y="2799"/>
                  </a:lnTo>
                  <a:lnTo>
                    <a:pt x="2408" y="2799"/>
                  </a:lnTo>
                  <a:lnTo>
                    <a:pt x="2407" y="2797"/>
                  </a:lnTo>
                  <a:lnTo>
                    <a:pt x="2407" y="2796"/>
                  </a:lnTo>
                  <a:lnTo>
                    <a:pt x="2408" y="2795"/>
                  </a:lnTo>
                  <a:lnTo>
                    <a:pt x="2413" y="2796"/>
                  </a:lnTo>
                  <a:lnTo>
                    <a:pt x="2413" y="2795"/>
                  </a:lnTo>
                  <a:lnTo>
                    <a:pt x="2417" y="2795"/>
                  </a:lnTo>
                  <a:lnTo>
                    <a:pt x="2418" y="2793"/>
                  </a:lnTo>
                  <a:lnTo>
                    <a:pt x="2414" y="2791"/>
                  </a:lnTo>
                  <a:lnTo>
                    <a:pt x="2411" y="2790"/>
                  </a:lnTo>
                  <a:lnTo>
                    <a:pt x="2409" y="2789"/>
                  </a:lnTo>
                  <a:lnTo>
                    <a:pt x="2409" y="2788"/>
                  </a:lnTo>
                  <a:lnTo>
                    <a:pt x="2408" y="2784"/>
                  </a:lnTo>
                  <a:lnTo>
                    <a:pt x="2408" y="2783"/>
                  </a:lnTo>
                  <a:lnTo>
                    <a:pt x="2409" y="2783"/>
                  </a:lnTo>
                  <a:lnTo>
                    <a:pt x="2411" y="2784"/>
                  </a:lnTo>
                  <a:lnTo>
                    <a:pt x="2412" y="2782"/>
                  </a:lnTo>
                  <a:lnTo>
                    <a:pt x="2413" y="2777"/>
                  </a:lnTo>
                  <a:lnTo>
                    <a:pt x="2414" y="2776"/>
                  </a:lnTo>
                  <a:lnTo>
                    <a:pt x="2417" y="2778"/>
                  </a:lnTo>
                  <a:lnTo>
                    <a:pt x="2417" y="2777"/>
                  </a:lnTo>
                  <a:lnTo>
                    <a:pt x="2414" y="2769"/>
                  </a:lnTo>
                  <a:lnTo>
                    <a:pt x="2415" y="2768"/>
                  </a:lnTo>
                  <a:lnTo>
                    <a:pt x="2419" y="2768"/>
                  </a:lnTo>
                  <a:lnTo>
                    <a:pt x="2422" y="2768"/>
                  </a:lnTo>
                  <a:lnTo>
                    <a:pt x="2428" y="2774"/>
                  </a:lnTo>
                  <a:lnTo>
                    <a:pt x="2429" y="2773"/>
                  </a:lnTo>
                  <a:lnTo>
                    <a:pt x="2428" y="2772"/>
                  </a:lnTo>
                  <a:lnTo>
                    <a:pt x="2425" y="2768"/>
                  </a:lnTo>
                  <a:lnTo>
                    <a:pt x="2422" y="2766"/>
                  </a:lnTo>
                  <a:lnTo>
                    <a:pt x="2419" y="2765"/>
                  </a:lnTo>
                  <a:lnTo>
                    <a:pt x="2417" y="2764"/>
                  </a:lnTo>
                  <a:lnTo>
                    <a:pt x="2415" y="2759"/>
                  </a:lnTo>
                  <a:lnTo>
                    <a:pt x="2414" y="2757"/>
                  </a:lnTo>
                  <a:lnTo>
                    <a:pt x="2415" y="2754"/>
                  </a:lnTo>
                  <a:lnTo>
                    <a:pt x="2416" y="2748"/>
                  </a:lnTo>
                  <a:lnTo>
                    <a:pt x="2417" y="2747"/>
                  </a:lnTo>
                  <a:lnTo>
                    <a:pt x="2419" y="2747"/>
                  </a:lnTo>
                  <a:lnTo>
                    <a:pt x="2421" y="2746"/>
                  </a:lnTo>
                  <a:lnTo>
                    <a:pt x="2424" y="2747"/>
                  </a:lnTo>
                  <a:lnTo>
                    <a:pt x="2428" y="2750"/>
                  </a:lnTo>
                  <a:lnTo>
                    <a:pt x="2429" y="2749"/>
                  </a:lnTo>
                  <a:lnTo>
                    <a:pt x="2426" y="2747"/>
                  </a:lnTo>
                  <a:lnTo>
                    <a:pt x="2425" y="2746"/>
                  </a:lnTo>
                  <a:lnTo>
                    <a:pt x="2424" y="2743"/>
                  </a:lnTo>
                  <a:lnTo>
                    <a:pt x="2425" y="2740"/>
                  </a:lnTo>
                  <a:lnTo>
                    <a:pt x="2426" y="2735"/>
                  </a:lnTo>
                  <a:lnTo>
                    <a:pt x="2428" y="2730"/>
                  </a:lnTo>
                  <a:lnTo>
                    <a:pt x="2432" y="2718"/>
                  </a:lnTo>
                  <a:lnTo>
                    <a:pt x="2434" y="2716"/>
                  </a:lnTo>
                  <a:lnTo>
                    <a:pt x="2435" y="2714"/>
                  </a:lnTo>
                  <a:lnTo>
                    <a:pt x="2436" y="2713"/>
                  </a:lnTo>
                  <a:lnTo>
                    <a:pt x="2439" y="2713"/>
                  </a:lnTo>
                  <a:lnTo>
                    <a:pt x="2446" y="2717"/>
                  </a:lnTo>
                  <a:lnTo>
                    <a:pt x="2448" y="2720"/>
                  </a:lnTo>
                  <a:lnTo>
                    <a:pt x="2449" y="2724"/>
                  </a:lnTo>
                  <a:lnTo>
                    <a:pt x="2446" y="2728"/>
                  </a:lnTo>
                  <a:lnTo>
                    <a:pt x="2439" y="2732"/>
                  </a:lnTo>
                  <a:lnTo>
                    <a:pt x="2438" y="2734"/>
                  </a:lnTo>
                  <a:lnTo>
                    <a:pt x="2439" y="2735"/>
                  </a:lnTo>
                  <a:lnTo>
                    <a:pt x="2444" y="2731"/>
                  </a:lnTo>
                  <a:lnTo>
                    <a:pt x="2449" y="2730"/>
                  </a:lnTo>
                  <a:lnTo>
                    <a:pt x="2453" y="2730"/>
                  </a:lnTo>
                  <a:lnTo>
                    <a:pt x="2456" y="2736"/>
                  </a:lnTo>
                  <a:lnTo>
                    <a:pt x="2456" y="2744"/>
                  </a:lnTo>
                  <a:lnTo>
                    <a:pt x="2455" y="2751"/>
                  </a:lnTo>
                  <a:lnTo>
                    <a:pt x="2457" y="2747"/>
                  </a:lnTo>
                  <a:lnTo>
                    <a:pt x="2460" y="2746"/>
                  </a:lnTo>
                  <a:lnTo>
                    <a:pt x="2463" y="2750"/>
                  </a:lnTo>
                  <a:lnTo>
                    <a:pt x="2463" y="2753"/>
                  </a:lnTo>
                  <a:lnTo>
                    <a:pt x="2465" y="2757"/>
                  </a:lnTo>
                  <a:lnTo>
                    <a:pt x="2467" y="2761"/>
                  </a:lnTo>
                  <a:lnTo>
                    <a:pt x="2470" y="2765"/>
                  </a:lnTo>
                  <a:lnTo>
                    <a:pt x="2467" y="2769"/>
                  </a:lnTo>
                  <a:lnTo>
                    <a:pt x="2463" y="2772"/>
                  </a:lnTo>
                  <a:lnTo>
                    <a:pt x="2464" y="2774"/>
                  </a:lnTo>
                  <a:lnTo>
                    <a:pt x="2469" y="2776"/>
                  </a:lnTo>
                  <a:lnTo>
                    <a:pt x="2470" y="2777"/>
                  </a:lnTo>
                  <a:lnTo>
                    <a:pt x="2469" y="2780"/>
                  </a:lnTo>
                  <a:lnTo>
                    <a:pt x="2470" y="2780"/>
                  </a:lnTo>
                  <a:lnTo>
                    <a:pt x="2474" y="2776"/>
                  </a:lnTo>
                  <a:lnTo>
                    <a:pt x="2477" y="2777"/>
                  </a:lnTo>
                  <a:lnTo>
                    <a:pt x="2481" y="2785"/>
                  </a:lnTo>
                  <a:lnTo>
                    <a:pt x="2478" y="2790"/>
                  </a:lnTo>
                  <a:lnTo>
                    <a:pt x="2474" y="2793"/>
                  </a:lnTo>
                  <a:lnTo>
                    <a:pt x="2470" y="2793"/>
                  </a:lnTo>
                  <a:lnTo>
                    <a:pt x="2465" y="2793"/>
                  </a:lnTo>
                  <a:lnTo>
                    <a:pt x="2463" y="2794"/>
                  </a:lnTo>
                  <a:lnTo>
                    <a:pt x="2464" y="2796"/>
                  </a:lnTo>
                  <a:lnTo>
                    <a:pt x="2469" y="2796"/>
                  </a:lnTo>
                  <a:lnTo>
                    <a:pt x="2476" y="2794"/>
                  </a:lnTo>
                  <a:lnTo>
                    <a:pt x="2482" y="2793"/>
                  </a:lnTo>
                  <a:lnTo>
                    <a:pt x="2483" y="2792"/>
                  </a:lnTo>
                  <a:lnTo>
                    <a:pt x="2486" y="2793"/>
                  </a:lnTo>
                  <a:lnTo>
                    <a:pt x="2487" y="2794"/>
                  </a:lnTo>
                  <a:lnTo>
                    <a:pt x="2485" y="2795"/>
                  </a:lnTo>
                  <a:lnTo>
                    <a:pt x="2484" y="2796"/>
                  </a:lnTo>
                  <a:lnTo>
                    <a:pt x="2485" y="2797"/>
                  </a:lnTo>
                  <a:lnTo>
                    <a:pt x="2487" y="2802"/>
                  </a:lnTo>
                  <a:lnTo>
                    <a:pt x="2487" y="2803"/>
                  </a:lnTo>
                  <a:lnTo>
                    <a:pt x="2485" y="2805"/>
                  </a:lnTo>
                  <a:lnTo>
                    <a:pt x="2488" y="2806"/>
                  </a:lnTo>
                  <a:lnTo>
                    <a:pt x="2493" y="2805"/>
                  </a:lnTo>
                  <a:lnTo>
                    <a:pt x="2494" y="2806"/>
                  </a:lnTo>
                  <a:lnTo>
                    <a:pt x="2496" y="2811"/>
                  </a:lnTo>
                  <a:lnTo>
                    <a:pt x="2498" y="2818"/>
                  </a:lnTo>
                  <a:lnTo>
                    <a:pt x="2491" y="2825"/>
                  </a:lnTo>
                  <a:lnTo>
                    <a:pt x="2487" y="2827"/>
                  </a:lnTo>
                  <a:lnTo>
                    <a:pt x="2482" y="2831"/>
                  </a:lnTo>
                  <a:lnTo>
                    <a:pt x="2480" y="2834"/>
                  </a:lnTo>
                  <a:lnTo>
                    <a:pt x="2477" y="2839"/>
                  </a:lnTo>
                  <a:lnTo>
                    <a:pt x="2479" y="2839"/>
                  </a:lnTo>
                  <a:lnTo>
                    <a:pt x="2485" y="2832"/>
                  </a:lnTo>
                  <a:lnTo>
                    <a:pt x="2487" y="2830"/>
                  </a:lnTo>
                  <a:lnTo>
                    <a:pt x="2489" y="2830"/>
                  </a:lnTo>
                  <a:lnTo>
                    <a:pt x="2490" y="2832"/>
                  </a:lnTo>
                  <a:lnTo>
                    <a:pt x="2489" y="2834"/>
                  </a:lnTo>
                  <a:lnTo>
                    <a:pt x="2491" y="2833"/>
                  </a:lnTo>
                  <a:lnTo>
                    <a:pt x="2499" y="2829"/>
                  </a:lnTo>
                  <a:lnTo>
                    <a:pt x="2502" y="2829"/>
                  </a:lnTo>
                  <a:lnTo>
                    <a:pt x="2507" y="2828"/>
                  </a:lnTo>
                  <a:lnTo>
                    <a:pt x="2507" y="2830"/>
                  </a:lnTo>
                  <a:lnTo>
                    <a:pt x="2504" y="2839"/>
                  </a:lnTo>
                  <a:lnTo>
                    <a:pt x="2500" y="2846"/>
                  </a:lnTo>
                  <a:lnTo>
                    <a:pt x="2492" y="2851"/>
                  </a:lnTo>
                  <a:lnTo>
                    <a:pt x="2489" y="2853"/>
                  </a:lnTo>
                  <a:lnTo>
                    <a:pt x="2486" y="2857"/>
                  </a:lnTo>
                  <a:lnTo>
                    <a:pt x="2487" y="2858"/>
                  </a:lnTo>
                  <a:lnTo>
                    <a:pt x="2494" y="2852"/>
                  </a:lnTo>
                  <a:lnTo>
                    <a:pt x="2500" y="2851"/>
                  </a:lnTo>
                  <a:lnTo>
                    <a:pt x="2507" y="2849"/>
                  </a:lnTo>
                  <a:lnTo>
                    <a:pt x="2510" y="2849"/>
                  </a:lnTo>
                  <a:lnTo>
                    <a:pt x="2517" y="2860"/>
                  </a:lnTo>
                  <a:lnTo>
                    <a:pt x="2519" y="2861"/>
                  </a:lnTo>
                  <a:lnTo>
                    <a:pt x="2523" y="2861"/>
                  </a:lnTo>
                  <a:lnTo>
                    <a:pt x="2528" y="2863"/>
                  </a:lnTo>
                  <a:lnTo>
                    <a:pt x="2529" y="2867"/>
                  </a:lnTo>
                  <a:lnTo>
                    <a:pt x="2529" y="2869"/>
                  </a:lnTo>
                  <a:lnTo>
                    <a:pt x="2527" y="2870"/>
                  </a:lnTo>
                  <a:lnTo>
                    <a:pt x="2526" y="2872"/>
                  </a:lnTo>
                  <a:lnTo>
                    <a:pt x="2528" y="2878"/>
                  </a:lnTo>
                  <a:lnTo>
                    <a:pt x="2527" y="2882"/>
                  </a:lnTo>
                  <a:lnTo>
                    <a:pt x="2523" y="2884"/>
                  </a:lnTo>
                  <a:lnTo>
                    <a:pt x="2521" y="2886"/>
                  </a:lnTo>
                  <a:lnTo>
                    <a:pt x="2518" y="2887"/>
                  </a:lnTo>
                  <a:lnTo>
                    <a:pt x="2515" y="2889"/>
                  </a:lnTo>
                  <a:lnTo>
                    <a:pt x="2514" y="2890"/>
                  </a:lnTo>
                  <a:lnTo>
                    <a:pt x="2510" y="2889"/>
                  </a:lnTo>
                  <a:lnTo>
                    <a:pt x="2512" y="2890"/>
                  </a:lnTo>
                  <a:lnTo>
                    <a:pt x="2513" y="2891"/>
                  </a:lnTo>
                  <a:lnTo>
                    <a:pt x="2517" y="2892"/>
                  </a:lnTo>
                  <a:lnTo>
                    <a:pt x="2520" y="2891"/>
                  </a:lnTo>
                  <a:lnTo>
                    <a:pt x="2523" y="2891"/>
                  </a:lnTo>
                  <a:lnTo>
                    <a:pt x="2529" y="2893"/>
                  </a:lnTo>
                  <a:lnTo>
                    <a:pt x="2530" y="2895"/>
                  </a:lnTo>
                  <a:lnTo>
                    <a:pt x="2531" y="2896"/>
                  </a:lnTo>
                  <a:lnTo>
                    <a:pt x="2530" y="2897"/>
                  </a:lnTo>
                  <a:lnTo>
                    <a:pt x="2528" y="2902"/>
                  </a:lnTo>
                  <a:lnTo>
                    <a:pt x="2527" y="2903"/>
                  </a:lnTo>
                  <a:lnTo>
                    <a:pt x="2528" y="2904"/>
                  </a:lnTo>
                  <a:lnTo>
                    <a:pt x="2530" y="2906"/>
                  </a:lnTo>
                  <a:lnTo>
                    <a:pt x="2532" y="2907"/>
                  </a:lnTo>
                  <a:lnTo>
                    <a:pt x="2535" y="2906"/>
                  </a:lnTo>
                  <a:lnTo>
                    <a:pt x="2538" y="2907"/>
                  </a:lnTo>
                  <a:lnTo>
                    <a:pt x="2548" y="2917"/>
                  </a:lnTo>
                  <a:lnTo>
                    <a:pt x="2547" y="2922"/>
                  </a:lnTo>
                  <a:lnTo>
                    <a:pt x="2546" y="2926"/>
                  </a:lnTo>
                  <a:lnTo>
                    <a:pt x="2546" y="2931"/>
                  </a:lnTo>
                  <a:lnTo>
                    <a:pt x="2546" y="2936"/>
                  </a:lnTo>
                  <a:lnTo>
                    <a:pt x="2541" y="2938"/>
                  </a:lnTo>
                  <a:lnTo>
                    <a:pt x="2524" y="2935"/>
                  </a:lnTo>
                  <a:lnTo>
                    <a:pt x="2515" y="2931"/>
                  </a:lnTo>
                  <a:lnTo>
                    <a:pt x="2514" y="2930"/>
                  </a:lnTo>
                  <a:lnTo>
                    <a:pt x="2517" y="2928"/>
                  </a:lnTo>
                  <a:lnTo>
                    <a:pt x="2514" y="2927"/>
                  </a:lnTo>
                  <a:lnTo>
                    <a:pt x="2512" y="2928"/>
                  </a:lnTo>
                  <a:lnTo>
                    <a:pt x="2510" y="2930"/>
                  </a:lnTo>
                  <a:lnTo>
                    <a:pt x="2513" y="2933"/>
                  </a:lnTo>
                  <a:lnTo>
                    <a:pt x="2523" y="2937"/>
                  </a:lnTo>
                  <a:lnTo>
                    <a:pt x="2526" y="2942"/>
                  </a:lnTo>
                  <a:lnTo>
                    <a:pt x="2530" y="2942"/>
                  </a:lnTo>
                  <a:lnTo>
                    <a:pt x="2532" y="2943"/>
                  </a:lnTo>
                  <a:lnTo>
                    <a:pt x="2534" y="2945"/>
                  </a:lnTo>
                  <a:lnTo>
                    <a:pt x="2534" y="2946"/>
                  </a:lnTo>
                  <a:lnTo>
                    <a:pt x="2529" y="2947"/>
                  </a:lnTo>
                  <a:lnTo>
                    <a:pt x="2526" y="2950"/>
                  </a:lnTo>
                  <a:lnTo>
                    <a:pt x="2528" y="2951"/>
                  </a:lnTo>
                  <a:lnTo>
                    <a:pt x="2536" y="2953"/>
                  </a:lnTo>
                  <a:lnTo>
                    <a:pt x="2541" y="2954"/>
                  </a:lnTo>
                  <a:lnTo>
                    <a:pt x="2545" y="2955"/>
                  </a:lnTo>
                  <a:lnTo>
                    <a:pt x="2542" y="2956"/>
                  </a:lnTo>
                  <a:lnTo>
                    <a:pt x="2535" y="2959"/>
                  </a:lnTo>
                  <a:lnTo>
                    <a:pt x="2535" y="2963"/>
                  </a:lnTo>
                  <a:lnTo>
                    <a:pt x="2540" y="2964"/>
                  </a:lnTo>
                  <a:lnTo>
                    <a:pt x="2545" y="2963"/>
                  </a:lnTo>
                  <a:lnTo>
                    <a:pt x="2546" y="2963"/>
                  </a:lnTo>
                  <a:lnTo>
                    <a:pt x="2548" y="2971"/>
                  </a:lnTo>
                  <a:lnTo>
                    <a:pt x="2548" y="2973"/>
                  </a:lnTo>
                  <a:lnTo>
                    <a:pt x="2543" y="2974"/>
                  </a:lnTo>
                  <a:lnTo>
                    <a:pt x="2543" y="2976"/>
                  </a:lnTo>
                  <a:lnTo>
                    <a:pt x="2547" y="2977"/>
                  </a:lnTo>
                  <a:lnTo>
                    <a:pt x="2552" y="2978"/>
                  </a:lnTo>
                  <a:lnTo>
                    <a:pt x="2554" y="2980"/>
                  </a:lnTo>
                  <a:lnTo>
                    <a:pt x="2554" y="2982"/>
                  </a:lnTo>
                  <a:lnTo>
                    <a:pt x="2555" y="2983"/>
                  </a:lnTo>
                  <a:lnTo>
                    <a:pt x="2558" y="2983"/>
                  </a:lnTo>
                  <a:lnTo>
                    <a:pt x="2562" y="2980"/>
                  </a:lnTo>
                  <a:lnTo>
                    <a:pt x="2564" y="2978"/>
                  </a:lnTo>
                  <a:lnTo>
                    <a:pt x="2566" y="2979"/>
                  </a:lnTo>
                  <a:lnTo>
                    <a:pt x="2567" y="2982"/>
                  </a:lnTo>
                  <a:lnTo>
                    <a:pt x="2570" y="2985"/>
                  </a:lnTo>
                  <a:lnTo>
                    <a:pt x="2571" y="2986"/>
                  </a:lnTo>
                  <a:lnTo>
                    <a:pt x="2572" y="2991"/>
                  </a:lnTo>
                  <a:lnTo>
                    <a:pt x="2575" y="2987"/>
                  </a:lnTo>
                  <a:lnTo>
                    <a:pt x="2577" y="2988"/>
                  </a:lnTo>
                  <a:lnTo>
                    <a:pt x="2579" y="2988"/>
                  </a:lnTo>
                  <a:lnTo>
                    <a:pt x="2578" y="2992"/>
                  </a:lnTo>
                  <a:lnTo>
                    <a:pt x="2577" y="2996"/>
                  </a:lnTo>
                  <a:lnTo>
                    <a:pt x="2579" y="2997"/>
                  </a:lnTo>
                  <a:lnTo>
                    <a:pt x="2580" y="3000"/>
                  </a:lnTo>
                  <a:lnTo>
                    <a:pt x="2584" y="3005"/>
                  </a:lnTo>
                  <a:lnTo>
                    <a:pt x="2582" y="3007"/>
                  </a:lnTo>
                  <a:lnTo>
                    <a:pt x="2578" y="3012"/>
                  </a:lnTo>
                  <a:lnTo>
                    <a:pt x="2576" y="3018"/>
                  </a:lnTo>
                  <a:lnTo>
                    <a:pt x="2576" y="3021"/>
                  </a:lnTo>
                  <a:lnTo>
                    <a:pt x="2573" y="3025"/>
                  </a:lnTo>
                  <a:lnTo>
                    <a:pt x="2570" y="3029"/>
                  </a:lnTo>
                  <a:lnTo>
                    <a:pt x="2572" y="3028"/>
                  </a:lnTo>
                  <a:lnTo>
                    <a:pt x="2579" y="3021"/>
                  </a:lnTo>
                  <a:lnTo>
                    <a:pt x="2583" y="3019"/>
                  </a:lnTo>
                  <a:lnTo>
                    <a:pt x="2592" y="3018"/>
                  </a:lnTo>
                  <a:lnTo>
                    <a:pt x="2594" y="3015"/>
                  </a:lnTo>
                  <a:lnTo>
                    <a:pt x="2598" y="3015"/>
                  </a:lnTo>
                  <a:lnTo>
                    <a:pt x="2600" y="3017"/>
                  </a:lnTo>
                  <a:lnTo>
                    <a:pt x="2600" y="3021"/>
                  </a:lnTo>
                  <a:lnTo>
                    <a:pt x="2603" y="3022"/>
                  </a:lnTo>
                  <a:lnTo>
                    <a:pt x="2605" y="3021"/>
                  </a:lnTo>
                  <a:lnTo>
                    <a:pt x="2608" y="3022"/>
                  </a:lnTo>
                  <a:lnTo>
                    <a:pt x="2606" y="3024"/>
                  </a:lnTo>
                  <a:lnTo>
                    <a:pt x="2598" y="3035"/>
                  </a:lnTo>
                  <a:lnTo>
                    <a:pt x="2596" y="3039"/>
                  </a:lnTo>
                  <a:lnTo>
                    <a:pt x="2595" y="3042"/>
                  </a:lnTo>
                  <a:lnTo>
                    <a:pt x="2598" y="3039"/>
                  </a:lnTo>
                  <a:lnTo>
                    <a:pt x="2608" y="3029"/>
                  </a:lnTo>
                  <a:lnTo>
                    <a:pt x="2609" y="3028"/>
                  </a:lnTo>
                  <a:lnTo>
                    <a:pt x="2612" y="3023"/>
                  </a:lnTo>
                  <a:lnTo>
                    <a:pt x="2614" y="3021"/>
                  </a:lnTo>
                  <a:lnTo>
                    <a:pt x="2619" y="3022"/>
                  </a:lnTo>
                  <a:lnTo>
                    <a:pt x="2622" y="3024"/>
                  </a:lnTo>
                  <a:lnTo>
                    <a:pt x="2623" y="3029"/>
                  </a:lnTo>
                  <a:lnTo>
                    <a:pt x="2625" y="3035"/>
                  </a:lnTo>
                  <a:lnTo>
                    <a:pt x="2629" y="3041"/>
                  </a:lnTo>
                  <a:lnTo>
                    <a:pt x="2638" y="3044"/>
                  </a:lnTo>
                  <a:lnTo>
                    <a:pt x="2641" y="3045"/>
                  </a:lnTo>
                  <a:lnTo>
                    <a:pt x="2647" y="3042"/>
                  </a:lnTo>
                  <a:lnTo>
                    <a:pt x="2648" y="3039"/>
                  </a:lnTo>
                  <a:lnTo>
                    <a:pt x="2652" y="3039"/>
                  </a:lnTo>
                  <a:lnTo>
                    <a:pt x="2655" y="3039"/>
                  </a:lnTo>
                  <a:lnTo>
                    <a:pt x="2656" y="3045"/>
                  </a:lnTo>
                  <a:lnTo>
                    <a:pt x="2660" y="3047"/>
                  </a:lnTo>
                  <a:lnTo>
                    <a:pt x="2663" y="3050"/>
                  </a:lnTo>
                  <a:lnTo>
                    <a:pt x="2666" y="3051"/>
                  </a:lnTo>
                  <a:lnTo>
                    <a:pt x="2671" y="3052"/>
                  </a:lnTo>
                  <a:lnTo>
                    <a:pt x="2673" y="3054"/>
                  </a:lnTo>
                  <a:lnTo>
                    <a:pt x="2673" y="3056"/>
                  </a:lnTo>
                  <a:lnTo>
                    <a:pt x="2671" y="3059"/>
                  </a:lnTo>
                  <a:lnTo>
                    <a:pt x="2668" y="3063"/>
                  </a:lnTo>
                  <a:lnTo>
                    <a:pt x="2664" y="3066"/>
                  </a:lnTo>
                  <a:lnTo>
                    <a:pt x="2658" y="3066"/>
                  </a:lnTo>
                  <a:lnTo>
                    <a:pt x="2649" y="3068"/>
                  </a:lnTo>
                  <a:lnTo>
                    <a:pt x="2649" y="3070"/>
                  </a:lnTo>
                  <a:lnTo>
                    <a:pt x="2647" y="3071"/>
                  </a:lnTo>
                  <a:lnTo>
                    <a:pt x="2643" y="3073"/>
                  </a:lnTo>
                  <a:lnTo>
                    <a:pt x="2640" y="3075"/>
                  </a:lnTo>
                  <a:lnTo>
                    <a:pt x="2636" y="3081"/>
                  </a:lnTo>
                  <a:lnTo>
                    <a:pt x="2634" y="3084"/>
                  </a:lnTo>
                  <a:lnTo>
                    <a:pt x="2631" y="3085"/>
                  </a:lnTo>
                  <a:lnTo>
                    <a:pt x="2627" y="3084"/>
                  </a:lnTo>
                  <a:lnTo>
                    <a:pt x="2625" y="3085"/>
                  </a:lnTo>
                  <a:lnTo>
                    <a:pt x="2623" y="3086"/>
                  </a:lnTo>
                  <a:lnTo>
                    <a:pt x="2622" y="3088"/>
                  </a:lnTo>
                  <a:lnTo>
                    <a:pt x="2620" y="3088"/>
                  </a:lnTo>
                  <a:lnTo>
                    <a:pt x="2615" y="3091"/>
                  </a:lnTo>
                  <a:lnTo>
                    <a:pt x="2606" y="3096"/>
                  </a:lnTo>
                  <a:lnTo>
                    <a:pt x="2601" y="3096"/>
                  </a:lnTo>
                  <a:lnTo>
                    <a:pt x="2598" y="3095"/>
                  </a:lnTo>
                  <a:lnTo>
                    <a:pt x="2595" y="3096"/>
                  </a:lnTo>
                  <a:lnTo>
                    <a:pt x="2594" y="3097"/>
                  </a:lnTo>
                  <a:lnTo>
                    <a:pt x="2589" y="3099"/>
                  </a:lnTo>
                  <a:lnTo>
                    <a:pt x="2588" y="3101"/>
                  </a:lnTo>
                  <a:lnTo>
                    <a:pt x="2587" y="3103"/>
                  </a:lnTo>
                  <a:lnTo>
                    <a:pt x="2587" y="3106"/>
                  </a:lnTo>
                  <a:lnTo>
                    <a:pt x="2586" y="3108"/>
                  </a:lnTo>
                  <a:lnTo>
                    <a:pt x="2586" y="3109"/>
                  </a:lnTo>
                  <a:lnTo>
                    <a:pt x="2581" y="3108"/>
                  </a:lnTo>
                  <a:lnTo>
                    <a:pt x="2578" y="3106"/>
                  </a:lnTo>
                  <a:lnTo>
                    <a:pt x="2578" y="3108"/>
                  </a:lnTo>
                  <a:lnTo>
                    <a:pt x="2585" y="3112"/>
                  </a:lnTo>
                  <a:lnTo>
                    <a:pt x="2587" y="3114"/>
                  </a:lnTo>
                  <a:lnTo>
                    <a:pt x="2585" y="3117"/>
                  </a:lnTo>
                  <a:lnTo>
                    <a:pt x="2581" y="3120"/>
                  </a:lnTo>
                  <a:lnTo>
                    <a:pt x="2580" y="3121"/>
                  </a:lnTo>
                  <a:lnTo>
                    <a:pt x="2582" y="3122"/>
                  </a:lnTo>
                  <a:lnTo>
                    <a:pt x="2581" y="3123"/>
                  </a:lnTo>
                  <a:lnTo>
                    <a:pt x="2579" y="3125"/>
                  </a:lnTo>
                  <a:lnTo>
                    <a:pt x="2580" y="3126"/>
                  </a:lnTo>
                  <a:lnTo>
                    <a:pt x="2580" y="3127"/>
                  </a:lnTo>
                  <a:lnTo>
                    <a:pt x="2585" y="3124"/>
                  </a:lnTo>
                  <a:lnTo>
                    <a:pt x="2591" y="3120"/>
                  </a:lnTo>
                  <a:lnTo>
                    <a:pt x="2593" y="3115"/>
                  </a:lnTo>
                  <a:lnTo>
                    <a:pt x="2595" y="3114"/>
                  </a:lnTo>
                  <a:lnTo>
                    <a:pt x="2602" y="3112"/>
                  </a:lnTo>
                  <a:lnTo>
                    <a:pt x="2606" y="3110"/>
                  </a:lnTo>
                  <a:lnTo>
                    <a:pt x="2612" y="3106"/>
                  </a:lnTo>
                  <a:lnTo>
                    <a:pt x="2618" y="3101"/>
                  </a:lnTo>
                  <a:lnTo>
                    <a:pt x="2625" y="3093"/>
                  </a:lnTo>
                  <a:lnTo>
                    <a:pt x="2633" y="3088"/>
                  </a:lnTo>
                  <a:lnTo>
                    <a:pt x="2644" y="3084"/>
                  </a:lnTo>
                  <a:lnTo>
                    <a:pt x="2651" y="3082"/>
                  </a:lnTo>
                  <a:lnTo>
                    <a:pt x="2656" y="3082"/>
                  </a:lnTo>
                  <a:lnTo>
                    <a:pt x="2656" y="3081"/>
                  </a:lnTo>
                  <a:lnTo>
                    <a:pt x="2652" y="3080"/>
                  </a:lnTo>
                  <a:lnTo>
                    <a:pt x="2648" y="3080"/>
                  </a:lnTo>
                  <a:lnTo>
                    <a:pt x="2644" y="3081"/>
                  </a:lnTo>
                  <a:lnTo>
                    <a:pt x="2643" y="3078"/>
                  </a:lnTo>
                  <a:lnTo>
                    <a:pt x="2643" y="3078"/>
                  </a:lnTo>
                  <a:lnTo>
                    <a:pt x="2644" y="3076"/>
                  </a:lnTo>
                  <a:lnTo>
                    <a:pt x="2648" y="3075"/>
                  </a:lnTo>
                  <a:lnTo>
                    <a:pt x="2666" y="3076"/>
                  </a:lnTo>
                  <a:lnTo>
                    <a:pt x="2672" y="3078"/>
                  </a:lnTo>
                  <a:lnTo>
                    <a:pt x="2680" y="3091"/>
                  </a:lnTo>
                  <a:lnTo>
                    <a:pt x="2681" y="3095"/>
                  </a:lnTo>
                  <a:lnTo>
                    <a:pt x="2682" y="3098"/>
                  </a:lnTo>
                  <a:lnTo>
                    <a:pt x="2681" y="3100"/>
                  </a:lnTo>
                  <a:lnTo>
                    <a:pt x="2678" y="3102"/>
                  </a:lnTo>
                  <a:lnTo>
                    <a:pt x="2670" y="3107"/>
                  </a:lnTo>
                  <a:lnTo>
                    <a:pt x="2669" y="3108"/>
                  </a:lnTo>
                  <a:lnTo>
                    <a:pt x="2669" y="3109"/>
                  </a:lnTo>
                  <a:lnTo>
                    <a:pt x="2672" y="3109"/>
                  </a:lnTo>
                  <a:lnTo>
                    <a:pt x="2674" y="3110"/>
                  </a:lnTo>
                  <a:lnTo>
                    <a:pt x="2676" y="3115"/>
                  </a:lnTo>
                  <a:lnTo>
                    <a:pt x="2678" y="3112"/>
                  </a:lnTo>
                  <a:lnTo>
                    <a:pt x="2685" y="3104"/>
                  </a:lnTo>
                  <a:lnTo>
                    <a:pt x="2691" y="3101"/>
                  </a:lnTo>
                  <a:lnTo>
                    <a:pt x="2696" y="3100"/>
                  </a:lnTo>
                  <a:lnTo>
                    <a:pt x="2701" y="3099"/>
                  </a:lnTo>
                  <a:lnTo>
                    <a:pt x="2703" y="3099"/>
                  </a:lnTo>
                  <a:lnTo>
                    <a:pt x="2704" y="3102"/>
                  </a:lnTo>
                  <a:lnTo>
                    <a:pt x="2707" y="3107"/>
                  </a:lnTo>
                  <a:lnTo>
                    <a:pt x="2709" y="3108"/>
                  </a:lnTo>
                  <a:lnTo>
                    <a:pt x="2715" y="3109"/>
                  </a:lnTo>
                  <a:lnTo>
                    <a:pt x="2719" y="3115"/>
                  </a:lnTo>
                  <a:lnTo>
                    <a:pt x="2721" y="3120"/>
                  </a:lnTo>
                  <a:lnTo>
                    <a:pt x="2723" y="3122"/>
                  </a:lnTo>
                  <a:lnTo>
                    <a:pt x="2722" y="3124"/>
                  </a:lnTo>
                  <a:lnTo>
                    <a:pt x="2723" y="3125"/>
                  </a:lnTo>
                  <a:lnTo>
                    <a:pt x="2724" y="3127"/>
                  </a:lnTo>
                  <a:lnTo>
                    <a:pt x="2724" y="3129"/>
                  </a:lnTo>
                  <a:lnTo>
                    <a:pt x="2724" y="3133"/>
                  </a:lnTo>
                  <a:lnTo>
                    <a:pt x="2721" y="3141"/>
                  </a:lnTo>
                  <a:lnTo>
                    <a:pt x="2723" y="3147"/>
                  </a:lnTo>
                  <a:lnTo>
                    <a:pt x="2723" y="3150"/>
                  </a:lnTo>
                  <a:lnTo>
                    <a:pt x="2722" y="3155"/>
                  </a:lnTo>
                  <a:lnTo>
                    <a:pt x="2724" y="3158"/>
                  </a:lnTo>
                  <a:lnTo>
                    <a:pt x="2724" y="3160"/>
                  </a:lnTo>
                  <a:lnTo>
                    <a:pt x="2723" y="3160"/>
                  </a:lnTo>
                  <a:lnTo>
                    <a:pt x="2713" y="3163"/>
                  </a:lnTo>
                  <a:lnTo>
                    <a:pt x="2708" y="3163"/>
                  </a:lnTo>
                  <a:lnTo>
                    <a:pt x="2707" y="3164"/>
                  </a:lnTo>
                  <a:lnTo>
                    <a:pt x="2710" y="3165"/>
                  </a:lnTo>
                  <a:lnTo>
                    <a:pt x="2717" y="3165"/>
                  </a:lnTo>
                  <a:lnTo>
                    <a:pt x="2723" y="3166"/>
                  </a:lnTo>
                  <a:lnTo>
                    <a:pt x="2726" y="3168"/>
                  </a:lnTo>
                  <a:lnTo>
                    <a:pt x="2728" y="3171"/>
                  </a:lnTo>
                  <a:lnTo>
                    <a:pt x="2727" y="3172"/>
                  </a:lnTo>
                  <a:lnTo>
                    <a:pt x="2725" y="3174"/>
                  </a:lnTo>
                  <a:lnTo>
                    <a:pt x="2721" y="3174"/>
                  </a:lnTo>
                  <a:lnTo>
                    <a:pt x="2718" y="3172"/>
                  </a:lnTo>
                  <a:lnTo>
                    <a:pt x="2718" y="3174"/>
                  </a:lnTo>
                  <a:lnTo>
                    <a:pt x="2723" y="3177"/>
                  </a:lnTo>
                  <a:lnTo>
                    <a:pt x="2725" y="3178"/>
                  </a:lnTo>
                  <a:lnTo>
                    <a:pt x="2728" y="3180"/>
                  </a:lnTo>
                  <a:lnTo>
                    <a:pt x="2728" y="3183"/>
                  </a:lnTo>
                  <a:lnTo>
                    <a:pt x="2728" y="3186"/>
                  </a:lnTo>
                  <a:lnTo>
                    <a:pt x="2717" y="3197"/>
                  </a:lnTo>
                  <a:lnTo>
                    <a:pt x="2708" y="3203"/>
                  </a:lnTo>
                  <a:lnTo>
                    <a:pt x="2701" y="3209"/>
                  </a:lnTo>
                  <a:lnTo>
                    <a:pt x="2686" y="3221"/>
                  </a:lnTo>
                  <a:lnTo>
                    <a:pt x="2685" y="3221"/>
                  </a:lnTo>
                  <a:lnTo>
                    <a:pt x="2683" y="3221"/>
                  </a:lnTo>
                  <a:lnTo>
                    <a:pt x="2676" y="3220"/>
                  </a:lnTo>
                  <a:lnTo>
                    <a:pt x="2671" y="3220"/>
                  </a:lnTo>
                  <a:lnTo>
                    <a:pt x="2661" y="3223"/>
                  </a:lnTo>
                  <a:lnTo>
                    <a:pt x="2658" y="3224"/>
                  </a:lnTo>
                  <a:lnTo>
                    <a:pt x="2653" y="3228"/>
                  </a:lnTo>
                  <a:lnTo>
                    <a:pt x="2651" y="3228"/>
                  </a:lnTo>
                  <a:lnTo>
                    <a:pt x="2645" y="3229"/>
                  </a:lnTo>
                  <a:lnTo>
                    <a:pt x="2640" y="3229"/>
                  </a:lnTo>
                  <a:lnTo>
                    <a:pt x="2638" y="3229"/>
                  </a:lnTo>
                  <a:lnTo>
                    <a:pt x="2635" y="3231"/>
                  </a:lnTo>
                  <a:lnTo>
                    <a:pt x="2634" y="3232"/>
                  </a:lnTo>
                  <a:lnTo>
                    <a:pt x="2633" y="3235"/>
                  </a:lnTo>
                  <a:lnTo>
                    <a:pt x="2620" y="3250"/>
                  </a:lnTo>
                  <a:lnTo>
                    <a:pt x="2617" y="3255"/>
                  </a:lnTo>
                  <a:lnTo>
                    <a:pt x="2610" y="3260"/>
                  </a:lnTo>
                  <a:lnTo>
                    <a:pt x="2602" y="3270"/>
                  </a:lnTo>
                  <a:lnTo>
                    <a:pt x="2596" y="3273"/>
                  </a:lnTo>
                  <a:lnTo>
                    <a:pt x="2593" y="3279"/>
                  </a:lnTo>
                  <a:lnTo>
                    <a:pt x="2587" y="3282"/>
                  </a:lnTo>
                  <a:lnTo>
                    <a:pt x="2576" y="3282"/>
                  </a:lnTo>
                  <a:lnTo>
                    <a:pt x="2570" y="3283"/>
                  </a:lnTo>
                  <a:lnTo>
                    <a:pt x="2564" y="3282"/>
                  </a:lnTo>
                  <a:lnTo>
                    <a:pt x="2559" y="3284"/>
                  </a:lnTo>
                  <a:lnTo>
                    <a:pt x="2552" y="3285"/>
                  </a:lnTo>
                  <a:lnTo>
                    <a:pt x="2549" y="3284"/>
                  </a:lnTo>
                  <a:lnTo>
                    <a:pt x="2535" y="3289"/>
                  </a:lnTo>
                  <a:lnTo>
                    <a:pt x="2531" y="3284"/>
                  </a:lnTo>
                  <a:lnTo>
                    <a:pt x="2529" y="3282"/>
                  </a:lnTo>
                  <a:lnTo>
                    <a:pt x="2521" y="3282"/>
                  </a:lnTo>
                  <a:lnTo>
                    <a:pt x="2515" y="3281"/>
                  </a:lnTo>
                  <a:lnTo>
                    <a:pt x="2508" y="3280"/>
                  </a:lnTo>
                  <a:lnTo>
                    <a:pt x="2503" y="3279"/>
                  </a:lnTo>
                  <a:lnTo>
                    <a:pt x="2499" y="3279"/>
                  </a:lnTo>
                  <a:lnTo>
                    <a:pt x="2496" y="3280"/>
                  </a:lnTo>
                  <a:lnTo>
                    <a:pt x="2489" y="3279"/>
                  </a:lnTo>
                  <a:lnTo>
                    <a:pt x="2487" y="3282"/>
                  </a:lnTo>
                  <a:lnTo>
                    <a:pt x="2476" y="3281"/>
                  </a:lnTo>
                  <a:lnTo>
                    <a:pt x="2471" y="3279"/>
                  </a:lnTo>
                  <a:lnTo>
                    <a:pt x="2467" y="3279"/>
                  </a:lnTo>
                  <a:lnTo>
                    <a:pt x="2461" y="3279"/>
                  </a:lnTo>
                  <a:lnTo>
                    <a:pt x="2456" y="3281"/>
                  </a:lnTo>
                  <a:lnTo>
                    <a:pt x="2446" y="3279"/>
                  </a:lnTo>
                  <a:lnTo>
                    <a:pt x="2435" y="3281"/>
                  </a:lnTo>
                  <a:lnTo>
                    <a:pt x="2424" y="3279"/>
                  </a:lnTo>
                  <a:lnTo>
                    <a:pt x="2422" y="3278"/>
                  </a:lnTo>
                  <a:lnTo>
                    <a:pt x="2406" y="3281"/>
                  </a:lnTo>
                  <a:lnTo>
                    <a:pt x="2400" y="3279"/>
                  </a:lnTo>
                  <a:lnTo>
                    <a:pt x="2394" y="3284"/>
                  </a:lnTo>
                  <a:lnTo>
                    <a:pt x="2391" y="3283"/>
                  </a:lnTo>
                  <a:lnTo>
                    <a:pt x="2386" y="3284"/>
                  </a:lnTo>
                  <a:lnTo>
                    <a:pt x="2385" y="3283"/>
                  </a:lnTo>
                  <a:lnTo>
                    <a:pt x="2383" y="3284"/>
                  </a:lnTo>
                  <a:lnTo>
                    <a:pt x="2381" y="3286"/>
                  </a:lnTo>
                  <a:lnTo>
                    <a:pt x="2378" y="3287"/>
                  </a:lnTo>
                  <a:lnTo>
                    <a:pt x="2375" y="3291"/>
                  </a:lnTo>
                  <a:lnTo>
                    <a:pt x="2368" y="3295"/>
                  </a:lnTo>
                  <a:lnTo>
                    <a:pt x="2359" y="3314"/>
                  </a:lnTo>
                  <a:lnTo>
                    <a:pt x="2358" y="3322"/>
                  </a:lnTo>
                  <a:lnTo>
                    <a:pt x="2354" y="3327"/>
                  </a:lnTo>
                  <a:lnTo>
                    <a:pt x="2351" y="3327"/>
                  </a:lnTo>
                  <a:lnTo>
                    <a:pt x="2349" y="3327"/>
                  </a:lnTo>
                  <a:lnTo>
                    <a:pt x="2332" y="3331"/>
                  </a:lnTo>
                  <a:lnTo>
                    <a:pt x="2325" y="3334"/>
                  </a:lnTo>
                  <a:lnTo>
                    <a:pt x="2327" y="3336"/>
                  </a:lnTo>
                  <a:lnTo>
                    <a:pt x="2325" y="3338"/>
                  </a:lnTo>
                  <a:lnTo>
                    <a:pt x="2321" y="3339"/>
                  </a:lnTo>
                  <a:lnTo>
                    <a:pt x="2317" y="3340"/>
                  </a:lnTo>
                  <a:lnTo>
                    <a:pt x="2314" y="3343"/>
                  </a:lnTo>
                  <a:lnTo>
                    <a:pt x="2313" y="3346"/>
                  </a:lnTo>
                  <a:lnTo>
                    <a:pt x="2304" y="3351"/>
                  </a:lnTo>
                  <a:lnTo>
                    <a:pt x="2295" y="3364"/>
                  </a:lnTo>
                  <a:lnTo>
                    <a:pt x="2290" y="3373"/>
                  </a:lnTo>
                  <a:lnTo>
                    <a:pt x="2285" y="3380"/>
                  </a:lnTo>
                  <a:lnTo>
                    <a:pt x="2281" y="3382"/>
                  </a:lnTo>
                  <a:lnTo>
                    <a:pt x="2278" y="3382"/>
                  </a:lnTo>
                  <a:lnTo>
                    <a:pt x="2275" y="3381"/>
                  </a:lnTo>
                  <a:lnTo>
                    <a:pt x="2270" y="3379"/>
                  </a:lnTo>
                  <a:lnTo>
                    <a:pt x="2267" y="3379"/>
                  </a:lnTo>
                  <a:lnTo>
                    <a:pt x="2258" y="3374"/>
                  </a:lnTo>
                  <a:lnTo>
                    <a:pt x="2237" y="3370"/>
                  </a:lnTo>
                  <a:lnTo>
                    <a:pt x="2241" y="3371"/>
                  </a:lnTo>
                  <a:lnTo>
                    <a:pt x="2244" y="3374"/>
                  </a:lnTo>
                  <a:lnTo>
                    <a:pt x="2248" y="3375"/>
                  </a:lnTo>
                  <a:lnTo>
                    <a:pt x="2254" y="3375"/>
                  </a:lnTo>
                  <a:lnTo>
                    <a:pt x="2266" y="3380"/>
                  </a:lnTo>
                  <a:lnTo>
                    <a:pt x="2271" y="3381"/>
                  </a:lnTo>
                  <a:lnTo>
                    <a:pt x="2274" y="3383"/>
                  </a:lnTo>
                  <a:lnTo>
                    <a:pt x="2277" y="3387"/>
                  </a:lnTo>
                  <a:lnTo>
                    <a:pt x="2276" y="3394"/>
                  </a:lnTo>
                  <a:lnTo>
                    <a:pt x="2273" y="3399"/>
                  </a:lnTo>
                  <a:lnTo>
                    <a:pt x="2271" y="3404"/>
                  </a:lnTo>
                  <a:lnTo>
                    <a:pt x="2261" y="3415"/>
                  </a:lnTo>
                  <a:lnTo>
                    <a:pt x="2256" y="3419"/>
                  </a:lnTo>
                  <a:lnTo>
                    <a:pt x="2248" y="3432"/>
                  </a:lnTo>
                  <a:lnTo>
                    <a:pt x="2239" y="3438"/>
                  </a:lnTo>
                  <a:lnTo>
                    <a:pt x="2235" y="3442"/>
                  </a:lnTo>
                  <a:lnTo>
                    <a:pt x="2230" y="3448"/>
                  </a:lnTo>
                  <a:lnTo>
                    <a:pt x="2218" y="3453"/>
                  </a:lnTo>
                  <a:lnTo>
                    <a:pt x="2214" y="3454"/>
                  </a:lnTo>
                  <a:lnTo>
                    <a:pt x="2210" y="3453"/>
                  </a:lnTo>
                  <a:lnTo>
                    <a:pt x="2205" y="3457"/>
                  </a:lnTo>
                  <a:lnTo>
                    <a:pt x="2200" y="3459"/>
                  </a:lnTo>
                  <a:lnTo>
                    <a:pt x="2198" y="3463"/>
                  </a:lnTo>
                  <a:lnTo>
                    <a:pt x="2184" y="3472"/>
                  </a:lnTo>
                  <a:lnTo>
                    <a:pt x="2179" y="3473"/>
                  </a:lnTo>
                  <a:lnTo>
                    <a:pt x="2175" y="3475"/>
                  </a:lnTo>
                  <a:lnTo>
                    <a:pt x="2173" y="3479"/>
                  </a:lnTo>
                  <a:lnTo>
                    <a:pt x="2170" y="3482"/>
                  </a:lnTo>
                  <a:lnTo>
                    <a:pt x="2168" y="3484"/>
                  </a:lnTo>
                  <a:lnTo>
                    <a:pt x="2166" y="3490"/>
                  </a:lnTo>
                  <a:lnTo>
                    <a:pt x="2159" y="3497"/>
                  </a:lnTo>
                  <a:lnTo>
                    <a:pt x="2151" y="3498"/>
                  </a:lnTo>
                  <a:lnTo>
                    <a:pt x="2149" y="3501"/>
                  </a:lnTo>
                  <a:lnTo>
                    <a:pt x="2146" y="3505"/>
                  </a:lnTo>
                  <a:lnTo>
                    <a:pt x="2141" y="3507"/>
                  </a:lnTo>
                  <a:lnTo>
                    <a:pt x="2132" y="3506"/>
                  </a:lnTo>
                  <a:lnTo>
                    <a:pt x="2134" y="3508"/>
                  </a:lnTo>
                  <a:lnTo>
                    <a:pt x="2142" y="3511"/>
                  </a:lnTo>
                  <a:lnTo>
                    <a:pt x="2143" y="3515"/>
                  </a:lnTo>
                  <a:lnTo>
                    <a:pt x="2139" y="3516"/>
                  </a:lnTo>
                  <a:lnTo>
                    <a:pt x="2131" y="3521"/>
                  </a:lnTo>
                  <a:lnTo>
                    <a:pt x="2120" y="3530"/>
                  </a:lnTo>
                  <a:close/>
                  <a:moveTo>
                    <a:pt x="1414" y="1674"/>
                  </a:moveTo>
                  <a:lnTo>
                    <a:pt x="1409" y="1675"/>
                  </a:lnTo>
                  <a:lnTo>
                    <a:pt x="1404" y="1667"/>
                  </a:lnTo>
                  <a:lnTo>
                    <a:pt x="1404" y="1660"/>
                  </a:lnTo>
                  <a:lnTo>
                    <a:pt x="1404" y="1656"/>
                  </a:lnTo>
                  <a:lnTo>
                    <a:pt x="1405" y="1652"/>
                  </a:lnTo>
                  <a:lnTo>
                    <a:pt x="1406" y="1650"/>
                  </a:lnTo>
                  <a:lnTo>
                    <a:pt x="1411" y="1646"/>
                  </a:lnTo>
                  <a:lnTo>
                    <a:pt x="1414" y="1649"/>
                  </a:lnTo>
                  <a:lnTo>
                    <a:pt x="1414" y="1652"/>
                  </a:lnTo>
                  <a:lnTo>
                    <a:pt x="1415" y="1653"/>
                  </a:lnTo>
                  <a:lnTo>
                    <a:pt x="1418" y="1656"/>
                  </a:lnTo>
                  <a:lnTo>
                    <a:pt x="1420" y="1659"/>
                  </a:lnTo>
                  <a:lnTo>
                    <a:pt x="1419" y="1662"/>
                  </a:lnTo>
                  <a:lnTo>
                    <a:pt x="1419" y="1668"/>
                  </a:lnTo>
                  <a:lnTo>
                    <a:pt x="1417" y="1671"/>
                  </a:lnTo>
                  <a:lnTo>
                    <a:pt x="1416" y="1673"/>
                  </a:lnTo>
                  <a:lnTo>
                    <a:pt x="1414" y="1674"/>
                  </a:lnTo>
                  <a:close/>
                  <a:moveTo>
                    <a:pt x="847" y="1711"/>
                  </a:moveTo>
                  <a:lnTo>
                    <a:pt x="849" y="1712"/>
                  </a:lnTo>
                  <a:lnTo>
                    <a:pt x="852" y="1711"/>
                  </a:lnTo>
                  <a:lnTo>
                    <a:pt x="858" y="1708"/>
                  </a:lnTo>
                  <a:lnTo>
                    <a:pt x="865" y="1704"/>
                  </a:lnTo>
                  <a:lnTo>
                    <a:pt x="873" y="1703"/>
                  </a:lnTo>
                  <a:lnTo>
                    <a:pt x="876" y="1705"/>
                  </a:lnTo>
                  <a:lnTo>
                    <a:pt x="877" y="1704"/>
                  </a:lnTo>
                  <a:lnTo>
                    <a:pt x="879" y="1700"/>
                  </a:lnTo>
                  <a:lnTo>
                    <a:pt x="880" y="1697"/>
                  </a:lnTo>
                  <a:lnTo>
                    <a:pt x="879" y="1693"/>
                  </a:lnTo>
                  <a:lnTo>
                    <a:pt x="880" y="1686"/>
                  </a:lnTo>
                  <a:lnTo>
                    <a:pt x="881" y="1682"/>
                  </a:lnTo>
                  <a:lnTo>
                    <a:pt x="886" y="1673"/>
                  </a:lnTo>
                  <a:lnTo>
                    <a:pt x="888" y="1669"/>
                  </a:lnTo>
                  <a:lnTo>
                    <a:pt x="893" y="1668"/>
                  </a:lnTo>
                  <a:lnTo>
                    <a:pt x="903" y="1668"/>
                  </a:lnTo>
                  <a:lnTo>
                    <a:pt x="913" y="1674"/>
                  </a:lnTo>
                  <a:lnTo>
                    <a:pt x="926" y="1679"/>
                  </a:lnTo>
                  <a:lnTo>
                    <a:pt x="945" y="1692"/>
                  </a:lnTo>
                  <a:lnTo>
                    <a:pt x="951" y="1698"/>
                  </a:lnTo>
                  <a:lnTo>
                    <a:pt x="951" y="1703"/>
                  </a:lnTo>
                  <a:lnTo>
                    <a:pt x="948" y="1713"/>
                  </a:lnTo>
                  <a:lnTo>
                    <a:pt x="940" y="1728"/>
                  </a:lnTo>
                  <a:lnTo>
                    <a:pt x="933" y="1733"/>
                  </a:lnTo>
                  <a:lnTo>
                    <a:pt x="931" y="1736"/>
                  </a:lnTo>
                  <a:lnTo>
                    <a:pt x="935" y="1738"/>
                  </a:lnTo>
                  <a:lnTo>
                    <a:pt x="938" y="1742"/>
                  </a:lnTo>
                  <a:lnTo>
                    <a:pt x="942" y="1737"/>
                  </a:lnTo>
                  <a:lnTo>
                    <a:pt x="945" y="1731"/>
                  </a:lnTo>
                  <a:lnTo>
                    <a:pt x="950" y="1726"/>
                  </a:lnTo>
                  <a:lnTo>
                    <a:pt x="951" y="1725"/>
                  </a:lnTo>
                  <a:lnTo>
                    <a:pt x="951" y="1726"/>
                  </a:lnTo>
                  <a:lnTo>
                    <a:pt x="950" y="1729"/>
                  </a:lnTo>
                  <a:lnTo>
                    <a:pt x="950" y="1731"/>
                  </a:lnTo>
                  <a:lnTo>
                    <a:pt x="950" y="1734"/>
                  </a:lnTo>
                  <a:lnTo>
                    <a:pt x="951" y="1735"/>
                  </a:lnTo>
                  <a:lnTo>
                    <a:pt x="953" y="1736"/>
                  </a:lnTo>
                  <a:lnTo>
                    <a:pt x="955" y="1735"/>
                  </a:lnTo>
                  <a:lnTo>
                    <a:pt x="961" y="1728"/>
                  </a:lnTo>
                  <a:lnTo>
                    <a:pt x="966" y="1717"/>
                  </a:lnTo>
                  <a:lnTo>
                    <a:pt x="975" y="1710"/>
                  </a:lnTo>
                  <a:lnTo>
                    <a:pt x="977" y="1707"/>
                  </a:lnTo>
                  <a:lnTo>
                    <a:pt x="984" y="1704"/>
                  </a:lnTo>
                  <a:lnTo>
                    <a:pt x="984" y="1701"/>
                  </a:lnTo>
                  <a:lnTo>
                    <a:pt x="985" y="1693"/>
                  </a:lnTo>
                  <a:lnTo>
                    <a:pt x="983" y="1690"/>
                  </a:lnTo>
                  <a:lnTo>
                    <a:pt x="973" y="1682"/>
                  </a:lnTo>
                  <a:lnTo>
                    <a:pt x="969" y="1673"/>
                  </a:lnTo>
                  <a:lnTo>
                    <a:pt x="970" y="1666"/>
                  </a:lnTo>
                  <a:lnTo>
                    <a:pt x="975" y="1667"/>
                  </a:lnTo>
                  <a:lnTo>
                    <a:pt x="988" y="1668"/>
                  </a:lnTo>
                  <a:lnTo>
                    <a:pt x="991" y="1669"/>
                  </a:lnTo>
                  <a:lnTo>
                    <a:pt x="1003" y="1680"/>
                  </a:lnTo>
                  <a:lnTo>
                    <a:pt x="1008" y="1688"/>
                  </a:lnTo>
                  <a:lnTo>
                    <a:pt x="1012" y="1692"/>
                  </a:lnTo>
                  <a:lnTo>
                    <a:pt x="1019" y="1696"/>
                  </a:lnTo>
                  <a:lnTo>
                    <a:pt x="1022" y="1701"/>
                  </a:lnTo>
                  <a:lnTo>
                    <a:pt x="1024" y="1703"/>
                  </a:lnTo>
                  <a:lnTo>
                    <a:pt x="1024" y="1704"/>
                  </a:lnTo>
                  <a:lnTo>
                    <a:pt x="1024" y="1706"/>
                  </a:lnTo>
                  <a:lnTo>
                    <a:pt x="1024" y="1710"/>
                  </a:lnTo>
                  <a:lnTo>
                    <a:pt x="1025" y="1712"/>
                  </a:lnTo>
                  <a:lnTo>
                    <a:pt x="1030" y="1714"/>
                  </a:lnTo>
                  <a:lnTo>
                    <a:pt x="1031" y="1715"/>
                  </a:lnTo>
                  <a:lnTo>
                    <a:pt x="1033" y="1721"/>
                  </a:lnTo>
                  <a:lnTo>
                    <a:pt x="1035" y="1730"/>
                  </a:lnTo>
                  <a:lnTo>
                    <a:pt x="1037" y="1740"/>
                  </a:lnTo>
                  <a:lnTo>
                    <a:pt x="1040" y="1759"/>
                  </a:lnTo>
                  <a:lnTo>
                    <a:pt x="1046" y="1783"/>
                  </a:lnTo>
                  <a:lnTo>
                    <a:pt x="1049" y="1799"/>
                  </a:lnTo>
                  <a:lnTo>
                    <a:pt x="1049" y="1802"/>
                  </a:lnTo>
                  <a:lnTo>
                    <a:pt x="1051" y="1803"/>
                  </a:lnTo>
                  <a:lnTo>
                    <a:pt x="1055" y="1806"/>
                  </a:lnTo>
                  <a:lnTo>
                    <a:pt x="1058" y="1810"/>
                  </a:lnTo>
                  <a:lnTo>
                    <a:pt x="1061" y="1811"/>
                  </a:lnTo>
                  <a:lnTo>
                    <a:pt x="1062" y="1811"/>
                  </a:lnTo>
                  <a:lnTo>
                    <a:pt x="1063" y="1808"/>
                  </a:lnTo>
                  <a:lnTo>
                    <a:pt x="1065" y="1802"/>
                  </a:lnTo>
                  <a:lnTo>
                    <a:pt x="1076" y="1792"/>
                  </a:lnTo>
                  <a:lnTo>
                    <a:pt x="1077" y="1790"/>
                  </a:lnTo>
                  <a:lnTo>
                    <a:pt x="1076" y="1788"/>
                  </a:lnTo>
                  <a:lnTo>
                    <a:pt x="1075" y="1786"/>
                  </a:lnTo>
                  <a:lnTo>
                    <a:pt x="1075" y="1785"/>
                  </a:lnTo>
                  <a:lnTo>
                    <a:pt x="1077" y="1784"/>
                  </a:lnTo>
                  <a:lnTo>
                    <a:pt x="1070" y="1771"/>
                  </a:lnTo>
                  <a:lnTo>
                    <a:pt x="1065" y="1758"/>
                  </a:lnTo>
                  <a:lnTo>
                    <a:pt x="1061" y="1742"/>
                  </a:lnTo>
                  <a:lnTo>
                    <a:pt x="1061" y="1737"/>
                  </a:lnTo>
                  <a:lnTo>
                    <a:pt x="1061" y="1727"/>
                  </a:lnTo>
                  <a:lnTo>
                    <a:pt x="1060" y="1724"/>
                  </a:lnTo>
                  <a:lnTo>
                    <a:pt x="1058" y="1721"/>
                  </a:lnTo>
                  <a:lnTo>
                    <a:pt x="1057" y="1719"/>
                  </a:lnTo>
                  <a:lnTo>
                    <a:pt x="1058" y="1715"/>
                  </a:lnTo>
                  <a:lnTo>
                    <a:pt x="1057" y="1712"/>
                  </a:lnTo>
                  <a:lnTo>
                    <a:pt x="1055" y="1704"/>
                  </a:lnTo>
                  <a:lnTo>
                    <a:pt x="1047" y="1656"/>
                  </a:lnTo>
                  <a:lnTo>
                    <a:pt x="1047" y="1651"/>
                  </a:lnTo>
                  <a:lnTo>
                    <a:pt x="1049" y="1647"/>
                  </a:lnTo>
                  <a:lnTo>
                    <a:pt x="1051" y="1645"/>
                  </a:lnTo>
                  <a:lnTo>
                    <a:pt x="1056" y="1645"/>
                  </a:lnTo>
                  <a:lnTo>
                    <a:pt x="1057" y="1643"/>
                  </a:lnTo>
                  <a:lnTo>
                    <a:pt x="1055" y="1641"/>
                  </a:lnTo>
                  <a:lnTo>
                    <a:pt x="1053" y="1636"/>
                  </a:lnTo>
                  <a:lnTo>
                    <a:pt x="1052" y="1633"/>
                  </a:lnTo>
                  <a:lnTo>
                    <a:pt x="1054" y="1629"/>
                  </a:lnTo>
                  <a:lnTo>
                    <a:pt x="1064" y="1630"/>
                  </a:lnTo>
                  <a:lnTo>
                    <a:pt x="1071" y="1635"/>
                  </a:lnTo>
                  <a:lnTo>
                    <a:pt x="1083" y="1646"/>
                  </a:lnTo>
                  <a:lnTo>
                    <a:pt x="1085" y="1645"/>
                  </a:lnTo>
                  <a:lnTo>
                    <a:pt x="1086" y="1640"/>
                  </a:lnTo>
                  <a:lnTo>
                    <a:pt x="1088" y="1636"/>
                  </a:lnTo>
                  <a:lnTo>
                    <a:pt x="1093" y="1638"/>
                  </a:lnTo>
                  <a:lnTo>
                    <a:pt x="1104" y="1646"/>
                  </a:lnTo>
                  <a:lnTo>
                    <a:pt x="1117" y="1659"/>
                  </a:lnTo>
                  <a:lnTo>
                    <a:pt x="1125" y="1666"/>
                  </a:lnTo>
                  <a:lnTo>
                    <a:pt x="1131" y="1675"/>
                  </a:lnTo>
                  <a:lnTo>
                    <a:pt x="1135" y="1684"/>
                  </a:lnTo>
                  <a:lnTo>
                    <a:pt x="1138" y="1690"/>
                  </a:lnTo>
                  <a:lnTo>
                    <a:pt x="1138" y="1693"/>
                  </a:lnTo>
                  <a:lnTo>
                    <a:pt x="1137" y="1695"/>
                  </a:lnTo>
                  <a:lnTo>
                    <a:pt x="1138" y="1698"/>
                  </a:lnTo>
                  <a:lnTo>
                    <a:pt x="1140" y="1703"/>
                  </a:lnTo>
                  <a:lnTo>
                    <a:pt x="1141" y="1706"/>
                  </a:lnTo>
                  <a:lnTo>
                    <a:pt x="1142" y="1714"/>
                  </a:lnTo>
                  <a:lnTo>
                    <a:pt x="1144" y="1725"/>
                  </a:lnTo>
                  <a:lnTo>
                    <a:pt x="1144" y="1730"/>
                  </a:lnTo>
                  <a:lnTo>
                    <a:pt x="1155" y="1775"/>
                  </a:lnTo>
                  <a:lnTo>
                    <a:pt x="1157" y="1783"/>
                  </a:lnTo>
                  <a:lnTo>
                    <a:pt x="1159" y="1787"/>
                  </a:lnTo>
                  <a:lnTo>
                    <a:pt x="1167" y="1804"/>
                  </a:lnTo>
                  <a:lnTo>
                    <a:pt x="1171" y="1816"/>
                  </a:lnTo>
                  <a:lnTo>
                    <a:pt x="1171" y="1825"/>
                  </a:lnTo>
                  <a:lnTo>
                    <a:pt x="1172" y="1827"/>
                  </a:lnTo>
                  <a:lnTo>
                    <a:pt x="1172" y="1831"/>
                  </a:lnTo>
                  <a:lnTo>
                    <a:pt x="1172" y="1836"/>
                  </a:lnTo>
                  <a:lnTo>
                    <a:pt x="1171" y="1841"/>
                  </a:lnTo>
                  <a:lnTo>
                    <a:pt x="1169" y="1845"/>
                  </a:lnTo>
                  <a:lnTo>
                    <a:pt x="1167" y="1849"/>
                  </a:lnTo>
                  <a:lnTo>
                    <a:pt x="1165" y="1861"/>
                  </a:lnTo>
                  <a:lnTo>
                    <a:pt x="1165" y="1864"/>
                  </a:lnTo>
                  <a:lnTo>
                    <a:pt x="1167" y="1868"/>
                  </a:lnTo>
                  <a:lnTo>
                    <a:pt x="1178" y="1881"/>
                  </a:lnTo>
                  <a:lnTo>
                    <a:pt x="1185" y="1897"/>
                  </a:lnTo>
                  <a:lnTo>
                    <a:pt x="1187" y="1900"/>
                  </a:lnTo>
                  <a:lnTo>
                    <a:pt x="1197" y="1910"/>
                  </a:lnTo>
                  <a:lnTo>
                    <a:pt x="1206" y="1915"/>
                  </a:lnTo>
                  <a:lnTo>
                    <a:pt x="1209" y="1918"/>
                  </a:lnTo>
                  <a:lnTo>
                    <a:pt x="1212" y="1921"/>
                  </a:lnTo>
                  <a:lnTo>
                    <a:pt x="1213" y="1921"/>
                  </a:lnTo>
                  <a:lnTo>
                    <a:pt x="1214" y="1921"/>
                  </a:lnTo>
                  <a:lnTo>
                    <a:pt x="1215" y="1920"/>
                  </a:lnTo>
                  <a:lnTo>
                    <a:pt x="1215" y="1918"/>
                  </a:lnTo>
                  <a:lnTo>
                    <a:pt x="1213" y="1911"/>
                  </a:lnTo>
                  <a:lnTo>
                    <a:pt x="1212" y="1908"/>
                  </a:lnTo>
                  <a:lnTo>
                    <a:pt x="1213" y="1908"/>
                  </a:lnTo>
                  <a:lnTo>
                    <a:pt x="1223" y="1920"/>
                  </a:lnTo>
                  <a:lnTo>
                    <a:pt x="1229" y="1926"/>
                  </a:lnTo>
                  <a:lnTo>
                    <a:pt x="1235" y="1931"/>
                  </a:lnTo>
                  <a:lnTo>
                    <a:pt x="1248" y="1943"/>
                  </a:lnTo>
                  <a:lnTo>
                    <a:pt x="1249" y="1944"/>
                  </a:lnTo>
                  <a:lnTo>
                    <a:pt x="1255" y="1943"/>
                  </a:lnTo>
                  <a:lnTo>
                    <a:pt x="1257" y="1944"/>
                  </a:lnTo>
                  <a:lnTo>
                    <a:pt x="1259" y="1945"/>
                  </a:lnTo>
                  <a:lnTo>
                    <a:pt x="1259" y="1947"/>
                  </a:lnTo>
                  <a:lnTo>
                    <a:pt x="1259" y="1954"/>
                  </a:lnTo>
                  <a:lnTo>
                    <a:pt x="1261" y="1957"/>
                  </a:lnTo>
                  <a:lnTo>
                    <a:pt x="1271" y="1956"/>
                  </a:lnTo>
                  <a:lnTo>
                    <a:pt x="1274" y="1956"/>
                  </a:lnTo>
                  <a:lnTo>
                    <a:pt x="1276" y="1957"/>
                  </a:lnTo>
                  <a:lnTo>
                    <a:pt x="1277" y="1960"/>
                  </a:lnTo>
                  <a:lnTo>
                    <a:pt x="1280" y="1967"/>
                  </a:lnTo>
                  <a:lnTo>
                    <a:pt x="1282" y="1982"/>
                  </a:lnTo>
                  <a:lnTo>
                    <a:pt x="1282" y="1988"/>
                  </a:lnTo>
                  <a:lnTo>
                    <a:pt x="1281" y="1996"/>
                  </a:lnTo>
                  <a:lnTo>
                    <a:pt x="1280" y="1999"/>
                  </a:lnTo>
                  <a:lnTo>
                    <a:pt x="1277" y="2000"/>
                  </a:lnTo>
                  <a:lnTo>
                    <a:pt x="1272" y="2000"/>
                  </a:lnTo>
                  <a:lnTo>
                    <a:pt x="1268" y="1997"/>
                  </a:lnTo>
                  <a:lnTo>
                    <a:pt x="1266" y="1993"/>
                  </a:lnTo>
                  <a:lnTo>
                    <a:pt x="1265" y="1985"/>
                  </a:lnTo>
                  <a:lnTo>
                    <a:pt x="1263" y="1984"/>
                  </a:lnTo>
                  <a:lnTo>
                    <a:pt x="1263" y="1985"/>
                  </a:lnTo>
                  <a:lnTo>
                    <a:pt x="1261" y="1992"/>
                  </a:lnTo>
                  <a:lnTo>
                    <a:pt x="1260" y="1996"/>
                  </a:lnTo>
                  <a:lnTo>
                    <a:pt x="1259" y="1998"/>
                  </a:lnTo>
                  <a:lnTo>
                    <a:pt x="1255" y="1997"/>
                  </a:lnTo>
                  <a:lnTo>
                    <a:pt x="1252" y="1994"/>
                  </a:lnTo>
                  <a:lnTo>
                    <a:pt x="1244" y="1986"/>
                  </a:lnTo>
                  <a:lnTo>
                    <a:pt x="1241" y="1984"/>
                  </a:lnTo>
                  <a:lnTo>
                    <a:pt x="1239" y="1984"/>
                  </a:lnTo>
                  <a:lnTo>
                    <a:pt x="1236" y="1987"/>
                  </a:lnTo>
                  <a:lnTo>
                    <a:pt x="1230" y="1992"/>
                  </a:lnTo>
                  <a:lnTo>
                    <a:pt x="1228" y="1996"/>
                  </a:lnTo>
                  <a:lnTo>
                    <a:pt x="1229" y="1999"/>
                  </a:lnTo>
                  <a:lnTo>
                    <a:pt x="1230" y="2001"/>
                  </a:lnTo>
                  <a:lnTo>
                    <a:pt x="1230" y="2005"/>
                  </a:lnTo>
                  <a:lnTo>
                    <a:pt x="1230" y="2008"/>
                  </a:lnTo>
                  <a:lnTo>
                    <a:pt x="1229" y="2009"/>
                  </a:lnTo>
                  <a:lnTo>
                    <a:pt x="1227" y="2012"/>
                  </a:lnTo>
                  <a:lnTo>
                    <a:pt x="1223" y="2012"/>
                  </a:lnTo>
                  <a:lnTo>
                    <a:pt x="1218" y="2010"/>
                  </a:lnTo>
                  <a:lnTo>
                    <a:pt x="1213" y="2007"/>
                  </a:lnTo>
                  <a:lnTo>
                    <a:pt x="1205" y="2000"/>
                  </a:lnTo>
                  <a:lnTo>
                    <a:pt x="1203" y="1999"/>
                  </a:lnTo>
                  <a:lnTo>
                    <a:pt x="1201" y="2000"/>
                  </a:lnTo>
                  <a:lnTo>
                    <a:pt x="1200" y="2003"/>
                  </a:lnTo>
                  <a:lnTo>
                    <a:pt x="1202" y="2006"/>
                  </a:lnTo>
                  <a:lnTo>
                    <a:pt x="1206" y="2009"/>
                  </a:lnTo>
                  <a:lnTo>
                    <a:pt x="1211" y="2016"/>
                  </a:lnTo>
                  <a:lnTo>
                    <a:pt x="1212" y="2018"/>
                  </a:lnTo>
                  <a:lnTo>
                    <a:pt x="1213" y="2018"/>
                  </a:lnTo>
                  <a:lnTo>
                    <a:pt x="1213" y="2019"/>
                  </a:lnTo>
                  <a:lnTo>
                    <a:pt x="1214" y="2022"/>
                  </a:lnTo>
                  <a:lnTo>
                    <a:pt x="1214" y="2028"/>
                  </a:lnTo>
                  <a:lnTo>
                    <a:pt x="1211" y="2040"/>
                  </a:lnTo>
                  <a:lnTo>
                    <a:pt x="1211" y="2043"/>
                  </a:lnTo>
                  <a:lnTo>
                    <a:pt x="1212" y="2042"/>
                  </a:lnTo>
                  <a:lnTo>
                    <a:pt x="1219" y="2030"/>
                  </a:lnTo>
                  <a:lnTo>
                    <a:pt x="1222" y="2027"/>
                  </a:lnTo>
                  <a:lnTo>
                    <a:pt x="1230" y="2022"/>
                  </a:lnTo>
                  <a:lnTo>
                    <a:pt x="1233" y="2018"/>
                  </a:lnTo>
                  <a:lnTo>
                    <a:pt x="1242" y="2017"/>
                  </a:lnTo>
                  <a:lnTo>
                    <a:pt x="1246" y="2019"/>
                  </a:lnTo>
                  <a:lnTo>
                    <a:pt x="1248" y="2023"/>
                  </a:lnTo>
                  <a:lnTo>
                    <a:pt x="1248" y="2024"/>
                  </a:lnTo>
                  <a:lnTo>
                    <a:pt x="1246" y="2029"/>
                  </a:lnTo>
                  <a:lnTo>
                    <a:pt x="1245" y="2031"/>
                  </a:lnTo>
                  <a:lnTo>
                    <a:pt x="1245" y="2033"/>
                  </a:lnTo>
                  <a:lnTo>
                    <a:pt x="1245" y="2036"/>
                  </a:lnTo>
                  <a:lnTo>
                    <a:pt x="1246" y="2038"/>
                  </a:lnTo>
                  <a:lnTo>
                    <a:pt x="1248" y="2040"/>
                  </a:lnTo>
                  <a:lnTo>
                    <a:pt x="1250" y="2039"/>
                  </a:lnTo>
                  <a:lnTo>
                    <a:pt x="1251" y="2040"/>
                  </a:lnTo>
                  <a:lnTo>
                    <a:pt x="1253" y="2041"/>
                  </a:lnTo>
                  <a:lnTo>
                    <a:pt x="1254" y="2044"/>
                  </a:lnTo>
                  <a:lnTo>
                    <a:pt x="1254" y="2049"/>
                  </a:lnTo>
                  <a:lnTo>
                    <a:pt x="1252" y="2059"/>
                  </a:lnTo>
                  <a:lnTo>
                    <a:pt x="1248" y="2062"/>
                  </a:lnTo>
                  <a:lnTo>
                    <a:pt x="1236" y="2068"/>
                  </a:lnTo>
                  <a:lnTo>
                    <a:pt x="1232" y="2071"/>
                  </a:lnTo>
                  <a:lnTo>
                    <a:pt x="1224" y="2073"/>
                  </a:lnTo>
                  <a:lnTo>
                    <a:pt x="1220" y="2076"/>
                  </a:lnTo>
                  <a:lnTo>
                    <a:pt x="1219" y="2077"/>
                  </a:lnTo>
                  <a:lnTo>
                    <a:pt x="1210" y="2076"/>
                  </a:lnTo>
                  <a:lnTo>
                    <a:pt x="1200" y="2078"/>
                  </a:lnTo>
                  <a:lnTo>
                    <a:pt x="1189" y="2075"/>
                  </a:lnTo>
                  <a:lnTo>
                    <a:pt x="1181" y="2073"/>
                  </a:lnTo>
                  <a:lnTo>
                    <a:pt x="1172" y="2068"/>
                  </a:lnTo>
                  <a:lnTo>
                    <a:pt x="1169" y="2069"/>
                  </a:lnTo>
                  <a:lnTo>
                    <a:pt x="1165" y="2072"/>
                  </a:lnTo>
                  <a:lnTo>
                    <a:pt x="1148" y="2068"/>
                  </a:lnTo>
                  <a:lnTo>
                    <a:pt x="1146" y="2065"/>
                  </a:lnTo>
                  <a:lnTo>
                    <a:pt x="1146" y="2063"/>
                  </a:lnTo>
                  <a:lnTo>
                    <a:pt x="1150" y="2056"/>
                  </a:lnTo>
                  <a:lnTo>
                    <a:pt x="1151" y="2055"/>
                  </a:lnTo>
                  <a:lnTo>
                    <a:pt x="1150" y="2054"/>
                  </a:lnTo>
                  <a:lnTo>
                    <a:pt x="1143" y="2052"/>
                  </a:lnTo>
                  <a:lnTo>
                    <a:pt x="1134" y="2049"/>
                  </a:lnTo>
                  <a:lnTo>
                    <a:pt x="1125" y="2047"/>
                  </a:lnTo>
                  <a:lnTo>
                    <a:pt x="1119" y="2047"/>
                  </a:lnTo>
                  <a:lnTo>
                    <a:pt x="1115" y="2046"/>
                  </a:lnTo>
                  <a:lnTo>
                    <a:pt x="1110" y="2044"/>
                  </a:lnTo>
                  <a:lnTo>
                    <a:pt x="1108" y="2041"/>
                  </a:lnTo>
                  <a:lnTo>
                    <a:pt x="1108" y="2038"/>
                  </a:lnTo>
                  <a:lnTo>
                    <a:pt x="1108" y="2036"/>
                  </a:lnTo>
                  <a:lnTo>
                    <a:pt x="1108" y="2030"/>
                  </a:lnTo>
                  <a:lnTo>
                    <a:pt x="1107" y="2027"/>
                  </a:lnTo>
                  <a:lnTo>
                    <a:pt x="1106" y="2024"/>
                  </a:lnTo>
                  <a:lnTo>
                    <a:pt x="1102" y="2021"/>
                  </a:lnTo>
                  <a:lnTo>
                    <a:pt x="1098" y="2021"/>
                  </a:lnTo>
                  <a:lnTo>
                    <a:pt x="1094" y="2024"/>
                  </a:lnTo>
                  <a:lnTo>
                    <a:pt x="1092" y="2030"/>
                  </a:lnTo>
                  <a:lnTo>
                    <a:pt x="1086" y="2045"/>
                  </a:lnTo>
                  <a:lnTo>
                    <a:pt x="1083" y="2047"/>
                  </a:lnTo>
                  <a:lnTo>
                    <a:pt x="1076" y="2058"/>
                  </a:lnTo>
                  <a:lnTo>
                    <a:pt x="1073" y="2061"/>
                  </a:lnTo>
                  <a:lnTo>
                    <a:pt x="1060" y="2065"/>
                  </a:lnTo>
                  <a:lnTo>
                    <a:pt x="1044" y="2067"/>
                  </a:lnTo>
                  <a:lnTo>
                    <a:pt x="1038" y="2070"/>
                  </a:lnTo>
                  <a:lnTo>
                    <a:pt x="1031" y="2076"/>
                  </a:lnTo>
                  <a:lnTo>
                    <a:pt x="1025" y="2082"/>
                  </a:lnTo>
                  <a:lnTo>
                    <a:pt x="1008" y="2090"/>
                  </a:lnTo>
                  <a:lnTo>
                    <a:pt x="992" y="2093"/>
                  </a:lnTo>
                  <a:lnTo>
                    <a:pt x="977" y="2095"/>
                  </a:lnTo>
                  <a:lnTo>
                    <a:pt x="964" y="2098"/>
                  </a:lnTo>
                  <a:lnTo>
                    <a:pt x="961" y="2097"/>
                  </a:lnTo>
                  <a:lnTo>
                    <a:pt x="955" y="2097"/>
                  </a:lnTo>
                  <a:lnTo>
                    <a:pt x="950" y="2101"/>
                  </a:lnTo>
                  <a:lnTo>
                    <a:pt x="943" y="2102"/>
                  </a:lnTo>
                  <a:lnTo>
                    <a:pt x="918" y="2104"/>
                  </a:lnTo>
                  <a:lnTo>
                    <a:pt x="906" y="2106"/>
                  </a:lnTo>
                  <a:lnTo>
                    <a:pt x="899" y="2107"/>
                  </a:lnTo>
                  <a:lnTo>
                    <a:pt x="894" y="2107"/>
                  </a:lnTo>
                  <a:lnTo>
                    <a:pt x="892" y="2106"/>
                  </a:lnTo>
                  <a:lnTo>
                    <a:pt x="888" y="2102"/>
                  </a:lnTo>
                  <a:lnTo>
                    <a:pt x="885" y="2096"/>
                  </a:lnTo>
                  <a:lnTo>
                    <a:pt x="877" y="2082"/>
                  </a:lnTo>
                  <a:lnTo>
                    <a:pt x="876" y="2075"/>
                  </a:lnTo>
                  <a:lnTo>
                    <a:pt x="876" y="2065"/>
                  </a:lnTo>
                  <a:lnTo>
                    <a:pt x="876" y="2059"/>
                  </a:lnTo>
                  <a:lnTo>
                    <a:pt x="874" y="2044"/>
                  </a:lnTo>
                  <a:lnTo>
                    <a:pt x="873" y="2043"/>
                  </a:lnTo>
                  <a:lnTo>
                    <a:pt x="861" y="2038"/>
                  </a:lnTo>
                  <a:lnTo>
                    <a:pt x="853" y="2037"/>
                  </a:lnTo>
                  <a:lnTo>
                    <a:pt x="841" y="2036"/>
                  </a:lnTo>
                  <a:lnTo>
                    <a:pt x="826" y="2037"/>
                  </a:lnTo>
                  <a:lnTo>
                    <a:pt x="811" y="2035"/>
                  </a:lnTo>
                  <a:lnTo>
                    <a:pt x="804" y="2033"/>
                  </a:lnTo>
                  <a:lnTo>
                    <a:pt x="796" y="2030"/>
                  </a:lnTo>
                  <a:lnTo>
                    <a:pt x="783" y="2023"/>
                  </a:lnTo>
                  <a:lnTo>
                    <a:pt x="782" y="2022"/>
                  </a:lnTo>
                  <a:lnTo>
                    <a:pt x="782" y="2019"/>
                  </a:lnTo>
                  <a:lnTo>
                    <a:pt x="780" y="2014"/>
                  </a:lnTo>
                  <a:lnTo>
                    <a:pt x="777" y="2009"/>
                  </a:lnTo>
                  <a:lnTo>
                    <a:pt x="767" y="1996"/>
                  </a:lnTo>
                  <a:lnTo>
                    <a:pt x="764" y="1988"/>
                  </a:lnTo>
                  <a:lnTo>
                    <a:pt x="764" y="1986"/>
                  </a:lnTo>
                  <a:lnTo>
                    <a:pt x="762" y="1980"/>
                  </a:lnTo>
                  <a:lnTo>
                    <a:pt x="761" y="1970"/>
                  </a:lnTo>
                  <a:lnTo>
                    <a:pt x="761" y="1965"/>
                  </a:lnTo>
                  <a:lnTo>
                    <a:pt x="762" y="1961"/>
                  </a:lnTo>
                  <a:lnTo>
                    <a:pt x="763" y="1961"/>
                  </a:lnTo>
                  <a:lnTo>
                    <a:pt x="782" y="1953"/>
                  </a:lnTo>
                  <a:lnTo>
                    <a:pt x="814" y="1945"/>
                  </a:lnTo>
                  <a:lnTo>
                    <a:pt x="845" y="1940"/>
                  </a:lnTo>
                  <a:lnTo>
                    <a:pt x="858" y="1941"/>
                  </a:lnTo>
                  <a:lnTo>
                    <a:pt x="866" y="1944"/>
                  </a:lnTo>
                  <a:lnTo>
                    <a:pt x="874" y="1944"/>
                  </a:lnTo>
                  <a:lnTo>
                    <a:pt x="888" y="1945"/>
                  </a:lnTo>
                  <a:lnTo>
                    <a:pt x="907" y="1949"/>
                  </a:lnTo>
                  <a:lnTo>
                    <a:pt x="910" y="1949"/>
                  </a:lnTo>
                  <a:lnTo>
                    <a:pt x="919" y="1946"/>
                  </a:lnTo>
                  <a:lnTo>
                    <a:pt x="921" y="1944"/>
                  </a:lnTo>
                  <a:lnTo>
                    <a:pt x="934" y="1944"/>
                  </a:lnTo>
                  <a:lnTo>
                    <a:pt x="937" y="1943"/>
                  </a:lnTo>
                  <a:lnTo>
                    <a:pt x="939" y="1940"/>
                  </a:lnTo>
                  <a:lnTo>
                    <a:pt x="936" y="1937"/>
                  </a:lnTo>
                  <a:lnTo>
                    <a:pt x="924" y="1928"/>
                  </a:lnTo>
                  <a:lnTo>
                    <a:pt x="891" y="1911"/>
                  </a:lnTo>
                  <a:lnTo>
                    <a:pt x="882" y="1908"/>
                  </a:lnTo>
                  <a:lnTo>
                    <a:pt x="871" y="1904"/>
                  </a:lnTo>
                  <a:lnTo>
                    <a:pt x="865" y="1904"/>
                  </a:lnTo>
                  <a:lnTo>
                    <a:pt x="856" y="1905"/>
                  </a:lnTo>
                  <a:lnTo>
                    <a:pt x="853" y="1905"/>
                  </a:lnTo>
                  <a:lnTo>
                    <a:pt x="845" y="1909"/>
                  </a:lnTo>
                  <a:lnTo>
                    <a:pt x="836" y="1910"/>
                  </a:lnTo>
                  <a:lnTo>
                    <a:pt x="821" y="1913"/>
                  </a:lnTo>
                  <a:lnTo>
                    <a:pt x="800" y="1914"/>
                  </a:lnTo>
                  <a:lnTo>
                    <a:pt x="797" y="1914"/>
                  </a:lnTo>
                  <a:lnTo>
                    <a:pt x="792" y="1911"/>
                  </a:lnTo>
                  <a:lnTo>
                    <a:pt x="789" y="1910"/>
                  </a:lnTo>
                  <a:lnTo>
                    <a:pt x="767" y="1912"/>
                  </a:lnTo>
                  <a:lnTo>
                    <a:pt x="748" y="1910"/>
                  </a:lnTo>
                  <a:lnTo>
                    <a:pt x="727" y="1885"/>
                  </a:lnTo>
                  <a:lnTo>
                    <a:pt x="723" y="1877"/>
                  </a:lnTo>
                  <a:lnTo>
                    <a:pt x="724" y="1874"/>
                  </a:lnTo>
                  <a:lnTo>
                    <a:pt x="727" y="1871"/>
                  </a:lnTo>
                  <a:lnTo>
                    <a:pt x="737" y="1861"/>
                  </a:lnTo>
                  <a:lnTo>
                    <a:pt x="742" y="1858"/>
                  </a:lnTo>
                  <a:lnTo>
                    <a:pt x="758" y="1853"/>
                  </a:lnTo>
                  <a:lnTo>
                    <a:pt x="773" y="1847"/>
                  </a:lnTo>
                  <a:lnTo>
                    <a:pt x="786" y="1841"/>
                  </a:lnTo>
                  <a:lnTo>
                    <a:pt x="792" y="1838"/>
                  </a:lnTo>
                  <a:lnTo>
                    <a:pt x="798" y="1838"/>
                  </a:lnTo>
                  <a:lnTo>
                    <a:pt x="803" y="1836"/>
                  </a:lnTo>
                  <a:lnTo>
                    <a:pt x="802" y="1834"/>
                  </a:lnTo>
                  <a:lnTo>
                    <a:pt x="798" y="1832"/>
                  </a:lnTo>
                  <a:lnTo>
                    <a:pt x="798" y="1829"/>
                  </a:lnTo>
                  <a:lnTo>
                    <a:pt x="800" y="1827"/>
                  </a:lnTo>
                  <a:lnTo>
                    <a:pt x="808" y="1825"/>
                  </a:lnTo>
                  <a:lnTo>
                    <a:pt x="816" y="1828"/>
                  </a:lnTo>
                  <a:lnTo>
                    <a:pt x="821" y="1827"/>
                  </a:lnTo>
                  <a:lnTo>
                    <a:pt x="822" y="1825"/>
                  </a:lnTo>
                  <a:lnTo>
                    <a:pt x="821" y="1823"/>
                  </a:lnTo>
                  <a:lnTo>
                    <a:pt x="813" y="1819"/>
                  </a:lnTo>
                  <a:lnTo>
                    <a:pt x="775" y="1830"/>
                  </a:lnTo>
                  <a:lnTo>
                    <a:pt x="756" y="1831"/>
                  </a:lnTo>
                  <a:lnTo>
                    <a:pt x="744" y="1835"/>
                  </a:lnTo>
                  <a:lnTo>
                    <a:pt x="737" y="1835"/>
                  </a:lnTo>
                  <a:lnTo>
                    <a:pt x="730" y="1831"/>
                  </a:lnTo>
                  <a:lnTo>
                    <a:pt x="728" y="1829"/>
                  </a:lnTo>
                  <a:lnTo>
                    <a:pt x="728" y="1827"/>
                  </a:lnTo>
                  <a:lnTo>
                    <a:pt x="731" y="1822"/>
                  </a:lnTo>
                  <a:lnTo>
                    <a:pt x="739" y="1818"/>
                  </a:lnTo>
                  <a:lnTo>
                    <a:pt x="744" y="1808"/>
                  </a:lnTo>
                  <a:lnTo>
                    <a:pt x="739" y="1808"/>
                  </a:lnTo>
                  <a:lnTo>
                    <a:pt x="723" y="1810"/>
                  </a:lnTo>
                  <a:lnTo>
                    <a:pt x="717" y="1809"/>
                  </a:lnTo>
                  <a:lnTo>
                    <a:pt x="708" y="1805"/>
                  </a:lnTo>
                  <a:lnTo>
                    <a:pt x="705" y="1801"/>
                  </a:lnTo>
                  <a:lnTo>
                    <a:pt x="704" y="1797"/>
                  </a:lnTo>
                  <a:lnTo>
                    <a:pt x="704" y="1794"/>
                  </a:lnTo>
                  <a:lnTo>
                    <a:pt x="704" y="1782"/>
                  </a:lnTo>
                  <a:lnTo>
                    <a:pt x="705" y="1776"/>
                  </a:lnTo>
                  <a:lnTo>
                    <a:pt x="705" y="1775"/>
                  </a:lnTo>
                  <a:lnTo>
                    <a:pt x="717" y="1756"/>
                  </a:lnTo>
                  <a:lnTo>
                    <a:pt x="723" y="1752"/>
                  </a:lnTo>
                  <a:lnTo>
                    <a:pt x="729" y="1746"/>
                  </a:lnTo>
                  <a:lnTo>
                    <a:pt x="729" y="1743"/>
                  </a:lnTo>
                  <a:lnTo>
                    <a:pt x="727" y="1741"/>
                  </a:lnTo>
                  <a:lnTo>
                    <a:pt x="723" y="1734"/>
                  </a:lnTo>
                  <a:lnTo>
                    <a:pt x="721" y="1731"/>
                  </a:lnTo>
                  <a:lnTo>
                    <a:pt x="720" y="1728"/>
                  </a:lnTo>
                  <a:lnTo>
                    <a:pt x="721" y="1724"/>
                  </a:lnTo>
                  <a:lnTo>
                    <a:pt x="723" y="1717"/>
                  </a:lnTo>
                  <a:lnTo>
                    <a:pt x="731" y="1707"/>
                  </a:lnTo>
                  <a:lnTo>
                    <a:pt x="750" y="1685"/>
                  </a:lnTo>
                  <a:lnTo>
                    <a:pt x="760" y="1676"/>
                  </a:lnTo>
                  <a:lnTo>
                    <a:pt x="768" y="1671"/>
                  </a:lnTo>
                  <a:lnTo>
                    <a:pt x="781" y="1661"/>
                  </a:lnTo>
                  <a:lnTo>
                    <a:pt x="814" y="1643"/>
                  </a:lnTo>
                  <a:lnTo>
                    <a:pt x="843" y="1626"/>
                  </a:lnTo>
                  <a:lnTo>
                    <a:pt x="854" y="1630"/>
                  </a:lnTo>
                  <a:lnTo>
                    <a:pt x="857" y="1634"/>
                  </a:lnTo>
                  <a:lnTo>
                    <a:pt x="858" y="1637"/>
                  </a:lnTo>
                  <a:lnTo>
                    <a:pt x="859" y="1641"/>
                  </a:lnTo>
                  <a:lnTo>
                    <a:pt x="860" y="1647"/>
                  </a:lnTo>
                  <a:lnTo>
                    <a:pt x="862" y="1659"/>
                  </a:lnTo>
                  <a:lnTo>
                    <a:pt x="862" y="1665"/>
                  </a:lnTo>
                  <a:lnTo>
                    <a:pt x="862" y="1671"/>
                  </a:lnTo>
                  <a:lnTo>
                    <a:pt x="861" y="1677"/>
                  </a:lnTo>
                  <a:lnTo>
                    <a:pt x="860" y="1682"/>
                  </a:lnTo>
                  <a:lnTo>
                    <a:pt x="858" y="1688"/>
                  </a:lnTo>
                  <a:lnTo>
                    <a:pt x="854" y="1695"/>
                  </a:lnTo>
                  <a:lnTo>
                    <a:pt x="847" y="1708"/>
                  </a:lnTo>
                  <a:lnTo>
                    <a:pt x="847" y="1711"/>
                  </a:lnTo>
                  <a:close/>
                  <a:moveTo>
                    <a:pt x="1142" y="1676"/>
                  </a:moveTo>
                  <a:lnTo>
                    <a:pt x="1140" y="1676"/>
                  </a:lnTo>
                  <a:lnTo>
                    <a:pt x="1137" y="1674"/>
                  </a:lnTo>
                  <a:lnTo>
                    <a:pt x="1133" y="1668"/>
                  </a:lnTo>
                  <a:lnTo>
                    <a:pt x="1126" y="1657"/>
                  </a:lnTo>
                  <a:lnTo>
                    <a:pt x="1117" y="1645"/>
                  </a:lnTo>
                  <a:lnTo>
                    <a:pt x="1115" y="1638"/>
                  </a:lnTo>
                  <a:lnTo>
                    <a:pt x="1114" y="1633"/>
                  </a:lnTo>
                  <a:lnTo>
                    <a:pt x="1103" y="1621"/>
                  </a:lnTo>
                  <a:lnTo>
                    <a:pt x="1095" y="1616"/>
                  </a:lnTo>
                  <a:lnTo>
                    <a:pt x="1090" y="1614"/>
                  </a:lnTo>
                  <a:lnTo>
                    <a:pt x="1089" y="1610"/>
                  </a:lnTo>
                  <a:lnTo>
                    <a:pt x="1093" y="1600"/>
                  </a:lnTo>
                  <a:lnTo>
                    <a:pt x="1097" y="1593"/>
                  </a:lnTo>
                  <a:lnTo>
                    <a:pt x="1099" y="1589"/>
                  </a:lnTo>
                  <a:lnTo>
                    <a:pt x="1107" y="1587"/>
                  </a:lnTo>
                  <a:lnTo>
                    <a:pt x="1135" y="1582"/>
                  </a:lnTo>
                  <a:lnTo>
                    <a:pt x="1141" y="1582"/>
                  </a:lnTo>
                  <a:lnTo>
                    <a:pt x="1148" y="1584"/>
                  </a:lnTo>
                  <a:lnTo>
                    <a:pt x="1156" y="1595"/>
                  </a:lnTo>
                  <a:lnTo>
                    <a:pt x="1160" y="1596"/>
                  </a:lnTo>
                  <a:lnTo>
                    <a:pt x="1162" y="1599"/>
                  </a:lnTo>
                  <a:lnTo>
                    <a:pt x="1164" y="1603"/>
                  </a:lnTo>
                  <a:lnTo>
                    <a:pt x="1166" y="1607"/>
                  </a:lnTo>
                  <a:lnTo>
                    <a:pt x="1166" y="1615"/>
                  </a:lnTo>
                  <a:lnTo>
                    <a:pt x="1164" y="1628"/>
                  </a:lnTo>
                  <a:lnTo>
                    <a:pt x="1163" y="1633"/>
                  </a:lnTo>
                  <a:lnTo>
                    <a:pt x="1157" y="1649"/>
                  </a:lnTo>
                  <a:lnTo>
                    <a:pt x="1152" y="1657"/>
                  </a:lnTo>
                  <a:lnTo>
                    <a:pt x="1151" y="1663"/>
                  </a:lnTo>
                  <a:lnTo>
                    <a:pt x="1149" y="1667"/>
                  </a:lnTo>
                  <a:lnTo>
                    <a:pt x="1145" y="1673"/>
                  </a:lnTo>
                  <a:lnTo>
                    <a:pt x="1142" y="1676"/>
                  </a:lnTo>
                  <a:close/>
                  <a:moveTo>
                    <a:pt x="1966" y="1594"/>
                  </a:moveTo>
                  <a:lnTo>
                    <a:pt x="1971" y="1595"/>
                  </a:lnTo>
                  <a:lnTo>
                    <a:pt x="2005" y="1593"/>
                  </a:lnTo>
                  <a:lnTo>
                    <a:pt x="2012" y="1595"/>
                  </a:lnTo>
                  <a:lnTo>
                    <a:pt x="2034" y="1607"/>
                  </a:lnTo>
                  <a:lnTo>
                    <a:pt x="2040" y="1611"/>
                  </a:lnTo>
                  <a:lnTo>
                    <a:pt x="2042" y="1617"/>
                  </a:lnTo>
                  <a:lnTo>
                    <a:pt x="2045" y="1626"/>
                  </a:lnTo>
                  <a:lnTo>
                    <a:pt x="2046" y="1628"/>
                  </a:lnTo>
                  <a:lnTo>
                    <a:pt x="2054" y="1633"/>
                  </a:lnTo>
                  <a:lnTo>
                    <a:pt x="2057" y="1639"/>
                  </a:lnTo>
                  <a:lnTo>
                    <a:pt x="2058" y="1642"/>
                  </a:lnTo>
                  <a:lnTo>
                    <a:pt x="2060" y="1649"/>
                  </a:lnTo>
                  <a:lnTo>
                    <a:pt x="2064" y="1654"/>
                  </a:lnTo>
                  <a:lnTo>
                    <a:pt x="2068" y="1656"/>
                  </a:lnTo>
                  <a:lnTo>
                    <a:pt x="2069" y="1658"/>
                  </a:lnTo>
                  <a:lnTo>
                    <a:pt x="2069" y="1667"/>
                  </a:lnTo>
                  <a:lnTo>
                    <a:pt x="2070" y="1671"/>
                  </a:lnTo>
                  <a:lnTo>
                    <a:pt x="2074" y="1676"/>
                  </a:lnTo>
                  <a:lnTo>
                    <a:pt x="2075" y="1680"/>
                  </a:lnTo>
                  <a:lnTo>
                    <a:pt x="2072" y="1684"/>
                  </a:lnTo>
                  <a:lnTo>
                    <a:pt x="2066" y="1687"/>
                  </a:lnTo>
                  <a:lnTo>
                    <a:pt x="2046" y="1684"/>
                  </a:lnTo>
                  <a:lnTo>
                    <a:pt x="2020" y="1678"/>
                  </a:lnTo>
                  <a:lnTo>
                    <a:pt x="2005" y="1680"/>
                  </a:lnTo>
                  <a:lnTo>
                    <a:pt x="1996" y="1682"/>
                  </a:lnTo>
                  <a:lnTo>
                    <a:pt x="1978" y="1692"/>
                  </a:lnTo>
                  <a:lnTo>
                    <a:pt x="1972" y="1693"/>
                  </a:lnTo>
                  <a:lnTo>
                    <a:pt x="1967" y="1693"/>
                  </a:lnTo>
                  <a:lnTo>
                    <a:pt x="1956" y="1686"/>
                  </a:lnTo>
                  <a:lnTo>
                    <a:pt x="1953" y="1682"/>
                  </a:lnTo>
                  <a:lnTo>
                    <a:pt x="1951" y="1679"/>
                  </a:lnTo>
                  <a:lnTo>
                    <a:pt x="1949" y="1669"/>
                  </a:lnTo>
                  <a:lnTo>
                    <a:pt x="1947" y="1658"/>
                  </a:lnTo>
                  <a:lnTo>
                    <a:pt x="1946" y="1649"/>
                  </a:lnTo>
                  <a:lnTo>
                    <a:pt x="1945" y="1642"/>
                  </a:lnTo>
                  <a:lnTo>
                    <a:pt x="1941" y="1640"/>
                  </a:lnTo>
                  <a:lnTo>
                    <a:pt x="1931" y="1637"/>
                  </a:lnTo>
                  <a:lnTo>
                    <a:pt x="1927" y="1633"/>
                  </a:lnTo>
                  <a:lnTo>
                    <a:pt x="1926" y="1630"/>
                  </a:lnTo>
                  <a:lnTo>
                    <a:pt x="1925" y="1625"/>
                  </a:lnTo>
                  <a:lnTo>
                    <a:pt x="1925" y="1619"/>
                  </a:lnTo>
                  <a:lnTo>
                    <a:pt x="1925" y="1615"/>
                  </a:lnTo>
                  <a:lnTo>
                    <a:pt x="1926" y="1613"/>
                  </a:lnTo>
                  <a:lnTo>
                    <a:pt x="1927" y="1613"/>
                  </a:lnTo>
                  <a:lnTo>
                    <a:pt x="1924" y="1608"/>
                  </a:lnTo>
                  <a:lnTo>
                    <a:pt x="1923" y="1601"/>
                  </a:lnTo>
                  <a:lnTo>
                    <a:pt x="1923" y="1593"/>
                  </a:lnTo>
                  <a:lnTo>
                    <a:pt x="1923" y="1586"/>
                  </a:lnTo>
                  <a:lnTo>
                    <a:pt x="1925" y="1584"/>
                  </a:lnTo>
                  <a:lnTo>
                    <a:pt x="1926" y="1582"/>
                  </a:lnTo>
                  <a:lnTo>
                    <a:pt x="1931" y="1582"/>
                  </a:lnTo>
                  <a:lnTo>
                    <a:pt x="1937" y="1582"/>
                  </a:lnTo>
                  <a:lnTo>
                    <a:pt x="1947" y="1588"/>
                  </a:lnTo>
                  <a:lnTo>
                    <a:pt x="1954" y="1589"/>
                  </a:lnTo>
                  <a:lnTo>
                    <a:pt x="1966" y="1594"/>
                  </a:lnTo>
                  <a:close/>
                  <a:moveTo>
                    <a:pt x="1740" y="1873"/>
                  </a:moveTo>
                  <a:lnTo>
                    <a:pt x="1741" y="1875"/>
                  </a:lnTo>
                  <a:lnTo>
                    <a:pt x="1748" y="1873"/>
                  </a:lnTo>
                  <a:lnTo>
                    <a:pt x="1754" y="1869"/>
                  </a:lnTo>
                  <a:lnTo>
                    <a:pt x="1764" y="1862"/>
                  </a:lnTo>
                  <a:lnTo>
                    <a:pt x="1770" y="1859"/>
                  </a:lnTo>
                  <a:lnTo>
                    <a:pt x="1788" y="1859"/>
                  </a:lnTo>
                  <a:lnTo>
                    <a:pt x="1790" y="1860"/>
                  </a:lnTo>
                  <a:lnTo>
                    <a:pt x="1789" y="1865"/>
                  </a:lnTo>
                  <a:lnTo>
                    <a:pt x="1789" y="1866"/>
                  </a:lnTo>
                  <a:lnTo>
                    <a:pt x="1789" y="1868"/>
                  </a:lnTo>
                  <a:lnTo>
                    <a:pt x="1791" y="1871"/>
                  </a:lnTo>
                  <a:lnTo>
                    <a:pt x="1795" y="1874"/>
                  </a:lnTo>
                  <a:lnTo>
                    <a:pt x="1796" y="1871"/>
                  </a:lnTo>
                  <a:lnTo>
                    <a:pt x="1797" y="1865"/>
                  </a:lnTo>
                  <a:lnTo>
                    <a:pt x="1800" y="1838"/>
                  </a:lnTo>
                  <a:lnTo>
                    <a:pt x="1801" y="1830"/>
                  </a:lnTo>
                  <a:lnTo>
                    <a:pt x="1801" y="1823"/>
                  </a:lnTo>
                  <a:lnTo>
                    <a:pt x="1801" y="1816"/>
                  </a:lnTo>
                  <a:lnTo>
                    <a:pt x="1800" y="1811"/>
                  </a:lnTo>
                  <a:lnTo>
                    <a:pt x="1796" y="1808"/>
                  </a:lnTo>
                  <a:lnTo>
                    <a:pt x="1790" y="1808"/>
                  </a:lnTo>
                  <a:lnTo>
                    <a:pt x="1786" y="1808"/>
                  </a:lnTo>
                  <a:lnTo>
                    <a:pt x="1783" y="1806"/>
                  </a:lnTo>
                  <a:lnTo>
                    <a:pt x="1780" y="1804"/>
                  </a:lnTo>
                  <a:lnTo>
                    <a:pt x="1778" y="1801"/>
                  </a:lnTo>
                  <a:lnTo>
                    <a:pt x="1774" y="1792"/>
                  </a:lnTo>
                  <a:lnTo>
                    <a:pt x="1772" y="1787"/>
                  </a:lnTo>
                  <a:lnTo>
                    <a:pt x="1765" y="1778"/>
                  </a:lnTo>
                  <a:lnTo>
                    <a:pt x="1762" y="1775"/>
                  </a:lnTo>
                  <a:lnTo>
                    <a:pt x="1763" y="1771"/>
                  </a:lnTo>
                  <a:lnTo>
                    <a:pt x="1769" y="1767"/>
                  </a:lnTo>
                  <a:lnTo>
                    <a:pt x="1773" y="1762"/>
                  </a:lnTo>
                  <a:lnTo>
                    <a:pt x="1778" y="1751"/>
                  </a:lnTo>
                  <a:lnTo>
                    <a:pt x="1780" y="1749"/>
                  </a:lnTo>
                  <a:lnTo>
                    <a:pt x="1790" y="1750"/>
                  </a:lnTo>
                  <a:lnTo>
                    <a:pt x="1803" y="1760"/>
                  </a:lnTo>
                  <a:lnTo>
                    <a:pt x="1811" y="1768"/>
                  </a:lnTo>
                  <a:lnTo>
                    <a:pt x="1814" y="1769"/>
                  </a:lnTo>
                  <a:lnTo>
                    <a:pt x="1814" y="1767"/>
                  </a:lnTo>
                  <a:lnTo>
                    <a:pt x="1811" y="1764"/>
                  </a:lnTo>
                  <a:lnTo>
                    <a:pt x="1802" y="1753"/>
                  </a:lnTo>
                  <a:lnTo>
                    <a:pt x="1798" y="1747"/>
                  </a:lnTo>
                  <a:lnTo>
                    <a:pt x="1795" y="1741"/>
                  </a:lnTo>
                  <a:lnTo>
                    <a:pt x="1797" y="1739"/>
                  </a:lnTo>
                  <a:lnTo>
                    <a:pt x="1802" y="1737"/>
                  </a:lnTo>
                  <a:lnTo>
                    <a:pt x="1803" y="1734"/>
                  </a:lnTo>
                  <a:lnTo>
                    <a:pt x="1795" y="1731"/>
                  </a:lnTo>
                  <a:lnTo>
                    <a:pt x="1792" y="1731"/>
                  </a:lnTo>
                  <a:lnTo>
                    <a:pt x="1789" y="1733"/>
                  </a:lnTo>
                  <a:lnTo>
                    <a:pt x="1786" y="1733"/>
                  </a:lnTo>
                  <a:lnTo>
                    <a:pt x="1780" y="1729"/>
                  </a:lnTo>
                  <a:lnTo>
                    <a:pt x="1778" y="1727"/>
                  </a:lnTo>
                  <a:lnTo>
                    <a:pt x="1775" y="1720"/>
                  </a:lnTo>
                  <a:lnTo>
                    <a:pt x="1773" y="1714"/>
                  </a:lnTo>
                  <a:lnTo>
                    <a:pt x="1771" y="1710"/>
                  </a:lnTo>
                  <a:lnTo>
                    <a:pt x="1770" y="1707"/>
                  </a:lnTo>
                  <a:lnTo>
                    <a:pt x="1770" y="1697"/>
                  </a:lnTo>
                  <a:lnTo>
                    <a:pt x="1770" y="1692"/>
                  </a:lnTo>
                  <a:lnTo>
                    <a:pt x="1771" y="1687"/>
                  </a:lnTo>
                  <a:lnTo>
                    <a:pt x="1772" y="1682"/>
                  </a:lnTo>
                  <a:lnTo>
                    <a:pt x="1776" y="1675"/>
                  </a:lnTo>
                  <a:lnTo>
                    <a:pt x="1778" y="1673"/>
                  </a:lnTo>
                  <a:lnTo>
                    <a:pt x="1782" y="1672"/>
                  </a:lnTo>
                  <a:lnTo>
                    <a:pt x="1791" y="1676"/>
                  </a:lnTo>
                  <a:lnTo>
                    <a:pt x="1814" y="1689"/>
                  </a:lnTo>
                  <a:lnTo>
                    <a:pt x="1814" y="1685"/>
                  </a:lnTo>
                  <a:lnTo>
                    <a:pt x="1788" y="1667"/>
                  </a:lnTo>
                  <a:lnTo>
                    <a:pt x="1778" y="1662"/>
                  </a:lnTo>
                  <a:lnTo>
                    <a:pt x="1776" y="1656"/>
                  </a:lnTo>
                  <a:lnTo>
                    <a:pt x="1790" y="1630"/>
                  </a:lnTo>
                  <a:lnTo>
                    <a:pt x="1803" y="1624"/>
                  </a:lnTo>
                  <a:lnTo>
                    <a:pt x="1810" y="1616"/>
                  </a:lnTo>
                  <a:lnTo>
                    <a:pt x="1820" y="1616"/>
                  </a:lnTo>
                  <a:lnTo>
                    <a:pt x="1830" y="1621"/>
                  </a:lnTo>
                  <a:lnTo>
                    <a:pt x="1830" y="1619"/>
                  </a:lnTo>
                  <a:lnTo>
                    <a:pt x="1825" y="1611"/>
                  </a:lnTo>
                  <a:lnTo>
                    <a:pt x="1825" y="1608"/>
                  </a:lnTo>
                  <a:lnTo>
                    <a:pt x="1832" y="1603"/>
                  </a:lnTo>
                  <a:lnTo>
                    <a:pt x="1841" y="1597"/>
                  </a:lnTo>
                  <a:lnTo>
                    <a:pt x="1854" y="1592"/>
                  </a:lnTo>
                  <a:lnTo>
                    <a:pt x="1857" y="1589"/>
                  </a:lnTo>
                  <a:lnTo>
                    <a:pt x="1860" y="1587"/>
                  </a:lnTo>
                  <a:lnTo>
                    <a:pt x="1866" y="1586"/>
                  </a:lnTo>
                  <a:lnTo>
                    <a:pt x="1880" y="1584"/>
                  </a:lnTo>
                  <a:lnTo>
                    <a:pt x="1888" y="1586"/>
                  </a:lnTo>
                  <a:lnTo>
                    <a:pt x="1899" y="1589"/>
                  </a:lnTo>
                  <a:lnTo>
                    <a:pt x="1905" y="1596"/>
                  </a:lnTo>
                  <a:lnTo>
                    <a:pt x="1907" y="1600"/>
                  </a:lnTo>
                  <a:lnTo>
                    <a:pt x="1911" y="1614"/>
                  </a:lnTo>
                  <a:lnTo>
                    <a:pt x="1914" y="1632"/>
                  </a:lnTo>
                  <a:lnTo>
                    <a:pt x="1918" y="1640"/>
                  </a:lnTo>
                  <a:lnTo>
                    <a:pt x="1925" y="1645"/>
                  </a:lnTo>
                  <a:lnTo>
                    <a:pt x="1929" y="1649"/>
                  </a:lnTo>
                  <a:lnTo>
                    <a:pt x="1931" y="1654"/>
                  </a:lnTo>
                  <a:lnTo>
                    <a:pt x="1932" y="1660"/>
                  </a:lnTo>
                  <a:lnTo>
                    <a:pt x="1931" y="1667"/>
                  </a:lnTo>
                  <a:lnTo>
                    <a:pt x="1932" y="1675"/>
                  </a:lnTo>
                  <a:lnTo>
                    <a:pt x="1934" y="1682"/>
                  </a:lnTo>
                  <a:lnTo>
                    <a:pt x="1937" y="1687"/>
                  </a:lnTo>
                  <a:lnTo>
                    <a:pt x="1942" y="1692"/>
                  </a:lnTo>
                  <a:lnTo>
                    <a:pt x="1942" y="1695"/>
                  </a:lnTo>
                  <a:lnTo>
                    <a:pt x="1940" y="1698"/>
                  </a:lnTo>
                  <a:lnTo>
                    <a:pt x="1937" y="1702"/>
                  </a:lnTo>
                  <a:lnTo>
                    <a:pt x="1929" y="1715"/>
                  </a:lnTo>
                  <a:lnTo>
                    <a:pt x="1918" y="1729"/>
                  </a:lnTo>
                  <a:lnTo>
                    <a:pt x="1911" y="1741"/>
                  </a:lnTo>
                  <a:lnTo>
                    <a:pt x="1911" y="1744"/>
                  </a:lnTo>
                  <a:lnTo>
                    <a:pt x="1926" y="1725"/>
                  </a:lnTo>
                  <a:lnTo>
                    <a:pt x="1931" y="1726"/>
                  </a:lnTo>
                  <a:lnTo>
                    <a:pt x="1931" y="1729"/>
                  </a:lnTo>
                  <a:lnTo>
                    <a:pt x="1928" y="1738"/>
                  </a:lnTo>
                  <a:lnTo>
                    <a:pt x="1925" y="1746"/>
                  </a:lnTo>
                  <a:lnTo>
                    <a:pt x="1920" y="1751"/>
                  </a:lnTo>
                  <a:lnTo>
                    <a:pt x="1921" y="1753"/>
                  </a:lnTo>
                  <a:lnTo>
                    <a:pt x="1928" y="1762"/>
                  </a:lnTo>
                  <a:lnTo>
                    <a:pt x="1927" y="1764"/>
                  </a:lnTo>
                  <a:lnTo>
                    <a:pt x="1924" y="1763"/>
                  </a:lnTo>
                  <a:lnTo>
                    <a:pt x="1922" y="1764"/>
                  </a:lnTo>
                  <a:lnTo>
                    <a:pt x="1921" y="1766"/>
                  </a:lnTo>
                  <a:lnTo>
                    <a:pt x="1920" y="1768"/>
                  </a:lnTo>
                  <a:lnTo>
                    <a:pt x="1920" y="1772"/>
                  </a:lnTo>
                  <a:lnTo>
                    <a:pt x="1921" y="1777"/>
                  </a:lnTo>
                  <a:lnTo>
                    <a:pt x="1921" y="1780"/>
                  </a:lnTo>
                  <a:lnTo>
                    <a:pt x="1920" y="1782"/>
                  </a:lnTo>
                  <a:lnTo>
                    <a:pt x="1921" y="1783"/>
                  </a:lnTo>
                  <a:lnTo>
                    <a:pt x="1923" y="1783"/>
                  </a:lnTo>
                  <a:lnTo>
                    <a:pt x="1925" y="1781"/>
                  </a:lnTo>
                  <a:lnTo>
                    <a:pt x="1928" y="1775"/>
                  </a:lnTo>
                  <a:lnTo>
                    <a:pt x="1938" y="1758"/>
                  </a:lnTo>
                  <a:lnTo>
                    <a:pt x="1945" y="1751"/>
                  </a:lnTo>
                  <a:lnTo>
                    <a:pt x="1947" y="1751"/>
                  </a:lnTo>
                  <a:lnTo>
                    <a:pt x="1953" y="1755"/>
                  </a:lnTo>
                  <a:lnTo>
                    <a:pt x="1954" y="1755"/>
                  </a:lnTo>
                  <a:lnTo>
                    <a:pt x="1948" y="1742"/>
                  </a:lnTo>
                  <a:lnTo>
                    <a:pt x="1947" y="1739"/>
                  </a:lnTo>
                  <a:lnTo>
                    <a:pt x="1948" y="1734"/>
                  </a:lnTo>
                  <a:lnTo>
                    <a:pt x="1949" y="1732"/>
                  </a:lnTo>
                  <a:lnTo>
                    <a:pt x="1953" y="1728"/>
                  </a:lnTo>
                  <a:lnTo>
                    <a:pt x="1956" y="1726"/>
                  </a:lnTo>
                  <a:lnTo>
                    <a:pt x="1957" y="1728"/>
                  </a:lnTo>
                  <a:lnTo>
                    <a:pt x="1961" y="1734"/>
                  </a:lnTo>
                  <a:lnTo>
                    <a:pt x="1962" y="1739"/>
                  </a:lnTo>
                  <a:lnTo>
                    <a:pt x="1964" y="1741"/>
                  </a:lnTo>
                  <a:lnTo>
                    <a:pt x="1969" y="1738"/>
                  </a:lnTo>
                  <a:lnTo>
                    <a:pt x="1972" y="1732"/>
                  </a:lnTo>
                  <a:lnTo>
                    <a:pt x="1977" y="1736"/>
                  </a:lnTo>
                  <a:lnTo>
                    <a:pt x="1983" y="1745"/>
                  </a:lnTo>
                  <a:lnTo>
                    <a:pt x="1982" y="1754"/>
                  </a:lnTo>
                  <a:lnTo>
                    <a:pt x="1982" y="1762"/>
                  </a:lnTo>
                  <a:lnTo>
                    <a:pt x="1982" y="1769"/>
                  </a:lnTo>
                  <a:lnTo>
                    <a:pt x="1990" y="1780"/>
                  </a:lnTo>
                  <a:lnTo>
                    <a:pt x="1995" y="1786"/>
                  </a:lnTo>
                  <a:lnTo>
                    <a:pt x="1996" y="1786"/>
                  </a:lnTo>
                  <a:lnTo>
                    <a:pt x="1995" y="1784"/>
                  </a:lnTo>
                  <a:lnTo>
                    <a:pt x="1995" y="1780"/>
                  </a:lnTo>
                  <a:lnTo>
                    <a:pt x="1992" y="1776"/>
                  </a:lnTo>
                  <a:lnTo>
                    <a:pt x="1989" y="1770"/>
                  </a:lnTo>
                  <a:lnTo>
                    <a:pt x="1987" y="1763"/>
                  </a:lnTo>
                  <a:lnTo>
                    <a:pt x="1988" y="1745"/>
                  </a:lnTo>
                  <a:lnTo>
                    <a:pt x="1992" y="1737"/>
                  </a:lnTo>
                  <a:lnTo>
                    <a:pt x="1996" y="1739"/>
                  </a:lnTo>
                  <a:lnTo>
                    <a:pt x="2001" y="1744"/>
                  </a:lnTo>
                  <a:lnTo>
                    <a:pt x="2005" y="1745"/>
                  </a:lnTo>
                  <a:lnTo>
                    <a:pt x="2011" y="1744"/>
                  </a:lnTo>
                  <a:lnTo>
                    <a:pt x="2024" y="1755"/>
                  </a:lnTo>
                  <a:lnTo>
                    <a:pt x="2030" y="1755"/>
                  </a:lnTo>
                  <a:lnTo>
                    <a:pt x="2029" y="1750"/>
                  </a:lnTo>
                  <a:lnTo>
                    <a:pt x="2024" y="1748"/>
                  </a:lnTo>
                  <a:lnTo>
                    <a:pt x="2017" y="1743"/>
                  </a:lnTo>
                  <a:lnTo>
                    <a:pt x="2005" y="1736"/>
                  </a:lnTo>
                  <a:lnTo>
                    <a:pt x="2000" y="1728"/>
                  </a:lnTo>
                  <a:lnTo>
                    <a:pt x="1999" y="1724"/>
                  </a:lnTo>
                  <a:lnTo>
                    <a:pt x="1999" y="1720"/>
                  </a:lnTo>
                  <a:lnTo>
                    <a:pt x="2000" y="1717"/>
                  </a:lnTo>
                  <a:lnTo>
                    <a:pt x="2001" y="1713"/>
                  </a:lnTo>
                  <a:lnTo>
                    <a:pt x="2003" y="1710"/>
                  </a:lnTo>
                  <a:lnTo>
                    <a:pt x="2014" y="1701"/>
                  </a:lnTo>
                  <a:lnTo>
                    <a:pt x="2022" y="1697"/>
                  </a:lnTo>
                  <a:lnTo>
                    <a:pt x="2029" y="1695"/>
                  </a:lnTo>
                  <a:lnTo>
                    <a:pt x="2038" y="1696"/>
                  </a:lnTo>
                  <a:lnTo>
                    <a:pt x="2050" y="1697"/>
                  </a:lnTo>
                  <a:lnTo>
                    <a:pt x="2056" y="1700"/>
                  </a:lnTo>
                  <a:lnTo>
                    <a:pt x="2063" y="1707"/>
                  </a:lnTo>
                  <a:lnTo>
                    <a:pt x="2072" y="1713"/>
                  </a:lnTo>
                  <a:lnTo>
                    <a:pt x="2075" y="1714"/>
                  </a:lnTo>
                  <a:lnTo>
                    <a:pt x="2079" y="1714"/>
                  </a:lnTo>
                  <a:lnTo>
                    <a:pt x="2083" y="1713"/>
                  </a:lnTo>
                  <a:lnTo>
                    <a:pt x="2088" y="1713"/>
                  </a:lnTo>
                  <a:lnTo>
                    <a:pt x="2101" y="1723"/>
                  </a:lnTo>
                  <a:lnTo>
                    <a:pt x="2104" y="1728"/>
                  </a:lnTo>
                  <a:lnTo>
                    <a:pt x="2107" y="1734"/>
                  </a:lnTo>
                  <a:lnTo>
                    <a:pt x="2108" y="1740"/>
                  </a:lnTo>
                  <a:lnTo>
                    <a:pt x="2109" y="1745"/>
                  </a:lnTo>
                  <a:lnTo>
                    <a:pt x="2109" y="1750"/>
                  </a:lnTo>
                  <a:lnTo>
                    <a:pt x="2098" y="1769"/>
                  </a:lnTo>
                  <a:lnTo>
                    <a:pt x="2093" y="1772"/>
                  </a:lnTo>
                  <a:lnTo>
                    <a:pt x="2090" y="1780"/>
                  </a:lnTo>
                  <a:lnTo>
                    <a:pt x="2085" y="1794"/>
                  </a:lnTo>
                  <a:lnTo>
                    <a:pt x="2081" y="1801"/>
                  </a:lnTo>
                  <a:lnTo>
                    <a:pt x="2081" y="1802"/>
                  </a:lnTo>
                  <a:lnTo>
                    <a:pt x="2082" y="1803"/>
                  </a:lnTo>
                  <a:lnTo>
                    <a:pt x="2084" y="1799"/>
                  </a:lnTo>
                  <a:lnTo>
                    <a:pt x="2088" y="1790"/>
                  </a:lnTo>
                  <a:lnTo>
                    <a:pt x="2092" y="1782"/>
                  </a:lnTo>
                  <a:lnTo>
                    <a:pt x="2097" y="1775"/>
                  </a:lnTo>
                  <a:lnTo>
                    <a:pt x="2105" y="1767"/>
                  </a:lnTo>
                  <a:lnTo>
                    <a:pt x="2114" y="1763"/>
                  </a:lnTo>
                  <a:lnTo>
                    <a:pt x="2120" y="1763"/>
                  </a:lnTo>
                  <a:lnTo>
                    <a:pt x="2126" y="1764"/>
                  </a:lnTo>
                  <a:lnTo>
                    <a:pt x="2131" y="1766"/>
                  </a:lnTo>
                  <a:lnTo>
                    <a:pt x="2133" y="1768"/>
                  </a:lnTo>
                  <a:lnTo>
                    <a:pt x="2134" y="1769"/>
                  </a:lnTo>
                  <a:lnTo>
                    <a:pt x="2135" y="1775"/>
                  </a:lnTo>
                  <a:lnTo>
                    <a:pt x="2135" y="1780"/>
                  </a:lnTo>
                  <a:lnTo>
                    <a:pt x="2134" y="1784"/>
                  </a:lnTo>
                  <a:lnTo>
                    <a:pt x="2132" y="1789"/>
                  </a:lnTo>
                  <a:lnTo>
                    <a:pt x="2122" y="1795"/>
                  </a:lnTo>
                  <a:lnTo>
                    <a:pt x="2117" y="1800"/>
                  </a:lnTo>
                  <a:lnTo>
                    <a:pt x="2114" y="1802"/>
                  </a:lnTo>
                  <a:lnTo>
                    <a:pt x="2104" y="1803"/>
                  </a:lnTo>
                  <a:lnTo>
                    <a:pt x="2104" y="1805"/>
                  </a:lnTo>
                  <a:lnTo>
                    <a:pt x="2111" y="1807"/>
                  </a:lnTo>
                  <a:lnTo>
                    <a:pt x="2120" y="1806"/>
                  </a:lnTo>
                  <a:lnTo>
                    <a:pt x="2120" y="1810"/>
                  </a:lnTo>
                  <a:lnTo>
                    <a:pt x="2116" y="1817"/>
                  </a:lnTo>
                  <a:lnTo>
                    <a:pt x="2115" y="1824"/>
                  </a:lnTo>
                  <a:lnTo>
                    <a:pt x="2116" y="1829"/>
                  </a:lnTo>
                  <a:lnTo>
                    <a:pt x="2115" y="1834"/>
                  </a:lnTo>
                  <a:lnTo>
                    <a:pt x="2113" y="1843"/>
                  </a:lnTo>
                  <a:lnTo>
                    <a:pt x="2109" y="1851"/>
                  </a:lnTo>
                  <a:lnTo>
                    <a:pt x="2110" y="1852"/>
                  </a:lnTo>
                  <a:lnTo>
                    <a:pt x="2118" y="1841"/>
                  </a:lnTo>
                  <a:lnTo>
                    <a:pt x="2120" y="1827"/>
                  </a:lnTo>
                  <a:lnTo>
                    <a:pt x="2123" y="1816"/>
                  </a:lnTo>
                  <a:lnTo>
                    <a:pt x="2127" y="1810"/>
                  </a:lnTo>
                  <a:lnTo>
                    <a:pt x="2129" y="1807"/>
                  </a:lnTo>
                  <a:lnTo>
                    <a:pt x="2138" y="1806"/>
                  </a:lnTo>
                  <a:lnTo>
                    <a:pt x="2143" y="1799"/>
                  </a:lnTo>
                  <a:lnTo>
                    <a:pt x="2146" y="1797"/>
                  </a:lnTo>
                  <a:lnTo>
                    <a:pt x="2148" y="1797"/>
                  </a:lnTo>
                  <a:lnTo>
                    <a:pt x="2152" y="1799"/>
                  </a:lnTo>
                  <a:lnTo>
                    <a:pt x="2151" y="1802"/>
                  </a:lnTo>
                  <a:lnTo>
                    <a:pt x="2146" y="1814"/>
                  </a:lnTo>
                  <a:lnTo>
                    <a:pt x="2136" y="1834"/>
                  </a:lnTo>
                  <a:lnTo>
                    <a:pt x="2140" y="1832"/>
                  </a:lnTo>
                  <a:lnTo>
                    <a:pt x="2143" y="1827"/>
                  </a:lnTo>
                  <a:lnTo>
                    <a:pt x="2147" y="1823"/>
                  </a:lnTo>
                  <a:lnTo>
                    <a:pt x="2151" y="1816"/>
                  </a:lnTo>
                  <a:lnTo>
                    <a:pt x="2155" y="1822"/>
                  </a:lnTo>
                  <a:lnTo>
                    <a:pt x="2159" y="1826"/>
                  </a:lnTo>
                  <a:lnTo>
                    <a:pt x="2162" y="1837"/>
                  </a:lnTo>
                  <a:lnTo>
                    <a:pt x="2166" y="1842"/>
                  </a:lnTo>
                  <a:lnTo>
                    <a:pt x="2168" y="1846"/>
                  </a:lnTo>
                  <a:lnTo>
                    <a:pt x="2168" y="1840"/>
                  </a:lnTo>
                  <a:lnTo>
                    <a:pt x="2164" y="1826"/>
                  </a:lnTo>
                  <a:lnTo>
                    <a:pt x="2166" y="1821"/>
                  </a:lnTo>
                  <a:lnTo>
                    <a:pt x="2168" y="1818"/>
                  </a:lnTo>
                  <a:lnTo>
                    <a:pt x="2178" y="1806"/>
                  </a:lnTo>
                  <a:lnTo>
                    <a:pt x="2184" y="1810"/>
                  </a:lnTo>
                  <a:lnTo>
                    <a:pt x="2188" y="1813"/>
                  </a:lnTo>
                  <a:lnTo>
                    <a:pt x="2190" y="1813"/>
                  </a:lnTo>
                  <a:lnTo>
                    <a:pt x="2195" y="1813"/>
                  </a:lnTo>
                  <a:lnTo>
                    <a:pt x="2203" y="1815"/>
                  </a:lnTo>
                  <a:lnTo>
                    <a:pt x="2210" y="1818"/>
                  </a:lnTo>
                  <a:lnTo>
                    <a:pt x="2218" y="1823"/>
                  </a:lnTo>
                  <a:lnTo>
                    <a:pt x="2224" y="1828"/>
                  </a:lnTo>
                  <a:lnTo>
                    <a:pt x="2228" y="1834"/>
                  </a:lnTo>
                  <a:lnTo>
                    <a:pt x="2230" y="1838"/>
                  </a:lnTo>
                  <a:lnTo>
                    <a:pt x="2231" y="1840"/>
                  </a:lnTo>
                  <a:lnTo>
                    <a:pt x="2232" y="1846"/>
                  </a:lnTo>
                  <a:lnTo>
                    <a:pt x="2231" y="1851"/>
                  </a:lnTo>
                  <a:lnTo>
                    <a:pt x="2225" y="1860"/>
                  </a:lnTo>
                  <a:lnTo>
                    <a:pt x="2222" y="1863"/>
                  </a:lnTo>
                  <a:lnTo>
                    <a:pt x="2219" y="1865"/>
                  </a:lnTo>
                  <a:lnTo>
                    <a:pt x="2211" y="1863"/>
                  </a:lnTo>
                  <a:lnTo>
                    <a:pt x="2208" y="1865"/>
                  </a:lnTo>
                  <a:lnTo>
                    <a:pt x="2206" y="1868"/>
                  </a:lnTo>
                  <a:lnTo>
                    <a:pt x="2197" y="1880"/>
                  </a:lnTo>
                  <a:lnTo>
                    <a:pt x="2192" y="1886"/>
                  </a:lnTo>
                  <a:lnTo>
                    <a:pt x="2187" y="1888"/>
                  </a:lnTo>
                  <a:lnTo>
                    <a:pt x="2186" y="1890"/>
                  </a:lnTo>
                  <a:lnTo>
                    <a:pt x="2197" y="1890"/>
                  </a:lnTo>
                  <a:lnTo>
                    <a:pt x="2199" y="1887"/>
                  </a:lnTo>
                  <a:lnTo>
                    <a:pt x="2202" y="1880"/>
                  </a:lnTo>
                  <a:lnTo>
                    <a:pt x="2206" y="1873"/>
                  </a:lnTo>
                  <a:lnTo>
                    <a:pt x="2214" y="1870"/>
                  </a:lnTo>
                  <a:lnTo>
                    <a:pt x="2226" y="1876"/>
                  </a:lnTo>
                  <a:lnTo>
                    <a:pt x="2232" y="1876"/>
                  </a:lnTo>
                  <a:lnTo>
                    <a:pt x="2237" y="1869"/>
                  </a:lnTo>
                  <a:lnTo>
                    <a:pt x="2242" y="1864"/>
                  </a:lnTo>
                  <a:lnTo>
                    <a:pt x="2244" y="1863"/>
                  </a:lnTo>
                  <a:lnTo>
                    <a:pt x="2245" y="1864"/>
                  </a:lnTo>
                  <a:lnTo>
                    <a:pt x="2248" y="1869"/>
                  </a:lnTo>
                  <a:lnTo>
                    <a:pt x="2250" y="1873"/>
                  </a:lnTo>
                  <a:lnTo>
                    <a:pt x="2250" y="1884"/>
                  </a:lnTo>
                  <a:lnTo>
                    <a:pt x="2249" y="1887"/>
                  </a:lnTo>
                  <a:lnTo>
                    <a:pt x="2246" y="1894"/>
                  </a:lnTo>
                  <a:lnTo>
                    <a:pt x="2237" y="1905"/>
                  </a:lnTo>
                  <a:lnTo>
                    <a:pt x="2232" y="1910"/>
                  </a:lnTo>
                  <a:lnTo>
                    <a:pt x="2226" y="1912"/>
                  </a:lnTo>
                  <a:lnTo>
                    <a:pt x="2220" y="1916"/>
                  </a:lnTo>
                  <a:lnTo>
                    <a:pt x="2218" y="1919"/>
                  </a:lnTo>
                  <a:lnTo>
                    <a:pt x="2215" y="1923"/>
                  </a:lnTo>
                  <a:lnTo>
                    <a:pt x="2213" y="1926"/>
                  </a:lnTo>
                  <a:lnTo>
                    <a:pt x="2210" y="1929"/>
                  </a:lnTo>
                  <a:lnTo>
                    <a:pt x="2214" y="1933"/>
                  </a:lnTo>
                  <a:lnTo>
                    <a:pt x="2215" y="1933"/>
                  </a:lnTo>
                  <a:lnTo>
                    <a:pt x="2216" y="1930"/>
                  </a:lnTo>
                  <a:lnTo>
                    <a:pt x="2220" y="1922"/>
                  </a:lnTo>
                  <a:lnTo>
                    <a:pt x="2223" y="1918"/>
                  </a:lnTo>
                  <a:lnTo>
                    <a:pt x="2225" y="1917"/>
                  </a:lnTo>
                  <a:lnTo>
                    <a:pt x="2226" y="1918"/>
                  </a:lnTo>
                  <a:lnTo>
                    <a:pt x="2228" y="1920"/>
                  </a:lnTo>
                  <a:lnTo>
                    <a:pt x="2230" y="1922"/>
                  </a:lnTo>
                  <a:lnTo>
                    <a:pt x="2230" y="1929"/>
                  </a:lnTo>
                  <a:lnTo>
                    <a:pt x="2225" y="1957"/>
                  </a:lnTo>
                  <a:lnTo>
                    <a:pt x="2225" y="1957"/>
                  </a:lnTo>
                  <a:lnTo>
                    <a:pt x="2229" y="1950"/>
                  </a:lnTo>
                  <a:lnTo>
                    <a:pt x="2237" y="1921"/>
                  </a:lnTo>
                  <a:lnTo>
                    <a:pt x="2239" y="1915"/>
                  </a:lnTo>
                  <a:lnTo>
                    <a:pt x="2243" y="1909"/>
                  </a:lnTo>
                  <a:lnTo>
                    <a:pt x="2252" y="1899"/>
                  </a:lnTo>
                  <a:lnTo>
                    <a:pt x="2260" y="1895"/>
                  </a:lnTo>
                  <a:lnTo>
                    <a:pt x="2268" y="1891"/>
                  </a:lnTo>
                  <a:lnTo>
                    <a:pt x="2272" y="1889"/>
                  </a:lnTo>
                  <a:lnTo>
                    <a:pt x="2277" y="1890"/>
                  </a:lnTo>
                  <a:lnTo>
                    <a:pt x="2280" y="1895"/>
                  </a:lnTo>
                  <a:lnTo>
                    <a:pt x="2284" y="1896"/>
                  </a:lnTo>
                  <a:lnTo>
                    <a:pt x="2289" y="1895"/>
                  </a:lnTo>
                  <a:lnTo>
                    <a:pt x="2293" y="1895"/>
                  </a:lnTo>
                  <a:lnTo>
                    <a:pt x="2297" y="1897"/>
                  </a:lnTo>
                  <a:lnTo>
                    <a:pt x="2300" y="1901"/>
                  </a:lnTo>
                  <a:lnTo>
                    <a:pt x="2305" y="1904"/>
                  </a:lnTo>
                  <a:lnTo>
                    <a:pt x="2318" y="1912"/>
                  </a:lnTo>
                  <a:lnTo>
                    <a:pt x="2320" y="1914"/>
                  </a:lnTo>
                  <a:lnTo>
                    <a:pt x="2321" y="1916"/>
                  </a:lnTo>
                  <a:lnTo>
                    <a:pt x="2323" y="1920"/>
                  </a:lnTo>
                  <a:lnTo>
                    <a:pt x="2323" y="1924"/>
                  </a:lnTo>
                  <a:lnTo>
                    <a:pt x="2321" y="1928"/>
                  </a:lnTo>
                  <a:lnTo>
                    <a:pt x="2319" y="1931"/>
                  </a:lnTo>
                  <a:lnTo>
                    <a:pt x="2316" y="1931"/>
                  </a:lnTo>
                  <a:lnTo>
                    <a:pt x="2313" y="1934"/>
                  </a:lnTo>
                  <a:lnTo>
                    <a:pt x="2309" y="1939"/>
                  </a:lnTo>
                  <a:lnTo>
                    <a:pt x="2307" y="1940"/>
                  </a:lnTo>
                  <a:lnTo>
                    <a:pt x="2300" y="1942"/>
                  </a:lnTo>
                  <a:lnTo>
                    <a:pt x="2293" y="1944"/>
                  </a:lnTo>
                  <a:lnTo>
                    <a:pt x="2288" y="1946"/>
                  </a:lnTo>
                  <a:lnTo>
                    <a:pt x="2280" y="1952"/>
                  </a:lnTo>
                  <a:lnTo>
                    <a:pt x="2268" y="1963"/>
                  </a:lnTo>
                  <a:lnTo>
                    <a:pt x="2268" y="1966"/>
                  </a:lnTo>
                  <a:lnTo>
                    <a:pt x="2273" y="1967"/>
                  </a:lnTo>
                  <a:lnTo>
                    <a:pt x="2277" y="1966"/>
                  </a:lnTo>
                  <a:lnTo>
                    <a:pt x="2282" y="1957"/>
                  </a:lnTo>
                  <a:lnTo>
                    <a:pt x="2287" y="1955"/>
                  </a:lnTo>
                  <a:lnTo>
                    <a:pt x="2294" y="1952"/>
                  </a:lnTo>
                  <a:lnTo>
                    <a:pt x="2305" y="1950"/>
                  </a:lnTo>
                  <a:lnTo>
                    <a:pt x="2309" y="1951"/>
                  </a:lnTo>
                  <a:lnTo>
                    <a:pt x="2310" y="1951"/>
                  </a:lnTo>
                  <a:lnTo>
                    <a:pt x="2311" y="1953"/>
                  </a:lnTo>
                  <a:lnTo>
                    <a:pt x="2311" y="1956"/>
                  </a:lnTo>
                  <a:lnTo>
                    <a:pt x="2309" y="1960"/>
                  </a:lnTo>
                  <a:lnTo>
                    <a:pt x="2307" y="1962"/>
                  </a:lnTo>
                  <a:lnTo>
                    <a:pt x="2302" y="1972"/>
                  </a:lnTo>
                  <a:lnTo>
                    <a:pt x="2305" y="1974"/>
                  </a:lnTo>
                  <a:lnTo>
                    <a:pt x="2310" y="1975"/>
                  </a:lnTo>
                  <a:lnTo>
                    <a:pt x="2313" y="1973"/>
                  </a:lnTo>
                  <a:lnTo>
                    <a:pt x="2316" y="1967"/>
                  </a:lnTo>
                  <a:lnTo>
                    <a:pt x="2318" y="1964"/>
                  </a:lnTo>
                  <a:lnTo>
                    <a:pt x="2322" y="1963"/>
                  </a:lnTo>
                  <a:lnTo>
                    <a:pt x="2324" y="1961"/>
                  </a:lnTo>
                  <a:lnTo>
                    <a:pt x="2327" y="1960"/>
                  </a:lnTo>
                  <a:lnTo>
                    <a:pt x="2328" y="1957"/>
                  </a:lnTo>
                  <a:lnTo>
                    <a:pt x="2324" y="1955"/>
                  </a:lnTo>
                  <a:lnTo>
                    <a:pt x="2324" y="1953"/>
                  </a:lnTo>
                  <a:lnTo>
                    <a:pt x="2325" y="1949"/>
                  </a:lnTo>
                  <a:lnTo>
                    <a:pt x="2328" y="1944"/>
                  </a:lnTo>
                  <a:lnTo>
                    <a:pt x="2331" y="1940"/>
                  </a:lnTo>
                  <a:lnTo>
                    <a:pt x="2332" y="1940"/>
                  </a:lnTo>
                  <a:lnTo>
                    <a:pt x="2339" y="1943"/>
                  </a:lnTo>
                  <a:lnTo>
                    <a:pt x="2344" y="1949"/>
                  </a:lnTo>
                  <a:lnTo>
                    <a:pt x="2354" y="1967"/>
                  </a:lnTo>
                  <a:lnTo>
                    <a:pt x="2356" y="1970"/>
                  </a:lnTo>
                  <a:lnTo>
                    <a:pt x="2360" y="1983"/>
                  </a:lnTo>
                  <a:lnTo>
                    <a:pt x="2361" y="1988"/>
                  </a:lnTo>
                  <a:lnTo>
                    <a:pt x="2360" y="1992"/>
                  </a:lnTo>
                  <a:lnTo>
                    <a:pt x="2359" y="1995"/>
                  </a:lnTo>
                  <a:lnTo>
                    <a:pt x="2358" y="1996"/>
                  </a:lnTo>
                  <a:lnTo>
                    <a:pt x="2356" y="1996"/>
                  </a:lnTo>
                  <a:lnTo>
                    <a:pt x="2340" y="1991"/>
                  </a:lnTo>
                  <a:lnTo>
                    <a:pt x="2334" y="1991"/>
                  </a:lnTo>
                  <a:lnTo>
                    <a:pt x="2331" y="1992"/>
                  </a:lnTo>
                  <a:lnTo>
                    <a:pt x="2328" y="1995"/>
                  </a:lnTo>
                  <a:lnTo>
                    <a:pt x="2326" y="1997"/>
                  </a:lnTo>
                  <a:lnTo>
                    <a:pt x="2325" y="2001"/>
                  </a:lnTo>
                  <a:lnTo>
                    <a:pt x="2323" y="2003"/>
                  </a:lnTo>
                  <a:lnTo>
                    <a:pt x="2313" y="2003"/>
                  </a:lnTo>
                  <a:lnTo>
                    <a:pt x="2307" y="2005"/>
                  </a:lnTo>
                  <a:lnTo>
                    <a:pt x="2298" y="2009"/>
                  </a:lnTo>
                  <a:lnTo>
                    <a:pt x="2295" y="2012"/>
                  </a:lnTo>
                  <a:lnTo>
                    <a:pt x="2294" y="2015"/>
                  </a:lnTo>
                  <a:lnTo>
                    <a:pt x="2300" y="2014"/>
                  </a:lnTo>
                  <a:lnTo>
                    <a:pt x="2309" y="2010"/>
                  </a:lnTo>
                  <a:lnTo>
                    <a:pt x="2318" y="2009"/>
                  </a:lnTo>
                  <a:lnTo>
                    <a:pt x="2332" y="2018"/>
                  </a:lnTo>
                  <a:lnTo>
                    <a:pt x="2337" y="2019"/>
                  </a:lnTo>
                  <a:lnTo>
                    <a:pt x="2340" y="2018"/>
                  </a:lnTo>
                  <a:lnTo>
                    <a:pt x="2343" y="2018"/>
                  </a:lnTo>
                  <a:lnTo>
                    <a:pt x="2354" y="2018"/>
                  </a:lnTo>
                  <a:lnTo>
                    <a:pt x="2359" y="2019"/>
                  </a:lnTo>
                  <a:lnTo>
                    <a:pt x="2365" y="2023"/>
                  </a:lnTo>
                  <a:lnTo>
                    <a:pt x="2373" y="2031"/>
                  </a:lnTo>
                  <a:lnTo>
                    <a:pt x="2375" y="2033"/>
                  </a:lnTo>
                  <a:lnTo>
                    <a:pt x="2376" y="2035"/>
                  </a:lnTo>
                  <a:lnTo>
                    <a:pt x="2376" y="2038"/>
                  </a:lnTo>
                  <a:lnTo>
                    <a:pt x="2376" y="2044"/>
                  </a:lnTo>
                  <a:lnTo>
                    <a:pt x="2376" y="2046"/>
                  </a:lnTo>
                  <a:lnTo>
                    <a:pt x="2373" y="2047"/>
                  </a:lnTo>
                  <a:lnTo>
                    <a:pt x="2359" y="2046"/>
                  </a:lnTo>
                  <a:lnTo>
                    <a:pt x="2356" y="2044"/>
                  </a:lnTo>
                  <a:lnTo>
                    <a:pt x="2351" y="2046"/>
                  </a:lnTo>
                  <a:lnTo>
                    <a:pt x="2347" y="2046"/>
                  </a:lnTo>
                  <a:lnTo>
                    <a:pt x="2341" y="2043"/>
                  </a:lnTo>
                  <a:lnTo>
                    <a:pt x="2336" y="2039"/>
                  </a:lnTo>
                  <a:lnTo>
                    <a:pt x="2328" y="2043"/>
                  </a:lnTo>
                  <a:lnTo>
                    <a:pt x="2321" y="2040"/>
                  </a:lnTo>
                  <a:lnTo>
                    <a:pt x="2315" y="2043"/>
                  </a:lnTo>
                  <a:lnTo>
                    <a:pt x="2301" y="2052"/>
                  </a:lnTo>
                  <a:lnTo>
                    <a:pt x="2302" y="2054"/>
                  </a:lnTo>
                  <a:lnTo>
                    <a:pt x="2321" y="2046"/>
                  </a:lnTo>
                  <a:lnTo>
                    <a:pt x="2324" y="2046"/>
                  </a:lnTo>
                  <a:lnTo>
                    <a:pt x="2331" y="2049"/>
                  </a:lnTo>
                  <a:lnTo>
                    <a:pt x="2340" y="2055"/>
                  </a:lnTo>
                  <a:lnTo>
                    <a:pt x="2342" y="2057"/>
                  </a:lnTo>
                  <a:lnTo>
                    <a:pt x="2342" y="2067"/>
                  </a:lnTo>
                  <a:lnTo>
                    <a:pt x="2341" y="2073"/>
                  </a:lnTo>
                  <a:lnTo>
                    <a:pt x="2338" y="2080"/>
                  </a:lnTo>
                  <a:lnTo>
                    <a:pt x="2334" y="2079"/>
                  </a:lnTo>
                  <a:lnTo>
                    <a:pt x="2324" y="2075"/>
                  </a:lnTo>
                  <a:lnTo>
                    <a:pt x="2320" y="2075"/>
                  </a:lnTo>
                  <a:lnTo>
                    <a:pt x="2317" y="2075"/>
                  </a:lnTo>
                  <a:lnTo>
                    <a:pt x="2313" y="2077"/>
                  </a:lnTo>
                  <a:lnTo>
                    <a:pt x="2311" y="2078"/>
                  </a:lnTo>
                  <a:lnTo>
                    <a:pt x="2295" y="2072"/>
                  </a:lnTo>
                  <a:lnTo>
                    <a:pt x="2292" y="2072"/>
                  </a:lnTo>
                  <a:lnTo>
                    <a:pt x="2292" y="2072"/>
                  </a:lnTo>
                  <a:lnTo>
                    <a:pt x="2292" y="2074"/>
                  </a:lnTo>
                  <a:lnTo>
                    <a:pt x="2306" y="2082"/>
                  </a:lnTo>
                  <a:lnTo>
                    <a:pt x="2317" y="2083"/>
                  </a:lnTo>
                  <a:lnTo>
                    <a:pt x="2324" y="2085"/>
                  </a:lnTo>
                  <a:lnTo>
                    <a:pt x="2328" y="2087"/>
                  </a:lnTo>
                  <a:lnTo>
                    <a:pt x="2329" y="2089"/>
                  </a:lnTo>
                  <a:lnTo>
                    <a:pt x="2329" y="2095"/>
                  </a:lnTo>
                  <a:lnTo>
                    <a:pt x="2333" y="2101"/>
                  </a:lnTo>
                  <a:lnTo>
                    <a:pt x="2336" y="2103"/>
                  </a:lnTo>
                  <a:lnTo>
                    <a:pt x="2339" y="2103"/>
                  </a:lnTo>
                  <a:lnTo>
                    <a:pt x="2341" y="2101"/>
                  </a:lnTo>
                  <a:lnTo>
                    <a:pt x="2345" y="2101"/>
                  </a:lnTo>
                  <a:lnTo>
                    <a:pt x="2348" y="2102"/>
                  </a:lnTo>
                  <a:lnTo>
                    <a:pt x="2351" y="2105"/>
                  </a:lnTo>
                  <a:lnTo>
                    <a:pt x="2356" y="2106"/>
                  </a:lnTo>
                  <a:lnTo>
                    <a:pt x="2360" y="2108"/>
                  </a:lnTo>
                  <a:lnTo>
                    <a:pt x="2362" y="2109"/>
                  </a:lnTo>
                  <a:lnTo>
                    <a:pt x="2371" y="2107"/>
                  </a:lnTo>
                  <a:lnTo>
                    <a:pt x="2375" y="2109"/>
                  </a:lnTo>
                  <a:lnTo>
                    <a:pt x="2375" y="2110"/>
                  </a:lnTo>
                  <a:lnTo>
                    <a:pt x="2374" y="2112"/>
                  </a:lnTo>
                  <a:lnTo>
                    <a:pt x="2366" y="2116"/>
                  </a:lnTo>
                  <a:lnTo>
                    <a:pt x="2365" y="2120"/>
                  </a:lnTo>
                  <a:lnTo>
                    <a:pt x="2369" y="2126"/>
                  </a:lnTo>
                  <a:lnTo>
                    <a:pt x="2372" y="2129"/>
                  </a:lnTo>
                  <a:lnTo>
                    <a:pt x="2372" y="2133"/>
                  </a:lnTo>
                  <a:lnTo>
                    <a:pt x="2369" y="2140"/>
                  </a:lnTo>
                  <a:lnTo>
                    <a:pt x="2368" y="2142"/>
                  </a:lnTo>
                  <a:lnTo>
                    <a:pt x="2370" y="2143"/>
                  </a:lnTo>
                  <a:lnTo>
                    <a:pt x="2375" y="2137"/>
                  </a:lnTo>
                  <a:lnTo>
                    <a:pt x="2376" y="2138"/>
                  </a:lnTo>
                  <a:lnTo>
                    <a:pt x="2376" y="2146"/>
                  </a:lnTo>
                  <a:lnTo>
                    <a:pt x="2377" y="2145"/>
                  </a:lnTo>
                  <a:lnTo>
                    <a:pt x="2379" y="2139"/>
                  </a:lnTo>
                  <a:lnTo>
                    <a:pt x="2378" y="2130"/>
                  </a:lnTo>
                  <a:lnTo>
                    <a:pt x="2381" y="2127"/>
                  </a:lnTo>
                  <a:lnTo>
                    <a:pt x="2391" y="2124"/>
                  </a:lnTo>
                  <a:lnTo>
                    <a:pt x="2390" y="2137"/>
                  </a:lnTo>
                  <a:lnTo>
                    <a:pt x="2389" y="2145"/>
                  </a:lnTo>
                  <a:lnTo>
                    <a:pt x="2385" y="2156"/>
                  </a:lnTo>
                  <a:lnTo>
                    <a:pt x="2381" y="2160"/>
                  </a:lnTo>
                  <a:lnTo>
                    <a:pt x="2381" y="2161"/>
                  </a:lnTo>
                  <a:lnTo>
                    <a:pt x="2384" y="2162"/>
                  </a:lnTo>
                  <a:lnTo>
                    <a:pt x="2386" y="2162"/>
                  </a:lnTo>
                  <a:lnTo>
                    <a:pt x="2387" y="2161"/>
                  </a:lnTo>
                  <a:lnTo>
                    <a:pt x="2391" y="2151"/>
                  </a:lnTo>
                  <a:lnTo>
                    <a:pt x="2398" y="2142"/>
                  </a:lnTo>
                  <a:lnTo>
                    <a:pt x="2400" y="2142"/>
                  </a:lnTo>
                  <a:lnTo>
                    <a:pt x="2400" y="2145"/>
                  </a:lnTo>
                  <a:lnTo>
                    <a:pt x="2399" y="2152"/>
                  </a:lnTo>
                  <a:lnTo>
                    <a:pt x="2403" y="2155"/>
                  </a:lnTo>
                  <a:lnTo>
                    <a:pt x="2406" y="2152"/>
                  </a:lnTo>
                  <a:lnTo>
                    <a:pt x="2408" y="2149"/>
                  </a:lnTo>
                  <a:lnTo>
                    <a:pt x="2412" y="2150"/>
                  </a:lnTo>
                  <a:lnTo>
                    <a:pt x="2414" y="2151"/>
                  </a:lnTo>
                  <a:lnTo>
                    <a:pt x="2414" y="2154"/>
                  </a:lnTo>
                  <a:lnTo>
                    <a:pt x="2413" y="2165"/>
                  </a:lnTo>
                  <a:lnTo>
                    <a:pt x="2413" y="2168"/>
                  </a:lnTo>
                  <a:lnTo>
                    <a:pt x="2417" y="2176"/>
                  </a:lnTo>
                  <a:lnTo>
                    <a:pt x="2418" y="2175"/>
                  </a:lnTo>
                  <a:lnTo>
                    <a:pt x="2417" y="2172"/>
                  </a:lnTo>
                  <a:lnTo>
                    <a:pt x="2416" y="2162"/>
                  </a:lnTo>
                  <a:lnTo>
                    <a:pt x="2417" y="2158"/>
                  </a:lnTo>
                  <a:lnTo>
                    <a:pt x="2420" y="2153"/>
                  </a:lnTo>
                  <a:lnTo>
                    <a:pt x="2428" y="2146"/>
                  </a:lnTo>
                  <a:lnTo>
                    <a:pt x="2431" y="2145"/>
                  </a:lnTo>
                  <a:lnTo>
                    <a:pt x="2433" y="2145"/>
                  </a:lnTo>
                  <a:lnTo>
                    <a:pt x="2436" y="2149"/>
                  </a:lnTo>
                  <a:lnTo>
                    <a:pt x="2435" y="2151"/>
                  </a:lnTo>
                  <a:lnTo>
                    <a:pt x="2431" y="2153"/>
                  </a:lnTo>
                  <a:lnTo>
                    <a:pt x="2430" y="2157"/>
                  </a:lnTo>
                  <a:lnTo>
                    <a:pt x="2428" y="2163"/>
                  </a:lnTo>
                  <a:lnTo>
                    <a:pt x="2430" y="2166"/>
                  </a:lnTo>
                  <a:lnTo>
                    <a:pt x="2436" y="2167"/>
                  </a:lnTo>
                  <a:lnTo>
                    <a:pt x="2442" y="2162"/>
                  </a:lnTo>
                  <a:lnTo>
                    <a:pt x="2446" y="2164"/>
                  </a:lnTo>
                  <a:lnTo>
                    <a:pt x="2450" y="2170"/>
                  </a:lnTo>
                  <a:lnTo>
                    <a:pt x="2457" y="2180"/>
                  </a:lnTo>
                  <a:lnTo>
                    <a:pt x="2461" y="2177"/>
                  </a:lnTo>
                  <a:lnTo>
                    <a:pt x="2467" y="2185"/>
                  </a:lnTo>
                  <a:lnTo>
                    <a:pt x="2460" y="2191"/>
                  </a:lnTo>
                  <a:lnTo>
                    <a:pt x="2462" y="2203"/>
                  </a:lnTo>
                  <a:lnTo>
                    <a:pt x="2452" y="2203"/>
                  </a:lnTo>
                  <a:lnTo>
                    <a:pt x="2447" y="2203"/>
                  </a:lnTo>
                  <a:lnTo>
                    <a:pt x="2444" y="2202"/>
                  </a:lnTo>
                  <a:lnTo>
                    <a:pt x="2440" y="2203"/>
                  </a:lnTo>
                  <a:lnTo>
                    <a:pt x="2443" y="2206"/>
                  </a:lnTo>
                  <a:lnTo>
                    <a:pt x="2450" y="2207"/>
                  </a:lnTo>
                  <a:lnTo>
                    <a:pt x="2451" y="2211"/>
                  </a:lnTo>
                  <a:lnTo>
                    <a:pt x="2456" y="2211"/>
                  </a:lnTo>
                  <a:lnTo>
                    <a:pt x="2460" y="2209"/>
                  </a:lnTo>
                  <a:lnTo>
                    <a:pt x="2467" y="2210"/>
                  </a:lnTo>
                  <a:lnTo>
                    <a:pt x="2467" y="2206"/>
                  </a:lnTo>
                  <a:lnTo>
                    <a:pt x="2472" y="2203"/>
                  </a:lnTo>
                  <a:lnTo>
                    <a:pt x="2476" y="2200"/>
                  </a:lnTo>
                  <a:lnTo>
                    <a:pt x="2477" y="2202"/>
                  </a:lnTo>
                  <a:lnTo>
                    <a:pt x="2484" y="2204"/>
                  </a:lnTo>
                  <a:lnTo>
                    <a:pt x="2493" y="2213"/>
                  </a:lnTo>
                  <a:lnTo>
                    <a:pt x="2489" y="2218"/>
                  </a:lnTo>
                  <a:lnTo>
                    <a:pt x="2488" y="2222"/>
                  </a:lnTo>
                  <a:lnTo>
                    <a:pt x="2487" y="2226"/>
                  </a:lnTo>
                  <a:lnTo>
                    <a:pt x="2486" y="2230"/>
                  </a:lnTo>
                  <a:lnTo>
                    <a:pt x="2484" y="2232"/>
                  </a:lnTo>
                  <a:lnTo>
                    <a:pt x="2472" y="2246"/>
                  </a:lnTo>
                  <a:lnTo>
                    <a:pt x="2474" y="2246"/>
                  </a:lnTo>
                  <a:lnTo>
                    <a:pt x="2479" y="2243"/>
                  </a:lnTo>
                  <a:lnTo>
                    <a:pt x="2489" y="2238"/>
                  </a:lnTo>
                  <a:lnTo>
                    <a:pt x="2496" y="2236"/>
                  </a:lnTo>
                  <a:lnTo>
                    <a:pt x="2499" y="2237"/>
                  </a:lnTo>
                  <a:lnTo>
                    <a:pt x="2502" y="2237"/>
                  </a:lnTo>
                  <a:lnTo>
                    <a:pt x="2504" y="2235"/>
                  </a:lnTo>
                  <a:lnTo>
                    <a:pt x="2507" y="2238"/>
                  </a:lnTo>
                  <a:lnTo>
                    <a:pt x="2514" y="2239"/>
                  </a:lnTo>
                  <a:lnTo>
                    <a:pt x="2522" y="2228"/>
                  </a:lnTo>
                  <a:lnTo>
                    <a:pt x="2527" y="2230"/>
                  </a:lnTo>
                  <a:lnTo>
                    <a:pt x="2532" y="2237"/>
                  </a:lnTo>
                  <a:lnTo>
                    <a:pt x="2541" y="2250"/>
                  </a:lnTo>
                  <a:lnTo>
                    <a:pt x="2547" y="2257"/>
                  </a:lnTo>
                  <a:lnTo>
                    <a:pt x="2548" y="2260"/>
                  </a:lnTo>
                  <a:lnTo>
                    <a:pt x="2548" y="2263"/>
                  </a:lnTo>
                  <a:lnTo>
                    <a:pt x="2543" y="2267"/>
                  </a:lnTo>
                  <a:lnTo>
                    <a:pt x="2541" y="2268"/>
                  </a:lnTo>
                  <a:lnTo>
                    <a:pt x="2535" y="2261"/>
                  </a:lnTo>
                  <a:lnTo>
                    <a:pt x="2529" y="2258"/>
                  </a:lnTo>
                  <a:lnTo>
                    <a:pt x="2526" y="2258"/>
                  </a:lnTo>
                  <a:lnTo>
                    <a:pt x="2522" y="2260"/>
                  </a:lnTo>
                  <a:lnTo>
                    <a:pt x="2523" y="2262"/>
                  </a:lnTo>
                  <a:lnTo>
                    <a:pt x="2537" y="2272"/>
                  </a:lnTo>
                  <a:lnTo>
                    <a:pt x="2540" y="2279"/>
                  </a:lnTo>
                  <a:lnTo>
                    <a:pt x="2540" y="2282"/>
                  </a:lnTo>
                  <a:lnTo>
                    <a:pt x="2530" y="2287"/>
                  </a:lnTo>
                  <a:lnTo>
                    <a:pt x="2528" y="2287"/>
                  </a:lnTo>
                  <a:lnTo>
                    <a:pt x="2521" y="2285"/>
                  </a:lnTo>
                  <a:lnTo>
                    <a:pt x="2517" y="2281"/>
                  </a:lnTo>
                  <a:lnTo>
                    <a:pt x="2514" y="2279"/>
                  </a:lnTo>
                  <a:lnTo>
                    <a:pt x="2510" y="2279"/>
                  </a:lnTo>
                  <a:lnTo>
                    <a:pt x="2508" y="2279"/>
                  </a:lnTo>
                  <a:lnTo>
                    <a:pt x="2513" y="2287"/>
                  </a:lnTo>
                  <a:lnTo>
                    <a:pt x="2513" y="2289"/>
                  </a:lnTo>
                  <a:lnTo>
                    <a:pt x="2510" y="2290"/>
                  </a:lnTo>
                  <a:lnTo>
                    <a:pt x="2509" y="2294"/>
                  </a:lnTo>
                  <a:lnTo>
                    <a:pt x="2518" y="2300"/>
                  </a:lnTo>
                  <a:lnTo>
                    <a:pt x="2526" y="2306"/>
                  </a:lnTo>
                  <a:lnTo>
                    <a:pt x="2526" y="2309"/>
                  </a:lnTo>
                  <a:lnTo>
                    <a:pt x="2522" y="2311"/>
                  </a:lnTo>
                  <a:lnTo>
                    <a:pt x="2518" y="2311"/>
                  </a:lnTo>
                  <a:lnTo>
                    <a:pt x="2511" y="2311"/>
                  </a:lnTo>
                  <a:lnTo>
                    <a:pt x="2507" y="2309"/>
                  </a:lnTo>
                  <a:lnTo>
                    <a:pt x="2506" y="2311"/>
                  </a:lnTo>
                  <a:lnTo>
                    <a:pt x="2510" y="2313"/>
                  </a:lnTo>
                  <a:lnTo>
                    <a:pt x="2512" y="2316"/>
                  </a:lnTo>
                  <a:lnTo>
                    <a:pt x="2513" y="2319"/>
                  </a:lnTo>
                  <a:lnTo>
                    <a:pt x="2514" y="2322"/>
                  </a:lnTo>
                  <a:lnTo>
                    <a:pt x="2514" y="2324"/>
                  </a:lnTo>
                  <a:lnTo>
                    <a:pt x="2510" y="2327"/>
                  </a:lnTo>
                  <a:lnTo>
                    <a:pt x="2507" y="2333"/>
                  </a:lnTo>
                  <a:lnTo>
                    <a:pt x="2505" y="2340"/>
                  </a:lnTo>
                  <a:lnTo>
                    <a:pt x="2502" y="2340"/>
                  </a:lnTo>
                  <a:lnTo>
                    <a:pt x="2500" y="2339"/>
                  </a:lnTo>
                  <a:lnTo>
                    <a:pt x="2495" y="2341"/>
                  </a:lnTo>
                  <a:lnTo>
                    <a:pt x="2489" y="2339"/>
                  </a:lnTo>
                  <a:lnTo>
                    <a:pt x="2487" y="2335"/>
                  </a:lnTo>
                  <a:lnTo>
                    <a:pt x="2480" y="2323"/>
                  </a:lnTo>
                  <a:lnTo>
                    <a:pt x="2479" y="2324"/>
                  </a:lnTo>
                  <a:lnTo>
                    <a:pt x="2481" y="2330"/>
                  </a:lnTo>
                  <a:lnTo>
                    <a:pt x="2481" y="2334"/>
                  </a:lnTo>
                  <a:lnTo>
                    <a:pt x="2473" y="2337"/>
                  </a:lnTo>
                  <a:lnTo>
                    <a:pt x="2474" y="2338"/>
                  </a:lnTo>
                  <a:lnTo>
                    <a:pt x="2478" y="2340"/>
                  </a:lnTo>
                  <a:lnTo>
                    <a:pt x="2483" y="2342"/>
                  </a:lnTo>
                  <a:lnTo>
                    <a:pt x="2483" y="2347"/>
                  </a:lnTo>
                  <a:lnTo>
                    <a:pt x="2483" y="2372"/>
                  </a:lnTo>
                  <a:lnTo>
                    <a:pt x="2482" y="2380"/>
                  </a:lnTo>
                  <a:lnTo>
                    <a:pt x="2478" y="2387"/>
                  </a:lnTo>
                  <a:lnTo>
                    <a:pt x="2475" y="2394"/>
                  </a:lnTo>
                  <a:lnTo>
                    <a:pt x="2471" y="2389"/>
                  </a:lnTo>
                  <a:lnTo>
                    <a:pt x="2469" y="2385"/>
                  </a:lnTo>
                  <a:lnTo>
                    <a:pt x="2467" y="2382"/>
                  </a:lnTo>
                  <a:lnTo>
                    <a:pt x="2466" y="2381"/>
                  </a:lnTo>
                  <a:lnTo>
                    <a:pt x="2463" y="2380"/>
                  </a:lnTo>
                  <a:lnTo>
                    <a:pt x="2460" y="2380"/>
                  </a:lnTo>
                  <a:lnTo>
                    <a:pt x="2457" y="2384"/>
                  </a:lnTo>
                  <a:lnTo>
                    <a:pt x="2454" y="2380"/>
                  </a:lnTo>
                  <a:lnTo>
                    <a:pt x="2451" y="2376"/>
                  </a:lnTo>
                  <a:lnTo>
                    <a:pt x="2452" y="2364"/>
                  </a:lnTo>
                  <a:lnTo>
                    <a:pt x="2454" y="2358"/>
                  </a:lnTo>
                  <a:lnTo>
                    <a:pt x="2453" y="2358"/>
                  </a:lnTo>
                  <a:lnTo>
                    <a:pt x="2451" y="2361"/>
                  </a:lnTo>
                  <a:lnTo>
                    <a:pt x="2447" y="2370"/>
                  </a:lnTo>
                  <a:lnTo>
                    <a:pt x="2444" y="2380"/>
                  </a:lnTo>
                  <a:lnTo>
                    <a:pt x="2441" y="2376"/>
                  </a:lnTo>
                  <a:lnTo>
                    <a:pt x="2438" y="2371"/>
                  </a:lnTo>
                  <a:lnTo>
                    <a:pt x="2435" y="2366"/>
                  </a:lnTo>
                  <a:lnTo>
                    <a:pt x="2431" y="2360"/>
                  </a:lnTo>
                  <a:lnTo>
                    <a:pt x="2426" y="2353"/>
                  </a:lnTo>
                  <a:lnTo>
                    <a:pt x="2425" y="2345"/>
                  </a:lnTo>
                  <a:lnTo>
                    <a:pt x="2424" y="2343"/>
                  </a:lnTo>
                  <a:lnTo>
                    <a:pt x="2421" y="2337"/>
                  </a:lnTo>
                  <a:lnTo>
                    <a:pt x="2420" y="2335"/>
                  </a:lnTo>
                  <a:lnTo>
                    <a:pt x="2419" y="2334"/>
                  </a:lnTo>
                  <a:lnTo>
                    <a:pt x="2417" y="2330"/>
                  </a:lnTo>
                  <a:lnTo>
                    <a:pt x="2418" y="2326"/>
                  </a:lnTo>
                  <a:lnTo>
                    <a:pt x="2422" y="2320"/>
                  </a:lnTo>
                  <a:lnTo>
                    <a:pt x="2424" y="2317"/>
                  </a:lnTo>
                  <a:lnTo>
                    <a:pt x="2429" y="2313"/>
                  </a:lnTo>
                  <a:lnTo>
                    <a:pt x="2435" y="2311"/>
                  </a:lnTo>
                  <a:lnTo>
                    <a:pt x="2438" y="2306"/>
                  </a:lnTo>
                  <a:lnTo>
                    <a:pt x="2441" y="2296"/>
                  </a:lnTo>
                  <a:lnTo>
                    <a:pt x="2444" y="2290"/>
                  </a:lnTo>
                  <a:lnTo>
                    <a:pt x="2448" y="2287"/>
                  </a:lnTo>
                  <a:lnTo>
                    <a:pt x="2446" y="2286"/>
                  </a:lnTo>
                  <a:lnTo>
                    <a:pt x="2441" y="2289"/>
                  </a:lnTo>
                  <a:lnTo>
                    <a:pt x="2438" y="2293"/>
                  </a:lnTo>
                  <a:lnTo>
                    <a:pt x="2434" y="2301"/>
                  </a:lnTo>
                  <a:lnTo>
                    <a:pt x="2430" y="2306"/>
                  </a:lnTo>
                  <a:lnTo>
                    <a:pt x="2420" y="2311"/>
                  </a:lnTo>
                  <a:lnTo>
                    <a:pt x="2417" y="2312"/>
                  </a:lnTo>
                  <a:lnTo>
                    <a:pt x="2413" y="2313"/>
                  </a:lnTo>
                  <a:lnTo>
                    <a:pt x="2404" y="2312"/>
                  </a:lnTo>
                  <a:lnTo>
                    <a:pt x="2402" y="2311"/>
                  </a:lnTo>
                  <a:lnTo>
                    <a:pt x="2403" y="2305"/>
                  </a:lnTo>
                  <a:lnTo>
                    <a:pt x="2409" y="2296"/>
                  </a:lnTo>
                  <a:lnTo>
                    <a:pt x="2408" y="2295"/>
                  </a:lnTo>
                  <a:lnTo>
                    <a:pt x="2406" y="2298"/>
                  </a:lnTo>
                  <a:lnTo>
                    <a:pt x="2403" y="2301"/>
                  </a:lnTo>
                  <a:lnTo>
                    <a:pt x="2400" y="2302"/>
                  </a:lnTo>
                  <a:lnTo>
                    <a:pt x="2396" y="2301"/>
                  </a:lnTo>
                  <a:lnTo>
                    <a:pt x="2392" y="2295"/>
                  </a:lnTo>
                  <a:lnTo>
                    <a:pt x="2389" y="2294"/>
                  </a:lnTo>
                  <a:lnTo>
                    <a:pt x="2385" y="2291"/>
                  </a:lnTo>
                  <a:lnTo>
                    <a:pt x="2383" y="2290"/>
                  </a:lnTo>
                  <a:lnTo>
                    <a:pt x="2375" y="2275"/>
                  </a:lnTo>
                  <a:lnTo>
                    <a:pt x="2374" y="2271"/>
                  </a:lnTo>
                  <a:lnTo>
                    <a:pt x="2373" y="2268"/>
                  </a:lnTo>
                  <a:lnTo>
                    <a:pt x="2371" y="2265"/>
                  </a:lnTo>
                  <a:lnTo>
                    <a:pt x="2367" y="2261"/>
                  </a:lnTo>
                  <a:lnTo>
                    <a:pt x="2366" y="2262"/>
                  </a:lnTo>
                  <a:lnTo>
                    <a:pt x="2367" y="2266"/>
                  </a:lnTo>
                  <a:lnTo>
                    <a:pt x="2367" y="2268"/>
                  </a:lnTo>
                  <a:lnTo>
                    <a:pt x="2363" y="2270"/>
                  </a:lnTo>
                  <a:lnTo>
                    <a:pt x="2360" y="2270"/>
                  </a:lnTo>
                  <a:lnTo>
                    <a:pt x="2356" y="2266"/>
                  </a:lnTo>
                  <a:lnTo>
                    <a:pt x="2356" y="2271"/>
                  </a:lnTo>
                  <a:lnTo>
                    <a:pt x="2360" y="2277"/>
                  </a:lnTo>
                  <a:lnTo>
                    <a:pt x="2360" y="2287"/>
                  </a:lnTo>
                  <a:lnTo>
                    <a:pt x="2359" y="2287"/>
                  </a:lnTo>
                  <a:lnTo>
                    <a:pt x="2356" y="2288"/>
                  </a:lnTo>
                  <a:lnTo>
                    <a:pt x="2354" y="2287"/>
                  </a:lnTo>
                  <a:lnTo>
                    <a:pt x="2348" y="2280"/>
                  </a:lnTo>
                  <a:lnTo>
                    <a:pt x="2343" y="2276"/>
                  </a:lnTo>
                  <a:lnTo>
                    <a:pt x="2339" y="2273"/>
                  </a:lnTo>
                  <a:lnTo>
                    <a:pt x="2338" y="2275"/>
                  </a:lnTo>
                  <a:lnTo>
                    <a:pt x="2341" y="2283"/>
                  </a:lnTo>
                  <a:lnTo>
                    <a:pt x="2344" y="2290"/>
                  </a:lnTo>
                  <a:lnTo>
                    <a:pt x="2349" y="2297"/>
                  </a:lnTo>
                  <a:lnTo>
                    <a:pt x="2357" y="2304"/>
                  </a:lnTo>
                  <a:lnTo>
                    <a:pt x="2361" y="2309"/>
                  </a:lnTo>
                  <a:lnTo>
                    <a:pt x="2357" y="2315"/>
                  </a:lnTo>
                  <a:lnTo>
                    <a:pt x="2355" y="2317"/>
                  </a:lnTo>
                  <a:lnTo>
                    <a:pt x="2354" y="2318"/>
                  </a:lnTo>
                  <a:lnTo>
                    <a:pt x="2349" y="2318"/>
                  </a:lnTo>
                  <a:lnTo>
                    <a:pt x="2340" y="2315"/>
                  </a:lnTo>
                  <a:lnTo>
                    <a:pt x="2335" y="2311"/>
                  </a:lnTo>
                  <a:lnTo>
                    <a:pt x="2329" y="2301"/>
                  </a:lnTo>
                  <a:lnTo>
                    <a:pt x="2320" y="2292"/>
                  </a:lnTo>
                  <a:lnTo>
                    <a:pt x="2318" y="2292"/>
                  </a:lnTo>
                  <a:lnTo>
                    <a:pt x="2310" y="2296"/>
                  </a:lnTo>
                  <a:lnTo>
                    <a:pt x="2312" y="2296"/>
                  </a:lnTo>
                  <a:lnTo>
                    <a:pt x="2316" y="2297"/>
                  </a:lnTo>
                  <a:lnTo>
                    <a:pt x="2320" y="2298"/>
                  </a:lnTo>
                  <a:lnTo>
                    <a:pt x="2328" y="2306"/>
                  </a:lnTo>
                  <a:lnTo>
                    <a:pt x="2328" y="2309"/>
                  </a:lnTo>
                  <a:lnTo>
                    <a:pt x="2326" y="2312"/>
                  </a:lnTo>
                  <a:lnTo>
                    <a:pt x="2326" y="2317"/>
                  </a:lnTo>
                  <a:lnTo>
                    <a:pt x="2328" y="2322"/>
                  </a:lnTo>
                  <a:lnTo>
                    <a:pt x="2331" y="2325"/>
                  </a:lnTo>
                  <a:lnTo>
                    <a:pt x="2335" y="2328"/>
                  </a:lnTo>
                  <a:lnTo>
                    <a:pt x="2338" y="2328"/>
                  </a:lnTo>
                  <a:lnTo>
                    <a:pt x="2339" y="2329"/>
                  </a:lnTo>
                  <a:lnTo>
                    <a:pt x="2336" y="2341"/>
                  </a:lnTo>
                  <a:lnTo>
                    <a:pt x="2335" y="2344"/>
                  </a:lnTo>
                  <a:lnTo>
                    <a:pt x="2336" y="2345"/>
                  </a:lnTo>
                  <a:lnTo>
                    <a:pt x="2337" y="2346"/>
                  </a:lnTo>
                  <a:lnTo>
                    <a:pt x="2344" y="2341"/>
                  </a:lnTo>
                  <a:lnTo>
                    <a:pt x="2346" y="2340"/>
                  </a:lnTo>
                  <a:lnTo>
                    <a:pt x="2348" y="2340"/>
                  </a:lnTo>
                  <a:lnTo>
                    <a:pt x="2351" y="2341"/>
                  </a:lnTo>
                  <a:lnTo>
                    <a:pt x="2354" y="2343"/>
                  </a:lnTo>
                  <a:lnTo>
                    <a:pt x="2355" y="2347"/>
                  </a:lnTo>
                  <a:lnTo>
                    <a:pt x="2356" y="2350"/>
                  </a:lnTo>
                  <a:lnTo>
                    <a:pt x="2357" y="2352"/>
                  </a:lnTo>
                  <a:lnTo>
                    <a:pt x="2362" y="2355"/>
                  </a:lnTo>
                  <a:lnTo>
                    <a:pt x="2362" y="2357"/>
                  </a:lnTo>
                  <a:lnTo>
                    <a:pt x="2356" y="2362"/>
                  </a:lnTo>
                  <a:lnTo>
                    <a:pt x="2356" y="2363"/>
                  </a:lnTo>
                  <a:lnTo>
                    <a:pt x="2357" y="2363"/>
                  </a:lnTo>
                  <a:lnTo>
                    <a:pt x="2361" y="2365"/>
                  </a:lnTo>
                  <a:lnTo>
                    <a:pt x="2364" y="2370"/>
                  </a:lnTo>
                  <a:lnTo>
                    <a:pt x="2367" y="2376"/>
                  </a:lnTo>
                  <a:lnTo>
                    <a:pt x="2367" y="2378"/>
                  </a:lnTo>
                  <a:lnTo>
                    <a:pt x="2367" y="2381"/>
                  </a:lnTo>
                  <a:lnTo>
                    <a:pt x="2367" y="2382"/>
                  </a:lnTo>
                  <a:lnTo>
                    <a:pt x="2369" y="2382"/>
                  </a:lnTo>
                  <a:lnTo>
                    <a:pt x="2370" y="2381"/>
                  </a:lnTo>
                  <a:lnTo>
                    <a:pt x="2371" y="2382"/>
                  </a:lnTo>
                  <a:lnTo>
                    <a:pt x="2372" y="2383"/>
                  </a:lnTo>
                  <a:lnTo>
                    <a:pt x="2373" y="2387"/>
                  </a:lnTo>
                  <a:lnTo>
                    <a:pt x="2375" y="2399"/>
                  </a:lnTo>
                  <a:lnTo>
                    <a:pt x="2376" y="2403"/>
                  </a:lnTo>
                  <a:lnTo>
                    <a:pt x="2376" y="2403"/>
                  </a:lnTo>
                  <a:lnTo>
                    <a:pt x="2377" y="2391"/>
                  </a:lnTo>
                  <a:lnTo>
                    <a:pt x="2378" y="2389"/>
                  </a:lnTo>
                  <a:lnTo>
                    <a:pt x="2382" y="2391"/>
                  </a:lnTo>
                  <a:lnTo>
                    <a:pt x="2387" y="2396"/>
                  </a:lnTo>
                  <a:lnTo>
                    <a:pt x="2391" y="2400"/>
                  </a:lnTo>
                  <a:lnTo>
                    <a:pt x="2392" y="2402"/>
                  </a:lnTo>
                  <a:lnTo>
                    <a:pt x="2389" y="2405"/>
                  </a:lnTo>
                  <a:lnTo>
                    <a:pt x="2389" y="2407"/>
                  </a:lnTo>
                  <a:lnTo>
                    <a:pt x="2392" y="2410"/>
                  </a:lnTo>
                  <a:lnTo>
                    <a:pt x="2393" y="2409"/>
                  </a:lnTo>
                  <a:lnTo>
                    <a:pt x="2395" y="2405"/>
                  </a:lnTo>
                  <a:lnTo>
                    <a:pt x="2397" y="2400"/>
                  </a:lnTo>
                  <a:lnTo>
                    <a:pt x="2400" y="2397"/>
                  </a:lnTo>
                  <a:lnTo>
                    <a:pt x="2406" y="2400"/>
                  </a:lnTo>
                  <a:lnTo>
                    <a:pt x="2410" y="2406"/>
                  </a:lnTo>
                  <a:lnTo>
                    <a:pt x="2411" y="2408"/>
                  </a:lnTo>
                  <a:lnTo>
                    <a:pt x="2414" y="2411"/>
                  </a:lnTo>
                  <a:lnTo>
                    <a:pt x="2416" y="2410"/>
                  </a:lnTo>
                  <a:lnTo>
                    <a:pt x="2422" y="2416"/>
                  </a:lnTo>
                  <a:lnTo>
                    <a:pt x="2419" y="2419"/>
                  </a:lnTo>
                  <a:lnTo>
                    <a:pt x="2414" y="2424"/>
                  </a:lnTo>
                  <a:lnTo>
                    <a:pt x="2413" y="2426"/>
                  </a:lnTo>
                  <a:lnTo>
                    <a:pt x="2414" y="2426"/>
                  </a:lnTo>
                  <a:lnTo>
                    <a:pt x="2425" y="2426"/>
                  </a:lnTo>
                  <a:lnTo>
                    <a:pt x="2427" y="2427"/>
                  </a:lnTo>
                  <a:lnTo>
                    <a:pt x="2428" y="2431"/>
                  </a:lnTo>
                  <a:lnTo>
                    <a:pt x="2424" y="2441"/>
                  </a:lnTo>
                  <a:lnTo>
                    <a:pt x="2419" y="2440"/>
                  </a:lnTo>
                  <a:lnTo>
                    <a:pt x="2414" y="2439"/>
                  </a:lnTo>
                  <a:lnTo>
                    <a:pt x="2411" y="2440"/>
                  </a:lnTo>
                  <a:lnTo>
                    <a:pt x="2412" y="2441"/>
                  </a:lnTo>
                  <a:lnTo>
                    <a:pt x="2419" y="2445"/>
                  </a:lnTo>
                  <a:lnTo>
                    <a:pt x="2421" y="2450"/>
                  </a:lnTo>
                  <a:lnTo>
                    <a:pt x="2424" y="2454"/>
                  </a:lnTo>
                  <a:lnTo>
                    <a:pt x="2425" y="2457"/>
                  </a:lnTo>
                  <a:lnTo>
                    <a:pt x="2425" y="2458"/>
                  </a:lnTo>
                  <a:lnTo>
                    <a:pt x="2424" y="2460"/>
                  </a:lnTo>
                  <a:lnTo>
                    <a:pt x="2425" y="2461"/>
                  </a:lnTo>
                  <a:lnTo>
                    <a:pt x="2430" y="2462"/>
                  </a:lnTo>
                  <a:lnTo>
                    <a:pt x="2433" y="2461"/>
                  </a:lnTo>
                  <a:lnTo>
                    <a:pt x="2437" y="2460"/>
                  </a:lnTo>
                  <a:lnTo>
                    <a:pt x="2441" y="2461"/>
                  </a:lnTo>
                  <a:lnTo>
                    <a:pt x="2441" y="2462"/>
                  </a:lnTo>
                  <a:lnTo>
                    <a:pt x="2440" y="2466"/>
                  </a:lnTo>
                  <a:lnTo>
                    <a:pt x="2437" y="2469"/>
                  </a:lnTo>
                  <a:lnTo>
                    <a:pt x="2438" y="2470"/>
                  </a:lnTo>
                  <a:lnTo>
                    <a:pt x="2442" y="2469"/>
                  </a:lnTo>
                  <a:lnTo>
                    <a:pt x="2444" y="2471"/>
                  </a:lnTo>
                  <a:lnTo>
                    <a:pt x="2446" y="2478"/>
                  </a:lnTo>
                  <a:lnTo>
                    <a:pt x="2449" y="2484"/>
                  </a:lnTo>
                  <a:lnTo>
                    <a:pt x="2447" y="2485"/>
                  </a:lnTo>
                  <a:lnTo>
                    <a:pt x="2444" y="2486"/>
                  </a:lnTo>
                  <a:lnTo>
                    <a:pt x="2445" y="2494"/>
                  </a:lnTo>
                  <a:lnTo>
                    <a:pt x="2446" y="2502"/>
                  </a:lnTo>
                  <a:lnTo>
                    <a:pt x="2446" y="2509"/>
                  </a:lnTo>
                  <a:lnTo>
                    <a:pt x="2446" y="2516"/>
                  </a:lnTo>
                  <a:lnTo>
                    <a:pt x="2444" y="2517"/>
                  </a:lnTo>
                  <a:lnTo>
                    <a:pt x="2441" y="2517"/>
                  </a:lnTo>
                  <a:lnTo>
                    <a:pt x="2440" y="2515"/>
                  </a:lnTo>
                  <a:lnTo>
                    <a:pt x="2434" y="2496"/>
                  </a:lnTo>
                  <a:lnTo>
                    <a:pt x="2432" y="2492"/>
                  </a:lnTo>
                  <a:lnTo>
                    <a:pt x="2431" y="2489"/>
                  </a:lnTo>
                  <a:lnTo>
                    <a:pt x="2424" y="2480"/>
                  </a:lnTo>
                  <a:lnTo>
                    <a:pt x="2424" y="2482"/>
                  </a:lnTo>
                  <a:lnTo>
                    <a:pt x="2426" y="2485"/>
                  </a:lnTo>
                  <a:lnTo>
                    <a:pt x="2427" y="2491"/>
                  </a:lnTo>
                  <a:lnTo>
                    <a:pt x="2429" y="2503"/>
                  </a:lnTo>
                  <a:lnTo>
                    <a:pt x="2430" y="2511"/>
                  </a:lnTo>
                  <a:lnTo>
                    <a:pt x="2430" y="2513"/>
                  </a:lnTo>
                  <a:lnTo>
                    <a:pt x="2428" y="2515"/>
                  </a:lnTo>
                  <a:lnTo>
                    <a:pt x="2428" y="2516"/>
                  </a:lnTo>
                  <a:lnTo>
                    <a:pt x="2428" y="2518"/>
                  </a:lnTo>
                  <a:lnTo>
                    <a:pt x="2433" y="2526"/>
                  </a:lnTo>
                  <a:lnTo>
                    <a:pt x="2436" y="2530"/>
                  </a:lnTo>
                  <a:lnTo>
                    <a:pt x="2438" y="2535"/>
                  </a:lnTo>
                  <a:lnTo>
                    <a:pt x="2439" y="2539"/>
                  </a:lnTo>
                  <a:lnTo>
                    <a:pt x="2441" y="2540"/>
                  </a:lnTo>
                  <a:lnTo>
                    <a:pt x="2440" y="2542"/>
                  </a:lnTo>
                  <a:lnTo>
                    <a:pt x="2438" y="2542"/>
                  </a:lnTo>
                  <a:lnTo>
                    <a:pt x="2435" y="2543"/>
                  </a:lnTo>
                  <a:lnTo>
                    <a:pt x="2433" y="2542"/>
                  </a:lnTo>
                  <a:lnTo>
                    <a:pt x="2426" y="2538"/>
                  </a:lnTo>
                  <a:lnTo>
                    <a:pt x="2425" y="2539"/>
                  </a:lnTo>
                  <a:lnTo>
                    <a:pt x="2429" y="2556"/>
                  </a:lnTo>
                  <a:lnTo>
                    <a:pt x="2428" y="2559"/>
                  </a:lnTo>
                  <a:lnTo>
                    <a:pt x="2426" y="2560"/>
                  </a:lnTo>
                  <a:lnTo>
                    <a:pt x="2425" y="2559"/>
                  </a:lnTo>
                  <a:lnTo>
                    <a:pt x="2422" y="2554"/>
                  </a:lnTo>
                  <a:lnTo>
                    <a:pt x="2417" y="2549"/>
                  </a:lnTo>
                  <a:lnTo>
                    <a:pt x="2412" y="2543"/>
                  </a:lnTo>
                  <a:lnTo>
                    <a:pt x="2407" y="2539"/>
                  </a:lnTo>
                  <a:lnTo>
                    <a:pt x="2405" y="2539"/>
                  </a:lnTo>
                  <a:lnTo>
                    <a:pt x="2404" y="2541"/>
                  </a:lnTo>
                  <a:lnTo>
                    <a:pt x="2403" y="2541"/>
                  </a:lnTo>
                  <a:lnTo>
                    <a:pt x="2403" y="2540"/>
                  </a:lnTo>
                  <a:lnTo>
                    <a:pt x="2401" y="2537"/>
                  </a:lnTo>
                  <a:lnTo>
                    <a:pt x="2399" y="2534"/>
                  </a:lnTo>
                  <a:lnTo>
                    <a:pt x="2391" y="2527"/>
                  </a:lnTo>
                  <a:lnTo>
                    <a:pt x="2391" y="2527"/>
                  </a:lnTo>
                  <a:lnTo>
                    <a:pt x="2391" y="2529"/>
                  </a:lnTo>
                  <a:lnTo>
                    <a:pt x="2392" y="2534"/>
                  </a:lnTo>
                  <a:lnTo>
                    <a:pt x="2391" y="2535"/>
                  </a:lnTo>
                  <a:lnTo>
                    <a:pt x="2389" y="2535"/>
                  </a:lnTo>
                  <a:lnTo>
                    <a:pt x="2385" y="2532"/>
                  </a:lnTo>
                  <a:lnTo>
                    <a:pt x="2383" y="2528"/>
                  </a:lnTo>
                  <a:lnTo>
                    <a:pt x="2379" y="2519"/>
                  </a:lnTo>
                  <a:lnTo>
                    <a:pt x="2377" y="2516"/>
                  </a:lnTo>
                  <a:lnTo>
                    <a:pt x="2377" y="2518"/>
                  </a:lnTo>
                  <a:lnTo>
                    <a:pt x="2378" y="2526"/>
                  </a:lnTo>
                  <a:lnTo>
                    <a:pt x="2378" y="2529"/>
                  </a:lnTo>
                  <a:lnTo>
                    <a:pt x="2376" y="2529"/>
                  </a:lnTo>
                  <a:lnTo>
                    <a:pt x="2375" y="2529"/>
                  </a:lnTo>
                  <a:lnTo>
                    <a:pt x="2374" y="2526"/>
                  </a:lnTo>
                  <a:lnTo>
                    <a:pt x="2373" y="2523"/>
                  </a:lnTo>
                  <a:lnTo>
                    <a:pt x="2372" y="2520"/>
                  </a:lnTo>
                  <a:lnTo>
                    <a:pt x="2368" y="2518"/>
                  </a:lnTo>
                  <a:lnTo>
                    <a:pt x="2367" y="2517"/>
                  </a:lnTo>
                  <a:lnTo>
                    <a:pt x="2366" y="2513"/>
                  </a:lnTo>
                  <a:lnTo>
                    <a:pt x="2365" y="2512"/>
                  </a:lnTo>
                  <a:lnTo>
                    <a:pt x="2361" y="2513"/>
                  </a:lnTo>
                  <a:lnTo>
                    <a:pt x="2358" y="2510"/>
                  </a:lnTo>
                  <a:lnTo>
                    <a:pt x="2350" y="2500"/>
                  </a:lnTo>
                  <a:lnTo>
                    <a:pt x="2344" y="2490"/>
                  </a:lnTo>
                  <a:lnTo>
                    <a:pt x="2339" y="2484"/>
                  </a:lnTo>
                  <a:lnTo>
                    <a:pt x="2338" y="2482"/>
                  </a:lnTo>
                  <a:lnTo>
                    <a:pt x="2340" y="2489"/>
                  </a:lnTo>
                  <a:lnTo>
                    <a:pt x="2342" y="2500"/>
                  </a:lnTo>
                  <a:lnTo>
                    <a:pt x="2344" y="2504"/>
                  </a:lnTo>
                  <a:lnTo>
                    <a:pt x="2342" y="2505"/>
                  </a:lnTo>
                  <a:lnTo>
                    <a:pt x="2339" y="2502"/>
                  </a:lnTo>
                  <a:lnTo>
                    <a:pt x="2326" y="2489"/>
                  </a:lnTo>
                  <a:lnTo>
                    <a:pt x="2318" y="2483"/>
                  </a:lnTo>
                  <a:lnTo>
                    <a:pt x="2314" y="2482"/>
                  </a:lnTo>
                  <a:lnTo>
                    <a:pt x="2307" y="2481"/>
                  </a:lnTo>
                  <a:lnTo>
                    <a:pt x="2305" y="2484"/>
                  </a:lnTo>
                  <a:lnTo>
                    <a:pt x="2309" y="2492"/>
                  </a:lnTo>
                  <a:lnTo>
                    <a:pt x="2313" y="2498"/>
                  </a:lnTo>
                  <a:lnTo>
                    <a:pt x="2316" y="2502"/>
                  </a:lnTo>
                  <a:lnTo>
                    <a:pt x="2322" y="2510"/>
                  </a:lnTo>
                  <a:lnTo>
                    <a:pt x="2328" y="2519"/>
                  </a:lnTo>
                  <a:lnTo>
                    <a:pt x="2330" y="2522"/>
                  </a:lnTo>
                  <a:lnTo>
                    <a:pt x="2337" y="2526"/>
                  </a:lnTo>
                  <a:lnTo>
                    <a:pt x="2341" y="2528"/>
                  </a:lnTo>
                  <a:lnTo>
                    <a:pt x="2345" y="2528"/>
                  </a:lnTo>
                  <a:lnTo>
                    <a:pt x="2345" y="2529"/>
                  </a:lnTo>
                  <a:lnTo>
                    <a:pt x="2343" y="2532"/>
                  </a:lnTo>
                  <a:lnTo>
                    <a:pt x="2343" y="2534"/>
                  </a:lnTo>
                  <a:lnTo>
                    <a:pt x="2351" y="2538"/>
                  </a:lnTo>
                  <a:lnTo>
                    <a:pt x="2354" y="2541"/>
                  </a:lnTo>
                  <a:lnTo>
                    <a:pt x="2357" y="2545"/>
                  </a:lnTo>
                  <a:lnTo>
                    <a:pt x="2359" y="2545"/>
                  </a:lnTo>
                  <a:lnTo>
                    <a:pt x="2367" y="2555"/>
                  </a:lnTo>
                  <a:lnTo>
                    <a:pt x="2368" y="2557"/>
                  </a:lnTo>
                  <a:lnTo>
                    <a:pt x="2375" y="2560"/>
                  </a:lnTo>
                  <a:lnTo>
                    <a:pt x="2378" y="2562"/>
                  </a:lnTo>
                  <a:lnTo>
                    <a:pt x="2381" y="2569"/>
                  </a:lnTo>
                  <a:lnTo>
                    <a:pt x="2384" y="2571"/>
                  </a:lnTo>
                  <a:lnTo>
                    <a:pt x="2387" y="2580"/>
                  </a:lnTo>
                  <a:lnTo>
                    <a:pt x="2389" y="2583"/>
                  </a:lnTo>
                  <a:lnTo>
                    <a:pt x="2395" y="2587"/>
                  </a:lnTo>
                  <a:lnTo>
                    <a:pt x="2398" y="2588"/>
                  </a:lnTo>
                  <a:lnTo>
                    <a:pt x="2399" y="2589"/>
                  </a:lnTo>
                  <a:lnTo>
                    <a:pt x="2398" y="2593"/>
                  </a:lnTo>
                  <a:lnTo>
                    <a:pt x="2397" y="2594"/>
                  </a:lnTo>
                  <a:lnTo>
                    <a:pt x="2394" y="2597"/>
                  </a:lnTo>
                  <a:lnTo>
                    <a:pt x="2395" y="2600"/>
                  </a:lnTo>
                  <a:lnTo>
                    <a:pt x="2397" y="2606"/>
                  </a:lnTo>
                  <a:lnTo>
                    <a:pt x="2397" y="2610"/>
                  </a:lnTo>
                  <a:lnTo>
                    <a:pt x="2394" y="2611"/>
                  </a:lnTo>
                  <a:lnTo>
                    <a:pt x="2390" y="2612"/>
                  </a:lnTo>
                  <a:lnTo>
                    <a:pt x="2388" y="2612"/>
                  </a:lnTo>
                  <a:lnTo>
                    <a:pt x="2384" y="2611"/>
                  </a:lnTo>
                  <a:lnTo>
                    <a:pt x="2381" y="2609"/>
                  </a:lnTo>
                  <a:lnTo>
                    <a:pt x="2373" y="2603"/>
                  </a:lnTo>
                  <a:lnTo>
                    <a:pt x="2361" y="2599"/>
                  </a:lnTo>
                  <a:lnTo>
                    <a:pt x="2356" y="2597"/>
                  </a:lnTo>
                  <a:lnTo>
                    <a:pt x="2354" y="2594"/>
                  </a:lnTo>
                  <a:lnTo>
                    <a:pt x="2352" y="2593"/>
                  </a:lnTo>
                  <a:lnTo>
                    <a:pt x="2322" y="2587"/>
                  </a:lnTo>
                  <a:lnTo>
                    <a:pt x="2317" y="2586"/>
                  </a:lnTo>
                  <a:lnTo>
                    <a:pt x="2314" y="2584"/>
                  </a:lnTo>
                  <a:lnTo>
                    <a:pt x="2311" y="2582"/>
                  </a:lnTo>
                  <a:lnTo>
                    <a:pt x="2299" y="2576"/>
                  </a:lnTo>
                  <a:lnTo>
                    <a:pt x="2298" y="2575"/>
                  </a:lnTo>
                  <a:lnTo>
                    <a:pt x="2291" y="2564"/>
                  </a:lnTo>
                  <a:lnTo>
                    <a:pt x="2285" y="2552"/>
                  </a:lnTo>
                  <a:lnTo>
                    <a:pt x="2283" y="2551"/>
                  </a:lnTo>
                  <a:lnTo>
                    <a:pt x="2277" y="2549"/>
                  </a:lnTo>
                  <a:lnTo>
                    <a:pt x="2271" y="2550"/>
                  </a:lnTo>
                  <a:lnTo>
                    <a:pt x="2268" y="2552"/>
                  </a:lnTo>
                  <a:lnTo>
                    <a:pt x="2263" y="2551"/>
                  </a:lnTo>
                  <a:lnTo>
                    <a:pt x="2259" y="2549"/>
                  </a:lnTo>
                  <a:lnTo>
                    <a:pt x="2252" y="2543"/>
                  </a:lnTo>
                  <a:lnTo>
                    <a:pt x="2245" y="2541"/>
                  </a:lnTo>
                  <a:lnTo>
                    <a:pt x="2238" y="2536"/>
                  </a:lnTo>
                  <a:lnTo>
                    <a:pt x="2235" y="2534"/>
                  </a:lnTo>
                  <a:lnTo>
                    <a:pt x="2235" y="2533"/>
                  </a:lnTo>
                  <a:lnTo>
                    <a:pt x="2240" y="2526"/>
                  </a:lnTo>
                  <a:lnTo>
                    <a:pt x="2239" y="2526"/>
                  </a:lnTo>
                  <a:lnTo>
                    <a:pt x="2230" y="2531"/>
                  </a:lnTo>
                  <a:lnTo>
                    <a:pt x="2227" y="2530"/>
                  </a:lnTo>
                  <a:lnTo>
                    <a:pt x="2222" y="2526"/>
                  </a:lnTo>
                  <a:lnTo>
                    <a:pt x="2219" y="2521"/>
                  </a:lnTo>
                  <a:lnTo>
                    <a:pt x="2211" y="2509"/>
                  </a:lnTo>
                  <a:lnTo>
                    <a:pt x="2206" y="2505"/>
                  </a:lnTo>
                  <a:lnTo>
                    <a:pt x="2207" y="2504"/>
                  </a:lnTo>
                  <a:lnTo>
                    <a:pt x="2212" y="2504"/>
                  </a:lnTo>
                  <a:lnTo>
                    <a:pt x="2216" y="2504"/>
                  </a:lnTo>
                  <a:lnTo>
                    <a:pt x="2219" y="2503"/>
                  </a:lnTo>
                  <a:lnTo>
                    <a:pt x="2224" y="2498"/>
                  </a:lnTo>
                  <a:lnTo>
                    <a:pt x="2226" y="2495"/>
                  </a:lnTo>
                  <a:lnTo>
                    <a:pt x="2226" y="2493"/>
                  </a:lnTo>
                  <a:lnTo>
                    <a:pt x="2222" y="2493"/>
                  </a:lnTo>
                  <a:lnTo>
                    <a:pt x="2221" y="2492"/>
                  </a:lnTo>
                  <a:lnTo>
                    <a:pt x="2220" y="2490"/>
                  </a:lnTo>
                  <a:lnTo>
                    <a:pt x="2218" y="2487"/>
                  </a:lnTo>
                  <a:lnTo>
                    <a:pt x="2215" y="2484"/>
                  </a:lnTo>
                  <a:lnTo>
                    <a:pt x="2211" y="2483"/>
                  </a:lnTo>
                  <a:lnTo>
                    <a:pt x="2199" y="2484"/>
                  </a:lnTo>
                  <a:lnTo>
                    <a:pt x="2197" y="2482"/>
                  </a:lnTo>
                  <a:lnTo>
                    <a:pt x="2197" y="2480"/>
                  </a:lnTo>
                  <a:lnTo>
                    <a:pt x="2200" y="2474"/>
                  </a:lnTo>
                  <a:lnTo>
                    <a:pt x="2201" y="2472"/>
                  </a:lnTo>
                  <a:lnTo>
                    <a:pt x="2202" y="2471"/>
                  </a:lnTo>
                  <a:lnTo>
                    <a:pt x="2201" y="2471"/>
                  </a:lnTo>
                  <a:lnTo>
                    <a:pt x="2199" y="2471"/>
                  </a:lnTo>
                  <a:lnTo>
                    <a:pt x="2192" y="2476"/>
                  </a:lnTo>
                  <a:lnTo>
                    <a:pt x="2190" y="2476"/>
                  </a:lnTo>
                  <a:lnTo>
                    <a:pt x="2187" y="2470"/>
                  </a:lnTo>
                  <a:lnTo>
                    <a:pt x="2186" y="2464"/>
                  </a:lnTo>
                  <a:lnTo>
                    <a:pt x="2184" y="2461"/>
                  </a:lnTo>
                  <a:lnTo>
                    <a:pt x="2183" y="2461"/>
                  </a:lnTo>
                  <a:lnTo>
                    <a:pt x="2177" y="2454"/>
                  </a:lnTo>
                  <a:lnTo>
                    <a:pt x="2169" y="2442"/>
                  </a:lnTo>
                  <a:lnTo>
                    <a:pt x="2166" y="2438"/>
                  </a:lnTo>
                  <a:lnTo>
                    <a:pt x="2162" y="2435"/>
                  </a:lnTo>
                  <a:lnTo>
                    <a:pt x="2160" y="2433"/>
                  </a:lnTo>
                  <a:lnTo>
                    <a:pt x="2160" y="2432"/>
                  </a:lnTo>
                  <a:lnTo>
                    <a:pt x="2166" y="2422"/>
                  </a:lnTo>
                  <a:lnTo>
                    <a:pt x="2166" y="2420"/>
                  </a:lnTo>
                  <a:lnTo>
                    <a:pt x="2161" y="2421"/>
                  </a:lnTo>
                  <a:lnTo>
                    <a:pt x="2155" y="2419"/>
                  </a:lnTo>
                  <a:lnTo>
                    <a:pt x="2151" y="2421"/>
                  </a:lnTo>
                  <a:lnTo>
                    <a:pt x="2149" y="2421"/>
                  </a:lnTo>
                  <a:lnTo>
                    <a:pt x="2146" y="2420"/>
                  </a:lnTo>
                  <a:lnTo>
                    <a:pt x="2145" y="2421"/>
                  </a:lnTo>
                  <a:lnTo>
                    <a:pt x="2144" y="2428"/>
                  </a:lnTo>
                  <a:lnTo>
                    <a:pt x="2143" y="2431"/>
                  </a:lnTo>
                  <a:lnTo>
                    <a:pt x="2142" y="2432"/>
                  </a:lnTo>
                  <a:lnTo>
                    <a:pt x="2140" y="2432"/>
                  </a:lnTo>
                  <a:lnTo>
                    <a:pt x="2139" y="2430"/>
                  </a:lnTo>
                  <a:lnTo>
                    <a:pt x="2139" y="2428"/>
                  </a:lnTo>
                  <a:lnTo>
                    <a:pt x="2139" y="2418"/>
                  </a:lnTo>
                  <a:lnTo>
                    <a:pt x="2136" y="2417"/>
                  </a:lnTo>
                  <a:lnTo>
                    <a:pt x="2129" y="2416"/>
                  </a:lnTo>
                  <a:lnTo>
                    <a:pt x="2127" y="2416"/>
                  </a:lnTo>
                  <a:lnTo>
                    <a:pt x="2126" y="2413"/>
                  </a:lnTo>
                  <a:lnTo>
                    <a:pt x="2124" y="2410"/>
                  </a:lnTo>
                  <a:lnTo>
                    <a:pt x="2123" y="2405"/>
                  </a:lnTo>
                  <a:lnTo>
                    <a:pt x="2122" y="2402"/>
                  </a:lnTo>
                  <a:lnTo>
                    <a:pt x="2121" y="2402"/>
                  </a:lnTo>
                  <a:lnTo>
                    <a:pt x="2120" y="2402"/>
                  </a:lnTo>
                  <a:lnTo>
                    <a:pt x="2118" y="2403"/>
                  </a:lnTo>
                  <a:lnTo>
                    <a:pt x="2116" y="2404"/>
                  </a:lnTo>
                  <a:lnTo>
                    <a:pt x="2113" y="2405"/>
                  </a:lnTo>
                  <a:lnTo>
                    <a:pt x="2113" y="2406"/>
                  </a:lnTo>
                  <a:lnTo>
                    <a:pt x="2116" y="2410"/>
                  </a:lnTo>
                  <a:lnTo>
                    <a:pt x="2119" y="2415"/>
                  </a:lnTo>
                  <a:lnTo>
                    <a:pt x="2122" y="2422"/>
                  </a:lnTo>
                  <a:lnTo>
                    <a:pt x="2120" y="2427"/>
                  </a:lnTo>
                  <a:lnTo>
                    <a:pt x="2114" y="2428"/>
                  </a:lnTo>
                  <a:lnTo>
                    <a:pt x="2109" y="2429"/>
                  </a:lnTo>
                  <a:lnTo>
                    <a:pt x="2104" y="2428"/>
                  </a:lnTo>
                  <a:lnTo>
                    <a:pt x="2100" y="2427"/>
                  </a:lnTo>
                  <a:lnTo>
                    <a:pt x="2095" y="2423"/>
                  </a:lnTo>
                  <a:lnTo>
                    <a:pt x="2088" y="2424"/>
                  </a:lnTo>
                  <a:lnTo>
                    <a:pt x="2086" y="2434"/>
                  </a:lnTo>
                  <a:lnTo>
                    <a:pt x="2084" y="2435"/>
                  </a:lnTo>
                  <a:lnTo>
                    <a:pt x="2077" y="2435"/>
                  </a:lnTo>
                  <a:lnTo>
                    <a:pt x="2075" y="2435"/>
                  </a:lnTo>
                  <a:lnTo>
                    <a:pt x="2066" y="2441"/>
                  </a:lnTo>
                  <a:lnTo>
                    <a:pt x="2063" y="2441"/>
                  </a:lnTo>
                  <a:lnTo>
                    <a:pt x="2060" y="2441"/>
                  </a:lnTo>
                  <a:lnTo>
                    <a:pt x="2058" y="2442"/>
                  </a:lnTo>
                  <a:lnTo>
                    <a:pt x="2055" y="2445"/>
                  </a:lnTo>
                  <a:lnTo>
                    <a:pt x="2051" y="2445"/>
                  </a:lnTo>
                  <a:lnTo>
                    <a:pt x="2046" y="2443"/>
                  </a:lnTo>
                  <a:lnTo>
                    <a:pt x="2041" y="2442"/>
                  </a:lnTo>
                  <a:lnTo>
                    <a:pt x="2038" y="2443"/>
                  </a:lnTo>
                  <a:lnTo>
                    <a:pt x="2033" y="2441"/>
                  </a:lnTo>
                  <a:lnTo>
                    <a:pt x="2030" y="2438"/>
                  </a:lnTo>
                  <a:lnTo>
                    <a:pt x="2027" y="2437"/>
                  </a:lnTo>
                  <a:lnTo>
                    <a:pt x="2022" y="2437"/>
                  </a:lnTo>
                  <a:lnTo>
                    <a:pt x="2021" y="2436"/>
                  </a:lnTo>
                  <a:lnTo>
                    <a:pt x="2015" y="2429"/>
                  </a:lnTo>
                  <a:lnTo>
                    <a:pt x="2013" y="2426"/>
                  </a:lnTo>
                  <a:lnTo>
                    <a:pt x="2009" y="2417"/>
                  </a:lnTo>
                  <a:lnTo>
                    <a:pt x="2008" y="2414"/>
                  </a:lnTo>
                  <a:lnTo>
                    <a:pt x="2008" y="2410"/>
                  </a:lnTo>
                  <a:lnTo>
                    <a:pt x="2008" y="2407"/>
                  </a:lnTo>
                  <a:lnTo>
                    <a:pt x="2010" y="2403"/>
                  </a:lnTo>
                  <a:lnTo>
                    <a:pt x="2011" y="2393"/>
                  </a:lnTo>
                  <a:lnTo>
                    <a:pt x="2012" y="2390"/>
                  </a:lnTo>
                  <a:lnTo>
                    <a:pt x="2015" y="2387"/>
                  </a:lnTo>
                  <a:lnTo>
                    <a:pt x="2019" y="2383"/>
                  </a:lnTo>
                  <a:lnTo>
                    <a:pt x="2032" y="2376"/>
                  </a:lnTo>
                  <a:lnTo>
                    <a:pt x="2035" y="2374"/>
                  </a:lnTo>
                  <a:lnTo>
                    <a:pt x="2035" y="2372"/>
                  </a:lnTo>
                  <a:lnTo>
                    <a:pt x="2031" y="2364"/>
                  </a:lnTo>
                  <a:lnTo>
                    <a:pt x="2031" y="2362"/>
                  </a:lnTo>
                  <a:lnTo>
                    <a:pt x="2033" y="2361"/>
                  </a:lnTo>
                  <a:lnTo>
                    <a:pt x="2035" y="2356"/>
                  </a:lnTo>
                  <a:lnTo>
                    <a:pt x="2036" y="2354"/>
                  </a:lnTo>
                  <a:lnTo>
                    <a:pt x="2038" y="2353"/>
                  </a:lnTo>
                  <a:lnTo>
                    <a:pt x="2044" y="2356"/>
                  </a:lnTo>
                  <a:lnTo>
                    <a:pt x="2048" y="2357"/>
                  </a:lnTo>
                  <a:lnTo>
                    <a:pt x="2053" y="2357"/>
                  </a:lnTo>
                  <a:lnTo>
                    <a:pt x="2063" y="2361"/>
                  </a:lnTo>
                  <a:lnTo>
                    <a:pt x="2076" y="2367"/>
                  </a:lnTo>
                  <a:lnTo>
                    <a:pt x="2084" y="2372"/>
                  </a:lnTo>
                  <a:lnTo>
                    <a:pt x="2090" y="2378"/>
                  </a:lnTo>
                  <a:lnTo>
                    <a:pt x="2094" y="2385"/>
                  </a:lnTo>
                  <a:lnTo>
                    <a:pt x="2094" y="2387"/>
                  </a:lnTo>
                  <a:lnTo>
                    <a:pt x="2093" y="2392"/>
                  </a:lnTo>
                  <a:lnTo>
                    <a:pt x="2092" y="2394"/>
                  </a:lnTo>
                  <a:lnTo>
                    <a:pt x="2092" y="2396"/>
                  </a:lnTo>
                  <a:lnTo>
                    <a:pt x="2093" y="2398"/>
                  </a:lnTo>
                  <a:lnTo>
                    <a:pt x="2096" y="2400"/>
                  </a:lnTo>
                  <a:lnTo>
                    <a:pt x="2097" y="2400"/>
                  </a:lnTo>
                  <a:lnTo>
                    <a:pt x="2096" y="2396"/>
                  </a:lnTo>
                  <a:lnTo>
                    <a:pt x="2097" y="2394"/>
                  </a:lnTo>
                  <a:lnTo>
                    <a:pt x="2099" y="2391"/>
                  </a:lnTo>
                  <a:lnTo>
                    <a:pt x="2099" y="2388"/>
                  </a:lnTo>
                  <a:lnTo>
                    <a:pt x="2098" y="2385"/>
                  </a:lnTo>
                  <a:lnTo>
                    <a:pt x="2096" y="2381"/>
                  </a:lnTo>
                  <a:lnTo>
                    <a:pt x="2094" y="2378"/>
                  </a:lnTo>
                  <a:lnTo>
                    <a:pt x="2086" y="2369"/>
                  </a:lnTo>
                  <a:lnTo>
                    <a:pt x="2085" y="2366"/>
                  </a:lnTo>
                  <a:lnTo>
                    <a:pt x="2088" y="2365"/>
                  </a:lnTo>
                  <a:lnTo>
                    <a:pt x="2101" y="2368"/>
                  </a:lnTo>
                  <a:lnTo>
                    <a:pt x="2105" y="2367"/>
                  </a:lnTo>
                  <a:lnTo>
                    <a:pt x="2107" y="2364"/>
                  </a:lnTo>
                  <a:lnTo>
                    <a:pt x="2109" y="2361"/>
                  </a:lnTo>
                  <a:lnTo>
                    <a:pt x="2111" y="2359"/>
                  </a:lnTo>
                  <a:lnTo>
                    <a:pt x="2115" y="2359"/>
                  </a:lnTo>
                  <a:lnTo>
                    <a:pt x="2121" y="2361"/>
                  </a:lnTo>
                  <a:lnTo>
                    <a:pt x="2124" y="2361"/>
                  </a:lnTo>
                  <a:lnTo>
                    <a:pt x="2127" y="2361"/>
                  </a:lnTo>
                  <a:lnTo>
                    <a:pt x="2130" y="2358"/>
                  </a:lnTo>
                  <a:lnTo>
                    <a:pt x="2135" y="2352"/>
                  </a:lnTo>
                  <a:lnTo>
                    <a:pt x="2138" y="2350"/>
                  </a:lnTo>
                  <a:lnTo>
                    <a:pt x="2143" y="2349"/>
                  </a:lnTo>
                  <a:lnTo>
                    <a:pt x="2146" y="2349"/>
                  </a:lnTo>
                  <a:lnTo>
                    <a:pt x="2153" y="2352"/>
                  </a:lnTo>
                  <a:lnTo>
                    <a:pt x="2157" y="2351"/>
                  </a:lnTo>
                  <a:lnTo>
                    <a:pt x="2156" y="2347"/>
                  </a:lnTo>
                  <a:lnTo>
                    <a:pt x="2154" y="2339"/>
                  </a:lnTo>
                  <a:lnTo>
                    <a:pt x="2151" y="2330"/>
                  </a:lnTo>
                  <a:lnTo>
                    <a:pt x="2148" y="2327"/>
                  </a:lnTo>
                  <a:lnTo>
                    <a:pt x="2142" y="2322"/>
                  </a:lnTo>
                  <a:lnTo>
                    <a:pt x="2134" y="2311"/>
                  </a:lnTo>
                  <a:lnTo>
                    <a:pt x="2129" y="2304"/>
                  </a:lnTo>
                  <a:lnTo>
                    <a:pt x="2129" y="2301"/>
                  </a:lnTo>
                  <a:lnTo>
                    <a:pt x="2129" y="2298"/>
                  </a:lnTo>
                  <a:lnTo>
                    <a:pt x="2131" y="2295"/>
                  </a:lnTo>
                  <a:lnTo>
                    <a:pt x="2145" y="2284"/>
                  </a:lnTo>
                  <a:lnTo>
                    <a:pt x="2156" y="2271"/>
                  </a:lnTo>
                  <a:lnTo>
                    <a:pt x="2161" y="2265"/>
                  </a:lnTo>
                  <a:lnTo>
                    <a:pt x="2163" y="2261"/>
                  </a:lnTo>
                  <a:lnTo>
                    <a:pt x="2166" y="2258"/>
                  </a:lnTo>
                  <a:lnTo>
                    <a:pt x="2168" y="2256"/>
                  </a:lnTo>
                  <a:lnTo>
                    <a:pt x="2173" y="2254"/>
                  </a:lnTo>
                  <a:lnTo>
                    <a:pt x="2174" y="2250"/>
                  </a:lnTo>
                  <a:lnTo>
                    <a:pt x="2175" y="2246"/>
                  </a:lnTo>
                  <a:lnTo>
                    <a:pt x="2176" y="2241"/>
                  </a:lnTo>
                  <a:lnTo>
                    <a:pt x="2181" y="2229"/>
                  </a:lnTo>
                  <a:lnTo>
                    <a:pt x="2185" y="2226"/>
                  </a:lnTo>
                  <a:lnTo>
                    <a:pt x="2191" y="2224"/>
                  </a:lnTo>
                  <a:lnTo>
                    <a:pt x="2195" y="2220"/>
                  </a:lnTo>
                  <a:lnTo>
                    <a:pt x="2199" y="2211"/>
                  </a:lnTo>
                  <a:lnTo>
                    <a:pt x="2199" y="2208"/>
                  </a:lnTo>
                  <a:lnTo>
                    <a:pt x="2197" y="2207"/>
                  </a:lnTo>
                  <a:lnTo>
                    <a:pt x="2195" y="2203"/>
                  </a:lnTo>
                  <a:lnTo>
                    <a:pt x="2188" y="2177"/>
                  </a:lnTo>
                  <a:lnTo>
                    <a:pt x="2183" y="2164"/>
                  </a:lnTo>
                  <a:lnTo>
                    <a:pt x="2178" y="2153"/>
                  </a:lnTo>
                  <a:lnTo>
                    <a:pt x="2172" y="2139"/>
                  </a:lnTo>
                  <a:lnTo>
                    <a:pt x="2164" y="2125"/>
                  </a:lnTo>
                  <a:lnTo>
                    <a:pt x="2164" y="2122"/>
                  </a:lnTo>
                  <a:lnTo>
                    <a:pt x="2166" y="2117"/>
                  </a:lnTo>
                  <a:lnTo>
                    <a:pt x="2165" y="2117"/>
                  </a:lnTo>
                  <a:lnTo>
                    <a:pt x="2156" y="2123"/>
                  </a:lnTo>
                  <a:lnTo>
                    <a:pt x="2154" y="2123"/>
                  </a:lnTo>
                  <a:lnTo>
                    <a:pt x="2150" y="2120"/>
                  </a:lnTo>
                  <a:lnTo>
                    <a:pt x="2148" y="2117"/>
                  </a:lnTo>
                  <a:lnTo>
                    <a:pt x="2146" y="2111"/>
                  </a:lnTo>
                  <a:lnTo>
                    <a:pt x="2146" y="2108"/>
                  </a:lnTo>
                  <a:lnTo>
                    <a:pt x="2148" y="2105"/>
                  </a:lnTo>
                  <a:lnTo>
                    <a:pt x="2150" y="2098"/>
                  </a:lnTo>
                  <a:lnTo>
                    <a:pt x="2150" y="2094"/>
                  </a:lnTo>
                  <a:lnTo>
                    <a:pt x="2149" y="2091"/>
                  </a:lnTo>
                  <a:lnTo>
                    <a:pt x="2148" y="2088"/>
                  </a:lnTo>
                  <a:lnTo>
                    <a:pt x="2147" y="2087"/>
                  </a:lnTo>
                  <a:lnTo>
                    <a:pt x="2145" y="2087"/>
                  </a:lnTo>
                  <a:lnTo>
                    <a:pt x="2140" y="2086"/>
                  </a:lnTo>
                  <a:lnTo>
                    <a:pt x="2139" y="2087"/>
                  </a:lnTo>
                  <a:lnTo>
                    <a:pt x="2143" y="2098"/>
                  </a:lnTo>
                  <a:lnTo>
                    <a:pt x="2143" y="2101"/>
                  </a:lnTo>
                  <a:lnTo>
                    <a:pt x="2137" y="2102"/>
                  </a:lnTo>
                  <a:lnTo>
                    <a:pt x="2134" y="2101"/>
                  </a:lnTo>
                  <a:lnTo>
                    <a:pt x="2131" y="2100"/>
                  </a:lnTo>
                  <a:lnTo>
                    <a:pt x="2129" y="2098"/>
                  </a:lnTo>
                  <a:lnTo>
                    <a:pt x="2122" y="2087"/>
                  </a:lnTo>
                  <a:lnTo>
                    <a:pt x="2120" y="2082"/>
                  </a:lnTo>
                  <a:lnTo>
                    <a:pt x="2121" y="2079"/>
                  </a:lnTo>
                  <a:lnTo>
                    <a:pt x="2120" y="2078"/>
                  </a:lnTo>
                  <a:lnTo>
                    <a:pt x="2118" y="2079"/>
                  </a:lnTo>
                  <a:lnTo>
                    <a:pt x="2116" y="2079"/>
                  </a:lnTo>
                  <a:lnTo>
                    <a:pt x="2114" y="2078"/>
                  </a:lnTo>
                  <a:lnTo>
                    <a:pt x="2114" y="2076"/>
                  </a:lnTo>
                  <a:lnTo>
                    <a:pt x="2118" y="2071"/>
                  </a:lnTo>
                  <a:lnTo>
                    <a:pt x="2119" y="2068"/>
                  </a:lnTo>
                  <a:lnTo>
                    <a:pt x="2116" y="2066"/>
                  </a:lnTo>
                  <a:lnTo>
                    <a:pt x="2113" y="2066"/>
                  </a:lnTo>
                  <a:lnTo>
                    <a:pt x="2111" y="2064"/>
                  </a:lnTo>
                  <a:lnTo>
                    <a:pt x="2113" y="2062"/>
                  </a:lnTo>
                  <a:lnTo>
                    <a:pt x="2118" y="2059"/>
                  </a:lnTo>
                  <a:lnTo>
                    <a:pt x="2120" y="2057"/>
                  </a:lnTo>
                  <a:lnTo>
                    <a:pt x="2116" y="2055"/>
                  </a:lnTo>
                  <a:lnTo>
                    <a:pt x="2115" y="2055"/>
                  </a:lnTo>
                  <a:lnTo>
                    <a:pt x="2111" y="2059"/>
                  </a:lnTo>
                  <a:lnTo>
                    <a:pt x="2107" y="2066"/>
                  </a:lnTo>
                  <a:lnTo>
                    <a:pt x="2104" y="2069"/>
                  </a:lnTo>
                  <a:lnTo>
                    <a:pt x="2099" y="2065"/>
                  </a:lnTo>
                  <a:lnTo>
                    <a:pt x="2096" y="2064"/>
                  </a:lnTo>
                  <a:lnTo>
                    <a:pt x="2094" y="2065"/>
                  </a:lnTo>
                  <a:lnTo>
                    <a:pt x="2091" y="2071"/>
                  </a:lnTo>
                  <a:lnTo>
                    <a:pt x="2083" y="2075"/>
                  </a:lnTo>
                  <a:lnTo>
                    <a:pt x="2071" y="2085"/>
                  </a:lnTo>
                  <a:lnTo>
                    <a:pt x="2066" y="2088"/>
                  </a:lnTo>
                  <a:lnTo>
                    <a:pt x="2059" y="2087"/>
                  </a:lnTo>
                  <a:lnTo>
                    <a:pt x="2058" y="2085"/>
                  </a:lnTo>
                  <a:lnTo>
                    <a:pt x="2059" y="2082"/>
                  </a:lnTo>
                  <a:lnTo>
                    <a:pt x="2059" y="2079"/>
                  </a:lnTo>
                  <a:lnTo>
                    <a:pt x="2059" y="2077"/>
                  </a:lnTo>
                  <a:lnTo>
                    <a:pt x="2060" y="2075"/>
                  </a:lnTo>
                  <a:lnTo>
                    <a:pt x="2059" y="2063"/>
                  </a:lnTo>
                  <a:lnTo>
                    <a:pt x="2061" y="2060"/>
                  </a:lnTo>
                  <a:lnTo>
                    <a:pt x="2063" y="2058"/>
                  </a:lnTo>
                  <a:lnTo>
                    <a:pt x="2066" y="2056"/>
                  </a:lnTo>
                  <a:lnTo>
                    <a:pt x="2075" y="2059"/>
                  </a:lnTo>
                  <a:lnTo>
                    <a:pt x="2080" y="2058"/>
                  </a:lnTo>
                  <a:lnTo>
                    <a:pt x="2083" y="2055"/>
                  </a:lnTo>
                  <a:lnTo>
                    <a:pt x="2086" y="2052"/>
                  </a:lnTo>
                  <a:lnTo>
                    <a:pt x="2089" y="2047"/>
                  </a:lnTo>
                  <a:lnTo>
                    <a:pt x="2090" y="2042"/>
                  </a:lnTo>
                  <a:lnTo>
                    <a:pt x="2087" y="2034"/>
                  </a:lnTo>
                  <a:lnTo>
                    <a:pt x="2085" y="2032"/>
                  </a:lnTo>
                  <a:lnTo>
                    <a:pt x="2077" y="2026"/>
                  </a:lnTo>
                  <a:lnTo>
                    <a:pt x="2072" y="2024"/>
                  </a:lnTo>
                  <a:lnTo>
                    <a:pt x="2068" y="2023"/>
                  </a:lnTo>
                  <a:lnTo>
                    <a:pt x="2065" y="2021"/>
                  </a:lnTo>
                  <a:lnTo>
                    <a:pt x="2063" y="2019"/>
                  </a:lnTo>
                  <a:lnTo>
                    <a:pt x="2062" y="2014"/>
                  </a:lnTo>
                  <a:lnTo>
                    <a:pt x="2062" y="2012"/>
                  </a:lnTo>
                  <a:lnTo>
                    <a:pt x="2062" y="2007"/>
                  </a:lnTo>
                  <a:lnTo>
                    <a:pt x="2064" y="2005"/>
                  </a:lnTo>
                  <a:lnTo>
                    <a:pt x="2071" y="2002"/>
                  </a:lnTo>
                  <a:lnTo>
                    <a:pt x="2071" y="2001"/>
                  </a:lnTo>
                  <a:lnTo>
                    <a:pt x="2065" y="1999"/>
                  </a:lnTo>
                  <a:lnTo>
                    <a:pt x="2062" y="1999"/>
                  </a:lnTo>
                  <a:lnTo>
                    <a:pt x="2059" y="2002"/>
                  </a:lnTo>
                  <a:lnTo>
                    <a:pt x="2057" y="2007"/>
                  </a:lnTo>
                  <a:lnTo>
                    <a:pt x="2055" y="2009"/>
                  </a:lnTo>
                  <a:lnTo>
                    <a:pt x="2049" y="2005"/>
                  </a:lnTo>
                  <a:lnTo>
                    <a:pt x="2046" y="2005"/>
                  </a:lnTo>
                  <a:lnTo>
                    <a:pt x="2044" y="2003"/>
                  </a:lnTo>
                  <a:lnTo>
                    <a:pt x="2042" y="2002"/>
                  </a:lnTo>
                  <a:lnTo>
                    <a:pt x="2043" y="2000"/>
                  </a:lnTo>
                  <a:lnTo>
                    <a:pt x="2046" y="1999"/>
                  </a:lnTo>
                  <a:lnTo>
                    <a:pt x="2051" y="1993"/>
                  </a:lnTo>
                  <a:lnTo>
                    <a:pt x="2051" y="1991"/>
                  </a:lnTo>
                  <a:lnTo>
                    <a:pt x="2047" y="1986"/>
                  </a:lnTo>
                  <a:lnTo>
                    <a:pt x="2046" y="1984"/>
                  </a:lnTo>
                  <a:lnTo>
                    <a:pt x="2039" y="1983"/>
                  </a:lnTo>
                  <a:lnTo>
                    <a:pt x="2031" y="1984"/>
                  </a:lnTo>
                  <a:lnTo>
                    <a:pt x="2028" y="1984"/>
                  </a:lnTo>
                  <a:lnTo>
                    <a:pt x="2026" y="1979"/>
                  </a:lnTo>
                  <a:lnTo>
                    <a:pt x="2025" y="1973"/>
                  </a:lnTo>
                  <a:lnTo>
                    <a:pt x="2025" y="1966"/>
                  </a:lnTo>
                  <a:lnTo>
                    <a:pt x="2024" y="1953"/>
                  </a:lnTo>
                  <a:lnTo>
                    <a:pt x="2022" y="1947"/>
                  </a:lnTo>
                  <a:lnTo>
                    <a:pt x="2019" y="1947"/>
                  </a:lnTo>
                  <a:lnTo>
                    <a:pt x="2010" y="1949"/>
                  </a:lnTo>
                  <a:lnTo>
                    <a:pt x="2007" y="1949"/>
                  </a:lnTo>
                  <a:lnTo>
                    <a:pt x="2005" y="1949"/>
                  </a:lnTo>
                  <a:lnTo>
                    <a:pt x="1999" y="1940"/>
                  </a:lnTo>
                  <a:lnTo>
                    <a:pt x="1996" y="1937"/>
                  </a:lnTo>
                  <a:lnTo>
                    <a:pt x="1995" y="1936"/>
                  </a:lnTo>
                  <a:lnTo>
                    <a:pt x="1990" y="1928"/>
                  </a:lnTo>
                  <a:lnTo>
                    <a:pt x="1988" y="1926"/>
                  </a:lnTo>
                  <a:lnTo>
                    <a:pt x="1986" y="1921"/>
                  </a:lnTo>
                  <a:lnTo>
                    <a:pt x="1983" y="1915"/>
                  </a:lnTo>
                  <a:lnTo>
                    <a:pt x="1980" y="1912"/>
                  </a:lnTo>
                  <a:lnTo>
                    <a:pt x="1978" y="1915"/>
                  </a:lnTo>
                  <a:lnTo>
                    <a:pt x="1975" y="1919"/>
                  </a:lnTo>
                  <a:lnTo>
                    <a:pt x="1972" y="1924"/>
                  </a:lnTo>
                  <a:lnTo>
                    <a:pt x="1970" y="1928"/>
                  </a:lnTo>
                  <a:lnTo>
                    <a:pt x="1970" y="1932"/>
                  </a:lnTo>
                  <a:lnTo>
                    <a:pt x="1972" y="1934"/>
                  </a:lnTo>
                  <a:lnTo>
                    <a:pt x="1982" y="1939"/>
                  </a:lnTo>
                  <a:lnTo>
                    <a:pt x="1984" y="1942"/>
                  </a:lnTo>
                  <a:lnTo>
                    <a:pt x="1987" y="1947"/>
                  </a:lnTo>
                  <a:lnTo>
                    <a:pt x="1989" y="1953"/>
                  </a:lnTo>
                  <a:lnTo>
                    <a:pt x="1990" y="1960"/>
                  </a:lnTo>
                  <a:lnTo>
                    <a:pt x="1990" y="1966"/>
                  </a:lnTo>
                  <a:lnTo>
                    <a:pt x="1988" y="1968"/>
                  </a:lnTo>
                  <a:lnTo>
                    <a:pt x="1986" y="1972"/>
                  </a:lnTo>
                  <a:lnTo>
                    <a:pt x="1979" y="1977"/>
                  </a:lnTo>
                  <a:lnTo>
                    <a:pt x="1973" y="1980"/>
                  </a:lnTo>
                  <a:lnTo>
                    <a:pt x="1966" y="1980"/>
                  </a:lnTo>
                  <a:lnTo>
                    <a:pt x="1963" y="1980"/>
                  </a:lnTo>
                  <a:lnTo>
                    <a:pt x="1945" y="1970"/>
                  </a:lnTo>
                  <a:lnTo>
                    <a:pt x="1942" y="1970"/>
                  </a:lnTo>
                  <a:lnTo>
                    <a:pt x="1938" y="1968"/>
                  </a:lnTo>
                  <a:lnTo>
                    <a:pt x="1929" y="1965"/>
                  </a:lnTo>
                  <a:lnTo>
                    <a:pt x="1924" y="1964"/>
                  </a:lnTo>
                  <a:lnTo>
                    <a:pt x="1915" y="1961"/>
                  </a:lnTo>
                  <a:lnTo>
                    <a:pt x="1901" y="1960"/>
                  </a:lnTo>
                  <a:lnTo>
                    <a:pt x="1898" y="1961"/>
                  </a:lnTo>
                  <a:lnTo>
                    <a:pt x="1902" y="1966"/>
                  </a:lnTo>
                  <a:lnTo>
                    <a:pt x="1905" y="1967"/>
                  </a:lnTo>
                  <a:lnTo>
                    <a:pt x="1908" y="1967"/>
                  </a:lnTo>
                  <a:lnTo>
                    <a:pt x="1912" y="1971"/>
                  </a:lnTo>
                  <a:lnTo>
                    <a:pt x="1918" y="1979"/>
                  </a:lnTo>
                  <a:lnTo>
                    <a:pt x="1921" y="1984"/>
                  </a:lnTo>
                  <a:lnTo>
                    <a:pt x="1924" y="1989"/>
                  </a:lnTo>
                  <a:lnTo>
                    <a:pt x="1924" y="1991"/>
                  </a:lnTo>
                  <a:lnTo>
                    <a:pt x="1921" y="1995"/>
                  </a:lnTo>
                  <a:lnTo>
                    <a:pt x="1901" y="1975"/>
                  </a:lnTo>
                  <a:lnTo>
                    <a:pt x="1888" y="1982"/>
                  </a:lnTo>
                  <a:lnTo>
                    <a:pt x="1882" y="1984"/>
                  </a:lnTo>
                  <a:lnTo>
                    <a:pt x="1877" y="1985"/>
                  </a:lnTo>
                  <a:lnTo>
                    <a:pt x="1871" y="1982"/>
                  </a:lnTo>
                  <a:lnTo>
                    <a:pt x="1857" y="1973"/>
                  </a:lnTo>
                  <a:lnTo>
                    <a:pt x="1852" y="1969"/>
                  </a:lnTo>
                  <a:lnTo>
                    <a:pt x="1850" y="1968"/>
                  </a:lnTo>
                  <a:lnTo>
                    <a:pt x="1838" y="1973"/>
                  </a:lnTo>
                  <a:lnTo>
                    <a:pt x="1827" y="1973"/>
                  </a:lnTo>
                  <a:lnTo>
                    <a:pt x="1806" y="1969"/>
                  </a:lnTo>
                  <a:lnTo>
                    <a:pt x="1799" y="1967"/>
                  </a:lnTo>
                  <a:lnTo>
                    <a:pt x="1796" y="1964"/>
                  </a:lnTo>
                  <a:lnTo>
                    <a:pt x="1794" y="1962"/>
                  </a:lnTo>
                  <a:lnTo>
                    <a:pt x="1789" y="1962"/>
                  </a:lnTo>
                  <a:lnTo>
                    <a:pt x="1777" y="1960"/>
                  </a:lnTo>
                  <a:lnTo>
                    <a:pt x="1765" y="1966"/>
                  </a:lnTo>
                  <a:lnTo>
                    <a:pt x="1753" y="1960"/>
                  </a:lnTo>
                  <a:lnTo>
                    <a:pt x="1748" y="1956"/>
                  </a:lnTo>
                  <a:lnTo>
                    <a:pt x="1747" y="1953"/>
                  </a:lnTo>
                  <a:lnTo>
                    <a:pt x="1743" y="1943"/>
                  </a:lnTo>
                  <a:lnTo>
                    <a:pt x="1743" y="1937"/>
                  </a:lnTo>
                  <a:lnTo>
                    <a:pt x="1744" y="1931"/>
                  </a:lnTo>
                  <a:lnTo>
                    <a:pt x="1745" y="1928"/>
                  </a:lnTo>
                  <a:lnTo>
                    <a:pt x="1746" y="1926"/>
                  </a:lnTo>
                  <a:lnTo>
                    <a:pt x="1738" y="1932"/>
                  </a:lnTo>
                  <a:lnTo>
                    <a:pt x="1736" y="1933"/>
                  </a:lnTo>
                  <a:lnTo>
                    <a:pt x="1733" y="1933"/>
                  </a:lnTo>
                  <a:lnTo>
                    <a:pt x="1723" y="1931"/>
                  </a:lnTo>
                  <a:lnTo>
                    <a:pt x="1721" y="1932"/>
                  </a:lnTo>
                  <a:lnTo>
                    <a:pt x="1721" y="1934"/>
                  </a:lnTo>
                  <a:lnTo>
                    <a:pt x="1725" y="1937"/>
                  </a:lnTo>
                  <a:lnTo>
                    <a:pt x="1725" y="1939"/>
                  </a:lnTo>
                  <a:lnTo>
                    <a:pt x="1719" y="1940"/>
                  </a:lnTo>
                  <a:lnTo>
                    <a:pt x="1710" y="1939"/>
                  </a:lnTo>
                  <a:lnTo>
                    <a:pt x="1707" y="1940"/>
                  </a:lnTo>
                  <a:lnTo>
                    <a:pt x="1706" y="1940"/>
                  </a:lnTo>
                  <a:lnTo>
                    <a:pt x="1701" y="1945"/>
                  </a:lnTo>
                  <a:lnTo>
                    <a:pt x="1700" y="1947"/>
                  </a:lnTo>
                  <a:lnTo>
                    <a:pt x="1697" y="1946"/>
                  </a:lnTo>
                  <a:lnTo>
                    <a:pt x="1689" y="1935"/>
                  </a:lnTo>
                  <a:lnTo>
                    <a:pt x="1682" y="1928"/>
                  </a:lnTo>
                  <a:lnTo>
                    <a:pt x="1674" y="1925"/>
                  </a:lnTo>
                  <a:lnTo>
                    <a:pt x="1669" y="1923"/>
                  </a:lnTo>
                  <a:lnTo>
                    <a:pt x="1668" y="1920"/>
                  </a:lnTo>
                  <a:lnTo>
                    <a:pt x="1656" y="1898"/>
                  </a:lnTo>
                  <a:lnTo>
                    <a:pt x="1655" y="1893"/>
                  </a:lnTo>
                  <a:lnTo>
                    <a:pt x="1651" y="1874"/>
                  </a:lnTo>
                  <a:lnTo>
                    <a:pt x="1650" y="1871"/>
                  </a:lnTo>
                  <a:lnTo>
                    <a:pt x="1648" y="1868"/>
                  </a:lnTo>
                  <a:lnTo>
                    <a:pt x="1651" y="1868"/>
                  </a:lnTo>
                  <a:lnTo>
                    <a:pt x="1662" y="1870"/>
                  </a:lnTo>
                  <a:lnTo>
                    <a:pt x="1673" y="1870"/>
                  </a:lnTo>
                  <a:lnTo>
                    <a:pt x="1678" y="1871"/>
                  </a:lnTo>
                  <a:lnTo>
                    <a:pt x="1685" y="1876"/>
                  </a:lnTo>
                  <a:lnTo>
                    <a:pt x="1693" y="1879"/>
                  </a:lnTo>
                  <a:lnTo>
                    <a:pt x="1699" y="1879"/>
                  </a:lnTo>
                  <a:lnTo>
                    <a:pt x="1710" y="1878"/>
                  </a:lnTo>
                  <a:lnTo>
                    <a:pt x="1721" y="1875"/>
                  </a:lnTo>
                  <a:lnTo>
                    <a:pt x="1722" y="1873"/>
                  </a:lnTo>
                  <a:lnTo>
                    <a:pt x="1715" y="1869"/>
                  </a:lnTo>
                  <a:lnTo>
                    <a:pt x="1709" y="1863"/>
                  </a:lnTo>
                  <a:lnTo>
                    <a:pt x="1702" y="1857"/>
                  </a:lnTo>
                  <a:lnTo>
                    <a:pt x="1699" y="1853"/>
                  </a:lnTo>
                  <a:lnTo>
                    <a:pt x="1693" y="1852"/>
                  </a:lnTo>
                  <a:lnTo>
                    <a:pt x="1675" y="1851"/>
                  </a:lnTo>
                  <a:lnTo>
                    <a:pt x="1660" y="1846"/>
                  </a:lnTo>
                  <a:lnTo>
                    <a:pt x="1649" y="1839"/>
                  </a:lnTo>
                  <a:lnTo>
                    <a:pt x="1641" y="1832"/>
                  </a:lnTo>
                  <a:lnTo>
                    <a:pt x="1637" y="1828"/>
                  </a:lnTo>
                  <a:lnTo>
                    <a:pt x="1636" y="1825"/>
                  </a:lnTo>
                  <a:lnTo>
                    <a:pt x="1634" y="1816"/>
                  </a:lnTo>
                  <a:lnTo>
                    <a:pt x="1633" y="1800"/>
                  </a:lnTo>
                  <a:lnTo>
                    <a:pt x="1632" y="1789"/>
                  </a:lnTo>
                  <a:lnTo>
                    <a:pt x="1630" y="1783"/>
                  </a:lnTo>
                  <a:lnTo>
                    <a:pt x="1630" y="1778"/>
                  </a:lnTo>
                  <a:lnTo>
                    <a:pt x="1633" y="1768"/>
                  </a:lnTo>
                  <a:lnTo>
                    <a:pt x="1641" y="1757"/>
                  </a:lnTo>
                  <a:lnTo>
                    <a:pt x="1642" y="1755"/>
                  </a:lnTo>
                  <a:lnTo>
                    <a:pt x="1640" y="1755"/>
                  </a:lnTo>
                  <a:lnTo>
                    <a:pt x="1636" y="1751"/>
                  </a:lnTo>
                  <a:lnTo>
                    <a:pt x="1635" y="1747"/>
                  </a:lnTo>
                  <a:lnTo>
                    <a:pt x="1634" y="1741"/>
                  </a:lnTo>
                  <a:lnTo>
                    <a:pt x="1634" y="1735"/>
                  </a:lnTo>
                  <a:lnTo>
                    <a:pt x="1635" y="1730"/>
                  </a:lnTo>
                  <a:lnTo>
                    <a:pt x="1636" y="1725"/>
                  </a:lnTo>
                  <a:lnTo>
                    <a:pt x="1640" y="1714"/>
                  </a:lnTo>
                  <a:lnTo>
                    <a:pt x="1646" y="1701"/>
                  </a:lnTo>
                  <a:lnTo>
                    <a:pt x="1651" y="1689"/>
                  </a:lnTo>
                  <a:lnTo>
                    <a:pt x="1652" y="1684"/>
                  </a:lnTo>
                  <a:lnTo>
                    <a:pt x="1653" y="1673"/>
                  </a:lnTo>
                  <a:lnTo>
                    <a:pt x="1654" y="1665"/>
                  </a:lnTo>
                  <a:lnTo>
                    <a:pt x="1654" y="1660"/>
                  </a:lnTo>
                  <a:lnTo>
                    <a:pt x="1655" y="1656"/>
                  </a:lnTo>
                  <a:lnTo>
                    <a:pt x="1659" y="1647"/>
                  </a:lnTo>
                  <a:lnTo>
                    <a:pt x="1663" y="1639"/>
                  </a:lnTo>
                  <a:lnTo>
                    <a:pt x="1671" y="1633"/>
                  </a:lnTo>
                  <a:lnTo>
                    <a:pt x="1671" y="1630"/>
                  </a:lnTo>
                  <a:lnTo>
                    <a:pt x="1671" y="1627"/>
                  </a:lnTo>
                  <a:lnTo>
                    <a:pt x="1671" y="1624"/>
                  </a:lnTo>
                  <a:lnTo>
                    <a:pt x="1672" y="1622"/>
                  </a:lnTo>
                  <a:lnTo>
                    <a:pt x="1689" y="1601"/>
                  </a:lnTo>
                  <a:lnTo>
                    <a:pt x="1697" y="1592"/>
                  </a:lnTo>
                  <a:lnTo>
                    <a:pt x="1704" y="1586"/>
                  </a:lnTo>
                  <a:lnTo>
                    <a:pt x="1712" y="1582"/>
                  </a:lnTo>
                  <a:lnTo>
                    <a:pt x="1734" y="1574"/>
                  </a:lnTo>
                  <a:lnTo>
                    <a:pt x="1746" y="1571"/>
                  </a:lnTo>
                  <a:lnTo>
                    <a:pt x="1760" y="1572"/>
                  </a:lnTo>
                  <a:lnTo>
                    <a:pt x="1787" y="1577"/>
                  </a:lnTo>
                  <a:lnTo>
                    <a:pt x="1790" y="1580"/>
                  </a:lnTo>
                  <a:lnTo>
                    <a:pt x="1791" y="1582"/>
                  </a:lnTo>
                  <a:lnTo>
                    <a:pt x="1793" y="1586"/>
                  </a:lnTo>
                  <a:lnTo>
                    <a:pt x="1791" y="1589"/>
                  </a:lnTo>
                  <a:lnTo>
                    <a:pt x="1784" y="1600"/>
                  </a:lnTo>
                  <a:lnTo>
                    <a:pt x="1775" y="1608"/>
                  </a:lnTo>
                  <a:lnTo>
                    <a:pt x="1769" y="1616"/>
                  </a:lnTo>
                  <a:lnTo>
                    <a:pt x="1759" y="1633"/>
                  </a:lnTo>
                  <a:lnTo>
                    <a:pt x="1756" y="1638"/>
                  </a:lnTo>
                  <a:lnTo>
                    <a:pt x="1743" y="1671"/>
                  </a:lnTo>
                  <a:lnTo>
                    <a:pt x="1740" y="1677"/>
                  </a:lnTo>
                  <a:lnTo>
                    <a:pt x="1738" y="1681"/>
                  </a:lnTo>
                  <a:lnTo>
                    <a:pt x="1737" y="1693"/>
                  </a:lnTo>
                  <a:lnTo>
                    <a:pt x="1738" y="1697"/>
                  </a:lnTo>
                  <a:lnTo>
                    <a:pt x="1740" y="1704"/>
                  </a:lnTo>
                  <a:lnTo>
                    <a:pt x="1747" y="1719"/>
                  </a:lnTo>
                  <a:lnTo>
                    <a:pt x="1748" y="1725"/>
                  </a:lnTo>
                  <a:lnTo>
                    <a:pt x="1748" y="1731"/>
                  </a:lnTo>
                  <a:lnTo>
                    <a:pt x="1748" y="1746"/>
                  </a:lnTo>
                  <a:lnTo>
                    <a:pt x="1748" y="1753"/>
                  </a:lnTo>
                  <a:lnTo>
                    <a:pt x="1748" y="1761"/>
                  </a:lnTo>
                  <a:lnTo>
                    <a:pt x="1749" y="1771"/>
                  </a:lnTo>
                  <a:lnTo>
                    <a:pt x="1751" y="1784"/>
                  </a:lnTo>
                  <a:lnTo>
                    <a:pt x="1758" y="1797"/>
                  </a:lnTo>
                  <a:lnTo>
                    <a:pt x="1767" y="1810"/>
                  </a:lnTo>
                  <a:lnTo>
                    <a:pt x="1773" y="1819"/>
                  </a:lnTo>
                  <a:lnTo>
                    <a:pt x="1780" y="1825"/>
                  </a:lnTo>
                  <a:lnTo>
                    <a:pt x="1788" y="1835"/>
                  </a:lnTo>
                  <a:lnTo>
                    <a:pt x="1790" y="1839"/>
                  </a:lnTo>
                  <a:lnTo>
                    <a:pt x="1786" y="1844"/>
                  </a:lnTo>
                  <a:lnTo>
                    <a:pt x="1778" y="1852"/>
                  </a:lnTo>
                  <a:lnTo>
                    <a:pt x="1767" y="1855"/>
                  </a:lnTo>
                  <a:lnTo>
                    <a:pt x="1760" y="1858"/>
                  </a:lnTo>
                  <a:lnTo>
                    <a:pt x="1753" y="1865"/>
                  </a:lnTo>
                  <a:lnTo>
                    <a:pt x="1743" y="1870"/>
                  </a:lnTo>
                  <a:lnTo>
                    <a:pt x="1740" y="1873"/>
                  </a:lnTo>
                  <a:close/>
                  <a:moveTo>
                    <a:pt x="1311" y="1561"/>
                  </a:moveTo>
                  <a:lnTo>
                    <a:pt x="1338" y="1585"/>
                  </a:lnTo>
                  <a:lnTo>
                    <a:pt x="1342" y="1583"/>
                  </a:lnTo>
                  <a:lnTo>
                    <a:pt x="1350" y="1582"/>
                  </a:lnTo>
                  <a:lnTo>
                    <a:pt x="1358" y="1578"/>
                  </a:lnTo>
                  <a:lnTo>
                    <a:pt x="1370" y="1575"/>
                  </a:lnTo>
                  <a:lnTo>
                    <a:pt x="1377" y="1570"/>
                  </a:lnTo>
                  <a:lnTo>
                    <a:pt x="1380" y="1569"/>
                  </a:lnTo>
                  <a:lnTo>
                    <a:pt x="1386" y="1567"/>
                  </a:lnTo>
                  <a:lnTo>
                    <a:pt x="1388" y="1567"/>
                  </a:lnTo>
                  <a:lnTo>
                    <a:pt x="1397" y="1570"/>
                  </a:lnTo>
                  <a:lnTo>
                    <a:pt x="1400" y="1572"/>
                  </a:lnTo>
                  <a:lnTo>
                    <a:pt x="1402" y="1575"/>
                  </a:lnTo>
                  <a:lnTo>
                    <a:pt x="1403" y="1578"/>
                  </a:lnTo>
                  <a:lnTo>
                    <a:pt x="1406" y="1588"/>
                  </a:lnTo>
                  <a:lnTo>
                    <a:pt x="1407" y="1592"/>
                  </a:lnTo>
                  <a:lnTo>
                    <a:pt x="1407" y="1593"/>
                  </a:lnTo>
                  <a:lnTo>
                    <a:pt x="1404" y="1599"/>
                  </a:lnTo>
                  <a:lnTo>
                    <a:pt x="1402" y="1601"/>
                  </a:lnTo>
                  <a:lnTo>
                    <a:pt x="1398" y="1604"/>
                  </a:lnTo>
                  <a:lnTo>
                    <a:pt x="1394" y="1604"/>
                  </a:lnTo>
                  <a:lnTo>
                    <a:pt x="1391" y="1608"/>
                  </a:lnTo>
                  <a:lnTo>
                    <a:pt x="1388" y="1607"/>
                  </a:lnTo>
                  <a:lnTo>
                    <a:pt x="1387" y="1611"/>
                  </a:lnTo>
                  <a:lnTo>
                    <a:pt x="1387" y="1614"/>
                  </a:lnTo>
                  <a:lnTo>
                    <a:pt x="1388" y="1615"/>
                  </a:lnTo>
                  <a:lnTo>
                    <a:pt x="1390" y="1615"/>
                  </a:lnTo>
                  <a:lnTo>
                    <a:pt x="1392" y="1613"/>
                  </a:lnTo>
                  <a:lnTo>
                    <a:pt x="1396" y="1614"/>
                  </a:lnTo>
                  <a:lnTo>
                    <a:pt x="1398" y="1616"/>
                  </a:lnTo>
                  <a:lnTo>
                    <a:pt x="1400" y="1621"/>
                  </a:lnTo>
                  <a:lnTo>
                    <a:pt x="1398" y="1624"/>
                  </a:lnTo>
                  <a:lnTo>
                    <a:pt x="1391" y="1630"/>
                  </a:lnTo>
                  <a:lnTo>
                    <a:pt x="1381" y="1635"/>
                  </a:lnTo>
                  <a:lnTo>
                    <a:pt x="1369" y="1654"/>
                  </a:lnTo>
                  <a:lnTo>
                    <a:pt x="1363" y="1662"/>
                  </a:lnTo>
                  <a:lnTo>
                    <a:pt x="1362" y="1665"/>
                  </a:lnTo>
                  <a:lnTo>
                    <a:pt x="1361" y="1667"/>
                  </a:lnTo>
                  <a:lnTo>
                    <a:pt x="1361" y="1671"/>
                  </a:lnTo>
                  <a:lnTo>
                    <a:pt x="1361" y="1673"/>
                  </a:lnTo>
                  <a:lnTo>
                    <a:pt x="1363" y="1674"/>
                  </a:lnTo>
                  <a:lnTo>
                    <a:pt x="1369" y="1668"/>
                  </a:lnTo>
                  <a:lnTo>
                    <a:pt x="1373" y="1665"/>
                  </a:lnTo>
                  <a:lnTo>
                    <a:pt x="1377" y="1663"/>
                  </a:lnTo>
                  <a:lnTo>
                    <a:pt x="1384" y="1663"/>
                  </a:lnTo>
                  <a:lnTo>
                    <a:pt x="1386" y="1664"/>
                  </a:lnTo>
                  <a:lnTo>
                    <a:pt x="1392" y="1668"/>
                  </a:lnTo>
                  <a:lnTo>
                    <a:pt x="1397" y="1674"/>
                  </a:lnTo>
                  <a:lnTo>
                    <a:pt x="1397" y="1676"/>
                  </a:lnTo>
                  <a:lnTo>
                    <a:pt x="1397" y="1678"/>
                  </a:lnTo>
                  <a:lnTo>
                    <a:pt x="1395" y="1680"/>
                  </a:lnTo>
                  <a:lnTo>
                    <a:pt x="1395" y="1682"/>
                  </a:lnTo>
                  <a:lnTo>
                    <a:pt x="1399" y="1685"/>
                  </a:lnTo>
                  <a:lnTo>
                    <a:pt x="1404" y="1693"/>
                  </a:lnTo>
                  <a:lnTo>
                    <a:pt x="1405" y="1698"/>
                  </a:lnTo>
                  <a:lnTo>
                    <a:pt x="1402" y="1703"/>
                  </a:lnTo>
                  <a:lnTo>
                    <a:pt x="1402" y="1706"/>
                  </a:lnTo>
                  <a:lnTo>
                    <a:pt x="1403" y="1708"/>
                  </a:lnTo>
                  <a:lnTo>
                    <a:pt x="1405" y="1706"/>
                  </a:lnTo>
                  <a:lnTo>
                    <a:pt x="1411" y="1701"/>
                  </a:lnTo>
                  <a:lnTo>
                    <a:pt x="1417" y="1698"/>
                  </a:lnTo>
                  <a:lnTo>
                    <a:pt x="1420" y="1698"/>
                  </a:lnTo>
                  <a:lnTo>
                    <a:pt x="1422" y="1699"/>
                  </a:lnTo>
                  <a:lnTo>
                    <a:pt x="1423" y="1707"/>
                  </a:lnTo>
                  <a:lnTo>
                    <a:pt x="1425" y="1715"/>
                  </a:lnTo>
                  <a:lnTo>
                    <a:pt x="1425" y="1722"/>
                  </a:lnTo>
                  <a:lnTo>
                    <a:pt x="1424" y="1728"/>
                  </a:lnTo>
                  <a:lnTo>
                    <a:pt x="1422" y="1732"/>
                  </a:lnTo>
                  <a:lnTo>
                    <a:pt x="1419" y="1737"/>
                  </a:lnTo>
                  <a:lnTo>
                    <a:pt x="1415" y="1740"/>
                  </a:lnTo>
                  <a:lnTo>
                    <a:pt x="1413" y="1740"/>
                  </a:lnTo>
                  <a:lnTo>
                    <a:pt x="1413" y="1741"/>
                  </a:lnTo>
                  <a:lnTo>
                    <a:pt x="1417" y="1745"/>
                  </a:lnTo>
                  <a:lnTo>
                    <a:pt x="1419" y="1748"/>
                  </a:lnTo>
                  <a:lnTo>
                    <a:pt x="1420" y="1752"/>
                  </a:lnTo>
                  <a:lnTo>
                    <a:pt x="1420" y="1755"/>
                  </a:lnTo>
                  <a:lnTo>
                    <a:pt x="1419" y="1758"/>
                  </a:lnTo>
                  <a:lnTo>
                    <a:pt x="1414" y="1769"/>
                  </a:lnTo>
                  <a:lnTo>
                    <a:pt x="1414" y="1770"/>
                  </a:lnTo>
                  <a:lnTo>
                    <a:pt x="1416" y="1771"/>
                  </a:lnTo>
                  <a:lnTo>
                    <a:pt x="1419" y="1777"/>
                  </a:lnTo>
                  <a:lnTo>
                    <a:pt x="1419" y="1790"/>
                  </a:lnTo>
                  <a:lnTo>
                    <a:pt x="1409" y="1795"/>
                  </a:lnTo>
                  <a:lnTo>
                    <a:pt x="1406" y="1798"/>
                  </a:lnTo>
                  <a:lnTo>
                    <a:pt x="1403" y="1803"/>
                  </a:lnTo>
                  <a:lnTo>
                    <a:pt x="1400" y="1806"/>
                  </a:lnTo>
                  <a:lnTo>
                    <a:pt x="1392" y="1811"/>
                  </a:lnTo>
                  <a:lnTo>
                    <a:pt x="1388" y="1811"/>
                  </a:lnTo>
                  <a:lnTo>
                    <a:pt x="1369" y="1808"/>
                  </a:lnTo>
                  <a:lnTo>
                    <a:pt x="1367" y="1806"/>
                  </a:lnTo>
                  <a:lnTo>
                    <a:pt x="1366" y="1802"/>
                  </a:lnTo>
                  <a:lnTo>
                    <a:pt x="1365" y="1797"/>
                  </a:lnTo>
                  <a:lnTo>
                    <a:pt x="1365" y="1794"/>
                  </a:lnTo>
                  <a:lnTo>
                    <a:pt x="1365" y="1790"/>
                  </a:lnTo>
                  <a:lnTo>
                    <a:pt x="1365" y="1789"/>
                  </a:lnTo>
                  <a:lnTo>
                    <a:pt x="1365" y="1788"/>
                  </a:lnTo>
                  <a:lnTo>
                    <a:pt x="1363" y="1791"/>
                  </a:lnTo>
                  <a:lnTo>
                    <a:pt x="1360" y="1797"/>
                  </a:lnTo>
                  <a:lnTo>
                    <a:pt x="1361" y="1802"/>
                  </a:lnTo>
                  <a:lnTo>
                    <a:pt x="1367" y="1818"/>
                  </a:lnTo>
                  <a:lnTo>
                    <a:pt x="1369" y="1825"/>
                  </a:lnTo>
                  <a:lnTo>
                    <a:pt x="1369" y="1828"/>
                  </a:lnTo>
                  <a:lnTo>
                    <a:pt x="1369" y="1830"/>
                  </a:lnTo>
                  <a:lnTo>
                    <a:pt x="1362" y="1840"/>
                  </a:lnTo>
                  <a:lnTo>
                    <a:pt x="1358" y="1843"/>
                  </a:lnTo>
                  <a:lnTo>
                    <a:pt x="1354" y="1844"/>
                  </a:lnTo>
                  <a:lnTo>
                    <a:pt x="1350" y="1843"/>
                  </a:lnTo>
                  <a:lnTo>
                    <a:pt x="1346" y="1839"/>
                  </a:lnTo>
                  <a:lnTo>
                    <a:pt x="1343" y="1837"/>
                  </a:lnTo>
                  <a:lnTo>
                    <a:pt x="1337" y="1838"/>
                  </a:lnTo>
                  <a:lnTo>
                    <a:pt x="1335" y="1836"/>
                  </a:lnTo>
                  <a:lnTo>
                    <a:pt x="1334" y="1832"/>
                  </a:lnTo>
                  <a:lnTo>
                    <a:pt x="1330" y="1819"/>
                  </a:lnTo>
                  <a:lnTo>
                    <a:pt x="1324" y="1809"/>
                  </a:lnTo>
                  <a:lnTo>
                    <a:pt x="1320" y="1798"/>
                  </a:lnTo>
                  <a:lnTo>
                    <a:pt x="1307" y="1783"/>
                  </a:lnTo>
                  <a:lnTo>
                    <a:pt x="1301" y="1773"/>
                  </a:lnTo>
                  <a:lnTo>
                    <a:pt x="1292" y="1758"/>
                  </a:lnTo>
                  <a:lnTo>
                    <a:pt x="1288" y="1754"/>
                  </a:lnTo>
                  <a:lnTo>
                    <a:pt x="1285" y="1753"/>
                  </a:lnTo>
                  <a:lnTo>
                    <a:pt x="1279" y="1751"/>
                  </a:lnTo>
                  <a:lnTo>
                    <a:pt x="1278" y="1750"/>
                  </a:lnTo>
                  <a:lnTo>
                    <a:pt x="1276" y="1744"/>
                  </a:lnTo>
                  <a:lnTo>
                    <a:pt x="1272" y="1741"/>
                  </a:lnTo>
                  <a:lnTo>
                    <a:pt x="1271" y="1740"/>
                  </a:lnTo>
                  <a:lnTo>
                    <a:pt x="1269" y="1741"/>
                  </a:lnTo>
                  <a:lnTo>
                    <a:pt x="1263" y="1744"/>
                  </a:lnTo>
                  <a:lnTo>
                    <a:pt x="1256" y="1741"/>
                  </a:lnTo>
                  <a:lnTo>
                    <a:pt x="1254" y="1737"/>
                  </a:lnTo>
                  <a:lnTo>
                    <a:pt x="1254" y="1733"/>
                  </a:lnTo>
                  <a:lnTo>
                    <a:pt x="1252" y="1731"/>
                  </a:lnTo>
                  <a:lnTo>
                    <a:pt x="1250" y="1728"/>
                  </a:lnTo>
                  <a:lnTo>
                    <a:pt x="1248" y="1722"/>
                  </a:lnTo>
                  <a:lnTo>
                    <a:pt x="1234" y="1710"/>
                  </a:lnTo>
                  <a:lnTo>
                    <a:pt x="1226" y="1698"/>
                  </a:lnTo>
                  <a:lnTo>
                    <a:pt x="1224" y="1693"/>
                  </a:lnTo>
                  <a:lnTo>
                    <a:pt x="1224" y="1690"/>
                  </a:lnTo>
                  <a:lnTo>
                    <a:pt x="1225" y="1684"/>
                  </a:lnTo>
                  <a:lnTo>
                    <a:pt x="1227" y="1677"/>
                  </a:lnTo>
                  <a:lnTo>
                    <a:pt x="1230" y="1669"/>
                  </a:lnTo>
                  <a:lnTo>
                    <a:pt x="1231" y="1667"/>
                  </a:lnTo>
                  <a:lnTo>
                    <a:pt x="1237" y="1660"/>
                  </a:lnTo>
                  <a:lnTo>
                    <a:pt x="1241" y="1658"/>
                  </a:lnTo>
                  <a:lnTo>
                    <a:pt x="1246" y="1659"/>
                  </a:lnTo>
                  <a:lnTo>
                    <a:pt x="1249" y="1661"/>
                  </a:lnTo>
                  <a:lnTo>
                    <a:pt x="1252" y="1665"/>
                  </a:lnTo>
                  <a:lnTo>
                    <a:pt x="1254" y="1670"/>
                  </a:lnTo>
                  <a:lnTo>
                    <a:pt x="1255" y="1673"/>
                  </a:lnTo>
                  <a:lnTo>
                    <a:pt x="1259" y="1677"/>
                  </a:lnTo>
                  <a:lnTo>
                    <a:pt x="1261" y="1680"/>
                  </a:lnTo>
                  <a:lnTo>
                    <a:pt x="1265" y="1687"/>
                  </a:lnTo>
                  <a:lnTo>
                    <a:pt x="1268" y="1695"/>
                  </a:lnTo>
                  <a:lnTo>
                    <a:pt x="1270" y="1697"/>
                  </a:lnTo>
                  <a:lnTo>
                    <a:pt x="1276" y="1698"/>
                  </a:lnTo>
                  <a:lnTo>
                    <a:pt x="1282" y="1696"/>
                  </a:lnTo>
                  <a:lnTo>
                    <a:pt x="1296" y="1692"/>
                  </a:lnTo>
                  <a:lnTo>
                    <a:pt x="1296" y="1691"/>
                  </a:lnTo>
                  <a:lnTo>
                    <a:pt x="1297" y="1688"/>
                  </a:lnTo>
                  <a:lnTo>
                    <a:pt x="1298" y="1669"/>
                  </a:lnTo>
                  <a:lnTo>
                    <a:pt x="1300" y="1669"/>
                  </a:lnTo>
                  <a:lnTo>
                    <a:pt x="1304" y="1678"/>
                  </a:lnTo>
                  <a:lnTo>
                    <a:pt x="1305" y="1679"/>
                  </a:lnTo>
                  <a:lnTo>
                    <a:pt x="1307" y="1677"/>
                  </a:lnTo>
                  <a:lnTo>
                    <a:pt x="1308" y="1673"/>
                  </a:lnTo>
                  <a:lnTo>
                    <a:pt x="1308" y="1671"/>
                  </a:lnTo>
                  <a:lnTo>
                    <a:pt x="1305" y="1661"/>
                  </a:lnTo>
                  <a:lnTo>
                    <a:pt x="1304" y="1657"/>
                  </a:lnTo>
                  <a:lnTo>
                    <a:pt x="1302" y="1654"/>
                  </a:lnTo>
                  <a:lnTo>
                    <a:pt x="1300" y="1653"/>
                  </a:lnTo>
                  <a:lnTo>
                    <a:pt x="1297" y="1654"/>
                  </a:lnTo>
                  <a:lnTo>
                    <a:pt x="1294" y="1652"/>
                  </a:lnTo>
                  <a:lnTo>
                    <a:pt x="1293" y="1649"/>
                  </a:lnTo>
                  <a:lnTo>
                    <a:pt x="1294" y="1645"/>
                  </a:lnTo>
                  <a:lnTo>
                    <a:pt x="1295" y="1641"/>
                  </a:lnTo>
                  <a:lnTo>
                    <a:pt x="1297" y="1639"/>
                  </a:lnTo>
                  <a:lnTo>
                    <a:pt x="1300" y="1638"/>
                  </a:lnTo>
                  <a:lnTo>
                    <a:pt x="1304" y="1639"/>
                  </a:lnTo>
                  <a:lnTo>
                    <a:pt x="1309" y="1644"/>
                  </a:lnTo>
                  <a:lnTo>
                    <a:pt x="1312" y="1645"/>
                  </a:lnTo>
                  <a:lnTo>
                    <a:pt x="1317" y="1643"/>
                  </a:lnTo>
                  <a:lnTo>
                    <a:pt x="1311" y="1641"/>
                  </a:lnTo>
                  <a:lnTo>
                    <a:pt x="1302" y="1629"/>
                  </a:lnTo>
                  <a:lnTo>
                    <a:pt x="1300" y="1627"/>
                  </a:lnTo>
                  <a:lnTo>
                    <a:pt x="1295" y="1632"/>
                  </a:lnTo>
                  <a:lnTo>
                    <a:pt x="1292" y="1634"/>
                  </a:lnTo>
                  <a:lnTo>
                    <a:pt x="1287" y="1636"/>
                  </a:lnTo>
                  <a:lnTo>
                    <a:pt x="1282" y="1636"/>
                  </a:lnTo>
                  <a:lnTo>
                    <a:pt x="1265" y="1619"/>
                  </a:lnTo>
                  <a:lnTo>
                    <a:pt x="1263" y="1617"/>
                  </a:lnTo>
                  <a:lnTo>
                    <a:pt x="1262" y="1613"/>
                  </a:lnTo>
                  <a:lnTo>
                    <a:pt x="1263" y="1611"/>
                  </a:lnTo>
                  <a:lnTo>
                    <a:pt x="1264" y="1608"/>
                  </a:lnTo>
                  <a:lnTo>
                    <a:pt x="1269" y="1604"/>
                  </a:lnTo>
                  <a:lnTo>
                    <a:pt x="1276" y="1600"/>
                  </a:lnTo>
                  <a:lnTo>
                    <a:pt x="1280" y="1600"/>
                  </a:lnTo>
                  <a:lnTo>
                    <a:pt x="1283" y="1604"/>
                  </a:lnTo>
                  <a:lnTo>
                    <a:pt x="1290" y="1612"/>
                  </a:lnTo>
                  <a:lnTo>
                    <a:pt x="1295" y="1617"/>
                  </a:lnTo>
                  <a:lnTo>
                    <a:pt x="1295" y="1615"/>
                  </a:lnTo>
                  <a:lnTo>
                    <a:pt x="1294" y="1610"/>
                  </a:lnTo>
                  <a:lnTo>
                    <a:pt x="1291" y="1603"/>
                  </a:lnTo>
                  <a:lnTo>
                    <a:pt x="1290" y="1601"/>
                  </a:lnTo>
                  <a:lnTo>
                    <a:pt x="1286" y="1599"/>
                  </a:lnTo>
                  <a:lnTo>
                    <a:pt x="1282" y="1594"/>
                  </a:lnTo>
                  <a:lnTo>
                    <a:pt x="1281" y="1590"/>
                  </a:lnTo>
                  <a:lnTo>
                    <a:pt x="1280" y="1586"/>
                  </a:lnTo>
                  <a:lnTo>
                    <a:pt x="1279" y="1582"/>
                  </a:lnTo>
                  <a:lnTo>
                    <a:pt x="1281" y="1578"/>
                  </a:lnTo>
                  <a:lnTo>
                    <a:pt x="1282" y="1577"/>
                  </a:lnTo>
                  <a:lnTo>
                    <a:pt x="1296" y="1572"/>
                  </a:lnTo>
                  <a:lnTo>
                    <a:pt x="1305" y="1577"/>
                  </a:lnTo>
                  <a:lnTo>
                    <a:pt x="1311" y="1578"/>
                  </a:lnTo>
                  <a:lnTo>
                    <a:pt x="1314" y="1572"/>
                  </a:lnTo>
                  <a:lnTo>
                    <a:pt x="1313" y="1571"/>
                  </a:lnTo>
                  <a:lnTo>
                    <a:pt x="1310" y="1572"/>
                  </a:lnTo>
                  <a:lnTo>
                    <a:pt x="1306" y="1572"/>
                  </a:lnTo>
                  <a:lnTo>
                    <a:pt x="1304" y="1569"/>
                  </a:lnTo>
                  <a:lnTo>
                    <a:pt x="1304" y="1567"/>
                  </a:lnTo>
                  <a:lnTo>
                    <a:pt x="1307" y="1563"/>
                  </a:lnTo>
                  <a:lnTo>
                    <a:pt x="1311" y="1561"/>
                  </a:lnTo>
                  <a:close/>
                  <a:moveTo>
                    <a:pt x="1366" y="1570"/>
                  </a:moveTo>
                  <a:lnTo>
                    <a:pt x="1357" y="1572"/>
                  </a:lnTo>
                  <a:lnTo>
                    <a:pt x="1353" y="1571"/>
                  </a:lnTo>
                  <a:lnTo>
                    <a:pt x="1351" y="1574"/>
                  </a:lnTo>
                  <a:lnTo>
                    <a:pt x="1349" y="1575"/>
                  </a:lnTo>
                  <a:lnTo>
                    <a:pt x="1344" y="1576"/>
                  </a:lnTo>
                  <a:lnTo>
                    <a:pt x="1334" y="1570"/>
                  </a:lnTo>
                  <a:lnTo>
                    <a:pt x="1330" y="1569"/>
                  </a:lnTo>
                  <a:lnTo>
                    <a:pt x="1329" y="1567"/>
                  </a:lnTo>
                  <a:lnTo>
                    <a:pt x="1330" y="1565"/>
                  </a:lnTo>
                  <a:lnTo>
                    <a:pt x="1332" y="1563"/>
                  </a:lnTo>
                  <a:lnTo>
                    <a:pt x="1340" y="1561"/>
                  </a:lnTo>
                  <a:lnTo>
                    <a:pt x="1343" y="1558"/>
                  </a:lnTo>
                  <a:lnTo>
                    <a:pt x="1344" y="1556"/>
                  </a:lnTo>
                  <a:lnTo>
                    <a:pt x="1346" y="1553"/>
                  </a:lnTo>
                  <a:lnTo>
                    <a:pt x="1349" y="1552"/>
                  </a:lnTo>
                  <a:lnTo>
                    <a:pt x="1356" y="1550"/>
                  </a:lnTo>
                  <a:lnTo>
                    <a:pt x="1373" y="1542"/>
                  </a:lnTo>
                  <a:lnTo>
                    <a:pt x="1381" y="1541"/>
                  </a:lnTo>
                  <a:lnTo>
                    <a:pt x="1385" y="1542"/>
                  </a:lnTo>
                  <a:lnTo>
                    <a:pt x="1386" y="1544"/>
                  </a:lnTo>
                  <a:lnTo>
                    <a:pt x="1386" y="1546"/>
                  </a:lnTo>
                  <a:lnTo>
                    <a:pt x="1386" y="1548"/>
                  </a:lnTo>
                  <a:lnTo>
                    <a:pt x="1383" y="1554"/>
                  </a:lnTo>
                  <a:lnTo>
                    <a:pt x="1380" y="1558"/>
                  </a:lnTo>
                  <a:lnTo>
                    <a:pt x="1370" y="1567"/>
                  </a:lnTo>
                  <a:lnTo>
                    <a:pt x="1366" y="1570"/>
                  </a:lnTo>
                  <a:close/>
                  <a:moveTo>
                    <a:pt x="1529" y="1536"/>
                  </a:moveTo>
                  <a:lnTo>
                    <a:pt x="1542" y="1541"/>
                  </a:lnTo>
                  <a:lnTo>
                    <a:pt x="1548" y="1545"/>
                  </a:lnTo>
                  <a:lnTo>
                    <a:pt x="1551" y="1547"/>
                  </a:lnTo>
                  <a:lnTo>
                    <a:pt x="1557" y="1555"/>
                  </a:lnTo>
                  <a:lnTo>
                    <a:pt x="1560" y="1558"/>
                  </a:lnTo>
                  <a:lnTo>
                    <a:pt x="1571" y="1553"/>
                  </a:lnTo>
                  <a:lnTo>
                    <a:pt x="1579" y="1551"/>
                  </a:lnTo>
                  <a:lnTo>
                    <a:pt x="1596" y="1553"/>
                  </a:lnTo>
                  <a:lnTo>
                    <a:pt x="1611" y="1560"/>
                  </a:lnTo>
                  <a:lnTo>
                    <a:pt x="1616" y="1565"/>
                  </a:lnTo>
                  <a:lnTo>
                    <a:pt x="1619" y="1570"/>
                  </a:lnTo>
                  <a:lnTo>
                    <a:pt x="1619" y="1575"/>
                  </a:lnTo>
                  <a:lnTo>
                    <a:pt x="1616" y="1583"/>
                  </a:lnTo>
                  <a:lnTo>
                    <a:pt x="1612" y="1591"/>
                  </a:lnTo>
                  <a:lnTo>
                    <a:pt x="1606" y="1602"/>
                  </a:lnTo>
                  <a:lnTo>
                    <a:pt x="1601" y="1608"/>
                  </a:lnTo>
                  <a:lnTo>
                    <a:pt x="1600" y="1611"/>
                  </a:lnTo>
                  <a:lnTo>
                    <a:pt x="1599" y="1615"/>
                  </a:lnTo>
                  <a:lnTo>
                    <a:pt x="1597" y="1621"/>
                  </a:lnTo>
                  <a:lnTo>
                    <a:pt x="1591" y="1633"/>
                  </a:lnTo>
                  <a:lnTo>
                    <a:pt x="1589" y="1635"/>
                  </a:lnTo>
                  <a:lnTo>
                    <a:pt x="1581" y="1641"/>
                  </a:lnTo>
                  <a:lnTo>
                    <a:pt x="1584" y="1643"/>
                  </a:lnTo>
                  <a:lnTo>
                    <a:pt x="1585" y="1646"/>
                  </a:lnTo>
                  <a:lnTo>
                    <a:pt x="1584" y="1651"/>
                  </a:lnTo>
                  <a:lnTo>
                    <a:pt x="1579" y="1664"/>
                  </a:lnTo>
                  <a:lnTo>
                    <a:pt x="1573" y="1676"/>
                  </a:lnTo>
                  <a:lnTo>
                    <a:pt x="1570" y="1684"/>
                  </a:lnTo>
                  <a:lnTo>
                    <a:pt x="1563" y="1693"/>
                  </a:lnTo>
                  <a:lnTo>
                    <a:pt x="1559" y="1696"/>
                  </a:lnTo>
                  <a:lnTo>
                    <a:pt x="1554" y="1698"/>
                  </a:lnTo>
                  <a:lnTo>
                    <a:pt x="1524" y="1689"/>
                  </a:lnTo>
                  <a:lnTo>
                    <a:pt x="1517" y="1689"/>
                  </a:lnTo>
                  <a:lnTo>
                    <a:pt x="1496" y="1693"/>
                  </a:lnTo>
                  <a:lnTo>
                    <a:pt x="1498" y="1696"/>
                  </a:lnTo>
                  <a:lnTo>
                    <a:pt x="1506" y="1699"/>
                  </a:lnTo>
                  <a:lnTo>
                    <a:pt x="1511" y="1703"/>
                  </a:lnTo>
                  <a:lnTo>
                    <a:pt x="1517" y="1715"/>
                  </a:lnTo>
                  <a:lnTo>
                    <a:pt x="1517" y="1717"/>
                  </a:lnTo>
                  <a:lnTo>
                    <a:pt x="1518" y="1721"/>
                  </a:lnTo>
                  <a:lnTo>
                    <a:pt x="1518" y="1728"/>
                  </a:lnTo>
                  <a:lnTo>
                    <a:pt x="1517" y="1730"/>
                  </a:lnTo>
                  <a:lnTo>
                    <a:pt x="1507" y="1747"/>
                  </a:lnTo>
                  <a:lnTo>
                    <a:pt x="1504" y="1760"/>
                  </a:lnTo>
                  <a:lnTo>
                    <a:pt x="1502" y="1771"/>
                  </a:lnTo>
                  <a:lnTo>
                    <a:pt x="1498" y="1773"/>
                  </a:lnTo>
                  <a:lnTo>
                    <a:pt x="1487" y="1769"/>
                  </a:lnTo>
                  <a:lnTo>
                    <a:pt x="1484" y="1769"/>
                  </a:lnTo>
                  <a:lnTo>
                    <a:pt x="1471" y="1772"/>
                  </a:lnTo>
                  <a:lnTo>
                    <a:pt x="1465" y="1771"/>
                  </a:lnTo>
                  <a:lnTo>
                    <a:pt x="1466" y="1755"/>
                  </a:lnTo>
                  <a:lnTo>
                    <a:pt x="1465" y="1737"/>
                  </a:lnTo>
                  <a:lnTo>
                    <a:pt x="1463" y="1721"/>
                  </a:lnTo>
                  <a:lnTo>
                    <a:pt x="1454" y="1691"/>
                  </a:lnTo>
                  <a:lnTo>
                    <a:pt x="1452" y="1685"/>
                  </a:lnTo>
                  <a:lnTo>
                    <a:pt x="1452" y="1679"/>
                  </a:lnTo>
                  <a:lnTo>
                    <a:pt x="1451" y="1673"/>
                  </a:lnTo>
                  <a:lnTo>
                    <a:pt x="1451" y="1667"/>
                  </a:lnTo>
                  <a:lnTo>
                    <a:pt x="1452" y="1654"/>
                  </a:lnTo>
                  <a:lnTo>
                    <a:pt x="1452" y="1648"/>
                  </a:lnTo>
                  <a:lnTo>
                    <a:pt x="1452" y="1631"/>
                  </a:lnTo>
                  <a:lnTo>
                    <a:pt x="1450" y="1605"/>
                  </a:lnTo>
                  <a:lnTo>
                    <a:pt x="1450" y="1596"/>
                  </a:lnTo>
                  <a:lnTo>
                    <a:pt x="1450" y="1593"/>
                  </a:lnTo>
                  <a:lnTo>
                    <a:pt x="1450" y="1589"/>
                  </a:lnTo>
                  <a:lnTo>
                    <a:pt x="1453" y="1586"/>
                  </a:lnTo>
                  <a:lnTo>
                    <a:pt x="1456" y="1583"/>
                  </a:lnTo>
                  <a:lnTo>
                    <a:pt x="1458" y="1583"/>
                  </a:lnTo>
                  <a:lnTo>
                    <a:pt x="1471" y="1591"/>
                  </a:lnTo>
                  <a:lnTo>
                    <a:pt x="1477" y="1593"/>
                  </a:lnTo>
                  <a:lnTo>
                    <a:pt x="1480" y="1593"/>
                  </a:lnTo>
                  <a:lnTo>
                    <a:pt x="1480" y="1592"/>
                  </a:lnTo>
                  <a:lnTo>
                    <a:pt x="1477" y="1591"/>
                  </a:lnTo>
                  <a:lnTo>
                    <a:pt x="1474" y="1587"/>
                  </a:lnTo>
                  <a:lnTo>
                    <a:pt x="1469" y="1577"/>
                  </a:lnTo>
                  <a:lnTo>
                    <a:pt x="1466" y="1568"/>
                  </a:lnTo>
                  <a:lnTo>
                    <a:pt x="1466" y="1565"/>
                  </a:lnTo>
                  <a:lnTo>
                    <a:pt x="1466" y="1562"/>
                  </a:lnTo>
                  <a:lnTo>
                    <a:pt x="1466" y="1559"/>
                  </a:lnTo>
                  <a:lnTo>
                    <a:pt x="1467" y="1556"/>
                  </a:lnTo>
                  <a:lnTo>
                    <a:pt x="1469" y="1552"/>
                  </a:lnTo>
                  <a:lnTo>
                    <a:pt x="1472" y="1550"/>
                  </a:lnTo>
                  <a:lnTo>
                    <a:pt x="1479" y="1544"/>
                  </a:lnTo>
                  <a:lnTo>
                    <a:pt x="1487" y="1541"/>
                  </a:lnTo>
                  <a:lnTo>
                    <a:pt x="1505" y="1539"/>
                  </a:lnTo>
                  <a:lnTo>
                    <a:pt x="1510" y="1541"/>
                  </a:lnTo>
                  <a:lnTo>
                    <a:pt x="1517" y="1535"/>
                  </a:lnTo>
                  <a:lnTo>
                    <a:pt x="1521" y="1534"/>
                  </a:lnTo>
                  <a:lnTo>
                    <a:pt x="1529" y="1536"/>
                  </a:lnTo>
                  <a:close/>
                  <a:moveTo>
                    <a:pt x="680" y="1541"/>
                  </a:moveTo>
                  <a:lnTo>
                    <a:pt x="680" y="1542"/>
                  </a:lnTo>
                  <a:lnTo>
                    <a:pt x="688" y="1531"/>
                  </a:lnTo>
                  <a:lnTo>
                    <a:pt x="693" y="1530"/>
                  </a:lnTo>
                  <a:lnTo>
                    <a:pt x="697" y="1531"/>
                  </a:lnTo>
                  <a:lnTo>
                    <a:pt x="698" y="1532"/>
                  </a:lnTo>
                  <a:lnTo>
                    <a:pt x="699" y="1535"/>
                  </a:lnTo>
                  <a:lnTo>
                    <a:pt x="699" y="1539"/>
                  </a:lnTo>
                  <a:lnTo>
                    <a:pt x="699" y="1551"/>
                  </a:lnTo>
                  <a:lnTo>
                    <a:pt x="699" y="1553"/>
                  </a:lnTo>
                  <a:lnTo>
                    <a:pt x="701" y="1552"/>
                  </a:lnTo>
                  <a:lnTo>
                    <a:pt x="703" y="1549"/>
                  </a:lnTo>
                  <a:lnTo>
                    <a:pt x="712" y="1532"/>
                  </a:lnTo>
                  <a:lnTo>
                    <a:pt x="715" y="1527"/>
                  </a:lnTo>
                  <a:lnTo>
                    <a:pt x="718" y="1526"/>
                  </a:lnTo>
                  <a:lnTo>
                    <a:pt x="729" y="1523"/>
                  </a:lnTo>
                  <a:lnTo>
                    <a:pt x="737" y="1523"/>
                  </a:lnTo>
                  <a:lnTo>
                    <a:pt x="745" y="1525"/>
                  </a:lnTo>
                  <a:lnTo>
                    <a:pt x="751" y="1528"/>
                  </a:lnTo>
                  <a:lnTo>
                    <a:pt x="761" y="1535"/>
                  </a:lnTo>
                  <a:lnTo>
                    <a:pt x="769" y="1543"/>
                  </a:lnTo>
                  <a:lnTo>
                    <a:pt x="777" y="1552"/>
                  </a:lnTo>
                  <a:lnTo>
                    <a:pt x="801" y="1583"/>
                  </a:lnTo>
                  <a:lnTo>
                    <a:pt x="811" y="1593"/>
                  </a:lnTo>
                  <a:lnTo>
                    <a:pt x="815" y="1598"/>
                  </a:lnTo>
                  <a:lnTo>
                    <a:pt x="817" y="1602"/>
                  </a:lnTo>
                  <a:lnTo>
                    <a:pt x="818" y="1606"/>
                  </a:lnTo>
                  <a:lnTo>
                    <a:pt x="819" y="1611"/>
                  </a:lnTo>
                  <a:lnTo>
                    <a:pt x="818" y="1616"/>
                  </a:lnTo>
                  <a:lnTo>
                    <a:pt x="817" y="1618"/>
                  </a:lnTo>
                  <a:lnTo>
                    <a:pt x="814" y="1621"/>
                  </a:lnTo>
                  <a:lnTo>
                    <a:pt x="800" y="1632"/>
                  </a:lnTo>
                  <a:lnTo>
                    <a:pt x="792" y="1635"/>
                  </a:lnTo>
                  <a:lnTo>
                    <a:pt x="784" y="1639"/>
                  </a:lnTo>
                  <a:lnTo>
                    <a:pt x="766" y="1656"/>
                  </a:lnTo>
                  <a:lnTo>
                    <a:pt x="753" y="1663"/>
                  </a:lnTo>
                  <a:lnTo>
                    <a:pt x="736" y="1678"/>
                  </a:lnTo>
                  <a:lnTo>
                    <a:pt x="705" y="1701"/>
                  </a:lnTo>
                  <a:lnTo>
                    <a:pt x="701" y="1706"/>
                  </a:lnTo>
                  <a:lnTo>
                    <a:pt x="699" y="1709"/>
                  </a:lnTo>
                  <a:lnTo>
                    <a:pt x="690" y="1736"/>
                  </a:lnTo>
                  <a:lnTo>
                    <a:pt x="687" y="1742"/>
                  </a:lnTo>
                  <a:lnTo>
                    <a:pt x="679" y="1748"/>
                  </a:lnTo>
                  <a:lnTo>
                    <a:pt x="669" y="1750"/>
                  </a:lnTo>
                  <a:lnTo>
                    <a:pt x="666" y="1751"/>
                  </a:lnTo>
                  <a:lnTo>
                    <a:pt x="665" y="1760"/>
                  </a:lnTo>
                  <a:lnTo>
                    <a:pt x="662" y="1775"/>
                  </a:lnTo>
                  <a:lnTo>
                    <a:pt x="660" y="1785"/>
                  </a:lnTo>
                  <a:lnTo>
                    <a:pt x="657" y="1811"/>
                  </a:lnTo>
                  <a:lnTo>
                    <a:pt x="657" y="1814"/>
                  </a:lnTo>
                  <a:lnTo>
                    <a:pt x="655" y="1819"/>
                  </a:lnTo>
                  <a:lnTo>
                    <a:pt x="652" y="1824"/>
                  </a:lnTo>
                  <a:lnTo>
                    <a:pt x="642" y="1830"/>
                  </a:lnTo>
                  <a:lnTo>
                    <a:pt x="635" y="1833"/>
                  </a:lnTo>
                  <a:lnTo>
                    <a:pt x="624" y="1835"/>
                  </a:lnTo>
                  <a:lnTo>
                    <a:pt x="622" y="1834"/>
                  </a:lnTo>
                  <a:lnTo>
                    <a:pt x="619" y="1830"/>
                  </a:lnTo>
                  <a:lnTo>
                    <a:pt x="617" y="1829"/>
                  </a:lnTo>
                  <a:lnTo>
                    <a:pt x="616" y="1830"/>
                  </a:lnTo>
                  <a:lnTo>
                    <a:pt x="603" y="1847"/>
                  </a:lnTo>
                  <a:lnTo>
                    <a:pt x="590" y="1855"/>
                  </a:lnTo>
                  <a:lnTo>
                    <a:pt x="584" y="1862"/>
                  </a:lnTo>
                  <a:lnTo>
                    <a:pt x="581" y="1865"/>
                  </a:lnTo>
                  <a:lnTo>
                    <a:pt x="578" y="1865"/>
                  </a:lnTo>
                  <a:lnTo>
                    <a:pt x="572" y="1865"/>
                  </a:lnTo>
                  <a:lnTo>
                    <a:pt x="569" y="1862"/>
                  </a:lnTo>
                  <a:lnTo>
                    <a:pt x="566" y="1857"/>
                  </a:lnTo>
                  <a:lnTo>
                    <a:pt x="563" y="1852"/>
                  </a:lnTo>
                  <a:lnTo>
                    <a:pt x="556" y="1832"/>
                  </a:lnTo>
                  <a:lnTo>
                    <a:pt x="554" y="1825"/>
                  </a:lnTo>
                  <a:lnTo>
                    <a:pt x="552" y="1821"/>
                  </a:lnTo>
                  <a:lnTo>
                    <a:pt x="545" y="1809"/>
                  </a:lnTo>
                  <a:lnTo>
                    <a:pt x="543" y="1806"/>
                  </a:lnTo>
                  <a:lnTo>
                    <a:pt x="519" y="1790"/>
                  </a:lnTo>
                  <a:lnTo>
                    <a:pt x="508" y="1782"/>
                  </a:lnTo>
                  <a:lnTo>
                    <a:pt x="505" y="1778"/>
                  </a:lnTo>
                  <a:lnTo>
                    <a:pt x="502" y="1776"/>
                  </a:lnTo>
                  <a:lnTo>
                    <a:pt x="487" y="1777"/>
                  </a:lnTo>
                  <a:lnTo>
                    <a:pt x="485" y="1777"/>
                  </a:lnTo>
                  <a:lnTo>
                    <a:pt x="485" y="1775"/>
                  </a:lnTo>
                  <a:lnTo>
                    <a:pt x="487" y="1771"/>
                  </a:lnTo>
                  <a:lnTo>
                    <a:pt x="487" y="1767"/>
                  </a:lnTo>
                  <a:lnTo>
                    <a:pt x="487" y="1765"/>
                  </a:lnTo>
                  <a:lnTo>
                    <a:pt x="487" y="1760"/>
                  </a:lnTo>
                  <a:lnTo>
                    <a:pt x="487" y="1759"/>
                  </a:lnTo>
                  <a:lnTo>
                    <a:pt x="493" y="1755"/>
                  </a:lnTo>
                  <a:lnTo>
                    <a:pt x="492" y="1753"/>
                  </a:lnTo>
                  <a:lnTo>
                    <a:pt x="491" y="1751"/>
                  </a:lnTo>
                  <a:lnTo>
                    <a:pt x="491" y="1748"/>
                  </a:lnTo>
                  <a:lnTo>
                    <a:pt x="491" y="1747"/>
                  </a:lnTo>
                  <a:lnTo>
                    <a:pt x="493" y="1745"/>
                  </a:lnTo>
                  <a:lnTo>
                    <a:pt x="495" y="1741"/>
                  </a:lnTo>
                  <a:lnTo>
                    <a:pt x="498" y="1733"/>
                  </a:lnTo>
                  <a:lnTo>
                    <a:pt x="500" y="1729"/>
                  </a:lnTo>
                  <a:lnTo>
                    <a:pt x="502" y="1726"/>
                  </a:lnTo>
                  <a:lnTo>
                    <a:pt x="506" y="1719"/>
                  </a:lnTo>
                  <a:lnTo>
                    <a:pt x="509" y="1715"/>
                  </a:lnTo>
                  <a:lnTo>
                    <a:pt x="512" y="1712"/>
                  </a:lnTo>
                  <a:lnTo>
                    <a:pt x="512" y="1710"/>
                  </a:lnTo>
                  <a:lnTo>
                    <a:pt x="511" y="1709"/>
                  </a:lnTo>
                  <a:lnTo>
                    <a:pt x="510" y="1706"/>
                  </a:lnTo>
                  <a:lnTo>
                    <a:pt x="511" y="1696"/>
                  </a:lnTo>
                  <a:lnTo>
                    <a:pt x="511" y="1692"/>
                  </a:lnTo>
                  <a:lnTo>
                    <a:pt x="512" y="1687"/>
                  </a:lnTo>
                  <a:lnTo>
                    <a:pt x="512" y="1684"/>
                  </a:lnTo>
                  <a:lnTo>
                    <a:pt x="514" y="1682"/>
                  </a:lnTo>
                  <a:lnTo>
                    <a:pt x="525" y="1675"/>
                  </a:lnTo>
                  <a:lnTo>
                    <a:pt x="526" y="1673"/>
                  </a:lnTo>
                  <a:lnTo>
                    <a:pt x="526" y="1671"/>
                  </a:lnTo>
                  <a:lnTo>
                    <a:pt x="525" y="1668"/>
                  </a:lnTo>
                  <a:lnTo>
                    <a:pt x="525" y="1667"/>
                  </a:lnTo>
                  <a:lnTo>
                    <a:pt x="523" y="1665"/>
                  </a:lnTo>
                  <a:lnTo>
                    <a:pt x="520" y="1665"/>
                  </a:lnTo>
                  <a:lnTo>
                    <a:pt x="517" y="1660"/>
                  </a:lnTo>
                  <a:lnTo>
                    <a:pt x="517" y="1658"/>
                  </a:lnTo>
                  <a:lnTo>
                    <a:pt x="518" y="1653"/>
                  </a:lnTo>
                  <a:lnTo>
                    <a:pt x="523" y="1645"/>
                  </a:lnTo>
                  <a:lnTo>
                    <a:pt x="525" y="1640"/>
                  </a:lnTo>
                  <a:lnTo>
                    <a:pt x="530" y="1621"/>
                  </a:lnTo>
                  <a:lnTo>
                    <a:pt x="540" y="1608"/>
                  </a:lnTo>
                  <a:lnTo>
                    <a:pt x="543" y="1595"/>
                  </a:lnTo>
                  <a:lnTo>
                    <a:pt x="550" y="1581"/>
                  </a:lnTo>
                  <a:lnTo>
                    <a:pt x="550" y="1579"/>
                  </a:lnTo>
                  <a:lnTo>
                    <a:pt x="548" y="1574"/>
                  </a:lnTo>
                  <a:lnTo>
                    <a:pt x="541" y="1571"/>
                  </a:lnTo>
                  <a:lnTo>
                    <a:pt x="537" y="1566"/>
                  </a:lnTo>
                  <a:lnTo>
                    <a:pt x="535" y="1560"/>
                  </a:lnTo>
                  <a:lnTo>
                    <a:pt x="525" y="1525"/>
                  </a:lnTo>
                  <a:lnTo>
                    <a:pt x="523" y="1523"/>
                  </a:lnTo>
                  <a:lnTo>
                    <a:pt x="523" y="1519"/>
                  </a:lnTo>
                  <a:lnTo>
                    <a:pt x="521" y="1516"/>
                  </a:lnTo>
                  <a:lnTo>
                    <a:pt x="521" y="1514"/>
                  </a:lnTo>
                  <a:lnTo>
                    <a:pt x="561" y="1503"/>
                  </a:lnTo>
                  <a:lnTo>
                    <a:pt x="588" y="1500"/>
                  </a:lnTo>
                  <a:lnTo>
                    <a:pt x="616" y="1491"/>
                  </a:lnTo>
                  <a:lnTo>
                    <a:pt x="624" y="1490"/>
                  </a:lnTo>
                  <a:lnTo>
                    <a:pt x="629" y="1492"/>
                  </a:lnTo>
                  <a:lnTo>
                    <a:pt x="635" y="1496"/>
                  </a:lnTo>
                  <a:lnTo>
                    <a:pt x="643" y="1505"/>
                  </a:lnTo>
                  <a:lnTo>
                    <a:pt x="654" y="1513"/>
                  </a:lnTo>
                  <a:lnTo>
                    <a:pt x="673" y="1525"/>
                  </a:lnTo>
                  <a:lnTo>
                    <a:pt x="685" y="1527"/>
                  </a:lnTo>
                  <a:lnTo>
                    <a:pt x="681" y="1536"/>
                  </a:lnTo>
                  <a:lnTo>
                    <a:pt x="680" y="1539"/>
                  </a:lnTo>
                  <a:lnTo>
                    <a:pt x="680" y="1541"/>
                  </a:lnTo>
                  <a:close/>
                  <a:moveTo>
                    <a:pt x="1396" y="1492"/>
                  </a:moveTo>
                  <a:lnTo>
                    <a:pt x="1386" y="1500"/>
                  </a:lnTo>
                  <a:lnTo>
                    <a:pt x="1384" y="1497"/>
                  </a:lnTo>
                  <a:lnTo>
                    <a:pt x="1383" y="1494"/>
                  </a:lnTo>
                  <a:lnTo>
                    <a:pt x="1391" y="1483"/>
                  </a:lnTo>
                  <a:lnTo>
                    <a:pt x="1393" y="1480"/>
                  </a:lnTo>
                  <a:lnTo>
                    <a:pt x="1397" y="1484"/>
                  </a:lnTo>
                  <a:lnTo>
                    <a:pt x="1398" y="1487"/>
                  </a:lnTo>
                  <a:lnTo>
                    <a:pt x="1397" y="1489"/>
                  </a:lnTo>
                  <a:lnTo>
                    <a:pt x="1396" y="1492"/>
                  </a:lnTo>
                  <a:close/>
                  <a:moveTo>
                    <a:pt x="1461" y="1495"/>
                  </a:moveTo>
                  <a:lnTo>
                    <a:pt x="1460" y="1495"/>
                  </a:lnTo>
                  <a:lnTo>
                    <a:pt x="1456" y="1495"/>
                  </a:lnTo>
                  <a:lnTo>
                    <a:pt x="1446" y="1490"/>
                  </a:lnTo>
                  <a:lnTo>
                    <a:pt x="1444" y="1487"/>
                  </a:lnTo>
                  <a:lnTo>
                    <a:pt x="1444" y="1485"/>
                  </a:lnTo>
                  <a:lnTo>
                    <a:pt x="1446" y="1484"/>
                  </a:lnTo>
                  <a:lnTo>
                    <a:pt x="1447" y="1482"/>
                  </a:lnTo>
                  <a:lnTo>
                    <a:pt x="1450" y="1479"/>
                  </a:lnTo>
                  <a:lnTo>
                    <a:pt x="1455" y="1479"/>
                  </a:lnTo>
                  <a:lnTo>
                    <a:pt x="1460" y="1485"/>
                  </a:lnTo>
                  <a:lnTo>
                    <a:pt x="1462" y="1491"/>
                  </a:lnTo>
                  <a:lnTo>
                    <a:pt x="1462" y="1493"/>
                  </a:lnTo>
                  <a:lnTo>
                    <a:pt x="1461" y="1495"/>
                  </a:lnTo>
                  <a:close/>
                  <a:moveTo>
                    <a:pt x="1179" y="1430"/>
                  </a:moveTo>
                  <a:lnTo>
                    <a:pt x="1173" y="1431"/>
                  </a:lnTo>
                  <a:lnTo>
                    <a:pt x="1163" y="1427"/>
                  </a:lnTo>
                  <a:lnTo>
                    <a:pt x="1156" y="1420"/>
                  </a:lnTo>
                  <a:lnTo>
                    <a:pt x="1155" y="1416"/>
                  </a:lnTo>
                  <a:lnTo>
                    <a:pt x="1155" y="1415"/>
                  </a:lnTo>
                  <a:lnTo>
                    <a:pt x="1156" y="1413"/>
                  </a:lnTo>
                  <a:lnTo>
                    <a:pt x="1157" y="1409"/>
                  </a:lnTo>
                  <a:lnTo>
                    <a:pt x="1161" y="1395"/>
                  </a:lnTo>
                  <a:lnTo>
                    <a:pt x="1162" y="1391"/>
                  </a:lnTo>
                  <a:lnTo>
                    <a:pt x="1168" y="1383"/>
                  </a:lnTo>
                  <a:lnTo>
                    <a:pt x="1172" y="1381"/>
                  </a:lnTo>
                  <a:lnTo>
                    <a:pt x="1181" y="1381"/>
                  </a:lnTo>
                  <a:lnTo>
                    <a:pt x="1186" y="1386"/>
                  </a:lnTo>
                  <a:lnTo>
                    <a:pt x="1188" y="1388"/>
                  </a:lnTo>
                  <a:lnTo>
                    <a:pt x="1189" y="1392"/>
                  </a:lnTo>
                  <a:lnTo>
                    <a:pt x="1191" y="1399"/>
                  </a:lnTo>
                  <a:lnTo>
                    <a:pt x="1191" y="1404"/>
                  </a:lnTo>
                  <a:lnTo>
                    <a:pt x="1194" y="1409"/>
                  </a:lnTo>
                  <a:lnTo>
                    <a:pt x="1194" y="1411"/>
                  </a:lnTo>
                  <a:lnTo>
                    <a:pt x="1194" y="1415"/>
                  </a:lnTo>
                  <a:lnTo>
                    <a:pt x="1194" y="1417"/>
                  </a:lnTo>
                  <a:lnTo>
                    <a:pt x="1192" y="1421"/>
                  </a:lnTo>
                  <a:lnTo>
                    <a:pt x="1189" y="1425"/>
                  </a:lnTo>
                  <a:lnTo>
                    <a:pt x="1179" y="1430"/>
                  </a:lnTo>
                  <a:close/>
                  <a:moveTo>
                    <a:pt x="1518" y="1431"/>
                  </a:moveTo>
                  <a:lnTo>
                    <a:pt x="1519" y="1441"/>
                  </a:lnTo>
                  <a:lnTo>
                    <a:pt x="1520" y="1444"/>
                  </a:lnTo>
                  <a:lnTo>
                    <a:pt x="1520" y="1452"/>
                  </a:lnTo>
                  <a:lnTo>
                    <a:pt x="1519" y="1463"/>
                  </a:lnTo>
                  <a:lnTo>
                    <a:pt x="1518" y="1465"/>
                  </a:lnTo>
                  <a:lnTo>
                    <a:pt x="1518" y="1465"/>
                  </a:lnTo>
                  <a:lnTo>
                    <a:pt x="1517" y="1468"/>
                  </a:lnTo>
                  <a:lnTo>
                    <a:pt x="1517" y="1473"/>
                  </a:lnTo>
                  <a:lnTo>
                    <a:pt x="1517" y="1475"/>
                  </a:lnTo>
                  <a:lnTo>
                    <a:pt x="1515" y="1476"/>
                  </a:lnTo>
                  <a:lnTo>
                    <a:pt x="1503" y="1478"/>
                  </a:lnTo>
                  <a:lnTo>
                    <a:pt x="1496" y="1478"/>
                  </a:lnTo>
                  <a:lnTo>
                    <a:pt x="1486" y="1479"/>
                  </a:lnTo>
                  <a:lnTo>
                    <a:pt x="1480" y="1479"/>
                  </a:lnTo>
                  <a:lnTo>
                    <a:pt x="1477" y="1476"/>
                  </a:lnTo>
                  <a:lnTo>
                    <a:pt x="1472" y="1472"/>
                  </a:lnTo>
                  <a:lnTo>
                    <a:pt x="1461" y="1460"/>
                  </a:lnTo>
                  <a:lnTo>
                    <a:pt x="1456" y="1460"/>
                  </a:lnTo>
                  <a:lnTo>
                    <a:pt x="1443" y="1456"/>
                  </a:lnTo>
                  <a:lnTo>
                    <a:pt x="1436" y="1443"/>
                  </a:lnTo>
                  <a:lnTo>
                    <a:pt x="1433" y="1441"/>
                  </a:lnTo>
                  <a:lnTo>
                    <a:pt x="1430" y="1444"/>
                  </a:lnTo>
                  <a:lnTo>
                    <a:pt x="1430" y="1444"/>
                  </a:lnTo>
                  <a:lnTo>
                    <a:pt x="1428" y="1441"/>
                  </a:lnTo>
                  <a:lnTo>
                    <a:pt x="1428" y="1437"/>
                  </a:lnTo>
                  <a:lnTo>
                    <a:pt x="1427" y="1435"/>
                  </a:lnTo>
                  <a:lnTo>
                    <a:pt x="1421" y="1436"/>
                  </a:lnTo>
                  <a:lnTo>
                    <a:pt x="1420" y="1435"/>
                  </a:lnTo>
                  <a:lnTo>
                    <a:pt x="1420" y="1431"/>
                  </a:lnTo>
                  <a:lnTo>
                    <a:pt x="1420" y="1427"/>
                  </a:lnTo>
                  <a:lnTo>
                    <a:pt x="1421" y="1422"/>
                  </a:lnTo>
                  <a:lnTo>
                    <a:pt x="1427" y="1409"/>
                  </a:lnTo>
                  <a:lnTo>
                    <a:pt x="1430" y="1408"/>
                  </a:lnTo>
                  <a:lnTo>
                    <a:pt x="1433" y="1405"/>
                  </a:lnTo>
                  <a:lnTo>
                    <a:pt x="1435" y="1397"/>
                  </a:lnTo>
                  <a:lnTo>
                    <a:pt x="1435" y="1390"/>
                  </a:lnTo>
                  <a:lnTo>
                    <a:pt x="1440" y="1379"/>
                  </a:lnTo>
                  <a:lnTo>
                    <a:pt x="1444" y="1376"/>
                  </a:lnTo>
                  <a:lnTo>
                    <a:pt x="1449" y="1368"/>
                  </a:lnTo>
                  <a:lnTo>
                    <a:pt x="1469" y="1357"/>
                  </a:lnTo>
                  <a:lnTo>
                    <a:pt x="1475" y="1355"/>
                  </a:lnTo>
                  <a:lnTo>
                    <a:pt x="1482" y="1357"/>
                  </a:lnTo>
                  <a:lnTo>
                    <a:pt x="1489" y="1360"/>
                  </a:lnTo>
                  <a:lnTo>
                    <a:pt x="1495" y="1366"/>
                  </a:lnTo>
                  <a:lnTo>
                    <a:pt x="1506" y="1382"/>
                  </a:lnTo>
                  <a:lnTo>
                    <a:pt x="1511" y="1391"/>
                  </a:lnTo>
                  <a:lnTo>
                    <a:pt x="1513" y="1400"/>
                  </a:lnTo>
                  <a:lnTo>
                    <a:pt x="1516" y="1406"/>
                  </a:lnTo>
                  <a:lnTo>
                    <a:pt x="1519" y="1417"/>
                  </a:lnTo>
                  <a:lnTo>
                    <a:pt x="1518" y="1422"/>
                  </a:lnTo>
                  <a:lnTo>
                    <a:pt x="1517" y="1428"/>
                  </a:lnTo>
                  <a:lnTo>
                    <a:pt x="1518" y="1431"/>
                  </a:lnTo>
                  <a:close/>
                  <a:moveTo>
                    <a:pt x="1437" y="1370"/>
                  </a:moveTo>
                  <a:lnTo>
                    <a:pt x="1434" y="1375"/>
                  </a:lnTo>
                  <a:lnTo>
                    <a:pt x="1432" y="1375"/>
                  </a:lnTo>
                  <a:lnTo>
                    <a:pt x="1428" y="1371"/>
                  </a:lnTo>
                  <a:lnTo>
                    <a:pt x="1424" y="1373"/>
                  </a:lnTo>
                  <a:lnTo>
                    <a:pt x="1419" y="1381"/>
                  </a:lnTo>
                  <a:lnTo>
                    <a:pt x="1417" y="1386"/>
                  </a:lnTo>
                  <a:lnTo>
                    <a:pt x="1416" y="1387"/>
                  </a:lnTo>
                  <a:lnTo>
                    <a:pt x="1411" y="1389"/>
                  </a:lnTo>
                  <a:lnTo>
                    <a:pt x="1410" y="1387"/>
                  </a:lnTo>
                  <a:lnTo>
                    <a:pt x="1408" y="1383"/>
                  </a:lnTo>
                  <a:lnTo>
                    <a:pt x="1406" y="1376"/>
                  </a:lnTo>
                  <a:lnTo>
                    <a:pt x="1408" y="1370"/>
                  </a:lnTo>
                  <a:lnTo>
                    <a:pt x="1411" y="1368"/>
                  </a:lnTo>
                  <a:lnTo>
                    <a:pt x="1422" y="1361"/>
                  </a:lnTo>
                  <a:lnTo>
                    <a:pt x="1426" y="1358"/>
                  </a:lnTo>
                  <a:lnTo>
                    <a:pt x="1426" y="1355"/>
                  </a:lnTo>
                  <a:lnTo>
                    <a:pt x="1426" y="1353"/>
                  </a:lnTo>
                  <a:lnTo>
                    <a:pt x="1427" y="1352"/>
                  </a:lnTo>
                  <a:lnTo>
                    <a:pt x="1434" y="1358"/>
                  </a:lnTo>
                  <a:lnTo>
                    <a:pt x="1438" y="1361"/>
                  </a:lnTo>
                  <a:lnTo>
                    <a:pt x="1440" y="1365"/>
                  </a:lnTo>
                  <a:lnTo>
                    <a:pt x="1440" y="1367"/>
                  </a:lnTo>
                  <a:lnTo>
                    <a:pt x="1437" y="1370"/>
                  </a:lnTo>
                  <a:close/>
                  <a:moveTo>
                    <a:pt x="637" y="1341"/>
                  </a:moveTo>
                  <a:lnTo>
                    <a:pt x="635" y="1341"/>
                  </a:lnTo>
                  <a:lnTo>
                    <a:pt x="632" y="1339"/>
                  </a:lnTo>
                  <a:lnTo>
                    <a:pt x="632" y="1336"/>
                  </a:lnTo>
                  <a:lnTo>
                    <a:pt x="639" y="1327"/>
                  </a:lnTo>
                  <a:lnTo>
                    <a:pt x="639" y="1325"/>
                  </a:lnTo>
                  <a:lnTo>
                    <a:pt x="639" y="1322"/>
                  </a:lnTo>
                  <a:lnTo>
                    <a:pt x="638" y="1320"/>
                  </a:lnTo>
                  <a:lnTo>
                    <a:pt x="640" y="1317"/>
                  </a:lnTo>
                  <a:lnTo>
                    <a:pt x="642" y="1316"/>
                  </a:lnTo>
                  <a:lnTo>
                    <a:pt x="643" y="1317"/>
                  </a:lnTo>
                  <a:lnTo>
                    <a:pt x="643" y="1319"/>
                  </a:lnTo>
                  <a:lnTo>
                    <a:pt x="643" y="1328"/>
                  </a:lnTo>
                  <a:lnTo>
                    <a:pt x="642" y="1331"/>
                  </a:lnTo>
                  <a:lnTo>
                    <a:pt x="641" y="1335"/>
                  </a:lnTo>
                  <a:lnTo>
                    <a:pt x="640" y="1338"/>
                  </a:lnTo>
                  <a:lnTo>
                    <a:pt x="637" y="1341"/>
                  </a:lnTo>
                  <a:close/>
                  <a:moveTo>
                    <a:pt x="1486" y="1340"/>
                  </a:moveTo>
                  <a:lnTo>
                    <a:pt x="1483" y="1340"/>
                  </a:lnTo>
                  <a:lnTo>
                    <a:pt x="1479" y="1337"/>
                  </a:lnTo>
                  <a:lnTo>
                    <a:pt x="1477" y="1334"/>
                  </a:lnTo>
                  <a:lnTo>
                    <a:pt x="1477" y="1331"/>
                  </a:lnTo>
                  <a:lnTo>
                    <a:pt x="1476" y="1326"/>
                  </a:lnTo>
                  <a:lnTo>
                    <a:pt x="1476" y="1322"/>
                  </a:lnTo>
                  <a:lnTo>
                    <a:pt x="1474" y="1318"/>
                  </a:lnTo>
                  <a:lnTo>
                    <a:pt x="1474" y="1316"/>
                  </a:lnTo>
                  <a:lnTo>
                    <a:pt x="1475" y="1314"/>
                  </a:lnTo>
                  <a:lnTo>
                    <a:pt x="1476" y="1313"/>
                  </a:lnTo>
                  <a:lnTo>
                    <a:pt x="1479" y="1313"/>
                  </a:lnTo>
                  <a:lnTo>
                    <a:pt x="1486" y="1307"/>
                  </a:lnTo>
                  <a:lnTo>
                    <a:pt x="1487" y="1308"/>
                  </a:lnTo>
                  <a:lnTo>
                    <a:pt x="1488" y="1311"/>
                  </a:lnTo>
                  <a:lnTo>
                    <a:pt x="1489" y="1318"/>
                  </a:lnTo>
                  <a:lnTo>
                    <a:pt x="1490" y="1322"/>
                  </a:lnTo>
                  <a:lnTo>
                    <a:pt x="1492" y="1330"/>
                  </a:lnTo>
                  <a:lnTo>
                    <a:pt x="1493" y="1335"/>
                  </a:lnTo>
                  <a:lnTo>
                    <a:pt x="1493" y="1336"/>
                  </a:lnTo>
                  <a:lnTo>
                    <a:pt x="1492" y="1338"/>
                  </a:lnTo>
                  <a:lnTo>
                    <a:pt x="1486" y="1340"/>
                  </a:lnTo>
                  <a:close/>
                  <a:moveTo>
                    <a:pt x="725" y="1362"/>
                  </a:moveTo>
                  <a:lnTo>
                    <a:pt x="716" y="1370"/>
                  </a:lnTo>
                  <a:lnTo>
                    <a:pt x="709" y="1369"/>
                  </a:lnTo>
                  <a:lnTo>
                    <a:pt x="701" y="1363"/>
                  </a:lnTo>
                  <a:lnTo>
                    <a:pt x="694" y="1361"/>
                  </a:lnTo>
                  <a:lnTo>
                    <a:pt x="691" y="1359"/>
                  </a:lnTo>
                  <a:lnTo>
                    <a:pt x="691" y="1357"/>
                  </a:lnTo>
                  <a:lnTo>
                    <a:pt x="693" y="1351"/>
                  </a:lnTo>
                  <a:lnTo>
                    <a:pt x="697" y="1347"/>
                  </a:lnTo>
                  <a:lnTo>
                    <a:pt x="703" y="1337"/>
                  </a:lnTo>
                  <a:lnTo>
                    <a:pt x="715" y="1319"/>
                  </a:lnTo>
                  <a:lnTo>
                    <a:pt x="723" y="1312"/>
                  </a:lnTo>
                  <a:lnTo>
                    <a:pt x="731" y="1308"/>
                  </a:lnTo>
                  <a:lnTo>
                    <a:pt x="739" y="1297"/>
                  </a:lnTo>
                  <a:lnTo>
                    <a:pt x="744" y="1292"/>
                  </a:lnTo>
                  <a:lnTo>
                    <a:pt x="747" y="1292"/>
                  </a:lnTo>
                  <a:lnTo>
                    <a:pt x="751" y="1294"/>
                  </a:lnTo>
                  <a:lnTo>
                    <a:pt x="751" y="1297"/>
                  </a:lnTo>
                  <a:lnTo>
                    <a:pt x="747" y="1312"/>
                  </a:lnTo>
                  <a:lnTo>
                    <a:pt x="745" y="1317"/>
                  </a:lnTo>
                  <a:lnTo>
                    <a:pt x="739" y="1333"/>
                  </a:lnTo>
                  <a:lnTo>
                    <a:pt x="728" y="1358"/>
                  </a:lnTo>
                  <a:lnTo>
                    <a:pt x="725" y="1362"/>
                  </a:lnTo>
                  <a:close/>
                  <a:moveTo>
                    <a:pt x="1981" y="1317"/>
                  </a:moveTo>
                  <a:lnTo>
                    <a:pt x="1981" y="1325"/>
                  </a:lnTo>
                  <a:lnTo>
                    <a:pt x="1978" y="1324"/>
                  </a:lnTo>
                  <a:lnTo>
                    <a:pt x="1971" y="1329"/>
                  </a:lnTo>
                  <a:lnTo>
                    <a:pt x="1965" y="1330"/>
                  </a:lnTo>
                  <a:lnTo>
                    <a:pt x="1962" y="1328"/>
                  </a:lnTo>
                  <a:lnTo>
                    <a:pt x="1960" y="1322"/>
                  </a:lnTo>
                  <a:lnTo>
                    <a:pt x="1965" y="1312"/>
                  </a:lnTo>
                  <a:lnTo>
                    <a:pt x="1970" y="1306"/>
                  </a:lnTo>
                  <a:lnTo>
                    <a:pt x="1977" y="1295"/>
                  </a:lnTo>
                  <a:lnTo>
                    <a:pt x="1982" y="1288"/>
                  </a:lnTo>
                  <a:lnTo>
                    <a:pt x="1985" y="1289"/>
                  </a:lnTo>
                  <a:lnTo>
                    <a:pt x="1988" y="1293"/>
                  </a:lnTo>
                  <a:lnTo>
                    <a:pt x="1984" y="1304"/>
                  </a:lnTo>
                  <a:lnTo>
                    <a:pt x="1981" y="1309"/>
                  </a:lnTo>
                  <a:lnTo>
                    <a:pt x="1981" y="1317"/>
                  </a:lnTo>
                  <a:close/>
                  <a:moveTo>
                    <a:pt x="1239" y="1305"/>
                  </a:moveTo>
                  <a:lnTo>
                    <a:pt x="1246" y="1313"/>
                  </a:lnTo>
                  <a:lnTo>
                    <a:pt x="1247" y="1315"/>
                  </a:lnTo>
                  <a:lnTo>
                    <a:pt x="1246" y="1317"/>
                  </a:lnTo>
                  <a:lnTo>
                    <a:pt x="1237" y="1321"/>
                  </a:lnTo>
                  <a:lnTo>
                    <a:pt x="1233" y="1324"/>
                  </a:lnTo>
                  <a:lnTo>
                    <a:pt x="1231" y="1332"/>
                  </a:lnTo>
                  <a:lnTo>
                    <a:pt x="1229" y="1336"/>
                  </a:lnTo>
                  <a:lnTo>
                    <a:pt x="1217" y="1338"/>
                  </a:lnTo>
                  <a:lnTo>
                    <a:pt x="1205" y="1338"/>
                  </a:lnTo>
                  <a:lnTo>
                    <a:pt x="1207" y="1330"/>
                  </a:lnTo>
                  <a:lnTo>
                    <a:pt x="1214" y="1318"/>
                  </a:lnTo>
                  <a:lnTo>
                    <a:pt x="1209" y="1312"/>
                  </a:lnTo>
                  <a:lnTo>
                    <a:pt x="1191" y="1321"/>
                  </a:lnTo>
                  <a:lnTo>
                    <a:pt x="1184" y="1316"/>
                  </a:lnTo>
                  <a:lnTo>
                    <a:pt x="1189" y="1302"/>
                  </a:lnTo>
                  <a:lnTo>
                    <a:pt x="1184" y="1301"/>
                  </a:lnTo>
                  <a:lnTo>
                    <a:pt x="1175" y="1301"/>
                  </a:lnTo>
                  <a:lnTo>
                    <a:pt x="1170" y="1293"/>
                  </a:lnTo>
                  <a:lnTo>
                    <a:pt x="1172" y="1283"/>
                  </a:lnTo>
                  <a:lnTo>
                    <a:pt x="1183" y="1278"/>
                  </a:lnTo>
                  <a:lnTo>
                    <a:pt x="1197" y="1273"/>
                  </a:lnTo>
                  <a:lnTo>
                    <a:pt x="1212" y="1265"/>
                  </a:lnTo>
                  <a:lnTo>
                    <a:pt x="1224" y="1266"/>
                  </a:lnTo>
                  <a:lnTo>
                    <a:pt x="1229" y="1270"/>
                  </a:lnTo>
                  <a:lnTo>
                    <a:pt x="1230" y="1281"/>
                  </a:lnTo>
                  <a:lnTo>
                    <a:pt x="1232" y="1295"/>
                  </a:lnTo>
                  <a:lnTo>
                    <a:pt x="1233" y="1296"/>
                  </a:lnTo>
                  <a:lnTo>
                    <a:pt x="1239" y="1305"/>
                  </a:lnTo>
                  <a:close/>
                  <a:moveTo>
                    <a:pt x="1183" y="1229"/>
                  </a:moveTo>
                  <a:lnTo>
                    <a:pt x="1184" y="1229"/>
                  </a:lnTo>
                  <a:lnTo>
                    <a:pt x="1189" y="1226"/>
                  </a:lnTo>
                  <a:lnTo>
                    <a:pt x="1192" y="1226"/>
                  </a:lnTo>
                  <a:lnTo>
                    <a:pt x="1196" y="1231"/>
                  </a:lnTo>
                  <a:lnTo>
                    <a:pt x="1197" y="1235"/>
                  </a:lnTo>
                  <a:lnTo>
                    <a:pt x="1209" y="1243"/>
                  </a:lnTo>
                  <a:lnTo>
                    <a:pt x="1213" y="1247"/>
                  </a:lnTo>
                  <a:lnTo>
                    <a:pt x="1214" y="1249"/>
                  </a:lnTo>
                  <a:lnTo>
                    <a:pt x="1213" y="1253"/>
                  </a:lnTo>
                  <a:lnTo>
                    <a:pt x="1209" y="1257"/>
                  </a:lnTo>
                  <a:lnTo>
                    <a:pt x="1205" y="1260"/>
                  </a:lnTo>
                  <a:lnTo>
                    <a:pt x="1200" y="1263"/>
                  </a:lnTo>
                  <a:lnTo>
                    <a:pt x="1175" y="1263"/>
                  </a:lnTo>
                  <a:lnTo>
                    <a:pt x="1172" y="1262"/>
                  </a:lnTo>
                  <a:lnTo>
                    <a:pt x="1170" y="1258"/>
                  </a:lnTo>
                  <a:lnTo>
                    <a:pt x="1167" y="1243"/>
                  </a:lnTo>
                  <a:lnTo>
                    <a:pt x="1165" y="1234"/>
                  </a:lnTo>
                  <a:lnTo>
                    <a:pt x="1164" y="1229"/>
                  </a:lnTo>
                  <a:lnTo>
                    <a:pt x="1164" y="1225"/>
                  </a:lnTo>
                  <a:lnTo>
                    <a:pt x="1167" y="1222"/>
                  </a:lnTo>
                  <a:lnTo>
                    <a:pt x="1176" y="1217"/>
                  </a:lnTo>
                  <a:lnTo>
                    <a:pt x="1181" y="1217"/>
                  </a:lnTo>
                  <a:lnTo>
                    <a:pt x="1183" y="1218"/>
                  </a:lnTo>
                  <a:lnTo>
                    <a:pt x="1185" y="1221"/>
                  </a:lnTo>
                  <a:lnTo>
                    <a:pt x="1184" y="1224"/>
                  </a:lnTo>
                  <a:lnTo>
                    <a:pt x="1183" y="1229"/>
                  </a:lnTo>
                  <a:close/>
                  <a:moveTo>
                    <a:pt x="1385" y="1244"/>
                  </a:moveTo>
                  <a:lnTo>
                    <a:pt x="1385" y="1250"/>
                  </a:lnTo>
                  <a:lnTo>
                    <a:pt x="1385" y="1255"/>
                  </a:lnTo>
                  <a:lnTo>
                    <a:pt x="1383" y="1259"/>
                  </a:lnTo>
                  <a:lnTo>
                    <a:pt x="1383" y="1262"/>
                  </a:lnTo>
                  <a:lnTo>
                    <a:pt x="1385" y="1266"/>
                  </a:lnTo>
                  <a:lnTo>
                    <a:pt x="1389" y="1278"/>
                  </a:lnTo>
                  <a:lnTo>
                    <a:pt x="1390" y="1283"/>
                  </a:lnTo>
                  <a:lnTo>
                    <a:pt x="1390" y="1289"/>
                  </a:lnTo>
                  <a:lnTo>
                    <a:pt x="1390" y="1293"/>
                  </a:lnTo>
                  <a:lnTo>
                    <a:pt x="1387" y="1300"/>
                  </a:lnTo>
                  <a:lnTo>
                    <a:pt x="1386" y="1310"/>
                  </a:lnTo>
                  <a:lnTo>
                    <a:pt x="1386" y="1315"/>
                  </a:lnTo>
                  <a:lnTo>
                    <a:pt x="1387" y="1323"/>
                  </a:lnTo>
                  <a:lnTo>
                    <a:pt x="1387" y="1326"/>
                  </a:lnTo>
                  <a:lnTo>
                    <a:pt x="1385" y="1333"/>
                  </a:lnTo>
                  <a:lnTo>
                    <a:pt x="1378" y="1339"/>
                  </a:lnTo>
                  <a:lnTo>
                    <a:pt x="1380" y="1341"/>
                  </a:lnTo>
                  <a:lnTo>
                    <a:pt x="1393" y="1348"/>
                  </a:lnTo>
                  <a:lnTo>
                    <a:pt x="1393" y="1350"/>
                  </a:lnTo>
                  <a:lnTo>
                    <a:pt x="1393" y="1365"/>
                  </a:lnTo>
                  <a:lnTo>
                    <a:pt x="1396" y="1382"/>
                  </a:lnTo>
                  <a:lnTo>
                    <a:pt x="1396" y="1383"/>
                  </a:lnTo>
                  <a:lnTo>
                    <a:pt x="1392" y="1377"/>
                  </a:lnTo>
                  <a:lnTo>
                    <a:pt x="1386" y="1371"/>
                  </a:lnTo>
                  <a:lnTo>
                    <a:pt x="1379" y="1383"/>
                  </a:lnTo>
                  <a:lnTo>
                    <a:pt x="1380" y="1402"/>
                  </a:lnTo>
                  <a:lnTo>
                    <a:pt x="1385" y="1411"/>
                  </a:lnTo>
                  <a:lnTo>
                    <a:pt x="1386" y="1416"/>
                  </a:lnTo>
                  <a:lnTo>
                    <a:pt x="1386" y="1419"/>
                  </a:lnTo>
                  <a:lnTo>
                    <a:pt x="1381" y="1420"/>
                  </a:lnTo>
                  <a:lnTo>
                    <a:pt x="1380" y="1420"/>
                  </a:lnTo>
                  <a:lnTo>
                    <a:pt x="1376" y="1416"/>
                  </a:lnTo>
                  <a:lnTo>
                    <a:pt x="1374" y="1410"/>
                  </a:lnTo>
                  <a:lnTo>
                    <a:pt x="1373" y="1410"/>
                  </a:lnTo>
                  <a:lnTo>
                    <a:pt x="1372" y="1413"/>
                  </a:lnTo>
                  <a:lnTo>
                    <a:pt x="1372" y="1416"/>
                  </a:lnTo>
                  <a:lnTo>
                    <a:pt x="1375" y="1421"/>
                  </a:lnTo>
                  <a:lnTo>
                    <a:pt x="1376" y="1427"/>
                  </a:lnTo>
                  <a:lnTo>
                    <a:pt x="1375" y="1429"/>
                  </a:lnTo>
                  <a:lnTo>
                    <a:pt x="1371" y="1431"/>
                  </a:lnTo>
                  <a:lnTo>
                    <a:pt x="1365" y="1431"/>
                  </a:lnTo>
                  <a:lnTo>
                    <a:pt x="1357" y="1433"/>
                  </a:lnTo>
                  <a:lnTo>
                    <a:pt x="1353" y="1434"/>
                  </a:lnTo>
                  <a:lnTo>
                    <a:pt x="1348" y="1432"/>
                  </a:lnTo>
                  <a:lnTo>
                    <a:pt x="1343" y="1432"/>
                  </a:lnTo>
                  <a:lnTo>
                    <a:pt x="1338" y="1433"/>
                  </a:lnTo>
                  <a:lnTo>
                    <a:pt x="1335" y="1432"/>
                  </a:lnTo>
                  <a:lnTo>
                    <a:pt x="1333" y="1428"/>
                  </a:lnTo>
                  <a:lnTo>
                    <a:pt x="1329" y="1429"/>
                  </a:lnTo>
                  <a:lnTo>
                    <a:pt x="1323" y="1437"/>
                  </a:lnTo>
                  <a:lnTo>
                    <a:pt x="1313" y="1435"/>
                  </a:lnTo>
                  <a:lnTo>
                    <a:pt x="1304" y="1434"/>
                  </a:lnTo>
                  <a:lnTo>
                    <a:pt x="1302" y="1432"/>
                  </a:lnTo>
                  <a:lnTo>
                    <a:pt x="1300" y="1427"/>
                  </a:lnTo>
                  <a:lnTo>
                    <a:pt x="1296" y="1411"/>
                  </a:lnTo>
                  <a:lnTo>
                    <a:pt x="1296" y="1408"/>
                  </a:lnTo>
                  <a:lnTo>
                    <a:pt x="1306" y="1405"/>
                  </a:lnTo>
                  <a:lnTo>
                    <a:pt x="1306" y="1404"/>
                  </a:lnTo>
                  <a:lnTo>
                    <a:pt x="1300" y="1399"/>
                  </a:lnTo>
                  <a:lnTo>
                    <a:pt x="1291" y="1395"/>
                  </a:lnTo>
                  <a:lnTo>
                    <a:pt x="1288" y="1391"/>
                  </a:lnTo>
                  <a:lnTo>
                    <a:pt x="1288" y="1385"/>
                  </a:lnTo>
                  <a:lnTo>
                    <a:pt x="1288" y="1384"/>
                  </a:lnTo>
                  <a:lnTo>
                    <a:pt x="1302" y="1377"/>
                  </a:lnTo>
                  <a:lnTo>
                    <a:pt x="1312" y="1363"/>
                  </a:lnTo>
                  <a:lnTo>
                    <a:pt x="1318" y="1358"/>
                  </a:lnTo>
                  <a:lnTo>
                    <a:pt x="1319" y="1355"/>
                  </a:lnTo>
                  <a:lnTo>
                    <a:pt x="1324" y="1352"/>
                  </a:lnTo>
                  <a:lnTo>
                    <a:pt x="1336" y="1350"/>
                  </a:lnTo>
                  <a:lnTo>
                    <a:pt x="1337" y="1347"/>
                  </a:lnTo>
                  <a:lnTo>
                    <a:pt x="1313" y="1348"/>
                  </a:lnTo>
                  <a:lnTo>
                    <a:pt x="1282" y="1357"/>
                  </a:lnTo>
                  <a:lnTo>
                    <a:pt x="1272" y="1361"/>
                  </a:lnTo>
                  <a:lnTo>
                    <a:pt x="1265" y="1358"/>
                  </a:lnTo>
                  <a:lnTo>
                    <a:pt x="1230" y="1370"/>
                  </a:lnTo>
                  <a:lnTo>
                    <a:pt x="1229" y="1370"/>
                  </a:lnTo>
                  <a:lnTo>
                    <a:pt x="1225" y="1366"/>
                  </a:lnTo>
                  <a:lnTo>
                    <a:pt x="1222" y="1359"/>
                  </a:lnTo>
                  <a:lnTo>
                    <a:pt x="1224" y="1354"/>
                  </a:lnTo>
                  <a:lnTo>
                    <a:pt x="1234" y="1345"/>
                  </a:lnTo>
                  <a:lnTo>
                    <a:pt x="1239" y="1336"/>
                  </a:lnTo>
                  <a:lnTo>
                    <a:pt x="1238" y="1331"/>
                  </a:lnTo>
                  <a:lnTo>
                    <a:pt x="1243" y="1323"/>
                  </a:lnTo>
                  <a:lnTo>
                    <a:pt x="1249" y="1322"/>
                  </a:lnTo>
                  <a:lnTo>
                    <a:pt x="1260" y="1329"/>
                  </a:lnTo>
                  <a:lnTo>
                    <a:pt x="1266" y="1336"/>
                  </a:lnTo>
                  <a:lnTo>
                    <a:pt x="1271" y="1339"/>
                  </a:lnTo>
                  <a:lnTo>
                    <a:pt x="1275" y="1338"/>
                  </a:lnTo>
                  <a:lnTo>
                    <a:pt x="1280" y="1334"/>
                  </a:lnTo>
                  <a:lnTo>
                    <a:pt x="1279" y="1333"/>
                  </a:lnTo>
                  <a:lnTo>
                    <a:pt x="1271" y="1336"/>
                  </a:lnTo>
                  <a:lnTo>
                    <a:pt x="1270" y="1335"/>
                  </a:lnTo>
                  <a:lnTo>
                    <a:pt x="1266" y="1327"/>
                  </a:lnTo>
                  <a:lnTo>
                    <a:pt x="1264" y="1323"/>
                  </a:lnTo>
                  <a:lnTo>
                    <a:pt x="1263" y="1318"/>
                  </a:lnTo>
                  <a:lnTo>
                    <a:pt x="1263" y="1315"/>
                  </a:lnTo>
                  <a:lnTo>
                    <a:pt x="1265" y="1308"/>
                  </a:lnTo>
                  <a:lnTo>
                    <a:pt x="1256" y="1306"/>
                  </a:lnTo>
                  <a:lnTo>
                    <a:pt x="1253" y="1301"/>
                  </a:lnTo>
                  <a:lnTo>
                    <a:pt x="1251" y="1296"/>
                  </a:lnTo>
                  <a:lnTo>
                    <a:pt x="1252" y="1294"/>
                  </a:lnTo>
                  <a:lnTo>
                    <a:pt x="1254" y="1287"/>
                  </a:lnTo>
                  <a:lnTo>
                    <a:pt x="1262" y="1278"/>
                  </a:lnTo>
                  <a:lnTo>
                    <a:pt x="1261" y="1276"/>
                  </a:lnTo>
                  <a:lnTo>
                    <a:pt x="1250" y="1276"/>
                  </a:lnTo>
                  <a:lnTo>
                    <a:pt x="1248" y="1274"/>
                  </a:lnTo>
                  <a:lnTo>
                    <a:pt x="1243" y="1269"/>
                  </a:lnTo>
                  <a:lnTo>
                    <a:pt x="1244" y="1263"/>
                  </a:lnTo>
                  <a:lnTo>
                    <a:pt x="1248" y="1254"/>
                  </a:lnTo>
                  <a:lnTo>
                    <a:pt x="1252" y="1248"/>
                  </a:lnTo>
                  <a:lnTo>
                    <a:pt x="1254" y="1246"/>
                  </a:lnTo>
                  <a:lnTo>
                    <a:pt x="1257" y="1246"/>
                  </a:lnTo>
                  <a:lnTo>
                    <a:pt x="1266" y="1250"/>
                  </a:lnTo>
                  <a:lnTo>
                    <a:pt x="1268" y="1252"/>
                  </a:lnTo>
                  <a:lnTo>
                    <a:pt x="1274" y="1261"/>
                  </a:lnTo>
                  <a:lnTo>
                    <a:pt x="1276" y="1266"/>
                  </a:lnTo>
                  <a:lnTo>
                    <a:pt x="1276" y="1271"/>
                  </a:lnTo>
                  <a:lnTo>
                    <a:pt x="1277" y="1274"/>
                  </a:lnTo>
                  <a:lnTo>
                    <a:pt x="1282" y="1279"/>
                  </a:lnTo>
                  <a:lnTo>
                    <a:pt x="1304" y="1306"/>
                  </a:lnTo>
                  <a:lnTo>
                    <a:pt x="1307" y="1312"/>
                  </a:lnTo>
                  <a:lnTo>
                    <a:pt x="1311" y="1315"/>
                  </a:lnTo>
                  <a:lnTo>
                    <a:pt x="1315" y="1317"/>
                  </a:lnTo>
                  <a:lnTo>
                    <a:pt x="1318" y="1317"/>
                  </a:lnTo>
                  <a:lnTo>
                    <a:pt x="1321" y="1315"/>
                  </a:lnTo>
                  <a:lnTo>
                    <a:pt x="1321" y="1312"/>
                  </a:lnTo>
                  <a:lnTo>
                    <a:pt x="1312" y="1303"/>
                  </a:lnTo>
                  <a:lnTo>
                    <a:pt x="1309" y="1298"/>
                  </a:lnTo>
                  <a:lnTo>
                    <a:pt x="1307" y="1292"/>
                  </a:lnTo>
                  <a:lnTo>
                    <a:pt x="1308" y="1289"/>
                  </a:lnTo>
                  <a:lnTo>
                    <a:pt x="1311" y="1289"/>
                  </a:lnTo>
                  <a:lnTo>
                    <a:pt x="1318" y="1290"/>
                  </a:lnTo>
                  <a:lnTo>
                    <a:pt x="1326" y="1288"/>
                  </a:lnTo>
                  <a:lnTo>
                    <a:pt x="1317" y="1285"/>
                  </a:lnTo>
                  <a:lnTo>
                    <a:pt x="1311" y="1281"/>
                  </a:lnTo>
                  <a:lnTo>
                    <a:pt x="1305" y="1281"/>
                  </a:lnTo>
                  <a:lnTo>
                    <a:pt x="1298" y="1274"/>
                  </a:lnTo>
                  <a:lnTo>
                    <a:pt x="1298" y="1273"/>
                  </a:lnTo>
                  <a:lnTo>
                    <a:pt x="1300" y="1271"/>
                  </a:lnTo>
                  <a:lnTo>
                    <a:pt x="1310" y="1268"/>
                  </a:lnTo>
                  <a:lnTo>
                    <a:pt x="1312" y="1267"/>
                  </a:lnTo>
                  <a:lnTo>
                    <a:pt x="1312" y="1265"/>
                  </a:lnTo>
                  <a:lnTo>
                    <a:pt x="1309" y="1261"/>
                  </a:lnTo>
                  <a:lnTo>
                    <a:pt x="1306" y="1259"/>
                  </a:lnTo>
                  <a:lnTo>
                    <a:pt x="1290" y="1254"/>
                  </a:lnTo>
                  <a:lnTo>
                    <a:pt x="1285" y="1248"/>
                  </a:lnTo>
                  <a:lnTo>
                    <a:pt x="1283" y="1246"/>
                  </a:lnTo>
                  <a:lnTo>
                    <a:pt x="1282" y="1243"/>
                  </a:lnTo>
                  <a:lnTo>
                    <a:pt x="1285" y="1237"/>
                  </a:lnTo>
                  <a:lnTo>
                    <a:pt x="1293" y="1228"/>
                  </a:lnTo>
                  <a:lnTo>
                    <a:pt x="1299" y="1224"/>
                  </a:lnTo>
                  <a:lnTo>
                    <a:pt x="1309" y="1221"/>
                  </a:lnTo>
                  <a:lnTo>
                    <a:pt x="1317" y="1222"/>
                  </a:lnTo>
                  <a:lnTo>
                    <a:pt x="1322" y="1222"/>
                  </a:lnTo>
                  <a:lnTo>
                    <a:pt x="1333" y="1237"/>
                  </a:lnTo>
                  <a:lnTo>
                    <a:pt x="1337" y="1246"/>
                  </a:lnTo>
                  <a:lnTo>
                    <a:pt x="1346" y="1244"/>
                  </a:lnTo>
                  <a:lnTo>
                    <a:pt x="1344" y="1235"/>
                  </a:lnTo>
                  <a:lnTo>
                    <a:pt x="1342" y="1224"/>
                  </a:lnTo>
                  <a:lnTo>
                    <a:pt x="1345" y="1220"/>
                  </a:lnTo>
                  <a:lnTo>
                    <a:pt x="1352" y="1213"/>
                  </a:lnTo>
                  <a:lnTo>
                    <a:pt x="1358" y="1217"/>
                  </a:lnTo>
                  <a:lnTo>
                    <a:pt x="1365" y="1226"/>
                  </a:lnTo>
                  <a:lnTo>
                    <a:pt x="1367" y="1229"/>
                  </a:lnTo>
                  <a:lnTo>
                    <a:pt x="1376" y="1235"/>
                  </a:lnTo>
                  <a:lnTo>
                    <a:pt x="1381" y="1237"/>
                  </a:lnTo>
                  <a:lnTo>
                    <a:pt x="1384" y="1240"/>
                  </a:lnTo>
                  <a:lnTo>
                    <a:pt x="1385" y="1244"/>
                  </a:lnTo>
                  <a:close/>
                  <a:moveTo>
                    <a:pt x="1272" y="1229"/>
                  </a:moveTo>
                  <a:lnTo>
                    <a:pt x="1263" y="1230"/>
                  </a:lnTo>
                  <a:lnTo>
                    <a:pt x="1260" y="1228"/>
                  </a:lnTo>
                  <a:lnTo>
                    <a:pt x="1260" y="1226"/>
                  </a:lnTo>
                  <a:lnTo>
                    <a:pt x="1263" y="1222"/>
                  </a:lnTo>
                  <a:lnTo>
                    <a:pt x="1274" y="1217"/>
                  </a:lnTo>
                  <a:lnTo>
                    <a:pt x="1281" y="1207"/>
                  </a:lnTo>
                  <a:lnTo>
                    <a:pt x="1283" y="1207"/>
                  </a:lnTo>
                  <a:lnTo>
                    <a:pt x="1291" y="1205"/>
                  </a:lnTo>
                  <a:lnTo>
                    <a:pt x="1296" y="1205"/>
                  </a:lnTo>
                  <a:lnTo>
                    <a:pt x="1302" y="1207"/>
                  </a:lnTo>
                  <a:lnTo>
                    <a:pt x="1287" y="1219"/>
                  </a:lnTo>
                  <a:lnTo>
                    <a:pt x="1272" y="1229"/>
                  </a:lnTo>
                  <a:close/>
                  <a:moveTo>
                    <a:pt x="1046" y="1300"/>
                  </a:moveTo>
                  <a:lnTo>
                    <a:pt x="1050" y="1300"/>
                  </a:lnTo>
                  <a:lnTo>
                    <a:pt x="1055" y="1298"/>
                  </a:lnTo>
                  <a:lnTo>
                    <a:pt x="1060" y="1300"/>
                  </a:lnTo>
                  <a:lnTo>
                    <a:pt x="1062" y="1303"/>
                  </a:lnTo>
                  <a:lnTo>
                    <a:pt x="1064" y="1307"/>
                  </a:lnTo>
                  <a:lnTo>
                    <a:pt x="1064" y="1311"/>
                  </a:lnTo>
                  <a:lnTo>
                    <a:pt x="1064" y="1313"/>
                  </a:lnTo>
                  <a:lnTo>
                    <a:pt x="1063" y="1315"/>
                  </a:lnTo>
                  <a:lnTo>
                    <a:pt x="1056" y="1328"/>
                  </a:lnTo>
                  <a:lnTo>
                    <a:pt x="1055" y="1333"/>
                  </a:lnTo>
                  <a:lnTo>
                    <a:pt x="1057" y="1334"/>
                  </a:lnTo>
                  <a:lnTo>
                    <a:pt x="1058" y="1333"/>
                  </a:lnTo>
                  <a:lnTo>
                    <a:pt x="1065" y="1323"/>
                  </a:lnTo>
                  <a:lnTo>
                    <a:pt x="1070" y="1320"/>
                  </a:lnTo>
                  <a:lnTo>
                    <a:pt x="1074" y="1319"/>
                  </a:lnTo>
                  <a:lnTo>
                    <a:pt x="1081" y="1322"/>
                  </a:lnTo>
                  <a:lnTo>
                    <a:pt x="1083" y="1323"/>
                  </a:lnTo>
                  <a:lnTo>
                    <a:pt x="1085" y="1325"/>
                  </a:lnTo>
                  <a:lnTo>
                    <a:pt x="1085" y="1328"/>
                  </a:lnTo>
                  <a:lnTo>
                    <a:pt x="1088" y="1337"/>
                  </a:lnTo>
                  <a:lnTo>
                    <a:pt x="1090" y="1349"/>
                  </a:lnTo>
                  <a:lnTo>
                    <a:pt x="1090" y="1348"/>
                  </a:lnTo>
                  <a:lnTo>
                    <a:pt x="1090" y="1341"/>
                  </a:lnTo>
                  <a:lnTo>
                    <a:pt x="1091" y="1336"/>
                  </a:lnTo>
                  <a:lnTo>
                    <a:pt x="1097" y="1332"/>
                  </a:lnTo>
                  <a:lnTo>
                    <a:pt x="1097" y="1331"/>
                  </a:lnTo>
                  <a:lnTo>
                    <a:pt x="1094" y="1328"/>
                  </a:lnTo>
                  <a:lnTo>
                    <a:pt x="1093" y="1324"/>
                  </a:lnTo>
                  <a:lnTo>
                    <a:pt x="1092" y="1316"/>
                  </a:lnTo>
                  <a:lnTo>
                    <a:pt x="1092" y="1313"/>
                  </a:lnTo>
                  <a:lnTo>
                    <a:pt x="1093" y="1311"/>
                  </a:lnTo>
                  <a:lnTo>
                    <a:pt x="1098" y="1304"/>
                  </a:lnTo>
                  <a:lnTo>
                    <a:pt x="1103" y="1300"/>
                  </a:lnTo>
                  <a:lnTo>
                    <a:pt x="1106" y="1299"/>
                  </a:lnTo>
                  <a:lnTo>
                    <a:pt x="1122" y="1306"/>
                  </a:lnTo>
                  <a:lnTo>
                    <a:pt x="1128" y="1311"/>
                  </a:lnTo>
                  <a:lnTo>
                    <a:pt x="1131" y="1314"/>
                  </a:lnTo>
                  <a:lnTo>
                    <a:pt x="1132" y="1316"/>
                  </a:lnTo>
                  <a:lnTo>
                    <a:pt x="1133" y="1323"/>
                  </a:lnTo>
                  <a:lnTo>
                    <a:pt x="1135" y="1341"/>
                  </a:lnTo>
                  <a:lnTo>
                    <a:pt x="1135" y="1346"/>
                  </a:lnTo>
                  <a:lnTo>
                    <a:pt x="1134" y="1355"/>
                  </a:lnTo>
                  <a:lnTo>
                    <a:pt x="1129" y="1372"/>
                  </a:lnTo>
                  <a:lnTo>
                    <a:pt x="1129" y="1383"/>
                  </a:lnTo>
                  <a:lnTo>
                    <a:pt x="1123" y="1411"/>
                  </a:lnTo>
                  <a:lnTo>
                    <a:pt x="1120" y="1418"/>
                  </a:lnTo>
                  <a:lnTo>
                    <a:pt x="1116" y="1424"/>
                  </a:lnTo>
                  <a:lnTo>
                    <a:pt x="1100" y="1433"/>
                  </a:lnTo>
                  <a:lnTo>
                    <a:pt x="1088" y="1442"/>
                  </a:lnTo>
                  <a:lnTo>
                    <a:pt x="1085" y="1444"/>
                  </a:lnTo>
                  <a:lnTo>
                    <a:pt x="1082" y="1444"/>
                  </a:lnTo>
                  <a:lnTo>
                    <a:pt x="1072" y="1441"/>
                  </a:lnTo>
                  <a:lnTo>
                    <a:pt x="1061" y="1435"/>
                  </a:lnTo>
                  <a:lnTo>
                    <a:pt x="1054" y="1437"/>
                  </a:lnTo>
                  <a:lnTo>
                    <a:pt x="1048" y="1441"/>
                  </a:lnTo>
                  <a:lnTo>
                    <a:pt x="1044" y="1442"/>
                  </a:lnTo>
                  <a:lnTo>
                    <a:pt x="1040" y="1441"/>
                  </a:lnTo>
                  <a:lnTo>
                    <a:pt x="1036" y="1439"/>
                  </a:lnTo>
                  <a:lnTo>
                    <a:pt x="1031" y="1436"/>
                  </a:lnTo>
                  <a:lnTo>
                    <a:pt x="1034" y="1434"/>
                  </a:lnTo>
                  <a:lnTo>
                    <a:pt x="1035" y="1432"/>
                  </a:lnTo>
                  <a:lnTo>
                    <a:pt x="1034" y="1430"/>
                  </a:lnTo>
                  <a:lnTo>
                    <a:pt x="1029" y="1427"/>
                  </a:lnTo>
                  <a:lnTo>
                    <a:pt x="1023" y="1433"/>
                  </a:lnTo>
                  <a:lnTo>
                    <a:pt x="1007" y="1449"/>
                  </a:lnTo>
                  <a:lnTo>
                    <a:pt x="986" y="1454"/>
                  </a:lnTo>
                  <a:lnTo>
                    <a:pt x="979" y="1457"/>
                  </a:lnTo>
                  <a:lnTo>
                    <a:pt x="974" y="1462"/>
                  </a:lnTo>
                  <a:lnTo>
                    <a:pt x="971" y="1465"/>
                  </a:lnTo>
                  <a:lnTo>
                    <a:pt x="967" y="1473"/>
                  </a:lnTo>
                  <a:lnTo>
                    <a:pt x="961" y="1479"/>
                  </a:lnTo>
                  <a:lnTo>
                    <a:pt x="950" y="1485"/>
                  </a:lnTo>
                  <a:lnTo>
                    <a:pt x="936" y="1495"/>
                  </a:lnTo>
                  <a:lnTo>
                    <a:pt x="910" y="1506"/>
                  </a:lnTo>
                  <a:lnTo>
                    <a:pt x="894" y="1507"/>
                  </a:lnTo>
                  <a:lnTo>
                    <a:pt x="879" y="1504"/>
                  </a:lnTo>
                  <a:lnTo>
                    <a:pt x="874" y="1501"/>
                  </a:lnTo>
                  <a:lnTo>
                    <a:pt x="868" y="1497"/>
                  </a:lnTo>
                  <a:lnTo>
                    <a:pt x="858" y="1487"/>
                  </a:lnTo>
                  <a:lnTo>
                    <a:pt x="855" y="1483"/>
                  </a:lnTo>
                  <a:lnTo>
                    <a:pt x="851" y="1475"/>
                  </a:lnTo>
                  <a:lnTo>
                    <a:pt x="854" y="1470"/>
                  </a:lnTo>
                  <a:lnTo>
                    <a:pt x="859" y="1463"/>
                  </a:lnTo>
                  <a:lnTo>
                    <a:pt x="868" y="1458"/>
                  </a:lnTo>
                  <a:lnTo>
                    <a:pt x="885" y="1450"/>
                  </a:lnTo>
                  <a:lnTo>
                    <a:pt x="901" y="1438"/>
                  </a:lnTo>
                  <a:lnTo>
                    <a:pt x="906" y="1435"/>
                  </a:lnTo>
                  <a:lnTo>
                    <a:pt x="921" y="1433"/>
                  </a:lnTo>
                  <a:lnTo>
                    <a:pt x="929" y="1435"/>
                  </a:lnTo>
                  <a:lnTo>
                    <a:pt x="934" y="1434"/>
                  </a:lnTo>
                  <a:lnTo>
                    <a:pt x="938" y="1432"/>
                  </a:lnTo>
                  <a:lnTo>
                    <a:pt x="943" y="1428"/>
                  </a:lnTo>
                  <a:lnTo>
                    <a:pt x="951" y="1419"/>
                  </a:lnTo>
                  <a:lnTo>
                    <a:pt x="957" y="1410"/>
                  </a:lnTo>
                  <a:lnTo>
                    <a:pt x="958" y="1407"/>
                  </a:lnTo>
                  <a:lnTo>
                    <a:pt x="956" y="1403"/>
                  </a:lnTo>
                  <a:lnTo>
                    <a:pt x="953" y="1402"/>
                  </a:lnTo>
                  <a:lnTo>
                    <a:pt x="944" y="1411"/>
                  </a:lnTo>
                  <a:lnTo>
                    <a:pt x="939" y="1414"/>
                  </a:lnTo>
                  <a:lnTo>
                    <a:pt x="934" y="1414"/>
                  </a:lnTo>
                  <a:lnTo>
                    <a:pt x="927" y="1417"/>
                  </a:lnTo>
                  <a:lnTo>
                    <a:pt x="920" y="1418"/>
                  </a:lnTo>
                  <a:lnTo>
                    <a:pt x="919" y="1418"/>
                  </a:lnTo>
                  <a:lnTo>
                    <a:pt x="912" y="1410"/>
                  </a:lnTo>
                  <a:lnTo>
                    <a:pt x="908" y="1409"/>
                  </a:lnTo>
                  <a:lnTo>
                    <a:pt x="906" y="1409"/>
                  </a:lnTo>
                  <a:lnTo>
                    <a:pt x="905" y="1411"/>
                  </a:lnTo>
                  <a:lnTo>
                    <a:pt x="902" y="1417"/>
                  </a:lnTo>
                  <a:lnTo>
                    <a:pt x="900" y="1420"/>
                  </a:lnTo>
                  <a:lnTo>
                    <a:pt x="897" y="1421"/>
                  </a:lnTo>
                  <a:lnTo>
                    <a:pt x="884" y="1423"/>
                  </a:lnTo>
                  <a:lnTo>
                    <a:pt x="873" y="1426"/>
                  </a:lnTo>
                  <a:lnTo>
                    <a:pt x="870" y="1424"/>
                  </a:lnTo>
                  <a:lnTo>
                    <a:pt x="868" y="1421"/>
                  </a:lnTo>
                  <a:lnTo>
                    <a:pt x="868" y="1419"/>
                  </a:lnTo>
                  <a:lnTo>
                    <a:pt x="868" y="1411"/>
                  </a:lnTo>
                  <a:lnTo>
                    <a:pt x="867" y="1409"/>
                  </a:lnTo>
                  <a:lnTo>
                    <a:pt x="868" y="1402"/>
                  </a:lnTo>
                  <a:lnTo>
                    <a:pt x="870" y="1398"/>
                  </a:lnTo>
                  <a:lnTo>
                    <a:pt x="871" y="1394"/>
                  </a:lnTo>
                  <a:lnTo>
                    <a:pt x="879" y="1385"/>
                  </a:lnTo>
                  <a:lnTo>
                    <a:pt x="881" y="1383"/>
                  </a:lnTo>
                  <a:lnTo>
                    <a:pt x="876" y="1383"/>
                  </a:lnTo>
                  <a:lnTo>
                    <a:pt x="867" y="1388"/>
                  </a:lnTo>
                  <a:lnTo>
                    <a:pt x="866" y="1386"/>
                  </a:lnTo>
                  <a:lnTo>
                    <a:pt x="864" y="1381"/>
                  </a:lnTo>
                  <a:lnTo>
                    <a:pt x="863" y="1380"/>
                  </a:lnTo>
                  <a:lnTo>
                    <a:pt x="862" y="1383"/>
                  </a:lnTo>
                  <a:lnTo>
                    <a:pt x="861" y="1386"/>
                  </a:lnTo>
                  <a:lnTo>
                    <a:pt x="859" y="1399"/>
                  </a:lnTo>
                  <a:lnTo>
                    <a:pt x="858" y="1405"/>
                  </a:lnTo>
                  <a:lnTo>
                    <a:pt x="854" y="1404"/>
                  </a:lnTo>
                  <a:lnTo>
                    <a:pt x="849" y="1400"/>
                  </a:lnTo>
                  <a:lnTo>
                    <a:pt x="848" y="1399"/>
                  </a:lnTo>
                  <a:lnTo>
                    <a:pt x="847" y="1400"/>
                  </a:lnTo>
                  <a:lnTo>
                    <a:pt x="847" y="1403"/>
                  </a:lnTo>
                  <a:lnTo>
                    <a:pt x="852" y="1413"/>
                  </a:lnTo>
                  <a:lnTo>
                    <a:pt x="852" y="1417"/>
                  </a:lnTo>
                  <a:lnTo>
                    <a:pt x="849" y="1424"/>
                  </a:lnTo>
                  <a:lnTo>
                    <a:pt x="836" y="1435"/>
                  </a:lnTo>
                  <a:lnTo>
                    <a:pt x="831" y="1438"/>
                  </a:lnTo>
                  <a:lnTo>
                    <a:pt x="829" y="1437"/>
                  </a:lnTo>
                  <a:lnTo>
                    <a:pt x="827" y="1433"/>
                  </a:lnTo>
                  <a:lnTo>
                    <a:pt x="825" y="1428"/>
                  </a:lnTo>
                  <a:lnTo>
                    <a:pt x="823" y="1422"/>
                  </a:lnTo>
                  <a:lnTo>
                    <a:pt x="821" y="1421"/>
                  </a:lnTo>
                  <a:lnTo>
                    <a:pt x="818" y="1421"/>
                  </a:lnTo>
                  <a:lnTo>
                    <a:pt x="816" y="1422"/>
                  </a:lnTo>
                  <a:lnTo>
                    <a:pt x="814" y="1425"/>
                  </a:lnTo>
                  <a:lnTo>
                    <a:pt x="813" y="1428"/>
                  </a:lnTo>
                  <a:lnTo>
                    <a:pt x="812" y="1433"/>
                  </a:lnTo>
                  <a:lnTo>
                    <a:pt x="810" y="1438"/>
                  </a:lnTo>
                  <a:lnTo>
                    <a:pt x="808" y="1439"/>
                  </a:lnTo>
                  <a:lnTo>
                    <a:pt x="795" y="1430"/>
                  </a:lnTo>
                  <a:lnTo>
                    <a:pt x="784" y="1413"/>
                  </a:lnTo>
                  <a:lnTo>
                    <a:pt x="772" y="1416"/>
                  </a:lnTo>
                  <a:lnTo>
                    <a:pt x="767" y="1415"/>
                  </a:lnTo>
                  <a:lnTo>
                    <a:pt x="751" y="1410"/>
                  </a:lnTo>
                  <a:lnTo>
                    <a:pt x="749" y="1406"/>
                  </a:lnTo>
                  <a:lnTo>
                    <a:pt x="748" y="1401"/>
                  </a:lnTo>
                  <a:lnTo>
                    <a:pt x="748" y="1398"/>
                  </a:lnTo>
                  <a:lnTo>
                    <a:pt x="749" y="1396"/>
                  </a:lnTo>
                  <a:lnTo>
                    <a:pt x="751" y="1390"/>
                  </a:lnTo>
                  <a:lnTo>
                    <a:pt x="755" y="1382"/>
                  </a:lnTo>
                  <a:lnTo>
                    <a:pt x="756" y="1379"/>
                  </a:lnTo>
                  <a:lnTo>
                    <a:pt x="760" y="1377"/>
                  </a:lnTo>
                  <a:lnTo>
                    <a:pt x="762" y="1375"/>
                  </a:lnTo>
                  <a:lnTo>
                    <a:pt x="771" y="1375"/>
                  </a:lnTo>
                  <a:lnTo>
                    <a:pt x="792" y="1374"/>
                  </a:lnTo>
                  <a:lnTo>
                    <a:pt x="797" y="1373"/>
                  </a:lnTo>
                  <a:lnTo>
                    <a:pt x="821" y="1357"/>
                  </a:lnTo>
                  <a:lnTo>
                    <a:pt x="824" y="1354"/>
                  </a:lnTo>
                  <a:lnTo>
                    <a:pt x="827" y="1349"/>
                  </a:lnTo>
                  <a:lnTo>
                    <a:pt x="827" y="1347"/>
                  </a:lnTo>
                  <a:lnTo>
                    <a:pt x="827" y="1346"/>
                  </a:lnTo>
                  <a:lnTo>
                    <a:pt x="799" y="1358"/>
                  </a:lnTo>
                  <a:lnTo>
                    <a:pt x="786" y="1361"/>
                  </a:lnTo>
                  <a:lnTo>
                    <a:pt x="767" y="1359"/>
                  </a:lnTo>
                  <a:lnTo>
                    <a:pt x="763" y="1357"/>
                  </a:lnTo>
                  <a:lnTo>
                    <a:pt x="762" y="1353"/>
                  </a:lnTo>
                  <a:lnTo>
                    <a:pt x="766" y="1344"/>
                  </a:lnTo>
                  <a:lnTo>
                    <a:pt x="768" y="1341"/>
                  </a:lnTo>
                  <a:lnTo>
                    <a:pt x="773" y="1337"/>
                  </a:lnTo>
                  <a:lnTo>
                    <a:pt x="787" y="1332"/>
                  </a:lnTo>
                  <a:lnTo>
                    <a:pt x="805" y="1328"/>
                  </a:lnTo>
                  <a:lnTo>
                    <a:pt x="816" y="1328"/>
                  </a:lnTo>
                  <a:lnTo>
                    <a:pt x="826" y="1325"/>
                  </a:lnTo>
                  <a:lnTo>
                    <a:pt x="832" y="1321"/>
                  </a:lnTo>
                  <a:lnTo>
                    <a:pt x="812" y="1321"/>
                  </a:lnTo>
                  <a:lnTo>
                    <a:pt x="789" y="1323"/>
                  </a:lnTo>
                  <a:lnTo>
                    <a:pt x="785" y="1322"/>
                  </a:lnTo>
                  <a:lnTo>
                    <a:pt x="778" y="1317"/>
                  </a:lnTo>
                  <a:lnTo>
                    <a:pt x="778" y="1312"/>
                  </a:lnTo>
                  <a:lnTo>
                    <a:pt x="781" y="1308"/>
                  </a:lnTo>
                  <a:lnTo>
                    <a:pt x="782" y="1305"/>
                  </a:lnTo>
                  <a:lnTo>
                    <a:pt x="779" y="1297"/>
                  </a:lnTo>
                  <a:lnTo>
                    <a:pt x="780" y="1295"/>
                  </a:lnTo>
                  <a:lnTo>
                    <a:pt x="785" y="1288"/>
                  </a:lnTo>
                  <a:lnTo>
                    <a:pt x="792" y="1281"/>
                  </a:lnTo>
                  <a:lnTo>
                    <a:pt x="797" y="1280"/>
                  </a:lnTo>
                  <a:lnTo>
                    <a:pt x="807" y="1282"/>
                  </a:lnTo>
                  <a:lnTo>
                    <a:pt x="834" y="1285"/>
                  </a:lnTo>
                  <a:lnTo>
                    <a:pt x="838" y="1284"/>
                  </a:lnTo>
                  <a:lnTo>
                    <a:pt x="835" y="1281"/>
                  </a:lnTo>
                  <a:lnTo>
                    <a:pt x="830" y="1279"/>
                  </a:lnTo>
                  <a:lnTo>
                    <a:pt x="810" y="1275"/>
                  </a:lnTo>
                  <a:lnTo>
                    <a:pt x="806" y="1273"/>
                  </a:lnTo>
                  <a:lnTo>
                    <a:pt x="805" y="1271"/>
                  </a:lnTo>
                  <a:lnTo>
                    <a:pt x="805" y="1268"/>
                  </a:lnTo>
                  <a:lnTo>
                    <a:pt x="805" y="1263"/>
                  </a:lnTo>
                  <a:lnTo>
                    <a:pt x="807" y="1258"/>
                  </a:lnTo>
                  <a:lnTo>
                    <a:pt x="813" y="1248"/>
                  </a:lnTo>
                  <a:lnTo>
                    <a:pt x="832" y="1240"/>
                  </a:lnTo>
                  <a:lnTo>
                    <a:pt x="839" y="1239"/>
                  </a:lnTo>
                  <a:lnTo>
                    <a:pt x="846" y="1240"/>
                  </a:lnTo>
                  <a:lnTo>
                    <a:pt x="854" y="1243"/>
                  </a:lnTo>
                  <a:lnTo>
                    <a:pt x="857" y="1246"/>
                  </a:lnTo>
                  <a:lnTo>
                    <a:pt x="859" y="1250"/>
                  </a:lnTo>
                  <a:lnTo>
                    <a:pt x="860" y="1254"/>
                  </a:lnTo>
                  <a:lnTo>
                    <a:pt x="860" y="1260"/>
                  </a:lnTo>
                  <a:lnTo>
                    <a:pt x="860" y="1263"/>
                  </a:lnTo>
                  <a:lnTo>
                    <a:pt x="862" y="1267"/>
                  </a:lnTo>
                  <a:lnTo>
                    <a:pt x="866" y="1276"/>
                  </a:lnTo>
                  <a:lnTo>
                    <a:pt x="869" y="1279"/>
                  </a:lnTo>
                  <a:lnTo>
                    <a:pt x="884" y="1274"/>
                  </a:lnTo>
                  <a:lnTo>
                    <a:pt x="890" y="1273"/>
                  </a:lnTo>
                  <a:lnTo>
                    <a:pt x="896" y="1274"/>
                  </a:lnTo>
                  <a:lnTo>
                    <a:pt x="905" y="1280"/>
                  </a:lnTo>
                  <a:lnTo>
                    <a:pt x="917" y="1298"/>
                  </a:lnTo>
                  <a:lnTo>
                    <a:pt x="932" y="1315"/>
                  </a:lnTo>
                  <a:lnTo>
                    <a:pt x="931" y="1318"/>
                  </a:lnTo>
                  <a:lnTo>
                    <a:pt x="926" y="1325"/>
                  </a:lnTo>
                  <a:lnTo>
                    <a:pt x="925" y="1327"/>
                  </a:lnTo>
                  <a:lnTo>
                    <a:pt x="926" y="1329"/>
                  </a:lnTo>
                  <a:lnTo>
                    <a:pt x="931" y="1330"/>
                  </a:lnTo>
                  <a:lnTo>
                    <a:pt x="937" y="1329"/>
                  </a:lnTo>
                  <a:lnTo>
                    <a:pt x="942" y="1330"/>
                  </a:lnTo>
                  <a:lnTo>
                    <a:pt x="943" y="1332"/>
                  </a:lnTo>
                  <a:lnTo>
                    <a:pt x="945" y="1338"/>
                  </a:lnTo>
                  <a:lnTo>
                    <a:pt x="947" y="1349"/>
                  </a:lnTo>
                  <a:lnTo>
                    <a:pt x="950" y="1358"/>
                  </a:lnTo>
                  <a:lnTo>
                    <a:pt x="954" y="1363"/>
                  </a:lnTo>
                  <a:lnTo>
                    <a:pt x="957" y="1365"/>
                  </a:lnTo>
                  <a:lnTo>
                    <a:pt x="963" y="1366"/>
                  </a:lnTo>
                  <a:lnTo>
                    <a:pt x="968" y="1364"/>
                  </a:lnTo>
                  <a:lnTo>
                    <a:pt x="977" y="1365"/>
                  </a:lnTo>
                  <a:lnTo>
                    <a:pt x="1020" y="1371"/>
                  </a:lnTo>
                  <a:lnTo>
                    <a:pt x="1023" y="1370"/>
                  </a:lnTo>
                  <a:lnTo>
                    <a:pt x="1025" y="1367"/>
                  </a:lnTo>
                  <a:lnTo>
                    <a:pt x="1026" y="1361"/>
                  </a:lnTo>
                  <a:lnTo>
                    <a:pt x="1027" y="1356"/>
                  </a:lnTo>
                  <a:lnTo>
                    <a:pt x="1026" y="1350"/>
                  </a:lnTo>
                  <a:lnTo>
                    <a:pt x="1025" y="1347"/>
                  </a:lnTo>
                  <a:lnTo>
                    <a:pt x="998" y="1325"/>
                  </a:lnTo>
                  <a:lnTo>
                    <a:pt x="996" y="1317"/>
                  </a:lnTo>
                  <a:lnTo>
                    <a:pt x="1009" y="1305"/>
                  </a:lnTo>
                  <a:lnTo>
                    <a:pt x="1009" y="1301"/>
                  </a:lnTo>
                  <a:lnTo>
                    <a:pt x="1010" y="1298"/>
                  </a:lnTo>
                  <a:lnTo>
                    <a:pt x="1009" y="1293"/>
                  </a:lnTo>
                  <a:lnTo>
                    <a:pt x="1008" y="1288"/>
                  </a:lnTo>
                  <a:lnTo>
                    <a:pt x="1000" y="1279"/>
                  </a:lnTo>
                  <a:lnTo>
                    <a:pt x="994" y="1278"/>
                  </a:lnTo>
                  <a:lnTo>
                    <a:pt x="985" y="1268"/>
                  </a:lnTo>
                  <a:lnTo>
                    <a:pt x="983" y="1266"/>
                  </a:lnTo>
                  <a:lnTo>
                    <a:pt x="982" y="1262"/>
                  </a:lnTo>
                  <a:lnTo>
                    <a:pt x="981" y="1257"/>
                  </a:lnTo>
                  <a:lnTo>
                    <a:pt x="981" y="1254"/>
                  </a:lnTo>
                  <a:lnTo>
                    <a:pt x="983" y="1251"/>
                  </a:lnTo>
                  <a:lnTo>
                    <a:pt x="992" y="1242"/>
                  </a:lnTo>
                  <a:lnTo>
                    <a:pt x="996" y="1237"/>
                  </a:lnTo>
                  <a:lnTo>
                    <a:pt x="1007" y="1213"/>
                  </a:lnTo>
                  <a:lnTo>
                    <a:pt x="1013" y="1204"/>
                  </a:lnTo>
                  <a:lnTo>
                    <a:pt x="1016" y="1199"/>
                  </a:lnTo>
                  <a:lnTo>
                    <a:pt x="1020" y="1197"/>
                  </a:lnTo>
                  <a:lnTo>
                    <a:pt x="1029" y="1196"/>
                  </a:lnTo>
                  <a:lnTo>
                    <a:pt x="1038" y="1204"/>
                  </a:lnTo>
                  <a:lnTo>
                    <a:pt x="1040" y="1205"/>
                  </a:lnTo>
                  <a:lnTo>
                    <a:pt x="1040" y="1207"/>
                  </a:lnTo>
                  <a:lnTo>
                    <a:pt x="1040" y="1211"/>
                  </a:lnTo>
                  <a:lnTo>
                    <a:pt x="1039" y="1215"/>
                  </a:lnTo>
                  <a:lnTo>
                    <a:pt x="1036" y="1222"/>
                  </a:lnTo>
                  <a:lnTo>
                    <a:pt x="1035" y="1225"/>
                  </a:lnTo>
                  <a:lnTo>
                    <a:pt x="1035" y="1228"/>
                  </a:lnTo>
                  <a:lnTo>
                    <a:pt x="1037" y="1235"/>
                  </a:lnTo>
                  <a:lnTo>
                    <a:pt x="1038" y="1240"/>
                  </a:lnTo>
                  <a:lnTo>
                    <a:pt x="1038" y="1247"/>
                  </a:lnTo>
                  <a:lnTo>
                    <a:pt x="1039" y="1248"/>
                  </a:lnTo>
                  <a:lnTo>
                    <a:pt x="1044" y="1254"/>
                  </a:lnTo>
                  <a:lnTo>
                    <a:pt x="1049" y="1263"/>
                  </a:lnTo>
                  <a:lnTo>
                    <a:pt x="1051" y="1276"/>
                  </a:lnTo>
                  <a:lnTo>
                    <a:pt x="1049" y="1281"/>
                  </a:lnTo>
                  <a:lnTo>
                    <a:pt x="1046" y="1287"/>
                  </a:lnTo>
                  <a:lnTo>
                    <a:pt x="1043" y="1292"/>
                  </a:lnTo>
                  <a:lnTo>
                    <a:pt x="1042" y="1296"/>
                  </a:lnTo>
                  <a:lnTo>
                    <a:pt x="1043" y="1298"/>
                  </a:lnTo>
                  <a:lnTo>
                    <a:pt x="1046" y="1300"/>
                  </a:lnTo>
                  <a:close/>
                  <a:moveTo>
                    <a:pt x="1639" y="1239"/>
                  </a:moveTo>
                  <a:lnTo>
                    <a:pt x="1638" y="1241"/>
                  </a:lnTo>
                  <a:lnTo>
                    <a:pt x="1633" y="1240"/>
                  </a:lnTo>
                  <a:lnTo>
                    <a:pt x="1632" y="1242"/>
                  </a:lnTo>
                  <a:lnTo>
                    <a:pt x="1629" y="1240"/>
                  </a:lnTo>
                  <a:lnTo>
                    <a:pt x="1626" y="1237"/>
                  </a:lnTo>
                  <a:lnTo>
                    <a:pt x="1621" y="1229"/>
                  </a:lnTo>
                  <a:lnTo>
                    <a:pt x="1617" y="1218"/>
                  </a:lnTo>
                  <a:lnTo>
                    <a:pt x="1613" y="1207"/>
                  </a:lnTo>
                  <a:lnTo>
                    <a:pt x="1612" y="1205"/>
                  </a:lnTo>
                  <a:lnTo>
                    <a:pt x="1614" y="1200"/>
                  </a:lnTo>
                  <a:lnTo>
                    <a:pt x="1617" y="1197"/>
                  </a:lnTo>
                  <a:lnTo>
                    <a:pt x="1627" y="1193"/>
                  </a:lnTo>
                  <a:lnTo>
                    <a:pt x="1632" y="1193"/>
                  </a:lnTo>
                  <a:lnTo>
                    <a:pt x="1638" y="1201"/>
                  </a:lnTo>
                  <a:lnTo>
                    <a:pt x="1639" y="1203"/>
                  </a:lnTo>
                  <a:lnTo>
                    <a:pt x="1641" y="1207"/>
                  </a:lnTo>
                  <a:lnTo>
                    <a:pt x="1641" y="1210"/>
                  </a:lnTo>
                  <a:lnTo>
                    <a:pt x="1640" y="1212"/>
                  </a:lnTo>
                  <a:lnTo>
                    <a:pt x="1638" y="1218"/>
                  </a:lnTo>
                  <a:lnTo>
                    <a:pt x="1636" y="1222"/>
                  </a:lnTo>
                  <a:lnTo>
                    <a:pt x="1636" y="1226"/>
                  </a:lnTo>
                  <a:lnTo>
                    <a:pt x="1637" y="1232"/>
                  </a:lnTo>
                  <a:lnTo>
                    <a:pt x="1638" y="1235"/>
                  </a:lnTo>
                  <a:lnTo>
                    <a:pt x="1639" y="1237"/>
                  </a:lnTo>
                  <a:lnTo>
                    <a:pt x="1639" y="1239"/>
                  </a:lnTo>
                  <a:close/>
                  <a:moveTo>
                    <a:pt x="877" y="1206"/>
                  </a:moveTo>
                  <a:lnTo>
                    <a:pt x="873" y="1211"/>
                  </a:lnTo>
                  <a:lnTo>
                    <a:pt x="840" y="1204"/>
                  </a:lnTo>
                  <a:lnTo>
                    <a:pt x="838" y="1202"/>
                  </a:lnTo>
                  <a:lnTo>
                    <a:pt x="836" y="1199"/>
                  </a:lnTo>
                  <a:lnTo>
                    <a:pt x="842" y="1191"/>
                  </a:lnTo>
                  <a:lnTo>
                    <a:pt x="850" y="1188"/>
                  </a:lnTo>
                  <a:lnTo>
                    <a:pt x="867" y="1185"/>
                  </a:lnTo>
                  <a:lnTo>
                    <a:pt x="873" y="1188"/>
                  </a:lnTo>
                  <a:lnTo>
                    <a:pt x="877" y="1192"/>
                  </a:lnTo>
                  <a:lnTo>
                    <a:pt x="879" y="1195"/>
                  </a:lnTo>
                  <a:lnTo>
                    <a:pt x="880" y="1201"/>
                  </a:lnTo>
                  <a:lnTo>
                    <a:pt x="877" y="1206"/>
                  </a:lnTo>
                  <a:close/>
                  <a:moveTo>
                    <a:pt x="1493" y="1183"/>
                  </a:moveTo>
                  <a:lnTo>
                    <a:pt x="1500" y="1184"/>
                  </a:lnTo>
                  <a:lnTo>
                    <a:pt x="1504" y="1182"/>
                  </a:lnTo>
                  <a:lnTo>
                    <a:pt x="1509" y="1182"/>
                  </a:lnTo>
                  <a:lnTo>
                    <a:pt x="1515" y="1188"/>
                  </a:lnTo>
                  <a:lnTo>
                    <a:pt x="1521" y="1197"/>
                  </a:lnTo>
                  <a:lnTo>
                    <a:pt x="1526" y="1201"/>
                  </a:lnTo>
                  <a:lnTo>
                    <a:pt x="1528" y="1202"/>
                  </a:lnTo>
                  <a:lnTo>
                    <a:pt x="1528" y="1205"/>
                  </a:lnTo>
                  <a:lnTo>
                    <a:pt x="1529" y="1211"/>
                  </a:lnTo>
                  <a:lnTo>
                    <a:pt x="1529" y="1214"/>
                  </a:lnTo>
                  <a:lnTo>
                    <a:pt x="1528" y="1216"/>
                  </a:lnTo>
                  <a:lnTo>
                    <a:pt x="1526" y="1222"/>
                  </a:lnTo>
                  <a:lnTo>
                    <a:pt x="1524" y="1230"/>
                  </a:lnTo>
                  <a:lnTo>
                    <a:pt x="1521" y="1236"/>
                  </a:lnTo>
                  <a:lnTo>
                    <a:pt x="1519" y="1241"/>
                  </a:lnTo>
                  <a:lnTo>
                    <a:pt x="1518" y="1247"/>
                  </a:lnTo>
                  <a:lnTo>
                    <a:pt x="1521" y="1243"/>
                  </a:lnTo>
                  <a:lnTo>
                    <a:pt x="1535" y="1223"/>
                  </a:lnTo>
                  <a:lnTo>
                    <a:pt x="1544" y="1226"/>
                  </a:lnTo>
                  <a:lnTo>
                    <a:pt x="1558" y="1224"/>
                  </a:lnTo>
                  <a:lnTo>
                    <a:pt x="1573" y="1216"/>
                  </a:lnTo>
                  <a:lnTo>
                    <a:pt x="1581" y="1215"/>
                  </a:lnTo>
                  <a:lnTo>
                    <a:pt x="1589" y="1215"/>
                  </a:lnTo>
                  <a:lnTo>
                    <a:pt x="1595" y="1218"/>
                  </a:lnTo>
                  <a:lnTo>
                    <a:pt x="1607" y="1229"/>
                  </a:lnTo>
                  <a:lnTo>
                    <a:pt x="1611" y="1234"/>
                  </a:lnTo>
                  <a:lnTo>
                    <a:pt x="1613" y="1238"/>
                  </a:lnTo>
                  <a:lnTo>
                    <a:pt x="1613" y="1240"/>
                  </a:lnTo>
                  <a:lnTo>
                    <a:pt x="1611" y="1244"/>
                  </a:lnTo>
                  <a:lnTo>
                    <a:pt x="1603" y="1242"/>
                  </a:lnTo>
                  <a:lnTo>
                    <a:pt x="1591" y="1240"/>
                  </a:lnTo>
                  <a:lnTo>
                    <a:pt x="1588" y="1238"/>
                  </a:lnTo>
                  <a:lnTo>
                    <a:pt x="1586" y="1238"/>
                  </a:lnTo>
                  <a:lnTo>
                    <a:pt x="1584" y="1240"/>
                  </a:lnTo>
                  <a:lnTo>
                    <a:pt x="1586" y="1246"/>
                  </a:lnTo>
                  <a:lnTo>
                    <a:pt x="1588" y="1247"/>
                  </a:lnTo>
                  <a:lnTo>
                    <a:pt x="1603" y="1248"/>
                  </a:lnTo>
                  <a:lnTo>
                    <a:pt x="1654" y="1266"/>
                  </a:lnTo>
                  <a:lnTo>
                    <a:pt x="1656" y="1273"/>
                  </a:lnTo>
                  <a:lnTo>
                    <a:pt x="1655" y="1275"/>
                  </a:lnTo>
                  <a:lnTo>
                    <a:pt x="1654" y="1278"/>
                  </a:lnTo>
                  <a:lnTo>
                    <a:pt x="1650" y="1282"/>
                  </a:lnTo>
                  <a:lnTo>
                    <a:pt x="1621" y="1286"/>
                  </a:lnTo>
                  <a:lnTo>
                    <a:pt x="1604" y="1282"/>
                  </a:lnTo>
                  <a:lnTo>
                    <a:pt x="1591" y="1276"/>
                  </a:lnTo>
                  <a:lnTo>
                    <a:pt x="1586" y="1278"/>
                  </a:lnTo>
                  <a:lnTo>
                    <a:pt x="1590" y="1286"/>
                  </a:lnTo>
                  <a:lnTo>
                    <a:pt x="1598" y="1289"/>
                  </a:lnTo>
                  <a:lnTo>
                    <a:pt x="1605" y="1293"/>
                  </a:lnTo>
                  <a:lnTo>
                    <a:pt x="1608" y="1297"/>
                  </a:lnTo>
                  <a:lnTo>
                    <a:pt x="1623" y="1300"/>
                  </a:lnTo>
                  <a:lnTo>
                    <a:pt x="1626" y="1303"/>
                  </a:lnTo>
                  <a:lnTo>
                    <a:pt x="1630" y="1311"/>
                  </a:lnTo>
                  <a:lnTo>
                    <a:pt x="1633" y="1312"/>
                  </a:lnTo>
                  <a:lnTo>
                    <a:pt x="1638" y="1317"/>
                  </a:lnTo>
                  <a:lnTo>
                    <a:pt x="1641" y="1326"/>
                  </a:lnTo>
                  <a:lnTo>
                    <a:pt x="1642" y="1328"/>
                  </a:lnTo>
                  <a:lnTo>
                    <a:pt x="1646" y="1326"/>
                  </a:lnTo>
                  <a:lnTo>
                    <a:pt x="1654" y="1334"/>
                  </a:lnTo>
                  <a:lnTo>
                    <a:pt x="1656" y="1338"/>
                  </a:lnTo>
                  <a:lnTo>
                    <a:pt x="1656" y="1342"/>
                  </a:lnTo>
                  <a:lnTo>
                    <a:pt x="1655" y="1347"/>
                  </a:lnTo>
                  <a:lnTo>
                    <a:pt x="1651" y="1353"/>
                  </a:lnTo>
                  <a:lnTo>
                    <a:pt x="1643" y="1361"/>
                  </a:lnTo>
                  <a:lnTo>
                    <a:pt x="1642" y="1364"/>
                  </a:lnTo>
                  <a:lnTo>
                    <a:pt x="1652" y="1363"/>
                  </a:lnTo>
                  <a:lnTo>
                    <a:pt x="1654" y="1364"/>
                  </a:lnTo>
                  <a:lnTo>
                    <a:pt x="1665" y="1378"/>
                  </a:lnTo>
                  <a:lnTo>
                    <a:pt x="1667" y="1378"/>
                  </a:lnTo>
                  <a:lnTo>
                    <a:pt x="1668" y="1376"/>
                  </a:lnTo>
                  <a:lnTo>
                    <a:pt x="1669" y="1372"/>
                  </a:lnTo>
                  <a:lnTo>
                    <a:pt x="1668" y="1367"/>
                  </a:lnTo>
                  <a:lnTo>
                    <a:pt x="1667" y="1361"/>
                  </a:lnTo>
                  <a:lnTo>
                    <a:pt x="1668" y="1356"/>
                  </a:lnTo>
                  <a:lnTo>
                    <a:pt x="1669" y="1353"/>
                  </a:lnTo>
                  <a:lnTo>
                    <a:pt x="1672" y="1352"/>
                  </a:lnTo>
                  <a:lnTo>
                    <a:pt x="1674" y="1352"/>
                  </a:lnTo>
                  <a:lnTo>
                    <a:pt x="1677" y="1353"/>
                  </a:lnTo>
                  <a:lnTo>
                    <a:pt x="1688" y="1370"/>
                  </a:lnTo>
                  <a:lnTo>
                    <a:pt x="1703" y="1363"/>
                  </a:lnTo>
                  <a:lnTo>
                    <a:pt x="1706" y="1366"/>
                  </a:lnTo>
                  <a:lnTo>
                    <a:pt x="1709" y="1373"/>
                  </a:lnTo>
                  <a:lnTo>
                    <a:pt x="1709" y="1374"/>
                  </a:lnTo>
                  <a:lnTo>
                    <a:pt x="1715" y="1360"/>
                  </a:lnTo>
                  <a:lnTo>
                    <a:pt x="1718" y="1357"/>
                  </a:lnTo>
                  <a:lnTo>
                    <a:pt x="1732" y="1373"/>
                  </a:lnTo>
                  <a:lnTo>
                    <a:pt x="1741" y="1376"/>
                  </a:lnTo>
                  <a:lnTo>
                    <a:pt x="1745" y="1380"/>
                  </a:lnTo>
                  <a:lnTo>
                    <a:pt x="1751" y="1384"/>
                  </a:lnTo>
                  <a:lnTo>
                    <a:pt x="1760" y="1385"/>
                  </a:lnTo>
                  <a:lnTo>
                    <a:pt x="1762" y="1380"/>
                  </a:lnTo>
                  <a:lnTo>
                    <a:pt x="1756" y="1372"/>
                  </a:lnTo>
                  <a:lnTo>
                    <a:pt x="1759" y="1369"/>
                  </a:lnTo>
                  <a:lnTo>
                    <a:pt x="1772" y="1362"/>
                  </a:lnTo>
                  <a:lnTo>
                    <a:pt x="1779" y="1363"/>
                  </a:lnTo>
                  <a:lnTo>
                    <a:pt x="1791" y="1353"/>
                  </a:lnTo>
                  <a:lnTo>
                    <a:pt x="1799" y="1352"/>
                  </a:lnTo>
                  <a:lnTo>
                    <a:pt x="1803" y="1352"/>
                  </a:lnTo>
                  <a:lnTo>
                    <a:pt x="1819" y="1338"/>
                  </a:lnTo>
                  <a:lnTo>
                    <a:pt x="1822" y="1336"/>
                  </a:lnTo>
                  <a:lnTo>
                    <a:pt x="1825" y="1331"/>
                  </a:lnTo>
                  <a:lnTo>
                    <a:pt x="1831" y="1332"/>
                  </a:lnTo>
                  <a:lnTo>
                    <a:pt x="1847" y="1340"/>
                  </a:lnTo>
                  <a:lnTo>
                    <a:pt x="1852" y="1339"/>
                  </a:lnTo>
                  <a:lnTo>
                    <a:pt x="1869" y="1331"/>
                  </a:lnTo>
                  <a:lnTo>
                    <a:pt x="1875" y="1329"/>
                  </a:lnTo>
                  <a:lnTo>
                    <a:pt x="1882" y="1329"/>
                  </a:lnTo>
                  <a:lnTo>
                    <a:pt x="1898" y="1334"/>
                  </a:lnTo>
                  <a:lnTo>
                    <a:pt x="1910" y="1339"/>
                  </a:lnTo>
                  <a:lnTo>
                    <a:pt x="1914" y="1342"/>
                  </a:lnTo>
                  <a:lnTo>
                    <a:pt x="1912" y="1348"/>
                  </a:lnTo>
                  <a:lnTo>
                    <a:pt x="1913" y="1350"/>
                  </a:lnTo>
                  <a:lnTo>
                    <a:pt x="1915" y="1352"/>
                  </a:lnTo>
                  <a:lnTo>
                    <a:pt x="1918" y="1354"/>
                  </a:lnTo>
                  <a:lnTo>
                    <a:pt x="1934" y="1354"/>
                  </a:lnTo>
                  <a:lnTo>
                    <a:pt x="1940" y="1355"/>
                  </a:lnTo>
                  <a:lnTo>
                    <a:pt x="1945" y="1362"/>
                  </a:lnTo>
                  <a:lnTo>
                    <a:pt x="1947" y="1364"/>
                  </a:lnTo>
                  <a:lnTo>
                    <a:pt x="1947" y="1367"/>
                  </a:lnTo>
                  <a:lnTo>
                    <a:pt x="1942" y="1374"/>
                  </a:lnTo>
                  <a:lnTo>
                    <a:pt x="1942" y="1375"/>
                  </a:lnTo>
                  <a:lnTo>
                    <a:pt x="1947" y="1376"/>
                  </a:lnTo>
                  <a:lnTo>
                    <a:pt x="1959" y="1377"/>
                  </a:lnTo>
                  <a:lnTo>
                    <a:pt x="1961" y="1378"/>
                  </a:lnTo>
                  <a:lnTo>
                    <a:pt x="1964" y="1386"/>
                  </a:lnTo>
                  <a:lnTo>
                    <a:pt x="1966" y="1398"/>
                  </a:lnTo>
                  <a:lnTo>
                    <a:pt x="1966" y="1402"/>
                  </a:lnTo>
                  <a:lnTo>
                    <a:pt x="1962" y="1410"/>
                  </a:lnTo>
                  <a:lnTo>
                    <a:pt x="1951" y="1420"/>
                  </a:lnTo>
                  <a:lnTo>
                    <a:pt x="1939" y="1428"/>
                  </a:lnTo>
                  <a:lnTo>
                    <a:pt x="1938" y="1430"/>
                  </a:lnTo>
                  <a:lnTo>
                    <a:pt x="1942" y="1435"/>
                  </a:lnTo>
                  <a:lnTo>
                    <a:pt x="1947" y="1437"/>
                  </a:lnTo>
                  <a:lnTo>
                    <a:pt x="1949" y="1436"/>
                  </a:lnTo>
                  <a:lnTo>
                    <a:pt x="1959" y="1432"/>
                  </a:lnTo>
                  <a:lnTo>
                    <a:pt x="1961" y="1432"/>
                  </a:lnTo>
                  <a:lnTo>
                    <a:pt x="1966" y="1436"/>
                  </a:lnTo>
                  <a:lnTo>
                    <a:pt x="1968" y="1439"/>
                  </a:lnTo>
                  <a:lnTo>
                    <a:pt x="1970" y="1445"/>
                  </a:lnTo>
                  <a:lnTo>
                    <a:pt x="1966" y="1449"/>
                  </a:lnTo>
                  <a:lnTo>
                    <a:pt x="1952" y="1456"/>
                  </a:lnTo>
                  <a:lnTo>
                    <a:pt x="1944" y="1448"/>
                  </a:lnTo>
                  <a:lnTo>
                    <a:pt x="1941" y="1446"/>
                  </a:lnTo>
                  <a:lnTo>
                    <a:pt x="1939" y="1447"/>
                  </a:lnTo>
                  <a:lnTo>
                    <a:pt x="1940" y="1450"/>
                  </a:lnTo>
                  <a:lnTo>
                    <a:pt x="1945" y="1456"/>
                  </a:lnTo>
                  <a:lnTo>
                    <a:pt x="1946" y="1460"/>
                  </a:lnTo>
                  <a:lnTo>
                    <a:pt x="1945" y="1462"/>
                  </a:lnTo>
                  <a:lnTo>
                    <a:pt x="1943" y="1465"/>
                  </a:lnTo>
                  <a:lnTo>
                    <a:pt x="1944" y="1471"/>
                  </a:lnTo>
                  <a:lnTo>
                    <a:pt x="1943" y="1477"/>
                  </a:lnTo>
                  <a:lnTo>
                    <a:pt x="1942" y="1485"/>
                  </a:lnTo>
                  <a:lnTo>
                    <a:pt x="1942" y="1486"/>
                  </a:lnTo>
                  <a:lnTo>
                    <a:pt x="1911" y="1487"/>
                  </a:lnTo>
                  <a:lnTo>
                    <a:pt x="1907" y="1489"/>
                  </a:lnTo>
                  <a:lnTo>
                    <a:pt x="1899" y="1495"/>
                  </a:lnTo>
                  <a:lnTo>
                    <a:pt x="1893" y="1498"/>
                  </a:lnTo>
                  <a:lnTo>
                    <a:pt x="1888" y="1499"/>
                  </a:lnTo>
                  <a:lnTo>
                    <a:pt x="1884" y="1498"/>
                  </a:lnTo>
                  <a:lnTo>
                    <a:pt x="1873" y="1491"/>
                  </a:lnTo>
                  <a:lnTo>
                    <a:pt x="1866" y="1493"/>
                  </a:lnTo>
                  <a:lnTo>
                    <a:pt x="1863" y="1492"/>
                  </a:lnTo>
                  <a:lnTo>
                    <a:pt x="1857" y="1488"/>
                  </a:lnTo>
                  <a:lnTo>
                    <a:pt x="1855" y="1485"/>
                  </a:lnTo>
                  <a:lnTo>
                    <a:pt x="1853" y="1480"/>
                  </a:lnTo>
                  <a:lnTo>
                    <a:pt x="1851" y="1473"/>
                  </a:lnTo>
                  <a:lnTo>
                    <a:pt x="1851" y="1468"/>
                  </a:lnTo>
                  <a:lnTo>
                    <a:pt x="1852" y="1461"/>
                  </a:lnTo>
                  <a:lnTo>
                    <a:pt x="1851" y="1457"/>
                  </a:lnTo>
                  <a:lnTo>
                    <a:pt x="1849" y="1457"/>
                  </a:lnTo>
                  <a:lnTo>
                    <a:pt x="1847" y="1456"/>
                  </a:lnTo>
                  <a:lnTo>
                    <a:pt x="1841" y="1449"/>
                  </a:lnTo>
                  <a:lnTo>
                    <a:pt x="1838" y="1447"/>
                  </a:lnTo>
                  <a:lnTo>
                    <a:pt x="1837" y="1448"/>
                  </a:lnTo>
                  <a:lnTo>
                    <a:pt x="1838" y="1454"/>
                  </a:lnTo>
                  <a:lnTo>
                    <a:pt x="1839" y="1456"/>
                  </a:lnTo>
                  <a:lnTo>
                    <a:pt x="1843" y="1459"/>
                  </a:lnTo>
                  <a:lnTo>
                    <a:pt x="1844" y="1463"/>
                  </a:lnTo>
                  <a:lnTo>
                    <a:pt x="1842" y="1475"/>
                  </a:lnTo>
                  <a:lnTo>
                    <a:pt x="1841" y="1477"/>
                  </a:lnTo>
                  <a:lnTo>
                    <a:pt x="1838" y="1485"/>
                  </a:lnTo>
                  <a:lnTo>
                    <a:pt x="1835" y="1488"/>
                  </a:lnTo>
                  <a:lnTo>
                    <a:pt x="1827" y="1488"/>
                  </a:lnTo>
                  <a:lnTo>
                    <a:pt x="1815" y="1494"/>
                  </a:lnTo>
                  <a:lnTo>
                    <a:pt x="1809" y="1495"/>
                  </a:lnTo>
                  <a:lnTo>
                    <a:pt x="1801" y="1493"/>
                  </a:lnTo>
                  <a:lnTo>
                    <a:pt x="1797" y="1490"/>
                  </a:lnTo>
                  <a:lnTo>
                    <a:pt x="1794" y="1487"/>
                  </a:lnTo>
                  <a:lnTo>
                    <a:pt x="1790" y="1483"/>
                  </a:lnTo>
                  <a:lnTo>
                    <a:pt x="1789" y="1483"/>
                  </a:lnTo>
                  <a:lnTo>
                    <a:pt x="1788" y="1492"/>
                  </a:lnTo>
                  <a:lnTo>
                    <a:pt x="1786" y="1493"/>
                  </a:lnTo>
                  <a:lnTo>
                    <a:pt x="1784" y="1493"/>
                  </a:lnTo>
                  <a:lnTo>
                    <a:pt x="1780" y="1490"/>
                  </a:lnTo>
                  <a:lnTo>
                    <a:pt x="1776" y="1484"/>
                  </a:lnTo>
                  <a:lnTo>
                    <a:pt x="1775" y="1484"/>
                  </a:lnTo>
                  <a:lnTo>
                    <a:pt x="1775" y="1487"/>
                  </a:lnTo>
                  <a:lnTo>
                    <a:pt x="1774" y="1490"/>
                  </a:lnTo>
                  <a:lnTo>
                    <a:pt x="1773" y="1491"/>
                  </a:lnTo>
                  <a:lnTo>
                    <a:pt x="1765" y="1496"/>
                  </a:lnTo>
                  <a:lnTo>
                    <a:pt x="1760" y="1496"/>
                  </a:lnTo>
                  <a:lnTo>
                    <a:pt x="1755" y="1491"/>
                  </a:lnTo>
                  <a:lnTo>
                    <a:pt x="1752" y="1491"/>
                  </a:lnTo>
                  <a:lnTo>
                    <a:pt x="1748" y="1494"/>
                  </a:lnTo>
                  <a:lnTo>
                    <a:pt x="1738" y="1489"/>
                  </a:lnTo>
                  <a:lnTo>
                    <a:pt x="1736" y="1489"/>
                  </a:lnTo>
                  <a:lnTo>
                    <a:pt x="1737" y="1497"/>
                  </a:lnTo>
                  <a:lnTo>
                    <a:pt x="1734" y="1498"/>
                  </a:lnTo>
                  <a:lnTo>
                    <a:pt x="1727" y="1498"/>
                  </a:lnTo>
                  <a:lnTo>
                    <a:pt x="1715" y="1495"/>
                  </a:lnTo>
                  <a:lnTo>
                    <a:pt x="1708" y="1499"/>
                  </a:lnTo>
                  <a:lnTo>
                    <a:pt x="1695" y="1497"/>
                  </a:lnTo>
                  <a:lnTo>
                    <a:pt x="1681" y="1496"/>
                  </a:lnTo>
                  <a:lnTo>
                    <a:pt x="1679" y="1495"/>
                  </a:lnTo>
                  <a:lnTo>
                    <a:pt x="1677" y="1490"/>
                  </a:lnTo>
                  <a:lnTo>
                    <a:pt x="1677" y="1487"/>
                  </a:lnTo>
                  <a:lnTo>
                    <a:pt x="1678" y="1483"/>
                  </a:lnTo>
                  <a:lnTo>
                    <a:pt x="1679" y="1476"/>
                  </a:lnTo>
                  <a:lnTo>
                    <a:pt x="1683" y="1466"/>
                  </a:lnTo>
                  <a:lnTo>
                    <a:pt x="1684" y="1461"/>
                  </a:lnTo>
                  <a:lnTo>
                    <a:pt x="1681" y="1459"/>
                  </a:lnTo>
                  <a:lnTo>
                    <a:pt x="1679" y="1456"/>
                  </a:lnTo>
                  <a:lnTo>
                    <a:pt x="1678" y="1456"/>
                  </a:lnTo>
                  <a:lnTo>
                    <a:pt x="1673" y="1459"/>
                  </a:lnTo>
                  <a:lnTo>
                    <a:pt x="1670" y="1470"/>
                  </a:lnTo>
                  <a:lnTo>
                    <a:pt x="1668" y="1473"/>
                  </a:lnTo>
                  <a:lnTo>
                    <a:pt x="1666" y="1470"/>
                  </a:lnTo>
                  <a:lnTo>
                    <a:pt x="1666" y="1463"/>
                  </a:lnTo>
                  <a:lnTo>
                    <a:pt x="1665" y="1460"/>
                  </a:lnTo>
                  <a:lnTo>
                    <a:pt x="1663" y="1461"/>
                  </a:lnTo>
                  <a:lnTo>
                    <a:pt x="1662" y="1462"/>
                  </a:lnTo>
                  <a:lnTo>
                    <a:pt x="1661" y="1466"/>
                  </a:lnTo>
                  <a:lnTo>
                    <a:pt x="1659" y="1467"/>
                  </a:lnTo>
                  <a:lnTo>
                    <a:pt x="1657" y="1466"/>
                  </a:lnTo>
                  <a:lnTo>
                    <a:pt x="1656" y="1468"/>
                  </a:lnTo>
                  <a:lnTo>
                    <a:pt x="1657" y="1472"/>
                  </a:lnTo>
                  <a:lnTo>
                    <a:pt x="1657" y="1476"/>
                  </a:lnTo>
                  <a:lnTo>
                    <a:pt x="1657" y="1479"/>
                  </a:lnTo>
                  <a:lnTo>
                    <a:pt x="1654" y="1483"/>
                  </a:lnTo>
                  <a:lnTo>
                    <a:pt x="1648" y="1487"/>
                  </a:lnTo>
                  <a:lnTo>
                    <a:pt x="1645" y="1489"/>
                  </a:lnTo>
                  <a:lnTo>
                    <a:pt x="1636" y="1490"/>
                  </a:lnTo>
                  <a:lnTo>
                    <a:pt x="1630" y="1489"/>
                  </a:lnTo>
                  <a:lnTo>
                    <a:pt x="1619" y="1483"/>
                  </a:lnTo>
                  <a:lnTo>
                    <a:pt x="1613" y="1482"/>
                  </a:lnTo>
                  <a:lnTo>
                    <a:pt x="1606" y="1472"/>
                  </a:lnTo>
                  <a:lnTo>
                    <a:pt x="1600" y="1470"/>
                  </a:lnTo>
                  <a:lnTo>
                    <a:pt x="1600" y="1466"/>
                  </a:lnTo>
                  <a:lnTo>
                    <a:pt x="1603" y="1459"/>
                  </a:lnTo>
                  <a:lnTo>
                    <a:pt x="1603" y="1457"/>
                  </a:lnTo>
                  <a:lnTo>
                    <a:pt x="1595" y="1467"/>
                  </a:lnTo>
                  <a:lnTo>
                    <a:pt x="1594" y="1470"/>
                  </a:lnTo>
                  <a:lnTo>
                    <a:pt x="1594" y="1478"/>
                  </a:lnTo>
                  <a:lnTo>
                    <a:pt x="1594" y="1478"/>
                  </a:lnTo>
                  <a:lnTo>
                    <a:pt x="1588" y="1476"/>
                  </a:lnTo>
                  <a:lnTo>
                    <a:pt x="1583" y="1478"/>
                  </a:lnTo>
                  <a:lnTo>
                    <a:pt x="1581" y="1477"/>
                  </a:lnTo>
                  <a:lnTo>
                    <a:pt x="1578" y="1472"/>
                  </a:lnTo>
                  <a:lnTo>
                    <a:pt x="1571" y="1467"/>
                  </a:lnTo>
                  <a:lnTo>
                    <a:pt x="1568" y="1460"/>
                  </a:lnTo>
                  <a:lnTo>
                    <a:pt x="1564" y="1441"/>
                  </a:lnTo>
                  <a:lnTo>
                    <a:pt x="1561" y="1428"/>
                  </a:lnTo>
                  <a:lnTo>
                    <a:pt x="1562" y="1426"/>
                  </a:lnTo>
                  <a:lnTo>
                    <a:pt x="1565" y="1422"/>
                  </a:lnTo>
                  <a:lnTo>
                    <a:pt x="1564" y="1420"/>
                  </a:lnTo>
                  <a:lnTo>
                    <a:pt x="1560" y="1412"/>
                  </a:lnTo>
                  <a:lnTo>
                    <a:pt x="1556" y="1406"/>
                  </a:lnTo>
                  <a:lnTo>
                    <a:pt x="1554" y="1402"/>
                  </a:lnTo>
                  <a:lnTo>
                    <a:pt x="1554" y="1398"/>
                  </a:lnTo>
                  <a:lnTo>
                    <a:pt x="1553" y="1391"/>
                  </a:lnTo>
                  <a:lnTo>
                    <a:pt x="1553" y="1387"/>
                  </a:lnTo>
                  <a:lnTo>
                    <a:pt x="1554" y="1384"/>
                  </a:lnTo>
                  <a:lnTo>
                    <a:pt x="1556" y="1375"/>
                  </a:lnTo>
                  <a:lnTo>
                    <a:pt x="1563" y="1358"/>
                  </a:lnTo>
                  <a:lnTo>
                    <a:pt x="1564" y="1355"/>
                  </a:lnTo>
                  <a:lnTo>
                    <a:pt x="1565" y="1352"/>
                  </a:lnTo>
                  <a:lnTo>
                    <a:pt x="1564" y="1343"/>
                  </a:lnTo>
                  <a:lnTo>
                    <a:pt x="1563" y="1334"/>
                  </a:lnTo>
                  <a:lnTo>
                    <a:pt x="1560" y="1327"/>
                  </a:lnTo>
                  <a:lnTo>
                    <a:pt x="1557" y="1318"/>
                  </a:lnTo>
                  <a:lnTo>
                    <a:pt x="1552" y="1309"/>
                  </a:lnTo>
                  <a:lnTo>
                    <a:pt x="1544" y="1292"/>
                  </a:lnTo>
                  <a:lnTo>
                    <a:pt x="1539" y="1279"/>
                  </a:lnTo>
                  <a:lnTo>
                    <a:pt x="1532" y="1260"/>
                  </a:lnTo>
                  <a:lnTo>
                    <a:pt x="1529" y="1258"/>
                  </a:lnTo>
                  <a:lnTo>
                    <a:pt x="1525" y="1259"/>
                  </a:lnTo>
                  <a:lnTo>
                    <a:pt x="1517" y="1265"/>
                  </a:lnTo>
                  <a:lnTo>
                    <a:pt x="1514" y="1268"/>
                  </a:lnTo>
                  <a:lnTo>
                    <a:pt x="1513" y="1271"/>
                  </a:lnTo>
                  <a:lnTo>
                    <a:pt x="1507" y="1271"/>
                  </a:lnTo>
                  <a:lnTo>
                    <a:pt x="1491" y="1270"/>
                  </a:lnTo>
                  <a:lnTo>
                    <a:pt x="1484" y="1267"/>
                  </a:lnTo>
                  <a:lnTo>
                    <a:pt x="1479" y="1268"/>
                  </a:lnTo>
                  <a:lnTo>
                    <a:pt x="1471" y="1273"/>
                  </a:lnTo>
                  <a:lnTo>
                    <a:pt x="1462" y="1272"/>
                  </a:lnTo>
                  <a:lnTo>
                    <a:pt x="1456" y="1259"/>
                  </a:lnTo>
                  <a:lnTo>
                    <a:pt x="1444" y="1251"/>
                  </a:lnTo>
                  <a:lnTo>
                    <a:pt x="1440" y="1247"/>
                  </a:lnTo>
                  <a:lnTo>
                    <a:pt x="1438" y="1242"/>
                  </a:lnTo>
                  <a:lnTo>
                    <a:pt x="1438" y="1238"/>
                  </a:lnTo>
                  <a:lnTo>
                    <a:pt x="1445" y="1235"/>
                  </a:lnTo>
                  <a:lnTo>
                    <a:pt x="1449" y="1231"/>
                  </a:lnTo>
                  <a:lnTo>
                    <a:pt x="1450" y="1228"/>
                  </a:lnTo>
                  <a:lnTo>
                    <a:pt x="1443" y="1231"/>
                  </a:lnTo>
                  <a:lnTo>
                    <a:pt x="1440" y="1231"/>
                  </a:lnTo>
                  <a:lnTo>
                    <a:pt x="1419" y="1212"/>
                  </a:lnTo>
                  <a:lnTo>
                    <a:pt x="1412" y="1208"/>
                  </a:lnTo>
                  <a:lnTo>
                    <a:pt x="1411" y="1207"/>
                  </a:lnTo>
                  <a:lnTo>
                    <a:pt x="1410" y="1205"/>
                  </a:lnTo>
                  <a:lnTo>
                    <a:pt x="1410" y="1202"/>
                  </a:lnTo>
                  <a:lnTo>
                    <a:pt x="1411" y="1198"/>
                  </a:lnTo>
                  <a:lnTo>
                    <a:pt x="1417" y="1203"/>
                  </a:lnTo>
                  <a:lnTo>
                    <a:pt x="1420" y="1203"/>
                  </a:lnTo>
                  <a:lnTo>
                    <a:pt x="1425" y="1202"/>
                  </a:lnTo>
                  <a:lnTo>
                    <a:pt x="1426" y="1199"/>
                  </a:lnTo>
                  <a:lnTo>
                    <a:pt x="1425" y="1197"/>
                  </a:lnTo>
                  <a:lnTo>
                    <a:pt x="1418" y="1191"/>
                  </a:lnTo>
                  <a:lnTo>
                    <a:pt x="1414" y="1186"/>
                  </a:lnTo>
                  <a:lnTo>
                    <a:pt x="1413" y="1182"/>
                  </a:lnTo>
                  <a:lnTo>
                    <a:pt x="1414" y="1177"/>
                  </a:lnTo>
                  <a:lnTo>
                    <a:pt x="1414" y="1174"/>
                  </a:lnTo>
                  <a:lnTo>
                    <a:pt x="1417" y="1172"/>
                  </a:lnTo>
                  <a:lnTo>
                    <a:pt x="1421" y="1172"/>
                  </a:lnTo>
                  <a:lnTo>
                    <a:pt x="1427" y="1169"/>
                  </a:lnTo>
                  <a:lnTo>
                    <a:pt x="1437" y="1163"/>
                  </a:lnTo>
                  <a:lnTo>
                    <a:pt x="1444" y="1161"/>
                  </a:lnTo>
                  <a:lnTo>
                    <a:pt x="1450" y="1161"/>
                  </a:lnTo>
                  <a:lnTo>
                    <a:pt x="1467" y="1168"/>
                  </a:lnTo>
                  <a:lnTo>
                    <a:pt x="1483" y="1176"/>
                  </a:lnTo>
                  <a:lnTo>
                    <a:pt x="1493" y="1183"/>
                  </a:lnTo>
                  <a:close/>
                  <a:moveTo>
                    <a:pt x="814" y="1118"/>
                  </a:moveTo>
                  <a:lnTo>
                    <a:pt x="816" y="1123"/>
                  </a:lnTo>
                  <a:lnTo>
                    <a:pt x="816" y="1126"/>
                  </a:lnTo>
                  <a:lnTo>
                    <a:pt x="815" y="1128"/>
                  </a:lnTo>
                  <a:lnTo>
                    <a:pt x="811" y="1132"/>
                  </a:lnTo>
                  <a:lnTo>
                    <a:pt x="792" y="1145"/>
                  </a:lnTo>
                  <a:lnTo>
                    <a:pt x="789" y="1150"/>
                  </a:lnTo>
                  <a:lnTo>
                    <a:pt x="790" y="1156"/>
                  </a:lnTo>
                  <a:lnTo>
                    <a:pt x="797" y="1166"/>
                  </a:lnTo>
                  <a:lnTo>
                    <a:pt x="804" y="1174"/>
                  </a:lnTo>
                  <a:lnTo>
                    <a:pt x="805" y="1179"/>
                  </a:lnTo>
                  <a:lnTo>
                    <a:pt x="802" y="1183"/>
                  </a:lnTo>
                  <a:lnTo>
                    <a:pt x="796" y="1181"/>
                  </a:lnTo>
                  <a:lnTo>
                    <a:pt x="794" y="1182"/>
                  </a:lnTo>
                  <a:lnTo>
                    <a:pt x="791" y="1184"/>
                  </a:lnTo>
                  <a:lnTo>
                    <a:pt x="792" y="1188"/>
                  </a:lnTo>
                  <a:lnTo>
                    <a:pt x="799" y="1201"/>
                  </a:lnTo>
                  <a:lnTo>
                    <a:pt x="801" y="1207"/>
                  </a:lnTo>
                  <a:lnTo>
                    <a:pt x="801" y="1211"/>
                  </a:lnTo>
                  <a:lnTo>
                    <a:pt x="800" y="1214"/>
                  </a:lnTo>
                  <a:lnTo>
                    <a:pt x="797" y="1219"/>
                  </a:lnTo>
                  <a:lnTo>
                    <a:pt x="792" y="1224"/>
                  </a:lnTo>
                  <a:lnTo>
                    <a:pt x="784" y="1229"/>
                  </a:lnTo>
                  <a:lnTo>
                    <a:pt x="767" y="1235"/>
                  </a:lnTo>
                  <a:lnTo>
                    <a:pt x="767" y="1240"/>
                  </a:lnTo>
                  <a:lnTo>
                    <a:pt x="767" y="1244"/>
                  </a:lnTo>
                  <a:lnTo>
                    <a:pt x="767" y="1253"/>
                  </a:lnTo>
                  <a:lnTo>
                    <a:pt x="766" y="1257"/>
                  </a:lnTo>
                  <a:lnTo>
                    <a:pt x="764" y="1264"/>
                  </a:lnTo>
                  <a:lnTo>
                    <a:pt x="762" y="1267"/>
                  </a:lnTo>
                  <a:lnTo>
                    <a:pt x="760" y="1270"/>
                  </a:lnTo>
                  <a:lnTo>
                    <a:pt x="756" y="1271"/>
                  </a:lnTo>
                  <a:lnTo>
                    <a:pt x="751" y="1271"/>
                  </a:lnTo>
                  <a:lnTo>
                    <a:pt x="744" y="1265"/>
                  </a:lnTo>
                  <a:lnTo>
                    <a:pt x="740" y="1261"/>
                  </a:lnTo>
                  <a:lnTo>
                    <a:pt x="736" y="1253"/>
                  </a:lnTo>
                  <a:lnTo>
                    <a:pt x="735" y="1247"/>
                  </a:lnTo>
                  <a:lnTo>
                    <a:pt x="736" y="1240"/>
                  </a:lnTo>
                  <a:lnTo>
                    <a:pt x="737" y="1230"/>
                  </a:lnTo>
                  <a:lnTo>
                    <a:pt x="739" y="1219"/>
                  </a:lnTo>
                  <a:lnTo>
                    <a:pt x="742" y="1208"/>
                  </a:lnTo>
                  <a:lnTo>
                    <a:pt x="742" y="1201"/>
                  </a:lnTo>
                  <a:lnTo>
                    <a:pt x="741" y="1198"/>
                  </a:lnTo>
                  <a:lnTo>
                    <a:pt x="739" y="1197"/>
                  </a:lnTo>
                  <a:lnTo>
                    <a:pt x="733" y="1202"/>
                  </a:lnTo>
                  <a:lnTo>
                    <a:pt x="729" y="1203"/>
                  </a:lnTo>
                  <a:lnTo>
                    <a:pt x="726" y="1207"/>
                  </a:lnTo>
                  <a:lnTo>
                    <a:pt x="724" y="1212"/>
                  </a:lnTo>
                  <a:lnTo>
                    <a:pt x="722" y="1218"/>
                  </a:lnTo>
                  <a:lnTo>
                    <a:pt x="721" y="1228"/>
                  </a:lnTo>
                  <a:lnTo>
                    <a:pt x="720" y="1233"/>
                  </a:lnTo>
                  <a:lnTo>
                    <a:pt x="717" y="1237"/>
                  </a:lnTo>
                  <a:lnTo>
                    <a:pt x="712" y="1237"/>
                  </a:lnTo>
                  <a:lnTo>
                    <a:pt x="710" y="1238"/>
                  </a:lnTo>
                  <a:lnTo>
                    <a:pt x="709" y="1242"/>
                  </a:lnTo>
                  <a:lnTo>
                    <a:pt x="710" y="1244"/>
                  </a:lnTo>
                  <a:lnTo>
                    <a:pt x="715" y="1251"/>
                  </a:lnTo>
                  <a:lnTo>
                    <a:pt x="715" y="1258"/>
                  </a:lnTo>
                  <a:lnTo>
                    <a:pt x="715" y="1262"/>
                  </a:lnTo>
                  <a:lnTo>
                    <a:pt x="709" y="1270"/>
                  </a:lnTo>
                  <a:lnTo>
                    <a:pt x="708" y="1273"/>
                  </a:lnTo>
                  <a:lnTo>
                    <a:pt x="705" y="1285"/>
                  </a:lnTo>
                  <a:lnTo>
                    <a:pt x="704" y="1288"/>
                  </a:lnTo>
                  <a:lnTo>
                    <a:pt x="701" y="1290"/>
                  </a:lnTo>
                  <a:lnTo>
                    <a:pt x="698" y="1290"/>
                  </a:lnTo>
                  <a:lnTo>
                    <a:pt x="696" y="1286"/>
                  </a:lnTo>
                  <a:lnTo>
                    <a:pt x="692" y="1278"/>
                  </a:lnTo>
                  <a:lnTo>
                    <a:pt x="689" y="1270"/>
                  </a:lnTo>
                  <a:lnTo>
                    <a:pt x="688" y="1264"/>
                  </a:lnTo>
                  <a:lnTo>
                    <a:pt x="687" y="1262"/>
                  </a:lnTo>
                  <a:lnTo>
                    <a:pt x="685" y="1263"/>
                  </a:lnTo>
                  <a:lnTo>
                    <a:pt x="683" y="1270"/>
                  </a:lnTo>
                  <a:lnTo>
                    <a:pt x="683" y="1274"/>
                  </a:lnTo>
                  <a:lnTo>
                    <a:pt x="683" y="1282"/>
                  </a:lnTo>
                  <a:lnTo>
                    <a:pt x="683" y="1286"/>
                  </a:lnTo>
                  <a:lnTo>
                    <a:pt x="680" y="1292"/>
                  </a:lnTo>
                  <a:lnTo>
                    <a:pt x="681" y="1294"/>
                  </a:lnTo>
                  <a:lnTo>
                    <a:pt x="686" y="1300"/>
                  </a:lnTo>
                  <a:lnTo>
                    <a:pt x="687" y="1303"/>
                  </a:lnTo>
                  <a:lnTo>
                    <a:pt x="687" y="1307"/>
                  </a:lnTo>
                  <a:lnTo>
                    <a:pt x="686" y="1309"/>
                  </a:lnTo>
                  <a:lnTo>
                    <a:pt x="684" y="1309"/>
                  </a:lnTo>
                  <a:lnTo>
                    <a:pt x="682" y="1314"/>
                  </a:lnTo>
                  <a:lnTo>
                    <a:pt x="680" y="1318"/>
                  </a:lnTo>
                  <a:lnTo>
                    <a:pt x="674" y="1326"/>
                  </a:lnTo>
                  <a:lnTo>
                    <a:pt x="667" y="1326"/>
                  </a:lnTo>
                  <a:lnTo>
                    <a:pt x="660" y="1330"/>
                  </a:lnTo>
                  <a:lnTo>
                    <a:pt x="658" y="1330"/>
                  </a:lnTo>
                  <a:lnTo>
                    <a:pt x="657" y="1324"/>
                  </a:lnTo>
                  <a:lnTo>
                    <a:pt x="655" y="1312"/>
                  </a:lnTo>
                  <a:lnTo>
                    <a:pt x="654" y="1306"/>
                  </a:lnTo>
                  <a:lnTo>
                    <a:pt x="651" y="1303"/>
                  </a:lnTo>
                  <a:lnTo>
                    <a:pt x="648" y="1289"/>
                  </a:lnTo>
                  <a:lnTo>
                    <a:pt x="647" y="1285"/>
                  </a:lnTo>
                  <a:lnTo>
                    <a:pt x="646" y="1283"/>
                  </a:lnTo>
                  <a:lnTo>
                    <a:pt x="645" y="1283"/>
                  </a:lnTo>
                  <a:lnTo>
                    <a:pt x="643" y="1285"/>
                  </a:lnTo>
                  <a:lnTo>
                    <a:pt x="639" y="1305"/>
                  </a:lnTo>
                  <a:lnTo>
                    <a:pt x="633" y="1309"/>
                  </a:lnTo>
                  <a:lnTo>
                    <a:pt x="629" y="1310"/>
                  </a:lnTo>
                  <a:lnTo>
                    <a:pt x="626" y="1309"/>
                  </a:lnTo>
                  <a:lnTo>
                    <a:pt x="617" y="1305"/>
                  </a:lnTo>
                  <a:lnTo>
                    <a:pt x="610" y="1303"/>
                  </a:lnTo>
                  <a:lnTo>
                    <a:pt x="606" y="1305"/>
                  </a:lnTo>
                  <a:lnTo>
                    <a:pt x="598" y="1312"/>
                  </a:lnTo>
                  <a:lnTo>
                    <a:pt x="595" y="1314"/>
                  </a:lnTo>
                  <a:lnTo>
                    <a:pt x="591" y="1313"/>
                  </a:lnTo>
                  <a:lnTo>
                    <a:pt x="589" y="1311"/>
                  </a:lnTo>
                  <a:lnTo>
                    <a:pt x="587" y="1306"/>
                  </a:lnTo>
                  <a:lnTo>
                    <a:pt x="587" y="1303"/>
                  </a:lnTo>
                  <a:lnTo>
                    <a:pt x="588" y="1302"/>
                  </a:lnTo>
                  <a:lnTo>
                    <a:pt x="590" y="1296"/>
                  </a:lnTo>
                  <a:lnTo>
                    <a:pt x="590" y="1294"/>
                  </a:lnTo>
                  <a:lnTo>
                    <a:pt x="588" y="1291"/>
                  </a:lnTo>
                  <a:lnTo>
                    <a:pt x="588" y="1289"/>
                  </a:lnTo>
                  <a:lnTo>
                    <a:pt x="589" y="1287"/>
                  </a:lnTo>
                  <a:lnTo>
                    <a:pt x="589" y="1285"/>
                  </a:lnTo>
                  <a:lnTo>
                    <a:pt x="588" y="1285"/>
                  </a:lnTo>
                  <a:lnTo>
                    <a:pt x="586" y="1285"/>
                  </a:lnTo>
                  <a:lnTo>
                    <a:pt x="579" y="1289"/>
                  </a:lnTo>
                  <a:lnTo>
                    <a:pt x="580" y="1285"/>
                  </a:lnTo>
                  <a:lnTo>
                    <a:pt x="583" y="1277"/>
                  </a:lnTo>
                  <a:lnTo>
                    <a:pt x="591" y="1260"/>
                  </a:lnTo>
                  <a:lnTo>
                    <a:pt x="594" y="1255"/>
                  </a:lnTo>
                  <a:lnTo>
                    <a:pt x="596" y="1253"/>
                  </a:lnTo>
                  <a:lnTo>
                    <a:pt x="620" y="1248"/>
                  </a:lnTo>
                  <a:lnTo>
                    <a:pt x="622" y="1246"/>
                  </a:lnTo>
                  <a:lnTo>
                    <a:pt x="633" y="1223"/>
                  </a:lnTo>
                  <a:lnTo>
                    <a:pt x="636" y="1218"/>
                  </a:lnTo>
                  <a:lnTo>
                    <a:pt x="640" y="1213"/>
                  </a:lnTo>
                  <a:lnTo>
                    <a:pt x="656" y="1199"/>
                  </a:lnTo>
                  <a:lnTo>
                    <a:pt x="657" y="1196"/>
                  </a:lnTo>
                  <a:lnTo>
                    <a:pt x="660" y="1186"/>
                  </a:lnTo>
                  <a:lnTo>
                    <a:pt x="662" y="1183"/>
                  </a:lnTo>
                  <a:lnTo>
                    <a:pt x="665" y="1180"/>
                  </a:lnTo>
                  <a:lnTo>
                    <a:pt x="677" y="1159"/>
                  </a:lnTo>
                  <a:lnTo>
                    <a:pt x="688" y="1145"/>
                  </a:lnTo>
                  <a:lnTo>
                    <a:pt x="693" y="1136"/>
                  </a:lnTo>
                  <a:lnTo>
                    <a:pt x="701" y="1127"/>
                  </a:lnTo>
                  <a:lnTo>
                    <a:pt x="709" y="1122"/>
                  </a:lnTo>
                  <a:lnTo>
                    <a:pt x="736" y="1116"/>
                  </a:lnTo>
                  <a:lnTo>
                    <a:pt x="754" y="1125"/>
                  </a:lnTo>
                  <a:lnTo>
                    <a:pt x="759" y="1125"/>
                  </a:lnTo>
                  <a:lnTo>
                    <a:pt x="761" y="1122"/>
                  </a:lnTo>
                  <a:lnTo>
                    <a:pt x="762" y="1118"/>
                  </a:lnTo>
                  <a:lnTo>
                    <a:pt x="766" y="1120"/>
                  </a:lnTo>
                  <a:lnTo>
                    <a:pt x="772" y="1121"/>
                  </a:lnTo>
                  <a:lnTo>
                    <a:pt x="774" y="1120"/>
                  </a:lnTo>
                  <a:lnTo>
                    <a:pt x="777" y="1116"/>
                  </a:lnTo>
                  <a:lnTo>
                    <a:pt x="775" y="1112"/>
                  </a:lnTo>
                  <a:lnTo>
                    <a:pt x="767" y="1107"/>
                  </a:lnTo>
                  <a:lnTo>
                    <a:pt x="766" y="1105"/>
                  </a:lnTo>
                  <a:lnTo>
                    <a:pt x="766" y="1103"/>
                  </a:lnTo>
                  <a:lnTo>
                    <a:pt x="769" y="1097"/>
                  </a:lnTo>
                  <a:lnTo>
                    <a:pt x="773" y="1093"/>
                  </a:lnTo>
                  <a:lnTo>
                    <a:pt x="783" y="1090"/>
                  </a:lnTo>
                  <a:lnTo>
                    <a:pt x="788" y="1092"/>
                  </a:lnTo>
                  <a:lnTo>
                    <a:pt x="792" y="1095"/>
                  </a:lnTo>
                  <a:lnTo>
                    <a:pt x="799" y="1103"/>
                  </a:lnTo>
                  <a:lnTo>
                    <a:pt x="814" y="1118"/>
                  </a:lnTo>
                  <a:close/>
                  <a:moveTo>
                    <a:pt x="1636" y="1132"/>
                  </a:moveTo>
                  <a:lnTo>
                    <a:pt x="1628" y="1140"/>
                  </a:lnTo>
                  <a:lnTo>
                    <a:pt x="1623" y="1140"/>
                  </a:lnTo>
                  <a:lnTo>
                    <a:pt x="1599" y="1123"/>
                  </a:lnTo>
                  <a:lnTo>
                    <a:pt x="1594" y="1114"/>
                  </a:lnTo>
                  <a:lnTo>
                    <a:pt x="1593" y="1109"/>
                  </a:lnTo>
                  <a:lnTo>
                    <a:pt x="1593" y="1100"/>
                  </a:lnTo>
                  <a:lnTo>
                    <a:pt x="1593" y="1089"/>
                  </a:lnTo>
                  <a:lnTo>
                    <a:pt x="1594" y="1082"/>
                  </a:lnTo>
                  <a:lnTo>
                    <a:pt x="1595" y="1079"/>
                  </a:lnTo>
                  <a:lnTo>
                    <a:pt x="1598" y="1076"/>
                  </a:lnTo>
                  <a:lnTo>
                    <a:pt x="1604" y="1075"/>
                  </a:lnTo>
                  <a:lnTo>
                    <a:pt x="1609" y="1076"/>
                  </a:lnTo>
                  <a:lnTo>
                    <a:pt x="1617" y="1079"/>
                  </a:lnTo>
                  <a:lnTo>
                    <a:pt x="1626" y="1084"/>
                  </a:lnTo>
                  <a:lnTo>
                    <a:pt x="1636" y="1099"/>
                  </a:lnTo>
                  <a:lnTo>
                    <a:pt x="1639" y="1106"/>
                  </a:lnTo>
                  <a:lnTo>
                    <a:pt x="1641" y="1116"/>
                  </a:lnTo>
                  <a:lnTo>
                    <a:pt x="1641" y="1122"/>
                  </a:lnTo>
                  <a:lnTo>
                    <a:pt x="1640" y="1125"/>
                  </a:lnTo>
                  <a:lnTo>
                    <a:pt x="1639" y="1128"/>
                  </a:lnTo>
                  <a:lnTo>
                    <a:pt x="1636" y="1132"/>
                  </a:lnTo>
                  <a:close/>
                  <a:moveTo>
                    <a:pt x="1166" y="1150"/>
                  </a:moveTo>
                  <a:lnTo>
                    <a:pt x="1161" y="1152"/>
                  </a:lnTo>
                  <a:lnTo>
                    <a:pt x="1151" y="1147"/>
                  </a:lnTo>
                  <a:lnTo>
                    <a:pt x="1144" y="1144"/>
                  </a:lnTo>
                  <a:lnTo>
                    <a:pt x="1139" y="1134"/>
                  </a:lnTo>
                  <a:lnTo>
                    <a:pt x="1133" y="1119"/>
                  </a:lnTo>
                  <a:lnTo>
                    <a:pt x="1129" y="1103"/>
                  </a:lnTo>
                  <a:lnTo>
                    <a:pt x="1127" y="1094"/>
                  </a:lnTo>
                  <a:lnTo>
                    <a:pt x="1124" y="1089"/>
                  </a:lnTo>
                  <a:lnTo>
                    <a:pt x="1123" y="1079"/>
                  </a:lnTo>
                  <a:lnTo>
                    <a:pt x="1117" y="1064"/>
                  </a:lnTo>
                  <a:lnTo>
                    <a:pt x="1118" y="1062"/>
                  </a:lnTo>
                  <a:lnTo>
                    <a:pt x="1123" y="1060"/>
                  </a:lnTo>
                  <a:lnTo>
                    <a:pt x="1133" y="1062"/>
                  </a:lnTo>
                  <a:lnTo>
                    <a:pt x="1137" y="1068"/>
                  </a:lnTo>
                  <a:lnTo>
                    <a:pt x="1142" y="1076"/>
                  </a:lnTo>
                  <a:lnTo>
                    <a:pt x="1149" y="1090"/>
                  </a:lnTo>
                  <a:lnTo>
                    <a:pt x="1151" y="1096"/>
                  </a:lnTo>
                  <a:lnTo>
                    <a:pt x="1151" y="1105"/>
                  </a:lnTo>
                  <a:lnTo>
                    <a:pt x="1153" y="1109"/>
                  </a:lnTo>
                  <a:lnTo>
                    <a:pt x="1158" y="1111"/>
                  </a:lnTo>
                  <a:lnTo>
                    <a:pt x="1166" y="1122"/>
                  </a:lnTo>
                  <a:lnTo>
                    <a:pt x="1167" y="1126"/>
                  </a:lnTo>
                  <a:lnTo>
                    <a:pt x="1169" y="1134"/>
                  </a:lnTo>
                  <a:lnTo>
                    <a:pt x="1169" y="1139"/>
                  </a:lnTo>
                  <a:lnTo>
                    <a:pt x="1167" y="1147"/>
                  </a:lnTo>
                  <a:lnTo>
                    <a:pt x="1166" y="1150"/>
                  </a:lnTo>
                  <a:close/>
                  <a:moveTo>
                    <a:pt x="1455" y="1054"/>
                  </a:moveTo>
                  <a:lnTo>
                    <a:pt x="1463" y="1060"/>
                  </a:lnTo>
                  <a:lnTo>
                    <a:pt x="1472" y="1057"/>
                  </a:lnTo>
                  <a:lnTo>
                    <a:pt x="1482" y="1056"/>
                  </a:lnTo>
                  <a:lnTo>
                    <a:pt x="1502" y="1059"/>
                  </a:lnTo>
                  <a:lnTo>
                    <a:pt x="1516" y="1057"/>
                  </a:lnTo>
                  <a:lnTo>
                    <a:pt x="1519" y="1058"/>
                  </a:lnTo>
                  <a:lnTo>
                    <a:pt x="1525" y="1062"/>
                  </a:lnTo>
                  <a:lnTo>
                    <a:pt x="1528" y="1066"/>
                  </a:lnTo>
                  <a:lnTo>
                    <a:pt x="1531" y="1074"/>
                  </a:lnTo>
                  <a:lnTo>
                    <a:pt x="1524" y="1078"/>
                  </a:lnTo>
                  <a:lnTo>
                    <a:pt x="1518" y="1101"/>
                  </a:lnTo>
                  <a:lnTo>
                    <a:pt x="1517" y="1103"/>
                  </a:lnTo>
                  <a:lnTo>
                    <a:pt x="1511" y="1103"/>
                  </a:lnTo>
                  <a:lnTo>
                    <a:pt x="1508" y="1105"/>
                  </a:lnTo>
                  <a:lnTo>
                    <a:pt x="1490" y="1101"/>
                  </a:lnTo>
                  <a:lnTo>
                    <a:pt x="1439" y="1100"/>
                  </a:lnTo>
                  <a:lnTo>
                    <a:pt x="1437" y="1097"/>
                  </a:lnTo>
                  <a:lnTo>
                    <a:pt x="1430" y="1084"/>
                  </a:lnTo>
                  <a:lnTo>
                    <a:pt x="1430" y="1078"/>
                  </a:lnTo>
                  <a:lnTo>
                    <a:pt x="1432" y="1072"/>
                  </a:lnTo>
                  <a:lnTo>
                    <a:pt x="1433" y="1068"/>
                  </a:lnTo>
                  <a:lnTo>
                    <a:pt x="1435" y="1066"/>
                  </a:lnTo>
                  <a:lnTo>
                    <a:pt x="1449" y="1055"/>
                  </a:lnTo>
                  <a:lnTo>
                    <a:pt x="1455" y="1054"/>
                  </a:lnTo>
                  <a:close/>
                  <a:moveTo>
                    <a:pt x="1257" y="1068"/>
                  </a:moveTo>
                  <a:lnTo>
                    <a:pt x="1252" y="1070"/>
                  </a:lnTo>
                  <a:lnTo>
                    <a:pt x="1244" y="1069"/>
                  </a:lnTo>
                  <a:lnTo>
                    <a:pt x="1235" y="1064"/>
                  </a:lnTo>
                  <a:lnTo>
                    <a:pt x="1232" y="1057"/>
                  </a:lnTo>
                  <a:lnTo>
                    <a:pt x="1232" y="1047"/>
                  </a:lnTo>
                  <a:lnTo>
                    <a:pt x="1232" y="1042"/>
                  </a:lnTo>
                  <a:lnTo>
                    <a:pt x="1233" y="1041"/>
                  </a:lnTo>
                  <a:lnTo>
                    <a:pt x="1239" y="1039"/>
                  </a:lnTo>
                  <a:lnTo>
                    <a:pt x="1250" y="1038"/>
                  </a:lnTo>
                  <a:lnTo>
                    <a:pt x="1259" y="1039"/>
                  </a:lnTo>
                  <a:lnTo>
                    <a:pt x="1269" y="1044"/>
                  </a:lnTo>
                  <a:lnTo>
                    <a:pt x="1273" y="1048"/>
                  </a:lnTo>
                  <a:lnTo>
                    <a:pt x="1275" y="1051"/>
                  </a:lnTo>
                  <a:lnTo>
                    <a:pt x="1277" y="1056"/>
                  </a:lnTo>
                  <a:lnTo>
                    <a:pt x="1279" y="1059"/>
                  </a:lnTo>
                  <a:lnTo>
                    <a:pt x="1279" y="1063"/>
                  </a:lnTo>
                  <a:lnTo>
                    <a:pt x="1266" y="1064"/>
                  </a:lnTo>
                  <a:lnTo>
                    <a:pt x="1260" y="1065"/>
                  </a:lnTo>
                  <a:lnTo>
                    <a:pt x="1257" y="1068"/>
                  </a:lnTo>
                  <a:close/>
                  <a:moveTo>
                    <a:pt x="869" y="1060"/>
                  </a:moveTo>
                  <a:lnTo>
                    <a:pt x="860" y="1065"/>
                  </a:lnTo>
                  <a:lnTo>
                    <a:pt x="854" y="1065"/>
                  </a:lnTo>
                  <a:lnTo>
                    <a:pt x="844" y="1057"/>
                  </a:lnTo>
                  <a:lnTo>
                    <a:pt x="832" y="1035"/>
                  </a:lnTo>
                  <a:lnTo>
                    <a:pt x="830" y="1027"/>
                  </a:lnTo>
                  <a:lnTo>
                    <a:pt x="835" y="1026"/>
                  </a:lnTo>
                  <a:lnTo>
                    <a:pt x="838" y="1023"/>
                  </a:lnTo>
                  <a:lnTo>
                    <a:pt x="840" y="1020"/>
                  </a:lnTo>
                  <a:lnTo>
                    <a:pt x="844" y="1016"/>
                  </a:lnTo>
                  <a:lnTo>
                    <a:pt x="853" y="1010"/>
                  </a:lnTo>
                  <a:lnTo>
                    <a:pt x="854" y="1013"/>
                  </a:lnTo>
                  <a:lnTo>
                    <a:pt x="854" y="1017"/>
                  </a:lnTo>
                  <a:lnTo>
                    <a:pt x="854" y="1022"/>
                  </a:lnTo>
                  <a:lnTo>
                    <a:pt x="857" y="1023"/>
                  </a:lnTo>
                  <a:lnTo>
                    <a:pt x="860" y="1025"/>
                  </a:lnTo>
                  <a:lnTo>
                    <a:pt x="866" y="1035"/>
                  </a:lnTo>
                  <a:lnTo>
                    <a:pt x="871" y="1037"/>
                  </a:lnTo>
                  <a:lnTo>
                    <a:pt x="873" y="1039"/>
                  </a:lnTo>
                  <a:lnTo>
                    <a:pt x="873" y="1043"/>
                  </a:lnTo>
                  <a:lnTo>
                    <a:pt x="876" y="1048"/>
                  </a:lnTo>
                  <a:lnTo>
                    <a:pt x="876" y="1051"/>
                  </a:lnTo>
                  <a:lnTo>
                    <a:pt x="872" y="1057"/>
                  </a:lnTo>
                  <a:lnTo>
                    <a:pt x="869" y="1060"/>
                  </a:lnTo>
                  <a:close/>
                  <a:moveTo>
                    <a:pt x="977" y="1007"/>
                  </a:moveTo>
                  <a:lnTo>
                    <a:pt x="1002" y="1010"/>
                  </a:lnTo>
                  <a:lnTo>
                    <a:pt x="1003" y="1011"/>
                  </a:lnTo>
                  <a:lnTo>
                    <a:pt x="1003" y="1013"/>
                  </a:lnTo>
                  <a:lnTo>
                    <a:pt x="1002" y="1023"/>
                  </a:lnTo>
                  <a:lnTo>
                    <a:pt x="999" y="1029"/>
                  </a:lnTo>
                  <a:lnTo>
                    <a:pt x="985" y="1037"/>
                  </a:lnTo>
                  <a:lnTo>
                    <a:pt x="967" y="1044"/>
                  </a:lnTo>
                  <a:lnTo>
                    <a:pt x="964" y="1048"/>
                  </a:lnTo>
                  <a:lnTo>
                    <a:pt x="964" y="1050"/>
                  </a:lnTo>
                  <a:lnTo>
                    <a:pt x="966" y="1053"/>
                  </a:lnTo>
                  <a:lnTo>
                    <a:pt x="968" y="1055"/>
                  </a:lnTo>
                  <a:lnTo>
                    <a:pt x="982" y="1055"/>
                  </a:lnTo>
                  <a:lnTo>
                    <a:pt x="985" y="1056"/>
                  </a:lnTo>
                  <a:lnTo>
                    <a:pt x="986" y="1059"/>
                  </a:lnTo>
                  <a:lnTo>
                    <a:pt x="987" y="1062"/>
                  </a:lnTo>
                  <a:lnTo>
                    <a:pt x="988" y="1065"/>
                  </a:lnTo>
                  <a:lnTo>
                    <a:pt x="988" y="1079"/>
                  </a:lnTo>
                  <a:lnTo>
                    <a:pt x="987" y="1087"/>
                  </a:lnTo>
                  <a:lnTo>
                    <a:pt x="985" y="1094"/>
                  </a:lnTo>
                  <a:lnTo>
                    <a:pt x="980" y="1099"/>
                  </a:lnTo>
                  <a:lnTo>
                    <a:pt x="969" y="1106"/>
                  </a:lnTo>
                  <a:lnTo>
                    <a:pt x="962" y="1109"/>
                  </a:lnTo>
                  <a:lnTo>
                    <a:pt x="957" y="1107"/>
                  </a:lnTo>
                  <a:lnTo>
                    <a:pt x="952" y="1108"/>
                  </a:lnTo>
                  <a:lnTo>
                    <a:pt x="929" y="1120"/>
                  </a:lnTo>
                  <a:lnTo>
                    <a:pt x="921" y="1120"/>
                  </a:lnTo>
                  <a:lnTo>
                    <a:pt x="915" y="1118"/>
                  </a:lnTo>
                  <a:lnTo>
                    <a:pt x="907" y="1106"/>
                  </a:lnTo>
                  <a:lnTo>
                    <a:pt x="898" y="1101"/>
                  </a:lnTo>
                  <a:lnTo>
                    <a:pt x="894" y="1096"/>
                  </a:lnTo>
                  <a:lnTo>
                    <a:pt x="890" y="1093"/>
                  </a:lnTo>
                  <a:lnTo>
                    <a:pt x="889" y="1089"/>
                  </a:lnTo>
                  <a:lnTo>
                    <a:pt x="888" y="1086"/>
                  </a:lnTo>
                  <a:lnTo>
                    <a:pt x="889" y="1083"/>
                  </a:lnTo>
                  <a:lnTo>
                    <a:pt x="891" y="1080"/>
                  </a:lnTo>
                  <a:lnTo>
                    <a:pt x="892" y="1078"/>
                  </a:lnTo>
                  <a:lnTo>
                    <a:pt x="890" y="1071"/>
                  </a:lnTo>
                  <a:lnTo>
                    <a:pt x="889" y="1065"/>
                  </a:lnTo>
                  <a:lnTo>
                    <a:pt x="887" y="1056"/>
                  </a:lnTo>
                  <a:lnTo>
                    <a:pt x="886" y="1051"/>
                  </a:lnTo>
                  <a:lnTo>
                    <a:pt x="887" y="1048"/>
                  </a:lnTo>
                  <a:lnTo>
                    <a:pt x="887" y="1044"/>
                  </a:lnTo>
                  <a:lnTo>
                    <a:pt x="888" y="1037"/>
                  </a:lnTo>
                  <a:lnTo>
                    <a:pt x="890" y="1036"/>
                  </a:lnTo>
                  <a:lnTo>
                    <a:pt x="894" y="1035"/>
                  </a:lnTo>
                  <a:lnTo>
                    <a:pt x="902" y="1031"/>
                  </a:lnTo>
                  <a:lnTo>
                    <a:pt x="918" y="1021"/>
                  </a:lnTo>
                  <a:lnTo>
                    <a:pt x="953" y="1008"/>
                  </a:lnTo>
                  <a:lnTo>
                    <a:pt x="963" y="1010"/>
                  </a:lnTo>
                  <a:lnTo>
                    <a:pt x="968" y="1007"/>
                  </a:lnTo>
                  <a:lnTo>
                    <a:pt x="977" y="1007"/>
                  </a:lnTo>
                  <a:close/>
                  <a:moveTo>
                    <a:pt x="1215" y="1000"/>
                  </a:moveTo>
                  <a:lnTo>
                    <a:pt x="1211" y="1003"/>
                  </a:lnTo>
                  <a:lnTo>
                    <a:pt x="1207" y="1001"/>
                  </a:lnTo>
                  <a:lnTo>
                    <a:pt x="1207" y="999"/>
                  </a:lnTo>
                  <a:lnTo>
                    <a:pt x="1207" y="997"/>
                  </a:lnTo>
                  <a:lnTo>
                    <a:pt x="1207" y="994"/>
                  </a:lnTo>
                  <a:lnTo>
                    <a:pt x="1211" y="984"/>
                  </a:lnTo>
                  <a:lnTo>
                    <a:pt x="1216" y="981"/>
                  </a:lnTo>
                  <a:lnTo>
                    <a:pt x="1219" y="980"/>
                  </a:lnTo>
                  <a:lnTo>
                    <a:pt x="1220" y="983"/>
                  </a:lnTo>
                  <a:lnTo>
                    <a:pt x="1222" y="988"/>
                  </a:lnTo>
                  <a:lnTo>
                    <a:pt x="1215" y="1000"/>
                  </a:lnTo>
                  <a:close/>
                  <a:moveTo>
                    <a:pt x="997" y="920"/>
                  </a:moveTo>
                  <a:lnTo>
                    <a:pt x="1003" y="929"/>
                  </a:lnTo>
                  <a:lnTo>
                    <a:pt x="1005" y="929"/>
                  </a:lnTo>
                  <a:lnTo>
                    <a:pt x="1007" y="931"/>
                  </a:lnTo>
                  <a:lnTo>
                    <a:pt x="1008" y="933"/>
                  </a:lnTo>
                  <a:lnTo>
                    <a:pt x="1012" y="945"/>
                  </a:lnTo>
                  <a:lnTo>
                    <a:pt x="1012" y="951"/>
                  </a:lnTo>
                  <a:lnTo>
                    <a:pt x="1013" y="958"/>
                  </a:lnTo>
                  <a:lnTo>
                    <a:pt x="1012" y="965"/>
                  </a:lnTo>
                  <a:lnTo>
                    <a:pt x="1011" y="970"/>
                  </a:lnTo>
                  <a:lnTo>
                    <a:pt x="1008" y="973"/>
                  </a:lnTo>
                  <a:lnTo>
                    <a:pt x="1000" y="975"/>
                  </a:lnTo>
                  <a:lnTo>
                    <a:pt x="991" y="972"/>
                  </a:lnTo>
                  <a:lnTo>
                    <a:pt x="982" y="976"/>
                  </a:lnTo>
                  <a:lnTo>
                    <a:pt x="978" y="977"/>
                  </a:lnTo>
                  <a:lnTo>
                    <a:pt x="967" y="974"/>
                  </a:lnTo>
                  <a:lnTo>
                    <a:pt x="964" y="972"/>
                  </a:lnTo>
                  <a:lnTo>
                    <a:pt x="958" y="965"/>
                  </a:lnTo>
                  <a:lnTo>
                    <a:pt x="954" y="962"/>
                  </a:lnTo>
                  <a:lnTo>
                    <a:pt x="952" y="964"/>
                  </a:lnTo>
                  <a:lnTo>
                    <a:pt x="950" y="970"/>
                  </a:lnTo>
                  <a:lnTo>
                    <a:pt x="945" y="978"/>
                  </a:lnTo>
                  <a:lnTo>
                    <a:pt x="943" y="980"/>
                  </a:lnTo>
                  <a:lnTo>
                    <a:pt x="935" y="979"/>
                  </a:lnTo>
                  <a:lnTo>
                    <a:pt x="923" y="965"/>
                  </a:lnTo>
                  <a:lnTo>
                    <a:pt x="909" y="969"/>
                  </a:lnTo>
                  <a:lnTo>
                    <a:pt x="895" y="977"/>
                  </a:lnTo>
                  <a:lnTo>
                    <a:pt x="890" y="979"/>
                  </a:lnTo>
                  <a:lnTo>
                    <a:pt x="888" y="976"/>
                  </a:lnTo>
                  <a:lnTo>
                    <a:pt x="886" y="970"/>
                  </a:lnTo>
                  <a:lnTo>
                    <a:pt x="887" y="967"/>
                  </a:lnTo>
                  <a:lnTo>
                    <a:pt x="890" y="958"/>
                  </a:lnTo>
                  <a:lnTo>
                    <a:pt x="900" y="949"/>
                  </a:lnTo>
                  <a:lnTo>
                    <a:pt x="907" y="944"/>
                  </a:lnTo>
                  <a:lnTo>
                    <a:pt x="920" y="936"/>
                  </a:lnTo>
                  <a:lnTo>
                    <a:pt x="937" y="932"/>
                  </a:lnTo>
                  <a:lnTo>
                    <a:pt x="943" y="927"/>
                  </a:lnTo>
                  <a:lnTo>
                    <a:pt x="946" y="920"/>
                  </a:lnTo>
                  <a:lnTo>
                    <a:pt x="957" y="910"/>
                  </a:lnTo>
                  <a:lnTo>
                    <a:pt x="963" y="906"/>
                  </a:lnTo>
                  <a:lnTo>
                    <a:pt x="972" y="902"/>
                  </a:lnTo>
                  <a:lnTo>
                    <a:pt x="978" y="902"/>
                  </a:lnTo>
                  <a:lnTo>
                    <a:pt x="987" y="911"/>
                  </a:lnTo>
                  <a:lnTo>
                    <a:pt x="993" y="915"/>
                  </a:lnTo>
                  <a:lnTo>
                    <a:pt x="997" y="920"/>
                  </a:lnTo>
                  <a:close/>
                  <a:moveTo>
                    <a:pt x="1432" y="939"/>
                  </a:moveTo>
                  <a:lnTo>
                    <a:pt x="1440" y="943"/>
                  </a:lnTo>
                  <a:lnTo>
                    <a:pt x="1453" y="941"/>
                  </a:lnTo>
                  <a:lnTo>
                    <a:pt x="1458" y="944"/>
                  </a:lnTo>
                  <a:lnTo>
                    <a:pt x="1470" y="955"/>
                  </a:lnTo>
                  <a:lnTo>
                    <a:pt x="1474" y="961"/>
                  </a:lnTo>
                  <a:lnTo>
                    <a:pt x="1474" y="966"/>
                  </a:lnTo>
                  <a:lnTo>
                    <a:pt x="1474" y="969"/>
                  </a:lnTo>
                  <a:lnTo>
                    <a:pt x="1471" y="974"/>
                  </a:lnTo>
                  <a:lnTo>
                    <a:pt x="1462" y="982"/>
                  </a:lnTo>
                  <a:lnTo>
                    <a:pt x="1460" y="988"/>
                  </a:lnTo>
                  <a:lnTo>
                    <a:pt x="1468" y="995"/>
                  </a:lnTo>
                  <a:lnTo>
                    <a:pt x="1471" y="1001"/>
                  </a:lnTo>
                  <a:lnTo>
                    <a:pt x="1473" y="1006"/>
                  </a:lnTo>
                  <a:lnTo>
                    <a:pt x="1473" y="1011"/>
                  </a:lnTo>
                  <a:lnTo>
                    <a:pt x="1468" y="1024"/>
                  </a:lnTo>
                  <a:lnTo>
                    <a:pt x="1465" y="1027"/>
                  </a:lnTo>
                  <a:lnTo>
                    <a:pt x="1459" y="1027"/>
                  </a:lnTo>
                  <a:lnTo>
                    <a:pt x="1456" y="1028"/>
                  </a:lnTo>
                  <a:lnTo>
                    <a:pt x="1449" y="1034"/>
                  </a:lnTo>
                  <a:lnTo>
                    <a:pt x="1438" y="1040"/>
                  </a:lnTo>
                  <a:lnTo>
                    <a:pt x="1424" y="1042"/>
                  </a:lnTo>
                  <a:lnTo>
                    <a:pt x="1420" y="1045"/>
                  </a:lnTo>
                  <a:lnTo>
                    <a:pt x="1412" y="1051"/>
                  </a:lnTo>
                  <a:lnTo>
                    <a:pt x="1407" y="1052"/>
                  </a:lnTo>
                  <a:lnTo>
                    <a:pt x="1406" y="1049"/>
                  </a:lnTo>
                  <a:lnTo>
                    <a:pt x="1405" y="1044"/>
                  </a:lnTo>
                  <a:lnTo>
                    <a:pt x="1405" y="1041"/>
                  </a:lnTo>
                  <a:lnTo>
                    <a:pt x="1406" y="1037"/>
                  </a:lnTo>
                  <a:lnTo>
                    <a:pt x="1404" y="1032"/>
                  </a:lnTo>
                  <a:lnTo>
                    <a:pt x="1393" y="1025"/>
                  </a:lnTo>
                  <a:lnTo>
                    <a:pt x="1387" y="1014"/>
                  </a:lnTo>
                  <a:lnTo>
                    <a:pt x="1386" y="1012"/>
                  </a:lnTo>
                  <a:lnTo>
                    <a:pt x="1386" y="1008"/>
                  </a:lnTo>
                  <a:lnTo>
                    <a:pt x="1400" y="1007"/>
                  </a:lnTo>
                  <a:lnTo>
                    <a:pt x="1406" y="1004"/>
                  </a:lnTo>
                  <a:lnTo>
                    <a:pt x="1408" y="1001"/>
                  </a:lnTo>
                  <a:lnTo>
                    <a:pt x="1409" y="999"/>
                  </a:lnTo>
                  <a:lnTo>
                    <a:pt x="1406" y="998"/>
                  </a:lnTo>
                  <a:lnTo>
                    <a:pt x="1397" y="991"/>
                  </a:lnTo>
                  <a:lnTo>
                    <a:pt x="1381" y="986"/>
                  </a:lnTo>
                  <a:lnTo>
                    <a:pt x="1380" y="982"/>
                  </a:lnTo>
                  <a:lnTo>
                    <a:pt x="1374" y="972"/>
                  </a:lnTo>
                  <a:lnTo>
                    <a:pt x="1373" y="962"/>
                  </a:lnTo>
                  <a:lnTo>
                    <a:pt x="1372" y="960"/>
                  </a:lnTo>
                  <a:lnTo>
                    <a:pt x="1367" y="955"/>
                  </a:lnTo>
                  <a:lnTo>
                    <a:pt x="1366" y="954"/>
                  </a:lnTo>
                  <a:lnTo>
                    <a:pt x="1365" y="947"/>
                  </a:lnTo>
                  <a:lnTo>
                    <a:pt x="1365" y="944"/>
                  </a:lnTo>
                  <a:lnTo>
                    <a:pt x="1365" y="941"/>
                  </a:lnTo>
                  <a:lnTo>
                    <a:pt x="1373" y="934"/>
                  </a:lnTo>
                  <a:lnTo>
                    <a:pt x="1372" y="930"/>
                  </a:lnTo>
                  <a:lnTo>
                    <a:pt x="1365" y="912"/>
                  </a:lnTo>
                  <a:lnTo>
                    <a:pt x="1364" y="903"/>
                  </a:lnTo>
                  <a:lnTo>
                    <a:pt x="1364" y="899"/>
                  </a:lnTo>
                  <a:lnTo>
                    <a:pt x="1368" y="894"/>
                  </a:lnTo>
                  <a:lnTo>
                    <a:pt x="1374" y="894"/>
                  </a:lnTo>
                  <a:lnTo>
                    <a:pt x="1388" y="896"/>
                  </a:lnTo>
                  <a:lnTo>
                    <a:pt x="1395" y="898"/>
                  </a:lnTo>
                  <a:lnTo>
                    <a:pt x="1402" y="902"/>
                  </a:lnTo>
                  <a:lnTo>
                    <a:pt x="1409" y="908"/>
                  </a:lnTo>
                  <a:lnTo>
                    <a:pt x="1420" y="914"/>
                  </a:lnTo>
                  <a:lnTo>
                    <a:pt x="1424" y="917"/>
                  </a:lnTo>
                  <a:lnTo>
                    <a:pt x="1430" y="928"/>
                  </a:lnTo>
                  <a:lnTo>
                    <a:pt x="1431" y="932"/>
                  </a:lnTo>
                  <a:lnTo>
                    <a:pt x="1431" y="936"/>
                  </a:lnTo>
                  <a:lnTo>
                    <a:pt x="1432" y="939"/>
                  </a:lnTo>
                  <a:close/>
                  <a:moveTo>
                    <a:pt x="1202" y="808"/>
                  </a:moveTo>
                  <a:lnTo>
                    <a:pt x="1209" y="812"/>
                  </a:lnTo>
                  <a:lnTo>
                    <a:pt x="1218" y="823"/>
                  </a:lnTo>
                  <a:lnTo>
                    <a:pt x="1226" y="846"/>
                  </a:lnTo>
                  <a:lnTo>
                    <a:pt x="1227" y="849"/>
                  </a:lnTo>
                  <a:lnTo>
                    <a:pt x="1227" y="852"/>
                  </a:lnTo>
                  <a:lnTo>
                    <a:pt x="1226" y="857"/>
                  </a:lnTo>
                  <a:lnTo>
                    <a:pt x="1225" y="864"/>
                  </a:lnTo>
                  <a:lnTo>
                    <a:pt x="1224" y="867"/>
                  </a:lnTo>
                  <a:lnTo>
                    <a:pt x="1228" y="871"/>
                  </a:lnTo>
                  <a:lnTo>
                    <a:pt x="1229" y="873"/>
                  </a:lnTo>
                  <a:lnTo>
                    <a:pt x="1228" y="878"/>
                  </a:lnTo>
                  <a:lnTo>
                    <a:pt x="1229" y="882"/>
                  </a:lnTo>
                  <a:lnTo>
                    <a:pt x="1231" y="878"/>
                  </a:lnTo>
                  <a:lnTo>
                    <a:pt x="1233" y="873"/>
                  </a:lnTo>
                  <a:lnTo>
                    <a:pt x="1234" y="870"/>
                  </a:lnTo>
                  <a:lnTo>
                    <a:pt x="1235" y="860"/>
                  </a:lnTo>
                  <a:lnTo>
                    <a:pt x="1241" y="856"/>
                  </a:lnTo>
                  <a:lnTo>
                    <a:pt x="1248" y="849"/>
                  </a:lnTo>
                  <a:lnTo>
                    <a:pt x="1251" y="847"/>
                  </a:lnTo>
                  <a:lnTo>
                    <a:pt x="1257" y="849"/>
                  </a:lnTo>
                  <a:lnTo>
                    <a:pt x="1270" y="865"/>
                  </a:lnTo>
                  <a:lnTo>
                    <a:pt x="1274" y="867"/>
                  </a:lnTo>
                  <a:lnTo>
                    <a:pt x="1276" y="868"/>
                  </a:lnTo>
                  <a:lnTo>
                    <a:pt x="1278" y="872"/>
                  </a:lnTo>
                  <a:lnTo>
                    <a:pt x="1278" y="876"/>
                  </a:lnTo>
                  <a:lnTo>
                    <a:pt x="1276" y="886"/>
                  </a:lnTo>
                  <a:lnTo>
                    <a:pt x="1274" y="891"/>
                  </a:lnTo>
                  <a:lnTo>
                    <a:pt x="1275" y="895"/>
                  </a:lnTo>
                  <a:lnTo>
                    <a:pt x="1282" y="898"/>
                  </a:lnTo>
                  <a:lnTo>
                    <a:pt x="1297" y="892"/>
                  </a:lnTo>
                  <a:lnTo>
                    <a:pt x="1311" y="907"/>
                  </a:lnTo>
                  <a:lnTo>
                    <a:pt x="1318" y="925"/>
                  </a:lnTo>
                  <a:lnTo>
                    <a:pt x="1323" y="931"/>
                  </a:lnTo>
                  <a:lnTo>
                    <a:pt x="1324" y="934"/>
                  </a:lnTo>
                  <a:lnTo>
                    <a:pt x="1323" y="937"/>
                  </a:lnTo>
                  <a:lnTo>
                    <a:pt x="1322" y="945"/>
                  </a:lnTo>
                  <a:lnTo>
                    <a:pt x="1317" y="951"/>
                  </a:lnTo>
                  <a:lnTo>
                    <a:pt x="1316" y="954"/>
                  </a:lnTo>
                  <a:lnTo>
                    <a:pt x="1318" y="961"/>
                  </a:lnTo>
                  <a:lnTo>
                    <a:pt x="1318" y="966"/>
                  </a:lnTo>
                  <a:lnTo>
                    <a:pt x="1318" y="972"/>
                  </a:lnTo>
                  <a:lnTo>
                    <a:pt x="1319" y="975"/>
                  </a:lnTo>
                  <a:lnTo>
                    <a:pt x="1325" y="979"/>
                  </a:lnTo>
                  <a:lnTo>
                    <a:pt x="1339" y="1004"/>
                  </a:lnTo>
                  <a:lnTo>
                    <a:pt x="1341" y="1011"/>
                  </a:lnTo>
                  <a:lnTo>
                    <a:pt x="1343" y="1020"/>
                  </a:lnTo>
                  <a:lnTo>
                    <a:pt x="1343" y="1023"/>
                  </a:lnTo>
                  <a:lnTo>
                    <a:pt x="1341" y="1027"/>
                  </a:lnTo>
                  <a:lnTo>
                    <a:pt x="1339" y="1041"/>
                  </a:lnTo>
                  <a:lnTo>
                    <a:pt x="1338" y="1044"/>
                  </a:lnTo>
                  <a:lnTo>
                    <a:pt x="1332" y="1047"/>
                  </a:lnTo>
                  <a:lnTo>
                    <a:pt x="1322" y="1049"/>
                  </a:lnTo>
                  <a:lnTo>
                    <a:pt x="1312" y="1054"/>
                  </a:lnTo>
                  <a:lnTo>
                    <a:pt x="1302" y="1048"/>
                  </a:lnTo>
                  <a:lnTo>
                    <a:pt x="1292" y="1039"/>
                  </a:lnTo>
                  <a:lnTo>
                    <a:pt x="1289" y="1033"/>
                  </a:lnTo>
                  <a:lnTo>
                    <a:pt x="1287" y="1025"/>
                  </a:lnTo>
                  <a:lnTo>
                    <a:pt x="1286" y="1023"/>
                  </a:lnTo>
                  <a:lnTo>
                    <a:pt x="1285" y="1012"/>
                  </a:lnTo>
                  <a:lnTo>
                    <a:pt x="1285" y="1009"/>
                  </a:lnTo>
                  <a:lnTo>
                    <a:pt x="1281" y="1002"/>
                  </a:lnTo>
                  <a:lnTo>
                    <a:pt x="1277" y="992"/>
                  </a:lnTo>
                  <a:lnTo>
                    <a:pt x="1270" y="991"/>
                  </a:lnTo>
                  <a:lnTo>
                    <a:pt x="1252" y="982"/>
                  </a:lnTo>
                  <a:lnTo>
                    <a:pt x="1245" y="979"/>
                  </a:lnTo>
                  <a:lnTo>
                    <a:pt x="1238" y="980"/>
                  </a:lnTo>
                  <a:lnTo>
                    <a:pt x="1228" y="983"/>
                  </a:lnTo>
                  <a:lnTo>
                    <a:pt x="1225" y="983"/>
                  </a:lnTo>
                  <a:lnTo>
                    <a:pt x="1224" y="980"/>
                  </a:lnTo>
                  <a:lnTo>
                    <a:pt x="1222" y="975"/>
                  </a:lnTo>
                  <a:lnTo>
                    <a:pt x="1222" y="971"/>
                  </a:lnTo>
                  <a:lnTo>
                    <a:pt x="1224" y="964"/>
                  </a:lnTo>
                  <a:lnTo>
                    <a:pt x="1194" y="972"/>
                  </a:lnTo>
                  <a:lnTo>
                    <a:pt x="1185" y="982"/>
                  </a:lnTo>
                  <a:lnTo>
                    <a:pt x="1173" y="980"/>
                  </a:lnTo>
                  <a:lnTo>
                    <a:pt x="1167" y="977"/>
                  </a:lnTo>
                  <a:lnTo>
                    <a:pt x="1159" y="967"/>
                  </a:lnTo>
                  <a:lnTo>
                    <a:pt x="1155" y="960"/>
                  </a:lnTo>
                  <a:lnTo>
                    <a:pt x="1151" y="949"/>
                  </a:lnTo>
                  <a:lnTo>
                    <a:pt x="1151" y="940"/>
                  </a:lnTo>
                  <a:lnTo>
                    <a:pt x="1154" y="936"/>
                  </a:lnTo>
                  <a:lnTo>
                    <a:pt x="1157" y="932"/>
                  </a:lnTo>
                  <a:lnTo>
                    <a:pt x="1160" y="931"/>
                  </a:lnTo>
                  <a:lnTo>
                    <a:pt x="1176" y="938"/>
                  </a:lnTo>
                  <a:lnTo>
                    <a:pt x="1191" y="940"/>
                  </a:lnTo>
                  <a:lnTo>
                    <a:pt x="1197" y="938"/>
                  </a:lnTo>
                  <a:lnTo>
                    <a:pt x="1200" y="929"/>
                  </a:lnTo>
                  <a:lnTo>
                    <a:pt x="1196" y="924"/>
                  </a:lnTo>
                  <a:lnTo>
                    <a:pt x="1183" y="922"/>
                  </a:lnTo>
                  <a:lnTo>
                    <a:pt x="1186" y="917"/>
                  </a:lnTo>
                  <a:lnTo>
                    <a:pt x="1197" y="912"/>
                  </a:lnTo>
                  <a:lnTo>
                    <a:pt x="1203" y="906"/>
                  </a:lnTo>
                  <a:lnTo>
                    <a:pt x="1202" y="903"/>
                  </a:lnTo>
                  <a:lnTo>
                    <a:pt x="1198" y="900"/>
                  </a:lnTo>
                  <a:lnTo>
                    <a:pt x="1183" y="901"/>
                  </a:lnTo>
                  <a:lnTo>
                    <a:pt x="1177" y="898"/>
                  </a:lnTo>
                  <a:lnTo>
                    <a:pt x="1177" y="896"/>
                  </a:lnTo>
                  <a:lnTo>
                    <a:pt x="1178" y="893"/>
                  </a:lnTo>
                  <a:lnTo>
                    <a:pt x="1187" y="878"/>
                  </a:lnTo>
                  <a:lnTo>
                    <a:pt x="1187" y="876"/>
                  </a:lnTo>
                  <a:lnTo>
                    <a:pt x="1183" y="871"/>
                  </a:lnTo>
                  <a:lnTo>
                    <a:pt x="1180" y="864"/>
                  </a:lnTo>
                  <a:lnTo>
                    <a:pt x="1178" y="864"/>
                  </a:lnTo>
                  <a:lnTo>
                    <a:pt x="1170" y="869"/>
                  </a:lnTo>
                  <a:lnTo>
                    <a:pt x="1159" y="891"/>
                  </a:lnTo>
                  <a:lnTo>
                    <a:pt x="1157" y="894"/>
                  </a:lnTo>
                  <a:lnTo>
                    <a:pt x="1155" y="893"/>
                  </a:lnTo>
                  <a:lnTo>
                    <a:pt x="1152" y="890"/>
                  </a:lnTo>
                  <a:lnTo>
                    <a:pt x="1152" y="886"/>
                  </a:lnTo>
                  <a:lnTo>
                    <a:pt x="1155" y="880"/>
                  </a:lnTo>
                  <a:lnTo>
                    <a:pt x="1159" y="864"/>
                  </a:lnTo>
                  <a:lnTo>
                    <a:pt x="1159" y="857"/>
                  </a:lnTo>
                  <a:lnTo>
                    <a:pt x="1155" y="853"/>
                  </a:lnTo>
                  <a:lnTo>
                    <a:pt x="1141" y="856"/>
                  </a:lnTo>
                  <a:lnTo>
                    <a:pt x="1134" y="856"/>
                  </a:lnTo>
                  <a:lnTo>
                    <a:pt x="1133" y="852"/>
                  </a:lnTo>
                  <a:lnTo>
                    <a:pt x="1133" y="843"/>
                  </a:lnTo>
                  <a:lnTo>
                    <a:pt x="1133" y="834"/>
                  </a:lnTo>
                  <a:lnTo>
                    <a:pt x="1135" y="821"/>
                  </a:lnTo>
                  <a:lnTo>
                    <a:pt x="1137" y="810"/>
                  </a:lnTo>
                  <a:lnTo>
                    <a:pt x="1139" y="807"/>
                  </a:lnTo>
                  <a:lnTo>
                    <a:pt x="1156" y="809"/>
                  </a:lnTo>
                  <a:lnTo>
                    <a:pt x="1185" y="802"/>
                  </a:lnTo>
                  <a:lnTo>
                    <a:pt x="1192" y="802"/>
                  </a:lnTo>
                  <a:lnTo>
                    <a:pt x="1202" y="808"/>
                  </a:lnTo>
                  <a:close/>
                  <a:moveTo>
                    <a:pt x="1350" y="690"/>
                  </a:moveTo>
                  <a:lnTo>
                    <a:pt x="1350" y="714"/>
                  </a:lnTo>
                  <a:lnTo>
                    <a:pt x="1350" y="725"/>
                  </a:lnTo>
                  <a:lnTo>
                    <a:pt x="1348" y="734"/>
                  </a:lnTo>
                  <a:lnTo>
                    <a:pt x="1346" y="736"/>
                  </a:lnTo>
                  <a:lnTo>
                    <a:pt x="1345" y="736"/>
                  </a:lnTo>
                  <a:lnTo>
                    <a:pt x="1336" y="730"/>
                  </a:lnTo>
                  <a:lnTo>
                    <a:pt x="1333" y="726"/>
                  </a:lnTo>
                  <a:lnTo>
                    <a:pt x="1333" y="722"/>
                  </a:lnTo>
                  <a:lnTo>
                    <a:pt x="1333" y="715"/>
                  </a:lnTo>
                  <a:lnTo>
                    <a:pt x="1326" y="707"/>
                  </a:lnTo>
                  <a:lnTo>
                    <a:pt x="1315" y="708"/>
                  </a:lnTo>
                  <a:lnTo>
                    <a:pt x="1311" y="708"/>
                  </a:lnTo>
                  <a:lnTo>
                    <a:pt x="1309" y="705"/>
                  </a:lnTo>
                  <a:lnTo>
                    <a:pt x="1308" y="702"/>
                  </a:lnTo>
                  <a:lnTo>
                    <a:pt x="1307" y="686"/>
                  </a:lnTo>
                  <a:lnTo>
                    <a:pt x="1307" y="681"/>
                  </a:lnTo>
                  <a:lnTo>
                    <a:pt x="1309" y="671"/>
                  </a:lnTo>
                  <a:lnTo>
                    <a:pt x="1309" y="669"/>
                  </a:lnTo>
                  <a:lnTo>
                    <a:pt x="1317" y="661"/>
                  </a:lnTo>
                  <a:lnTo>
                    <a:pt x="1320" y="660"/>
                  </a:lnTo>
                  <a:lnTo>
                    <a:pt x="1329" y="663"/>
                  </a:lnTo>
                  <a:lnTo>
                    <a:pt x="1338" y="663"/>
                  </a:lnTo>
                  <a:lnTo>
                    <a:pt x="1342" y="666"/>
                  </a:lnTo>
                  <a:lnTo>
                    <a:pt x="1346" y="671"/>
                  </a:lnTo>
                  <a:lnTo>
                    <a:pt x="1348" y="679"/>
                  </a:lnTo>
                  <a:lnTo>
                    <a:pt x="1350" y="690"/>
                  </a:lnTo>
                  <a:close/>
                  <a:moveTo>
                    <a:pt x="1570" y="465"/>
                  </a:moveTo>
                  <a:lnTo>
                    <a:pt x="1575" y="483"/>
                  </a:lnTo>
                  <a:lnTo>
                    <a:pt x="1590" y="523"/>
                  </a:lnTo>
                  <a:lnTo>
                    <a:pt x="1597" y="537"/>
                  </a:lnTo>
                  <a:lnTo>
                    <a:pt x="1609" y="555"/>
                  </a:lnTo>
                  <a:lnTo>
                    <a:pt x="1610" y="561"/>
                  </a:lnTo>
                  <a:lnTo>
                    <a:pt x="1611" y="565"/>
                  </a:lnTo>
                  <a:lnTo>
                    <a:pt x="1610" y="574"/>
                  </a:lnTo>
                  <a:lnTo>
                    <a:pt x="1614" y="577"/>
                  </a:lnTo>
                  <a:lnTo>
                    <a:pt x="1623" y="583"/>
                  </a:lnTo>
                  <a:lnTo>
                    <a:pt x="1635" y="592"/>
                  </a:lnTo>
                  <a:lnTo>
                    <a:pt x="1637" y="592"/>
                  </a:lnTo>
                  <a:lnTo>
                    <a:pt x="1641" y="586"/>
                  </a:lnTo>
                  <a:lnTo>
                    <a:pt x="1646" y="585"/>
                  </a:lnTo>
                  <a:lnTo>
                    <a:pt x="1652" y="586"/>
                  </a:lnTo>
                  <a:lnTo>
                    <a:pt x="1655" y="590"/>
                  </a:lnTo>
                  <a:lnTo>
                    <a:pt x="1657" y="596"/>
                  </a:lnTo>
                  <a:lnTo>
                    <a:pt x="1658" y="600"/>
                  </a:lnTo>
                  <a:lnTo>
                    <a:pt x="1658" y="604"/>
                  </a:lnTo>
                  <a:lnTo>
                    <a:pt x="1656" y="610"/>
                  </a:lnTo>
                  <a:lnTo>
                    <a:pt x="1657" y="612"/>
                  </a:lnTo>
                  <a:lnTo>
                    <a:pt x="1658" y="615"/>
                  </a:lnTo>
                  <a:lnTo>
                    <a:pt x="1658" y="619"/>
                  </a:lnTo>
                  <a:lnTo>
                    <a:pt x="1656" y="632"/>
                  </a:lnTo>
                  <a:lnTo>
                    <a:pt x="1657" y="637"/>
                  </a:lnTo>
                  <a:lnTo>
                    <a:pt x="1662" y="650"/>
                  </a:lnTo>
                  <a:lnTo>
                    <a:pt x="1668" y="656"/>
                  </a:lnTo>
                  <a:lnTo>
                    <a:pt x="1678" y="662"/>
                  </a:lnTo>
                  <a:lnTo>
                    <a:pt x="1684" y="662"/>
                  </a:lnTo>
                  <a:lnTo>
                    <a:pt x="1688" y="666"/>
                  </a:lnTo>
                  <a:lnTo>
                    <a:pt x="1688" y="663"/>
                  </a:lnTo>
                  <a:lnTo>
                    <a:pt x="1686" y="656"/>
                  </a:lnTo>
                  <a:lnTo>
                    <a:pt x="1682" y="645"/>
                  </a:lnTo>
                  <a:lnTo>
                    <a:pt x="1675" y="639"/>
                  </a:lnTo>
                  <a:lnTo>
                    <a:pt x="1674" y="632"/>
                  </a:lnTo>
                  <a:lnTo>
                    <a:pt x="1674" y="621"/>
                  </a:lnTo>
                  <a:lnTo>
                    <a:pt x="1674" y="614"/>
                  </a:lnTo>
                  <a:lnTo>
                    <a:pt x="1678" y="608"/>
                  </a:lnTo>
                  <a:lnTo>
                    <a:pt x="1681" y="606"/>
                  </a:lnTo>
                  <a:lnTo>
                    <a:pt x="1691" y="605"/>
                  </a:lnTo>
                  <a:lnTo>
                    <a:pt x="1696" y="609"/>
                  </a:lnTo>
                  <a:lnTo>
                    <a:pt x="1705" y="616"/>
                  </a:lnTo>
                  <a:lnTo>
                    <a:pt x="1706" y="621"/>
                  </a:lnTo>
                  <a:lnTo>
                    <a:pt x="1707" y="630"/>
                  </a:lnTo>
                  <a:lnTo>
                    <a:pt x="1707" y="648"/>
                  </a:lnTo>
                  <a:lnTo>
                    <a:pt x="1707" y="651"/>
                  </a:lnTo>
                  <a:lnTo>
                    <a:pt x="1699" y="662"/>
                  </a:lnTo>
                  <a:lnTo>
                    <a:pt x="1697" y="668"/>
                  </a:lnTo>
                  <a:lnTo>
                    <a:pt x="1699" y="670"/>
                  </a:lnTo>
                  <a:lnTo>
                    <a:pt x="1706" y="671"/>
                  </a:lnTo>
                  <a:lnTo>
                    <a:pt x="1716" y="678"/>
                  </a:lnTo>
                  <a:lnTo>
                    <a:pt x="1720" y="678"/>
                  </a:lnTo>
                  <a:lnTo>
                    <a:pt x="1725" y="692"/>
                  </a:lnTo>
                  <a:lnTo>
                    <a:pt x="1727" y="706"/>
                  </a:lnTo>
                  <a:lnTo>
                    <a:pt x="1725" y="721"/>
                  </a:lnTo>
                  <a:lnTo>
                    <a:pt x="1722" y="747"/>
                  </a:lnTo>
                  <a:lnTo>
                    <a:pt x="1720" y="754"/>
                  </a:lnTo>
                  <a:lnTo>
                    <a:pt x="1717" y="762"/>
                  </a:lnTo>
                  <a:lnTo>
                    <a:pt x="1719" y="764"/>
                  </a:lnTo>
                  <a:lnTo>
                    <a:pt x="1729" y="760"/>
                  </a:lnTo>
                  <a:lnTo>
                    <a:pt x="1731" y="759"/>
                  </a:lnTo>
                  <a:lnTo>
                    <a:pt x="1738" y="750"/>
                  </a:lnTo>
                  <a:lnTo>
                    <a:pt x="1748" y="752"/>
                  </a:lnTo>
                  <a:lnTo>
                    <a:pt x="1751" y="755"/>
                  </a:lnTo>
                  <a:lnTo>
                    <a:pt x="1753" y="758"/>
                  </a:lnTo>
                  <a:lnTo>
                    <a:pt x="1756" y="767"/>
                  </a:lnTo>
                  <a:lnTo>
                    <a:pt x="1759" y="780"/>
                  </a:lnTo>
                  <a:lnTo>
                    <a:pt x="1760" y="778"/>
                  </a:lnTo>
                  <a:lnTo>
                    <a:pt x="1765" y="763"/>
                  </a:lnTo>
                  <a:lnTo>
                    <a:pt x="1767" y="760"/>
                  </a:lnTo>
                  <a:lnTo>
                    <a:pt x="1769" y="756"/>
                  </a:lnTo>
                  <a:lnTo>
                    <a:pt x="1770" y="756"/>
                  </a:lnTo>
                  <a:lnTo>
                    <a:pt x="1775" y="771"/>
                  </a:lnTo>
                  <a:lnTo>
                    <a:pt x="1785" y="796"/>
                  </a:lnTo>
                  <a:lnTo>
                    <a:pt x="1789" y="806"/>
                  </a:lnTo>
                  <a:lnTo>
                    <a:pt x="1789" y="813"/>
                  </a:lnTo>
                  <a:lnTo>
                    <a:pt x="1785" y="823"/>
                  </a:lnTo>
                  <a:lnTo>
                    <a:pt x="1781" y="827"/>
                  </a:lnTo>
                  <a:lnTo>
                    <a:pt x="1756" y="845"/>
                  </a:lnTo>
                  <a:lnTo>
                    <a:pt x="1744" y="856"/>
                  </a:lnTo>
                  <a:lnTo>
                    <a:pt x="1738" y="864"/>
                  </a:lnTo>
                  <a:lnTo>
                    <a:pt x="1736" y="866"/>
                  </a:lnTo>
                  <a:lnTo>
                    <a:pt x="1729" y="865"/>
                  </a:lnTo>
                  <a:lnTo>
                    <a:pt x="1728" y="866"/>
                  </a:lnTo>
                  <a:lnTo>
                    <a:pt x="1726" y="879"/>
                  </a:lnTo>
                  <a:lnTo>
                    <a:pt x="1724" y="884"/>
                  </a:lnTo>
                  <a:lnTo>
                    <a:pt x="1719" y="893"/>
                  </a:lnTo>
                  <a:lnTo>
                    <a:pt x="1712" y="909"/>
                  </a:lnTo>
                  <a:lnTo>
                    <a:pt x="1707" y="915"/>
                  </a:lnTo>
                  <a:lnTo>
                    <a:pt x="1699" y="911"/>
                  </a:lnTo>
                  <a:lnTo>
                    <a:pt x="1697" y="903"/>
                  </a:lnTo>
                  <a:lnTo>
                    <a:pt x="1696" y="887"/>
                  </a:lnTo>
                  <a:lnTo>
                    <a:pt x="1696" y="880"/>
                  </a:lnTo>
                  <a:lnTo>
                    <a:pt x="1696" y="876"/>
                  </a:lnTo>
                  <a:lnTo>
                    <a:pt x="1697" y="870"/>
                  </a:lnTo>
                  <a:lnTo>
                    <a:pt x="1701" y="856"/>
                  </a:lnTo>
                  <a:lnTo>
                    <a:pt x="1700" y="854"/>
                  </a:lnTo>
                  <a:lnTo>
                    <a:pt x="1699" y="856"/>
                  </a:lnTo>
                  <a:lnTo>
                    <a:pt x="1693" y="863"/>
                  </a:lnTo>
                  <a:lnTo>
                    <a:pt x="1691" y="867"/>
                  </a:lnTo>
                  <a:lnTo>
                    <a:pt x="1690" y="873"/>
                  </a:lnTo>
                  <a:lnTo>
                    <a:pt x="1688" y="884"/>
                  </a:lnTo>
                  <a:lnTo>
                    <a:pt x="1690" y="904"/>
                  </a:lnTo>
                  <a:lnTo>
                    <a:pt x="1688" y="912"/>
                  </a:lnTo>
                  <a:lnTo>
                    <a:pt x="1686" y="916"/>
                  </a:lnTo>
                  <a:lnTo>
                    <a:pt x="1687" y="919"/>
                  </a:lnTo>
                  <a:lnTo>
                    <a:pt x="1693" y="923"/>
                  </a:lnTo>
                  <a:lnTo>
                    <a:pt x="1695" y="925"/>
                  </a:lnTo>
                  <a:lnTo>
                    <a:pt x="1695" y="929"/>
                  </a:lnTo>
                  <a:lnTo>
                    <a:pt x="1696" y="933"/>
                  </a:lnTo>
                  <a:lnTo>
                    <a:pt x="1695" y="938"/>
                  </a:lnTo>
                  <a:lnTo>
                    <a:pt x="1693" y="945"/>
                  </a:lnTo>
                  <a:lnTo>
                    <a:pt x="1690" y="947"/>
                  </a:lnTo>
                  <a:lnTo>
                    <a:pt x="1685" y="944"/>
                  </a:lnTo>
                  <a:lnTo>
                    <a:pt x="1676" y="928"/>
                  </a:lnTo>
                  <a:lnTo>
                    <a:pt x="1672" y="928"/>
                  </a:lnTo>
                  <a:lnTo>
                    <a:pt x="1671" y="930"/>
                  </a:lnTo>
                  <a:lnTo>
                    <a:pt x="1672" y="936"/>
                  </a:lnTo>
                  <a:lnTo>
                    <a:pt x="1675" y="950"/>
                  </a:lnTo>
                  <a:lnTo>
                    <a:pt x="1675" y="961"/>
                  </a:lnTo>
                  <a:lnTo>
                    <a:pt x="1674" y="971"/>
                  </a:lnTo>
                  <a:lnTo>
                    <a:pt x="1671" y="985"/>
                  </a:lnTo>
                  <a:lnTo>
                    <a:pt x="1669" y="992"/>
                  </a:lnTo>
                  <a:lnTo>
                    <a:pt x="1668" y="994"/>
                  </a:lnTo>
                  <a:lnTo>
                    <a:pt x="1664" y="994"/>
                  </a:lnTo>
                  <a:lnTo>
                    <a:pt x="1660" y="990"/>
                  </a:lnTo>
                  <a:lnTo>
                    <a:pt x="1647" y="964"/>
                  </a:lnTo>
                  <a:lnTo>
                    <a:pt x="1642" y="953"/>
                  </a:lnTo>
                  <a:lnTo>
                    <a:pt x="1633" y="932"/>
                  </a:lnTo>
                  <a:lnTo>
                    <a:pt x="1631" y="928"/>
                  </a:lnTo>
                  <a:lnTo>
                    <a:pt x="1630" y="927"/>
                  </a:lnTo>
                  <a:lnTo>
                    <a:pt x="1628" y="936"/>
                  </a:lnTo>
                  <a:lnTo>
                    <a:pt x="1631" y="945"/>
                  </a:lnTo>
                  <a:lnTo>
                    <a:pt x="1638" y="964"/>
                  </a:lnTo>
                  <a:lnTo>
                    <a:pt x="1643" y="979"/>
                  </a:lnTo>
                  <a:lnTo>
                    <a:pt x="1647" y="991"/>
                  </a:lnTo>
                  <a:lnTo>
                    <a:pt x="1647" y="996"/>
                  </a:lnTo>
                  <a:lnTo>
                    <a:pt x="1646" y="997"/>
                  </a:lnTo>
                  <a:lnTo>
                    <a:pt x="1644" y="997"/>
                  </a:lnTo>
                  <a:lnTo>
                    <a:pt x="1642" y="992"/>
                  </a:lnTo>
                  <a:lnTo>
                    <a:pt x="1634" y="985"/>
                  </a:lnTo>
                  <a:lnTo>
                    <a:pt x="1632" y="982"/>
                  </a:lnTo>
                  <a:lnTo>
                    <a:pt x="1630" y="977"/>
                  </a:lnTo>
                  <a:lnTo>
                    <a:pt x="1627" y="974"/>
                  </a:lnTo>
                  <a:lnTo>
                    <a:pt x="1621" y="971"/>
                  </a:lnTo>
                  <a:lnTo>
                    <a:pt x="1616" y="971"/>
                  </a:lnTo>
                  <a:lnTo>
                    <a:pt x="1611" y="972"/>
                  </a:lnTo>
                  <a:lnTo>
                    <a:pt x="1610" y="974"/>
                  </a:lnTo>
                  <a:lnTo>
                    <a:pt x="1616" y="981"/>
                  </a:lnTo>
                  <a:lnTo>
                    <a:pt x="1618" y="984"/>
                  </a:lnTo>
                  <a:lnTo>
                    <a:pt x="1619" y="988"/>
                  </a:lnTo>
                  <a:lnTo>
                    <a:pt x="1621" y="994"/>
                  </a:lnTo>
                  <a:lnTo>
                    <a:pt x="1618" y="997"/>
                  </a:lnTo>
                  <a:lnTo>
                    <a:pt x="1611" y="999"/>
                  </a:lnTo>
                  <a:lnTo>
                    <a:pt x="1602" y="998"/>
                  </a:lnTo>
                  <a:lnTo>
                    <a:pt x="1586" y="993"/>
                  </a:lnTo>
                  <a:lnTo>
                    <a:pt x="1570" y="986"/>
                  </a:lnTo>
                  <a:lnTo>
                    <a:pt x="1556" y="974"/>
                  </a:lnTo>
                  <a:lnTo>
                    <a:pt x="1545" y="961"/>
                  </a:lnTo>
                  <a:lnTo>
                    <a:pt x="1541" y="955"/>
                  </a:lnTo>
                  <a:lnTo>
                    <a:pt x="1540" y="950"/>
                  </a:lnTo>
                  <a:lnTo>
                    <a:pt x="1543" y="946"/>
                  </a:lnTo>
                  <a:lnTo>
                    <a:pt x="1558" y="940"/>
                  </a:lnTo>
                  <a:lnTo>
                    <a:pt x="1571" y="937"/>
                  </a:lnTo>
                  <a:lnTo>
                    <a:pt x="1569" y="934"/>
                  </a:lnTo>
                  <a:lnTo>
                    <a:pt x="1544" y="927"/>
                  </a:lnTo>
                  <a:lnTo>
                    <a:pt x="1536" y="926"/>
                  </a:lnTo>
                  <a:lnTo>
                    <a:pt x="1531" y="928"/>
                  </a:lnTo>
                  <a:lnTo>
                    <a:pt x="1526" y="927"/>
                  </a:lnTo>
                  <a:lnTo>
                    <a:pt x="1522" y="921"/>
                  </a:lnTo>
                  <a:lnTo>
                    <a:pt x="1517" y="910"/>
                  </a:lnTo>
                  <a:lnTo>
                    <a:pt x="1515" y="903"/>
                  </a:lnTo>
                  <a:lnTo>
                    <a:pt x="1515" y="900"/>
                  </a:lnTo>
                  <a:lnTo>
                    <a:pt x="1517" y="899"/>
                  </a:lnTo>
                  <a:lnTo>
                    <a:pt x="1528" y="900"/>
                  </a:lnTo>
                  <a:lnTo>
                    <a:pt x="1529" y="899"/>
                  </a:lnTo>
                  <a:lnTo>
                    <a:pt x="1524" y="894"/>
                  </a:lnTo>
                  <a:lnTo>
                    <a:pt x="1506" y="883"/>
                  </a:lnTo>
                  <a:lnTo>
                    <a:pt x="1500" y="874"/>
                  </a:lnTo>
                  <a:lnTo>
                    <a:pt x="1498" y="870"/>
                  </a:lnTo>
                  <a:lnTo>
                    <a:pt x="1498" y="867"/>
                  </a:lnTo>
                  <a:lnTo>
                    <a:pt x="1498" y="863"/>
                  </a:lnTo>
                  <a:lnTo>
                    <a:pt x="1504" y="856"/>
                  </a:lnTo>
                  <a:lnTo>
                    <a:pt x="1525" y="838"/>
                  </a:lnTo>
                  <a:lnTo>
                    <a:pt x="1532" y="836"/>
                  </a:lnTo>
                  <a:lnTo>
                    <a:pt x="1540" y="835"/>
                  </a:lnTo>
                  <a:lnTo>
                    <a:pt x="1545" y="830"/>
                  </a:lnTo>
                  <a:lnTo>
                    <a:pt x="1550" y="814"/>
                  </a:lnTo>
                  <a:lnTo>
                    <a:pt x="1571" y="808"/>
                  </a:lnTo>
                  <a:lnTo>
                    <a:pt x="1587" y="801"/>
                  </a:lnTo>
                  <a:lnTo>
                    <a:pt x="1589" y="799"/>
                  </a:lnTo>
                  <a:lnTo>
                    <a:pt x="1576" y="800"/>
                  </a:lnTo>
                  <a:lnTo>
                    <a:pt x="1559" y="798"/>
                  </a:lnTo>
                  <a:lnTo>
                    <a:pt x="1552" y="787"/>
                  </a:lnTo>
                  <a:lnTo>
                    <a:pt x="1546" y="785"/>
                  </a:lnTo>
                  <a:lnTo>
                    <a:pt x="1540" y="785"/>
                  </a:lnTo>
                  <a:lnTo>
                    <a:pt x="1534" y="789"/>
                  </a:lnTo>
                  <a:lnTo>
                    <a:pt x="1523" y="799"/>
                  </a:lnTo>
                  <a:lnTo>
                    <a:pt x="1517" y="802"/>
                  </a:lnTo>
                  <a:lnTo>
                    <a:pt x="1505" y="813"/>
                  </a:lnTo>
                  <a:lnTo>
                    <a:pt x="1501" y="812"/>
                  </a:lnTo>
                  <a:lnTo>
                    <a:pt x="1500" y="810"/>
                  </a:lnTo>
                  <a:lnTo>
                    <a:pt x="1500" y="808"/>
                  </a:lnTo>
                  <a:lnTo>
                    <a:pt x="1501" y="801"/>
                  </a:lnTo>
                  <a:lnTo>
                    <a:pt x="1505" y="796"/>
                  </a:lnTo>
                  <a:lnTo>
                    <a:pt x="1504" y="794"/>
                  </a:lnTo>
                  <a:lnTo>
                    <a:pt x="1500" y="793"/>
                  </a:lnTo>
                  <a:lnTo>
                    <a:pt x="1494" y="794"/>
                  </a:lnTo>
                  <a:lnTo>
                    <a:pt x="1490" y="796"/>
                  </a:lnTo>
                  <a:lnTo>
                    <a:pt x="1476" y="805"/>
                  </a:lnTo>
                  <a:lnTo>
                    <a:pt x="1469" y="812"/>
                  </a:lnTo>
                  <a:lnTo>
                    <a:pt x="1468" y="813"/>
                  </a:lnTo>
                  <a:lnTo>
                    <a:pt x="1461" y="802"/>
                  </a:lnTo>
                  <a:lnTo>
                    <a:pt x="1450" y="796"/>
                  </a:lnTo>
                  <a:lnTo>
                    <a:pt x="1448" y="791"/>
                  </a:lnTo>
                  <a:lnTo>
                    <a:pt x="1450" y="771"/>
                  </a:lnTo>
                  <a:lnTo>
                    <a:pt x="1453" y="767"/>
                  </a:lnTo>
                  <a:lnTo>
                    <a:pt x="1461" y="765"/>
                  </a:lnTo>
                  <a:lnTo>
                    <a:pt x="1486" y="747"/>
                  </a:lnTo>
                  <a:lnTo>
                    <a:pt x="1488" y="743"/>
                  </a:lnTo>
                  <a:lnTo>
                    <a:pt x="1490" y="734"/>
                  </a:lnTo>
                  <a:lnTo>
                    <a:pt x="1484" y="736"/>
                  </a:lnTo>
                  <a:lnTo>
                    <a:pt x="1472" y="745"/>
                  </a:lnTo>
                  <a:lnTo>
                    <a:pt x="1461" y="749"/>
                  </a:lnTo>
                  <a:lnTo>
                    <a:pt x="1453" y="749"/>
                  </a:lnTo>
                  <a:lnTo>
                    <a:pt x="1448" y="748"/>
                  </a:lnTo>
                  <a:lnTo>
                    <a:pt x="1443" y="745"/>
                  </a:lnTo>
                  <a:lnTo>
                    <a:pt x="1439" y="740"/>
                  </a:lnTo>
                  <a:lnTo>
                    <a:pt x="1424" y="714"/>
                  </a:lnTo>
                  <a:lnTo>
                    <a:pt x="1420" y="702"/>
                  </a:lnTo>
                  <a:lnTo>
                    <a:pt x="1419" y="691"/>
                  </a:lnTo>
                  <a:lnTo>
                    <a:pt x="1419" y="682"/>
                  </a:lnTo>
                  <a:lnTo>
                    <a:pt x="1414" y="661"/>
                  </a:lnTo>
                  <a:lnTo>
                    <a:pt x="1445" y="674"/>
                  </a:lnTo>
                  <a:lnTo>
                    <a:pt x="1458" y="676"/>
                  </a:lnTo>
                  <a:lnTo>
                    <a:pt x="1482" y="678"/>
                  </a:lnTo>
                  <a:lnTo>
                    <a:pt x="1484" y="676"/>
                  </a:lnTo>
                  <a:lnTo>
                    <a:pt x="1484" y="673"/>
                  </a:lnTo>
                  <a:lnTo>
                    <a:pt x="1483" y="667"/>
                  </a:lnTo>
                  <a:lnTo>
                    <a:pt x="1484" y="663"/>
                  </a:lnTo>
                  <a:lnTo>
                    <a:pt x="1484" y="661"/>
                  </a:lnTo>
                  <a:lnTo>
                    <a:pt x="1493" y="652"/>
                  </a:lnTo>
                  <a:lnTo>
                    <a:pt x="1495" y="650"/>
                  </a:lnTo>
                  <a:lnTo>
                    <a:pt x="1484" y="649"/>
                  </a:lnTo>
                  <a:lnTo>
                    <a:pt x="1465" y="662"/>
                  </a:lnTo>
                  <a:lnTo>
                    <a:pt x="1458" y="662"/>
                  </a:lnTo>
                  <a:lnTo>
                    <a:pt x="1450" y="643"/>
                  </a:lnTo>
                  <a:lnTo>
                    <a:pt x="1442" y="646"/>
                  </a:lnTo>
                  <a:lnTo>
                    <a:pt x="1438" y="645"/>
                  </a:lnTo>
                  <a:lnTo>
                    <a:pt x="1432" y="640"/>
                  </a:lnTo>
                  <a:lnTo>
                    <a:pt x="1429" y="637"/>
                  </a:lnTo>
                  <a:lnTo>
                    <a:pt x="1427" y="632"/>
                  </a:lnTo>
                  <a:lnTo>
                    <a:pt x="1426" y="628"/>
                  </a:lnTo>
                  <a:lnTo>
                    <a:pt x="1427" y="624"/>
                  </a:lnTo>
                  <a:lnTo>
                    <a:pt x="1428" y="620"/>
                  </a:lnTo>
                  <a:lnTo>
                    <a:pt x="1435" y="615"/>
                  </a:lnTo>
                  <a:lnTo>
                    <a:pt x="1438" y="615"/>
                  </a:lnTo>
                  <a:lnTo>
                    <a:pt x="1447" y="618"/>
                  </a:lnTo>
                  <a:lnTo>
                    <a:pt x="1453" y="618"/>
                  </a:lnTo>
                  <a:lnTo>
                    <a:pt x="1451" y="612"/>
                  </a:lnTo>
                  <a:lnTo>
                    <a:pt x="1442" y="598"/>
                  </a:lnTo>
                  <a:lnTo>
                    <a:pt x="1434" y="582"/>
                  </a:lnTo>
                  <a:lnTo>
                    <a:pt x="1435" y="555"/>
                  </a:lnTo>
                  <a:lnTo>
                    <a:pt x="1441" y="548"/>
                  </a:lnTo>
                  <a:lnTo>
                    <a:pt x="1448" y="548"/>
                  </a:lnTo>
                  <a:lnTo>
                    <a:pt x="1455" y="555"/>
                  </a:lnTo>
                  <a:lnTo>
                    <a:pt x="1463" y="556"/>
                  </a:lnTo>
                  <a:lnTo>
                    <a:pt x="1470" y="563"/>
                  </a:lnTo>
                  <a:lnTo>
                    <a:pt x="1474" y="578"/>
                  </a:lnTo>
                  <a:lnTo>
                    <a:pt x="1479" y="578"/>
                  </a:lnTo>
                  <a:lnTo>
                    <a:pt x="1487" y="581"/>
                  </a:lnTo>
                  <a:lnTo>
                    <a:pt x="1505" y="580"/>
                  </a:lnTo>
                  <a:lnTo>
                    <a:pt x="1502" y="576"/>
                  </a:lnTo>
                  <a:lnTo>
                    <a:pt x="1496" y="571"/>
                  </a:lnTo>
                  <a:lnTo>
                    <a:pt x="1484" y="565"/>
                  </a:lnTo>
                  <a:lnTo>
                    <a:pt x="1477" y="542"/>
                  </a:lnTo>
                  <a:lnTo>
                    <a:pt x="1465" y="531"/>
                  </a:lnTo>
                  <a:lnTo>
                    <a:pt x="1454" y="525"/>
                  </a:lnTo>
                  <a:lnTo>
                    <a:pt x="1455" y="520"/>
                  </a:lnTo>
                  <a:lnTo>
                    <a:pt x="1462" y="492"/>
                  </a:lnTo>
                  <a:lnTo>
                    <a:pt x="1471" y="483"/>
                  </a:lnTo>
                  <a:lnTo>
                    <a:pt x="1486" y="486"/>
                  </a:lnTo>
                  <a:lnTo>
                    <a:pt x="1496" y="481"/>
                  </a:lnTo>
                  <a:lnTo>
                    <a:pt x="1508" y="471"/>
                  </a:lnTo>
                  <a:lnTo>
                    <a:pt x="1521" y="475"/>
                  </a:lnTo>
                  <a:lnTo>
                    <a:pt x="1524" y="475"/>
                  </a:lnTo>
                  <a:lnTo>
                    <a:pt x="1526" y="472"/>
                  </a:lnTo>
                  <a:lnTo>
                    <a:pt x="1527" y="466"/>
                  </a:lnTo>
                  <a:lnTo>
                    <a:pt x="1527" y="461"/>
                  </a:lnTo>
                  <a:lnTo>
                    <a:pt x="1526" y="456"/>
                  </a:lnTo>
                  <a:lnTo>
                    <a:pt x="1522" y="450"/>
                  </a:lnTo>
                  <a:lnTo>
                    <a:pt x="1506" y="448"/>
                  </a:lnTo>
                  <a:lnTo>
                    <a:pt x="1500" y="446"/>
                  </a:lnTo>
                  <a:lnTo>
                    <a:pt x="1496" y="443"/>
                  </a:lnTo>
                  <a:lnTo>
                    <a:pt x="1496" y="438"/>
                  </a:lnTo>
                  <a:lnTo>
                    <a:pt x="1495" y="432"/>
                  </a:lnTo>
                  <a:lnTo>
                    <a:pt x="1495" y="427"/>
                  </a:lnTo>
                  <a:lnTo>
                    <a:pt x="1496" y="424"/>
                  </a:lnTo>
                  <a:lnTo>
                    <a:pt x="1497" y="422"/>
                  </a:lnTo>
                  <a:lnTo>
                    <a:pt x="1501" y="420"/>
                  </a:lnTo>
                  <a:lnTo>
                    <a:pt x="1515" y="420"/>
                  </a:lnTo>
                  <a:lnTo>
                    <a:pt x="1524" y="416"/>
                  </a:lnTo>
                  <a:lnTo>
                    <a:pt x="1534" y="420"/>
                  </a:lnTo>
                  <a:lnTo>
                    <a:pt x="1554" y="435"/>
                  </a:lnTo>
                  <a:lnTo>
                    <a:pt x="1560" y="442"/>
                  </a:lnTo>
                  <a:lnTo>
                    <a:pt x="1567" y="455"/>
                  </a:lnTo>
                  <a:lnTo>
                    <a:pt x="1570" y="465"/>
                  </a:lnTo>
                  <a:close/>
                  <a:moveTo>
                    <a:pt x="2287" y="26"/>
                  </a:moveTo>
                  <a:lnTo>
                    <a:pt x="2313" y="31"/>
                  </a:lnTo>
                  <a:lnTo>
                    <a:pt x="2321" y="29"/>
                  </a:lnTo>
                  <a:lnTo>
                    <a:pt x="2331" y="41"/>
                  </a:lnTo>
                  <a:lnTo>
                    <a:pt x="2337" y="42"/>
                  </a:lnTo>
                  <a:lnTo>
                    <a:pt x="2346" y="40"/>
                  </a:lnTo>
                  <a:lnTo>
                    <a:pt x="2353" y="43"/>
                  </a:lnTo>
                  <a:lnTo>
                    <a:pt x="2379" y="45"/>
                  </a:lnTo>
                  <a:lnTo>
                    <a:pt x="2384" y="49"/>
                  </a:lnTo>
                  <a:lnTo>
                    <a:pt x="2384" y="55"/>
                  </a:lnTo>
                  <a:lnTo>
                    <a:pt x="2379" y="67"/>
                  </a:lnTo>
                  <a:lnTo>
                    <a:pt x="2372" y="78"/>
                  </a:lnTo>
                  <a:lnTo>
                    <a:pt x="2323" y="114"/>
                  </a:lnTo>
                  <a:lnTo>
                    <a:pt x="2319" y="119"/>
                  </a:lnTo>
                  <a:lnTo>
                    <a:pt x="2329" y="121"/>
                  </a:lnTo>
                  <a:lnTo>
                    <a:pt x="2343" y="120"/>
                  </a:lnTo>
                  <a:lnTo>
                    <a:pt x="2354" y="116"/>
                  </a:lnTo>
                  <a:lnTo>
                    <a:pt x="2366" y="104"/>
                  </a:lnTo>
                  <a:lnTo>
                    <a:pt x="2370" y="103"/>
                  </a:lnTo>
                  <a:lnTo>
                    <a:pt x="2379" y="97"/>
                  </a:lnTo>
                  <a:lnTo>
                    <a:pt x="2394" y="81"/>
                  </a:lnTo>
                  <a:lnTo>
                    <a:pt x="2407" y="71"/>
                  </a:lnTo>
                  <a:lnTo>
                    <a:pt x="2413" y="75"/>
                  </a:lnTo>
                  <a:lnTo>
                    <a:pt x="2417" y="82"/>
                  </a:lnTo>
                  <a:lnTo>
                    <a:pt x="2420" y="83"/>
                  </a:lnTo>
                  <a:lnTo>
                    <a:pt x="2422" y="78"/>
                  </a:lnTo>
                  <a:lnTo>
                    <a:pt x="2425" y="64"/>
                  </a:lnTo>
                  <a:lnTo>
                    <a:pt x="2426" y="59"/>
                  </a:lnTo>
                  <a:lnTo>
                    <a:pt x="2431" y="56"/>
                  </a:lnTo>
                  <a:lnTo>
                    <a:pt x="2433" y="56"/>
                  </a:lnTo>
                  <a:lnTo>
                    <a:pt x="2438" y="63"/>
                  </a:lnTo>
                  <a:lnTo>
                    <a:pt x="2442" y="78"/>
                  </a:lnTo>
                  <a:lnTo>
                    <a:pt x="2446" y="88"/>
                  </a:lnTo>
                  <a:lnTo>
                    <a:pt x="2448" y="88"/>
                  </a:lnTo>
                  <a:lnTo>
                    <a:pt x="2458" y="76"/>
                  </a:lnTo>
                  <a:lnTo>
                    <a:pt x="2463" y="75"/>
                  </a:lnTo>
                  <a:lnTo>
                    <a:pt x="2474" y="79"/>
                  </a:lnTo>
                  <a:lnTo>
                    <a:pt x="2478" y="84"/>
                  </a:lnTo>
                  <a:lnTo>
                    <a:pt x="2479" y="90"/>
                  </a:lnTo>
                  <a:lnTo>
                    <a:pt x="2476" y="95"/>
                  </a:lnTo>
                  <a:lnTo>
                    <a:pt x="2474" y="100"/>
                  </a:lnTo>
                  <a:lnTo>
                    <a:pt x="2474" y="105"/>
                  </a:lnTo>
                  <a:lnTo>
                    <a:pt x="2475" y="110"/>
                  </a:lnTo>
                  <a:lnTo>
                    <a:pt x="2482" y="119"/>
                  </a:lnTo>
                  <a:lnTo>
                    <a:pt x="2491" y="141"/>
                  </a:lnTo>
                  <a:lnTo>
                    <a:pt x="2491" y="149"/>
                  </a:lnTo>
                  <a:lnTo>
                    <a:pt x="2486" y="166"/>
                  </a:lnTo>
                  <a:lnTo>
                    <a:pt x="2486" y="169"/>
                  </a:lnTo>
                  <a:lnTo>
                    <a:pt x="2511" y="152"/>
                  </a:lnTo>
                  <a:lnTo>
                    <a:pt x="2536" y="160"/>
                  </a:lnTo>
                  <a:lnTo>
                    <a:pt x="2543" y="165"/>
                  </a:lnTo>
                  <a:lnTo>
                    <a:pt x="2545" y="171"/>
                  </a:lnTo>
                  <a:lnTo>
                    <a:pt x="2548" y="181"/>
                  </a:lnTo>
                  <a:lnTo>
                    <a:pt x="2551" y="196"/>
                  </a:lnTo>
                  <a:lnTo>
                    <a:pt x="2550" y="210"/>
                  </a:lnTo>
                  <a:lnTo>
                    <a:pt x="2539" y="233"/>
                  </a:lnTo>
                  <a:lnTo>
                    <a:pt x="2527" y="250"/>
                  </a:lnTo>
                  <a:lnTo>
                    <a:pt x="2520" y="266"/>
                  </a:lnTo>
                  <a:lnTo>
                    <a:pt x="2510" y="275"/>
                  </a:lnTo>
                  <a:lnTo>
                    <a:pt x="2475" y="311"/>
                  </a:lnTo>
                  <a:lnTo>
                    <a:pt x="2458" y="323"/>
                  </a:lnTo>
                  <a:lnTo>
                    <a:pt x="2448" y="334"/>
                  </a:lnTo>
                  <a:lnTo>
                    <a:pt x="2444" y="336"/>
                  </a:lnTo>
                  <a:lnTo>
                    <a:pt x="2423" y="334"/>
                  </a:lnTo>
                  <a:lnTo>
                    <a:pt x="2417" y="340"/>
                  </a:lnTo>
                  <a:lnTo>
                    <a:pt x="2414" y="350"/>
                  </a:lnTo>
                  <a:lnTo>
                    <a:pt x="2408" y="355"/>
                  </a:lnTo>
                  <a:lnTo>
                    <a:pt x="2398" y="359"/>
                  </a:lnTo>
                  <a:lnTo>
                    <a:pt x="2378" y="362"/>
                  </a:lnTo>
                  <a:lnTo>
                    <a:pt x="2374" y="374"/>
                  </a:lnTo>
                  <a:lnTo>
                    <a:pt x="2373" y="382"/>
                  </a:lnTo>
                  <a:lnTo>
                    <a:pt x="2371" y="388"/>
                  </a:lnTo>
                  <a:lnTo>
                    <a:pt x="2369" y="391"/>
                  </a:lnTo>
                  <a:lnTo>
                    <a:pt x="2312" y="432"/>
                  </a:lnTo>
                  <a:lnTo>
                    <a:pt x="2311" y="438"/>
                  </a:lnTo>
                  <a:lnTo>
                    <a:pt x="2317" y="441"/>
                  </a:lnTo>
                  <a:lnTo>
                    <a:pt x="2324" y="438"/>
                  </a:lnTo>
                  <a:lnTo>
                    <a:pt x="2407" y="388"/>
                  </a:lnTo>
                  <a:lnTo>
                    <a:pt x="2422" y="385"/>
                  </a:lnTo>
                  <a:lnTo>
                    <a:pt x="2437" y="389"/>
                  </a:lnTo>
                  <a:lnTo>
                    <a:pt x="2436" y="400"/>
                  </a:lnTo>
                  <a:lnTo>
                    <a:pt x="2415" y="433"/>
                  </a:lnTo>
                  <a:lnTo>
                    <a:pt x="2388" y="462"/>
                  </a:lnTo>
                  <a:lnTo>
                    <a:pt x="2375" y="484"/>
                  </a:lnTo>
                  <a:lnTo>
                    <a:pt x="2341" y="521"/>
                  </a:lnTo>
                  <a:lnTo>
                    <a:pt x="2314" y="557"/>
                  </a:lnTo>
                  <a:lnTo>
                    <a:pt x="2304" y="575"/>
                  </a:lnTo>
                  <a:lnTo>
                    <a:pt x="2289" y="607"/>
                  </a:lnTo>
                  <a:lnTo>
                    <a:pt x="2285" y="615"/>
                  </a:lnTo>
                  <a:lnTo>
                    <a:pt x="2279" y="618"/>
                  </a:lnTo>
                  <a:lnTo>
                    <a:pt x="2272" y="616"/>
                  </a:lnTo>
                  <a:lnTo>
                    <a:pt x="2266" y="611"/>
                  </a:lnTo>
                  <a:lnTo>
                    <a:pt x="2257" y="600"/>
                  </a:lnTo>
                  <a:lnTo>
                    <a:pt x="2250" y="587"/>
                  </a:lnTo>
                  <a:lnTo>
                    <a:pt x="2247" y="584"/>
                  </a:lnTo>
                  <a:lnTo>
                    <a:pt x="2248" y="591"/>
                  </a:lnTo>
                  <a:lnTo>
                    <a:pt x="2263" y="634"/>
                  </a:lnTo>
                  <a:lnTo>
                    <a:pt x="2262" y="643"/>
                  </a:lnTo>
                  <a:lnTo>
                    <a:pt x="2235" y="651"/>
                  </a:lnTo>
                  <a:lnTo>
                    <a:pt x="2223" y="659"/>
                  </a:lnTo>
                  <a:lnTo>
                    <a:pt x="2218" y="661"/>
                  </a:lnTo>
                  <a:lnTo>
                    <a:pt x="2213" y="660"/>
                  </a:lnTo>
                  <a:lnTo>
                    <a:pt x="2209" y="661"/>
                  </a:lnTo>
                  <a:lnTo>
                    <a:pt x="2205" y="663"/>
                  </a:lnTo>
                  <a:lnTo>
                    <a:pt x="2204" y="667"/>
                  </a:lnTo>
                  <a:lnTo>
                    <a:pt x="2208" y="670"/>
                  </a:lnTo>
                  <a:lnTo>
                    <a:pt x="2219" y="673"/>
                  </a:lnTo>
                  <a:lnTo>
                    <a:pt x="2242" y="663"/>
                  </a:lnTo>
                  <a:lnTo>
                    <a:pt x="2246" y="664"/>
                  </a:lnTo>
                  <a:lnTo>
                    <a:pt x="2252" y="669"/>
                  </a:lnTo>
                  <a:lnTo>
                    <a:pt x="2252" y="673"/>
                  </a:lnTo>
                  <a:lnTo>
                    <a:pt x="2246" y="687"/>
                  </a:lnTo>
                  <a:lnTo>
                    <a:pt x="2226" y="703"/>
                  </a:lnTo>
                  <a:lnTo>
                    <a:pt x="2230" y="703"/>
                  </a:lnTo>
                  <a:lnTo>
                    <a:pt x="2235" y="709"/>
                  </a:lnTo>
                  <a:lnTo>
                    <a:pt x="2235" y="714"/>
                  </a:lnTo>
                  <a:lnTo>
                    <a:pt x="2229" y="726"/>
                  </a:lnTo>
                  <a:lnTo>
                    <a:pt x="2226" y="730"/>
                  </a:lnTo>
                  <a:lnTo>
                    <a:pt x="2208" y="741"/>
                  </a:lnTo>
                  <a:lnTo>
                    <a:pt x="2200" y="743"/>
                  </a:lnTo>
                  <a:lnTo>
                    <a:pt x="2192" y="742"/>
                  </a:lnTo>
                  <a:lnTo>
                    <a:pt x="2160" y="718"/>
                  </a:lnTo>
                  <a:lnTo>
                    <a:pt x="2148" y="714"/>
                  </a:lnTo>
                  <a:lnTo>
                    <a:pt x="2138" y="708"/>
                  </a:lnTo>
                  <a:lnTo>
                    <a:pt x="2130" y="709"/>
                  </a:lnTo>
                  <a:lnTo>
                    <a:pt x="2121" y="716"/>
                  </a:lnTo>
                  <a:lnTo>
                    <a:pt x="2125" y="720"/>
                  </a:lnTo>
                  <a:lnTo>
                    <a:pt x="2141" y="726"/>
                  </a:lnTo>
                  <a:lnTo>
                    <a:pt x="2154" y="728"/>
                  </a:lnTo>
                  <a:lnTo>
                    <a:pt x="2159" y="731"/>
                  </a:lnTo>
                  <a:lnTo>
                    <a:pt x="2161" y="735"/>
                  </a:lnTo>
                  <a:lnTo>
                    <a:pt x="2167" y="751"/>
                  </a:lnTo>
                  <a:lnTo>
                    <a:pt x="2168" y="759"/>
                  </a:lnTo>
                  <a:lnTo>
                    <a:pt x="2167" y="767"/>
                  </a:lnTo>
                  <a:lnTo>
                    <a:pt x="2165" y="772"/>
                  </a:lnTo>
                  <a:lnTo>
                    <a:pt x="2163" y="776"/>
                  </a:lnTo>
                  <a:lnTo>
                    <a:pt x="2159" y="777"/>
                  </a:lnTo>
                  <a:lnTo>
                    <a:pt x="2146" y="776"/>
                  </a:lnTo>
                  <a:lnTo>
                    <a:pt x="2142" y="778"/>
                  </a:lnTo>
                  <a:lnTo>
                    <a:pt x="2136" y="782"/>
                  </a:lnTo>
                  <a:lnTo>
                    <a:pt x="2129" y="784"/>
                  </a:lnTo>
                  <a:lnTo>
                    <a:pt x="2117" y="783"/>
                  </a:lnTo>
                  <a:lnTo>
                    <a:pt x="2102" y="790"/>
                  </a:lnTo>
                  <a:lnTo>
                    <a:pt x="2094" y="791"/>
                  </a:lnTo>
                  <a:lnTo>
                    <a:pt x="2085" y="788"/>
                  </a:lnTo>
                  <a:lnTo>
                    <a:pt x="2076" y="781"/>
                  </a:lnTo>
                  <a:lnTo>
                    <a:pt x="2066" y="777"/>
                  </a:lnTo>
                  <a:lnTo>
                    <a:pt x="2050" y="774"/>
                  </a:lnTo>
                  <a:lnTo>
                    <a:pt x="2051" y="778"/>
                  </a:lnTo>
                  <a:lnTo>
                    <a:pt x="2057" y="780"/>
                  </a:lnTo>
                  <a:lnTo>
                    <a:pt x="2069" y="791"/>
                  </a:lnTo>
                  <a:lnTo>
                    <a:pt x="2075" y="807"/>
                  </a:lnTo>
                  <a:lnTo>
                    <a:pt x="2080" y="809"/>
                  </a:lnTo>
                  <a:lnTo>
                    <a:pt x="2091" y="821"/>
                  </a:lnTo>
                  <a:lnTo>
                    <a:pt x="2099" y="823"/>
                  </a:lnTo>
                  <a:lnTo>
                    <a:pt x="2107" y="828"/>
                  </a:lnTo>
                  <a:lnTo>
                    <a:pt x="2119" y="822"/>
                  </a:lnTo>
                  <a:lnTo>
                    <a:pt x="2127" y="823"/>
                  </a:lnTo>
                  <a:lnTo>
                    <a:pt x="2125" y="853"/>
                  </a:lnTo>
                  <a:lnTo>
                    <a:pt x="2122" y="856"/>
                  </a:lnTo>
                  <a:lnTo>
                    <a:pt x="2103" y="856"/>
                  </a:lnTo>
                  <a:lnTo>
                    <a:pt x="2094" y="852"/>
                  </a:lnTo>
                  <a:lnTo>
                    <a:pt x="2090" y="847"/>
                  </a:lnTo>
                  <a:lnTo>
                    <a:pt x="2081" y="842"/>
                  </a:lnTo>
                  <a:lnTo>
                    <a:pt x="2073" y="845"/>
                  </a:lnTo>
                  <a:lnTo>
                    <a:pt x="2066" y="845"/>
                  </a:lnTo>
                  <a:lnTo>
                    <a:pt x="2062" y="848"/>
                  </a:lnTo>
                  <a:lnTo>
                    <a:pt x="2053" y="847"/>
                  </a:lnTo>
                  <a:lnTo>
                    <a:pt x="2034" y="852"/>
                  </a:lnTo>
                  <a:lnTo>
                    <a:pt x="2023" y="852"/>
                  </a:lnTo>
                  <a:lnTo>
                    <a:pt x="2015" y="849"/>
                  </a:lnTo>
                  <a:lnTo>
                    <a:pt x="2006" y="848"/>
                  </a:lnTo>
                  <a:lnTo>
                    <a:pt x="1996" y="849"/>
                  </a:lnTo>
                  <a:lnTo>
                    <a:pt x="1996" y="852"/>
                  </a:lnTo>
                  <a:lnTo>
                    <a:pt x="2001" y="854"/>
                  </a:lnTo>
                  <a:lnTo>
                    <a:pt x="2008" y="859"/>
                  </a:lnTo>
                  <a:lnTo>
                    <a:pt x="2013" y="868"/>
                  </a:lnTo>
                  <a:lnTo>
                    <a:pt x="2018" y="871"/>
                  </a:lnTo>
                  <a:lnTo>
                    <a:pt x="2024" y="870"/>
                  </a:lnTo>
                  <a:lnTo>
                    <a:pt x="2030" y="865"/>
                  </a:lnTo>
                  <a:lnTo>
                    <a:pt x="2052" y="859"/>
                  </a:lnTo>
                  <a:lnTo>
                    <a:pt x="2062" y="858"/>
                  </a:lnTo>
                  <a:lnTo>
                    <a:pt x="2070" y="860"/>
                  </a:lnTo>
                  <a:lnTo>
                    <a:pt x="2076" y="864"/>
                  </a:lnTo>
                  <a:lnTo>
                    <a:pt x="2080" y="869"/>
                  </a:lnTo>
                  <a:lnTo>
                    <a:pt x="2085" y="880"/>
                  </a:lnTo>
                  <a:lnTo>
                    <a:pt x="2098" y="882"/>
                  </a:lnTo>
                  <a:lnTo>
                    <a:pt x="2107" y="886"/>
                  </a:lnTo>
                  <a:lnTo>
                    <a:pt x="2122" y="902"/>
                  </a:lnTo>
                  <a:lnTo>
                    <a:pt x="2127" y="903"/>
                  </a:lnTo>
                  <a:lnTo>
                    <a:pt x="2129" y="908"/>
                  </a:lnTo>
                  <a:lnTo>
                    <a:pt x="2125" y="918"/>
                  </a:lnTo>
                  <a:lnTo>
                    <a:pt x="2125" y="925"/>
                  </a:lnTo>
                  <a:lnTo>
                    <a:pt x="2114" y="937"/>
                  </a:lnTo>
                  <a:lnTo>
                    <a:pt x="2098" y="940"/>
                  </a:lnTo>
                  <a:lnTo>
                    <a:pt x="2079" y="939"/>
                  </a:lnTo>
                  <a:lnTo>
                    <a:pt x="2066" y="940"/>
                  </a:lnTo>
                  <a:lnTo>
                    <a:pt x="2065" y="942"/>
                  </a:lnTo>
                  <a:lnTo>
                    <a:pt x="2074" y="945"/>
                  </a:lnTo>
                  <a:lnTo>
                    <a:pt x="2094" y="960"/>
                  </a:lnTo>
                  <a:lnTo>
                    <a:pt x="2103" y="967"/>
                  </a:lnTo>
                  <a:lnTo>
                    <a:pt x="2104" y="971"/>
                  </a:lnTo>
                  <a:lnTo>
                    <a:pt x="2093" y="988"/>
                  </a:lnTo>
                  <a:lnTo>
                    <a:pt x="2083" y="1021"/>
                  </a:lnTo>
                  <a:lnTo>
                    <a:pt x="2079" y="1023"/>
                  </a:lnTo>
                  <a:lnTo>
                    <a:pt x="2076" y="1024"/>
                  </a:lnTo>
                  <a:lnTo>
                    <a:pt x="2067" y="1024"/>
                  </a:lnTo>
                  <a:lnTo>
                    <a:pt x="2056" y="1032"/>
                  </a:lnTo>
                  <a:lnTo>
                    <a:pt x="2047" y="1034"/>
                  </a:lnTo>
                  <a:lnTo>
                    <a:pt x="2032" y="1030"/>
                  </a:lnTo>
                  <a:lnTo>
                    <a:pt x="2014" y="1030"/>
                  </a:lnTo>
                  <a:lnTo>
                    <a:pt x="2012" y="1036"/>
                  </a:lnTo>
                  <a:lnTo>
                    <a:pt x="2012" y="1046"/>
                  </a:lnTo>
                  <a:lnTo>
                    <a:pt x="2012" y="1061"/>
                  </a:lnTo>
                  <a:lnTo>
                    <a:pt x="2013" y="1081"/>
                  </a:lnTo>
                  <a:lnTo>
                    <a:pt x="2012" y="1095"/>
                  </a:lnTo>
                  <a:lnTo>
                    <a:pt x="2009" y="1104"/>
                  </a:lnTo>
                  <a:lnTo>
                    <a:pt x="2005" y="1111"/>
                  </a:lnTo>
                  <a:lnTo>
                    <a:pt x="1999" y="1117"/>
                  </a:lnTo>
                  <a:lnTo>
                    <a:pt x="1992" y="1121"/>
                  </a:lnTo>
                  <a:lnTo>
                    <a:pt x="1987" y="1122"/>
                  </a:lnTo>
                  <a:lnTo>
                    <a:pt x="1978" y="1122"/>
                  </a:lnTo>
                  <a:lnTo>
                    <a:pt x="1953" y="1127"/>
                  </a:lnTo>
                  <a:lnTo>
                    <a:pt x="1942" y="1127"/>
                  </a:lnTo>
                  <a:lnTo>
                    <a:pt x="1932" y="1125"/>
                  </a:lnTo>
                  <a:lnTo>
                    <a:pt x="1923" y="1118"/>
                  </a:lnTo>
                  <a:lnTo>
                    <a:pt x="1907" y="1100"/>
                  </a:lnTo>
                  <a:lnTo>
                    <a:pt x="1902" y="1096"/>
                  </a:lnTo>
                  <a:lnTo>
                    <a:pt x="1898" y="1094"/>
                  </a:lnTo>
                  <a:lnTo>
                    <a:pt x="1898" y="1098"/>
                  </a:lnTo>
                  <a:lnTo>
                    <a:pt x="1902" y="1108"/>
                  </a:lnTo>
                  <a:lnTo>
                    <a:pt x="1906" y="1115"/>
                  </a:lnTo>
                  <a:lnTo>
                    <a:pt x="1910" y="1117"/>
                  </a:lnTo>
                  <a:lnTo>
                    <a:pt x="1909" y="1120"/>
                  </a:lnTo>
                  <a:lnTo>
                    <a:pt x="1902" y="1125"/>
                  </a:lnTo>
                  <a:lnTo>
                    <a:pt x="1894" y="1128"/>
                  </a:lnTo>
                  <a:lnTo>
                    <a:pt x="1885" y="1128"/>
                  </a:lnTo>
                  <a:lnTo>
                    <a:pt x="1885" y="1129"/>
                  </a:lnTo>
                  <a:lnTo>
                    <a:pt x="1888" y="1134"/>
                  </a:lnTo>
                  <a:lnTo>
                    <a:pt x="1891" y="1139"/>
                  </a:lnTo>
                  <a:lnTo>
                    <a:pt x="1895" y="1141"/>
                  </a:lnTo>
                  <a:lnTo>
                    <a:pt x="1901" y="1139"/>
                  </a:lnTo>
                  <a:lnTo>
                    <a:pt x="1910" y="1133"/>
                  </a:lnTo>
                  <a:lnTo>
                    <a:pt x="1915" y="1131"/>
                  </a:lnTo>
                  <a:lnTo>
                    <a:pt x="1925" y="1133"/>
                  </a:lnTo>
                  <a:lnTo>
                    <a:pt x="1929" y="1135"/>
                  </a:lnTo>
                  <a:lnTo>
                    <a:pt x="1942" y="1149"/>
                  </a:lnTo>
                  <a:lnTo>
                    <a:pt x="1943" y="1149"/>
                  </a:lnTo>
                  <a:lnTo>
                    <a:pt x="1953" y="1142"/>
                  </a:lnTo>
                  <a:lnTo>
                    <a:pt x="1967" y="1142"/>
                  </a:lnTo>
                  <a:lnTo>
                    <a:pt x="1972" y="1147"/>
                  </a:lnTo>
                  <a:lnTo>
                    <a:pt x="1973" y="1158"/>
                  </a:lnTo>
                  <a:lnTo>
                    <a:pt x="1974" y="1166"/>
                  </a:lnTo>
                  <a:lnTo>
                    <a:pt x="1972" y="1173"/>
                  </a:lnTo>
                  <a:lnTo>
                    <a:pt x="1975" y="1179"/>
                  </a:lnTo>
                  <a:lnTo>
                    <a:pt x="1983" y="1185"/>
                  </a:lnTo>
                  <a:lnTo>
                    <a:pt x="1989" y="1186"/>
                  </a:lnTo>
                  <a:lnTo>
                    <a:pt x="1994" y="1183"/>
                  </a:lnTo>
                  <a:lnTo>
                    <a:pt x="2000" y="1175"/>
                  </a:lnTo>
                  <a:lnTo>
                    <a:pt x="2003" y="1173"/>
                  </a:lnTo>
                  <a:lnTo>
                    <a:pt x="2005" y="1173"/>
                  </a:lnTo>
                  <a:lnTo>
                    <a:pt x="2009" y="1179"/>
                  </a:lnTo>
                  <a:lnTo>
                    <a:pt x="2014" y="1191"/>
                  </a:lnTo>
                  <a:lnTo>
                    <a:pt x="2015" y="1205"/>
                  </a:lnTo>
                  <a:lnTo>
                    <a:pt x="2011" y="1220"/>
                  </a:lnTo>
                  <a:lnTo>
                    <a:pt x="2005" y="1230"/>
                  </a:lnTo>
                  <a:lnTo>
                    <a:pt x="1984" y="1246"/>
                  </a:lnTo>
                  <a:lnTo>
                    <a:pt x="1978" y="1253"/>
                  </a:lnTo>
                  <a:lnTo>
                    <a:pt x="1973" y="1260"/>
                  </a:lnTo>
                  <a:lnTo>
                    <a:pt x="1966" y="1266"/>
                  </a:lnTo>
                  <a:lnTo>
                    <a:pt x="1952" y="1274"/>
                  </a:lnTo>
                  <a:lnTo>
                    <a:pt x="1945" y="1275"/>
                  </a:lnTo>
                  <a:lnTo>
                    <a:pt x="1928" y="1284"/>
                  </a:lnTo>
                  <a:lnTo>
                    <a:pt x="1925" y="1284"/>
                  </a:lnTo>
                  <a:lnTo>
                    <a:pt x="1920" y="1282"/>
                  </a:lnTo>
                  <a:lnTo>
                    <a:pt x="1918" y="1279"/>
                  </a:lnTo>
                  <a:lnTo>
                    <a:pt x="1920" y="1271"/>
                  </a:lnTo>
                  <a:lnTo>
                    <a:pt x="1921" y="1264"/>
                  </a:lnTo>
                  <a:lnTo>
                    <a:pt x="1924" y="1258"/>
                  </a:lnTo>
                  <a:lnTo>
                    <a:pt x="1924" y="1253"/>
                  </a:lnTo>
                  <a:lnTo>
                    <a:pt x="1920" y="1244"/>
                  </a:lnTo>
                  <a:lnTo>
                    <a:pt x="1916" y="1240"/>
                  </a:lnTo>
                  <a:lnTo>
                    <a:pt x="1913" y="1238"/>
                  </a:lnTo>
                  <a:lnTo>
                    <a:pt x="1907" y="1239"/>
                  </a:lnTo>
                  <a:lnTo>
                    <a:pt x="1903" y="1242"/>
                  </a:lnTo>
                  <a:lnTo>
                    <a:pt x="1899" y="1242"/>
                  </a:lnTo>
                  <a:lnTo>
                    <a:pt x="1896" y="1241"/>
                  </a:lnTo>
                  <a:lnTo>
                    <a:pt x="1892" y="1237"/>
                  </a:lnTo>
                  <a:lnTo>
                    <a:pt x="1885" y="1222"/>
                  </a:lnTo>
                  <a:lnTo>
                    <a:pt x="1883" y="1220"/>
                  </a:lnTo>
                  <a:lnTo>
                    <a:pt x="1880" y="1221"/>
                  </a:lnTo>
                  <a:lnTo>
                    <a:pt x="1877" y="1218"/>
                  </a:lnTo>
                  <a:lnTo>
                    <a:pt x="1874" y="1214"/>
                  </a:lnTo>
                  <a:lnTo>
                    <a:pt x="1869" y="1209"/>
                  </a:lnTo>
                  <a:lnTo>
                    <a:pt x="1871" y="1213"/>
                  </a:lnTo>
                  <a:lnTo>
                    <a:pt x="1875" y="1221"/>
                  </a:lnTo>
                  <a:lnTo>
                    <a:pt x="1878" y="1230"/>
                  </a:lnTo>
                  <a:lnTo>
                    <a:pt x="1880" y="1238"/>
                  </a:lnTo>
                  <a:lnTo>
                    <a:pt x="1879" y="1244"/>
                  </a:lnTo>
                  <a:lnTo>
                    <a:pt x="1842" y="1248"/>
                  </a:lnTo>
                  <a:lnTo>
                    <a:pt x="1826" y="1246"/>
                  </a:lnTo>
                  <a:lnTo>
                    <a:pt x="1823" y="1241"/>
                  </a:lnTo>
                  <a:lnTo>
                    <a:pt x="1816" y="1216"/>
                  </a:lnTo>
                  <a:lnTo>
                    <a:pt x="1814" y="1259"/>
                  </a:lnTo>
                  <a:lnTo>
                    <a:pt x="1786" y="1266"/>
                  </a:lnTo>
                  <a:lnTo>
                    <a:pt x="1780" y="1265"/>
                  </a:lnTo>
                  <a:lnTo>
                    <a:pt x="1769" y="1260"/>
                  </a:lnTo>
                  <a:lnTo>
                    <a:pt x="1755" y="1249"/>
                  </a:lnTo>
                  <a:lnTo>
                    <a:pt x="1749" y="1241"/>
                  </a:lnTo>
                  <a:lnTo>
                    <a:pt x="1747" y="1233"/>
                  </a:lnTo>
                  <a:lnTo>
                    <a:pt x="1745" y="1229"/>
                  </a:lnTo>
                  <a:lnTo>
                    <a:pt x="1744" y="1228"/>
                  </a:lnTo>
                  <a:lnTo>
                    <a:pt x="1740" y="1238"/>
                  </a:lnTo>
                  <a:lnTo>
                    <a:pt x="1737" y="1257"/>
                  </a:lnTo>
                  <a:lnTo>
                    <a:pt x="1727" y="1252"/>
                  </a:lnTo>
                  <a:lnTo>
                    <a:pt x="1715" y="1247"/>
                  </a:lnTo>
                  <a:lnTo>
                    <a:pt x="1711" y="1228"/>
                  </a:lnTo>
                  <a:lnTo>
                    <a:pt x="1711" y="1255"/>
                  </a:lnTo>
                  <a:lnTo>
                    <a:pt x="1691" y="1252"/>
                  </a:lnTo>
                  <a:lnTo>
                    <a:pt x="1682" y="1253"/>
                  </a:lnTo>
                  <a:lnTo>
                    <a:pt x="1679" y="1229"/>
                  </a:lnTo>
                  <a:lnTo>
                    <a:pt x="1679" y="1202"/>
                  </a:lnTo>
                  <a:lnTo>
                    <a:pt x="1675" y="1219"/>
                  </a:lnTo>
                  <a:lnTo>
                    <a:pt x="1677" y="1233"/>
                  </a:lnTo>
                  <a:lnTo>
                    <a:pt x="1678" y="1250"/>
                  </a:lnTo>
                  <a:lnTo>
                    <a:pt x="1669" y="1246"/>
                  </a:lnTo>
                  <a:lnTo>
                    <a:pt x="1651" y="1243"/>
                  </a:lnTo>
                  <a:lnTo>
                    <a:pt x="1644" y="1241"/>
                  </a:lnTo>
                  <a:lnTo>
                    <a:pt x="1645" y="1218"/>
                  </a:lnTo>
                  <a:lnTo>
                    <a:pt x="1647" y="1194"/>
                  </a:lnTo>
                  <a:lnTo>
                    <a:pt x="1670" y="1171"/>
                  </a:lnTo>
                  <a:lnTo>
                    <a:pt x="1677" y="1160"/>
                  </a:lnTo>
                  <a:lnTo>
                    <a:pt x="1682" y="1155"/>
                  </a:lnTo>
                  <a:lnTo>
                    <a:pt x="1690" y="1152"/>
                  </a:lnTo>
                  <a:lnTo>
                    <a:pt x="1700" y="1150"/>
                  </a:lnTo>
                  <a:lnTo>
                    <a:pt x="1707" y="1152"/>
                  </a:lnTo>
                  <a:lnTo>
                    <a:pt x="1715" y="1151"/>
                  </a:lnTo>
                  <a:lnTo>
                    <a:pt x="1725" y="1147"/>
                  </a:lnTo>
                  <a:lnTo>
                    <a:pt x="1731" y="1145"/>
                  </a:lnTo>
                  <a:lnTo>
                    <a:pt x="1732" y="1144"/>
                  </a:lnTo>
                  <a:lnTo>
                    <a:pt x="1731" y="1141"/>
                  </a:lnTo>
                  <a:lnTo>
                    <a:pt x="1723" y="1126"/>
                  </a:lnTo>
                  <a:lnTo>
                    <a:pt x="1721" y="1122"/>
                  </a:lnTo>
                  <a:lnTo>
                    <a:pt x="1718" y="1121"/>
                  </a:lnTo>
                  <a:lnTo>
                    <a:pt x="1713" y="1120"/>
                  </a:lnTo>
                  <a:lnTo>
                    <a:pt x="1708" y="1113"/>
                  </a:lnTo>
                  <a:lnTo>
                    <a:pt x="1705" y="1107"/>
                  </a:lnTo>
                  <a:lnTo>
                    <a:pt x="1702" y="1099"/>
                  </a:lnTo>
                  <a:lnTo>
                    <a:pt x="1696" y="1083"/>
                  </a:lnTo>
                  <a:lnTo>
                    <a:pt x="1691" y="1065"/>
                  </a:lnTo>
                  <a:lnTo>
                    <a:pt x="1694" y="1055"/>
                  </a:lnTo>
                  <a:lnTo>
                    <a:pt x="1702" y="1048"/>
                  </a:lnTo>
                  <a:lnTo>
                    <a:pt x="1711" y="1042"/>
                  </a:lnTo>
                  <a:lnTo>
                    <a:pt x="1719" y="1039"/>
                  </a:lnTo>
                  <a:lnTo>
                    <a:pt x="1726" y="1039"/>
                  </a:lnTo>
                  <a:lnTo>
                    <a:pt x="1734" y="1043"/>
                  </a:lnTo>
                  <a:lnTo>
                    <a:pt x="1747" y="1051"/>
                  </a:lnTo>
                  <a:lnTo>
                    <a:pt x="1753" y="1061"/>
                  </a:lnTo>
                  <a:lnTo>
                    <a:pt x="1762" y="1081"/>
                  </a:lnTo>
                  <a:lnTo>
                    <a:pt x="1767" y="1096"/>
                  </a:lnTo>
                  <a:lnTo>
                    <a:pt x="1772" y="1103"/>
                  </a:lnTo>
                  <a:lnTo>
                    <a:pt x="1793" y="1116"/>
                  </a:lnTo>
                  <a:lnTo>
                    <a:pt x="1799" y="1118"/>
                  </a:lnTo>
                  <a:lnTo>
                    <a:pt x="1807" y="1117"/>
                  </a:lnTo>
                  <a:lnTo>
                    <a:pt x="1823" y="1114"/>
                  </a:lnTo>
                  <a:lnTo>
                    <a:pt x="1832" y="1111"/>
                  </a:lnTo>
                  <a:lnTo>
                    <a:pt x="1835" y="1106"/>
                  </a:lnTo>
                  <a:lnTo>
                    <a:pt x="1837" y="1100"/>
                  </a:lnTo>
                  <a:lnTo>
                    <a:pt x="1839" y="1096"/>
                  </a:lnTo>
                  <a:lnTo>
                    <a:pt x="1847" y="1085"/>
                  </a:lnTo>
                  <a:lnTo>
                    <a:pt x="1858" y="1063"/>
                  </a:lnTo>
                  <a:lnTo>
                    <a:pt x="1864" y="1045"/>
                  </a:lnTo>
                  <a:lnTo>
                    <a:pt x="1865" y="1040"/>
                  </a:lnTo>
                  <a:lnTo>
                    <a:pt x="1866" y="1032"/>
                  </a:lnTo>
                  <a:lnTo>
                    <a:pt x="1868" y="1024"/>
                  </a:lnTo>
                  <a:lnTo>
                    <a:pt x="1864" y="1028"/>
                  </a:lnTo>
                  <a:lnTo>
                    <a:pt x="1845" y="1072"/>
                  </a:lnTo>
                  <a:lnTo>
                    <a:pt x="1841" y="1079"/>
                  </a:lnTo>
                  <a:lnTo>
                    <a:pt x="1830" y="1093"/>
                  </a:lnTo>
                  <a:lnTo>
                    <a:pt x="1825" y="1095"/>
                  </a:lnTo>
                  <a:lnTo>
                    <a:pt x="1817" y="1094"/>
                  </a:lnTo>
                  <a:lnTo>
                    <a:pt x="1807" y="1089"/>
                  </a:lnTo>
                  <a:lnTo>
                    <a:pt x="1795" y="1098"/>
                  </a:lnTo>
                  <a:lnTo>
                    <a:pt x="1788" y="1095"/>
                  </a:lnTo>
                  <a:lnTo>
                    <a:pt x="1781" y="1089"/>
                  </a:lnTo>
                  <a:lnTo>
                    <a:pt x="1781" y="1058"/>
                  </a:lnTo>
                  <a:lnTo>
                    <a:pt x="1773" y="1034"/>
                  </a:lnTo>
                  <a:lnTo>
                    <a:pt x="1782" y="1021"/>
                  </a:lnTo>
                  <a:lnTo>
                    <a:pt x="1789" y="1013"/>
                  </a:lnTo>
                  <a:lnTo>
                    <a:pt x="1803" y="992"/>
                  </a:lnTo>
                  <a:lnTo>
                    <a:pt x="1806" y="992"/>
                  </a:lnTo>
                  <a:lnTo>
                    <a:pt x="1816" y="995"/>
                  </a:lnTo>
                  <a:lnTo>
                    <a:pt x="1810" y="990"/>
                  </a:lnTo>
                  <a:lnTo>
                    <a:pt x="1805" y="983"/>
                  </a:lnTo>
                  <a:lnTo>
                    <a:pt x="1794" y="985"/>
                  </a:lnTo>
                  <a:lnTo>
                    <a:pt x="1797" y="939"/>
                  </a:lnTo>
                  <a:lnTo>
                    <a:pt x="1790" y="974"/>
                  </a:lnTo>
                  <a:lnTo>
                    <a:pt x="1782" y="991"/>
                  </a:lnTo>
                  <a:lnTo>
                    <a:pt x="1777" y="1001"/>
                  </a:lnTo>
                  <a:lnTo>
                    <a:pt x="1772" y="1005"/>
                  </a:lnTo>
                  <a:lnTo>
                    <a:pt x="1751" y="1010"/>
                  </a:lnTo>
                  <a:lnTo>
                    <a:pt x="1757" y="993"/>
                  </a:lnTo>
                  <a:lnTo>
                    <a:pt x="1761" y="969"/>
                  </a:lnTo>
                  <a:lnTo>
                    <a:pt x="1756" y="978"/>
                  </a:lnTo>
                  <a:lnTo>
                    <a:pt x="1745" y="992"/>
                  </a:lnTo>
                  <a:lnTo>
                    <a:pt x="1737" y="999"/>
                  </a:lnTo>
                  <a:lnTo>
                    <a:pt x="1729" y="1003"/>
                  </a:lnTo>
                  <a:lnTo>
                    <a:pt x="1716" y="1002"/>
                  </a:lnTo>
                  <a:lnTo>
                    <a:pt x="1709" y="995"/>
                  </a:lnTo>
                  <a:lnTo>
                    <a:pt x="1711" y="978"/>
                  </a:lnTo>
                  <a:lnTo>
                    <a:pt x="1711" y="957"/>
                  </a:lnTo>
                  <a:lnTo>
                    <a:pt x="1715" y="947"/>
                  </a:lnTo>
                  <a:lnTo>
                    <a:pt x="1721" y="934"/>
                  </a:lnTo>
                  <a:lnTo>
                    <a:pt x="1728" y="917"/>
                  </a:lnTo>
                  <a:lnTo>
                    <a:pt x="1733" y="899"/>
                  </a:lnTo>
                  <a:lnTo>
                    <a:pt x="1751" y="891"/>
                  </a:lnTo>
                  <a:lnTo>
                    <a:pt x="1769" y="888"/>
                  </a:lnTo>
                  <a:lnTo>
                    <a:pt x="1783" y="878"/>
                  </a:lnTo>
                  <a:lnTo>
                    <a:pt x="1790" y="876"/>
                  </a:lnTo>
                  <a:lnTo>
                    <a:pt x="1797" y="881"/>
                  </a:lnTo>
                  <a:lnTo>
                    <a:pt x="1825" y="888"/>
                  </a:lnTo>
                  <a:lnTo>
                    <a:pt x="1837" y="894"/>
                  </a:lnTo>
                  <a:lnTo>
                    <a:pt x="1842" y="898"/>
                  </a:lnTo>
                  <a:lnTo>
                    <a:pt x="1846" y="900"/>
                  </a:lnTo>
                  <a:lnTo>
                    <a:pt x="1850" y="894"/>
                  </a:lnTo>
                  <a:lnTo>
                    <a:pt x="1855" y="888"/>
                  </a:lnTo>
                  <a:lnTo>
                    <a:pt x="1873" y="888"/>
                  </a:lnTo>
                  <a:lnTo>
                    <a:pt x="1877" y="887"/>
                  </a:lnTo>
                  <a:lnTo>
                    <a:pt x="1882" y="884"/>
                  </a:lnTo>
                  <a:lnTo>
                    <a:pt x="1887" y="879"/>
                  </a:lnTo>
                  <a:lnTo>
                    <a:pt x="1893" y="870"/>
                  </a:lnTo>
                  <a:lnTo>
                    <a:pt x="1895" y="866"/>
                  </a:lnTo>
                  <a:lnTo>
                    <a:pt x="1890" y="866"/>
                  </a:lnTo>
                  <a:lnTo>
                    <a:pt x="1885" y="868"/>
                  </a:lnTo>
                  <a:lnTo>
                    <a:pt x="1879" y="875"/>
                  </a:lnTo>
                  <a:lnTo>
                    <a:pt x="1873" y="878"/>
                  </a:lnTo>
                  <a:lnTo>
                    <a:pt x="1866" y="877"/>
                  </a:lnTo>
                  <a:lnTo>
                    <a:pt x="1853" y="872"/>
                  </a:lnTo>
                  <a:lnTo>
                    <a:pt x="1830" y="871"/>
                  </a:lnTo>
                  <a:lnTo>
                    <a:pt x="1818" y="868"/>
                  </a:lnTo>
                  <a:lnTo>
                    <a:pt x="1812" y="866"/>
                  </a:lnTo>
                  <a:lnTo>
                    <a:pt x="1810" y="862"/>
                  </a:lnTo>
                  <a:lnTo>
                    <a:pt x="1806" y="857"/>
                  </a:lnTo>
                  <a:lnTo>
                    <a:pt x="1805" y="850"/>
                  </a:lnTo>
                  <a:lnTo>
                    <a:pt x="1806" y="845"/>
                  </a:lnTo>
                  <a:lnTo>
                    <a:pt x="1810" y="842"/>
                  </a:lnTo>
                  <a:lnTo>
                    <a:pt x="1814" y="841"/>
                  </a:lnTo>
                  <a:lnTo>
                    <a:pt x="1821" y="845"/>
                  </a:lnTo>
                  <a:lnTo>
                    <a:pt x="1828" y="852"/>
                  </a:lnTo>
                  <a:lnTo>
                    <a:pt x="1836" y="853"/>
                  </a:lnTo>
                  <a:lnTo>
                    <a:pt x="1833" y="847"/>
                  </a:lnTo>
                  <a:lnTo>
                    <a:pt x="1823" y="834"/>
                  </a:lnTo>
                  <a:lnTo>
                    <a:pt x="1816" y="824"/>
                  </a:lnTo>
                  <a:lnTo>
                    <a:pt x="1810" y="811"/>
                  </a:lnTo>
                  <a:lnTo>
                    <a:pt x="1806" y="797"/>
                  </a:lnTo>
                  <a:lnTo>
                    <a:pt x="1796" y="777"/>
                  </a:lnTo>
                  <a:lnTo>
                    <a:pt x="1788" y="756"/>
                  </a:lnTo>
                  <a:lnTo>
                    <a:pt x="1782" y="747"/>
                  </a:lnTo>
                  <a:lnTo>
                    <a:pt x="1776" y="742"/>
                  </a:lnTo>
                  <a:lnTo>
                    <a:pt x="1758" y="737"/>
                  </a:lnTo>
                  <a:lnTo>
                    <a:pt x="1754" y="733"/>
                  </a:lnTo>
                  <a:lnTo>
                    <a:pt x="1745" y="715"/>
                  </a:lnTo>
                  <a:lnTo>
                    <a:pt x="1743" y="683"/>
                  </a:lnTo>
                  <a:lnTo>
                    <a:pt x="1739" y="663"/>
                  </a:lnTo>
                  <a:lnTo>
                    <a:pt x="1743" y="639"/>
                  </a:lnTo>
                  <a:lnTo>
                    <a:pt x="1749" y="627"/>
                  </a:lnTo>
                  <a:lnTo>
                    <a:pt x="1786" y="635"/>
                  </a:lnTo>
                  <a:lnTo>
                    <a:pt x="1801" y="634"/>
                  </a:lnTo>
                  <a:lnTo>
                    <a:pt x="1821" y="637"/>
                  </a:lnTo>
                  <a:lnTo>
                    <a:pt x="1832" y="644"/>
                  </a:lnTo>
                  <a:lnTo>
                    <a:pt x="1844" y="659"/>
                  </a:lnTo>
                  <a:lnTo>
                    <a:pt x="1854" y="676"/>
                  </a:lnTo>
                  <a:lnTo>
                    <a:pt x="1865" y="687"/>
                  </a:lnTo>
                  <a:lnTo>
                    <a:pt x="1874" y="703"/>
                  </a:lnTo>
                  <a:lnTo>
                    <a:pt x="1885" y="726"/>
                  </a:lnTo>
                  <a:lnTo>
                    <a:pt x="1891" y="737"/>
                  </a:lnTo>
                  <a:lnTo>
                    <a:pt x="1896" y="743"/>
                  </a:lnTo>
                  <a:lnTo>
                    <a:pt x="1904" y="749"/>
                  </a:lnTo>
                  <a:lnTo>
                    <a:pt x="1917" y="756"/>
                  </a:lnTo>
                  <a:lnTo>
                    <a:pt x="1929" y="758"/>
                  </a:lnTo>
                  <a:lnTo>
                    <a:pt x="1936" y="758"/>
                  </a:lnTo>
                  <a:lnTo>
                    <a:pt x="1942" y="752"/>
                  </a:lnTo>
                  <a:lnTo>
                    <a:pt x="1947" y="746"/>
                  </a:lnTo>
                  <a:lnTo>
                    <a:pt x="1942" y="744"/>
                  </a:lnTo>
                  <a:lnTo>
                    <a:pt x="1927" y="745"/>
                  </a:lnTo>
                  <a:lnTo>
                    <a:pt x="1918" y="742"/>
                  </a:lnTo>
                  <a:lnTo>
                    <a:pt x="1913" y="734"/>
                  </a:lnTo>
                  <a:lnTo>
                    <a:pt x="1907" y="725"/>
                  </a:lnTo>
                  <a:lnTo>
                    <a:pt x="1898" y="706"/>
                  </a:lnTo>
                  <a:lnTo>
                    <a:pt x="1891" y="694"/>
                  </a:lnTo>
                  <a:lnTo>
                    <a:pt x="1876" y="674"/>
                  </a:lnTo>
                  <a:lnTo>
                    <a:pt x="1864" y="654"/>
                  </a:lnTo>
                  <a:lnTo>
                    <a:pt x="1856" y="634"/>
                  </a:lnTo>
                  <a:lnTo>
                    <a:pt x="1855" y="626"/>
                  </a:lnTo>
                  <a:lnTo>
                    <a:pt x="1862" y="620"/>
                  </a:lnTo>
                  <a:lnTo>
                    <a:pt x="1869" y="616"/>
                  </a:lnTo>
                  <a:lnTo>
                    <a:pt x="1919" y="602"/>
                  </a:lnTo>
                  <a:lnTo>
                    <a:pt x="1949" y="587"/>
                  </a:lnTo>
                  <a:lnTo>
                    <a:pt x="1961" y="567"/>
                  </a:lnTo>
                  <a:lnTo>
                    <a:pt x="1962" y="563"/>
                  </a:lnTo>
                  <a:lnTo>
                    <a:pt x="2002" y="536"/>
                  </a:lnTo>
                  <a:lnTo>
                    <a:pt x="2030" y="526"/>
                  </a:lnTo>
                  <a:lnTo>
                    <a:pt x="2041" y="524"/>
                  </a:lnTo>
                  <a:lnTo>
                    <a:pt x="2051" y="520"/>
                  </a:lnTo>
                  <a:lnTo>
                    <a:pt x="2051" y="517"/>
                  </a:lnTo>
                  <a:lnTo>
                    <a:pt x="2042" y="514"/>
                  </a:lnTo>
                  <a:lnTo>
                    <a:pt x="2034" y="512"/>
                  </a:lnTo>
                  <a:lnTo>
                    <a:pt x="2014" y="512"/>
                  </a:lnTo>
                  <a:lnTo>
                    <a:pt x="1996" y="508"/>
                  </a:lnTo>
                  <a:lnTo>
                    <a:pt x="1992" y="502"/>
                  </a:lnTo>
                  <a:lnTo>
                    <a:pt x="1992" y="492"/>
                  </a:lnTo>
                  <a:lnTo>
                    <a:pt x="1994" y="484"/>
                  </a:lnTo>
                  <a:lnTo>
                    <a:pt x="2000" y="469"/>
                  </a:lnTo>
                  <a:lnTo>
                    <a:pt x="2005" y="458"/>
                  </a:lnTo>
                  <a:lnTo>
                    <a:pt x="2029" y="426"/>
                  </a:lnTo>
                  <a:lnTo>
                    <a:pt x="2046" y="412"/>
                  </a:lnTo>
                  <a:lnTo>
                    <a:pt x="2050" y="403"/>
                  </a:lnTo>
                  <a:lnTo>
                    <a:pt x="2016" y="424"/>
                  </a:lnTo>
                  <a:lnTo>
                    <a:pt x="2003" y="438"/>
                  </a:lnTo>
                  <a:lnTo>
                    <a:pt x="1991" y="461"/>
                  </a:lnTo>
                  <a:lnTo>
                    <a:pt x="1984" y="468"/>
                  </a:lnTo>
                  <a:lnTo>
                    <a:pt x="1980" y="466"/>
                  </a:lnTo>
                  <a:lnTo>
                    <a:pt x="1976" y="468"/>
                  </a:lnTo>
                  <a:lnTo>
                    <a:pt x="1973" y="474"/>
                  </a:lnTo>
                  <a:lnTo>
                    <a:pt x="1970" y="485"/>
                  </a:lnTo>
                  <a:lnTo>
                    <a:pt x="1967" y="500"/>
                  </a:lnTo>
                  <a:lnTo>
                    <a:pt x="1965" y="511"/>
                  </a:lnTo>
                  <a:lnTo>
                    <a:pt x="1963" y="516"/>
                  </a:lnTo>
                  <a:lnTo>
                    <a:pt x="1958" y="525"/>
                  </a:lnTo>
                  <a:lnTo>
                    <a:pt x="1947" y="540"/>
                  </a:lnTo>
                  <a:lnTo>
                    <a:pt x="1918" y="561"/>
                  </a:lnTo>
                  <a:lnTo>
                    <a:pt x="1909" y="567"/>
                  </a:lnTo>
                  <a:lnTo>
                    <a:pt x="1901" y="568"/>
                  </a:lnTo>
                  <a:lnTo>
                    <a:pt x="1875" y="580"/>
                  </a:lnTo>
                  <a:lnTo>
                    <a:pt x="1867" y="580"/>
                  </a:lnTo>
                  <a:lnTo>
                    <a:pt x="1858" y="577"/>
                  </a:lnTo>
                  <a:lnTo>
                    <a:pt x="1862" y="566"/>
                  </a:lnTo>
                  <a:lnTo>
                    <a:pt x="1875" y="547"/>
                  </a:lnTo>
                  <a:lnTo>
                    <a:pt x="1879" y="538"/>
                  </a:lnTo>
                  <a:lnTo>
                    <a:pt x="1871" y="541"/>
                  </a:lnTo>
                  <a:lnTo>
                    <a:pt x="1862" y="546"/>
                  </a:lnTo>
                  <a:lnTo>
                    <a:pt x="1842" y="550"/>
                  </a:lnTo>
                  <a:lnTo>
                    <a:pt x="1834" y="558"/>
                  </a:lnTo>
                  <a:lnTo>
                    <a:pt x="1826" y="572"/>
                  </a:lnTo>
                  <a:lnTo>
                    <a:pt x="1820" y="581"/>
                  </a:lnTo>
                  <a:lnTo>
                    <a:pt x="1816" y="585"/>
                  </a:lnTo>
                  <a:lnTo>
                    <a:pt x="1810" y="587"/>
                  </a:lnTo>
                  <a:lnTo>
                    <a:pt x="1786" y="588"/>
                  </a:lnTo>
                  <a:lnTo>
                    <a:pt x="1781" y="587"/>
                  </a:lnTo>
                  <a:lnTo>
                    <a:pt x="1767" y="576"/>
                  </a:lnTo>
                  <a:lnTo>
                    <a:pt x="1756" y="580"/>
                  </a:lnTo>
                  <a:lnTo>
                    <a:pt x="1751" y="579"/>
                  </a:lnTo>
                  <a:lnTo>
                    <a:pt x="1742" y="572"/>
                  </a:lnTo>
                  <a:lnTo>
                    <a:pt x="1739" y="566"/>
                  </a:lnTo>
                  <a:lnTo>
                    <a:pt x="1739" y="560"/>
                  </a:lnTo>
                  <a:lnTo>
                    <a:pt x="1745" y="547"/>
                  </a:lnTo>
                  <a:lnTo>
                    <a:pt x="1751" y="535"/>
                  </a:lnTo>
                  <a:lnTo>
                    <a:pt x="1770" y="508"/>
                  </a:lnTo>
                  <a:lnTo>
                    <a:pt x="1783" y="495"/>
                  </a:lnTo>
                  <a:lnTo>
                    <a:pt x="1801" y="484"/>
                  </a:lnTo>
                  <a:lnTo>
                    <a:pt x="1843" y="472"/>
                  </a:lnTo>
                  <a:lnTo>
                    <a:pt x="1846" y="462"/>
                  </a:lnTo>
                  <a:lnTo>
                    <a:pt x="1802" y="472"/>
                  </a:lnTo>
                  <a:lnTo>
                    <a:pt x="1765" y="485"/>
                  </a:lnTo>
                  <a:lnTo>
                    <a:pt x="1760" y="490"/>
                  </a:lnTo>
                  <a:lnTo>
                    <a:pt x="1751" y="503"/>
                  </a:lnTo>
                  <a:lnTo>
                    <a:pt x="1724" y="547"/>
                  </a:lnTo>
                  <a:lnTo>
                    <a:pt x="1716" y="559"/>
                  </a:lnTo>
                  <a:lnTo>
                    <a:pt x="1704" y="561"/>
                  </a:lnTo>
                  <a:lnTo>
                    <a:pt x="1695" y="558"/>
                  </a:lnTo>
                  <a:lnTo>
                    <a:pt x="1687" y="552"/>
                  </a:lnTo>
                  <a:lnTo>
                    <a:pt x="1675" y="539"/>
                  </a:lnTo>
                  <a:lnTo>
                    <a:pt x="1665" y="531"/>
                  </a:lnTo>
                  <a:lnTo>
                    <a:pt x="1661" y="527"/>
                  </a:lnTo>
                  <a:lnTo>
                    <a:pt x="1658" y="522"/>
                  </a:lnTo>
                  <a:lnTo>
                    <a:pt x="1656" y="516"/>
                  </a:lnTo>
                  <a:lnTo>
                    <a:pt x="1654" y="510"/>
                  </a:lnTo>
                  <a:lnTo>
                    <a:pt x="1657" y="504"/>
                  </a:lnTo>
                  <a:lnTo>
                    <a:pt x="1682" y="492"/>
                  </a:lnTo>
                  <a:lnTo>
                    <a:pt x="1714" y="495"/>
                  </a:lnTo>
                  <a:lnTo>
                    <a:pt x="1729" y="492"/>
                  </a:lnTo>
                  <a:lnTo>
                    <a:pt x="1743" y="485"/>
                  </a:lnTo>
                  <a:lnTo>
                    <a:pt x="1765" y="467"/>
                  </a:lnTo>
                  <a:lnTo>
                    <a:pt x="1788" y="442"/>
                  </a:lnTo>
                  <a:lnTo>
                    <a:pt x="1793" y="433"/>
                  </a:lnTo>
                  <a:lnTo>
                    <a:pt x="1784" y="431"/>
                  </a:lnTo>
                  <a:lnTo>
                    <a:pt x="1778" y="433"/>
                  </a:lnTo>
                  <a:lnTo>
                    <a:pt x="1762" y="443"/>
                  </a:lnTo>
                  <a:lnTo>
                    <a:pt x="1738" y="467"/>
                  </a:lnTo>
                  <a:lnTo>
                    <a:pt x="1718" y="476"/>
                  </a:lnTo>
                  <a:lnTo>
                    <a:pt x="1666" y="481"/>
                  </a:lnTo>
                  <a:lnTo>
                    <a:pt x="1650" y="487"/>
                  </a:lnTo>
                  <a:lnTo>
                    <a:pt x="1643" y="485"/>
                  </a:lnTo>
                  <a:lnTo>
                    <a:pt x="1638" y="479"/>
                  </a:lnTo>
                  <a:lnTo>
                    <a:pt x="1632" y="467"/>
                  </a:lnTo>
                  <a:lnTo>
                    <a:pt x="1632" y="457"/>
                  </a:lnTo>
                  <a:lnTo>
                    <a:pt x="1645" y="446"/>
                  </a:lnTo>
                  <a:lnTo>
                    <a:pt x="1654" y="443"/>
                  </a:lnTo>
                  <a:lnTo>
                    <a:pt x="1656" y="440"/>
                  </a:lnTo>
                  <a:lnTo>
                    <a:pt x="1643" y="430"/>
                  </a:lnTo>
                  <a:lnTo>
                    <a:pt x="1641" y="424"/>
                  </a:lnTo>
                  <a:lnTo>
                    <a:pt x="1649" y="411"/>
                  </a:lnTo>
                  <a:lnTo>
                    <a:pt x="1666" y="393"/>
                  </a:lnTo>
                  <a:lnTo>
                    <a:pt x="1675" y="387"/>
                  </a:lnTo>
                  <a:lnTo>
                    <a:pt x="1691" y="383"/>
                  </a:lnTo>
                  <a:lnTo>
                    <a:pt x="1707" y="385"/>
                  </a:lnTo>
                  <a:lnTo>
                    <a:pt x="1707" y="382"/>
                  </a:lnTo>
                  <a:lnTo>
                    <a:pt x="1691" y="375"/>
                  </a:lnTo>
                  <a:lnTo>
                    <a:pt x="1679" y="373"/>
                  </a:lnTo>
                  <a:lnTo>
                    <a:pt x="1663" y="379"/>
                  </a:lnTo>
                  <a:lnTo>
                    <a:pt x="1621" y="409"/>
                  </a:lnTo>
                  <a:lnTo>
                    <a:pt x="1617" y="408"/>
                  </a:lnTo>
                  <a:lnTo>
                    <a:pt x="1611" y="403"/>
                  </a:lnTo>
                  <a:lnTo>
                    <a:pt x="1613" y="395"/>
                  </a:lnTo>
                  <a:lnTo>
                    <a:pt x="1636" y="363"/>
                  </a:lnTo>
                  <a:lnTo>
                    <a:pt x="1636" y="358"/>
                  </a:lnTo>
                  <a:lnTo>
                    <a:pt x="1620" y="358"/>
                  </a:lnTo>
                  <a:lnTo>
                    <a:pt x="1616" y="357"/>
                  </a:lnTo>
                  <a:lnTo>
                    <a:pt x="1611" y="353"/>
                  </a:lnTo>
                  <a:lnTo>
                    <a:pt x="1604" y="357"/>
                  </a:lnTo>
                  <a:lnTo>
                    <a:pt x="1595" y="368"/>
                  </a:lnTo>
                  <a:lnTo>
                    <a:pt x="1589" y="372"/>
                  </a:lnTo>
                  <a:lnTo>
                    <a:pt x="1586" y="371"/>
                  </a:lnTo>
                  <a:lnTo>
                    <a:pt x="1577" y="358"/>
                  </a:lnTo>
                  <a:lnTo>
                    <a:pt x="1578" y="347"/>
                  </a:lnTo>
                  <a:lnTo>
                    <a:pt x="1585" y="334"/>
                  </a:lnTo>
                  <a:lnTo>
                    <a:pt x="1592" y="324"/>
                  </a:lnTo>
                  <a:lnTo>
                    <a:pt x="1601" y="315"/>
                  </a:lnTo>
                  <a:lnTo>
                    <a:pt x="1615" y="304"/>
                  </a:lnTo>
                  <a:lnTo>
                    <a:pt x="1626" y="300"/>
                  </a:lnTo>
                  <a:lnTo>
                    <a:pt x="1643" y="300"/>
                  </a:lnTo>
                  <a:lnTo>
                    <a:pt x="1650" y="295"/>
                  </a:lnTo>
                  <a:lnTo>
                    <a:pt x="1658" y="286"/>
                  </a:lnTo>
                  <a:lnTo>
                    <a:pt x="1667" y="272"/>
                  </a:lnTo>
                  <a:lnTo>
                    <a:pt x="1677" y="262"/>
                  </a:lnTo>
                  <a:lnTo>
                    <a:pt x="1693" y="254"/>
                  </a:lnTo>
                  <a:lnTo>
                    <a:pt x="1706" y="256"/>
                  </a:lnTo>
                  <a:lnTo>
                    <a:pt x="1713" y="264"/>
                  </a:lnTo>
                  <a:lnTo>
                    <a:pt x="1720" y="276"/>
                  </a:lnTo>
                  <a:lnTo>
                    <a:pt x="1726" y="285"/>
                  </a:lnTo>
                  <a:lnTo>
                    <a:pt x="1727" y="278"/>
                  </a:lnTo>
                  <a:lnTo>
                    <a:pt x="1732" y="268"/>
                  </a:lnTo>
                  <a:lnTo>
                    <a:pt x="1738" y="264"/>
                  </a:lnTo>
                  <a:lnTo>
                    <a:pt x="1747" y="265"/>
                  </a:lnTo>
                  <a:lnTo>
                    <a:pt x="1754" y="270"/>
                  </a:lnTo>
                  <a:lnTo>
                    <a:pt x="1762" y="281"/>
                  </a:lnTo>
                  <a:lnTo>
                    <a:pt x="1770" y="287"/>
                  </a:lnTo>
                  <a:lnTo>
                    <a:pt x="1773" y="286"/>
                  </a:lnTo>
                  <a:lnTo>
                    <a:pt x="1778" y="280"/>
                  </a:lnTo>
                  <a:lnTo>
                    <a:pt x="1789" y="280"/>
                  </a:lnTo>
                  <a:lnTo>
                    <a:pt x="1789" y="277"/>
                  </a:lnTo>
                  <a:lnTo>
                    <a:pt x="1785" y="270"/>
                  </a:lnTo>
                  <a:lnTo>
                    <a:pt x="1781" y="266"/>
                  </a:lnTo>
                  <a:lnTo>
                    <a:pt x="1740" y="232"/>
                  </a:lnTo>
                  <a:lnTo>
                    <a:pt x="1739" y="225"/>
                  </a:lnTo>
                  <a:lnTo>
                    <a:pt x="1753" y="218"/>
                  </a:lnTo>
                  <a:lnTo>
                    <a:pt x="1761" y="210"/>
                  </a:lnTo>
                  <a:lnTo>
                    <a:pt x="1765" y="208"/>
                  </a:lnTo>
                  <a:lnTo>
                    <a:pt x="1775" y="190"/>
                  </a:lnTo>
                  <a:lnTo>
                    <a:pt x="1782" y="180"/>
                  </a:lnTo>
                  <a:lnTo>
                    <a:pt x="1794" y="169"/>
                  </a:lnTo>
                  <a:lnTo>
                    <a:pt x="1799" y="173"/>
                  </a:lnTo>
                  <a:lnTo>
                    <a:pt x="1805" y="182"/>
                  </a:lnTo>
                  <a:lnTo>
                    <a:pt x="1811" y="188"/>
                  </a:lnTo>
                  <a:lnTo>
                    <a:pt x="1828" y="193"/>
                  </a:lnTo>
                  <a:lnTo>
                    <a:pt x="1836" y="199"/>
                  </a:lnTo>
                  <a:lnTo>
                    <a:pt x="1849" y="232"/>
                  </a:lnTo>
                  <a:lnTo>
                    <a:pt x="1854" y="243"/>
                  </a:lnTo>
                  <a:lnTo>
                    <a:pt x="1862" y="254"/>
                  </a:lnTo>
                  <a:lnTo>
                    <a:pt x="1866" y="258"/>
                  </a:lnTo>
                  <a:lnTo>
                    <a:pt x="1875" y="261"/>
                  </a:lnTo>
                  <a:lnTo>
                    <a:pt x="1876" y="254"/>
                  </a:lnTo>
                  <a:lnTo>
                    <a:pt x="1866" y="239"/>
                  </a:lnTo>
                  <a:lnTo>
                    <a:pt x="1863" y="230"/>
                  </a:lnTo>
                  <a:lnTo>
                    <a:pt x="1864" y="223"/>
                  </a:lnTo>
                  <a:lnTo>
                    <a:pt x="1866" y="218"/>
                  </a:lnTo>
                  <a:lnTo>
                    <a:pt x="1869" y="218"/>
                  </a:lnTo>
                  <a:lnTo>
                    <a:pt x="1878" y="225"/>
                  </a:lnTo>
                  <a:lnTo>
                    <a:pt x="1900" y="248"/>
                  </a:lnTo>
                  <a:lnTo>
                    <a:pt x="1933" y="275"/>
                  </a:lnTo>
                  <a:lnTo>
                    <a:pt x="1946" y="281"/>
                  </a:lnTo>
                  <a:lnTo>
                    <a:pt x="1953" y="290"/>
                  </a:lnTo>
                  <a:lnTo>
                    <a:pt x="1961" y="302"/>
                  </a:lnTo>
                  <a:lnTo>
                    <a:pt x="1967" y="310"/>
                  </a:lnTo>
                  <a:lnTo>
                    <a:pt x="1969" y="309"/>
                  </a:lnTo>
                  <a:lnTo>
                    <a:pt x="1962" y="291"/>
                  </a:lnTo>
                  <a:lnTo>
                    <a:pt x="1947" y="269"/>
                  </a:lnTo>
                  <a:lnTo>
                    <a:pt x="1904" y="231"/>
                  </a:lnTo>
                  <a:lnTo>
                    <a:pt x="1886" y="211"/>
                  </a:lnTo>
                  <a:lnTo>
                    <a:pt x="1879" y="197"/>
                  </a:lnTo>
                  <a:lnTo>
                    <a:pt x="1873" y="183"/>
                  </a:lnTo>
                  <a:lnTo>
                    <a:pt x="1872" y="175"/>
                  </a:lnTo>
                  <a:lnTo>
                    <a:pt x="1878" y="166"/>
                  </a:lnTo>
                  <a:lnTo>
                    <a:pt x="1886" y="158"/>
                  </a:lnTo>
                  <a:lnTo>
                    <a:pt x="1896" y="156"/>
                  </a:lnTo>
                  <a:lnTo>
                    <a:pt x="1897" y="153"/>
                  </a:lnTo>
                  <a:lnTo>
                    <a:pt x="1888" y="142"/>
                  </a:lnTo>
                  <a:lnTo>
                    <a:pt x="1883" y="132"/>
                  </a:lnTo>
                  <a:lnTo>
                    <a:pt x="1883" y="125"/>
                  </a:lnTo>
                  <a:lnTo>
                    <a:pt x="1893" y="121"/>
                  </a:lnTo>
                  <a:lnTo>
                    <a:pt x="1900" y="122"/>
                  </a:lnTo>
                  <a:lnTo>
                    <a:pt x="1912" y="134"/>
                  </a:lnTo>
                  <a:lnTo>
                    <a:pt x="1923" y="139"/>
                  </a:lnTo>
                  <a:lnTo>
                    <a:pt x="1925" y="136"/>
                  </a:lnTo>
                  <a:lnTo>
                    <a:pt x="1914" y="104"/>
                  </a:lnTo>
                  <a:lnTo>
                    <a:pt x="1913" y="97"/>
                  </a:lnTo>
                  <a:lnTo>
                    <a:pt x="1915" y="92"/>
                  </a:lnTo>
                  <a:lnTo>
                    <a:pt x="1918" y="87"/>
                  </a:lnTo>
                  <a:lnTo>
                    <a:pt x="1929" y="90"/>
                  </a:lnTo>
                  <a:lnTo>
                    <a:pt x="1948" y="106"/>
                  </a:lnTo>
                  <a:lnTo>
                    <a:pt x="1981" y="114"/>
                  </a:lnTo>
                  <a:lnTo>
                    <a:pt x="1990" y="112"/>
                  </a:lnTo>
                  <a:lnTo>
                    <a:pt x="1989" y="110"/>
                  </a:lnTo>
                  <a:lnTo>
                    <a:pt x="1976" y="100"/>
                  </a:lnTo>
                  <a:lnTo>
                    <a:pt x="1962" y="86"/>
                  </a:lnTo>
                  <a:lnTo>
                    <a:pt x="1956" y="78"/>
                  </a:lnTo>
                  <a:lnTo>
                    <a:pt x="1951" y="67"/>
                  </a:lnTo>
                  <a:lnTo>
                    <a:pt x="1946" y="58"/>
                  </a:lnTo>
                  <a:lnTo>
                    <a:pt x="1945" y="54"/>
                  </a:lnTo>
                  <a:lnTo>
                    <a:pt x="1954" y="47"/>
                  </a:lnTo>
                  <a:lnTo>
                    <a:pt x="1977" y="48"/>
                  </a:lnTo>
                  <a:lnTo>
                    <a:pt x="1998" y="59"/>
                  </a:lnTo>
                  <a:lnTo>
                    <a:pt x="2016" y="55"/>
                  </a:lnTo>
                  <a:lnTo>
                    <a:pt x="2027" y="58"/>
                  </a:lnTo>
                  <a:lnTo>
                    <a:pt x="2031" y="61"/>
                  </a:lnTo>
                  <a:lnTo>
                    <a:pt x="2040" y="73"/>
                  </a:lnTo>
                  <a:lnTo>
                    <a:pt x="2065" y="115"/>
                  </a:lnTo>
                  <a:lnTo>
                    <a:pt x="2068" y="122"/>
                  </a:lnTo>
                  <a:lnTo>
                    <a:pt x="2071" y="131"/>
                  </a:lnTo>
                  <a:lnTo>
                    <a:pt x="2074" y="145"/>
                  </a:lnTo>
                  <a:lnTo>
                    <a:pt x="2078" y="149"/>
                  </a:lnTo>
                  <a:lnTo>
                    <a:pt x="2087" y="139"/>
                  </a:lnTo>
                  <a:lnTo>
                    <a:pt x="2092" y="130"/>
                  </a:lnTo>
                  <a:lnTo>
                    <a:pt x="2090" y="122"/>
                  </a:lnTo>
                  <a:lnTo>
                    <a:pt x="2075" y="101"/>
                  </a:lnTo>
                  <a:lnTo>
                    <a:pt x="2072" y="93"/>
                  </a:lnTo>
                  <a:lnTo>
                    <a:pt x="2065" y="78"/>
                  </a:lnTo>
                  <a:lnTo>
                    <a:pt x="2049" y="51"/>
                  </a:lnTo>
                  <a:lnTo>
                    <a:pt x="2045" y="39"/>
                  </a:lnTo>
                  <a:lnTo>
                    <a:pt x="2042" y="28"/>
                  </a:lnTo>
                  <a:lnTo>
                    <a:pt x="2087" y="18"/>
                  </a:lnTo>
                  <a:lnTo>
                    <a:pt x="2129" y="27"/>
                  </a:lnTo>
                  <a:lnTo>
                    <a:pt x="2136" y="34"/>
                  </a:lnTo>
                  <a:lnTo>
                    <a:pt x="2140" y="42"/>
                  </a:lnTo>
                  <a:lnTo>
                    <a:pt x="2145" y="56"/>
                  </a:lnTo>
                  <a:lnTo>
                    <a:pt x="2152" y="69"/>
                  </a:lnTo>
                  <a:lnTo>
                    <a:pt x="2166" y="89"/>
                  </a:lnTo>
                  <a:lnTo>
                    <a:pt x="2185" y="102"/>
                  </a:lnTo>
                  <a:lnTo>
                    <a:pt x="2181" y="94"/>
                  </a:lnTo>
                  <a:lnTo>
                    <a:pt x="2167" y="71"/>
                  </a:lnTo>
                  <a:lnTo>
                    <a:pt x="2160" y="56"/>
                  </a:lnTo>
                  <a:lnTo>
                    <a:pt x="2160" y="45"/>
                  </a:lnTo>
                  <a:lnTo>
                    <a:pt x="2161" y="37"/>
                  </a:lnTo>
                  <a:lnTo>
                    <a:pt x="2164" y="31"/>
                  </a:lnTo>
                  <a:lnTo>
                    <a:pt x="2180" y="9"/>
                  </a:lnTo>
                  <a:lnTo>
                    <a:pt x="2204" y="2"/>
                  </a:lnTo>
                  <a:lnTo>
                    <a:pt x="2207" y="4"/>
                  </a:lnTo>
                  <a:lnTo>
                    <a:pt x="2225" y="37"/>
                  </a:lnTo>
                  <a:lnTo>
                    <a:pt x="2234" y="51"/>
                  </a:lnTo>
                  <a:lnTo>
                    <a:pt x="2240" y="56"/>
                  </a:lnTo>
                  <a:lnTo>
                    <a:pt x="2240" y="54"/>
                  </a:lnTo>
                  <a:lnTo>
                    <a:pt x="2232" y="38"/>
                  </a:lnTo>
                  <a:lnTo>
                    <a:pt x="2225" y="30"/>
                  </a:lnTo>
                  <a:lnTo>
                    <a:pt x="2225" y="25"/>
                  </a:lnTo>
                  <a:lnTo>
                    <a:pt x="2236" y="8"/>
                  </a:lnTo>
                  <a:lnTo>
                    <a:pt x="2242" y="5"/>
                  </a:lnTo>
                  <a:lnTo>
                    <a:pt x="2271" y="0"/>
                  </a:lnTo>
                  <a:lnTo>
                    <a:pt x="2274" y="2"/>
                  </a:lnTo>
                  <a:lnTo>
                    <a:pt x="2277" y="6"/>
                  </a:lnTo>
                  <a:lnTo>
                    <a:pt x="2284" y="24"/>
                  </a:lnTo>
                  <a:lnTo>
                    <a:pt x="2287" y="26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2" name="Freeform 1209">
              <a:extLst>
                <a:ext uri="{FF2B5EF4-FFF2-40B4-BE49-F238E27FC236}">
                  <a16:creationId xmlns:a16="http://schemas.microsoft.com/office/drawing/2014/main" id="{D63E7EDD-9FA5-8B5F-C4CB-2D1E8F59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6160" y="8116397"/>
              <a:ext cx="5497" cy="5497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4 h 5"/>
                <a:gd name="T4" fmla="*/ 0 w 3"/>
                <a:gd name="T5" fmla="*/ 3 h 5"/>
                <a:gd name="T6" fmla="*/ 1 w 3"/>
                <a:gd name="T7" fmla="*/ 1 h 5"/>
                <a:gd name="T8" fmla="*/ 2 w 3"/>
                <a:gd name="T9" fmla="*/ 0 h 5"/>
                <a:gd name="T10" fmla="*/ 2 w 3"/>
                <a:gd name="T11" fmla="*/ 0 h 5"/>
                <a:gd name="T12" fmla="*/ 2 w 3"/>
                <a:gd name="T13" fmla="*/ 2 h 5"/>
                <a:gd name="T14" fmla="*/ 2 w 3"/>
                <a:gd name="T1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3" name="Freeform 1210">
              <a:extLst>
                <a:ext uri="{FF2B5EF4-FFF2-40B4-BE49-F238E27FC236}">
                  <a16:creationId xmlns:a16="http://schemas.microsoft.com/office/drawing/2014/main" id="{0A862F5E-AC8D-F5D8-B19E-855E1468D2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1878" y="8001000"/>
              <a:ext cx="16484" cy="5493"/>
            </a:xfrm>
            <a:custGeom>
              <a:avLst/>
              <a:gdLst>
                <a:gd name="T0" fmla="*/ 11 w 14"/>
                <a:gd name="T1" fmla="*/ 3 h 6"/>
                <a:gd name="T2" fmla="*/ 6 w 14"/>
                <a:gd name="T3" fmla="*/ 5 h 6"/>
                <a:gd name="T4" fmla="*/ 3 w 14"/>
                <a:gd name="T5" fmla="*/ 4 h 6"/>
                <a:gd name="T6" fmla="*/ 0 w 14"/>
                <a:gd name="T7" fmla="*/ 3 h 6"/>
                <a:gd name="T8" fmla="*/ 0 w 14"/>
                <a:gd name="T9" fmla="*/ 2 h 6"/>
                <a:gd name="T10" fmla="*/ 6 w 14"/>
                <a:gd name="T11" fmla="*/ 3 h 6"/>
                <a:gd name="T12" fmla="*/ 8 w 14"/>
                <a:gd name="T13" fmla="*/ 2 h 6"/>
                <a:gd name="T14" fmla="*/ 13 w 14"/>
                <a:gd name="T15" fmla="*/ 0 h 6"/>
                <a:gd name="T16" fmla="*/ 11 w 14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6">
                  <a:moveTo>
                    <a:pt x="11" y="3"/>
                  </a:moveTo>
                  <a:lnTo>
                    <a:pt x="6" y="5"/>
                  </a:lnTo>
                  <a:lnTo>
                    <a:pt x="3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6" y="3"/>
                  </a:lnTo>
                  <a:lnTo>
                    <a:pt x="8" y="2"/>
                  </a:lnTo>
                  <a:lnTo>
                    <a:pt x="13" y="0"/>
                  </a:lnTo>
                  <a:lnTo>
                    <a:pt x="1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4" name="Freeform 1211">
              <a:extLst>
                <a:ext uri="{FF2B5EF4-FFF2-40B4-BE49-F238E27FC236}">
                  <a16:creationId xmlns:a16="http://schemas.microsoft.com/office/drawing/2014/main" id="{6780449D-3D95-7166-BB92-DD99352E2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6958" y="7990010"/>
              <a:ext cx="10990" cy="5493"/>
            </a:xfrm>
            <a:custGeom>
              <a:avLst/>
              <a:gdLst>
                <a:gd name="T0" fmla="*/ 5 w 7"/>
                <a:gd name="T1" fmla="*/ 3 h 4"/>
                <a:gd name="T2" fmla="*/ 3 w 7"/>
                <a:gd name="T3" fmla="*/ 3 h 4"/>
                <a:gd name="T4" fmla="*/ 1 w 7"/>
                <a:gd name="T5" fmla="*/ 3 h 4"/>
                <a:gd name="T6" fmla="*/ 0 w 7"/>
                <a:gd name="T7" fmla="*/ 3 h 4"/>
                <a:gd name="T8" fmla="*/ 1 w 7"/>
                <a:gd name="T9" fmla="*/ 2 h 4"/>
                <a:gd name="T10" fmla="*/ 2 w 7"/>
                <a:gd name="T11" fmla="*/ 2 h 4"/>
                <a:gd name="T12" fmla="*/ 6 w 7"/>
                <a:gd name="T13" fmla="*/ 0 h 4"/>
                <a:gd name="T14" fmla="*/ 6 w 7"/>
                <a:gd name="T15" fmla="*/ 1 h 4"/>
                <a:gd name="T16" fmla="*/ 5 w 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5" y="3"/>
                  </a:moveTo>
                  <a:lnTo>
                    <a:pt x="3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6" y="0"/>
                  </a:lnTo>
                  <a:lnTo>
                    <a:pt x="6" y="1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5" name="Freeform 1212">
              <a:extLst>
                <a:ext uri="{FF2B5EF4-FFF2-40B4-BE49-F238E27FC236}">
                  <a16:creationId xmlns:a16="http://schemas.microsoft.com/office/drawing/2014/main" id="{D7C937DD-ECAC-3DDE-4AAE-A8DE0AF80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3445" y="7984513"/>
              <a:ext cx="10990" cy="10990"/>
            </a:xfrm>
            <a:custGeom>
              <a:avLst/>
              <a:gdLst>
                <a:gd name="T0" fmla="*/ 4 w 9"/>
                <a:gd name="T1" fmla="*/ 4 h 7"/>
                <a:gd name="T2" fmla="*/ 2 w 9"/>
                <a:gd name="T3" fmla="*/ 6 h 7"/>
                <a:gd name="T4" fmla="*/ 0 w 9"/>
                <a:gd name="T5" fmla="*/ 6 h 7"/>
                <a:gd name="T6" fmla="*/ 0 w 9"/>
                <a:gd name="T7" fmla="*/ 5 h 7"/>
                <a:gd name="T8" fmla="*/ 0 w 9"/>
                <a:gd name="T9" fmla="*/ 5 h 7"/>
                <a:gd name="T10" fmla="*/ 0 w 9"/>
                <a:gd name="T11" fmla="*/ 5 h 7"/>
                <a:gd name="T12" fmla="*/ 0 w 9"/>
                <a:gd name="T13" fmla="*/ 4 h 7"/>
                <a:gd name="T14" fmla="*/ 0 w 9"/>
                <a:gd name="T15" fmla="*/ 4 h 7"/>
                <a:gd name="T16" fmla="*/ 1 w 9"/>
                <a:gd name="T17" fmla="*/ 2 h 7"/>
                <a:gd name="T18" fmla="*/ 1 w 9"/>
                <a:gd name="T19" fmla="*/ 1 h 7"/>
                <a:gd name="T20" fmla="*/ 5 w 9"/>
                <a:gd name="T21" fmla="*/ 0 h 7"/>
                <a:gd name="T22" fmla="*/ 6 w 9"/>
                <a:gd name="T23" fmla="*/ 0 h 7"/>
                <a:gd name="T24" fmla="*/ 8 w 9"/>
                <a:gd name="T25" fmla="*/ 0 h 7"/>
                <a:gd name="T26" fmla="*/ 8 w 9"/>
                <a:gd name="T27" fmla="*/ 1 h 7"/>
                <a:gd name="T28" fmla="*/ 5 w 9"/>
                <a:gd name="T29" fmla="*/ 2 h 7"/>
                <a:gd name="T30" fmla="*/ 4 w 9"/>
                <a:gd name="T3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7">
                  <a:moveTo>
                    <a:pt x="4" y="4"/>
                  </a:moveTo>
                  <a:lnTo>
                    <a:pt x="2" y="6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5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6" name="Freeform 1213">
              <a:extLst>
                <a:ext uri="{FF2B5EF4-FFF2-40B4-BE49-F238E27FC236}">
                  <a16:creationId xmlns:a16="http://schemas.microsoft.com/office/drawing/2014/main" id="{C57F2CC6-B943-EE4A-612C-37D4665F6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593" y="7979019"/>
              <a:ext cx="5497" cy="10990"/>
            </a:xfrm>
            <a:custGeom>
              <a:avLst/>
              <a:gdLst>
                <a:gd name="T0" fmla="*/ 1 w 5"/>
                <a:gd name="T1" fmla="*/ 4 h 7"/>
                <a:gd name="T2" fmla="*/ 0 w 5"/>
                <a:gd name="T3" fmla="*/ 6 h 7"/>
                <a:gd name="T4" fmla="*/ 0 w 5"/>
                <a:gd name="T5" fmla="*/ 4 h 7"/>
                <a:gd name="T6" fmla="*/ 2 w 5"/>
                <a:gd name="T7" fmla="*/ 0 h 7"/>
                <a:gd name="T8" fmla="*/ 4 w 5"/>
                <a:gd name="T9" fmla="*/ 0 h 7"/>
                <a:gd name="T10" fmla="*/ 1 w 5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7">
                  <a:moveTo>
                    <a:pt x="1" y="4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0"/>
                  </a:lnTo>
                  <a:lnTo>
                    <a:pt x="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7" name="Freeform 1214">
              <a:extLst>
                <a:ext uri="{FF2B5EF4-FFF2-40B4-BE49-F238E27FC236}">
                  <a16:creationId xmlns:a16="http://schemas.microsoft.com/office/drawing/2014/main" id="{70ED8AC4-0905-92BE-7D06-510F8EA8C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612" y="7957038"/>
              <a:ext cx="5497" cy="10990"/>
            </a:xfrm>
            <a:custGeom>
              <a:avLst/>
              <a:gdLst>
                <a:gd name="T0" fmla="*/ 4 w 6"/>
                <a:gd name="T1" fmla="*/ 6 h 9"/>
                <a:gd name="T2" fmla="*/ 0 w 6"/>
                <a:gd name="T3" fmla="*/ 8 h 9"/>
                <a:gd name="T4" fmla="*/ 1 w 6"/>
                <a:gd name="T5" fmla="*/ 2 h 9"/>
                <a:gd name="T6" fmla="*/ 3 w 6"/>
                <a:gd name="T7" fmla="*/ 0 h 9"/>
                <a:gd name="T8" fmla="*/ 5 w 6"/>
                <a:gd name="T9" fmla="*/ 1 h 9"/>
                <a:gd name="T10" fmla="*/ 4 w 6"/>
                <a:gd name="T11" fmla="*/ 5 h 9"/>
                <a:gd name="T12" fmla="*/ 4 w 6"/>
                <a:gd name="T1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4" y="6"/>
                  </a:moveTo>
                  <a:lnTo>
                    <a:pt x="0" y="8"/>
                  </a:lnTo>
                  <a:lnTo>
                    <a:pt x="1" y="2"/>
                  </a:lnTo>
                  <a:lnTo>
                    <a:pt x="3" y="0"/>
                  </a:lnTo>
                  <a:lnTo>
                    <a:pt x="5" y="1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8" name="Freeform 1215">
              <a:extLst>
                <a:ext uri="{FF2B5EF4-FFF2-40B4-BE49-F238E27FC236}">
                  <a16:creationId xmlns:a16="http://schemas.microsoft.com/office/drawing/2014/main" id="{011C026B-2572-236B-E1C3-9181476BE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4" y="7951542"/>
              <a:ext cx="5497" cy="5497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1 h 5"/>
                <a:gd name="T8" fmla="*/ 0 w 3"/>
                <a:gd name="T9" fmla="*/ 1 h 5"/>
                <a:gd name="T10" fmla="*/ 0 w 3"/>
                <a:gd name="T11" fmla="*/ 0 h 5"/>
                <a:gd name="T12" fmla="*/ 2 w 3"/>
                <a:gd name="T13" fmla="*/ 1 h 5"/>
                <a:gd name="T14" fmla="*/ 2 w 3"/>
                <a:gd name="T15" fmla="*/ 1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39" name="Freeform 1216">
              <a:extLst>
                <a:ext uri="{FF2B5EF4-FFF2-40B4-BE49-F238E27FC236}">
                  <a16:creationId xmlns:a16="http://schemas.microsoft.com/office/drawing/2014/main" id="{2BFDA697-7640-07F9-145A-C51FFEF3E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131" y="7913077"/>
              <a:ext cx="5497" cy="5493"/>
            </a:xfrm>
            <a:custGeom>
              <a:avLst/>
              <a:gdLst>
                <a:gd name="T0" fmla="*/ 1 w 5"/>
                <a:gd name="T1" fmla="*/ 3 h 4"/>
                <a:gd name="T2" fmla="*/ 1 w 5"/>
                <a:gd name="T3" fmla="*/ 3 h 4"/>
                <a:gd name="T4" fmla="*/ 0 w 5"/>
                <a:gd name="T5" fmla="*/ 3 h 4"/>
                <a:gd name="T6" fmla="*/ 0 w 5"/>
                <a:gd name="T7" fmla="*/ 3 h 4"/>
                <a:gd name="T8" fmla="*/ 0 w 5"/>
                <a:gd name="T9" fmla="*/ 2 h 4"/>
                <a:gd name="T10" fmla="*/ 3 w 5"/>
                <a:gd name="T11" fmla="*/ 0 h 4"/>
                <a:gd name="T12" fmla="*/ 4 w 5"/>
                <a:gd name="T13" fmla="*/ 1 h 4"/>
                <a:gd name="T14" fmla="*/ 3 w 5"/>
                <a:gd name="T15" fmla="*/ 1 h 4"/>
                <a:gd name="T16" fmla="*/ 1 w 5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0" name="Freeform 1217">
              <a:extLst>
                <a:ext uri="{FF2B5EF4-FFF2-40B4-BE49-F238E27FC236}">
                  <a16:creationId xmlns:a16="http://schemas.microsoft.com/office/drawing/2014/main" id="{F025BB4E-9468-3FF4-FB4E-85A58C602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907" y="7913077"/>
              <a:ext cx="5493" cy="5493"/>
            </a:xfrm>
            <a:custGeom>
              <a:avLst/>
              <a:gdLst>
                <a:gd name="T0" fmla="*/ 3 w 6"/>
                <a:gd name="T1" fmla="*/ 3 h 5"/>
                <a:gd name="T2" fmla="*/ 2 w 6"/>
                <a:gd name="T3" fmla="*/ 4 h 5"/>
                <a:gd name="T4" fmla="*/ 1 w 6"/>
                <a:gd name="T5" fmla="*/ 3 h 5"/>
                <a:gd name="T6" fmla="*/ 0 w 6"/>
                <a:gd name="T7" fmla="*/ 1 h 5"/>
                <a:gd name="T8" fmla="*/ 0 w 6"/>
                <a:gd name="T9" fmla="*/ 0 h 5"/>
                <a:gd name="T10" fmla="*/ 1 w 6"/>
                <a:gd name="T11" fmla="*/ 0 h 5"/>
                <a:gd name="T12" fmla="*/ 5 w 6"/>
                <a:gd name="T13" fmla="*/ 0 h 5"/>
                <a:gd name="T14" fmla="*/ 3 w 6"/>
                <a:gd name="T15" fmla="*/ 2 h 5"/>
                <a:gd name="T16" fmla="*/ 3 w 6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3" y="3"/>
                  </a:moveTo>
                  <a:lnTo>
                    <a:pt x="2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1" name="Freeform 1218">
              <a:extLst>
                <a:ext uri="{FF2B5EF4-FFF2-40B4-BE49-F238E27FC236}">
                  <a16:creationId xmlns:a16="http://schemas.microsoft.com/office/drawing/2014/main" id="{4868C4E9-478C-C195-E9CC-2E8A436BB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852" y="7907580"/>
              <a:ext cx="10990" cy="10990"/>
            </a:xfrm>
            <a:custGeom>
              <a:avLst/>
              <a:gdLst>
                <a:gd name="T0" fmla="*/ 5 w 10"/>
                <a:gd name="T1" fmla="*/ 5 h 7"/>
                <a:gd name="T2" fmla="*/ 1 w 10"/>
                <a:gd name="T3" fmla="*/ 6 h 7"/>
                <a:gd name="T4" fmla="*/ 0 w 10"/>
                <a:gd name="T5" fmla="*/ 6 h 7"/>
                <a:gd name="T6" fmla="*/ 4 w 10"/>
                <a:gd name="T7" fmla="*/ 1 h 7"/>
                <a:gd name="T8" fmla="*/ 9 w 10"/>
                <a:gd name="T9" fmla="*/ 0 h 7"/>
                <a:gd name="T10" fmla="*/ 5 w 10"/>
                <a:gd name="T1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7">
                  <a:moveTo>
                    <a:pt x="5" y="5"/>
                  </a:moveTo>
                  <a:lnTo>
                    <a:pt x="1" y="6"/>
                  </a:lnTo>
                  <a:lnTo>
                    <a:pt x="0" y="6"/>
                  </a:lnTo>
                  <a:lnTo>
                    <a:pt x="4" y="1"/>
                  </a:lnTo>
                  <a:lnTo>
                    <a:pt x="9" y="0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2" name="Freeform 1219">
              <a:extLst>
                <a:ext uri="{FF2B5EF4-FFF2-40B4-BE49-F238E27FC236}">
                  <a16:creationId xmlns:a16="http://schemas.microsoft.com/office/drawing/2014/main" id="{B8925ECD-E8A7-8459-188F-A3F35B65F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359" y="7902087"/>
              <a:ext cx="21981" cy="16484"/>
            </a:xfrm>
            <a:custGeom>
              <a:avLst/>
              <a:gdLst>
                <a:gd name="T0" fmla="*/ 13 w 17"/>
                <a:gd name="T1" fmla="*/ 11 h 14"/>
                <a:gd name="T2" fmla="*/ 11 w 17"/>
                <a:gd name="T3" fmla="*/ 12 h 14"/>
                <a:gd name="T4" fmla="*/ 7 w 17"/>
                <a:gd name="T5" fmla="*/ 11 h 14"/>
                <a:gd name="T6" fmla="*/ 2 w 17"/>
                <a:gd name="T7" fmla="*/ 13 h 14"/>
                <a:gd name="T8" fmla="*/ 0 w 17"/>
                <a:gd name="T9" fmla="*/ 13 h 14"/>
                <a:gd name="T10" fmla="*/ 4 w 17"/>
                <a:gd name="T11" fmla="*/ 9 h 14"/>
                <a:gd name="T12" fmla="*/ 10 w 17"/>
                <a:gd name="T13" fmla="*/ 7 h 14"/>
                <a:gd name="T14" fmla="*/ 14 w 17"/>
                <a:gd name="T15" fmla="*/ 1 h 14"/>
                <a:gd name="T16" fmla="*/ 16 w 17"/>
                <a:gd name="T17" fmla="*/ 0 h 14"/>
                <a:gd name="T18" fmla="*/ 14 w 17"/>
                <a:gd name="T19" fmla="*/ 8 h 14"/>
                <a:gd name="T20" fmla="*/ 14 w 17"/>
                <a:gd name="T21" fmla="*/ 10 h 14"/>
                <a:gd name="T22" fmla="*/ 13 w 17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11"/>
                  </a:moveTo>
                  <a:lnTo>
                    <a:pt x="11" y="12"/>
                  </a:lnTo>
                  <a:lnTo>
                    <a:pt x="7" y="11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4" y="9"/>
                  </a:lnTo>
                  <a:lnTo>
                    <a:pt x="10" y="7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3" name="Freeform 1220">
              <a:extLst>
                <a:ext uri="{FF2B5EF4-FFF2-40B4-BE49-F238E27FC236}">
                  <a16:creationId xmlns:a16="http://schemas.microsoft.com/office/drawing/2014/main" id="{C5C01A30-FCCC-6452-B994-C45E510CA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179" y="7885599"/>
              <a:ext cx="65942" cy="27478"/>
            </a:xfrm>
            <a:custGeom>
              <a:avLst/>
              <a:gdLst>
                <a:gd name="T0" fmla="*/ 13 w 53"/>
                <a:gd name="T1" fmla="*/ 3 h 22"/>
                <a:gd name="T2" fmla="*/ 15 w 53"/>
                <a:gd name="T3" fmla="*/ 5 h 22"/>
                <a:gd name="T4" fmla="*/ 15 w 53"/>
                <a:gd name="T5" fmla="*/ 7 h 22"/>
                <a:gd name="T6" fmla="*/ 17 w 53"/>
                <a:gd name="T7" fmla="*/ 6 h 22"/>
                <a:gd name="T8" fmla="*/ 19 w 53"/>
                <a:gd name="T9" fmla="*/ 7 h 22"/>
                <a:gd name="T10" fmla="*/ 20 w 53"/>
                <a:gd name="T11" fmla="*/ 7 h 22"/>
                <a:gd name="T12" fmla="*/ 22 w 53"/>
                <a:gd name="T13" fmla="*/ 9 h 22"/>
                <a:gd name="T14" fmla="*/ 23 w 53"/>
                <a:gd name="T15" fmla="*/ 8 h 22"/>
                <a:gd name="T16" fmla="*/ 22 w 53"/>
                <a:gd name="T17" fmla="*/ 7 h 22"/>
                <a:gd name="T18" fmla="*/ 21 w 53"/>
                <a:gd name="T19" fmla="*/ 5 h 22"/>
                <a:gd name="T20" fmla="*/ 22 w 53"/>
                <a:gd name="T21" fmla="*/ 3 h 22"/>
                <a:gd name="T22" fmla="*/ 24 w 53"/>
                <a:gd name="T23" fmla="*/ 3 h 22"/>
                <a:gd name="T24" fmla="*/ 26 w 53"/>
                <a:gd name="T25" fmla="*/ 2 h 22"/>
                <a:gd name="T26" fmla="*/ 29 w 53"/>
                <a:gd name="T27" fmla="*/ 1 h 22"/>
                <a:gd name="T28" fmla="*/ 30 w 53"/>
                <a:gd name="T29" fmla="*/ 2 h 22"/>
                <a:gd name="T30" fmla="*/ 32 w 53"/>
                <a:gd name="T31" fmla="*/ 2 h 22"/>
                <a:gd name="T32" fmla="*/ 34 w 53"/>
                <a:gd name="T33" fmla="*/ 6 h 22"/>
                <a:gd name="T34" fmla="*/ 36 w 53"/>
                <a:gd name="T35" fmla="*/ 4 h 22"/>
                <a:gd name="T36" fmla="*/ 40 w 53"/>
                <a:gd name="T37" fmla="*/ 1 h 22"/>
                <a:gd name="T38" fmla="*/ 43 w 53"/>
                <a:gd name="T39" fmla="*/ 2 h 22"/>
                <a:gd name="T40" fmla="*/ 43 w 53"/>
                <a:gd name="T41" fmla="*/ 4 h 22"/>
                <a:gd name="T42" fmla="*/ 44 w 53"/>
                <a:gd name="T43" fmla="*/ 5 h 22"/>
                <a:gd name="T44" fmla="*/ 44 w 53"/>
                <a:gd name="T45" fmla="*/ 8 h 22"/>
                <a:gd name="T46" fmla="*/ 46 w 53"/>
                <a:gd name="T47" fmla="*/ 11 h 22"/>
                <a:gd name="T48" fmla="*/ 47 w 53"/>
                <a:gd name="T49" fmla="*/ 9 h 22"/>
                <a:gd name="T50" fmla="*/ 49 w 53"/>
                <a:gd name="T51" fmla="*/ 5 h 22"/>
                <a:gd name="T52" fmla="*/ 51 w 53"/>
                <a:gd name="T53" fmla="*/ 6 h 22"/>
                <a:gd name="T54" fmla="*/ 49 w 53"/>
                <a:gd name="T55" fmla="*/ 9 h 22"/>
                <a:gd name="T56" fmla="*/ 52 w 53"/>
                <a:gd name="T57" fmla="*/ 9 h 22"/>
                <a:gd name="T58" fmla="*/ 49 w 53"/>
                <a:gd name="T59" fmla="*/ 16 h 22"/>
                <a:gd name="T60" fmla="*/ 45 w 53"/>
                <a:gd name="T61" fmla="*/ 21 h 22"/>
                <a:gd name="T62" fmla="*/ 42 w 53"/>
                <a:gd name="T63" fmla="*/ 20 h 22"/>
                <a:gd name="T64" fmla="*/ 40 w 53"/>
                <a:gd name="T65" fmla="*/ 20 h 22"/>
                <a:gd name="T66" fmla="*/ 42 w 53"/>
                <a:gd name="T67" fmla="*/ 18 h 22"/>
                <a:gd name="T68" fmla="*/ 44 w 53"/>
                <a:gd name="T69" fmla="*/ 18 h 22"/>
                <a:gd name="T70" fmla="*/ 48 w 53"/>
                <a:gd name="T71" fmla="*/ 14 h 22"/>
                <a:gd name="T72" fmla="*/ 39 w 53"/>
                <a:gd name="T73" fmla="*/ 20 h 22"/>
                <a:gd name="T74" fmla="*/ 37 w 53"/>
                <a:gd name="T75" fmla="*/ 20 h 22"/>
                <a:gd name="T76" fmla="*/ 33 w 53"/>
                <a:gd name="T77" fmla="*/ 17 h 22"/>
                <a:gd name="T78" fmla="*/ 29 w 53"/>
                <a:gd name="T79" fmla="*/ 15 h 22"/>
                <a:gd name="T80" fmla="*/ 23 w 53"/>
                <a:gd name="T81" fmla="*/ 13 h 22"/>
                <a:gd name="T82" fmla="*/ 16 w 53"/>
                <a:gd name="T83" fmla="*/ 9 h 22"/>
                <a:gd name="T84" fmla="*/ 9 w 53"/>
                <a:gd name="T85" fmla="*/ 8 h 22"/>
                <a:gd name="T86" fmla="*/ 0 w 53"/>
                <a:gd name="T87" fmla="*/ 5 h 22"/>
                <a:gd name="T88" fmla="*/ 1 w 53"/>
                <a:gd name="T89" fmla="*/ 2 h 22"/>
                <a:gd name="T90" fmla="*/ 3 w 53"/>
                <a:gd name="T91" fmla="*/ 2 h 22"/>
                <a:gd name="T92" fmla="*/ 5 w 53"/>
                <a:gd name="T93" fmla="*/ 3 h 22"/>
                <a:gd name="T94" fmla="*/ 6 w 53"/>
                <a:gd name="T95" fmla="*/ 2 h 22"/>
                <a:gd name="T96" fmla="*/ 9 w 53"/>
                <a:gd name="T97" fmla="*/ 2 h 22"/>
                <a:gd name="T98" fmla="*/ 11 w 53"/>
                <a:gd name="T99" fmla="*/ 1 h 22"/>
                <a:gd name="T100" fmla="*/ 13 w 53"/>
                <a:gd name="T10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" h="22">
                  <a:moveTo>
                    <a:pt x="13" y="1"/>
                  </a:moveTo>
                  <a:lnTo>
                    <a:pt x="13" y="3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6" y="7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7"/>
                  </a:lnTo>
                  <a:lnTo>
                    <a:pt x="22" y="9"/>
                  </a:lnTo>
                  <a:lnTo>
                    <a:pt x="22" y="9"/>
                  </a:lnTo>
                  <a:lnTo>
                    <a:pt x="23" y="8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21" y="4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3" y="3"/>
                  </a:lnTo>
                  <a:lnTo>
                    <a:pt x="43" y="4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4" y="8"/>
                  </a:lnTo>
                  <a:lnTo>
                    <a:pt x="44" y="10"/>
                  </a:lnTo>
                  <a:lnTo>
                    <a:pt x="46" y="11"/>
                  </a:lnTo>
                  <a:lnTo>
                    <a:pt x="46" y="12"/>
                  </a:lnTo>
                  <a:lnTo>
                    <a:pt x="47" y="9"/>
                  </a:lnTo>
                  <a:lnTo>
                    <a:pt x="48" y="6"/>
                  </a:lnTo>
                  <a:lnTo>
                    <a:pt x="49" y="5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0" y="7"/>
                  </a:lnTo>
                  <a:lnTo>
                    <a:pt x="49" y="9"/>
                  </a:lnTo>
                  <a:lnTo>
                    <a:pt x="49" y="9"/>
                  </a:lnTo>
                  <a:lnTo>
                    <a:pt x="52" y="9"/>
                  </a:lnTo>
                  <a:lnTo>
                    <a:pt x="52" y="10"/>
                  </a:lnTo>
                  <a:lnTo>
                    <a:pt x="49" y="16"/>
                  </a:lnTo>
                  <a:lnTo>
                    <a:pt x="48" y="19"/>
                  </a:lnTo>
                  <a:lnTo>
                    <a:pt x="45" y="21"/>
                  </a:lnTo>
                  <a:lnTo>
                    <a:pt x="43" y="21"/>
                  </a:lnTo>
                  <a:lnTo>
                    <a:pt x="42" y="20"/>
                  </a:lnTo>
                  <a:lnTo>
                    <a:pt x="41" y="20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2" y="18"/>
                  </a:lnTo>
                  <a:lnTo>
                    <a:pt x="43" y="18"/>
                  </a:lnTo>
                  <a:lnTo>
                    <a:pt x="44" y="18"/>
                  </a:lnTo>
                  <a:lnTo>
                    <a:pt x="48" y="15"/>
                  </a:lnTo>
                  <a:lnTo>
                    <a:pt x="48" y="14"/>
                  </a:lnTo>
                  <a:lnTo>
                    <a:pt x="45" y="14"/>
                  </a:lnTo>
                  <a:lnTo>
                    <a:pt x="39" y="20"/>
                  </a:lnTo>
                  <a:lnTo>
                    <a:pt x="38" y="20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29" y="15"/>
                  </a:lnTo>
                  <a:lnTo>
                    <a:pt x="27" y="14"/>
                  </a:lnTo>
                  <a:lnTo>
                    <a:pt x="23" y="13"/>
                  </a:lnTo>
                  <a:lnTo>
                    <a:pt x="19" y="10"/>
                  </a:lnTo>
                  <a:lnTo>
                    <a:pt x="16" y="9"/>
                  </a:lnTo>
                  <a:lnTo>
                    <a:pt x="10" y="9"/>
                  </a:lnTo>
                  <a:lnTo>
                    <a:pt x="9" y="8"/>
                  </a:lnTo>
                  <a:lnTo>
                    <a:pt x="2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4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4" name="Freeform 1221">
              <a:extLst>
                <a:ext uri="{FF2B5EF4-FFF2-40B4-BE49-F238E27FC236}">
                  <a16:creationId xmlns:a16="http://schemas.microsoft.com/office/drawing/2014/main" id="{3FAD68EB-63D0-3542-0E81-C4E5B71DC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189" y="7885599"/>
              <a:ext cx="10990" cy="10990"/>
            </a:xfrm>
            <a:custGeom>
              <a:avLst/>
              <a:gdLst>
                <a:gd name="T0" fmla="*/ 5 w 8"/>
                <a:gd name="T1" fmla="*/ 5 h 7"/>
                <a:gd name="T2" fmla="*/ 3 w 8"/>
                <a:gd name="T3" fmla="*/ 6 h 7"/>
                <a:gd name="T4" fmla="*/ 1 w 8"/>
                <a:gd name="T5" fmla="*/ 5 h 7"/>
                <a:gd name="T6" fmla="*/ 0 w 8"/>
                <a:gd name="T7" fmla="*/ 4 h 7"/>
                <a:gd name="T8" fmla="*/ 0 w 8"/>
                <a:gd name="T9" fmla="*/ 3 h 7"/>
                <a:gd name="T10" fmla="*/ 2 w 8"/>
                <a:gd name="T11" fmla="*/ 2 h 7"/>
                <a:gd name="T12" fmla="*/ 3 w 8"/>
                <a:gd name="T13" fmla="*/ 0 h 7"/>
                <a:gd name="T14" fmla="*/ 5 w 8"/>
                <a:gd name="T15" fmla="*/ 0 h 7"/>
                <a:gd name="T16" fmla="*/ 6 w 8"/>
                <a:gd name="T17" fmla="*/ 1 h 7"/>
                <a:gd name="T18" fmla="*/ 7 w 8"/>
                <a:gd name="T19" fmla="*/ 2 h 7"/>
                <a:gd name="T20" fmla="*/ 7 w 8"/>
                <a:gd name="T21" fmla="*/ 2 h 7"/>
                <a:gd name="T22" fmla="*/ 5 w 8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5" y="5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5" name="Freeform 1222">
              <a:extLst>
                <a:ext uri="{FF2B5EF4-FFF2-40B4-BE49-F238E27FC236}">
                  <a16:creationId xmlns:a16="http://schemas.microsoft.com/office/drawing/2014/main" id="{38903035-EF1C-5B2E-4D11-3AAAC01DD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715" y="7869115"/>
              <a:ext cx="10990" cy="10990"/>
            </a:xfrm>
            <a:custGeom>
              <a:avLst/>
              <a:gdLst>
                <a:gd name="T0" fmla="*/ 9 w 11"/>
                <a:gd name="T1" fmla="*/ 7 h 11"/>
                <a:gd name="T2" fmla="*/ 9 w 11"/>
                <a:gd name="T3" fmla="*/ 7 h 11"/>
                <a:gd name="T4" fmla="*/ 8 w 11"/>
                <a:gd name="T5" fmla="*/ 7 h 11"/>
                <a:gd name="T6" fmla="*/ 8 w 11"/>
                <a:gd name="T7" fmla="*/ 7 h 11"/>
                <a:gd name="T8" fmla="*/ 7 w 11"/>
                <a:gd name="T9" fmla="*/ 8 h 11"/>
                <a:gd name="T10" fmla="*/ 6 w 11"/>
                <a:gd name="T11" fmla="*/ 10 h 11"/>
                <a:gd name="T12" fmla="*/ 6 w 11"/>
                <a:gd name="T13" fmla="*/ 10 h 11"/>
                <a:gd name="T14" fmla="*/ 4 w 11"/>
                <a:gd name="T15" fmla="*/ 9 h 11"/>
                <a:gd name="T16" fmla="*/ 2 w 11"/>
                <a:gd name="T17" fmla="*/ 6 h 11"/>
                <a:gd name="T18" fmla="*/ 1 w 11"/>
                <a:gd name="T19" fmla="*/ 3 h 11"/>
                <a:gd name="T20" fmla="*/ 0 w 11"/>
                <a:gd name="T21" fmla="*/ 1 h 11"/>
                <a:gd name="T22" fmla="*/ 2 w 11"/>
                <a:gd name="T23" fmla="*/ 0 h 11"/>
                <a:gd name="T24" fmla="*/ 4 w 11"/>
                <a:gd name="T25" fmla="*/ 0 h 11"/>
                <a:gd name="T26" fmla="*/ 7 w 11"/>
                <a:gd name="T27" fmla="*/ 1 h 11"/>
                <a:gd name="T28" fmla="*/ 9 w 11"/>
                <a:gd name="T29" fmla="*/ 2 h 11"/>
                <a:gd name="T30" fmla="*/ 10 w 11"/>
                <a:gd name="T31" fmla="*/ 4 h 11"/>
                <a:gd name="T32" fmla="*/ 9 w 11"/>
                <a:gd name="T3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1">
                  <a:moveTo>
                    <a:pt x="9" y="7"/>
                  </a:moveTo>
                  <a:lnTo>
                    <a:pt x="9" y="7"/>
                  </a:lnTo>
                  <a:lnTo>
                    <a:pt x="8" y="7"/>
                  </a:lnTo>
                  <a:lnTo>
                    <a:pt x="8" y="7"/>
                  </a:lnTo>
                  <a:lnTo>
                    <a:pt x="7" y="8"/>
                  </a:lnTo>
                  <a:lnTo>
                    <a:pt x="6" y="10"/>
                  </a:lnTo>
                  <a:lnTo>
                    <a:pt x="6" y="10"/>
                  </a:lnTo>
                  <a:lnTo>
                    <a:pt x="4" y="9"/>
                  </a:lnTo>
                  <a:lnTo>
                    <a:pt x="2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9" y="2"/>
                  </a:lnTo>
                  <a:lnTo>
                    <a:pt x="10" y="4"/>
                  </a:lnTo>
                  <a:lnTo>
                    <a:pt x="9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6" name="Freeform 1223">
              <a:extLst>
                <a:ext uri="{FF2B5EF4-FFF2-40B4-BE49-F238E27FC236}">
                  <a16:creationId xmlns:a16="http://schemas.microsoft.com/office/drawing/2014/main" id="{961F4E2D-D548-458F-40DC-355C5F4A4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7756" y="7830647"/>
              <a:ext cx="10990" cy="10990"/>
            </a:xfrm>
            <a:custGeom>
              <a:avLst/>
              <a:gdLst>
                <a:gd name="T0" fmla="*/ 2 w 10"/>
                <a:gd name="T1" fmla="*/ 5 h 7"/>
                <a:gd name="T2" fmla="*/ 0 w 10"/>
                <a:gd name="T3" fmla="*/ 6 h 7"/>
                <a:gd name="T4" fmla="*/ 0 w 10"/>
                <a:gd name="T5" fmla="*/ 4 h 7"/>
                <a:gd name="T6" fmla="*/ 4 w 10"/>
                <a:gd name="T7" fmla="*/ 1 h 7"/>
                <a:gd name="T8" fmla="*/ 7 w 10"/>
                <a:gd name="T9" fmla="*/ 0 h 7"/>
                <a:gd name="T10" fmla="*/ 9 w 10"/>
                <a:gd name="T11" fmla="*/ 0 h 7"/>
                <a:gd name="T12" fmla="*/ 6 w 10"/>
                <a:gd name="T13" fmla="*/ 4 h 7"/>
                <a:gd name="T14" fmla="*/ 2 w 10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2" y="5"/>
                  </a:moveTo>
                  <a:lnTo>
                    <a:pt x="0" y="6"/>
                  </a:lnTo>
                  <a:lnTo>
                    <a:pt x="0" y="4"/>
                  </a:lnTo>
                  <a:lnTo>
                    <a:pt x="4" y="1"/>
                  </a:lnTo>
                  <a:lnTo>
                    <a:pt x="7" y="0"/>
                  </a:lnTo>
                  <a:lnTo>
                    <a:pt x="9" y="0"/>
                  </a:lnTo>
                  <a:lnTo>
                    <a:pt x="6" y="4"/>
                  </a:lnTo>
                  <a:lnTo>
                    <a:pt x="2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7" name="Freeform 1224">
              <a:extLst>
                <a:ext uri="{FF2B5EF4-FFF2-40B4-BE49-F238E27FC236}">
                  <a16:creationId xmlns:a16="http://schemas.microsoft.com/office/drawing/2014/main" id="{02F515E3-80B3-1E9B-D912-E65BE9E06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926" y="7830647"/>
              <a:ext cx="65942" cy="82430"/>
            </a:xfrm>
            <a:custGeom>
              <a:avLst/>
              <a:gdLst>
                <a:gd name="T0" fmla="*/ 14 w 54"/>
                <a:gd name="T1" fmla="*/ 50 h 68"/>
                <a:gd name="T2" fmla="*/ 20 w 54"/>
                <a:gd name="T3" fmla="*/ 47 h 68"/>
                <a:gd name="T4" fmla="*/ 17 w 54"/>
                <a:gd name="T5" fmla="*/ 51 h 68"/>
                <a:gd name="T6" fmla="*/ 17 w 54"/>
                <a:gd name="T7" fmla="*/ 54 h 68"/>
                <a:gd name="T8" fmla="*/ 14 w 54"/>
                <a:gd name="T9" fmla="*/ 57 h 68"/>
                <a:gd name="T10" fmla="*/ 14 w 54"/>
                <a:gd name="T11" fmla="*/ 60 h 68"/>
                <a:gd name="T12" fmla="*/ 20 w 54"/>
                <a:gd name="T13" fmla="*/ 58 h 68"/>
                <a:gd name="T14" fmla="*/ 25 w 54"/>
                <a:gd name="T15" fmla="*/ 58 h 68"/>
                <a:gd name="T16" fmla="*/ 33 w 54"/>
                <a:gd name="T17" fmla="*/ 49 h 68"/>
                <a:gd name="T18" fmla="*/ 25 w 54"/>
                <a:gd name="T19" fmla="*/ 50 h 68"/>
                <a:gd name="T20" fmla="*/ 29 w 54"/>
                <a:gd name="T21" fmla="*/ 44 h 68"/>
                <a:gd name="T22" fmla="*/ 32 w 54"/>
                <a:gd name="T23" fmla="*/ 38 h 68"/>
                <a:gd name="T24" fmla="*/ 36 w 54"/>
                <a:gd name="T25" fmla="*/ 34 h 68"/>
                <a:gd name="T26" fmla="*/ 40 w 54"/>
                <a:gd name="T27" fmla="*/ 35 h 68"/>
                <a:gd name="T28" fmla="*/ 45 w 54"/>
                <a:gd name="T29" fmla="*/ 38 h 68"/>
                <a:gd name="T30" fmla="*/ 52 w 54"/>
                <a:gd name="T31" fmla="*/ 40 h 68"/>
                <a:gd name="T32" fmla="*/ 53 w 54"/>
                <a:gd name="T33" fmla="*/ 42 h 68"/>
                <a:gd name="T34" fmla="*/ 50 w 54"/>
                <a:gd name="T35" fmla="*/ 46 h 68"/>
                <a:gd name="T36" fmla="*/ 53 w 54"/>
                <a:gd name="T37" fmla="*/ 50 h 68"/>
                <a:gd name="T38" fmla="*/ 44 w 54"/>
                <a:gd name="T39" fmla="*/ 56 h 68"/>
                <a:gd name="T40" fmla="*/ 36 w 54"/>
                <a:gd name="T41" fmla="*/ 63 h 68"/>
                <a:gd name="T42" fmla="*/ 23 w 54"/>
                <a:gd name="T43" fmla="*/ 66 h 68"/>
                <a:gd name="T44" fmla="*/ 17 w 54"/>
                <a:gd name="T45" fmla="*/ 65 h 68"/>
                <a:gd name="T46" fmla="*/ 10 w 54"/>
                <a:gd name="T47" fmla="*/ 66 h 68"/>
                <a:gd name="T48" fmla="*/ 7 w 54"/>
                <a:gd name="T49" fmla="*/ 67 h 68"/>
                <a:gd name="T50" fmla="*/ 3 w 54"/>
                <a:gd name="T51" fmla="*/ 62 h 68"/>
                <a:gd name="T52" fmla="*/ 0 w 54"/>
                <a:gd name="T53" fmla="*/ 50 h 68"/>
                <a:gd name="T54" fmla="*/ 3 w 54"/>
                <a:gd name="T55" fmla="*/ 39 h 68"/>
                <a:gd name="T56" fmla="*/ 8 w 54"/>
                <a:gd name="T57" fmla="*/ 33 h 68"/>
                <a:gd name="T58" fmla="*/ 19 w 54"/>
                <a:gd name="T59" fmla="*/ 13 h 68"/>
                <a:gd name="T60" fmla="*/ 24 w 54"/>
                <a:gd name="T61" fmla="*/ 7 h 68"/>
                <a:gd name="T62" fmla="*/ 29 w 54"/>
                <a:gd name="T63" fmla="*/ 1 h 68"/>
                <a:gd name="T64" fmla="*/ 35 w 54"/>
                <a:gd name="T65" fmla="*/ 0 h 68"/>
                <a:gd name="T66" fmla="*/ 34 w 54"/>
                <a:gd name="T67" fmla="*/ 4 h 68"/>
                <a:gd name="T68" fmla="*/ 38 w 54"/>
                <a:gd name="T69" fmla="*/ 13 h 68"/>
                <a:gd name="T70" fmla="*/ 33 w 54"/>
                <a:gd name="T71" fmla="*/ 28 h 68"/>
                <a:gd name="T72" fmla="*/ 32 w 54"/>
                <a:gd name="T73" fmla="*/ 35 h 68"/>
                <a:gd name="T74" fmla="*/ 29 w 54"/>
                <a:gd name="T75" fmla="*/ 39 h 68"/>
                <a:gd name="T76" fmla="*/ 22 w 54"/>
                <a:gd name="T77" fmla="*/ 44 h 68"/>
                <a:gd name="T78" fmla="*/ 12 w 54"/>
                <a:gd name="T79" fmla="*/ 4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4" h="68">
                  <a:moveTo>
                    <a:pt x="12" y="49"/>
                  </a:moveTo>
                  <a:lnTo>
                    <a:pt x="14" y="50"/>
                  </a:lnTo>
                  <a:lnTo>
                    <a:pt x="18" y="47"/>
                  </a:lnTo>
                  <a:lnTo>
                    <a:pt x="20" y="47"/>
                  </a:lnTo>
                  <a:lnTo>
                    <a:pt x="20" y="49"/>
                  </a:lnTo>
                  <a:lnTo>
                    <a:pt x="17" y="51"/>
                  </a:lnTo>
                  <a:lnTo>
                    <a:pt x="15" y="52"/>
                  </a:lnTo>
                  <a:lnTo>
                    <a:pt x="17" y="54"/>
                  </a:lnTo>
                  <a:lnTo>
                    <a:pt x="17" y="54"/>
                  </a:lnTo>
                  <a:lnTo>
                    <a:pt x="14" y="57"/>
                  </a:lnTo>
                  <a:lnTo>
                    <a:pt x="13" y="58"/>
                  </a:lnTo>
                  <a:lnTo>
                    <a:pt x="14" y="60"/>
                  </a:lnTo>
                  <a:lnTo>
                    <a:pt x="19" y="58"/>
                  </a:lnTo>
                  <a:lnTo>
                    <a:pt x="20" y="58"/>
                  </a:lnTo>
                  <a:lnTo>
                    <a:pt x="22" y="59"/>
                  </a:lnTo>
                  <a:lnTo>
                    <a:pt x="25" y="58"/>
                  </a:lnTo>
                  <a:lnTo>
                    <a:pt x="26" y="57"/>
                  </a:lnTo>
                  <a:lnTo>
                    <a:pt x="33" y="49"/>
                  </a:lnTo>
                  <a:lnTo>
                    <a:pt x="33" y="49"/>
                  </a:lnTo>
                  <a:lnTo>
                    <a:pt x="25" y="50"/>
                  </a:lnTo>
                  <a:lnTo>
                    <a:pt x="25" y="49"/>
                  </a:lnTo>
                  <a:lnTo>
                    <a:pt x="29" y="44"/>
                  </a:lnTo>
                  <a:lnTo>
                    <a:pt x="29" y="41"/>
                  </a:lnTo>
                  <a:lnTo>
                    <a:pt x="32" y="38"/>
                  </a:lnTo>
                  <a:lnTo>
                    <a:pt x="34" y="35"/>
                  </a:lnTo>
                  <a:lnTo>
                    <a:pt x="36" y="34"/>
                  </a:lnTo>
                  <a:lnTo>
                    <a:pt x="39" y="33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5" y="38"/>
                  </a:lnTo>
                  <a:lnTo>
                    <a:pt x="49" y="38"/>
                  </a:lnTo>
                  <a:lnTo>
                    <a:pt x="52" y="40"/>
                  </a:lnTo>
                  <a:lnTo>
                    <a:pt x="53" y="41"/>
                  </a:lnTo>
                  <a:lnTo>
                    <a:pt x="53" y="42"/>
                  </a:lnTo>
                  <a:lnTo>
                    <a:pt x="51" y="44"/>
                  </a:lnTo>
                  <a:lnTo>
                    <a:pt x="50" y="46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47" y="52"/>
                  </a:lnTo>
                  <a:lnTo>
                    <a:pt x="44" y="56"/>
                  </a:lnTo>
                  <a:lnTo>
                    <a:pt x="42" y="58"/>
                  </a:lnTo>
                  <a:lnTo>
                    <a:pt x="36" y="63"/>
                  </a:lnTo>
                  <a:lnTo>
                    <a:pt x="26" y="66"/>
                  </a:lnTo>
                  <a:lnTo>
                    <a:pt x="23" y="66"/>
                  </a:lnTo>
                  <a:lnTo>
                    <a:pt x="20" y="65"/>
                  </a:lnTo>
                  <a:lnTo>
                    <a:pt x="17" y="65"/>
                  </a:lnTo>
                  <a:lnTo>
                    <a:pt x="14" y="66"/>
                  </a:lnTo>
                  <a:lnTo>
                    <a:pt x="10" y="66"/>
                  </a:lnTo>
                  <a:lnTo>
                    <a:pt x="9" y="67"/>
                  </a:lnTo>
                  <a:lnTo>
                    <a:pt x="7" y="67"/>
                  </a:lnTo>
                  <a:lnTo>
                    <a:pt x="6" y="65"/>
                  </a:lnTo>
                  <a:lnTo>
                    <a:pt x="3" y="62"/>
                  </a:lnTo>
                  <a:lnTo>
                    <a:pt x="1" y="60"/>
                  </a:lnTo>
                  <a:lnTo>
                    <a:pt x="0" y="50"/>
                  </a:lnTo>
                  <a:lnTo>
                    <a:pt x="1" y="44"/>
                  </a:lnTo>
                  <a:lnTo>
                    <a:pt x="3" y="39"/>
                  </a:lnTo>
                  <a:lnTo>
                    <a:pt x="6" y="36"/>
                  </a:lnTo>
                  <a:lnTo>
                    <a:pt x="8" y="33"/>
                  </a:lnTo>
                  <a:lnTo>
                    <a:pt x="17" y="17"/>
                  </a:lnTo>
                  <a:lnTo>
                    <a:pt x="19" y="13"/>
                  </a:lnTo>
                  <a:lnTo>
                    <a:pt x="20" y="10"/>
                  </a:lnTo>
                  <a:lnTo>
                    <a:pt x="24" y="7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4" y="4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6" y="19"/>
                  </a:lnTo>
                  <a:lnTo>
                    <a:pt x="33" y="28"/>
                  </a:lnTo>
                  <a:lnTo>
                    <a:pt x="32" y="33"/>
                  </a:lnTo>
                  <a:lnTo>
                    <a:pt x="32" y="35"/>
                  </a:lnTo>
                  <a:lnTo>
                    <a:pt x="31" y="37"/>
                  </a:lnTo>
                  <a:lnTo>
                    <a:pt x="29" y="39"/>
                  </a:lnTo>
                  <a:lnTo>
                    <a:pt x="24" y="43"/>
                  </a:lnTo>
                  <a:lnTo>
                    <a:pt x="22" y="44"/>
                  </a:lnTo>
                  <a:lnTo>
                    <a:pt x="19" y="45"/>
                  </a:lnTo>
                  <a:lnTo>
                    <a:pt x="12" y="4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8" name="Freeform 1225">
              <a:extLst>
                <a:ext uri="{FF2B5EF4-FFF2-40B4-BE49-F238E27FC236}">
                  <a16:creationId xmlns:a16="http://schemas.microsoft.com/office/drawing/2014/main" id="{F66B4DD0-5601-CB74-4AEE-0008D4C73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1526" y="7825154"/>
              <a:ext cx="93420" cy="65942"/>
            </a:xfrm>
            <a:custGeom>
              <a:avLst/>
              <a:gdLst>
                <a:gd name="T0" fmla="*/ 20 w 77"/>
                <a:gd name="T1" fmla="*/ 28 h 52"/>
                <a:gd name="T2" fmla="*/ 23 w 77"/>
                <a:gd name="T3" fmla="*/ 23 h 52"/>
                <a:gd name="T4" fmla="*/ 31 w 77"/>
                <a:gd name="T5" fmla="*/ 25 h 52"/>
                <a:gd name="T6" fmla="*/ 33 w 77"/>
                <a:gd name="T7" fmla="*/ 25 h 52"/>
                <a:gd name="T8" fmla="*/ 41 w 77"/>
                <a:gd name="T9" fmla="*/ 29 h 52"/>
                <a:gd name="T10" fmla="*/ 54 w 77"/>
                <a:gd name="T11" fmla="*/ 28 h 52"/>
                <a:gd name="T12" fmla="*/ 64 w 77"/>
                <a:gd name="T13" fmla="*/ 27 h 52"/>
                <a:gd name="T14" fmla="*/ 75 w 77"/>
                <a:gd name="T15" fmla="*/ 28 h 52"/>
                <a:gd name="T16" fmla="*/ 76 w 77"/>
                <a:gd name="T17" fmla="*/ 29 h 52"/>
                <a:gd name="T18" fmla="*/ 67 w 77"/>
                <a:gd name="T19" fmla="*/ 36 h 52"/>
                <a:gd name="T20" fmla="*/ 59 w 77"/>
                <a:gd name="T21" fmla="*/ 42 h 52"/>
                <a:gd name="T22" fmla="*/ 59 w 77"/>
                <a:gd name="T23" fmla="*/ 48 h 52"/>
                <a:gd name="T24" fmla="*/ 62 w 77"/>
                <a:gd name="T25" fmla="*/ 49 h 52"/>
                <a:gd name="T26" fmla="*/ 53 w 77"/>
                <a:gd name="T27" fmla="*/ 51 h 52"/>
                <a:gd name="T28" fmla="*/ 49 w 77"/>
                <a:gd name="T29" fmla="*/ 49 h 52"/>
                <a:gd name="T30" fmla="*/ 45 w 77"/>
                <a:gd name="T31" fmla="*/ 46 h 52"/>
                <a:gd name="T32" fmla="*/ 49 w 77"/>
                <a:gd name="T33" fmla="*/ 43 h 52"/>
                <a:gd name="T34" fmla="*/ 45 w 77"/>
                <a:gd name="T35" fmla="*/ 40 h 52"/>
                <a:gd name="T36" fmla="*/ 44 w 77"/>
                <a:gd name="T37" fmla="*/ 37 h 52"/>
                <a:gd name="T38" fmla="*/ 46 w 77"/>
                <a:gd name="T39" fmla="*/ 34 h 52"/>
                <a:gd name="T40" fmla="*/ 41 w 77"/>
                <a:gd name="T41" fmla="*/ 37 h 52"/>
                <a:gd name="T42" fmla="*/ 36 w 77"/>
                <a:gd name="T43" fmla="*/ 40 h 52"/>
                <a:gd name="T44" fmla="*/ 38 w 77"/>
                <a:gd name="T45" fmla="*/ 42 h 52"/>
                <a:gd name="T46" fmla="*/ 27 w 77"/>
                <a:gd name="T47" fmla="*/ 39 h 52"/>
                <a:gd name="T48" fmla="*/ 22 w 77"/>
                <a:gd name="T49" fmla="*/ 35 h 52"/>
                <a:gd name="T50" fmla="*/ 21 w 77"/>
                <a:gd name="T51" fmla="*/ 32 h 52"/>
                <a:gd name="T52" fmla="*/ 21 w 77"/>
                <a:gd name="T53" fmla="*/ 30 h 52"/>
                <a:gd name="T54" fmla="*/ 12 w 77"/>
                <a:gd name="T55" fmla="*/ 30 h 52"/>
                <a:gd name="T56" fmla="*/ 10 w 77"/>
                <a:gd name="T57" fmla="*/ 23 h 52"/>
                <a:gd name="T58" fmla="*/ 6 w 77"/>
                <a:gd name="T59" fmla="*/ 20 h 52"/>
                <a:gd name="T60" fmla="*/ 0 w 77"/>
                <a:gd name="T61" fmla="*/ 17 h 52"/>
                <a:gd name="T62" fmla="*/ 4 w 77"/>
                <a:gd name="T63" fmla="*/ 10 h 52"/>
                <a:gd name="T64" fmla="*/ 8 w 77"/>
                <a:gd name="T65" fmla="*/ 5 h 52"/>
                <a:gd name="T66" fmla="*/ 13 w 77"/>
                <a:gd name="T67" fmla="*/ 4 h 52"/>
                <a:gd name="T68" fmla="*/ 11 w 77"/>
                <a:gd name="T69" fmla="*/ 13 h 52"/>
                <a:gd name="T70" fmla="*/ 17 w 77"/>
                <a:gd name="T71" fmla="*/ 21 h 52"/>
                <a:gd name="T72" fmla="*/ 17 w 77"/>
                <a:gd name="T73" fmla="*/ 24 h 52"/>
                <a:gd name="T74" fmla="*/ 18 w 77"/>
                <a:gd name="T75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7" h="52">
                  <a:moveTo>
                    <a:pt x="19" y="28"/>
                  </a:moveTo>
                  <a:lnTo>
                    <a:pt x="20" y="28"/>
                  </a:lnTo>
                  <a:lnTo>
                    <a:pt x="22" y="27"/>
                  </a:lnTo>
                  <a:lnTo>
                    <a:pt x="23" y="23"/>
                  </a:lnTo>
                  <a:lnTo>
                    <a:pt x="28" y="24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3" y="25"/>
                  </a:lnTo>
                  <a:lnTo>
                    <a:pt x="36" y="28"/>
                  </a:lnTo>
                  <a:lnTo>
                    <a:pt x="41" y="29"/>
                  </a:lnTo>
                  <a:lnTo>
                    <a:pt x="46" y="29"/>
                  </a:lnTo>
                  <a:lnTo>
                    <a:pt x="54" y="28"/>
                  </a:lnTo>
                  <a:lnTo>
                    <a:pt x="55" y="28"/>
                  </a:lnTo>
                  <a:lnTo>
                    <a:pt x="64" y="27"/>
                  </a:lnTo>
                  <a:lnTo>
                    <a:pt x="72" y="26"/>
                  </a:lnTo>
                  <a:lnTo>
                    <a:pt x="75" y="28"/>
                  </a:lnTo>
                  <a:lnTo>
                    <a:pt x="76" y="29"/>
                  </a:lnTo>
                  <a:lnTo>
                    <a:pt x="76" y="29"/>
                  </a:lnTo>
                  <a:lnTo>
                    <a:pt x="72" y="32"/>
                  </a:lnTo>
                  <a:lnTo>
                    <a:pt x="67" y="36"/>
                  </a:lnTo>
                  <a:lnTo>
                    <a:pt x="60" y="40"/>
                  </a:lnTo>
                  <a:lnTo>
                    <a:pt x="59" y="42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1" y="48"/>
                  </a:lnTo>
                  <a:lnTo>
                    <a:pt x="62" y="49"/>
                  </a:lnTo>
                  <a:lnTo>
                    <a:pt x="60" y="50"/>
                  </a:lnTo>
                  <a:lnTo>
                    <a:pt x="53" y="51"/>
                  </a:lnTo>
                  <a:lnTo>
                    <a:pt x="52" y="50"/>
                  </a:lnTo>
                  <a:lnTo>
                    <a:pt x="49" y="49"/>
                  </a:lnTo>
                  <a:lnTo>
                    <a:pt x="48" y="46"/>
                  </a:lnTo>
                  <a:lnTo>
                    <a:pt x="45" y="46"/>
                  </a:lnTo>
                  <a:lnTo>
                    <a:pt x="44" y="46"/>
                  </a:lnTo>
                  <a:lnTo>
                    <a:pt x="49" y="43"/>
                  </a:lnTo>
                  <a:lnTo>
                    <a:pt x="47" y="40"/>
                  </a:lnTo>
                  <a:lnTo>
                    <a:pt x="45" y="40"/>
                  </a:lnTo>
                  <a:lnTo>
                    <a:pt x="43" y="38"/>
                  </a:lnTo>
                  <a:lnTo>
                    <a:pt x="44" y="37"/>
                  </a:lnTo>
                  <a:lnTo>
                    <a:pt x="45" y="35"/>
                  </a:lnTo>
                  <a:lnTo>
                    <a:pt x="46" y="34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39" y="38"/>
                  </a:lnTo>
                  <a:lnTo>
                    <a:pt x="36" y="40"/>
                  </a:lnTo>
                  <a:lnTo>
                    <a:pt x="40" y="40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27" y="39"/>
                  </a:lnTo>
                  <a:lnTo>
                    <a:pt x="25" y="38"/>
                  </a:lnTo>
                  <a:lnTo>
                    <a:pt x="22" y="35"/>
                  </a:lnTo>
                  <a:lnTo>
                    <a:pt x="20" y="32"/>
                  </a:lnTo>
                  <a:lnTo>
                    <a:pt x="21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17" y="30"/>
                  </a:lnTo>
                  <a:lnTo>
                    <a:pt x="12" y="30"/>
                  </a:lnTo>
                  <a:lnTo>
                    <a:pt x="9" y="29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6" y="20"/>
                  </a:lnTo>
                  <a:lnTo>
                    <a:pt x="1" y="19"/>
                  </a:lnTo>
                  <a:lnTo>
                    <a:pt x="0" y="17"/>
                  </a:lnTo>
                  <a:lnTo>
                    <a:pt x="2" y="13"/>
                  </a:lnTo>
                  <a:lnTo>
                    <a:pt x="4" y="10"/>
                  </a:lnTo>
                  <a:lnTo>
                    <a:pt x="6" y="7"/>
                  </a:lnTo>
                  <a:lnTo>
                    <a:pt x="8" y="5"/>
                  </a:lnTo>
                  <a:lnTo>
                    <a:pt x="13" y="0"/>
                  </a:lnTo>
                  <a:lnTo>
                    <a:pt x="13" y="4"/>
                  </a:lnTo>
                  <a:lnTo>
                    <a:pt x="14" y="7"/>
                  </a:lnTo>
                  <a:lnTo>
                    <a:pt x="11" y="13"/>
                  </a:lnTo>
                  <a:lnTo>
                    <a:pt x="16" y="19"/>
                  </a:lnTo>
                  <a:lnTo>
                    <a:pt x="17" y="21"/>
                  </a:lnTo>
                  <a:lnTo>
                    <a:pt x="17" y="23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8" y="26"/>
                  </a:lnTo>
                  <a:lnTo>
                    <a:pt x="19" y="2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49" name="Freeform 1226">
              <a:extLst>
                <a:ext uri="{FF2B5EF4-FFF2-40B4-BE49-F238E27FC236}">
                  <a16:creationId xmlns:a16="http://schemas.microsoft.com/office/drawing/2014/main" id="{260B0A22-B435-F1FF-956F-682E1B8E0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439" y="7792183"/>
              <a:ext cx="27478" cy="27474"/>
            </a:xfrm>
            <a:custGeom>
              <a:avLst/>
              <a:gdLst>
                <a:gd name="T0" fmla="*/ 3 w 20"/>
                <a:gd name="T1" fmla="*/ 18 h 22"/>
                <a:gd name="T2" fmla="*/ 4 w 20"/>
                <a:gd name="T3" fmla="*/ 18 h 22"/>
                <a:gd name="T4" fmla="*/ 6 w 20"/>
                <a:gd name="T5" fmla="*/ 18 h 22"/>
                <a:gd name="T6" fmla="*/ 8 w 20"/>
                <a:gd name="T7" fmla="*/ 19 h 22"/>
                <a:gd name="T8" fmla="*/ 5 w 20"/>
                <a:gd name="T9" fmla="*/ 20 h 22"/>
                <a:gd name="T10" fmla="*/ 2 w 20"/>
                <a:gd name="T11" fmla="*/ 21 h 22"/>
                <a:gd name="T12" fmla="*/ 0 w 20"/>
                <a:gd name="T13" fmla="*/ 20 h 22"/>
                <a:gd name="T14" fmla="*/ 3 w 20"/>
                <a:gd name="T15" fmla="*/ 11 h 22"/>
                <a:gd name="T16" fmla="*/ 6 w 20"/>
                <a:gd name="T17" fmla="*/ 8 h 22"/>
                <a:gd name="T18" fmla="*/ 12 w 20"/>
                <a:gd name="T19" fmla="*/ 3 h 22"/>
                <a:gd name="T20" fmla="*/ 14 w 20"/>
                <a:gd name="T21" fmla="*/ 1 h 22"/>
                <a:gd name="T22" fmla="*/ 17 w 20"/>
                <a:gd name="T23" fmla="*/ 0 h 22"/>
                <a:gd name="T24" fmla="*/ 19 w 20"/>
                <a:gd name="T25" fmla="*/ 0 h 22"/>
                <a:gd name="T26" fmla="*/ 17 w 20"/>
                <a:gd name="T27" fmla="*/ 4 h 22"/>
                <a:gd name="T28" fmla="*/ 14 w 20"/>
                <a:gd name="T29" fmla="*/ 4 h 22"/>
                <a:gd name="T30" fmla="*/ 10 w 20"/>
                <a:gd name="T31" fmla="*/ 7 h 22"/>
                <a:gd name="T32" fmla="*/ 8 w 20"/>
                <a:gd name="T33" fmla="*/ 10 h 22"/>
                <a:gd name="T34" fmla="*/ 5 w 20"/>
                <a:gd name="T35" fmla="*/ 12 h 22"/>
                <a:gd name="T36" fmla="*/ 4 w 20"/>
                <a:gd name="T37" fmla="*/ 14 h 22"/>
                <a:gd name="T38" fmla="*/ 3 w 20"/>
                <a:gd name="T3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22">
                  <a:moveTo>
                    <a:pt x="3" y="18"/>
                  </a:moveTo>
                  <a:lnTo>
                    <a:pt x="4" y="18"/>
                  </a:lnTo>
                  <a:lnTo>
                    <a:pt x="6" y="18"/>
                  </a:lnTo>
                  <a:lnTo>
                    <a:pt x="8" y="19"/>
                  </a:lnTo>
                  <a:lnTo>
                    <a:pt x="5" y="20"/>
                  </a:lnTo>
                  <a:lnTo>
                    <a:pt x="2" y="21"/>
                  </a:lnTo>
                  <a:lnTo>
                    <a:pt x="0" y="20"/>
                  </a:lnTo>
                  <a:lnTo>
                    <a:pt x="3" y="11"/>
                  </a:lnTo>
                  <a:lnTo>
                    <a:pt x="6" y="8"/>
                  </a:lnTo>
                  <a:lnTo>
                    <a:pt x="12" y="3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17" y="4"/>
                  </a:lnTo>
                  <a:lnTo>
                    <a:pt x="14" y="4"/>
                  </a:lnTo>
                  <a:lnTo>
                    <a:pt x="10" y="7"/>
                  </a:lnTo>
                  <a:lnTo>
                    <a:pt x="8" y="10"/>
                  </a:lnTo>
                  <a:lnTo>
                    <a:pt x="5" y="12"/>
                  </a:lnTo>
                  <a:lnTo>
                    <a:pt x="4" y="14"/>
                  </a:lnTo>
                  <a:lnTo>
                    <a:pt x="3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0" name="Freeform 1227">
              <a:extLst>
                <a:ext uri="{FF2B5EF4-FFF2-40B4-BE49-F238E27FC236}">
                  <a16:creationId xmlns:a16="http://schemas.microsoft.com/office/drawing/2014/main" id="{D1F7B160-2B26-7983-E5F1-74CF7BA47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2676" y="7792183"/>
              <a:ext cx="10990" cy="16484"/>
            </a:xfrm>
            <a:custGeom>
              <a:avLst/>
              <a:gdLst>
                <a:gd name="T0" fmla="*/ 4 w 7"/>
                <a:gd name="T1" fmla="*/ 10 h 12"/>
                <a:gd name="T2" fmla="*/ 2 w 7"/>
                <a:gd name="T3" fmla="*/ 11 h 12"/>
                <a:gd name="T4" fmla="*/ 0 w 7"/>
                <a:gd name="T5" fmla="*/ 11 h 12"/>
                <a:gd name="T6" fmla="*/ 0 w 7"/>
                <a:gd name="T7" fmla="*/ 10 h 12"/>
                <a:gd name="T8" fmla="*/ 2 w 7"/>
                <a:gd name="T9" fmla="*/ 7 h 12"/>
                <a:gd name="T10" fmla="*/ 4 w 7"/>
                <a:gd name="T11" fmla="*/ 5 h 12"/>
                <a:gd name="T12" fmla="*/ 4 w 7"/>
                <a:gd name="T13" fmla="*/ 4 h 12"/>
                <a:gd name="T14" fmla="*/ 4 w 7"/>
                <a:gd name="T15" fmla="*/ 4 h 12"/>
                <a:gd name="T16" fmla="*/ 5 w 7"/>
                <a:gd name="T17" fmla="*/ 2 h 12"/>
                <a:gd name="T18" fmla="*/ 6 w 7"/>
                <a:gd name="T19" fmla="*/ 0 h 12"/>
                <a:gd name="T20" fmla="*/ 6 w 7"/>
                <a:gd name="T21" fmla="*/ 4 h 12"/>
                <a:gd name="T22" fmla="*/ 4 w 7"/>
                <a:gd name="T2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2">
                  <a:moveTo>
                    <a:pt x="4" y="10"/>
                  </a:moveTo>
                  <a:lnTo>
                    <a:pt x="2" y="11"/>
                  </a:lnTo>
                  <a:lnTo>
                    <a:pt x="0" y="11"/>
                  </a:lnTo>
                  <a:lnTo>
                    <a:pt x="0" y="10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6" y="4"/>
                  </a:lnTo>
                  <a:lnTo>
                    <a:pt x="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1" name="Freeform 1228">
              <a:extLst>
                <a:ext uri="{FF2B5EF4-FFF2-40B4-BE49-F238E27FC236}">
                  <a16:creationId xmlns:a16="http://schemas.microsoft.com/office/drawing/2014/main" id="{BF6FD980-A163-3BF9-E0A7-1FB133733C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75" y="7781192"/>
              <a:ext cx="16487" cy="5493"/>
            </a:xfrm>
            <a:custGeom>
              <a:avLst/>
              <a:gdLst>
                <a:gd name="T0" fmla="*/ 9 w 13"/>
                <a:gd name="T1" fmla="*/ 3 h 5"/>
                <a:gd name="T2" fmla="*/ 3 w 13"/>
                <a:gd name="T3" fmla="*/ 4 h 5"/>
                <a:gd name="T4" fmla="*/ 0 w 13"/>
                <a:gd name="T5" fmla="*/ 3 h 5"/>
                <a:gd name="T6" fmla="*/ 0 w 13"/>
                <a:gd name="T7" fmla="*/ 2 h 5"/>
                <a:gd name="T8" fmla="*/ 1 w 13"/>
                <a:gd name="T9" fmla="*/ 1 h 5"/>
                <a:gd name="T10" fmla="*/ 2 w 13"/>
                <a:gd name="T11" fmla="*/ 1 h 5"/>
                <a:gd name="T12" fmla="*/ 4 w 13"/>
                <a:gd name="T13" fmla="*/ 0 h 5"/>
                <a:gd name="T14" fmla="*/ 6 w 13"/>
                <a:gd name="T15" fmla="*/ 0 h 5"/>
                <a:gd name="T16" fmla="*/ 10 w 13"/>
                <a:gd name="T17" fmla="*/ 1 h 5"/>
                <a:gd name="T18" fmla="*/ 12 w 13"/>
                <a:gd name="T19" fmla="*/ 2 h 5"/>
                <a:gd name="T20" fmla="*/ 11 w 13"/>
                <a:gd name="T21" fmla="*/ 2 h 5"/>
                <a:gd name="T22" fmla="*/ 9 w 13"/>
                <a:gd name="T2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5">
                  <a:moveTo>
                    <a:pt x="9" y="3"/>
                  </a:moveTo>
                  <a:lnTo>
                    <a:pt x="3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4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2" name="Freeform 1229">
              <a:extLst>
                <a:ext uri="{FF2B5EF4-FFF2-40B4-BE49-F238E27FC236}">
                  <a16:creationId xmlns:a16="http://schemas.microsoft.com/office/drawing/2014/main" id="{69694B20-04D4-9F70-48AF-47B484091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0535" y="7775695"/>
              <a:ext cx="10990" cy="10990"/>
            </a:xfrm>
            <a:custGeom>
              <a:avLst/>
              <a:gdLst>
                <a:gd name="T0" fmla="*/ 6 w 7"/>
                <a:gd name="T1" fmla="*/ 0 h 7"/>
                <a:gd name="T2" fmla="*/ 5 w 7"/>
                <a:gd name="T3" fmla="*/ 4 h 7"/>
                <a:gd name="T4" fmla="*/ 2 w 7"/>
                <a:gd name="T5" fmla="*/ 6 h 7"/>
                <a:gd name="T6" fmla="*/ 1 w 7"/>
                <a:gd name="T7" fmla="*/ 6 h 7"/>
                <a:gd name="T8" fmla="*/ 0 w 7"/>
                <a:gd name="T9" fmla="*/ 6 h 7"/>
                <a:gd name="T10" fmla="*/ 1 w 7"/>
                <a:gd name="T11" fmla="*/ 4 h 7"/>
                <a:gd name="T12" fmla="*/ 1 w 7"/>
                <a:gd name="T13" fmla="*/ 1 h 7"/>
                <a:gd name="T14" fmla="*/ 3 w 7"/>
                <a:gd name="T15" fmla="*/ 0 h 7"/>
                <a:gd name="T16" fmla="*/ 4 w 7"/>
                <a:gd name="T17" fmla="*/ 1 h 7"/>
                <a:gd name="T18" fmla="*/ 6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lnTo>
                    <a:pt x="5" y="4"/>
                  </a:lnTo>
                  <a:lnTo>
                    <a:pt x="2" y="6"/>
                  </a:lnTo>
                  <a:lnTo>
                    <a:pt x="1" y="6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3" name="Freeform 1230">
              <a:extLst>
                <a:ext uri="{FF2B5EF4-FFF2-40B4-BE49-F238E27FC236}">
                  <a16:creationId xmlns:a16="http://schemas.microsoft.com/office/drawing/2014/main" id="{6B744F36-4273-9972-75B3-6340BD03B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6032" y="7770202"/>
              <a:ext cx="5493" cy="5493"/>
            </a:xfrm>
            <a:custGeom>
              <a:avLst/>
              <a:gdLst>
                <a:gd name="T0" fmla="*/ 4 w 5"/>
                <a:gd name="T1" fmla="*/ 3 h 6"/>
                <a:gd name="T2" fmla="*/ 0 w 5"/>
                <a:gd name="T3" fmla="*/ 5 h 6"/>
                <a:gd name="T4" fmla="*/ 2 w 5"/>
                <a:gd name="T5" fmla="*/ 1 h 6"/>
                <a:gd name="T6" fmla="*/ 3 w 5"/>
                <a:gd name="T7" fmla="*/ 0 h 6"/>
                <a:gd name="T8" fmla="*/ 3 w 5"/>
                <a:gd name="T9" fmla="*/ 0 h 6"/>
                <a:gd name="T10" fmla="*/ 4 w 5"/>
                <a:gd name="T11" fmla="*/ 0 h 6"/>
                <a:gd name="T12" fmla="*/ 4 w 5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4" y="3"/>
                  </a:moveTo>
                  <a:lnTo>
                    <a:pt x="0" y="5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4" name="Freeform 1231">
              <a:extLst>
                <a:ext uri="{FF2B5EF4-FFF2-40B4-BE49-F238E27FC236}">
                  <a16:creationId xmlns:a16="http://schemas.microsoft.com/office/drawing/2014/main" id="{A646D8D4-A6A9-8CD9-3195-7746C916F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2840" y="7720743"/>
              <a:ext cx="5493" cy="5497"/>
            </a:xfrm>
            <a:custGeom>
              <a:avLst/>
              <a:gdLst>
                <a:gd name="T0" fmla="*/ 5 w 6"/>
                <a:gd name="T1" fmla="*/ 4 h 5"/>
                <a:gd name="T2" fmla="*/ 3 w 6"/>
                <a:gd name="T3" fmla="*/ 4 h 5"/>
                <a:gd name="T4" fmla="*/ 1 w 6"/>
                <a:gd name="T5" fmla="*/ 4 h 5"/>
                <a:gd name="T6" fmla="*/ 1 w 6"/>
                <a:gd name="T7" fmla="*/ 4 h 5"/>
                <a:gd name="T8" fmla="*/ 1 w 6"/>
                <a:gd name="T9" fmla="*/ 3 h 5"/>
                <a:gd name="T10" fmla="*/ 1 w 6"/>
                <a:gd name="T11" fmla="*/ 2 h 5"/>
                <a:gd name="T12" fmla="*/ 0 w 6"/>
                <a:gd name="T13" fmla="*/ 1 h 5"/>
                <a:gd name="T14" fmla="*/ 1 w 6"/>
                <a:gd name="T15" fmla="*/ 0 h 5"/>
                <a:gd name="T16" fmla="*/ 1 w 6"/>
                <a:gd name="T17" fmla="*/ 0 h 5"/>
                <a:gd name="T18" fmla="*/ 2 w 6"/>
                <a:gd name="T19" fmla="*/ 0 h 5"/>
                <a:gd name="T20" fmla="*/ 4 w 6"/>
                <a:gd name="T21" fmla="*/ 1 h 5"/>
                <a:gd name="T22" fmla="*/ 5 w 6"/>
                <a:gd name="T23" fmla="*/ 3 h 5"/>
                <a:gd name="T24" fmla="*/ 5 w 6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3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3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5" name="Freeform 1232">
              <a:extLst>
                <a:ext uri="{FF2B5EF4-FFF2-40B4-BE49-F238E27FC236}">
                  <a16:creationId xmlns:a16="http://schemas.microsoft.com/office/drawing/2014/main" id="{2FB0BD9A-A179-B12D-AACF-0F8FE052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1849" y="7720743"/>
              <a:ext cx="10990" cy="10990"/>
            </a:xfrm>
            <a:custGeom>
              <a:avLst/>
              <a:gdLst>
                <a:gd name="T0" fmla="*/ 2 w 11"/>
                <a:gd name="T1" fmla="*/ 7 h 8"/>
                <a:gd name="T2" fmla="*/ 1 w 11"/>
                <a:gd name="T3" fmla="*/ 7 h 8"/>
                <a:gd name="T4" fmla="*/ 0 w 11"/>
                <a:gd name="T5" fmla="*/ 6 h 8"/>
                <a:gd name="T6" fmla="*/ 0 w 11"/>
                <a:gd name="T7" fmla="*/ 3 h 8"/>
                <a:gd name="T8" fmla="*/ 1 w 11"/>
                <a:gd name="T9" fmla="*/ 1 h 8"/>
                <a:gd name="T10" fmla="*/ 3 w 11"/>
                <a:gd name="T11" fmla="*/ 0 h 8"/>
                <a:gd name="T12" fmla="*/ 5 w 11"/>
                <a:gd name="T13" fmla="*/ 0 h 8"/>
                <a:gd name="T14" fmla="*/ 9 w 11"/>
                <a:gd name="T15" fmla="*/ 0 h 8"/>
                <a:gd name="T16" fmla="*/ 10 w 11"/>
                <a:gd name="T17" fmla="*/ 1 h 8"/>
                <a:gd name="T18" fmla="*/ 10 w 11"/>
                <a:gd name="T19" fmla="*/ 3 h 8"/>
                <a:gd name="T20" fmla="*/ 10 w 11"/>
                <a:gd name="T21" fmla="*/ 3 h 8"/>
                <a:gd name="T22" fmla="*/ 9 w 11"/>
                <a:gd name="T23" fmla="*/ 4 h 8"/>
                <a:gd name="T24" fmla="*/ 9 w 11"/>
                <a:gd name="T25" fmla="*/ 5 h 8"/>
                <a:gd name="T26" fmla="*/ 7 w 11"/>
                <a:gd name="T27" fmla="*/ 5 h 8"/>
                <a:gd name="T28" fmla="*/ 4 w 11"/>
                <a:gd name="T29" fmla="*/ 5 h 8"/>
                <a:gd name="T30" fmla="*/ 3 w 11"/>
                <a:gd name="T31" fmla="*/ 6 h 8"/>
                <a:gd name="T32" fmla="*/ 2 w 11"/>
                <a:gd name="T3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>
                  <a:moveTo>
                    <a:pt x="2" y="7"/>
                  </a:moveTo>
                  <a:lnTo>
                    <a:pt x="1" y="7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10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9" y="5"/>
                  </a:lnTo>
                  <a:lnTo>
                    <a:pt x="7" y="5"/>
                  </a:lnTo>
                  <a:lnTo>
                    <a:pt x="4" y="5"/>
                  </a:lnTo>
                  <a:lnTo>
                    <a:pt x="3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6" name="Freeform 1233">
              <a:extLst>
                <a:ext uri="{FF2B5EF4-FFF2-40B4-BE49-F238E27FC236}">
                  <a16:creationId xmlns:a16="http://schemas.microsoft.com/office/drawing/2014/main" id="{7DCD1DCB-B155-4C37-1F85-CA1AD69B5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4089" y="7715250"/>
              <a:ext cx="5493" cy="10990"/>
            </a:xfrm>
            <a:custGeom>
              <a:avLst/>
              <a:gdLst>
                <a:gd name="T0" fmla="*/ 5 w 6"/>
                <a:gd name="T1" fmla="*/ 8 h 10"/>
                <a:gd name="T2" fmla="*/ 3 w 6"/>
                <a:gd name="T3" fmla="*/ 9 h 10"/>
                <a:gd name="T4" fmla="*/ 2 w 6"/>
                <a:gd name="T5" fmla="*/ 9 h 10"/>
                <a:gd name="T6" fmla="*/ 2 w 6"/>
                <a:gd name="T7" fmla="*/ 8 h 10"/>
                <a:gd name="T8" fmla="*/ 0 w 6"/>
                <a:gd name="T9" fmla="*/ 0 h 10"/>
                <a:gd name="T10" fmla="*/ 1 w 6"/>
                <a:gd name="T11" fmla="*/ 0 h 10"/>
                <a:gd name="T12" fmla="*/ 4 w 6"/>
                <a:gd name="T13" fmla="*/ 3 h 10"/>
                <a:gd name="T14" fmla="*/ 3 w 6"/>
                <a:gd name="T15" fmla="*/ 4 h 10"/>
                <a:gd name="T16" fmla="*/ 5 w 6"/>
                <a:gd name="T17" fmla="*/ 6 h 10"/>
                <a:gd name="T18" fmla="*/ 5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5" y="8"/>
                  </a:moveTo>
                  <a:lnTo>
                    <a:pt x="3" y="9"/>
                  </a:lnTo>
                  <a:lnTo>
                    <a:pt x="2" y="9"/>
                  </a:lnTo>
                  <a:lnTo>
                    <a:pt x="2" y="8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3"/>
                  </a:lnTo>
                  <a:lnTo>
                    <a:pt x="3" y="4"/>
                  </a:lnTo>
                  <a:lnTo>
                    <a:pt x="5" y="6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7" name="Freeform 1234">
              <a:extLst>
                <a:ext uri="{FF2B5EF4-FFF2-40B4-BE49-F238E27FC236}">
                  <a16:creationId xmlns:a16="http://schemas.microsoft.com/office/drawing/2014/main" id="{7FB072E9-B2B0-6CBE-1908-E00F6460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593" y="7704260"/>
              <a:ext cx="16487" cy="16484"/>
            </a:xfrm>
            <a:custGeom>
              <a:avLst/>
              <a:gdLst>
                <a:gd name="T0" fmla="*/ 11 w 12"/>
                <a:gd name="T1" fmla="*/ 10 h 12"/>
                <a:gd name="T2" fmla="*/ 10 w 12"/>
                <a:gd name="T3" fmla="*/ 11 h 12"/>
                <a:gd name="T4" fmla="*/ 5 w 12"/>
                <a:gd name="T5" fmla="*/ 7 h 12"/>
                <a:gd name="T6" fmla="*/ 2 w 12"/>
                <a:gd name="T7" fmla="*/ 3 h 12"/>
                <a:gd name="T8" fmla="*/ 0 w 12"/>
                <a:gd name="T9" fmla="*/ 0 h 12"/>
                <a:gd name="T10" fmla="*/ 7 w 12"/>
                <a:gd name="T11" fmla="*/ 6 h 12"/>
                <a:gd name="T12" fmla="*/ 11 w 12"/>
                <a:gd name="T13" fmla="*/ 9 h 12"/>
                <a:gd name="T14" fmla="*/ 11 w 12"/>
                <a:gd name="T15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1" y="10"/>
                  </a:moveTo>
                  <a:lnTo>
                    <a:pt x="10" y="11"/>
                  </a:lnTo>
                  <a:lnTo>
                    <a:pt x="5" y="7"/>
                  </a:lnTo>
                  <a:lnTo>
                    <a:pt x="2" y="3"/>
                  </a:lnTo>
                  <a:lnTo>
                    <a:pt x="0" y="0"/>
                  </a:lnTo>
                  <a:lnTo>
                    <a:pt x="7" y="6"/>
                  </a:lnTo>
                  <a:lnTo>
                    <a:pt x="11" y="9"/>
                  </a:lnTo>
                  <a:lnTo>
                    <a:pt x="11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8" name="Freeform 1236">
              <a:extLst>
                <a:ext uri="{FF2B5EF4-FFF2-40B4-BE49-F238E27FC236}">
                  <a16:creationId xmlns:a16="http://schemas.microsoft.com/office/drawing/2014/main" id="{622D68A2-AB07-A84D-0067-AF3172DAD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679" y="7687772"/>
              <a:ext cx="10990" cy="10990"/>
            </a:xfrm>
            <a:custGeom>
              <a:avLst/>
              <a:gdLst>
                <a:gd name="T0" fmla="*/ 5 w 7"/>
                <a:gd name="T1" fmla="*/ 1 h 7"/>
                <a:gd name="T2" fmla="*/ 6 w 7"/>
                <a:gd name="T3" fmla="*/ 6 h 7"/>
                <a:gd name="T4" fmla="*/ 2 w 7"/>
                <a:gd name="T5" fmla="*/ 4 h 7"/>
                <a:gd name="T6" fmla="*/ 1 w 7"/>
                <a:gd name="T7" fmla="*/ 4 h 7"/>
                <a:gd name="T8" fmla="*/ 0 w 7"/>
                <a:gd name="T9" fmla="*/ 2 h 7"/>
                <a:gd name="T10" fmla="*/ 1 w 7"/>
                <a:gd name="T11" fmla="*/ 0 h 7"/>
                <a:gd name="T12" fmla="*/ 4 w 7"/>
                <a:gd name="T13" fmla="*/ 1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lnTo>
                    <a:pt x="6" y="6"/>
                  </a:lnTo>
                  <a:lnTo>
                    <a:pt x="2" y="4"/>
                  </a:ln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4" y="1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59" name="Freeform 1237">
              <a:extLst>
                <a:ext uri="{FF2B5EF4-FFF2-40B4-BE49-F238E27FC236}">
                  <a16:creationId xmlns:a16="http://schemas.microsoft.com/office/drawing/2014/main" id="{ECA0D570-19B8-2A33-1F1A-6F5013EAE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0696" y="7671288"/>
              <a:ext cx="16484" cy="10990"/>
            </a:xfrm>
            <a:custGeom>
              <a:avLst/>
              <a:gdLst>
                <a:gd name="T0" fmla="*/ 10 w 12"/>
                <a:gd name="T1" fmla="*/ 3 h 8"/>
                <a:gd name="T2" fmla="*/ 5 w 12"/>
                <a:gd name="T3" fmla="*/ 5 h 8"/>
                <a:gd name="T4" fmla="*/ 4 w 12"/>
                <a:gd name="T5" fmla="*/ 6 h 8"/>
                <a:gd name="T6" fmla="*/ 3 w 12"/>
                <a:gd name="T7" fmla="*/ 7 h 8"/>
                <a:gd name="T8" fmla="*/ 2 w 12"/>
                <a:gd name="T9" fmla="*/ 6 h 8"/>
                <a:gd name="T10" fmla="*/ 0 w 12"/>
                <a:gd name="T11" fmla="*/ 4 h 8"/>
                <a:gd name="T12" fmla="*/ 0 w 12"/>
                <a:gd name="T13" fmla="*/ 2 h 8"/>
                <a:gd name="T14" fmla="*/ 2 w 12"/>
                <a:gd name="T15" fmla="*/ 2 h 8"/>
                <a:gd name="T16" fmla="*/ 3 w 12"/>
                <a:gd name="T17" fmla="*/ 2 h 8"/>
                <a:gd name="T18" fmla="*/ 3 w 12"/>
                <a:gd name="T19" fmla="*/ 4 h 8"/>
                <a:gd name="T20" fmla="*/ 4 w 12"/>
                <a:gd name="T21" fmla="*/ 4 h 8"/>
                <a:gd name="T22" fmla="*/ 5 w 12"/>
                <a:gd name="T23" fmla="*/ 4 h 8"/>
                <a:gd name="T24" fmla="*/ 8 w 12"/>
                <a:gd name="T25" fmla="*/ 1 h 8"/>
                <a:gd name="T26" fmla="*/ 10 w 12"/>
                <a:gd name="T27" fmla="*/ 0 h 8"/>
                <a:gd name="T28" fmla="*/ 11 w 12"/>
                <a:gd name="T29" fmla="*/ 1 h 8"/>
                <a:gd name="T30" fmla="*/ 10 w 12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8">
                  <a:moveTo>
                    <a:pt x="10" y="3"/>
                  </a:moveTo>
                  <a:lnTo>
                    <a:pt x="5" y="5"/>
                  </a:lnTo>
                  <a:lnTo>
                    <a:pt x="4" y="6"/>
                  </a:lnTo>
                  <a:lnTo>
                    <a:pt x="3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4"/>
                  </a:lnTo>
                  <a:lnTo>
                    <a:pt x="4" y="4"/>
                  </a:lnTo>
                  <a:lnTo>
                    <a:pt x="5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0" name="Freeform 1238">
              <a:extLst>
                <a:ext uri="{FF2B5EF4-FFF2-40B4-BE49-F238E27FC236}">
                  <a16:creationId xmlns:a16="http://schemas.microsoft.com/office/drawing/2014/main" id="{E878CB24-8AA9-85DB-60D0-44F95EC21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8170" y="7665792"/>
              <a:ext cx="10990" cy="10990"/>
            </a:xfrm>
            <a:custGeom>
              <a:avLst/>
              <a:gdLst>
                <a:gd name="T0" fmla="*/ 6 w 10"/>
                <a:gd name="T1" fmla="*/ 1 h 10"/>
                <a:gd name="T2" fmla="*/ 8 w 10"/>
                <a:gd name="T3" fmla="*/ 4 h 10"/>
                <a:gd name="T4" fmla="*/ 9 w 10"/>
                <a:gd name="T5" fmla="*/ 5 h 10"/>
                <a:gd name="T6" fmla="*/ 1 w 10"/>
                <a:gd name="T7" fmla="*/ 8 h 10"/>
                <a:gd name="T8" fmla="*/ 0 w 10"/>
                <a:gd name="T9" fmla="*/ 9 h 10"/>
                <a:gd name="T10" fmla="*/ 0 w 10"/>
                <a:gd name="T11" fmla="*/ 8 h 10"/>
                <a:gd name="T12" fmla="*/ 0 w 10"/>
                <a:gd name="T13" fmla="*/ 5 h 10"/>
                <a:gd name="T14" fmla="*/ 0 w 10"/>
                <a:gd name="T15" fmla="*/ 3 h 10"/>
                <a:gd name="T16" fmla="*/ 0 w 10"/>
                <a:gd name="T17" fmla="*/ 2 h 10"/>
                <a:gd name="T18" fmla="*/ 3 w 10"/>
                <a:gd name="T19" fmla="*/ 4 h 10"/>
                <a:gd name="T20" fmla="*/ 4 w 10"/>
                <a:gd name="T21" fmla="*/ 0 h 10"/>
                <a:gd name="T22" fmla="*/ 6 w 10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0">
                  <a:moveTo>
                    <a:pt x="6" y="1"/>
                  </a:moveTo>
                  <a:lnTo>
                    <a:pt x="8" y="4"/>
                  </a:lnTo>
                  <a:lnTo>
                    <a:pt x="9" y="5"/>
                  </a:lnTo>
                  <a:lnTo>
                    <a:pt x="1" y="8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4"/>
                  </a:lnTo>
                  <a:lnTo>
                    <a:pt x="4" y="0"/>
                  </a:lnTo>
                  <a:lnTo>
                    <a:pt x="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1" name="Freeform 1239">
              <a:extLst>
                <a:ext uri="{FF2B5EF4-FFF2-40B4-BE49-F238E27FC236}">
                  <a16:creationId xmlns:a16="http://schemas.microsoft.com/office/drawing/2014/main" id="{6451FF78-96E6-305D-FF6A-9F38B96AB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0128" y="7665792"/>
              <a:ext cx="21981" cy="16487"/>
            </a:xfrm>
            <a:custGeom>
              <a:avLst/>
              <a:gdLst>
                <a:gd name="T0" fmla="*/ 16 w 17"/>
                <a:gd name="T1" fmla="*/ 11 h 13"/>
                <a:gd name="T2" fmla="*/ 16 w 17"/>
                <a:gd name="T3" fmla="*/ 12 h 13"/>
                <a:gd name="T4" fmla="*/ 9 w 17"/>
                <a:gd name="T5" fmla="*/ 9 h 13"/>
                <a:gd name="T6" fmla="*/ 6 w 17"/>
                <a:gd name="T7" fmla="*/ 6 h 13"/>
                <a:gd name="T8" fmla="*/ 5 w 17"/>
                <a:gd name="T9" fmla="*/ 5 h 13"/>
                <a:gd name="T10" fmla="*/ 4 w 17"/>
                <a:gd name="T11" fmla="*/ 4 h 13"/>
                <a:gd name="T12" fmla="*/ 0 w 17"/>
                <a:gd name="T13" fmla="*/ 2 h 13"/>
                <a:gd name="T14" fmla="*/ 0 w 17"/>
                <a:gd name="T15" fmla="*/ 0 h 13"/>
                <a:gd name="T16" fmla="*/ 1 w 17"/>
                <a:gd name="T17" fmla="*/ 0 h 13"/>
                <a:gd name="T18" fmla="*/ 3 w 17"/>
                <a:gd name="T19" fmla="*/ 0 h 13"/>
                <a:gd name="T20" fmla="*/ 7 w 17"/>
                <a:gd name="T21" fmla="*/ 2 h 13"/>
                <a:gd name="T22" fmla="*/ 11 w 17"/>
                <a:gd name="T23" fmla="*/ 5 h 13"/>
                <a:gd name="T24" fmla="*/ 16 w 17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3">
                  <a:moveTo>
                    <a:pt x="16" y="11"/>
                  </a:moveTo>
                  <a:lnTo>
                    <a:pt x="16" y="12"/>
                  </a:lnTo>
                  <a:lnTo>
                    <a:pt x="9" y="9"/>
                  </a:lnTo>
                  <a:lnTo>
                    <a:pt x="6" y="6"/>
                  </a:lnTo>
                  <a:lnTo>
                    <a:pt x="5" y="5"/>
                  </a:lnTo>
                  <a:lnTo>
                    <a:pt x="4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7" y="2"/>
                  </a:lnTo>
                  <a:lnTo>
                    <a:pt x="11" y="5"/>
                  </a:lnTo>
                  <a:lnTo>
                    <a:pt x="16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2" name="Freeform 1240">
              <a:extLst>
                <a:ext uri="{FF2B5EF4-FFF2-40B4-BE49-F238E27FC236}">
                  <a16:creationId xmlns:a16="http://schemas.microsoft.com/office/drawing/2014/main" id="{233761B5-3A90-F806-939B-C173BF167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2205" y="7660298"/>
              <a:ext cx="16484" cy="16484"/>
            </a:xfrm>
            <a:custGeom>
              <a:avLst/>
              <a:gdLst>
                <a:gd name="T0" fmla="*/ 10 w 12"/>
                <a:gd name="T1" fmla="*/ 13 h 14"/>
                <a:gd name="T2" fmla="*/ 9 w 12"/>
                <a:gd name="T3" fmla="*/ 13 h 14"/>
                <a:gd name="T4" fmla="*/ 7 w 12"/>
                <a:gd name="T5" fmla="*/ 13 h 14"/>
                <a:gd name="T6" fmla="*/ 5 w 12"/>
                <a:gd name="T7" fmla="*/ 11 h 14"/>
                <a:gd name="T8" fmla="*/ 0 w 12"/>
                <a:gd name="T9" fmla="*/ 7 h 14"/>
                <a:gd name="T10" fmla="*/ 0 w 12"/>
                <a:gd name="T11" fmla="*/ 7 h 14"/>
                <a:gd name="T12" fmla="*/ 0 w 12"/>
                <a:gd name="T13" fmla="*/ 6 h 14"/>
                <a:gd name="T14" fmla="*/ 2 w 12"/>
                <a:gd name="T15" fmla="*/ 5 h 14"/>
                <a:gd name="T16" fmla="*/ 2 w 12"/>
                <a:gd name="T17" fmla="*/ 4 h 14"/>
                <a:gd name="T18" fmla="*/ 1 w 12"/>
                <a:gd name="T19" fmla="*/ 2 h 14"/>
                <a:gd name="T20" fmla="*/ 4 w 12"/>
                <a:gd name="T21" fmla="*/ 0 h 14"/>
                <a:gd name="T22" fmla="*/ 7 w 12"/>
                <a:gd name="T23" fmla="*/ 1 h 14"/>
                <a:gd name="T24" fmla="*/ 8 w 12"/>
                <a:gd name="T25" fmla="*/ 3 h 14"/>
                <a:gd name="T26" fmla="*/ 10 w 12"/>
                <a:gd name="T27" fmla="*/ 6 h 14"/>
                <a:gd name="T28" fmla="*/ 11 w 12"/>
                <a:gd name="T29" fmla="*/ 10 h 14"/>
                <a:gd name="T30" fmla="*/ 11 w 12"/>
                <a:gd name="T31" fmla="*/ 12 h 14"/>
                <a:gd name="T32" fmla="*/ 10 w 12"/>
                <a:gd name="T33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4">
                  <a:moveTo>
                    <a:pt x="10" y="13"/>
                  </a:moveTo>
                  <a:lnTo>
                    <a:pt x="9" y="13"/>
                  </a:lnTo>
                  <a:lnTo>
                    <a:pt x="7" y="13"/>
                  </a:lnTo>
                  <a:lnTo>
                    <a:pt x="5" y="11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7" y="1"/>
                  </a:lnTo>
                  <a:lnTo>
                    <a:pt x="8" y="3"/>
                  </a:lnTo>
                  <a:lnTo>
                    <a:pt x="10" y="6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10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3" name="Freeform 1242">
              <a:extLst>
                <a:ext uri="{FF2B5EF4-FFF2-40B4-BE49-F238E27FC236}">
                  <a16:creationId xmlns:a16="http://schemas.microsoft.com/office/drawing/2014/main" id="{0B91FB67-733F-9E2E-314F-B9A8AF0B4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9138" y="7638317"/>
              <a:ext cx="5493" cy="10990"/>
            </a:xfrm>
            <a:custGeom>
              <a:avLst/>
              <a:gdLst>
                <a:gd name="T0" fmla="*/ 2 w 6"/>
                <a:gd name="T1" fmla="*/ 9 h 10"/>
                <a:gd name="T2" fmla="*/ 2 w 6"/>
                <a:gd name="T3" fmla="*/ 9 h 10"/>
                <a:gd name="T4" fmla="*/ 0 w 6"/>
                <a:gd name="T5" fmla="*/ 3 h 10"/>
                <a:gd name="T6" fmla="*/ 2 w 6"/>
                <a:gd name="T7" fmla="*/ 2 h 10"/>
                <a:gd name="T8" fmla="*/ 2 w 6"/>
                <a:gd name="T9" fmla="*/ 0 h 10"/>
                <a:gd name="T10" fmla="*/ 2 w 6"/>
                <a:gd name="T11" fmla="*/ 0 h 10"/>
                <a:gd name="T12" fmla="*/ 4 w 6"/>
                <a:gd name="T13" fmla="*/ 2 h 10"/>
                <a:gd name="T14" fmla="*/ 4 w 6"/>
                <a:gd name="T15" fmla="*/ 4 h 10"/>
                <a:gd name="T16" fmla="*/ 5 w 6"/>
                <a:gd name="T17" fmla="*/ 6 h 10"/>
                <a:gd name="T18" fmla="*/ 5 w 6"/>
                <a:gd name="T19" fmla="*/ 7 h 10"/>
                <a:gd name="T20" fmla="*/ 2 w 6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2" y="9"/>
                  </a:moveTo>
                  <a:lnTo>
                    <a:pt x="2" y="9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0"/>
                  </a:lnTo>
                  <a:lnTo>
                    <a:pt x="4" y="2"/>
                  </a:lnTo>
                  <a:lnTo>
                    <a:pt x="4" y="4"/>
                  </a:lnTo>
                  <a:lnTo>
                    <a:pt x="5" y="6"/>
                  </a:lnTo>
                  <a:lnTo>
                    <a:pt x="5" y="7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4" name="Freeform 1243">
              <a:extLst>
                <a:ext uri="{FF2B5EF4-FFF2-40B4-BE49-F238E27FC236}">
                  <a16:creationId xmlns:a16="http://schemas.microsoft.com/office/drawing/2014/main" id="{D16DAC79-47B5-0DD2-6C68-A7E2C8B04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2650" y="7621830"/>
              <a:ext cx="10990" cy="27478"/>
            </a:xfrm>
            <a:custGeom>
              <a:avLst/>
              <a:gdLst>
                <a:gd name="T0" fmla="*/ 6 w 10"/>
                <a:gd name="T1" fmla="*/ 16 h 20"/>
                <a:gd name="T2" fmla="*/ 6 w 10"/>
                <a:gd name="T3" fmla="*/ 19 h 20"/>
                <a:gd name="T4" fmla="*/ 3 w 10"/>
                <a:gd name="T5" fmla="*/ 15 h 20"/>
                <a:gd name="T6" fmla="*/ 0 w 10"/>
                <a:gd name="T7" fmla="*/ 6 h 20"/>
                <a:gd name="T8" fmla="*/ 1 w 10"/>
                <a:gd name="T9" fmla="*/ 4 h 20"/>
                <a:gd name="T10" fmla="*/ 2 w 10"/>
                <a:gd name="T11" fmla="*/ 1 h 20"/>
                <a:gd name="T12" fmla="*/ 3 w 10"/>
                <a:gd name="T13" fmla="*/ 0 h 20"/>
                <a:gd name="T14" fmla="*/ 6 w 10"/>
                <a:gd name="T15" fmla="*/ 2 h 20"/>
                <a:gd name="T16" fmla="*/ 8 w 10"/>
                <a:gd name="T17" fmla="*/ 4 h 20"/>
                <a:gd name="T18" fmla="*/ 8 w 10"/>
                <a:gd name="T19" fmla="*/ 5 h 20"/>
                <a:gd name="T20" fmla="*/ 9 w 10"/>
                <a:gd name="T21" fmla="*/ 8 h 20"/>
                <a:gd name="T22" fmla="*/ 9 w 10"/>
                <a:gd name="T23" fmla="*/ 10 h 20"/>
                <a:gd name="T24" fmla="*/ 8 w 10"/>
                <a:gd name="T25" fmla="*/ 13 h 20"/>
                <a:gd name="T26" fmla="*/ 6 w 10"/>
                <a:gd name="T27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20">
                  <a:moveTo>
                    <a:pt x="6" y="16"/>
                  </a:moveTo>
                  <a:lnTo>
                    <a:pt x="6" y="19"/>
                  </a:lnTo>
                  <a:lnTo>
                    <a:pt x="3" y="15"/>
                  </a:lnTo>
                  <a:lnTo>
                    <a:pt x="0" y="6"/>
                  </a:lnTo>
                  <a:lnTo>
                    <a:pt x="1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2"/>
                  </a:lnTo>
                  <a:lnTo>
                    <a:pt x="8" y="4"/>
                  </a:lnTo>
                  <a:lnTo>
                    <a:pt x="8" y="5"/>
                  </a:lnTo>
                  <a:lnTo>
                    <a:pt x="9" y="8"/>
                  </a:lnTo>
                  <a:lnTo>
                    <a:pt x="9" y="10"/>
                  </a:lnTo>
                  <a:lnTo>
                    <a:pt x="8" y="13"/>
                  </a:lnTo>
                  <a:lnTo>
                    <a:pt x="6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5" name="Freeform 1244">
              <a:extLst>
                <a:ext uri="{FF2B5EF4-FFF2-40B4-BE49-F238E27FC236}">
                  <a16:creationId xmlns:a16="http://schemas.microsoft.com/office/drawing/2014/main" id="{069140E3-EF3A-17BF-CB20-2646E0464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3218" y="7599849"/>
              <a:ext cx="5497" cy="5497"/>
            </a:xfrm>
            <a:custGeom>
              <a:avLst/>
              <a:gdLst>
                <a:gd name="T0" fmla="*/ 3 w 6"/>
                <a:gd name="T1" fmla="*/ 5 h 6"/>
                <a:gd name="T2" fmla="*/ 2 w 6"/>
                <a:gd name="T3" fmla="*/ 5 h 6"/>
                <a:gd name="T4" fmla="*/ 0 w 6"/>
                <a:gd name="T5" fmla="*/ 5 h 6"/>
                <a:gd name="T6" fmla="*/ 0 w 6"/>
                <a:gd name="T7" fmla="*/ 4 h 6"/>
                <a:gd name="T8" fmla="*/ 0 w 6"/>
                <a:gd name="T9" fmla="*/ 3 h 6"/>
                <a:gd name="T10" fmla="*/ 0 w 6"/>
                <a:gd name="T11" fmla="*/ 1 h 6"/>
                <a:gd name="T12" fmla="*/ 3 w 6"/>
                <a:gd name="T13" fmla="*/ 0 h 6"/>
                <a:gd name="T14" fmla="*/ 5 w 6"/>
                <a:gd name="T15" fmla="*/ 0 h 6"/>
                <a:gd name="T16" fmla="*/ 5 w 6"/>
                <a:gd name="T17" fmla="*/ 1 h 6"/>
                <a:gd name="T18" fmla="*/ 4 w 6"/>
                <a:gd name="T19" fmla="*/ 3 h 6"/>
                <a:gd name="T20" fmla="*/ 3 w 6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3" y="5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6" name="Freeform 1247">
              <a:extLst>
                <a:ext uri="{FF2B5EF4-FFF2-40B4-BE49-F238E27FC236}">
                  <a16:creationId xmlns:a16="http://schemas.microsoft.com/office/drawing/2014/main" id="{F9367017-2BF0-A244-0764-8E6B6FA6B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746" y="7544897"/>
              <a:ext cx="10990" cy="16487"/>
            </a:xfrm>
            <a:custGeom>
              <a:avLst/>
              <a:gdLst>
                <a:gd name="T0" fmla="*/ 7 w 8"/>
                <a:gd name="T1" fmla="*/ 12 h 14"/>
                <a:gd name="T2" fmla="*/ 6 w 8"/>
                <a:gd name="T3" fmla="*/ 13 h 14"/>
                <a:gd name="T4" fmla="*/ 5 w 8"/>
                <a:gd name="T5" fmla="*/ 13 h 14"/>
                <a:gd name="T6" fmla="*/ 4 w 8"/>
                <a:gd name="T7" fmla="*/ 12 h 14"/>
                <a:gd name="T8" fmla="*/ 2 w 8"/>
                <a:gd name="T9" fmla="*/ 10 h 14"/>
                <a:gd name="T10" fmla="*/ 0 w 8"/>
                <a:gd name="T11" fmla="*/ 4 h 14"/>
                <a:gd name="T12" fmla="*/ 0 w 8"/>
                <a:gd name="T13" fmla="*/ 3 h 14"/>
                <a:gd name="T14" fmla="*/ 1 w 8"/>
                <a:gd name="T15" fmla="*/ 2 h 14"/>
                <a:gd name="T16" fmla="*/ 4 w 8"/>
                <a:gd name="T17" fmla="*/ 0 h 14"/>
                <a:gd name="T18" fmla="*/ 5 w 8"/>
                <a:gd name="T19" fmla="*/ 0 h 14"/>
                <a:gd name="T20" fmla="*/ 5 w 8"/>
                <a:gd name="T21" fmla="*/ 2 h 14"/>
                <a:gd name="T22" fmla="*/ 6 w 8"/>
                <a:gd name="T23" fmla="*/ 5 h 14"/>
                <a:gd name="T24" fmla="*/ 7 w 8"/>
                <a:gd name="T25" fmla="*/ 6 h 14"/>
                <a:gd name="T26" fmla="*/ 7 w 8"/>
                <a:gd name="T27" fmla="*/ 10 h 14"/>
                <a:gd name="T28" fmla="*/ 7 w 8"/>
                <a:gd name="T2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7" y="12"/>
                  </a:moveTo>
                  <a:lnTo>
                    <a:pt x="6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2" y="10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6" y="5"/>
                  </a:lnTo>
                  <a:lnTo>
                    <a:pt x="7" y="6"/>
                  </a:lnTo>
                  <a:lnTo>
                    <a:pt x="7" y="10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7" name="Freeform 1248">
              <a:extLst>
                <a:ext uri="{FF2B5EF4-FFF2-40B4-BE49-F238E27FC236}">
                  <a16:creationId xmlns:a16="http://schemas.microsoft.com/office/drawing/2014/main" id="{9DECCBD1-2513-BC63-7C59-4E39B0E18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4208" y="7522917"/>
              <a:ext cx="5497" cy="10990"/>
            </a:xfrm>
            <a:custGeom>
              <a:avLst/>
              <a:gdLst>
                <a:gd name="T0" fmla="*/ 1 w 5"/>
                <a:gd name="T1" fmla="*/ 6 h 7"/>
                <a:gd name="T2" fmla="*/ 0 w 5"/>
                <a:gd name="T3" fmla="*/ 6 h 7"/>
                <a:gd name="T4" fmla="*/ 0 w 5"/>
                <a:gd name="T5" fmla="*/ 5 h 7"/>
                <a:gd name="T6" fmla="*/ 0 w 5"/>
                <a:gd name="T7" fmla="*/ 3 h 7"/>
                <a:gd name="T8" fmla="*/ 2 w 5"/>
                <a:gd name="T9" fmla="*/ 1 h 7"/>
                <a:gd name="T10" fmla="*/ 4 w 5"/>
                <a:gd name="T11" fmla="*/ 0 h 7"/>
                <a:gd name="T12" fmla="*/ 3 w 5"/>
                <a:gd name="T13" fmla="*/ 4 h 7"/>
                <a:gd name="T14" fmla="*/ 1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1" y="6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3" y="4"/>
                  </a:lnTo>
                  <a:lnTo>
                    <a:pt x="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8" name="Freeform 1249">
              <a:extLst>
                <a:ext uri="{FF2B5EF4-FFF2-40B4-BE49-F238E27FC236}">
                  <a16:creationId xmlns:a16="http://schemas.microsoft.com/office/drawing/2014/main" id="{9C77265F-4CF9-C659-9096-FB1FFA502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54" y="7517423"/>
              <a:ext cx="16487" cy="10990"/>
            </a:xfrm>
            <a:custGeom>
              <a:avLst/>
              <a:gdLst>
                <a:gd name="T0" fmla="*/ 8 w 13"/>
                <a:gd name="T1" fmla="*/ 8 h 9"/>
                <a:gd name="T2" fmla="*/ 7 w 13"/>
                <a:gd name="T3" fmla="*/ 8 h 9"/>
                <a:gd name="T4" fmla="*/ 4 w 13"/>
                <a:gd name="T5" fmla="*/ 8 h 9"/>
                <a:gd name="T6" fmla="*/ 2 w 13"/>
                <a:gd name="T7" fmla="*/ 6 h 9"/>
                <a:gd name="T8" fmla="*/ 0 w 13"/>
                <a:gd name="T9" fmla="*/ 5 h 9"/>
                <a:gd name="T10" fmla="*/ 10 w 13"/>
                <a:gd name="T11" fmla="*/ 0 h 9"/>
                <a:gd name="T12" fmla="*/ 12 w 13"/>
                <a:gd name="T13" fmla="*/ 0 h 9"/>
                <a:gd name="T14" fmla="*/ 12 w 13"/>
                <a:gd name="T15" fmla="*/ 2 h 9"/>
                <a:gd name="T16" fmla="*/ 10 w 13"/>
                <a:gd name="T17" fmla="*/ 4 h 9"/>
                <a:gd name="T18" fmla="*/ 10 w 13"/>
                <a:gd name="T19" fmla="*/ 5 h 9"/>
                <a:gd name="T20" fmla="*/ 9 w 13"/>
                <a:gd name="T21" fmla="*/ 6 h 9"/>
                <a:gd name="T22" fmla="*/ 8 w 13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9">
                  <a:moveTo>
                    <a:pt x="8" y="8"/>
                  </a:moveTo>
                  <a:lnTo>
                    <a:pt x="7" y="8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5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2" y="2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9" y="6"/>
                  </a:lnTo>
                  <a:lnTo>
                    <a:pt x="8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69" name="Freeform 1250">
              <a:extLst>
                <a:ext uri="{FF2B5EF4-FFF2-40B4-BE49-F238E27FC236}">
                  <a16:creationId xmlns:a16="http://schemas.microsoft.com/office/drawing/2014/main" id="{5EC14E17-D9A4-2673-654E-2A6D188C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7349" y="7511926"/>
              <a:ext cx="5493" cy="10990"/>
            </a:xfrm>
            <a:custGeom>
              <a:avLst/>
              <a:gdLst>
                <a:gd name="T0" fmla="*/ 3 w 5"/>
                <a:gd name="T1" fmla="*/ 10 h 11"/>
                <a:gd name="T2" fmla="*/ 2 w 5"/>
                <a:gd name="T3" fmla="*/ 10 h 11"/>
                <a:gd name="T4" fmla="*/ 1 w 5"/>
                <a:gd name="T5" fmla="*/ 9 h 11"/>
                <a:gd name="T6" fmla="*/ 1 w 5"/>
                <a:gd name="T7" fmla="*/ 7 h 11"/>
                <a:gd name="T8" fmla="*/ 0 w 5"/>
                <a:gd name="T9" fmla="*/ 3 h 11"/>
                <a:gd name="T10" fmla="*/ 1 w 5"/>
                <a:gd name="T11" fmla="*/ 1 h 11"/>
                <a:gd name="T12" fmla="*/ 1 w 5"/>
                <a:gd name="T13" fmla="*/ 0 h 11"/>
                <a:gd name="T14" fmla="*/ 4 w 5"/>
                <a:gd name="T15" fmla="*/ 3 h 11"/>
                <a:gd name="T16" fmla="*/ 3 w 5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3" y="10"/>
                  </a:moveTo>
                  <a:lnTo>
                    <a:pt x="2" y="10"/>
                  </a:lnTo>
                  <a:lnTo>
                    <a:pt x="1" y="9"/>
                  </a:lnTo>
                  <a:lnTo>
                    <a:pt x="1" y="7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3"/>
                  </a:lnTo>
                  <a:lnTo>
                    <a:pt x="3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0" name="Freeform 1251">
              <a:extLst>
                <a:ext uri="{FF2B5EF4-FFF2-40B4-BE49-F238E27FC236}">
                  <a16:creationId xmlns:a16="http://schemas.microsoft.com/office/drawing/2014/main" id="{A7ABC32E-206C-1706-B0DD-E86EC502F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1756" y="7473462"/>
              <a:ext cx="10990" cy="27474"/>
            </a:xfrm>
            <a:custGeom>
              <a:avLst/>
              <a:gdLst>
                <a:gd name="T0" fmla="*/ 2 w 7"/>
                <a:gd name="T1" fmla="*/ 20 h 22"/>
                <a:gd name="T2" fmla="*/ 0 w 7"/>
                <a:gd name="T3" fmla="*/ 21 h 22"/>
                <a:gd name="T4" fmla="*/ 0 w 7"/>
                <a:gd name="T5" fmla="*/ 18 h 22"/>
                <a:gd name="T6" fmla="*/ 0 w 7"/>
                <a:gd name="T7" fmla="*/ 16 h 22"/>
                <a:gd name="T8" fmla="*/ 0 w 7"/>
                <a:gd name="T9" fmla="*/ 15 h 22"/>
                <a:gd name="T10" fmla="*/ 0 w 7"/>
                <a:gd name="T11" fmla="*/ 12 h 22"/>
                <a:gd name="T12" fmla="*/ 0 w 7"/>
                <a:gd name="T13" fmla="*/ 4 h 22"/>
                <a:gd name="T14" fmla="*/ 2 w 7"/>
                <a:gd name="T15" fmla="*/ 0 h 22"/>
                <a:gd name="T16" fmla="*/ 6 w 7"/>
                <a:gd name="T17" fmla="*/ 0 h 22"/>
                <a:gd name="T18" fmla="*/ 6 w 7"/>
                <a:gd name="T19" fmla="*/ 2 h 22"/>
                <a:gd name="T20" fmla="*/ 4 w 7"/>
                <a:gd name="T21" fmla="*/ 12 h 22"/>
                <a:gd name="T22" fmla="*/ 3 w 7"/>
                <a:gd name="T23" fmla="*/ 17 h 22"/>
                <a:gd name="T24" fmla="*/ 3 w 7"/>
                <a:gd name="T25" fmla="*/ 19 h 22"/>
                <a:gd name="T26" fmla="*/ 2 w 7"/>
                <a:gd name="T2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22">
                  <a:moveTo>
                    <a:pt x="2" y="20"/>
                  </a:move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4"/>
                  </a:lnTo>
                  <a:lnTo>
                    <a:pt x="2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12"/>
                  </a:lnTo>
                  <a:lnTo>
                    <a:pt x="3" y="17"/>
                  </a:lnTo>
                  <a:lnTo>
                    <a:pt x="3" y="19"/>
                  </a:lnTo>
                  <a:lnTo>
                    <a:pt x="2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1" name="Freeform 1252">
              <a:extLst>
                <a:ext uri="{FF2B5EF4-FFF2-40B4-BE49-F238E27FC236}">
                  <a16:creationId xmlns:a16="http://schemas.microsoft.com/office/drawing/2014/main" id="{627758B1-BCE4-5D47-8E4E-5170FD0FD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8785" y="7467965"/>
              <a:ext cx="16487" cy="27478"/>
            </a:xfrm>
            <a:custGeom>
              <a:avLst/>
              <a:gdLst>
                <a:gd name="T0" fmla="*/ 11 w 12"/>
                <a:gd name="T1" fmla="*/ 16 h 20"/>
                <a:gd name="T2" fmla="*/ 10 w 12"/>
                <a:gd name="T3" fmla="*/ 19 h 20"/>
                <a:gd name="T4" fmla="*/ 5 w 12"/>
                <a:gd name="T5" fmla="*/ 13 h 20"/>
                <a:gd name="T6" fmla="*/ 4 w 12"/>
                <a:gd name="T7" fmla="*/ 11 h 20"/>
                <a:gd name="T8" fmla="*/ 1 w 12"/>
                <a:gd name="T9" fmla="*/ 5 h 20"/>
                <a:gd name="T10" fmla="*/ 0 w 12"/>
                <a:gd name="T11" fmla="*/ 3 h 20"/>
                <a:gd name="T12" fmla="*/ 0 w 12"/>
                <a:gd name="T13" fmla="*/ 1 h 20"/>
                <a:gd name="T14" fmla="*/ 1 w 12"/>
                <a:gd name="T15" fmla="*/ 0 h 20"/>
                <a:gd name="T16" fmla="*/ 2 w 12"/>
                <a:gd name="T17" fmla="*/ 1 h 20"/>
                <a:gd name="T18" fmla="*/ 3 w 12"/>
                <a:gd name="T19" fmla="*/ 1 h 20"/>
                <a:gd name="T20" fmla="*/ 9 w 12"/>
                <a:gd name="T21" fmla="*/ 8 h 20"/>
                <a:gd name="T22" fmla="*/ 11 w 12"/>
                <a:gd name="T23" fmla="*/ 11 h 20"/>
                <a:gd name="T24" fmla="*/ 11 w 12"/>
                <a:gd name="T2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20">
                  <a:moveTo>
                    <a:pt x="11" y="16"/>
                  </a:moveTo>
                  <a:lnTo>
                    <a:pt x="10" y="19"/>
                  </a:lnTo>
                  <a:lnTo>
                    <a:pt x="5" y="13"/>
                  </a:lnTo>
                  <a:lnTo>
                    <a:pt x="4" y="11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9" y="8"/>
                  </a:lnTo>
                  <a:lnTo>
                    <a:pt x="11" y="11"/>
                  </a:lnTo>
                  <a:lnTo>
                    <a:pt x="11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2" name="Freeform 1253">
              <a:extLst>
                <a:ext uri="{FF2B5EF4-FFF2-40B4-BE49-F238E27FC236}">
                  <a16:creationId xmlns:a16="http://schemas.microsoft.com/office/drawing/2014/main" id="{D894523C-4BBC-7FD6-96C0-8A83BF1CA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794" y="7445984"/>
              <a:ext cx="10990" cy="10990"/>
            </a:xfrm>
            <a:custGeom>
              <a:avLst/>
              <a:gdLst>
                <a:gd name="T0" fmla="*/ 7 w 8"/>
                <a:gd name="T1" fmla="*/ 10 h 11"/>
                <a:gd name="T2" fmla="*/ 7 w 8"/>
                <a:gd name="T3" fmla="*/ 10 h 11"/>
                <a:gd name="T4" fmla="*/ 5 w 8"/>
                <a:gd name="T5" fmla="*/ 10 h 11"/>
                <a:gd name="T6" fmla="*/ 3 w 8"/>
                <a:gd name="T7" fmla="*/ 8 h 11"/>
                <a:gd name="T8" fmla="*/ 2 w 8"/>
                <a:gd name="T9" fmla="*/ 4 h 11"/>
                <a:gd name="T10" fmla="*/ 1 w 8"/>
                <a:gd name="T11" fmla="*/ 3 h 11"/>
                <a:gd name="T12" fmla="*/ 0 w 8"/>
                <a:gd name="T13" fmla="*/ 0 h 11"/>
                <a:gd name="T14" fmla="*/ 0 w 8"/>
                <a:gd name="T15" fmla="*/ 0 h 11"/>
                <a:gd name="T16" fmla="*/ 2 w 8"/>
                <a:gd name="T17" fmla="*/ 0 h 11"/>
                <a:gd name="T18" fmla="*/ 2 w 8"/>
                <a:gd name="T19" fmla="*/ 0 h 11"/>
                <a:gd name="T20" fmla="*/ 6 w 8"/>
                <a:gd name="T21" fmla="*/ 7 h 11"/>
                <a:gd name="T22" fmla="*/ 7 w 8"/>
                <a:gd name="T2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1">
                  <a:moveTo>
                    <a:pt x="7" y="10"/>
                  </a:moveTo>
                  <a:lnTo>
                    <a:pt x="7" y="10"/>
                  </a:lnTo>
                  <a:lnTo>
                    <a:pt x="5" y="10"/>
                  </a:lnTo>
                  <a:lnTo>
                    <a:pt x="3" y="8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6" y="7"/>
                  </a:lnTo>
                  <a:lnTo>
                    <a:pt x="7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3" name="Freeform 1254">
              <a:extLst>
                <a:ext uri="{FF2B5EF4-FFF2-40B4-BE49-F238E27FC236}">
                  <a16:creationId xmlns:a16="http://schemas.microsoft.com/office/drawing/2014/main" id="{65940552-8DF0-8D3A-F438-99BCA246C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8141" y="7440490"/>
              <a:ext cx="54952" cy="32971"/>
            </a:xfrm>
            <a:custGeom>
              <a:avLst/>
              <a:gdLst>
                <a:gd name="T0" fmla="*/ 42 w 44"/>
                <a:gd name="T1" fmla="*/ 26 h 28"/>
                <a:gd name="T2" fmla="*/ 40 w 44"/>
                <a:gd name="T3" fmla="*/ 27 h 28"/>
                <a:gd name="T4" fmla="*/ 33 w 44"/>
                <a:gd name="T5" fmla="*/ 26 h 28"/>
                <a:gd name="T6" fmla="*/ 30 w 44"/>
                <a:gd name="T7" fmla="*/ 24 h 28"/>
                <a:gd name="T8" fmla="*/ 22 w 44"/>
                <a:gd name="T9" fmla="*/ 21 h 28"/>
                <a:gd name="T10" fmla="*/ 6 w 44"/>
                <a:gd name="T11" fmla="*/ 15 h 28"/>
                <a:gd name="T12" fmla="*/ 1 w 44"/>
                <a:gd name="T13" fmla="*/ 12 h 28"/>
                <a:gd name="T14" fmla="*/ 0 w 44"/>
                <a:gd name="T15" fmla="*/ 10 h 28"/>
                <a:gd name="T16" fmla="*/ 3 w 44"/>
                <a:gd name="T17" fmla="*/ 5 h 28"/>
                <a:gd name="T18" fmla="*/ 5 w 44"/>
                <a:gd name="T19" fmla="*/ 4 h 28"/>
                <a:gd name="T20" fmla="*/ 6 w 44"/>
                <a:gd name="T21" fmla="*/ 3 h 28"/>
                <a:gd name="T22" fmla="*/ 23 w 44"/>
                <a:gd name="T23" fmla="*/ 0 h 28"/>
                <a:gd name="T24" fmla="*/ 29 w 44"/>
                <a:gd name="T25" fmla="*/ 2 h 28"/>
                <a:gd name="T26" fmla="*/ 37 w 44"/>
                <a:gd name="T27" fmla="*/ 11 h 28"/>
                <a:gd name="T28" fmla="*/ 41 w 44"/>
                <a:gd name="T29" fmla="*/ 17 h 28"/>
                <a:gd name="T30" fmla="*/ 42 w 44"/>
                <a:gd name="T31" fmla="*/ 22 h 28"/>
                <a:gd name="T32" fmla="*/ 43 w 44"/>
                <a:gd name="T33" fmla="*/ 23 h 28"/>
                <a:gd name="T34" fmla="*/ 42 w 44"/>
                <a:gd name="T35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28">
                  <a:moveTo>
                    <a:pt x="42" y="26"/>
                  </a:moveTo>
                  <a:lnTo>
                    <a:pt x="40" y="27"/>
                  </a:lnTo>
                  <a:lnTo>
                    <a:pt x="33" y="26"/>
                  </a:lnTo>
                  <a:lnTo>
                    <a:pt x="30" y="24"/>
                  </a:lnTo>
                  <a:lnTo>
                    <a:pt x="22" y="21"/>
                  </a:lnTo>
                  <a:lnTo>
                    <a:pt x="6" y="15"/>
                  </a:lnTo>
                  <a:lnTo>
                    <a:pt x="1" y="12"/>
                  </a:lnTo>
                  <a:lnTo>
                    <a:pt x="0" y="10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23" y="0"/>
                  </a:lnTo>
                  <a:lnTo>
                    <a:pt x="29" y="2"/>
                  </a:lnTo>
                  <a:lnTo>
                    <a:pt x="37" y="11"/>
                  </a:lnTo>
                  <a:lnTo>
                    <a:pt x="41" y="17"/>
                  </a:lnTo>
                  <a:lnTo>
                    <a:pt x="42" y="22"/>
                  </a:lnTo>
                  <a:lnTo>
                    <a:pt x="43" y="23"/>
                  </a:lnTo>
                  <a:lnTo>
                    <a:pt x="42" y="2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4" name="Freeform 1257">
              <a:extLst>
                <a:ext uri="{FF2B5EF4-FFF2-40B4-BE49-F238E27FC236}">
                  <a16:creationId xmlns:a16="http://schemas.microsoft.com/office/drawing/2014/main" id="{4A466439-50F6-07BB-78AA-B44A908B1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3291" y="7434993"/>
              <a:ext cx="5493" cy="16487"/>
            </a:xfrm>
            <a:custGeom>
              <a:avLst/>
              <a:gdLst>
                <a:gd name="T0" fmla="*/ 5 w 6"/>
                <a:gd name="T1" fmla="*/ 11 h 12"/>
                <a:gd name="T2" fmla="*/ 5 w 6"/>
                <a:gd name="T3" fmla="*/ 11 h 12"/>
                <a:gd name="T4" fmla="*/ 2 w 6"/>
                <a:gd name="T5" fmla="*/ 11 h 12"/>
                <a:gd name="T6" fmla="*/ 1 w 6"/>
                <a:gd name="T7" fmla="*/ 11 h 12"/>
                <a:gd name="T8" fmla="*/ 1 w 6"/>
                <a:gd name="T9" fmla="*/ 10 h 12"/>
                <a:gd name="T10" fmla="*/ 0 w 6"/>
                <a:gd name="T11" fmla="*/ 8 h 12"/>
                <a:gd name="T12" fmla="*/ 1 w 6"/>
                <a:gd name="T13" fmla="*/ 7 h 12"/>
                <a:gd name="T14" fmla="*/ 2 w 6"/>
                <a:gd name="T15" fmla="*/ 2 h 12"/>
                <a:gd name="T16" fmla="*/ 3 w 6"/>
                <a:gd name="T17" fmla="*/ 0 h 12"/>
                <a:gd name="T18" fmla="*/ 3 w 6"/>
                <a:gd name="T19" fmla="*/ 0 h 12"/>
                <a:gd name="T20" fmla="*/ 4 w 6"/>
                <a:gd name="T21" fmla="*/ 2 h 12"/>
                <a:gd name="T22" fmla="*/ 5 w 6"/>
                <a:gd name="T23" fmla="*/ 4 h 12"/>
                <a:gd name="T24" fmla="*/ 5 w 6"/>
                <a:gd name="T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12">
                  <a:moveTo>
                    <a:pt x="5" y="11"/>
                  </a:moveTo>
                  <a:lnTo>
                    <a:pt x="5" y="11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7"/>
                  </a:lnTo>
                  <a:lnTo>
                    <a:pt x="2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4"/>
                  </a:lnTo>
                  <a:lnTo>
                    <a:pt x="5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5" name="Freeform 1258">
              <a:extLst>
                <a:ext uri="{FF2B5EF4-FFF2-40B4-BE49-F238E27FC236}">
                  <a16:creationId xmlns:a16="http://schemas.microsoft.com/office/drawing/2014/main" id="{440A3CEB-2028-376B-85AF-8D35272DD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570" y="7434993"/>
              <a:ext cx="5493" cy="5497"/>
            </a:xfrm>
            <a:custGeom>
              <a:avLst/>
              <a:gdLst>
                <a:gd name="T0" fmla="*/ 5 w 6"/>
                <a:gd name="T1" fmla="*/ 4 h 6"/>
                <a:gd name="T2" fmla="*/ 5 w 6"/>
                <a:gd name="T3" fmla="*/ 5 h 6"/>
                <a:gd name="T4" fmla="*/ 2 w 6"/>
                <a:gd name="T5" fmla="*/ 5 h 6"/>
                <a:gd name="T6" fmla="*/ 1 w 6"/>
                <a:gd name="T7" fmla="*/ 4 h 6"/>
                <a:gd name="T8" fmla="*/ 0 w 6"/>
                <a:gd name="T9" fmla="*/ 2 h 6"/>
                <a:gd name="T10" fmla="*/ 0 w 6"/>
                <a:gd name="T11" fmla="*/ 1 h 6"/>
                <a:gd name="T12" fmla="*/ 1 w 6"/>
                <a:gd name="T13" fmla="*/ 0 h 6"/>
                <a:gd name="T14" fmla="*/ 3 w 6"/>
                <a:gd name="T15" fmla="*/ 1 h 6"/>
                <a:gd name="T16" fmla="*/ 5 w 6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5" y="5"/>
                  </a:lnTo>
                  <a:lnTo>
                    <a:pt x="2" y="5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6" name="Freeform 1259">
              <a:extLst>
                <a:ext uri="{FF2B5EF4-FFF2-40B4-BE49-F238E27FC236}">
                  <a16:creationId xmlns:a16="http://schemas.microsoft.com/office/drawing/2014/main" id="{88C4FADA-1C38-AA51-D3B1-693770D2F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9330" y="7418510"/>
              <a:ext cx="32971" cy="32971"/>
            </a:xfrm>
            <a:custGeom>
              <a:avLst/>
              <a:gdLst>
                <a:gd name="T0" fmla="*/ 21 w 25"/>
                <a:gd name="T1" fmla="*/ 24 h 26"/>
                <a:gd name="T2" fmla="*/ 21 w 25"/>
                <a:gd name="T3" fmla="*/ 25 h 26"/>
                <a:gd name="T4" fmla="*/ 19 w 25"/>
                <a:gd name="T5" fmla="*/ 24 h 26"/>
                <a:gd name="T6" fmla="*/ 12 w 25"/>
                <a:gd name="T7" fmla="*/ 15 h 26"/>
                <a:gd name="T8" fmla="*/ 7 w 25"/>
                <a:gd name="T9" fmla="*/ 12 h 26"/>
                <a:gd name="T10" fmla="*/ 4 w 25"/>
                <a:gd name="T11" fmla="*/ 7 h 26"/>
                <a:gd name="T12" fmla="*/ 0 w 25"/>
                <a:gd name="T13" fmla="*/ 4 h 26"/>
                <a:gd name="T14" fmla="*/ 2 w 25"/>
                <a:gd name="T15" fmla="*/ 0 h 26"/>
                <a:gd name="T16" fmla="*/ 4 w 25"/>
                <a:gd name="T17" fmla="*/ 1 h 26"/>
                <a:gd name="T18" fmla="*/ 11 w 25"/>
                <a:gd name="T19" fmla="*/ 4 h 26"/>
                <a:gd name="T20" fmla="*/ 16 w 25"/>
                <a:gd name="T21" fmla="*/ 8 h 26"/>
                <a:gd name="T22" fmla="*/ 18 w 25"/>
                <a:gd name="T23" fmla="*/ 10 h 26"/>
                <a:gd name="T24" fmla="*/ 24 w 25"/>
                <a:gd name="T25" fmla="*/ 21 h 26"/>
                <a:gd name="T26" fmla="*/ 24 w 25"/>
                <a:gd name="T27" fmla="*/ 22 h 26"/>
                <a:gd name="T28" fmla="*/ 21 w 25"/>
                <a:gd name="T2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6">
                  <a:moveTo>
                    <a:pt x="21" y="24"/>
                  </a:moveTo>
                  <a:lnTo>
                    <a:pt x="21" y="25"/>
                  </a:lnTo>
                  <a:lnTo>
                    <a:pt x="19" y="24"/>
                  </a:lnTo>
                  <a:lnTo>
                    <a:pt x="12" y="15"/>
                  </a:lnTo>
                  <a:lnTo>
                    <a:pt x="7" y="12"/>
                  </a:lnTo>
                  <a:lnTo>
                    <a:pt x="4" y="7"/>
                  </a:lnTo>
                  <a:lnTo>
                    <a:pt x="0" y="4"/>
                  </a:lnTo>
                  <a:lnTo>
                    <a:pt x="2" y="0"/>
                  </a:lnTo>
                  <a:lnTo>
                    <a:pt x="4" y="1"/>
                  </a:lnTo>
                  <a:lnTo>
                    <a:pt x="11" y="4"/>
                  </a:lnTo>
                  <a:lnTo>
                    <a:pt x="16" y="8"/>
                  </a:lnTo>
                  <a:lnTo>
                    <a:pt x="18" y="10"/>
                  </a:lnTo>
                  <a:lnTo>
                    <a:pt x="24" y="21"/>
                  </a:lnTo>
                  <a:lnTo>
                    <a:pt x="24" y="22"/>
                  </a:lnTo>
                  <a:lnTo>
                    <a:pt x="21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7" name="Freeform 1260">
              <a:extLst>
                <a:ext uri="{FF2B5EF4-FFF2-40B4-BE49-F238E27FC236}">
                  <a16:creationId xmlns:a16="http://schemas.microsoft.com/office/drawing/2014/main" id="{93822122-349A-BB42-DAE1-9C2473626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33" y="7385538"/>
              <a:ext cx="21981" cy="16484"/>
            </a:xfrm>
            <a:custGeom>
              <a:avLst/>
              <a:gdLst>
                <a:gd name="T0" fmla="*/ 15 w 16"/>
                <a:gd name="T1" fmla="*/ 7 h 14"/>
                <a:gd name="T2" fmla="*/ 14 w 16"/>
                <a:gd name="T3" fmla="*/ 9 h 14"/>
                <a:gd name="T4" fmla="*/ 12 w 16"/>
                <a:gd name="T5" fmla="*/ 12 h 14"/>
                <a:gd name="T6" fmla="*/ 10 w 16"/>
                <a:gd name="T7" fmla="*/ 13 h 14"/>
                <a:gd name="T8" fmla="*/ 10 w 16"/>
                <a:gd name="T9" fmla="*/ 13 h 14"/>
                <a:gd name="T10" fmla="*/ 8 w 16"/>
                <a:gd name="T11" fmla="*/ 13 h 14"/>
                <a:gd name="T12" fmla="*/ 6 w 16"/>
                <a:gd name="T13" fmla="*/ 10 h 14"/>
                <a:gd name="T14" fmla="*/ 4 w 16"/>
                <a:gd name="T15" fmla="*/ 9 h 14"/>
                <a:gd name="T16" fmla="*/ 3 w 16"/>
                <a:gd name="T17" fmla="*/ 8 h 14"/>
                <a:gd name="T18" fmla="*/ 2 w 16"/>
                <a:gd name="T19" fmla="*/ 9 h 14"/>
                <a:gd name="T20" fmla="*/ 2 w 16"/>
                <a:gd name="T21" fmla="*/ 11 h 14"/>
                <a:gd name="T22" fmla="*/ 2 w 16"/>
                <a:gd name="T23" fmla="*/ 13 h 14"/>
                <a:gd name="T24" fmla="*/ 2 w 16"/>
                <a:gd name="T25" fmla="*/ 13 h 14"/>
                <a:gd name="T26" fmla="*/ 2 w 16"/>
                <a:gd name="T27" fmla="*/ 13 h 14"/>
                <a:gd name="T28" fmla="*/ 1 w 16"/>
                <a:gd name="T29" fmla="*/ 12 h 14"/>
                <a:gd name="T30" fmla="*/ 1 w 16"/>
                <a:gd name="T31" fmla="*/ 11 h 14"/>
                <a:gd name="T32" fmla="*/ 0 w 16"/>
                <a:gd name="T33" fmla="*/ 9 h 14"/>
                <a:gd name="T34" fmla="*/ 1 w 16"/>
                <a:gd name="T35" fmla="*/ 8 h 14"/>
                <a:gd name="T36" fmla="*/ 2 w 16"/>
                <a:gd name="T37" fmla="*/ 5 h 14"/>
                <a:gd name="T38" fmla="*/ 7 w 16"/>
                <a:gd name="T39" fmla="*/ 1 h 14"/>
                <a:gd name="T40" fmla="*/ 8 w 16"/>
                <a:gd name="T41" fmla="*/ 0 h 14"/>
                <a:gd name="T42" fmla="*/ 10 w 16"/>
                <a:gd name="T43" fmla="*/ 0 h 14"/>
                <a:gd name="T44" fmla="*/ 13 w 16"/>
                <a:gd name="T45" fmla="*/ 2 h 14"/>
                <a:gd name="T46" fmla="*/ 13 w 16"/>
                <a:gd name="T47" fmla="*/ 3 h 14"/>
                <a:gd name="T48" fmla="*/ 15 w 16"/>
                <a:gd name="T4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6" h="14">
                  <a:moveTo>
                    <a:pt x="15" y="7"/>
                  </a:moveTo>
                  <a:lnTo>
                    <a:pt x="14" y="9"/>
                  </a:lnTo>
                  <a:lnTo>
                    <a:pt x="12" y="12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6" y="10"/>
                  </a:lnTo>
                  <a:lnTo>
                    <a:pt x="4" y="9"/>
                  </a:lnTo>
                  <a:lnTo>
                    <a:pt x="3" y="8"/>
                  </a:lnTo>
                  <a:lnTo>
                    <a:pt x="2" y="9"/>
                  </a:lnTo>
                  <a:lnTo>
                    <a:pt x="2" y="11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0" y="9"/>
                  </a:lnTo>
                  <a:lnTo>
                    <a:pt x="1" y="8"/>
                  </a:lnTo>
                  <a:lnTo>
                    <a:pt x="2" y="5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2"/>
                  </a:lnTo>
                  <a:lnTo>
                    <a:pt x="13" y="3"/>
                  </a:lnTo>
                  <a:lnTo>
                    <a:pt x="1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8" name="Freeform 1262">
              <a:extLst>
                <a:ext uri="{FF2B5EF4-FFF2-40B4-BE49-F238E27FC236}">
                  <a16:creationId xmlns:a16="http://schemas.microsoft.com/office/drawing/2014/main" id="{93F906F1-3383-84A3-4944-B0528F2E3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2843" y="7347070"/>
              <a:ext cx="10990" cy="10990"/>
            </a:xfrm>
            <a:custGeom>
              <a:avLst/>
              <a:gdLst>
                <a:gd name="T0" fmla="*/ 1 w 8"/>
                <a:gd name="T1" fmla="*/ 8 h 10"/>
                <a:gd name="T2" fmla="*/ 1 w 8"/>
                <a:gd name="T3" fmla="*/ 9 h 10"/>
                <a:gd name="T4" fmla="*/ 0 w 8"/>
                <a:gd name="T5" fmla="*/ 8 h 10"/>
                <a:gd name="T6" fmla="*/ 1 w 8"/>
                <a:gd name="T7" fmla="*/ 5 h 10"/>
                <a:gd name="T8" fmla="*/ 1 w 8"/>
                <a:gd name="T9" fmla="*/ 1 h 10"/>
                <a:gd name="T10" fmla="*/ 2 w 8"/>
                <a:gd name="T11" fmla="*/ 0 h 10"/>
                <a:gd name="T12" fmla="*/ 6 w 8"/>
                <a:gd name="T13" fmla="*/ 1 h 10"/>
                <a:gd name="T14" fmla="*/ 7 w 8"/>
                <a:gd name="T15" fmla="*/ 1 h 10"/>
                <a:gd name="T16" fmla="*/ 7 w 8"/>
                <a:gd name="T17" fmla="*/ 2 h 10"/>
                <a:gd name="T18" fmla="*/ 7 w 8"/>
                <a:gd name="T19" fmla="*/ 4 h 10"/>
                <a:gd name="T20" fmla="*/ 5 w 8"/>
                <a:gd name="T21" fmla="*/ 5 h 10"/>
                <a:gd name="T22" fmla="*/ 1 w 8"/>
                <a:gd name="T2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10">
                  <a:moveTo>
                    <a:pt x="1" y="8"/>
                  </a:moveTo>
                  <a:lnTo>
                    <a:pt x="1" y="9"/>
                  </a:lnTo>
                  <a:lnTo>
                    <a:pt x="0" y="8"/>
                  </a:lnTo>
                  <a:lnTo>
                    <a:pt x="1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7" y="2"/>
                  </a:lnTo>
                  <a:lnTo>
                    <a:pt x="7" y="4"/>
                  </a:lnTo>
                  <a:lnTo>
                    <a:pt x="5" y="5"/>
                  </a:lnTo>
                  <a:lnTo>
                    <a:pt x="1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79" name="Freeform 1263">
              <a:extLst>
                <a:ext uri="{FF2B5EF4-FFF2-40B4-BE49-F238E27FC236}">
                  <a16:creationId xmlns:a16="http://schemas.microsoft.com/office/drawing/2014/main" id="{2F0F006B-6FBB-CF5C-E6F9-C12019140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833" y="7319596"/>
              <a:ext cx="16487" cy="21981"/>
            </a:xfrm>
            <a:custGeom>
              <a:avLst/>
              <a:gdLst>
                <a:gd name="T0" fmla="*/ 0 w 14"/>
                <a:gd name="T1" fmla="*/ 15 h 17"/>
                <a:gd name="T2" fmla="*/ 3 w 14"/>
                <a:gd name="T3" fmla="*/ 11 h 17"/>
                <a:gd name="T4" fmla="*/ 9 w 14"/>
                <a:gd name="T5" fmla="*/ 5 h 17"/>
                <a:gd name="T6" fmla="*/ 12 w 14"/>
                <a:gd name="T7" fmla="*/ 0 h 17"/>
                <a:gd name="T8" fmla="*/ 13 w 14"/>
                <a:gd name="T9" fmla="*/ 5 h 17"/>
                <a:gd name="T10" fmla="*/ 8 w 14"/>
                <a:gd name="T11" fmla="*/ 12 h 17"/>
                <a:gd name="T12" fmla="*/ 2 w 14"/>
                <a:gd name="T13" fmla="*/ 16 h 17"/>
                <a:gd name="T14" fmla="*/ 0 w 14"/>
                <a:gd name="T15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7">
                  <a:moveTo>
                    <a:pt x="0" y="15"/>
                  </a:moveTo>
                  <a:lnTo>
                    <a:pt x="3" y="11"/>
                  </a:lnTo>
                  <a:lnTo>
                    <a:pt x="9" y="5"/>
                  </a:lnTo>
                  <a:lnTo>
                    <a:pt x="12" y="0"/>
                  </a:lnTo>
                  <a:lnTo>
                    <a:pt x="13" y="5"/>
                  </a:lnTo>
                  <a:lnTo>
                    <a:pt x="8" y="12"/>
                  </a:lnTo>
                  <a:lnTo>
                    <a:pt x="2" y="16"/>
                  </a:lnTo>
                  <a:lnTo>
                    <a:pt x="0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0" name="Freeform 1264">
              <a:extLst>
                <a:ext uri="{FF2B5EF4-FFF2-40B4-BE49-F238E27FC236}">
                  <a16:creationId xmlns:a16="http://schemas.microsoft.com/office/drawing/2014/main" id="{E6DA1B49-5602-6BB6-2929-ED84597B5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410" y="7242663"/>
              <a:ext cx="10990" cy="10990"/>
            </a:xfrm>
            <a:custGeom>
              <a:avLst/>
              <a:gdLst>
                <a:gd name="T0" fmla="*/ 6 w 8"/>
                <a:gd name="T1" fmla="*/ 7 h 9"/>
                <a:gd name="T2" fmla="*/ 7 w 8"/>
                <a:gd name="T3" fmla="*/ 8 h 9"/>
                <a:gd name="T4" fmla="*/ 2 w 8"/>
                <a:gd name="T5" fmla="*/ 7 h 9"/>
                <a:gd name="T6" fmla="*/ 0 w 8"/>
                <a:gd name="T7" fmla="*/ 6 h 9"/>
                <a:gd name="T8" fmla="*/ 0 w 8"/>
                <a:gd name="T9" fmla="*/ 5 h 9"/>
                <a:gd name="T10" fmla="*/ 0 w 8"/>
                <a:gd name="T11" fmla="*/ 4 h 9"/>
                <a:gd name="T12" fmla="*/ 1 w 8"/>
                <a:gd name="T13" fmla="*/ 2 h 9"/>
                <a:gd name="T14" fmla="*/ 3 w 8"/>
                <a:gd name="T15" fmla="*/ 0 h 9"/>
                <a:gd name="T16" fmla="*/ 4 w 8"/>
                <a:gd name="T17" fmla="*/ 1 h 9"/>
                <a:gd name="T18" fmla="*/ 7 w 8"/>
                <a:gd name="T19" fmla="*/ 3 h 9"/>
                <a:gd name="T20" fmla="*/ 7 w 8"/>
                <a:gd name="T21" fmla="*/ 4 h 9"/>
                <a:gd name="T22" fmla="*/ 6 w 8"/>
                <a:gd name="T2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9">
                  <a:moveTo>
                    <a:pt x="6" y="7"/>
                  </a:moveTo>
                  <a:lnTo>
                    <a:pt x="7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3" y="0"/>
                  </a:lnTo>
                  <a:lnTo>
                    <a:pt x="4" y="1"/>
                  </a:lnTo>
                  <a:lnTo>
                    <a:pt x="7" y="3"/>
                  </a:lnTo>
                  <a:lnTo>
                    <a:pt x="7" y="4"/>
                  </a:lnTo>
                  <a:lnTo>
                    <a:pt x="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1" name="Freeform 1265">
              <a:extLst>
                <a:ext uri="{FF2B5EF4-FFF2-40B4-BE49-F238E27FC236}">
                  <a16:creationId xmlns:a16="http://schemas.microsoft.com/office/drawing/2014/main" id="{22E93640-C9AE-1CB4-7459-3FB5ED45E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532" y="7220683"/>
              <a:ext cx="10990" cy="21981"/>
            </a:xfrm>
            <a:custGeom>
              <a:avLst/>
              <a:gdLst>
                <a:gd name="T0" fmla="*/ 3 w 10"/>
                <a:gd name="T1" fmla="*/ 17 h 19"/>
                <a:gd name="T2" fmla="*/ 1 w 10"/>
                <a:gd name="T3" fmla="*/ 18 h 19"/>
                <a:gd name="T4" fmla="*/ 0 w 10"/>
                <a:gd name="T5" fmla="*/ 18 h 19"/>
                <a:gd name="T6" fmla="*/ 1 w 10"/>
                <a:gd name="T7" fmla="*/ 16 h 19"/>
                <a:gd name="T8" fmla="*/ 2 w 10"/>
                <a:gd name="T9" fmla="*/ 13 h 19"/>
                <a:gd name="T10" fmla="*/ 3 w 10"/>
                <a:gd name="T11" fmla="*/ 9 h 19"/>
                <a:gd name="T12" fmla="*/ 3 w 10"/>
                <a:gd name="T13" fmla="*/ 6 h 19"/>
                <a:gd name="T14" fmla="*/ 4 w 10"/>
                <a:gd name="T15" fmla="*/ 4 h 19"/>
                <a:gd name="T16" fmla="*/ 5 w 10"/>
                <a:gd name="T17" fmla="*/ 2 h 19"/>
                <a:gd name="T18" fmla="*/ 6 w 10"/>
                <a:gd name="T19" fmla="*/ 0 h 19"/>
                <a:gd name="T20" fmla="*/ 8 w 10"/>
                <a:gd name="T21" fmla="*/ 0 h 19"/>
                <a:gd name="T22" fmla="*/ 9 w 10"/>
                <a:gd name="T23" fmla="*/ 8 h 19"/>
                <a:gd name="T24" fmla="*/ 8 w 10"/>
                <a:gd name="T25" fmla="*/ 11 h 19"/>
                <a:gd name="T26" fmla="*/ 7 w 10"/>
                <a:gd name="T27" fmla="*/ 13 h 19"/>
                <a:gd name="T28" fmla="*/ 5 w 10"/>
                <a:gd name="T29" fmla="*/ 16 h 19"/>
                <a:gd name="T30" fmla="*/ 3 w 10"/>
                <a:gd name="T3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9">
                  <a:moveTo>
                    <a:pt x="3" y="17"/>
                  </a:moveTo>
                  <a:lnTo>
                    <a:pt x="1" y="18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2" y="13"/>
                  </a:lnTo>
                  <a:lnTo>
                    <a:pt x="3" y="9"/>
                  </a:lnTo>
                  <a:lnTo>
                    <a:pt x="3" y="6"/>
                  </a:lnTo>
                  <a:lnTo>
                    <a:pt x="4" y="4"/>
                  </a:lnTo>
                  <a:lnTo>
                    <a:pt x="5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8"/>
                  </a:lnTo>
                  <a:lnTo>
                    <a:pt x="8" y="11"/>
                  </a:lnTo>
                  <a:lnTo>
                    <a:pt x="7" y="13"/>
                  </a:lnTo>
                  <a:lnTo>
                    <a:pt x="5" y="16"/>
                  </a:lnTo>
                  <a:lnTo>
                    <a:pt x="3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2" name="Freeform 1266">
              <a:extLst>
                <a:ext uri="{FF2B5EF4-FFF2-40B4-BE49-F238E27FC236}">
                  <a16:creationId xmlns:a16="http://schemas.microsoft.com/office/drawing/2014/main" id="{6A174E2E-2057-783D-3EA8-E01C74C30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570" y="7220683"/>
              <a:ext cx="21981" cy="21981"/>
            </a:xfrm>
            <a:custGeom>
              <a:avLst/>
              <a:gdLst>
                <a:gd name="T0" fmla="*/ 3 w 17"/>
                <a:gd name="T1" fmla="*/ 15 h 17"/>
                <a:gd name="T2" fmla="*/ 1 w 17"/>
                <a:gd name="T3" fmla="*/ 16 h 17"/>
                <a:gd name="T4" fmla="*/ 0 w 17"/>
                <a:gd name="T5" fmla="*/ 14 h 17"/>
                <a:gd name="T6" fmla="*/ 1 w 17"/>
                <a:gd name="T7" fmla="*/ 10 h 17"/>
                <a:gd name="T8" fmla="*/ 2 w 17"/>
                <a:gd name="T9" fmla="*/ 9 h 17"/>
                <a:gd name="T10" fmla="*/ 6 w 17"/>
                <a:gd name="T11" fmla="*/ 7 h 17"/>
                <a:gd name="T12" fmla="*/ 7 w 17"/>
                <a:gd name="T13" fmla="*/ 6 h 17"/>
                <a:gd name="T14" fmla="*/ 8 w 17"/>
                <a:gd name="T15" fmla="*/ 5 h 17"/>
                <a:gd name="T16" fmla="*/ 11 w 17"/>
                <a:gd name="T17" fmla="*/ 5 h 17"/>
                <a:gd name="T18" fmla="*/ 13 w 17"/>
                <a:gd name="T19" fmla="*/ 3 h 17"/>
                <a:gd name="T20" fmla="*/ 15 w 17"/>
                <a:gd name="T21" fmla="*/ 0 h 17"/>
                <a:gd name="T22" fmla="*/ 16 w 17"/>
                <a:gd name="T23" fmla="*/ 0 h 17"/>
                <a:gd name="T24" fmla="*/ 14 w 17"/>
                <a:gd name="T25" fmla="*/ 5 h 17"/>
                <a:gd name="T26" fmla="*/ 13 w 17"/>
                <a:gd name="T27" fmla="*/ 8 h 17"/>
                <a:gd name="T28" fmla="*/ 3 w 17"/>
                <a:gd name="T2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7">
                  <a:moveTo>
                    <a:pt x="3" y="15"/>
                  </a:moveTo>
                  <a:lnTo>
                    <a:pt x="1" y="16"/>
                  </a:lnTo>
                  <a:lnTo>
                    <a:pt x="0" y="14"/>
                  </a:lnTo>
                  <a:lnTo>
                    <a:pt x="1" y="10"/>
                  </a:lnTo>
                  <a:lnTo>
                    <a:pt x="2" y="9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4" y="5"/>
                  </a:lnTo>
                  <a:lnTo>
                    <a:pt x="13" y="8"/>
                  </a:lnTo>
                  <a:lnTo>
                    <a:pt x="3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3" name="Freeform 1267">
              <a:extLst>
                <a:ext uri="{FF2B5EF4-FFF2-40B4-BE49-F238E27FC236}">
                  <a16:creationId xmlns:a16="http://schemas.microsoft.com/office/drawing/2014/main" id="{29E906CE-7747-1FF9-6C5A-3E0F0A08B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570" y="7209692"/>
              <a:ext cx="43962" cy="60445"/>
            </a:xfrm>
            <a:custGeom>
              <a:avLst/>
              <a:gdLst>
                <a:gd name="T0" fmla="*/ 34 w 37"/>
                <a:gd name="T1" fmla="*/ 19 h 47"/>
                <a:gd name="T2" fmla="*/ 32 w 37"/>
                <a:gd name="T3" fmla="*/ 25 h 47"/>
                <a:gd name="T4" fmla="*/ 29 w 37"/>
                <a:gd name="T5" fmla="*/ 31 h 47"/>
                <a:gd name="T6" fmla="*/ 27 w 37"/>
                <a:gd name="T7" fmla="*/ 41 h 47"/>
                <a:gd name="T8" fmla="*/ 25 w 37"/>
                <a:gd name="T9" fmla="*/ 42 h 47"/>
                <a:gd name="T10" fmla="*/ 24 w 37"/>
                <a:gd name="T11" fmla="*/ 39 h 47"/>
                <a:gd name="T12" fmla="*/ 28 w 37"/>
                <a:gd name="T13" fmla="*/ 27 h 47"/>
                <a:gd name="T14" fmla="*/ 28 w 37"/>
                <a:gd name="T15" fmla="*/ 25 h 47"/>
                <a:gd name="T16" fmla="*/ 28 w 37"/>
                <a:gd name="T17" fmla="*/ 24 h 47"/>
                <a:gd name="T18" fmla="*/ 27 w 37"/>
                <a:gd name="T19" fmla="*/ 22 h 47"/>
                <a:gd name="T20" fmla="*/ 25 w 37"/>
                <a:gd name="T21" fmla="*/ 25 h 47"/>
                <a:gd name="T22" fmla="*/ 20 w 37"/>
                <a:gd name="T23" fmla="*/ 38 h 47"/>
                <a:gd name="T24" fmla="*/ 18 w 37"/>
                <a:gd name="T25" fmla="*/ 41 h 47"/>
                <a:gd name="T26" fmla="*/ 17 w 37"/>
                <a:gd name="T27" fmla="*/ 42 h 47"/>
                <a:gd name="T28" fmla="*/ 16 w 37"/>
                <a:gd name="T29" fmla="*/ 42 h 47"/>
                <a:gd name="T30" fmla="*/ 13 w 37"/>
                <a:gd name="T31" fmla="*/ 42 h 47"/>
                <a:gd name="T32" fmla="*/ 8 w 37"/>
                <a:gd name="T33" fmla="*/ 46 h 47"/>
                <a:gd name="T34" fmla="*/ 17 w 37"/>
                <a:gd name="T35" fmla="*/ 30 h 47"/>
                <a:gd name="T36" fmla="*/ 17 w 37"/>
                <a:gd name="T37" fmla="*/ 28 h 47"/>
                <a:gd name="T38" fmla="*/ 15 w 37"/>
                <a:gd name="T39" fmla="*/ 27 h 47"/>
                <a:gd name="T40" fmla="*/ 14 w 37"/>
                <a:gd name="T41" fmla="*/ 28 h 47"/>
                <a:gd name="T42" fmla="*/ 7 w 37"/>
                <a:gd name="T43" fmla="*/ 38 h 47"/>
                <a:gd name="T44" fmla="*/ 4 w 37"/>
                <a:gd name="T45" fmla="*/ 42 h 47"/>
                <a:gd name="T46" fmla="*/ 1 w 37"/>
                <a:gd name="T47" fmla="*/ 41 h 47"/>
                <a:gd name="T48" fmla="*/ 0 w 37"/>
                <a:gd name="T49" fmla="*/ 40 h 47"/>
                <a:gd name="T50" fmla="*/ 1 w 37"/>
                <a:gd name="T51" fmla="*/ 39 h 47"/>
                <a:gd name="T52" fmla="*/ 7 w 37"/>
                <a:gd name="T53" fmla="*/ 28 h 47"/>
                <a:gd name="T54" fmla="*/ 14 w 37"/>
                <a:gd name="T55" fmla="*/ 20 h 47"/>
                <a:gd name="T56" fmla="*/ 16 w 37"/>
                <a:gd name="T57" fmla="*/ 16 h 47"/>
                <a:gd name="T58" fmla="*/ 17 w 37"/>
                <a:gd name="T59" fmla="*/ 11 h 47"/>
                <a:gd name="T60" fmla="*/ 17 w 37"/>
                <a:gd name="T61" fmla="*/ 8 h 47"/>
                <a:gd name="T62" fmla="*/ 17 w 37"/>
                <a:gd name="T63" fmla="*/ 4 h 47"/>
                <a:gd name="T64" fmla="*/ 18 w 37"/>
                <a:gd name="T65" fmla="*/ 4 h 47"/>
                <a:gd name="T66" fmla="*/ 18 w 37"/>
                <a:gd name="T67" fmla="*/ 4 h 47"/>
                <a:gd name="T68" fmla="*/ 18 w 37"/>
                <a:gd name="T69" fmla="*/ 5 h 47"/>
                <a:gd name="T70" fmla="*/ 18 w 37"/>
                <a:gd name="T71" fmla="*/ 9 h 47"/>
                <a:gd name="T72" fmla="*/ 17 w 37"/>
                <a:gd name="T73" fmla="*/ 17 h 47"/>
                <a:gd name="T74" fmla="*/ 16 w 37"/>
                <a:gd name="T75" fmla="*/ 20 h 47"/>
                <a:gd name="T76" fmla="*/ 15 w 37"/>
                <a:gd name="T77" fmla="*/ 24 h 47"/>
                <a:gd name="T78" fmla="*/ 16 w 37"/>
                <a:gd name="T79" fmla="*/ 24 h 47"/>
                <a:gd name="T80" fmla="*/ 18 w 37"/>
                <a:gd name="T81" fmla="*/ 23 h 47"/>
                <a:gd name="T82" fmla="*/ 20 w 37"/>
                <a:gd name="T83" fmla="*/ 19 h 47"/>
                <a:gd name="T84" fmla="*/ 22 w 37"/>
                <a:gd name="T85" fmla="*/ 13 h 47"/>
                <a:gd name="T86" fmla="*/ 23 w 37"/>
                <a:gd name="T87" fmla="*/ 8 h 47"/>
                <a:gd name="T88" fmla="*/ 24 w 37"/>
                <a:gd name="T89" fmla="*/ 0 h 47"/>
                <a:gd name="T90" fmla="*/ 24 w 37"/>
                <a:gd name="T91" fmla="*/ 0 h 47"/>
                <a:gd name="T92" fmla="*/ 25 w 37"/>
                <a:gd name="T93" fmla="*/ 2 h 47"/>
                <a:gd name="T94" fmla="*/ 26 w 37"/>
                <a:gd name="T95" fmla="*/ 3 h 47"/>
                <a:gd name="T96" fmla="*/ 28 w 37"/>
                <a:gd name="T97" fmla="*/ 4 h 47"/>
                <a:gd name="T98" fmla="*/ 28 w 37"/>
                <a:gd name="T99" fmla="*/ 4 h 47"/>
                <a:gd name="T100" fmla="*/ 29 w 37"/>
                <a:gd name="T101" fmla="*/ 8 h 47"/>
                <a:gd name="T102" fmla="*/ 30 w 37"/>
                <a:gd name="T103" fmla="*/ 9 h 47"/>
                <a:gd name="T104" fmla="*/ 33 w 37"/>
                <a:gd name="T105" fmla="*/ 9 h 47"/>
                <a:gd name="T106" fmla="*/ 34 w 37"/>
                <a:gd name="T107" fmla="*/ 11 h 47"/>
                <a:gd name="T108" fmla="*/ 34 w 37"/>
                <a:gd name="T109" fmla="*/ 13 h 47"/>
                <a:gd name="T110" fmla="*/ 34 w 37"/>
                <a:gd name="T111" fmla="*/ 15 h 47"/>
                <a:gd name="T112" fmla="*/ 34 w 37"/>
                <a:gd name="T113" fmla="*/ 16 h 47"/>
                <a:gd name="T114" fmla="*/ 36 w 37"/>
                <a:gd name="T115" fmla="*/ 16 h 47"/>
                <a:gd name="T116" fmla="*/ 34 w 37"/>
                <a:gd name="T117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" h="47">
                  <a:moveTo>
                    <a:pt x="34" y="19"/>
                  </a:moveTo>
                  <a:lnTo>
                    <a:pt x="32" y="25"/>
                  </a:lnTo>
                  <a:lnTo>
                    <a:pt x="29" y="31"/>
                  </a:lnTo>
                  <a:lnTo>
                    <a:pt x="27" y="41"/>
                  </a:lnTo>
                  <a:lnTo>
                    <a:pt x="25" y="42"/>
                  </a:lnTo>
                  <a:lnTo>
                    <a:pt x="24" y="39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7" y="22"/>
                  </a:lnTo>
                  <a:lnTo>
                    <a:pt x="25" y="25"/>
                  </a:lnTo>
                  <a:lnTo>
                    <a:pt x="20" y="38"/>
                  </a:lnTo>
                  <a:lnTo>
                    <a:pt x="18" y="41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8" y="46"/>
                  </a:lnTo>
                  <a:lnTo>
                    <a:pt x="17" y="30"/>
                  </a:lnTo>
                  <a:lnTo>
                    <a:pt x="17" y="28"/>
                  </a:lnTo>
                  <a:lnTo>
                    <a:pt x="15" y="27"/>
                  </a:lnTo>
                  <a:lnTo>
                    <a:pt x="14" y="28"/>
                  </a:lnTo>
                  <a:lnTo>
                    <a:pt x="7" y="38"/>
                  </a:lnTo>
                  <a:lnTo>
                    <a:pt x="4" y="42"/>
                  </a:lnTo>
                  <a:lnTo>
                    <a:pt x="1" y="41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7" y="28"/>
                  </a:lnTo>
                  <a:lnTo>
                    <a:pt x="14" y="20"/>
                  </a:lnTo>
                  <a:lnTo>
                    <a:pt x="16" y="16"/>
                  </a:lnTo>
                  <a:lnTo>
                    <a:pt x="17" y="11"/>
                  </a:lnTo>
                  <a:lnTo>
                    <a:pt x="17" y="8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8" y="4"/>
                  </a:lnTo>
                  <a:lnTo>
                    <a:pt x="18" y="5"/>
                  </a:lnTo>
                  <a:lnTo>
                    <a:pt x="18" y="9"/>
                  </a:lnTo>
                  <a:lnTo>
                    <a:pt x="17" y="17"/>
                  </a:lnTo>
                  <a:lnTo>
                    <a:pt x="16" y="20"/>
                  </a:lnTo>
                  <a:lnTo>
                    <a:pt x="15" y="24"/>
                  </a:lnTo>
                  <a:lnTo>
                    <a:pt x="16" y="24"/>
                  </a:lnTo>
                  <a:lnTo>
                    <a:pt x="18" y="23"/>
                  </a:lnTo>
                  <a:lnTo>
                    <a:pt x="20" y="19"/>
                  </a:lnTo>
                  <a:lnTo>
                    <a:pt x="22" y="13"/>
                  </a:lnTo>
                  <a:lnTo>
                    <a:pt x="23" y="8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8" y="4"/>
                  </a:lnTo>
                  <a:lnTo>
                    <a:pt x="28" y="4"/>
                  </a:lnTo>
                  <a:lnTo>
                    <a:pt x="29" y="8"/>
                  </a:lnTo>
                  <a:lnTo>
                    <a:pt x="30" y="9"/>
                  </a:lnTo>
                  <a:lnTo>
                    <a:pt x="33" y="9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6"/>
                  </a:lnTo>
                  <a:lnTo>
                    <a:pt x="36" y="16"/>
                  </a:lnTo>
                  <a:lnTo>
                    <a:pt x="34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4" name="Freeform 1268">
              <a:extLst>
                <a:ext uri="{FF2B5EF4-FFF2-40B4-BE49-F238E27FC236}">
                  <a16:creationId xmlns:a16="http://schemas.microsoft.com/office/drawing/2014/main" id="{25F4EB04-FB6C-5DEA-A369-8B65DEDF2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54" y="7198702"/>
              <a:ext cx="5497" cy="10990"/>
            </a:xfrm>
            <a:custGeom>
              <a:avLst/>
              <a:gdLst>
                <a:gd name="T0" fmla="*/ 2 w 4"/>
                <a:gd name="T1" fmla="*/ 8 h 10"/>
                <a:gd name="T2" fmla="*/ 1 w 4"/>
                <a:gd name="T3" fmla="*/ 9 h 10"/>
                <a:gd name="T4" fmla="*/ 0 w 4"/>
                <a:gd name="T5" fmla="*/ 9 h 10"/>
                <a:gd name="T6" fmla="*/ 1 w 4"/>
                <a:gd name="T7" fmla="*/ 3 h 10"/>
                <a:gd name="T8" fmla="*/ 0 w 4"/>
                <a:gd name="T9" fmla="*/ 1 h 10"/>
                <a:gd name="T10" fmla="*/ 0 w 4"/>
                <a:gd name="T11" fmla="*/ 1 h 10"/>
                <a:gd name="T12" fmla="*/ 0 w 4"/>
                <a:gd name="T13" fmla="*/ 0 h 10"/>
                <a:gd name="T14" fmla="*/ 1 w 4"/>
                <a:gd name="T15" fmla="*/ 0 h 10"/>
                <a:gd name="T16" fmla="*/ 2 w 4"/>
                <a:gd name="T17" fmla="*/ 1 h 10"/>
                <a:gd name="T18" fmla="*/ 3 w 4"/>
                <a:gd name="T19" fmla="*/ 3 h 10"/>
                <a:gd name="T20" fmla="*/ 3 w 4"/>
                <a:gd name="T21" fmla="*/ 5 h 10"/>
                <a:gd name="T22" fmla="*/ 3 w 4"/>
                <a:gd name="T23" fmla="*/ 6 h 10"/>
                <a:gd name="T24" fmla="*/ 3 w 4"/>
                <a:gd name="T25" fmla="*/ 7 h 10"/>
                <a:gd name="T26" fmla="*/ 2 w 4"/>
                <a:gd name="T2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10">
                  <a:moveTo>
                    <a:pt x="2" y="8"/>
                  </a:moveTo>
                  <a:lnTo>
                    <a:pt x="1" y="9"/>
                  </a:lnTo>
                  <a:lnTo>
                    <a:pt x="0" y="9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5" name="Freeform 1269">
              <a:extLst>
                <a:ext uri="{FF2B5EF4-FFF2-40B4-BE49-F238E27FC236}">
                  <a16:creationId xmlns:a16="http://schemas.microsoft.com/office/drawing/2014/main" id="{44683701-1FAC-EBD3-E2C1-8CE581A61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064" y="7193205"/>
              <a:ext cx="5497" cy="10990"/>
            </a:xfrm>
            <a:custGeom>
              <a:avLst/>
              <a:gdLst>
                <a:gd name="T0" fmla="*/ 3 w 5"/>
                <a:gd name="T1" fmla="*/ 5 h 7"/>
                <a:gd name="T2" fmla="*/ 2 w 5"/>
                <a:gd name="T3" fmla="*/ 6 h 7"/>
                <a:gd name="T4" fmla="*/ 1 w 5"/>
                <a:gd name="T5" fmla="*/ 5 h 7"/>
                <a:gd name="T6" fmla="*/ 0 w 5"/>
                <a:gd name="T7" fmla="*/ 2 h 7"/>
                <a:gd name="T8" fmla="*/ 2 w 5"/>
                <a:gd name="T9" fmla="*/ 0 h 7"/>
                <a:gd name="T10" fmla="*/ 3 w 5"/>
                <a:gd name="T11" fmla="*/ 0 h 7"/>
                <a:gd name="T12" fmla="*/ 4 w 5"/>
                <a:gd name="T13" fmla="*/ 1 h 7"/>
                <a:gd name="T14" fmla="*/ 4 w 5"/>
                <a:gd name="T15" fmla="*/ 2 h 7"/>
                <a:gd name="T16" fmla="*/ 3 w 5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3" y="5"/>
                  </a:moveTo>
                  <a:lnTo>
                    <a:pt x="2" y="6"/>
                  </a:lnTo>
                  <a:lnTo>
                    <a:pt x="1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6" name="Freeform 1270">
              <a:extLst>
                <a:ext uri="{FF2B5EF4-FFF2-40B4-BE49-F238E27FC236}">
                  <a16:creationId xmlns:a16="http://schemas.microsoft.com/office/drawing/2014/main" id="{E44C9448-CCF2-866C-4974-1281DD400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439" y="7138253"/>
              <a:ext cx="16487" cy="10990"/>
            </a:xfrm>
            <a:custGeom>
              <a:avLst/>
              <a:gdLst>
                <a:gd name="T0" fmla="*/ 8 w 13"/>
                <a:gd name="T1" fmla="*/ 1 h 10"/>
                <a:gd name="T2" fmla="*/ 11 w 13"/>
                <a:gd name="T3" fmla="*/ 3 h 10"/>
                <a:gd name="T4" fmla="*/ 12 w 13"/>
                <a:gd name="T5" fmla="*/ 9 h 10"/>
                <a:gd name="T6" fmla="*/ 6 w 13"/>
                <a:gd name="T7" fmla="*/ 9 h 10"/>
                <a:gd name="T8" fmla="*/ 1 w 13"/>
                <a:gd name="T9" fmla="*/ 5 h 10"/>
                <a:gd name="T10" fmla="*/ 0 w 13"/>
                <a:gd name="T11" fmla="*/ 2 h 10"/>
                <a:gd name="T12" fmla="*/ 0 w 13"/>
                <a:gd name="T13" fmla="*/ 1 h 10"/>
                <a:gd name="T14" fmla="*/ 1 w 13"/>
                <a:gd name="T15" fmla="*/ 0 h 10"/>
                <a:gd name="T16" fmla="*/ 2 w 13"/>
                <a:gd name="T17" fmla="*/ 1 h 10"/>
                <a:gd name="T18" fmla="*/ 3 w 13"/>
                <a:gd name="T19" fmla="*/ 0 h 10"/>
                <a:gd name="T20" fmla="*/ 5 w 13"/>
                <a:gd name="T21" fmla="*/ 0 h 10"/>
                <a:gd name="T22" fmla="*/ 8 w 13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10">
                  <a:moveTo>
                    <a:pt x="8" y="1"/>
                  </a:moveTo>
                  <a:lnTo>
                    <a:pt x="11" y="3"/>
                  </a:lnTo>
                  <a:lnTo>
                    <a:pt x="12" y="9"/>
                  </a:lnTo>
                  <a:lnTo>
                    <a:pt x="6" y="9"/>
                  </a:lnTo>
                  <a:lnTo>
                    <a:pt x="1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7" name="Freeform 1271">
              <a:extLst>
                <a:ext uri="{FF2B5EF4-FFF2-40B4-BE49-F238E27FC236}">
                  <a16:creationId xmlns:a16="http://schemas.microsoft.com/office/drawing/2014/main" id="{E13340F5-42DA-C9D8-4A5D-402E00850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064" y="7138253"/>
              <a:ext cx="5497" cy="10990"/>
            </a:xfrm>
            <a:custGeom>
              <a:avLst/>
              <a:gdLst>
                <a:gd name="T0" fmla="*/ 3 w 5"/>
                <a:gd name="T1" fmla="*/ 5 h 11"/>
                <a:gd name="T2" fmla="*/ 3 w 5"/>
                <a:gd name="T3" fmla="*/ 6 h 11"/>
                <a:gd name="T4" fmla="*/ 1 w 5"/>
                <a:gd name="T5" fmla="*/ 5 h 11"/>
                <a:gd name="T6" fmla="*/ 1 w 5"/>
                <a:gd name="T7" fmla="*/ 10 h 11"/>
                <a:gd name="T8" fmla="*/ 1 w 5"/>
                <a:gd name="T9" fmla="*/ 10 h 11"/>
                <a:gd name="T10" fmla="*/ 0 w 5"/>
                <a:gd name="T11" fmla="*/ 7 h 11"/>
                <a:gd name="T12" fmla="*/ 0 w 5"/>
                <a:gd name="T13" fmla="*/ 5 h 11"/>
                <a:gd name="T14" fmla="*/ 0 w 5"/>
                <a:gd name="T15" fmla="*/ 4 h 11"/>
                <a:gd name="T16" fmla="*/ 0 w 5"/>
                <a:gd name="T17" fmla="*/ 3 h 11"/>
                <a:gd name="T18" fmla="*/ 2 w 5"/>
                <a:gd name="T19" fmla="*/ 0 h 11"/>
                <a:gd name="T20" fmla="*/ 3 w 5"/>
                <a:gd name="T21" fmla="*/ 0 h 11"/>
                <a:gd name="T22" fmla="*/ 3 w 5"/>
                <a:gd name="T23" fmla="*/ 0 h 11"/>
                <a:gd name="T24" fmla="*/ 4 w 5"/>
                <a:gd name="T25" fmla="*/ 3 h 11"/>
                <a:gd name="T26" fmla="*/ 3 w 5"/>
                <a:gd name="T2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1">
                  <a:moveTo>
                    <a:pt x="3" y="5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1" y="10"/>
                  </a:lnTo>
                  <a:lnTo>
                    <a:pt x="1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4" y="3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8" name="Freeform 1272">
              <a:extLst>
                <a:ext uri="{FF2B5EF4-FFF2-40B4-BE49-F238E27FC236}">
                  <a16:creationId xmlns:a16="http://schemas.microsoft.com/office/drawing/2014/main" id="{B4A8CD56-61A4-0A9B-C488-DE6EE0D475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699" y="7017359"/>
              <a:ext cx="10990" cy="16487"/>
            </a:xfrm>
            <a:custGeom>
              <a:avLst/>
              <a:gdLst>
                <a:gd name="T0" fmla="*/ 6 w 8"/>
                <a:gd name="T1" fmla="*/ 7 h 13"/>
                <a:gd name="T2" fmla="*/ 4 w 8"/>
                <a:gd name="T3" fmla="*/ 11 h 13"/>
                <a:gd name="T4" fmla="*/ 2 w 8"/>
                <a:gd name="T5" fmla="*/ 11 h 13"/>
                <a:gd name="T6" fmla="*/ 1 w 8"/>
                <a:gd name="T7" fmla="*/ 12 h 13"/>
                <a:gd name="T8" fmla="*/ 0 w 8"/>
                <a:gd name="T9" fmla="*/ 12 h 13"/>
                <a:gd name="T10" fmla="*/ 1 w 8"/>
                <a:gd name="T11" fmla="*/ 8 h 13"/>
                <a:gd name="T12" fmla="*/ 1 w 8"/>
                <a:gd name="T13" fmla="*/ 5 h 13"/>
                <a:gd name="T14" fmla="*/ 1 w 8"/>
                <a:gd name="T15" fmla="*/ 1 h 13"/>
                <a:gd name="T16" fmla="*/ 2 w 8"/>
                <a:gd name="T17" fmla="*/ 0 h 13"/>
                <a:gd name="T18" fmla="*/ 5 w 8"/>
                <a:gd name="T19" fmla="*/ 0 h 13"/>
                <a:gd name="T20" fmla="*/ 5 w 8"/>
                <a:gd name="T21" fmla="*/ 3 h 13"/>
                <a:gd name="T22" fmla="*/ 5 w 8"/>
                <a:gd name="T23" fmla="*/ 5 h 13"/>
                <a:gd name="T24" fmla="*/ 7 w 8"/>
                <a:gd name="T25" fmla="*/ 5 h 13"/>
                <a:gd name="T26" fmla="*/ 6 w 8"/>
                <a:gd name="T27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13">
                  <a:moveTo>
                    <a:pt x="6" y="7"/>
                  </a:moveTo>
                  <a:lnTo>
                    <a:pt x="4" y="11"/>
                  </a:lnTo>
                  <a:lnTo>
                    <a:pt x="2" y="11"/>
                  </a:lnTo>
                  <a:lnTo>
                    <a:pt x="1" y="12"/>
                  </a:lnTo>
                  <a:lnTo>
                    <a:pt x="0" y="12"/>
                  </a:lnTo>
                  <a:lnTo>
                    <a:pt x="1" y="8"/>
                  </a:lnTo>
                  <a:lnTo>
                    <a:pt x="1" y="5"/>
                  </a:lnTo>
                  <a:lnTo>
                    <a:pt x="1" y="1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7" y="5"/>
                  </a:lnTo>
                  <a:lnTo>
                    <a:pt x="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89" name="Freeform 1273">
              <a:extLst>
                <a:ext uri="{FF2B5EF4-FFF2-40B4-BE49-F238E27FC236}">
                  <a16:creationId xmlns:a16="http://schemas.microsoft.com/office/drawing/2014/main" id="{CE2437BF-75F8-5DF8-9352-C78E8E02F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9580" y="6973397"/>
              <a:ext cx="5493" cy="10990"/>
            </a:xfrm>
            <a:custGeom>
              <a:avLst/>
              <a:gdLst>
                <a:gd name="T0" fmla="*/ 2 w 6"/>
                <a:gd name="T1" fmla="*/ 6 h 7"/>
                <a:gd name="T2" fmla="*/ 0 w 6"/>
                <a:gd name="T3" fmla="*/ 6 h 7"/>
                <a:gd name="T4" fmla="*/ 0 w 6"/>
                <a:gd name="T5" fmla="*/ 6 h 7"/>
                <a:gd name="T6" fmla="*/ 1 w 6"/>
                <a:gd name="T7" fmla="*/ 3 h 7"/>
                <a:gd name="T8" fmla="*/ 2 w 6"/>
                <a:gd name="T9" fmla="*/ 3 h 7"/>
                <a:gd name="T10" fmla="*/ 4 w 6"/>
                <a:gd name="T11" fmla="*/ 0 h 7"/>
                <a:gd name="T12" fmla="*/ 5 w 6"/>
                <a:gd name="T13" fmla="*/ 1 h 7"/>
                <a:gd name="T14" fmla="*/ 5 w 6"/>
                <a:gd name="T15" fmla="*/ 3 h 7"/>
                <a:gd name="T16" fmla="*/ 3 w 6"/>
                <a:gd name="T17" fmla="*/ 5 h 7"/>
                <a:gd name="T18" fmla="*/ 2 w 6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1" y="3"/>
                  </a:lnTo>
                  <a:lnTo>
                    <a:pt x="2" y="3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3"/>
                  </a:lnTo>
                  <a:lnTo>
                    <a:pt x="3" y="5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0" name="Freeform 1274">
              <a:extLst>
                <a:ext uri="{FF2B5EF4-FFF2-40B4-BE49-F238E27FC236}">
                  <a16:creationId xmlns:a16="http://schemas.microsoft.com/office/drawing/2014/main" id="{0E1192AB-C4DE-143D-4859-5D9A1EEBC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4" y="6962407"/>
              <a:ext cx="10990" cy="10990"/>
            </a:xfrm>
            <a:custGeom>
              <a:avLst/>
              <a:gdLst>
                <a:gd name="T0" fmla="*/ 3 w 10"/>
                <a:gd name="T1" fmla="*/ 7 h 8"/>
                <a:gd name="T2" fmla="*/ 0 w 10"/>
                <a:gd name="T3" fmla="*/ 7 h 8"/>
                <a:gd name="T4" fmla="*/ 2 w 10"/>
                <a:gd name="T5" fmla="*/ 4 h 8"/>
                <a:gd name="T6" fmla="*/ 3 w 10"/>
                <a:gd name="T7" fmla="*/ 2 h 8"/>
                <a:gd name="T8" fmla="*/ 4 w 10"/>
                <a:gd name="T9" fmla="*/ 0 h 8"/>
                <a:gd name="T10" fmla="*/ 7 w 10"/>
                <a:gd name="T11" fmla="*/ 0 h 8"/>
                <a:gd name="T12" fmla="*/ 9 w 10"/>
                <a:gd name="T13" fmla="*/ 2 h 8"/>
                <a:gd name="T14" fmla="*/ 7 w 10"/>
                <a:gd name="T15" fmla="*/ 5 h 8"/>
                <a:gd name="T16" fmla="*/ 3 w 10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8">
                  <a:moveTo>
                    <a:pt x="3" y="7"/>
                  </a:moveTo>
                  <a:lnTo>
                    <a:pt x="0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4" y="0"/>
                  </a:lnTo>
                  <a:lnTo>
                    <a:pt x="7" y="0"/>
                  </a:lnTo>
                  <a:lnTo>
                    <a:pt x="9" y="2"/>
                  </a:lnTo>
                  <a:lnTo>
                    <a:pt x="7" y="5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1" name="Freeform 1275">
              <a:extLst>
                <a:ext uri="{FF2B5EF4-FFF2-40B4-BE49-F238E27FC236}">
                  <a16:creationId xmlns:a16="http://schemas.microsoft.com/office/drawing/2014/main" id="{3EEA0BA4-02A5-4196-75BC-F65FE84D6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5042" y="6912952"/>
              <a:ext cx="16484" cy="16484"/>
            </a:xfrm>
            <a:custGeom>
              <a:avLst/>
              <a:gdLst>
                <a:gd name="T0" fmla="*/ 14 w 15"/>
                <a:gd name="T1" fmla="*/ 10 h 15"/>
                <a:gd name="T2" fmla="*/ 13 w 15"/>
                <a:gd name="T3" fmla="*/ 14 h 15"/>
                <a:gd name="T4" fmla="*/ 9 w 15"/>
                <a:gd name="T5" fmla="*/ 13 h 15"/>
                <a:gd name="T6" fmla="*/ 4 w 15"/>
                <a:gd name="T7" fmla="*/ 9 h 15"/>
                <a:gd name="T8" fmla="*/ 1 w 15"/>
                <a:gd name="T9" fmla="*/ 7 h 15"/>
                <a:gd name="T10" fmla="*/ 1 w 15"/>
                <a:gd name="T11" fmla="*/ 5 h 15"/>
                <a:gd name="T12" fmla="*/ 0 w 15"/>
                <a:gd name="T13" fmla="*/ 1 h 15"/>
                <a:gd name="T14" fmla="*/ 2 w 15"/>
                <a:gd name="T15" fmla="*/ 0 h 15"/>
                <a:gd name="T16" fmla="*/ 6 w 15"/>
                <a:gd name="T17" fmla="*/ 0 h 15"/>
                <a:gd name="T18" fmla="*/ 10 w 15"/>
                <a:gd name="T19" fmla="*/ 5 h 15"/>
                <a:gd name="T20" fmla="*/ 11 w 15"/>
                <a:gd name="T21" fmla="*/ 6 h 15"/>
                <a:gd name="T22" fmla="*/ 14 w 15"/>
                <a:gd name="T23" fmla="*/ 1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5">
                  <a:moveTo>
                    <a:pt x="14" y="10"/>
                  </a:moveTo>
                  <a:lnTo>
                    <a:pt x="13" y="14"/>
                  </a:lnTo>
                  <a:lnTo>
                    <a:pt x="9" y="13"/>
                  </a:lnTo>
                  <a:lnTo>
                    <a:pt x="4" y="9"/>
                  </a:lnTo>
                  <a:lnTo>
                    <a:pt x="1" y="7"/>
                  </a:lnTo>
                  <a:lnTo>
                    <a:pt x="1" y="5"/>
                  </a:lnTo>
                  <a:lnTo>
                    <a:pt x="0" y="1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5"/>
                  </a:lnTo>
                  <a:lnTo>
                    <a:pt x="11" y="6"/>
                  </a:lnTo>
                  <a:lnTo>
                    <a:pt x="1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2" name="Freeform 1276">
              <a:extLst>
                <a:ext uri="{FF2B5EF4-FFF2-40B4-BE49-F238E27FC236}">
                  <a16:creationId xmlns:a16="http://schemas.microsoft.com/office/drawing/2014/main" id="{4496510C-6D1E-8C5A-26B1-4AD175041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660" y="6901962"/>
              <a:ext cx="21981" cy="27474"/>
            </a:xfrm>
            <a:custGeom>
              <a:avLst/>
              <a:gdLst>
                <a:gd name="T0" fmla="*/ 4 w 18"/>
                <a:gd name="T1" fmla="*/ 23 h 24"/>
                <a:gd name="T2" fmla="*/ 1 w 18"/>
                <a:gd name="T3" fmla="*/ 23 h 24"/>
                <a:gd name="T4" fmla="*/ 0 w 18"/>
                <a:gd name="T5" fmla="*/ 22 h 24"/>
                <a:gd name="T6" fmla="*/ 0 w 18"/>
                <a:gd name="T7" fmla="*/ 18 h 24"/>
                <a:gd name="T8" fmla="*/ 0 w 18"/>
                <a:gd name="T9" fmla="*/ 15 h 24"/>
                <a:gd name="T10" fmla="*/ 4 w 18"/>
                <a:gd name="T11" fmla="*/ 9 h 24"/>
                <a:gd name="T12" fmla="*/ 7 w 18"/>
                <a:gd name="T13" fmla="*/ 2 h 24"/>
                <a:gd name="T14" fmla="*/ 8 w 18"/>
                <a:gd name="T15" fmla="*/ 0 h 24"/>
                <a:gd name="T16" fmla="*/ 12 w 18"/>
                <a:gd name="T17" fmla="*/ 2 h 24"/>
                <a:gd name="T18" fmla="*/ 14 w 18"/>
                <a:gd name="T19" fmla="*/ 4 h 24"/>
                <a:gd name="T20" fmla="*/ 16 w 18"/>
                <a:gd name="T21" fmla="*/ 7 h 24"/>
                <a:gd name="T22" fmla="*/ 17 w 18"/>
                <a:gd name="T23" fmla="*/ 10 h 24"/>
                <a:gd name="T24" fmla="*/ 16 w 18"/>
                <a:gd name="T25" fmla="*/ 13 h 24"/>
                <a:gd name="T26" fmla="*/ 14 w 18"/>
                <a:gd name="T27" fmla="*/ 17 h 24"/>
                <a:gd name="T28" fmla="*/ 11 w 18"/>
                <a:gd name="T29" fmla="*/ 19 h 24"/>
                <a:gd name="T30" fmla="*/ 4 w 18"/>
                <a:gd name="T31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24">
                  <a:moveTo>
                    <a:pt x="4" y="23"/>
                  </a:moveTo>
                  <a:lnTo>
                    <a:pt x="1" y="23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4" y="9"/>
                  </a:lnTo>
                  <a:lnTo>
                    <a:pt x="7" y="2"/>
                  </a:lnTo>
                  <a:lnTo>
                    <a:pt x="8" y="0"/>
                  </a:lnTo>
                  <a:lnTo>
                    <a:pt x="12" y="2"/>
                  </a:lnTo>
                  <a:lnTo>
                    <a:pt x="14" y="4"/>
                  </a:lnTo>
                  <a:lnTo>
                    <a:pt x="16" y="7"/>
                  </a:lnTo>
                  <a:lnTo>
                    <a:pt x="17" y="10"/>
                  </a:lnTo>
                  <a:lnTo>
                    <a:pt x="16" y="13"/>
                  </a:lnTo>
                  <a:lnTo>
                    <a:pt x="14" y="17"/>
                  </a:lnTo>
                  <a:lnTo>
                    <a:pt x="11" y="19"/>
                  </a:lnTo>
                  <a:lnTo>
                    <a:pt x="4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3" name="Freeform 1277">
              <a:extLst>
                <a:ext uri="{FF2B5EF4-FFF2-40B4-BE49-F238E27FC236}">
                  <a16:creationId xmlns:a16="http://schemas.microsoft.com/office/drawing/2014/main" id="{C455D692-2227-8C06-CE0B-A52DEE0F8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522" y="6885474"/>
              <a:ext cx="16484" cy="10990"/>
            </a:xfrm>
            <a:custGeom>
              <a:avLst/>
              <a:gdLst>
                <a:gd name="T0" fmla="*/ 4 w 15"/>
                <a:gd name="T1" fmla="*/ 6 h 8"/>
                <a:gd name="T2" fmla="*/ 0 w 15"/>
                <a:gd name="T3" fmla="*/ 7 h 8"/>
                <a:gd name="T4" fmla="*/ 0 w 15"/>
                <a:gd name="T5" fmla="*/ 6 h 8"/>
                <a:gd name="T6" fmla="*/ 2 w 15"/>
                <a:gd name="T7" fmla="*/ 3 h 8"/>
                <a:gd name="T8" fmla="*/ 8 w 15"/>
                <a:gd name="T9" fmla="*/ 1 h 8"/>
                <a:gd name="T10" fmla="*/ 14 w 15"/>
                <a:gd name="T11" fmla="*/ 0 h 8"/>
                <a:gd name="T12" fmla="*/ 13 w 15"/>
                <a:gd name="T13" fmla="*/ 3 h 8"/>
                <a:gd name="T14" fmla="*/ 10 w 15"/>
                <a:gd name="T15" fmla="*/ 4 h 8"/>
                <a:gd name="T16" fmla="*/ 4 w 15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8">
                  <a:moveTo>
                    <a:pt x="4" y="6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2" y="3"/>
                  </a:lnTo>
                  <a:lnTo>
                    <a:pt x="8" y="1"/>
                  </a:lnTo>
                  <a:lnTo>
                    <a:pt x="14" y="0"/>
                  </a:lnTo>
                  <a:lnTo>
                    <a:pt x="13" y="3"/>
                  </a:lnTo>
                  <a:lnTo>
                    <a:pt x="10" y="4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4" name="Freeform 1278">
              <a:extLst>
                <a:ext uri="{FF2B5EF4-FFF2-40B4-BE49-F238E27FC236}">
                  <a16:creationId xmlns:a16="http://schemas.microsoft.com/office/drawing/2014/main" id="{870A56E8-55B3-535E-BEFA-9C28F7E03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3061" y="6814038"/>
              <a:ext cx="32971" cy="27474"/>
            </a:xfrm>
            <a:custGeom>
              <a:avLst/>
              <a:gdLst>
                <a:gd name="T0" fmla="*/ 20 w 26"/>
                <a:gd name="T1" fmla="*/ 21 h 23"/>
                <a:gd name="T2" fmla="*/ 19 w 26"/>
                <a:gd name="T3" fmla="*/ 22 h 23"/>
                <a:gd name="T4" fmla="*/ 18 w 26"/>
                <a:gd name="T5" fmla="*/ 22 h 23"/>
                <a:gd name="T6" fmla="*/ 15 w 26"/>
                <a:gd name="T7" fmla="*/ 18 h 23"/>
                <a:gd name="T8" fmla="*/ 12 w 26"/>
                <a:gd name="T9" fmla="*/ 17 h 23"/>
                <a:gd name="T10" fmla="*/ 11 w 26"/>
                <a:gd name="T11" fmla="*/ 16 h 23"/>
                <a:gd name="T12" fmla="*/ 1 w 26"/>
                <a:gd name="T13" fmla="*/ 8 h 23"/>
                <a:gd name="T14" fmla="*/ 1 w 26"/>
                <a:gd name="T15" fmla="*/ 5 h 23"/>
                <a:gd name="T16" fmla="*/ 0 w 26"/>
                <a:gd name="T17" fmla="*/ 2 h 23"/>
                <a:gd name="T18" fmla="*/ 4 w 26"/>
                <a:gd name="T19" fmla="*/ 1 h 23"/>
                <a:gd name="T20" fmla="*/ 10 w 26"/>
                <a:gd name="T21" fmla="*/ 0 h 23"/>
                <a:gd name="T22" fmla="*/ 15 w 26"/>
                <a:gd name="T23" fmla="*/ 0 h 23"/>
                <a:gd name="T24" fmla="*/ 21 w 26"/>
                <a:gd name="T25" fmla="*/ 2 h 23"/>
                <a:gd name="T26" fmla="*/ 22 w 26"/>
                <a:gd name="T27" fmla="*/ 3 h 23"/>
                <a:gd name="T28" fmla="*/ 25 w 26"/>
                <a:gd name="T29" fmla="*/ 6 h 23"/>
                <a:gd name="T30" fmla="*/ 24 w 26"/>
                <a:gd name="T31" fmla="*/ 9 h 23"/>
                <a:gd name="T32" fmla="*/ 24 w 26"/>
                <a:gd name="T33" fmla="*/ 14 h 23"/>
                <a:gd name="T34" fmla="*/ 23 w 26"/>
                <a:gd name="T35" fmla="*/ 16 h 23"/>
                <a:gd name="T36" fmla="*/ 21 w 26"/>
                <a:gd name="T37" fmla="*/ 18 h 23"/>
                <a:gd name="T38" fmla="*/ 20 w 26"/>
                <a:gd name="T3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23">
                  <a:moveTo>
                    <a:pt x="20" y="21"/>
                  </a:moveTo>
                  <a:lnTo>
                    <a:pt x="19" y="22"/>
                  </a:lnTo>
                  <a:lnTo>
                    <a:pt x="18" y="22"/>
                  </a:lnTo>
                  <a:lnTo>
                    <a:pt x="15" y="18"/>
                  </a:lnTo>
                  <a:lnTo>
                    <a:pt x="12" y="17"/>
                  </a:lnTo>
                  <a:lnTo>
                    <a:pt x="11" y="16"/>
                  </a:lnTo>
                  <a:lnTo>
                    <a:pt x="1" y="8"/>
                  </a:lnTo>
                  <a:lnTo>
                    <a:pt x="1" y="5"/>
                  </a:lnTo>
                  <a:lnTo>
                    <a:pt x="0" y="2"/>
                  </a:lnTo>
                  <a:lnTo>
                    <a:pt x="4" y="1"/>
                  </a:lnTo>
                  <a:lnTo>
                    <a:pt x="10" y="0"/>
                  </a:lnTo>
                  <a:lnTo>
                    <a:pt x="15" y="0"/>
                  </a:lnTo>
                  <a:lnTo>
                    <a:pt x="21" y="2"/>
                  </a:lnTo>
                  <a:lnTo>
                    <a:pt x="22" y="3"/>
                  </a:lnTo>
                  <a:lnTo>
                    <a:pt x="25" y="6"/>
                  </a:lnTo>
                  <a:lnTo>
                    <a:pt x="24" y="9"/>
                  </a:lnTo>
                  <a:lnTo>
                    <a:pt x="24" y="14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20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5" name="Freeform 1279">
              <a:extLst>
                <a:ext uri="{FF2B5EF4-FFF2-40B4-BE49-F238E27FC236}">
                  <a16:creationId xmlns:a16="http://schemas.microsoft.com/office/drawing/2014/main" id="{B2080EBD-ED56-D182-E3DF-A22925A11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8525" y="6792058"/>
              <a:ext cx="10990" cy="10990"/>
            </a:xfrm>
            <a:custGeom>
              <a:avLst/>
              <a:gdLst>
                <a:gd name="T0" fmla="*/ 5 w 7"/>
                <a:gd name="T1" fmla="*/ 7 h 8"/>
                <a:gd name="T2" fmla="*/ 3 w 7"/>
                <a:gd name="T3" fmla="*/ 7 h 8"/>
                <a:gd name="T4" fmla="*/ 0 w 7"/>
                <a:gd name="T5" fmla="*/ 3 h 8"/>
                <a:gd name="T6" fmla="*/ 0 w 7"/>
                <a:gd name="T7" fmla="*/ 2 h 8"/>
                <a:gd name="T8" fmla="*/ 3 w 7"/>
                <a:gd name="T9" fmla="*/ 0 h 8"/>
                <a:gd name="T10" fmla="*/ 6 w 7"/>
                <a:gd name="T11" fmla="*/ 3 h 8"/>
                <a:gd name="T12" fmla="*/ 6 w 7"/>
                <a:gd name="T13" fmla="*/ 4 h 8"/>
                <a:gd name="T14" fmla="*/ 5 w 7"/>
                <a:gd name="T1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5" y="7"/>
                  </a:moveTo>
                  <a:lnTo>
                    <a:pt x="3" y="7"/>
                  </a:lnTo>
                  <a:lnTo>
                    <a:pt x="0" y="3"/>
                  </a:lnTo>
                  <a:lnTo>
                    <a:pt x="0" y="2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4"/>
                  </a:lnTo>
                  <a:lnTo>
                    <a:pt x="5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6" name="Freeform 1280">
              <a:extLst>
                <a:ext uri="{FF2B5EF4-FFF2-40B4-BE49-F238E27FC236}">
                  <a16:creationId xmlns:a16="http://schemas.microsoft.com/office/drawing/2014/main" id="{F1CE3C22-C556-81EB-F320-FBE9C7379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8554" y="6792058"/>
              <a:ext cx="16487" cy="16484"/>
            </a:xfrm>
            <a:custGeom>
              <a:avLst/>
              <a:gdLst>
                <a:gd name="T0" fmla="*/ 6 w 13"/>
                <a:gd name="T1" fmla="*/ 4 h 15"/>
                <a:gd name="T2" fmla="*/ 7 w 13"/>
                <a:gd name="T3" fmla="*/ 4 h 15"/>
                <a:gd name="T4" fmla="*/ 8 w 13"/>
                <a:gd name="T5" fmla="*/ 4 h 15"/>
                <a:gd name="T6" fmla="*/ 8 w 13"/>
                <a:gd name="T7" fmla="*/ 4 h 15"/>
                <a:gd name="T8" fmla="*/ 9 w 13"/>
                <a:gd name="T9" fmla="*/ 7 h 15"/>
                <a:gd name="T10" fmla="*/ 10 w 13"/>
                <a:gd name="T11" fmla="*/ 8 h 15"/>
                <a:gd name="T12" fmla="*/ 12 w 13"/>
                <a:gd name="T13" fmla="*/ 9 h 15"/>
                <a:gd name="T14" fmla="*/ 12 w 13"/>
                <a:gd name="T15" fmla="*/ 11 h 15"/>
                <a:gd name="T16" fmla="*/ 12 w 13"/>
                <a:gd name="T17" fmla="*/ 12 h 15"/>
                <a:gd name="T18" fmla="*/ 10 w 13"/>
                <a:gd name="T19" fmla="*/ 14 h 15"/>
                <a:gd name="T20" fmla="*/ 10 w 13"/>
                <a:gd name="T21" fmla="*/ 14 h 15"/>
                <a:gd name="T22" fmla="*/ 2 w 13"/>
                <a:gd name="T23" fmla="*/ 9 h 15"/>
                <a:gd name="T24" fmla="*/ 0 w 13"/>
                <a:gd name="T25" fmla="*/ 4 h 15"/>
                <a:gd name="T26" fmla="*/ 0 w 13"/>
                <a:gd name="T27" fmla="*/ 3 h 15"/>
                <a:gd name="T28" fmla="*/ 1 w 13"/>
                <a:gd name="T29" fmla="*/ 0 h 15"/>
                <a:gd name="T30" fmla="*/ 2 w 13"/>
                <a:gd name="T31" fmla="*/ 0 h 15"/>
                <a:gd name="T32" fmla="*/ 3 w 13"/>
                <a:gd name="T33" fmla="*/ 0 h 15"/>
                <a:gd name="T34" fmla="*/ 5 w 13"/>
                <a:gd name="T35" fmla="*/ 1 h 15"/>
                <a:gd name="T36" fmla="*/ 6 w 13"/>
                <a:gd name="T3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" h="15">
                  <a:moveTo>
                    <a:pt x="6" y="4"/>
                  </a:moveTo>
                  <a:lnTo>
                    <a:pt x="7" y="4"/>
                  </a:lnTo>
                  <a:lnTo>
                    <a:pt x="8" y="4"/>
                  </a:lnTo>
                  <a:lnTo>
                    <a:pt x="8" y="4"/>
                  </a:lnTo>
                  <a:lnTo>
                    <a:pt x="9" y="7"/>
                  </a:lnTo>
                  <a:lnTo>
                    <a:pt x="10" y="8"/>
                  </a:lnTo>
                  <a:lnTo>
                    <a:pt x="12" y="9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0" y="14"/>
                  </a:lnTo>
                  <a:lnTo>
                    <a:pt x="10" y="14"/>
                  </a:lnTo>
                  <a:lnTo>
                    <a:pt x="2" y="9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7" name="Freeform 1282">
              <a:extLst>
                <a:ext uri="{FF2B5EF4-FFF2-40B4-BE49-F238E27FC236}">
                  <a16:creationId xmlns:a16="http://schemas.microsoft.com/office/drawing/2014/main" id="{37BD7987-3630-9F3D-A2D7-8518FA3B4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545" y="6742599"/>
              <a:ext cx="21981" cy="16487"/>
            </a:xfrm>
            <a:custGeom>
              <a:avLst/>
              <a:gdLst>
                <a:gd name="T0" fmla="*/ 5 w 19"/>
                <a:gd name="T1" fmla="*/ 0 h 14"/>
                <a:gd name="T2" fmla="*/ 11 w 19"/>
                <a:gd name="T3" fmla="*/ 1 h 14"/>
                <a:gd name="T4" fmla="*/ 15 w 19"/>
                <a:gd name="T5" fmla="*/ 1 h 14"/>
                <a:gd name="T6" fmla="*/ 16 w 19"/>
                <a:gd name="T7" fmla="*/ 2 h 14"/>
                <a:gd name="T8" fmla="*/ 18 w 19"/>
                <a:gd name="T9" fmla="*/ 5 h 14"/>
                <a:gd name="T10" fmla="*/ 16 w 19"/>
                <a:gd name="T11" fmla="*/ 10 h 14"/>
                <a:gd name="T12" fmla="*/ 14 w 19"/>
                <a:gd name="T13" fmla="*/ 12 h 14"/>
                <a:gd name="T14" fmla="*/ 10 w 19"/>
                <a:gd name="T15" fmla="*/ 13 h 14"/>
                <a:gd name="T16" fmla="*/ 4 w 19"/>
                <a:gd name="T17" fmla="*/ 11 h 14"/>
                <a:gd name="T18" fmla="*/ 2 w 19"/>
                <a:gd name="T19" fmla="*/ 10 h 14"/>
                <a:gd name="T20" fmla="*/ 0 w 19"/>
                <a:gd name="T21" fmla="*/ 7 h 14"/>
                <a:gd name="T22" fmla="*/ 1 w 19"/>
                <a:gd name="T23" fmla="*/ 5 h 14"/>
                <a:gd name="T24" fmla="*/ 4 w 19"/>
                <a:gd name="T25" fmla="*/ 5 h 14"/>
                <a:gd name="T26" fmla="*/ 5 w 19"/>
                <a:gd name="T27" fmla="*/ 4 h 14"/>
                <a:gd name="T28" fmla="*/ 4 w 19"/>
                <a:gd name="T29" fmla="*/ 2 h 14"/>
                <a:gd name="T30" fmla="*/ 4 w 19"/>
                <a:gd name="T31" fmla="*/ 1 h 14"/>
                <a:gd name="T32" fmla="*/ 5 w 19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14">
                  <a:moveTo>
                    <a:pt x="5" y="0"/>
                  </a:moveTo>
                  <a:lnTo>
                    <a:pt x="11" y="1"/>
                  </a:lnTo>
                  <a:lnTo>
                    <a:pt x="15" y="1"/>
                  </a:lnTo>
                  <a:lnTo>
                    <a:pt x="16" y="2"/>
                  </a:lnTo>
                  <a:lnTo>
                    <a:pt x="18" y="5"/>
                  </a:lnTo>
                  <a:lnTo>
                    <a:pt x="16" y="10"/>
                  </a:lnTo>
                  <a:lnTo>
                    <a:pt x="14" y="12"/>
                  </a:lnTo>
                  <a:lnTo>
                    <a:pt x="10" y="13"/>
                  </a:lnTo>
                  <a:lnTo>
                    <a:pt x="4" y="11"/>
                  </a:lnTo>
                  <a:lnTo>
                    <a:pt x="2" y="10"/>
                  </a:lnTo>
                  <a:lnTo>
                    <a:pt x="0" y="7"/>
                  </a:lnTo>
                  <a:lnTo>
                    <a:pt x="1" y="5"/>
                  </a:lnTo>
                  <a:lnTo>
                    <a:pt x="4" y="5"/>
                  </a:lnTo>
                  <a:lnTo>
                    <a:pt x="5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8" name="Freeform 1283">
              <a:extLst>
                <a:ext uri="{FF2B5EF4-FFF2-40B4-BE49-F238E27FC236}">
                  <a16:creationId xmlns:a16="http://schemas.microsoft.com/office/drawing/2014/main" id="{1323AC25-B20E-C6DD-2A3D-3EEAFC6E5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881" y="6726115"/>
              <a:ext cx="27478" cy="10990"/>
            </a:xfrm>
            <a:custGeom>
              <a:avLst/>
              <a:gdLst>
                <a:gd name="T0" fmla="*/ 20 w 22"/>
                <a:gd name="T1" fmla="*/ 8 h 10"/>
                <a:gd name="T2" fmla="*/ 18 w 22"/>
                <a:gd name="T3" fmla="*/ 9 h 10"/>
                <a:gd name="T4" fmla="*/ 12 w 22"/>
                <a:gd name="T5" fmla="*/ 8 h 10"/>
                <a:gd name="T6" fmla="*/ 4 w 22"/>
                <a:gd name="T7" fmla="*/ 5 h 10"/>
                <a:gd name="T8" fmla="*/ 0 w 22"/>
                <a:gd name="T9" fmla="*/ 1 h 10"/>
                <a:gd name="T10" fmla="*/ 0 w 22"/>
                <a:gd name="T11" fmla="*/ 1 h 10"/>
                <a:gd name="T12" fmla="*/ 2 w 22"/>
                <a:gd name="T13" fmla="*/ 0 h 10"/>
                <a:gd name="T14" fmla="*/ 4 w 22"/>
                <a:gd name="T15" fmla="*/ 1 h 10"/>
                <a:gd name="T16" fmla="*/ 8 w 22"/>
                <a:gd name="T17" fmla="*/ 3 h 10"/>
                <a:gd name="T18" fmla="*/ 17 w 22"/>
                <a:gd name="T19" fmla="*/ 4 h 10"/>
                <a:gd name="T20" fmla="*/ 20 w 22"/>
                <a:gd name="T21" fmla="*/ 5 h 10"/>
                <a:gd name="T22" fmla="*/ 21 w 22"/>
                <a:gd name="T23" fmla="*/ 7 h 10"/>
                <a:gd name="T24" fmla="*/ 20 w 22"/>
                <a:gd name="T2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0">
                  <a:moveTo>
                    <a:pt x="20" y="8"/>
                  </a:moveTo>
                  <a:lnTo>
                    <a:pt x="18" y="9"/>
                  </a:lnTo>
                  <a:lnTo>
                    <a:pt x="12" y="8"/>
                  </a:lnTo>
                  <a:lnTo>
                    <a:pt x="4" y="5"/>
                  </a:lnTo>
                  <a:lnTo>
                    <a:pt x="0" y="1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8" y="3"/>
                  </a:lnTo>
                  <a:lnTo>
                    <a:pt x="17" y="4"/>
                  </a:lnTo>
                  <a:lnTo>
                    <a:pt x="20" y="5"/>
                  </a:lnTo>
                  <a:lnTo>
                    <a:pt x="21" y="7"/>
                  </a:lnTo>
                  <a:lnTo>
                    <a:pt x="20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99" name="Freeform 1284">
              <a:extLst>
                <a:ext uri="{FF2B5EF4-FFF2-40B4-BE49-F238E27FC236}">
                  <a16:creationId xmlns:a16="http://schemas.microsoft.com/office/drawing/2014/main" id="{851C8CE8-3A4C-AA8C-E11D-5729176AE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6715125"/>
              <a:ext cx="38465" cy="27474"/>
            </a:xfrm>
            <a:custGeom>
              <a:avLst/>
              <a:gdLst>
                <a:gd name="T0" fmla="*/ 29 w 31"/>
                <a:gd name="T1" fmla="*/ 23 h 24"/>
                <a:gd name="T2" fmla="*/ 26 w 31"/>
                <a:gd name="T3" fmla="*/ 23 h 24"/>
                <a:gd name="T4" fmla="*/ 22 w 31"/>
                <a:gd name="T5" fmla="*/ 22 h 24"/>
                <a:gd name="T6" fmla="*/ 17 w 31"/>
                <a:gd name="T7" fmla="*/ 21 h 24"/>
                <a:gd name="T8" fmla="*/ 15 w 31"/>
                <a:gd name="T9" fmla="*/ 19 h 24"/>
                <a:gd name="T10" fmla="*/ 13 w 31"/>
                <a:gd name="T11" fmla="*/ 16 h 24"/>
                <a:gd name="T12" fmla="*/ 12 w 31"/>
                <a:gd name="T13" fmla="*/ 12 h 24"/>
                <a:gd name="T14" fmla="*/ 8 w 31"/>
                <a:gd name="T15" fmla="*/ 6 h 24"/>
                <a:gd name="T16" fmla="*/ 3 w 31"/>
                <a:gd name="T17" fmla="*/ 5 h 24"/>
                <a:gd name="T18" fmla="*/ 0 w 31"/>
                <a:gd name="T19" fmla="*/ 0 h 24"/>
                <a:gd name="T20" fmla="*/ 3 w 31"/>
                <a:gd name="T21" fmla="*/ 0 h 24"/>
                <a:gd name="T22" fmla="*/ 6 w 31"/>
                <a:gd name="T23" fmla="*/ 1 h 24"/>
                <a:gd name="T24" fmla="*/ 13 w 31"/>
                <a:gd name="T25" fmla="*/ 3 h 24"/>
                <a:gd name="T26" fmla="*/ 17 w 31"/>
                <a:gd name="T27" fmla="*/ 5 h 24"/>
                <a:gd name="T28" fmla="*/ 25 w 31"/>
                <a:gd name="T29" fmla="*/ 10 h 24"/>
                <a:gd name="T30" fmla="*/ 27 w 31"/>
                <a:gd name="T31" fmla="*/ 15 h 24"/>
                <a:gd name="T32" fmla="*/ 30 w 31"/>
                <a:gd name="T33" fmla="*/ 18 h 24"/>
                <a:gd name="T34" fmla="*/ 30 w 31"/>
                <a:gd name="T35" fmla="*/ 21 h 24"/>
                <a:gd name="T36" fmla="*/ 30 w 31"/>
                <a:gd name="T37" fmla="*/ 22 h 24"/>
                <a:gd name="T38" fmla="*/ 29 w 31"/>
                <a:gd name="T3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24">
                  <a:moveTo>
                    <a:pt x="29" y="23"/>
                  </a:moveTo>
                  <a:lnTo>
                    <a:pt x="26" y="23"/>
                  </a:lnTo>
                  <a:lnTo>
                    <a:pt x="22" y="22"/>
                  </a:lnTo>
                  <a:lnTo>
                    <a:pt x="17" y="21"/>
                  </a:lnTo>
                  <a:lnTo>
                    <a:pt x="15" y="19"/>
                  </a:lnTo>
                  <a:lnTo>
                    <a:pt x="13" y="16"/>
                  </a:lnTo>
                  <a:lnTo>
                    <a:pt x="12" y="12"/>
                  </a:lnTo>
                  <a:lnTo>
                    <a:pt x="8" y="6"/>
                  </a:lnTo>
                  <a:lnTo>
                    <a:pt x="3" y="5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13" y="3"/>
                  </a:lnTo>
                  <a:lnTo>
                    <a:pt x="17" y="5"/>
                  </a:lnTo>
                  <a:lnTo>
                    <a:pt x="25" y="10"/>
                  </a:lnTo>
                  <a:lnTo>
                    <a:pt x="27" y="15"/>
                  </a:lnTo>
                  <a:lnTo>
                    <a:pt x="30" y="18"/>
                  </a:lnTo>
                  <a:lnTo>
                    <a:pt x="30" y="21"/>
                  </a:lnTo>
                  <a:lnTo>
                    <a:pt x="30" y="22"/>
                  </a:lnTo>
                  <a:lnTo>
                    <a:pt x="29" y="2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0" name="Freeform 1286">
              <a:extLst>
                <a:ext uri="{FF2B5EF4-FFF2-40B4-BE49-F238E27FC236}">
                  <a16:creationId xmlns:a16="http://schemas.microsoft.com/office/drawing/2014/main" id="{2D767468-3423-CF88-CC25-6F3F35A5E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1016" y="6660173"/>
              <a:ext cx="43962" cy="32971"/>
            </a:xfrm>
            <a:custGeom>
              <a:avLst/>
              <a:gdLst>
                <a:gd name="T0" fmla="*/ 22 w 34"/>
                <a:gd name="T1" fmla="*/ 1 h 27"/>
                <a:gd name="T2" fmla="*/ 24 w 34"/>
                <a:gd name="T3" fmla="*/ 4 h 27"/>
                <a:gd name="T4" fmla="*/ 27 w 34"/>
                <a:gd name="T5" fmla="*/ 4 h 27"/>
                <a:gd name="T6" fmla="*/ 28 w 34"/>
                <a:gd name="T7" fmla="*/ 7 h 27"/>
                <a:gd name="T8" fmla="*/ 32 w 34"/>
                <a:gd name="T9" fmla="*/ 14 h 27"/>
                <a:gd name="T10" fmla="*/ 33 w 34"/>
                <a:gd name="T11" fmla="*/ 15 h 27"/>
                <a:gd name="T12" fmla="*/ 33 w 34"/>
                <a:gd name="T13" fmla="*/ 18 h 27"/>
                <a:gd name="T14" fmla="*/ 30 w 34"/>
                <a:gd name="T15" fmla="*/ 21 h 27"/>
                <a:gd name="T16" fmla="*/ 28 w 34"/>
                <a:gd name="T17" fmla="*/ 23 h 27"/>
                <a:gd name="T18" fmla="*/ 24 w 34"/>
                <a:gd name="T19" fmla="*/ 25 h 27"/>
                <a:gd name="T20" fmla="*/ 19 w 34"/>
                <a:gd name="T21" fmla="*/ 26 h 27"/>
                <a:gd name="T22" fmla="*/ 17 w 34"/>
                <a:gd name="T23" fmla="*/ 24 h 27"/>
                <a:gd name="T24" fmla="*/ 9 w 34"/>
                <a:gd name="T25" fmla="*/ 18 h 27"/>
                <a:gd name="T26" fmla="*/ 3 w 34"/>
                <a:gd name="T27" fmla="*/ 9 h 27"/>
                <a:gd name="T28" fmla="*/ 0 w 34"/>
                <a:gd name="T29" fmla="*/ 4 h 27"/>
                <a:gd name="T30" fmla="*/ 2 w 34"/>
                <a:gd name="T31" fmla="*/ 2 h 27"/>
                <a:gd name="T32" fmla="*/ 4 w 34"/>
                <a:gd name="T33" fmla="*/ 1 h 27"/>
                <a:gd name="T34" fmla="*/ 10 w 34"/>
                <a:gd name="T35" fmla="*/ 0 h 27"/>
                <a:gd name="T36" fmla="*/ 20 w 34"/>
                <a:gd name="T37" fmla="*/ 1 h 27"/>
                <a:gd name="T38" fmla="*/ 22 w 34"/>
                <a:gd name="T3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" h="27">
                  <a:moveTo>
                    <a:pt x="22" y="1"/>
                  </a:moveTo>
                  <a:lnTo>
                    <a:pt x="24" y="4"/>
                  </a:lnTo>
                  <a:lnTo>
                    <a:pt x="27" y="4"/>
                  </a:lnTo>
                  <a:lnTo>
                    <a:pt x="28" y="7"/>
                  </a:lnTo>
                  <a:lnTo>
                    <a:pt x="32" y="14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4" y="25"/>
                  </a:lnTo>
                  <a:lnTo>
                    <a:pt x="19" y="26"/>
                  </a:lnTo>
                  <a:lnTo>
                    <a:pt x="17" y="24"/>
                  </a:lnTo>
                  <a:lnTo>
                    <a:pt x="9" y="18"/>
                  </a:lnTo>
                  <a:lnTo>
                    <a:pt x="3" y="9"/>
                  </a:lnTo>
                  <a:lnTo>
                    <a:pt x="0" y="4"/>
                  </a:lnTo>
                  <a:lnTo>
                    <a:pt x="2" y="2"/>
                  </a:lnTo>
                  <a:lnTo>
                    <a:pt x="4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1" name="Freeform 1287">
              <a:extLst>
                <a:ext uri="{FF2B5EF4-FFF2-40B4-BE49-F238E27FC236}">
                  <a16:creationId xmlns:a16="http://schemas.microsoft.com/office/drawing/2014/main" id="{BB3912BD-5539-00A7-CCF6-6E432EC52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977" y="6643686"/>
              <a:ext cx="27478" cy="27478"/>
            </a:xfrm>
            <a:custGeom>
              <a:avLst/>
              <a:gdLst>
                <a:gd name="T0" fmla="*/ 22 w 24"/>
                <a:gd name="T1" fmla="*/ 21 h 22"/>
                <a:gd name="T2" fmla="*/ 18 w 24"/>
                <a:gd name="T3" fmla="*/ 21 h 22"/>
                <a:gd name="T4" fmla="*/ 14 w 24"/>
                <a:gd name="T5" fmla="*/ 20 h 22"/>
                <a:gd name="T6" fmla="*/ 9 w 24"/>
                <a:gd name="T7" fmla="*/ 16 h 22"/>
                <a:gd name="T8" fmla="*/ 0 w 24"/>
                <a:gd name="T9" fmla="*/ 7 h 22"/>
                <a:gd name="T10" fmla="*/ 7 w 24"/>
                <a:gd name="T11" fmla="*/ 0 h 22"/>
                <a:gd name="T12" fmla="*/ 19 w 24"/>
                <a:gd name="T13" fmla="*/ 8 h 22"/>
                <a:gd name="T14" fmla="*/ 23 w 24"/>
                <a:gd name="T15" fmla="*/ 13 h 22"/>
                <a:gd name="T16" fmla="*/ 22 w 24"/>
                <a:gd name="T1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2">
                  <a:moveTo>
                    <a:pt x="22" y="21"/>
                  </a:moveTo>
                  <a:lnTo>
                    <a:pt x="18" y="21"/>
                  </a:lnTo>
                  <a:lnTo>
                    <a:pt x="14" y="20"/>
                  </a:lnTo>
                  <a:lnTo>
                    <a:pt x="9" y="16"/>
                  </a:lnTo>
                  <a:lnTo>
                    <a:pt x="0" y="7"/>
                  </a:lnTo>
                  <a:lnTo>
                    <a:pt x="7" y="0"/>
                  </a:lnTo>
                  <a:lnTo>
                    <a:pt x="19" y="8"/>
                  </a:lnTo>
                  <a:lnTo>
                    <a:pt x="23" y="13"/>
                  </a:lnTo>
                  <a:lnTo>
                    <a:pt x="22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2" name="Freeform 1288">
              <a:extLst>
                <a:ext uri="{FF2B5EF4-FFF2-40B4-BE49-F238E27FC236}">
                  <a16:creationId xmlns:a16="http://schemas.microsoft.com/office/drawing/2014/main" id="{0FD85F79-D45E-29B7-35AA-BC2B020D3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997" y="6610715"/>
              <a:ext cx="16487" cy="10990"/>
            </a:xfrm>
            <a:custGeom>
              <a:avLst/>
              <a:gdLst>
                <a:gd name="T0" fmla="*/ 10 w 14"/>
                <a:gd name="T1" fmla="*/ 3 h 8"/>
                <a:gd name="T2" fmla="*/ 8 w 14"/>
                <a:gd name="T3" fmla="*/ 7 h 8"/>
                <a:gd name="T4" fmla="*/ 1 w 14"/>
                <a:gd name="T5" fmla="*/ 6 h 8"/>
                <a:gd name="T6" fmla="*/ 0 w 14"/>
                <a:gd name="T7" fmla="*/ 5 h 8"/>
                <a:gd name="T8" fmla="*/ 0 w 14"/>
                <a:gd name="T9" fmla="*/ 3 h 8"/>
                <a:gd name="T10" fmla="*/ 1 w 14"/>
                <a:gd name="T11" fmla="*/ 2 h 8"/>
                <a:gd name="T12" fmla="*/ 8 w 14"/>
                <a:gd name="T13" fmla="*/ 0 h 8"/>
                <a:gd name="T14" fmla="*/ 11 w 14"/>
                <a:gd name="T15" fmla="*/ 0 h 8"/>
                <a:gd name="T16" fmla="*/ 13 w 14"/>
                <a:gd name="T17" fmla="*/ 1 h 8"/>
                <a:gd name="T18" fmla="*/ 13 w 14"/>
                <a:gd name="T19" fmla="*/ 1 h 8"/>
                <a:gd name="T20" fmla="*/ 10 w 14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8">
                  <a:moveTo>
                    <a:pt x="10" y="3"/>
                  </a:moveTo>
                  <a:lnTo>
                    <a:pt x="8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2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3" name="Freeform 1290">
              <a:extLst>
                <a:ext uri="{FF2B5EF4-FFF2-40B4-BE49-F238E27FC236}">
                  <a16:creationId xmlns:a16="http://schemas.microsoft.com/office/drawing/2014/main" id="{F45634F4-BA3D-0EFD-6E69-21213496C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247" y="6423878"/>
              <a:ext cx="21981" cy="43962"/>
            </a:xfrm>
            <a:custGeom>
              <a:avLst/>
              <a:gdLst>
                <a:gd name="T0" fmla="*/ 16 w 19"/>
                <a:gd name="T1" fmla="*/ 35 h 37"/>
                <a:gd name="T2" fmla="*/ 14 w 19"/>
                <a:gd name="T3" fmla="*/ 36 h 37"/>
                <a:gd name="T4" fmla="*/ 13 w 19"/>
                <a:gd name="T5" fmla="*/ 35 h 37"/>
                <a:gd name="T6" fmla="*/ 11 w 19"/>
                <a:gd name="T7" fmla="*/ 33 h 37"/>
                <a:gd name="T8" fmla="*/ 10 w 19"/>
                <a:gd name="T9" fmla="*/ 29 h 37"/>
                <a:gd name="T10" fmla="*/ 8 w 19"/>
                <a:gd name="T11" fmla="*/ 26 h 37"/>
                <a:gd name="T12" fmla="*/ 3 w 19"/>
                <a:gd name="T13" fmla="*/ 23 h 37"/>
                <a:gd name="T14" fmla="*/ 3 w 19"/>
                <a:gd name="T15" fmla="*/ 20 h 37"/>
                <a:gd name="T16" fmla="*/ 1 w 19"/>
                <a:gd name="T17" fmla="*/ 16 h 37"/>
                <a:gd name="T18" fmla="*/ 1 w 19"/>
                <a:gd name="T19" fmla="*/ 11 h 37"/>
                <a:gd name="T20" fmla="*/ 0 w 19"/>
                <a:gd name="T21" fmla="*/ 6 h 37"/>
                <a:gd name="T22" fmla="*/ 0 w 19"/>
                <a:gd name="T23" fmla="*/ 4 h 37"/>
                <a:gd name="T24" fmla="*/ 1 w 19"/>
                <a:gd name="T25" fmla="*/ 1 h 37"/>
                <a:gd name="T26" fmla="*/ 5 w 19"/>
                <a:gd name="T27" fmla="*/ 0 h 37"/>
                <a:gd name="T28" fmla="*/ 8 w 19"/>
                <a:gd name="T29" fmla="*/ 1 h 37"/>
                <a:gd name="T30" fmla="*/ 8 w 19"/>
                <a:gd name="T31" fmla="*/ 2 h 37"/>
                <a:gd name="T32" fmla="*/ 9 w 19"/>
                <a:gd name="T33" fmla="*/ 4 h 37"/>
                <a:gd name="T34" fmla="*/ 10 w 19"/>
                <a:gd name="T35" fmla="*/ 7 h 37"/>
                <a:gd name="T36" fmla="*/ 14 w 19"/>
                <a:gd name="T37" fmla="*/ 13 h 37"/>
                <a:gd name="T38" fmla="*/ 15 w 19"/>
                <a:gd name="T39" fmla="*/ 18 h 37"/>
                <a:gd name="T40" fmla="*/ 18 w 19"/>
                <a:gd name="T41" fmla="*/ 29 h 37"/>
                <a:gd name="T42" fmla="*/ 18 w 19"/>
                <a:gd name="T43" fmla="*/ 30 h 37"/>
                <a:gd name="T44" fmla="*/ 18 w 19"/>
                <a:gd name="T45" fmla="*/ 33 h 37"/>
                <a:gd name="T46" fmla="*/ 16 w 19"/>
                <a:gd name="T4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37">
                  <a:moveTo>
                    <a:pt x="16" y="35"/>
                  </a:moveTo>
                  <a:lnTo>
                    <a:pt x="14" y="36"/>
                  </a:lnTo>
                  <a:lnTo>
                    <a:pt x="13" y="35"/>
                  </a:lnTo>
                  <a:lnTo>
                    <a:pt x="11" y="33"/>
                  </a:lnTo>
                  <a:lnTo>
                    <a:pt x="10" y="29"/>
                  </a:lnTo>
                  <a:lnTo>
                    <a:pt x="8" y="26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1" y="16"/>
                  </a:lnTo>
                  <a:lnTo>
                    <a:pt x="1" y="11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8" y="1"/>
                  </a:lnTo>
                  <a:lnTo>
                    <a:pt x="8" y="2"/>
                  </a:lnTo>
                  <a:lnTo>
                    <a:pt x="9" y="4"/>
                  </a:lnTo>
                  <a:lnTo>
                    <a:pt x="10" y="7"/>
                  </a:lnTo>
                  <a:lnTo>
                    <a:pt x="14" y="13"/>
                  </a:lnTo>
                  <a:lnTo>
                    <a:pt x="15" y="18"/>
                  </a:lnTo>
                  <a:lnTo>
                    <a:pt x="18" y="29"/>
                  </a:lnTo>
                  <a:lnTo>
                    <a:pt x="18" y="30"/>
                  </a:lnTo>
                  <a:lnTo>
                    <a:pt x="18" y="33"/>
                  </a:lnTo>
                  <a:lnTo>
                    <a:pt x="16" y="3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4" name="Freeform 1291">
              <a:extLst>
                <a:ext uri="{FF2B5EF4-FFF2-40B4-BE49-F238E27FC236}">
                  <a16:creationId xmlns:a16="http://schemas.microsoft.com/office/drawing/2014/main" id="{CCAF36FC-3CA0-0D65-F410-F33CA5C4F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4724" y="6412888"/>
              <a:ext cx="49455" cy="49458"/>
            </a:xfrm>
            <a:custGeom>
              <a:avLst/>
              <a:gdLst>
                <a:gd name="T0" fmla="*/ 24 w 40"/>
                <a:gd name="T1" fmla="*/ 27 h 40"/>
                <a:gd name="T2" fmla="*/ 27 w 40"/>
                <a:gd name="T3" fmla="*/ 29 h 40"/>
                <a:gd name="T4" fmla="*/ 31 w 40"/>
                <a:gd name="T5" fmla="*/ 32 h 40"/>
                <a:gd name="T6" fmla="*/ 38 w 40"/>
                <a:gd name="T7" fmla="*/ 32 h 40"/>
                <a:gd name="T8" fmla="*/ 39 w 40"/>
                <a:gd name="T9" fmla="*/ 33 h 40"/>
                <a:gd name="T10" fmla="*/ 39 w 40"/>
                <a:gd name="T11" fmla="*/ 34 h 40"/>
                <a:gd name="T12" fmla="*/ 38 w 40"/>
                <a:gd name="T13" fmla="*/ 36 h 40"/>
                <a:gd name="T14" fmla="*/ 36 w 40"/>
                <a:gd name="T15" fmla="*/ 39 h 40"/>
                <a:gd name="T16" fmla="*/ 34 w 40"/>
                <a:gd name="T17" fmla="*/ 39 h 40"/>
                <a:gd name="T18" fmla="*/ 31 w 40"/>
                <a:gd name="T19" fmla="*/ 38 h 40"/>
                <a:gd name="T20" fmla="*/ 30 w 40"/>
                <a:gd name="T21" fmla="*/ 36 h 40"/>
                <a:gd name="T22" fmla="*/ 28 w 40"/>
                <a:gd name="T23" fmla="*/ 34 h 40"/>
                <a:gd name="T24" fmla="*/ 27 w 40"/>
                <a:gd name="T25" fmla="*/ 34 h 40"/>
                <a:gd name="T26" fmla="*/ 27 w 40"/>
                <a:gd name="T27" fmla="*/ 34 h 40"/>
                <a:gd name="T28" fmla="*/ 26 w 40"/>
                <a:gd name="T29" fmla="*/ 36 h 40"/>
                <a:gd name="T30" fmla="*/ 27 w 40"/>
                <a:gd name="T31" fmla="*/ 37 h 40"/>
                <a:gd name="T32" fmla="*/ 26 w 40"/>
                <a:gd name="T33" fmla="*/ 38 h 40"/>
                <a:gd name="T34" fmla="*/ 22 w 40"/>
                <a:gd name="T35" fmla="*/ 36 h 40"/>
                <a:gd name="T36" fmla="*/ 20 w 40"/>
                <a:gd name="T37" fmla="*/ 36 h 40"/>
                <a:gd name="T38" fmla="*/ 21 w 40"/>
                <a:gd name="T39" fmla="*/ 33 h 40"/>
                <a:gd name="T40" fmla="*/ 24 w 40"/>
                <a:gd name="T41" fmla="*/ 29 h 40"/>
                <a:gd name="T42" fmla="*/ 22 w 40"/>
                <a:gd name="T43" fmla="*/ 28 h 40"/>
                <a:gd name="T44" fmla="*/ 20 w 40"/>
                <a:gd name="T45" fmla="*/ 27 h 40"/>
                <a:gd name="T46" fmla="*/ 17 w 40"/>
                <a:gd name="T47" fmla="*/ 29 h 40"/>
                <a:gd name="T48" fmla="*/ 14 w 40"/>
                <a:gd name="T49" fmla="*/ 30 h 40"/>
                <a:gd name="T50" fmla="*/ 11 w 40"/>
                <a:gd name="T51" fmla="*/ 28 h 40"/>
                <a:gd name="T52" fmla="*/ 11 w 40"/>
                <a:gd name="T53" fmla="*/ 21 h 40"/>
                <a:gd name="T54" fmla="*/ 10 w 40"/>
                <a:gd name="T55" fmla="*/ 17 h 40"/>
                <a:gd name="T56" fmla="*/ 8 w 40"/>
                <a:gd name="T57" fmla="*/ 15 h 40"/>
                <a:gd name="T58" fmla="*/ 8 w 40"/>
                <a:gd name="T59" fmla="*/ 13 h 40"/>
                <a:gd name="T60" fmla="*/ 6 w 40"/>
                <a:gd name="T61" fmla="*/ 11 h 40"/>
                <a:gd name="T62" fmla="*/ 3 w 40"/>
                <a:gd name="T63" fmla="*/ 10 h 40"/>
                <a:gd name="T64" fmla="*/ 0 w 40"/>
                <a:gd name="T65" fmla="*/ 6 h 40"/>
                <a:gd name="T66" fmla="*/ 0 w 40"/>
                <a:gd name="T67" fmla="*/ 4 h 40"/>
                <a:gd name="T68" fmla="*/ 0 w 40"/>
                <a:gd name="T69" fmla="*/ 2 h 40"/>
                <a:gd name="T70" fmla="*/ 2 w 40"/>
                <a:gd name="T71" fmla="*/ 0 h 40"/>
                <a:gd name="T72" fmla="*/ 11 w 40"/>
                <a:gd name="T73" fmla="*/ 5 h 40"/>
                <a:gd name="T74" fmla="*/ 16 w 40"/>
                <a:gd name="T75" fmla="*/ 9 h 40"/>
                <a:gd name="T76" fmla="*/ 22 w 40"/>
                <a:gd name="T77" fmla="*/ 13 h 40"/>
                <a:gd name="T78" fmla="*/ 24 w 40"/>
                <a:gd name="T79" fmla="*/ 17 h 40"/>
                <a:gd name="T80" fmla="*/ 25 w 40"/>
                <a:gd name="T81" fmla="*/ 19 h 40"/>
                <a:gd name="T82" fmla="*/ 24 w 40"/>
                <a:gd name="T83" fmla="*/ 22 h 40"/>
                <a:gd name="T84" fmla="*/ 22 w 40"/>
                <a:gd name="T85" fmla="*/ 24 h 40"/>
                <a:gd name="T86" fmla="*/ 24 w 40"/>
                <a:gd name="T87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0" h="40">
                  <a:moveTo>
                    <a:pt x="24" y="27"/>
                  </a:moveTo>
                  <a:lnTo>
                    <a:pt x="27" y="29"/>
                  </a:lnTo>
                  <a:lnTo>
                    <a:pt x="31" y="32"/>
                  </a:lnTo>
                  <a:lnTo>
                    <a:pt x="38" y="32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9"/>
                  </a:lnTo>
                  <a:lnTo>
                    <a:pt x="34" y="39"/>
                  </a:lnTo>
                  <a:lnTo>
                    <a:pt x="31" y="38"/>
                  </a:lnTo>
                  <a:lnTo>
                    <a:pt x="30" y="36"/>
                  </a:lnTo>
                  <a:lnTo>
                    <a:pt x="28" y="34"/>
                  </a:lnTo>
                  <a:lnTo>
                    <a:pt x="27" y="34"/>
                  </a:lnTo>
                  <a:lnTo>
                    <a:pt x="27" y="34"/>
                  </a:lnTo>
                  <a:lnTo>
                    <a:pt x="26" y="36"/>
                  </a:lnTo>
                  <a:lnTo>
                    <a:pt x="27" y="37"/>
                  </a:lnTo>
                  <a:lnTo>
                    <a:pt x="26" y="38"/>
                  </a:lnTo>
                  <a:lnTo>
                    <a:pt x="22" y="36"/>
                  </a:lnTo>
                  <a:lnTo>
                    <a:pt x="20" y="36"/>
                  </a:lnTo>
                  <a:lnTo>
                    <a:pt x="21" y="33"/>
                  </a:lnTo>
                  <a:lnTo>
                    <a:pt x="24" y="29"/>
                  </a:lnTo>
                  <a:lnTo>
                    <a:pt x="22" y="28"/>
                  </a:lnTo>
                  <a:lnTo>
                    <a:pt x="20" y="27"/>
                  </a:lnTo>
                  <a:lnTo>
                    <a:pt x="17" y="29"/>
                  </a:lnTo>
                  <a:lnTo>
                    <a:pt x="14" y="30"/>
                  </a:lnTo>
                  <a:lnTo>
                    <a:pt x="11" y="28"/>
                  </a:lnTo>
                  <a:lnTo>
                    <a:pt x="11" y="21"/>
                  </a:lnTo>
                  <a:lnTo>
                    <a:pt x="10" y="17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6" y="11"/>
                  </a:lnTo>
                  <a:lnTo>
                    <a:pt x="3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0"/>
                  </a:lnTo>
                  <a:lnTo>
                    <a:pt x="11" y="5"/>
                  </a:lnTo>
                  <a:lnTo>
                    <a:pt x="16" y="9"/>
                  </a:lnTo>
                  <a:lnTo>
                    <a:pt x="22" y="13"/>
                  </a:lnTo>
                  <a:lnTo>
                    <a:pt x="24" y="17"/>
                  </a:lnTo>
                  <a:lnTo>
                    <a:pt x="25" y="19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24" y="2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5" name="Freeform 1292">
              <a:extLst>
                <a:ext uri="{FF2B5EF4-FFF2-40B4-BE49-F238E27FC236}">
                  <a16:creationId xmlns:a16="http://schemas.microsoft.com/office/drawing/2014/main" id="{D012C4DE-B45F-6FF6-E8D2-DD21878A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179" y="6390907"/>
              <a:ext cx="10990" cy="16487"/>
            </a:xfrm>
            <a:custGeom>
              <a:avLst/>
              <a:gdLst>
                <a:gd name="T0" fmla="*/ 4 w 11"/>
                <a:gd name="T1" fmla="*/ 5 h 12"/>
                <a:gd name="T2" fmla="*/ 6 w 11"/>
                <a:gd name="T3" fmla="*/ 5 h 12"/>
                <a:gd name="T4" fmla="*/ 9 w 11"/>
                <a:gd name="T5" fmla="*/ 5 h 12"/>
                <a:gd name="T6" fmla="*/ 10 w 11"/>
                <a:gd name="T7" fmla="*/ 6 h 12"/>
                <a:gd name="T8" fmla="*/ 7 w 11"/>
                <a:gd name="T9" fmla="*/ 10 h 12"/>
                <a:gd name="T10" fmla="*/ 6 w 11"/>
                <a:gd name="T11" fmla="*/ 11 h 12"/>
                <a:gd name="T12" fmla="*/ 3 w 11"/>
                <a:gd name="T13" fmla="*/ 8 h 12"/>
                <a:gd name="T14" fmla="*/ 1 w 11"/>
                <a:gd name="T15" fmla="*/ 5 h 12"/>
                <a:gd name="T16" fmla="*/ 0 w 11"/>
                <a:gd name="T17" fmla="*/ 3 h 12"/>
                <a:gd name="T18" fmla="*/ 0 w 11"/>
                <a:gd name="T19" fmla="*/ 0 h 12"/>
                <a:gd name="T20" fmla="*/ 0 w 11"/>
                <a:gd name="T21" fmla="*/ 0 h 12"/>
                <a:gd name="T22" fmla="*/ 4 w 11"/>
                <a:gd name="T2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2">
                  <a:moveTo>
                    <a:pt x="4" y="5"/>
                  </a:moveTo>
                  <a:lnTo>
                    <a:pt x="6" y="5"/>
                  </a:lnTo>
                  <a:lnTo>
                    <a:pt x="9" y="5"/>
                  </a:lnTo>
                  <a:lnTo>
                    <a:pt x="10" y="6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3" y="8"/>
                  </a:lnTo>
                  <a:lnTo>
                    <a:pt x="1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6" name="Freeform 1293">
              <a:extLst>
                <a:ext uri="{FF2B5EF4-FFF2-40B4-BE49-F238E27FC236}">
                  <a16:creationId xmlns:a16="http://schemas.microsoft.com/office/drawing/2014/main" id="{C459C263-8C21-82B4-3F88-5393E74C8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551" y="6324965"/>
              <a:ext cx="10990" cy="16487"/>
            </a:xfrm>
            <a:custGeom>
              <a:avLst/>
              <a:gdLst>
                <a:gd name="T0" fmla="*/ 0 w 10"/>
                <a:gd name="T1" fmla="*/ 0 h 13"/>
                <a:gd name="T2" fmla="*/ 4 w 10"/>
                <a:gd name="T3" fmla="*/ 1 h 13"/>
                <a:gd name="T4" fmla="*/ 9 w 10"/>
                <a:gd name="T5" fmla="*/ 1 h 13"/>
                <a:gd name="T6" fmla="*/ 8 w 10"/>
                <a:gd name="T7" fmla="*/ 7 h 13"/>
                <a:gd name="T8" fmla="*/ 7 w 10"/>
                <a:gd name="T9" fmla="*/ 11 h 13"/>
                <a:gd name="T10" fmla="*/ 5 w 10"/>
                <a:gd name="T11" fmla="*/ 12 h 13"/>
                <a:gd name="T12" fmla="*/ 4 w 10"/>
                <a:gd name="T13" fmla="*/ 10 h 13"/>
                <a:gd name="T14" fmla="*/ 2 w 10"/>
                <a:gd name="T15" fmla="*/ 5 h 13"/>
                <a:gd name="T16" fmla="*/ 0 w 10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0" y="0"/>
                  </a:moveTo>
                  <a:lnTo>
                    <a:pt x="4" y="1"/>
                  </a:lnTo>
                  <a:lnTo>
                    <a:pt x="9" y="1"/>
                  </a:lnTo>
                  <a:lnTo>
                    <a:pt x="8" y="7"/>
                  </a:lnTo>
                  <a:lnTo>
                    <a:pt x="7" y="11"/>
                  </a:lnTo>
                  <a:lnTo>
                    <a:pt x="5" y="12"/>
                  </a:lnTo>
                  <a:lnTo>
                    <a:pt x="4" y="10"/>
                  </a:lnTo>
                  <a:lnTo>
                    <a:pt x="2" y="5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7" name="Freeform 1294">
              <a:extLst>
                <a:ext uri="{FF2B5EF4-FFF2-40B4-BE49-F238E27FC236}">
                  <a16:creationId xmlns:a16="http://schemas.microsoft.com/office/drawing/2014/main" id="{500D203A-EB0F-B581-0254-4F96B6582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1974" y="6308481"/>
              <a:ext cx="21981" cy="16484"/>
            </a:xfrm>
            <a:custGeom>
              <a:avLst/>
              <a:gdLst>
                <a:gd name="T0" fmla="*/ 6 w 16"/>
                <a:gd name="T1" fmla="*/ 11 h 14"/>
                <a:gd name="T2" fmla="*/ 3 w 16"/>
                <a:gd name="T3" fmla="*/ 13 h 14"/>
                <a:gd name="T4" fmla="*/ 0 w 16"/>
                <a:gd name="T5" fmla="*/ 11 h 14"/>
                <a:gd name="T6" fmla="*/ 2 w 16"/>
                <a:gd name="T7" fmla="*/ 9 h 14"/>
                <a:gd name="T8" fmla="*/ 4 w 16"/>
                <a:gd name="T9" fmla="*/ 6 h 14"/>
                <a:gd name="T10" fmla="*/ 7 w 16"/>
                <a:gd name="T11" fmla="*/ 3 h 14"/>
                <a:gd name="T12" fmla="*/ 8 w 16"/>
                <a:gd name="T13" fmla="*/ 1 h 14"/>
                <a:gd name="T14" fmla="*/ 13 w 16"/>
                <a:gd name="T15" fmla="*/ 0 h 14"/>
                <a:gd name="T16" fmla="*/ 15 w 16"/>
                <a:gd name="T17" fmla="*/ 0 h 14"/>
                <a:gd name="T18" fmla="*/ 15 w 16"/>
                <a:gd name="T19" fmla="*/ 1 h 14"/>
                <a:gd name="T20" fmla="*/ 12 w 16"/>
                <a:gd name="T21" fmla="*/ 4 h 14"/>
                <a:gd name="T22" fmla="*/ 6 w 16"/>
                <a:gd name="T2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4">
                  <a:moveTo>
                    <a:pt x="6" y="11"/>
                  </a:moveTo>
                  <a:lnTo>
                    <a:pt x="3" y="13"/>
                  </a:lnTo>
                  <a:lnTo>
                    <a:pt x="0" y="11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8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5" y="1"/>
                  </a:lnTo>
                  <a:lnTo>
                    <a:pt x="12" y="4"/>
                  </a:lnTo>
                  <a:lnTo>
                    <a:pt x="6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8" name="Freeform 1295">
              <a:extLst>
                <a:ext uri="{FF2B5EF4-FFF2-40B4-BE49-F238E27FC236}">
                  <a16:creationId xmlns:a16="http://schemas.microsoft.com/office/drawing/2014/main" id="{01D8E95A-71EF-EE8F-21CB-457F13C36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9551" y="6259022"/>
              <a:ext cx="10990" cy="38468"/>
            </a:xfrm>
            <a:custGeom>
              <a:avLst/>
              <a:gdLst>
                <a:gd name="T0" fmla="*/ 8 w 9"/>
                <a:gd name="T1" fmla="*/ 22 h 30"/>
                <a:gd name="T2" fmla="*/ 6 w 9"/>
                <a:gd name="T3" fmla="*/ 29 h 30"/>
                <a:gd name="T4" fmla="*/ 5 w 9"/>
                <a:gd name="T5" fmla="*/ 29 h 30"/>
                <a:gd name="T6" fmla="*/ 4 w 9"/>
                <a:gd name="T7" fmla="*/ 26 h 30"/>
                <a:gd name="T8" fmla="*/ 2 w 9"/>
                <a:gd name="T9" fmla="*/ 24 h 30"/>
                <a:gd name="T10" fmla="*/ 0 w 9"/>
                <a:gd name="T11" fmla="*/ 20 h 30"/>
                <a:gd name="T12" fmla="*/ 0 w 9"/>
                <a:gd name="T13" fmla="*/ 12 h 30"/>
                <a:gd name="T14" fmla="*/ 0 w 9"/>
                <a:gd name="T15" fmla="*/ 9 h 30"/>
                <a:gd name="T16" fmla="*/ 0 w 9"/>
                <a:gd name="T17" fmla="*/ 4 h 30"/>
                <a:gd name="T18" fmla="*/ 3 w 9"/>
                <a:gd name="T19" fmla="*/ 0 h 30"/>
                <a:gd name="T20" fmla="*/ 4 w 9"/>
                <a:gd name="T21" fmla="*/ 4 h 30"/>
                <a:gd name="T22" fmla="*/ 5 w 9"/>
                <a:gd name="T23" fmla="*/ 10 h 30"/>
                <a:gd name="T24" fmla="*/ 4 w 9"/>
                <a:gd name="T25" fmla="*/ 13 h 30"/>
                <a:gd name="T26" fmla="*/ 6 w 9"/>
                <a:gd name="T27" fmla="*/ 16 h 30"/>
                <a:gd name="T28" fmla="*/ 8 w 9"/>
                <a:gd name="T29" fmla="*/ 17 h 30"/>
                <a:gd name="T30" fmla="*/ 8 w 9"/>
                <a:gd name="T31" fmla="*/ 20 h 30"/>
                <a:gd name="T32" fmla="*/ 8 w 9"/>
                <a:gd name="T3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30">
                  <a:moveTo>
                    <a:pt x="8" y="22"/>
                  </a:moveTo>
                  <a:lnTo>
                    <a:pt x="6" y="29"/>
                  </a:lnTo>
                  <a:lnTo>
                    <a:pt x="5" y="29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0" y="20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4"/>
                  </a:lnTo>
                  <a:lnTo>
                    <a:pt x="3" y="0"/>
                  </a:lnTo>
                  <a:lnTo>
                    <a:pt x="4" y="4"/>
                  </a:lnTo>
                  <a:lnTo>
                    <a:pt x="5" y="10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8" y="17"/>
                  </a:lnTo>
                  <a:lnTo>
                    <a:pt x="8" y="20"/>
                  </a:lnTo>
                  <a:lnTo>
                    <a:pt x="8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09" name="Freeform 1296">
              <a:extLst>
                <a:ext uri="{FF2B5EF4-FFF2-40B4-BE49-F238E27FC236}">
                  <a16:creationId xmlns:a16="http://schemas.microsoft.com/office/drawing/2014/main" id="{B2C2E5F0-840C-DF49-D664-6D2908BAA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083" y="6226051"/>
              <a:ext cx="10990" cy="10990"/>
            </a:xfrm>
            <a:custGeom>
              <a:avLst/>
              <a:gdLst>
                <a:gd name="T0" fmla="*/ 0 w 10"/>
                <a:gd name="T1" fmla="*/ 0 h 9"/>
                <a:gd name="T2" fmla="*/ 4 w 10"/>
                <a:gd name="T3" fmla="*/ 1 h 9"/>
                <a:gd name="T4" fmla="*/ 6 w 10"/>
                <a:gd name="T5" fmla="*/ 0 h 9"/>
                <a:gd name="T6" fmla="*/ 8 w 10"/>
                <a:gd name="T7" fmla="*/ 3 h 9"/>
                <a:gd name="T8" fmla="*/ 9 w 10"/>
                <a:gd name="T9" fmla="*/ 7 h 9"/>
                <a:gd name="T10" fmla="*/ 9 w 10"/>
                <a:gd name="T11" fmla="*/ 8 h 9"/>
                <a:gd name="T12" fmla="*/ 8 w 10"/>
                <a:gd name="T13" fmla="*/ 8 h 9"/>
                <a:gd name="T14" fmla="*/ 2 w 10"/>
                <a:gd name="T15" fmla="*/ 5 h 9"/>
                <a:gd name="T16" fmla="*/ 0 w 10"/>
                <a:gd name="T17" fmla="*/ 2 h 9"/>
                <a:gd name="T18" fmla="*/ 0 w 10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lnTo>
                    <a:pt x="4" y="1"/>
                  </a:lnTo>
                  <a:lnTo>
                    <a:pt x="6" y="0"/>
                  </a:lnTo>
                  <a:lnTo>
                    <a:pt x="8" y="3"/>
                  </a:lnTo>
                  <a:lnTo>
                    <a:pt x="9" y="7"/>
                  </a:lnTo>
                  <a:lnTo>
                    <a:pt x="9" y="8"/>
                  </a:lnTo>
                  <a:lnTo>
                    <a:pt x="8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0" name="Freeform 1298">
              <a:extLst>
                <a:ext uri="{FF2B5EF4-FFF2-40B4-BE49-F238E27FC236}">
                  <a16:creationId xmlns:a16="http://schemas.microsoft.com/office/drawing/2014/main" id="{28821BF8-4C88-B281-827B-B38541F9F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4599" y="6209567"/>
              <a:ext cx="10990" cy="10990"/>
            </a:xfrm>
            <a:custGeom>
              <a:avLst/>
              <a:gdLst>
                <a:gd name="T0" fmla="*/ 6 w 7"/>
                <a:gd name="T1" fmla="*/ 9 h 10"/>
                <a:gd name="T2" fmla="*/ 5 w 7"/>
                <a:gd name="T3" fmla="*/ 9 h 10"/>
                <a:gd name="T4" fmla="*/ 0 w 7"/>
                <a:gd name="T5" fmla="*/ 4 h 10"/>
                <a:gd name="T6" fmla="*/ 1 w 7"/>
                <a:gd name="T7" fmla="*/ 0 h 10"/>
                <a:gd name="T8" fmla="*/ 5 w 7"/>
                <a:gd name="T9" fmla="*/ 4 h 10"/>
                <a:gd name="T10" fmla="*/ 6 w 7"/>
                <a:gd name="T11" fmla="*/ 7 h 10"/>
                <a:gd name="T12" fmla="*/ 6 w 7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6" y="9"/>
                  </a:moveTo>
                  <a:lnTo>
                    <a:pt x="5" y="9"/>
                  </a:lnTo>
                  <a:lnTo>
                    <a:pt x="0" y="4"/>
                  </a:lnTo>
                  <a:lnTo>
                    <a:pt x="1" y="0"/>
                  </a:lnTo>
                  <a:lnTo>
                    <a:pt x="5" y="4"/>
                  </a:lnTo>
                  <a:lnTo>
                    <a:pt x="6" y="7"/>
                  </a:lnTo>
                  <a:lnTo>
                    <a:pt x="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1" name="Freeform 1299">
              <a:extLst>
                <a:ext uri="{FF2B5EF4-FFF2-40B4-BE49-F238E27FC236}">
                  <a16:creationId xmlns:a16="http://schemas.microsoft.com/office/drawing/2014/main" id="{A8692921-118A-785D-D6FC-FEF3A02A5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811" y="6187587"/>
              <a:ext cx="27474" cy="60445"/>
            </a:xfrm>
            <a:custGeom>
              <a:avLst/>
              <a:gdLst>
                <a:gd name="T0" fmla="*/ 12 w 20"/>
                <a:gd name="T1" fmla="*/ 48 h 49"/>
                <a:gd name="T2" fmla="*/ 10 w 20"/>
                <a:gd name="T3" fmla="*/ 48 h 49"/>
                <a:gd name="T4" fmla="*/ 8 w 20"/>
                <a:gd name="T5" fmla="*/ 47 h 49"/>
                <a:gd name="T6" fmla="*/ 3 w 20"/>
                <a:gd name="T7" fmla="*/ 42 h 49"/>
                <a:gd name="T8" fmla="*/ 2 w 20"/>
                <a:gd name="T9" fmla="*/ 40 h 49"/>
                <a:gd name="T10" fmla="*/ 1 w 20"/>
                <a:gd name="T11" fmla="*/ 37 h 49"/>
                <a:gd name="T12" fmla="*/ 1 w 20"/>
                <a:gd name="T13" fmla="*/ 34 h 49"/>
                <a:gd name="T14" fmla="*/ 2 w 20"/>
                <a:gd name="T15" fmla="*/ 31 h 49"/>
                <a:gd name="T16" fmla="*/ 4 w 20"/>
                <a:gd name="T17" fmla="*/ 25 h 49"/>
                <a:gd name="T18" fmla="*/ 1 w 20"/>
                <a:gd name="T19" fmla="*/ 20 h 49"/>
                <a:gd name="T20" fmla="*/ 0 w 20"/>
                <a:gd name="T21" fmla="*/ 18 h 49"/>
                <a:gd name="T22" fmla="*/ 0 w 20"/>
                <a:gd name="T23" fmla="*/ 16 h 49"/>
                <a:gd name="T24" fmla="*/ 2 w 20"/>
                <a:gd name="T25" fmla="*/ 12 h 49"/>
                <a:gd name="T26" fmla="*/ 3 w 20"/>
                <a:gd name="T27" fmla="*/ 10 h 49"/>
                <a:gd name="T28" fmla="*/ 4 w 20"/>
                <a:gd name="T29" fmla="*/ 6 h 49"/>
                <a:gd name="T30" fmla="*/ 8 w 20"/>
                <a:gd name="T31" fmla="*/ 0 h 49"/>
                <a:gd name="T32" fmla="*/ 12 w 20"/>
                <a:gd name="T33" fmla="*/ 1 h 49"/>
                <a:gd name="T34" fmla="*/ 16 w 20"/>
                <a:gd name="T35" fmla="*/ 7 h 49"/>
                <a:gd name="T36" fmla="*/ 17 w 20"/>
                <a:gd name="T37" fmla="*/ 11 h 49"/>
                <a:gd name="T38" fmla="*/ 17 w 20"/>
                <a:gd name="T39" fmla="*/ 14 h 49"/>
                <a:gd name="T40" fmla="*/ 17 w 20"/>
                <a:gd name="T41" fmla="*/ 20 h 49"/>
                <a:gd name="T42" fmla="*/ 18 w 20"/>
                <a:gd name="T43" fmla="*/ 27 h 49"/>
                <a:gd name="T44" fmla="*/ 19 w 20"/>
                <a:gd name="T45" fmla="*/ 33 h 49"/>
                <a:gd name="T46" fmla="*/ 18 w 20"/>
                <a:gd name="T47" fmla="*/ 35 h 49"/>
                <a:gd name="T48" fmla="*/ 16 w 20"/>
                <a:gd name="T49" fmla="*/ 42 h 49"/>
                <a:gd name="T50" fmla="*/ 15 w 20"/>
                <a:gd name="T51" fmla="*/ 45 h 49"/>
                <a:gd name="T52" fmla="*/ 13 w 20"/>
                <a:gd name="T53" fmla="*/ 47 h 49"/>
                <a:gd name="T54" fmla="*/ 12 w 20"/>
                <a:gd name="T55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" h="49">
                  <a:moveTo>
                    <a:pt x="12" y="48"/>
                  </a:moveTo>
                  <a:lnTo>
                    <a:pt x="10" y="48"/>
                  </a:lnTo>
                  <a:lnTo>
                    <a:pt x="8" y="47"/>
                  </a:lnTo>
                  <a:lnTo>
                    <a:pt x="3" y="42"/>
                  </a:lnTo>
                  <a:lnTo>
                    <a:pt x="2" y="40"/>
                  </a:lnTo>
                  <a:lnTo>
                    <a:pt x="1" y="37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4" y="25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6"/>
                  </a:lnTo>
                  <a:lnTo>
                    <a:pt x="8" y="0"/>
                  </a:lnTo>
                  <a:lnTo>
                    <a:pt x="12" y="1"/>
                  </a:lnTo>
                  <a:lnTo>
                    <a:pt x="16" y="7"/>
                  </a:lnTo>
                  <a:lnTo>
                    <a:pt x="17" y="11"/>
                  </a:lnTo>
                  <a:lnTo>
                    <a:pt x="17" y="14"/>
                  </a:lnTo>
                  <a:lnTo>
                    <a:pt x="17" y="20"/>
                  </a:lnTo>
                  <a:lnTo>
                    <a:pt x="18" y="27"/>
                  </a:lnTo>
                  <a:lnTo>
                    <a:pt x="19" y="33"/>
                  </a:lnTo>
                  <a:lnTo>
                    <a:pt x="18" y="35"/>
                  </a:lnTo>
                  <a:lnTo>
                    <a:pt x="16" y="42"/>
                  </a:lnTo>
                  <a:lnTo>
                    <a:pt x="15" y="45"/>
                  </a:lnTo>
                  <a:lnTo>
                    <a:pt x="13" y="47"/>
                  </a:lnTo>
                  <a:lnTo>
                    <a:pt x="12" y="4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2" name="Freeform 1301">
              <a:extLst>
                <a:ext uri="{FF2B5EF4-FFF2-40B4-BE49-F238E27FC236}">
                  <a16:creationId xmlns:a16="http://schemas.microsoft.com/office/drawing/2014/main" id="{CCF358EB-BCD0-B259-3443-A7A7FADEF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542" y="6182090"/>
              <a:ext cx="16484" cy="21981"/>
            </a:xfrm>
            <a:custGeom>
              <a:avLst/>
              <a:gdLst>
                <a:gd name="T0" fmla="*/ 6 w 12"/>
                <a:gd name="T1" fmla="*/ 14 h 16"/>
                <a:gd name="T2" fmla="*/ 4 w 12"/>
                <a:gd name="T3" fmla="*/ 15 h 16"/>
                <a:gd name="T4" fmla="*/ 0 w 12"/>
                <a:gd name="T5" fmla="*/ 10 h 16"/>
                <a:gd name="T6" fmla="*/ 0 w 12"/>
                <a:gd name="T7" fmla="*/ 8 h 16"/>
                <a:gd name="T8" fmla="*/ 1 w 12"/>
                <a:gd name="T9" fmla="*/ 2 h 16"/>
                <a:gd name="T10" fmla="*/ 7 w 12"/>
                <a:gd name="T11" fmla="*/ 0 h 16"/>
                <a:gd name="T12" fmla="*/ 10 w 12"/>
                <a:gd name="T13" fmla="*/ 4 h 16"/>
                <a:gd name="T14" fmla="*/ 11 w 12"/>
                <a:gd name="T15" fmla="*/ 7 h 16"/>
                <a:gd name="T16" fmla="*/ 6 w 12"/>
                <a:gd name="T1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6">
                  <a:moveTo>
                    <a:pt x="6" y="14"/>
                  </a:moveTo>
                  <a:lnTo>
                    <a:pt x="4" y="15"/>
                  </a:lnTo>
                  <a:lnTo>
                    <a:pt x="0" y="10"/>
                  </a:lnTo>
                  <a:lnTo>
                    <a:pt x="0" y="8"/>
                  </a:lnTo>
                  <a:lnTo>
                    <a:pt x="1" y="2"/>
                  </a:lnTo>
                  <a:lnTo>
                    <a:pt x="7" y="0"/>
                  </a:lnTo>
                  <a:lnTo>
                    <a:pt x="10" y="4"/>
                  </a:lnTo>
                  <a:lnTo>
                    <a:pt x="11" y="7"/>
                  </a:lnTo>
                  <a:lnTo>
                    <a:pt x="6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3" name="Freeform 1302">
              <a:extLst>
                <a:ext uri="{FF2B5EF4-FFF2-40B4-BE49-F238E27FC236}">
                  <a16:creationId xmlns:a16="http://schemas.microsoft.com/office/drawing/2014/main" id="{06237D6C-3FAF-4FD4-652D-EAC62F21A3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939" y="6160109"/>
              <a:ext cx="27478" cy="21981"/>
            </a:xfrm>
            <a:custGeom>
              <a:avLst/>
              <a:gdLst>
                <a:gd name="T0" fmla="*/ 16 w 20"/>
                <a:gd name="T1" fmla="*/ 15 h 17"/>
                <a:gd name="T2" fmla="*/ 14 w 20"/>
                <a:gd name="T3" fmla="*/ 16 h 17"/>
                <a:gd name="T4" fmla="*/ 11 w 20"/>
                <a:gd name="T5" fmla="*/ 14 h 17"/>
                <a:gd name="T6" fmla="*/ 6 w 20"/>
                <a:gd name="T7" fmla="*/ 11 h 17"/>
                <a:gd name="T8" fmla="*/ 2 w 20"/>
                <a:gd name="T9" fmla="*/ 8 h 17"/>
                <a:gd name="T10" fmla="*/ 0 w 20"/>
                <a:gd name="T11" fmla="*/ 5 h 17"/>
                <a:gd name="T12" fmla="*/ 0 w 20"/>
                <a:gd name="T13" fmla="*/ 2 h 17"/>
                <a:gd name="T14" fmla="*/ 1 w 20"/>
                <a:gd name="T15" fmla="*/ 1 h 17"/>
                <a:gd name="T16" fmla="*/ 4 w 20"/>
                <a:gd name="T17" fmla="*/ 0 h 17"/>
                <a:gd name="T18" fmla="*/ 11 w 20"/>
                <a:gd name="T19" fmla="*/ 0 h 17"/>
                <a:gd name="T20" fmla="*/ 14 w 20"/>
                <a:gd name="T21" fmla="*/ 1 h 17"/>
                <a:gd name="T22" fmla="*/ 18 w 20"/>
                <a:gd name="T23" fmla="*/ 7 h 17"/>
                <a:gd name="T24" fmla="*/ 19 w 20"/>
                <a:gd name="T25" fmla="*/ 9 h 17"/>
                <a:gd name="T26" fmla="*/ 19 w 20"/>
                <a:gd name="T27" fmla="*/ 11 h 17"/>
                <a:gd name="T28" fmla="*/ 19 w 20"/>
                <a:gd name="T29" fmla="*/ 13 h 17"/>
                <a:gd name="T30" fmla="*/ 16 w 20"/>
                <a:gd name="T31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7">
                  <a:moveTo>
                    <a:pt x="16" y="15"/>
                  </a:moveTo>
                  <a:lnTo>
                    <a:pt x="14" y="16"/>
                  </a:lnTo>
                  <a:lnTo>
                    <a:pt x="11" y="14"/>
                  </a:lnTo>
                  <a:lnTo>
                    <a:pt x="6" y="11"/>
                  </a:lnTo>
                  <a:lnTo>
                    <a:pt x="2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4" y="0"/>
                  </a:lnTo>
                  <a:lnTo>
                    <a:pt x="11" y="0"/>
                  </a:lnTo>
                  <a:lnTo>
                    <a:pt x="14" y="1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4" name="Freeform 1303">
              <a:extLst>
                <a:ext uri="{FF2B5EF4-FFF2-40B4-BE49-F238E27FC236}">
                  <a16:creationId xmlns:a16="http://schemas.microsoft.com/office/drawing/2014/main" id="{65C78EF6-1E89-DF67-896D-C90F8193B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407" y="6149118"/>
              <a:ext cx="27474" cy="38468"/>
            </a:xfrm>
            <a:custGeom>
              <a:avLst/>
              <a:gdLst>
                <a:gd name="T0" fmla="*/ 16 w 20"/>
                <a:gd name="T1" fmla="*/ 30 h 32"/>
                <a:gd name="T2" fmla="*/ 13 w 20"/>
                <a:gd name="T3" fmla="*/ 31 h 32"/>
                <a:gd name="T4" fmla="*/ 10 w 20"/>
                <a:gd name="T5" fmla="*/ 26 h 32"/>
                <a:gd name="T6" fmla="*/ 3 w 20"/>
                <a:gd name="T7" fmla="*/ 19 h 32"/>
                <a:gd name="T8" fmla="*/ 0 w 20"/>
                <a:gd name="T9" fmla="*/ 15 h 32"/>
                <a:gd name="T10" fmla="*/ 0 w 20"/>
                <a:gd name="T11" fmla="*/ 13 h 32"/>
                <a:gd name="T12" fmla="*/ 0 w 20"/>
                <a:gd name="T13" fmla="*/ 9 h 32"/>
                <a:gd name="T14" fmla="*/ 1 w 20"/>
                <a:gd name="T15" fmla="*/ 5 h 32"/>
                <a:gd name="T16" fmla="*/ 3 w 20"/>
                <a:gd name="T17" fmla="*/ 0 h 32"/>
                <a:gd name="T18" fmla="*/ 6 w 20"/>
                <a:gd name="T19" fmla="*/ 0 h 32"/>
                <a:gd name="T20" fmla="*/ 10 w 20"/>
                <a:gd name="T21" fmla="*/ 1 h 32"/>
                <a:gd name="T22" fmla="*/ 13 w 20"/>
                <a:gd name="T23" fmla="*/ 4 h 32"/>
                <a:gd name="T24" fmla="*/ 16 w 20"/>
                <a:gd name="T25" fmla="*/ 13 h 32"/>
                <a:gd name="T26" fmla="*/ 18 w 20"/>
                <a:gd name="T27" fmla="*/ 18 h 32"/>
                <a:gd name="T28" fmla="*/ 19 w 20"/>
                <a:gd name="T29" fmla="*/ 21 h 32"/>
                <a:gd name="T30" fmla="*/ 18 w 20"/>
                <a:gd name="T31" fmla="*/ 22 h 32"/>
                <a:gd name="T32" fmla="*/ 18 w 20"/>
                <a:gd name="T33" fmla="*/ 24 h 32"/>
                <a:gd name="T34" fmla="*/ 18 w 20"/>
                <a:gd name="T35" fmla="*/ 24 h 32"/>
                <a:gd name="T36" fmla="*/ 18 w 20"/>
                <a:gd name="T37" fmla="*/ 26 h 32"/>
                <a:gd name="T38" fmla="*/ 17 w 20"/>
                <a:gd name="T39" fmla="*/ 29 h 32"/>
                <a:gd name="T40" fmla="*/ 16 w 20"/>
                <a:gd name="T41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32">
                  <a:moveTo>
                    <a:pt x="16" y="30"/>
                  </a:moveTo>
                  <a:lnTo>
                    <a:pt x="13" y="31"/>
                  </a:lnTo>
                  <a:lnTo>
                    <a:pt x="10" y="26"/>
                  </a:lnTo>
                  <a:lnTo>
                    <a:pt x="3" y="19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9"/>
                  </a:lnTo>
                  <a:lnTo>
                    <a:pt x="1" y="5"/>
                  </a:lnTo>
                  <a:lnTo>
                    <a:pt x="3" y="0"/>
                  </a:lnTo>
                  <a:lnTo>
                    <a:pt x="6" y="0"/>
                  </a:lnTo>
                  <a:lnTo>
                    <a:pt x="10" y="1"/>
                  </a:lnTo>
                  <a:lnTo>
                    <a:pt x="13" y="4"/>
                  </a:lnTo>
                  <a:lnTo>
                    <a:pt x="16" y="13"/>
                  </a:lnTo>
                  <a:lnTo>
                    <a:pt x="18" y="18"/>
                  </a:lnTo>
                  <a:lnTo>
                    <a:pt x="19" y="21"/>
                  </a:lnTo>
                  <a:lnTo>
                    <a:pt x="18" y="22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6"/>
                  </a:lnTo>
                  <a:lnTo>
                    <a:pt x="17" y="29"/>
                  </a:lnTo>
                  <a:lnTo>
                    <a:pt x="16" y="3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5" name="Freeform 1304">
              <a:extLst>
                <a:ext uri="{FF2B5EF4-FFF2-40B4-BE49-F238E27FC236}">
                  <a16:creationId xmlns:a16="http://schemas.microsoft.com/office/drawing/2014/main" id="{2F2DF114-0D70-849F-3E38-9B8200E61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0349" y="6132635"/>
              <a:ext cx="27474" cy="27474"/>
            </a:xfrm>
            <a:custGeom>
              <a:avLst/>
              <a:gdLst>
                <a:gd name="T0" fmla="*/ 15 w 20"/>
                <a:gd name="T1" fmla="*/ 22 h 23"/>
                <a:gd name="T2" fmla="*/ 13 w 20"/>
                <a:gd name="T3" fmla="*/ 22 h 23"/>
                <a:gd name="T4" fmla="*/ 12 w 20"/>
                <a:gd name="T5" fmla="*/ 20 h 23"/>
                <a:gd name="T6" fmla="*/ 1 w 20"/>
                <a:gd name="T7" fmla="*/ 15 h 23"/>
                <a:gd name="T8" fmla="*/ 0 w 20"/>
                <a:gd name="T9" fmla="*/ 13 h 23"/>
                <a:gd name="T10" fmla="*/ 1 w 20"/>
                <a:gd name="T11" fmla="*/ 11 h 23"/>
                <a:gd name="T12" fmla="*/ 5 w 20"/>
                <a:gd name="T13" fmla="*/ 8 h 23"/>
                <a:gd name="T14" fmla="*/ 7 w 20"/>
                <a:gd name="T15" fmla="*/ 5 h 23"/>
                <a:gd name="T16" fmla="*/ 10 w 20"/>
                <a:gd name="T17" fmla="*/ 0 h 23"/>
                <a:gd name="T18" fmla="*/ 15 w 20"/>
                <a:gd name="T19" fmla="*/ 3 h 23"/>
                <a:gd name="T20" fmla="*/ 18 w 20"/>
                <a:gd name="T21" fmla="*/ 5 h 23"/>
                <a:gd name="T22" fmla="*/ 18 w 20"/>
                <a:gd name="T23" fmla="*/ 7 h 23"/>
                <a:gd name="T24" fmla="*/ 19 w 20"/>
                <a:gd name="T25" fmla="*/ 9 h 23"/>
                <a:gd name="T26" fmla="*/ 18 w 20"/>
                <a:gd name="T27" fmla="*/ 16 h 23"/>
                <a:gd name="T28" fmla="*/ 17 w 20"/>
                <a:gd name="T29" fmla="*/ 17 h 23"/>
                <a:gd name="T30" fmla="*/ 15 w 20"/>
                <a:gd name="T31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23">
                  <a:moveTo>
                    <a:pt x="15" y="22"/>
                  </a:moveTo>
                  <a:lnTo>
                    <a:pt x="13" y="22"/>
                  </a:lnTo>
                  <a:lnTo>
                    <a:pt x="12" y="20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5" y="8"/>
                  </a:lnTo>
                  <a:lnTo>
                    <a:pt x="7" y="5"/>
                  </a:lnTo>
                  <a:lnTo>
                    <a:pt x="10" y="0"/>
                  </a:lnTo>
                  <a:lnTo>
                    <a:pt x="15" y="3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5" y="2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6" name="Freeform 1305">
              <a:extLst>
                <a:ext uri="{FF2B5EF4-FFF2-40B4-BE49-F238E27FC236}">
                  <a16:creationId xmlns:a16="http://schemas.microsoft.com/office/drawing/2014/main" id="{E4DF6F96-8A8F-8222-54FB-FBDAC2F4F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1785" y="6110654"/>
              <a:ext cx="21981" cy="32971"/>
            </a:xfrm>
            <a:custGeom>
              <a:avLst/>
              <a:gdLst>
                <a:gd name="T0" fmla="*/ 13 w 16"/>
                <a:gd name="T1" fmla="*/ 20 h 28"/>
                <a:gd name="T2" fmla="*/ 12 w 16"/>
                <a:gd name="T3" fmla="*/ 23 h 28"/>
                <a:gd name="T4" fmla="*/ 11 w 16"/>
                <a:gd name="T5" fmla="*/ 24 h 28"/>
                <a:gd name="T6" fmla="*/ 9 w 16"/>
                <a:gd name="T7" fmla="*/ 27 h 28"/>
                <a:gd name="T8" fmla="*/ 7 w 16"/>
                <a:gd name="T9" fmla="*/ 27 h 28"/>
                <a:gd name="T10" fmla="*/ 6 w 16"/>
                <a:gd name="T11" fmla="*/ 25 h 28"/>
                <a:gd name="T12" fmla="*/ 5 w 16"/>
                <a:gd name="T13" fmla="*/ 22 h 28"/>
                <a:gd name="T14" fmla="*/ 4 w 16"/>
                <a:gd name="T15" fmla="*/ 21 h 28"/>
                <a:gd name="T16" fmla="*/ 4 w 16"/>
                <a:gd name="T17" fmla="*/ 21 h 28"/>
                <a:gd name="T18" fmla="*/ 2 w 16"/>
                <a:gd name="T19" fmla="*/ 24 h 28"/>
                <a:gd name="T20" fmla="*/ 1 w 16"/>
                <a:gd name="T21" fmla="*/ 24 h 28"/>
                <a:gd name="T22" fmla="*/ 0 w 16"/>
                <a:gd name="T23" fmla="*/ 23 h 28"/>
                <a:gd name="T24" fmla="*/ 0 w 16"/>
                <a:gd name="T25" fmla="*/ 19 h 28"/>
                <a:gd name="T26" fmla="*/ 0 w 16"/>
                <a:gd name="T27" fmla="*/ 15 h 28"/>
                <a:gd name="T28" fmla="*/ 1 w 16"/>
                <a:gd name="T29" fmla="*/ 8 h 28"/>
                <a:gd name="T30" fmla="*/ 1 w 16"/>
                <a:gd name="T31" fmla="*/ 6 h 28"/>
                <a:gd name="T32" fmla="*/ 0 w 16"/>
                <a:gd name="T33" fmla="*/ 4 h 28"/>
                <a:gd name="T34" fmla="*/ 1 w 16"/>
                <a:gd name="T35" fmla="*/ 2 h 28"/>
                <a:gd name="T36" fmla="*/ 2 w 16"/>
                <a:gd name="T37" fmla="*/ 1 h 28"/>
                <a:gd name="T38" fmla="*/ 4 w 16"/>
                <a:gd name="T39" fmla="*/ 0 h 28"/>
                <a:gd name="T40" fmla="*/ 7 w 16"/>
                <a:gd name="T41" fmla="*/ 1 h 28"/>
                <a:gd name="T42" fmla="*/ 10 w 16"/>
                <a:gd name="T43" fmla="*/ 3 h 28"/>
                <a:gd name="T44" fmla="*/ 11 w 16"/>
                <a:gd name="T45" fmla="*/ 7 h 28"/>
                <a:gd name="T46" fmla="*/ 13 w 16"/>
                <a:gd name="T47" fmla="*/ 10 h 28"/>
                <a:gd name="T48" fmla="*/ 15 w 16"/>
                <a:gd name="T49" fmla="*/ 12 h 28"/>
                <a:gd name="T50" fmla="*/ 13 w 16"/>
                <a:gd name="T51" fmla="*/ 2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28">
                  <a:moveTo>
                    <a:pt x="13" y="20"/>
                  </a:moveTo>
                  <a:lnTo>
                    <a:pt x="12" y="23"/>
                  </a:lnTo>
                  <a:lnTo>
                    <a:pt x="11" y="24"/>
                  </a:lnTo>
                  <a:lnTo>
                    <a:pt x="9" y="27"/>
                  </a:lnTo>
                  <a:lnTo>
                    <a:pt x="7" y="27"/>
                  </a:lnTo>
                  <a:lnTo>
                    <a:pt x="6" y="25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1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5"/>
                  </a:lnTo>
                  <a:lnTo>
                    <a:pt x="1" y="8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2"/>
                  </a:lnTo>
                  <a:lnTo>
                    <a:pt x="2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10" y="3"/>
                  </a:lnTo>
                  <a:lnTo>
                    <a:pt x="11" y="7"/>
                  </a:lnTo>
                  <a:lnTo>
                    <a:pt x="13" y="10"/>
                  </a:lnTo>
                  <a:lnTo>
                    <a:pt x="15" y="12"/>
                  </a:lnTo>
                  <a:lnTo>
                    <a:pt x="13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7" name="Freeform 1306">
              <a:extLst>
                <a:ext uri="{FF2B5EF4-FFF2-40B4-BE49-F238E27FC236}">
                  <a16:creationId xmlns:a16="http://schemas.microsoft.com/office/drawing/2014/main" id="{C324396C-F778-5C8E-6304-5CE6E3139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775" y="6099663"/>
              <a:ext cx="10990" cy="21981"/>
            </a:xfrm>
            <a:custGeom>
              <a:avLst/>
              <a:gdLst>
                <a:gd name="T0" fmla="*/ 8 w 9"/>
                <a:gd name="T1" fmla="*/ 11 h 17"/>
                <a:gd name="T2" fmla="*/ 8 w 9"/>
                <a:gd name="T3" fmla="*/ 16 h 17"/>
                <a:gd name="T4" fmla="*/ 4 w 9"/>
                <a:gd name="T5" fmla="*/ 14 h 17"/>
                <a:gd name="T6" fmla="*/ 2 w 9"/>
                <a:gd name="T7" fmla="*/ 13 h 17"/>
                <a:gd name="T8" fmla="*/ 0 w 9"/>
                <a:gd name="T9" fmla="*/ 8 h 17"/>
                <a:gd name="T10" fmla="*/ 0 w 9"/>
                <a:gd name="T11" fmla="*/ 7 h 17"/>
                <a:gd name="T12" fmla="*/ 1 w 9"/>
                <a:gd name="T13" fmla="*/ 6 h 17"/>
                <a:gd name="T14" fmla="*/ 2 w 9"/>
                <a:gd name="T15" fmla="*/ 2 h 17"/>
                <a:gd name="T16" fmla="*/ 3 w 9"/>
                <a:gd name="T17" fmla="*/ 0 h 17"/>
                <a:gd name="T18" fmla="*/ 6 w 9"/>
                <a:gd name="T19" fmla="*/ 2 h 17"/>
                <a:gd name="T20" fmla="*/ 7 w 9"/>
                <a:gd name="T21" fmla="*/ 4 h 17"/>
                <a:gd name="T22" fmla="*/ 8 w 9"/>
                <a:gd name="T23" fmla="*/ 8 h 17"/>
                <a:gd name="T24" fmla="*/ 8 w 9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7">
                  <a:moveTo>
                    <a:pt x="8" y="11"/>
                  </a:moveTo>
                  <a:lnTo>
                    <a:pt x="8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0" y="8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2"/>
                  </a:lnTo>
                  <a:lnTo>
                    <a:pt x="3" y="0"/>
                  </a:lnTo>
                  <a:lnTo>
                    <a:pt x="6" y="2"/>
                  </a:lnTo>
                  <a:lnTo>
                    <a:pt x="7" y="4"/>
                  </a:lnTo>
                  <a:lnTo>
                    <a:pt x="8" y="8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8" name="Freeform 1307">
              <a:extLst>
                <a:ext uri="{FF2B5EF4-FFF2-40B4-BE49-F238E27FC236}">
                  <a16:creationId xmlns:a16="http://schemas.microsoft.com/office/drawing/2014/main" id="{E9AB2B60-2545-C4C5-C520-758F5D134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945" y="6072186"/>
              <a:ext cx="10990" cy="21981"/>
            </a:xfrm>
            <a:custGeom>
              <a:avLst/>
              <a:gdLst>
                <a:gd name="T0" fmla="*/ 9 w 10"/>
                <a:gd name="T1" fmla="*/ 14 h 16"/>
                <a:gd name="T2" fmla="*/ 6 w 10"/>
                <a:gd name="T3" fmla="*/ 15 h 16"/>
                <a:gd name="T4" fmla="*/ 5 w 10"/>
                <a:gd name="T5" fmla="*/ 11 h 16"/>
                <a:gd name="T6" fmla="*/ 4 w 10"/>
                <a:gd name="T7" fmla="*/ 11 h 16"/>
                <a:gd name="T8" fmla="*/ 3 w 10"/>
                <a:gd name="T9" fmla="*/ 8 h 16"/>
                <a:gd name="T10" fmla="*/ 0 w 10"/>
                <a:gd name="T11" fmla="*/ 8 h 16"/>
                <a:gd name="T12" fmla="*/ 0 w 10"/>
                <a:gd name="T13" fmla="*/ 4 h 16"/>
                <a:gd name="T14" fmla="*/ 1 w 10"/>
                <a:gd name="T15" fmla="*/ 2 h 16"/>
                <a:gd name="T16" fmla="*/ 4 w 10"/>
                <a:gd name="T17" fmla="*/ 0 h 16"/>
                <a:gd name="T18" fmla="*/ 5 w 10"/>
                <a:gd name="T19" fmla="*/ 1 h 16"/>
                <a:gd name="T20" fmla="*/ 8 w 10"/>
                <a:gd name="T21" fmla="*/ 4 h 16"/>
                <a:gd name="T22" fmla="*/ 9 w 10"/>
                <a:gd name="T23" fmla="*/ 8 h 16"/>
                <a:gd name="T24" fmla="*/ 9 w 10"/>
                <a:gd name="T25" fmla="*/ 12 h 16"/>
                <a:gd name="T26" fmla="*/ 9 w 10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6">
                  <a:moveTo>
                    <a:pt x="9" y="14"/>
                  </a:moveTo>
                  <a:lnTo>
                    <a:pt x="6" y="15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8" y="4"/>
                  </a:lnTo>
                  <a:lnTo>
                    <a:pt x="9" y="8"/>
                  </a:lnTo>
                  <a:lnTo>
                    <a:pt x="9" y="12"/>
                  </a:lnTo>
                  <a:lnTo>
                    <a:pt x="9" y="1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19" name="Freeform 1308">
              <a:extLst>
                <a:ext uri="{FF2B5EF4-FFF2-40B4-BE49-F238E27FC236}">
                  <a16:creationId xmlns:a16="http://schemas.microsoft.com/office/drawing/2014/main" id="{7B49928E-05E1-058B-CC9D-BBCA788E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045" y="6072186"/>
              <a:ext cx="49458" cy="60449"/>
            </a:xfrm>
            <a:custGeom>
              <a:avLst/>
              <a:gdLst>
                <a:gd name="T0" fmla="*/ 6 w 38"/>
                <a:gd name="T1" fmla="*/ 49 h 50"/>
                <a:gd name="T2" fmla="*/ 3 w 38"/>
                <a:gd name="T3" fmla="*/ 49 h 50"/>
                <a:gd name="T4" fmla="*/ 1 w 38"/>
                <a:gd name="T5" fmla="*/ 48 h 50"/>
                <a:gd name="T6" fmla="*/ 0 w 38"/>
                <a:gd name="T7" fmla="*/ 45 h 50"/>
                <a:gd name="T8" fmla="*/ 0 w 38"/>
                <a:gd name="T9" fmla="*/ 42 h 50"/>
                <a:gd name="T10" fmla="*/ 0 w 38"/>
                <a:gd name="T11" fmla="*/ 40 h 50"/>
                <a:gd name="T12" fmla="*/ 1 w 38"/>
                <a:gd name="T13" fmla="*/ 39 h 50"/>
                <a:gd name="T14" fmla="*/ 3 w 38"/>
                <a:gd name="T15" fmla="*/ 36 h 50"/>
                <a:gd name="T16" fmla="*/ 5 w 38"/>
                <a:gd name="T17" fmla="*/ 31 h 50"/>
                <a:gd name="T18" fmla="*/ 8 w 38"/>
                <a:gd name="T19" fmla="*/ 27 h 50"/>
                <a:gd name="T20" fmla="*/ 15 w 38"/>
                <a:gd name="T21" fmla="*/ 24 h 50"/>
                <a:gd name="T22" fmla="*/ 16 w 38"/>
                <a:gd name="T23" fmla="*/ 23 h 50"/>
                <a:gd name="T24" fmla="*/ 19 w 38"/>
                <a:gd name="T25" fmla="*/ 14 h 50"/>
                <a:gd name="T26" fmla="*/ 20 w 38"/>
                <a:gd name="T27" fmla="*/ 12 h 50"/>
                <a:gd name="T28" fmla="*/ 24 w 38"/>
                <a:gd name="T29" fmla="*/ 12 h 50"/>
                <a:gd name="T30" fmla="*/ 24 w 38"/>
                <a:gd name="T31" fmla="*/ 10 h 50"/>
                <a:gd name="T32" fmla="*/ 22 w 38"/>
                <a:gd name="T33" fmla="*/ 8 h 50"/>
                <a:gd name="T34" fmla="*/ 22 w 38"/>
                <a:gd name="T35" fmla="*/ 5 h 50"/>
                <a:gd name="T36" fmla="*/ 24 w 38"/>
                <a:gd name="T37" fmla="*/ 3 h 50"/>
                <a:gd name="T38" fmla="*/ 25 w 38"/>
                <a:gd name="T39" fmla="*/ 2 h 50"/>
                <a:gd name="T40" fmla="*/ 30 w 38"/>
                <a:gd name="T41" fmla="*/ 0 h 50"/>
                <a:gd name="T42" fmla="*/ 34 w 38"/>
                <a:gd name="T43" fmla="*/ 0 h 50"/>
                <a:gd name="T44" fmla="*/ 35 w 38"/>
                <a:gd name="T45" fmla="*/ 1 h 50"/>
                <a:gd name="T46" fmla="*/ 36 w 38"/>
                <a:gd name="T47" fmla="*/ 3 h 50"/>
                <a:gd name="T48" fmla="*/ 37 w 38"/>
                <a:gd name="T49" fmla="*/ 7 h 50"/>
                <a:gd name="T50" fmla="*/ 37 w 38"/>
                <a:gd name="T51" fmla="*/ 7 h 50"/>
                <a:gd name="T52" fmla="*/ 35 w 38"/>
                <a:gd name="T53" fmla="*/ 11 h 50"/>
                <a:gd name="T54" fmla="*/ 30 w 38"/>
                <a:gd name="T55" fmla="*/ 17 h 50"/>
                <a:gd name="T56" fmla="*/ 27 w 38"/>
                <a:gd name="T57" fmla="*/ 22 h 50"/>
                <a:gd name="T58" fmla="*/ 26 w 38"/>
                <a:gd name="T59" fmla="*/ 23 h 50"/>
                <a:gd name="T60" fmla="*/ 26 w 38"/>
                <a:gd name="T61" fmla="*/ 25 h 50"/>
                <a:gd name="T62" fmla="*/ 25 w 38"/>
                <a:gd name="T63" fmla="*/ 28 h 50"/>
                <a:gd name="T64" fmla="*/ 22 w 38"/>
                <a:gd name="T65" fmla="*/ 34 h 50"/>
                <a:gd name="T66" fmla="*/ 19 w 38"/>
                <a:gd name="T67" fmla="*/ 39 h 50"/>
                <a:gd name="T68" fmla="*/ 18 w 38"/>
                <a:gd name="T69" fmla="*/ 42 h 50"/>
                <a:gd name="T70" fmla="*/ 11 w 38"/>
                <a:gd name="T71" fmla="*/ 45 h 50"/>
                <a:gd name="T72" fmla="*/ 6 w 38"/>
                <a:gd name="T7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8" h="50">
                  <a:moveTo>
                    <a:pt x="6" y="49"/>
                  </a:moveTo>
                  <a:lnTo>
                    <a:pt x="3" y="49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1" y="39"/>
                  </a:lnTo>
                  <a:lnTo>
                    <a:pt x="3" y="36"/>
                  </a:lnTo>
                  <a:lnTo>
                    <a:pt x="5" y="31"/>
                  </a:lnTo>
                  <a:lnTo>
                    <a:pt x="8" y="27"/>
                  </a:lnTo>
                  <a:lnTo>
                    <a:pt x="15" y="24"/>
                  </a:lnTo>
                  <a:lnTo>
                    <a:pt x="16" y="23"/>
                  </a:lnTo>
                  <a:lnTo>
                    <a:pt x="19" y="14"/>
                  </a:lnTo>
                  <a:lnTo>
                    <a:pt x="20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2" y="5"/>
                  </a:lnTo>
                  <a:lnTo>
                    <a:pt x="24" y="3"/>
                  </a:lnTo>
                  <a:lnTo>
                    <a:pt x="25" y="2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3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5" y="11"/>
                  </a:lnTo>
                  <a:lnTo>
                    <a:pt x="30" y="17"/>
                  </a:lnTo>
                  <a:lnTo>
                    <a:pt x="27" y="22"/>
                  </a:lnTo>
                  <a:lnTo>
                    <a:pt x="26" y="23"/>
                  </a:lnTo>
                  <a:lnTo>
                    <a:pt x="26" y="25"/>
                  </a:lnTo>
                  <a:lnTo>
                    <a:pt x="25" y="28"/>
                  </a:lnTo>
                  <a:lnTo>
                    <a:pt x="22" y="34"/>
                  </a:lnTo>
                  <a:lnTo>
                    <a:pt x="19" y="39"/>
                  </a:lnTo>
                  <a:lnTo>
                    <a:pt x="18" y="42"/>
                  </a:lnTo>
                  <a:lnTo>
                    <a:pt x="11" y="45"/>
                  </a:lnTo>
                  <a:lnTo>
                    <a:pt x="6" y="4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0" name="Freeform 1309">
              <a:extLst>
                <a:ext uri="{FF2B5EF4-FFF2-40B4-BE49-F238E27FC236}">
                  <a16:creationId xmlns:a16="http://schemas.microsoft.com/office/drawing/2014/main" id="{EB5E8125-8446-EBC6-0937-A1913D09A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936" y="6066692"/>
              <a:ext cx="10990" cy="21981"/>
            </a:xfrm>
            <a:custGeom>
              <a:avLst/>
              <a:gdLst>
                <a:gd name="T0" fmla="*/ 9 w 11"/>
                <a:gd name="T1" fmla="*/ 1 h 17"/>
                <a:gd name="T2" fmla="*/ 10 w 11"/>
                <a:gd name="T3" fmla="*/ 7 h 17"/>
                <a:gd name="T4" fmla="*/ 7 w 11"/>
                <a:gd name="T5" fmla="*/ 14 h 17"/>
                <a:gd name="T6" fmla="*/ 6 w 11"/>
                <a:gd name="T7" fmla="*/ 16 h 17"/>
                <a:gd name="T8" fmla="*/ 5 w 11"/>
                <a:gd name="T9" fmla="*/ 16 h 17"/>
                <a:gd name="T10" fmla="*/ 4 w 11"/>
                <a:gd name="T11" fmla="*/ 16 h 17"/>
                <a:gd name="T12" fmla="*/ 1 w 11"/>
                <a:gd name="T13" fmla="*/ 9 h 17"/>
                <a:gd name="T14" fmla="*/ 0 w 11"/>
                <a:gd name="T15" fmla="*/ 6 h 17"/>
                <a:gd name="T16" fmla="*/ 1 w 11"/>
                <a:gd name="T17" fmla="*/ 4 h 17"/>
                <a:gd name="T18" fmla="*/ 4 w 11"/>
                <a:gd name="T19" fmla="*/ 2 h 17"/>
                <a:gd name="T20" fmla="*/ 6 w 11"/>
                <a:gd name="T21" fmla="*/ 1 h 17"/>
                <a:gd name="T22" fmla="*/ 8 w 11"/>
                <a:gd name="T23" fmla="*/ 2 h 17"/>
                <a:gd name="T24" fmla="*/ 8 w 11"/>
                <a:gd name="T25" fmla="*/ 0 h 17"/>
                <a:gd name="T26" fmla="*/ 9 w 11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17">
                  <a:moveTo>
                    <a:pt x="9" y="1"/>
                  </a:moveTo>
                  <a:lnTo>
                    <a:pt x="10" y="7"/>
                  </a:lnTo>
                  <a:lnTo>
                    <a:pt x="7" y="14"/>
                  </a:lnTo>
                  <a:lnTo>
                    <a:pt x="6" y="16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1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8" y="2"/>
                  </a:lnTo>
                  <a:lnTo>
                    <a:pt x="8" y="0"/>
                  </a:lnTo>
                  <a:lnTo>
                    <a:pt x="9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1" name="Freeform 1310">
              <a:extLst>
                <a:ext uri="{FF2B5EF4-FFF2-40B4-BE49-F238E27FC236}">
                  <a16:creationId xmlns:a16="http://schemas.microsoft.com/office/drawing/2014/main" id="{D4930683-FCC5-591A-F347-A17FE9C1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4977" y="6061195"/>
              <a:ext cx="27478" cy="38468"/>
            </a:xfrm>
            <a:custGeom>
              <a:avLst/>
              <a:gdLst>
                <a:gd name="T0" fmla="*/ 12 w 23"/>
                <a:gd name="T1" fmla="*/ 27 h 29"/>
                <a:gd name="T2" fmla="*/ 7 w 23"/>
                <a:gd name="T3" fmla="*/ 28 h 29"/>
                <a:gd name="T4" fmla="*/ 5 w 23"/>
                <a:gd name="T5" fmla="*/ 28 h 29"/>
                <a:gd name="T6" fmla="*/ 3 w 23"/>
                <a:gd name="T7" fmla="*/ 25 h 29"/>
                <a:gd name="T8" fmla="*/ 1 w 23"/>
                <a:gd name="T9" fmla="*/ 23 h 29"/>
                <a:gd name="T10" fmla="*/ 0 w 23"/>
                <a:gd name="T11" fmla="*/ 15 h 29"/>
                <a:gd name="T12" fmla="*/ 0 w 23"/>
                <a:gd name="T13" fmla="*/ 12 h 29"/>
                <a:gd name="T14" fmla="*/ 0 w 23"/>
                <a:gd name="T15" fmla="*/ 6 h 29"/>
                <a:gd name="T16" fmla="*/ 1 w 23"/>
                <a:gd name="T17" fmla="*/ 4 h 29"/>
                <a:gd name="T18" fmla="*/ 1 w 23"/>
                <a:gd name="T19" fmla="*/ 3 h 29"/>
                <a:gd name="T20" fmla="*/ 6 w 23"/>
                <a:gd name="T21" fmla="*/ 0 h 29"/>
                <a:gd name="T22" fmla="*/ 8 w 23"/>
                <a:gd name="T23" fmla="*/ 1 h 29"/>
                <a:gd name="T24" fmla="*/ 12 w 23"/>
                <a:gd name="T25" fmla="*/ 3 h 29"/>
                <a:gd name="T26" fmla="*/ 20 w 23"/>
                <a:gd name="T27" fmla="*/ 4 h 29"/>
                <a:gd name="T28" fmla="*/ 22 w 23"/>
                <a:gd name="T29" fmla="*/ 6 h 29"/>
                <a:gd name="T30" fmla="*/ 22 w 23"/>
                <a:gd name="T31" fmla="*/ 7 h 29"/>
                <a:gd name="T32" fmla="*/ 22 w 23"/>
                <a:gd name="T33" fmla="*/ 9 h 29"/>
                <a:gd name="T34" fmla="*/ 22 w 23"/>
                <a:gd name="T35" fmla="*/ 10 h 29"/>
                <a:gd name="T36" fmla="*/ 17 w 23"/>
                <a:gd name="T37" fmla="*/ 16 h 29"/>
                <a:gd name="T38" fmla="*/ 16 w 23"/>
                <a:gd name="T39" fmla="*/ 20 h 29"/>
                <a:gd name="T40" fmla="*/ 14 w 23"/>
                <a:gd name="T41" fmla="*/ 24 h 29"/>
                <a:gd name="T42" fmla="*/ 12 w 23"/>
                <a:gd name="T4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9">
                  <a:moveTo>
                    <a:pt x="12" y="27"/>
                  </a:moveTo>
                  <a:lnTo>
                    <a:pt x="7" y="28"/>
                  </a:lnTo>
                  <a:lnTo>
                    <a:pt x="5" y="28"/>
                  </a:lnTo>
                  <a:lnTo>
                    <a:pt x="3" y="25"/>
                  </a:lnTo>
                  <a:lnTo>
                    <a:pt x="1" y="23"/>
                  </a:lnTo>
                  <a:lnTo>
                    <a:pt x="0" y="15"/>
                  </a:lnTo>
                  <a:lnTo>
                    <a:pt x="0" y="12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6" y="0"/>
                  </a:lnTo>
                  <a:lnTo>
                    <a:pt x="8" y="1"/>
                  </a:lnTo>
                  <a:lnTo>
                    <a:pt x="12" y="3"/>
                  </a:lnTo>
                  <a:lnTo>
                    <a:pt x="20" y="4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17" y="16"/>
                  </a:lnTo>
                  <a:lnTo>
                    <a:pt x="16" y="20"/>
                  </a:lnTo>
                  <a:lnTo>
                    <a:pt x="14" y="24"/>
                  </a:lnTo>
                  <a:lnTo>
                    <a:pt x="12" y="2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2" name="Freeform 1311">
              <a:extLst>
                <a:ext uri="{FF2B5EF4-FFF2-40B4-BE49-F238E27FC236}">
                  <a16:creationId xmlns:a16="http://schemas.microsoft.com/office/drawing/2014/main" id="{F05D4E4B-531F-3F38-6012-827E99B2A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814" y="6050205"/>
              <a:ext cx="16487" cy="21981"/>
            </a:xfrm>
            <a:custGeom>
              <a:avLst/>
              <a:gdLst>
                <a:gd name="T0" fmla="*/ 6 w 12"/>
                <a:gd name="T1" fmla="*/ 16 h 18"/>
                <a:gd name="T2" fmla="*/ 3 w 12"/>
                <a:gd name="T3" fmla="*/ 17 h 18"/>
                <a:gd name="T4" fmla="*/ 3 w 12"/>
                <a:gd name="T5" fmla="*/ 17 h 18"/>
                <a:gd name="T6" fmla="*/ 3 w 12"/>
                <a:gd name="T7" fmla="*/ 15 h 18"/>
                <a:gd name="T8" fmla="*/ 3 w 12"/>
                <a:gd name="T9" fmla="*/ 14 h 18"/>
                <a:gd name="T10" fmla="*/ 2 w 12"/>
                <a:gd name="T11" fmla="*/ 12 h 18"/>
                <a:gd name="T12" fmla="*/ 4 w 12"/>
                <a:gd name="T13" fmla="*/ 10 h 18"/>
                <a:gd name="T14" fmla="*/ 4 w 12"/>
                <a:gd name="T15" fmla="*/ 9 h 18"/>
                <a:gd name="T16" fmla="*/ 4 w 12"/>
                <a:gd name="T17" fmla="*/ 7 h 18"/>
                <a:gd name="T18" fmla="*/ 0 w 12"/>
                <a:gd name="T19" fmla="*/ 5 h 18"/>
                <a:gd name="T20" fmla="*/ 0 w 12"/>
                <a:gd name="T21" fmla="*/ 3 h 18"/>
                <a:gd name="T22" fmla="*/ 0 w 12"/>
                <a:gd name="T23" fmla="*/ 1 h 18"/>
                <a:gd name="T24" fmla="*/ 1 w 12"/>
                <a:gd name="T25" fmla="*/ 0 h 18"/>
                <a:gd name="T26" fmla="*/ 3 w 12"/>
                <a:gd name="T27" fmla="*/ 0 h 18"/>
                <a:gd name="T28" fmla="*/ 8 w 12"/>
                <a:gd name="T29" fmla="*/ 3 h 18"/>
                <a:gd name="T30" fmla="*/ 10 w 12"/>
                <a:gd name="T31" fmla="*/ 7 h 18"/>
                <a:gd name="T32" fmla="*/ 11 w 12"/>
                <a:gd name="T33" fmla="*/ 10 h 18"/>
                <a:gd name="T34" fmla="*/ 9 w 12"/>
                <a:gd name="T35" fmla="*/ 11 h 18"/>
                <a:gd name="T36" fmla="*/ 8 w 12"/>
                <a:gd name="T37" fmla="*/ 12 h 18"/>
                <a:gd name="T38" fmla="*/ 7 w 12"/>
                <a:gd name="T39" fmla="*/ 15 h 18"/>
                <a:gd name="T40" fmla="*/ 6 w 12"/>
                <a:gd name="T41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" h="18">
                  <a:moveTo>
                    <a:pt x="6" y="16"/>
                  </a:moveTo>
                  <a:lnTo>
                    <a:pt x="3" y="17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2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8" y="3"/>
                  </a:lnTo>
                  <a:lnTo>
                    <a:pt x="10" y="7"/>
                  </a:lnTo>
                  <a:lnTo>
                    <a:pt x="11" y="10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5"/>
                  </a:lnTo>
                  <a:lnTo>
                    <a:pt x="6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3" name="Freeform 1312">
              <a:extLst>
                <a:ext uri="{FF2B5EF4-FFF2-40B4-BE49-F238E27FC236}">
                  <a16:creationId xmlns:a16="http://schemas.microsoft.com/office/drawing/2014/main" id="{17AF58A2-1C31-0702-113A-229562BF9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3128" y="6044712"/>
              <a:ext cx="27474" cy="32971"/>
            </a:xfrm>
            <a:custGeom>
              <a:avLst/>
              <a:gdLst>
                <a:gd name="T0" fmla="*/ 15 w 20"/>
                <a:gd name="T1" fmla="*/ 4 h 27"/>
                <a:gd name="T2" fmla="*/ 19 w 20"/>
                <a:gd name="T3" fmla="*/ 10 h 27"/>
                <a:gd name="T4" fmla="*/ 19 w 20"/>
                <a:gd name="T5" fmla="*/ 13 h 27"/>
                <a:gd name="T6" fmla="*/ 19 w 20"/>
                <a:gd name="T7" fmla="*/ 18 h 27"/>
                <a:gd name="T8" fmla="*/ 17 w 20"/>
                <a:gd name="T9" fmla="*/ 22 h 27"/>
                <a:gd name="T10" fmla="*/ 16 w 20"/>
                <a:gd name="T11" fmla="*/ 25 h 27"/>
                <a:gd name="T12" fmla="*/ 13 w 20"/>
                <a:gd name="T13" fmla="*/ 26 h 27"/>
                <a:gd name="T14" fmla="*/ 10 w 20"/>
                <a:gd name="T15" fmla="*/ 26 h 27"/>
                <a:gd name="T16" fmla="*/ 9 w 20"/>
                <a:gd name="T17" fmla="*/ 25 h 27"/>
                <a:gd name="T18" fmla="*/ 10 w 20"/>
                <a:gd name="T19" fmla="*/ 21 h 27"/>
                <a:gd name="T20" fmla="*/ 10 w 20"/>
                <a:gd name="T21" fmla="*/ 20 h 27"/>
                <a:gd name="T22" fmla="*/ 11 w 20"/>
                <a:gd name="T23" fmla="*/ 16 h 27"/>
                <a:gd name="T24" fmla="*/ 10 w 20"/>
                <a:gd name="T25" fmla="*/ 11 h 27"/>
                <a:gd name="T26" fmla="*/ 10 w 20"/>
                <a:gd name="T27" fmla="*/ 8 h 27"/>
                <a:gd name="T28" fmla="*/ 7 w 20"/>
                <a:gd name="T29" fmla="*/ 5 h 27"/>
                <a:gd name="T30" fmla="*/ 6 w 20"/>
                <a:gd name="T31" fmla="*/ 5 h 27"/>
                <a:gd name="T32" fmla="*/ 6 w 20"/>
                <a:gd name="T33" fmla="*/ 7 h 27"/>
                <a:gd name="T34" fmla="*/ 6 w 20"/>
                <a:gd name="T35" fmla="*/ 11 h 27"/>
                <a:gd name="T36" fmla="*/ 6 w 20"/>
                <a:gd name="T37" fmla="*/ 15 h 27"/>
                <a:gd name="T38" fmla="*/ 4 w 20"/>
                <a:gd name="T39" fmla="*/ 22 h 27"/>
                <a:gd name="T40" fmla="*/ 4 w 20"/>
                <a:gd name="T41" fmla="*/ 24 h 27"/>
                <a:gd name="T42" fmla="*/ 1 w 20"/>
                <a:gd name="T43" fmla="*/ 23 h 27"/>
                <a:gd name="T44" fmla="*/ 0 w 20"/>
                <a:gd name="T45" fmla="*/ 20 h 27"/>
                <a:gd name="T46" fmla="*/ 0 w 20"/>
                <a:gd name="T47" fmla="*/ 17 h 27"/>
                <a:gd name="T48" fmla="*/ 0 w 20"/>
                <a:gd name="T49" fmla="*/ 14 h 27"/>
                <a:gd name="T50" fmla="*/ 0 w 20"/>
                <a:gd name="T51" fmla="*/ 10 h 27"/>
                <a:gd name="T52" fmla="*/ 2 w 20"/>
                <a:gd name="T53" fmla="*/ 4 h 27"/>
                <a:gd name="T54" fmla="*/ 4 w 20"/>
                <a:gd name="T55" fmla="*/ 2 h 27"/>
                <a:gd name="T56" fmla="*/ 6 w 20"/>
                <a:gd name="T57" fmla="*/ 0 h 27"/>
                <a:gd name="T58" fmla="*/ 9 w 20"/>
                <a:gd name="T59" fmla="*/ 0 h 27"/>
                <a:gd name="T60" fmla="*/ 13 w 20"/>
                <a:gd name="T61" fmla="*/ 2 h 27"/>
                <a:gd name="T62" fmla="*/ 15 w 20"/>
                <a:gd name="T63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27">
                  <a:moveTo>
                    <a:pt x="15" y="4"/>
                  </a:moveTo>
                  <a:lnTo>
                    <a:pt x="19" y="10"/>
                  </a:lnTo>
                  <a:lnTo>
                    <a:pt x="19" y="13"/>
                  </a:lnTo>
                  <a:lnTo>
                    <a:pt x="19" y="18"/>
                  </a:lnTo>
                  <a:lnTo>
                    <a:pt x="17" y="22"/>
                  </a:lnTo>
                  <a:lnTo>
                    <a:pt x="16" y="25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9" y="25"/>
                  </a:lnTo>
                  <a:lnTo>
                    <a:pt x="10" y="21"/>
                  </a:lnTo>
                  <a:lnTo>
                    <a:pt x="10" y="20"/>
                  </a:lnTo>
                  <a:lnTo>
                    <a:pt x="11" y="16"/>
                  </a:lnTo>
                  <a:lnTo>
                    <a:pt x="10" y="11"/>
                  </a:lnTo>
                  <a:lnTo>
                    <a:pt x="10" y="8"/>
                  </a:lnTo>
                  <a:lnTo>
                    <a:pt x="7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6" y="11"/>
                  </a:lnTo>
                  <a:lnTo>
                    <a:pt x="6" y="15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2" y="4"/>
                  </a:lnTo>
                  <a:lnTo>
                    <a:pt x="4" y="2"/>
                  </a:lnTo>
                  <a:lnTo>
                    <a:pt x="6" y="0"/>
                  </a:lnTo>
                  <a:lnTo>
                    <a:pt x="9" y="0"/>
                  </a:lnTo>
                  <a:lnTo>
                    <a:pt x="13" y="2"/>
                  </a:lnTo>
                  <a:lnTo>
                    <a:pt x="1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4" name="Freeform 1313">
              <a:extLst>
                <a:ext uri="{FF2B5EF4-FFF2-40B4-BE49-F238E27FC236}">
                  <a16:creationId xmlns:a16="http://schemas.microsoft.com/office/drawing/2014/main" id="{F87BEEF1-1841-C297-A9C7-7934E6AAF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638" y="6039215"/>
              <a:ext cx="16484" cy="10990"/>
            </a:xfrm>
            <a:custGeom>
              <a:avLst/>
              <a:gdLst>
                <a:gd name="T0" fmla="*/ 8 w 14"/>
                <a:gd name="T1" fmla="*/ 7 h 11"/>
                <a:gd name="T2" fmla="*/ 5 w 14"/>
                <a:gd name="T3" fmla="*/ 10 h 11"/>
                <a:gd name="T4" fmla="*/ 0 w 14"/>
                <a:gd name="T5" fmla="*/ 7 h 11"/>
                <a:gd name="T6" fmla="*/ 0 w 14"/>
                <a:gd name="T7" fmla="*/ 5 h 11"/>
                <a:gd name="T8" fmla="*/ 5 w 14"/>
                <a:gd name="T9" fmla="*/ 0 h 11"/>
                <a:gd name="T10" fmla="*/ 6 w 14"/>
                <a:gd name="T11" fmla="*/ 0 h 11"/>
                <a:gd name="T12" fmla="*/ 11 w 14"/>
                <a:gd name="T13" fmla="*/ 3 h 11"/>
                <a:gd name="T14" fmla="*/ 13 w 14"/>
                <a:gd name="T15" fmla="*/ 6 h 11"/>
                <a:gd name="T16" fmla="*/ 8 w 14"/>
                <a:gd name="T17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8" y="7"/>
                  </a:moveTo>
                  <a:lnTo>
                    <a:pt x="5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5" y="0"/>
                  </a:lnTo>
                  <a:lnTo>
                    <a:pt x="6" y="0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8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5" name="Freeform 1314">
              <a:extLst>
                <a:ext uri="{FF2B5EF4-FFF2-40B4-BE49-F238E27FC236}">
                  <a16:creationId xmlns:a16="http://schemas.microsoft.com/office/drawing/2014/main" id="{71027548-E8F2-31AE-D9B1-881461754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3157" y="6033721"/>
              <a:ext cx="21981" cy="16484"/>
            </a:xfrm>
            <a:custGeom>
              <a:avLst/>
              <a:gdLst>
                <a:gd name="T0" fmla="*/ 10 w 16"/>
                <a:gd name="T1" fmla="*/ 13 h 15"/>
                <a:gd name="T2" fmla="*/ 9 w 16"/>
                <a:gd name="T3" fmla="*/ 14 h 15"/>
                <a:gd name="T4" fmla="*/ 1 w 16"/>
                <a:gd name="T5" fmla="*/ 9 h 15"/>
                <a:gd name="T6" fmla="*/ 0 w 16"/>
                <a:gd name="T7" fmla="*/ 6 h 15"/>
                <a:gd name="T8" fmla="*/ 4 w 16"/>
                <a:gd name="T9" fmla="*/ 3 h 15"/>
                <a:gd name="T10" fmla="*/ 8 w 16"/>
                <a:gd name="T11" fmla="*/ 1 h 15"/>
                <a:gd name="T12" fmla="*/ 10 w 16"/>
                <a:gd name="T13" fmla="*/ 0 h 15"/>
                <a:gd name="T14" fmla="*/ 13 w 16"/>
                <a:gd name="T15" fmla="*/ 1 h 15"/>
                <a:gd name="T16" fmla="*/ 15 w 16"/>
                <a:gd name="T17" fmla="*/ 5 h 15"/>
                <a:gd name="T18" fmla="*/ 12 w 16"/>
                <a:gd name="T19" fmla="*/ 9 h 15"/>
                <a:gd name="T20" fmla="*/ 10 w 16"/>
                <a:gd name="T2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5">
                  <a:moveTo>
                    <a:pt x="10" y="13"/>
                  </a:moveTo>
                  <a:lnTo>
                    <a:pt x="9" y="14"/>
                  </a:lnTo>
                  <a:lnTo>
                    <a:pt x="1" y="9"/>
                  </a:lnTo>
                  <a:lnTo>
                    <a:pt x="0" y="6"/>
                  </a:lnTo>
                  <a:lnTo>
                    <a:pt x="4" y="3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3" y="1"/>
                  </a:lnTo>
                  <a:lnTo>
                    <a:pt x="15" y="5"/>
                  </a:lnTo>
                  <a:lnTo>
                    <a:pt x="12" y="9"/>
                  </a:lnTo>
                  <a:lnTo>
                    <a:pt x="10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6" name="Freeform 1315">
              <a:extLst>
                <a:ext uri="{FF2B5EF4-FFF2-40B4-BE49-F238E27FC236}">
                  <a16:creationId xmlns:a16="http://schemas.microsoft.com/office/drawing/2014/main" id="{18E9C417-0BF7-D608-FB00-A8F025A52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0025" y="6028224"/>
              <a:ext cx="38468" cy="32971"/>
            </a:xfrm>
            <a:custGeom>
              <a:avLst/>
              <a:gdLst>
                <a:gd name="T0" fmla="*/ 26 w 29"/>
                <a:gd name="T1" fmla="*/ 2 h 25"/>
                <a:gd name="T2" fmla="*/ 27 w 29"/>
                <a:gd name="T3" fmla="*/ 7 h 25"/>
                <a:gd name="T4" fmla="*/ 28 w 29"/>
                <a:gd name="T5" fmla="*/ 9 h 25"/>
                <a:gd name="T6" fmla="*/ 25 w 29"/>
                <a:gd name="T7" fmla="*/ 12 h 25"/>
                <a:gd name="T8" fmla="*/ 17 w 29"/>
                <a:gd name="T9" fmla="*/ 18 h 25"/>
                <a:gd name="T10" fmla="*/ 12 w 29"/>
                <a:gd name="T11" fmla="*/ 22 h 25"/>
                <a:gd name="T12" fmla="*/ 8 w 29"/>
                <a:gd name="T13" fmla="*/ 23 h 25"/>
                <a:gd name="T14" fmla="*/ 6 w 29"/>
                <a:gd name="T15" fmla="*/ 22 h 25"/>
                <a:gd name="T16" fmla="*/ 1 w 29"/>
                <a:gd name="T17" fmla="*/ 24 h 25"/>
                <a:gd name="T18" fmla="*/ 0 w 29"/>
                <a:gd name="T19" fmla="*/ 24 h 25"/>
                <a:gd name="T20" fmla="*/ 1 w 29"/>
                <a:gd name="T21" fmla="*/ 20 h 25"/>
                <a:gd name="T22" fmla="*/ 8 w 29"/>
                <a:gd name="T23" fmla="*/ 9 h 25"/>
                <a:gd name="T24" fmla="*/ 13 w 29"/>
                <a:gd name="T25" fmla="*/ 8 h 25"/>
                <a:gd name="T26" fmla="*/ 15 w 29"/>
                <a:gd name="T27" fmla="*/ 6 h 25"/>
                <a:gd name="T28" fmla="*/ 17 w 29"/>
                <a:gd name="T29" fmla="*/ 6 h 25"/>
                <a:gd name="T30" fmla="*/ 18 w 29"/>
                <a:gd name="T31" fmla="*/ 5 h 25"/>
                <a:gd name="T32" fmla="*/ 18 w 29"/>
                <a:gd name="T33" fmla="*/ 2 h 25"/>
                <a:gd name="T34" fmla="*/ 20 w 29"/>
                <a:gd name="T35" fmla="*/ 0 h 25"/>
                <a:gd name="T36" fmla="*/ 22 w 29"/>
                <a:gd name="T37" fmla="*/ 0 h 25"/>
                <a:gd name="T38" fmla="*/ 26 w 29"/>
                <a:gd name="T39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5">
                  <a:moveTo>
                    <a:pt x="26" y="2"/>
                  </a:moveTo>
                  <a:lnTo>
                    <a:pt x="27" y="7"/>
                  </a:lnTo>
                  <a:lnTo>
                    <a:pt x="28" y="9"/>
                  </a:lnTo>
                  <a:lnTo>
                    <a:pt x="25" y="12"/>
                  </a:lnTo>
                  <a:lnTo>
                    <a:pt x="17" y="18"/>
                  </a:lnTo>
                  <a:lnTo>
                    <a:pt x="12" y="22"/>
                  </a:lnTo>
                  <a:lnTo>
                    <a:pt x="8" y="23"/>
                  </a:lnTo>
                  <a:lnTo>
                    <a:pt x="6" y="22"/>
                  </a:lnTo>
                  <a:lnTo>
                    <a:pt x="1" y="24"/>
                  </a:lnTo>
                  <a:lnTo>
                    <a:pt x="0" y="24"/>
                  </a:lnTo>
                  <a:lnTo>
                    <a:pt x="1" y="20"/>
                  </a:lnTo>
                  <a:lnTo>
                    <a:pt x="8" y="9"/>
                  </a:lnTo>
                  <a:lnTo>
                    <a:pt x="13" y="8"/>
                  </a:lnTo>
                  <a:lnTo>
                    <a:pt x="15" y="6"/>
                  </a:lnTo>
                  <a:lnTo>
                    <a:pt x="17" y="6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6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7" name="Freeform 1316">
              <a:extLst>
                <a:ext uri="{FF2B5EF4-FFF2-40B4-BE49-F238E27FC236}">
                  <a16:creationId xmlns:a16="http://schemas.microsoft.com/office/drawing/2014/main" id="{39415A06-08ED-EA06-86FE-9246454D30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599" y="6022731"/>
              <a:ext cx="60445" cy="32971"/>
            </a:xfrm>
            <a:custGeom>
              <a:avLst/>
              <a:gdLst>
                <a:gd name="T0" fmla="*/ 43 w 47"/>
                <a:gd name="T1" fmla="*/ 1 h 28"/>
                <a:gd name="T2" fmla="*/ 45 w 47"/>
                <a:gd name="T3" fmla="*/ 7 h 28"/>
                <a:gd name="T4" fmla="*/ 46 w 47"/>
                <a:gd name="T5" fmla="*/ 8 h 28"/>
                <a:gd name="T6" fmla="*/ 45 w 47"/>
                <a:gd name="T7" fmla="*/ 11 h 28"/>
                <a:gd name="T8" fmla="*/ 40 w 47"/>
                <a:gd name="T9" fmla="*/ 16 h 28"/>
                <a:gd name="T10" fmla="*/ 29 w 47"/>
                <a:gd name="T11" fmla="*/ 18 h 28"/>
                <a:gd name="T12" fmla="*/ 24 w 47"/>
                <a:gd name="T13" fmla="*/ 15 h 28"/>
                <a:gd name="T14" fmla="*/ 26 w 47"/>
                <a:gd name="T15" fmla="*/ 23 h 28"/>
                <a:gd name="T16" fmla="*/ 27 w 47"/>
                <a:gd name="T17" fmla="*/ 26 h 28"/>
                <a:gd name="T18" fmla="*/ 26 w 47"/>
                <a:gd name="T19" fmla="*/ 27 h 28"/>
                <a:gd name="T20" fmla="*/ 24 w 47"/>
                <a:gd name="T21" fmla="*/ 26 h 28"/>
                <a:gd name="T22" fmla="*/ 20 w 47"/>
                <a:gd name="T23" fmla="*/ 25 h 28"/>
                <a:gd name="T24" fmla="*/ 18 w 47"/>
                <a:gd name="T25" fmla="*/ 22 h 28"/>
                <a:gd name="T26" fmla="*/ 18 w 47"/>
                <a:gd name="T27" fmla="*/ 19 h 28"/>
                <a:gd name="T28" fmla="*/ 17 w 47"/>
                <a:gd name="T29" fmla="*/ 19 h 28"/>
                <a:gd name="T30" fmla="*/ 16 w 47"/>
                <a:gd name="T31" fmla="*/ 20 h 28"/>
                <a:gd name="T32" fmla="*/ 15 w 47"/>
                <a:gd name="T33" fmla="*/ 20 h 28"/>
                <a:gd name="T34" fmla="*/ 13 w 47"/>
                <a:gd name="T35" fmla="*/ 15 h 28"/>
                <a:gd name="T36" fmla="*/ 11 w 47"/>
                <a:gd name="T37" fmla="*/ 14 h 28"/>
                <a:gd name="T38" fmla="*/ 1 w 47"/>
                <a:gd name="T39" fmla="*/ 12 h 28"/>
                <a:gd name="T40" fmla="*/ 0 w 47"/>
                <a:gd name="T41" fmla="*/ 11 h 28"/>
                <a:gd name="T42" fmla="*/ 1 w 47"/>
                <a:gd name="T43" fmla="*/ 9 h 28"/>
                <a:gd name="T44" fmla="*/ 2 w 47"/>
                <a:gd name="T45" fmla="*/ 6 h 28"/>
                <a:gd name="T46" fmla="*/ 4 w 47"/>
                <a:gd name="T47" fmla="*/ 5 h 28"/>
                <a:gd name="T48" fmla="*/ 11 w 47"/>
                <a:gd name="T49" fmla="*/ 6 h 28"/>
                <a:gd name="T50" fmla="*/ 11 w 47"/>
                <a:gd name="T51" fmla="*/ 6 h 28"/>
                <a:gd name="T52" fmla="*/ 12 w 47"/>
                <a:gd name="T53" fmla="*/ 2 h 28"/>
                <a:gd name="T54" fmla="*/ 12 w 47"/>
                <a:gd name="T55" fmla="*/ 1 h 28"/>
                <a:gd name="T56" fmla="*/ 16 w 47"/>
                <a:gd name="T57" fmla="*/ 1 h 28"/>
                <a:gd name="T58" fmla="*/ 18 w 47"/>
                <a:gd name="T59" fmla="*/ 0 h 28"/>
                <a:gd name="T60" fmla="*/ 20 w 47"/>
                <a:gd name="T61" fmla="*/ 2 h 28"/>
                <a:gd name="T62" fmla="*/ 22 w 47"/>
                <a:gd name="T63" fmla="*/ 6 h 28"/>
                <a:gd name="T64" fmla="*/ 23 w 47"/>
                <a:gd name="T65" fmla="*/ 5 h 28"/>
                <a:gd name="T66" fmla="*/ 26 w 47"/>
                <a:gd name="T67" fmla="*/ 6 h 28"/>
                <a:gd name="T68" fmla="*/ 29 w 47"/>
                <a:gd name="T69" fmla="*/ 4 h 28"/>
                <a:gd name="T70" fmla="*/ 35 w 47"/>
                <a:gd name="T71" fmla="*/ 1 h 28"/>
                <a:gd name="T72" fmla="*/ 39 w 47"/>
                <a:gd name="T73" fmla="*/ 0 h 28"/>
                <a:gd name="T74" fmla="*/ 43 w 47"/>
                <a:gd name="T75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" h="28">
                  <a:moveTo>
                    <a:pt x="43" y="1"/>
                  </a:moveTo>
                  <a:lnTo>
                    <a:pt x="45" y="7"/>
                  </a:lnTo>
                  <a:lnTo>
                    <a:pt x="46" y="8"/>
                  </a:lnTo>
                  <a:lnTo>
                    <a:pt x="45" y="11"/>
                  </a:lnTo>
                  <a:lnTo>
                    <a:pt x="40" y="16"/>
                  </a:lnTo>
                  <a:lnTo>
                    <a:pt x="29" y="18"/>
                  </a:lnTo>
                  <a:lnTo>
                    <a:pt x="24" y="15"/>
                  </a:lnTo>
                  <a:lnTo>
                    <a:pt x="26" y="23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4" y="26"/>
                  </a:lnTo>
                  <a:lnTo>
                    <a:pt x="20" y="25"/>
                  </a:lnTo>
                  <a:lnTo>
                    <a:pt x="18" y="22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3" y="15"/>
                  </a:lnTo>
                  <a:lnTo>
                    <a:pt x="11" y="14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5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20" y="2"/>
                  </a:lnTo>
                  <a:lnTo>
                    <a:pt x="22" y="6"/>
                  </a:lnTo>
                  <a:lnTo>
                    <a:pt x="23" y="5"/>
                  </a:lnTo>
                  <a:lnTo>
                    <a:pt x="26" y="6"/>
                  </a:lnTo>
                  <a:lnTo>
                    <a:pt x="29" y="4"/>
                  </a:lnTo>
                  <a:lnTo>
                    <a:pt x="35" y="1"/>
                  </a:lnTo>
                  <a:lnTo>
                    <a:pt x="39" y="0"/>
                  </a:lnTo>
                  <a:lnTo>
                    <a:pt x="4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8" name="Freeform 1318">
              <a:extLst>
                <a:ext uri="{FF2B5EF4-FFF2-40B4-BE49-F238E27FC236}">
                  <a16:creationId xmlns:a16="http://schemas.microsoft.com/office/drawing/2014/main" id="{EFBEF8FC-ED89-7B8A-9EE1-41D68118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323" y="5984263"/>
              <a:ext cx="32971" cy="21981"/>
            </a:xfrm>
            <a:custGeom>
              <a:avLst/>
              <a:gdLst>
                <a:gd name="T0" fmla="*/ 12 w 26"/>
                <a:gd name="T1" fmla="*/ 3 h 17"/>
                <a:gd name="T2" fmla="*/ 16 w 26"/>
                <a:gd name="T3" fmla="*/ 4 h 17"/>
                <a:gd name="T4" fmla="*/ 20 w 26"/>
                <a:gd name="T5" fmla="*/ 3 h 17"/>
                <a:gd name="T6" fmla="*/ 22 w 26"/>
                <a:gd name="T7" fmla="*/ 4 h 17"/>
                <a:gd name="T8" fmla="*/ 23 w 26"/>
                <a:gd name="T9" fmla="*/ 6 h 17"/>
                <a:gd name="T10" fmla="*/ 25 w 26"/>
                <a:gd name="T11" fmla="*/ 10 h 17"/>
                <a:gd name="T12" fmla="*/ 25 w 26"/>
                <a:gd name="T13" fmla="*/ 12 h 17"/>
                <a:gd name="T14" fmla="*/ 24 w 26"/>
                <a:gd name="T15" fmla="*/ 14 h 17"/>
                <a:gd name="T16" fmla="*/ 18 w 26"/>
                <a:gd name="T17" fmla="*/ 16 h 17"/>
                <a:gd name="T18" fmla="*/ 14 w 26"/>
                <a:gd name="T19" fmla="*/ 15 h 17"/>
                <a:gd name="T20" fmla="*/ 10 w 26"/>
                <a:gd name="T21" fmla="*/ 12 h 17"/>
                <a:gd name="T22" fmla="*/ 8 w 26"/>
                <a:gd name="T23" fmla="*/ 14 h 17"/>
                <a:gd name="T24" fmla="*/ 4 w 26"/>
                <a:gd name="T25" fmla="*/ 12 h 17"/>
                <a:gd name="T26" fmla="*/ 1 w 26"/>
                <a:gd name="T27" fmla="*/ 10 h 17"/>
                <a:gd name="T28" fmla="*/ 0 w 26"/>
                <a:gd name="T29" fmla="*/ 6 h 17"/>
                <a:gd name="T30" fmla="*/ 0 w 26"/>
                <a:gd name="T31" fmla="*/ 4 h 17"/>
                <a:gd name="T32" fmla="*/ 4 w 26"/>
                <a:gd name="T33" fmla="*/ 1 h 17"/>
                <a:gd name="T34" fmla="*/ 6 w 26"/>
                <a:gd name="T35" fmla="*/ 0 h 17"/>
                <a:gd name="T36" fmla="*/ 12 w 26"/>
                <a:gd name="T3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7">
                  <a:moveTo>
                    <a:pt x="12" y="3"/>
                  </a:moveTo>
                  <a:lnTo>
                    <a:pt x="16" y="4"/>
                  </a:lnTo>
                  <a:lnTo>
                    <a:pt x="20" y="3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5" y="10"/>
                  </a:lnTo>
                  <a:lnTo>
                    <a:pt x="25" y="12"/>
                  </a:lnTo>
                  <a:lnTo>
                    <a:pt x="24" y="14"/>
                  </a:lnTo>
                  <a:lnTo>
                    <a:pt x="18" y="16"/>
                  </a:lnTo>
                  <a:lnTo>
                    <a:pt x="14" y="15"/>
                  </a:lnTo>
                  <a:lnTo>
                    <a:pt x="10" y="12"/>
                  </a:lnTo>
                  <a:lnTo>
                    <a:pt x="8" y="14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0" y="4"/>
                  </a:lnTo>
                  <a:lnTo>
                    <a:pt x="4" y="1"/>
                  </a:lnTo>
                  <a:lnTo>
                    <a:pt x="6" y="0"/>
                  </a:lnTo>
                  <a:lnTo>
                    <a:pt x="1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29" name="Freeform 1319">
              <a:extLst>
                <a:ext uri="{FF2B5EF4-FFF2-40B4-BE49-F238E27FC236}">
                  <a16:creationId xmlns:a16="http://schemas.microsoft.com/office/drawing/2014/main" id="{F99A386D-0908-869F-6332-05BAB1B32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292" y="5918320"/>
              <a:ext cx="16484" cy="21981"/>
            </a:xfrm>
            <a:custGeom>
              <a:avLst/>
              <a:gdLst>
                <a:gd name="T0" fmla="*/ 12 w 14"/>
                <a:gd name="T1" fmla="*/ 17 h 18"/>
                <a:gd name="T2" fmla="*/ 12 w 14"/>
                <a:gd name="T3" fmla="*/ 17 h 18"/>
                <a:gd name="T4" fmla="*/ 5 w 14"/>
                <a:gd name="T5" fmla="*/ 14 h 18"/>
                <a:gd name="T6" fmla="*/ 2 w 14"/>
                <a:gd name="T7" fmla="*/ 12 h 18"/>
                <a:gd name="T8" fmla="*/ 1 w 14"/>
                <a:gd name="T9" fmla="*/ 10 h 18"/>
                <a:gd name="T10" fmla="*/ 1 w 14"/>
                <a:gd name="T11" fmla="*/ 7 h 18"/>
                <a:gd name="T12" fmla="*/ 0 w 14"/>
                <a:gd name="T13" fmla="*/ 3 h 18"/>
                <a:gd name="T14" fmla="*/ 2 w 14"/>
                <a:gd name="T15" fmla="*/ 0 h 18"/>
                <a:gd name="T16" fmla="*/ 5 w 14"/>
                <a:gd name="T17" fmla="*/ 0 h 18"/>
                <a:gd name="T18" fmla="*/ 8 w 14"/>
                <a:gd name="T19" fmla="*/ 2 h 18"/>
                <a:gd name="T20" fmla="*/ 13 w 14"/>
                <a:gd name="T21" fmla="*/ 8 h 18"/>
                <a:gd name="T22" fmla="*/ 12 w 14"/>
                <a:gd name="T23" fmla="*/ 9 h 18"/>
                <a:gd name="T24" fmla="*/ 12 w 14"/>
                <a:gd name="T25" fmla="*/ 12 h 18"/>
                <a:gd name="T26" fmla="*/ 12 w 14"/>
                <a:gd name="T27" fmla="*/ 15 h 18"/>
                <a:gd name="T28" fmla="*/ 12 w 14"/>
                <a:gd name="T2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8">
                  <a:moveTo>
                    <a:pt x="12" y="17"/>
                  </a:moveTo>
                  <a:lnTo>
                    <a:pt x="12" y="17"/>
                  </a:lnTo>
                  <a:lnTo>
                    <a:pt x="5" y="14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1" y="7"/>
                  </a:lnTo>
                  <a:lnTo>
                    <a:pt x="0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2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12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0" name="Freeform 1330">
              <a:extLst>
                <a:ext uri="{FF2B5EF4-FFF2-40B4-BE49-F238E27FC236}">
                  <a16:creationId xmlns:a16="http://schemas.microsoft.com/office/drawing/2014/main" id="{6C8D22C8-25B0-B6CE-180B-2E8D3E444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7186" y="5390782"/>
              <a:ext cx="21981" cy="27478"/>
            </a:xfrm>
            <a:custGeom>
              <a:avLst/>
              <a:gdLst>
                <a:gd name="T0" fmla="*/ 13 w 16"/>
                <a:gd name="T1" fmla="*/ 12 h 21"/>
                <a:gd name="T2" fmla="*/ 3 w 16"/>
                <a:gd name="T3" fmla="*/ 20 h 21"/>
                <a:gd name="T4" fmla="*/ 1 w 16"/>
                <a:gd name="T5" fmla="*/ 17 h 21"/>
                <a:gd name="T6" fmla="*/ 0 w 16"/>
                <a:gd name="T7" fmla="*/ 14 h 21"/>
                <a:gd name="T8" fmla="*/ 8 w 16"/>
                <a:gd name="T9" fmla="*/ 3 h 21"/>
                <a:gd name="T10" fmla="*/ 10 w 16"/>
                <a:gd name="T11" fmla="*/ 0 h 21"/>
                <a:gd name="T12" fmla="*/ 14 w 16"/>
                <a:gd name="T13" fmla="*/ 4 h 21"/>
                <a:gd name="T14" fmla="*/ 15 w 16"/>
                <a:gd name="T15" fmla="*/ 7 h 21"/>
                <a:gd name="T16" fmla="*/ 14 w 16"/>
                <a:gd name="T17" fmla="*/ 9 h 21"/>
                <a:gd name="T18" fmla="*/ 13 w 16"/>
                <a:gd name="T19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21">
                  <a:moveTo>
                    <a:pt x="13" y="12"/>
                  </a:moveTo>
                  <a:lnTo>
                    <a:pt x="3" y="20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8" y="3"/>
                  </a:lnTo>
                  <a:lnTo>
                    <a:pt x="10" y="0"/>
                  </a:lnTo>
                  <a:lnTo>
                    <a:pt x="14" y="4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1" name="Freeform 1331">
              <a:extLst>
                <a:ext uri="{FF2B5EF4-FFF2-40B4-BE49-F238E27FC236}">
                  <a16:creationId xmlns:a16="http://schemas.microsoft.com/office/drawing/2014/main" id="{4ACFF314-5701-963D-2A7B-19CF56E98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8622" y="5385288"/>
              <a:ext cx="21981" cy="21981"/>
            </a:xfrm>
            <a:custGeom>
              <a:avLst/>
              <a:gdLst>
                <a:gd name="T0" fmla="*/ 17 w 19"/>
                <a:gd name="T1" fmla="*/ 16 h 17"/>
                <a:gd name="T2" fmla="*/ 16 w 19"/>
                <a:gd name="T3" fmla="*/ 16 h 17"/>
                <a:gd name="T4" fmla="*/ 12 w 19"/>
                <a:gd name="T5" fmla="*/ 16 h 17"/>
                <a:gd name="T6" fmla="*/ 2 w 19"/>
                <a:gd name="T7" fmla="*/ 11 h 17"/>
                <a:gd name="T8" fmla="*/ 0 w 19"/>
                <a:gd name="T9" fmla="*/ 8 h 17"/>
                <a:gd name="T10" fmla="*/ 0 w 19"/>
                <a:gd name="T11" fmla="*/ 6 h 17"/>
                <a:gd name="T12" fmla="*/ 2 w 19"/>
                <a:gd name="T13" fmla="*/ 5 h 17"/>
                <a:gd name="T14" fmla="*/ 3 w 19"/>
                <a:gd name="T15" fmla="*/ 3 h 17"/>
                <a:gd name="T16" fmla="*/ 6 w 19"/>
                <a:gd name="T17" fmla="*/ 0 h 17"/>
                <a:gd name="T18" fmla="*/ 11 w 19"/>
                <a:gd name="T19" fmla="*/ 0 h 17"/>
                <a:gd name="T20" fmla="*/ 16 w 19"/>
                <a:gd name="T21" fmla="*/ 6 h 17"/>
                <a:gd name="T22" fmla="*/ 18 w 19"/>
                <a:gd name="T23" fmla="*/ 12 h 17"/>
                <a:gd name="T24" fmla="*/ 18 w 19"/>
                <a:gd name="T25" fmla="*/ 14 h 17"/>
                <a:gd name="T26" fmla="*/ 17 w 19"/>
                <a:gd name="T2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17">
                  <a:moveTo>
                    <a:pt x="17" y="16"/>
                  </a:moveTo>
                  <a:lnTo>
                    <a:pt x="16" y="16"/>
                  </a:lnTo>
                  <a:lnTo>
                    <a:pt x="12" y="16"/>
                  </a:lnTo>
                  <a:lnTo>
                    <a:pt x="2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1" y="0"/>
                  </a:lnTo>
                  <a:lnTo>
                    <a:pt x="16" y="6"/>
                  </a:lnTo>
                  <a:lnTo>
                    <a:pt x="18" y="12"/>
                  </a:lnTo>
                  <a:lnTo>
                    <a:pt x="18" y="14"/>
                  </a:lnTo>
                  <a:lnTo>
                    <a:pt x="17" y="1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2" name="Freeform 1332">
              <a:extLst>
                <a:ext uri="{FF2B5EF4-FFF2-40B4-BE49-F238E27FC236}">
                  <a16:creationId xmlns:a16="http://schemas.microsoft.com/office/drawing/2014/main" id="{7A01AAE4-C35C-BF0D-E3A8-399B3EF21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436" y="5264394"/>
              <a:ext cx="49455" cy="65942"/>
            </a:xfrm>
            <a:custGeom>
              <a:avLst/>
              <a:gdLst>
                <a:gd name="T0" fmla="*/ 24 w 40"/>
                <a:gd name="T1" fmla="*/ 49 h 51"/>
                <a:gd name="T2" fmla="*/ 18 w 40"/>
                <a:gd name="T3" fmla="*/ 50 h 51"/>
                <a:gd name="T4" fmla="*/ 8 w 40"/>
                <a:gd name="T5" fmla="*/ 46 h 51"/>
                <a:gd name="T6" fmla="*/ 1 w 40"/>
                <a:gd name="T7" fmla="*/ 39 h 51"/>
                <a:gd name="T8" fmla="*/ 0 w 40"/>
                <a:gd name="T9" fmla="*/ 35 h 51"/>
                <a:gd name="T10" fmla="*/ 0 w 40"/>
                <a:gd name="T11" fmla="*/ 34 h 51"/>
                <a:gd name="T12" fmla="*/ 1 w 40"/>
                <a:gd name="T13" fmla="*/ 32 h 51"/>
                <a:gd name="T14" fmla="*/ 2 w 40"/>
                <a:gd name="T15" fmla="*/ 28 h 51"/>
                <a:gd name="T16" fmla="*/ 6 w 40"/>
                <a:gd name="T17" fmla="*/ 14 h 51"/>
                <a:gd name="T18" fmla="*/ 7 w 40"/>
                <a:gd name="T19" fmla="*/ 10 h 51"/>
                <a:gd name="T20" fmla="*/ 13 w 40"/>
                <a:gd name="T21" fmla="*/ 2 h 51"/>
                <a:gd name="T22" fmla="*/ 17 w 40"/>
                <a:gd name="T23" fmla="*/ 0 h 51"/>
                <a:gd name="T24" fmla="*/ 26 w 40"/>
                <a:gd name="T25" fmla="*/ 0 h 51"/>
                <a:gd name="T26" fmla="*/ 31 w 40"/>
                <a:gd name="T27" fmla="*/ 5 h 51"/>
                <a:gd name="T28" fmla="*/ 33 w 40"/>
                <a:gd name="T29" fmla="*/ 7 h 51"/>
                <a:gd name="T30" fmla="*/ 34 w 40"/>
                <a:gd name="T31" fmla="*/ 11 h 51"/>
                <a:gd name="T32" fmla="*/ 36 w 40"/>
                <a:gd name="T33" fmla="*/ 18 h 51"/>
                <a:gd name="T34" fmla="*/ 36 w 40"/>
                <a:gd name="T35" fmla="*/ 23 h 51"/>
                <a:gd name="T36" fmla="*/ 39 w 40"/>
                <a:gd name="T37" fmla="*/ 28 h 51"/>
                <a:gd name="T38" fmla="*/ 39 w 40"/>
                <a:gd name="T39" fmla="*/ 30 h 51"/>
                <a:gd name="T40" fmla="*/ 39 w 40"/>
                <a:gd name="T41" fmla="*/ 34 h 51"/>
                <a:gd name="T42" fmla="*/ 39 w 40"/>
                <a:gd name="T43" fmla="*/ 36 h 51"/>
                <a:gd name="T44" fmla="*/ 37 w 40"/>
                <a:gd name="T45" fmla="*/ 40 h 51"/>
                <a:gd name="T46" fmla="*/ 34 w 40"/>
                <a:gd name="T47" fmla="*/ 44 h 51"/>
                <a:gd name="T48" fmla="*/ 24 w 40"/>
                <a:gd name="T4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51">
                  <a:moveTo>
                    <a:pt x="24" y="49"/>
                  </a:moveTo>
                  <a:lnTo>
                    <a:pt x="18" y="50"/>
                  </a:lnTo>
                  <a:lnTo>
                    <a:pt x="8" y="46"/>
                  </a:lnTo>
                  <a:lnTo>
                    <a:pt x="1" y="39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1" y="32"/>
                  </a:lnTo>
                  <a:lnTo>
                    <a:pt x="2" y="28"/>
                  </a:lnTo>
                  <a:lnTo>
                    <a:pt x="6" y="14"/>
                  </a:lnTo>
                  <a:lnTo>
                    <a:pt x="7" y="10"/>
                  </a:lnTo>
                  <a:lnTo>
                    <a:pt x="13" y="2"/>
                  </a:lnTo>
                  <a:lnTo>
                    <a:pt x="17" y="0"/>
                  </a:lnTo>
                  <a:lnTo>
                    <a:pt x="26" y="0"/>
                  </a:lnTo>
                  <a:lnTo>
                    <a:pt x="31" y="5"/>
                  </a:lnTo>
                  <a:lnTo>
                    <a:pt x="33" y="7"/>
                  </a:lnTo>
                  <a:lnTo>
                    <a:pt x="34" y="11"/>
                  </a:lnTo>
                  <a:lnTo>
                    <a:pt x="36" y="18"/>
                  </a:lnTo>
                  <a:lnTo>
                    <a:pt x="36" y="23"/>
                  </a:lnTo>
                  <a:lnTo>
                    <a:pt x="39" y="28"/>
                  </a:lnTo>
                  <a:lnTo>
                    <a:pt x="39" y="30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7" y="40"/>
                  </a:lnTo>
                  <a:lnTo>
                    <a:pt x="34" y="44"/>
                  </a:lnTo>
                  <a:lnTo>
                    <a:pt x="24" y="4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3" name="Freeform 1335">
              <a:extLst>
                <a:ext uri="{FF2B5EF4-FFF2-40B4-BE49-F238E27FC236}">
                  <a16:creationId xmlns:a16="http://schemas.microsoft.com/office/drawing/2014/main" id="{DB428A22-E8F1-C694-D9AA-EDF59E7F8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7506" y="5181965"/>
              <a:ext cx="16487" cy="32971"/>
            </a:xfrm>
            <a:custGeom>
              <a:avLst/>
              <a:gdLst>
                <a:gd name="T0" fmla="*/ 5 w 12"/>
                <a:gd name="T1" fmla="*/ 25 h 26"/>
                <a:gd name="T2" fmla="*/ 3 w 12"/>
                <a:gd name="T3" fmla="*/ 25 h 26"/>
                <a:gd name="T4" fmla="*/ 0 w 12"/>
                <a:gd name="T5" fmla="*/ 23 h 26"/>
                <a:gd name="T6" fmla="*/ 0 w 12"/>
                <a:gd name="T7" fmla="*/ 20 h 26"/>
                <a:gd name="T8" fmla="*/ 7 w 12"/>
                <a:gd name="T9" fmla="*/ 11 h 26"/>
                <a:gd name="T10" fmla="*/ 7 w 12"/>
                <a:gd name="T11" fmla="*/ 9 h 26"/>
                <a:gd name="T12" fmla="*/ 7 w 12"/>
                <a:gd name="T13" fmla="*/ 6 h 26"/>
                <a:gd name="T14" fmla="*/ 6 w 12"/>
                <a:gd name="T15" fmla="*/ 4 h 26"/>
                <a:gd name="T16" fmla="*/ 8 w 12"/>
                <a:gd name="T17" fmla="*/ 1 h 26"/>
                <a:gd name="T18" fmla="*/ 10 w 12"/>
                <a:gd name="T19" fmla="*/ 0 h 26"/>
                <a:gd name="T20" fmla="*/ 11 w 12"/>
                <a:gd name="T21" fmla="*/ 1 h 26"/>
                <a:gd name="T22" fmla="*/ 11 w 12"/>
                <a:gd name="T23" fmla="*/ 3 h 26"/>
                <a:gd name="T24" fmla="*/ 11 w 12"/>
                <a:gd name="T25" fmla="*/ 12 h 26"/>
                <a:gd name="T26" fmla="*/ 10 w 12"/>
                <a:gd name="T27" fmla="*/ 15 h 26"/>
                <a:gd name="T28" fmla="*/ 9 w 12"/>
                <a:gd name="T29" fmla="*/ 19 h 26"/>
                <a:gd name="T30" fmla="*/ 8 w 12"/>
                <a:gd name="T31" fmla="*/ 22 h 26"/>
                <a:gd name="T32" fmla="*/ 5 w 12"/>
                <a:gd name="T3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26">
                  <a:moveTo>
                    <a:pt x="5" y="25"/>
                  </a:moveTo>
                  <a:lnTo>
                    <a:pt x="3" y="25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6"/>
                  </a:lnTo>
                  <a:lnTo>
                    <a:pt x="6" y="4"/>
                  </a:lnTo>
                  <a:lnTo>
                    <a:pt x="8" y="1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11" y="12"/>
                  </a:lnTo>
                  <a:lnTo>
                    <a:pt x="10" y="15"/>
                  </a:lnTo>
                  <a:lnTo>
                    <a:pt x="9" y="19"/>
                  </a:lnTo>
                  <a:lnTo>
                    <a:pt x="8" y="22"/>
                  </a:lnTo>
                  <a:lnTo>
                    <a:pt x="5" y="2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4" name="Freeform 1354">
              <a:extLst>
                <a:ext uri="{FF2B5EF4-FFF2-40B4-BE49-F238E27FC236}">
                  <a16:creationId xmlns:a16="http://schemas.microsoft.com/office/drawing/2014/main" id="{C6654823-05D7-1ACA-479A-EAE8DCE94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378" y="4764330"/>
              <a:ext cx="21981" cy="27478"/>
            </a:xfrm>
            <a:custGeom>
              <a:avLst/>
              <a:gdLst>
                <a:gd name="T0" fmla="*/ 8 w 16"/>
                <a:gd name="T1" fmla="*/ 20 h 24"/>
                <a:gd name="T2" fmla="*/ 4 w 16"/>
                <a:gd name="T3" fmla="*/ 23 h 24"/>
                <a:gd name="T4" fmla="*/ 0 w 16"/>
                <a:gd name="T5" fmla="*/ 21 h 24"/>
                <a:gd name="T6" fmla="*/ 0 w 16"/>
                <a:gd name="T7" fmla="*/ 19 h 24"/>
                <a:gd name="T8" fmla="*/ 0 w 16"/>
                <a:gd name="T9" fmla="*/ 17 h 24"/>
                <a:gd name="T10" fmla="*/ 0 w 16"/>
                <a:gd name="T11" fmla="*/ 14 h 24"/>
                <a:gd name="T12" fmla="*/ 4 w 16"/>
                <a:gd name="T13" fmla="*/ 4 h 24"/>
                <a:gd name="T14" fmla="*/ 9 w 16"/>
                <a:gd name="T15" fmla="*/ 1 h 24"/>
                <a:gd name="T16" fmla="*/ 12 w 16"/>
                <a:gd name="T17" fmla="*/ 0 h 24"/>
                <a:gd name="T18" fmla="*/ 13 w 16"/>
                <a:gd name="T19" fmla="*/ 3 h 24"/>
                <a:gd name="T20" fmla="*/ 15 w 16"/>
                <a:gd name="T21" fmla="*/ 8 h 24"/>
                <a:gd name="T22" fmla="*/ 8 w 16"/>
                <a:gd name="T23" fmla="*/ 2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24">
                  <a:moveTo>
                    <a:pt x="8" y="20"/>
                  </a:moveTo>
                  <a:lnTo>
                    <a:pt x="4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4"/>
                  </a:lnTo>
                  <a:lnTo>
                    <a:pt x="4" y="4"/>
                  </a:lnTo>
                  <a:lnTo>
                    <a:pt x="9" y="1"/>
                  </a:lnTo>
                  <a:lnTo>
                    <a:pt x="12" y="0"/>
                  </a:lnTo>
                  <a:lnTo>
                    <a:pt x="13" y="3"/>
                  </a:lnTo>
                  <a:lnTo>
                    <a:pt x="15" y="8"/>
                  </a:lnTo>
                  <a:lnTo>
                    <a:pt x="8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5" name="Freeform 1361">
              <a:extLst>
                <a:ext uri="{FF2B5EF4-FFF2-40B4-BE49-F238E27FC236}">
                  <a16:creationId xmlns:a16="http://schemas.microsoft.com/office/drawing/2014/main" id="{AB50870E-2B7C-FEAD-020E-1658CC34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920" y="10649683"/>
              <a:ext cx="368180" cy="1983763"/>
            </a:xfrm>
            <a:custGeom>
              <a:avLst/>
              <a:gdLst>
                <a:gd name="T0" fmla="*/ 291 w 297"/>
                <a:gd name="T1" fmla="*/ 1555 h 1591"/>
                <a:gd name="T2" fmla="*/ 270 w 297"/>
                <a:gd name="T3" fmla="*/ 1539 h 1591"/>
                <a:gd name="T4" fmla="*/ 219 w 297"/>
                <a:gd name="T5" fmla="*/ 1565 h 1591"/>
                <a:gd name="T6" fmla="*/ 185 w 297"/>
                <a:gd name="T7" fmla="*/ 1543 h 1591"/>
                <a:gd name="T8" fmla="*/ 138 w 297"/>
                <a:gd name="T9" fmla="*/ 1536 h 1591"/>
                <a:gd name="T10" fmla="*/ 132 w 297"/>
                <a:gd name="T11" fmla="*/ 1483 h 1591"/>
                <a:gd name="T12" fmla="*/ 84 w 297"/>
                <a:gd name="T13" fmla="*/ 1478 h 1591"/>
                <a:gd name="T14" fmla="*/ 46 w 297"/>
                <a:gd name="T15" fmla="*/ 1429 h 1591"/>
                <a:gd name="T16" fmla="*/ 39 w 297"/>
                <a:gd name="T17" fmla="*/ 1423 h 1591"/>
                <a:gd name="T18" fmla="*/ 121 w 297"/>
                <a:gd name="T19" fmla="*/ 1514 h 1591"/>
                <a:gd name="T20" fmla="*/ 160 w 297"/>
                <a:gd name="T21" fmla="*/ 1470 h 1591"/>
                <a:gd name="T22" fmla="*/ 178 w 297"/>
                <a:gd name="T23" fmla="*/ 1472 h 1591"/>
                <a:gd name="T24" fmla="*/ 180 w 297"/>
                <a:gd name="T25" fmla="*/ 1419 h 1591"/>
                <a:gd name="T26" fmla="*/ 30 w 297"/>
                <a:gd name="T27" fmla="*/ 1371 h 1591"/>
                <a:gd name="T28" fmla="*/ 21 w 297"/>
                <a:gd name="T29" fmla="*/ 1344 h 1591"/>
                <a:gd name="T30" fmla="*/ 19 w 297"/>
                <a:gd name="T31" fmla="*/ 1280 h 1591"/>
                <a:gd name="T32" fmla="*/ 39 w 297"/>
                <a:gd name="T33" fmla="*/ 1261 h 1591"/>
                <a:gd name="T34" fmla="*/ 4 w 297"/>
                <a:gd name="T35" fmla="*/ 1263 h 1591"/>
                <a:gd name="T36" fmla="*/ 6 w 297"/>
                <a:gd name="T37" fmla="*/ 1191 h 1591"/>
                <a:gd name="T38" fmla="*/ 32 w 297"/>
                <a:gd name="T39" fmla="*/ 1190 h 1591"/>
                <a:gd name="T40" fmla="*/ 45 w 297"/>
                <a:gd name="T41" fmla="*/ 1054 h 1591"/>
                <a:gd name="T42" fmla="*/ 79 w 297"/>
                <a:gd name="T43" fmla="*/ 1035 h 1591"/>
                <a:gd name="T44" fmla="*/ 63 w 297"/>
                <a:gd name="T45" fmla="*/ 1048 h 1591"/>
                <a:gd name="T46" fmla="*/ 60 w 297"/>
                <a:gd name="T47" fmla="*/ 989 h 1591"/>
                <a:gd name="T48" fmla="*/ 47 w 297"/>
                <a:gd name="T49" fmla="*/ 948 h 1591"/>
                <a:gd name="T50" fmla="*/ 68 w 297"/>
                <a:gd name="T51" fmla="*/ 943 h 1591"/>
                <a:gd name="T52" fmla="*/ 233 w 297"/>
                <a:gd name="T53" fmla="*/ 261 h 1591"/>
                <a:gd name="T54" fmla="*/ 210 w 297"/>
                <a:gd name="T55" fmla="*/ 357 h 1591"/>
                <a:gd name="T56" fmla="*/ 176 w 297"/>
                <a:gd name="T57" fmla="*/ 454 h 1591"/>
                <a:gd name="T58" fmla="*/ 181 w 297"/>
                <a:gd name="T59" fmla="*/ 543 h 1591"/>
                <a:gd name="T60" fmla="*/ 170 w 297"/>
                <a:gd name="T61" fmla="*/ 630 h 1591"/>
                <a:gd name="T62" fmla="*/ 147 w 297"/>
                <a:gd name="T63" fmla="*/ 708 h 1591"/>
                <a:gd name="T64" fmla="*/ 130 w 297"/>
                <a:gd name="T65" fmla="*/ 809 h 1591"/>
                <a:gd name="T66" fmla="*/ 126 w 297"/>
                <a:gd name="T67" fmla="*/ 914 h 1591"/>
                <a:gd name="T68" fmla="*/ 126 w 297"/>
                <a:gd name="T69" fmla="*/ 999 h 1591"/>
                <a:gd name="T70" fmla="*/ 126 w 297"/>
                <a:gd name="T71" fmla="*/ 1080 h 1591"/>
                <a:gd name="T72" fmla="*/ 109 w 297"/>
                <a:gd name="T73" fmla="*/ 1191 h 1591"/>
                <a:gd name="T74" fmla="*/ 84 w 297"/>
                <a:gd name="T75" fmla="*/ 1316 h 1591"/>
                <a:gd name="T76" fmla="*/ 199 w 297"/>
                <a:gd name="T77" fmla="*/ 1386 h 1591"/>
                <a:gd name="T78" fmla="*/ 113 w 297"/>
                <a:gd name="T79" fmla="*/ 1465 h 1591"/>
                <a:gd name="T80" fmla="*/ 86 w 297"/>
                <a:gd name="T81" fmla="*/ 1441 h 1591"/>
                <a:gd name="T82" fmla="*/ 85 w 297"/>
                <a:gd name="T83" fmla="*/ 1434 h 1591"/>
                <a:gd name="T84" fmla="*/ 60 w 297"/>
                <a:gd name="T85" fmla="*/ 1391 h 1591"/>
                <a:gd name="T86" fmla="*/ 98 w 297"/>
                <a:gd name="T87" fmla="*/ 1376 h 1591"/>
                <a:gd name="T88" fmla="*/ 56 w 297"/>
                <a:gd name="T89" fmla="*/ 1341 h 1591"/>
                <a:gd name="T90" fmla="*/ 64 w 297"/>
                <a:gd name="T91" fmla="*/ 1306 h 1591"/>
                <a:gd name="T92" fmla="*/ 58 w 297"/>
                <a:gd name="T93" fmla="*/ 1254 h 1591"/>
                <a:gd name="T94" fmla="*/ 43 w 297"/>
                <a:gd name="T95" fmla="*/ 1204 h 1591"/>
                <a:gd name="T96" fmla="*/ 37 w 297"/>
                <a:gd name="T97" fmla="*/ 1160 h 1591"/>
                <a:gd name="T98" fmla="*/ 11 w 297"/>
                <a:gd name="T99" fmla="*/ 1117 h 1591"/>
                <a:gd name="T100" fmla="*/ 51 w 297"/>
                <a:gd name="T101" fmla="*/ 1064 h 1591"/>
                <a:gd name="T102" fmla="*/ 63 w 297"/>
                <a:gd name="T103" fmla="*/ 1106 h 1591"/>
                <a:gd name="T104" fmla="*/ 78 w 297"/>
                <a:gd name="T105" fmla="*/ 1004 h 1591"/>
                <a:gd name="T106" fmla="*/ 93 w 297"/>
                <a:gd name="T107" fmla="*/ 903 h 1591"/>
                <a:gd name="T108" fmla="*/ 63 w 297"/>
                <a:gd name="T109" fmla="*/ 836 h 1591"/>
                <a:gd name="T110" fmla="*/ 98 w 297"/>
                <a:gd name="T111" fmla="*/ 647 h 1591"/>
                <a:gd name="T112" fmla="*/ 137 w 297"/>
                <a:gd name="T113" fmla="*/ 441 h 1591"/>
                <a:gd name="T114" fmla="*/ 168 w 297"/>
                <a:gd name="T115" fmla="*/ 265 h 1591"/>
                <a:gd name="T116" fmla="*/ 177 w 297"/>
                <a:gd name="T117" fmla="*/ 74 h 1591"/>
                <a:gd name="T118" fmla="*/ 211 w 297"/>
                <a:gd name="T119" fmla="*/ 29 h 1591"/>
                <a:gd name="T120" fmla="*/ 222 w 297"/>
                <a:gd name="T121" fmla="*/ 98 h 1591"/>
                <a:gd name="T122" fmla="*/ 266 w 297"/>
                <a:gd name="T123" fmla="*/ 182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7" h="1591">
                  <a:moveTo>
                    <a:pt x="260" y="1590"/>
                  </a:moveTo>
                  <a:lnTo>
                    <a:pt x="258" y="1590"/>
                  </a:lnTo>
                  <a:lnTo>
                    <a:pt x="256" y="1589"/>
                  </a:lnTo>
                  <a:lnTo>
                    <a:pt x="252" y="1588"/>
                  </a:lnTo>
                  <a:lnTo>
                    <a:pt x="251" y="1588"/>
                  </a:lnTo>
                  <a:lnTo>
                    <a:pt x="251" y="1587"/>
                  </a:lnTo>
                  <a:lnTo>
                    <a:pt x="252" y="1586"/>
                  </a:lnTo>
                  <a:lnTo>
                    <a:pt x="253" y="1586"/>
                  </a:lnTo>
                  <a:lnTo>
                    <a:pt x="261" y="1586"/>
                  </a:lnTo>
                  <a:lnTo>
                    <a:pt x="262" y="1586"/>
                  </a:lnTo>
                  <a:lnTo>
                    <a:pt x="262" y="1587"/>
                  </a:lnTo>
                  <a:lnTo>
                    <a:pt x="261" y="1590"/>
                  </a:lnTo>
                  <a:lnTo>
                    <a:pt x="260" y="1590"/>
                  </a:lnTo>
                  <a:close/>
                  <a:moveTo>
                    <a:pt x="269" y="1584"/>
                  </a:moveTo>
                  <a:lnTo>
                    <a:pt x="268" y="1584"/>
                  </a:lnTo>
                  <a:lnTo>
                    <a:pt x="267" y="1583"/>
                  </a:lnTo>
                  <a:lnTo>
                    <a:pt x="266" y="1582"/>
                  </a:lnTo>
                  <a:lnTo>
                    <a:pt x="260" y="1580"/>
                  </a:lnTo>
                  <a:lnTo>
                    <a:pt x="260" y="1580"/>
                  </a:lnTo>
                  <a:lnTo>
                    <a:pt x="261" y="1579"/>
                  </a:lnTo>
                  <a:lnTo>
                    <a:pt x="262" y="1577"/>
                  </a:lnTo>
                  <a:lnTo>
                    <a:pt x="264" y="1576"/>
                  </a:lnTo>
                  <a:lnTo>
                    <a:pt x="265" y="1573"/>
                  </a:lnTo>
                  <a:lnTo>
                    <a:pt x="266" y="1573"/>
                  </a:lnTo>
                  <a:lnTo>
                    <a:pt x="267" y="1574"/>
                  </a:lnTo>
                  <a:lnTo>
                    <a:pt x="268" y="1579"/>
                  </a:lnTo>
                  <a:lnTo>
                    <a:pt x="270" y="1582"/>
                  </a:lnTo>
                  <a:lnTo>
                    <a:pt x="269" y="1583"/>
                  </a:lnTo>
                  <a:lnTo>
                    <a:pt x="269" y="1584"/>
                  </a:lnTo>
                  <a:close/>
                  <a:moveTo>
                    <a:pt x="295" y="1553"/>
                  </a:moveTo>
                  <a:lnTo>
                    <a:pt x="293" y="1555"/>
                  </a:lnTo>
                  <a:lnTo>
                    <a:pt x="291" y="1555"/>
                  </a:lnTo>
                  <a:lnTo>
                    <a:pt x="290" y="1554"/>
                  </a:lnTo>
                  <a:lnTo>
                    <a:pt x="290" y="1553"/>
                  </a:lnTo>
                  <a:lnTo>
                    <a:pt x="290" y="1552"/>
                  </a:lnTo>
                  <a:lnTo>
                    <a:pt x="291" y="1551"/>
                  </a:lnTo>
                  <a:lnTo>
                    <a:pt x="293" y="1549"/>
                  </a:lnTo>
                  <a:lnTo>
                    <a:pt x="293" y="1549"/>
                  </a:lnTo>
                  <a:lnTo>
                    <a:pt x="296" y="1551"/>
                  </a:lnTo>
                  <a:lnTo>
                    <a:pt x="295" y="1553"/>
                  </a:lnTo>
                  <a:close/>
                  <a:moveTo>
                    <a:pt x="275" y="1549"/>
                  </a:moveTo>
                  <a:lnTo>
                    <a:pt x="275" y="1551"/>
                  </a:lnTo>
                  <a:lnTo>
                    <a:pt x="273" y="1553"/>
                  </a:lnTo>
                  <a:lnTo>
                    <a:pt x="270" y="1556"/>
                  </a:lnTo>
                  <a:lnTo>
                    <a:pt x="268" y="1557"/>
                  </a:lnTo>
                  <a:lnTo>
                    <a:pt x="265" y="1555"/>
                  </a:lnTo>
                  <a:lnTo>
                    <a:pt x="264" y="1553"/>
                  </a:lnTo>
                  <a:lnTo>
                    <a:pt x="264" y="1551"/>
                  </a:lnTo>
                  <a:lnTo>
                    <a:pt x="263" y="1550"/>
                  </a:lnTo>
                  <a:lnTo>
                    <a:pt x="262" y="1550"/>
                  </a:lnTo>
                  <a:lnTo>
                    <a:pt x="261" y="1550"/>
                  </a:lnTo>
                  <a:lnTo>
                    <a:pt x="260" y="1551"/>
                  </a:lnTo>
                  <a:lnTo>
                    <a:pt x="256" y="1553"/>
                  </a:lnTo>
                  <a:lnTo>
                    <a:pt x="255" y="1554"/>
                  </a:lnTo>
                  <a:lnTo>
                    <a:pt x="253" y="1554"/>
                  </a:lnTo>
                  <a:lnTo>
                    <a:pt x="244" y="1552"/>
                  </a:lnTo>
                  <a:lnTo>
                    <a:pt x="243" y="1552"/>
                  </a:lnTo>
                  <a:lnTo>
                    <a:pt x="242" y="1550"/>
                  </a:lnTo>
                  <a:lnTo>
                    <a:pt x="241" y="1544"/>
                  </a:lnTo>
                  <a:lnTo>
                    <a:pt x="236" y="1539"/>
                  </a:lnTo>
                  <a:lnTo>
                    <a:pt x="243" y="1536"/>
                  </a:lnTo>
                  <a:lnTo>
                    <a:pt x="251" y="1536"/>
                  </a:lnTo>
                  <a:lnTo>
                    <a:pt x="264" y="1538"/>
                  </a:lnTo>
                  <a:lnTo>
                    <a:pt x="270" y="1539"/>
                  </a:lnTo>
                  <a:lnTo>
                    <a:pt x="275" y="1544"/>
                  </a:lnTo>
                  <a:lnTo>
                    <a:pt x="275" y="1546"/>
                  </a:lnTo>
                  <a:lnTo>
                    <a:pt x="275" y="1549"/>
                  </a:lnTo>
                  <a:close/>
                  <a:moveTo>
                    <a:pt x="192" y="1535"/>
                  </a:moveTo>
                  <a:lnTo>
                    <a:pt x="217" y="1541"/>
                  </a:lnTo>
                  <a:lnTo>
                    <a:pt x="225" y="1538"/>
                  </a:lnTo>
                  <a:lnTo>
                    <a:pt x="232" y="1538"/>
                  </a:lnTo>
                  <a:lnTo>
                    <a:pt x="233" y="1543"/>
                  </a:lnTo>
                  <a:lnTo>
                    <a:pt x="227" y="1547"/>
                  </a:lnTo>
                  <a:lnTo>
                    <a:pt x="227" y="1549"/>
                  </a:lnTo>
                  <a:lnTo>
                    <a:pt x="227" y="1550"/>
                  </a:lnTo>
                  <a:lnTo>
                    <a:pt x="234" y="1551"/>
                  </a:lnTo>
                  <a:lnTo>
                    <a:pt x="236" y="1552"/>
                  </a:lnTo>
                  <a:lnTo>
                    <a:pt x="237" y="1554"/>
                  </a:lnTo>
                  <a:lnTo>
                    <a:pt x="236" y="1557"/>
                  </a:lnTo>
                  <a:lnTo>
                    <a:pt x="236" y="1558"/>
                  </a:lnTo>
                  <a:lnTo>
                    <a:pt x="236" y="1560"/>
                  </a:lnTo>
                  <a:lnTo>
                    <a:pt x="241" y="1564"/>
                  </a:lnTo>
                  <a:lnTo>
                    <a:pt x="243" y="1567"/>
                  </a:lnTo>
                  <a:lnTo>
                    <a:pt x="244" y="1569"/>
                  </a:lnTo>
                  <a:lnTo>
                    <a:pt x="245" y="1573"/>
                  </a:lnTo>
                  <a:lnTo>
                    <a:pt x="244" y="1576"/>
                  </a:lnTo>
                  <a:lnTo>
                    <a:pt x="244" y="1576"/>
                  </a:lnTo>
                  <a:lnTo>
                    <a:pt x="241" y="1575"/>
                  </a:lnTo>
                  <a:lnTo>
                    <a:pt x="239" y="1574"/>
                  </a:lnTo>
                  <a:lnTo>
                    <a:pt x="237" y="1569"/>
                  </a:lnTo>
                  <a:lnTo>
                    <a:pt x="235" y="1568"/>
                  </a:lnTo>
                  <a:lnTo>
                    <a:pt x="232" y="1568"/>
                  </a:lnTo>
                  <a:lnTo>
                    <a:pt x="227" y="1565"/>
                  </a:lnTo>
                  <a:lnTo>
                    <a:pt x="224" y="1565"/>
                  </a:lnTo>
                  <a:lnTo>
                    <a:pt x="221" y="1564"/>
                  </a:lnTo>
                  <a:lnTo>
                    <a:pt x="219" y="1565"/>
                  </a:lnTo>
                  <a:lnTo>
                    <a:pt x="217" y="1564"/>
                  </a:lnTo>
                  <a:lnTo>
                    <a:pt x="216" y="1561"/>
                  </a:lnTo>
                  <a:lnTo>
                    <a:pt x="216" y="1560"/>
                  </a:lnTo>
                  <a:lnTo>
                    <a:pt x="218" y="1555"/>
                  </a:lnTo>
                  <a:lnTo>
                    <a:pt x="217" y="1553"/>
                  </a:lnTo>
                  <a:lnTo>
                    <a:pt x="217" y="1553"/>
                  </a:lnTo>
                  <a:lnTo>
                    <a:pt x="214" y="1554"/>
                  </a:lnTo>
                  <a:lnTo>
                    <a:pt x="212" y="1553"/>
                  </a:lnTo>
                  <a:lnTo>
                    <a:pt x="210" y="1551"/>
                  </a:lnTo>
                  <a:lnTo>
                    <a:pt x="208" y="1549"/>
                  </a:lnTo>
                  <a:lnTo>
                    <a:pt x="205" y="1549"/>
                  </a:lnTo>
                  <a:lnTo>
                    <a:pt x="203" y="1555"/>
                  </a:lnTo>
                  <a:lnTo>
                    <a:pt x="203" y="1557"/>
                  </a:lnTo>
                  <a:lnTo>
                    <a:pt x="205" y="1561"/>
                  </a:lnTo>
                  <a:lnTo>
                    <a:pt x="208" y="1566"/>
                  </a:lnTo>
                  <a:lnTo>
                    <a:pt x="206" y="1566"/>
                  </a:lnTo>
                  <a:lnTo>
                    <a:pt x="201" y="1564"/>
                  </a:lnTo>
                  <a:lnTo>
                    <a:pt x="200" y="1564"/>
                  </a:lnTo>
                  <a:lnTo>
                    <a:pt x="198" y="1561"/>
                  </a:lnTo>
                  <a:lnTo>
                    <a:pt x="195" y="1559"/>
                  </a:lnTo>
                  <a:lnTo>
                    <a:pt x="194" y="1558"/>
                  </a:lnTo>
                  <a:lnTo>
                    <a:pt x="193" y="1557"/>
                  </a:lnTo>
                  <a:lnTo>
                    <a:pt x="193" y="1553"/>
                  </a:lnTo>
                  <a:lnTo>
                    <a:pt x="193" y="1552"/>
                  </a:lnTo>
                  <a:lnTo>
                    <a:pt x="188" y="1553"/>
                  </a:lnTo>
                  <a:lnTo>
                    <a:pt x="187" y="1552"/>
                  </a:lnTo>
                  <a:lnTo>
                    <a:pt x="186" y="1551"/>
                  </a:lnTo>
                  <a:lnTo>
                    <a:pt x="186" y="1550"/>
                  </a:lnTo>
                  <a:lnTo>
                    <a:pt x="183" y="1548"/>
                  </a:lnTo>
                  <a:lnTo>
                    <a:pt x="183" y="1547"/>
                  </a:lnTo>
                  <a:lnTo>
                    <a:pt x="184" y="1546"/>
                  </a:lnTo>
                  <a:lnTo>
                    <a:pt x="185" y="1543"/>
                  </a:lnTo>
                  <a:lnTo>
                    <a:pt x="186" y="1533"/>
                  </a:lnTo>
                  <a:lnTo>
                    <a:pt x="192" y="1535"/>
                  </a:lnTo>
                  <a:close/>
                  <a:moveTo>
                    <a:pt x="151" y="1533"/>
                  </a:moveTo>
                  <a:lnTo>
                    <a:pt x="152" y="1536"/>
                  </a:lnTo>
                  <a:lnTo>
                    <a:pt x="153" y="1537"/>
                  </a:lnTo>
                  <a:lnTo>
                    <a:pt x="156" y="1538"/>
                  </a:lnTo>
                  <a:lnTo>
                    <a:pt x="158" y="1538"/>
                  </a:lnTo>
                  <a:lnTo>
                    <a:pt x="162" y="1537"/>
                  </a:lnTo>
                  <a:lnTo>
                    <a:pt x="165" y="1536"/>
                  </a:lnTo>
                  <a:lnTo>
                    <a:pt x="169" y="1535"/>
                  </a:lnTo>
                  <a:lnTo>
                    <a:pt x="173" y="1544"/>
                  </a:lnTo>
                  <a:lnTo>
                    <a:pt x="173" y="1546"/>
                  </a:lnTo>
                  <a:lnTo>
                    <a:pt x="169" y="1549"/>
                  </a:lnTo>
                  <a:lnTo>
                    <a:pt x="167" y="1550"/>
                  </a:lnTo>
                  <a:lnTo>
                    <a:pt x="165" y="1549"/>
                  </a:lnTo>
                  <a:lnTo>
                    <a:pt x="165" y="1547"/>
                  </a:lnTo>
                  <a:lnTo>
                    <a:pt x="165" y="1546"/>
                  </a:lnTo>
                  <a:lnTo>
                    <a:pt x="163" y="1544"/>
                  </a:lnTo>
                  <a:lnTo>
                    <a:pt x="162" y="1545"/>
                  </a:lnTo>
                  <a:lnTo>
                    <a:pt x="159" y="1546"/>
                  </a:lnTo>
                  <a:lnTo>
                    <a:pt x="158" y="1546"/>
                  </a:lnTo>
                  <a:lnTo>
                    <a:pt x="156" y="1544"/>
                  </a:lnTo>
                  <a:lnTo>
                    <a:pt x="152" y="1543"/>
                  </a:lnTo>
                  <a:lnTo>
                    <a:pt x="151" y="1542"/>
                  </a:lnTo>
                  <a:lnTo>
                    <a:pt x="151" y="1541"/>
                  </a:lnTo>
                  <a:lnTo>
                    <a:pt x="151" y="1539"/>
                  </a:lnTo>
                  <a:lnTo>
                    <a:pt x="147" y="1536"/>
                  </a:lnTo>
                  <a:lnTo>
                    <a:pt x="143" y="1534"/>
                  </a:lnTo>
                  <a:lnTo>
                    <a:pt x="142" y="1534"/>
                  </a:lnTo>
                  <a:lnTo>
                    <a:pt x="141" y="1534"/>
                  </a:lnTo>
                  <a:lnTo>
                    <a:pt x="140" y="1535"/>
                  </a:lnTo>
                  <a:lnTo>
                    <a:pt x="138" y="1536"/>
                  </a:lnTo>
                  <a:lnTo>
                    <a:pt x="137" y="1536"/>
                  </a:lnTo>
                  <a:lnTo>
                    <a:pt x="137" y="1535"/>
                  </a:lnTo>
                  <a:lnTo>
                    <a:pt x="136" y="1534"/>
                  </a:lnTo>
                  <a:lnTo>
                    <a:pt x="137" y="1531"/>
                  </a:lnTo>
                  <a:lnTo>
                    <a:pt x="138" y="1531"/>
                  </a:lnTo>
                  <a:lnTo>
                    <a:pt x="144" y="1532"/>
                  </a:lnTo>
                  <a:lnTo>
                    <a:pt x="147" y="1533"/>
                  </a:lnTo>
                  <a:lnTo>
                    <a:pt x="151" y="1533"/>
                  </a:lnTo>
                  <a:close/>
                  <a:moveTo>
                    <a:pt x="138" y="1487"/>
                  </a:moveTo>
                  <a:lnTo>
                    <a:pt x="145" y="1491"/>
                  </a:lnTo>
                  <a:lnTo>
                    <a:pt x="149" y="1491"/>
                  </a:lnTo>
                  <a:lnTo>
                    <a:pt x="149" y="1494"/>
                  </a:lnTo>
                  <a:lnTo>
                    <a:pt x="150" y="1499"/>
                  </a:lnTo>
                  <a:lnTo>
                    <a:pt x="149" y="1500"/>
                  </a:lnTo>
                  <a:lnTo>
                    <a:pt x="148" y="1502"/>
                  </a:lnTo>
                  <a:lnTo>
                    <a:pt x="147" y="1505"/>
                  </a:lnTo>
                  <a:lnTo>
                    <a:pt x="146" y="1505"/>
                  </a:lnTo>
                  <a:lnTo>
                    <a:pt x="141" y="1502"/>
                  </a:lnTo>
                  <a:lnTo>
                    <a:pt x="135" y="1498"/>
                  </a:lnTo>
                  <a:lnTo>
                    <a:pt x="132" y="1499"/>
                  </a:lnTo>
                  <a:lnTo>
                    <a:pt x="129" y="1497"/>
                  </a:lnTo>
                  <a:lnTo>
                    <a:pt x="126" y="1497"/>
                  </a:lnTo>
                  <a:lnTo>
                    <a:pt x="124" y="1500"/>
                  </a:lnTo>
                  <a:lnTo>
                    <a:pt x="120" y="1501"/>
                  </a:lnTo>
                  <a:lnTo>
                    <a:pt x="119" y="1496"/>
                  </a:lnTo>
                  <a:lnTo>
                    <a:pt x="115" y="1492"/>
                  </a:lnTo>
                  <a:lnTo>
                    <a:pt x="112" y="1488"/>
                  </a:lnTo>
                  <a:lnTo>
                    <a:pt x="114" y="1482"/>
                  </a:lnTo>
                  <a:lnTo>
                    <a:pt x="116" y="1481"/>
                  </a:lnTo>
                  <a:lnTo>
                    <a:pt x="118" y="1479"/>
                  </a:lnTo>
                  <a:lnTo>
                    <a:pt x="128" y="1481"/>
                  </a:lnTo>
                  <a:lnTo>
                    <a:pt x="132" y="1483"/>
                  </a:lnTo>
                  <a:lnTo>
                    <a:pt x="138" y="1487"/>
                  </a:lnTo>
                  <a:close/>
                  <a:moveTo>
                    <a:pt x="89" y="1457"/>
                  </a:moveTo>
                  <a:lnTo>
                    <a:pt x="90" y="1461"/>
                  </a:lnTo>
                  <a:lnTo>
                    <a:pt x="90" y="1462"/>
                  </a:lnTo>
                  <a:lnTo>
                    <a:pt x="93" y="1462"/>
                  </a:lnTo>
                  <a:lnTo>
                    <a:pt x="96" y="1461"/>
                  </a:lnTo>
                  <a:lnTo>
                    <a:pt x="103" y="1463"/>
                  </a:lnTo>
                  <a:lnTo>
                    <a:pt x="104" y="1464"/>
                  </a:lnTo>
                  <a:lnTo>
                    <a:pt x="106" y="1468"/>
                  </a:lnTo>
                  <a:lnTo>
                    <a:pt x="109" y="1470"/>
                  </a:lnTo>
                  <a:lnTo>
                    <a:pt x="112" y="1475"/>
                  </a:lnTo>
                  <a:lnTo>
                    <a:pt x="109" y="1478"/>
                  </a:lnTo>
                  <a:lnTo>
                    <a:pt x="107" y="1482"/>
                  </a:lnTo>
                  <a:lnTo>
                    <a:pt x="107" y="1484"/>
                  </a:lnTo>
                  <a:lnTo>
                    <a:pt x="106" y="1485"/>
                  </a:lnTo>
                  <a:lnTo>
                    <a:pt x="103" y="1486"/>
                  </a:lnTo>
                  <a:lnTo>
                    <a:pt x="100" y="1489"/>
                  </a:lnTo>
                  <a:lnTo>
                    <a:pt x="97" y="1489"/>
                  </a:lnTo>
                  <a:lnTo>
                    <a:pt x="93" y="1491"/>
                  </a:lnTo>
                  <a:lnTo>
                    <a:pt x="91" y="1492"/>
                  </a:lnTo>
                  <a:lnTo>
                    <a:pt x="90" y="1492"/>
                  </a:lnTo>
                  <a:lnTo>
                    <a:pt x="89" y="1491"/>
                  </a:lnTo>
                  <a:lnTo>
                    <a:pt x="88" y="1490"/>
                  </a:lnTo>
                  <a:lnTo>
                    <a:pt x="88" y="1489"/>
                  </a:lnTo>
                  <a:lnTo>
                    <a:pt x="90" y="1488"/>
                  </a:lnTo>
                  <a:lnTo>
                    <a:pt x="93" y="1483"/>
                  </a:lnTo>
                  <a:lnTo>
                    <a:pt x="94" y="1478"/>
                  </a:lnTo>
                  <a:lnTo>
                    <a:pt x="90" y="1477"/>
                  </a:lnTo>
                  <a:lnTo>
                    <a:pt x="89" y="1478"/>
                  </a:lnTo>
                  <a:lnTo>
                    <a:pt x="86" y="1478"/>
                  </a:lnTo>
                  <a:lnTo>
                    <a:pt x="85" y="1476"/>
                  </a:lnTo>
                  <a:lnTo>
                    <a:pt x="84" y="1478"/>
                  </a:lnTo>
                  <a:lnTo>
                    <a:pt x="84" y="1481"/>
                  </a:lnTo>
                  <a:lnTo>
                    <a:pt x="84" y="1484"/>
                  </a:lnTo>
                  <a:lnTo>
                    <a:pt x="84" y="1485"/>
                  </a:lnTo>
                  <a:lnTo>
                    <a:pt x="82" y="1486"/>
                  </a:lnTo>
                  <a:lnTo>
                    <a:pt x="80" y="1484"/>
                  </a:lnTo>
                  <a:lnTo>
                    <a:pt x="77" y="1482"/>
                  </a:lnTo>
                  <a:lnTo>
                    <a:pt x="76" y="1481"/>
                  </a:lnTo>
                  <a:lnTo>
                    <a:pt x="77" y="1476"/>
                  </a:lnTo>
                  <a:lnTo>
                    <a:pt x="77" y="1474"/>
                  </a:lnTo>
                  <a:lnTo>
                    <a:pt x="76" y="1470"/>
                  </a:lnTo>
                  <a:lnTo>
                    <a:pt x="76" y="1470"/>
                  </a:lnTo>
                  <a:lnTo>
                    <a:pt x="75" y="1470"/>
                  </a:lnTo>
                  <a:lnTo>
                    <a:pt x="71" y="1471"/>
                  </a:lnTo>
                  <a:lnTo>
                    <a:pt x="68" y="1467"/>
                  </a:lnTo>
                  <a:lnTo>
                    <a:pt x="66" y="1462"/>
                  </a:lnTo>
                  <a:lnTo>
                    <a:pt x="59" y="1460"/>
                  </a:lnTo>
                  <a:lnTo>
                    <a:pt x="65" y="1454"/>
                  </a:lnTo>
                  <a:lnTo>
                    <a:pt x="72" y="1453"/>
                  </a:lnTo>
                  <a:lnTo>
                    <a:pt x="74" y="1456"/>
                  </a:lnTo>
                  <a:lnTo>
                    <a:pt x="83" y="1459"/>
                  </a:lnTo>
                  <a:lnTo>
                    <a:pt x="83" y="1455"/>
                  </a:lnTo>
                  <a:lnTo>
                    <a:pt x="83" y="1454"/>
                  </a:lnTo>
                  <a:lnTo>
                    <a:pt x="84" y="1453"/>
                  </a:lnTo>
                  <a:lnTo>
                    <a:pt x="85" y="1453"/>
                  </a:lnTo>
                  <a:lnTo>
                    <a:pt x="85" y="1453"/>
                  </a:lnTo>
                  <a:lnTo>
                    <a:pt x="87" y="1454"/>
                  </a:lnTo>
                  <a:lnTo>
                    <a:pt x="88" y="1455"/>
                  </a:lnTo>
                  <a:lnTo>
                    <a:pt x="89" y="1457"/>
                  </a:lnTo>
                  <a:close/>
                  <a:moveTo>
                    <a:pt x="42" y="1428"/>
                  </a:moveTo>
                  <a:lnTo>
                    <a:pt x="43" y="1428"/>
                  </a:lnTo>
                  <a:lnTo>
                    <a:pt x="44" y="1428"/>
                  </a:lnTo>
                  <a:lnTo>
                    <a:pt x="46" y="1429"/>
                  </a:lnTo>
                  <a:lnTo>
                    <a:pt x="52" y="1429"/>
                  </a:lnTo>
                  <a:lnTo>
                    <a:pt x="58" y="1432"/>
                  </a:lnTo>
                  <a:lnTo>
                    <a:pt x="62" y="1434"/>
                  </a:lnTo>
                  <a:lnTo>
                    <a:pt x="65" y="1435"/>
                  </a:lnTo>
                  <a:lnTo>
                    <a:pt x="69" y="1438"/>
                  </a:lnTo>
                  <a:lnTo>
                    <a:pt x="70" y="1438"/>
                  </a:lnTo>
                  <a:lnTo>
                    <a:pt x="72" y="1439"/>
                  </a:lnTo>
                  <a:lnTo>
                    <a:pt x="76" y="1445"/>
                  </a:lnTo>
                  <a:lnTo>
                    <a:pt x="77" y="1445"/>
                  </a:lnTo>
                  <a:lnTo>
                    <a:pt x="82" y="1449"/>
                  </a:lnTo>
                  <a:lnTo>
                    <a:pt x="82" y="1450"/>
                  </a:lnTo>
                  <a:lnTo>
                    <a:pt x="79" y="1450"/>
                  </a:lnTo>
                  <a:lnTo>
                    <a:pt x="73" y="1448"/>
                  </a:lnTo>
                  <a:lnTo>
                    <a:pt x="70" y="1448"/>
                  </a:lnTo>
                  <a:lnTo>
                    <a:pt x="68" y="1448"/>
                  </a:lnTo>
                  <a:lnTo>
                    <a:pt x="68" y="1447"/>
                  </a:lnTo>
                  <a:lnTo>
                    <a:pt x="67" y="1445"/>
                  </a:lnTo>
                  <a:lnTo>
                    <a:pt x="67" y="1443"/>
                  </a:lnTo>
                  <a:lnTo>
                    <a:pt x="61" y="1438"/>
                  </a:lnTo>
                  <a:lnTo>
                    <a:pt x="58" y="1437"/>
                  </a:lnTo>
                  <a:lnTo>
                    <a:pt x="55" y="1436"/>
                  </a:lnTo>
                  <a:lnTo>
                    <a:pt x="50" y="1436"/>
                  </a:lnTo>
                  <a:lnTo>
                    <a:pt x="47" y="1436"/>
                  </a:lnTo>
                  <a:lnTo>
                    <a:pt x="46" y="1436"/>
                  </a:lnTo>
                  <a:lnTo>
                    <a:pt x="41" y="1431"/>
                  </a:lnTo>
                  <a:lnTo>
                    <a:pt x="36" y="1428"/>
                  </a:lnTo>
                  <a:lnTo>
                    <a:pt x="34" y="1423"/>
                  </a:lnTo>
                  <a:lnTo>
                    <a:pt x="32" y="1419"/>
                  </a:lnTo>
                  <a:lnTo>
                    <a:pt x="32" y="1418"/>
                  </a:lnTo>
                  <a:lnTo>
                    <a:pt x="33" y="1417"/>
                  </a:lnTo>
                  <a:lnTo>
                    <a:pt x="36" y="1420"/>
                  </a:lnTo>
                  <a:lnTo>
                    <a:pt x="39" y="1423"/>
                  </a:lnTo>
                  <a:lnTo>
                    <a:pt x="41" y="1424"/>
                  </a:lnTo>
                  <a:lnTo>
                    <a:pt x="42" y="1428"/>
                  </a:lnTo>
                  <a:close/>
                  <a:moveTo>
                    <a:pt x="226" y="1413"/>
                  </a:moveTo>
                  <a:lnTo>
                    <a:pt x="226" y="1429"/>
                  </a:lnTo>
                  <a:lnTo>
                    <a:pt x="226" y="1444"/>
                  </a:lnTo>
                  <a:lnTo>
                    <a:pt x="226" y="1459"/>
                  </a:lnTo>
                  <a:lnTo>
                    <a:pt x="226" y="1473"/>
                  </a:lnTo>
                  <a:lnTo>
                    <a:pt x="226" y="1488"/>
                  </a:lnTo>
                  <a:lnTo>
                    <a:pt x="226" y="1503"/>
                  </a:lnTo>
                  <a:lnTo>
                    <a:pt x="225" y="1519"/>
                  </a:lnTo>
                  <a:lnTo>
                    <a:pt x="225" y="1532"/>
                  </a:lnTo>
                  <a:lnTo>
                    <a:pt x="221" y="1532"/>
                  </a:lnTo>
                  <a:lnTo>
                    <a:pt x="219" y="1533"/>
                  </a:lnTo>
                  <a:lnTo>
                    <a:pt x="211" y="1535"/>
                  </a:lnTo>
                  <a:lnTo>
                    <a:pt x="199" y="1532"/>
                  </a:lnTo>
                  <a:lnTo>
                    <a:pt x="195" y="1530"/>
                  </a:lnTo>
                  <a:lnTo>
                    <a:pt x="191" y="1524"/>
                  </a:lnTo>
                  <a:lnTo>
                    <a:pt x="189" y="1525"/>
                  </a:lnTo>
                  <a:lnTo>
                    <a:pt x="186" y="1528"/>
                  </a:lnTo>
                  <a:lnTo>
                    <a:pt x="181" y="1530"/>
                  </a:lnTo>
                  <a:lnTo>
                    <a:pt x="178" y="1530"/>
                  </a:lnTo>
                  <a:lnTo>
                    <a:pt x="175" y="1528"/>
                  </a:lnTo>
                  <a:lnTo>
                    <a:pt x="174" y="1527"/>
                  </a:lnTo>
                  <a:lnTo>
                    <a:pt x="173" y="1526"/>
                  </a:lnTo>
                  <a:lnTo>
                    <a:pt x="166" y="1530"/>
                  </a:lnTo>
                  <a:lnTo>
                    <a:pt x="159" y="1526"/>
                  </a:lnTo>
                  <a:lnTo>
                    <a:pt x="153" y="1524"/>
                  </a:lnTo>
                  <a:lnTo>
                    <a:pt x="143" y="1523"/>
                  </a:lnTo>
                  <a:lnTo>
                    <a:pt x="136" y="1519"/>
                  </a:lnTo>
                  <a:lnTo>
                    <a:pt x="124" y="1519"/>
                  </a:lnTo>
                  <a:lnTo>
                    <a:pt x="121" y="1518"/>
                  </a:lnTo>
                  <a:lnTo>
                    <a:pt x="121" y="1514"/>
                  </a:lnTo>
                  <a:lnTo>
                    <a:pt x="121" y="1512"/>
                  </a:lnTo>
                  <a:lnTo>
                    <a:pt x="124" y="1511"/>
                  </a:lnTo>
                  <a:lnTo>
                    <a:pt x="125" y="1509"/>
                  </a:lnTo>
                  <a:lnTo>
                    <a:pt x="128" y="1510"/>
                  </a:lnTo>
                  <a:lnTo>
                    <a:pt x="131" y="1512"/>
                  </a:lnTo>
                  <a:lnTo>
                    <a:pt x="132" y="1512"/>
                  </a:lnTo>
                  <a:lnTo>
                    <a:pt x="134" y="1510"/>
                  </a:lnTo>
                  <a:lnTo>
                    <a:pt x="138" y="1507"/>
                  </a:lnTo>
                  <a:lnTo>
                    <a:pt x="139" y="1506"/>
                  </a:lnTo>
                  <a:lnTo>
                    <a:pt x="145" y="1510"/>
                  </a:lnTo>
                  <a:lnTo>
                    <a:pt x="148" y="1510"/>
                  </a:lnTo>
                  <a:lnTo>
                    <a:pt x="151" y="1508"/>
                  </a:lnTo>
                  <a:lnTo>
                    <a:pt x="152" y="1506"/>
                  </a:lnTo>
                  <a:lnTo>
                    <a:pt x="153" y="1505"/>
                  </a:lnTo>
                  <a:lnTo>
                    <a:pt x="153" y="1504"/>
                  </a:lnTo>
                  <a:lnTo>
                    <a:pt x="157" y="1503"/>
                  </a:lnTo>
                  <a:lnTo>
                    <a:pt x="160" y="1504"/>
                  </a:lnTo>
                  <a:lnTo>
                    <a:pt x="160" y="1508"/>
                  </a:lnTo>
                  <a:lnTo>
                    <a:pt x="160" y="1511"/>
                  </a:lnTo>
                  <a:lnTo>
                    <a:pt x="164" y="1512"/>
                  </a:lnTo>
                  <a:lnTo>
                    <a:pt x="169" y="1512"/>
                  </a:lnTo>
                  <a:lnTo>
                    <a:pt x="172" y="1514"/>
                  </a:lnTo>
                  <a:lnTo>
                    <a:pt x="173" y="1511"/>
                  </a:lnTo>
                  <a:lnTo>
                    <a:pt x="167" y="1505"/>
                  </a:lnTo>
                  <a:lnTo>
                    <a:pt x="165" y="1501"/>
                  </a:lnTo>
                  <a:lnTo>
                    <a:pt x="162" y="1499"/>
                  </a:lnTo>
                  <a:lnTo>
                    <a:pt x="158" y="1498"/>
                  </a:lnTo>
                  <a:lnTo>
                    <a:pt x="154" y="1491"/>
                  </a:lnTo>
                  <a:lnTo>
                    <a:pt x="155" y="1485"/>
                  </a:lnTo>
                  <a:lnTo>
                    <a:pt x="154" y="1479"/>
                  </a:lnTo>
                  <a:lnTo>
                    <a:pt x="162" y="1475"/>
                  </a:lnTo>
                  <a:lnTo>
                    <a:pt x="160" y="1470"/>
                  </a:lnTo>
                  <a:lnTo>
                    <a:pt x="162" y="1467"/>
                  </a:lnTo>
                  <a:lnTo>
                    <a:pt x="165" y="1465"/>
                  </a:lnTo>
                  <a:lnTo>
                    <a:pt x="168" y="1480"/>
                  </a:lnTo>
                  <a:lnTo>
                    <a:pt x="170" y="1484"/>
                  </a:lnTo>
                  <a:lnTo>
                    <a:pt x="167" y="1486"/>
                  </a:lnTo>
                  <a:lnTo>
                    <a:pt x="162" y="1485"/>
                  </a:lnTo>
                  <a:lnTo>
                    <a:pt x="165" y="1492"/>
                  </a:lnTo>
                  <a:lnTo>
                    <a:pt x="170" y="1495"/>
                  </a:lnTo>
                  <a:lnTo>
                    <a:pt x="175" y="1500"/>
                  </a:lnTo>
                  <a:lnTo>
                    <a:pt x="175" y="1504"/>
                  </a:lnTo>
                  <a:lnTo>
                    <a:pt x="177" y="1506"/>
                  </a:lnTo>
                  <a:lnTo>
                    <a:pt x="183" y="1506"/>
                  </a:lnTo>
                  <a:lnTo>
                    <a:pt x="186" y="1505"/>
                  </a:lnTo>
                  <a:lnTo>
                    <a:pt x="188" y="1503"/>
                  </a:lnTo>
                  <a:lnTo>
                    <a:pt x="191" y="1501"/>
                  </a:lnTo>
                  <a:lnTo>
                    <a:pt x="194" y="1505"/>
                  </a:lnTo>
                  <a:lnTo>
                    <a:pt x="201" y="1507"/>
                  </a:lnTo>
                  <a:lnTo>
                    <a:pt x="203" y="1509"/>
                  </a:lnTo>
                  <a:lnTo>
                    <a:pt x="204" y="1512"/>
                  </a:lnTo>
                  <a:lnTo>
                    <a:pt x="204" y="1514"/>
                  </a:lnTo>
                  <a:lnTo>
                    <a:pt x="204" y="1516"/>
                  </a:lnTo>
                  <a:lnTo>
                    <a:pt x="206" y="1516"/>
                  </a:lnTo>
                  <a:lnTo>
                    <a:pt x="209" y="1511"/>
                  </a:lnTo>
                  <a:lnTo>
                    <a:pt x="210" y="1510"/>
                  </a:lnTo>
                  <a:lnTo>
                    <a:pt x="212" y="1510"/>
                  </a:lnTo>
                  <a:lnTo>
                    <a:pt x="212" y="1508"/>
                  </a:lnTo>
                  <a:lnTo>
                    <a:pt x="212" y="1507"/>
                  </a:lnTo>
                  <a:lnTo>
                    <a:pt x="208" y="1505"/>
                  </a:lnTo>
                  <a:lnTo>
                    <a:pt x="183" y="1491"/>
                  </a:lnTo>
                  <a:lnTo>
                    <a:pt x="180" y="1486"/>
                  </a:lnTo>
                  <a:lnTo>
                    <a:pt x="178" y="1479"/>
                  </a:lnTo>
                  <a:lnTo>
                    <a:pt x="178" y="1472"/>
                  </a:lnTo>
                  <a:lnTo>
                    <a:pt x="180" y="1470"/>
                  </a:lnTo>
                  <a:lnTo>
                    <a:pt x="184" y="1467"/>
                  </a:lnTo>
                  <a:lnTo>
                    <a:pt x="193" y="1464"/>
                  </a:lnTo>
                  <a:lnTo>
                    <a:pt x="201" y="1458"/>
                  </a:lnTo>
                  <a:lnTo>
                    <a:pt x="203" y="1457"/>
                  </a:lnTo>
                  <a:lnTo>
                    <a:pt x="203" y="1454"/>
                  </a:lnTo>
                  <a:lnTo>
                    <a:pt x="201" y="1451"/>
                  </a:lnTo>
                  <a:lnTo>
                    <a:pt x="198" y="1449"/>
                  </a:lnTo>
                  <a:lnTo>
                    <a:pt x="194" y="1449"/>
                  </a:lnTo>
                  <a:lnTo>
                    <a:pt x="190" y="1449"/>
                  </a:lnTo>
                  <a:lnTo>
                    <a:pt x="186" y="1450"/>
                  </a:lnTo>
                  <a:lnTo>
                    <a:pt x="180" y="1454"/>
                  </a:lnTo>
                  <a:lnTo>
                    <a:pt x="175" y="1453"/>
                  </a:lnTo>
                  <a:lnTo>
                    <a:pt x="172" y="1451"/>
                  </a:lnTo>
                  <a:lnTo>
                    <a:pt x="169" y="1448"/>
                  </a:lnTo>
                  <a:lnTo>
                    <a:pt x="167" y="1442"/>
                  </a:lnTo>
                  <a:lnTo>
                    <a:pt x="167" y="1439"/>
                  </a:lnTo>
                  <a:lnTo>
                    <a:pt x="168" y="1436"/>
                  </a:lnTo>
                  <a:lnTo>
                    <a:pt x="170" y="1433"/>
                  </a:lnTo>
                  <a:lnTo>
                    <a:pt x="172" y="1431"/>
                  </a:lnTo>
                  <a:lnTo>
                    <a:pt x="174" y="1432"/>
                  </a:lnTo>
                  <a:lnTo>
                    <a:pt x="176" y="1431"/>
                  </a:lnTo>
                  <a:lnTo>
                    <a:pt x="177" y="1430"/>
                  </a:lnTo>
                  <a:lnTo>
                    <a:pt x="178" y="1428"/>
                  </a:lnTo>
                  <a:lnTo>
                    <a:pt x="178" y="1427"/>
                  </a:lnTo>
                  <a:lnTo>
                    <a:pt x="177" y="1426"/>
                  </a:lnTo>
                  <a:lnTo>
                    <a:pt x="174" y="1424"/>
                  </a:lnTo>
                  <a:lnTo>
                    <a:pt x="173" y="1421"/>
                  </a:lnTo>
                  <a:lnTo>
                    <a:pt x="170" y="1418"/>
                  </a:lnTo>
                  <a:lnTo>
                    <a:pt x="172" y="1417"/>
                  </a:lnTo>
                  <a:lnTo>
                    <a:pt x="176" y="1417"/>
                  </a:lnTo>
                  <a:lnTo>
                    <a:pt x="180" y="1419"/>
                  </a:lnTo>
                  <a:lnTo>
                    <a:pt x="183" y="1422"/>
                  </a:lnTo>
                  <a:lnTo>
                    <a:pt x="184" y="1422"/>
                  </a:lnTo>
                  <a:lnTo>
                    <a:pt x="186" y="1421"/>
                  </a:lnTo>
                  <a:lnTo>
                    <a:pt x="190" y="1417"/>
                  </a:lnTo>
                  <a:lnTo>
                    <a:pt x="193" y="1413"/>
                  </a:lnTo>
                  <a:lnTo>
                    <a:pt x="196" y="1407"/>
                  </a:lnTo>
                  <a:lnTo>
                    <a:pt x="199" y="1404"/>
                  </a:lnTo>
                  <a:lnTo>
                    <a:pt x="201" y="1404"/>
                  </a:lnTo>
                  <a:lnTo>
                    <a:pt x="209" y="1414"/>
                  </a:lnTo>
                  <a:lnTo>
                    <a:pt x="211" y="1414"/>
                  </a:lnTo>
                  <a:lnTo>
                    <a:pt x="221" y="1409"/>
                  </a:lnTo>
                  <a:lnTo>
                    <a:pt x="222" y="1409"/>
                  </a:lnTo>
                  <a:lnTo>
                    <a:pt x="225" y="1412"/>
                  </a:lnTo>
                  <a:lnTo>
                    <a:pt x="226" y="1413"/>
                  </a:lnTo>
                  <a:close/>
                  <a:moveTo>
                    <a:pt x="50" y="1376"/>
                  </a:moveTo>
                  <a:lnTo>
                    <a:pt x="49" y="1376"/>
                  </a:lnTo>
                  <a:lnTo>
                    <a:pt x="45" y="1375"/>
                  </a:lnTo>
                  <a:lnTo>
                    <a:pt x="44" y="1374"/>
                  </a:lnTo>
                  <a:lnTo>
                    <a:pt x="41" y="1371"/>
                  </a:lnTo>
                  <a:lnTo>
                    <a:pt x="40" y="1368"/>
                  </a:lnTo>
                  <a:lnTo>
                    <a:pt x="39" y="1365"/>
                  </a:lnTo>
                  <a:lnTo>
                    <a:pt x="40" y="1365"/>
                  </a:lnTo>
                  <a:lnTo>
                    <a:pt x="43" y="1366"/>
                  </a:lnTo>
                  <a:lnTo>
                    <a:pt x="44" y="1367"/>
                  </a:lnTo>
                  <a:lnTo>
                    <a:pt x="46" y="1369"/>
                  </a:lnTo>
                  <a:lnTo>
                    <a:pt x="50" y="1373"/>
                  </a:lnTo>
                  <a:lnTo>
                    <a:pt x="51" y="1373"/>
                  </a:lnTo>
                  <a:lnTo>
                    <a:pt x="51" y="1374"/>
                  </a:lnTo>
                  <a:lnTo>
                    <a:pt x="50" y="1376"/>
                  </a:lnTo>
                  <a:close/>
                  <a:moveTo>
                    <a:pt x="28" y="1360"/>
                  </a:moveTo>
                  <a:lnTo>
                    <a:pt x="29" y="1370"/>
                  </a:lnTo>
                  <a:lnTo>
                    <a:pt x="30" y="1371"/>
                  </a:lnTo>
                  <a:lnTo>
                    <a:pt x="33" y="1372"/>
                  </a:lnTo>
                  <a:lnTo>
                    <a:pt x="37" y="1378"/>
                  </a:lnTo>
                  <a:lnTo>
                    <a:pt x="37" y="1379"/>
                  </a:lnTo>
                  <a:lnTo>
                    <a:pt x="33" y="1387"/>
                  </a:lnTo>
                  <a:lnTo>
                    <a:pt x="32" y="1393"/>
                  </a:lnTo>
                  <a:lnTo>
                    <a:pt x="27" y="1393"/>
                  </a:lnTo>
                  <a:lnTo>
                    <a:pt x="25" y="1387"/>
                  </a:lnTo>
                  <a:lnTo>
                    <a:pt x="22" y="1381"/>
                  </a:lnTo>
                  <a:lnTo>
                    <a:pt x="21" y="1374"/>
                  </a:lnTo>
                  <a:lnTo>
                    <a:pt x="19" y="1368"/>
                  </a:lnTo>
                  <a:lnTo>
                    <a:pt x="22" y="1365"/>
                  </a:lnTo>
                  <a:lnTo>
                    <a:pt x="25" y="1366"/>
                  </a:lnTo>
                  <a:lnTo>
                    <a:pt x="26" y="1361"/>
                  </a:lnTo>
                  <a:lnTo>
                    <a:pt x="28" y="1360"/>
                  </a:lnTo>
                  <a:close/>
                  <a:moveTo>
                    <a:pt x="36" y="1342"/>
                  </a:moveTo>
                  <a:lnTo>
                    <a:pt x="36" y="1346"/>
                  </a:lnTo>
                  <a:lnTo>
                    <a:pt x="35" y="1347"/>
                  </a:lnTo>
                  <a:lnTo>
                    <a:pt x="34" y="1348"/>
                  </a:lnTo>
                  <a:lnTo>
                    <a:pt x="32" y="1347"/>
                  </a:lnTo>
                  <a:lnTo>
                    <a:pt x="31" y="1346"/>
                  </a:lnTo>
                  <a:lnTo>
                    <a:pt x="29" y="1349"/>
                  </a:lnTo>
                  <a:lnTo>
                    <a:pt x="27" y="1350"/>
                  </a:lnTo>
                  <a:lnTo>
                    <a:pt x="24" y="1350"/>
                  </a:lnTo>
                  <a:lnTo>
                    <a:pt x="21" y="1348"/>
                  </a:lnTo>
                  <a:lnTo>
                    <a:pt x="17" y="1355"/>
                  </a:lnTo>
                  <a:lnTo>
                    <a:pt x="16" y="1357"/>
                  </a:lnTo>
                  <a:lnTo>
                    <a:pt x="13" y="1360"/>
                  </a:lnTo>
                  <a:lnTo>
                    <a:pt x="13" y="1356"/>
                  </a:lnTo>
                  <a:lnTo>
                    <a:pt x="15" y="1351"/>
                  </a:lnTo>
                  <a:lnTo>
                    <a:pt x="16" y="1347"/>
                  </a:lnTo>
                  <a:lnTo>
                    <a:pt x="17" y="1342"/>
                  </a:lnTo>
                  <a:lnTo>
                    <a:pt x="21" y="1344"/>
                  </a:lnTo>
                  <a:lnTo>
                    <a:pt x="26" y="1342"/>
                  </a:lnTo>
                  <a:lnTo>
                    <a:pt x="31" y="1338"/>
                  </a:lnTo>
                  <a:lnTo>
                    <a:pt x="34" y="1338"/>
                  </a:lnTo>
                  <a:lnTo>
                    <a:pt x="36" y="1340"/>
                  </a:lnTo>
                  <a:lnTo>
                    <a:pt x="36" y="1342"/>
                  </a:lnTo>
                  <a:close/>
                  <a:moveTo>
                    <a:pt x="13" y="1311"/>
                  </a:moveTo>
                  <a:lnTo>
                    <a:pt x="12" y="1316"/>
                  </a:lnTo>
                  <a:lnTo>
                    <a:pt x="9" y="1316"/>
                  </a:lnTo>
                  <a:lnTo>
                    <a:pt x="8" y="1315"/>
                  </a:lnTo>
                  <a:lnTo>
                    <a:pt x="8" y="1312"/>
                  </a:lnTo>
                  <a:lnTo>
                    <a:pt x="7" y="1310"/>
                  </a:lnTo>
                  <a:lnTo>
                    <a:pt x="8" y="1307"/>
                  </a:lnTo>
                  <a:lnTo>
                    <a:pt x="9" y="1304"/>
                  </a:lnTo>
                  <a:lnTo>
                    <a:pt x="9" y="1302"/>
                  </a:lnTo>
                  <a:lnTo>
                    <a:pt x="13" y="1302"/>
                  </a:lnTo>
                  <a:lnTo>
                    <a:pt x="17" y="1302"/>
                  </a:lnTo>
                  <a:lnTo>
                    <a:pt x="19" y="1303"/>
                  </a:lnTo>
                  <a:lnTo>
                    <a:pt x="17" y="1305"/>
                  </a:lnTo>
                  <a:lnTo>
                    <a:pt x="16" y="1306"/>
                  </a:lnTo>
                  <a:lnTo>
                    <a:pt x="13" y="1308"/>
                  </a:lnTo>
                  <a:lnTo>
                    <a:pt x="13" y="1311"/>
                  </a:lnTo>
                  <a:close/>
                  <a:moveTo>
                    <a:pt x="21" y="1292"/>
                  </a:moveTo>
                  <a:lnTo>
                    <a:pt x="15" y="1297"/>
                  </a:lnTo>
                  <a:lnTo>
                    <a:pt x="13" y="1295"/>
                  </a:lnTo>
                  <a:lnTo>
                    <a:pt x="8" y="1295"/>
                  </a:lnTo>
                  <a:lnTo>
                    <a:pt x="9" y="1291"/>
                  </a:lnTo>
                  <a:lnTo>
                    <a:pt x="10" y="1287"/>
                  </a:lnTo>
                  <a:lnTo>
                    <a:pt x="10" y="1286"/>
                  </a:lnTo>
                  <a:lnTo>
                    <a:pt x="11" y="1283"/>
                  </a:lnTo>
                  <a:lnTo>
                    <a:pt x="12" y="1278"/>
                  </a:lnTo>
                  <a:lnTo>
                    <a:pt x="16" y="1280"/>
                  </a:lnTo>
                  <a:lnTo>
                    <a:pt x="19" y="1280"/>
                  </a:lnTo>
                  <a:lnTo>
                    <a:pt x="22" y="1282"/>
                  </a:lnTo>
                  <a:lnTo>
                    <a:pt x="27" y="1283"/>
                  </a:lnTo>
                  <a:lnTo>
                    <a:pt x="27" y="1287"/>
                  </a:lnTo>
                  <a:lnTo>
                    <a:pt x="23" y="1289"/>
                  </a:lnTo>
                  <a:lnTo>
                    <a:pt x="21" y="1292"/>
                  </a:lnTo>
                  <a:close/>
                  <a:moveTo>
                    <a:pt x="19" y="1221"/>
                  </a:moveTo>
                  <a:lnTo>
                    <a:pt x="19" y="1224"/>
                  </a:lnTo>
                  <a:lnTo>
                    <a:pt x="14" y="1232"/>
                  </a:lnTo>
                  <a:lnTo>
                    <a:pt x="10" y="1236"/>
                  </a:lnTo>
                  <a:lnTo>
                    <a:pt x="6" y="1240"/>
                  </a:lnTo>
                  <a:lnTo>
                    <a:pt x="4" y="1240"/>
                  </a:lnTo>
                  <a:lnTo>
                    <a:pt x="2" y="1238"/>
                  </a:lnTo>
                  <a:lnTo>
                    <a:pt x="4" y="1235"/>
                  </a:lnTo>
                  <a:lnTo>
                    <a:pt x="7" y="1232"/>
                  </a:lnTo>
                  <a:lnTo>
                    <a:pt x="6" y="1229"/>
                  </a:lnTo>
                  <a:lnTo>
                    <a:pt x="5" y="1228"/>
                  </a:lnTo>
                  <a:lnTo>
                    <a:pt x="4" y="1228"/>
                  </a:lnTo>
                  <a:lnTo>
                    <a:pt x="2" y="1226"/>
                  </a:lnTo>
                  <a:lnTo>
                    <a:pt x="3" y="1223"/>
                  </a:lnTo>
                  <a:lnTo>
                    <a:pt x="4" y="1222"/>
                  </a:lnTo>
                  <a:lnTo>
                    <a:pt x="5" y="1221"/>
                  </a:lnTo>
                  <a:lnTo>
                    <a:pt x="6" y="1222"/>
                  </a:lnTo>
                  <a:lnTo>
                    <a:pt x="13" y="1219"/>
                  </a:lnTo>
                  <a:lnTo>
                    <a:pt x="15" y="1218"/>
                  </a:lnTo>
                  <a:lnTo>
                    <a:pt x="19" y="1218"/>
                  </a:lnTo>
                  <a:lnTo>
                    <a:pt x="19" y="1221"/>
                  </a:lnTo>
                  <a:close/>
                  <a:moveTo>
                    <a:pt x="39" y="1235"/>
                  </a:moveTo>
                  <a:lnTo>
                    <a:pt x="39" y="1243"/>
                  </a:lnTo>
                  <a:lnTo>
                    <a:pt x="39" y="1250"/>
                  </a:lnTo>
                  <a:lnTo>
                    <a:pt x="38" y="1259"/>
                  </a:lnTo>
                  <a:lnTo>
                    <a:pt x="38" y="1261"/>
                  </a:lnTo>
                  <a:lnTo>
                    <a:pt x="39" y="1261"/>
                  </a:lnTo>
                  <a:lnTo>
                    <a:pt x="39" y="1263"/>
                  </a:lnTo>
                  <a:lnTo>
                    <a:pt x="39" y="1267"/>
                  </a:lnTo>
                  <a:lnTo>
                    <a:pt x="38" y="1270"/>
                  </a:lnTo>
                  <a:lnTo>
                    <a:pt x="37" y="1274"/>
                  </a:lnTo>
                  <a:lnTo>
                    <a:pt x="36" y="1277"/>
                  </a:lnTo>
                  <a:lnTo>
                    <a:pt x="35" y="1278"/>
                  </a:lnTo>
                  <a:lnTo>
                    <a:pt x="32" y="1278"/>
                  </a:lnTo>
                  <a:lnTo>
                    <a:pt x="30" y="1278"/>
                  </a:lnTo>
                  <a:lnTo>
                    <a:pt x="28" y="1274"/>
                  </a:lnTo>
                  <a:lnTo>
                    <a:pt x="28" y="1272"/>
                  </a:lnTo>
                  <a:lnTo>
                    <a:pt x="28" y="1269"/>
                  </a:lnTo>
                  <a:lnTo>
                    <a:pt x="26" y="1264"/>
                  </a:lnTo>
                  <a:lnTo>
                    <a:pt x="26" y="1263"/>
                  </a:lnTo>
                  <a:lnTo>
                    <a:pt x="27" y="1259"/>
                  </a:lnTo>
                  <a:lnTo>
                    <a:pt x="28" y="1258"/>
                  </a:lnTo>
                  <a:lnTo>
                    <a:pt x="28" y="1254"/>
                  </a:lnTo>
                  <a:lnTo>
                    <a:pt x="29" y="1253"/>
                  </a:lnTo>
                  <a:lnTo>
                    <a:pt x="31" y="1251"/>
                  </a:lnTo>
                  <a:lnTo>
                    <a:pt x="32" y="1250"/>
                  </a:lnTo>
                  <a:lnTo>
                    <a:pt x="31" y="1249"/>
                  </a:lnTo>
                  <a:lnTo>
                    <a:pt x="30" y="1249"/>
                  </a:lnTo>
                  <a:lnTo>
                    <a:pt x="23" y="1254"/>
                  </a:lnTo>
                  <a:lnTo>
                    <a:pt x="23" y="1256"/>
                  </a:lnTo>
                  <a:lnTo>
                    <a:pt x="22" y="1258"/>
                  </a:lnTo>
                  <a:lnTo>
                    <a:pt x="22" y="1265"/>
                  </a:lnTo>
                  <a:lnTo>
                    <a:pt x="21" y="1270"/>
                  </a:lnTo>
                  <a:lnTo>
                    <a:pt x="21" y="1270"/>
                  </a:lnTo>
                  <a:lnTo>
                    <a:pt x="17" y="1270"/>
                  </a:lnTo>
                  <a:lnTo>
                    <a:pt x="13" y="1270"/>
                  </a:lnTo>
                  <a:lnTo>
                    <a:pt x="8" y="1266"/>
                  </a:lnTo>
                  <a:lnTo>
                    <a:pt x="5" y="1267"/>
                  </a:lnTo>
                  <a:lnTo>
                    <a:pt x="4" y="1263"/>
                  </a:lnTo>
                  <a:lnTo>
                    <a:pt x="6" y="1259"/>
                  </a:lnTo>
                  <a:lnTo>
                    <a:pt x="11" y="1259"/>
                  </a:lnTo>
                  <a:lnTo>
                    <a:pt x="13" y="1253"/>
                  </a:lnTo>
                  <a:lnTo>
                    <a:pt x="11" y="1251"/>
                  </a:lnTo>
                  <a:lnTo>
                    <a:pt x="9" y="1248"/>
                  </a:lnTo>
                  <a:lnTo>
                    <a:pt x="8" y="1246"/>
                  </a:lnTo>
                  <a:lnTo>
                    <a:pt x="8" y="1244"/>
                  </a:lnTo>
                  <a:lnTo>
                    <a:pt x="12" y="1242"/>
                  </a:lnTo>
                  <a:lnTo>
                    <a:pt x="14" y="1242"/>
                  </a:lnTo>
                  <a:lnTo>
                    <a:pt x="16" y="1243"/>
                  </a:lnTo>
                  <a:lnTo>
                    <a:pt x="20" y="1242"/>
                  </a:lnTo>
                  <a:lnTo>
                    <a:pt x="19" y="1237"/>
                  </a:lnTo>
                  <a:lnTo>
                    <a:pt x="16" y="1235"/>
                  </a:lnTo>
                  <a:lnTo>
                    <a:pt x="16" y="1232"/>
                  </a:lnTo>
                  <a:lnTo>
                    <a:pt x="21" y="1229"/>
                  </a:lnTo>
                  <a:lnTo>
                    <a:pt x="24" y="1226"/>
                  </a:lnTo>
                  <a:lnTo>
                    <a:pt x="24" y="1223"/>
                  </a:lnTo>
                  <a:lnTo>
                    <a:pt x="23" y="1219"/>
                  </a:lnTo>
                  <a:lnTo>
                    <a:pt x="23" y="1218"/>
                  </a:lnTo>
                  <a:lnTo>
                    <a:pt x="26" y="1215"/>
                  </a:lnTo>
                  <a:lnTo>
                    <a:pt x="29" y="1214"/>
                  </a:lnTo>
                  <a:lnTo>
                    <a:pt x="30" y="1215"/>
                  </a:lnTo>
                  <a:lnTo>
                    <a:pt x="33" y="1217"/>
                  </a:lnTo>
                  <a:lnTo>
                    <a:pt x="36" y="1217"/>
                  </a:lnTo>
                  <a:lnTo>
                    <a:pt x="37" y="1217"/>
                  </a:lnTo>
                  <a:lnTo>
                    <a:pt x="38" y="1219"/>
                  </a:lnTo>
                  <a:lnTo>
                    <a:pt x="39" y="1235"/>
                  </a:lnTo>
                  <a:close/>
                  <a:moveTo>
                    <a:pt x="6" y="1217"/>
                  </a:moveTo>
                  <a:lnTo>
                    <a:pt x="2" y="1217"/>
                  </a:lnTo>
                  <a:lnTo>
                    <a:pt x="2" y="1209"/>
                  </a:lnTo>
                  <a:lnTo>
                    <a:pt x="6" y="1196"/>
                  </a:lnTo>
                  <a:lnTo>
                    <a:pt x="6" y="1191"/>
                  </a:lnTo>
                  <a:lnTo>
                    <a:pt x="5" y="1188"/>
                  </a:lnTo>
                  <a:lnTo>
                    <a:pt x="4" y="1185"/>
                  </a:lnTo>
                  <a:lnTo>
                    <a:pt x="5" y="1184"/>
                  </a:lnTo>
                  <a:lnTo>
                    <a:pt x="10" y="1181"/>
                  </a:lnTo>
                  <a:lnTo>
                    <a:pt x="11" y="1184"/>
                  </a:lnTo>
                  <a:lnTo>
                    <a:pt x="14" y="1191"/>
                  </a:lnTo>
                  <a:lnTo>
                    <a:pt x="17" y="1201"/>
                  </a:lnTo>
                  <a:lnTo>
                    <a:pt x="17" y="1211"/>
                  </a:lnTo>
                  <a:lnTo>
                    <a:pt x="15" y="1213"/>
                  </a:lnTo>
                  <a:lnTo>
                    <a:pt x="8" y="1215"/>
                  </a:lnTo>
                  <a:lnTo>
                    <a:pt x="6" y="1217"/>
                  </a:lnTo>
                  <a:close/>
                  <a:moveTo>
                    <a:pt x="36" y="1209"/>
                  </a:moveTo>
                  <a:lnTo>
                    <a:pt x="36" y="1210"/>
                  </a:lnTo>
                  <a:lnTo>
                    <a:pt x="32" y="1209"/>
                  </a:lnTo>
                  <a:lnTo>
                    <a:pt x="25" y="1211"/>
                  </a:lnTo>
                  <a:lnTo>
                    <a:pt x="22" y="1206"/>
                  </a:lnTo>
                  <a:lnTo>
                    <a:pt x="21" y="1200"/>
                  </a:lnTo>
                  <a:lnTo>
                    <a:pt x="20" y="1198"/>
                  </a:lnTo>
                  <a:lnTo>
                    <a:pt x="18" y="1194"/>
                  </a:lnTo>
                  <a:lnTo>
                    <a:pt x="17" y="1191"/>
                  </a:lnTo>
                  <a:lnTo>
                    <a:pt x="16" y="1187"/>
                  </a:lnTo>
                  <a:lnTo>
                    <a:pt x="15" y="1183"/>
                  </a:lnTo>
                  <a:lnTo>
                    <a:pt x="15" y="1182"/>
                  </a:lnTo>
                  <a:lnTo>
                    <a:pt x="16" y="1179"/>
                  </a:lnTo>
                  <a:lnTo>
                    <a:pt x="23" y="1177"/>
                  </a:lnTo>
                  <a:lnTo>
                    <a:pt x="26" y="1172"/>
                  </a:lnTo>
                  <a:lnTo>
                    <a:pt x="28" y="1173"/>
                  </a:lnTo>
                  <a:lnTo>
                    <a:pt x="27" y="1182"/>
                  </a:lnTo>
                  <a:lnTo>
                    <a:pt x="28" y="1184"/>
                  </a:lnTo>
                  <a:lnTo>
                    <a:pt x="31" y="1187"/>
                  </a:lnTo>
                  <a:lnTo>
                    <a:pt x="32" y="1187"/>
                  </a:lnTo>
                  <a:lnTo>
                    <a:pt x="32" y="1190"/>
                  </a:lnTo>
                  <a:lnTo>
                    <a:pt x="33" y="1195"/>
                  </a:lnTo>
                  <a:lnTo>
                    <a:pt x="34" y="1197"/>
                  </a:lnTo>
                  <a:lnTo>
                    <a:pt x="35" y="1198"/>
                  </a:lnTo>
                  <a:lnTo>
                    <a:pt x="35" y="1200"/>
                  </a:lnTo>
                  <a:lnTo>
                    <a:pt x="34" y="1201"/>
                  </a:lnTo>
                  <a:lnTo>
                    <a:pt x="36" y="1209"/>
                  </a:lnTo>
                  <a:close/>
                  <a:moveTo>
                    <a:pt x="19" y="1172"/>
                  </a:moveTo>
                  <a:lnTo>
                    <a:pt x="16" y="1173"/>
                  </a:lnTo>
                  <a:lnTo>
                    <a:pt x="16" y="1172"/>
                  </a:lnTo>
                  <a:lnTo>
                    <a:pt x="14" y="1170"/>
                  </a:lnTo>
                  <a:lnTo>
                    <a:pt x="16" y="1168"/>
                  </a:lnTo>
                  <a:lnTo>
                    <a:pt x="19" y="1166"/>
                  </a:lnTo>
                  <a:lnTo>
                    <a:pt x="22" y="1166"/>
                  </a:lnTo>
                  <a:lnTo>
                    <a:pt x="25" y="1167"/>
                  </a:lnTo>
                  <a:lnTo>
                    <a:pt x="25" y="1169"/>
                  </a:lnTo>
                  <a:lnTo>
                    <a:pt x="21" y="1171"/>
                  </a:lnTo>
                  <a:lnTo>
                    <a:pt x="20" y="1172"/>
                  </a:lnTo>
                  <a:lnTo>
                    <a:pt x="19" y="1172"/>
                  </a:lnTo>
                  <a:close/>
                  <a:moveTo>
                    <a:pt x="44" y="1073"/>
                  </a:moveTo>
                  <a:lnTo>
                    <a:pt x="43" y="1075"/>
                  </a:lnTo>
                  <a:lnTo>
                    <a:pt x="39" y="1076"/>
                  </a:lnTo>
                  <a:lnTo>
                    <a:pt x="36" y="1074"/>
                  </a:lnTo>
                  <a:lnTo>
                    <a:pt x="33" y="1075"/>
                  </a:lnTo>
                  <a:lnTo>
                    <a:pt x="32" y="1072"/>
                  </a:lnTo>
                  <a:lnTo>
                    <a:pt x="34" y="1069"/>
                  </a:lnTo>
                  <a:lnTo>
                    <a:pt x="36" y="1065"/>
                  </a:lnTo>
                  <a:lnTo>
                    <a:pt x="38" y="1061"/>
                  </a:lnTo>
                  <a:lnTo>
                    <a:pt x="38" y="1055"/>
                  </a:lnTo>
                  <a:lnTo>
                    <a:pt x="40" y="1053"/>
                  </a:lnTo>
                  <a:lnTo>
                    <a:pt x="41" y="1051"/>
                  </a:lnTo>
                  <a:lnTo>
                    <a:pt x="44" y="1049"/>
                  </a:lnTo>
                  <a:lnTo>
                    <a:pt x="45" y="1054"/>
                  </a:lnTo>
                  <a:lnTo>
                    <a:pt x="44" y="1062"/>
                  </a:lnTo>
                  <a:lnTo>
                    <a:pt x="47" y="1067"/>
                  </a:lnTo>
                  <a:lnTo>
                    <a:pt x="47" y="1069"/>
                  </a:lnTo>
                  <a:lnTo>
                    <a:pt x="47" y="1071"/>
                  </a:lnTo>
                  <a:lnTo>
                    <a:pt x="44" y="1073"/>
                  </a:lnTo>
                  <a:close/>
                  <a:moveTo>
                    <a:pt x="21" y="1037"/>
                  </a:moveTo>
                  <a:lnTo>
                    <a:pt x="20" y="1037"/>
                  </a:lnTo>
                  <a:lnTo>
                    <a:pt x="19" y="1037"/>
                  </a:lnTo>
                  <a:lnTo>
                    <a:pt x="19" y="1035"/>
                  </a:lnTo>
                  <a:lnTo>
                    <a:pt x="18" y="1033"/>
                  </a:lnTo>
                  <a:lnTo>
                    <a:pt x="19" y="1033"/>
                  </a:lnTo>
                  <a:lnTo>
                    <a:pt x="20" y="1033"/>
                  </a:lnTo>
                  <a:lnTo>
                    <a:pt x="21" y="1034"/>
                  </a:lnTo>
                  <a:lnTo>
                    <a:pt x="21" y="1035"/>
                  </a:lnTo>
                  <a:lnTo>
                    <a:pt x="21" y="1037"/>
                  </a:lnTo>
                  <a:close/>
                  <a:moveTo>
                    <a:pt x="67" y="1034"/>
                  </a:moveTo>
                  <a:lnTo>
                    <a:pt x="65" y="1034"/>
                  </a:lnTo>
                  <a:lnTo>
                    <a:pt x="64" y="1034"/>
                  </a:lnTo>
                  <a:lnTo>
                    <a:pt x="63" y="1033"/>
                  </a:lnTo>
                  <a:lnTo>
                    <a:pt x="63" y="1030"/>
                  </a:lnTo>
                  <a:lnTo>
                    <a:pt x="61" y="1027"/>
                  </a:lnTo>
                  <a:lnTo>
                    <a:pt x="60" y="1026"/>
                  </a:lnTo>
                  <a:lnTo>
                    <a:pt x="60" y="1024"/>
                  </a:lnTo>
                  <a:lnTo>
                    <a:pt x="62" y="1022"/>
                  </a:lnTo>
                  <a:lnTo>
                    <a:pt x="63" y="1021"/>
                  </a:lnTo>
                  <a:lnTo>
                    <a:pt x="65" y="1021"/>
                  </a:lnTo>
                  <a:lnTo>
                    <a:pt x="66" y="1024"/>
                  </a:lnTo>
                  <a:lnTo>
                    <a:pt x="67" y="1027"/>
                  </a:lnTo>
                  <a:lnTo>
                    <a:pt x="67" y="1031"/>
                  </a:lnTo>
                  <a:lnTo>
                    <a:pt x="67" y="1034"/>
                  </a:lnTo>
                  <a:close/>
                  <a:moveTo>
                    <a:pt x="86" y="1032"/>
                  </a:moveTo>
                  <a:lnTo>
                    <a:pt x="79" y="1035"/>
                  </a:lnTo>
                  <a:lnTo>
                    <a:pt x="75" y="1034"/>
                  </a:lnTo>
                  <a:lnTo>
                    <a:pt x="74" y="1031"/>
                  </a:lnTo>
                  <a:lnTo>
                    <a:pt x="73" y="1029"/>
                  </a:lnTo>
                  <a:lnTo>
                    <a:pt x="72" y="1025"/>
                  </a:lnTo>
                  <a:lnTo>
                    <a:pt x="73" y="1023"/>
                  </a:lnTo>
                  <a:lnTo>
                    <a:pt x="76" y="1020"/>
                  </a:lnTo>
                  <a:lnTo>
                    <a:pt x="78" y="1018"/>
                  </a:lnTo>
                  <a:lnTo>
                    <a:pt x="78" y="1017"/>
                  </a:lnTo>
                  <a:lnTo>
                    <a:pt x="78" y="1014"/>
                  </a:lnTo>
                  <a:lnTo>
                    <a:pt x="78" y="1012"/>
                  </a:lnTo>
                  <a:lnTo>
                    <a:pt x="80" y="1012"/>
                  </a:lnTo>
                  <a:lnTo>
                    <a:pt x="85" y="1014"/>
                  </a:lnTo>
                  <a:lnTo>
                    <a:pt x="91" y="1017"/>
                  </a:lnTo>
                  <a:lnTo>
                    <a:pt x="93" y="1020"/>
                  </a:lnTo>
                  <a:lnTo>
                    <a:pt x="94" y="1022"/>
                  </a:lnTo>
                  <a:lnTo>
                    <a:pt x="91" y="1025"/>
                  </a:lnTo>
                  <a:lnTo>
                    <a:pt x="90" y="1028"/>
                  </a:lnTo>
                  <a:lnTo>
                    <a:pt x="86" y="1032"/>
                  </a:lnTo>
                  <a:close/>
                  <a:moveTo>
                    <a:pt x="63" y="1014"/>
                  </a:moveTo>
                  <a:lnTo>
                    <a:pt x="62" y="1016"/>
                  </a:lnTo>
                  <a:lnTo>
                    <a:pt x="58" y="1017"/>
                  </a:lnTo>
                  <a:lnTo>
                    <a:pt x="55" y="1019"/>
                  </a:lnTo>
                  <a:lnTo>
                    <a:pt x="55" y="1021"/>
                  </a:lnTo>
                  <a:lnTo>
                    <a:pt x="54" y="1023"/>
                  </a:lnTo>
                  <a:lnTo>
                    <a:pt x="57" y="1026"/>
                  </a:lnTo>
                  <a:lnTo>
                    <a:pt x="58" y="1029"/>
                  </a:lnTo>
                  <a:lnTo>
                    <a:pt x="60" y="1034"/>
                  </a:lnTo>
                  <a:lnTo>
                    <a:pt x="61" y="1039"/>
                  </a:lnTo>
                  <a:lnTo>
                    <a:pt x="61" y="1040"/>
                  </a:lnTo>
                  <a:lnTo>
                    <a:pt x="61" y="1043"/>
                  </a:lnTo>
                  <a:lnTo>
                    <a:pt x="63" y="1046"/>
                  </a:lnTo>
                  <a:lnTo>
                    <a:pt x="63" y="1048"/>
                  </a:lnTo>
                  <a:lnTo>
                    <a:pt x="63" y="1050"/>
                  </a:lnTo>
                  <a:lnTo>
                    <a:pt x="62" y="1053"/>
                  </a:lnTo>
                  <a:lnTo>
                    <a:pt x="62" y="1054"/>
                  </a:lnTo>
                  <a:lnTo>
                    <a:pt x="60" y="1055"/>
                  </a:lnTo>
                  <a:lnTo>
                    <a:pt x="60" y="1056"/>
                  </a:lnTo>
                  <a:lnTo>
                    <a:pt x="59" y="1057"/>
                  </a:lnTo>
                  <a:lnTo>
                    <a:pt x="54" y="1057"/>
                  </a:lnTo>
                  <a:lnTo>
                    <a:pt x="51" y="1056"/>
                  </a:lnTo>
                  <a:lnTo>
                    <a:pt x="52" y="1050"/>
                  </a:lnTo>
                  <a:lnTo>
                    <a:pt x="48" y="1048"/>
                  </a:lnTo>
                  <a:lnTo>
                    <a:pt x="46" y="1044"/>
                  </a:lnTo>
                  <a:lnTo>
                    <a:pt x="43" y="1037"/>
                  </a:lnTo>
                  <a:lnTo>
                    <a:pt x="41" y="1035"/>
                  </a:lnTo>
                  <a:lnTo>
                    <a:pt x="38" y="1030"/>
                  </a:lnTo>
                  <a:lnTo>
                    <a:pt x="34" y="1026"/>
                  </a:lnTo>
                  <a:lnTo>
                    <a:pt x="39" y="1023"/>
                  </a:lnTo>
                  <a:lnTo>
                    <a:pt x="38" y="1018"/>
                  </a:lnTo>
                  <a:lnTo>
                    <a:pt x="41" y="1016"/>
                  </a:lnTo>
                  <a:lnTo>
                    <a:pt x="45" y="1014"/>
                  </a:lnTo>
                  <a:lnTo>
                    <a:pt x="47" y="1016"/>
                  </a:lnTo>
                  <a:lnTo>
                    <a:pt x="50" y="1015"/>
                  </a:lnTo>
                  <a:lnTo>
                    <a:pt x="51" y="1014"/>
                  </a:lnTo>
                  <a:lnTo>
                    <a:pt x="51" y="1009"/>
                  </a:lnTo>
                  <a:lnTo>
                    <a:pt x="52" y="1005"/>
                  </a:lnTo>
                  <a:lnTo>
                    <a:pt x="55" y="1003"/>
                  </a:lnTo>
                  <a:lnTo>
                    <a:pt x="58" y="1003"/>
                  </a:lnTo>
                  <a:lnTo>
                    <a:pt x="58" y="1005"/>
                  </a:lnTo>
                  <a:lnTo>
                    <a:pt x="60" y="1007"/>
                  </a:lnTo>
                  <a:lnTo>
                    <a:pt x="64" y="1009"/>
                  </a:lnTo>
                  <a:lnTo>
                    <a:pt x="64" y="1011"/>
                  </a:lnTo>
                  <a:lnTo>
                    <a:pt x="63" y="1014"/>
                  </a:lnTo>
                  <a:close/>
                  <a:moveTo>
                    <a:pt x="60" y="989"/>
                  </a:moveTo>
                  <a:lnTo>
                    <a:pt x="61" y="992"/>
                  </a:lnTo>
                  <a:lnTo>
                    <a:pt x="60" y="992"/>
                  </a:lnTo>
                  <a:lnTo>
                    <a:pt x="57" y="992"/>
                  </a:lnTo>
                  <a:lnTo>
                    <a:pt x="57" y="993"/>
                  </a:lnTo>
                  <a:lnTo>
                    <a:pt x="56" y="993"/>
                  </a:lnTo>
                  <a:lnTo>
                    <a:pt x="51" y="992"/>
                  </a:lnTo>
                  <a:lnTo>
                    <a:pt x="50" y="991"/>
                  </a:lnTo>
                  <a:lnTo>
                    <a:pt x="50" y="989"/>
                  </a:lnTo>
                  <a:lnTo>
                    <a:pt x="55" y="988"/>
                  </a:lnTo>
                  <a:lnTo>
                    <a:pt x="59" y="987"/>
                  </a:lnTo>
                  <a:lnTo>
                    <a:pt x="60" y="987"/>
                  </a:lnTo>
                  <a:lnTo>
                    <a:pt x="60" y="989"/>
                  </a:lnTo>
                  <a:close/>
                  <a:moveTo>
                    <a:pt x="33" y="979"/>
                  </a:moveTo>
                  <a:lnTo>
                    <a:pt x="28" y="981"/>
                  </a:lnTo>
                  <a:lnTo>
                    <a:pt x="27" y="979"/>
                  </a:lnTo>
                  <a:lnTo>
                    <a:pt x="27" y="978"/>
                  </a:lnTo>
                  <a:lnTo>
                    <a:pt x="28" y="977"/>
                  </a:lnTo>
                  <a:lnTo>
                    <a:pt x="30" y="976"/>
                  </a:lnTo>
                  <a:lnTo>
                    <a:pt x="32" y="977"/>
                  </a:lnTo>
                  <a:lnTo>
                    <a:pt x="33" y="978"/>
                  </a:lnTo>
                  <a:lnTo>
                    <a:pt x="33" y="979"/>
                  </a:lnTo>
                  <a:close/>
                  <a:moveTo>
                    <a:pt x="62" y="968"/>
                  </a:moveTo>
                  <a:lnTo>
                    <a:pt x="59" y="969"/>
                  </a:lnTo>
                  <a:lnTo>
                    <a:pt x="57" y="969"/>
                  </a:lnTo>
                  <a:lnTo>
                    <a:pt x="55" y="968"/>
                  </a:lnTo>
                  <a:lnTo>
                    <a:pt x="51" y="968"/>
                  </a:lnTo>
                  <a:lnTo>
                    <a:pt x="47" y="967"/>
                  </a:lnTo>
                  <a:lnTo>
                    <a:pt x="43" y="965"/>
                  </a:lnTo>
                  <a:lnTo>
                    <a:pt x="42" y="963"/>
                  </a:lnTo>
                  <a:lnTo>
                    <a:pt x="43" y="961"/>
                  </a:lnTo>
                  <a:lnTo>
                    <a:pt x="45" y="957"/>
                  </a:lnTo>
                  <a:lnTo>
                    <a:pt x="47" y="948"/>
                  </a:lnTo>
                  <a:lnTo>
                    <a:pt x="49" y="935"/>
                  </a:lnTo>
                  <a:lnTo>
                    <a:pt x="48" y="930"/>
                  </a:lnTo>
                  <a:lnTo>
                    <a:pt x="48" y="929"/>
                  </a:lnTo>
                  <a:lnTo>
                    <a:pt x="49" y="926"/>
                  </a:lnTo>
                  <a:lnTo>
                    <a:pt x="49" y="924"/>
                  </a:lnTo>
                  <a:lnTo>
                    <a:pt x="49" y="921"/>
                  </a:lnTo>
                  <a:lnTo>
                    <a:pt x="49" y="919"/>
                  </a:lnTo>
                  <a:lnTo>
                    <a:pt x="52" y="914"/>
                  </a:lnTo>
                  <a:lnTo>
                    <a:pt x="52" y="912"/>
                  </a:lnTo>
                  <a:lnTo>
                    <a:pt x="52" y="909"/>
                  </a:lnTo>
                  <a:lnTo>
                    <a:pt x="54" y="905"/>
                  </a:lnTo>
                  <a:lnTo>
                    <a:pt x="54" y="903"/>
                  </a:lnTo>
                  <a:lnTo>
                    <a:pt x="52" y="902"/>
                  </a:lnTo>
                  <a:lnTo>
                    <a:pt x="53" y="901"/>
                  </a:lnTo>
                  <a:lnTo>
                    <a:pt x="63" y="905"/>
                  </a:lnTo>
                  <a:lnTo>
                    <a:pt x="69" y="905"/>
                  </a:lnTo>
                  <a:lnTo>
                    <a:pt x="69" y="909"/>
                  </a:lnTo>
                  <a:lnTo>
                    <a:pt x="71" y="912"/>
                  </a:lnTo>
                  <a:lnTo>
                    <a:pt x="72" y="917"/>
                  </a:lnTo>
                  <a:lnTo>
                    <a:pt x="73" y="918"/>
                  </a:lnTo>
                  <a:lnTo>
                    <a:pt x="73" y="922"/>
                  </a:lnTo>
                  <a:lnTo>
                    <a:pt x="69" y="923"/>
                  </a:lnTo>
                  <a:lnTo>
                    <a:pt x="69" y="927"/>
                  </a:lnTo>
                  <a:lnTo>
                    <a:pt x="71" y="930"/>
                  </a:lnTo>
                  <a:lnTo>
                    <a:pt x="69" y="931"/>
                  </a:lnTo>
                  <a:lnTo>
                    <a:pt x="66" y="931"/>
                  </a:lnTo>
                  <a:lnTo>
                    <a:pt x="65" y="932"/>
                  </a:lnTo>
                  <a:lnTo>
                    <a:pt x="63" y="933"/>
                  </a:lnTo>
                  <a:lnTo>
                    <a:pt x="61" y="935"/>
                  </a:lnTo>
                  <a:lnTo>
                    <a:pt x="62" y="936"/>
                  </a:lnTo>
                  <a:lnTo>
                    <a:pt x="65" y="940"/>
                  </a:lnTo>
                  <a:lnTo>
                    <a:pt x="68" y="943"/>
                  </a:lnTo>
                  <a:lnTo>
                    <a:pt x="70" y="946"/>
                  </a:lnTo>
                  <a:lnTo>
                    <a:pt x="73" y="950"/>
                  </a:lnTo>
                  <a:lnTo>
                    <a:pt x="71" y="952"/>
                  </a:lnTo>
                  <a:lnTo>
                    <a:pt x="69" y="956"/>
                  </a:lnTo>
                  <a:lnTo>
                    <a:pt x="66" y="959"/>
                  </a:lnTo>
                  <a:lnTo>
                    <a:pt x="62" y="960"/>
                  </a:lnTo>
                  <a:lnTo>
                    <a:pt x="63" y="966"/>
                  </a:lnTo>
                  <a:lnTo>
                    <a:pt x="62" y="968"/>
                  </a:lnTo>
                  <a:close/>
                  <a:moveTo>
                    <a:pt x="272" y="181"/>
                  </a:moveTo>
                  <a:lnTo>
                    <a:pt x="278" y="187"/>
                  </a:lnTo>
                  <a:lnTo>
                    <a:pt x="275" y="195"/>
                  </a:lnTo>
                  <a:lnTo>
                    <a:pt x="271" y="209"/>
                  </a:lnTo>
                  <a:lnTo>
                    <a:pt x="268" y="219"/>
                  </a:lnTo>
                  <a:lnTo>
                    <a:pt x="268" y="220"/>
                  </a:lnTo>
                  <a:lnTo>
                    <a:pt x="267" y="223"/>
                  </a:lnTo>
                  <a:lnTo>
                    <a:pt x="260" y="225"/>
                  </a:lnTo>
                  <a:lnTo>
                    <a:pt x="250" y="230"/>
                  </a:lnTo>
                  <a:lnTo>
                    <a:pt x="245" y="232"/>
                  </a:lnTo>
                  <a:lnTo>
                    <a:pt x="238" y="235"/>
                  </a:lnTo>
                  <a:lnTo>
                    <a:pt x="236" y="237"/>
                  </a:lnTo>
                  <a:lnTo>
                    <a:pt x="235" y="239"/>
                  </a:lnTo>
                  <a:lnTo>
                    <a:pt x="233" y="241"/>
                  </a:lnTo>
                  <a:lnTo>
                    <a:pt x="232" y="242"/>
                  </a:lnTo>
                  <a:lnTo>
                    <a:pt x="230" y="244"/>
                  </a:lnTo>
                  <a:lnTo>
                    <a:pt x="228" y="247"/>
                  </a:lnTo>
                  <a:lnTo>
                    <a:pt x="228" y="250"/>
                  </a:lnTo>
                  <a:lnTo>
                    <a:pt x="229" y="253"/>
                  </a:lnTo>
                  <a:lnTo>
                    <a:pt x="232" y="253"/>
                  </a:lnTo>
                  <a:lnTo>
                    <a:pt x="232" y="257"/>
                  </a:lnTo>
                  <a:lnTo>
                    <a:pt x="233" y="258"/>
                  </a:lnTo>
                  <a:lnTo>
                    <a:pt x="234" y="259"/>
                  </a:lnTo>
                  <a:lnTo>
                    <a:pt x="233" y="261"/>
                  </a:lnTo>
                  <a:lnTo>
                    <a:pt x="232" y="261"/>
                  </a:lnTo>
                  <a:lnTo>
                    <a:pt x="230" y="262"/>
                  </a:lnTo>
                  <a:lnTo>
                    <a:pt x="229" y="264"/>
                  </a:lnTo>
                  <a:lnTo>
                    <a:pt x="227" y="271"/>
                  </a:lnTo>
                  <a:lnTo>
                    <a:pt x="227" y="274"/>
                  </a:lnTo>
                  <a:lnTo>
                    <a:pt x="229" y="279"/>
                  </a:lnTo>
                  <a:lnTo>
                    <a:pt x="230" y="282"/>
                  </a:lnTo>
                  <a:lnTo>
                    <a:pt x="233" y="294"/>
                  </a:lnTo>
                  <a:lnTo>
                    <a:pt x="233" y="297"/>
                  </a:lnTo>
                  <a:lnTo>
                    <a:pt x="229" y="301"/>
                  </a:lnTo>
                  <a:lnTo>
                    <a:pt x="228" y="304"/>
                  </a:lnTo>
                  <a:lnTo>
                    <a:pt x="227" y="306"/>
                  </a:lnTo>
                  <a:lnTo>
                    <a:pt x="227" y="309"/>
                  </a:lnTo>
                  <a:lnTo>
                    <a:pt x="228" y="310"/>
                  </a:lnTo>
                  <a:lnTo>
                    <a:pt x="231" y="315"/>
                  </a:lnTo>
                  <a:lnTo>
                    <a:pt x="234" y="320"/>
                  </a:lnTo>
                  <a:lnTo>
                    <a:pt x="236" y="322"/>
                  </a:lnTo>
                  <a:lnTo>
                    <a:pt x="236" y="326"/>
                  </a:lnTo>
                  <a:lnTo>
                    <a:pt x="235" y="328"/>
                  </a:lnTo>
                  <a:lnTo>
                    <a:pt x="233" y="328"/>
                  </a:lnTo>
                  <a:lnTo>
                    <a:pt x="229" y="330"/>
                  </a:lnTo>
                  <a:lnTo>
                    <a:pt x="227" y="332"/>
                  </a:lnTo>
                  <a:lnTo>
                    <a:pt x="225" y="332"/>
                  </a:lnTo>
                  <a:lnTo>
                    <a:pt x="224" y="331"/>
                  </a:lnTo>
                  <a:lnTo>
                    <a:pt x="222" y="331"/>
                  </a:lnTo>
                  <a:lnTo>
                    <a:pt x="219" y="332"/>
                  </a:lnTo>
                  <a:lnTo>
                    <a:pt x="218" y="336"/>
                  </a:lnTo>
                  <a:lnTo>
                    <a:pt x="216" y="341"/>
                  </a:lnTo>
                  <a:lnTo>
                    <a:pt x="214" y="343"/>
                  </a:lnTo>
                  <a:lnTo>
                    <a:pt x="213" y="348"/>
                  </a:lnTo>
                  <a:lnTo>
                    <a:pt x="211" y="354"/>
                  </a:lnTo>
                  <a:lnTo>
                    <a:pt x="210" y="357"/>
                  </a:lnTo>
                  <a:lnTo>
                    <a:pt x="209" y="360"/>
                  </a:lnTo>
                  <a:lnTo>
                    <a:pt x="206" y="362"/>
                  </a:lnTo>
                  <a:lnTo>
                    <a:pt x="204" y="365"/>
                  </a:lnTo>
                  <a:lnTo>
                    <a:pt x="201" y="369"/>
                  </a:lnTo>
                  <a:lnTo>
                    <a:pt x="200" y="369"/>
                  </a:lnTo>
                  <a:lnTo>
                    <a:pt x="199" y="370"/>
                  </a:lnTo>
                  <a:lnTo>
                    <a:pt x="197" y="373"/>
                  </a:lnTo>
                  <a:lnTo>
                    <a:pt x="193" y="378"/>
                  </a:lnTo>
                  <a:lnTo>
                    <a:pt x="193" y="383"/>
                  </a:lnTo>
                  <a:lnTo>
                    <a:pt x="191" y="386"/>
                  </a:lnTo>
                  <a:lnTo>
                    <a:pt x="191" y="391"/>
                  </a:lnTo>
                  <a:lnTo>
                    <a:pt x="188" y="401"/>
                  </a:lnTo>
                  <a:lnTo>
                    <a:pt x="188" y="403"/>
                  </a:lnTo>
                  <a:lnTo>
                    <a:pt x="186" y="404"/>
                  </a:lnTo>
                  <a:lnTo>
                    <a:pt x="183" y="408"/>
                  </a:lnTo>
                  <a:lnTo>
                    <a:pt x="181" y="411"/>
                  </a:lnTo>
                  <a:lnTo>
                    <a:pt x="183" y="419"/>
                  </a:lnTo>
                  <a:lnTo>
                    <a:pt x="184" y="427"/>
                  </a:lnTo>
                  <a:lnTo>
                    <a:pt x="184" y="431"/>
                  </a:lnTo>
                  <a:lnTo>
                    <a:pt x="184" y="436"/>
                  </a:lnTo>
                  <a:lnTo>
                    <a:pt x="184" y="439"/>
                  </a:lnTo>
                  <a:lnTo>
                    <a:pt x="184" y="439"/>
                  </a:lnTo>
                  <a:lnTo>
                    <a:pt x="187" y="440"/>
                  </a:lnTo>
                  <a:lnTo>
                    <a:pt x="188" y="442"/>
                  </a:lnTo>
                  <a:lnTo>
                    <a:pt x="186" y="443"/>
                  </a:lnTo>
                  <a:lnTo>
                    <a:pt x="185" y="446"/>
                  </a:lnTo>
                  <a:lnTo>
                    <a:pt x="184" y="449"/>
                  </a:lnTo>
                  <a:lnTo>
                    <a:pt x="179" y="450"/>
                  </a:lnTo>
                  <a:lnTo>
                    <a:pt x="177" y="449"/>
                  </a:lnTo>
                  <a:lnTo>
                    <a:pt x="177" y="450"/>
                  </a:lnTo>
                  <a:lnTo>
                    <a:pt x="177" y="452"/>
                  </a:lnTo>
                  <a:lnTo>
                    <a:pt x="176" y="454"/>
                  </a:lnTo>
                  <a:lnTo>
                    <a:pt x="173" y="461"/>
                  </a:lnTo>
                  <a:lnTo>
                    <a:pt x="172" y="466"/>
                  </a:lnTo>
                  <a:lnTo>
                    <a:pt x="171" y="469"/>
                  </a:lnTo>
                  <a:lnTo>
                    <a:pt x="172" y="471"/>
                  </a:lnTo>
                  <a:lnTo>
                    <a:pt x="172" y="472"/>
                  </a:lnTo>
                  <a:lnTo>
                    <a:pt x="172" y="473"/>
                  </a:lnTo>
                  <a:lnTo>
                    <a:pt x="171" y="475"/>
                  </a:lnTo>
                  <a:lnTo>
                    <a:pt x="170" y="477"/>
                  </a:lnTo>
                  <a:lnTo>
                    <a:pt x="169" y="477"/>
                  </a:lnTo>
                  <a:lnTo>
                    <a:pt x="167" y="477"/>
                  </a:lnTo>
                  <a:lnTo>
                    <a:pt x="165" y="478"/>
                  </a:lnTo>
                  <a:lnTo>
                    <a:pt x="165" y="481"/>
                  </a:lnTo>
                  <a:lnTo>
                    <a:pt x="164" y="484"/>
                  </a:lnTo>
                  <a:lnTo>
                    <a:pt x="164" y="489"/>
                  </a:lnTo>
                  <a:lnTo>
                    <a:pt x="164" y="494"/>
                  </a:lnTo>
                  <a:lnTo>
                    <a:pt x="165" y="497"/>
                  </a:lnTo>
                  <a:lnTo>
                    <a:pt x="168" y="504"/>
                  </a:lnTo>
                  <a:lnTo>
                    <a:pt x="170" y="505"/>
                  </a:lnTo>
                  <a:lnTo>
                    <a:pt x="172" y="505"/>
                  </a:lnTo>
                  <a:lnTo>
                    <a:pt x="173" y="506"/>
                  </a:lnTo>
                  <a:lnTo>
                    <a:pt x="174" y="508"/>
                  </a:lnTo>
                  <a:lnTo>
                    <a:pt x="173" y="511"/>
                  </a:lnTo>
                  <a:lnTo>
                    <a:pt x="171" y="511"/>
                  </a:lnTo>
                  <a:lnTo>
                    <a:pt x="170" y="513"/>
                  </a:lnTo>
                  <a:lnTo>
                    <a:pt x="171" y="516"/>
                  </a:lnTo>
                  <a:lnTo>
                    <a:pt x="172" y="520"/>
                  </a:lnTo>
                  <a:lnTo>
                    <a:pt x="174" y="522"/>
                  </a:lnTo>
                  <a:lnTo>
                    <a:pt x="175" y="526"/>
                  </a:lnTo>
                  <a:lnTo>
                    <a:pt x="177" y="528"/>
                  </a:lnTo>
                  <a:lnTo>
                    <a:pt x="177" y="534"/>
                  </a:lnTo>
                  <a:lnTo>
                    <a:pt x="178" y="540"/>
                  </a:lnTo>
                  <a:lnTo>
                    <a:pt x="181" y="543"/>
                  </a:lnTo>
                  <a:lnTo>
                    <a:pt x="181" y="543"/>
                  </a:lnTo>
                  <a:lnTo>
                    <a:pt x="181" y="546"/>
                  </a:lnTo>
                  <a:lnTo>
                    <a:pt x="180" y="549"/>
                  </a:lnTo>
                  <a:lnTo>
                    <a:pt x="179" y="552"/>
                  </a:lnTo>
                  <a:lnTo>
                    <a:pt x="180" y="556"/>
                  </a:lnTo>
                  <a:lnTo>
                    <a:pt x="181" y="558"/>
                  </a:lnTo>
                  <a:lnTo>
                    <a:pt x="183" y="558"/>
                  </a:lnTo>
                  <a:lnTo>
                    <a:pt x="186" y="557"/>
                  </a:lnTo>
                  <a:lnTo>
                    <a:pt x="188" y="558"/>
                  </a:lnTo>
                  <a:lnTo>
                    <a:pt x="188" y="561"/>
                  </a:lnTo>
                  <a:lnTo>
                    <a:pt x="189" y="563"/>
                  </a:lnTo>
                  <a:lnTo>
                    <a:pt x="188" y="566"/>
                  </a:lnTo>
                  <a:lnTo>
                    <a:pt x="186" y="571"/>
                  </a:lnTo>
                  <a:lnTo>
                    <a:pt x="186" y="576"/>
                  </a:lnTo>
                  <a:lnTo>
                    <a:pt x="186" y="583"/>
                  </a:lnTo>
                  <a:lnTo>
                    <a:pt x="187" y="589"/>
                  </a:lnTo>
                  <a:lnTo>
                    <a:pt x="187" y="593"/>
                  </a:lnTo>
                  <a:lnTo>
                    <a:pt x="187" y="595"/>
                  </a:lnTo>
                  <a:lnTo>
                    <a:pt x="186" y="596"/>
                  </a:lnTo>
                  <a:lnTo>
                    <a:pt x="184" y="597"/>
                  </a:lnTo>
                  <a:lnTo>
                    <a:pt x="182" y="597"/>
                  </a:lnTo>
                  <a:lnTo>
                    <a:pt x="181" y="598"/>
                  </a:lnTo>
                  <a:lnTo>
                    <a:pt x="180" y="599"/>
                  </a:lnTo>
                  <a:lnTo>
                    <a:pt x="179" y="603"/>
                  </a:lnTo>
                  <a:lnTo>
                    <a:pt x="178" y="605"/>
                  </a:lnTo>
                  <a:lnTo>
                    <a:pt x="175" y="608"/>
                  </a:lnTo>
                  <a:lnTo>
                    <a:pt x="174" y="612"/>
                  </a:lnTo>
                  <a:lnTo>
                    <a:pt x="173" y="614"/>
                  </a:lnTo>
                  <a:lnTo>
                    <a:pt x="173" y="616"/>
                  </a:lnTo>
                  <a:lnTo>
                    <a:pt x="172" y="619"/>
                  </a:lnTo>
                  <a:lnTo>
                    <a:pt x="172" y="621"/>
                  </a:lnTo>
                  <a:lnTo>
                    <a:pt x="170" y="630"/>
                  </a:lnTo>
                  <a:lnTo>
                    <a:pt x="167" y="632"/>
                  </a:lnTo>
                  <a:lnTo>
                    <a:pt x="165" y="633"/>
                  </a:lnTo>
                  <a:lnTo>
                    <a:pt x="164" y="634"/>
                  </a:lnTo>
                  <a:lnTo>
                    <a:pt x="165" y="636"/>
                  </a:lnTo>
                  <a:lnTo>
                    <a:pt x="167" y="637"/>
                  </a:lnTo>
                  <a:lnTo>
                    <a:pt x="168" y="639"/>
                  </a:lnTo>
                  <a:lnTo>
                    <a:pt x="168" y="642"/>
                  </a:lnTo>
                  <a:lnTo>
                    <a:pt x="169" y="645"/>
                  </a:lnTo>
                  <a:lnTo>
                    <a:pt x="169" y="648"/>
                  </a:lnTo>
                  <a:lnTo>
                    <a:pt x="170" y="655"/>
                  </a:lnTo>
                  <a:lnTo>
                    <a:pt x="169" y="659"/>
                  </a:lnTo>
                  <a:lnTo>
                    <a:pt x="169" y="662"/>
                  </a:lnTo>
                  <a:lnTo>
                    <a:pt x="169" y="666"/>
                  </a:lnTo>
                  <a:lnTo>
                    <a:pt x="168" y="669"/>
                  </a:lnTo>
                  <a:lnTo>
                    <a:pt x="164" y="669"/>
                  </a:lnTo>
                  <a:lnTo>
                    <a:pt x="162" y="672"/>
                  </a:lnTo>
                  <a:lnTo>
                    <a:pt x="159" y="675"/>
                  </a:lnTo>
                  <a:lnTo>
                    <a:pt x="159" y="677"/>
                  </a:lnTo>
                  <a:lnTo>
                    <a:pt x="158" y="679"/>
                  </a:lnTo>
                  <a:lnTo>
                    <a:pt x="157" y="679"/>
                  </a:lnTo>
                  <a:lnTo>
                    <a:pt x="155" y="679"/>
                  </a:lnTo>
                  <a:lnTo>
                    <a:pt x="153" y="680"/>
                  </a:lnTo>
                  <a:lnTo>
                    <a:pt x="151" y="683"/>
                  </a:lnTo>
                  <a:lnTo>
                    <a:pt x="148" y="684"/>
                  </a:lnTo>
                  <a:lnTo>
                    <a:pt x="148" y="686"/>
                  </a:lnTo>
                  <a:lnTo>
                    <a:pt x="148" y="689"/>
                  </a:lnTo>
                  <a:lnTo>
                    <a:pt x="147" y="690"/>
                  </a:lnTo>
                  <a:lnTo>
                    <a:pt x="145" y="694"/>
                  </a:lnTo>
                  <a:lnTo>
                    <a:pt x="144" y="697"/>
                  </a:lnTo>
                  <a:lnTo>
                    <a:pt x="145" y="700"/>
                  </a:lnTo>
                  <a:lnTo>
                    <a:pt x="147" y="705"/>
                  </a:lnTo>
                  <a:lnTo>
                    <a:pt x="147" y="708"/>
                  </a:lnTo>
                  <a:lnTo>
                    <a:pt x="145" y="712"/>
                  </a:lnTo>
                  <a:lnTo>
                    <a:pt x="144" y="715"/>
                  </a:lnTo>
                  <a:lnTo>
                    <a:pt x="145" y="719"/>
                  </a:lnTo>
                  <a:lnTo>
                    <a:pt x="146" y="721"/>
                  </a:lnTo>
                  <a:lnTo>
                    <a:pt x="145" y="725"/>
                  </a:lnTo>
                  <a:lnTo>
                    <a:pt x="144" y="729"/>
                  </a:lnTo>
                  <a:lnTo>
                    <a:pt x="145" y="734"/>
                  </a:lnTo>
                  <a:lnTo>
                    <a:pt x="147" y="740"/>
                  </a:lnTo>
                  <a:lnTo>
                    <a:pt x="149" y="745"/>
                  </a:lnTo>
                  <a:lnTo>
                    <a:pt x="149" y="751"/>
                  </a:lnTo>
                  <a:lnTo>
                    <a:pt x="150" y="756"/>
                  </a:lnTo>
                  <a:lnTo>
                    <a:pt x="151" y="762"/>
                  </a:lnTo>
                  <a:lnTo>
                    <a:pt x="153" y="763"/>
                  </a:lnTo>
                  <a:lnTo>
                    <a:pt x="155" y="765"/>
                  </a:lnTo>
                  <a:lnTo>
                    <a:pt x="155" y="768"/>
                  </a:lnTo>
                  <a:lnTo>
                    <a:pt x="154" y="771"/>
                  </a:lnTo>
                  <a:lnTo>
                    <a:pt x="152" y="773"/>
                  </a:lnTo>
                  <a:lnTo>
                    <a:pt x="148" y="774"/>
                  </a:lnTo>
                  <a:lnTo>
                    <a:pt x="144" y="776"/>
                  </a:lnTo>
                  <a:lnTo>
                    <a:pt x="141" y="777"/>
                  </a:lnTo>
                  <a:lnTo>
                    <a:pt x="139" y="779"/>
                  </a:lnTo>
                  <a:lnTo>
                    <a:pt x="137" y="781"/>
                  </a:lnTo>
                  <a:lnTo>
                    <a:pt x="137" y="784"/>
                  </a:lnTo>
                  <a:lnTo>
                    <a:pt x="137" y="793"/>
                  </a:lnTo>
                  <a:lnTo>
                    <a:pt x="137" y="796"/>
                  </a:lnTo>
                  <a:lnTo>
                    <a:pt x="136" y="801"/>
                  </a:lnTo>
                  <a:lnTo>
                    <a:pt x="134" y="804"/>
                  </a:lnTo>
                  <a:lnTo>
                    <a:pt x="134" y="805"/>
                  </a:lnTo>
                  <a:lnTo>
                    <a:pt x="133" y="807"/>
                  </a:lnTo>
                  <a:lnTo>
                    <a:pt x="133" y="809"/>
                  </a:lnTo>
                  <a:lnTo>
                    <a:pt x="131" y="809"/>
                  </a:lnTo>
                  <a:lnTo>
                    <a:pt x="130" y="809"/>
                  </a:lnTo>
                  <a:lnTo>
                    <a:pt x="128" y="809"/>
                  </a:lnTo>
                  <a:lnTo>
                    <a:pt x="127" y="810"/>
                  </a:lnTo>
                  <a:lnTo>
                    <a:pt x="128" y="813"/>
                  </a:lnTo>
                  <a:lnTo>
                    <a:pt x="129" y="818"/>
                  </a:lnTo>
                  <a:lnTo>
                    <a:pt x="130" y="820"/>
                  </a:lnTo>
                  <a:lnTo>
                    <a:pt x="130" y="822"/>
                  </a:lnTo>
                  <a:lnTo>
                    <a:pt x="130" y="826"/>
                  </a:lnTo>
                  <a:lnTo>
                    <a:pt x="128" y="829"/>
                  </a:lnTo>
                  <a:lnTo>
                    <a:pt x="126" y="829"/>
                  </a:lnTo>
                  <a:lnTo>
                    <a:pt x="125" y="831"/>
                  </a:lnTo>
                  <a:lnTo>
                    <a:pt x="124" y="833"/>
                  </a:lnTo>
                  <a:lnTo>
                    <a:pt x="125" y="836"/>
                  </a:lnTo>
                  <a:lnTo>
                    <a:pt x="127" y="838"/>
                  </a:lnTo>
                  <a:lnTo>
                    <a:pt x="128" y="839"/>
                  </a:lnTo>
                  <a:lnTo>
                    <a:pt x="128" y="841"/>
                  </a:lnTo>
                  <a:lnTo>
                    <a:pt x="126" y="842"/>
                  </a:lnTo>
                  <a:lnTo>
                    <a:pt x="125" y="844"/>
                  </a:lnTo>
                  <a:lnTo>
                    <a:pt x="123" y="847"/>
                  </a:lnTo>
                  <a:lnTo>
                    <a:pt x="122" y="851"/>
                  </a:lnTo>
                  <a:lnTo>
                    <a:pt x="120" y="854"/>
                  </a:lnTo>
                  <a:lnTo>
                    <a:pt x="120" y="858"/>
                  </a:lnTo>
                  <a:lnTo>
                    <a:pt x="122" y="862"/>
                  </a:lnTo>
                  <a:lnTo>
                    <a:pt x="122" y="867"/>
                  </a:lnTo>
                  <a:lnTo>
                    <a:pt x="122" y="880"/>
                  </a:lnTo>
                  <a:lnTo>
                    <a:pt x="121" y="884"/>
                  </a:lnTo>
                  <a:lnTo>
                    <a:pt x="123" y="891"/>
                  </a:lnTo>
                  <a:lnTo>
                    <a:pt x="121" y="893"/>
                  </a:lnTo>
                  <a:lnTo>
                    <a:pt x="121" y="895"/>
                  </a:lnTo>
                  <a:lnTo>
                    <a:pt x="123" y="900"/>
                  </a:lnTo>
                  <a:lnTo>
                    <a:pt x="126" y="908"/>
                  </a:lnTo>
                  <a:lnTo>
                    <a:pt x="126" y="912"/>
                  </a:lnTo>
                  <a:lnTo>
                    <a:pt x="126" y="914"/>
                  </a:lnTo>
                  <a:lnTo>
                    <a:pt x="123" y="916"/>
                  </a:lnTo>
                  <a:lnTo>
                    <a:pt x="120" y="917"/>
                  </a:lnTo>
                  <a:lnTo>
                    <a:pt x="118" y="916"/>
                  </a:lnTo>
                  <a:lnTo>
                    <a:pt x="117" y="916"/>
                  </a:lnTo>
                  <a:lnTo>
                    <a:pt x="117" y="919"/>
                  </a:lnTo>
                  <a:lnTo>
                    <a:pt x="115" y="920"/>
                  </a:lnTo>
                  <a:lnTo>
                    <a:pt x="114" y="922"/>
                  </a:lnTo>
                  <a:lnTo>
                    <a:pt x="116" y="925"/>
                  </a:lnTo>
                  <a:lnTo>
                    <a:pt x="117" y="930"/>
                  </a:lnTo>
                  <a:lnTo>
                    <a:pt x="115" y="932"/>
                  </a:lnTo>
                  <a:lnTo>
                    <a:pt x="114" y="935"/>
                  </a:lnTo>
                  <a:lnTo>
                    <a:pt x="114" y="938"/>
                  </a:lnTo>
                  <a:lnTo>
                    <a:pt x="115" y="943"/>
                  </a:lnTo>
                  <a:lnTo>
                    <a:pt x="114" y="952"/>
                  </a:lnTo>
                  <a:lnTo>
                    <a:pt x="115" y="955"/>
                  </a:lnTo>
                  <a:lnTo>
                    <a:pt x="117" y="957"/>
                  </a:lnTo>
                  <a:lnTo>
                    <a:pt x="121" y="959"/>
                  </a:lnTo>
                  <a:lnTo>
                    <a:pt x="125" y="960"/>
                  </a:lnTo>
                  <a:lnTo>
                    <a:pt x="126" y="964"/>
                  </a:lnTo>
                  <a:lnTo>
                    <a:pt x="126" y="966"/>
                  </a:lnTo>
                  <a:lnTo>
                    <a:pt x="124" y="967"/>
                  </a:lnTo>
                  <a:lnTo>
                    <a:pt x="121" y="968"/>
                  </a:lnTo>
                  <a:lnTo>
                    <a:pt x="121" y="972"/>
                  </a:lnTo>
                  <a:lnTo>
                    <a:pt x="124" y="976"/>
                  </a:lnTo>
                  <a:lnTo>
                    <a:pt x="126" y="979"/>
                  </a:lnTo>
                  <a:lnTo>
                    <a:pt x="127" y="981"/>
                  </a:lnTo>
                  <a:lnTo>
                    <a:pt x="127" y="983"/>
                  </a:lnTo>
                  <a:lnTo>
                    <a:pt x="125" y="986"/>
                  </a:lnTo>
                  <a:lnTo>
                    <a:pt x="128" y="990"/>
                  </a:lnTo>
                  <a:lnTo>
                    <a:pt x="129" y="994"/>
                  </a:lnTo>
                  <a:lnTo>
                    <a:pt x="128" y="996"/>
                  </a:lnTo>
                  <a:lnTo>
                    <a:pt x="126" y="999"/>
                  </a:lnTo>
                  <a:lnTo>
                    <a:pt x="125" y="1001"/>
                  </a:lnTo>
                  <a:lnTo>
                    <a:pt x="125" y="1004"/>
                  </a:lnTo>
                  <a:lnTo>
                    <a:pt x="124" y="1007"/>
                  </a:lnTo>
                  <a:lnTo>
                    <a:pt x="124" y="1012"/>
                  </a:lnTo>
                  <a:lnTo>
                    <a:pt x="124" y="1013"/>
                  </a:lnTo>
                  <a:lnTo>
                    <a:pt x="140" y="1016"/>
                  </a:lnTo>
                  <a:lnTo>
                    <a:pt x="143" y="1017"/>
                  </a:lnTo>
                  <a:lnTo>
                    <a:pt x="145" y="1019"/>
                  </a:lnTo>
                  <a:lnTo>
                    <a:pt x="145" y="1022"/>
                  </a:lnTo>
                  <a:lnTo>
                    <a:pt x="143" y="1025"/>
                  </a:lnTo>
                  <a:lnTo>
                    <a:pt x="142" y="1031"/>
                  </a:lnTo>
                  <a:lnTo>
                    <a:pt x="138" y="1032"/>
                  </a:lnTo>
                  <a:lnTo>
                    <a:pt x="136" y="1030"/>
                  </a:lnTo>
                  <a:lnTo>
                    <a:pt x="132" y="1031"/>
                  </a:lnTo>
                  <a:lnTo>
                    <a:pt x="130" y="1031"/>
                  </a:lnTo>
                  <a:lnTo>
                    <a:pt x="125" y="1031"/>
                  </a:lnTo>
                  <a:lnTo>
                    <a:pt x="120" y="1032"/>
                  </a:lnTo>
                  <a:lnTo>
                    <a:pt x="117" y="1031"/>
                  </a:lnTo>
                  <a:lnTo>
                    <a:pt x="116" y="1033"/>
                  </a:lnTo>
                  <a:lnTo>
                    <a:pt x="117" y="1037"/>
                  </a:lnTo>
                  <a:lnTo>
                    <a:pt x="125" y="1039"/>
                  </a:lnTo>
                  <a:lnTo>
                    <a:pt x="131" y="1040"/>
                  </a:lnTo>
                  <a:lnTo>
                    <a:pt x="133" y="1045"/>
                  </a:lnTo>
                  <a:lnTo>
                    <a:pt x="136" y="1049"/>
                  </a:lnTo>
                  <a:lnTo>
                    <a:pt x="139" y="1052"/>
                  </a:lnTo>
                  <a:lnTo>
                    <a:pt x="139" y="1056"/>
                  </a:lnTo>
                  <a:lnTo>
                    <a:pt x="135" y="1061"/>
                  </a:lnTo>
                  <a:lnTo>
                    <a:pt x="134" y="1065"/>
                  </a:lnTo>
                  <a:lnTo>
                    <a:pt x="128" y="1065"/>
                  </a:lnTo>
                  <a:lnTo>
                    <a:pt x="126" y="1068"/>
                  </a:lnTo>
                  <a:lnTo>
                    <a:pt x="126" y="1074"/>
                  </a:lnTo>
                  <a:lnTo>
                    <a:pt x="126" y="1080"/>
                  </a:lnTo>
                  <a:lnTo>
                    <a:pt x="129" y="1081"/>
                  </a:lnTo>
                  <a:lnTo>
                    <a:pt x="130" y="1085"/>
                  </a:lnTo>
                  <a:lnTo>
                    <a:pt x="128" y="1089"/>
                  </a:lnTo>
                  <a:lnTo>
                    <a:pt x="125" y="1092"/>
                  </a:lnTo>
                  <a:lnTo>
                    <a:pt x="122" y="1094"/>
                  </a:lnTo>
                  <a:lnTo>
                    <a:pt x="124" y="1097"/>
                  </a:lnTo>
                  <a:lnTo>
                    <a:pt x="126" y="1100"/>
                  </a:lnTo>
                  <a:lnTo>
                    <a:pt x="126" y="1102"/>
                  </a:lnTo>
                  <a:lnTo>
                    <a:pt x="127" y="1107"/>
                  </a:lnTo>
                  <a:lnTo>
                    <a:pt x="128" y="1114"/>
                  </a:lnTo>
                  <a:lnTo>
                    <a:pt x="128" y="1117"/>
                  </a:lnTo>
                  <a:lnTo>
                    <a:pt x="127" y="1119"/>
                  </a:lnTo>
                  <a:lnTo>
                    <a:pt x="123" y="1124"/>
                  </a:lnTo>
                  <a:lnTo>
                    <a:pt x="120" y="1125"/>
                  </a:lnTo>
                  <a:lnTo>
                    <a:pt x="120" y="1130"/>
                  </a:lnTo>
                  <a:lnTo>
                    <a:pt x="120" y="1134"/>
                  </a:lnTo>
                  <a:lnTo>
                    <a:pt x="120" y="1137"/>
                  </a:lnTo>
                  <a:lnTo>
                    <a:pt x="121" y="1140"/>
                  </a:lnTo>
                  <a:lnTo>
                    <a:pt x="121" y="1143"/>
                  </a:lnTo>
                  <a:lnTo>
                    <a:pt x="119" y="1143"/>
                  </a:lnTo>
                  <a:lnTo>
                    <a:pt x="117" y="1144"/>
                  </a:lnTo>
                  <a:lnTo>
                    <a:pt x="115" y="1149"/>
                  </a:lnTo>
                  <a:lnTo>
                    <a:pt x="109" y="1154"/>
                  </a:lnTo>
                  <a:lnTo>
                    <a:pt x="107" y="1157"/>
                  </a:lnTo>
                  <a:lnTo>
                    <a:pt x="107" y="1160"/>
                  </a:lnTo>
                  <a:lnTo>
                    <a:pt x="105" y="1165"/>
                  </a:lnTo>
                  <a:lnTo>
                    <a:pt x="103" y="1170"/>
                  </a:lnTo>
                  <a:lnTo>
                    <a:pt x="102" y="1174"/>
                  </a:lnTo>
                  <a:lnTo>
                    <a:pt x="102" y="1179"/>
                  </a:lnTo>
                  <a:lnTo>
                    <a:pt x="106" y="1181"/>
                  </a:lnTo>
                  <a:lnTo>
                    <a:pt x="108" y="1186"/>
                  </a:lnTo>
                  <a:lnTo>
                    <a:pt x="109" y="1191"/>
                  </a:lnTo>
                  <a:lnTo>
                    <a:pt x="107" y="1198"/>
                  </a:lnTo>
                  <a:lnTo>
                    <a:pt x="102" y="1201"/>
                  </a:lnTo>
                  <a:lnTo>
                    <a:pt x="99" y="1203"/>
                  </a:lnTo>
                  <a:lnTo>
                    <a:pt x="99" y="1206"/>
                  </a:lnTo>
                  <a:lnTo>
                    <a:pt x="99" y="1212"/>
                  </a:lnTo>
                  <a:lnTo>
                    <a:pt x="99" y="1215"/>
                  </a:lnTo>
                  <a:lnTo>
                    <a:pt x="99" y="1218"/>
                  </a:lnTo>
                  <a:lnTo>
                    <a:pt x="97" y="1221"/>
                  </a:lnTo>
                  <a:lnTo>
                    <a:pt x="95" y="1223"/>
                  </a:lnTo>
                  <a:lnTo>
                    <a:pt x="91" y="1226"/>
                  </a:lnTo>
                  <a:lnTo>
                    <a:pt x="87" y="1228"/>
                  </a:lnTo>
                  <a:lnTo>
                    <a:pt x="85" y="1229"/>
                  </a:lnTo>
                  <a:lnTo>
                    <a:pt x="84" y="1233"/>
                  </a:lnTo>
                  <a:lnTo>
                    <a:pt x="82" y="1238"/>
                  </a:lnTo>
                  <a:lnTo>
                    <a:pt x="82" y="1243"/>
                  </a:lnTo>
                  <a:lnTo>
                    <a:pt x="72" y="1244"/>
                  </a:lnTo>
                  <a:lnTo>
                    <a:pt x="71" y="1248"/>
                  </a:lnTo>
                  <a:lnTo>
                    <a:pt x="69" y="1251"/>
                  </a:lnTo>
                  <a:lnTo>
                    <a:pt x="68" y="1257"/>
                  </a:lnTo>
                  <a:lnTo>
                    <a:pt x="70" y="1263"/>
                  </a:lnTo>
                  <a:lnTo>
                    <a:pt x="71" y="1267"/>
                  </a:lnTo>
                  <a:lnTo>
                    <a:pt x="69" y="1274"/>
                  </a:lnTo>
                  <a:lnTo>
                    <a:pt x="70" y="1279"/>
                  </a:lnTo>
                  <a:lnTo>
                    <a:pt x="70" y="1284"/>
                  </a:lnTo>
                  <a:lnTo>
                    <a:pt x="74" y="1289"/>
                  </a:lnTo>
                  <a:lnTo>
                    <a:pt x="76" y="1295"/>
                  </a:lnTo>
                  <a:lnTo>
                    <a:pt x="78" y="1301"/>
                  </a:lnTo>
                  <a:lnTo>
                    <a:pt x="78" y="1305"/>
                  </a:lnTo>
                  <a:lnTo>
                    <a:pt x="79" y="1308"/>
                  </a:lnTo>
                  <a:lnTo>
                    <a:pt x="81" y="1311"/>
                  </a:lnTo>
                  <a:lnTo>
                    <a:pt x="82" y="1315"/>
                  </a:lnTo>
                  <a:lnTo>
                    <a:pt x="84" y="1316"/>
                  </a:lnTo>
                  <a:lnTo>
                    <a:pt x="88" y="1313"/>
                  </a:lnTo>
                  <a:lnTo>
                    <a:pt x="91" y="1310"/>
                  </a:lnTo>
                  <a:lnTo>
                    <a:pt x="93" y="1310"/>
                  </a:lnTo>
                  <a:lnTo>
                    <a:pt x="98" y="1310"/>
                  </a:lnTo>
                  <a:lnTo>
                    <a:pt x="102" y="1308"/>
                  </a:lnTo>
                  <a:lnTo>
                    <a:pt x="104" y="1308"/>
                  </a:lnTo>
                  <a:lnTo>
                    <a:pt x="106" y="1310"/>
                  </a:lnTo>
                  <a:lnTo>
                    <a:pt x="107" y="1312"/>
                  </a:lnTo>
                  <a:lnTo>
                    <a:pt x="109" y="1317"/>
                  </a:lnTo>
                  <a:lnTo>
                    <a:pt x="109" y="1323"/>
                  </a:lnTo>
                  <a:lnTo>
                    <a:pt x="109" y="1330"/>
                  </a:lnTo>
                  <a:lnTo>
                    <a:pt x="107" y="1331"/>
                  </a:lnTo>
                  <a:lnTo>
                    <a:pt x="106" y="1333"/>
                  </a:lnTo>
                  <a:lnTo>
                    <a:pt x="107" y="1337"/>
                  </a:lnTo>
                  <a:lnTo>
                    <a:pt x="109" y="1339"/>
                  </a:lnTo>
                  <a:lnTo>
                    <a:pt x="109" y="1343"/>
                  </a:lnTo>
                  <a:lnTo>
                    <a:pt x="107" y="1352"/>
                  </a:lnTo>
                  <a:lnTo>
                    <a:pt x="106" y="1355"/>
                  </a:lnTo>
                  <a:lnTo>
                    <a:pt x="107" y="1360"/>
                  </a:lnTo>
                  <a:lnTo>
                    <a:pt x="110" y="1363"/>
                  </a:lnTo>
                  <a:lnTo>
                    <a:pt x="114" y="1366"/>
                  </a:lnTo>
                  <a:lnTo>
                    <a:pt x="117" y="1369"/>
                  </a:lnTo>
                  <a:lnTo>
                    <a:pt x="120" y="1373"/>
                  </a:lnTo>
                  <a:lnTo>
                    <a:pt x="119" y="1378"/>
                  </a:lnTo>
                  <a:lnTo>
                    <a:pt x="121" y="1379"/>
                  </a:lnTo>
                  <a:lnTo>
                    <a:pt x="128" y="1379"/>
                  </a:lnTo>
                  <a:lnTo>
                    <a:pt x="137" y="1379"/>
                  </a:lnTo>
                  <a:lnTo>
                    <a:pt x="152" y="1379"/>
                  </a:lnTo>
                  <a:lnTo>
                    <a:pt x="167" y="1379"/>
                  </a:lnTo>
                  <a:lnTo>
                    <a:pt x="184" y="1379"/>
                  </a:lnTo>
                  <a:lnTo>
                    <a:pt x="192" y="1383"/>
                  </a:lnTo>
                  <a:lnTo>
                    <a:pt x="199" y="1386"/>
                  </a:lnTo>
                  <a:lnTo>
                    <a:pt x="208" y="1386"/>
                  </a:lnTo>
                  <a:lnTo>
                    <a:pt x="217" y="1390"/>
                  </a:lnTo>
                  <a:lnTo>
                    <a:pt x="224" y="1392"/>
                  </a:lnTo>
                  <a:lnTo>
                    <a:pt x="227" y="1393"/>
                  </a:lnTo>
                  <a:lnTo>
                    <a:pt x="232" y="1394"/>
                  </a:lnTo>
                  <a:lnTo>
                    <a:pt x="232" y="1397"/>
                  </a:lnTo>
                  <a:lnTo>
                    <a:pt x="214" y="1393"/>
                  </a:lnTo>
                  <a:lnTo>
                    <a:pt x="210" y="1390"/>
                  </a:lnTo>
                  <a:lnTo>
                    <a:pt x="206" y="1390"/>
                  </a:lnTo>
                  <a:lnTo>
                    <a:pt x="200" y="1393"/>
                  </a:lnTo>
                  <a:lnTo>
                    <a:pt x="196" y="1401"/>
                  </a:lnTo>
                  <a:lnTo>
                    <a:pt x="194" y="1403"/>
                  </a:lnTo>
                  <a:lnTo>
                    <a:pt x="190" y="1406"/>
                  </a:lnTo>
                  <a:lnTo>
                    <a:pt x="185" y="1406"/>
                  </a:lnTo>
                  <a:lnTo>
                    <a:pt x="170" y="1413"/>
                  </a:lnTo>
                  <a:lnTo>
                    <a:pt x="164" y="1414"/>
                  </a:lnTo>
                  <a:lnTo>
                    <a:pt x="160" y="1417"/>
                  </a:lnTo>
                  <a:lnTo>
                    <a:pt x="157" y="1419"/>
                  </a:lnTo>
                  <a:lnTo>
                    <a:pt x="156" y="1426"/>
                  </a:lnTo>
                  <a:lnTo>
                    <a:pt x="156" y="1429"/>
                  </a:lnTo>
                  <a:lnTo>
                    <a:pt x="152" y="1443"/>
                  </a:lnTo>
                  <a:lnTo>
                    <a:pt x="151" y="1451"/>
                  </a:lnTo>
                  <a:lnTo>
                    <a:pt x="151" y="1455"/>
                  </a:lnTo>
                  <a:lnTo>
                    <a:pt x="152" y="1462"/>
                  </a:lnTo>
                  <a:lnTo>
                    <a:pt x="150" y="1473"/>
                  </a:lnTo>
                  <a:lnTo>
                    <a:pt x="148" y="1476"/>
                  </a:lnTo>
                  <a:lnTo>
                    <a:pt x="141" y="1479"/>
                  </a:lnTo>
                  <a:lnTo>
                    <a:pt x="136" y="1476"/>
                  </a:lnTo>
                  <a:lnTo>
                    <a:pt x="128" y="1475"/>
                  </a:lnTo>
                  <a:lnTo>
                    <a:pt x="123" y="1470"/>
                  </a:lnTo>
                  <a:lnTo>
                    <a:pt x="115" y="1467"/>
                  </a:lnTo>
                  <a:lnTo>
                    <a:pt x="113" y="1465"/>
                  </a:lnTo>
                  <a:lnTo>
                    <a:pt x="106" y="1456"/>
                  </a:lnTo>
                  <a:lnTo>
                    <a:pt x="106" y="1454"/>
                  </a:lnTo>
                  <a:lnTo>
                    <a:pt x="105" y="1450"/>
                  </a:lnTo>
                  <a:lnTo>
                    <a:pt x="109" y="1445"/>
                  </a:lnTo>
                  <a:lnTo>
                    <a:pt x="110" y="1445"/>
                  </a:lnTo>
                  <a:lnTo>
                    <a:pt x="116" y="1445"/>
                  </a:lnTo>
                  <a:lnTo>
                    <a:pt x="120" y="1444"/>
                  </a:lnTo>
                  <a:lnTo>
                    <a:pt x="123" y="1447"/>
                  </a:lnTo>
                  <a:lnTo>
                    <a:pt x="124" y="1453"/>
                  </a:lnTo>
                  <a:lnTo>
                    <a:pt x="123" y="1456"/>
                  </a:lnTo>
                  <a:lnTo>
                    <a:pt x="121" y="1458"/>
                  </a:lnTo>
                  <a:lnTo>
                    <a:pt x="122" y="1459"/>
                  </a:lnTo>
                  <a:lnTo>
                    <a:pt x="125" y="1458"/>
                  </a:lnTo>
                  <a:lnTo>
                    <a:pt x="126" y="1444"/>
                  </a:lnTo>
                  <a:lnTo>
                    <a:pt x="137" y="1437"/>
                  </a:lnTo>
                  <a:lnTo>
                    <a:pt x="141" y="1433"/>
                  </a:lnTo>
                  <a:lnTo>
                    <a:pt x="145" y="1428"/>
                  </a:lnTo>
                  <a:lnTo>
                    <a:pt x="145" y="1426"/>
                  </a:lnTo>
                  <a:lnTo>
                    <a:pt x="145" y="1423"/>
                  </a:lnTo>
                  <a:lnTo>
                    <a:pt x="143" y="1421"/>
                  </a:lnTo>
                  <a:lnTo>
                    <a:pt x="138" y="1419"/>
                  </a:lnTo>
                  <a:lnTo>
                    <a:pt x="121" y="1432"/>
                  </a:lnTo>
                  <a:lnTo>
                    <a:pt x="114" y="1435"/>
                  </a:lnTo>
                  <a:lnTo>
                    <a:pt x="109" y="1438"/>
                  </a:lnTo>
                  <a:lnTo>
                    <a:pt x="104" y="1445"/>
                  </a:lnTo>
                  <a:lnTo>
                    <a:pt x="102" y="1447"/>
                  </a:lnTo>
                  <a:lnTo>
                    <a:pt x="101" y="1451"/>
                  </a:lnTo>
                  <a:lnTo>
                    <a:pt x="101" y="1456"/>
                  </a:lnTo>
                  <a:lnTo>
                    <a:pt x="95" y="1454"/>
                  </a:lnTo>
                  <a:lnTo>
                    <a:pt x="86" y="1447"/>
                  </a:lnTo>
                  <a:lnTo>
                    <a:pt x="85" y="1445"/>
                  </a:lnTo>
                  <a:lnTo>
                    <a:pt x="86" y="1441"/>
                  </a:lnTo>
                  <a:lnTo>
                    <a:pt x="89" y="1438"/>
                  </a:lnTo>
                  <a:lnTo>
                    <a:pt x="89" y="1428"/>
                  </a:lnTo>
                  <a:lnTo>
                    <a:pt x="90" y="1425"/>
                  </a:lnTo>
                  <a:lnTo>
                    <a:pt x="91" y="1422"/>
                  </a:lnTo>
                  <a:lnTo>
                    <a:pt x="95" y="1419"/>
                  </a:lnTo>
                  <a:lnTo>
                    <a:pt x="97" y="1418"/>
                  </a:lnTo>
                  <a:lnTo>
                    <a:pt x="98" y="1420"/>
                  </a:lnTo>
                  <a:lnTo>
                    <a:pt x="98" y="1422"/>
                  </a:lnTo>
                  <a:lnTo>
                    <a:pt x="104" y="1421"/>
                  </a:lnTo>
                  <a:lnTo>
                    <a:pt x="115" y="1413"/>
                  </a:lnTo>
                  <a:lnTo>
                    <a:pt x="119" y="1413"/>
                  </a:lnTo>
                  <a:lnTo>
                    <a:pt x="125" y="1415"/>
                  </a:lnTo>
                  <a:lnTo>
                    <a:pt x="131" y="1413"/>
                  </a:lnTo>
                  <a:lnTo>
                    <a:pt x="132" y="1413"/>
                  </a:lnTo>
                  <a:lnTo>
                    <a:pt x="134" y="1410"/>
                  </a:lnTo>
                  <a:lnTo>
                    <a:pt x="129" y="1408"/>
                  </a:lnTo>
                  <a:lnTo>
                    <a:pt x="125" y="1407"/>
                  </a:lnTo>
                  <a:lnTo>
                    <a:pt x="111" y="1406"/>
                  </a:lnTo>
                  <a:lnTo>
                    <a:pt x="108" y="1407"/>
                  </a:lnTo>
                  <a:lnTo>
                    <a:pt x="104" y="1412"/>
                  </a:lnTo>
                  <a:lnTo>
                    <a:pt x="103" y="1410"/>
                  </a:lnTo>
                  <a:lnTo>
                    <a:pt x="102" y="1408"/>
                  </a:lnTo>
                  <a:lnTo>
                    <a:pt x="97" y="1407"/>
                  </a:lnTo>
                  <a:lnTo>
                    <a:pt x="96" y="1407"/>
                  </a:lnTo>
                  <a:lnTo>
                    <a:pt x="93" y="1409"/>
                  </a:lnTo>
                  <a:lnTo>
                    <a:pt x="94" y="1412"/>
                  </a:lnTo>
                  <a:lnTo>
                    <a:pt x="93" y="1416"/>
                  </a:lnTo>
                  <a:lnTo>
                    <a:pt x="89" y="1420"/>
                  </a:lnTo>
                  <a:lnTo>
                    <a:pt x="86" y="1426"/>
                  </a:lnTo>
                  <a:lnTo>
                    <a:pt x="86" y="1430"/>
                  </a:lnTo>
                  <a:lnTo>
                    <a:pt x="85" y="1432"/>
                  </a:lnTo>
                  <a:lnTo>
                    <a:pt x="85" y="1434"/>
                  </a:lnTo>
                  <a:lnTo>
                    <a:pt x="82" y="1436"/>
                  </a:lnTo>
                  <a:lnTo>
                    <a:pt x="76" y="1434"/>
                  </a:lnTo>
                  <a:lnTo>
                    <a:pt x="72" y="1429"/>
                  </a:lnTo>
                  <a:lnTo>
                    <a:pt x="70" y="1426"/>
                  </a:lnTo>
                  <a:lnTo>
                    <a:pt x="66" y="1423"/>
                  </a:lnTo>
                  <a:lnTo>
                    <a:pt x="76" y="1418"/>
                  </a:lnTo>
                  <a:lnTo>
                    <a:pt x="79" y="1416"/>
                  </a:lnTo>
                  <a:lnTo>
                    <a:pt x="82" y="1410"/>
                  </a:lnTo>
                  <a:lnTo>
                    <a:pt x="84" y="1407"/>
                  </a:lnTo>
                  <a:lnTo>
                    <a:pt x="82" y="1404"/>
                  </a:lnTo>
                  <a:lnTo>
                    <a:pt x="80" y="1404"/>
                  </a:lnTo>
                  <a:lnTo>
                    <a:pt x="80" y="1408"/>
                  </a:lnTo>
                  <a:lnTo>
                    <a:pt x="79" y="1412"/>
                  </a:lnTo>
                  <a:lnTo>
                    <a:pt x="74" y="1410"/>
                  </a:lnTo>
                  <a:lnTo>
                    <a:pt x="68" y="1415"/>
                  </a:lnTo>
                  <a:lnTo>
                    <a:pt x="63" y="1413"/>
                  </a:lnTo>
                  <a:lnTo>
                    <a:pt x="57" y="1415"/>
                  </a:lnTo>
                  <a:lnTo>
                    <a:pt x="54" y="1412"/>
                  </a:lnTo>
                  <a:lnTo>
                    <a:pt x="53" y="1409"/>
                  </a:lnTo>
                  <a:lnTo>
                    <a:pt x="54" y="1406"/>
                  </a:lnTo>
                  <a:lnTo>
                    <a:pt x="53" y="1400"/>
                  </a:lnTo>
                  <a:lnTo>
                    <a:pt x="51" y="1399"/>
                  </a:lnTo>
                  <a:lnTo>
                    <a:pt x="49" y="1399"/>
                  </a:lnTo>
                  <a:lnTo>
                    <a:pt x="49" y="1396"/>
                  </a:lnTo>
                  <a:lnTo>
                    <a:pt x="47" y="1390"/>
                  </a:lnTo>
                  <a:lnTo>
                    <a:pt x="46" y="1388"/>
                  </a:lnTo>
                  <a:lnTo>
                    <a:pt x="45" y="1385"/>
                  </a:lnTo>
                  <a:lnTo>
                    <a:pt x="46" y="1384"/>
                  </a:lnTo>
                  <a:lnTo>
                    <a:pt x="48" y="1385"/>
                  </a:lnTo>
                  <a:lnTo>
                    <a:pt x="50" y="1387"/>
                  </a:lnTo>
                  <a:lnTo>
                    <a:pt x="53" y="1387"/>
                  </a:lnTo>
                  <a:lnTo>
                    <a:pt x="60" y="1391"/>
                  </a:lnTo>
                  <a:lnTo>
                    <a:pt x="62" y="1390"/>
                  </a:lnTo>
                  <a:lnTo>
                    <a:pt x="64" y="1389"/>
                  </a:lnTo>
                  <a:lnTo>
                    <a:pt x="65" y="1386"/>
                  </a:lnTo>
                  <a:lnTo>
                    <a:pt x="65" y="1383"/>
                  </a:lnTo>
                  <a:lnTo>
                    <a:pt x="66" y="1383"/>
                  </a:lnTo>
                  <a:lnTo>
                    <a:pt x="69" y="1387"/>
                  </a:lnTo>
                  <a:lnTo>
                    <a:pt x="72" y="1386"/>
                  </a:lnTo>
                  <a:lnTo>
                    <a:pt x="76" y="1388"/>
                  </a:lnTo>
                  <a:lnTo>
                    <a:pt x="78" y="1387"/>
                  </a:lnTo>
                  <a:lnTo>
                    <a:pt x="82" y="1386"/>
                  </a:lnTo>
                  <a:lnTo>
                    <a:pt x="89" y="1382"/>
                  </a:lnTo>
                  <a:lnTo>
                    <a:pt x="91" y="1377"/>
                  </a:lnTo>
                  <a:lnTo>
                    <a:pt x="93" y="1376"/>
                  </a:lnTo>
                  <a:lnTo>
                    <a:pt x="95" y="1377"/>
                  </a:lnTo>
                  <a:lnTo>
                    <a:pt x="96" y="1378"/>
                  </a:lnTo>
                  <a:lnTo>
                    <a:pt x="96" y="1381"/>
                  </a:lnTo>
                  <a:lnTo>
                    <a:pt x="97" y="1384"/>
                  </a:lnTo>
                  <a:lnTo>
                    <a:pt x="99" y="1386"/>
                  </a:lnTo>
                  <a:lnTo>
                    <a:pt x="100" y="1390"/>
                  </a:lnTo>
                  <a:lnTo>
                    <a:pt x="99" y="1392"/>
                  </a:lnTo>
                  <a:lnTo>
                    <a:pt x="96" y="1396"/>
                  </a:lnTo>
                  <a:lnTo>
                    <a:pt x="96" y="1397"/>
                  </a:lnTo>
                  <a:lnTo>
                    <a:pt x="96" y="1399"/>
                  </a:lnTo>
                  <a:lnTo>
                    <a:pt x="98" y="1398"/>
                  </a:lnTo>
                  <a:lnTo>
                    <a:pt x="100" y="1396"/>
                  </a:lnTo>
                  <a:lnTo>
                    <a:pt x="101" y="1394"/>
                  </a:lnTo>
                  <a:lnTo>
                    <a:pt x="102" y="1392"/>
                  </a:lnTo>
                  <a:lnTo>
                    <a:pt x="102" y="1390"/>
                  </a:lnTo>
                  <a:lnTo>
                    <a:pt x="101" y="1388"/>
                  </a:lnTo>
                  <a:lnTo>
                    <a:pt x="99" y="1381"/>
                  </a:lnTo>
                  <a:lnTo>
                    <a:pt x="98" y="1379"/>
                  </a:lnTo>
                  <a:lnTo>
                    <a:pt x="98" y="1376"/>
                  </a:lnTo>
                  <a:lnTo>
                    <a:pt x="102" y="1373"/>
                  </a:lnTo>
                  <a:lnTo>
                    <a:pt x="102" y="1371"/>
                  </a:lnTo>
                  <a:lnTo>
                    <a:pt x="102" y="1367"/>
                  </a:lnTo>
                  <a:lnTo>
                    <a:pt x="101" y="1364"/>
                  </a:lnTo>
                  <a:lnTo>
                    <a:pt x="94" y="1357"/>
                  </a:lnTo>
                  <a:lnTo>
                    <a:pt x="82" y="1350"/>
                  </a:lnTo>
                  <a:lnTo>
                    <a:pt x="81" y="1351"/>
                  </a:lnTo>
                  <a:lnTo>
                    <a:pt x="80" y="1352"/>
                  </a:lnTo>
                  <a:lnTo>
                    <a:pt x="81" y="1353"/>
                  </a:lnTo>
                  <a:lnTo>
                    <a:pt x="83" y="1354"/>
                  </a:lnTo>
                  <a:lnTo>
                    <a:pt x="93" y="1359"/>
                  </a:lnTo>
                  <a:lnTo>
                    <a:pt x="96" y="1362"/>
                  </a:lnTo>
                  <a:lnTo>
                    <a:pt x="97" y="1363"/>
                  </a:lnTo>
                  <a:lnTo>
                    <a:pt x="99" y="1365"/>
                  </a:lnTo>
                  <a:lnTo>
                    <a:pt x="99" y="1369"/>
                  </a:lnTo>
                  <a:lnTo>
                    <a:pt x="89" y="1372"/>
                  </a:lnTo>
                  <a:lnTo>
                    <a:pt x="80" y="1379"/>
                  </a:lnTo>
                  <a:lnTo>
                    <a:pt x="74" y="1382"/>
                  </a:lnTo>
                  <a:lnTo>
                    <a:pt x="70" y="1381"/>
                  </a:lnTo>
                  <a:lnTo>
                    <a:pt x="68" y="1377"/>
                  </a:lnTo>
                  <a:lnTo>
                    <a:pt x="66" y="1371"/>
                  </a:lnTo>
                  <a:lnTo>
                    <a:pt x="62" y="1368"/>
                  </a:lnTo>
                  <a:lnTo>
                    <a:pt x="60" y="1369"/>
                  </a:lnTo>
                  <a:lnTo>
                    <a:pt x="59" y="1368"/>
                  </a:lnTo>
                  <a:lnTo>
                    <a:pt x="58" y="1366"/>
                  </a:lnTo>
                  <a:lnTo>
                    <a:pt x="55" y="1368"/>
                  </a:lnTo>
                  <a:lnTo>
                    <a:pt x="50" y="1364"/>
                  </a:lnTo>
                  <a:lnTo>
                    <a:pt x="48" y="1363"/>
                  </a:lnTo>
                  <a:lnTo>
                    <a:pt x="52" y="1357"/>
                  </a:lnTo>
                  <a:lnTo>
                    <a:pt x="57" y="1359"/>
                  </a:lnTo>
                  <a:lnTo>
                    <a:pt x="58" y="1344"/>
                  </a:lnTo>
                  <a:lnTo>
                    <a:pt x="56" y="1341"/>
                  </a:lnTo>
                  <a:lnTo>
                    <a:pt x="51" y="1338"/>
                  </a:lnTo>
                  <a:lnTo>
                    <a:pt x="47" y="1338"/>
                  </a:lnTo>
                  <a:lnTo>
                    <a:pt x="44" y="1338"/>
                  </a:lnTo>
                  <a:lnTo>
                    <a:pt x="41" y="1336"/>
                  </a:lnTo>
                  <a:lnTo>
                    <a:pt x="38" y="1335"/>
                  </a:lnTo>
                  <a:lnTo>
                    <a:pt x="36" y="1334"/>
                  </a:lnTo>
                  <a:lnTo>
                    <a:pt x="32" y="1332"/>
                  </a:lnTo>
                  <a:lnTo>
                    <a:pt x="28" y="1331"/>
                  </a:lnTo>
                  <a:lnTo>
                    <a:pt x="23" y="1322"/>
                  </a:lnTo>
                  <a:lnTo>
                    <a:pt x="21" y="1317"/>
                  </a:lnTo>
                  <a:lnTo>
                    <a:pt x="19" y="1311"/>
                  </a:lnTo>
                  <a:lnTo>
                    <a:pt x="28" y="1311"/>
                  </a:lnTo>
                  <a:lnTo>
                    <a:pt x="32" y="1311"/>
                  </a:lnTo>
                  <a:lnTo>
                    <a:pt x="33" y="1308"/>
                  </a:lnTo>
                  <a:lnTo>
                    <a:pt x="32" y="1304"/>
                  </a:lnTo>
                  <a:lnTo>
                    <a:pt x="30" y="1301"/>
                  </a:lnTo>
                  <a:lnTo>
                    <a:pt x="32" y="1298"/>
                  </a:lnTo>
                  <a:lnTo>
                    <a:pt x="34" y="1295"/>
                  </a:lnTo>
                  <a:lnTo>
                    <a:pt x="36" y="1297"/>
                  </a:lnTo>
                  <a:lnTo>
                    <a:pt x="43" y="1302"/>
                  </a:lnTo>
                  <a:lnTo>
                    <a:pt x="44" y="1305"/>
                  </a:lnTo>
                  <a:lnTo>
                    <a:pt x="48" y="1316"/>
                  </a:lnTo>
                  <a:lnTo>
                    <a:pt x="49" y="1317"/>
                  </a:lnTo>
                  <a:lnTo>
                    <a:pt x="50" y="1319"/>
                  </a:lnTo>
                  <a:lnTo>
                    <a:pt x="59" y="1325"/>
                  </a:lnTo>
                  <a:lnTo>
                    <a:pt x="60" y="1325"/>
                  </a:lnTo>
                  <a:lnTo>
                    <a:pt x="60" y="1319"/>
                  </a:lnTo>
                  <a:lnTo>
                    <a:pt x="63" y="1313"/>
                  </a:lnTo>
                  <a:lnTo>
                    <a:pt x="65" y="1310"/>
                  </a:lnTo>
                  <a:lnTo>
                    <a:pt x="67" y="1310"/>
                  </a:lnTo>
                  <a:lnTo>
                    <a:pt x="67" y="1309"/>
                  </a:lnTo>
                  <a:lnTo>
                    <a:pt x="64" y="1306"/>
                  </a:lnTo>
                  <a:lnTo>
                    <a:pt x="65" y="1302"/>
                  </a:lnTo>
                  <a:lnTo>
                    <a:pt x="65" y="1302"/>
                  </a:lnTo>
                  <a:lnTo>
                    <a:pt x="62" y="1305"/>
                  </a:lnTo>
                  <a:lnTo>
                    <a:pt x="58" y="1317"/>
                  </a:lnTo>
                  <a:lnTo>
                    <a:pt x="55" y="1319"/>
                  </a:lnTo>
                  <a:lnTo>
                    <a:pt x="51" y="1313"/>
                  </a:lnTo>
                  <a:lnTo>
                    <a:pt x="49" y="1310"/>
                  </a:lnTo>
                  <a:lnTo>
                    <a:pt x="48" y="1308"/>
                  </a:lnTo>
                  <a:lnTo>
                    <a:pt x="49" y="1302"/>
                  </a:lnTo>
                  <a:lnTo>
                    <a:pt x="56" y="1303"/>
                  </a:lnTo>
                  <a:lnTo>
                    <a:pt x="54" y="1301"/>
                  </a:lnTo>
                  <a:lnTo>
                    <a:pt x="44" y="1297"/>
                  </a:lnTo>
                  <a:lnTo>
                    <a:pt x="43" y="1295"/>
                  </a:lnTo>
                  <a:lnTo>
                    <a:pt x="41" y="1295"/>
                  </a:lnTo>
                  <a:lnTo>
                    <a:pt x="38" y="1291"/>
                  </a:lnTo>
                  <a:lnTo>
                    <a:pt x="34" y="1287"/>
                  </a:lnTo>
                  <a:lnTo>
                    <a:pt x="41" y="1281"/>
                  </a:lnTo>
                  <a:lnTo>
                    <a:pt x="44" y="1276"/>
                  </a:lnTo>
                  <a:lnTo>
                    <a:pt x="54" y="1279"/>
                  </a:lnTo>
                  <a:lnTo>
                    <a:pt x="56" y="1277"/>
                  </a:lnTo>
                  <a:lnTo>
                    <a:pt x="54" y="1274"/>
                  </a:lnTo>
                  <a:lnTo>
                    <a:pt x="52" y="1275"/>
                  </a:lnTo>
                  <a:lnTo>
                    <a:pt x="49" y="1273"/>
                  </a:lnTo>
                  <a:lnTo>
                    <a:pt x="44" y="1267"/>
                  </a:lnTo>
                  <a:lnTo>
                    <a:pt x="44" y="1264"/>
                  </a:lnTo>
                  <a:lnTo>
                    <a:pt x="45" y="1258"/>
                  </a:lnTo>
                  <a:lnTo>
                    <a:pt x="47" y="1257"/>
                  </a:lnTo>
                  <a:lnTo>
                    <a:pt x="51" y="1256"/>
                  </a:lnTo>
                  <a:lnTo>
                    <a:pt x="56" y="1258"/>
                  </a:lnTo>
                  <a:lnTo>
                    <a:pt x="58" y="1259"/>
                  </a:lnTo>
                  <a:lnTo>
                    <a:pt x="60" y="1258"/>
                  </a:lnTo>
                  <a:lnTo>
                    <a:pt x="58" y="1254"/>
                  </a:lnTo>
                  <a:lnTo>
                    <a:pt x="55" y="1253"/>
                  </a:lnTo>
                  <a:lnTo>
                    <a:pt x="51" y="1250"/>
                  </a:lnTo>
                  <a:lnTo>
                    <a:pt x="52" y="1246"/>
                  </a:lnTo>
                  <a:lnTo>
                    <a:pt x="53" y="1243"/>
                  </a:lnTo>
                  <a:lnTo>
                    <a:pt x="54" y="1240"/>
                  </a:lnTo>
                  <a:lnTo>
                    <a:pt x="54" y="1236"/>
                  </a:lnTo>
                  <a:lnTo>
                    <a:pt x="54" y="1233"/>
                  </a:lnTo>
                  <a:lnTo>
                    <a:pt x="55" y="1231"/>
                  </a:lnTo>
                  <a:lnTo>
                    <a:pt x="57" y="1231"/>
                  </a:lnTo>
                  <a:lnTo>
                    <a:pt x="57" y="1229"/>
                  </a:lnTo>
                  <a:lnTo>
                    <a:pt x="54" y="1230"/>
                  </a:lnTo>
                  <a:lnTo>
                    <a:pt x="52" y="1234"/>
                  </a:lnTo>
                  <a:lnTo>
                    <a:pt x="52" y="1237"/>
                  </a:lnTo>
                  <a:lnTo>
                    <a:pt x="50" y="1240"/>
                  </a:lnTo>
                  <a:lnTo>
                    <a:pt x="49" y="1244"/>
                  </a:lnTo>
                  <a:lnTo>
                    <a:pt x="49" y="1248"/>
                  </a:lnTo>
                  <a:lnTo>
                    <a:pt x="47" y="1253"/>
                  </a:lnTo>
                  <a:lnTo>
                    <a:pt x="45" y="1251"/>
                  </a:lnTo>
                  <a:lnTo>
                    <a:pt x="43" y="1249"/>
                  </a:lnTo>
                  <a:lnTo>
                    <a:pt x="43" y="1248"/>
                  </a:lnTo>
                  <a:lnTo>
                    <a:pt x="43" y="1245"/>
                  </a:lnTo>
                  <a:lnTo>
                    <a:pt x="42" y="1231"/>
                  </a:lnTo>
                  <a:lnTo>
                    <a:pt x="42" y="1218"/>
                  </a:lnTo>
                  <a:lnTo>
                    <a:pt x="43" y="1209"/>
                  </a:lnTo>
                  <a:lnTo>
                    <a:pt x="47" y="1205"/>
                  </a:lnTo>
                  <a:lnTo>
                    <a:pt x="49" y="1204"/>
                  </a:lnTo>
                  <a:lnTo>
                    <a:pt x="51" y="1204"/>
                  </a:lnTo>
                  <a:lnTo>
                    <a:pt x="52" y="1204"/>
                  </a:lnTo>
                  <a:lnTo>
                    <a:pt x="54" y="1203"/>
                  </a:lnTo>
                  <a:lnTo>
                    <a:pt x="49" y="1201"/>
                  </a:lnTo>
                  <a:lnTo>
                    <a:pt x="46" y="1202"/>
                  </a:lnTo>
                  <a:lnTo>
                    <a:pt x="43" y="1204"/>
                  </a:lnTo>
                  <a:lnTo>
                    <a:pt x="39" y="1202"/>
                  </a:lnTo>
                  <a:lnTo>
                    <a:pt x="38" y="1198"/>
                  </a:lnTo>
                  <a:lnTo>
                    <a:pt x="36" y="1193"/>
                  </a:lnTo>
                  <a:lnTo>
                    <a:pt x="35" y="1188"/>
                  </a:lnTo>
                  <a:lnTo>
                    <a:pt x="36" y="1180"/>
                  </a:lnTo>
                  <a:lnTo>
                    <a:pt x="41" y="1181"/>
                  </a:lnTo>
                  <a:lnTo>
                    <a:pt x="46" y="1182"/>
                  </a:lnTo>
                  <a:lnTo>
                    <a:pt x="59" y="1182"/>
                  </a:lnTo>
                  <a:lnTo>
                    <a:pt x="69" y="1190"/>
                  </a:lnTo>
                  <a:lnTo>
                    <a:pt x="74" y="1189"/>
                  </a:lnTo>
                  <a:lnTo>
                    <a:pt x="74" y="1187"/>
                  </a:lnTo>
                  <a:lnTo>
                    <a:pt x="70" y="1185"/>
                  </a:lnTo>
                  <a:lnTo>
                    <a:pt x="68" y="1181"/>
                  </a:lnTo>
                  <a:lnTo>
                    <a:pt x="67" y="1180"/>
                  </a:lnTo>
                  <a:lnTo>
                    <a:pt x="67" y="1177"/>
                  </a:lnTo>
                  <a:lnTo>
                    <a:pt x="66" y="1174"/>
                  </a:lnTo>
                  <a:lnTo>
                    <a:pt x="63" y="1164"/>
                  </a:lnTo>
                  <a:lnTo>
                    <a:pt x="62" y="1164"/>
                  </a:lnTo>
                  <a:lnTo>
                    <a:pt x="62" y="1168"/>
                  </a:lnTo>
                  <a:lnTo>
                    <a:pt x="59" y="1174"/>
                  </a:lnTo>
                  <a:lnTo>
                    <a:pt x="56" y="1177"/>
                  </a:lnTo>
                  <a:lnTo>
                    <a:pt x="52" y="1178"/>
                  </a:lnTo>
                  <a:lnTo>
                    <a:pt x="47" y="1179"/>
                  </a:lnTo>
                  <a:lnTo>
                    <a:pt x="43" y="1177"/>
                  </a:lnTo>
                  <a:lnTo>
                    <a:pt x="42" y="1175"/>
                  </a:lnTo>
                  <a:lnTo>
                    <a:pt x="43" y="1172"/>
                  </a:lnTo>
                  <a:lnTo>
                    <a:pt x="41" y="1171"/>
                  </a:lnTo>
                  <a:lnTo>
                    <a:pt x="36" y="1170"/>
                  </a:lnTo>
                  <a:lnTo>
                    <a:pt x="35" y="1169"/>
                  </a:lnTo>
                  <a:lnTo>
                    <a:pt x="33" y="1166"/>
                  </a:lnTo>
                  <a:lnTo>
                    <a:pt x="36" y="1162"/>
                  </a:lnTo>
                  <a:lnTo>
                    <a:pt x="37" y="1160"/>
                  </a:lnTo>
                  <a:lnTo>
                    <a:pt x="39" y="1160"/>
                  </a:lnTo>
                  <a:lnTo>
                    <a:pt x="41" y="1161"/>
                  </a:lnTo>
                  <a:lnTo>
                    <a:pt x="44" y="1165"/>
                  </a:lnTo>
                  <a:lnTo>
                    <a:pt x="47" y="1165"/>
                  </a:lnTo>
                  <a:lnTo>
                    <a:pt x="49" y="1163"/>
                  </a:lnTo>
                  <a:lnTo>
                    <a:pt x="50" y="1161"/>
                  </a:lnTo>
                  <a:lnTo>
                    <a:pt x="48" y="1160"/>
                  </a:lnTo>
                  <a:lnTo>
                    <a:pt x="47" y="1160"/>
                  </a:lnTo>
                  <a:lnTo>
                    <a:pt x="44" y="1158"/>
                  </a:lnTo>
                  <a:lnTo>
                    <a:pt x="39" y="1154"/>
                  </a:lnTo>
                  <a:lnTo>
                    <a:pt x="41" y="1149"/>
                  </a:lnTo>
                  <a:lnTo>
                    <a:pt x="47" y="1143"/>
                  </a:lnTo>
                  <a:lnTo>
                    <a:pt x="49" y="1142"/>
                  </a:lnTo>
                  <a:lnTo>
                    <a:pt x="47" y="1137"/>
                  </a:lnTo>
                  <a:lnTo>
                    <a:pt x="49" y="1132"/>
                  </a:lnTo>
                  <a:lnTo>
                    <a:pt x="47" y="1128"/>
                  </a:lnTo>
                  <a:lnTo>
                    <a:pt x="44" y="1123"/>
                  </a:lnTo>
                  <a:lnTo>
                    <a:pt x="40" y="1122"/>
                  </a:lnTo>
                  <a:lnTo>
                    <a:pt x="39" y="1124"/>
                  </a:lnTo>
                  <a:lnTo>
                    <a:pt x="39" y="1125"/>
                  </a:lnTo>
                  <a:lnTo>
                    <a:pt x="39" y="1127"/>
                  </a:lnTo>
                  <a:lnTo>
                    <a:pt x="39" y="1128"/>
                  </a:lnTo>
                  <a:lnTo>
                    <a:pt x="38" y="1128"/>
                  </a:lnTo>
                  <a:lnTo>
                    <a:pt x="32" y="1127"/>
                  </a:lnTo>
                  <a:lnTo>
                    <a:pt x="28" y="1124"/>
                  </a:lnTo>
                  <a:lnTo>
                    <a:pt x="22" y="1121"/>
                  </a:lnTo>
                  <a:lnTo>
                    <a:pt x="21" y="1119"/>
                  </a:lnTo>
                  <a:lnTo>
                    <a:pt x="21" y="1116"/>
                  </a:lnTo>
                  <a:lnTo>
                    <a:pt x="23" y="1110"/>
                  </a:lnTo>
                  <a:lnTo>
                    <a:pt x="22" y="1110"/>
                  </a:lnTo>
                  <a:lnTo>
                    <a:pt x="17" y="1114"/>
                  </a:lnTo>
                  <a:lnTo>
                    <a:pt x="11" y="1117"/>
                  </a:lnTo>
                  <a:lnTo>
                    <a:pt x="7" y="1118"/>
                  </a:lnTo>
                  <a:lnTo>
                    <a:pt x="5" y="1119"/>
                  </a:lnTo>
                  <a:lnTo>
                    <a:pt x="5" y="1121"/>
                  </a:lnTo>
                  <a:lnTo>
                    <a:pt x="5" y="1121"/>
                  </a:lnTo>
                  <a:lnTo>
                    <a:pt x="8" y="1122"/>
                  </a:lnTo>
                  <a:lnTo>
                    <a:pt x="10" y="1127"/>
                  </a:lnTo>
                  <a:lnTo>
                    <a:pt x="10" y="1128"/>
                  </a:lnTo>
                  <a:lnTo>
                    <a:pt x="9" y="1130"/>
                  </a:lnTo>
                  <a:lnTo>
                    <a:pt x="6" y="1130"/>
                  </a:lnTo>
                  <a:lnTo>
                    <a:pt x="2" y="1127"/>
                  </a:lnTo>
                  <a:lnTo>
                    <a:pt x="0" y="1122"/>
                  </a:lnTo>
                  <a:lnTo>
                    <a:pt x="0" y="1119"/>
                  </a:lnTo>
                  <a:lnTo>
                    <a:pt x="2" y="1115"/>
                  </a:lnTo>
                  <a:lnTo>
                    <a:pt x="8" y="1109"/>
                  </a:lnTo>
                  <a:lnTo>
                    <a:pt x="10" y="1107"/>
                  </a:lnTo>
                  <a:lnTo>
                    <a:pt x="15" y="1104"/>
                  </a:lnTo>
                  <a:lnTo>
                    <a:pt x="20" y="1098"/>
                  </a:lnTo>
                  <a:lnTo>
                    <a:pt x="25" y="1094"/>
                  </a:lnTo>
                  <a:lnTo>
                    <a:pt x="22" y="1091"/>
                  </a:lnTo>
                  <a:lnTo>
                    <a:pt x="20" y="1087"/>
                  </a:lnTo>
                  <a:lnTo>
                    <a:pt x="21" y="1081"/>
                  </a:lnTo>
                  <a:lnTo>
                    <a:pt x="30" y="1079"/>
                  </a:lnTo>
                  <a:lnTo>
                    <a:pt x="34" y="1080"/>
                  </a:lnTo>
                  <a:lnTo>
                    <a:pt x="39" y="1080"/>
                  </a:lnTo>
                  <a:lnTo>
                    <a:pt x="43" y="1078"/>
                  </a:lnTo>
                  <a:lnTo>
                    <a:pt x="45" y="1078"/>
                  </a:lnTo>
                  <a:lnTo>
                    <a:pt x="49" y="1076"/>
                  </a:lnTo>
                  <a:lnTo>
                    <a:pt x="51" y="1074"/>
                  </a:lnTo>
                  <a:lnTo>
                    <a:pt x="52" y="1072"/>
                  </a:lnTo>
                  <a:lnTo>
                    <a:pt x="52" y="1071"/>
                  </a:lnTo>
                  <a:lnTo>
                    <a:pt x="51" y="1069"/>
                  </a:lnTo>
                  <a:lnTo>
                    <a:pt x="51" y="1064"/>
                  </a:lnTo>
                  <a:lnTo>
                    <a:pt x="51" y="1062"/>
                  </a:lnTo>
                  <a:lnTo>
                    <a:pt x="53" y="1061"/>
                  </a:lnTo>
                  <a:lnTo>
                    <a:pt x="56" y="1060"/>
                  </a:lnTo>
                  <a:lnTo>
                    <a:pt x="57" y="1060"/>
                  </a:lnTo>
                  <a:lnTo>
                    <a:pt x="60" y="1062"/>
                  </a:lnTo>
                  <a:lnTo>
                    <a:pt x="59" y="1064"/>
                  </a:lnTo>
                  <a:lnTo>
                    <a:pt x="58" y="1067"/>
                  </a:lnTo>
                  <a:lnTo>
                    <a:pt x="55" y="1080"/>
                  </a:lnTo>
                  <a:lnTo>
                    <a:pt x="54" y="1082"/>
                  </a:lnTo>
                  <a:lnTo>
                    <a:pt x="52" y="1085"/>
                  </a:lnTo>
                  <a:lnTo>
                    <a:pt x="54" y="1089"/>
                  </a:lnTo>
                  <a:lnTo>
                    <a:pt x="52" y="1093"/>
                  </a:lnTo>
                  <a:lnTo>
                    <a:pt x="43" y="1097"/>
                  </a:lnTo>
                  <a:lnTo>
                    <a:pt x="42" y="1097"/>
                  </a:lnTo>
                  <a:lnTo>
                    <a:pt x="43" y="1098"/>
                  </a:lnTo>
                  <a:lnTo>
                    <a:pt x="47" y="1098"/>
                  </a:lnTo>
                  <a:lnTo>
                    <a:pt x="52" y="1097"/>
                  </a:lnTo>
                  <a:lnTo>
                    <a:pt x="55" y="1094"/>
                  </a:lnTo>
                  <a:lnTo>
                    <a:pt x="57" y="1089"/>
                  </a:lnTo>
                  <a:lnTo>
                    <a:pt x="58" y="1080"/>
                  </a:lnTo>
                  <a:lnTo>
                    <a:pt x="60" y="1078"/>
                  </a:lnTo>
                  <a:lnTo>
                    <a:pt x="63" y="1078"/>
                  </a:lnTo>
                  <a:lnTo>
                    <a:pt x="64" y="1081"/>
                  </a:lnTo>
                  <a:lnTo>
                    <a:pt x="64" y="1086"/>
                  </a:lnTo>
                  <a:lnTo>
                    <a:pt x="64" y="1090"/>
                  </a:lnTo>
                  <a:lnTo>
                    <a:pt x="60" y="1104"/>
                  </a:lnTo>
                  <a:lnTo>
                    <a:pt x="57" y="1110"/>
                  </a:lnTo>
                  <a:lnTo>
                    <a:pt x="56" y="1111"/>
                  </a:lnTo>
                  <a:lnTo>
                    <a:pt x="56" y="1113"/>
                  </a:lnTo>
                  <a:lnTo>
                    <a:pt x="59" y="1113"/>
                  </a:lnTo>
                  <a:lnTo>
                    <a:pt x="62" y="1110"/>
                  </a:lnTo>
                  <a:lnTo>
                    <a:pt x="63" y="1106"/>
                  </a:lnTo>
                  <a:lnTo>
                    <a:pt x="65" y="1100"/>
                  </a:lnTo>
                  <a:lnTo>
                    <a:pt x="65" y="1097"/>
                  </a:lnTo>
                  <a:lnTo>
                    <a:pt x="66" y="1094"/>
                  </a:lnTo>
                  <a:lnTo>
                    <a:pt x="67" y="1086"/>
                  </a:lnTo>
                  <a:lnTo>
                    <a:pt x="68" y="1082"/>
                  </a:lnTo>
                  <a:lnTo>
                    <a:pt x="68" y="1076"/>
                  </a:lnTo>
                  <a:lnTo>
                    <a:pt x="65" y="1075"/>
                  </a:lnTo>
                  <a:lnTo>
                    <a:pt x="62" y="1074"/>
                  </a:lnTo>
                  <a:lnTo>
                    <a:pt x="62" y="1070"/>
                  </a:lnTo>
                  <a:lnTo>
                    <a:pt x="63" y="1063"/>
                  </a:lnTo>
                  <a:lnTo>
                    <a:pt x="69" y="1063"/>
                  </a:lnTo>
                  <a:lnTo>
                    <a:pt x="74" y="1059"/>
                  </a:lnTo>
                  <a:lnTo>
                    <a:pt x="78" y="1057"/>
                  </a:lnTo>
                  <a:lnTo>
                    <a:pt x="80" y="1058"/>
                  </a:lnTo>
                  <a:lnTo>
                    <a:pt x="87" y="1062"/>
                  </a:lnTo>
                  <a:lnTo>
                    <a:pt x="89" y="1062"/>
                  </a:lnTo>
                  <a:lnTo>
                    <a:pt x="89" y="1061"/>
                  </a:lnTo>
                  <a:lnTo>
                    <a:pt x="87" y="1059"/>
                  </a:lnTo>
                  <a:lnTo>
                    <a:pt x="84" y="1058"/>
                  </a:lnTo>
                  <a:lnTo>
                    <a:pt x="79" y="1053"/>
                  </a:lnTo>
                  <a:lnTo>
                    <a:pt x="72" y="1052"/>
                  </a:lnTo>
                  <a:lnTo>
                    <a:pt x="73" y="1046"/>
                  </a:lnTo>
                  <a:lnTo>
                    <a:pt x="75" y="1040"/>
                  </a:lnTo>
                  <a:lnTo>
                    <a:pt x="78" y="1040"/>
                  </a:lnTo>
                  <a:lnTo>
                    <a:pt x="84" y="1038"/>
                  </a:lnTo>
                  <a:lnTo>
                    <a:pt x="95" y="1029"/>
                  </a:lnTo>
                  <a:lnTo>
                    <a:pt x="96" y="1023"/>
                  </a:lnTo>
                  <a:lnTo>
                    <a:pt x="97" y="1016"/>
                  </a:lnTo>
                  <a:lnTo>
                    <a:pt x="92" y="1014"/>
                  </a:lnTo>
                  <a:lnTo>
                    <a:pt x="86" y="1010"/>
                  </a:lnTo>
                  <a:lnTo>
                    <a:pt x="82" y="1007"/>
                  </a:lnTo>
                  <a:lnTo>
                    <a:pt x="78" y="1004"/>
                  </a:lnTo>
                  <a:lnTo>
                    <a:pt x="79" y="999"/>
                  </a:lnTo>
                  <a:lnTo>
                    <a:pt x="79" y="992"/>
                  </a:lnTo>
                  <a:lnTo>
                    <a:pt x="84" y="991"/>
                  </a:lnTo>
                  <a:lnTo>
                    <a:pt x="86" y="981"/>
                  </a:lnTo>
                  <a:lnTo>
                    <a:pt x="83" y="972"/>
                  </a:lnTo>
                  <a:lnTo>
                    <a:pt x="84" y="967"/>
                  </a:lnTo>
                  <a:lnTo>
                    <a:pt x="89" y="962"/>
                  </a:lnTo>
                  <a:lnTo>
                    <a:pt x="89" y="959"/>
                  </a:lnTo>
                  <a:lnTo>
                    <a:pt x="90" y="955"/>
                  </a:lnTo>
                  <a:lnTo>
                    <a:pt x="94" y="955"/>
                  </a:lnTo>
                  <a:lnTo>
                    <a:pt x="94" y="952"/>
                  </a:lnTo>
                  <a:lnTo>
                    <a:pt x="94" y="949"/>
                  </a:lnTo>
                  <a:lnTo>
                    <a:pt x="91" y="944"/>
                  </a:lnTo>
                  <a:lnTo>
                    <a:pt x="91" y="938"/>
                  </a:lnTo>
                  <a:lnTo>
                    <a:pt x="93" y="931"/>
                  </a:lnTo>
                  <a:lnTo>
                    <a:pt x="97" y="931"/>
                  </a:lnTo>
                  <a:lnTo>
                    <a:pt x="98" y="931"/>
                  </a:lnTo>
                  <a:lnTo>
                    <a:pt x="95" y="927"/>
                  </a:lnTo>
                  <a:lnTo>
                    <a:pt x="93" y="922"/>
                  </a:lnTo>
                  <a:lnTo>
                    <a:pt x="93" y="920"/>
                  </a:lnTo>
                  <a:lnTo>
                    <a:pt x="96" y="919"/>
                  </a:lnTo>
                  <a:lnTo>
                    <a:pt x="98" y="918"/>
                  </a:lnTo>
                  <a:lnTo>
                    <a:pt x="101" y="920"/>
                  </a:lnTo>
                  <a:lnTo>
                    <a:pt x="104" y="929"/>
                  </a:lnTo>
                  <a:lnTo>
                    <a:pt x="105" y="926"/>
                  </a:lnTo>
                  <a:lnTo>
                    <a:pt x="104" y="919"/>
                  </a:lnTo>
                  <a:lnTo>
                    <a:pt x="102" y="909"/>
                  </a:lnTo>
                  <a:lnTo>
                    <a:pt x="98" y="910"/>
                  </a:lnTo>
                  <a:lnTo>
                    <a:pt x="95" y="909"/>
                  </a:lnTo>
                  <a:lnTo>
                    <a:pt x="93" y="908"/>
                  </a:lnTo>
                  <a:lnTo>
                    <a:pt x="92" y="906"/>
                  </a:lnTo>
                  <a:lnTo>
                    <a:pt x="93" y="903"/>
                  </a:lnTo>
                  <a:lnTo>
                    <a:pt x="95" y="901"/>
                  </a:lnTo>
                  <a:lnTo>
                    <a:pt x="97" y="898"/>
                  </a:lnTo>
                  <a:lnTo>
                    <a:pt x="102" y="898"/>
                  </a:lnTo>
                  <a:lnTo>
                    <a:pt x="107" y="895"/>
                  </a:lnTo>
                  <a:lnTo>
                    <a:pt x="108" y="888"/>
                  </a:lnTo>
                  <a:lnTo>
                    <a:pt x="107" y="889"/>
                  </a:lnTo>
                  <a:lnTo>
                    <a:pt x="104" y="894"/>
                  </a:lnTo>
                  <a:lnTo>
                    <a:pt x="101" y="896"/>
                  </a:lnTo>
                  <a:lnTo>
                    <a:pt x="99" y="896"/>
                  </a:lnTo>
                  <a:lnTo>
                    <a:pt x="97" y="895"/>
                  </a:lnTo>
                  <a:lnTo>
                    <a:pt x="93" y="890"/>
                  </a:lnTo>
                  <a:lnTo>
                    <a:pt x="90" y="889"/>
                  </a:lnTo>
                  <a:lnTo>
                    <a:pt x="88" y="889"/>
                  </a:lnTo>
                  <a:lnTo>
                    <a:pt x="86" y="890"/>
                  </a:lnTo>
                  <a:lnTo>
                    <a:pt x="80" y="898"/>
                  </a:lnTo>
                  <a:lnTo>
                    <a:pt x="79" y="901"/>
                  </a:lnTo>
                  <a:lnTo>
                    <a:pt x="69" y="901"/>
                  </a:lnTo>
                  <a:lnTo>
                    <a:pt x="67" y="900"/>
                  </a:lnTo>
                  <a:lnTo>
                    <a:pt x="63" y="898"/>
                  </a:lnTo>
                  <a:lnTo>
                    <a:pt x="63" y="897"/>
                  </a:lnTo>
                  <a:lnTo>
                    <a:pt x="65" y="894"/>
                  </a:lnTo>
                  <a:lnTo>
                    <a:pt x="67" y="893"/>
                  </a:lnTo>
                  <a:lnTo>
                    <a:pt x="67" y="892"/>
                  </a:lnTo>
                  <a:lnTo>
                    <a:pt x="63" y="891"/>
                  </a:lnTo>
                  <a:lnTo>
                    <a:pt x="60" y="889"/>
                  </a:lnTo>
                  <a:lnTo>
                    <a:pt x="59" y="886"/>
                  </a:lnTo>
                  <a:lnTo>
                    <a:pt x="58" y="881"/>
                  </a:lnTo>
                  <a:lnTo>
                    <a:pt x="55" y="872"/>
                  </a:lnTo>
                  <a:lnTo>
                    <a:pt x="55" y="866"/>
                  </a:lnTo>
                  <a:lnTo>
                    <a:pt x="57" y="862"/>
                  </a:lnTo>
                  <a:lnTo>
                    <a:pt x="62" y="845"/>
                  </a:lnTo>
                  <a:lnTo>
                    <a:pt x="63" y="836"/>
                  </a:lnTo>
                  <a:lnTo>
                    <a:pt x="65" y="829"/>
                  </a:lnTo>
                  <a:lnTo>
                    <a:pt x="65" y="824"/>
                  </a:lnTo>
                  <a:lnTo>
                    <a:pt x="71" y="819"/>
                  </a:lnTo>
                  <a:lnTo>
                    <a:pt x="73" y="817"/>
                  </a:lnTo>
                  <a:lnTo>
                    <a:pt x="79" y="801"/>
                  </a:lnTo>
                  <a:lnTo>
                    <a:pt x="79" y="793"/>
                  </a:lnTo>
                  <a:lnTo>
                    <a:pt x="71" y="768"/>
                  </a:lnTo>
                  <a:lnTo>
                    <a:pt x="69" y="764"/>
                  </a:lnTo>
                  <a:lnTo>
                    <a:pt x="69" y="758"/>
                  </a:lnTo>
                  <a:lnTo>
                    <a:pt x="71" y="749"/>
                  </a:lnTo>
                  <a:lnTo>
                    <a:pt x="71" y="745"/>
                  </a:lnTo>
                  <a:lnTo>
                    <a:pt x="70" y="740"/>
                  </a:lnTo>
                  <a:lnTo>
                    <a:pt x="65" y="731"/>
                  </a:lnTo>
                  <a:lnTo>
                    <a:pt x="65" y="727"/>
                  </a:lnTo>
                  <a:lnTo>
                    <a:pt x="67" y="723"/>
                  </a:lnTo>
                  <a:lnTo>
                    <a:pt x="65" y="717"/>
                  </a:lnTo>
                  <a:lnTo>
                    <a:pt x="66" y="713"/>
                  </a:lnTo>
                  <a:lnTo>
                    <a:pt x="67" y="711"/>
                  </a:lnTo>
                  <a:lnTo>
                    <a:pt x="74" y="712"/>
                  </a:lnTo>
                  <a:lnTo>
                    <a:pt x="78" y="711"/>
                  </a:lnTo>
                  <a:lnTo>
                    <a:pt x="79" y="710"/>
                  </a:lnTo>
                  <a:lnTo>
                    <a:pt x="81" y="705"/>
                  </a:lnTo>
                  <a:lnTo>
                    <a:pt x="82" y="698"/>
                  </a:lnTo>
                  <a:lnTo>
                    <a:pt x="82" y="695"/>
                  </a:lnTo>
                  <a:lnTo>
                    <a:pt x="82" y="690"/>
                  </a:lnTo>
                  <a:lnTo>
                    <a:pt x="86" y="689"/>
                  </a:lnTo>
                  <a:lnTo>
                    <a:pt x="87" y="684"/>
                  </a:lnTo>
                  <a:lnTo>
                    <a:pt x="90" y="679"/>
                  </a:lnTo>
                  <a:lnTo>
                    <a:pt x="93" y="662"/>
                  </a:lnTo>
                  <a:lnTo>
                    <a:pt x="96" y="659"/>
                  </a:lnTo>
                  <a:lnTo>
                    <a:pt x="99" y="654"/>
                  </a:lnTo>
                  <a:lnTo>
                    <a:pt x="98" y="647"/>
                  </a:lnTo>
                  <a:lnTo>
                    <a:pt x="100" y="644"/>
                  </a:lnTo>
                  <a:lnTo>
                    <a:pt x="102" y="642"/>
                  </a:lnTo>
                  <a:lnTo>
                    <a:pt x="104" y="637"/>
                  </a:lnTo>
                  <a:lnTo>
                    <a:pt x="106" y="634"/>
                  </a:lnTo>
                  <a:lnTo>
                    <a:pt x="111" y="628"/>
                  </a:lnTo>
                  <a:lnTo>
                    <a:pt x="112" y="621"/>
                  </a:lnTo>
                  <a:lnTo>
                    <a:pt x="117" y="609"/>
                  </a:lnTo>
                  <a:lnTo>
                    <a:pt x="117" y="602"/>
                  </a:lnTo>
                  <a:lnTo>
                    <a:pt x="118" y="597"/>
                  </a:lnTo>
                  <a:lnTo>
                    <a:pt x="118" y="592"/>
                  </a:lnTo>
                  <a:lnTo>
                    <a:pt x="121" y="586"/>
                  </a:lnTo>
                  <a:lnTo>
                    <a:pt x="123" y="582"/>
                  </a:lnTo>
                  <a:lnTo>
                    <a:pt x="124" y="579"/>
                  </a:lnTo>
                  <a:lnTo>
                    <a:pt x="129" y="573"/>
                  </a:lnTo>
                  <a:lnTo>
                    <a:pt x="130" y="567"/>
                  </a:lnTo>
                  <a:lnTo>
                    <a:pt x="128" y="564"/>
                  </a:lnTo>
                  <a:lnTo>
                    <a:pt x="128" y="558"/>
                  </a:lnTo>
                  <a:lnTo>
                    <a:pt x="126" y="551"/>
                  </a:lnTo>
                  <a:lnTo>
                    <a:pt x="130" y="548"/>
                  </a:lnTo>
                  <a:lnTo>
                    <a:pt x="131" y="546"/>
                  </a:lnTo>
                  <a:lnTo>
                    <a:pt x="136" y="535"/>
                  </a:lnTo>
                  <a:lnTo>
                    <a:pt x="136" y="530"/>
                  </a:lnTo>
                  <a:lnTo>
                    <a:pt x="137" y="524"/>
                  </a:lnTo>
                  <a:lnTo>
                    <a:pt x="134" y="517"/>
                  </a:lnTo>
                  <a:lnTo>
                    <a:pt x="134" y="503"/>
                  </a:lnTo>
                  <a:lnTo>
                    <a:pt x="132" y="491"/>
                  </a:lnTo>
                  <a:lnTo>
                    <a:pt x="129" y="479"/>
                  </a:lnTo>
                  <a:lnTo>
                    <a:pt x="130" y="472"/>
                  </a:lnTo>
                  <a:lnTo>
                    <a:pt x="128" y="464"/>
                  </a:lnTo>
                  <a:lnTo>
                    <a:pt x="128" y="459"/>
                  </a:lnTo>
                  <a:lnTo>
                    <a:pt x="129" y="448"/>
                  </a:lnTo>
                  <a:lnTo>
                    <a:pt x="137" y="441"/>
                  </a:lnTo>
                  <a:lnTo>
                    <a:pt x="139" y="433"/>
                  </a:lnTo>
                  <a:lnTo>
                    <a:pt x="141" y="423"/>
                  </a:lnTo>
                  <a:lnTo>
                    <a:pt x="140" y="415"/>
                  </a:lnTo>
                  <a:lnTo>
                    <a:pt x="139" y="412"/>
                  </a:lnTo>
                  <a:lnTo>
                    <a:pt x="135" y="406"/>
                  </a:lnTo>
                  <a:lnTo>
                    <a:pt x="134" y="396"/>
                  </a:lnTo>
                  <a:lnTo>
                    <a:pt x="134" y="394"/>
                  </a:lnTo>
                  <a:lnTo>
                    <a:pt x="138" y="391"/>
                  </a:lnTo>
                  <a:lnTo>
                    <a:pt x="141" y="387"/>
                  </a:lnTo>
                  <a:lnTo>
                    <a:pt x="142" y="381"/>
                  </a:lnTo>
                  <a:lnTo>
                    <a:pt x="144" y="376"/>
                  </a:lnTo>
                  <a:lnTo>
                    <a:pt x="145" y="365"/>
                  </a:lnTo>
                  <a:lnTo>
                    <a:pt x="148" y="356"/>
                  </a:lnTo>
                  <a:lnTo>
                    <a:pt x="148" y="353"/>
                  </a:lnTo>
                  <a:lnTo>
                    <a:pt x="152" y="349"/>
                  </a:lnTo>
                  <a:lnTo>
                    <a:pt x="153" y="348"/>
                  </a:lnTo>
                  <a:lnTo>
                    <a:pt x="153" y="345"/>
                  </a:lnTo>
                  <a:lnTo>
                    <a:pt x="153" y="338"/>
                  </a:lnTo>
                  <a:lnTo>
                    <a:pt x="153" y="333"/>
                  </a:lnTo>
                  <a:lnTo>
                    <a:pt x="156" y="326"/>
                  </a:lnTo>
                  <a:lnTo>
                    <a:pt x="156" y="321"/>
                  </a:lnTo>
                  <a:lnTo>
                    <a:pt x="159" y="313"/>
                  </a:lnTo>
                  <a:lnTo>
                    <a:pt x="160" y="306"/>
                  </a:lnTo>
                  <a:lnTo>
                    <a:pt x="162" y="303"/>
                  </a:lnTo>
                  <a:lnTo>
                    <a:pt x="161" y="299"/>
                  </a:lnTo>
                  <a:lnTo>
                    <a:pt x="162" y="291"/>
                  </a:lnTo>
                  <a:lnTo>
                    <a:pt x="160" y="286"/>
                  </a:lnTo>
                  <a:lnTo>
                    <a:pt x="159" y="284"/>
                  </a:lnTo>
                  <a:lnTo>
                    <a:pt x="162" y="275"/>
                  </a:lnTo>
                  <a:lnTo>
                    <a:pt x="164" y="274"/>
                  </a:lnTo>
                  <a:lnTo>
                    <a:pt x="167" y="269"/>
                  </a:lnTo>
                  <a:lnTo>
                    <a:pt x="168" y="265"/>
                  </a:lnTo>
                  <a:lnTo>
                    <a:pt x="168" y="263"/>
                  </a:lnTo>
                  <a:lnTo>
                    <a:pt x="164" y="248"/>
                  </a:lnTo>
                  <a:lnTo>
                    <a:pt x="164" y="244"/>
                  </a:lnTo>
                  <a:lnTo>
                    <a:pt x="165" y="233"/>
                  </a:lnTo>
                  <a:lnTo>
                    <a:pt x="166" y="226"/>
                  </a:lnTo>
                  <a:lnTo>
                    <a:pt x="165" y="220"/>
                  </a:lnTo>
                  <a:lnTo>
                    <a:pt x="166" y="217"/>
                  </a:lnTo>
                  <a:lnTo>
                    <a:pt x="167" y="213"/>
                  </a:lnTo>
                  <a:lnTo>
                    <a:pt x="169" y="209"/>
                  </a:lnTo>
                  <a:lnTo>
                    <a:pt x="170" y="206"/>
                  </a:lnTo>
                  <a:lnTo>
                    <a:pt x="169" y="205"/>
                  </a:lnTo>
                  <a:lnTo>
                    <a:pt x="166" y="203"/>
                  </a:lnTo>
                  <a:lnTo>
                    <a:pt x="164" y="200"/>
                  </a:lnTo>
                  <a:lnTo>
                    <a:pt x="163" y="195"/>
                  </a:lnTo>
                  <a:lnTo>
                    <a:pt x="164" y="193"/>
                  </a:lnTo>
                  <a:lnTo>
                    <a:pt x="164" y="189"/>
                  </a:lnTo>
                  <a:lnTo>
                    <a:pt x="168" y="188"/>
                  </a:lnTo>
                  <a:lnTo>
                    <a:pt x="170" y="185"/>
                  </a:lnTo>
                  <a:lnTo>
                    <a:pt x="172" y="181"/>
                  </a:lnTo>
                  <a:lnTo>
                    <a:pt x="174" y="171"/>
                  </a:lnTo>
                  <a:lnTo>
                    <a:pt x="175" y="159"/>
                  </a:lnTo>
                  <a:lnTo>
                    <a:pt x="177" y="151"/>
                  </a:lnTo>
                  <a:lnTo>
                    <a:pt x="177" y="148"/>
                  </a:lnTo>
                  <a:lnTo>
                    <a:pt x="178" y="140"/>
                  </a:lnTo>
                  <a:lnTo>
                    <a:pt x="180" y="135"/>
                  </a:lnTo>
                  <a:lnTo>
                    <a:pt x="180" y="131"/>
                  </a:lnTo>
                  <a:lnTo>
                    <a:pt x="180" y="127"/>
                  </a:lnTo>
                  <a:lnTo>
                    <a:pt x="176" y="108"/>
                  </a:lnTo>
                  <a:lnTo>
                    <a:pt x="176" y="102"/>
                  </a:lnTo>
                  <a:lnTo>
                    <a:pt x="178" y="92"/>
                  </a:lnTo>
                  <a:lnTo>
                    <a:pt x="178" y="78"/>
                  </a:lnTo>
                  <a:lnTo>
                    <a:pt x="177" y="74"/>
                  </a:lnTo>
                  <a:lnTo>
                    <a:pt x="176" y="71"/>
                  </a:lnTo>
                  <a:lnTo>
                    <a:pt x="175" y="67"/>
                  </a:lnTo>
                  <a:lnTo>
                    <a:pt x="173" y="59"/>
                  </a:lnTo>
                  <a:lnTo>
                    <a:pt x="172" y="45"/>
                  </a:lnTo>
                  <a:lnTo>
                    <a:pt x="172" y="37"/>
                  </a:lnTo>
                  <a:lnTo>
                    <a:pt x="170" y="30"/>
                  </a:lnTo>
                  <a:lnTo>
                    <a:pt x="169" y="28"/>
                  </a:lnTo>
                  <a:lnTo>
                    <a:pt x="170" y="28"/>
                  </a:lnTo>
                  <a:lnTo>
                    <a:pt x="173" y="28"/>
                  </a:lnTo>
                  <a:lnTo>
                    <a:pt x="177" y="28"/>
                  </a:lnTo>
                  <a:lnTo>
                    <a:pt x="180" y="27"/>
                  </a:lnTo>
                  <a:lnTo>
                    <a:pt x="184" y="24"/>
                  </a:lnTo>
                  <a:lnTo>
                    <a:pt x="188" y="20"/>
                  </a:lnTo>
                  <a:lnTo>
                    <a:pt x="189" y="17"/>
                  </a:lnTo>
                  <a:lnTo>
                    <a:pt x="189" y="14"/>
                  </a:lnTo>
                  <a:lnTo>
                    <a:pt x="188" y="10"/>
                  </a:lnTo>
                  <a:lnTo>
                    <a:pt x="187" y="7"/>
                  </a:lnTo>
                  <a:lnTo>
                    <a:pt x="188" y="6"/>
                  </a:lnTo>
                  <a:lnTo>
                    <a:pt x="193" y="5"/>
                  </a:lnTo>
                  <a:lnTo>
                    <a:pt x="195" y="3"/>
                  </a:lnTo>
                  <a:lnTo>
                    <a:pt x="198" y="0"/>
                  </a:lnTo>
                  <a:lnTo>
                    <a:pt x="199" y="5"/>
                  </a:lnTo>
                  <a:lnTo>
                    <a:pt x="203" y="9"/>
                  </a:lnTo>
                  <a:lnTo>
                    <a:pt x="204" y="15"/>
                  </a:lnTo>
                  <a:lnTo>
                    <a:pt x="205" y="16"/>
                  </a:lnTo>
                  <a:lnTo>
                    <a:pt x="211" y="18"/>
                  </a:lnTo>
                  <a:lnTo>
                    <a:pt x="211" y="19"/>
                  </a:lnTo>
                  <a:lnTo>
                    <a:pt x="210" y="20"/>
                  </a:lnTo>
                  <a:lnTo>
                    <a:pt x="210" y="22"/>
                  </a:lnTo>
                  <a:lnTo>
                    <a:pt x="210" y="23"/>
                  </a:lnTo>
                  <a:lnTo>
                    <a:pt x="211" y="27"/>
                  </a:lnTo>
                  <a:lnTo>
                    <a:pt x="211" y="29"/>
                  </a:lnTo>
                  <a:lnTo>
                    <a:pt x="212" y="31"/>
                  </a:lnTo>
                  <a:lnTo>
                    <a:pt x="213" y="35"/>
                  </a:lnTo>
                  <a:lnTo>
                    <a:pt x="213" y="39"/>
                  </a:lnTo>
                  <a:lnTo>
                    <a:pt x="215" y="44"/>
                  </a:lnTo>
                  <a:lnTo>
                    <a:pt x="215" y="47"/>
                  </a:lnTo>
                  <a:lnTo>
                    <a:pt x="215" y="49"/>
                  </a:lnTo>
                  <a:lnTo>
                    <a:pt x="216" y="51"/>
                  </a:lnTo>
                  <a:lnTo>
                    <a:pt x="219" y="53"/>
                  </a:lnTo>
                  <a:lnTo>
                    <a:pt x="222" y="56"/>
                  </a:lnTo>
                  <a:lnTo>
                    <a:pt x="224" y="58"/>
                  </a:lnTo>
                  <a:lnTo>
                    <a:pt x="226" y="60"/>
                  </a:lnTo>
                  <a:lnTo>
                    <a:pt x="228" y="62"/>
                  </a:lnTo>
                  <a:lnTo>
                    <a:pt x="230" y="63"/>
                  </a:lnTo>
                  <a:lnTo>
                    <a:pt x="231" y="64"/>
                  </a:lnTo>
                  <a:lnTo>
                    <a:pt x="232" y="65"/>
                  </a:lnTo>
                  <a:lnTo>
                    <a:pt x="230" y="66"/>
                  </a:lnTo>
                  <a:lnTo>
                    <a:pt x="228" y="69"/>
                  </a:lnTo>
                  <a:lnTo>
                    <a:pt x="224" y="75"/>
                  </a:lnTo>
                  <a:lnTo>
                    <a:pt x="224" y="75"/>
                  </a:lnTo>
                  <a:lnTo>
                    <a:pt x="228" y="79"/>
                  </a:lnTo>
                  <a:lnTo>
                    <a:pt x="228" y="81"/>
                  </a:lnTo>
                  <a:lnTo>
                    <a:pt x="228" y="83"/>
                  </a:lnTo>
                  <a:lnTo>
                    <a:pt x="227" y="86"/>
                  </a:lnTo>
                  <a:lnTo>
                    <a:pt x="223" y="86"/>
                  </a:lnTo>
                  <a:lnTo>
                    <a:pt x="222" y="87"/>
                  </a:lnTo>
                  <a:lnTo>
                    <a:pt x="222" y="88"/>
                  </a:lnTo>
                  <a:lnTo>
                    <a:pt x="223" y="89"/>
                  </a:lnTo>
                  <a:lnTo>
                    <a:pt x="222" y="92"/>
                  </a:lnTo>
                  <a:lnTo>
                    <a:pt x="224" y="94"/>
                  </a:lnTo>
                  <a:lnTo>
                    <a:pt x="224" y="96"/>
                  </a:lnTo>
                  <a:lnTo>
                    <a:pt x="222" y="97"/>
                  </a:lnTo>
                  <a:lnTo>
                    <a:pt x="222" y="98"/>
                  </a:lnTo>
                  <a:lnTo>
                    <a:pt x="222" y="100"/>
                  </a:lnTo>
                  <a:lnTo>
                    <a:pt x="224" y="101"/>
                  </a:lnTo>
                  <a:lnTo>
                    <a:pt x="230" y="105"/>
                  </a:lnTo>
                  <a:lnTo>
                    <a:pt x="231" y="105"/>
                  </a:lnTo>
                  <a:lnTo>
                    <a:pt x="230" y="106"/>
                  </a:lnTo>
                  <a:lnTo>
                    <a:pt x="228" y="108"/>
                  </a:lnTo>
                  <a:lnTo>
                    <a:pt x="228" y="110"/>
                  </a:lnTo>
                  <a:lnTo>
                    <a:pt x="228" y="113"/>
                  </a:lnTo>
                  <a:lnTo>
                    <a:pt x="228" y="115"/>
                  </a:lnTo>
                  <a:lnTo>
                    <a:pt x="229" y="115"/>
                  </a:lnTo>
                  <a:lnTo>
                    <a:pt x="232" y="116"/>
                  </a:lnTo>
                  <a:lnTo>
                    <a:pt x="236" y="122"/>
                  </a:lnTo>
                  <a:lnTo>
                    <a:pt x="240" y="128"/>
                  </a:lnTo>
                  <a:lnTo>
                    <a:pt x="240" y="133"/>
                  </a:lnTo>
                  <a:lnTo>
                    <a:pt x="240" y="139"/>
                  </a:lnTo>
                  <a:lnTo>
                    <a:pt x="243" y="144"/>
                  </a:lnTo>
                  <a:lnTo>
                    <a:pt x="243" y="148"/>
                  </a:lnTo>
                  <a:lnTo>
                    <a:pt x="244" y="152"/>
                  </a:lnTo>
                  <a:lnTo>
                    <a:pt x="246" y="154"/>
                  </a:lnTo>
                  <a:lnTo>
                    <a:pt x="247" y="159"/>
                  </a:lnTo>
                  <a:lnTo>
                    <a:pt x="248" y="162"/>
                  </a:lnTo>
                  <a:lnTo>
                    <a:pt x="247" y="163"/>
                  </a:lnTo>
                  <a:lnTo>
                    <a:pt x="250" y="169"/>
                  </a:lnTo>
                  <a:lnTo>
                    <a:pt x="250" y="174"/>
                  </a:lnTo>
                  <a:lnTo>
                    <a:pt x="250" y="178"/>
                  </a:lnTo>
                  <a:lnTo>
                    <a:pt x="250" y="179"/>
                  </a:lnTo>
                  <a:lnTo>
                    <a:pt x="250" y="181"/>
                  </a:lnTo>
                  <a:lnTo>
                    <a:pt x="252" y="182"/>
                  </a:lnTo>
                  <a:lnTo>
                    <a:pt x="253" y="183"/>
                  </a:lnTo>
                  <a:lnTo>
                    <a:pt x="256" y="183"/>
                  </a:lnTo>
                  <a:lnTo>
                    <a:pt x="260" y="183"/>
                  </a:lnTo>
                  <a:lnTo>
                    <a:pt x="266" y="182"/>
                  </a:lnTo>
                  <a:lnTo>
                    <a:pt x="272" y="181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6" name="Freeform 1362">
              <a:extLst>
                <a:ext uri="{FF2B5EF4-FFF2-40B4-BE49-F238E27FC236}">
                  <a16:creationId xmlns:a16="http://schemas.microsoft.com/office/drawing/2014/main" id="{4A40FF3A-1AD4-0A98-362B-9ADA1FB06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4147" y="12627952"/>
              <a:ext cx="16484" cy="5493"/>
            </a:xfrm>
            <a:custGeom>
              <a:avLst/>
              <a:gdLst>
                <a:gd name="T0" fmla="*/ 9 w 12"/>
                <a:gd name="T1" fmla="*/ 4 h 5"/>
                <a:gd name="T2" fmla="*/ 7 w 12"/>
                <a:gd name="T3" fmla="*/ 4 h 5"/>
                <a:gd name="T4" fmla="*/ 5 w 12"/>
                <a:gd name="T5" fmla="*/ 3 h 5"/>
                <a:gd name="T6" fmla="*/ 1 w 12"/>
                <a:gd name="T7" fmla="*/ 2 h 5"/>
                <a:gd name="T8" fmla="*/ 0 w 12"/>
                <a:gd name="T9" fmla="*/ 2 h 5"/>
                <a:gd name="T10" fmla="*/ 0 w 12"/>
                <a:gd name="T11" fmla="*/ 1 h 5"/>
                <a:gd name="T12" fmla="*/ 1 w 12"/>
                <a:gd name="T13" fmla="*/ 0 h 5"/>
                <a:gd name="T14" fmla="*/ 2 w 12"/>
                <a:gd name="T15" fmla="*/ 0 h 5"/>
                <a:gd name="T16" fmla="*/ 10 w 12"/>
                <a:gd name="T17" fmla="*/ 0 h 5"/>
                <a:gd name="T18" fmla="*/ 11 w 12"/>
                <a:gd name="T19" fmla="*/ 0 h 5"/>
                <a:gd name="T20" fmla="*/ 11 w 12"/>
                <a:gd name="T21" fmla="*/ 1 h 5"/>
                <a:gd name="T22" fmla="*/ 10 w 12"/>
                <a:gd name="T23" fmla="*/ 4 h 5"/>
                <a:gd name="T24" fmla="*/ 9 w 12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5">
                  <a:moveTo>
                    <a:pt x="9" y="4"/>
                  </a:moveTo>
                  <a:lnTo>
                    <a:pt x="7" y="4"/>
                  </a:lnTo>
                  <a:lnTo>
                    <a:pt x="5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0" y="4"/>
                  </a:lnTo>
                  <a:lnTo>
                    <a:pt x="9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7" name="Freeform 1363">
              <a:extLst>
                <a:ext uri="{FF2B5EF4-FFF2-40B4-BE49-F238E27FC236}">
                  <a16:creationId xmlns:a16="http://schemas.microsoft.com/office/drawing/2014/main" id="{FBF86640-E5B6-83DD-7671-4A3338BAE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5138" y="12611465"/>
              <a:ext cx="10990" cy="16487"/>
            </a:xfrm>
            <a:custGeom>
              <a:avLst/>
              <a:gdLst>
                <a:gd name="T0" fmla="*/ 9 w 11"/>
                <a:gd name="T1" fmla="*/ 11 h 12"/>
                <a:gd name="T2" fmla="*/ 8 w 11"/>
                <a:gd name="T3" fmla="*/ 11 h 12"/>
                <a:gd name="T4" fmla="*/ 7 w 11"/>
                <a:gd name="T5" fmla="*/ 10 h 12"/>
                <a:gd name="T6" fmla="*/ 6 w 11"/>
                <a:gd name="T7" fmla="*/ 9 h 12"/>
                <a:gd name="T8" fmla="*/ 0 w 11"/>
                <a:gd name="T9" fmla="*/ 7 h 12"/>
                <a:gd name="T10" fmla="*/ 0 w 11"/>
                <a:gd name="T11" fmla="*/ 7 h 12"/>
                <a:gd name="T12" fmla="*/ 1 w 11"/>
                <a:gd name="T13" fmla="*/ 6 h 12"/>
                <a:gd name="T14" fmla="*/ 2 w 11"/>
                <a:gd name="T15" fmla="*/ 4 h 12"/>
                <a:gd name="T16" fmla="*/ 4 w 11"/>
                <a:gd name="T17" fmla="*/ 3 h 12"/>
                <a:gd name="T18" fmla="*/ 5 w 11"/>
                <a:gd name="T19" fmla="*/ 0 h 12"/>
                <a:gd name="T20" fmla="*/ 6 w 11"/>
                <a:gd name="T21" fmla="*/ 0 h 12"/>
                <a:gd name="T22" fmla="*/ 7 w 11"/>
                <a:gd name="T23" fmla="*/ 1 h 12"/>
                <a:gd name="T24" fmla="*/ 8 w 11"/>
                <a:gd name="T25" fmla="*/ 6 h 12"/>
                <a:gd name="T26" fmla="*/ 10 w 11"/>
                <a:gd name="T27" fmla="*/ 9 h 12"/>
                <a:gd name="T28" fmla="*/ 9 w 11"/>
                <a:gd name="T29" fmla="*/ 10 h 12"/>
                <a:gd name="T30" fmla="*/ 9 w 11"/>
                <a:gd name="T3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12">
                  <a:moveTo>
                    <a:pt x="9" y="11"/>
                  </a:moveTo>
                  <a:lnTo>
                    <a:pt x="8" y="11"/>
                  </a:lnTo>
                  <a:lnTo>
                    <a:pt x="7" y="10"/>
                  </a:lnTo>
                  <a:lnTo>
                    <a:pt x="6" y="9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1"/>
                  </a:lnTo>
                  <a:lnTo>
                    <a:pt x="8" y="6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9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8" name="Freeform 1364">
              <a:extLst>
                <a:ext uri="{FF2B5EF4-FFF2-40B4-BE49-F238E27FC236}">
                  <a16:creationId xmlns:a16="http://schemas.microsoft.com/office/drawing/2014/main" id="{7DE973AF-110A-879C-62B1-BE1B524B3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3602" y="12578493"/>
              <a:ext cx="10990" cy="10990"/>
            </a:xfrm>
            <a:custGeom>
              <a:avLst/>
              <a:gdLst>
                <a:gd name="T0" fmla="*/ 5 w 7"/>
                <a:gd name="T1" fmla="*/ 4 h 7"/>
                <a:gd name="T2" fmla="*/ 3 w 7"/>
                <a:gd name="T3" fmla="*/ 6 h 7"/>
                <a:gd name="T4" fmla="*/ 1 w 7"/>
                <a:gd name="T5" fmla="*/ 6 h 7"/>
                <a:gd name="T6" fmla="*/ 0 w 7"/>
                <a:gd name="T7" fmla="*/ 5 h 7"/>
                <a:gd name="T8" fmla="*/ 0 w 7"/>
                <a:gd name="T9" fmla="*/ 4 h 7"/>
                <a:gd name="T10" fmla="*/ 0 w 7"/>
                <a:gd name="T11" fmla="*/ 3 h 7"/>
                <a:gd name="T12" fmla="*/ 1 w 7"/>
                <a:gd name="T13" fmla="*/ 2 h 7"/>
                <a:gd name="T14" fmla="*/ 3 w 7"/>
                <a:gd name="T15" fmla="*/ 0 h 7"/>
                <a:gd name="T16" fmla="*/ 3 w 7"/>
                <a:gd name="T17" fmla="*/ 0 h 7"/>
                <a:gd name="T18" fmla="*/ 6 w 7"/>
                <a:gd name="T19" fmla="*/ 2 h 7"/>
                <a:gd name="T20" fmla="*/ 5 w 7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5" y="4"/>
                  </a:moveTo>
                  <a:lnTo>
                    <a:pt x="3" y="6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0"/>
                  </a:lnTo>
                  <a:lnTo>
                    <a:pt x="6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39" name="Freeform 1367">
              <a:extLst>
                <a:ext uri="{FF2B5EF4-FFF2-40B4-BE49-F238E27FC236}">
                  <a16:creationId xmlns:a16="http://schemas.microsoft.com/office/drawing/2014/main" id="{5BACA5AD-1E9A-E495-D81D-2F8E251BB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272" y="12556513"/>
              <a:ext cx="49455" cy="27478"/>
            </a:xfrm>
            <a:custGeom>
              <a:avLst/>
              <a:gdLst>
                <a:gd name="T0" fmla="*/ 15 w 38"/>
                <a:gd name="T1" fmla="*/ 2 h 20"/>
                <a:gd name="T2" fmla="*/ 16 w 38"/>
                <a:gd name="T3" fmla="*/ 5 h 20"/>
                <a:gd name="T4" fmla="*/ 17 w 38"/>
                <a:gd name="T5" fmla="*/ 6 h 20"/>
                <a:gd name="T6" fmla="*/ 20 w 38"/>
                <a:gd name="T7" fmla="*/ 7 h 20"/>
                <a:gd name="T8" fmla="*/ 22 w 38"/>
                <a:gd name="T9" fmla="*/ 7 h 20"/>
                <a:gd name="T10" fmla="*/ 26 w 38"/>
                <a:gd name="T11" fmla="*/ 6 h 20"/>
                <a:gd name="T12" fmla="*/ 29 w 38"/>
                <a:gd name="T13" fmla="*/ 5 h 20"/>
                <a:gd name="T14" fmla="*/ 33 w 38"/>
                <a:gd name="T15" fmla="*/ 4 h 20"/>
                <a:gd name="T16" fmla="*/ 37 w 38"/>
                <a:gd name="T17" fmla="*/ 13 h 20"/>
                <a:gd name="T18" fmla="*/ 37 w 38"/>
                <a:gd name="T19" fmla="*/ 15 h 20"/>
                <a:gd name="T20" fmla="*/ 33 w 38"/>
                <a:gd name="T21" fmla="*/ 18 h 20"/>
                <a:gd name="T22" fmla="*/ 31 w 38"/>
                <a:gd name="T23" fmla="*/ 19 h 20"/>
                <a:gd name="T24" fmla="*/ 29 w 38"/>
                <a:gd name="T25" fmla="*/ 18 h 20"/>
                <a:gd name="T26" fmla="*/ 29 w 38"/>
                <a:gd name="T27" fmla="*/ 16 h 20"/>
                <a:gd name="T28" fmla="*/ 29 w 38"/>
                <a:gd name="T29" fmla="*/ 15 h 20"/>
                <a:gd name="T30" fmla="*/ 27 w 38"/>
                <a:gd name="T31" fmla="*/ 13 h 20"/>
                <a:gd name="T32" fmla="*/ 26 w 38"/>
                <a:gd name="T33" fmla="*/ 14 h 20"/>
                <a:gd name="T34" fmla="*/ 23 w 38"/>
                <a:gd name="T35" fmla="*/ 15 h 20"/>
                <a:gd name="T36" fmla="*/ 22 w 38"/>
                <a:gd name="T37" fmla="*/ 15 h 20"/>
                <a:gd name="T38" fmla="*/ 20 w 38"/>
                <a:gd name="T39" fmla="*/ 13 h 20"/>
                <a:gd name="T40" fmla="*/ 16 w 38"/>
                <a:gd name="T41" fmla="*/ 12 h 20"/>
                <a:gd name="T42" fmla="*/ 15 w 38"/>
                <a:gd name="T43" fmla="*/ 11 h 20"/>
                <a:gd name="T44" fmla="*/ 15 w 38"/>
                <a:gd name="T45" fmla="*/ 10 h 20"/>
                <a:gd name="T46" fmla="*/ 15 w 38"/>
                <a:gd name="T47" fmla="*/ 8 h 20"/>
                <a:gd name="T48" fmla="*/ 11 w 38"/>
                <a:gd name="T49" fmla="*/ 5 h 20"/>
                <a:gd name="T50" fmla="*/ 7 w 38"/>
                <a:gd name="T51" fmla="*/ 3 h 20"/>
                <a:gd name="T52" fmla="*/ 6 w 38"/>
                <a:gd name="T53" fmla="*/ 3 h 20"/>
                <a:gd name="T54" fmla="*/ 5 w 38"/>
                <a:gd name="T55" fmla="*/ 3 h 20"/>
                <a:gd name="T56" fmla="*/ 4 w 38"/>
                <a:gd name="T57" fmla="*/ 4 h 20"/>
                <a:gd name="T58" fmla="*/ 2 w 38"/>
                <a:gd name="T59" fmla="*/ 5 h 20"/>
                <a:gd name="T60" fmla="*/ 1 w 38"/>
                <a:gd name="T61" fmla="*/ 5 h 20"/>
                <a:gd name="T62" fmla="*/ 1 w 38"/>
                <a:gd name="T63" fmla="*/ 4 h 20"/>
                <a:gd name="T64" fmla="*/ 0 w 38"/>
                <a:gd name="T65" fmla="*/ 3 h 20"/>
                <a:gd name="T66" fmla="*/ 1 w 38"/>
                <a:gd name="T67" fmla="*/ 0 h 20"/>
                <a:gd name="T68" fmla="*/ 2 w 38"/>
                <a:gd name="T69" fmla="*/ 0 h 20"/>
                <a:gd name="T70" fmla="*/ 8 w 38"/>
                <a:gd name="T71" fmla="*/ 1 h 20"/>
                <a:gd name="T72" fmla="*/ 11 w 38"/>
                <a:gd name="T73" fmla="*/ 2 h 20"/>
                <a:gd name="T74" fmla="*/ 15 w 38"/>
                <a:gd name="T75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8" h="20">
                  <a:moveTo>
                    <a:pt x="15" y="2"/>
                  </a:moveTo>
                  <a:lnTo>
                    <a:pt x="16" y="5"/>
                  </a:lnTo>
                  <a:lnTo>
                    <a:pt x="17" y="6"/>
                  </a:lnTo>
                  <a:lnTo>
                    <a:pt x="20" y="7"/>
                  </a:lnTo>
                  <a:lnTo>
                    <a:pt x="22" y="7"/>
                  </a:lnTo>
                  <a:lnTo>
                    <a:pt x="26" y="6"/>
                  </a:lnTo>
                  <a:lnTo>
                    <a:pt x="29" y="5"/>
                  </a:lnTo>
                  <a:lnTo>
                    <a:pt x="33" y="4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3" y="18"/>
                  </a:lnTo>
                  <a:lnTo>
                    <a:pt x="31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6" y="14"/>
                  </a:lnTo>
                  <a:lnTo>
                    <a:pt x="23" y="15"/>
                  </a:lnTo>
                  <a:lnTo>
                    <a:pt x="22" y="15"/>
                  </a:lnTo>
                  <a:lnTo>
                    <a:pt x="20" y="13"/>
                  </a:lnTo>
                  <a:lnTo>
                    <a:pt x="16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8"/>
                  </a:lnTo>
                  <a:lnTo>
                    <a:pt x="11" y="5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5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8" y="1"/>
                  </a:lnTo>
                  <a:lnTo>
                    <a:pt x="11" y="2"/>
                  </a:lnTo>
                  <a:lnTo>
                    <a:pt x="1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0" name="Freeform 1370">
              <a:extLst>
                <a:ext uri="{FF2B5EF4-FFF2-40B4-BE49-F238E27FC236}">
                  <a16:creationId xmlns:a16="http://schemas.microsoft.com/office/drawing/2014/main" id="{664B6CE5-D344-BB54-768D-D0BB18958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881" y="12413638"/>
              <a:ext cx="65942" cy="43962"/>
            </a:xfrm>
            <a:custGeom>
              <a:avLst/>
              <a:gdLst>
                <a:gd name="T0" fmla="*/ 10 w 51"/>
                <a:gd name="T1" fmla="*/ 11 h 34"/>
                <a:gd name="T2" fmla="*/ 11 w 51"/>
                <a:gd name="T3" fmla="*/ 11 h 34"/>
                <a:gd name="T4" fmla="*/ 12 w 51"/>
                <a:gd name="T5" fmla="*/ 11 h 34"/>
                <a:gd name="T6" fmla="*/ 14 w 51"/>
                <a:gd name="T7" fmla="*/ 12 h 34"/>
                <a:gd name="T8" fmla="*/ 20 w 51"/>
                <a:gd name="T9" fmla="*/ 12 h 34"/>
                <a:gd name="T10" fmla="*/ 26 w 51"/>
                <a:gd name="T11" fmla="*/ 15 h 34"/>
                <a:gd name="T12" fmla="*/ 30 w 51"/>
                <a:gd name="T13" fmla="*/ 17 h 34"/>
                <a:gd name="T14" fmla="*/ 33 w 51"/>
                <a:gd name="T15" fmla="*/ 18 h 34"/>
                <a:gd name="T16" fmla="*/ 37 w 51"/>
                <a:gd name="T17" fmla="*/ 21 h 34"/>
                <a:gd name="T18" fmla="*/ 38 w 51"/>
                <a:gd name="T19" fmla="*/ 21 h 34"/>
                <a:gd name="T20" fmla="*/ 40 w 51"/>
                <a:gd name="T21" fmla="*/ 22 h 34"/>
                <a:gd name="T22" fmla="*/ 44 w 51"/>
                <a:gd name="T23" fmla="*/ 28 h 34"/>
                <a:gd name="T24" fmla="*/ 45 w 51"/>
                <a:gd name="T25" fmla="*/ 28 h 34"/>
                <a:gd name="T26" fmla="*/ 50 w 51"/>
                <a:gd name="T27" fmla="*/ 32 h 34"/>
                <a:gd name="T28" fmla="*/ 50 w 51"/>
                <a:gd name="T29" fmla="*/ 33 h 34"/>
                <a:gd name="T30" fmla="*/ 47 w 51"/>
                <a:gd name="T31" fmla="*/ 33 h 34"/>
                <a:gd name="T32" fmla="*/ 41 w 51"/>
                <a:gd name="T33" fmla="*/ 31 h 34"/>
                <a:gd name="T34" fmla="*/ 38 w 51"/>
                <a:gd name="T35" fmla="*/ 31 h 34"/>
                <a:gd name="T36" fmla="*/ 36 w 51"/>
                <a:gd name="T37" fmla="*/ 31 h 34"/>
                <a:gd name="T38" fmla="*/ 36 w 51"/>
                <a:gd name="T39" fmla="*/ 30 h 34"/>
                <a:gd name="T40" fmla="*/ 35 w 51"/>
                <a:gd name="T41" fmla="*/ 28 h 34"/>
                <a:gd name="T42" fmla="*/ 35 w 51"/>
                <a:gd name="T43" fmla="*/ 26 h 34"/>
                <a:gd name="T44" fmla="*/ 29 w 51"/>
                <a:gd name="T45" fmla="*/ 21 h 34"/>
                <a:gd name="T46" fmla="*/ 26 w 51"/>
                <a:gd name="T47" fmla="*/ 20 h 34"/>
                <a:gd name="T48" fmla="*/ 23 w 51"/>
                <a:gd name="T49" fmla="*/ 19 h 34"/>
                <a:gd name="T50" fmla="*/ 18 w 51"/>
                <a:gd name="T51" fmla="*/ 19 h 34"/>
                <a:gd name="T52" fmla="*/ 15 w 51"/>
                <a:gd name="T53" fmla="*/ 19 h 34"/>
                <a:gd name="T54" fmla="*/ 14 w 51"/>
                <a:gd name="T55" fmla="*/ 19 h 34"/>
                <a:gd name="T56" fmla="*/ 9 w 51"/>
                <a:gd name="T57" fmla="*/ 14 h 34"/>
                <a:gd name="T58" fmla="*/ 4 w 51"/>
                <a:gd name="T59" fmla="*/ 11 h 34"/>
                <a:gd name="T60" fmla="*/ 2 w 51"/>
                <a:gd name="T61" fmla="*/ 6 h 34"/>
                <a:gd name="T62" fmla="*/ 0 w 51"/>
                <a:gd name="T63" fmla="*/ 2 h 34"/>
                <a:gd name="T64" fmla="*/ 0 w 51"/>
                <a:gd name="T65" fmla="*/ 1 h 34"/>
                <a:gd name="T66" fmla="*/ 1 w 51"/>
                <a:gd name="T67" fmla="*/ 0 h 34"/>
                <a:gd name="T68" fmla="*/ 4 w 51"/>
                <a:gd name="T69" fmla="*/ 3 h 34"/>
                <a:gd name="T70" fmla="*/ 7 w 51"/>
                <a:gd name="T71" fmla="*/ 6 h 34"/>
                <a:gd name="T72" fmla="*/ 9 w 51"/>
                <a:gd name="T73" fmla="*/ 7 h 34"/>
                <a:gd name="T74" fmla="*/ 10 w 51"/>
                <a:gd name="T75" fmla="*/ 1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1" h="34">
                  <a:moveTo>
                    <a:pt x="10" y="11"/>
                  </a:moveTo>
                  <a:lnTo>
                    <a:pt x="11" y="11"/>
                  </a:lnTo>
                  <a:lnTo>
                    <a:pt x="12" y="11"/>
                  </a:lnTo>
                  <a:lnTo>
                    <a:pt x="14" y="12"/>
                  </a:lnTo>
                  <a:lnTo>
                    <a:pt x="20" y="12"/>
                  </a:lnTo>
                  <a:lnTo>
                    <a:pt x="26" y="15"/>
                  </a:lnTo>
                  <a:lnTo>
                    <a:pt x="30" y="17"/>
                  </a:lnTo>
                  <a:lnTo>
                    <a:pt x="33" y="18"/>
                  </a:lnTo>
                  <a:lnTo>
                    <a:pt x="37" y="21"/>
                  </a:lnTo>
                  <a:lnTo>
                    <a:pt x="38" y="21"/>
                  </a:lnTo>
                  <a:lnTo>
                    <a:pt x="40" y="22"/>
                  </a:lnTo>
                  <a:lnTo>
                    <a:pt x="44" y="28"/>
                  </a:lnTo>
                  <a:lnTo>
                    <a:pt x="45" y="28"/>
                  </a:lnTo>
                  <a:lnTo>
                    <a:pt x="50" y="32"/>
                  </a:lnTo>
                  <a:lnTo>
                    <a:pt x="50" y="33"/>
                  </a:lnTo>
                  <a:lnTo>
                    <a:pt x="47" y="33"/>
                  </a:lnTo>
                  <a:lnTo>
                    <a:pt x="41" y="31"/>
                  </a:lnTo>
                  <a:lnTo>
                    <a:pt x="38" y="31"/>
                  </a:lnTo>
                  <a:lnTo>
                    <a:pt x="36" y="31"/>
                  </a:lnTo>
                  <a:lnTo>
                    <a:pt x="36" y="30"/>
                  </a:lnTo>
                  <a:lnTo>
                    <a:pt x="35" y="28"/>
                  </a:lnTo>
                  <a:lnTo>
                    <a:pt x="35" y="26"/>
                  </a:lnTo>
                  <a:lnTo>
                    <a:pt x="29" y="21"/>
                  </a:lnTo>
                  <a:lnTo>
                    <a:pt x="26" y="20"/>
                  </a:lnTo>
                  <a:lnTo>
                    <a:pt x="23" y="19"/>
                  </a:lnTo>
                  <a:lnTo>
                    <a:pt x="18" y="19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9" y="14"/>
                  </a:lnTo>
                  <a:lnTo>
                    <a:pt x="4" y="11"/>
                  </a:lnTo>
                  <a:lnTo>
                    <a:pt x="2" y="6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3"/>
                  </a:lnTo>
                  <a:lnTo>
                    <a:pt x="7" y="6"/>
                  </a:lnTo>
                  <a:lnTo>
                    <a:pt x="9" y="7"/>
                  </a:lnTo>
                  <a:lnTo>
                    <a:pt x="10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1" name="Freeform 1372">
              <a:extLst>
                <a:ext uri="{FF2B5EF4-FFF2-40B4-BE49-F238E27FC236}">
                  <a16:creationId xmlns:a16="http://schemas.microsoft.com/office/drawing/2014/main" id="{6EA94C05-4178-0A03-B62B-7F9786940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378" y="12347695"/>
              <a:ext cx="16484" cy="16487"/>
            </a:xfrm>
            <a:custGeom>
              <a:avLst/>
              <a:gdLst>
                <a:gd name="T0" fmla="*/ 11 w 13"/>
                <a:gd name="T1" fmla="*/ 11 h 12"/>
                <a:gd name="T2" fmla="*/ 10 w 13"/>
                <a:gd name="T3" fmla="*/ 11 h 12"/>
                <a:gd name="T4" fmla="*/ 6 w 13"/>
                <a:gd name="T5" fmla="*/ 10 h 12"/>
                <a:gd name="T6" fmla="*/ 5 w 13"/>
                <a:gd name="T7" fmla="*/ 9 h 12"/>
                <a:gd name="T8" fmla="*/ 2 w 13"/>
                <a:gd name="T9" fmla="*/ 6 h 12"/>
                <a:gd name="T10" fmla="*/ 1 w 13"/>
                <a:gd name="T11" fmla="*/ 3 h 12"/>
                <a:gd name="T12" fmla="*/ 0 w 13"/>
                <a:gd name="T13" fmla="*/ 0 h 12"/>
                <a:gd name="T14" fmla="*/ 1 w 13"/>
                <a:gd name="T15" fmla="*/ 0 h 12"/>
                <a:gd name="T16" fmla="*/ 4 w 13"/>
                <a:gd name="T17" fmla="*/ 1 h 12"/>
                <a:gd name="T18" fmla="*/ 5 w 13"/>
                <a:gd name="T19" fmla="*/ 2 h 12"/>
                <a:gd name="T20" fmla="*/ 7 w 13"/>
                <a:gd name="T21" fmla="*/ 4 h 12"/>
                <a:gd name="T22" fmla="*/ 11 w 13"/>
                <a:gd name="T23" fmla="*/ 8 h 12"/>
                <a:gd name="T24" fmla="*/ 12 w 13"/>
                <a:gd name="T25" fmla="*/ 8 h 12"/>
                <a:gd name="T26" fmla="*/ 12 w 13"/>
                <a:gd name="T27" fmla="*/ 9 h 12"/>
                <a:gd name="T28" fmla="*/ 11 w 13"/>
                <a:gd name="T2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2">
                  <a:moveTo>
                    <a:pt x="11" y="11"/>
                  </a:moveTo>
                  <a:lnTo>
                    <a:pt x="10" y="11"/>
                  </a:lnTo>
                  <a:lnTo>
                    <a:pt x="6" y="10"/>
                  </a:lnTo>
                  <a:lnTo>
                    <a:pt x="5" y="9"/>
                  </a:lnTo>
                  <a:lnTo>
                    <a:pt x="2" y="6"/>
                  </a:lnTo>
                  <a:lnTo>
                    <a:pt x="1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1"/>
                  </a:lnTo>
                  <a:lnTo>
                    <a:pt x="5" y="2"/>
                  </a:lnTo>
                  <a:lnTo>
                    <a:pt x="7" y="4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11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2" name="Freeform 1374">
              <a:extLst>
                <a:ext uri="{FF2B5EF4-FFF2-40B4-BE49-F238E27FC236}">
                  <a16:creationId xmlns:a16="http://schemas.microsoft.com/office/drawing/2014/main" id="{E5ADD886-8D4A-A30A-D178-110684A1B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407" y="12314724"/>
              <a:ext cx="27474" cy="27478"/>
            </a:xfrm>
            <a:custGeom>
              <a:avLst/>
              <a:gdLst>
                <a:gd name="T0" fmla="*/ 23 w 24"/>
                <a:gd name="T1" fmla="*/ 4 h 23"/>
                <a:gd name="T2" fmla="*/ 23 w 24"/>
                <a:gd name="T3" fmla="*/ 8 h 23"/>
                <a:gd name="T4" fmla="*/ 22 w 24"/>
                <a:gd name="T5" fmla="*/ 9 h 23"/>
                <a:gd name="T6" fmla="*/ 21 w 24"/>
                <a:gd name="T7" fmla="*/ 10 h 23"/>
                <a:gd name="T8" fmla="*/ 19 w 24"/>
                <a:gd name="T9" fmla="*/ 9 h 23"/>
                <a:gd name="T10" fmla="*/ 18 w 24"/>
                <a:gd name="T11" fmla="*/ 8 h 23"/>
                <a:gd name="T12" fmla="*/ 16 w 24"/>
                <a:gd name="T13" fmla="*/ 11 h 23"/>
                <a:gd name="T14" fmla="*/ 14 w 24"/>
                <a:gd name="T15" fmla="*/ 12 h 23"/>
                <a:gd name="T16" fmla="*/ 11 w 24"/>
                <a:gd name="T17" fmla="*/ 12 h 23"/>
                <a:gd name="T18" fmla="*/ 8 w 24"/>
                <a:gd name="T19" fmla="*/ 10 h 23"/>
                <a:gd name="T20" fmla="*/ 4 w 24"/>
                <a:gd name="T21" fmla="*/ 17 h 23"/>
                <a:gd name="T22" fmla="*/ 3 w 24"/>
                <a:gd name="T23" fmla="*/ 19 h 23"/>
                <a:gd name="T24" fmla="*/ 0 w 24"/>
                <a:gd name="T25" fmla="*/ 22 h 23"/>
                <a:gd name="T26" fmla="*/ 0 w 24"/>
                <a:gd name="T27" fmla="*/ 18 h 23"/>
                <a:gd name="T28" fmla="*/ 2 w 24"/>
                <a:gd name="T29" fmla="*/ 13 h 23"/>
                <a:gd name="T30" fmla="*/ 3 w 24"/>
                <a:gd name="T31" fmla="*/ 9 h 23"/>
                <a:gd name="T32" fmla="*/ 4 w 24"/>
                <a:gd name="T33" fmla="*/ 4 h 23"/>
                <a:gd name="T34" fmla="*/ 8 w 24"/>
                <a:gd name="T35" fmla="*/ 6 h 23"/>
                <a:gd name="T36" fmla="*/ 13 w 24"/>
                <a:gd name="T37" fmla="*/ 4 h 23"/>
                <a:gd name="T38" fmla="*/ 18 w 24"/>
                <a:gd name="T39" fmla="*/ 0 h 23"/>
                <a:gd name="T40" fmla="*/ 21 w 24"/>
                <a:gd name="T41" fmla="*/ 0 h 23"/>
                <a:gd name="T42" fmla="*/ 23 w 24"/>
                <a:gd name="T43" fmla="*/ 2 h 23"/>
                <a:gd name="T44" fmla="*/ 23 w 24"/>
                <a:gd name="T45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23">
                  <a:moveTo>
                    <a:pt x="23" y="4"/>
                  </a:moveTo>
                  <a:lnTo>
                    <a:pt x="23" y="8"/>
                  </a:lnTo>
                  <a:lnTo>
                    <a:pt x="22" y="9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6" y="11"/>
                  </a:lnTo>
                  <a:lnTo>
                    <a:pt x="14" y="12"/>
                  </a:lnTo>
                  <a:lnTo>
                    <a:pt x="11" y="12"/>
                  </a:lnTo>
                  <a:lnTo>
                    <a:pt x="8" y="10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0" y="22"/>
                  </a:lnTo>
                  <a:lnTo>
                    <a:pt x="0" y="18"/>
                  </a:lnTo>
                  <a:lnTo>
                    <a:pt x="2" y="13"/>
                  </a:lnTo>
                  <a:lnTo>
                    <a:pt x="3" y="9"/>
                  </a:lnTo>
                  <a:lnTo>
                    <a:pt x="4" y="4"/>
                  </a:lnTo>
                  <a:lnTo>
                    <a:pt x="8" y="6"/>
                  </a:lnTo>
                  <a:lnTo>
                    <a:pt x="13" y="4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2"/>
                  </a:lnTo>
                  <a:lnTo>
                    <a:pt x="2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3" name="Freeform 1375">
              <a:extLst>
                <a:ext uri="{FF2B5EF4-FFF2-40B4-BE49-F238E27FC236}">
                  <a16:creationId xmlns:a16="http://schemas.microsoft.com/office/drawing/2014/main" id="{0B41F316-302A-F350-D4B7-9AC6FB109B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1910" y="12270763"/>
              <a:ext cx="16487" cy="16487"/>
            </a:xfrm>
            <a:custGeom>
              <a:avLst/>
              <a:gdLst>
                <a:gd name="T0" fmla="*/ 6 w 13"/>
                <a:gd name="T1" fmla="*/ 9 h 15"/>
                <a:gd name="T2" fmla="*/ 5 w 13"/>
                <a:gd name="T3" fmla="*/ 14 h 15"/>
                <a:gd name="T4" fmla="*/ 2 w 13"/>
                <a:gd name="T5" fmla="*/ 14 h 15"/>
                <a:gd name="T6" fmla="*/ 1 w 13"/>
                <a:gd name="T7" fmla="*/ 13 h 15"/>
                <a:gd name="T8" fmla="*/ 1 w 13"/>
                <a:gd name="T9" fmla="*/ 10 h 15"/>
                <a:gd name="T10" fmla="*/ 0 w 13"/>
                <a:gd name="T11" fmla="*/ 8 h 15"/>
                <a:gd name="T12" fmla="*/ 1 w 13"/>
                <a:gd name="T13" fmla="*/ 5 h 15"/>
                <a:gd name="T14" fmla="*/ 2 w 13"/>
                <a:gd name="T15" fmla="*/ 2 h 15"/>
                <a:gd name="T16" fmla="*/ 2 w 13"/>
                <a:gd name="T17" fmla="*/ 0 h 15"/>
                <a:gd name="T18" fmla="*/ 6 w 13"/>
                <a:gd name="T19" fmla="*/ 0 h 15"/>
                <a:gd name="T20" fmla="*/ 10 w 13"/>
                <a:gd name="T21" fmla="*/ 0 h 15"/>
                <a:gd name="T22" fmla="*/ 12 w 13"/>
                <a:gd name="T23" fmla="*/ 1 h 15"/>
                <a:gd name="T24" fmla="*/ 10 w 13"/>
                <a:gd name="T25" fmla="*/ 3 h 15"/>
                <a:gd name="T26" fmla="*/ 9 w 13"/>
                <a:gd name="T27" fmla="*/ 4 h 15"/>
                <a:gd name="T28" fmla="*/ 6 w 13"/>
                <a:gd name="T29" fmla="*/ 6 h 15"/>
                <a:gd name="T30" fmla="*/ 6 w 13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5">
                  <a:moveTo>
                    <a:pt x="6" y="9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1" y="13"/>
                  </a:lnTo>
                  <a:lnTo>
                    <a:pt x="1" y="10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6" y="0"/>
                  </a:lnTo>
                  <a:lnTo>
                    <a:pt x="10" y="0"/>
                  </a:lnTo>
                  <a:lnTo>
                    <a:pt x="12" y="1"/>
                  </a:lnTo>
                  <a:lnTo>
                    <a:pt x="10" y="3"/>
                  </a:lnTo>
                  <a:lnTo>
                    <a:pt x="9" y="4"/>
                  </a:lnTo>
                  <a:lnTo>
                    <a:pt x="6" y="6"/>
                  </a:lnTo>
                  <a:lnTo>
                    <a:pt x="6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4" name="Freeform 1377">
              <a:extLst>
                <a:ext uri="{FF2B5EF4-FFF2-40B4-BE49-F238E27FC236}">
                  <a16:creationId xmlns:a16="http://schemas.microsoft.com/office/drawing/2014/main" id="{36BB0F80-C23A-680C-F69A-63C2B66D5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6417" y="12166356"/>
              <a:ext cx="21981" cy="27474"/>
            </a:xfrm>
            <a:custGeom>
              <a:avLst/>
              <a:gdLst>
                <a:gd name="T0" fmla="*/ 17 w 18"/>
                <a:gd name="T1" fmla="*/ 3 h 23"/>
                <a:gd name="T2" fmla="*/ 17 w 18"/>
                <a:gd name="T3" fmla="*/ 6 h 23"/>
                <a:gd name="T4" fmla="*/ 12 w 18"/>
                <a:gd name="T5" fmla="*/ 14 h 23"/>
                <a:gd name="T6" fmla="*/ 8 w 18"/>
                <a:gd name="T7" fmla="*/ 18 h 23"/>
                <a:gd name="T8" fmla="*/ 4 w 18"/>
                <a:gd name="T9" fmla="*/ 22 h 23"/>
                <a:gd name="T10" fmla="*/ 2 w 18"/>
                <a:gd name="T11" fmla="*/ 22 h 23"/>
                <a:gd name="T12" fmla="*/ 0 w 18"/>
                <a:gd name="T13" fmla="*/ 20 h 23"/>
                <a:gd name="T14" fmla="*/ 2 w 18"/>
                <a:gd name="T15" fmla="*/ 17 h 23"/>
                <a:gd name="T16" fmla="*/ 5 w 18"/>
                <a:gd name="T17" fmla="*/ 14 h 23"/>
                <a:gd name="T18" fmla="*/ 4 w 18"/>
                <a:gd name="T19" fmla="*/ 11 h 23"/>
                <a:gd name="T20" fmla="*/ 3 w 18"/>
                <a:gd name="T21" fmla="*/ 10 h 23"/>
                <a:gd name="T22" fmla="*/ 2 w 18"/>
                <a:gd name="T23" fmla="*/ 10 h 23"/>
                <a:gd name="T24" fmla="*/ 0 w 18"/>
                <a:gd name="T25" fmla="*/ 8 h 23"/>
                <a:gd name="T26" fmla="*/ 1 w 18"/>
                <a:gd name="T27" fmla="*/ 5 h 23"/>
                <a:gd name="T28" fmla="*/ 2 w 18"/>
                <a:gd name="T29" fmla="*/ 4 h 23"/>
                <a:gd name="T30" fmla="*/ 3 w 18"/>
                <a:gd name="T31" fmla="*/ 3 h 23"/>
                <a:gd name="T32" fmla="*/ 4 w 18"/>
                <a:gd name="T33" fmla="*/ 4 h 23"/>
                <a:gd name="T34" fmla="*/ 11 w 18"/>
                <a:gd name="T35" fmla="*/ 1 h 23"/>
                <a:gd name="T36" fmla="*/ 13 w 18"/>
                <a:gd name="T37" fmla="*/ 0 h 23"/>
                <a:gd name="T38" fmla="*/ 17 w 18"/>
                <a:gd name="T39" fmla="*/ 0 h 23"/>
                <a:gd name="T40" fmla="*/ 17 w 18"/>
                <a:gd name="T4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23">
                  <a:moveTo>
                    <a:pt x="17" y="3"/>
                  </a:moveTo>
                  <a:lnTo>
                    <a:pt x="17" y="6"/>
                  </a:lnTo>
                  <a:lnTo>
                    <a:pt x="12" y="14"/>
                  </a:lnTo>
                  <a:lnTo>
                    <a:pt x="8" y="18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5" y="14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2" y="10"/>
                  </a:lnTo>
                  <a:lnTo>
                    <a:pt x="0" y="8"/>
                  </a:lnTo>
                  <a:lnTo>
                    <a:pt x="1" y="5"/>
                  </a:lnTo>
                  <a:lnTo>
                    <a:pt x="2" y="4"/>
                  </a:lnTo>
                  <a:lnTo>
                    <a:pt x="3" y="3"/>
                  </a:lnTo>
                  <a:lnTo>
                    <a:pt x="4" y="4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7" y="0"/>
                  </a:lnTo>
                  <a:lnTo>
                    <a:pt x="1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5" name="Freeform 1381">
              <a:extLst>
                <a:ext uri="{FF2B5EF4-FFF2-40B4-BE49-F238E27FC236}">
                  <a16:creationId xmlns:a16="http://schemas.microsoft.com/office/drawing/2014/main" id="{BE90C418-1B1E-179F-F662-26AF10C8F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900" y="12100413"/>
              <a:ext cx="16487" cy="10990"/>
            </a:xfrm>
            <a:custGeom>
              <a:avLst/>
              <a:gdLst>
                <a:gd name="T0" fmla="*/ 5 w 12"/>
                <a:gd name="T1" fmla="*/ 6 h 8"/>
                <a:gd name="T2" fmla="*/ 2 w 12"/>
                <a:gd name="T3" fmla="*/ 7 h 8"/>
                <a:gd name="T4" fmla="*/ 2 w 12"/>
                <a:gd name="T5" fmla="*/ 6 h 8"/>
                <a:gd name="T6" fmla="*/ 0 w 12"/>
                <a:gd name="T7" fmla="*/ 4 h 8"/>
                <a:gd name="T8" fmla="*/ 2 w 12"/>
                <a:gd name="T9" fmla="*/ 2 h 8"/>
                <a:gd name="T10" fmla="*/ 5 w 12"/>
                <a:gd name="T11" fmla="*/ 0 h 8"/>
                <a:gd name="T12" fmla="*/ 8 w 12"/>
                <a:gd name="T13" fmla="*/ 0 h 8"/>
                <a:gd name="T14" fmla="*/ 11 w 12"/>
                <a:gd name="T15" fmla="*/ 1 h 8"/>
                <a:gd name="T16" fmla="*/ 11 w 12"/>
                <a:gd name="T17" fmla="*/ 3 h 8"/>
                <a:gd name="T18" fmla="*/ 7 w 12"/>
                <a:gd name="T19" fmla="*/ 5 h 8"/>
                <a:gd name="T20" fmla="*/ 6 w 12"/>
                <a:gd name="T21" fmla="*/ 6 h 8"/>
                <a:gd name="T22" fmla="*/ 5 w 12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8">
                  <a:moveTo>
                    <a:pt x="5" y="6"/>
                  </a:moveTo>
                  <a:lnTo>
                    <a:pt x="2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2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7" y="5"/>
                  </a:lnTo>
                  <a:lnTo>
                    <a:pt x="6" y="6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6" name="Freeform 1382">
              <a:extLst>
                <a:ext uri="{FF2B5EF4-FFF2-40B4-BE49-F238E27FC236}">
                  <a16:creationId xmlns:a16="http://schemas.microsoft.com/office/drawing/2014/main" id="{02CE5D52-91B4-1AC2-D6DF-E7BA16FC5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881" y="11957538"/>
              <a:ext cx="21981" cy="32971"/>
            </a:xfrm>
            <a:custGeom>
              <a:avLst/>
              <a:gdLst>
                <a:gd name="T0" fmla="*/ 12 w 16"/>
                <a:gd name="T1" fmla="*/ 24 h 28"/>
                <a:gd name="T2" fmla="*/ 11 w 16"/>
                <a:gd name="T3" fmla="*/ 26 h 28"/>
                <a:gd name="T4" fmla="*/ 7 w 16"/>
                <a:gd name="T5" fmla="*/ 27 h 28"/>
                <a:gd name="T6" fmla="*/ 4 w 16"/>
                <a:gd name="T7" fmla="*/ 25 h 28"/>
                <a:gd name="T8" fmla="*/ 1 w 16"/>
                <a:gd name="T9" fmla="*/ 26 h 28"/>
                <a:gd name="T10" fmla="*/ 0 w 16"/>
                <a:gd name="T11" fmla="*/ 23 h 28"/>
                <a:gd name="T12" fmla="*/ 2 w 16"/>
                <a:gd name="T13" fmla="*/ 20 h 28"/>
                <a:gd name="T14" fmla="*/ 4 w 16"/>
                <a:gd name="T15" fmla="*/ 16 h 28"/>
                <a:gd name="T16" fmla="*/ 6 w 16"/>
                <a:gd name="T17" fmla="*/ 12 h 28"/>
                <a:gd name="T18" fmla="*/ 6 w 16"/>
                <a:gd name="T19" fmla="*/ 6 h 28"/>
                <a:gd name="T20" fmla="*/ 8 w 16"/>
                <a:gd name="T21" fmla="*/ 4 h 28"/>
                <a:gd name="T22" fmla="*/ 9 w 16"/>
                <a:gd name="T23" fmla="*/ 2 h 28"/>
                <a:gd name="T24" fmla="*/ 12 w 16"/>
                <a:gd name="T25" fmla="*/ 0 h 28"/>
                <a:gd name="T26" fmla="*/ 13 w 16"/>
                <a:gd name="T27" fmla="*/ 5 h 28"/>
                <a:gd name="T28" fmla="*/ 12 w 16"/>
                <a:gd name="T29" fmla="*/ 13 h 28"/>
                <a:gd name="T30" fmla="*/ 15 w 16"/>
                <a:gd name="T31" fmla="*/ 18 h 28"/>
                <a:gd name="T32" fmla="*/ 15 w 16"/>
                <a:gd name="T33" fmla="*/ 20 h 28"/>
                <a:gd name="T34" fmla="*/ 15 w 16"/>
                <a:gd name="T35" fmla="*/ 22 h 28"/>
                <a:gd name="T36" fmla="*/ 12 w 16"/>
                <a:gd name="T37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28">
                  <a:moveTo>
                    <a:pt x="12" y="24"/>
                  </a:moveTo>
                  <a:lnTo>
                    <a:pt x="11" y="26"/>
                  </a:lnTo>
                  <a:lnTo>
                    <a:pt x="7" y="27"/>
                  </a:lnTo>
                  <a:lnTo>
                    <a:pt x="4" y="25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6" y="12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3" y="5"/>
                  </a:lnTo>
                  <a:lnTo>
                    <a:pt x="12" y="13"/>
                  </a:lnTo>
                  <a:lnTo>
                    <a:pt x="15" y="18"/>
                  </a:lnTo>
                  <a:lnTo>
                    <a:pt x="15" y="20"/>
                  </a:lnTo>
                  <a:lnTo>
                    <a:pt x="15" y="22"/>
                  </a:lnTo>
                  <a:lnTo>
                    <a:pt x="12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7" name="Freeform 1383">
              <a:extLst>
                <a:ext uri="{FF2B5EF4-FFF2-40B4-BE49-F238E27FC236}">
                  <a16:creationId xmlns:a16="http://schemas.microsoft.com/office/drawing/2014/main" id="{1E83CA53-5F4F-4072-DD11-187B3A3D6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2900" y="11935558"/>
              <a:ext cx="5497" cy="5493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4 h 5"/>
                <a:gd name="T6" fmla="*/ 1 w 4"/>
                <a:gd name="T7" fmla="*/ 2 h 5"/>
                <a:gd name="T8" fmla="*/ 0 w 4"/>
                <a:gd name="T9" fmla="*/ 0 h 5"/>
                <a:gd name="T10" fmla="*/ 1 w 4"/>
                <a:gd name="T11" fmla="*/ 0 h 5"/>
                <a:gd name="T12" fmla="*/ 2 w 4"/>
                <a:gd name="T13" fmla="*/ 0 h 5"/>
                <a:gd name="T14" fmla="*/ 3 w 4"/>
                <a:gd name="T15" fmla="*/ 1 h 5"/>
                <a:gd name="T16" fmla="*/ 3 w 4"/>
                <a:gd name="T17" fmla="*/ 2 h 5"/>
                <a:gd name="T18" fmla="*/ 3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8" name="Freeform 1384">
              <a:extLst>
                <a:ext uri="{FF2B5EF4-FFF2-40B4-BE49-F238E27FC236}">
                  <a16:creationId xmlns:a16="http://schemas.microsoft.com/office/drawing/2014/main" id="{AA16A2CB-533D-EC26-F857-E630DE24A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7852" y="11919070"/>
              <a:ext cx="10990" cy="16487"/>
            </a:xfrm>
            <a:custGeom>
              <a:avLst/>
              <a:gdLst>
                <a:gd name="T0" fmla="*/ 7 w 8"/>
                <a:gd name="T1" fmla="*/ 13 h 14"/>
                <a:gd name="T2" fmla="*/ 5 w 8"/>
                <a:gd name="T3" fmla="*/ 13 h 14"/>
                <a:gd name="T4" fmla="*/ 4 w 8"/>
                <a:gd name="T5" fmla="*/ 13 h 14"/>
                <a:gd name="T6" fmla="*/ 3 w 8"/>
                <a:gd name="T7" fmla="*/ 12 h 14"/>
                <a:gd name="T8" fmla="*/ 3 w 8"/>
                <a:gd name="T9" fmla="*/ 9 h 14"/>
                <a:gd name="T10" fmla="*/ 1 w 8"/>
                <a:gd name="T11" fmla="*/ 6 h 14"/>
                <a:gd name="T12" fmla="*/ 0 w 8"/>
                <a:gd name="T13" fmla="*/ 5 h 14"/>
                <a:gd name="T14" fmla="*/ 0 w 8"/>
                <a:gd name="T15" fmla="*/ 3 h 14"/>
                <a:gd name="T16" fmla="*/ 2 w 8"/>
                <a:gd name="T17" fmla="*/ 1 h 14"/>
                <a:gd name="T18" fmla="*/ 3 w 8"/>
                <a:gd name="T19" fmla="*/ 0 h 14"/>
                <a:gd name="T20" fmla="*/ 5 w 8"/>
                <a:gd name="T21" fmla="*/ 0 h 14"/>
                <a:gd name="T22" fmla="*/ 6 w 8"/>
                <a:gd name="T23" fmla="*/ 3 h 14"/>
                <a:gd name="T24" fmla="*/ 7 w 8"/>
                <a:gd name="T25" fmla="*/ 6 h 14"/>
                <a:gd name="T26" fmla="*/ 7 w 8"/>
                <a:gd name="T27" fmla="*/ 10 h 14"/>
                <a:gd name="T28" fmla="*/ 7 w 8"/>
                <a:gd name="T2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14">
                  <a:moveTo>
                    <a:pt x="7" y="13"/>
                  </a:moveTo>
                  <a:lnTo>
                    <a:pt x="5" y="13"/>
                  </a:lnTo>
                  <a:lnTo>
                    <a:pt x="4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6" y="3"/>
                  </a:lnTo>
                  <a:lnTo>
                    <a:pt x="7" y="6"/>
                  </a:lnTo>
                  <a:lnTo>
                    <a:pt x="7" y="10"/>
                  </a:lnTo>
                  <a:lnTo>
                    <a:pt x="7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49" name="Freeform 1387">
              <a:extLst>
                <a:ext uri="{FF2B5EF4-FFF2-40B4-BE49-F238E27FC236}">
                  <a16:creationId xmlns:a16="http://schemas.microsoft.com/office/drawing/2014/main" id="{2FA51EDB-D095-A39B-332D-295E33BBA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862" y="11880606"/>
              <a:ext cx="16487" cy="10990"/>
            </a:xfrm>
            <a:custGeom>
              <a:avLst/>
              <a:gdLst>
                <a:gd name="T0" fmla="*/ 10 w 12"/>
                <a:gd name="T1" fmla="*/ 2 h 7"/>
                <a:gd name="T2" fmla="*/ 11 w 12"/>
                <a:gd name="T3" fmla="*/ 5 h 7"/>
                <a:gd name="T4" fmla="*/ 10 w 12"/>
                <a:gd name="T5" fmla="*/ 5 h 7"/>
                <a:gd name="T6" fmla="*/ 7 w 12"/>
                <a:gd name="T7" fmla="*/ 5 h 7"/>
                <a:gd name="T8" fmla="*/ 7 w 12"/>
                <a:gd name="T9" fmla="*/ 6 h 7"/>
                <a:gd name="T10" fmla="*/ 6 w 12"/>
                <a:gd name="T11" fmla="*/ 6 h 7"/>
                <a:gd name="T12" fmla="*/ 1 w 12"/>
                <a:gd name="T13" fmla="*/ 5 h 7"/>
                <a:gd name="T14" fmla="*/ 0 w 12"/>
                <a:gd name="T15" fmla="*/ 4 h 7"/>
                <a:gd name="T16" fmla="*/ 0 w 12"/>
                <a:gd name="T17" fmla="*/ 2 h 7"/>
                <a:gd name="T18" fmla="*/ 5 w 12"/>
                <a:gd name="T19" fmla="*/ 1 h 7"/>
                <a:gd name="T20" fmla="*/ 9 w 12"/>
                <a:gd name="T21" fmla="*/ 0 h 7"/>
                <a:gd name="T22" fmla="*/ 10 w 12"/>
                <a:gd name="T23" fmla="*/ 0 h 7"/>
                <a:gd name="T24" fmla="*/ 10 w 12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7">
                  <a:moveTo>
                    <a:pt x="10" y="2"/>
                  </a:moveTo>
                  <a:lnTo>
                    <a:pt x="11" y="5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5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0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0" name="Freeform 1388">
              <a:extLst>
                <a:ext uri="{FF2B5EF4-FFF2-40B4-BE49-F238E27FC236}">
                  <a16:creationId xmlns:a16="http://schemas.microsoft.com/office/drawing/2014/main" id="{604A8126-9D40-AD2F-FE8B-53364B172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9388" y="11864118"/>
              <a:ext cx="10990" cy="5497"/>
            </a:xfrm>
            <a:custGeom>
              <a:avLst/>
              <a:gdLst>
                <a:gd name="T0" fmla="*/ 6 w 7"/>
                <a:gd name="T1" fmla="*/ 3 h 6"/>
                <a:gd name="T2" fmla="*/ 1 w 7"/>
                <a:gd name="T3" fmla="*/ 5 h 6"/>
                <a:gd name="T4" fmla="*/ 0 w 7"/>
                <a:gd name="T5" fmla="*/ 3 h 6"/>
                <a:gd name="T6" fmla="*/ 0 w 7"/>
                <a:gd name="T7" fmla="*/ 2 h 6"/>
                <a:gd name="T8" fmla="*/ 1 w 7"/>
                <a:gd name="T9" fmla="*/ 1 h 6"/>
                <a:gd name="T10" fmla="*/ 3 w 7"/>
                <a:gd name="T11" fmla="*/ 0 h 6"/>
                <a:gd name="T12" fmla="*/ 5 w 7"/>
                <a:gd name="T13" fmla="*/ 1 h 6"/>
                <a:gd name="T14" fmla="*/ 6 w 7"/>
                <a:gd name="T15" fmla="*/ 2 h 6"/>
                <a:gd name="T16" fmla="*/ 6 w 7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6" y="3"/>
                  </a:moveTo>
                  <a:lnTo>
                    <a:pt x="1" y="5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6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1" name="Freeform 1391">
              <a:extLst>
                <a:ext uri="{FF2B5EF4-FFF2-40B4-BE49-F238E27FC236}">
                  <a16:creationId xmlns:a16="http://schemas.microsoft.com/office/drawing/2014/main" id="{103455B5-E58C-1DF8-1825-873BB8D6F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035" y="9451731"/>
              <a:ext cx="483577" cy="664917"/>
            </a:xfrm>
            <a:custGeom>
              <a:avLst/>
              <a:gdLst>
                <a:gd name="T0" fmla="*/ 245 w 389"/>
                <a:gd name="T1" fmla="*/ 19 h 533"/>
                <a:gd name="T2" fmla="*/ 202 w 389"/>
                <a:gd name="T3" fmla="*/ 51 h 533"/>
                <a:gd name="T4" fmla="*/ 181 w 389"/>
                <a:gd name="T5" fmla="*/ 103 h 533"/>
                <a:gd name="T6" fmla="*/ 199 w 389"/>
                <a:gd name="T7" fmla="*/ 107 h 533"/>
                <a:gd name="T8" fmla="*/ 210 w 389"/>
                <a:gd name="T9" fmla="*/ 149 h 533"/>
                <a:gd name="T10" fmla="*/ 224 w 389"/>
                <a:gd name="T11" fmla="*/ 173 h 533"/>
                <a:gd name="T12" fmla="*/ 267 w 389"/>
                <a:gd name="T13" fmla="*/ 172 h 533"/>
                <a:gd name="T14" fmla="*/ 301 w 389"/>
                <a:gd name="T15" fmla="*/ 197 h 533"/>
                <a:gd name="T16" fmla="*/ 337 w 389"/>
                <a:gd name="T17" fmla="*/ 201 h 533"/>
                <a:gd name="T18" fmla="*/ 366 w 389"/>
                <a:gd name="T19" fmla="*/ 212 h 533"/>
                <a:gd name="T20" fmla="*/ 358 w 389"/>
                <a:gd name="T21" fmla="*/ 256 h 533"/>
                <a:gd name="T22" fmla="*/ 374 w 389"/>
                <a:gd name="T23" fmla="*/ 289 h 533"/>
                <a:gd name="T24" fmla="*/ 364 w 389"/>
                <a:gd name="T25" fmla="*/ 308 h 533"/>
                <a:gd name="T26" fmla="*/ 377 w 389"/>
                <a:gd name="T27" fmla="*/ 325 h 533"/>
                <a:gd name="T28" fmla="*/ 386 w 389"/>
                <a:gd name="T29" fmla="*/ 351 h 533"/>
                <a:gd name="T30" fmla="*/ 378 w 389"/>
                <a:gd name="T31" fmla="*/ 339 h 533"/>
                <a:gd name="T32" fmla="*/ 357 w 389"/>
                <a:gd name="T33" fmla="*/ 341 h 533"/>
                <a:gd name="T34" fmla="*/ 346 w 389"/>
                <a:gd name="T35" fmla="*/ 341 h 533"/>
                <a:gd name="T36" fmla="*/ 303 w 389"/>
                <a:gd name="T37" fmla="*/ 341 h 533"/>
                <a:gd name="T38" fmla="*/ 297 w 389"/>
                <a:gd name="T39" fmla="*/ 364 h 533"/>
                <a:gd name="T40" fmla="*/ 312 w 389"/>
                <a:gd name="T41" fmla="*/ 365 h 533"/>
                <a:gd name="T42" fmla="*/ 315 w 389"/>
                <a:gd name="T43" fmla="*/ 377 h 533"/>
                <a:gd name="T44" fmla="*/ 303 w 389"/>
                <a:gd name="T45" fmla="*/ 375 h 533"/>
                <a:gd name="T46" fmla="*/ 289 w 389"/>
                <a:gd name="T47" fmla="*/ 379 h 533"/>
                <a:gd name="T48" fmla="*/ 299 w 389"/>
                <a:gd name="T49" fmla="*/ 413 h 533"/>
                <a:gd name="T50" fmla="*/ 303 w 389"/>
                <a:gd name="T51" fmla="*/ 425 h 533"/>
                <a:gd name="T52" fmla="*/ 307 w 389"/>
                <a:gd name="T53" fmla="*/ 437 h 533"/>
                <a:gd name="T54" fmla="*/ 291 w 389"/>
                <a:gd name="T55" fmla="*/ 524 h 533"/>
                <a:gd name="T56" fmla="*/ 276 w 389"/>
                <a:gd name="T57" fmla="*/ 519 h 533"/>
                <a:gd name="T58" fmla="*/ 286 w 389"/>
                <a:gd name="T59" fmla="*/ 485 h 533"/>
                <a:gd name="T60" fmla="*/ 270 w 389"/>
                <a:gd name="T61" fmla="*/ 474 h 533"/>
                <a:gd name="T62" fmla="*/ 242 w 389"/>
                <a:gd name="T63" fmla="*/ 470 h 533"/>
                <a:gd name="T64" fmla="*/ 220 w 389"/>
                <a:gd name="T65" fmla="*/ 473 h 533"/>
                <a:gd name="T66" fmla="*/ 196 w 389"/>
                <a:gd name="T67" fmla="*/ 474 h 533"/>
                <a:gd name="T68" fmla="*/ 186 w 389"/>
                <a:gd name="T69" fmla="*/ 456 h 533"/>
                <a:gd name="T70" fmla="*/ 173 w 389"/>
                <a:gd name="T71" fmla="*/ 439 h 533"/>
                <a:gd name="T72" fmla="*/ 152 w 389"/>
                <a:gd name="T73" fmla="*/ 427 h 533"/>
                <a:gd name="T74" fmla="*/ 138 w 389"/>
                <a:gd name="T75" fmla="*/ 408 h 533"/>
                <a:gd name="T76" fmla="*/ 122 w 389"/>
                <a:gd name="T77" fmla="*/ 399 h 533"/>
                <a:gd name="T78" fmla="*/ 88 w 389"/>
                <a:gd name="T79" fmla="*/ 384 h 533"/>
                <a:gd name="T80" fmla="*/ 73 w 389"/>
                <a:gd name="T81" fmla="*/ 390 h 533"/>
                <a:gd name="T82" fmla="*/ 49 w 389"/>
                <a:gd name="T83" fmla="*/ 377 h 533"/>
                <a:gd name="T84" fmla="*/ 23 w 389"/>
                <a:gd name="T85" fmla="*/ 364 h 533"/>
                <a:gd name="T86" fmla="*/ 7 w 389"/>
                <a:gd name="T87" fmla="*/ 339 h 533"/>
                <a:gd name="T88" fmla="*/ 23 w 389"/>
                <a:gd name="T89" fmla="*/ 318 h 533"/>
                <a:gd name="T90" fmla="*/ 40 w 389"/>
                <a:gd name="T91" fmla="*/ 309 h 533"/>
                <a:gd name="T92" fmla="*/ 53 w 389"/>
                <a:gd name="T93" fmla="*/ 291 h 533"/>
                <a:gd name="T94" fmla="*/ 53 w 389"/>
                <a:gd name="T95" fmla="*/ 272 h 533"/>
                <a:gd name="T96" fmla="*/ 54 w 389"/>
                <a:gd name="T97" fmla="*/ 255 h 533"/>
                <a:gd name="T98" fmla="*/ 54 w 389"/>
                <a:gd name="T99" fmla="*/ 217 h 533"/>
                <a:gd name="T100" fmla="*/ 48 w 389"/>
                <a:gd name="T101" fmla="*/ 184 h 533"/>
                <a:gd name="T102" fmla="*/ 40 w 389"/>
                <a:gd name="T103" fmla="*/ 152 h 533"/>
                <a:gd name="T104" fmla="*/ 53 w 389"/>
                <a:gd name="T105" fmla="*/ 147 h 533"/>
                <a:gd name="T106" fmla="*/ 50 w 389"/>
                <a:gd name="T107" fmla="*/ 124 h 533"/>
                <a:gd name="T108" fmla="*/ 69 w 389"/>
                <a:gd name="T109" fmla="*/ 141 h 533"/>
                <a:gd name="T110" fmla="*/ 67 w 389"/>
                <a:gd name="T111" fmla="*/ 124 h 533"/>
                <a:gd name="T112" fmla="*/ 110 w 389"/>
                <a:gd name="T113" fmla="*/ 93 h 533"/>
                <a:gd name="T114" fmla="*/ 107 w 389"/>
                <a:gd name="T115" fmla="*/ 72 h 533"/>
                <a:gd name="T116" fmla="*/ 150 w 389"/>
                <a:gd name="T117" fmla="*/ 46 h 533"/>
                <a:gd name="T118" fmla="*/ 154 w 389"/>
                <a:gd name="T119" fmla="*/ 37 h 533"/>
                <a:gd name="T120" fmla="*/ 219 w 389"/>
                <a:gd name="T121" fmla="*/ 12 h 533"/>
                <a:gd name="T122" fmla="*/ 251 w 389"/>
                <a:gd name="T123" fmla="*/ 8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89" h="533">
                  <a:moveTo>
                    <a:pt x="29" y="317"/>
                  </a:moveTo>
                  <a:lnTo>
                    <a:pt x="28" y="318"/>
                  </a:lnTo>
                  <a:lnTo>
                    <a:pt x="26" y="316"/>
                  </a:lnTo>
                  <a:lnTo>
                    <a:pt x="26" y="314"/>
                  </a:lnTo>
                  <a:lnTo>
                    <a:pt x="27" y="313"/>
                  </a:lnTo>
                  <a:lnTo>
                    <a:pt x="28" y="314"/>
                  </a:lnTo>
                  <a:lnTo>
                    <a:pt x="29" y="314"/>
                  </a:lnTo>
                  <a:lnTo>
                    <a:pt x="29" y="317"/>
                  </a:lnTo>
                  <a:close/>
                  <a:moveTo>
                    <a:pt x="246" y="18"/>
                  </a:moveTo>
                  <a:lnTo>
                    <a:pt x="245" y="19"/>
                  </a:lnTo>
                  <a:lnTo>
                    <a:pt x="243" y="19"/>
                  </a:lnTo>
                  <a:lnTo>
                    <a:pt x="239" y="21"/>
                  </a:lnTo>
                  <a:lnTo>
                    <a:pt x="234" y="22"/>
                  </a:lnTo>
                  <a:lnTo>
                    <a:pt x="226" y="24"/>
                  </a:lnTo>
                  <a:lnTo>
                    <a:pt x="224" y="26"/>
                  </a:lnTo>
                  <a:lnTo>
                    <a:pt x="216" y="39"/>
                  </a:lnTo>
                  <a:lnTo>
                    <a:pt x="210" y="42"/>
                  </a:lnTo>
                  <a:lnTo>
                    <a:pt x="208" y="44"/>
                  </a:lnTo>
                  <a:lnTo>
                    <a:pt x="206" y="47"/>
                  </a:lnTo>
                  <a:lnTo>
                    <a:pt x="202" y="51"/>
                  </a:lnTo>
                  <a:lnTo>
                    <a:pt x="201" y="55"/>
                  </a:lnTo>
                  <a:lnTo>
                    <a:pt x="196" y="63"/>
                  </a:lnTo>
                  <a:lnTo>
                    <a:pt x="195" y="72"/>
                  </a:lnTo>
                  <a:lnTo>
                    <a:pt x="193" y="77"/>
                  </a:lnTo>
                  <a:lnTo>
                    <a:pt x="192" y="85"/>
                  </a:lnTo>
                  <a:lnTo>
                    <a:pt x="190" y="89"/>
                  </a:lnTo>
                  <a:lnTo>
                    <a:pt x="188" y="93"/>
                  </a:lnTo>
                  <a:lnTo>
                    <a:pt x="185" y="96"/>
                  </a:lnTo>
                  <a:lnTo>
                    <a:pt x="183" y="100"/>
                  </a:lnTo>
                  <a:lnTo>
                    <a:pt x="181" y="103"/>
                  </a:lnTo>
                  <a:lnTo>
                    <a:pt x="180" y="104"/>
                  </a:lnTo>
                  <a:lnTo>
                    <a:pt x="182" y="105"/>
                  </a:lnTo>
                  <a:lnTo>
                    <a:pt x="186" y="104"/>
                  </a:lnTo>
                  <a:lnTo>
                    <a:pt x="188" y="104"/>
                  </a:lnTo>
                  <a:lnTo>
                    <a:pt x="191" y="102"/>
                  </a:lnTo>
                  <a:lnTo>
                    <a:pt x="192" y="103"/>
                  </a:lnTo>
                  <a:lnTo>
                    <a:pt x="194" y="106"/>
                  </a:lnTo>
                  <a:lnTo>
                    <a:pt x="196" y="107"/>
                  </a:lnTo>
                  <a:lnTo>
                    <a:pt x="197" y="106"/>
                  </a:lnTo>
                  <a:lnTo>
                    <a:pt x="199" y="107"/>
                  </a:lnTo>
                  <a:lnTo>
                    <a:pt x="201" y="115"/>
                  </a:lnTo>
                  <a:lnTo>
                    <a:pt x="203" y="123"/>
                  </a:lnTo>
                  <a:lnTo>
                    <a:pt x="207" y="127"/>
                  </a:lnTo>
                  <a:lnTo>
                    <a:pt x="211" y="130"/>
                  </a:lnTo>
                  <a:lnTo>
                    <a:pt x="212" y="134"/>
                  </a:lnTo>
                  <a:lnTo>
                    <a:pt x="213" y="138"/>
                  </a:lnTo>
                  <a:lnTo>
                    <a:pt x="213" y="140"/>
                  </a:lnTo>
                  <a:lnTo>
                    <a:pt x="212" y="141"/>
                  </a:lnTo>
                  <a:lnTo>
                    <a:pt x="210" y="144"/>
                  </a:lnTo>
                  <a:lnTo>
                    <a:pt x="210" y="149"/>
                  </a:lnTo>
                  <a:lnTo>
                    <a:pt x="209" y="150"/>
                  </a:lnTo>
                  <a:lnTo>
                    <a:pt x="209" y="155"/>
                  </a:lnTo>
                  <a:lnTo>
                    <a:pt x="209" y="158"/>
                  </a:lnTo>
                  <a:lnTo>
                    <a:pt x="210" y="160"/>
                  </a:lnTo>
                  <a:lnTo>
                    <a:pt x="212" y="161"/>
                  </a:lnTo>
                  <a:lnTo>
                    <a:pt x="215" y="162"/>
                  </a:lnTo>
                  <a:lnTo>
                    <a:pt x="218" y="163"/>
                  </a:lnTo>
                  <a:lnTo>
                    <a:pt x="220" y="167"/>
                  </a:lnTo>
                  <a:lnTo>
                    <a:pt x="221" y="171"/>
                  </a:lnTo>
                  <a:lnTo>
                    <a:pt x="224" y="173"/>
                  </a:lnTo>
                  <a:lnTo>
                    <a:pt x="228" y="175"/>
                  </a:lnTo>
                  <a:lnTo>
                    <a:pt x="231" y="174"/>
                  </a:lnTo>
                  <a:lnTo>
                    <a:pt x="237" y="173"/>
                  </a:lnTo>
                  <a:lnTo>
                    <a:pt x="242" y="174"/>
                  </a:lnTo>
                  <a:lnTo>
                    <a:pt x="249" y="175"/>
                  </a:lnTo>
                  <a:lnTo>
                    <a:pt x="252" y="175"/>
                  </a:lnTo>
                  <a:lnTo>
                    <a:pt x="255" y="174"/>
                  </a:lnTo>
                  <a:lnTo>
                    <a:pt x="262" y="172"/>
                  </a:lnTo>
                  <a:lnTo>
                    <a:pt x="265" y="171"/>
                  </a:lnTo>
                  <a:lnTo>
                    <a:pt x="267" y="172"/>
                  </a:lnTo>
                  <a:lnTo>
                    <a:pt x="271" y="173"/>
                  </a:lnTo>
                  <a:lnTo>
                    <a:pt x="273" y="174"/>
                  </a:lnTo>
                  <a:lnTo>
                    <a:pt x="276" y="176"/>
                  </a:lnTo>
                  <a:lnTo>
                    <a:pt x="280" y="176"/>
                  </a:lnTo>
                  <a:lnTo>
                    <a:pt x="283" y="176"/>
                  </a:lnTo>
                  <a:lnTo>
                    <a:pt x="284" y="176"/>
                  </a:lnTo>
                  <a:lnTo>
                    <a:pt x="285" y="176"/>
                  </a:lnTo>
                  <a:lnTo>
                    <a:pt x="291" y="184"/>
                  </a:lnTo>
                  <a:lnTo>
                    <a:pt x="297" y="191"/>
                  </a:lnTo>
                  <a:lnTo>
                    <a:pt x="301" y="197"/>
                  </a:lnTo>
                  <a:lnTo>
                    <a:pt x="306" y="202"/>
                  </a:lnTo>
                  <a:lnTo>
                    <a:pt x="306" y="203"/>
                  </a:lnTo>
                  <a:lnTo>
                    <a:pt x="309" y="202"/>
                  </a:lnTo>
                  <a:lnTo>
                    <a:pt x="311" y="202"/>
                  </a:lnTo>
                  <a:lnTo>
                    <a:pt x="312" y="203"/>
                  </a:lnTo>
                  <a:lnTo>
                    <a:pt x="314" y="203"/>
                  </a:lnTo>
                  <a:lnTo>
                    <a:pt x="317" y="201"/>
                  </a:lnTo>
                  <a:lnTo>
                    <a:pt x="322" y="200"/>
                  </a:lnTo>
                  <a:lnTo>
                    <a:pt x="329" y="201"/>
                  </a:lnTo>
                  <a:lnTo>
                    <a:pt x="337" y="201"/>
                  </a:lnTo>
                  <a:lnTo>
                    <a:pt x="348" y="200"/>
                  </a:lnTo>
                  <a:lnTo>
                    <a:pt x="354" y="199"/>
                  </a:lnTo>
                  <a:lnTo>
                    <a:pt x="357" y="197"/>
                  </a:lnTo>
                  <a:lnTo>
                    <a:pt x="361" y="198"/>
                  </a:lnTo>
                  <a:lnTo>
                    <a:pt x="366" y="199"/>
                  </a:lnTo>
                  <a:lnTo>
                    <a:pt x="369" y="201"/>
                  </a:lnTo>
                  <a:lnTo>
                    <a:pt x="369" y="203"/>
                  </a:lnTo>
                  <a:lnTo>
                    <a:pt x="370" y="206"/>
                  </a:lnTo>
                  <a:lnTo>
                    <a:pt x="369" y="209"/>
                  </a:lnTo>
                  <a:lnTo>
                    <a:pt x="366" y="212"/>
                  </a:lnTo>
                  <a:lnTo>
                    <a:pt x="364" y="216"/>
                  </a:lnTo>
                  <a:lnTo>
                    <a:pt x="364" y="220"/>
                  </a:lnTo>
                  <a:lnTo>
                    <a:pt x="362" y="224"/>
                  </a:lnTo>
                  <a:lnTo>
                    <a:pt x="359" y="226"/>
                  </a:lnTo>
                  <a:lnTo>
                    <a:pt x="358" y="230"/>
                  </a:lnTo>
                  <a:lnTo>
                    <a:pt x="358" y="234"/>
                  </a:lnTo>
                  <a:lnTo>
                    <a:pt x="358" y="241"/>
                  </a:lnTo>
                  <a:lnTo>
                    <a:pt x="357" y="249"/>
                  </a:lnTo>
                  <a:lnTo>
                    <a:pt x="357" y="254"/>
                  </a:lnTo>
                  <a:lnTo>
                    <a:pt x="358" y="256"/>
                  </a:lnTo>
                  <a:lnTo>
                    <a:pt x="359" y="258"/>
                  </a:lnTo>
                  <a:lnTo>
                    <a:pt x="359" y="261"/>
                  </a:lnTo>
                  <a:lnTo>
                    <a:pt x="359" y="264"/>
                  </a:lnTo>
                  <a:lnTo>
                    <a:pt x="361" y="267"/>
                  </a:lnTo>
                  <a:lnTo>
                    <a:pt x="363" y="275"/>
                  </a:lnTo>
                  <a:lnTo>
                    <a:pt x="365" y="278"/>
                  </a:lnTo>
                  <a:lnTo>
                    <a:pt x="367" y="279"/>
                  </a:lnTo>
                  <a:lnTo>
                    <a:pt x="368" y="280"/>
                  </a:lnTo>
                  <a:lnTo>
                    <a:pt x="373" y="288"/>
                  </a:lnTo>
                  <a:lnTo>
                    <a:pt x="374" y="289"/>
                  </a:lnTo>
                  <a:lnTo>
                    <a:pt x="374" y="290"/>
                  </a:lnTo>
                  <a:lnTo>
                    <a:pt x="374" y="291"/>
                  </a:lnTo>
                  <a:lnTo>
                    <a:pt x="373" y="292"/>
                  </a:lnTo>
                  <a:lnTo>
                    <a:pt x="368" y="296"/>
                  </a:lnTo>
                  <a:lnTo>
                    <a:pt x="358" y="305"/>
                  </a:lnTo>
                  <a:lnTo>
                    <a:pt x="357" y="307"/>
                  </a:lnTo>
                  <a:lnTo>
                    <a:pt x="357" y="308"/>
                  </a:lnTo>
                  <a:lnTo>
                    <a:pt x="359" y="307"/>
                  </a:lnTo>
                  <a:lnTo>
                    <a:pt x="363" y="308"/>
                  </a:lnTo>
                  <a:lnTo>
                    <a:pt x="364" y="308"/>
                  </a:lnTo>
                  <a:lnTo>
                    <a:pt x="365" y="310"/>
                  </a:lnTo>
                  <a:lnTo>
                    <a:pt x="366" y="312"/>
                  </a:lnTo>
                  <a:lnTo>
                    <a:pt x="367" y="313"/>
                  </a:lnTo>
                  <a:lnTo>
                    <a:pt x="369" y="313"/>
                  </a:lnTo>
                  <a:lnTo>
                    <a:pt x="372" y="316"/>
                  </a:lnTo>
                  <a:lnTo>
                    <a:pt x="374" y="319"/>
                  </a:lnTo>
                  <a:lnTo>
                    <a:pt x="376" y="320"/>
                  </a:lnTo>
                  <a:lnTo>
                    <a:pt x="377" y="321"/>
                  </a:lnTo>
                  <a:lnTo>
                    <a:pt x="378" y="323"/>
                  </a:lnTo>
                  <a:lnTo>
                    <a:pt x="377" y="325"/>
                  </a:lnTo>
                  <a:lnTo>
                    <a:pt x="379" y="329"/>
                  </a:lnTo>
                  <a:lnTo>
                    <a:pt x="380" y="330"/>
                  </a:lnTo>
                  <a:lnTo>
                    <a:pt x="380" y="332"/>
                  </a:lnTo>
                  <a:lnTo>
                    <a:pt x="380" y="334"/>
                  </a:lnTo>
                  <a:lnTo>
                    <a:pt x="381" y="336"/>
                  </a:lnTo>
                  <a:lnTo>
                    <a:pt x="383" y="340"/>
                  </a:lnTo>
                  <a:lnTo>
                    <a:pt x="385" y="344"/>
                  </a:lnTo>
                  <a:lnTo>
                    <a:pt x="385" y="346"/>
                  </a:lnTo>
                  <a:lnTo>
                    <a:pt x="386" y="347"/>
                  </a:lnTo>
                  <a:lnTo>
                    <a:pt x="386" y="351"/>
                  </a:lnTo>
                  <a:lnTo>
                    <a:pt x="388" y="354"/>
                  </a:lnTo>
                  <a:lnTo>
                    <a:pt x="388" y="357"/>
                  </a:lnTo>
                  <a:lnTo>
                    <a:pt x="388" y="359"/>
                  </a:lnTo>
                  <a:lnTo>
                    <a:pt x="382" y="360"/>
                  </a:lnTo>
                  <a:lnTo>
                    <a:pt x="381" y="360"/>
                  </a:lnTo>
                  <a:lnTo>
                    <a:pt x="381" y="359"/>
                  </a:lnTo>
                  <a:lnTo>
                    <a:pt x="381" y="353"/>
                  </a:lnTo>
                  <a:lnTo>
                    <a:pt x="381" y="346"/>
                  </a:lnTo>
                  <a:lnTo>
                    <a:pt x="380" y="343"/>
                  </a:lnTo>
                  <a:lnTo>
                    <a:pt x="378" y="339"/>
                  </a:lnTo>
                  <a:lnTo>
                    <a:pt x="374" y="333"/>
                  </a:lnTo>
                  <a:lnTo>
                    <a:pt x="373" y="331"/>
                  </a:lnTo>
                  <a:lnTo>
                    <a:pt x="371" y="330"/>
                  </a:lnTo>
                  <a:lnTo>
                    <a:pt x="369" y="330"/>
                  </a:lnTo>
                  <a:lnTo>
                    <a:pt x="368" y="330"/>
                  </a:lnTo>
                  <a:lnTo>
                    <a:pt x="366" y="332"/>
                  </a:lnTo>
                  <a:lnTo>
                    <a:pt x="365" y="333"/>
                  </a:lnTo>
                  <a:lnTo>
                    <a:pt x="362" y="336"/>
                  </a:lnTo>
                  <a:lnTo>
                    <a:pt x="358" y="341"/>
                  </a:lnTo>
                  <a:lnTo>
                    <a:pt x="357" y="341"/>
                  </a:lnTo>
                  <a:lnTo>
                    <a:pt x="354" y="342"/>
                  </a:lnTo>
                  <a:lnTo>
                    <a:pt x="353" y="342"/>
                  </a:lnTo>
                  <a:lnTo>
                    <a:pt x="351" y="341"/>
                  </a:lnTo>
                  <a:lnTo>
                    <a:pt x="350" y="338"/>
                  </a:lnTo>
                  <a:lnTo>
                    <a:pt x="348" y="335"/>
                  </a:lnTo>
                  <a:lnTo>
                    <a:pt x="346" y="334"/>
                  </a:lnTo>
                  <a:lnTo>
                    <a:pt x="346" y="335"/>
                  </a:lnTo>
                  <a:lnTo>
                    <a:pt x="345" y="337"/>
                  </a:lnTo>
                  <a:lnTo>
                    <a:pt x="344" y="339"/>
                  </a:lnTo>
                  <a:lnTo>
                    <a:pt x="346" y="341"/>
                  </a:lnTo>
                  <a:lnTo>
                    <a:pt x="347" y="343"/>
                  </a:lnTo>
                  <a:lnTo>
                    <a:pt x="345" y="343"/>
                  </a:lnTo>
                  <a:lnTo>
                    <a:pt x="338" y="343"/>
                  </a:lnTo>
                  <a:lnTo>
                    <a:pt x="331" y="343"/>
                  </a:lnTo>
                  <a:lnTo>
                    <a:pt x="323" y="343"/>
                  </a:lnTo>
                  <a:lnTo>
                    <a:pt x="316" y="343"/>
                  </a:lnTo>
                  <a:lnTo>
                    <a:pt x="310" y="343"/>
                  </a:lnTo>
                  <a:lnTo>
                    <a:pt x="307" y="343"/>
                  </a:lnTo>
                  <a:lnTo>
                    <a:pt x="305" y="341"/>
                  </a:lnTo>
                  <a:lnTo>
                    <a:pt x="303" y="341"/>
                  </a:lnTo>
                  <a:lnTo>
                    <a:pt x="301" y="341"/>
                  </a:lnTo>
                  <a:lnTo>
                    <a:pt x="300" y="342"/>
                  </a:lnTo>
                  <a:lnTo>
                    <a:pt x="297" y="343"/>
                  </a:lnTo>
                  <a:lnTo>
                    <a:pt x="295" y="343"/>
                  </a:lnTo>
                  <a:lnTo>
                    <a:pt x="293" y="343"/>
                  </a:lnTo>
                  <a:lnTo>
                    <a:pt x="293" y="348"/>
                  </a:lnTo>
                  <a:lnTo>
                    <a:pt x="293" y="356"/>
                  </a:lnTo>
                  <a:lnTo>
                    <a:pt x="293" y="364"/>
                  </a:lnTo>
                  <a:lnTo>
                    <a:pt x="295" y="364"/>
                  </a:lnTo>
                  <a:lnTo>
                    <a:pt x="297" y="364"/>
                  </a:lnTo>
                  <a:lnTo>
                    <a:pt x="297" y="364"/>
                  </a:lnTo>
                  <a:lnTo>
                    <a:pt x="300" y="364"/>
                  </a:lnTo>
                  <a:lnTo>
                    <a:pt x="302" y="364"/>
                  </a:lnTo>
                  <a:lnTo>
                    <a:pt x="304" y="364"/>
                  </a:lnTo>
                  <a:lnTo>
                    <a:pt x="305" y="364"/>
                  </a:lnTo>
                  <a:lnTo>
                    <a:pt x="306" y="365"/>
                  </a:lnTo>
                  <a:lnTo>
                    <a:pt x="307" y="364"/>
                  </a:lnTo>
                  <a:lnTo>
                    <a:pt x="309" y="364"/>
                  </a:lnTo>
                  <a:lnTo>
                    <a:pt x="311" y="364"/>
                  </a:lnTo>
                  <a:lnTo>
                    <a:pt x="312" y="365"/>
                  </a:lnTo>
                  <a:lnTo>
                    <a:pt x="313" y="367"/>
                  </a:lnTo>
                  <a:lnTo>
                    <a:pt x="314" y="369"/>
                  </a:lnTo>
                  <a:lnTo>
                    <a:pt x="315" y="370"/>
                  </a:lnTo>
                  <a:lnTo>
                    <a:pt x="315" y="372"/>
                  </a:lnTo>
                  <a:lnTo>
                    <a:pt x="315" y="374"/>
                  </a:lnTo>
                  <a:lnTo>
                    <a:pt x="315" y="375"/>
                  </a:lnTo>
                  <a:lnTo>
                    <a:pt x="315" y="376"/>
                  </a:lnTo>
                  <a:lnTo>
                    <a:pt x="316" y="376"/>
                  </a:lnTo>
                  <a:lnTo>
                    <a:pt x="316" y="377"/>
                  </a:lnTo>
                  <a:lnTo>
                    <a:pt x="315" y="377"/>
                  </a:lnTo>
                  <a:lnTo>
                    <a:pt x="314" y="377"/>
                  </a:lnTo>
                  <a:lnTo>
                    <a:pt x="312" y="377"/>
                  </a:lnTo>
                  <a:lnTo>
                    <a:pt x="311" y="377"/>
                  </a:lnTo>
                  <a:lnTo>
                    <a:pt x="311" y="377"/>
                  </a:lnTo>
                  <a:lnTo>
                    <a:pt x="310" y="377"/>
                  </a:lnTo>
                  <a:lnTo>
                    <a:pt x="309" y="377"/>
                  </a:lnTo>
                  <a:lnTo>
                    <a:pt x="307" y="376"/>
                  </a:lnTo>
                  <a:lnTo>
                    <a:pt x="307" y="375"/>
                  </a:lnTo>
                  <a:lnTo>
                    <a:pt x="305" y="375"/>
                  </a:lnTo>
                  <a:lnTo>
                    <a:pt x="303" y="375"/>
                  </a:lnTo>
                  <a:lnTo>
                    <a:pt x="302" y="375"/>
                  </a:lnTo>
                  <a:lnTo>
                    <a:pt x="301" y="376"/>
                  </a:lnTo>
                  <a:lnTo>
                    <a:pt x="300" y="376"/>
                  </a:lnTo>
                  <a:lnTo>
                    <a:pt x="299" y="376"/>
                  </a:lnTo>
                  <a:lnTo>
                    <a:pt x="297" y="377"/>
                  </a:lnTo>
                  <a:lnTo>
                    <a:pt x="296" y="377"/>
                  </a:lnTo>
                  <a:lnTo>
                    <a:pt x="295" y="378"/>
                  </a:lnTo>
                  <a:lnTo>
                    <a:pt x="293" y="379"/>
                  </a:lnTo>
                  <a:lnTo>
                    <a:pt x="290" y="379"/>
                  </a:lnTo>
                  <a:lnTo>
                    <a:pt x="289" y="379"/>
                  </a:lnTo>
                  <a:lnTo>
                    <a:pt x="287" y="379"/>
                  </a:lnTo>
                  <a:lnTo>
                    <a:pt x="287" y="383"/>
                  </a:lnTo>
                  <a:lnTo>
                    <a:pt x="286" y="392"/>
                  </a:lnTo>
                  <a:lnTo>
                    <a:pt x="286" y="397"/>
                  </a:lnTo>
                  <a:lnTo>
                    <a:pt x="286" y="402"/>
                  </a:lnTo>
                  <a:lnTo>
                    <a:pt x="287" y="404"/>
                  </a:lnTo>
                  <a:lnTo>
                    <a:pt x="291" y="408"/>
                  </a:lnTo>
                  <a:lnTo>
                    <a:pt x="294" y="409"/>
                  </a:lnTo>
                  <a:lnTo>
                    <a:pt x="297" y="412"/>
                  </a:lnTo>
                  <a:lnTo>
                    <a:pt x="299" y="413"/>
                  </a:lnTo>
                  <a:lnTo>
                    <a:pt x="300" y="414"/>
                  </a:lnTo>
                  <a:lnTo>
                    <a:pt x="301" y="415"/>
                  </a:lnTo>
                  <a:lnTo>
                    <a:pt x="301" y="417"/>
                  </a:lnTo>
                  <a:lnTo>
                    <a:pt x="301" y="418"/>
                  </a:lnTo>
                  <a:lnTo>
                    <a:pt x="301" y="419"/>
                  </a:lnTo>
                  <a:lnTo>
                    <a:pt x="300" y="420"/>
                  </a:lnTo>
                  <a:lnTo>
                    <a:pt x="301" y="422"/>
                  </a:lnTo>
                  <a:lnTo>
                    <a:pt x="301" y="423"/>
                  </a:lnTo>
                  <a:lnTo>
                    <a:pt x="302" y="424"/>
                  </a:lnTo>
                  <a:lnTo>
                    <a:pt x="303" y="425"/>
                  </a:lnTo>
                  <a:lnTo>
                    <a:pt x="303" y="427"/>
                  </a:lnTo>
                  <a:lnTo>
                    <a:pt x="304" y="428"/>
                  </a:lnTo>
                  <a:lnTo>
                    <a:pt x="305" y="428"/>
                  </a:lnTo>
                  <a:lnTo>
                    <a:pt x="306" y="429"/>
                  </a:lnTo>
                  <a:lnTo>
                    <a:pt x="306" y="430"/>
                  </a:lnTo>
                  <a:lnTo>
                    <a:pt x="306" y="431"/>
                  </a:lnTo>
                  <a:lnTo>
                    <a:pt x="306" y="432"/>
                  </a:lnTo>
                  <a:lnTo>
                    <a:pt x="307" y="434"/>
                  </a:lnTo>
                  <a:lnTo>
                    <a:pt x="307" y="436"/>
                  </a:lnTo>
                  <a:lnTo>
                    <a:pt x="307" y="437"/>
                  </a:lnTo>
                  <a:lnTo>
                    <a:pt x="306" y="442"/>
                  </a:lnTo>
                  <a:lnTo>
                    <a:pt x="305" y="449"/>
                  </a:lnTo>
                  <a:lnTo>
                    <a:pt x="304" y="454"/>
                  </a:lnTo>
                  <a:lnTo>
                    <a:pt x="303" y="462"/>
                  </a:lnTo>
                  <a:lnTo>
                    <a:pt x="301" y="471"/>
                  </a:lnTo>
                  <a:lnTo>
                    <a:pt x="299" y="482"/>
                  </a:lnTo>
                  <a:lnTo>
                    <a:pt x="297" y="493"/>
                  </a:lnTo>
                  <a:lnTo>
                    <a:pt x="295" y="504"/>
                  </a:lnTo>
                  <a:lnTo>
                    <a:pt x="293" y="514"/>
                  </a:lnTo>
                  <a:lnTo>
                    <a:pt x="291" y="524"/>
                  </a:lnTo>
                  <a:lnTo>
                    <a:pt x="290" y="531"/>
                  </a:lnTo>
                  <a:lnTo>
                    <a:pt x="289" y="532"/>
                  </a:lnTo>
                  <a:lnTo>
                    <a:pt x="288" y="530"/>
                  </a:lnTo>
                  <a:lnTo>
                    <a:pt x="286" y="527"/>
                  </a:lnTo>
                  <a:lnTo>
                    <a:pt x="283" y="526"/>
                  </a:lnTo>
                  <a:lnTo>
                    <a:pt x="282" y="524"/>
                  </a:lnTo>
                  <a:lnTo>
                    <a:pt x="281" y="521"/>
                  </a:lnTo>
                  <a:lnTo>
                    <a:pt x="279" y="519"/>
                  </a:lnTo>
                  <a:lnTo>
                    <a:pt x="278" y="519"/>
                  </a:lnTo>
                  <a:lnTo>
                    <a:pt x="276" y="519"/>
                  </a:lnTo>
                  <a:lnTo>
                    <a:pt x="275" y="520"/>
                  </a:lnTo>
                  <a:lnTo>
                    <a:pt x="273" y="521"/>
                  </a:lnTo>
                  <a:lnTo>
                    <a:pt x="271" y="521"/>
                  </a:lnTo>
                  <a:lnTo>
                    <a:pt x="266" y="518"/>
                  </a:lnTo>
                  <a:lnTo>
                    <a:pt x="265" y="518"/>
                  </a:lnTo>
                  <a:lnTo>
                    <a:pt x="268" y="512"/>
                  </a:lnTo>
                  <a:lnTo>
                    <a:pt x="275" y="502"/>
                  </a:lnTo>
                  <a:lnTo>
                    <a:pt x="279" y="496"/>
                  </a:lnTo>
                  <a:lnTo>
                    <a:pt x="284" y="488"/>
                  </a:lnTo>
                  <a:lnTo>
                    <a:pt x="286" y="485"/>
                  </a:lnTo>
                  <a:lnTo>
                    <a:pt x="286" y="485"/>
                  </a:lnTo>
                  <a:lnTo>
                    <a:pt x="286" y="483"/>
                  </a:lnTo>
                  <a:lnTo>
                    <a:pt x="286" y="482"/>
                  </a:lnTo>
                  <a:lnTo>
                    <a:pt x="283" y="481"/>
                  </a:lnTo>
                  <a:lnTo>
                    <a:pt x="281" y="480"/>
                  </a:lnTo>
                  <a:lnTo>
                    <a:pt x="279" y="478"/>
                  </a:lnTo>
                  <a:lnTo>
                    <a:pt x="277" y="478"/>
                  </a:lnTo>
                  <a:lnTo>
                    <a:pt x="275" y="477"/>
                  </a:lnTo>
                  <a:lnTo>
                    <a:pt x="272" y="475"/>
                  </a:lnTo>
                  <a:lnTo>
                    <a:pt x="270" y="474"/>
                  </a:lnTo>
                  <a:lnTo>
                    <a:pt x="268" y="474"/>
                  </a:lnTo>
                  <a:lnTo>
                    <a:pt x="266" y="472"/>
                  </a:lnTo>
                  <a:lnTo>
                    <a:pt x="259" y="468"/>
                  </a:lnTo>
                  <a:lnTo>
                    <a:pt x="257" y="467"/>
                  </a:lnTo>
                  <a:lnTo>
                    <a:pt x="255" y="468"/>
                  </a:lnTo>
                  <a:lnTo>
                    <a:pt x="253" y="469"/>
                  </a:lnTo>
                  <a:lnTo>
                    <a:pt x="250" y="471"/>
                  </a:lnTo>
                  <a:lnTo>
                    <a:pt x="247" y="472"/>
                  </a:lnTo>
                  <a:lnTo>
                    <a:pt x="243" y="472"/>
                  </a:lnTo>
                  <a:lnTo>
                    <a:pt x="242" y="470"/>
                  </a:lnTo>
                  <a:lnTo>
                    <a:pt x="240" y="470"/>
                  </a:lnTo>
                  <a:lnTo>
                    <a:pt x="238" y="468"/>
                  </a:lnTo>
                  <a:lnTo>
                    <a:pt x="235" y="467"/>
                  </a:lnTo>
                  <a:lnTo>
                    <a:pt x="232" y="466"/>
                  </a:lnTo>
                  <a:lnTo>
                    <a:pt x="231" y="466"/>
                  </a:lnTo>
                  <a:lnTo>
                    <a:pt x="229" y="468"/>
                  </a:lnTo>
                  <a:lnTo>
                    <a:pt x="226" y="470"/>
                  </a:lnTo>
                  <a:lnTo>
                    <a:pt x="225" y="472"/>
                  </a:lnTo>
                  <a:lnTo>
                    <a:pt x="223" y="471"/>
                  </a:lnTo>
                  <a:lnTo>
                    <a:pt x="220" y="473"/>
                  </a:lnTo>
                  <a:lnTo>
                    <a:pt x="218" y="474"/>
                  </a:lnTo>
                  <a:lnTo>
                    <a:pt x="215" y="474"/>
                  </a:lnTo>
                  <a:lnTo>
                    <a:pt x="212" y="475"/>
                  </a:lnTo>
                  <a:lnTo>
                    <a:pt x="208" y="474"/>
                  </a:lnTo>
                  <a:lnTo>
                    <a:pt x="205" y="473"/>
                  </a:lnTo>
                  <a:lnTo>
                    <a:pt x="204" y="472"/>
                  </a:lnTo>
                  <a:lnTo>
                    <a:pt x="203" y="472"/>
                  </a:lnTo>
                  <a:lnTo>
                    <a:pt x="202" y="474"/>
                  </a:lnTo>
                  <a:lnTo>
                    <a:pt x="199" y="474"/>
                  </a:lnTo>
                  <a:lnTo>
                    <a:pt x="196" y="474"/>
                  </a:lnTo>
                  <a:lnTo>
                    <a:pt x="195" y="474"/>
                  </a:lnTo>
                  <a:lnTo>
                    <a:pt x="192" y="472"/>
                  </a:lnTo>
                  <a:lnTo>
                    <a:pt x="190" y="471"/>
                  </a:lnTo>
                  <a:lnTo>
                    <a:pt x="188" y="470"/>
                  </a:lnTo>
                  <a:lnTo>
                    <a:pt x="187" y="467"/>
                  </a:lnTo>
                  <a:lnTo>
                    <a:pt x="187" y="466"/>
                  </a:lnTo>
                  <a:lnTo>
                    <a:pt x="188" y="464"/>
                  </a:lnTo>
                  <a:lnTo>
                    <a:pt x="188" y="461"/>
                  </a:lnTo>
                  <a:lnTo>
                    <a:pt x="186" y="457"/>
                  </a:lnTo>
                  <a:lnTo>
                    <a:pt x="186" y="456"/>
                  </a:lnTo>
                  <a:lnTo>
                    <a:pt x="185" y="455"/>
                  </a:lnTo>
                  <a:lnTo>
                    <a:pt x="184" y="454"/>
                  </a:lnTo>
                  <a:lnTo>
                    <a:pt x="181" y="454"/>
                  </a:lnTo>
                  <a:lnTo>
                    <a:pt x="179" y="453"/>
                  </a:lnTo>
                  <a:lnTo>
                    <a:pt x="177" y="451"/>
                  </a:lnTo>
                  <a:lnTo>
                    <a:pt x="175" y="450"/>
                  </a:lnTo>
                  <a:lnTo>
                    <a:pt x="177" y="446"/>
                  </a:lnTo>
                  <a:lnTo>
                    <a:pt x="175" y="444"/>
                  </a:lnTo>
                  <a:lnTo>
                    <a:pt x="174" y="442"/>
                  </a:lnTo>
                  <a:lnTo>
                    <a:pt x="173" y="439"/>
                  </a:lnTo>
                  <a:lnTo>
                    <a:pt x="171" y="438"/>
                  </a:lnTo>
                  <a:lnTo>
                    <a:pt x="169" y="436"/>
                  </a:lnTo>
                  <a:lnTo>
                    <a:pt x="166" y="436"/>
                  </a:lnTo>
                  <a:lnTo>
                    <a:pt x="165" y="436"/>
                  </a:lnTo>
                  <a:lnTo>
                    <a:pt x="163" y="433"/>
                  </a:lnTo>
                  <a:lnTo>
                    <a:pt x="161" y="433"/>
                  </a:lnTo>
                  <a:lnTo>
                    <a:pt x="159" y="430"/>
                  </a:lnTo>
                  <a:lnTo>
                    <a:pt x="155" y="429"/>
                  </a:lnTo>
                  <a:lnTo>
                    <a:pt x="153" y="428"/>
                  </a:lnTo>
                  <a:lnTo>
                    <a:pt x="152" y="427"/>
                  </a:lnTo>
                  <a:lnTo>
                    <a:pt x="150" y="425"/>
                  </a:lnTo>
                  <a:lnTo>
                    <a:pt x="150" y="423"/>
                  </a:lnTo>
                  <a:lnTo>
                    <a:pt x="149" y="422"/>
                  </a:lnTo>
                  <a:lnTo>
                    <a:pt x="149" y="420"/>
                  </a:lnTo>
                  <a:lnTo>
                    <a:pt x="147" y="416"/>
                  </a:lnTo>
                  <a:lnTo>
                    <a:pt x="145" y="414"/>
                  </a:lnTo>
                  <a:lnTo>
                    <a:pt x="144" y="412"/>
                  </a:lnTo>
                  <a:lnTo>
                    <a:pt x="142" y="411"/>
                  </a:lnTo>
                  <a:lnTo>
                    <a:pt x="140" y="409"/>
                  </a:lnTo>
                  <a:lnTo>
                    <a:pt x="138" y="408"/>
                  </a:lnTo>
                  <a:lnTo>
                    <a:pt x="136" y="407"/>
                  </a:lnTo>
                  <a:lnTo>
                    <a:pt x="136" y="405"/>
                  </a:lnTo>
                  <a:lnTo>
                    <a:pt x="134" y="404"/>
                  </a:lnTo>
                  <a:lnTo>
                    <a:pt x="134" y="404"/>
                  </a:lnTo>
                  <a:lnTo>
                    <a:pt x="132" y="404"/>
                  </a:lnTo>
                  <a:lnTo>
                    <a:pt x="130" y="403"/>
                  </a:lnTo>
                  <a:lnTo>
                    <a:pt x="128" y="403"/>
                  </a:lnTo>
                  <a:lnTo>
                    <a:pt x="127" y="401"/>
                  </a:lnTo>
                  <a:lnTo>
                    <a:pt x="124" y="399"/>
                  </a:lnTo>
                  <a:lnTo>
                    <a:pt x="122" y="399"/>
                  </a:lnTo>
                  <a:lnTo>
                    <a:pt x="121" y="399"/>
                  </a:lnTo>
                  <a:lnTo>
                    <a:pt x="119" y="401"/>
                  </a:lnTo>
                  <a:lnTo>
                    <a:pt x="114" y="399"/>
                  </a:lnTo>
                  <a:lnTo>
                    <a:pt x="109" y="395"/>
                  </a:lnTo>
                  <a:lnTo>
                    <a:pt x="103" y="394"/>
                  </a:lnTo>
                  <a:lnTo>
                    <a:pt x="100" y="393"/>
                  </a:lnTo>
                  <a:lnTo>
                    <a:pt x="97" y="390"/>
                  </a:lnTo>
                  <a:lnTo>
                    <a:pt x="95" y="387"/>
                  </a:lnTo>
                  <a:lnTo>
                    <a:pt x="94" y="387"/>
                  </a:lnTo>
                  <a:lnTo>
                    <a:pt x="88" y="384"/>
                  </a:lnTo>
                  <a:lnTo>
                    <a:pt x="87" y="383"/>
                  </a:lnTo>
                  <a:lnTo>
                    <a:pt x="84" y="385"/>
                  </a:lnTo>
                  <a:lnTo>
                    <a:pt x="83" y="386"/>
                  </a:lnTo>
                  <a:lnTo>
                    <a:pt x="83" y="388"/>
                  </a:lnTo>
                  <a:lnTo>
                    <a:pt x="82" y="389"/>
                  </a:lnTo>
                  <a:lnTo>
                    <a:pt x="81" y="390"/>
                  </a:lnTo>
                  <a:lnTo>
                    <a:pt x="77" y="390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73" y="390"/>
                  </a:lnTo>
                  <a:lnTo>
                    <a:pt x="72" y="390"/>
                  </a:lnTo>
                  <a:lnTo>
                    <a:pt x="70" y="390"/>
                  </a:lnTo>
                  <a:lnTo>
                    <a:pt x="67" y="389"/>
                  </a:lnTo>
                  <a:lnTo>
                    <a:pt x="64" y="388"/>
                  </a:lnTo>
                  <a:lnTo>
                    <a:pt x="61" y="386"/>
                  </a:lnTo>
                  <a:lnTo>
                    <a:pt x="59" y="387"/>
                  </a:lnTo>
                  <a:lnTo>
                    <a:pt x="55" y="386"/>
                  </a:lnTo>
                  <a:lnTo>
                    <a:pt x="52" y="385"/>
                  </a:lnTo>
                  <a:lnTo>
                    <a:pt x="51" y="384"/>
                  </a:lnTo>
                  <a:lnTo>
                    <a:pt x="49" y="377"/>
                  </a:lnTo>
                  <a:lnTo>
                    <a:pt x="49" y="377"/>
                  </a:lnTo>
                  <a:lnTo>
                    <a:pt x="48" y="376"/>
                  </a:lnTo>
                  <a:lnTo>
                    <a:pt x="45" y="376"/>
                  </a:lnTo>
                  <a:lnTo>
                    <a:pt x="44" y="375"/>
                  </a:lnTo>
                  <a:lnTo>
                    <a:pt x="43" y="373"/>
                  </a:lnTo>
                  <a:lnTo>
                    <a:pt x="42" y="371"/>
                  </a:lnTo>
                  <a:lnTo>
                    <a:pt x="38" y="371"/>
                  </a:lnTo>
                  <a:lnTo>
                    <a:pt x="31" y="369"/>
                  </a:lnTo>
                  <a:lnTo>
                    <a:pt x="27" y="366"/>
                  </a:lnTo>
                  <a:lnTo>
                    <a:pt x="23" y="364"/>
                  </a:lnTo>
                  <a:lnTo>
                    <a:pt x="17" y="359"/>
                  </a:lnTo>
                  <a:lnTo>
                    <a:pt x="14" y="358"/>
                  </a:lnTo>
                  <a:lnTo>
                    <a:pt x="11" y="357"/>
                  </a:lnTo>
                  <a:lnTo>
                    <a:pt x="9" y="354"/>
                  </a:lnTo>
                  <a:lnTo>
                    <a:pt x="6" y="352"/>
                  </a:lnTo>
                  <a:lnTo>
                    <a:pt x="5" y="351"/>
                  </a:lnTo>
                  <a:lnTo>
                    <a:pt x="4" y="349"/>
                  </a:lnTo>
                  <a:lnTo>
                    <a:pt x="0" y="346"/>
                  </a:lnTo>
                  <a:lnTo>
                    <a:pt x="2" y="342"/>
                  </a:lnTo>
                  <a:lnTo>
                    <a:pt x="7" y="339"/>
                  </a:lnTo>
                  <a:lnTo>
                    <a:pt x="14" y="341"/>
                  </a:lnTo>
                  <a:lnTo>
                    <a:pt x="14" y="336"/>
                  </a:lnTo>
                  <a:lnTo>
                    <a:pt x="12" y="332"/>
                  </a:lnTo>
                  <a:lnTo>
                    <a:pt x="13" y="324"/>
                  </a:lnTo>
                  <a:lnTo>
                    <a:pt x="13" y="323"/>
                  </a:lnTo>
                  <a:lnTo>
                    <a:pt x="15" y="321"/>
                  </a:lnTo>
                  <a:lnTo>
                    <a:pt x="18" y="319"/>
                  </a:lnTo>
                  <a:lnTo>
                    <a:pt x="19" y="319"/>
                  </a:lnTo>
                  <a:lnTo>
                    <a:pt x="21" y="319"/>
                  </a:lnTo>
                  <a:lnTo>
                    <a:pt x="23" y="318"/>
                  </a:lnTo>
                  <a:lnTo>
                    <a:pt x="29" y="318"/>
                  </a:lnTo>
                  <a:lnTo>
                    <a:pt x="30" y="318"/>
                  </a:lnTo>
                  <a:lnTo>
                    <a:pt x="32" y="317"/>
                  </a:lnTo>
                  <a:lnTo>
                    <a:pt x="33" y="316"/>
                  </a:lnTo>
                  <a:lnTo>
                    <a:pt x="35" y="314"/>
                  </a:lnTo>
                  <a:lnTo>
                    <a:pt x="35" y="312"/>
                  </a:lnTo>
                  <a:lnTo>
                    <a:pt x="37" y="311"/>
                  </a:lnTo>
                  <a:lnTo>
                    <a:pt x="38" y="312"/>
                  </a:lnTo>
                  <a:lnTo>
                    <a:pt x="38" y="310"/>
                  </a:lnTo>
                  <a:lnTo>
                    <a:pt x="40" y="309"/>
                  </a:lnTo>
                  <a:lnTo>
                    <a:pt x="43" y="306"/>
                  </a:lnTo>
                  <a:lnTo>
                    <a:pt x="43" y="305"/>
                  </a:lnTo>
                  <a:lnTo>
                    <a:pt x="42" y="302"/>
                  </a:lnTo>
                  <a:lnTo>
                    <a:pt x="42" y="301"/>
                  </a:lnTo>
                  <a:lnTo>
                    <a:pt x="45" y="301"/>
                  </a:lnTo>
                  <a:lnTo>
                    <a:pt x="47" y="300"/>
                  </a:lnTo>
                  <a:lnTo>
                    <a:pt x="48" y="297"/>
                  </a:lnTo>
                  <a:lnTo>
                    <a:pt x="49" y="295"/>
                  </a:lnTo>
                  <a:lnTo>
                    <a:pt x="51" y="291"/>
                  </a:lnTo>
                  <a:lnTo>
                    <a:pt x="53" y="291"/>
                  </a:lnTo>
                  <a:lnTo>
                    <a:pt x="54" y="287"/>
                  </a:lnTo>
                  <a:lnTo>
                    <a:pt x="57" y="283"/>
                  </a:lnTo>
                  <a:lnTo>
                    <a:pt x="62" y="273"/>
                  </a:lnTo>
                  <a:lnTo>
                    <a:pt x="60" y="273"/>
                  </a:lnTo>
                  <a:lnTo>
                    <a:pt x="59" y="275"/>
                  </a:lnTo>
                  <a:lnTo>
                    <a:pt x="58" y="275"/>
                  </a:lnTo>
                  <a:lnTo>
                    <a:pt x="56" y="273"/>
                  </a:lnTo>
                  <a:lnTo>
                    <a:pt x="57" y="269"/>
                  </a:lnTo>
                  <a:lnTo>
                    <a:pt x="56" y="269"/>
                  </a:lnTo>
                  <a:lnTo>
                    <a:pt x="53" y="272"/>
                  </a:lnTo>
                  <a:lnTo>
                    <a:pt x="51" y="269"/>
                  </a:lnTo>
                  <a:lnTo>
                    <a:pt x="51" y="266"/>
                  </a:lnTo>
                  <a:lnTo>
                    <a:pt x="51" y="264"/>
                  </a:lnTo>
                  <a:lnTo>
                    <a:pt x="51" y="262"/>
                  </a:lnTo>
                  <a:lnTo>
                    <a:pt x="48" y="264"/>
                  </a:lnTo>
                  <a:lnTo>
                    <a:pt x="48" y="262"/>
                  </a:lnTo>
                  <a:lnTo>
                    <a:pt x="50" y="261"/>
                  </a:lnTo>
                  <a:lnTo>
                    <a:pt x="51" y="260"/>
                  </a:lnTo>
                  <a:lnTo>
                    <a:pt x="53" y="258"/>
                  </a:lnTo>
                  <a:lnTo>
                    <a:pt x="54" y="255"/>
                  </a:lnTo>
                  <a:lnTo>
                    <a:pt x="54" y="251"/>
                  </a:lnTo>
                  <a:lnTo>
                    <a:pt x="56" y="247"/>
                  </a:lnTo>
                  <a:lnTo>
                    <a:pt x="55" y="245"/>
                  </a:lnTo>
                  <a:lnTo>
                    <a:pt x="54" y="244"/>
                  </a:lnTo>
                  <a:lnTo>
                    <a:pt x="53" y="236"/>
                  </a:lnTo>
                  <a:lnTo>
                    <a:pt x="53" y="231"/>
                  </a:lnTo>
                  <a:lnTo>
                    <a:pt x="53" y="228"/>
                  </a:lnTo>
                  <a:lnTo>
                    <a:pt x="52" y="225"/>
                  </a:lnTo>
                  <a:lnTo>
                    <a:pt x="48" y="221"/>
                  </a:lnTo>
                  <a:lnTo>
                    <a:pt x="54" y="217"/>
                  </a:lnTo>
                  <a:lnTo>
                    <a:pt x="57" y="214"/>
                  </a:lnTo>
                  <a:lnTo>
                    <a:pt x="54" y="207"/>
                  </a:lnTo>
                  <a:lnTo>
                    <a:pt x="49" y="201"/>
                  </a:lnTo>
                  <a:lnTo>
                    <a:pt x="49" y="198"/>
                  </a:lnTo>
                  <a:lnTo>
                    <a:pt x="51" y="198"/>
                  </a:lnTo>
                  <a:lnTo>
                    <a:pt x="52" y="198"/>
                  </a:lnTo>
                  <a:lnTo>
                    <a:pt x="53" y="191"/>
                  </a:lnTo>
                  <a:lnTo>
                    <a:pt x="53" y="188"/>
                  </a:lnTo>
                  <a:lnTo>
                    <a:pt x="51" y="184"/>
                  </a:lnTo>
                  <a:lnTo>
                    <a:pt x="48" y="184"/>
                  </a:lnTo>
                  <a:lnTo>
                    <a:pt x="45" y="180"/>
                  </a:lnTo>
                  <a:lnTo>
                    <a:pt x="44" y="179"/>
                  </a:lnTo>
                  <a:lnTo>
                    <a:pt x="43" y="176"/>
                  </a:lnTo>
                  <a:lnTo>
                    <a:pt x="38" y="170"/>
                  </a:lnTo>
                  <a:lnTo>
                    <a:pt x="35" y="167"/>
                  </a:lnTo>
                  <a:lnTo>
                    <a:pt x="38" y="160"/>
                  </a:lnTo>
                  <a:lnTo>
                    <a:pt x="40" y="159"/>
                  </a:lnTo>
                  <a:lnTo>
                    <a:pt x="41" y="157"/>
                  </a:lnTo>
                  <a:lnTo>
                    <a:pt x="40" y="153"/>
                  </a:lnTo>
                  <a:lnTo>
                    <a:pt x="40" y="152"/>
                  </a:lnTo>
                  <a:lnTo>
                    <a:pt x="40" y="152"/>
                  </a:lnTo>
                  <a:lnTo>
                    <a:pt x="41" y="152"/>
                  </a:lnTo>
                  <a:lnTo>
                    <a:pt x="42" y="152"/>
                  </a:lnTo>
                  <a:lnTo>
                    <a:pt x="43" y="154"/>
                  </a:lnTo>
                  <a:lnTo>
                    <a:pt x="45" y="157"/>
                  </a:lnTo>
                  <a:lnTo>
                    <a:pt x="46" y="157"/>
                  </a:lnTo>
                  <a:lnTo>
                    <a:pt x="47" y="157"/>
                  </a:lnTo>
                  <a:lnTo>
                    <a:pt x="53" y="152"/>
                  </a:lnTo>
                  <a:lnTo>
                    <a:pt x="53" y="151"/>
                  </a:lnTo>
                  <a:lnTo>
                    <a:pt x="53" y="147"/>
                  </a:lnTo>
                  <a:lnTo>
                    <a:pt x="56" y="146"/>
                  </a:lnTo>
                  <a:lnTo>
                    <a:pt x="58" y="145"/>
                  </a:lnTo>
                  <a:lnTo>
                    <a:pt x="58" y="143"/>
                  </a:lnTo>
                  <a:lnTo>
                    <a:pt x="58" y="141"/>
                  </a:lnTo>
                  <a:lnTo>
                    <a:pt x="56" y="136"/>
                  </a:lnTo>
                  <a:lnTo>
                    <a:pt x="53" y="134"/>
                  </a:lnTo>
                  <a:lnTo>
                    <a:pt x="52" y="131"/>
                  </a:lnTo>
                  <a:lnTo>
                    <a:pt x="51" y="129"/>
                  </a:lnTo>
                  <a:lnTo>
                    <a:pt x="49" y="127"/>
                  </a:lnTo>
                  <a:lnTo>
                    <a:pt x="50" y="124"/>
                  </a:lnTo>
                  <a:lnTo>
                    <a:pt x="52" y="122"/>
                  </a:lnTo>
                  <a:lnTo>
                    <a:pt x="53" y="121"/>
                  </a:lnTo>
                  <a:lnTo>
                    <a:pt x="54" y="122"/>
                  </a:lnTo>
                  <a:lnTo>
                    <a:pt x="56" y="127"/>
                  </a:lnTo>
                  <a:lnTo>
                    <a:pt x="60" y="130"/>
                  </a:lnTo>
                  <a:lnTo>
                    <a:pt x="65" y="135"/>
                  </a:lnTo>
                  <a:lnTo>
                    <a:pt x="67" y="138"/>
                  </a:lnTo>
                  <a:lnTo>
                    <a:pt x="68" y="139"/>
                  </a:lnTo>
                  <a:lnTo>
                    <a:pt x="69" y="140"/>
                  </a:lnTo>
                  <a:lnTo>
                    <a:pt x="69" y="141"/>
                  </a:lnTo>
                  <a:lnTo>
                    <a:pt x="67" y="141"/>
                  </a:lnTo>
                  <a:lnTo>
                    <a:pt x="67" y="143"/>
                  </a:lnTo>
                  <a:lnTo>
                    <a:pt x="68" y="145"/>
                  </a:lnTo>
                  <a:lnTo>
                    <a:pt x="69" y="145"/>
                  </a:lnTo>
                  <a:lnTo>
                    <a:pt x="71" y="145"/>
                  </a:lnTo>
                  <a:lnTo>
                    <a:pt x="73" y="143"/>
                  </a:lnTo>
                  <a:lnTo>
                    <a:pt x="71" y="133"/>
                  </a:lnTo>
                  <a:lnTo>
                    <a:pt x="70" y="127"/>
                  </a:lnTo>
                  <a:lnTo>
                    <a:pt x="69" y="126"/>
                  </a:lnTo>
                  <a:lnTo>
                    <a:pt x="67" y="124"/>
                  </a:lnTo>
                  <a:lnTo>
                    <a:pt x="68" y="123"/>
                  </a:lnTo>
                  <a:lnTo>
                    <a:pt x="71" y="122"/>
                  </a:lnTo>
                  <a:lnTo>
                    <a:pt x="75" y="120"/>
                  </a:lnTo>
                  <a:lnTo>
                    <a:pt x="87" y="111"/>
                  </a:lnTo>
                  <a:lnTo>
                    <a:pt x="92" y="102"/>
                  </a:lnTo>
                  <a:lnTo>
                    <a:pt x="95" y="99"/>
                  </a:lnTo>
                  <a:lnTo>
                    <a:pt x="100" y="97"/>
                  </a:lnTo>
                  <a:lnTo>
                    <a:pt x="105" y="97"/>
                  </a:lnTo>
                  <a:lnTo>
                    <a:pt x="108" y="96"/>
                  </a:lnTo>
                  <a:lnTo>
                    <a:pt x="110" y="93"/>
                  </a:lnTo>
                  <a:lnTo>
                    <a:pt x="108" y="89"/>
                  </a:lnTo>
                  <a:lnTo>
                    <a:pt x="107" y="87"/>
                  </a:lnTo>
                  <a:lnTo>
                    <a:pt x="108" y="83"/>
                  </a:lnTo>
                  <a:lnTo>
                    <a:pt x="110" y="78"/>
                  </a:lnTo>
                  <a:lnTo>
                    <a:pt x="110" y="74"/>
                  </a:lnTo>
                  <a:lnTo>
                    <a:pt x="111" y="72"/>
                  </a:lnTo>
                  <a:lnTo>
                    <a:pt x="111" y="71"/>
                  </a:lnTo>
                  <a:lnTo>
                    <a:pt x="108" y="73"/>
                  </a:lnTo>
                  <a:lnTo>
                    <a:pt x="106" y="74"/>
                  </a:lnTo>
                  <a:lnTo>
                    <a:pt x="107" y="72"/>
                  </a:lnTo>
                  <a:lnTo>
                    <a:pt x="111" y="67"/>
                  </a:lnTo>
                  <a:lnTo>
                    <a:pt x="112" y="61"/>
                  </a:lnTo>
                  <a:lnTo>
                    <a:pt x="114" y="58"/>
                  </a:lnTo>
                  <a:lnTo>
                    <a:pt x="119" y="55"/>
                  </a:lnTo>
                  <a:lnTo>
                    <a:pt x="121" y="53"/>
                  </a:lnTo>
                  <a:lnTo>
                    <a:pt x="125" y="50"/>
                  </a:lnTo>
                  <a:lnTo>
                    <a:pt x="131" y="44"/>
                  </a:lnTo>
                  <a:lnTo>
                    <a:pt x="133" y="42"/>
                  </a:lnTo>
                  <a:lnTo>
                    <a:pt x="146" y="46"/>
                  </a:lnTo>
                  <a:lnTo>
                    <a:pt x="150" y="46"/>
                  </a:lnTo>
                  <a:lnTo>
                    <a:pt x="149" y="47"/>
                  </a:lnTo>
                  <a:lnTo>
                    <a:pt x="147" y="47"/>
                  </a:lnTo>
                  <a:lnTo>
                    <a:pt x="145" y="48"/>
                  </a:lnTo>
                  <a:lnTo>
                    <a:pt x="144" y="50"/>
                  </a:lnTo>
                  <a:lnTo>
                    <a:pt x="145" y="53"/>
                  </a:lnTo>
                  <a:lnTo>
                    <a:pt x="147" y="53"/>
                  </a:lnTo>
                  <a:lnTo>
                    <a:pt x="149" y="52"/>
                  </a:lnTo>
                  <a:lnTo>
                    <a:pt x="151" y="47"/>
                  </a:lnTo>
                  <a:lnTo>
                    <a:pt x="153" y="42"/>
                  </a:lnTo>
                  <a:lnTo>
                    <a:pt x="154" y="37"/>
                  </a:lnTo>
                  <a:lnTo>
                    <a:pt x="156" y="36"/>
                  </a:lnTo>
                  <a:lnTo>
                    <a:pt x="158" y="35"/>
                  </a:lnTo>
                  <a:lnTo>
                    <a:pt x="163" y="36"/>
                  </a:lnTo>
                  <a:lnTo>
                    <a:pt x="167" y="37"/>
                  </a:lnTo>
                  <a:lnTo>
                    <a:pt x="171" y="37"/>
                  </a:lnTo>
                  <a:lnTo>
                    <a:pt x="182" y="36"/>
                  </a:lnTo>
                  <a:lnTo>
                    <a:pt x="201" y="23"/>
                  </a:lnTo>
                  <a:lnTo>
                    <a:pt x="210" y="20"/>
                  </a:lnTo>
                  <a:lnTo>
                    <a:pt x="216" y="17"/>
                  </a:lnTo>
                  <a:lnTo>
                    <a:pt x="219" y="12"/>
                  </a:lnTo>
                  <a:lnTo>
                    <a:pt x="220" y="8"/>
                  </a:lnTo>
                  <a:lnTo>
                    <a:pt x="223" y="6"/>
                  </a:lnTo>
                  <a:lnTo>
                    <a:pt x="226" y="6"/>
                  </a:lnTo>
                  <a:lnTo>
                    <a:pt x="227" y="4"/>
                  </a:lnTo>
                  <a:lnTo>
                    <a:pt x="227" y="3"/>
                  </a:lnTo>
                  <a:lnTo>
                    <a:pt x="234" y="0"/>
                  </a:lnTo>
                  <a:lnTo>
                    <a:pt x="237" y="0"/>
                  </a:lnTo>
                  <a:lnTo>
                    <a:pt x="240" y="0"/>
                  </a:lnTo>
                  <a:lnTo>
                    <a:pt x="248" y="3"/>
                  </a:lnTo>
                  <a:lnTo>
                    <a:pt x="251" y="8"/>
                  </a:lnTo>
                  <a:lnTo>
                    <a:pt x="252" y="12"/>
                  </a:lnTo>
                  <a:lnTo>
                    <a:pt x="247" y="16"/>
                  </a:lnTo>
                  <a:lnTo>
                    <a:pt x="246" y="1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2" name="Freeform 1392">
              <a:extLst>
                <a:ext uri="{FF2B5EF4-FFF2-40B4-BE49-F238E27FC236}">
                  <a16:creationId xmlns:a16="http://schemas.microsoft.com/office/drawing/2014/main" id="{F13AEDE0-DCA8-1729-1E7B-471F0A0FA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006" y="9841888"/>
              <a:ext cx="5497" cy="5497"/>
            </a:xfrm>
            <a:custGeom>
              <a:avLst/>
              <a:gdLst>
                <a:gd name="T0" fmla="*/ 3 w 4"/>
                <a:gd name="T1" fmla="*/ 4 h 6"/>
                <a:gd name="T2" fmla="*/ 2 w 4"/>
                <a:gd name="T3" fmla="*/ 5 h 6"/>
                <a:gd name="T4" fmla="*/ 0 w 4"/>
                <a:gd name="T5" fmla="*/ 3 h 6"/>
                <a:gd name="T6" fmla="*/ 0 w 4"/>
                <a:gd name="T7" fmla="*/ 1 h 6"/>
                <a:gd name="T8" fmla="*/ 1 w 4"/>
                <a:gd name="T9" fmla="*/ 0 h 6"/>
                <a:gd name="T10" fmla="*/ 2 w 4"/>
                <a:gd name="T11" fmla="*/ 1 h 6"/>
                <a:gd name="T12" fmla="*/ 3 w 4"/>
                <a:gd name="T13" fmla="*/ 1 h 6"/>
                <a:gd name="T14" fmla="*/ 3 w 4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2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3" name="Freeform 1394">
              <a:extLst>
                <a:ext uri="{FF2B5EF4-FFF2-40B4-BE49-F238E27FC236}">
                  <a16:creationId xmlns:a16="http://schemas.microsoft.com/office/drawing/2014/main" id="{46894D91-7499-82F6-3483-9CC082DED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75" y="9501186"/>
              <a:ext cx="131885" cy="126391"/>
            </a:xfrm>
            <a:custGeom>
              <a:avLst/>
              <a:gdLst>
                <a:gd name="T0" fmla="*/ 74 w 108"/>
                <a:gd name="T1" fmla="*/ 12 h 101"/>
                <a:gd name="T2" fmla="*/ 82 w 108"/>
                <a:gd name="T3" fmla="*/ 28 h 101"/>
                <a:gd name="T4" fmla="*/ 97 w 108"/>
                <a:gd name="T5" fmla="*/ 46 h 101"/>
                <a:gd name="T6" fmla="*/ 105 w 108"/>
                <a:gd name="T7" fmla="*/ 51 h 101"/>
                <a:gd name="T8" fmla="*/ 106 w 108"/>
                <a:gd name="T9" fmla="*/ 53 h 101"/>
                <a:gd name="T10" fmla="*/ 101 w 108"/>
                <a:gd name="T11" fmla="*/ 53 h 101"/>
                <a:gd name="T12" fmla="*/ 97 w 108"/>
                <a:gd name="T13" fmla="*/ 54 h 101"/>
                <a:gd name="T14" fmla="*/ 95 w 108"/>
                <a:gd name="T15" fmla="*/ 56 h 101"/>
                <a:gd name="T16" fmla="*/ 96 w 108"/>
                <a:gd name="T17" fmla="*/ 68 h 101"/>
                <a:gd name="T18" fmla="*/ 101 w 108"/>
                <a:gd name="T19" fmla="*/ 73 h 101"/>
                <a:gd name="T20" fmla="*/ 96 w 108"/>
                <a:gd name="T21" fmla="*/ 76 h 101"/>
                <a:gd name="T22" fmla="*/ 98 w 108"/>
                <a:gd name="T23" fmla="*/ 84 h 101"/>
                <a:gd name="T24" fmla="*/ 93 w 108"/>
                <a:gd name="T25" fmla="*/ 90 h 101"/>
                <a:gd name="T26" fmla="*/ 94 w 108"/>
                <a:gd name="T27" fmla="*/ 94 h 101"/>
                <a:gd name="T28" fmla="*/ 96 w 108"/>
                <a:gd name="T29" fmla="*/ 100 h 101"/>
                <a:gd name="T30" fmla="*/ 89 w 108"/>
                <a:gd name="T31" fmla="*/ 91 h 101"/>
                <a:gd name="T32" fmla="*/ 84 w 108"/>
                <a:gd name="T33" fmla="*/ 81 h 101"/>
                <a:gd name="T34" fmla="*/ 79 w 108"/>
                <a:gd name="T35" fmla="*/ 83 h 101"/>
                <a:gd name="T36" fmla="*/ 83 w 108"/>
                <a:gd name="T37" fmla="*/ 89 h 101"/>
                <a:gd name="T38" fmla="*/ 75 w 108"/>
                <a:gd name="T39" fmla="*/ 88 h 101"/>
                <a:gd name="T40" fmla="*/ 72 w 108"/>
                <a:gd name="T41" fmla="*/ 79 h 101"/>
                <a:gd name="T42" fmla="*/ 72 w 108"/>
                <a:gd name="T43" fmla="*/ 69 h 101"/>
                <a:gd name="T44" fmla="*/ 57 w 108"/>
                <a:gd name="T45" fmla="*/ 58 h 101"/>
                <a:gd name="T46" fmla="*/ 42 w 108"/>
                <a:gd name="T47" fmla="*/ 52 h 101"/>
                <a:gd name="T48" fmla="*/ 40 w 108"/>
                <a:gd name="T49" fmla="*/ 45 h 101"/>
                <a:gd name="T50" fmla="*/ 22 w 108"/>
                <a:gd name="T51" fmla="*/ 32 h 101"/>
                <a:gd name="T52" fmla="*/ 21 w 108"/>
                <a:gd name="T53" fmla="*/ 35 h 101"/>
                <a:gd name="T54" fmla="*/ 32 w 108"/>
                <a:gd name="T55" fmla="*/ 42 h 101"/>
                <a:gd name="T56" fmla="*/ 27 w 108"/>
                <a:gd name="T57" fmla="*/ 49 h 101"/>
                <a:gd name="T58" fmla="*/ 24 w 108"/>
                <a:gd name="T59" fmla="*/ 51 h 101"/>
                <a:gd name="T60" fmla="*/ 7 w 108"/>
                <a:gd name="T61" fmla="*/ 40 h 101"/>
                <a:gd name="T62" fmla="*/ 2 w 108"/>
                <a:gd name="T63" fmla="*/ 26 h 101"/>
                <a:gd name="T64" fmla="*/ 7 w 108"/>
                <a:gd name="T65" fmla="*/ 16 h 101"/>
                <a:gd name="T66" fmla="*/ 2 w 108"/>
                <a:gd name="T67" fmla="*/ 11 h 101"/>
                <a:gd name="T68" fmla="*/ 5 w 108"/>
                <a:gd name="T69" fmla="*/ 7 h 101"/>
                <a:gd name="T70" fmla="*/ 5 w 108"/>
                <a:gd name="T71" fmla="*/ 4 h 101"/>
                <a:gd name="T72" fmla="*/ 8 w 108"/>
                <a:gd name="T73" fmla="*/ 1 h 101"/>
                <a:gd name="T74" fmla="*/ 11 w 108"/>
                <a:gd name="T75" fmla="*/ 1 h 101"/>
                <a:gd name="T76" fmla="*/ 32 w 108"/>
                <a:gd name="T77" fmla="*/ 8 h 101"/>
                <a:gd name="T78" fmla="*/ 40 w 108"/>
                <a:gd name="T79" fmla="*/ 4 h 101"/>
                <a:gd name="T80" fmla="*/ 49 w 108"/>
                <a:gd name="T81" fmla="*/ 7 h 101"/>
                <a:gd name="T82" fmla="*/ 54 w 108"/>
                <a:gd name="T83" fmla="*/ 12 h 101"/>
                <a:gd name="T84" fmla="*/ 63 w 108"/>
                <a:gd name="T85" fmla="*/ 15 h 101"/>
                <a:gd name="T86" fmla="*/ 71 w 108"/>
                <a:gd name="T87" fmla="*/ 1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8" h="101">
                  <a:moveTo>
                    <a:pt x="72" y="8"/>
                  </a:moveTo>
                  <a:lnTo>
                    <a:pt x="73" y="10"/>
                  </a:lnTo>
                  <a:lnTo>
                    <a:pt x="74" y="12"/>
                  </a:lnTo>
                  <a:lnTo>
                    <a:pt x="74" y="15"/>
                  </a:lnTo>
                  <a:lnTo>
                    <a:pt x="78" y="23"/>
                  </a:lnTo>
                  <a:lnTo>
                    <a:pt x="82" y="28"/>
                  </a:lnTo>
                  <a:lnTo>
                    <a:pt x="89" y="37"/>
                  </a:lnTo>
                  <a:lnTo>
                    <a:pt x="91" y="38"/>
                  </a:lnTo>
                  <a:lnTo>
                    <a:pt x="97" y="46"/>
                  </a:lnTo>
                  <a:lnTo>
                    <a:pt x="99" y="47"/>
                  </a:lnTo>
                  <a:lnTo>
                    <a:pt x="100" y="49"/>
                  </a:lnTo>
                  <a:lnTo>
                    <a:pt x="105" y="51"/>
                  </a:lnTo>
                  <a:lnTo>
                    <a:pt x="107" y="52"/>
                  </a:lnTo>
                  <a:lnTo>
                    <a:pt x="106" y="53"/>
                  </a:lnTo>
                  <a:lnTo>
                    <a:pt x="106" y="53"/>
                  </a:lnTo>
                  <a:lnTo>
                    <a:pt x="105" y="54"/>
                  </a:lnTo>
                  <a:lnTo>
                    <a:pt x="104" y="54"/>
                  </a:lnTo>
                  <a:lnTo>
                    <a:pt x="101" y="53"/>
                  </a:lnTo>
                  <a:lnTo>
                    <a:pt x="99" y="51"/>
                  </a:lnTo>
                  <a:lnTo>
                    <a:pt x="98" y="52"/>
                  </a:lnTo>
                  <a:lnTo>
                    <a:pt x="97" y="54"/>
                  </a:lnTo>
                  <a:lnTo>
                    <a:pt x="96" y="55"/>
                  </a:lnTo>
                  <a:lnTo>
                    <a:pt x="95" y="55"/>
                  </a:lnTo>
                  <a:lnTo>
                    <a:pt x="95" y="56"/>
                  </a:lnTo>
                  <a:lnTo>
                    <a:pt x="95" y="62"/>
                  </a:lnTo>
                  <a:lnTo>
                    <a:pt x="95" y="68"/>
                  </a:lnTo>
                  <a:lnTo>
                    <a:pt x="96" y="68"/>
                  </a:lnTo>
                  <a:lnTo>
                    <a:pt x="100" y="71"/>
                  </a:lnTo>
                  <a:lnTo>
                    <a:pt x="101" y="72"/>
                  </a:lnTo>
                  <a:lnTo>
                    <a:pt x="101" y="73"/>
                  </a:lnTo>
                  <a:lnTo>
                    <a:pt x="101" y="74"/>
                  </a:lnTo>
                  <a:lnTo>
                    <a:pt x="99" y="75"/>
                  </a:lnTo>
                  <a:lnTo>
                    <a:pt x="96" y="76"/>
                  </a:lnTo>
                  <a:lnTo>
                    <a:pt x="95" y="79"/>
                  </a:lnTo>
                  <a:lnTo>
                    <a:pt x="97" y="82"/>
                  </a:lnTo>
                  <a:lnTo>
                    <a:pt x="98" y="84"/>
                  </a:lnTo>
                  <a:lnTo>
                    <a:pt x="98" y="87"/>
                  </a:lnTo>
                  <a:lnTo>
                    <a:pt x="97" y="88"/>
                  </a:lnTo>
                  <a:lnTo>
                    <a:pt x="93" y="90"/>
                  </a:lnTo>
                  <a:lnTo>
                    <a:pt x="91" y="92"/>
                  </a:lnTo>
                  <a:lnTo>
                    <a:pt x="91" y="92"/>
                  </a:lnTo>
                  <a:lnTo>
                    <a:pt x="94" y="94"/>
                  </a:lnTo>
                  <a:lnTo>
                    <a:pt x="95" y="96"/>
                  </a:lnTo>
                  <a:lnTo>
                    <a:pt x="96" y="99"/>
                  </a:lnTo>
                  <a:lnTo>
                    <a:pt x="96" y="100"/>
                  </a:lnTo>
                  <a:lnTo>
                    <a:pt x="94" y="96"/>
                  </a:lnTo>
                  <a:lnTo>
                    <a:pt x="91" y="94"/>
                  </a:lnTo>
                  <a:lnTo>
                    <a:pt x="89" y="91"/>
                  </a:lnTo>
                  <a:lnTo>
                    <a:pt x="89" y="86"/>
                  </a:lnTo>
                  <a:lnTo>
                    <a:pt x="87" y="84"/>
                  </a:lnTo>
                  <a:lnTo>
                    <a:pt x="84" y="81"/>
                  </a:lnTo>
                  <a:lnTo>
                    <a:pt x="80" y="79"/>
                  </a:lnTo>
                  <a:lnTo>
                    <a:pt x="77" y="80"/>
                  </a:lnTo>
                  <a:lnTo>
                    <a:pt x="79" y="83"/>
                  </a:lnTo>
                  <a:lnTo>
                    <a:pt x="83" y="86"/>
                  </a:lnTo>
                  <a:lnTo>
                    <a:pt x="84" y="87"/>
                  </a:lnTo>
                  <a:lnTo>
                    <a:pt x="83" y="89"/>
                  </a:lnTo>
                  <a:lnTo>
                    <a:pt x="80" y="89"/>
                  </a:lnTo>
                  <a:lnTo>
                    <a:pt x="78" y="89"/>
                  </a:lnTo>
                  <a:lnTo>
                    <a:pt x="75" y="88"/>
                  </a:lnTo>
                  <a:lnTo>
                    <a:pt x="73" y="87"/>
                  </a:lnTo>
                  <a:lnTo>
                    <a:pt x="69" y="83"/>
                  </a:lnTo>
                  <a:lnTo>
                    <a:pt x="72" y="79"/>
                  </a:lnTo>
                  <a:lnTo>
                    <a:pt x="73" y="77"/>
                  </a:lnTo>
                  <a:lnTo>
                    <a:pt x="73" y="71"/>
                  </a:lnTo>
                  <a:lnTo>
                    <a:pt x="72" y="69"/>
                  </a:lnTo>
                  <a:lnTo>
                    <a:pt x="69" y="65"/>
                  </a:lnTo>
                  <a:lnTo>
                    <a:pt x="64" y="62"/>
                  </a:lnTo>
                  <a:lnTo>
                    <a:pt x="57" y="58"/>
                  </a:lnTo>
                  <a:lnTo>
                    <a:pt x="54" y="55"/>
                  </a:lnTo>
                  <a:lnTo>
                    <a:pt x="45" y="54"/>
                  </a:lnTo>
                  <a:lnTo>
                    <a:pt x="42" y="52"/>
                  </a:lnTo>
                  <a:lnTo>
                    <a:pt x="39" y="49"/>
                  </a:lnTo>
                  <a:lnTo>
                    <a:pt x="39" y="48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28" y="34"/>
                  </a:lnTo>
                  <a:lnTo>
                    <a:pt x="22" y="32"/>
                  </a:lnTo>
                  <a:lnTo>
                    <a:pt x="21" y="31"/>
                  </a:lnTo>
                  <a:lnTo>
                    <a:pt x="20" y="30"/>
                  </a:lnTo>
                  <a:lnTo>
                    <a:pt x="21" y="35"/>
                  </a:lnTo>
                  <a:lnTo>
                    <a:pt x="24" y="38"/>
                  </a:lnTo>
                  <a:lnTo>
                    <a:pt x="30" y="40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51"/>
                  </a:lnTo>
                  <a:lnTo>
                    <a:pt x="25" y="52"/>
                  </a:lnTo>
                  <a:lnTo>
                    <a:pt x="24" y="51"/>
                  </a:lnTo>
                  <a:lnTo>
                    <a:pt x="19" y="44"/>
                  </a:lnTo>
                  <a:lnTo>
                    <a:pt x="8" y="42"/>
                  </a:lnTo>
                  <a:lnTo>
                    <a:pt x="7" y="40"/>
                  </a:lnTo>
                  <a:lnTo>
                    <a:pt x="3" y="34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6" y="20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2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5" y="7"/>
                  </a:lnTo>
                  <a:lnTo>
                    <a:pt x="5" y="4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1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1" y="1"/>
                  </a:lnTo>
                  <a:lnTo>
                    <a:pt x="17" y="2"/>
                  </a:lnTo>
                  <a:lnTo>
                    <a:pt x="23" y="5"/>
                  </a:lnTo>
                  <a:lnTo>
                    <a:pt x="32" y="8"/>
                  </a:lnTo>
                  <a:lnTo>
                    <a:pt x="35" y="5"/>
                  </a:lnTo>
                  <a:lnTo>
                    <a:pt x="38" y="4"/>
                  </a:lnTo>
                  <a:lnTo>
                    <a:pt x="40" y="4"/>
                  </a:lnTo>
                  <a:lnTo>
                    <a:pt x="45" y="6"/>
                  </a:lnTo>
                  <a:lnTo>
                    <a:pt x="48" y="7"/>
                  </a:lnTo>
                  <a:lnTo>
                    <a:pt x="49" y="7"/>
                  </a:lnTo>
                  <a:lnTo>
                    <a:pt x="52" y="9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63" y="15"/>
                  </a:lnTo>
                  <a:lnTo>
                    <a:pt x="66" y="14"/>
                  </a:lnTo>
                  <a:lnTo>
                    <a:pt x="70" y="13"/>
                  </a:lnTo>
                  <a:lnTo>
                    <a:pt x="71" y="11"/>
                  </a:lnTo>
                  <a:lnTo>
                    <a:pt x="7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4" name="Freeform 1396">
              <a:extLst>
                <a:ext uri="{FF2B5EF4-FFF2-40B4-BE49-F238E27FC236}">
                  <a16:creationId xmlns:a16="http://schemas.microsoft.com/office/drawing/2014/main" id="{2B2056D3-E398-4EB0-9EE4-3C142794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8237" y="9001125"/>
              <a:ext cx="428625" cy="142875"/>
            </a:xfrm>
            <a:custGeom>
              <a:avLst/>
              <a:gdLst>
                <a:gd name="T0" fmla="*/ 58 w 345"/>
                <a:gd name="T1" fmla="*/ 60 h 116"/>
                <a:gd name="T2" fmla="*/ 59 w 345"/>
                <a:gd name="T3" fmla="*/ 57 h 116"/>
                <a:gd name="T4" fmla="*/ 61 w 345"/>
                <a:gd name="T5" fmla="*/ 44 h 116"/>
                <a:gd name="T6" fmla="*/ 74 w 345"/>
                <a:gd name="T7" fmla="*/ 55 h 116"/>
                <a:gd name="T8" fmla="*/ 227 w 345"/>
                <a:gd name="T9" fmla="*/ 42 h 116"/>
                <a:gd name="T10" fmla="*/ 228 w 345"/>
                <a:gd name="T11" fmla="*/ 39 h 116"/>
                <a:gd name="T12" fmla="*/ 223 w 345"/>
                <a:gd name="T13" fmla="*/ 38 h 116"/>
                <a:gd name="T14" fmla="*/ 221 w 345"/>
                <a:gd name="T15" fmla="*/ 31 h 116"/>
                <a:gd name="T16" fmla="*/ 224 w 345"/>
                <a:gd name="T17" fmla="*/ 37 h 116"/>
                <a:gd name="T18" fmla="*/ 213 w 345"/>
                <a:gd name="T19" fmla="*/ 29 h 116"/>
                <a:gd name="T20" fmla="*/ 217 w 345"/>
                <a:gd name="T21" fmla="*/ 29 h 116"/>
                <a:gd name="T22" fmla="*/ 206 w 345"/>
                <a:gd name="T23" fmla="*/ 23 h 116"/>
                <a:gd name="T24" fmla="*/ 208 w 345"/>
                <a:gd name="T25" fmla="*/ 27 h 116"/>
                <a:gd name="T26" fmla="*/ 198 w 345"/>
                <a:gd name="T27" fmla="*/ 24 h 116"/>
                <a:gd name="T28" fmla="*/ 170 w 345"/>
                <a:gd name="T29" fmla="*/ 14 h 116"/>
                <a:gd name="T30" fmla="*/ 98 w 345"/>
                <a:gd name="T31" fmla="*/ 2 h 116"/>
                <a:gd name="T32" fmla="*/ 119 w 345"/>
                <a:gd name="T33" fmla="*/ 5 h 116"/>
                <a:gd name="T34" fmla="*/ 139 w 345"/>
                <a:gd name="T35" fmla="*/ 7 h 116"/>
                <a:gd name="T36" fmla="*/ 154 w 345"/>
                <a:gd name="T37" fmla="*/ 9 h 116"/>
                <a:gd name="T38" fmla="*/ 167 w 345"/>
                <a:gd name="T39" fmla="*/ 16 h 116"/>
                <a:gd name="T40" fmla="*/ 183 w 345"/>
                <a:gd name="T41" fmla="*/ 29 h 116"/>
                <a:gd name="T42" fmla="*/ 198 w 345"/>
                <a:gd name="T43" fmla="*/ 29 h 116"/>
                <a:gd name="T44" fmla="*/ 235 w 345"/>
                <a:gd name="T45" fmla="*/ 49 h 116"/>
                <a:gd name="T46" fmla="*/ 236 w 345"/>
                <a:gd name="T47" fmla="*/ 46 h 116"/>
                <a:gd name="T48" fmla="*/ 247 w 345"/>
                <a:gd name="T49" fmla="*/ 55 h 116"/>
                <a:gd name="T50" fmla="*/ 246 w 345"/>
                <a:gd name="T51" fmla="*/ 60 h 116"/>
                <a:gd name="T52" fmla="*/ 257 w 345"/>
                <a:gd name="T53" fmla="*/ 63 h 116"/>
                <a:gd name="T54" fmla="*/ 264 w 345"/>
                <a:gd name="T55" fmla="*/ 66 h 116"/>
                <a:gd name="T56" fmla="*/ 288 w 345"/>
                <a:gd name="T57" fmla="*/ 72 h 116"/>
                <a:gd name="T58" fmla="*/ 295 w 345"/>
                <a:gd name="T59" fmla="*/ 79 h 116"/>
                <a:gd name="T60" fmla="*/ 293 w 345"/>
                <a:gd name="T61" fmla="*/ 85 h 116"/>
                <a:gd name="T62" fmla="*/ 317 w 345"/>
                <a:gd name="T63" fmla="*/ 87 h 116"/>
                <a:gd name="T64" fmla="*/ 336 w 345"/>
                <a:gd name="T65" fmla="*/ 99 h 116"/>
                <a:gd name="T66" fmla="*/ 344 w 345"/>
                <a:gd name="T67" fmla="*/ 102 h 116"/>
                <a:gd name="T68" fmla="*/ 328 w 345"/>
                <a:gd name="T69" fmla="*/ 108 h 116"/>
                <a:gd name="T70" fmla="*/ 312 w 345"/>
                <a:gd name="T71" fmla="*/ 112 h 116"/>
                <a:gd name="T72" fmla="*/ 307 w 345"/>
                <a:gd name="T73" fmla="*/ 114 h 116"/>
                <a:gd name="T74" fmla="*/ 276 w 345"/>
                <a:gd name="T75" fmla="*/ 110 h 116"/>
                <a:gd name="T76" fmla="*/ 246 w 345"/>
                <a:gd name="T77" fmla="*/ 114 h 116"/>
                <a:gd name="T78" fmla="*/ 248 w 345"/>
                <a:gd name="T79" fmla="*/ 98 h 116"/>
                <a:gd name="T80" fmla="*/ 246 w 345"/>
                <a:gd name="T81" fmla="*/ 89 h 116"/>
                <a:gd name="T82" fmla="*/ 225 w 345"/>
                <a:gd name="T83" fmla="*/ 85 h 116"/>
                <a:gd name="T84" fmla="*/ 206 w 345"/>
                <a:gd name="T85" fmla="*/ 76 h 116"/>
                <a:gd name="T86" fmla="*/ 197 w 345"/>
                <a:gd name="T87" fmla="*/ 55 h 116"/>
                <a:gd name="T88" fmla="*/ 159 w 345"/>
                <a:gd name="T89" fmla="*/ 51 h 116"/>
                <a:gd name="T90" fmla="*/ 141 w 345"/>
                <a:gd name="T91" fmla="*/ 38 h 116"/>
                <a:gd name="T92" fmla="*/ 122 w 345"/>
                <a:gd name="T93" fmla="*/ 38 h 116"/>
                <a:gd name="T94" fmla="*/ 118 w 345"/>
                <a:gd name="T95" fmla="*/ 37 h 116"/>
                <a:gd name="T96" fmla="*/ 97 w 345"/>
                <a:gd name="T97" fmla="*/ 35 h 116"/>
                <a:gd name="T98" fmla="*/ 102 w 345"/>
                <a:gd name="T99" fmla="*/ 25 h 116"/>
                <a:gd name="T100" fmla="*/ 97 w 345"/>
                <a:gd name="T101" fmla="*/ 19 h 116"/>
                <a:gd name="T102" fmla="*/ 60 w 345"/>
                <a:gd name="T103" fmla="*/ 24 h 116"/>
                <a:gd name="T104" fmla="*/ 48 w 345"/>
                <a:gd name="T105" fmla="*/ 34 h 116"/>
                <a:gd name="T106" fmla="*/ 39 w 345"/>
                <a:gd name="T107" fmla="*/ 35 h 116"/>
                <a:gd name="T108" fmla="*/ 28 w 345"/>
                <a:gd name="T109" fmla="*/ 44 h 116"/>
                <a:gd name="T110" fmla="*/ 13 w 345"/>
                <a:gd name="T111" fmla="*/ 47 h 116"/>
                <a:gd name="T112" fmla="*/ 3 w 345"/>
                <a:gd name="T113" fmla="*/ 47 h 116"/>
                <a:gd name="T114" fmla="*/ 12 w 345"/>
                <a:gd name="T115" fmla="*/ 40 h 116"/>
                <a:gd name="T116" fmla="*/ 17 w 345"/>
                <a:gd name="T117" fmla="*/ 29 h 116"/>
                <a:gd name="T118" fmla="*/ 55 w 345"/>
                <a:gd name="T119" fmla="*/ 8 h 116"/>
                <a:gd name="T120" fmla="*/ 98 w 345"/>
                <a:gd name="T12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45" h="116">
                  <a:moveTo>
                    <a:pt x="75" y="57"/>
                  </a:moveTo>
                  <a:lnTo>
                    <a:pt x="72" y="58"/>
                  </a:lnTo>
                  <a:lnTo>
                    <a:pt x="65" y="61"/>
                  </a:lnTo>
                  <a:lnTo>
                    <a:pt x="62" y="61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7" y="56"/>
                  </a:lnTo>
                  <a:lnTo>
                    <a:pt x="59" y="57"/>
                  </a:lnTo>
                  <a:lnTo>
                    <a:pt x="60" y="57"/>
                  </a:lnTo>
                  <a:lnTo>
                    <a:pt x="61" y="55"/>
                  </a:lnTo>
                  <a:lnTo>
                    <a:pt x="58" y="49"/>
                  </a:lnTo>
                  <a:lnTo>
                    <a:pt x="58" y="47"/>
                  </a:lnTo>
                  <a:lnTo>
                    <a:pt x="61" y="44"/>
                  </a:lnTo>
                  <a:lnTo>
                    <a:pt x="69" y="45"/>
                  </a:lnTo>
                  <a:lnTo>
                    <a:pt x="70" y="46"/>
                  </a:lnTo>
                  <a:lnTo>
                    <a:pt x="70" y="48"/>
                  </a:lnTo>
                  <a:lnTo>
                    <a:pt x="72" y="50"/>
                  </a:lnTo>
                  <a:lnTo>
                    <a:pt x="74" y="55"/>
                  </a:lnTo>
                  <a:lnTo>
                    <a:pt x="75" y="57"/>
                  </a:lnTo>
                  <a:close/>
                  <a:moveTo>
                    <a:pt x="231" y="43"/>
                  </a:moveTo>
                  <a:lnTo>
                    <a:pt x="230" y="44"/>
                  </a:lnTo>
                  <a:lnTo>
                    <a:pt x="228" y="42"/>
                  </a:lnTo>
                  <a:lnTo>
                    <a:pt x="227" y="42"/>
                  </a:lnTo>
                  <a:lnTo>
                    <a:pt x="226" y="42"/>
                  </a:lnTo>
                  <a:lnTo>
                    <a:pt x="223" y="40"/>
                  </a:lnTo>
                  <a:lnTo>
                    <a:pt x="223" y="39"/>
                  </a:lnTo>
                  <a:lnTo>
                    <a:pt x="225" y="38"/>
                  </a:lnTo>
                  <a:lnTo>
                    <a:pt x="228" y="39"/>
                  </a:lnTo>
                  <a:lnTo>
                    <a:pt x="232" y="40"/>
                  </a:lnTo>
                  <a:lnTo>
                    <a:pt x="232" y="42"/>
                  </a:lnTo>
                  <a:lnTo>
                    <a:pt x="231" y="43"/>
                  </a:lnTo>
                  <a:close/>
                  <a:moveTo>
                    <a:pt x="224" y="37"/>
                  </a:moveTo>
                  <a:lnTo>
                    <a:pt x="223" y="38"/>
                  </a:lnTo>
                  <a:lnTo>
                    <a:pt x="220" y="36"/>
                  </a:lnTo>
                  <a:lnTo>
                    <a:pt x="219" y="35"/>
                  </a:lnTo>
                  <a:lnTo>
                    <a:pt x="220" y="33"/>
                  </a:lnTo>
                  <a:lnTo>
                    <a:pt x="220" y="31"/>
                  </a:lnTo>
                  <a:lnTo>
                    <a:pt x="221" y="31"/>
                  </a:lnTo>
                  <a:lnTo>
                    <a:pt x="222" y="33"/>
                  </a:lnTo>
                  <a:lnTo>
                    <a:pt x="224" y="35"/>
                  </a:lnTo>
                  <a:lnTo>
                    <a:pt x="224" y="35"/>
                  </a:lnTo>
                  <a:lnTo>
                    <a:pt x="225" y="36"/>
                  </a:lnTo>
                  <a:lnTo>
                    <a:pt x="224" y="37"/>
                  </a:lnTo>
                  <a:close/>
                  <a:moveTo>
                    <a:pt x="220" y="32"/>
                  </a:moveTo>
                  <a:lnTo>
                    <a:pt x="219" y="32"/>
                  </a:lnTo>
                  <a:lnTo>
                    <a:pt x="217" y="31"/>
                  </a:lnTo>
                  <a:lnTo>
                    <a:pt x="215" y="30"/>
                  </a:lnTo>
                  <a:lnTo>
                    <a:pt x="213" y="29"/>
                  </a:lnTo>
                  <a:lnTo>
                    <a:pt x="212" y="28"/>
                  </a:lnTo>
                  <a:lnTo>
                    <a:pt x="212" y="27"/>
                  </a:lnTo>
                  <a:lnTo>
                    <a:pt x="214" y="27"/>
                  </a:lnTo>
                  <a:lnTo>
                    <a:pt x="216" y="27"/>
                  </a:lnTo>
                  <a:lnTo>
                    <a:pt x="217" y="29"/>
                  </a:lnTo>
                  <a:lnTo>
                    <a:pt x="218" y="31"/>
                  </a:lnTo>
                  <a:lnTo>
                    <a:pt x="220" y="32"/>
                  </a:lnTo>
                  <a:close/>
                  <a:moveTo>
                    <a:pt x="200" y="23"/>
                  </a:moveTo>
                  <a:lnTo>
                    <a:pt x="205" y="24"/>
                  </a:lnTo>
                  <a:lnTo>
                    <a:pt x="206" y="23"/>
                  </a:lnTo>
                  <a:lnTo>
                    <a:pt x="207" y="23"/>
                  </a:lnTo>
                  <a:lnTo>
                    <a:pt x="209" y="23"/>
                  </a:lnTo>
                  <a:lnTo>
                    <a:pt x="211" y="26"/>
                  </a:lnTo>
                  <a:lnTo>
                    <a:pt x="209" y="27"/>
                  </a:lnTo>
                  <a:lnTo>
                    <a:pt x="208" y="27"/>
                  </a:lnTo>
                  <a:lnTo>
                    <a:pt x="207" y="26"/>
                  </a:lnTo>
                  <a:lnTo>
                    <a:pt x="202" y="25"/>
                  </a:lnTo>
                  <a:lnTo>
                    <a:pt x="200" y="25"/>
                  </a:lnTo>
                  <a:lnTo>
                    <a:pt x="199" y="24"/>
                  </a:lnTo>
                  <a:lnTo>
                    <a:pt x="198" y="24"/>
                  </a:lnTo>
                  <a:lnTo>
                    <a:pt x="200" y="23"/>
                  </a:lnTo>
                  <a:close/>
                  <a:moveTo>
                    <a:pt x="178" y="19"/>
                  </a:moveTo>
                  <a:lnTo>
                    <a:pt x="178" y="20"/>
                  </a:lnTo>
                  <a:lnTo>
                    <a:pt x="172" y="18"/>
                  </a:lnTo>
                  <a:lnTo>
                    <a:pt x="170" y="14"/>
                  </a:lnTo>
                  <a:lnTo>
                    <a:pt x="168" y="14"/>
                  </a:lnTo>
                  <a:lnTo>
                    <a:pt x="170" y="14"/>
                  </a:lnTo>
                  <a:lnTo>
                    <a:pt x="176" y="18"/>
                  </a:lnTo>
                  <a:lnTo>
                    <a:pt x="178" y="19"/>
                  </a:lnTo>
                  <a:close/>
                  <a:moveTo>
                    <a:pt x="98" y="2"/>
                  </a:moveTo>
                  <a:lnTo>
                    <a:pt x="106" y="3"/>
                  </a:lnTo>
                  <a:lnTo>
                    <a:pt x="113" y="3"/>
                  </a:lnTo>
                  <a:lnTo>
                    <a:pt x="116" y="2"/>
                  </a:lnTo>
                  <a:lnTo>
                    <a:pt x="116" y="3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4" y="4"/>
                  </a:lnTo>
                  <a:lnTo>
                    <a:pt x="136" y="3"/>
                  </a:lnTo>
                  <a:lnTo>
                    <a:pt x="137" y="5"/>
                  </a:lnTo>
                  <a:lnTo>
                    <a:pt x="139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8" y="9"/>
                  </a:lnTo>
                  <a:lnTo>
                    <a:pt x="151" y="9"/>
                  </a:lnTo>
                  <a:lnTo>
                    <a:pt x="154" y="9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1" y="13"/>
                  </a:lnTo>
                  <a:lnTo>
                    <a:pt x="167" y="16"/>
                  </a:lnTo>
                  <a:lnTo>
                    <a:pt x="171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9" y="28"/>
                  </a:lnTo>
                  <a:lnTo>
                    <a:pt x="183" y="29"/>
                  </a:lnTo>
                  <a:lnTo>
                    <a:pt x="192" y="28"/>
                  </a:lnTo>
                  <a:lnTo>
                    <a:pt x="194" y="29"/>
                  </a:lnTo>
                  <a:lnTo>
                    <a:pt x="196" y="29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216" y="38"/>
                  </a:lnTo>
                  <a:lnTo>
                    <a:pt x="222" y="42"/>
                  </a:lnTo>
                  <a:lnTo>
                    <a:pt x="225" y="45"/>
                  </a:lnTo>
                  <a:lnTo>
                    <a:pt x="232" y="49"/>
                  </a:lnTo>
                  <a:lnTo>
                    <a:pt x="235" y="49"/>
                  </a:lnTo>
                  <a:lnTo>
                    <a:pt x="236" y="49"/>
                  </a:lnTo>
                  <a:lnTo>
                    <a:pt x="236" y="48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6" y="46"/>
                  </a:lnTo>
                  <a:lnTo>
                    <a:pt x="241" y="50"/>
                  </a:lnTo>
                  <a:lnTo>
                    <a:pt x="243" y="52"/>
                  </a:lnTo>
                  <a:lnTo>
                    <a:pt x="246" y="53"/>
                  </a:lnTo>
                  <a:lnTo>
                    <a:pt x="248" y="54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1" y="55"/>
                  </a:lnTo>
                  <a:lnTo>
                    <a:pt x="244" y="57"/>
                  </a:lnTo>
                  <a:lnTo>
                    <a:pt x="244" y="59"/>
                  </a:lnTo>
                  <a:lnTo>
                    <a:pt x="246" y="60"/>
                  </a:lnTo>
                  <a:lnTo>
                    <a:pt x="248" y="57"/>
                  </a:lnTo>
                  <a:lnTo>
                    <a:pt x="249" y="56"/>
                  </a:lnTo>
                  <a:lnTo>
                    <a:pt x="255" y="60"/>
                  </a:lnTo>
                  <a:lnTo>
                    <a:pt x="258" y="62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60" y="63"/>
                  </a:lnTo>
                  <a:lnTo>
                    <a:pt x="261" y="63"/>
                  </a:lnTo>
                  <a:lnTo>
                    <a:pt x="263" y="64"/>
                  </a:lnTo>
                  <a:lnTo>
                    <a:pt x="264" y="66"/>
                  </a:lnTo>
                  <a:lnTo>
                    <a:pt x="267" y="66"/>
                  </a:lnTo>
                  <a:lnTo>
                    <a:pt x="270" y="66"/>
                  </a:lnTo>
                  <a:lnTo>
                    <a:pt x="276" y="68"/>
                  </a:lnTo>
                  <a:lnTo>
                    <a:pt x="282" y="71"/>
                  </a:lnTo>
                  <a:lnTo>
                    <a:pt x="288" y="72"/>
                  </a:lnTo>
                  <a:lnTo>
                    <a:pt x="293" y="72"/>
                  </a:lnTo>
                  <a:lnTo>
                    <a:pt x="296" y="74"/>
                  </a:lnTo>
                  <a:lnTo>
                    <a:pt x="298" y="76"/>
                  </a:lnTo>
                  <a:lnTo>
                    <a:pt x="296" y="77"/>
                  </a:lnTo>
                  <a:lnTo>
                    <a:pt x="295" y="79"/>
                  </a:lnTo>
                  <a:lnTo>
                    <a:pt x="298" y="81"/>
                  </a:lnTo>
                  <a:lnTo>
                    <a:pt x="293" y="82"/>
                  </a:lnTo>
                  <a:lnTo>
                    <a:pt x="292" y="83"/>
                  </a:lnTo>
                  <a:lnTo>
                    <a:pt x="293" y="85"/>
                  </a:lnTo>
                  <a:lnTo>
                    <a:pt x="293" y="85"/>
                  </a:lnTo>
                  <a:lnTo>
                    <a:pt x="296" y="85"/>
                  </a:lnTo>
                  <a:lnTo>
                    <a:pt x="300" y="85"/>
                  </a:lnTo>
                  <a:lnTo>
                    <a:pt x="305" y="86"/>
                  </a:lnTo>
                  <a:lnTo>
                    <a:pt x="310" y="85"/>
                  </a:lnTo>
                  <a:lnTo>
                    <a:pt x="317" y="87"/>
                  </a:lnTo>
                  <a:lnTo>
                    <a:pt x="320" y="88"/>
                  </a:lnTo>
                  <a:lnTo>
                    <a:pt x="325" y="90"/>
                  </a:lnTo>
                  <a:lnTo>
                    <a:pt x="327" y="92"/>
                  </a:lnTo>
                  <a:lnTo>
                    <a:pt x="332" y="97"/>
                  </a:lnTo>
                  <a:lnTo>
                    <a:pt x="336" y="99"/>
                  </a:lnTo>
                  <a:lnTo>
                    <a:pt x="340" y="99"/>
                  </a:lnTo>
                  <a:lnTo>
                    <a:pt x="341" y="99"/>
                  </a:lnTo>
                  <a:lnTo>
                    <a:pt x="342" y="99"/>
                  </a:lnTo>
                  <a:lnTo>
                    <a:pt x="343" y="100"/>
                  </a:lnTo>
                  <a:lnTo>
                    <a:pt x="344" y="102"/>
                  </a:lnTo>
                  <a:lnTo>
                    <a:pt x="343" y="104"/>
                  </a:lnTo>
                  <a:lnTo>
                    <a:pt x="341" y="105"/>
                  </a:lnTo>
                  <a:lnTo>
                    <a:pt x="340" y="107"/>
                  </a:lnTo>
                  <a:lnTo>
                    <a:pt x="335" y="107"/>
                  </a:lnTo>
                  <a:lnTo>
                    <a:pt x="328" y="108"/>
                  </a:lnTo>
                  <a:lnTo>
                    <a:pt x="321" y="110"/>
                  </a:lnTo>
                  <a:lnTo>
                    <a:pt x="317" y="111"/>
                  </a:lnTo>
                  <a:lnTo>
                    <a:pt x="316" y="112"/>
                  </a:lnTo>
                  <a:lnTo>
                    <a:pt x="313" y="113"/>
                  </a:lnTo>
                  <a:lnTo>
                    <a:pt x="312" y="112"/>
                  </a:lnTo>
                  <a:lnTo>
                    <a:pt x="313" y="111"/>
                  </a:lnTo>
                  <a:lnTo>
                    <a:pt x="311" y="109"/>
                  </a:lnTo>
                  <a:lnTo>
                    <a:pt x="311" y="111"/>
                  </a:lnTo>
                  <a:lnTo>
                    <a:pt x="309" y="112"/>
                  </a:lnTo>
                  <a:lnTo>
                    <a:pt x="307" y="114"/>
                  </a:lnTo>
                  <a:lnTo>
                    <a:pt x="299" y="114"/>
                  </a:lnTo>
                  <a:lnTo>
                    <a:pt x="296" y="112"/>
                  </a:lnTo>
                  <a:lnTo>
                    <a:pt x="292" y="111"/>
                  </a:lnTo>
                  <a:lnTo>
                    <a:pt x="279" y="110"/>
                  </a:lnTo>
                  <a:lnTo>
                    <a:pt x="276" y="110"/>
                  </a:lnTo>
                  <a:lnTo>
                    <a:pt x="268" y="111"/>
                  </a:lnTo>
                  <a:lnTo>
                    <a:pt x="259" y="112"/>
                  </a:lnTo>
                  <a:lnTo>
                    <a:pt x="256" y="112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37" y="115"/>
                  </a:lnTo>
                  <a:lnTo>
                    <a:pt x="230" y="115"/>
                  </a:lnTo>
                  <a:lnTo>
                    <a:pt x="235" y="107"/>
                  </a:lnTo>
                  <a:lnTo>
                    <a:pt x="246" y="99"/>
                  </a:lnTo>
                  <a:lnTo>
                    <a:pt x="248" y="98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3"/>
                  </a:lnTo>
                  <a:lnTo>
                    <a:pt x="246" y="91"/>
                  </a:lnTo>
                  <a:lnTo>
                    <a:pt x="246" y="89"/>
                  </a:lnTo>
                  <a:lnTo>
                    <a:pt x="245" y="88"/>
                  </a:lnTo>
                  <a:lnTo>
                    <a:pt x="241" y="87"/>
                  </a:lnTo>
                  <a:lnTo>
                    <a:pt x="237" y="87"/>
                  </a:lnTo>
                  <a:lnTo>
                    <a:pt x="233" y="87"/>
                  </a:lnTo>
                  <a:lnTo>
                    <a:pt x="225" y="85"/>
                  </a:lnTo>
                  <a:lnTo>
                    <a:pt x="220" y="85"/>
                  </a:lnTo>
                  <a:lnTo>
                    <a:pt x="217" y="84"/>
                  </a:lnTo>
                  <a:lnTo>
                    <a:pt x="211" y="78"/>
                  </a:lnTo>
                  <a:lnTo>
                    <a:pt x="207" y="77"/>
                  </a:lnTo>
                  <a:lnTo>
                    <a:pt x="206" y="76"/>
                  </a:lnTo>
                  <a:lnTo>
                    <a:pt x="205" y="74"/>
                  </a:lnTo>
                  <a:lnTo>
                    <a:pt x="203" y="66"/>
                  </a:lnTo>
                  <a:lnTo>
                    <a:pt x="202" y="62"/>
                  </a:lnTo>
                  <a:lnTo>
                    <a:pt x="200" y="58"/>
                  </a:lnTo>
                  <a:lnTo>
                    <a:pt x="197" y="55"/>
                  </a:lnTo>
                  <a:lnTo>
                    <a:pt x="194" y="55"/>
                  </a:lnTo>
                  <a:lnTo>
                    <a:pt x="183" y="57"/>
                  </a:lnTo>
                  <a:lnTo>
                    <a:pt x="179" y="57"/>
                  </a:lnTo>
                  <a:lnTo>
                    <a:pt x="177" y="56"/>
                  </a:lnTo>
                  <a:lnTo>
                    <a:pt x="159" y="51"/>
                  </a:lnTo>
                  <a:lnTo>
                    <a:pt x="152" y="47"/>
                  </a:lnTo>
                  <a:lnTo>
                    <a:pt x="149" y="46"/>
                  </a:lnTo>
                  <a:lnTo>
                    <a:pt x="146" y="44"/>
                  </a:lnTo>
                  <a:lnTo>
                    <a:pt x="144" y="41"/>
                  </a:lnTo>
                  <a:lnTo>
                    <a:pt x="141" y="38"/>
                  </a:lnTo>
                  <a:lnTo>
                    <a:pt x="141" y="39"/>
                  </a:lnTo>
                  <a:lnTo>
                    <a:pt x="140" y="40"/>
                  </a:lnTo>
                  <a:lnTo>
                    <a:pt x="126" y="40"/>
                  </a:lnTo>
                  <a:lnTo>
                    <a:pt x="123" y="39"/>
                  </a:lnTo>
                  <a:lnTo>
                    <a:pt x="122" y="38"/>
                  </a:lnTo>
                  <a:lnTo>
                    <a:pt x="121" y="37"/>
                  </a:lnTo>
                  <a:lnTo>
                    <a:pt x="120" y="35"/>
                  </a:lnTo>
                  <a:lnTo>
                    <a:pt x="119" y="33"/>
                  </a:lnTo>
                  <a:lnTo>
                    <a:pt x="118" y="35"/>
                  </a:lnTo>
                  <a:lnTo>
                    <a:pt x="118" y="37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5"/>
                  </a:lnTo>
                  <a:lnTo>
                    <a:pt x="98" y="35"/>
                  </a:lnTo>
                  <a:lnTo>
                    <a:pt x="97" y="35"/>
                  </a:lnTo>
                  <a:lnTo>
                    <a:pt x="93" y="31"/>
                  </a:lnTo>
                  <a:lnTo>
                    <a:pt x="90" y="29"/>
                  </a:lnTo>
                  <a:lnTo>
                    <a:pt x="93" y="27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1"/>
                  </a:lnTo>
                  <a:lnTo>
                    <a:pt x="101" y="20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69" y="18"/>
                  </a:lnTo>
                  <a:lnTo>
                    <a:pt x="68" y="19"/>
                  </a:lnTo>
                  <a:lnTo>
                    <a:pt x="65" y="21"/>
                  </a:lnTo>
                  <a:lnTo>
                    <a:pt x="60" y="24"/>
                  </a:lnTo>
                  <a:lnTo>
                    <a:pt x="57" y="27"/>
                  </a:lnTo>
                  <a:lnTo>
                    <a:pt x="56" y="29"/>
                  </a:lnTo>
                  <a:lnTo>
                    <a:pt x="55" y="30"/>
                  </a:lnTo>
                  <a:lnTo>
                    <a:pt x="51" y="31"/>
                  </a:lnTo>
                  <a:lnTo>
                    <a:pt x="48" y="34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8"/>
                  </a:lnTo>
                  <a:lnTo>
                    <a:pt x="28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1" y="45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7" y="45"/>
                  </a:lnTo>
                  <a:lnTo>
                    <a:pt x="3" y="47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39"/>
                  </a:lnTo>
                  <a:lnTo>
                    <a:pt x="16" y="33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7" y="19"/>
                  </a:lnTo>
                  <a:lnTo>
                    <a:pt x="52" y="8"/>
                  </a:lnTo>
                  <a:lnTo>
                    <a:pt x="55" y="8"/>
                  </a:lnTo>
                  <a:lnTo>
                    <a:pt x="71" y="6"/>
                  </a:lnTo>
                  <a:lnTo>
                    <a:pt x="74" y="5"/>
                  </a:lnTo>
                  <a:lnTo>
                    <a:pt x="81" y="2"/>
                  </a:lnTo>
                  <a:lnTo>
                    <a:pt x="90" y="0"/>
                  </a:lnTo>
                  <a:lnTo>
                    <a:pt x="98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5" name="Freeform 1397">
              <a:extLst>
                <a:ext uri="{FF2B5EF4-FFF2-40B4-BE49-F238E27FC236}">
                  <a16:creationId xmlns:a16="http://schemas.microsoft.com/office/drawing/2014/main" id="{00D8A000-63A6-6B1B-0C4F-D1E0084AC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179" y="9056077"/>
              <a:ext cx="27478" cy="21981"/>
            </a:xfrm>
            <a:custGeom>
              <a:avLst/>
              <a:gdLst>
                <a:gd name="T0" fmla="*/ 20 w 21"/>
                <a:gd name="T1" fmla="*/ 13 h 18"/>
                <a:gd name="T2" fmla="*/ 17 w 21"/>
                <a:gd name="T3" fmla="*/ 14 h 18"/>
                <a:gd name="T4" fmla="*/ 10 w 21"/>
                <a:gd name="T5" fmla="*/ 17 h 18"/>
                <a:gd name="T6" fmla="*/ 7 w 21"/>
                <a:gd name="T7" fmla="*/ 17 h 18"/>
                <a:gd name="T8" fmla="*/ 3 w 21"/>
                <a:gd name="T9" fmla="*/ 16 h 18"/>
                <a:gd name="T10" fmla="*/ 1 w 21"/>
                <a:gd name="T11" fmla="*/ 14 h 18"/>
                <a:gd name="T12" fmla="*/ 0 w 21"/>
                <a:gd name="T13" fmla="*/ 11 h 18"/>
                <a:gd name="T14" fmla="*/ 0 w 21"/>
                <a:gd name="T15" fmla="*/ 11 h 18"/>
                <a:gd name="T16" fmla="*/ 2 w 21"/>
                <a:gd name="T17" fmla="*/ 12 h 18"/>
                <a:gd name="T18" fmla="*/ 4 w 21"/>
                <a:gd name="T19" fmla="*/ 13 h 18"/>
                <a:gd name="T20" fmla="*/ 5 w 21"/>
                <a:gd name="T21" fmla="*/ 13 h 18"/>
                <a:gd name="T22" fmla="*/ 6 w 21"/>
                <a:gd name="T23" fmla="*/ 11 h 18"/>
                <a:gd name="T24" fmla="*/ 3 w 21"/>
                <a:gd name="T25" fmla="*/ 5 h 18"/>
                <a:gd name="T26" fmla="*/ 3 w 21"/>
                <a:gd name="T27" fmla="*/ 3 h 18"/>
                <a:gd name="T28" fmla="*/ 6 w 21"/>
                <a:gd name="T29" fmla="*/ 0 h 18"/>
                <a:gd name="T30" fmla="*/ 14 w 21"/>
                <a:gd name="T31" fmla="*/ 1 h 18"/>
                <a:gd name="T32" fmla="*/ 15 w 21"/>
                <a:gd name="T33" fmla="*/ 2 h 18"/>
                <a:gd name="T34" fmla="*/ 15 w 21"/>
                <a:gd name="T35" fmla="*/ 4 h 18"/>
                <a:gd name="T36" fmla="*/ 17 w 21"/>
                <a:gd name="T37" fmla="*/ 6 h 18"/>
                <a:gd name="T38" fmla="*/ 19 w 21"/>
                <a:gd name="T39" fmla="*/ 11 h 18"/>
                <a:gd name="T40" fmla="*/ 20 w 21"/>
                <a:gd name="T4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" h="18">
                  <a:moveTo>
                    <a:pt x="20" y="13"/>
                  </a:moveTo>
                  <a:lnTo>
                    <a:pt x="17" y="14"/>
                  </a:lnTo>
                  <a:lnTo>
                    <a:pt x="10" y="17"/>
                  </a:lnTo>
                  <a:lnTo>
                    <a:pt x="7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6" y="11"/>
                  </a:lnTo>
                  <a:lnTo>
                    <a:pt x="3" y="5"/>
                  </a:lnTo>
                  <a:lnTo>
                    <a:pt x="3" y="3"/>
                  </a:lnTo>
                  <a:lnTo>
                    <a:pt x="6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9" y="11"/>
                  </a:lnTo>
                  <a:lnTo>
                    <a:pt x="20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6" name="Freeform 1398">
              <a:extLst>
                <a:ext uri="{FF2B5EF4-FFF2-40B4-BE49-F238E27FC236}">
                  <a16:creationId xmlns:a16="http://schemas.microsoft.com/office/drawing/2014/main" id="{DBECAD21-9C8A-F0DE-B616-BE1608AD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2997" y="9045087"/>
              <a:ext cx="10990" cy="10990"/>
            </a:xfrm>
            <a:custGeom>
              <a:avLst/>
              <a:gdLst>
                <a:gd name="T0" fmla="*/ 8 w 10"/>
                <a:gd name="T1" fmla="*/ 5 h 7"/>
                <a:gd name="T2" fmla="*/ 7 w 10"/>
                <a:gd name="T3" fmla="*/ 6 h 7"/>
                <a:gd name="T4" fmla="*/ 5 w 10"/>
                <a:gd name="T5" fmla="*/ 4 h 7"/>
                <a:gd name="T6" fmla="*/ 4 w 10"/>
                <a:gd name="T7" fmla="*/ 4 h 7"/>
                <a:gd name="T8" fmla="*/ 3 w 10"/>
                <a:gd name="T9" fmla="*/ 4 h 7"/>
                <a:gd name="T10" fmla="*/ 0 w 10"/>
                <a:gd name="T11" fmla="*/ 2 h 7"/>
                <a:gd name="T12" fmla="*/ 0 w 10"/>
                <a:gd name="T13" fmla="*/ 1 h 7"/>
                <a:gd name="T14" fmla="*/ 2 w 10"/>
                <a:gd name="T15" fmla="*/ 0 h 7"/>
                <a:gd name="T16" fmla="*/ 5 w 10"/>
                <a:gd name="T17" fmla="*/ 1 h 7"/>
                <a:gd name="T18" fmla="*/ 9 w 10"/>
                <a:gd name="T19" fmla="*/ 2 h 7"/>
                <a:gd name="T20" fmla="*/ 9 w 10"/>
                <a:gd name="T21" fmla="*/ 4 h 7"/>
                <a:gd name="T22" fmla="*/ 8 w 10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7">
                  <a:moveTo>
                    <a:pt x="8" y="5"/>
                  </a:moveTo>
                  <a:lnTo>
                    <a:pt x="7" y="6"/>
                  </a:lnTo>
                  <a:lnTo>
                    <a:pt x="5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9" y="2"/>
                  </a:lnTo>
                  <a:lnTo>
                    <a:pt x="9" y="4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7" name="Freeform 1399">
              <a:extLst>
                <a:ext uri="{FF2B5EF4-FFF2-40B4-BE49-F238E27FC236}">
                  <a16:creationId xmlns:a16="http://schemas.microsoft.com/office/drawing/2014/main" id="{8E528B6C-0471-B6E3-A5EB-6FD6EAE07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7503" y="9039590"/>
              <a:ext cx="10990" cy="10990"/>
            </a:xfrm>
            <a:custGeom>
              <a:avLst/>
              <a:gdLst>
                <a:gd name="T0" fmla="*/ 5 w 7"/>
                <a:gd name="T1" fmla="*/ 6 h 8"/>
                <a:gd name="T2" fmla="*/ 4 w 7"/>
                <a:gd name="T3" fmla="*/ 7 h 8"/>
                <a:gd name="T4" fmla="*/ 1 w 7"/>
                <a:gd name="T5" fmla="*/ 5 h 8"/>
                <a:gd name="T6" fmla="*/ 0 w 7"/>
                <a:gd name="T7" fmla="*/ 4 h 8"/>
                <a:gd name="T8" fmla="*/ 1 w 7"/>
                <a:gd name="T9" fmla="*/ 2 h 8"/>
                <a:gd name="T10" fmla="*/ 1 w 7"/>
                <a:gd name="T11" fmla="*/ 0 h 8"/>
                <a:gd name="T12" fmla="*/ 2 w 7"/>
                <a:gd name="T13" fmla="*/ 0 h 8"/>
                <a:gd name="T14" fmla="*/ 3 w 7"/>
                <a:gd name="T15" fmla="*/ 2 h 8"/>
                <a:gd name="T16" fmla="*/ 5 w 7"/>
                <a:gd name="T17" fmla="*/ 4 h 8"/>
                <a:gd name="T18" fmla="*/ 5 w 7"/>
                <a:gd name="T19" fmla="*/ 4 h 8"/>
                <a:gd name="T20" fmla="*/ 6 w 7"/>
                <a:gd name="T21" fmla="*/ 5 h 8"/>
                <a:gd name="T22" fmla="*/ 5 w 7"/>
                <a:gd name="T2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8">
                  <a:moveTo>
                    <a:pt x="5" y="6"/>
                  </a:moveTo>
                  <a:lnTo>
                    <a:pt x="4" y="7"/>
                  </a:lnTo>
                  <a:lnTo>
                    <a:pt x="1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4"/>
                  </a:lnTo>
                  <a:lnTo>
                    <a:pt x="5" y="4"/>
                  </a:lnTo>
                  <a:lnTo>
                    <a:pt x="6" y="5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8" name="Freeform 1400">
              <a:extLst>
                <a:ext uri="{FF2B5EF4-FFF2-40B4-BE49-F238E27FC236}">
                  <a16:creationId xmlns:a16="http://schemas.microsoft.com/office/drawing/2014/main" id="{A2389C8D-30E0-B34A-6B92-79AC9C304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006" y="9034096"/>
              <a:ext cx="10990" cy="5493"/>
            </a:xfrm>
            <a:custGeom>
              <a:avLst/>
              <a:gdLst>
                <a:gd name="T0" fmla="*/ 8 w 9"/>
                <a:gd name="T1" fmla="*/ 5 h 6"/>
                <a:gd name="T2" fmla="*/ 7 w 9"/>
                <a:gd name="T3" fmla="*/ 5 h 6"/>
                <a:gd name="T4" fmla="*/ 5 w 9"/>
                <a:gd name="T5" fmla="*/ 4 h 6"/>
                <a:gd name="T6" fmla="*/ 3 w 9"/>
                <a:gd name="T7" fmla="*/ 3 h 6"/>
                <a:gd name="T8" fmla="*/ 1 w 9"/>
                <a:gd name="T9" fmla="*/ 2 h 6"/>
                <a:gd name="T10" fmla="*/ 0 w 9"/>
                <a:gd name="T11" fmla="*/ 1 h 6"/>
                <a:gd name="T12" fmla="*/ 0 w 9"/>
                <a:gd name="T13" fmla="*/ 0 h 6"/>
                <a:gd name="T14" fmla="*/ 2 w 9"/>
                <a:gd name="T15" fmla="*/ 0 h 6"/>
                <a:gd name="T16" fmla="*/ 4 w 9"/>
                <a:gd name="T17" fmla="*/ 0 h 6"/>
                <a:gd name="T18" fmla="*/ 5 w 9"/>
                <a:gd name="T19" fmla="*/ 2 h 6"/>
                <a:gd name="T20" fmla="*/ 6 w 9"/>
                <a:gd name="T21" fmla="*/ 4 h 6"/>
                <a:gd name="T22" fmla="*/ 8 w 9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6">
                  <a:moveTo>
                    <a:pt x="8" y="5"/>
                  </a:moveTo>
                  <a:lnTo>
                    <a:pt x="7" y="5"/>
                  </a:lnTo>
                  <a:lnTo>
                    <a:pt x="5" y="4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lnTo>
                    <a:pt x="6" y="4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59" name="Freeform 1401">
              <a:extLst>
                <a:ext uri="{FF2B5EF4-FFF2-40B4-BE49-F238E27FC236}">
                  <a16:creationId xmlns:a16="http://schemas.microsoft.com/office/drawing/2014/main" id="{DEBD3D7D-F9B7-5ECE-2D57-4B2B66A0E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522" y="9028599"/>
              <a:ext cx="16484" cy="5497"/>
            </a:xfrm>
            <a:custGeom>
              <a:avLst/>
              <a:gdLst>
                <a:gd name="T0" fmla="*/ 2 w 14"/>
                <a:gd name="T1" fmla="*/ 0 h 5"/>
                <a:gd name="T2" fmla="*/ 7 w 14"/>
                <a:gd name="T3" fmla="*/ 1 h 5"/>
                <a:gd name="T4" fmla="*/ 8 w 14"/>
                <a:gd name="T5" fmla="*/ 0 h 5"/>
                <a:gd name="T6" fmla="*/ 9 w 14"/>
                <a:gd name="T7" fmla="*/ 0 h 5"/>
                <a:gd name="T8" fmla="*/ 11 w 14"/>
                <a:gd name="T9" fmla="*/ 0 h 5"/>
                <a:gd name="T10" fmla="*/ 13 w 14"/>
                <a:gd name="T11" fmla="*/ 3 h 5"/>
                <a:gd name="T12" fmla="*/ 11 w 14"/>
                <a:gd name="T13" fmla="*/ 4 h 5"/>
                <a:gd name="T14" fmla="*/ 10 w 14"/>
                <a:gd name="T15" fmla="*/ 4 h 5"/>
                <a:gd name="T16" fmla="*/ 9 w 14"/>
                <a:gd name="T17" fmla="*/ 3 h 5"/>
                <a:gd name="T18" fmla="*/ 4 w 14"/>
                <a:gd name="T19" fmla="*/ 2 h 5"/>
                <a:gd name="T20" fmla="*/ 2 w 14"/>
                <a:gd name="T21" fmla="*/ 2 h 5"/>
                <a:gd name="T22" fmla="*/ 1 w 14"/>
                <a:gd name="T23" fmla="*/ 1 h 5"/>
                <a:gd name="T24" fmla="*/ 0 w 14"/>
                <a:gd name="T25" fmla="*/ 1 h 5"/>
                <a:gd name="T26" fmla="*/ 2 w 14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5">
                  <a:moveTo>
                    <a:pt x="2" y="0"/>
                  </a:moveTo>
                  <a:lnTo>
                    <a:pt x="7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3"/>
                  </a:lnTo>
                  <a:lnTo>
                    <a:pt x="11" y="4"/>
                  </a:lnTo>
                  <a:lnTo>
                    <a:pt x="10" y="4"/>
                  </a:lnTo>
                  <a:lnTo>
                    <a:pt x="9" y="3"/>
                  </a:lnTo>
                  <a:lnTo>
                    <a:pt x="4" y="2"/>
                  </a:lnTo>
                  <a:lnTo>
                    <a:pt x="2" y="2"/>
                  </a:lnTo>
                  <a:lnTo>
                    <a:pt x="1" y="1"/>
                  </a:lnTo>
                  <a:lnTo>
                    <a:pt x="0" y="1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0" name="Freeform 1402">
              <a:extLst>
                <a:ext uri="{FF2B5EF4-FFF2-40B4-BE49-F238E27FC236}">
                  <a16:creationId xmlns:a16="http://schemas.microsoft.com/office/drawing/2014/main" id="{C6BDD7B3-A059-09FB-6AD1-6012281FA9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054" y="9017609"/>
              <a:ext cx="10990" cy="10990"/>
            </a:xfrm>
            <a:custGeom>
              <a:avLst/>
              <a:gdLst>
                <a:gd name="T0" fmla="*/ 10 w 11"/>
                <a:gd name="T1" fmla="*/ 5 h 7"/>
                <a:gd name="T2" fmla="*/ 10 w 11"/>
                <a:gd name="T3" fmla="*/ 6 h 7"/>
                <a:gd name="T4" fmla="*/ 4 w 11"/>
                <a:gd name="T5" fmla="*/ 4 h 7"/>
                <a:gd name="T6" fmla="*/ 2 w 11"/>
                <a:gd name="T7" fmla="*/ 0 h 7"/>
                <a:gd name="T8" fmla="*/ 0 w 11"/>
                <a:gd name="T9" fmla="*/ 0 h 7"/>
                <a:gd name="T10" fmla="*/ 2 w 11"/>
                <a:gd name="T11" fmla="*/ 0 h 7"/>
                <a:gd name="T12" fmla="*/ 8 w 11"/>
                <a:gd name="T13" fmla="*/ 4 h 7"/>
                <a:gd name="T14" fmla="*/ 10 w 11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0" y="5"/>
                  </a:moveTo>
                  <a:lnTo>
                    <a:pt x="10" y="6"/>
                  </a:lnTo>
                  <a:lnTo>
                    <a:pt x="4" y="4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8" y="4"/>
                  </a:lnTo>
                  <a:lnTo>
                    <a:pt x="10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1" name="Freeform 1403">
              <a:extLst>
                <a:ext uri="{FF2B5EF4-FFF2-40B4-BE49-F238E27FC236}">
                  <a16:creationId xmlns:a16="http://schemas.microsoft.com/office/drawing/2014/main" id="{DC00012E-17BA-F84B-0DAD-9680678A5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8237" y="9001125"/>
              <a:ext cx="428625" cy="142875"/>
            </a:xfrm>
            <a:custGeom>
              <a:avLst/>
              <a:gdLst>
                <a:gd name="T0" fmla="*/ 116 w 345"/>
                <a:gd name="T1" fmla="*/ 2 h 116"/>
                <a:gd name="T2" fmla="*/ 124 w 345"/>
                <a:gd name="T3" fmla="*/ 4 h 116"/>
                <a:gd name="T4" fmla="*/ 142 w 345"/>
                <a:gd name="T5" fmla="*/ 8 h 116"/>
                <a:gd name="T6" fmla="*/ 154 w 345"/>
                <a:gd name="T7" fmla="*/ 9 h 116"/>
                <a:gd name="T8" fmla="*/ 161 w 345"/>
                <a:gd name="T9" fmla="*/ 13 h 116"/>
                <a:gd name="T10" fmla="*/ 177 w 345"/>
                <a:gd name="T11" fmla="*/ 26 h 116"/>
                <a:gd name="T12" fmla="*/ 194 w 345"/>
                <a:gd name="T13" fmla="*/ 29 h 116"/>
                <a:gd name="T14" fmla="*/ 216 w 345"/>
                <a:gd name="T15" fmla="*/ 38 h 116"/>
                <a:gd name="T16" fmla="*/ 235 w 345"/>
                <a:gd name="T17" fmla="*/ 49 h 116"/>
                <a:gd name="T18" fmla="*/ 234 w 345"/>
                <a:gd name="T19" fmla="*/ 46 h 116"/>
                <a:gd name="T20" fmla="*/ 246 w 345"/>
                <a:gd name="T21" fmla="*/ 53 h 116"/>
                <a:gd name="T22" fmla="*/ 241 w 345"/>
                <a:gd name="T23" fmla="*/ 55 h 116"/>
                <a:gd name="T24" fmla="*/ 248 w 345"/>
                <a:gd name="T25" fmla="*/ 57 h 116"/>
                <a:gd name="T26" fmla="*/ 257 w 345"/>
                <a:gd name="T27" fmla="*/ 63 h 116"/>
                <a:gd name="T28" fmla="*/ 263 w 345"/>
                <a:gd name="T29" fmla="*/ 64 h 116"/>
                <a:gd name="T30" fmla="*/ 276 w 345"/>
                <a:gd name="T31" fmla="*/ 68 h 116"/>
                <a:gd name="T32" fmla="*/ 296 w 345"/>
                <a:gd name="T33" fmla="*/ 74 h 116"/>
                <a:gd name="T34" fmla="*/ 298 w 345"/>
                <a:gd name="T35" fmla="*/ 81 h 116"/>
                <a:gd name="T36" fmla="*/ 293 w 345"/>
                <a:gd name="T37" fmla="*/ 85 h 116"/>
                <a:gd name="T38" fmla="*/ 310 w 345"/>
                <a:gd name="T39" fmla="*/ 85 h 116"/>
                <a:gd name="T40" fmla="*/ 327 w 345"/>
                <a:gd name="T41" fmla="*/ 92 h 116"/>
                <a:gd name="T42" fmla="*/ 341 w 345"/>
                <a:gd name="T43" fmla="*/ 99 h 116"/>
                <a:gd name="T44" fmla="*/ 343 w 345"/>
                <a:gd name="T45" fmla="*/ 104 h 116"/>
                <a:gd name="T46" fmla="*/ 328 w 345"/>
                <a:gd name="T47" fmla="*/ 108 h 116"/>
                <a:gd name="T48" fmla="*/ 313 w 345"/>
                <a:gd name="T49" fmla="*/ 113 h 116"/>
                <a:gd name="T50" fmla="*/ 311 w 345"/>
                <a:gd name="T51" fmla="*/ 111 h 116"/>
                <a:gd name="T52" fmla="*/ 296 w 345"/>
                <a:gd name="T53" fmla="*/ 112 h 116"/>
                <a:gd name="T54" fmla="*/ 268 w 345"/>
                <a:gd name="T55" fmla="*/ 111 h 116"/>
                <a:gd name="T56" fmla="*/ 246 w 345"/>
                <a:gd name="T57" fmla="*/ 114 h 116"/>
                <a:gd name="T58" fmla="*/ 246 w 345"/>
                <a:gd name="T59" fmla="*/ 99 h 116"/>
                <a:gd name="T60" fmla="*/ 249 w 345"/>
                <a:gd name="T61" fmla="*/ 93 h 116"/>
                <a:gd name="T62" fmla="*/ 241 w 345"/>
                <a:gd name="T63" fmla="*/ 87 h 116"/>
                <a:gd name="T64" fmla="*/ 220 w 345"/>
                <a:gd name="T65" fmla="*/ 85 h 116"/>
                <a:gd name="T66" fmla="*/ 206 w 345"/>
                <a:gd name="T67" fmla="*/ 76 h 116"/>
                <a:gd name="T68" fmla="*/ 200 w 345"/>
                <a:gd name="T69" fmla="*/ 58 h 116"/>
                <a:gd name="T70" fmla="*/ 179 w 345"/>
                <a:gd name="T71" fmla="*/ 57 h 116"/>
                <a:gd name="T72" fmla="*/ 149 w 345"/>
                <a:gd name="T73" fmla="*/ 46 h 116"/>
                <a:gd name="T74" fmla="*/ 141 w 345"/>
                <a:gd name="T75" fmla="*/ 39 h 116"/>
                <a:gd name="T76" fmla="*/ 122 w 345"/>
                <a:gd name="T77" fmla="*/ 38 h 116"/>
                <a:gd name="T78" fmla="*/ 118 w 345"/>
                <a:gd name="T79" fmla="*/ 35 h 116"/>
                <a:gd name="T80" fmla="*/ 110 w 345"/>
                <a:gd name="T81" fmla="*/ 35 h 116"/>
                <a:gd name="T82" fmla="*/ 90 w 345"/>
                <a:gd name="T83" fmla="*/ 29 h 116"/>
                <a:gd name="T84" fmla="*/ 102 w 345"/>
                <a:gd name="T85" fmla="*/ 24 h 116"/>
                <a:gd name="T86" fmla="*/ 97 w 345"/>
                <a:gd name="T87" fmla="*/ 19 h 116"/>
                <a:gd name="T88" fmla="*/ 65 w 345"/>
                <a:gd name="T89" fmla="*/ 21 h 116"/>
                <a:gd name="T90" fmla="*/ 55 w 345"/>
                <a:gd name="T91" fmla="*/ 30 h 116"/>
                <a:gd name="T92" fmla="*/ 43 w 345"/>
                <a:gd name="T93" fmla="*/ 35 h 116"/>
                <a:gd name="T94" fmla="*/ 31 w 345"/>
                <a:gd name="T95" fmla="*/ 36 h 116"/>
                <a:gd name="T96" fmla="*/ 28 w 345"/>
                <a:gd name="T97" fmla="*/ 44 h 116"/>
                <a:gd name="T98" fmla="*/ 12 w 345"/>
                <a:gd name="T99" fmla="*/ 49 h 116"/>
                <a:gd name="T100" fmla="*/ 9 w 345"/>
                <a:gd name="T101" fmla="*/ 44 h 116"/>
                <a:gd name="T102" fmla="*/ 0 w 345"/>
                <a:gd name="T103" fmla="*/ 47 h 116"/>
                <a:gd name="T104" fmla="*/ 15 w 345"/>
                <a:gd name="T105" fmla="*/ 41 h 116"/>
                <a:gd name="T106" fmla="*/ 17 w 345"/>
                <a:gd name="T107" fmla="*/ 29 h 116"/>
                <a:gd name="T108" fmla="*/ 52 w 345"/>
                <a:gd name="T109" fmla="*/ 8 h 116"/>
                <a:gd name="T110" fmla="*/ 81 w 345"/>
                <a:gd name="T111" fmla="*/ 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45" h="116">
                  <a:moveTo>
                    <a:pt x="98" y="2"/>
                  </a:moveTo>
                  <a:lnTo>
                    <a:pt x="106" y="3"/>
                  </a:lnTo>
                  <a:lnTo>
                    <a:pt x="113" y="3"/>
                  </a:lnTo>
                  <a:lnTo>
                    <a:pt x="116" y="2"/>
                  </a:lnTo>
                  <a:lnTo>
                    <a:pt x="116" y="3"/>
                  </a:lnTo>
                  <a:lnTo>
                    <a:pt x="119" y="5"/>
                  </a:lnTo>
                  <a:lnTo>
                    <a:pt x="120" y="5"/>
                  </a:lnTo>
                  <a:lnTo>
                    <a:pt x="124" y="4"/>
                  </a:lnTo>
                  <a:lnTo>
                    <a:pt x="136" y="3"/>
                  </a:lnTo>
                  <a:lnTo>
                    <a:pt x="137" y="5"/>
                  </a:lnTo>
                  <a:lnTo>
                    <a:pt x="139" y="7"/>
                  </a:lnTo>
                  <a:lnTo>
                    <a:pt x="142" y="8"/>
                  </a:lnTo>
                  <a:lnTo>
                    <a:pt x="144" y="9"/>
                  </a:lnTo>
                  <a:lnTo>
                    <a:pt x="148" y="9"/>
                  </a:lnTo>
                  <a:lnTo>
                    <a:pt x="151" y="9"/>
                  </a:lnTo>
                  <a:lnTo>
                    <a:pt x="154" y="9"/>
                  </a:lnTo>
                  <a:lnTo>
                    <a:pt x="158" y="11"/>
                  </a:lnTo>
                  <a:lnTo>
                    <a:pt x="159" y="12"/>
                  </a:lnTo>
                  <a:lnTo>
                    <a:pt x="162" y="11"/>
                  </a:lnTo>
                  <a:lnTo>
                    <a:pt x="161" y="13"/>
                  </a:lnTo>
                  <a:lnTo>
                    <a:pt x="167" y="16"/>
                  </a:lnTo>
                  <a:lnTo>
                    <a:pt x="171" y="22"/>
                  </a:lnTo>
                  <a:lnTo>
                    <a:pt x="174" y="24"/>
                  </a:lnTo>
                  <a:lnTo>
                    <a:pt x="177" y="26"/>
                  </a:lnTo>
                  <a:lnTo>
                    <a:pt x="179" y="28"/>
                  </a:lnTo>
                  <a:lnTo>
                    <a:pt x="183" y="29"/>
                  </a:lnTo>
                  <a:lnTo>
                    <a:pt x="192" y="28"/>
                  </a:lnTo>
                  <a:lnTo>
                    <a:pt x="194" y="29"/>
                  </a:lnTo>
                  <a:lnTo>
                    <a:pt x="196" y="29"/>
                  </a:lnTo>
                  <a:lnTo>
                    <a:pt x="198" y="29"/>
                  </a:lnTo>
                  <a:lnTo>
                    <a:pt x="198" y="29"/>
                  </a:lnTo>
                  <a:lnTo>
                    <a:pt x="216" y="38"/>
                  </a:lnTo>
                  <a:lnTo>
                    <a:pt x="222" y="42"/>
                  </a:lnTo>
                  <a:lnTo>
                    <a:pt x="225" y="45"/>
                  </a:lnTo>
                  <a:lnTo>
                    <a:pt x="232" y="49"/>
                  </a:lnTo>
                  <a:lnTo>
                    <a:pt x="235" y="49"/>
                  </a:lnTo>
                  <a:lnTo>
                    <a:pt x="236" y="49"/>
                  </a:lnTo>
                  <a:lnTo>
                    <a:pt x="236" y="48"/>
                  </a:lnTo>
                  <a:lnTo>
                    <a:pt x="234" y="46"/>
                  </a:lnTo>
                  <a:lnTo>
                    <a:pt x="234" y="46"/>
                  </a:lnTo>
                  <a:lnTo>
                    <a:pt x="236" y="46"/>
                  </a:lnTo>
                  <a:lnTo>
                    <a:pt x="241" y="50"/>
                  </a:lnTo>
                  <a:lnTo>
                    <a:pt x="243" y="52"/>
                  </a:lnTo>
                  <a:lnTo>
                    <a:pt x="246" y="53"/>
                  </a:lnTo>
                  <a:lnTo>
                    <a:pt x="248" y="54"/>
                  </a:lnTo>
                  <a:lnTo>
                    <a:pt x="247" y="55"/>
                  </a:lnTo>
                  <a:lnTo>
                    <a:pt x="245" y="55"/>
                  </a:lnTo>
                  <a:lnTo>
                    <a:pt x="241" y="55"/>
                  </a:lnTo>
                  <a:lnTo>
                    <a:pt x="244" y="57"/>
                  </a:lnTo>
                  <a:lnTo>
                    <a:pt x="244" y="59"/>
                  </a:lnTo>
                  <a:lnTo>
                    <a:pt x="246" y="60"/>
                  </a:lnTo>
                  <a:lnTo>
                    <a:pt x="248" y="57"/>
                  </a:lnTo>
                  <a:lnTo>
                    <a:pt x="249" y="56"/>
                  </a:lnTo>
                  <a:lnTo>
                    <a:pt x="255" y="60"/>
                  </a:lnTo>
                  <a:lnTo>
                    <a:pt x="258" y="62"/>
                  </a:lnTo>
                  <a:lnTo>
                    <a:pt x="257" y="63"/>
                  </a:lnTo>
                  <a:lnTo>
                    <a:pt x="257" y="65"/>
                  </a:lnTo>
                  <a:lnTo>
                    <a:pt x="260" y="63"/>
                  </a:lnTo>
                  <a:lnTo>
                    <a:pt x="261" y="63"/>
                  </a:lnTo>
                  <a:lnTo>
                    <a:pt x="263" y="64"/>
                  </a:lnTo>
                  <a:lnTo>
                    <a:pt x="264" y="66"/>
                  </a:lnTo>
                  <a:lnTo>
                    <a:pt x="267" y="66"/>
                  </a:lnTo>
                  <a:lnTo>
                    <a:pt x="270" y="66"/>
                  </a:lnTo>
                  <a:lnTo>
                    <a:pt x="276" y="68"/>
                  </a:lnTo>
                  <a:lnTo>
                    <a:pt x="282" y="71"/>
                  </a:lnTo>
                  <a:lnTo>
                    <a:pt x="288" y="72"/>
                  </a:lnTo>
                  <a:lnTo>
                    <a:pt x="293" y="72"/>
                  </a:lnTo>
                  <a:lnTo>
                    <a:pt x="296" y="74"/>
                  </a:lnTo>
                  <a:lnTo>
                    <a:pt x="298" y="76"/>
                  </a:lnTo>
                  <a:lnTo>
                    <a:pt x="296" y="77"/>
                  </a:lnTo>
                  <a:lnTo>
                    <a:pt x="295" y="79"/>
                  </a:lnTo>
                  <a:lnTo>
                    <a:pt x="298" y="81"/>
                  </a:lnTo>
                  <a:lnTo>
                    <a:pt x="293" y="82"/>
                  </a:lnTo>
                  <a:lnTo>
                    <a:pt x="292" y="83"/>
                  </a:lnTo>
                  <a:lnTo>
                    <a:pt x="293" y="85"/>
                  </a:lnTo>
                  <a:lnTo>
                    <a:pt x="293" y="85"/>
                  </a:lnTo>
                  <a:lnTo>
                    <a:pt x="296" y="85"/>
                  </a:lnTo>
                  <a:lnTo>
                    <a:pt x="300" y="85"/>
                  </a:lnTo>
                  <a:lnTo>
                    <a:pt x="305" y="86"/>
                  </a:lnTo>
                  <a:lnTo>
                    <a:pt x="310" y="85"/>
                  </a:lnTo>
                  <a:lnTo>
                    <a:pt x="317" y="87"/>
                  </a:lnTo>
                  <a:lnTo>
                    <a:pt x="320" y="88"/>
                  </a:lnTo>
                  <a:lnTo>
                    <a:pt x="325" y="90"/>
                  </a:lnTo>
                  <a:lnTo>
                    <a:pt x="327" y="92"/>
                  </a:lnTo>
                  <a:lnTo>
                    <a:pt x="332" y="97"/>
                  </a:lnTo>
                  <a:lnTo>
                    <a:pt x="336" y="99"/>
                  </a:lnTo>
                  <a:lnTo>
                    <a:pt x="340" y="99"/>
                  </a:lnTo>
                  <a:lnTo>
                    <a:pt x="341" y="99"/>
                  </a:lnTo>
                  <a:lnTo>
                    <a:pt x="342" y="99"/>
                  </a:lnTo>
                  <a:lnTo>
                    <a:pt x="343" y="100"/>
                  </a:lnTo>
                  <a:lnTo>
                    <a:pt x="344" y="102"/>
                  </a:lnTo>
                  <a:lnTo>
                    <a:pt x="343" y="104"/>
                  </a:lnTo>
                  <a:lnTo>
                    <a:pt x="341" y="105"/>
                  </a:lnTo>
                  <a:lnTo>
                    <a:pt x="340" y="107"/>
                  </a:lnTo>
                  <a:lnTo>
                    <a:pt x="335" y="107"/>
                  </a:lnTo>
                  <a:lnTo>
                    <a:pt x="328" y="108"/>
                  </a:lnTo>
                  <a:lnTo>
                    <a:pt x="321" y="110"/>
                  </a:lnTo>
                  <a:lnTo>
                    <a:pt x="317" y="111"/>
                  </a:lnTo>
                  <a:lnTo>
                    <a:pt x="316" y="112"/>
                  </a:lnTo>
                  <a:lnTo>
                    <a:pt x="313" y="113"/>
                  </a:lnTo>
                  <a:lnTo>
                    <a:pt x="312" y="112"/>
                  </a:lnTo>
                  <a:lnTo>
                    <a:pt x="313" y="111"/>
                  </a:lnTo>
                  <a:lnTo>
                    <a:pt x="311" y="109"/>
                  </a:lnTo>
                  <a:lnTo>
                    <a:pt x="311" y="111"/>
                  </a:lnTo>
                  <a:lnTo>
                    <a:pt x="309" y="112"/>
                  </a:lnTo>
                  <a:lnTo>
                    <a:pt x="307" y="114"/>
                  </a:lnTo>
                  <a:lnTo>
                    <a:pt x="299" y="114"/>
                  </a:lnTo>
                  <a:lnTo>
                    <a:pt x="296" y="112"/>
                  </a:lnTo>
                  <a:lnTo>
                    <a:pt x="292" y="111"/>
                  </a:lnTo>
                  <a:lnTo>
                    <a:pt x="279" y="110"/>
                  </a:lnTo>
                  <a:lnTo>
                    <a:pt x="276" y="110"/>
                  </a:lnTo>
                  <a:lnTo>
                    <a:pt x="268" y="111"/>
                  </a:lnTo>
                  <a:lnTo>
                    <a:pt x="259" y="112"/>
                  </a:lnTo>
                  <a:lnTo>
                    <a:pt x="256" y="112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37" y="115"/>
                  </a:lnTo>
                  <a:lnTo>
                    <a:pt x="230" y="115"/>
                  </a:lnTo>
                  <a:lnTo>
                    <a:pt x="235" y="107"/>
                  </a:lnTo>
                  <a:lnTo>
                    <a:pt x="246" y="99"/>
                  </a:lnTo>
                  <a:lnTo>
                    <a:pt x="248" y="98"/>
                  </a:lnTo>
                  <a:lnTo>
                    <a:pt x="249" y="96"/>
                  </a:lnTo>
                  <a:lnTo>
                    <a:pt x="249" y="94"/>
                  </a:lnTo>
                  <a:lnTo>
                    <a:pt x="249" y="93"/>
                  </a:lnTo>
                  <a:lnTo>
                    <a:pt x="246" y="91"/>
                  </a:lnTo>
                  <a:lnTo>
                    <a:pt x="246" y="89"/>
                  </a:lnTo>
                  <a:lnTo>
                    <a:pt x="245" y="88"/>
                  </a:lnTo>
                  <a:lnTo>
                    <a:pt x="241" y="87"/>
                  </a:lnTo>
                  <a:lnTo>
                    <a:pt x="237" y="87"/>
                  </a:lnTo>
                  <a:lnTo>
                    <a:pt x="233" y="87"/>
                  </a:lnTo>
                  <a:lnTo>
                    <a:pt x="225" y="85"/>
                  </a:lnTo>
                  <a:lnTo>
                    <a:pt x="220" y="85"/>
                  </a:lnTo>
                  <a:lnTo>
                    <a:pt x="217" y="84"/>
                  </a:lnTo>
                  <a:lnTo>
                    <a:pt x="211" y="78"/>
                  </a:lnTo>
                  <a:lnTo>
                    <a:pt x="207" y="77"/>
                  </a:lnTo>
                  <a:lnTo>
                    <a:pt x="206" y="76"/>
                  </a:lnTo>
                  <a:lnTo>
                    <a:pt x="205" y="74"/>
                  </a:lnTo>
                  <a:lnTo>
                    <a:pt x="203" y="66"/>
                  </a:lnTo>
                  <a:lnTo>
                    <a:pt x="202" y="62"/>
                  </a:lnTo>
                  <a:lnTo>
                    <a:pt x="200" y="58"/>
                  </a:lnTo>
                  <a:lnTo>
                    <a:pt x="197" y="55"/>
                  </a:lnTo>
                  <a:lnTo>
                    <a:pt x="194" y="55"/>
                  </a:lnTo>
                  <a:lnTo>
                    <a:pt x="183" y="57"/>
                  </a:lnTo>
                  <a:lnTo>
                    <a:pt x="179" y="57"/>
                  </a:lnTo>
                  <a:lnTo>
                    <a:pt x="177" y="56"/>
                  </a:lnTo>
                  <a:lnTo>
                    <a:pt x="159" y="51"/>
                  </a:lnTo>
                  <a:lnTo>
                    <a:pt x="152" y="47"/>
                  </a:lnTo>
                  <a:lnTo>
                    <a:pt x="149" y="46"/>
                  </a:lnTo>
                  <a:lnTo>
                    <a:pt x="146" y="44"/>
                  </a:lnTo>
                  <a:lnTo>
                    <a:pt x="144" y="41"/>
                  </a:lnTo>
                  <a:lnTo>
                    <a:pt x="141" y="38"/>
                  </a:lnTo>
                  <a:lnTo>
                    <a:pt x="141" y="39"/>
                  </a:lnTo>
                  <a:lnTo>
                    <a:pt x="140" y="40"/>
                  </a:lnTo>
                  <a:lnTo>
                    <a:pt x="126" y="40"/>
                  </a:lnTo>
                  <a:lnTo>
                    <a:pt x="123" y="39"/>
                  </a:lnTo>
                  <a:lnTo>
                    <a:pt x="122" y="38"/>
                  </a:lnTo>
                  <a:lnTo>
                    <a:pt x="121" y="37"/>
                  </a:lnTo>
                  <a:lnTo>
                    <a:pt x="120" y="35"/>
                  </a:lnTo>
                  <a:lnTo>
                    <a:pt x="119" y="33"/>
                  </a:lnTo>
                  <a:lnTo>
                    <a:pt x="118" y="35"/>
                  </a:lnTo>
                  <a:lnTo>
                    <a:pt x="118" y="37"/>
                  </a:lnTo>
                  <a:lnTo>
                    <a:pt x="115" y="38"/>
                  </a:lnTo>
                  <a:lnTo>
                    <a:pt x="113" y="38"/>
                  </a:lnTo>
                  <a:lnTo>
                    <a:pt x="110" y="35"/>
                  </a:lnTo>
                  <a:lnTo>
                    <a:pt x="98" y="35"/>
                  </a:lnTo>
                  <a:lnTo>
                    <a:pt x="97" y="35"/>
                  </a:lnTo>
                  <a:lnTo>
                    <a:pt x="93" y="31"/>
                  </a:lnTo>
                  <a:lnTo>
                    <a:pt x="90" y="29"/>
                  </a:lnTo>
                  <a:lnTo>
                    <a:pt x="93" y="27"/>
                  </a:lnTo>
                  <a:lnTo>
                    <a:pt x="101" y="25"/>
                  </a:lnTo>
                  <a:lnTo>
                    <a:pt x="102" y="25"/>
                  </a:lnTo>
                  <a:lnTo>
                    <a:pt x="102" y="24"/>
                  </a:lnTo>
                  <a:lnTo>
                    <a:pt x="102" y="21"/>
                  </a:lnTo>
                  <a:lnTo>
                    <a:pt x="101" y="20"/>
                  </a:lnTo>
                  <a:lnTo>
                    <a:pt x="99" y="19"/>
                  </a:lnTo>
                  <a:lnTo>
                    <a:pt x="97" y="19"/>
                  </a:lnTo>
                  <a:lnTo>
                    <a:pt x="96" y="18"/>
                  </a:lnTo>
                  <a:lnTo>
                    <a:pt x="69" y="18"/>
                  </a:lnTo>
                  <a:lnTo>
                    <a:pt x="68" y="19"/>
                  </a:lnTo>
                  <a:lnTo>
                    <a:pt x="65" y="21"/>
                  </a:lnTo>
                  <a:lnTo>
                    <a:pt x="60" y="24"/>
                  </a:lnTo>
                  <a:lnTo>
                    <a:pt x="57" y="27"/>
                  </a:lnTo>
                  <a:lnTo>
                    <a:pt x="56" y="29"/>
                  </a:lnTo>
                  <a:lnTo>
                    <a:pt x="55" y="30"/>
                  </a:lnTo>
                  <a:lnTo>
                    <a:pt x="51" y="31"/>
                  </a:lnTo>
                  <a:lnTo>
                    <a:pt x="48" y="34"/>
                  </a:lnTo>
                  <a:lnTo>
                    <a:pt x="45" y="35"/>
                  </a:lnTo>
                  <a:lnTo>
                    <a:pt x="43" y="35"/>
                  </a:lnTo>
                  <a:lnTo>
                    <a:pt x="41" y="35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1" y="36"/>
                  </a:lnTo>
                  <a:lnTo>
                    <a:pt x="31" y="36"/>
                  </a:lnTo>
                  <a:lnTo>
                    <a:pt x="29" y="38"/>
                  </a:lnTo>
                  <a:lnTo>
                    <a:pt x="28" y="42"/>
                  </a:lnTo>
                  <a:lnTo>
                    <a:pt x="28" y="44"/>
                  </a:lnTo>
                  <a:lnTo>
                    <a:pt x="24" y="44"/>
                  </a:lnTo>
                  <a:lnTo>
                    <a:pt x="21" y="45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3" y="47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9" y="44"/>
                  </a:lnTo>
                  <a:lnTo>
                    <a:pt x="7" y="45"/>
                  </a:lnTo>
                  <a:lnTo>
                    <a:pt x="3" y="47"/>
                  </a:lnTo>
                  <a:lnTo>
                    <a:pt x="1" y="47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11" y="41"/>
                  </a:lnTo>
                  <a:lnTo>
                    <a:pt x="12" y="40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39"/>
                  </a:lnTo>
                  <a:lnTo>
                    <a:pt x="16" y="33"/>
                  </a:lnTo>
                  <a:lnTo>
                    <a:pt x="17" y="29"/>
                  </a:lnTo>
                  <a:lnTo>
                    <a:pt x="20" y="25"/>
                  </a:lnTo>
                  <a:lnTo>
                    <a:pt x="25" y="20"/>
                  </a:lnTo>
                  <a:lnTo>
                    <a:pt x="27" y="19"/>
                  </a:lnTo>
                  <a:lnTo>
                    <a:pt x="52" y="8"/>
                  </a:lnTo>
                  <a:lnTo>
                    <a:pt x="55" y="8"/>
                  </a:lnTo>
                  <a:lnTo>
                    <a:pt x="71" y="6"/>
                  </a:lnTo>
                  <a:lnTo>
                    <a:pt x="74" y="5"/>
                  </a:lnTo>
                  <a:lnTo>
                    <a:pt x="81" y="2"/>
                  </a:lnTo>
                  <a:lnTo>
                    <a:pt x="90" y="0"/>
                  </a:lnTo>
                  <a:lnTo>
                    <a:pt x="98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2" name="Freeform 1404">
              <a:extLst>
                <a:ext uri="{FF2B5EF4-FFF2-40B4-BE49-F238E27FC236}">
                  <a16:creationId xmlns:a16="http://schemas.microsoft.com/office/drawing/2014/main" id="{65DA6955-282A-AA74-F6CB-F0D491924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689" y="9451731"/>
              <a:ext cx="16487" cy="16484"/>
            </a:xfrm>
            <a:custGeom>
              <a:avLst/>
              <a:gdLst>
                <a:gd name="T0" fmla="*/ 13 w 14"/>
                <a:gd name="T1" fmla="*/ 11 h 12"/>
                <a:gd name="T2" fmla="*/ 12 w 14"/>
                <a:gd name="T3" fmla="*/ 11 h 12"/>
                <a:gd name="T4" fmla="*/ 5 w 14"/>
                <a:gd name="T5" fmla="*/ 8 h 12"/>
                <a:gd name="T6" fmla="*/ 1 w 14"/>
                <a:gd name="T7" fmla="*/ 3 h 12"/>
                <a:gd name="T8" fmla="*/ 0 w 14"/>
                <a:gd name="T9" fmla="*/ 0 h 12"/>
                <a:gd name="T10" fmla="*/ 2 w 14"/>
                <a:gd name="T11" fmla="*/ 0 h 12"/>
                <a:gd name="T12" fmla="*/ 3 w 14"/>
                <a:gd name="T13" fmla="*/ 2 h 12"/>
                <a:gd name="T14" fmla="*/ 5 w 14"/>
                <a:gd name="T15" fmla="*/ 5 h 12"/>
                <a:gd name="T16" fmla="*/ 11 w 14"/>
                <a:gd name="T17" fmla="*/ 7 h 12"/>
                <a:gd name="T18" fmla="*/ 13 w 14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3" y="11"/>
                  </a:moveTo>
                  <a:lnTo>
                    <a:pt x="12" y="11"/>
                  </a:lnTo>
                  <a:lnTo>
                    <a:pt x="5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11" y="7"/>
                  </a:lnTo>
                  <a:lnTo>
                    <a:pt x="1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3" name="Freeform 1405">
              <a:extLst>
                <a:ext uri="{FF2B5EF4-FFF2-40B4-BE49-F238E27FC236}">
                  <a16:creationId xmlns:a16="http://schemas.microsoft.com/office/drawing/2014/main" id="{E0DD9581-CF61-D67A-14F3-90B293F0C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4689" y="9451731"/>
              <a:ext cx="16487" cy="16484"/>
            </a:xfrm>
            <a:custGeom>
              <a:avLst/>
              <a:gdLst>
                <a:gd name="T0" fmla="*/ 13 w 14"/>
                <a:gd name="T1" fmla="*/ 11 h 12"/>
                <a:gd name="T2" fmla="*/ 12 w 14"/>
                <a:gd name="T3" fmla="*/ 11 h 12"/>
                <a:gd name="T4" fmla="*/ 5 w 14"/>
                <a:gd name="T5" fmla="*/ 8 h 12"/>
                <a:gd name="T6" fmla="*/ 1 w 14"/>
                <a:gd name="T7" fmla="*/ 3 h 12"/>
                <a:gd name="T8" fmla="*/ 0 w 14"/>
                <a:gd name="T9" fmla="*/ 0 h 12"/>
                <a:gd name="T10" fmla="*/ 2 w 14"/>
                <a:gd name="T11" fmla="*/ 0 h 12"/>
                <a:gd name="T12" fmla="*/ 3 w 14"/>
                <a:gd name="T13" fmla="*/ 2 h 12"/>
                <a:gd name="T14" fmla="*/ 5 w 14"/>
                <a:gd name="T15" fmla="*/ 5 h 12"/>
                <a:gd name="T16" fmla="*/ 11 w 14"/>
                <a:gd name="T17" fmla="*/ 7 h 12"/>
                <a:gd name="T18" fmla="*/ 13 w 14"/>
                <a:gd name="T1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2">
                  <a:moveTo>
                    <a:pt x="13" y="11"/>
                  </a:moveTo>
                  <a:lnTo>
                    <a:pt x="12" y="11"/>
                  </a:lnTo>
                  <a:lnTo>
                    <a:pt x="5" y="8"/>
                  </a:lnTo>
                  <a:lnTo>
                    <a:pt x="1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5" y="5"/>
                  </a:lnTo>
                  <a:lnTo>
                    <a:pt x="11" y="7"/>
                  </a:lnTo>
                  <a:lnTo>
                    <a:pt x="13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4" name="Freeform 1406">
              <a:extLst>
                <a:ext uri="{FF2B5EF4-FFF2-40B4-BE49-F238E27FC236}">
                  <a16:creationId xmlns:a16="http://schemas.microsoft.com/office/drawing/2014/main" id="{B0633395-96C0-9069-1495-86B9A9FB4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420" y="9319846"/>
              <a:ext cx="10990" cy="16484"/>
            </a:xfrm>
            <a:custGeom>
              <a:avLst/>
              <a:gdLst>
                <a:gd name="T0" fmla="*/ 6 w 8"/>
                <a:gd name="T1" fmla="*/ 13 h 15"/>
                <a:gd name="T2" fmla="*/ 3 w 8"/>
                <a:gd name="T3" fmla="*/ 14 h 15"/>
                <a:gd name="T4" fmla="*/ 2 w 8"/>
                <a:gd name="T5" fmla="*/ 8 h 15"/>
                <a:gd name="T6" fmla="*/ 0 w 8"/>
                <a:gd name="T7" fmla="*/ 4 h 15"/>
                <a:gd name="T8" fmla="*/ 0 w 8"/>
                <a:gd name="T9" fmla="*/ 2 h 15"/>
                <a:gd name="T10" fmla="*/ 0 w 8"/>
                <a:gd name="T11" fmla="*/ 0 h 15"/>
                <a:gd name="T12" fmla="*/ 5 w 8"/>
                <a:gd name="T13" fmla="*/ 2 h 15"/>
                <a:gd name="T14" fmla="*/ 6 w 8"/>
                <a:gd name="T15" fmla="*/ 4 h 15"/>
                <a:gd name="T16" fmla="*/ 7 w 8"/>
                <a:gd name="T17" fmla="*/ 9 h 15"/>
                <a:gd name="T18" fmla="*/ 6 w 8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6" y="13"/>
                  </a:moveTo>
                  <a:lnTo>
                    <a:pt x="3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2"/>
                  </a:lnTo>
                  <a:lnTo>
                    <a:pt x="6" y="4"/>
                  </a:lnTo>
                  <a:lnTo>
                    <a:pt x="7" y="9"/>
                  </a:lnTo>
                  <a:lnTo>
                    <a:pt x="6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5" name="Freeform 1407">
              <a:extLst>
                <a:ext uri="{FF2B5EF4-FFF2-40B4-BE49-F238E27FC236}">
                  <a16:creationId xmlns:a16="http://schemas.microsoft.com/office/drawing/2014/main" id="{8A7D6606-96EE-AAC4-5DEF-88AEEF2D4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420" y="9319846"/>
              <a:ext cx="10990" cy="16484"/>
            </a:xfrm>
            <a:custGeom>
              <a:avLst/>
              <a:gdLst>
                <a:gd name="T0" fmla="*/ 6 w 8"/>
                <a:gd name="T1" fmla="*/ 13 h 15"/>
                <a:gd name="T2" fmla="*/ 3 w 8"/>
                <a:gd name="T3" fmla="*/ 14 h 15"/>
                <a:gd name="T4" fmla="*/ 2 w 8"/>
                <a:gd name="T5" fmla="*/ 8 h 15"/>
                <a:gd name="T6" fmla="*/ 0 w 8"/>
                <a:gd name="T7" fmla="*/ 4 h 15"/>
                <a:gd name="T8" fmla="*/ 0 w 8"/>
                <a:gd name="T9" fmla="*/ 2 h 15"/>
                <a:gd name="T10" fmla="*/ 0 w 8"/>
                <a:gd name="T11" fmla="*/ 0 h 15"/>
                <a:gd name="T12" fmla="*/ 5 w 8"/>
                <a:gd name="T13" fmla="*/ 2 h 15"/>
                <a:gd name="T14" fmla="*/ 6 w 8"/>
                <a:gd name="T15" fmla="*/ 4 h 15"/>
                <a:gd name="T16" fmla="*/ 7 w 8"/>
                <a:gd name="T17" fmla="*/ 9 h 15"/>
                <a:gd name="T18" fmla="*/ 6 w 8"/>
                <a:gd name="T1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6" y="13"/>
                  </a:moveTo>
                  <a:lnTo>
                    <a:pt x="3" y="14"/>
                  </a:lnTo>
                  <a:lnTo>
                    <a:pt x="2" y="8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5" y="2"/>
                  </a:lnTo>
                  <a:lnTo>
                    <a:pt x="6" y="4"/>
                  </a:lnTo>
                  <a:lnTo>
                    <a:pt x="7" y="9"/>
                  </a:lnTo>
                  <a:lnTo>
                    <a:pt x="6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6" name="Freeform 1408">
              <a:extLst>
                <a:ext uri="{FF2B5EF4-FFF2-40B4-BE49-F238E27FC236}">
                  <a16:creationId xmlns:a16="http://schemas.microsoft.com/office/drawing/2014/main" id="{D09A9D82-C7C7-65EC-6A09-387C28069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9292" y="9138503"/>
              <a:ext cx="148368" cy="93420"/>
            </a:xfrm>
            <a:custGeom>
              <a:avLst/>
              <a:gdLst>
                <a:gd name="T0" fmla="*/ 8 w 118"/>
                <a:gd name="T1" fmla="*/ 57 h 77"/>
                <a:gd name="T2" fmla="*/ 8 w 118"/>
                <a:gd name="T3" fmla="*/ 53 h 77"/>
                <a:gd name="T4" fmla="*/ 2 w 118"/>
                <a:gd name="T5" fmla="*/ 47 h 77"/>
                <a:gd name="T6" fmla="*/ 1 w 118"/>
                <a:gd name="T7" fmla="*/ 43 h 77"/>
                <a:gd name="T8" fmla="*/ 6 w 118"/>
                <a:gd name="T9" fmla="*/ 42 h 77"/>
                <a:gd name="T10" fmla="*/ 9 w 118"/>
                <a:gd name="T11" fmla="*/ 37 h 77"/>
                <a:gd name="T12" fmla="*/ 7 w 118"/>
                <a:gd name="T13" fmla="*/ 33 h 77"/>
                <a:gd name="T14" fmla="*/ 8 w 118"/>
                <a:gd name="T15" fmla="*/ 29 h 77"/>
                <a:gd name="T16" fmla="*/ 12 w 118"/>
                <a:gd name="T17" fmla="*/ 25 h 77"/>
                <a:gd name="T18" fmla="*/ 8 w 118"/>
                <a:gd name="T19" fmla="*/ 21 h 77"/>
                <a:gd name="T20" fmla="*/ 10 w 118"/>
                <a:gd name="T21" fmla="*/ 16 h 77"/>
                <a:gd name="T22" fmla="*/ 8 w 118"/>
                <a:gd name="T23" fmla="*/ 7 h 77"/>
                <a:gd name="T24" fmla="*/ 9 w 118"/>
                <a:gd name="T25" fmla="*/ 6 h 77"/>
                <a:gd name="T26" fmla="*/ 11 w 118"/>
                <a:gd name="T27" fmla="*/ 2 h 77"/>
                <a:gd name="T28" fmla="*/ 14 w 118"/>
                <a:gd name="T29" fmla="*/ 1 h 77"/>
                <a:gd name="T30" fmla="*/ 23 w 118"/>
                <a:gd name="T31" fmla="*/ 2 h 77"/>
                <a:gd name="T32" fmla="*/ 30 w 118"/>
                <a:gd name="T33" fmla="*/ 1 h 77"/>
                <a:gd name="T34" fmla="*/ 38 w 118"/>
                <a:gd name="T35" fmla="*/ 1 h 77"/>
                <a:gd name="T36" fmla="*/ 42 w 118"/>
                <a:gd name="T37" fmla="*/ 4 h 77"/>
                <a:gd name="T38" fmla="*/ 49 w 118"/>
                <a:gd name="T39" fmla="*/ 4 h 77"/>
                <a:gd name="T40" fmla="*/ 54 w 118"/>
                <a:gd name="T41" fmla="*/ 8 h 77"/>
                <a:gd name="T42" fmla="*/ 60 w 118"/>
                <a:gd name="T43" fmla="*/ 9 h 77"/>
                <a:gd name="T44" fmla="*/ 66 w 118"/>
                <a:gd name="T45" fmla="*/ 8 h 77"/>
                <a:gd name="T46" fmla="*/ 68 w 118"/>
                <a:gd name="T47" fmla="*/ 15 h 77"/>
                <a:gd name="T48" fmla="*/ 73 w 118"/>
                <a:gd name="T49" fmla="*/ 21 h 77"/>
                <a:gd name="T50" fmla="*/ 89 w 118"/>
                <a:gd name="T51" fmla="*/ 21 h 77"/>
                <a:gd name="T52" fmla="*/ 86 w 118"/>
                <a:gd name="T53" fmla="*/ 24 h 77"/>
                <a:gd name="T54" fmla="*/ 77 w 118"/>
                <a:gd name="T55" fmla="*/ 24 h 77"/>
                <a:gd name="T56" fmla="*/ 76 w 118"/>
                <a:gd name="T57" fmla="*/ 27 h 77"/>
                <a:gd name="T58" fmla="*/ 83 w 118"/>
                <a:gd name="T59" fmla="*/ 27 h 77"/>
                <a:gd name="T60" fmla="*/ 91 w 118"/>
                <a:gd name="T61" fmla="*/ 29 h 77"/>
                <a:gd name="T62" fmla="*/ 99 w 118"/>
                <a:gd name="T63" fmla="*/ 31 h 77"/>
                <a:gd name="T64" fmla="*/ 114 w 118"/>
                <a:gd name="T65" fmla="*/ 40 h 77"/>
                <a:gd name="T66" fmla="*/ 117 w 118"/>
                <a:gd name="T67" fmla="*/ 43 h 77"/>
                <a:gd name="T68" fmla="*/ 114 w 118"/>
                <a:gd name="T69" fmla="*/ 50 h 77"/>
                <a:gd name="T70" fmla="*/ 110 w 118"/>
                <a:gd name="T71" fmla="*/ 52 h 77"/>
                <a:gd name="T72" fmla="*/ 107 w 118"/>
                <a:gd name="T73" fmla="*/ 57 h 77"/>
                <a:gd name="T74" fmla="*/ 105 w 118"/>
                <a:gd name="T75" fmla="*/ 57 h 77"/>
                <a:gd name="T76" fmla="*/ 102 w 118"/>
                <a:gd name="T77" fmla="*/ 53 h 77"/>
                <a:gd name="T78" fmla="*/ 94 w 118"/>
                <a:gd name="T79" fmla="*/ 51 h 77"/>
                <a:gd name="T80" fmla="*/ 83 w 118"/>
                <a:gd name="T81" fmla="*/ 50 h 77"/>
                <a:gd name="T82" fmla="*/ 76 w 118"/>
                <a:gd name="T83" fmla="*/ 49 h 77"/>
                <a:gd name="T84" fmla="*/ 68 w 118"/>
                <a:gd name="T85" fmla="*/ 50 h 77"/>
                <a:gd name="T86" fmla="*/ 62 w 118"/>
                <a:gd name="T87" fmla="*/ 53 h 77"/>
                <a:gd name="T88" fmla="*/ 59 w 118"/>
                <a:gd name="T89" fmla="*/ 55 h 77"/>
                <a:gd name="T90" fmla="*/ 46 w 118"/>
                <a:gd name="T91" fmla="*/ 55 h 77"/>
                <a:gd name="T92" fmla="*/ 40 w 118"/>
                <a:gd name="T93" fmla="*/ 53 h 77"/>
                <a:gd name="T94" fmla="*/ 31 w 118"/>
                <a:gd name="T95" fmla="*/ 55 h 77"/>
                <a:gd name="T96" fmla="*/ 30 w 118"/>
                <a:gd name="T97" fmla="*/ 57 h 77"/>
                <a:gd name="T98" fmla="*/ 29 w 118"/>
                <a:gd name="T99" fmla="*/ 62 h 77"/>
                <a:gd name="T100" fmla="*/ 20 w 118"/>
                <a:gd name="T101" fmla="*/ 74 h 77"/>
                <a:gd name="T102" fmla="*/ 18 w 118"/>
                <a:gd name="T103" fmla="*/ 76 h 77"/>
                <a:gd name="T104" fmla="*/ 14 w 118"/>
                <a:gd name="T105" fmla="*/ 72 h 77"/>
                <a:gd name="T106" fmla="*/ 12 w 118"/>
                <a:gd name="T107" fmla="*/ 70 h 77"/>
                <a:gd name="T108" fmla="*/ 11 w 118"/>
                <a:gd name="T109" fmla="*/ 65 h 77"/>
                <a:gd name="T110" fmla="*/ 8 w 118"/>
                <a:gd name="T111" fmla="*/ 6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18" h="77">
                  <a:moveTo>
                    <a:pt x="8" y="63"/>
                  </a:moveTo>
                  <a:lnTo>
                    <a:pt x="8" y="57"/>
                  </a:lnTo>
                  <a:lnTo>
                    <a:pt x="9" y="55"/>
                  </a:lnTo>
                  <a:lnTo>
                    <a:pt x="8" y="53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5" y="43"/>
                  </a:lnTo>
                  <a:lnTo>
                    <a:pt x="6" y="42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7" y="33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2" y="26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8" y="21"/>
                  </a:lnTo>
                  <a:lnTo>
                    <a:pt x="8" y="20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8" y="7"/>
                  </a:lnTo>
                  <a:lnTo>
                    <a:pt x="7" y="6"/>
                  </a:lnTo>
                  <a:lnTo>
                    <a:pt x="9" y="6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8" y="1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30" y="1"/>
                  </a:lnTo>
                  <a:lnTo>
                    <a:pt x="34" y="0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2" y="4"/>
                  </a:lnTo>
                  <a:lnTo>
                    <a:pt x="44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4" y="8"/>
                  </a:lnTo>
                  <a:lnTo>
                    <a:pt x="58" y="9"/>
                  </a:lnTo>
                  <a:lnTo>
                    <a:pt x="60" y="9"/>
                  </a:lnTo>
                  <a:lnTo>
                    <a:pt x="64" y="8"/>
                  </a:lnTo>
                  <a:lnTo>
                    <a:pt x="66" y="8"/>
                  </a:lnTo>
                  <a:lnTo>
                    <a:pt x="68" y="11"/>
                  </a:lnTo>
                  <a:lnTo>
                    <a:pt x="68" y="15"/>
                  </a:lnTo>
                  <a:lnTo>
                    <a:pt x="70" y="18"/>
                  </a:lnTo>
                  <a:lnTo>
                    <a:pt x="73" y="21"/>
                  </a:lnTo>
                  <a:lnTo>
                    <a:pt x="86" y="20"/>
                  </a:lnTo>
                  <a:lnTo>
                    <a:pt x="89" y="21"/>
                  </a:lnTo>
                  <a:lnTo>
                    <a:pt x="88" y="23"/>
                  </a:lnTo>
                  <a:lnTo>
                    <a:pt x="86" y="24"/>
                  </a:lnTo>
                  <a:lnTo>
                    <a:pt x="80" y="23"/>
                  </a:lnTo>
                  <a:lnTo>
                    <a:pt x="77" y="24"/>
                  </a:lnTo>
                  <a:lnTo>
                    <a:pt x="76" y="25"/>
                  </a:lnTo>
                  <a:lnTo>
                    <a:pt x="76" y="27"/>
                  </a:lnTo>
                  <a:lnTo>
                    <a:pt x="80" y="27"/>
                  </a:lnTo>
                  <a:lnTo>
                    <a:pt x="83" y="27"/>
                  </a:lnTo>
                  <a:lnTo>
                    <a:pt x="87" y="29"/>
                  </a:lnTo>
                  <a:lnTo>
                    <a:pt x="91" y="29"/>
                  </a:lnTo>
                  <a:lnTo>
                    <a:pt x="95" y="30"/>
                  </a:lnTo>
                  <a:lnTo>
                    <a:pt x="99" y="31"/>
                  </a:lnTo>
                  <a:lnTo>
                    <a:pt x="106" y="33"/>
                  </a:lnTo>
                  <a:lnTo>
                    <a:pt x="114" y="40"/>
                  </a:lnTo>
                  <a:lnTo>
                    <a:pt x="116" y="42"/>
                  </a:lnTo>
                  <a:lnTo>
                    <a:pt x="117" y="43"/>
                  </a:lnTo>
                  <a:lnTo>
                    <a:pt x="117" y="46"/>
                  </a:lnTo>
                  <a:lnTo>
                    <a:pt x="114" y="50"/>
                  </a:lnTo>
                  <a:lnTo>
                    <a:pt x="112" y="51"/>
                  </a:lnTo>
                  <a:lnTo>
                    <a:pt x="110" y="52"/>
                  </a:lnTo>
                  <a:lnTo>
                    <a:pt x="109" y="54"/>
                  </a:lnTo>
                  <a:lnTo>
                    <a:pt x="107" y="57"/>
                  </a:lnTo>
                  <a:lnTo>
                    <a:pt x="106" y="57"/>
                  </a:lnTo>
                  <a:lnTo>
                    <a:pt x="105" y="57"/>
                  </a:lnTo>
                  <a:lnTo>
                    <a:pt x="103" y="55"/>
                  </a:lnTo>
                  <a:lnTo>
                    <a:pt x="102" y="53"/>
                  </a:lnTo>
                  <a:lnTo>
                    <a:pt x="98" y="51"/>
                  </a:lnTo>
                  <a:lnTo>
                    <a:pt x="94" y="51"/>
                  </a:lnTo>
                  <a:lnTo>
                    <a:pt x="87" y="49"/>
                  </a:lnTo>
                  <a:lnTo>
                    <a:pt x="83" y="50"/>
                  </a:lnTo>
                  <a:lnTo>
                    <a:pt x="80" y="50"/>
                  </a:lnTo>
                  <a:lnTo>
                    <a:pt x="76" y="49"/>
                  </a:lnTo>
                  <a:lnTo>
                    <a:pt x="71" y="49"/>
                  </a:lnTo>
                  <a:lnTo>
                    <a:pt x="68" y="50"/>
                  </a:lnTo>
                  <a:lnTo>
                    <a:pt x="63" y="51"/>
                  </a:lnTo>
                  <a:lnTo>
                    <a:pt x="62" y="53"/>
                  </a:lnTo>
                  <a:lnTo>
                    <a:pt x="60" y="55"/>
                  </a:lnTo>
                  <a:lnTo>
                    <a:pt x="59" y="55"/>
                  </a:lnTo>
                  <a:lnTo>
                    <a:pt x="49" y="57"/>
                  </a:lnTo>
                  <a:lnTo>
                    <a:pt x="46" y="55"/>
                  </a:lnTo>
                  <a:lnTo>
                    <a:pt x="44" y="53"/>
                  </a:lnTo>
                  <a:lnTo>
                    <a:pt x="40" y="53"/>
                  </a:lnTo>
                  <a:lnTo>
                    <a:pt x="35" y="54"/>
                  </a:lnTo>
                  <a:lnTo>
                    <a:pt x="31" y="55"/>
                  </a:lnTo>
                  <a:lnTo>
                    <a:pt x="30" y="55"/>
                  </a:lnTo>
                  <a:lnTo>
                    <a:pt x="30" y="57"/>
                  </a:lnTo>
                  <a:lnTo>
                    <a:pt x="30" y="60"/>
                  </a:lnTo>
                  <a:lnTo>
                    <a:pt x="29" y="62"/>
                  </a:lnTo>
                  <a:lnTo>
                    <a:pt x="24" y="69"/>
                  </a:lnTo>
                  <a:lnTo>
                    <a:pt x="20" y="74"/>
                  </a:lnTo>
                  <a:lnTo>
                    <a:pt x="19" y="76"/>
                  </a:lnTo>
                  <a:lnTo>
                    <a:pt x="18" y="76"/>
                  </a:lnTo>
                  <a:lnTo>
                    <a:pt x="16" y="73"/>
                  </a:lnTo>
                  <a:lnTo>
                    <a:pt x="14" y="72"/>
                  </a:lnTo>
                  <a:lnTo>
                    <a:pt x="12" y="71"/>
                  </a:lnTo>
                  <a:lnTo>
                    <a:pt x="12" y="70"/>
                  </a:lnTo>
                  <a:lnTo>
                    <a:pt x="12" y="68"/>
                  </a:lnTo>
                  <a:lnTo>
                    <a:pt x="11" y="65"/>
                  </a:lnTo>
                  <a:lnTo>
                    <a:pt x="10" y="64"/>
                  </a:lnTo>
                  <a:lnTo>
                    <a:pt x="8" y="6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7" name="Freeform 1410">
              <a:extLst>
                <a:ext uri="{FF2B5EF4-FFF2-40B4-BE49-F238E27FC236}">
                  <a16:creationId xmlns:a16="http://schemas.microsoft.com/office/drawing/2014/main" id="{70026AE3-4A9D-ED79-4D0E-8E1027AEF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974" y="9885849"/>
              <a:ext cx="653926" cy="258276"/>
            </a:xfrm>
            <a:custGeom>
              <a:avLst/>
              <a:gdLst>
                <a:gd name="T0" fmla="*/ 365 w 526"/>
                <a:gd name="T1" fmla="*/ 136 h 206"/>
                <a:gd name="T2" fmla="*/ 372 w 526"/>
                <a:gd name="T3" fmla="*/ 136 h 206"/>
                <a:gd name="T4" fmla="*/ 37 w 526"/>
                <a:gd name="T5" fmla="*/ 88 h 206"/>
                <a:gd name="T6" fmla="*/ 71 w 526"/>
                <a:gd name="T7" fmla="*/ 76 h 206"/>
                <a:gd name="T8" fmla="*/ 69 w 526"/>
                <a:gd name="T9" fmla="*/ 72 h 206"/>
                <a:gd name="T10" fmla="*/ 76 w 526"/>
                <a:gd name="T11" fmla="*/ 71 h 206"/>
                <a:gd name="T12" fmla="*/ 36 w 526"/>
                <a:gd name="T13" fmla="*/ 65 h 206"/>
                <a:gd name="T14" fmla="*/ 43 w 526"/>
                <a:gd name="T15" fmla="*/ 71 h 206"/>
                <a:gd name="T16" fmla="*/ 0 w 526"/>
                <a:gd name="T17" fmla="*/ 57 h 206"/>
                <a:gd name="T18" fmla="*/ 34 w 526"/>
                <a:gd name="T19" fmla="*/ 57 h 206"/>
                <a:gd name="T20" fmla="*/ 32 w 526"/>
                <a:gd name="T21" fmla="*/ 52 h 206"/>
                <a:gd name="T22" fmla="*/ 22 w 526"/>
                <a:gd name="T23" fmla="*/ 60 h 206"/>
                <a:gd name="T24" fmla="*/ 24 w 526"/>
                <a:gd name="T25" fmla="*/ 76 h 206"/>
                <a:gd name="T26" fmla="*/ 6 w 526"/>
                <a:gd name="T27" fmla="*/ 72 h 206"/>
                <a:gd name="T28" fmla="*/ 9 w 526"/>
                <a:gd name="T29" fmla="*/ 56 h 206"/>
                <a:gd name="T30" fmla="*/ 5 w 526"/>
                <a:gd name="T31" fmla="*/ 44 h 206"/>
                <a:gd name="T32" fmla="*/ 406 w 526"/>
                <a:gd name="T33" fmla="*/ 7 h 206"/>
                <a:gd name="T34" fmla="*/ 521 w 526"/>
                <a:gd name="T35" fmla="*/ 51 h 206"/>
                <a:gd name="T36" fmla="*/ 515 w 526"/>
                <a:gd name="T37" fmla="*/ 53 h 206"/>
                <a:gd name="T38" fmla="*/ 524 w 526"/>
                <a:gd name="T39" fmla="*/ 65 h 206"/>
                <a:gd name="T40" fmla="*/ 521 w 526"/>
                <a:gd name="T41" fmla="*/ 77 h 206"/>
                <a:gd name="T42" fmla="*/ 514 w 526"/>
                <a:gd name="T43" fmla="*/ 95 h 206"/>
                <a:gd name="T44" fmla="*/ 489 w 526"/>
                <a:gd name="T45" fmla="*/ 121 h 206"/>
                <a:gd name="T46" fmla="*/ 452 w 526"/>
                <a:gd name="T47" fmla="*/ 137 h 206"/>
                <a:gd name="T48" fmla="*/ 431 w 526"/>
                <a:gd name="T49" fmla="*/ 153 h 206"/>
                <a:gd name="T50" fmla="*/ 429 w 526"/>
                <a:gd name="T51" fmla="*/ 157 h 206"/>
                <a:gd name="T52" fmla="*/ 425 w 526"/>
                <a:gd name="T53" fmla="*/ 156 h 206"/>
                <a:gd name="T54" fmla="*/ 421 w 526"/>
                <a:gd name="T55" fmla="*/ 170 h 206"/>
                <a:gd name="T56" fmla="*/ 415 w 526"/>
                <a:gd name="T57" fmla="*/ 184 h 206"/>
                <a:gd name="T58" fmla="*/ 412 w 526"/>
                <a:gd name="T59" fmla="*/ 192 h 206"/>
                <a:gd name="T60" fmla="*/ 405 w 526"/>
                <a:gd name="T61" fmla="*/ 202 h 206"/>
                <a:gd name="T62" fmla="*/ 394 w 526"/>
                <a:gd name="T63" fmla="*/ 203 h 206"/>
                <a:gd name="T64" fmla="*/ 384 w 526"/>
                <a:gd name="T65" fmla="*/ 188 h 206"/>
                <a:gd name="T66" fmla="*/ 368 w 526"/>
                <a:gd name="T67" fmla="*/ 183 h 206"/>
                <a:gd name="T68" fmla="*/ 358 w 526"/>
                <a:gd name="T69" fmla="*/ 187 h 206"/>
                <a:gd name="T70" fmla="*/ 357 w 526"/>
                <a:gd name="T71" fmla="*/ 178 h 206"/>
                <a:gd name="T72" fmla="*/ 364 w 526"/>
                <a:gd name="T73" fmla="*/ 172 h 206"/>
                <a:gd name="T74" fmla="*/ 365 w 526"/>
                <a:gd name="T75" fmla="*/ 164 h 206"/>
                <a:gd name="T76" fmla="*/ 364 w 526"/>
                <a:gd name="T77" fmla="*/ 156 h 206"/>
                <a:gd name="T78" fmla="*/ 369 w 526"/>
                <a:gd name="T79" fmla="*/ 151 h 206"/>
                <a:gd name="T80" fmla="*/ 381 w 526"/>
                <a:gd name="T81" fmla="*/ 126 h 206"/>
                <a:gd name="T82" fmla="*/ 376 w 526"/>
                <a:gd name="T83" fmla="*/ 123 h 206"/>
                <a:gd name="T84" fmla="*/ 369 w 526"/>
                <a:gd name="T85" fmla="*/ 127 h 206"/>
                <a:gd name="T86" fmla="*/ 351 w 526"/>
                <a:gd name="T87" fmla="*/ 123 h 206"/>
                <a:gd name="T88" fmla="*/ 348 w 526"/>
                <a:gd name="T89" fmla="*/ 112 h 206"/>
                <a:gd name="T90" fmla="*/ 343 w 526"/>
                <a:gd name="T91" fmla="*/ 81 h 206"/>
                <a:gd name="T92" fmla="*/ 361 w 526"/>
                <a:gd name="T93" fmla="*/ 66 h 206"/>
                <a:gd name="T94" fmla="*/ 365 w 526"/>
                <a:gd name="T95" fmla="*/ 50 h 206"/>
                <a:gd name="T96" fmla="*/ 371 w 526"/>
                <a:gd name="T97" fmla="*/ 20 h 206"/>
                <a:gd name="T98" fmla="*/ 397 w 526"/>
                <a:gd name="T99" fmla="*/ 11 h 206"/>
                <a:gd name="T100" fmla="*/ 414 w 526"/>
                <a:gd name="T101" fmla="*/ 6 h 206"/>
                <a:gd name="T102" fmla="*/ 442 w 526"/>
                <a:gd name="T103" fmla="*/ 20 h 206"/>
                <a:gd name="T104" fmla="*/ 453 w 526"/>
                <a:gd name="T105" fmla="*/ 26 h 206"/>
                <a:gd name="T106" fmla="*/ 464 w 526"/>
                <a:gd name="T107" fmla="*/ 35 h 206"/>
                <a:gd name="T108" fmla="*/ 477 w 526"/>
                <a:gd name="T109" fmla="*/ 37 h 206"/>
                <a:gd name="T110" fmla="*/ 487 w 526"/>
                <a:gd name="T111" fmla="*/ 35 h 206"/>
                <a:gd name="T112" fmla="*/ 501 w 526"/>
                <a:gd name="T113" fmla="*/ 3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6" h="206">
                  <a:moveTo>
                    <a:pt x="369" y="141"/>
                  </a:moveTo>
                  <a:lnTo>
                    <a:pt x="368" y="142"/>
                  </a:lnTo>
                  <a:lnTo>
                    <a:pt x="365" y="142"/>
                  </a:lnTo>
                  <a:lnTo>
                    <a:pt x="364" y="141"/>
                  </a:lnTo>
                  <a:lnTo>
                    <a:pt x="364" y="140"/>
                  </a:lnTo>
                  <a:lnTo>
                    <a:pt x="365" y="136"/>
                  </a:lnTo>
                  <a:lnTo>
                    <a:pt x="365" y="134"/>
                  </a:lnTo>
                  <a:lnTo>
                    <a:pt x="368" y="132"/>
                  </a:lnTo>
                  <a:lnTo>
                    <a:pt x="370" y="131"/>
                  </a:lnTo>
                  <a:lnTo>
                    <a:pt x="373" y="131"/>
                  </a:lnTo>
                  <a:lnTo>
                    <a:pt x="375" y="133"/>
                  </a:lnTo>
                  <a:lnTo>
                    <a:pt x="372" y="136"/>
                  </a:lnTo>
                  <a:lnTo>
                    <a:pt x="370" y="137"/>
                  </a:lnTo>
                  <a:lnTo>
                    <a:pt x="370" y="137"/>
                  </a:lnTo>
                  <a:lnTo>
                    <a:pt x="369" y="141"/>
                  </a:lnTo>
                  <a:close/>
                  <a:moveTo>
                    <a:pt x="39" y="89"/>
                  </a:moveTo>
                  <a:lnTo>
                    <a:pt x="38" y="89"/>
                  </a:lnTo>
                  <a:lnTo>
                    <a:pt x="37" y="88"/>
                  </a:lnTo>
                  <a:lnTo>
                    <a:pt x="38" y="85"/>
                  </a:lnTo>
                  <a:lnTo>
                    <a:pt x="39" y="86"/>
                  </a:lnTo>
                  <a:lnTo>
                    <a:pt x="40" y="87"/>
                  </a:lnTo>
                  <a:lnTo>
                    <a:pt x="41" y="88"/>
                  </a:lnTo>
                  <a:lnTo>
                    <a:pt x="39" y="89"/>
                  </a:lnTo>
                  <a:close/>
                  <a:moveTo>
                    <a:pt x="71" y="76"/>
                  </a:moveTo>
                  <a:lnTo>
                    <a:pt x="68" y="77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5" y="75"/>
                  </a:lnTo>
                  <a:lnTo>
                    <a:pt x="68" y="73"/>
                  </a:lnTo>
                  <a:lnTo>
                    <a:pt x="69" y="72"/>
                  </a:lnTo>
                  <a:lnTo>
                    <a:pt x="71" y="69"/>
                  </a:lnTo>
                  <a:lnTo>
                    <a:pt x="74" y="68"/>
                  </a:lnTo>
                  <a:lnTo>
                    <a:pt x="76" y="68"/>
                  </a:lnTo>
                  <a:lnTo>
                    <a:pt x="76" y="69"/>
                  </a:lnTo>
                  <a:lnTo>
                    <a:pt x="76" y="69"/>
                  </a:lnTo>
                  <a:lnTo>
                    <a:pt x="76" y="71"/>
                  </a:lnTo>
                  <a:lnTo>
                    <a:pt x="73" y="72"/>
                  </a:lnTo>
                  <a:lnTo>
                    <a:pt x="71" y="76"/>
                  </a:lnTo>
                  <a:close/>
                  <a:moveTo>
                    <a:pt x="42" y="71"/>
                  </a:moveTo>
                  <a:lnTo>
                    <a:pt x="41" y="71"/>
                  </a:lnTo>
                  <a:lnTo>
                    <a:pt x="35" y="68"/>
                  </a:lnTo>
                  <a:lnTo>
                    <a:pt x="36" y="65"/>
                  </a:lnTo>
                  <a:lnTo>
                    <a:pt x="38" y="63"/>
                  </a:lnTo>
                  <a:lnTo>
                    <a:pt x="44" y="62"/>
                  </a:lnTo>
                  <a:lnTo>
                    <a:pt x="47" y="64"/>
                  </a:lnTo>
                  <a:lnTo>
                    <a:pt x="47" y="67"/>
                  </a:lnTo>
                  <a:lnTo>
                    <a:pt x="44" y="70"/>
                  </a:lnTo>
                  <a:lnTo>
                    <a:pt x="43" y="71"/>
                  </a:lnTo>
                  <a:lnTo>
                    <a:pt x="42" y="71"/>
                  </a:lnTo>
                  <a:close/>
                  <a:moveTo>
                    <a:pt x="7" y="61"/>
                  </a:moveTo>
                  <a:lnTo>
                    <a:pt x="4" y="61"/>
                  </a:lnTo>
                  <a:lnTo>
                    <a:pt x="2" y="61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6" y="55"/>
                  </a:lnTo>
                  <a:lnTo>
                    <a:pt x="8" y="57"/>
                  </a:lnTo>
                  <a:lnTo>
                    <a:pt x="8" y="60"/>
                  </a:lnTo>
                  <a:lnTo>
                    <a:pt x="7" y="61"/>
                  </a:lnTo>
                  <a:close/>
                  <a:moveTo>
                    <a:pt x="34" y="57"/>
                  </a:moveTo>
                  <a:lnTo>
                    <a:pt x="33" y="58"/>
                  </a:lnTo>
                  <a:lnTo>
                    <a:pt x="27" y="57"/>
                  </a:lnTo>
                  <a:lnTo>
                    <a:pt x="25" y="55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32" y="52"/>
                  </a:lnTo>
                  <a:lnTo>
                    <a:pt x="35" y="55"/>
                  </a:lnTo>
                  <a:lnTo>
                    <a:pt x="34" y="57"/>
                  </a:lnTo>
                  <a:close/>
                  <a:moveTo>
                    <a:pt x="12" y="46"/>
                  </a:moveTo>
                  <a:lnTo>
                    <a:pt x="14" y="48"/>
                  </a:lnTo>
                  <a:lnTo>
                    <a:pt x="15" y="53"/>
                  </a:lnTo>
                  <a:lnTo>
                    <a:pt x="22" y="60"/>
                  </a:lnTo>
                  <a:lnTo>
                    <a:pt x="22" y="63"/>
                  </a:lnTo>
                  <a:lnTo>
                    <a:pt x="22" y="64"/>
                  </a:lnTo>
                  <a:lnTo>
                    <a:pt x="22" y="66"/>
                  </a:lnTo>
                  <a:lnTo>
                    <a:pt x="25" y="67"/>
                  </a:lnTo>
                  <a:lnTo>
                    <a:pt x="27" y="71"/>
                  </a:lnTo>
                  <a:lnTo>
                    <a:pt x="24" y="76"/>
                  </a:lnTo>
                  <a:lnTo>
                    <a:pt x="17" y="79"/>
                  </a:lnTo>
                  <a:lnTo>
                    <a:pt x="9" y="78"/>
                  </a:lnTo>
                  <a:lnTo>
                    <a:pt x="8" y="78"/>
                  </a:lnTo>
                  <a:lnTo>
                    <a:pt x="5" y="76"/>
                  </a:lnTo>
                  <a:lnTo>
                    <a:pt x="5" y="74"/>
                  </a:lnTo>
                  <a:lnTo>
                    <a:pt x="6" y="72"/>
                  </a:lnTo>
                  <a:lnTo>
                    <a:pt x="10" y="69"/>
                  </a:lnTo>
                  <a:lnTo>
                    <a:pt x="16" y="66"/>
                  </a:lnTo>
                  <a:lnTo>
                    <a:pt x="17" y="64"/>
                  </a:lnTo>
                  <a:lnTo>
                    <a:pt x="14" y="62"/>
                  </a:lnTo>
                  <a:lnTo>
                    <a:pt x="13" y="58"/>
                  </a:lnTo>
                  <a:lnTo>
                    <a:pt x="9" y="56"/>
                  </a:lnTo>
                  <a:lnTo>
                    <a:pt x="7" y="47"/>
                  </a:lnTo>
                  <a:lnTo>
                    <a:pt x="6" y="47"/>
                  </a:lnTo>
                  <a:lnTo>
                    <a:pt x="3" y="48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9" y="42"/>
                  </a:lnTo>
                  <a:lnTo>
                    <a:pt x="11" y="43"/>
                  </a:lnTo>
                  <a:lnTo>
                    <a:pt x="12" y="46"/>
                  </a:lnTo>
                  <a:close/>
                  <a:moveTo>
                    <a:pt x="408" y="7"/>
                  </a:moveTo>
                  <a:lnTo>
                    <a:pt x="406" y="7"/>
                  </a:lnTo>
                  <a:lnTo>
                    <a:pt x="405" y="5"/>
                  </a:lnTo>
                  <a:lnTo>
                    <a:pt x="407" y="4"/>
                  </a:lnTo>
                  <a:lnTo>
                    <a:pt x="408" y="3"/>
                  </a:lnTo>
                  <a:lnTo>
                    <a:pt x="408" y="7"/>
                  </a:lnTo>
                  <a:close/>
                  <a:moveTo>
                    <a:pt x="523" y="50"/>
                  </a:moveTo>
                  <a:lnTo>
                    <a:pt x="521" y="51"/>
                  </a:lnTo>
                  <a:lnTo>
                    <a:pt x="520" y="51"/>
                  </a:lnTo>
                  <a:lnTo>
                    <a:pt x="517" y="52"/>
                  </a:lnTo>
                  <a:lnTo>
                    <a:pt x="514" y="50"/>
                  </a:lnTo>
                  <a:lnTo>
                    <a:pt x="512" y="50"/>
                  </a:lnTo>
                  <a:lnTo>
                    <a:pt x="512" y="52"/>
                  </a:lnTo>
                  <a:lnTo>
                    <a:pt x="515" y="53"/>
                  </a:lnTo>
                  <a:lnTo>
                    <a:pt x="516" y="55"/>
                  </a:lnTo>
                  <a:lnTo>
                    <a:pt x="518" y="57"/>
                  </a:lnTo>
                  <a:lnTo>
                    <a:pt x="519" y="60"/>
                  </a:lnTo>
                  <a:lnTo>
                    <a:pt x="522" y="63"/>
                  </a:lnTo>
                  <a:lnTo>
                    <a:pt x="524" y="64"/>
                  </a:lnTo>
                  <a:lnTo>
                    <a:pt x="524" y="65"/>
                  </a:lnTo>
                  <a:lnTo>
                    <a:pt x="523" y="67"/>
                  </a:lnTo>
                  <a:lnTo>
                    <a:pt x="523" y="69"/>
                  </a:lnTo>
                  <a:lnTo>
                    <a:pt x="525" y="77"/>
                  </a:lnTo>
                  <a:lnTo>
                    <a:pt x="524" y="77"/>
                  </a:lnTo>
                  <a:lnTo>
                    <a:pt x="523" y="77"/>
                  </a:lnTo>
                  <a:lnTo>
                    <a:pt x="521" y="77"/>
                  </a:lnTo>
                  <a:lnTo>
                    <a:pt x="520" y="76"/>
                  </a:lnTo>
                  <a:lnTo>
                    <a:pt x="520" y="76"/>
                  </a:lnTo>
                  <a:lnTo>
                    <a:pt x="519" y="77"/>
                  </a:lnTo>
                  <a:lnTo>
                    <a:pt x="518" y="80"/>
                  </a:lnTo>
                  <a:lnTo>
                    <a:pt x="516" y="88"/>
                  </a:lnTo>
                  <a:lnTo>
                    <a:pt x="514" y="95"/>
                  </a:lnTo>
                  <a:lnTo>
                    <a:pt x="512" y="98"/>
                  </a:lnTo>
                  <a:lnTo>
                    <a:pt x="509" y="101"/>
                  </a:lnTo>
                  <a:lnTo>
                    <a:pt x="504" y="106"/>
                  </a:lnTo>
                  <a:lnTo>
                    <a:pt x="497" y="114"/>
                  </a:lnTo>
                  <a:lnTo>
                    <a:pt x="493" y="118"/>
                  </a:lnTo>
                  <a:lnTo>
                    <a:pt x="489" y="121"/>
                  </a:lnTo>
                  <a:lnTo>
                    <a:pt x="485" y="124"/>
                  </a:lnTo>
                  <a:lnTo>
                    <a:pt x="479" y="128"/>
                  </a:lnTo>
                  <a:lnTo>
                    <a:pt x="473" y="130"/>
                  </a:lnTo>
                  <a:lnTo>
                    <a:pt x="463" y="134"/>
                  </a:lnTo>
                  <a:lnTo>
                    <a:pt x="457" y="136"/>
                  </a:lnTo>
                  <a:lnTo>
                    <a:pt x="452" y="137"/>
                  </a:lnTo>
                  <a:lnTo>
                    <a:pt x="447" y="139"/>
                  </a:lnTo>
                  <a:lnTo>
                    <a:pt x="441" y="141"/>
                  </a:lnTo>
                  <a:lnTo>
                    <a:pt x="438" y="143"/>
                  </a:lnTo>
                  <a:lnTo>
                    <a:pt x="434" y="148"/>
                  </a:lnTo>
                  <a:lnTo>
                    <a:pt x="432" y="151"/>
                  </a:lnTo>
                  <a:lnTo>
                    <a:pt x="431" y="153"/>
                  </a:lnTo>
                  <a:lnTo>
                    <a:pt x="430" y="154"/>
                  </a:lnTo>
                  <a:lnTo>
                    <a:pt x="430" y="154"/>
                  </a:lnTo>
                  <a:lnTo>
                    <a:pt x="432" y="156"/>
                  </a:lnTo>
                  <a:lnTo>
                    <a:pt x="432" y="157"/>
                  </a:lnTo>
                  <a:lnTo>
                    <a:pt x="430" y="157"/>
                  </a:lnTo>
                  <a:lnTo>
                    <a:pt x="429" y="157"/>
                  </a:lnTo>
                  <a:lnTo>
                    <a:pt x="429" y="157"/>
                  </a:lnTo>
                  <a:lnTo>
                    <a:pt x="428" y="156"/>
                  </a:lnTo>
                  <a:lnTo>
                    <a:pt x="427" y="154"/>
                  </a:lnTo>
                  <a:lnTo>
                    <a:pt x="426" y="154"/>
                  </a:lnTo>
                  <a:lnTo>
                    <a:pt x="425" y="154"/>
                  </a:lnTo>
                  <a:lnTo>
                    <a:pt x="425" y="156"/>
                  </a:lnTo>
                  <a:lnTo>
                    <a:pt x="423" y="161"/>
                  </a:lnTo>
                  <a:lnTo>
                    <a:pt x="423" y="163"/>
                  </a:lnTo>
                  <a:lnTo>
                    <a:pt x="423" y="164"/>
                  </a:lnTo>
                  <a:lnTo>
                    <a:pt x="423" y="167"/>
                  </a:lnTo>
                  <a:lnTo>
                    <a:pt x="422" y="168"/>
                  </a:lnTo>
                  <a:lnTo>
                    <a:pt x="421" y="170"/>
                  </a:lnTo>
                  <a:lnTo>
                    <a:pt x="421" y="172"/>
                  </a:lnTo>
                  <a:lnTo>
                    <a:pt x="418" y="173"/>
                  </a:lnTo>
                  <a:lnTo>
                    <a:pt x="418" y="175"/>
                  </a:lnTo>
                  <a:lnTo>
                    <a:pt x="417" y="179"/>
                  </a:lnTo>
                  <a:lnTo>
                    <a:pt x="416" y="181"/>
                  </a:lnTo>
                  <a:lnTo>
                    <a:pt x="415" y="184"/>
                  </a:lnTo>
                  <a:lnTo>
                    <a:pt x="414" y="186"/>
                  </a:lnTo>
                  <a:lnTo>
                    <a:pt x="416" y="187"/>
                  </a:lnTo>
                  <a:lnTo>
                    <a:pt x="416" y="188"/>
                  </a:lnTo>
                  <a:lnTo>
                    <a:pt x="415" y="190"/>
                  </a:lnTo>
                  <a:lnTo>
                    <a:pt x="414" y="192"/>
                  </a:lnTo>
                  <a:lnTo>
                    <a:pt x="412" y="192"/>
                  </a:lnTo>
                  <a:lnTo>
                    <a:pt x="409" y="195"/>
                  </a:lnTo>
                  <a:lnTo>
                    <a:pt x="408" y="197"/>
                  </a:lnTo>
                  <a:lnTo>
                    <a:pt x="407" y="198"/>
                  </a:lnTo>
                  <a:lnTo>
                    <a:pt x="407" y="200"/>
                  </a:lnTo>
                  <a:lnTo>
                    <a:pt x="407" y="201"/>
                  </a:lnTo>
                  <a:lnTo>
                    <a:pt x="405" y="202"/>
                  </a:lnTo>
                  <a:lnTo>
                    <a:pt x="405" y="203"/>
                  </a:lnTo>
                  <a:lnTo>
                    <a:pt x="403" y="204"/>
                  </a:lnTo>
                  <a:lnTo>
                    <a:pt x="402" y="205"/>
                  </a:lnTo>
                  <a:lnTo>
                    <a:pt x="399" y="204"/>
                  </a:lnTo>
                  <a:lnTo>
                    <a:pt x="396" y="204"/>
                  </a:lnTo>
                  <a:lnTo>
                    <a:pt x="394" y="203"/>
                  </a:lnTo>
                  <a:lnTo>
                    <a:pt x="392" y="200"/>
                  </a:lnTo>
                  <a:lnTo>
                    <a:pt x="390" y="198"/>
                  </a:lnTo>
                  <a:lnTo>
                    <a:pt x="389" y="195"/>
                  </a:lnTo>
                  <a:lnTo>
                    <a:pt x="388" y="191"/>
                  </a:lnTo>
                  <a:lnTo>
                    <a:pt x="386" y="190"/>
                  </a:lnTo>
                  <a:lnTo>
                    <a:pt x="384" y="188"/>
                  </a:lnTo>
                  <a:lnTo>
                    <a:pt x="382" y="189"/>
                  </a:lnTo>
                  <a:lnTo>
                    <a:pt x="379" y="189"/>
                  </a:lnTo>
                  <a:lnTo>
                    <a:pt x="378" y="188"/>
                  </a:lnTo>
                  <a:lnTo>
                    <a:pt x="374" y="186"/>
                  </a:lnTo>
                  <a:lnTo>
                    <a:pt x="370" y="184"/>
                  </a:lnTo>
                  <a:lnTo>
                    <a:pt x="368" y="183"/>
                  </a:lnTo>
                  <a:lnTo>
                    <a:pt x="366" y="184"/>
                  </a:lnTo>
                  <a:lnTo>
                    <a:pt x="365" y="185"/>
                  </a:lnTo>
                  <a:lnTo>
                    <a:pt x="363" y="187"/>
                  </a:lnTo>
                  <a:lnTo>
                    <a:pt x="360" y="189"/>
                  </a:lnTo>
                  <a:lnTo>
                    <a:pt x="359" y="189"/>
                  </a:lnTo>
                  <a:lnTo>
                    <a:pt x="358" y="187"/>
                  </a:lnTo>
                  <a:lnTo>
                    <a:pt x="357" y="186"/>
                  </a:lnTo>
                  <a:lnTo>
                    <a:pt x="358" y="184"/>
                  </a:lnTo>
                  <a:lnTo>
                    <a:pt x="361" y="180"/>
                  </a:lnTo>
                  <a:lnTo>
                    <a:pt x="358" y="180"/>
                  </a:lnTo>
                  <a:lnTo>
                    <a:pt x="357" y="179"/>
                  </a:lnTo>
                  <a:lnTo>
                    <a:pt x="357" y="178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9" y="173"/>
                  </a:lnTo>
                  <a:lnTo>
                    <a:pt x="361" y="174"/>
                  </a:lnTo>
                  <a:lnTo>
                    <a:pt x="363" y="174"/>
                  </a:lnTo>
                  <a:lnTo>
                    <a:pt x="364" y="172"/>
                  </a:lnTo>
                  <a:lnTo>
                    <a:pt x="365" y="171"/>
                  </a:lnTo>
                  <a:lnTo>
                    <a:pt x="366" y="171"/>
                  </a:lnTo>
                  <a:lnTo>
                    <a:pt x="367" y="170"/>
                  </a:lnTo>
                  <a:lnTo>
                    <a:pt x="365" y="167"/>
                  </a:lnTo>
                  <a:lnTo>
                    <a:pt x="365" y="165"/>
                  </a:lnTo>
                  <a:lnTo>
                    <a:pt x="365" y="164"/>
                  </a:lnTo>
                  <a:lnTo>
                    <a:pt x="365" y="162"/>
                  </a:lnTo>
                  <a:lnTo>
                    <a:pt x="365" y="161"/>
                  </a:lnTo>
                  <a:lnTo>
                    <a:pt x="365" y="160"/>
                  </a:lnTo>
                  <a:lnTo>
                    <a:pt x="365" y="158"/>
                  </a:lnTo>
                  <a:lnTo>
                    <a:pt x="364" y="157"/>
                  </a:lnTo>
                  <a:lnTo>
                    <a:pt x="364" y="156"/>
                  </a:lnTo>
                  <a:lnTo>
                    <a:pt x="364" y="156"/>
                  </a:lnTo>
                  <a:lnTo>
                    <a:pt x="363" y="155"/>
                  </a:lnTo>
                  <a:lnTo>
                    <a:pt x="362" y="154"/>
                  </a:lnTo>
                  <a:lnTo>
                    <a:pt x="363" y="154"/>
                  </a:lnTo>
                  <a:lnTo>
                    <a:pt x="367" y="152"/>
                  </a:lnTo>
                  <a:lnTo>
                    <a:pt x="369" y="151"/>
                  </a:lnTo>
                  <a:lnTo>
                    <a:pt x="371" y="149"/>
                  </a:lnTo>
                  <a:lnTo>
                    <a:pt x="373" y="147"/>
                  </a:lnTo>
                  <a:lnTo>
                    <a:pt x="375" y="145"/>
                  </a:lnTo>
                  <a:lnTo>
                    <a:pt x="378" y="135"/>
                  </a:lnTo>
                  <a:lnTo>
                    <a:pt x="381" y="129"/>
                  </a:lnTo>
                  <a:lnTo>
                    <a:pt x="381" y="126"/>
                  </a:lnTo>
                  <a:lnTo>
                    <a:pt x="378" y="121"/>
                  </a:lnTo>
                  <a:lnTo>
                    <a:pt x="378" y="115"/>
                  </a:lnTo>
                  <a:lnTo>
                    <a:pt x="378" y="113"/>
                  </a:lnTo>
                  <a:lnTo>
                    <a:pt x="378" y="112"/>
                  </a:lnTo>
                  <a:lnTo>
                    <a:pt x="376" y="115"/>
                  </a:lnTo>
                  <a:lnTo>
                    <a:pt x="376" y="123"/>
                  </a:lnTo>
                  <a:lnTo>
                    <a:pt x="375" y="127"/>
                  </a:lnTo>
                  <a:lnTo>
                    <a:pt x="373" y="128"/>
                  </a:lnTo>
                  <a:lnTo>
                    <a:pt x="371" y="127"/>
                  </a:lnTo>
                  <a:lnTo>
                    <a:pt x="372" y="121"/>
                  </a:lnTo>
                  <a:lnTo>
                    <a:pt x="371" y="123"/>
                  </a:lnTo>
                  <a:lnTo>
                    <a:pt x="369" y="127"/>
                  </a:lnTo>
                  <a:lnTo>
                    <a:pt x="365" y="130"/>
                  </a:lnTo>
                  <a:lnTo>
                    <a:pt x="364" y="131"/>
                  </a:lnTo>
                  <a:lnTo>
                    <a:pt x="364" y="132"/>
                  </a:lnTo>
                  <a:lnTo>
                    <a:pt x="360" y="131"/>
                  </a:lnTo>
                  <a:lnTo>
                    <a:pt x="358" y="130"/>
                  </a:lnTo>
                  <a:lnTo>
                    <a:pt x="351" y="123"/>
                  </a:lnTo>
                  <a:lnTo>
                    <a:pt x="346" y="121"/>
                  </a:lnTo>
                  <a:lnTo>
                    <a:pt x="343" y="118"/>
                  </a:lnTo>
                  <a:lnTo>
                    <a:pt x="342" y="118"/>
                  </a:lnTo>
                  <a:lnTo>
                    <a:pt x="342" y="116"/>
                  </a:lnTo>
                  <a:lnTo>
                    <a:pt x="345" y="115"/>
                  </a:lnTo>
                  <a:lnTo>
                    <a:pt x="348" y="112"/>
                  </a:lnTo>
                  <a:lnTo>
                    <a:pt x="348" y="108"/>
                  </a:lnTo>
                  <a:lnTo>
                    <a:pt x="348" y="104"/>
                  </a:lnTo>
                  <a:lnTo>
                    <a:pt x="346" y="98"/>
                  </a:lnTo>
                  <a:lnTo>
                    <a:pt x="347" y="90"/>
                  </a:lnTo>
                  <a:lnTo>
                    <a:pt x="347" y="87"/>
                  </a:lnTo>
                  <a:lnTo>
                    <a:pt x="343" y="81"/>
                  </a:lnTo>
                  <a:lnTo>
                    <a:pt x="346" y="77"/>
                  </a:lnTo>
                  <a:lnTo>
                    <a:pt x="353" y="75"/>
                  </a:lnTo>
                  <a:lnTo>
                    <a:pt x="355" y="74"/>
                  </a:lnTo>
                  <a:lnTo>
                    <a:pt x="356" y="68"/>
                  </a:lnTo>
                  <a:lnTo>
                    <a:pt x="358" y="65"/>
                  </a:lnTo>
                  <a:lnTo>
                    <a:pt x="361" y="66"/>
                  </a:lnTo>
                  <a:lnTo>
                    <a:pt x="364" y="66"/>
                  </a:lnTo>
                  <a:lnTo>
                    <a:pt x="360" y="65"/>
                  </a:lnTo>
                  <a:lnTo>
                    <a:pt x="358" y="60"/>
                  </a:lnTo>
                  <a:lnTo>
                    <a:pt x="357" y="58"/>
                  </a:lnTo>
                  <a:lnTo>
                    <a:pt x="362" y="52"/>
                  </a:lnTo>
                  <a:lnTo>
                    <a:pt x="365" y="50"/>
                  </a:lnTo>
                  <a:lnTo>
                    <a:pt x="369" y="47"/>
                  </a:lnTo>
                  <a:lnTo>
                    <a:pt x="371" y="41"/>
                  </a:lnTo>
                  <a:lnTo>
                    <a:pt x="371" y="33"/>
                  </a:lnTo>
                  <a:lnTo>
                    <a:pt x="370" y="28"/>
                  </a:lnTo>
                  <a:lnTo>
                    <a:pt x="370" y="22"/>
                  </a:lnTo>
                  <a:lnTo>
                    <a:pt x="371" y="20"/>
                  </a:lnTo>
                  <a:lnTo>
                    <a:pt x="376" y="19"/>
                  </a:lnTo>
                  <a:lnTo>
                    <a:pt x="379" y="17"/>
                  </a:lnTo>
                  <a:lnTo>
                    <a:pt x="381" y="15"/>
                  </a:lnTo>
                  <a:lnTo>
                    <a:pt x="385" y="15"/>
                  </a:lnTo>
                  <a:lnTo>
                    <a:pt x="389" y="13"/>
                  </a:lnTo>
                  <a:lnTo>
                    <a:pt x="397" y="11"/>
                  </a:lnTo>
                  <a:lnTo>
                    <a:pt x="408" y="8"/>
                  </a:lnTo>
                  <a:lnTo>
                    <a:pt x="410" y="5"/>
                  </a:lnTo>
                  <a:lnTo>
                    <a:pt x="409" y="0"/>
                  </a:lnTo>
                  <a:lnTo>
                    <a:pt x="410" y="1"/>
                  </a:lnTo>
                  <a:lnTo>
                    <a:pt x="412" y="3"/>
                  </a:lnTo>
                  <a:lnTo>
                    <a:pt x="414" y="6"/>
                  </a:lnTo>
                  <a:lnTo>
                    <a:pt x="417" y="7"/>
                  </a:lnTo>
                  <a:lnTo>
                    <a:pt x="420" y="8"/>
                  </a:lnTo>
                  <a:lnTo>
                    <a:pt x="427" y="13"/>
                  </a:lnTo>
                  <a:lnTo>
                    <a:pt x="431" y="15"/>
                  </a:lnTo>
                  <a:lnTo>
                    <a:pt x="435" y="18"/>
                  </a:lnTo>
                  <a:lnTo>
                    <a:pt x="442" y="20"/>
                  </a:lnTo>
                  <a:lnTo>
                    <a:pt x="446" y="20"/>
                  </a:lnTo>
                  <a:lnTo>
                    <a:pt x="447" y="22"/>
                  </a:lnTo>
                  <a:lnTo>
                    <a:pt x="447" y="24"/>
                  </a:lnTo>
                  <a:lnTo>
                    <a:pt x="449" y="25"/>
                  </a:lnTo>
                  <a:lnTo>
                    <a:pt x="452" y="25"/>
                  </a:lnTo>
                  <a:lnTo>
                    <a:pt x="453" y="26"/>
                  </a:lnTo>
                  <a:lnTo>
                    <a:pt x="453" y="26"/>
                  </a:lnTo>
                  <a:lnTo>
                    <a:pt x="455" y="33"/>
                  </a:lnTo>
                  <a:lnTo>
                    <a:pt x="456" y="34"/>
                  </a:lnTo>
                  <a:lnTo>
                    <a:pt x="459" y="35"/>
                  </a:lnTo>
                  <a:lnTo>
                    <a:pt x="463" y="35"/>
                  </a:lnTo>
                  <a:lnTo>
                    <a:pt x="464" y="35"/>
                  </a:lnTo>
                  <a:lnTo>
                    <a:pt x="468" y="37"/>
                  </a:lnTo>
                  <a:lnTo>
                    <a:pt x="471" y="38"/>
                  </a:lnTo>
                  <a:lnTo>
                    <a:pt x="474" y="39"/>
                  </a:lnTo>
                  <a:lnTo>
                    <a:pt x="475" y="39"/>
                  </a:lnTo>
                  <a:lnTo>
                    <a:pt x="477" y="39"/>
                  </a:lnTo>
                  <a:lnTo>
                    <a:pt x="477" y="37"/>
                  </a:lnTo>
                  <a:lnTo>
                    <a:pt x="479" y="38"/>
                  </a:lnTo>
                  <a:lnTo>
                    <a:pt x="481" y="39"/>
                  </a:lnTo>
                  <a:lnTo>
                    <a:pt x="485" y="39"/>
                  </a:lnTo>
                  <a:lnTo>
                    <a:pt x="486" y="38"/>
                  </a:lnTo>
                  <a:lnTo>
                    <a:pt x="487" y="37"/>
                  </a:lnTo>
                  <a:lnTo>
                    <a:pt x="487" y="35"/>
                  </a:lnTo>
                  <a:lnTo>
                    <a:pt x="488" y="34"/>
                  </a:lnTo>
                  <a:lnTo>
                    <a:pt x="490" y="32"/>
                  </a:lnTo>
                  <a:lnTo>
                    <a:pt x="491" y="33"/>
                  </a:lnTo>
                  <a:lnTo>
                    <a:pt x="498" y="36"/>
                  </a:lnTo>
                  <a:lnTo>
                    <a:pt x="499" y="36"/>
                  </a:lnTo>
                  <a:lnTo>
                    <a:pt x="501" y="39"/>
                  </a:lnTo>
                  <a:lnTo>
                    <a:pt x="504" y="42"/>
                  </a:lnTo>
                  <a:lnTo>
                    <a:pt x="507" y="43"/>
                  </a:lnTo>
                  <a:lnTo>
                    <a:pt x="513" y="44"/>
                  </a:lnTo>
                  <a:lnTo>
                    <a:pt x="518" y="48"/>
                  </a:lnTo>
                  <a:lnTo>
                    <a:pt x="523" y="5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8" name="Freeform 1411">
              <a:extLst>
                <a:ext uri="{FF2B5EF4-FFF2-40B4-BE49-F238E27FC236}">
                  <a16:creationId xmlns:a16="http://schemas.microsoft.com/office/drawing/2014/main" id="{0A027D59-2C72-2ADD-3DB0-4C278D59E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9580" y="10050705"/>
              <a:ext cx="16484" cy="16487"/>
            </a:xfrm>
            <a:custGeom>
              <a:avLst/>
              <a:gdLst>
                <a:gd name="T0" fmla="*/ 5 w 12"/>
                <a:gd name="T1" fmla="*/ 10 h 12"/>
                <a:gd name="T2" fmla="*/ 4 w 12"/>
                <a:gd name="T3" fmla="*/ 11 h 12"/>
                <a:gd name="T4" fmla="*/ 1 w 12"/>
                <a:gd name="T5" fmla="*/ 11 h 12"/>
                <a:gd name="T6" fmla="*/ 0 w 12"/>
                <a:gd name="T7" fmla="*/ 10 h 12"/>
                <a:gd name="T8" fmla="*/ 0 w 12"/>
                <a:gd name="T9" fmla="*/ 9 h 12"/>
                <a:gd name="T10" fmla="*/ 1 w 12"/>
                <a:gd name="T11" fmla="*/ 5 h 12"/>
                <a:gd name="T12" fmla="*/ 1 w 12"/>
                <a:gd name="T13" fmla="*/ 3 h 12"/>
                <a:gd name="T14" fmla="*/ 4 w 12"/>
                <a:gd name="T15" fmla="*/ 1 h 12"/>
                <a:gd name="T16" fmla="*/ 6 w 12"/>
                <a:gd name="T17" fmla="*/ 0 h 12"/>
                <a:gd name="T18" fmla="*/ 9 w 12"/>
                <a:gd name="T19" fmla="*/ 0 h 12"/>
                <a:gd name="T20" fmla="*/ 11 w 12"/>
                <a:gd name="T21" fmla="*/ 2 h 12"/>
                <a:gd name="T22" fmla="*/ 8 w 12"/>
                <a:gd name="T23" fmla="*/ 5 h 12"/>
                <a:gd name="T24" fmla="*/ 6 w 12"/>
                <a:gd name="T25" fmla="*/ 6 h 12"/>
                <a:gd name="T26" fmla="*/ 6 w 12"/>
                <a:gd name="T27" fmla="*/ 6 h 12"/>
                <a:gd name="T28" fmla="*/ 5 w 12"/>
                <a:gd name="T2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5" y="10"/>
                  </a:moveTo>
                  <a:lnTo>
                    <a:pt x="4" y="11"/>
                  </a:lnTo>
                  <a:lnTo>
                    <a:pt x="1" y="11"/>
                  </a:lnTo>
                  <a:lnTo>
                    <a:pt x="0" y="10"/>
                  </a:lnTo>
                  <a:lnTo>
                    <a:pt x="0" y="9"/>
                  </a:lnTo>
                  <a:lnTo>
                    <a:pt x="1" y="5"/>
                  </a:lnTo>
                  <a:lnTo>
                    <a:pt x="1" y="3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0"/>
                  </a:lnTo>
                  <a:lnTo>
                    <a:pt x="11" y="2"/>
                  </a:lnTo>
                  <a:lnTo>
                    <a:pt x="8" y="5"/>
                  </a:lnTo>
                  <a:lnTo>
                    <a:pt x="6" y="6"/>
                  </a:lnTo>
                  <a:lnTo>
                    <a:pt x="6" y="6"/>
                  </a:lnTo>
                  <a:lnTo>
                    <a:pt x="5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69" name="Freeform 1412">
              <a:extLst>
                <a:ext uri="{FF2B5EF4-FFF2-40B4-BE49-F238E27FC236}">
                  <a16:creationId xmlns:a16="http://schemas.microsoft.com/office/drawing/2014/main" id="{2FAD5068-1685-2647-4C43-4FAC97924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936" y="9995753"/>
              <a:ext cx="5493" cy="5497"/>
            </a:xfrm>
            <a:custGeom>
              <a:avLst/>
              <a:gdLst>
                <a:gd name="T0" fmla="*/ 2 w 5"/>
                <a:gd name="T1" fmla="*/ 4 h 5"/>
                <a:gd name="T2" fmla="*/ 1 w 5"/>
                <a:gd name="T3" fmla="*/ 4 h 5"/>
                <a:gd name="T4" fmla="*/ 0 w 5"/>
                <a:gd name="T5" fmla="*/ 3 h 5"/>
                <a:gd name="T6" fmla="*/ 1 w 5"/>
                <a:gd name="T7" fmla="*/ 0 h 5"/>
                <a:gd name="T8" fmla="*/ 2 w 5"/>
                <a:gd name="T9" fmla="*/ 1 h 5"/>
                <a:gd name="T10" fmla="*/ 3 w 5"/>
                <a:gd name="T11" fmla="*/ 2 h 5"/>
                <a:gd name="T12" fmla="*/ 4 w 5"/>
                <a:gd name="T13" fmla="*/ 3 h 5"/>
                <a:gd name="T14" fmla="*/ 2 w 5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4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0" name="Freeform 1413">
              <a:extLst>
                <a:ext uri="{FF2B5EF4-FFF2-40B4-BE49-F238E27FC236}">
                  <a16:creationId xmlns:a16="http://schemas.microsoft.com/office/drawing/2014/main" id="{3D24D7AD-1E34-1ACB-5B20-1205541158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907" y="9973772"/>
              <a:ext cx="16484" cy="10990"/>
            </a:xfrm>
            <a:custGeom>
              <a:avLst/>
              <a:gdLst>
                <a:gd name="T0" fmla="*/ 6 w 12"/>
                <a:gd name="T1" fmla="*/ 8 h 10"/>
                <a:gd name="T2" fmla="*/ 3 w 12"/>
                <a:gd name="T3" fmla="*/ 9 h 10"/>
                <a:gd name="T4" fmla="*/ 1 w 12"/>
                <a:gd name="T5" fmla="*/ 8 h 10"/>
                <a:gd name="T6" fmla="*/ 1 w 12"/>
                <a:gd name="T7" fmla="*/ 8 h 10"/>
                <a:gd name="T8" fmla="*/ 0 w 12"/>
                <a:gd name="T9" fmla="*/ 7 h 10"/>
                <a:gd name="T10" fmla="*/ 3 w 12"/>
                <a:gd name="T11" fmla="*/ 5 h 10"/>
                <a:gd name="T12" fmla="*/ 4 w 12"/>
                <a:gd name="T13" fmla="*/ 4 h 10"/>
                <a:gd name="T14" fmla="*/ 6 w 12"/>
                <a:gd name="T15" fmla="*/ 1 h 10"/>
                <a:gd name="T16" fmla="*/ 9 w 12"/>
                <a:gd name="T17" fmla="*/ 0 h 10"/>
                <a:gd name="T18" fmla="*/ 11 w 12"/>
                <a:gd name="T19" fmla="*/ 0 h 10"/>
                <a:gd name="T20" fmla="*/ 11 w 12"/>
                <a:gd name="T21" fmla="*/ 1 h 10"/>
                <a:gd name="T22" fmla="*/ 11 w 12"/>
                <a:gd name="T23" fmla="*/ 1 h 10"/>
                <a:gd name="T24" fmla="*/ 11 w 12"/>
                <a:gd name="T25" fmla="*/ 3 h 10"/>
                <a:gd name="T26" fmla="*/ 8 w 12"/>
                <a:gd name="T27" fmla="*/ 4 h 10"/>
                <a:gd name="T28" fmla="*/ 6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6" y="8"/>
                  </a:moveTo>
                  <a:lnTo>
                    <a:pt x="3" y="9"/>
                  </a:lnTo>
                  <a:lnTo>
                    <a:pt x="1" y="8"/>
                  </a:lnTo>
                  <a:lnTo>
                    <a:pt x="1" y="8"/>
                  </a:lnTo>
                  <a:lnTo>
                    <a:pt x="0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1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11" y="1"/>
                  </a:lnTo>
                  <a:lnTo>
                    <a:pt x="11" y="3"/>
                  </a:lnTo>
                  <a:lnTo>
                    <a:pt x="8" y="4"/>
                  </a:lnTo>
                  <a:lnTo>
                    <a:pt x="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1" name="Freeform 1414">
              <a:extLst>
                <a:ext uri="{FF2B5EF4-FFF2-40B4-BE49-F238E27FC236}">
                  <a16:creationId xmlns:a16="http://schemas.microsoft.com/office/drawing/2014/main" id="{D3D3655A-399A-C956-12B9-9C78A953F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936" y="9962782"/>
              <a:ext cx="16484" cy="10990"/>
            </a:xfrm>
            <a:custGeom>
              <a:avLst/>
              <a:gdLst>
                <a:gd name="T0" fmla="*/ 7 w 13"/>
                <a:gd name="T1" fmla="*/ 9 h 10"/>
                <a:gd name="T2" fmla="*/ 6 w 13"/>
                <a:gd name="T3" fmla="*/ 9 h 10"/>
                <a:gd name="T4" fmla="*/ 0 w 13"/>
                <a:gd name="T5" fmla="*/ 6 h 10"/>
                <a:gd name="T6" fmla="*/ 1 w 13"/>
                <a:gd name="T7" fmla="*/ 3 h 10"/>
                <a:gd name="T8" fmla="*/ 3 w 13"/>
                <a:gd name="T9" fmla="*/ 1 h 10"/>
                <a:gd name="T10" fmla="*/ 9 w 13"/>
                <a:gd name="T11" fmla="*/ 0 h 10"/>
                <a:gd name="T12" fmla="*/ 12 w 13"/>
                <a:gd name="T13" fmla="*/ 2 h 10"/>
                <a:gd name="T14" fmla="*/ 12 w 13"/>
                <a:gd name="T15" fmla="*/ 5 h 10"/>
                <a:gd name="T16" fmla="*/ 9 w 13"/>
                <a:gd name="T17" fmla="*/ 8 h 10"/>
                <a:gd name="T18" fmla="*/ 8 w 13"/>
                <a:gd name="T19" fmla="*/ 9 h 10"/>
                <a:gd name="T20" fmla="*/ 7 w 13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0">
                  <a:moveTo>
                    <a:pt x="7" y="9"/>
                  </a:moveTo>
                  <a:lnTo>
                    <a:pt x="6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1"/>
                  </a:lnTo>
                  <a:lnTo>
                    <a:pt x="9" y="0"/>
                  </a:lnTo>
                  <a:lnTo>
                    <a:pt x="12" y="2"/>
                  </a:lnTo>
                  <a:lnTo>
                    <a:pt x="12" y="5"/>
                  </a:lnTo>
                  <a:lnTo>
                    <a:pt x="9" y="8"/>
                  </a:lnTo>
                  <a:lnTo>
                    <a:pt x="8" y="9"/>
                  </a:lnTo>
                  <a:lnTo>
                    <a:pt x="7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2" name="Freeform 1415">
              <a:extLst>
                <a:ext uri="{FF2B5EF4-FFF2-40B4-BE49-F238E27FC236}">
                  <a16:creationId xmlns:a16="http://schemas.microsoft.com/office/drawing/2014/main" id="{67B5A75A-B07C-3D1F-6424-14766CDA3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974" y="9957288"/>
              <a:ext cx="10990" cy="10990"/>
            </a:xfrm>
            <a:custGeom>
              <a:avLst/>
              <a:gdLst>
                <a:gd name="T0" fmla="*/ 7 w 9"/>
                <a:gd name="T1" fmla="*/ 6 h 7"/>
                <a:gd name="T2" fmla="*/ 4 w 9"/>
                <a:gd name="T3" fmla="*/ 6 h 7"/>
                <a:gd name="T4" fmla="*/ 2 w 9"/>
                <a:gd name="T5" fmla="*/ 6 h 7"/>
                <a:gd name="T6" fmla="*/ 0 w 9"/>
                <a:gd name="T7" fmla="*/ 4 h 7"/>
                <a:gd name="T8" fmla="*/ 0 w 9"/>
                <a:gd name="T9" fmla="*/ 2 h 7"/>
                <a:gd name="T10" fmla="*/ 0 w 9"/>
                <a:gd name="T11" fmla="*/ 0 h 7"/>
                <a:gd name="T12" fmla="*/ 6 w 9"/>
                <a:gd name="T13" fmla="*/ 0 h 7"/>
                <a:gd name="T14" fmla="*/ 8 w 9"/>
                <a:gd name="T15" fmla="*/ 2 h 7"/>
                <a:gd name="T16" fmla="*/ 8 w 9"/>
                <a:gd name="T17" fmla="*/ 5 h 7"/>
                <a:gd name="T18" fmla="*/ 7 w 9"/>
                <a:gd name="T1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7">
                  <a:moveTo>
                    <a:pt x="7" y="6"/>
                  </a:moveTo>
                  <a:lnTo>
                    <a:pt x="4" y="6"/>
                  </a:lnTo>
                  <a:lnTo>
                    <a:pt x="2" y="6"/>
                  </a:lnTo>
                  <a:lnTo>
                    <a:pt x="0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6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7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3" name="Freeform 1416">
              <a:extLst>
                <a:ext uri="{FF2B5EF4-FFF2-40B4-BE49-F238E27FC236}">
                  <a16:creationId xmlns:a16="http://schemas.microsoft.com/office/drawing/2014/main" id="{E51C57C7-3627-2887-2DCD-987F999C8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448" y="9951792"/>
              <a:ext cx="10990" cy="10990"/>
            </a:xfrm>
            <a:custGeom>
              <a:avLst/>
              <a:gdLst>
                <a:gd name="T0" fmla="*/ 9 w 11"/>
                <a:gd name="T1" fmla="*/ 5 h 7"/>
                <a:gd name="T2" fmla="*/ 8 w 11"/>
                <a:gd name="T3" fmla="*/ 6 h 7"/>
                <a:gd name="T4" fmla="*/ 2 w 11"/>
                <a:gd name="T5" fmla="*/ 5 h 7"/>
                <a:gd name="T6" fmla="*/ 0 w 11"/>
                <a:gd name="T7" fmla="*/ 3 h 7"/>
                <a:gd name="T8" fmla="*/ 2 w 11"/>
                <a:gd name="T9" fmla="*/ 1 h 7"/>
                <a:gd name="T10" fmla="*/ 3 w 11"/>
                <a:gd name="T11" fmla="*/ 0 h 7"/>
                <a:gd name="T12" fmla="*/ 7 w 11"/>
                <a:gd name="T13" fmla="*/ 0 h 7"/>
                <a:gd name="T14" fmla="*/ 10 w 11"/>
                <a:gd name="T15" fmla="*/ 3 h 7"/>
                <a:gd name="T16" fmla="*/ 9 w 11"/>
                <a:gd name="T1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7">
                  <a:moveTo>
                    <a:pt x="9" y="5"/>
                  </a:moveTo>
                  <a:lnTo>
                    <a:pt x="8" y="6"/>
                  </a:lnTo>
                  <a:lnTo>
                    <a:pt x="2" y="5"/>
                  </a:ln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7" y="0"/>
                  </a:lnTo>
                  <a:lnTo>
                    <a:pt x="10" y="3"/>
                  </a:lnTo>
                  <a:lnTo>
                    <a:pt x="9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4" name="Freeform 1417">
              <a:extLst>
                <a:ext uri="{FF2B5EF4-FFF2-40B4-BE49-F238E27FC236}">
                  <a16:creationId xmlns:a16="http://schemas.microsoft.com/office/drawing/2014/main" id="{4F9D3639-6FAD-FAAD-DAEB-6C1716798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8974" y="9940801"/>
              <a:ext cx="32971" cy="49458"/>
            </a:xfrm>
            <a:custGeom>
              <a:avLst/>
              <a:gdLst>
                <a:gd name="T0" fmla="*/ 10 w 26"/>
                <a:gd name="T1" fmla="*/ 4 h 38"/>
                <a:gd name="T2" fmla="*/ 12 w 26"/>
                <a:gd name="T3" fmla="*/ 6 h 38"/>
                <a:gd name="T4" fmla="*/ 13 w 26"/>
                <a:gd name="T5" fmla="*/ 11 h 38"/>
                <a:gd name="T6" fmla="*/ 20 w 26"/>
                <a:gd name="T7" fmla="*/ 18 h 38"/>
                <a:gd name="T8" fmla="*/ 20 w 26"/>
                <a:gd name="T9" fmla="*/ 21 h 38"/>
                <a:gd name="T10" fmla="*/ 20 w 26"/>
                <a:gd name="T11" fmla="*/ 22 h 38"/>
                <a:gd name="T12" fmla="*/ 20 w 26"/>
                <a:gd name="T13" fmla="*/ 24 h 38"/>
                <a:gd name="T14" fmla="*/ 23 w 26"/>
                <a:gd name="T15" fmla="*/ 25 h 38"/>
                <a:gd name="T16" fmla="*/ 25 w 26"/>
                <a:gd name="T17" fmla="*/ 29 h 38"/>
                <a:gd name="T18" fmla="*/ 22 w 26"/>
                <a:gd name="T19" fmla="*/ 34 h 38"/>
                <a:gd name="T20" fmla="*/ 15 w 26"/>
                <a:gd name="T21" fmla="*/ 37 h 38"/>
                <a:gd name="T22" fmla="*/ 7 w 26"/>
                <a:gd name="T23" fmla="*/ 36 h 38"/>
                <a:gd name="T24" fmla="*/ 6 w 26"/>
                <a:gd name="T25" fmla="*/ 36 h 38"/>
                <a:gd name="T26" fmla="*/ 3 w 26"/>
                <a:gd name="T27" fmla="*/ 34 h 38"/>
                <a:gd name="T28" fmla="*/ 3 w 26"/>
                <a:gd name="T29" fmla="*/ 32 h 38"/>
                <a:gd name="T30" fmla="*/ 4 w 26"/>
                <a:gd name="T31" fmla="*/ 30 h 38"/>
                <a:gd name="T32" fmla="*/ 8 w 26"/>
                <a:gd name="T33" fmla="*/ 27 h 38"/>
                <a:gd name="T34" fmla="*/ 14 w 26"/>
                <a:gd name="T35" fmla="*/ 24 h 38"/>
                <a:gd name="T36" fmla="*/ 15 w 26"/>
                <a:gd name="T37" fmla="*/ 22 h 38"/>
                <a:gd name="T38" fmla="*/ 12 w 26"/>
                <a:gd name="T39" fmla="*/ 20 h 38"/>
                <a:gd name="T40" fmla="*/ 11 w 26"/>
                <a:gd name="T41" fmla="*/ 16 h 38"/>
                <a:gd name="T42" fmla="*/ 7 w 26"/>
                <a:gd name="T43" fmla="*/ 14 h 38"/>
                <a:gd name="T44" fmla="*/ 5 w 26"/>
                <a:gd name="T45" fmla="*/ 5 h 38"/>
                <a:gd name="T46" fmla="*/ 4 w 26"/>
                <a:gd name="T47" fmla="*/ 5 h 38"/>
                <a:gd name="T48" fmla="*/ 1 w 26"/>
                <a:gd name="T49" fmla="*/ 6 h 38"/>
                <a:gd name="T50" fmla="*/ 0 w 26"/>
                <a:gd name="T51" fmla="*/ 5 h 38"/>
                <a:gd name="T52" fmla="*/ 0 w 26"/>
                <a:gd name="T53" fmla="*/ 5 h 38"/>
                <a:gd name="T54" fmla="*/ 3 w 26"/>
                <a:gd name="T55" fmla="*/ 2 h 38"/>
                <a:gd name="T56" fmla="*/ 3 w 26"/>
                <a:gd name="T57" fmla="*/ 1 h 38"/>
                <a:gd name="T58" fmla="*/ 7 w 26"/>
                <a:gd name="T59" fmla="*/ 0 h 38"/>
                <a:gd name="T60" fmla="*/ 9 w 26"/>
                <a:gd name="T61" fmla="*/ 1 h 38"/>
                <a:gd name="T62" fmla="*/ 10 w 26"/>
                <a:gd name="T63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38">
                  <a:moveTo>
                    <a:pt x="10" y="4"/>
                  </a:moveTo>
                  <a:lnTo>
                    <a:pt x="12" y="6"/>
                  </a:lnTo>
                  <a:lnTo>
                    <a:pt x="13" y="11"/>
                  </a:lnTo>
                  <a:lnTo>
                    <a:pt x="20" y="18"/>
                  </a:lnTo>
                  <a:lnTo>
                    <a:pt x="20" y="21"/>
                  </a:lnTo>
                  <a:lnTo>
                    <a:pt x="20" y="22"/>
                  </a:lnTo>
                  <a:lnTo>
                    <a:pt x="20" y="24"/>
                  </a:lnTo>
                  <a:lnTo>
                    <a:pt x="23" y="25"/>
                  </a:lnTo>
                  <a:lnTo>
                    <a:pt x="25" y="29"/>
                  </a:lnTo>
                  <a:lnTo>
                    <a:pt x="22" y="34"/>
                  </a:lnTo>
                  <a:lnTo>
                    <a:pt x="15" y="37"/>
                  </a:lnTo>
                  <a:lnTo>
                    <a:pt x="7" y="36"/>
                  </a:lnTo>
                  <a:lnTo>
                    <a:pt x="6" y="36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4" y="30"/>
                  </a:lnTo>
                  <a:lnTo>
                    <a:pt x="8" y="27"/>
                  </a:lnTo>
                  <a:lnTo>
                    <a:pt x="14" y="24"/>
                  </a:lnTo>
                  <a:lnTo>
                    <a:pt x="15" y="22"/>
                  </a:lnTo>
                  <a:lnTo>
                    <a:pt x="12" y="20"/>
                  </a:lnTo>
                  <a:lnTo>
                    <a:pt x="11" y="16"/>
                  </a:lnTo>
                  <a:lnTo>
                    <a:pt x="7" y="14"/>
                  </a:lnTo>
                  <a:lnTo>
                    <a:pt x="5" y="5"/>
                  </a:lnTo>
                  <a:lnTo>
                    <a:pt x="4" y="5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5"/>
                  </a:lnTo>
                  <a:lnTo>
                    <a:pt x="3" y="2"/>
                  </a:lnTo>
                  <a:lnTo>
                    <a:pt x="3" y="1"/>
                  </a:lnTo>
                  <a:lnTo>
                    <a:pt x="7" y="0"/>
                  </a:lnTo>
                  <a:lnTo>
                    <a:pt x="9" y="1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5" name="Freeform 1418">
              <a:extLst>
                <a:ext uri="{FF2B5EF4-FFF2-40B4-BE49-F238E27FC236}">
                  <a16:creationId xmlns:a16="http://schemas.microsoft.com/office/drawing/2014/main" id="{5F51BEB1-08E3-4904-EDE7-73F1918A0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532" y="9891346"/>
              <a:ext cx="5493" cy="5493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4 h 5"/>
                <a:gd name="T4" fmla="*/ 0 w 4"/>
                <a:gd name="T5" fmla="*/ 2 h 5"/>
                <a:gd name="T6" fmla="*/ 2 w 4"/>
                <a:gd name="T7" fmla="*/ 1 h 5"/>
                <a:gd name="T8" fmla="*/ 3 w 4"/>
                <a:gd name="T9" fmla="*/ 0 h 5"/>
                <a:gd name="T10" fmla="*/ 3 w 4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6" name="Freeform 1420">
              <a:extLst>
                <a:ext uri="{FF2B5EF4-FFF2-40B4-BE49-F238E27FC236}">
                  <a16:creationId xmlns:a16="http://schemas.microsoft.com/office/drawing/2014/main" id="{1231553D-1800-08B6-1C32-6152FDD33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457224"/>
              <a:ext cx="10990" cy="10990"/>
            </a:xfrm>
            <a:custGeom>
              <a:avLst/>
              <a:gdLst>
                <a:gd name="T0" fmla="*/ 2 w 7"/>
                <a:gd name="T1" fmla="*/ 7 h 8"/>
                <a:gd name="T2" fmla="*/ 0 w 7"/>
                <a:gd name="T3" fmla="*/ 7 h 8"/>
                <a:gd name="T4" fmla="*/ 1 w 7"/>
                <a:gd name="T5" fmla="*/ 6 h 8"/>
                <a:gd name="T6" fmla="*/ 1 w 7"/>
                <a:gd name="T7" fmla="*/ 4 h 8"/>
                <a:gd name="T8" fmla="*/ 2 w 7"/>
                <a:gd name="T9" fmla="*/ 2 h 8"/>
                <a:gd name="T10" fmla="*/ 4 w 7"/>
                <a:gd name="T11" fmla="*/ 0 h 8"/>
                <a:gd name="T12" fmla="*/ 6 w 7"/>
                <a:gd name="T13" fmla="*/ 0 h 8"/>
                <a:gd name="T14" fmla="*/ 5 w 7"/>
                <a:gd name="T15" fmla="*/ 6 h 8"/>
                <a:gd name="T16" fmla="*/ 2 w 7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2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5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7" name="Freeform 1421">
              <a:extLst>
                <a:ext uri="{FF2B5EF4-FFF2-40B4-BE49-F238E27FC236}">
                  <a16:creationId xmlns:a16="http://schemas.microsoft.com/office/drawing/2014/main" id="{BE358435-C2BD-7EA5-7FE3-4F04913BE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457224"/>
              <a:ext cx="10990" cy="10990"/>
            </a:xfrm>
            <a:custGeom>
              <a:avLst/>
              <a:gdLst>
                <a:gd name="T0" fmla="*/ 2 w 7"/>
                <a:gd name="T1" fmla="*/ 7 h 8"/>
                <a:gd name="T2" fmla="*/ 0 w 7"/>
                <a:gd name="T3" fmla="*/ 7 h 8"/>
                <a:gd name="T4" fmla="*/ 1 w 7"/>
                <a:gd name="T5" fmla="*/ 6 h 8"/>
                <a:gd name="T6" fmla="*/ 1 w 7"/>
                <a:gd name="T7" fmla="*/ 4 h 8"/>
                <a:gd name="T8" fmla="*/ 2 w 7"/>
                <a:gd name="T9" fmla="*/ 2 h 8"/>
                <a:gd name="T10" fmla="*/ 4 w 7"/>
                <a:gd name="T11" fmla="*/ 0 h 8"/>
                <a:gd name="T12" fmla="*/ 6 w 7"/>
                <a:gd name="T13" fmla="*/ 0 h 8"/>
                <a:gd name="T14" fmla="*/ 5 w 7"/>
                <a:gd name="T15" fmla="*/ 6 h 8"/>
                <a:gd name="T16" fmla="*/ 2 w 7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2" y="7"/>
                  </a:moveTo>
                  <a:lnTo>
                    <a:pt x="0" y="7"/>
                  </a:lnTo>
                  <a:lnTo>
                    <a:pt x="1" y="6"/>
                  </a:lnTo>
                  <a:lnTo>
                    <a:pt x="1" y="4"/>
                  </a:lnTo>
                  <a:lnTo>
                    <a:pt x="2" y="2"/>
                  </a:lnTo>
                  <a:lnTo>
                    <a:pt x="4" y="0"/>
                  </a:lnTo>
                  <a:lnTo>
                    <a:pt x="6" y="0"/>
                  </a:lnTo>
                  <a:lnTo>
                    <a:pt x="5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8" name="Freeform 1422">
              <a:extLst>
                <a:ext uri="{FF2B5EF4-FFF2-40B4-BE49-F238E27FC236}">
                  <a16:creationId xmlns:a16="http://schemas.microsoft.com/office/drawing/2014/main" id="{AFF4C0F7-7369-9F4B-0C71-D4AFD4DD0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61686" y="9715500"/>
              <a:ext cx="120894" cy="148368"/>
            </a:xfrm>
            <a:custGeom>
              <a:avLst/>
              <a:gdLst>
                <a:gd name="T0" fmla="*/ 94 w 96"/>
                <a:gd name="T1" fmla="*/ 55 h 117"/>
                <a:gd name="T2" fmla="*/ 90 w 96"/>
                <a:gd name="T3" fmla="*/ 58 h 117"/>
                <a:gd name="T4" fmla="*/ 88 w 96"/>
                <a:gd name="T5" fmla="*/ 62 h 117"/>
                <a:gd name="T6" fmla="*/ 85 w 96"/>
                <a:gd name="T7" fmla="*/ 65 h 117"/>
                <a:gd name="T8" fmla="*/ 84 w 96"/>
                <a:gd name="T9" fmla="*/ 68 h 117"/>
                <a:gd name="T10" fmla="*/ 78 w 96"/>
                <a:gd name="T11" fmla="*/ 77 h 117"/>
                <a:gd name="T12" fmla="*/ 75 w 96"/>
                <a:gd name="T13" fmla="*/ 80 h 117"/>
                <a:gd name="T14" fmla="*/ 72 w 96"/>
                <a:gd name="T15" fmla="*/ 85 h 117"/>
                <a:gd name="T16" fmla="*/ 71 w 96"/>
                <a:gd name="T17" fmla="*/ 89 h 117"/>
                <a:gd name="T18" fmla="*/ 70 w 96"/>
                <a:gd name="T19" fmla="*/ 93 h 117"/>
                <a:gd name="T20" fmla="*/ 66 w 96"/>
                <a:gd name="T21" fmla="*/ 102 h 117"/>
                <a:gd name="T22" fmla="*/ 63 w 96"/>
                <a:gd name="T23" fmla="*/ 107 h 117"/>
                <a:gd name="T24" fmla="*/ 59 w 96"/>
                <a:gd name="T25" fmla="*/ 110 h 117"/>
                <a:gd name="T26" fmla="*/ 55 w 96"/>
                <a:gd name="T27" fmla="*/ 113 h 117"/>
                <a:gd name="T28" fmla="*/ 52 w 96"/>
                <a:gd name="T29" fmla="*/ 114 h 117"/>
                <a:gd name="T30" fmla="*/ 46 w 96"/>
                <a:gd name="T31" fmla="*/ 113 h 117"/>
                <a:gd name="T32" fmla="*/ 44 w 96"/>
                <a:gd name="T33" fmla="*/ 113 h 117"/>
                <a:gd name="T34" fmla="*/ 41 w 96"/>
                <a:gd name="T35" fmla="*/ 109 h 117"/>
                <a:gd name="T36" fmla="*/ 38 w 96"/>
                <a:gd name="T37" fmla="*/ 111 h 117"/>
                <a:gd name="T38" fmla="*/ 34 w 96"/>
                <a:gd name="T39" fmla="*/ 111 h 117"/>
                <a:gd name="T40" fmla="*/ 29 w 96"/>
                <a:gd name="T41" fmla="*/ 110 h 117"/>
                <a:gd name="T42" fmla="*/ 27 w 96"/>
                <a:gd name="T43" fmla="*/ 109 h 117"/>
                <a:gd name="T44" fmla="*/ 25 w 96"/>
                <a:gd name="T45" fmla="*/ 110 h 117"/>
                <a:gd name="T46" fmla="*/ 22 w 96"/>
                <a:gd name="T47" fmla="*/ 113 h 117"/>
                <a:gd name="T48" fmla="*/ 15 w 96"/>
                <a:gd name="T49" fmla="*/ 116 h 117"/>
                <a:gd name="T50" fmla="*/ 13 w 96"/>
                <a:gd name="T51" fmla="*/ 115 h 117"/>
                <a:gd name="T52" fmla="*/ 6 w 96"/>
                <a:gd name="T53" fmla="*/ 113 h 117"/>
                <a:gd name="T54" fmla="*/ 2 w 96"/>
                <a:gd name="T55" fmla="*/ 111 h 117"/>
                <a:gd name="T56" fmla="*/ 0 w 96"/>
                <a:gd name="T57" fmla="*/ 110 h 117"/>
                <a:gd name="T58" fmla="*/ 2 w 96"/>
                <a:gd name="T59" fmla="*/ 109 h 117"/>
                <a:gd name="T60" fmla="*/ 5 w 96"/>
                <a:gd name="T61" fmla="*/ 107 h 117"/>
                <a:gd name="T62" fmla="*/ 12 w 96"/>
                <a:gd name="T63" fmla="*/ 98 h 117"/>
                <a:gd name="T64" fmla="*/ 14 w 96"/>
                <a:gd name="T65" fmla="*/ 92 h 117"/>
                <a:gd name="T66" fmla="*/ 13 w 96"/>
                <a:gd name="T67" fmla="*/ 84 h 117"/>
                <a:gd name="T68" fmla="*/ 18 w 96"/>
                <a:gd name="T69" fmla="*/ 77 h 117"/>
                <a:gd name="T70" fmla="*/ 20 w 96"/>
                <a:gd name="T71" fmla="*/ 71 h 117"/>
                <a:gd name="T72" fmla="*/ 20 w 96"/>
                <a:gd name="T73" fmla="*/ 68 h 117"/>
                <a:gd name="T74" fmla="*/ 18 w 96"/>
                <a:gd name="T75" fmla="*/ 66 h 117"/>
                <a:gd name="T76" fmla="*/ 14 w 96"/>
                <a:gd name="T77" fmla="*/ 61 h 117"/>
                <a:gd name="T78" fmla="*/ 9 w 96"/>
                <a:gd name="T79" fmla="*/ 55 h 117"/>
                <a:gd name="T80" fmla="*/ 8 w 96"/>
                <a:gd name="T81" fmla="*/ 51 h 117"/>
                <a:gd name="T82" fmla="*/ 7 w 96"/>
                <a:gd name="T83" fmla="*/ 48 h 117"/>
                <a:gd name="T84" fmla="*/ 6 w 96"/>
                <a:gd name="T85" fmla="*/ 42 h 117"/>
                <a:gd name="T86" fmla="*/ 7 w 96"/>
                <a:gd name="T87" fmla="*/ 37 h 117"/>
                <a:gd name="T88" fmla="*/ 5 w 96"/>
                <a:gd name="T89" fmla="*/ 33 h 117"/>
                <a:gd name="T90" fmla="*/ 5 w 96"/>
                <a:gd name="T91" fmla="*/ 27 h 117"/>
                <a:gd name="T92" fmla="*/ 5 w 96"/>
                <a:gd name="T93" fmla="*/ 24 h 117"/>
                <a:gd name="T94" fmla="*/ 12 w 96"/>
                <a:gd name="T95" fmla="*/ 16 h 117"/>
                <a:gd name="T96" fmla="*/ 17 w 96"/>
                <a:gd name="T97" fmla="*/ 11 h 117"/>
                <a:gd name="T98" fmla="*/ 22 w 96"/>
                <a:gd name="T99" fmla="*/ 0 h 117"/>
                <a:gd name="T100" fmla="*/ 37 w 96"/>
                <a:gd name="T101" fmla="*/ 6 h 117"/>
                <a:gd name="T102" fmla="*/ 55 w 96"/>
                <a:gd name="T103" fmla="*/ 11 h 117"/>
                <a:gd name="T104" fmla="*/ 70 w 96"/>
                <a:gd name="T105" fmla="*/ 24 h 117"/>
                <a:gd name="T106" fmla="*/ 74 w 96"/>
                <a:gd name="T107" fmla="*/ 28 h 117"/>
                <a:gd name="T108" fmla="*/ 77 w 96"/>
                <a:gd name="T109" fmla="*/ 29 h 117"/>
                <a:gd name="T110" fmla="*/ 83 w 96"/>
                <a:gd name="T111" fmla="*/ 36 h 117"/>
                <a:gd name="T112" fmla="*/ 85 w 96"/>
                <a:gd name="T113" fmla="*/ 42 h 117"/>
                <a:gd name="T114" fmla="*/ 83 w 96"/>
                <a:gd name="T115" fmla="*/ 45 h 117"/>
                <a:gd name="T116" fmla="*/ 86 w 96"/>
                <a:gd name="T117" fmla="*/ 42 h 117"/>
                <a:gd name="T118" fmla="*/ 88 w 96"/>
                <a:gd name="T119" fmla="*/ 36 h 117"/>
                <a:gd name="T120" fmla="*/ 91 w 96"/>
                <a:gd name="T121" fmla="*/ 38 h 117"/>
                <a:gd name="T122" fmla="*/ 94 w 96"/>
                <a:gd name="T123" fmla="*/ 49 h 117"/>
                <a:gd name="T124" fmla="*/ 94 w 96"/>
                <a:gd name="T125" fmla="*/ 5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" h="117">
                  <a:moveTo>
                    <a:pt x="95" y="55"/>
                  </a:moveTo>
                  <a:lnTo>
                    <a:pt x="94" y="55"/>
                  </a:lnTo>
                  <a:lnTo>
                    <a:pt x="91" y="57"/>
                  </a:lnTo>
                  <a:lnTo>
                    <a:pt x="90" y="58"/>
                  </a:lnTo>
                  <a:lnTo>
                    <a:pt x="89" y="61"/>
                  </a:lnTo>
                  <a:lnTo>
                    <a:pt x="88" y="62"/>
                  </a:lnTo>
                  <a:lnTo>
                    <a:pt x="86" y="63"/>
                  </a:lnTo>
                  <a:lnTo>
                    <a:pt x="85" y="65"/>
                  </a:lnTo>
                  <a:lnTo>
                    <a:pt x="84" y="66"/>
                  </a:lnTo>
                  <a:lnTo>
                    <a:pt x="84" y="68"/>
                  </a:lnTo>
                  <a:lnTo>
                    <a:pt x="80" y="74"/>
                  </a:lnTo>
                  <a:lnTo>
                    <a:pt x="78" y="77"/>
                  </a:lnTo>
                  <a:lnTo>
                    <a:pt x="77" y="80"/>
                  </a:lnTo>
                  <a:lnTo>
                    <a:pt x="75" y="80"/>
                  </a:lnTo>
                  <a:lnTo>
                    <a:pt x="73" y="82"/>
                  </a:lnTo>
                  <a:lnTo>
                    <a:pt x="72" y="85"/>
                  </a:lnTo>
                  <a:lnTo>
                    <a:pt x="72" y="87"/>
                  </a:lnTo>
                  <a:lnTo>
                    <a:pt x="71" y="89"/>
                  </a:lnTo>
                  <a:lnTo>
                    <a:pt x="71" y="91"/>
                  </a:lnTo>
                  <a:lnTo>
                    <a:pt x="70" y="93"/>
                  </a:lnTo>
                  <a:lnTo>
                    <a:pt x="66" y="99"/>
                  </a:lnTo>
                  <a:lnTo>
                    <a:pt x="66" y="102"/>
                  </a:lnTo>
                  <a:lnTo>
                    <a:pt x="65" y="103"/>
                  </a:lnTo>
                  <a:lnTo>
                    <a:pt x="63" y="107"/>
                  </a:lnTo>
                  <a:lnTo>
                    <a:pt x="61" y="109"/>
                  </a:lnTo>
                  <a:lnTo>
                    <a:pt x="59" y="110"/>
                  </a:lnTo>
                  <a:lnTo>
                    <a:pt x="56" y="111"/>
                  </a:lnTo>
                  <a:lnTo>
                    <a:pt x="55" y="113"/>
                  </a:lnTo>
                  <a:lnTo>
                    <a:pt x="53" y="114"/>
                  </a:lnTo>
                  <a:lnTo>
                    <a:pt x="52" y="114"/>
                  </a:lnTo>
                  <a:lnTo>
                    <a:pt x="49" y="113"/>
                  </a:lnTo>
                  <a:lnTo>
                    <a:pt x="46" y="113"/>
                  </a:lnTo>
                  <a:lnTo>
                    <a:pt x="44" y="113"/>
                  </a:lnTo>
                  <a:lnTo>
                    <a:pt x="44" y="113"/>
                  </a:lnTo>
                  <a:lnTo>
                    <a:pt x="42" y="110"/>
                  </a:lnTo>
                  <a:lnTo>
                    <a:pt x="41" y="109"/>
                  </a:lnTo>
                  <a:lnTo>
                    <a:pt x="40" y="110"/>
                  </a:lnTo>
                  <a:lnTo>
                    <a:pt x="38" y="111"/>
                  </a:lnTo>
                  <a:lnTo>
                    <a:pt x="36" y="112"/>
                  </a:lnTo>
                  <a:lnTo>
                    <a:pt x="34" y="111"/>
                  </a:lnTo>
                  <a:lnTo>
                    <a:pt x="30" y="111"/>
                  </a:lnTo>
                  <a:lnTo>
                    <a:pt x="29" y="110"/>
                  </a:lnTo>
                  <a:lnTo>
                    <a:pt x="28" y="109"/>
                  </a:lnTo>
                  <a:lnTo>
                    <a:pt x="27" y="109"/>
                  </a:lnTo>
                  <a:lnTo>
                    <a:pt x="26" y="109"/>
                  </a:lnTo>
                  <a:lnTo>
                    <a:pt x="25" y="110"/>
                  </a:lnTo>
                  <a:lnTo>
                    <a:pt x="24" y="111"/>
                  </a:lnTo>
                  <a:lnTo>
                    <a:pt x="22" y="113"/>
                  </a:lnTo>
                  <a:lnTo>
                    <a:pt x="17" y="115"/>
                  </a:lnTo>
                  <a:lnTo>
                    <a:pt x="15" y="116"/>
                  </a:lnTo>
                  <a:lnTo>
                    <a:pt x="14" y="116"/>
                  </a:lnTo>
                  <a:lnTo>
                    <a:pt x="13" y="115"/>
                  </a:lnTo>
                  <a:lnTo>
                    <a:pt x="11" y="115"/>
                  </a:lnTo>
                  <a:lnTo>
                    <a:pt x="6" y="113"/>
                  </a:lnTo>
                  <a:lnTo>
                    <a:pt x="3" y="112"/>
                  </a:lnTo>
                  <a:lnTo>
                    <a:pt x="2" y="111"/>
                  </a:lnTo>
                  <a:lnTo>
                    <a:pt x="1" y="110"/>
                  </a:lnTo>
                  <a:lnTo>
                    <a:pt x="0" y="110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3" y="109"/>
                  </a:lnTo>
                  <a:lnTo>
                    <a:pt x="5" y="107"/>
                  </a:lnTo>
                  <a:lnTo>
                    <a:pt x="7" y="105"/>
                  </a:lnTo>
                  <a:lnTo>
                    <a:pt x="12" y="98"/>
                  </a:lnTo>
                  <a:lnTo>
                    <a:pt x="14" y="94"/>
                  </a:lnTo>
                  <a:lnTo>
                    <a:pt x="14" y="92"/>
                  </a:lnTo>
                  <a:lnTo>
                    <a:pt x="14" y="88"/>
                  </a:lnTo>
                  <a:lnTo>
                    <a:pt x="13" y="84"/>
                  </a:lnTo>
                  <a:lnTo>
                    <a:pt x="14" y="82"/>
                  </a:lnTo>
                  <a:lnTo>
                    <a:pt x="18" y="77"/>
                  </a:lnTo>
                  <a:lnTo>
                    <a:pt x="19" y="74"/>
                  </a:lnTo>
                  <a:lnTo>
                    <a:pt x="20" y="71"/>
                  </a:lnTo>
                  <a:lnTo>
                    <a:pt x="20" y="69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8" y="66"/>
                  </a:lnTo>
                  <a:lnTo>
                    <a:pt x="16" y="64"/>
                  </a:lnTo>
                  <a:lnTo>
                    <a:pt x="14" y="61"/>
                  </a:lnTo>
                  <a:lnTo>
                    <a:pt x="12" y="59"/>
                  </a:lnTo>
                  <a:lnTo>
                    <a:pt x="9" y="55"/>
                  </a:lnTo>
                  <a:lnTo>
                    <a:pt x="9" y="52"/>
                  </a:lnTo>
                  <a:lnTo>
                    <a:pt x="8" y="51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7" y="37"/>
                  </a:lnTo>
                  <a:lnTo>
                    <a:pt x="6" y="35"/>
                  </a:lnTo>
                  <a:lnTo>
                    <a:pt x="5" y="33"/>
                  </a:lnTo>
                  <a:lnTo>
                    <a:pt x="5" y="30"/>
                  </a:lnTo>
                  <a:lnTo>
                    <a:pt x="5" y="27"/>
                  </a:lnTo>
                  <a:lnTo>
                    <a:pt x="6" y="26"/>
                  </a:lnTo>
                  <a:lnTo>
                    <a:pt x="5" y="24"/>
                  </a:lnTo>
                  <a:lnTo>
                    <a:pt x="9" y="19"/>
                  </a:lnTo>
                  <a:lnTo>
                    <a:pt x="12" y="16"/>
                  </a:lnTo>
                  <a:lnTo>
                    <a:pt x="15" y="13"/>
                  </a:lnTo>
                  <a:lnTo>
                    <a:pt x="17" y="11"/>
                  </a:lnTo>
                  <a:lnTo>
                    <a:pt x="20" y="3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37" y="6"/>
                  </a:lnTo>
                  <a:lnTo>
                    <a:pt x="43" y="7"/>
                  </a:lnTo>
                  <a:lnTo>
                    <a:pt x="55" y="11"/>
                  </a:lnTo>
                  <a:lnTo>
                    <a:pt x="60" y="16"/>
                  </a:lnTo>
                  <a:lnTo>
                    <a:pt x="70" y="24"/>
                  </a:lnTo>
                  <a:lnTo>
                    <a:pt x="74" y="27"/>
                  </a:lnTo>
                  <a:lnTo>
                    <a:pt x="74" y="28"/>
                  </a:lnTo>
                  <a:lnTo>
                    <a:pt x="74" y="32"/>
                  </a:lnTo>
                  <a:lnTo>
                    <a:pt x="77" y="29"/>
                  </a:lnTo>
                  <a:lnTo>
                    <a:pt x="82" y="33"/>
                  </a:lnTo>
                  <a:lnTo>
                    <a:pt x="83" y="36"/>
                  </a:lnTo>
                  <a:lnTo>
                    <a:pt x="85" y="40"/>
                  </a:lnTo>
                  <a:lnTo>
                    <a:pt x="85" y="42"/>
                  </a:lnTo>
                  <a:lnTo>
                    <a:pt x="83" y="44"/>
                  </a:lnTo>
                  <a:lnTo>
                    <a:pt x="83" y="45"/>
                  </a:lnTo>
                  <a:lnTo>
                    <a:pt x="85" y="44"/>
                  </a:lnTo>
                  <a:lnTo>
                    <a:pt x="86" y="42"/>
                  </a:lnTo>
                  <a:lnTo>
                    <a:pt x="87" y="40"/>
                  </a:lnTo>
                  <a:lnTo>
                    <a:pt x="88" y="36"/>
                  </a:lnTo>
                  <a:lnTo>
                    <a:pt x="89" y="36"/>
                  </a:lnTo>
                  <a:lnTo>
                    <a:pt x="91" y="38"/>
                  </a:lnTo>
                  <a:lnTo>
                    <a:pt x="93" y="47"/>
                  </a:lnTo>
                  <a:lnTo>
                    <a:pt x="94" y="49"/>
                  </a:lnTo>
                  <a:lnTo>
                    <a:pt x="95" y="52"/>
                  </a:lnTo>
                  <a:lnTo>
                    <a:pt x="94" y="53"/>
                  </a:lnTo>
                  <a:lnTo>
                    <a:pt x="95" y="5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79" name="Freeform 1424">
              <a:extLst>
                <a:ext uri="{FF2B5EF4-FFF2-40B4-BE49-F238E27FC236}">
                  <a16:creationId xmlns:a16="http://schemas.microsoft.com/office/drawing/2014/main" id="{E6B6B5FC-81E0-F2D4-DFB4-C136938C7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281378"/>
              <a:ext cx="27474" cy="27478"/>
            </a:xfrm>
            <a:custGeom>
              <a:avLst/>
              <a:gdLst>
                <a:gd name="T0" fmla="*/ 19 w 21"/>
                <a:gd name="T1" fmla="*/ 20 h 22"/>
                <a:gd name="T2" fmla="*/ 17 w 21"/>
                <a:gd name="T3" fmla="*/ 21 h 22"/>
                <a:gd name="T4" fmla="*/ 16 w 21"/>
                <a:gd name="T5" fmla="*/ 20 h 22"/>
                <a:gd name="T6" fmla="*/ 16 w 21"/>
                <a:gd name="T7" fmla="*/ 18 h 22"/>
                <a:gd name="T8" fmla="*/ 18 w 21"/>
                <a:gd name="T9" fmla="*/ 17 h 22"/>
                <a:gd name="T10" fmla="*/ 18 w 21"/>
                <a:gd name="T11" fmla="*/ 16 h 22"/>
                <a:gd name="T12" fmla="*/ 19 w 21"/>
                <a:gd name="T13" fmla="*/ 18 h 22"/>
                <a:gd name="T14" fmla="*/ 19 w 21"/>
                <a:gd name="T15" fmla="*/ 19 h 22"/>
                <a:gd name="T16" fmla="*/ 19 w 21"/>
                <a:gd name="T17" fmla="*/ 20 h 22"/>
                <a:gd name="T18" fmla="*/ 7 w 21"/>
                <a:gd name="T19" fmla="*/ 16 h 22"/>
                <a:gd name="T20" fmla="*/ 5 w 21"/>
                <a:gd name="T21" fmla="*/ 18 h 22"/>
                <a:gd name="T22" fmla="*/ 3 w 21"/>
                <a:gd name="T23" fmla="*/ 17 h 22"/>
                <a:gd name="T24" fmla="*/ 2 w 21"/>
                <a:gd name="T25" fmla="*/ 14 h 22"/>
                <a:gd name="T26" fmla="*/ 0 w 21"/>
                <a:gd name="T27" fmla="*/ 6 h 22"/>
                <a:gd name="T28" fmla="*/ 2 w 21"/>
                <a:gd name="T29" fmla="*/ 5 h 22"/>
                <a:gd name="T30" fmla="*/ 2 w 21"/>
                <a:gd name="T31" fmla="*/ 4 h 22"/>
                <a:gd name="T32" fmla="*/ 5 w 21"/>
                <a:gd name="T33" fmla="*/ 6 h 22"/>
                <a:gd name="T34" fmla="*/ 7 w 21"/>
                <a:gd name="T35" fmla="*/ 7 h 22"/>
                <a:gd name="T36" fmla="*/ 8 w 21"/>
                <a:gd name="T37" fmla="*/ 8 h 22"/>
                <a:gd name="T38" fmla="*/ 8 w 21"/>
                <a:gd name="T39" fmla="*/ 9 h 22"/>
                <a:gd name="T40" fmla="*/ 8 w 21"/>
                <a:gd name="T41" fmla="*/ 15 h 22"/>
                <a:gd name="T42" fmla="*/ 7 w 21"/>
                <a:gd name="T43" fmla="*/ 16 h 22"/>
                <a:gd name="T44" fmla="*/ 16 w 21"/>
                <a:gd name="T45" fmla="*/ 9 h 22"/>
                <a:gd name="T46" fmla="*/ 12 w 21"/>
                <a:gd name="T47" fmla="*/ 9 h 22"/>
                <a:gd name="T48" fmla="*/ 9 w 21"/>
                <a:gd name="T49" fmla="*/ 9 h 22"/>
                <a:gd name="T50" fmla="*/ 9 w 21"/>
                <a:gd name="T51" fmla="*/ 6 h 22"/>
                <a:gd name="T52" fmla="*/ 10 w 21"/>
                <a:gd name="T53" fmla="*/ 4 h 22"/>
                <a:gd name="T54" fmla="*/ 9 w 21"/>
                <a:gd name="T55" fmla="*/ 2 h 22"/>
                <a:gd name="T56" fmla="*/ 9 w 21"/>
                <a:gd name="T57" fmla="*/ 1 h 22"/>
                <a:gd name="T58" fmla="*/ 11 w 21"/>
                <a:gd name="T59" fmla="*/ 0 h 22"/>
                <a:gd name="T60" fmla="*/ 13 w 21"/>
                <a:gd name="T61" fmla="*/ 1 h 22"/>
                <a:gd name="T62" fmla="*/ 13 w 21"/>
                <a:gd name="T63" fmla="*/ 3 h 22"/>
                <a:gd name="T64" fmla="*/ 14 w 21"/>
                <a:gd name="T65" fmla="*/ 4 h 22"/>
                <a:gd name="T66" fmla="*/ 20 w 21"/>
                <a:gd name="T67" fmla="*/ 8 h 22"/>
                <a:gd name="T68" fmla="*/ 16 w 21"/>
                <a:gd name="T69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22">
                  <a:moveTo>
                    <a:pt x="19" y="20"/>
                  </a:moveTo>
                  <a:lnTo>
                    <a:pt x="17" y="21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8"/>
                  </a:lnTo>
                  <a:lnTo>
                    <a:pt x="19" y="19"/>
                  </a:lnTo>
                  <a:lnTo>
                    <a:pt x="19" y="20"/>
                  </a:lnTo>
                  <a:close/>
                  <a:moveTo>
                    <a:pt x="7" y="16"/>
                  </a:moveTo>
                  <a:lnTo>
                    <a:pt x="5" y="18"/>
                  </a:lnTo>
                  <a:lnTo>
                    <a:pt x="3" y="17"/>
                  </a:lnTo>
                  <a:lnTo>
                    <a:pt x="2" y="14"/>
                  </a:lnTo>
                  <a:lnTo>
                    <a:pt x="0" y="6"/>
                  </a:lnTo>
                  <a:lnTo>
                    <a:pt x="2" y="5"/>
                  </a:lnTo>
                  <a:lnTo>
                    <a:pt x="2" y="4"/>
                  </a:lnTo>
                  <a:lnTo>
                    <a:pt x="5" y="6"/>
                  </a:lnTo>
                  <a:lnTo>
                    <a:pt x="7" y="7"/>
                  </a:lnTo>
                  <a:lnTo>
                    <a:pt x="8" y="8"/>
                  </a:lnTo>
                  <a:lnTo>
                    <a:pt x="8" y="9"/>
                  </a:lnTo>
                  <a:lnTo>
                    <a:pt x="8" y="15"/>
                  </a:lnTo>
                  <a:lnTo>
                    <a:pt x="7" y="16"/>
                  </a:lnTo>
                  <a:close/>
                  <a:moveTo>
                    <a:pt x="16" y="9"/>
                  </a:moveTo>
                  <a:lnTo>
                    <a:pt x="12" y="9"/>
                  </a:lnTo>
                  <a:lnTo>
                    <a:pt x="9" y="9"/>
                  </a:lnTo>
                  <a:lnTo>
                    <a:pt x="9" y="6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1"/>
                  </a:lnTo>
                  <a:lnTo>
                    <a:pt x="11" y="0"/>
                  </a:lnTo>
                  <a:lnTo>
                    <a:pt x="13" y="1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20" y="8"/>
                  </a:lnTo>
                  <a:lnTo>
                    <a:pt x="16" y="9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0" name="Freeform 1425">
              <a:extLst>
                <a:ext uri="{FF2B5EF4-FFF2-40B4-BE49-F238E27FC236}">
                  <a16:creationId xmlns:a16="http://schemas.microsoft.com/office/drawing/2014/main" id="{51FEBB10-FF1F-760E-F0A8-24C139CC4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917" y="9303359"/>
              <a:ext cx="5493" cy="5497"/>
            </a:xfrm>
            <a:custGeom>
              <a:avLst/>
              <a:gdLst>
                <a:gd name="T0" fmla="*/ 3 w 4"/>
                <a:gd name="T1" fmla="*/ 4 h 6"/>
                <a:gd name="T2" fmla="*/ 1 w 4"/>
                <a:gd name="T3" fmla="*/ 5 h 6"/>
                <a:gd name="T4" fmla="*/ 0 w 4"/>
                <a:gd name="T5" fmla="*/ 4 h 6"/>
                <a:gd name="T6" fmla="*/ 0 w 4"/>
                <a:gd name="T7" fmla="*/ 2 h 6"/>
                <a:gd name="T8" fmla="*/ 2 w 4"/>
                <a:gd name="T9" fmla="*/ 1 h 6"/>
                <a:gd name="T10" fmla="*/ 2 w 4"/>
                <a:gd name="T11" fmla="*/ 0 h 6"/>
                <a:gd name="T12" fmla="*/ 3 w 4"/>
                <a:gd name="T13" fmla="*/ 2 h 6"/>
                <a:gd name="T14" fmla="*/ 3 w 4"/>
                <a:gd name="T15" fmla="*/ 3 h 6"/>
                <a:gd name="T16" fmla="*/ 3 w 4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6">
                  <a:moveTo>
                    <a:pt x="3" y="4"/>
                  </a:moveTo>
                  <a:lnTo>
                    <a:pt x="1" y="5"/>
                  </a:lnTo>
                  <a:lnTo>
                    <a:pt x="0" y="4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1" name="Freeform 1426">
              <a:extLst>
                <a:ext uri="{FF2B5EF4-FFF2-40B4-BE49-F238E27FC236}">
                  <a16:creationId xmlns:a16="http://schemas.microsoft.com/office/drawing/2014/main" id="{488D1679-29D3-CF2E-FA33-BFBBE3A71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5936" y="9286875"/>
              <a:ext cx="10990" cy="16484"/>
            </a:xfrm>
            <a:custGeom>
              <a:avLst/>
              <a:gdLst>
                <a:gd name="T0" fmla="*/ 7 w 9"/>
                <a:gd name="T1" fmla="*/ 12 h 15"/>
                <a:gd name="T2" fmla="*/ 5 w 9"/>
                <a:gd name="T3" fmla="*/ 14 h 15"/>
                <a:gd name="T4" fmla="*/ 3 w 9"/>
                <a:gd name="T5" fmla="*/ 13 h 15"/>
                <a:gd name="T6" fmla="*/ 2 w 9"/>
                <a:gd name="T7" fmla="*/ 10 h 15"/>
                <a:gd name="T8" fmla="*/ 0 w 9"/>
                <a:gd name="T9" fmla="*/ 2 h 15"/>
                <a:gd name="T10" fmla="*/ 2 w 9"/>
                <a:gd name="T11" fmla="*/ 1 h 15"/>
                <a:gd name="T12" fmla="*/ 2 w 9"/>
                <a:gd name="T13" fmla="*/ 0 h 15"/>
                <a:gd name="T14" fmla="*/ 5 w 9"/>
                <a:gd name="T15" fmla="*/ 2 h 15"/>
                <a:gd name="T16" fmla="*/ 7 w 9"/>
                <a:gd name="T17" fmla="*/ 3 h 15"/>
                <a:gd name="T18" fmla="*/ 8 w 9"/>
                <a:gd name="T19" fmla="*/ 4 h 15"/>
                <a:gd name="T20" fmla="*/ 8 w 9"/>
                <a:gd name="T21" fmla="*/ 5 h 15"/>
                <a:gd name="T22" fmla="*/ 8 w 9"/>
                <a:gd name="T23" fmla="*/ 11 h 15"/>
                <a:gd name="T24" fmla="*/ 7 w 9"/>
                <a:gd name="T25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15">
                  <a:moveTo>
                    <a:pt x="7" y="12"/>
                  </a:moveTo>
                  <a:lnTo>
                    <a:pt x="5" y="14"/>
                  </a:lnTo>
                  <a:lnTo>
                    <a:pt x="3" y="13"/>
                  </a:lnTo>
                  <a:lnTo>
                    <a:pt x="2" y="10"/>
                  </a:lnTo>
                  <a:lnTo>
                    <a:pt x="0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lnTo>
                    <a:pt x="8" y="11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2" name="Freeform 1427">
              <a:extLst>
                <a:ext uri="{FF2B5EF4-FFF2-40B4-BE49-F238E27FC236}">
                  <a16:creationId xmlns:a16="http://schemas.microsoft.com/office/drawing/2014/main" id="{9BC99E23-6FBC-9C82-27AF-244AE41AF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6926" y="9281378"/>
              <a:ext cx="16484" cy="10990"/>
            </a:xfrm>
            <a:custGeom>
              <a:avLst/>
              <a:gdLst>
                <a:gd name="T0" fmla="*/ 7 w 12"/>
                <a:gd name="T1" fmla="*/ 9 h 10"/>
                <a:gd name="T2" fmla="*/ 3 w 12"/>
                <a:gd name="T3" fmla="*/ 9 h 10"/>
                <a:gd name="T4" fmla="*/ 0 w 12"/>
                <a:gd name="T5" fmla="*/ 9 h 10"/>
                <a:gd name="T6" fmla="*/ 0 w 12"/>
                <a:gd name="T7" fmla="*/ 6 h 10"/>
                <a:gd name="T8" fmla="*/ 1 w 12"/>
                <a:gd name="T9" fmla="*/ 4 h 10"/>
                <a:gd name="T10" fmla="*/ 0 w 12"/>
                <a:gd name="T11" fmla="*/ 2 h 10"/>
                <a:gd name="T12" fmla="*/ 0 w 12"/>
                <a:gd name="T13" fmla="*/ 1 h 10"/>
                <a:gd name="T14" fmla="*/ 2 w 12"/>
                <a:gd name="T15" fmla="*/ 0 h 10"/>
                <a:gd name="T16" fmla="*/ 4 w 12"/>
                <a:gd name="T17" fmla="*/ 1 h 10"/>
                <a:gd name="T18" fmla="*/ 4 w 12"/>
                <a:gd name="T19" fmla="*/ 3 h 10"/>
                <a:gd name="T20" fmla="*/ 5 w 12"/>
                <a:gd name="T21" fmla="*/ 4 h 10"/>
                <a:gd name="T22" fmla="*/ 11 w 12"/>
                <a:gd name="T23" fmla="*/ 8 h 10"/>
                <a:gd name="T24" fmla="*/ 7 w 12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0">
                  <a:moveTo>
                    <a:pt x="7" y="9"/>
                  </a:moveTo>
                  <a:lnTo>
                    <a:pt x="3" y="9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3"/>
                  </a:lnTo>
                  <a:lnTo>
                    <a:pt x="5" y="4"/>
                  </a:lnTo>
                  <a:lnTo>
                    <a:pt x="11" y="8"/>
                  </a:lnTo>
                  <a:lnTo>
                    <a:pt x="7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3" name="Freeform 1428">
              <a:extLst>
                <a:ext uri="{FF2B5EF4-FFF2-40B4-BE49-F238E27FC236}">
                  <a16:creationId xmlns:a16="http://schemas.microsoft.com/office/drawing/2014/main" id="{E4F246EE-D9B6-1B1F-5D9E-32653D946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497" y="9226426"/>
              <a:ext cx="159362" cy="170353"/>
            </a:xfrm>
            <a:custGeom>
              <a:avLst/>
              <a:gdLst>
                <a:gd name="T0" fmla="*/ 98 w 129"/>
                <a:gd name="T1" fmla="*/ 8 h 136"/>
                <a:gd name="T2" fmla="*/ 98 w 129"/>
                <a:gd name="T3" fmla="*/ 25 h 136"/>
                <a:gd name="T4" fmla="*/ 97 w 129"/>
                <a:gd name="T5" fmla="*/ 43 h 136"/>
                <a:gd name="T6" fmla="*/ 96 w 129"/>
                <a:gd name="T7" fmla="*/ 64 h 136"/>
                <a:gd name="T8" fmla="*/ 100 w 129"/>
                <a:gd name="T9" fmla="*/ 64 h 136"/>
                <a:gd name="T10" fmla="*/ 107 w 129"/>
                <a:gd name="T11" fmla="*/ 64 h 136"/>
                <a:gd name="T12" fmla="*/ 110 w 129"/>
                <a:gd name="T13" fmla="*/ 65 h 136"/>
                <a:gd name="T14" fmla="*/ 116 w 129"/>
                <a:gd name="T15" fmla="*/ 68 h 136"/>
                <a:gd name="T16" fmla="*/ 117 w 129"/>
                <a:gd name="T17" fmla="*/ 64 h 136"/>
                <a:gd name="T18" fmla="*/ 116 w 129"/>
                <a:gd name="T19" fmla="*/ 62 h 136"/>
                <a:gd name="T20" fmla="*/ 127 w 129"/>
                <a:gd name="T21" fmla="*/ 71 h 136"/>
                <a:gd name="T22" fmla="*/ 119 w 129"/>
                <a:gd name="T23" fmla="*/ 78 h 136"/>
                <a:gd name="T24" fmla="*/ 109 w 129"/>
                <a:gd name="T25" fmla="*/ 85 h 136"/>
                <a:gd name="T26" fmla="*/ 104 w 129"/>
                <a:gd name="T27" fmla="*/ 89 h 136"/>
                <a:gd name="T28" fmla="*/ 98 w 129"/>
                <a:gd name="T29" fmla="*/ 92 h 136"/>
                <a:gd name="T30" fmla="*/ 96 w 129"/>
                <a:gd name="T31" fmla="*/ 98 h 136"/>
                <a:gd name="T32" fmla="*/ 99 w 129"/>
                <a:gd name="T33" fmla="*/ 104 h 136"/>
                <a:gd name="T34" fmla="*/ 95 w 129"/>
                <a:gd name="T35" fmla="*/ 109 h 136"/>
                <a:gd name="T36" fmla="*/ 92 w 129"/>
                <a:gd name="T37" fmla="*/ 113 h 136"/>
                <a:gd name="T38" fmla="*/ 90 w 129"/>
                <a:gd name="T39" fmla="*/ 112 h 136"/>
                <a:gd name="T40" fmla="*/ 87 w 129"/>
                <a:gd name="T41" fmla="*/ 113 h 136"/>
                <a:gd name="T42" fmla="*/ 85 w 129"/>
                <a:gd name="T43" fmla="*/ 115 h 136"/>
                <a:gd name="T44" fmla="*/ 86 w 129"/>
                <a:gd name="T45" fmla="*/ 118 h 136"/>
                <a:gd name="T46" fmla="*/ 82 w 129"/>
                <a:gd name="T47" fmla="*/ 120 h 136"/>
                <a:gd name="T48" fmla="*/ 80 w 129"/>
                <a:gd name="T49" fmla="*/ 124 h 136"/>
                <a:gd name="T50" fmla="*/ 77 w 129"/>
                <a:gd name="T51" fmla="*/ 124 h 136"/>
                <a:gd name="T52" fmla="*/ 74 w 129"/>
                <a:gd name="T53" fmla="*/ 126 h 136"/>
                <a:gd name="T54" fmla="*/ 68 w 129"/>
                <a:gd name="T55" fmla="*/ 132 h 136"/>
                <a:gd name="T56" fmla="*/ 69 w 129"/>
                <a:gd name="T57" fmla="*/ 135 h 136"/>
                <a:gd name="T58" fmla="*/ 52 w 129"/>
                <a:gd name="T59" fmla="*/ 129 h 136"/>
                <a:gd name="T60" fmla="*/ 28 w 129"/>
                <a:gd name="T61" fmla="*/ 127 h 136"/>
                <a:gd name="T62" fmla="*/ 14 w 129"/>
                <a:gd name="T63" fmla="*/ 119 h 136"/>
                <a:gd name="T64" fmla="*/ 1 w 129"/>
                <a:gd name="T65" fmla="*/ 107 h 136"/>
                <a:gd name="T66" fmla="*/ 3 w 129"/>
                <a:gd name="T67" fmla="*/ 104 h 136"/>
                <a:gd name="T68" fmla="*/ 1 w 129"/>
                <a:gd name="T69" fmla="*/ 99 h 136"/>
                <a:gd name="T70" fmla="*/ 3 w 129"/>
                <a:gd name="T71" fmla="*/ 94 h 136"/>
                <a:gd name="T72" fmla="*/ 5 w 129"/>
                <a:gd name="T73" fmla="*/ 93 h 136"/>
                <a:gd name="T74" fmla="*/ 1 w 129"/>
                <a:gd name="T75" fmla="*/ 86 h 136"/>
                <a:gd name="T76" fmla="*/ 1 w 129"/>
                <a:gd name="T77" fmla="*/ 83 h 136"/>
                <a:gd name="T78" fmla="*/ 9 w 129"/>
                <a:gd name="T79" fmla="*/ 71 h 136"/>
                <a:gd name="T80" fmla="*/ 16 w 129"/>
                <a:gd name="T81" fmla="*/ 58 h 136"/>
                <a:gd name="T82" fmla="*/ 32 w 129"/>
                <a:gd name="T83" fmla="*/ 58 h 136"/>
                <a:gd name="T84" fmla="*/ 49 w 129"/>
                <a:gd name="T85" fmla="*/ 58 h 136"/>
                <a:gd name="T86" fmla="*/ 57 w 129"/>
                <a:gd name="T87" fmla="*/ 58 h 136"/>
                <a:gd name="T88" fmla="*/ 57 w 129"/>
                <a:gd name="T89" fmla="*/ 52 h 136"/>
                <a:gd name="T90" fmla="*/ 58 w 129"/>
                <a:gd name="T91" fmla="*/ 47 h 136"/>
                <a:gd name="T92" fmla="*/ 53 w 129"/>
                <a:gd name="T93" fmla="*/ 45 h 136"/>
                <a:gd name="T94" fmla="*/ 52 w 129"/>
                <a:gd name="T95" fmla="*/ 42 h 136"/>
                <a:gd name="T96" fmla="*/ 49 w 129"/>
                <a:gd name="T97" fmla="*/ 37 h 136"/>
                <a:gd name="T98" fmla="*/ 41 w 129"/>
                <a:gd name="T99" fmla="*/ 31 h 136"/>
                <a:gd name="T100" fmla="*/ 33 w 129"/>
                <a:gd name="T101" fmla="*/ 24 h 136"/>
                <a:gd name="T102" fmla="*/ 27 w 129"/>
                <a:gd name="T103" fmla="*/ 19 h 136"/>
                <a:gd name="T104" fmla="*/ 33 w 129"/>
                <a:gd name="T105" fmla="*/ 19 h 136"/>
                <a:gd name="T106" fmla="*/ 40 w 129"/>
                <a:gd name="T107" fmla="*/ 13 h 136"/>
                <a:gd name="T108" fmla="*/ 40 w 129"/>
                <a:gd name="T109" fmla="*/ 0 h 136"/>
                <a:gd name="T110" fmla="*/ 66 w 129"/>
                <a:gd name="T111" fmla="*/ 0 h 136"/>
                <a:gd name="T112" fmla="*/ 92 w 129"/>
                <a:gd name="T1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" h="136">
                  <a:moveTo>
                    <a:pt x="99" y="0"/>
                  </a:moveTo>
                  <a:lnTo>
                    <a:pt x="98" y="8"/>
                  </a:lnTo>
                  <a:lnTo>
                    <a:pt x="98" y="17"/>
                  </a:lnTo>
                  <a:lnTo>
                    <a:pt x="98" y="25"/>
                  </a:lnTo>
                  <a:lnTo>
                    <a:pt x="98" y="34"/>
                  </a:lnTo>
                  <a:lnTo>
                    <a:pt x="97" y="43"/>
                  </a:lnTo>
                  <a:lnTo>
                    <a:pt x="96" y="56"/>
                  </a:lnTo>
                  <a:lnTo>
                    <a:pt x="96" y="64"/>
                  </a:lnTo>
                  <a:lnTo>
                    <a:pt x="96" y="65"/>
                  </a:lnTo>
                  <a:lnTo>
                    <a:pt x="100" y="64"/>
                  </a:lnTo>
                  <a:lnTo>
                    <a:pt x="106" y="64"/>
                  </a:lnTo>
                  <a:lnTo>
                    <a:pt x="107" y="64"/>
                  </a:lnTo>
                  <a:lnTo>
                    <a:pt x="109" y="65"/>
                  </a:lnTo>
                  <a:lnTo>
                    <a:pt x="110" y="65"/>
                  </a:lnTo>
                  <a:lnTo>
                    <a:pt x="113" y="67"/>
                  </a:lnTo>
                  <a:lnTo>
                    <a:pt x="116" y="68"/>
                  </a:lnTo>
                  <a:lnTo>
                    <a:pt x="119" y="66"/>
                  </a:lnTo>
                  <a:lnTo>
                    <a:pt x="117" y="64"/>
                  </a:lnTo>
                  <a:lnTo>
                    <a:pt x="116" y="63"/>
                  </a:lnTo>
                  <a:lnTo>
                    <a:pt x="116" y="62"/>
                  </a:lnTo>
                  <a:lnTo>
                    <a:pt x="128" y="69"/>
                  </a:lnTo>
                  <a:lnTo>
                    <a:pt x="127" y="71"/>
                  </a:lnTo>
                  <a:lnTo>
                    <a:pt x="124" y="73"/>
                  </a:lnTo>
                  <a:lnTo>
                    <a:pt x="119" y="78"/>
                  </a:lnTo>
                  <a:lnTo>
                    <a:pt x="114" y="82"/>
                  </a:lnTo>
                  <a:lnTo>
                    <a:pt x="109" y="85"/>
                  </a:lnTo>
                  <a:lnTo>
                    <a:pt x="105" y="88"/>
                  </a:lnTo>
                  <a:lnTo>
                    <a:pt x="104" y="89"/>
                  </a:lnTo>
                  <a:lnTo>
                    <a:pt x="99" y="91"/>
                  </a:lnTo>
                  <a:lnTo>
                    <a:pt x="98" y="92"/>
                  </a:lnTo>
                  <a:lnTo>
                    <a:pt x="97" y="97"/>
                  </a:lnTo>
                  <a:lnTo>
                    <a:pt x="96" y="98"/>
                  </a:lnTo>
                  <a:lnTo>
                    <a:pt x="98" y="100"/>
                  </a:lnTo>
                  <a:lnTo>
                    <a:pt x="99" y="104"/>
                  </a:lnTo>
                  <a:lnTo>
                    <a:pt x="98" y="107"/>
                  </a:lnTo>
                  <a:lnTo>
                    <a:pt x="95" y="109"/>
                  </a:lnTo>
                  <a:lnTo>
                    <a:pt x="93" y="111"/>
                  </a:lnTo>
                  <a:lnTo>
                    <a:pt x="92" y="113"/>
                  </a:lnTo>
                  <a:lnTo>
                    <a:pt x="91" y="112"/>
                  </a:lnTo>
                  <a:lnTo>
                    <a:pt x="90" y="112"/>
                  </a:lnTo>
                  <a:lnTo>
                    <a:pt x="88" y="113"/>
                  </a:lnTo>
                  <a:lnTo>
                    <a:pt x="87" y="113"/>
                  </a:lnTo>
                  <a:lnTo>
                    <a:pt x="85" y="113"/>
                  </a:lnTo>
                  <a:lnTo>
                    <a:pt x="85" y="115"/>
                  </a:lnTo>
                  <a:lnTo>
                    <a:pt x="86" y="117"/>
                  </a:lnTo>
                  <a:lnTo>
                    <a:pt x="86" y="118"/>
                  </a:lnTo>
                  <a:lnTo>
                    <a:pt x="85" y="119"/>
                  </a:lnTo>
                  <a:lnTo>
                    <a:pt x="82" y="120"/>
                  </a:lnTo>
                  <a:lnTo>
                    <a:pt x="81" y="122"/>
                  </a:lnTo>
                  <a:lnTo>
                    <a:pt x="80" y="124"/>
                  </a:lnTo>
                  <a:lnTo>
                    <a:pt x="79" y="124"/>
                  </a:lnTo>
                  <a:lnTo>
                    <a:pt x="77" y="124"/>
                  </a:lnTo>
                  <a:lnTo>
                    <a:pt x="75" y="125"/>
                  </a:lnTo>
                  <a:lnTo>
                    <a:pt x="74" y="126"/>
                  </a:lnTo>
                  <a:lnTo>
                    <a:pt x="70" y="129"/>
                  </a:lnTo>
                  <a:lnTo>
                    <a:pt x="68" y="132"/>
                  </a:lnTo>
                  <a:lnTo>
                    <a:pt x="68" y="134"/>
                  </a:lnTo>
                  <a:lnTo>
                    <a:pt x="69" y="135"/>
                  </a:lnTo>
                  <a:lnTo>
                    <a:pt x="57" y="129"/>
                  </a:lnTo>
                  <a:lnTo>
                    <a:pt x="52" y="129"/>
                  </a:lnTo>
                  <a:lnTo>
                    <a:pt x="35" y="129"/>
                  </a:lnTo>
                  <a:lnTo>
                    <a:pt x="28" y="127"/>
                  </a:lnTo>
                  <a:lnTo>
                    <a:pt x="19" y="123"/>
                  </a:lnTo>
                  <a:lnTo>
                    <a:pt x="14" y="119"/>
                  </a:lnTo>
                  <a:lnTo>
                    <a:pt x="0" y="108"/>
                  </a:lnTo>
                  <a:lnTo>
                    <a:pt x="1" y="107"/>
                  </a:lnTo>
                  <a:lnTo>
                    <a:pt x="1" y="105"/>
                  </a:lnTo>
                  <a:lnTo>
                    <a:pt x="3" y="104"/>
                  </a:lnTo>
                  <a:lnTo>
                    <a:pt x="2" y="101"/>
                  </a:lnTo>
                  <a:lnTo>
                    <a:pt x="1" y="99"/>
                  </a:lnTo>
                  <a:lnTo>
                    <a:pt x="3" y="97"/>
                  </a:lnTo>
                  <a:lnTo>
                    <a:pt x="3" y="94"/>
                  </a:lnTo>
                  <a:lnTo>
                    <a:pt x="4" y="93"/>
                  </a:lnTo>
                  <a:lnTo>
                    <a:pt x="5" y="93"/>
                  </a:lnTo>
                  <a:lnTo>
                    <a:pt x="5" y="91"/>
                  </a:lnTo>
                  <a:lnTo>
                    <a:pt x="1" y="86"/>
                  </a:lnTo>
                  <a:lnTo>
                    <a:pt x="1" y="85"/>
                  </a:lnTo>
                  <a:lnTo>
                    <a:pt x="1" y="83"/>
                  </a:lnTo>
                  <a:lnTo>
                    <a:pt x="5" y="77"/>
                  </a:lnTo>
                  <a:lnTo>
                    <a:pt x="9" y="71"/>
                  </a:lnTo>
                  <a:lnTo>
                    <a:pt x="14" y="63"/>
                  </a:lnTo>
                  <a:lnTo>
                    <a:pt x="16" y="58"/>
                  </a:lnTo>
                  <a:lnTo>
                    <a:pt x="26" y="58"/>
                  </a:lnTo>
                  <a:lnTo>
                    <a:pt x="32" y="58"/>
                  </a:lnTo>
                  <a:lnTo>
                    <a:pt x="41" y="58"/>
                  </a:lnTo>
                  <a:lnTo>
                    <a:pt x="49" y="58"/>
                  </a:lnTo>
                  <a:lnTo>
                    <a:pt x="55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7" y="52"/>
                  </a:lnTo>
                  <a:lnTo>
                    <a:pt x="58" y="49"/>
                  </a:lnTo>
                  <a:lnTo>
                    <a:pt x="58" y="47"/>
                  </a:lnTo>
                  <a:lnTo>
                    <a:pt x="57" y="46"/>
                  </a:lnTo>
                  <a:lnTo>
                    <a:pt x="53" y="45"/>
                  </a:lnTo>
                  <a:lnTo>
                    <a:pt x="52" y="44"/>
                  </a:lnTo>
                  <a:lnTo>
                    <a:pt x="52" y="42"/>
                  </a:lnTo>
                  <a:lnTo>
                    <a:pt x="51" y="39"/>
                  </a:lnTo>
                  <a:lnTo>
                    <a:pt x="49" y="37"/>
                  </a:lnTo>
                  <a:lnTo>
                    <a:pt x="46" y="35"/>
                  </a:lnTo>
                  <a:lnTo>
                    <a:pt x="41" y="31"/>
                  </a:lnTo>
                  <a:lnTo>
                    <a:pt x="36" y="28"/>
                  </a:lnTo>
                  <a:lnTo>
                    <a:pt x="33" y="24"/>
                  </a:lnTo>
                  <a:lnTo>
                    <a:pt x="30" y="20"/>
                  </a:lnTo>
                  <a:lnTo>
                    <a:pt x="27" y="19"/>
                  </a:lnTo>
                  <a:lnTo>
                    <a:pt x="27" y="19"/>
                  </a:lnTo>
                  <a:lnTo>
                    <a:pt x="33" y="19"/>
                  </a:lnTo>
                  <a:lnTo>
                    <a:pt x="40" y="19"/>
                  </a:lnTo>
                  <a:lnTo>
                    <a:pt x="40" y="13"/>
                  </a:lnTo>
                  <a:lnTo>
                    <a:pt x="40" y="7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66" y="0"/>
                  </a:lnTo>
                  <a:lnTo>
                    <a:pt x="80" y="0"/>
                  </a:lnTo>
                  <a:lnTo>
                    <a:pt x="92" y="0"/>
                  </a:lnTo>
                  <a:lnTo>
                    <a:pt x="99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4" name="Freeform 1430">
              <a:extLst>
                <a:ext uri="{FF2B5EF4-FFF2-40B4-BE49-F238E27FC236}">
                  <a16:creationId xmlns:a16="http://schemas.microsoft.com/office/drawing/2014/main" id="{44B501B3-0966-9802-B380-A18BD8033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420" y="9605596"/>
              <a:ext cx="197827" cy="291243"/>
            </a:xfrm>
            <a:custGeom>
              <a:avLst/>
              <a:gdLst>
                <a:gd name="T0" fmla="*/ 130 w 157"/>
                <a:gd name="T1" fmla="*/ 103 h 235"/>
                <a:gd name="T2" fmla="*/ 133 w 157"/>
                <a:gd name="T3" fmla="*/ 107 h 235"/>
                <a:gd name="T4" fmla="*/ 130 w 157"/>
                <a:gd name="T5" fmla="*/ 113 h 235"/>
                <a:gd name="T6" fmla="*/ 116 w 157"/>
                <a:gd name="T7" fmla="*/ 115 h 235"/>
                <a:gd name="T8" fmla="*/ 111 w 157"/>
                <a:gd name="T9" fmla="*/ 120 h 235"/>
                <a:gd name="T10" fmla="*/ 110 w 157"/>
                <a:gd name="T11" fmla="*/ 131 h 235"/>
                <a:gd name="T12" fmla="*/ 107 w 157"/>
                <a:gd name="T13" fmla="*/ 146 h 235"/>
                <a:gd name="T14" fmla="*/ 119 w 157"/>
                <a:gd name="T15" fmla="*/ 161 h 235"/>
                <a:gd name="T16" fmla="*/ 124 w 157"/>
                <a:gd name="T17" fmla="*/ 166 h 235"/>
                <a:gd name="T18" fmla="*/ 131 w 157"/>
                <a:gd name="T19" fmla="*/ 170 h 235"/>
                <a:gd name="T20" fmla="*/ 132 w 157"/>
                <a:gd name="T21" fmla="*/ 177 h 235"/>
                <a:gd name="T22" fmla="*/ 136 w 157"/>
                <a:gd name="T23" fmla="*/ 184 h 235"/>
                <a:gd name="T24" fmla="*/ 139 w 157"/>
                <a:gd name="T25" fmla="*/ 189 h 235"/>
                <a:gd name="T26" fmla="*/ 142 w 157"/>
                <a:gd name="T27" fmla="*/ 196 h 235"/>
                <a:gd name="T28" fmla="*/ 150 w 157"/>
                <a:gd name="T29" fmla="*/ 208 h 235"/>
                <a:gd name="T30" fmla="*/ 155 w 157"/>
                <a:gd name="T31" fmla="*/ 211 h 235"/>
                <a:gd name="T32" fmla="*/ 145 w 157"/>
                <a:gd name="T33" fmla="*/ 213 h 235"/>
                <a:gd name="T34" fmla="*/ 136 w 157"/>
                <a:gd name="T35" fmla="*/ 209 h 235"/>
                <a:gd name="T36" fmla="*/ 127 w 157"/>
                <a:gd name="T37" fmla="*/ 211 h 235"/>
                <a:gd name="T38" fmla="*/ 115 w 157"/>
                <a:gd name="T39" fmla="*/ 218 h 235"/>
                <a:gd name="T40" fmla="*/ 108 w 157"/>
                <a:gd name="T41" fmla="*/ 224 h 235"/>
                <a:gd name="T42" fmla="*/ 101 w 157"/>
                <a:gd name="T43" fmla="*/ 222 h 235"/>
                <a:gd name="T44" fmla="*/ 96 w 157"/>
                <a:gd name="T45" fmla="*/ 224 h 235"/>
                <a:gd name="T46" fmla="*/ 92 w 157"/>
                <a:gd name="T47" fmla="*/ 230 h 235"/>
                <a:gd name="T48" fmla="*/ 83 w 157"/>
                <a:gd name="T49" fmla="*/ 234 h 235"/>
                <a:gd name="T50" fmla="*/ 73 w 157"/>
                <a:gd name="T51" fmla="*/ 230 h 235"/>
                <a:gd name="T52" fmla="*/ 60 w 157"/>
                <a:gd name="T53" fmla="*/ 221 h 235"/>
                <a:gd name="T54" fmla="*/ 55 w 157"/>
                <a:gd name="T55" fmla="*/ 214 h 235"/>
                <a:gd name="T56" fmla="*/ 52 w 157"/>
                <a:gd name="T57" fmla="*/ 205 h 235"/>
                <a:gd name="T58" fmla="*/ 45 w 157"/>
                <a:gd name="T59" fmla="*/ 187 h 235"/>
                <a:gd name="T60" fmla="*/ 49 w 157"/>
                <a:gd name="T61" fmla="*/ 166 h 235"/>
                <a:gd name="T62" fmla="*/ 54 w 157"/>
                <a:gd name="T63" fmla="*/ 155 h 235"/>
                <a:gd name="T64" fmla="*/ 58 w 157"/>
                <a:gd name="T65" fmla="*/ 147 h 235"/>
                <a:gd name="T66" fmla="*/ 52 w 157"/>
                <a:gd name="T67" fmla="*/ 138 h 235"/>
                <a:gd name="T68" fmla="*/ 49 w 157"/>
                <a:gd name="T69" fmla="*/ 130 h 235"/>
                <a:gd name="T70" fmla="*/ 39 w 157"/>
                <a:gd name="T71" fmla="*/ 129 h 235"/>
                <a:gd name="T72" fmla="*/ 43 w 157"/>
                <a:gd name="T73" fmla="*/ 119 h 235"/>
                <a:gd name="T74" fmla="*/ 41 w 157"/>
                <a:gd name="T75" fmla="*/ 107 h 235"/>
                <a:gd name="T76" fmla="*/ 31 w 157"/>
                <a:gd name="T77" fmla="*/ 107 h 235"/>
                <a:gd name="T78" fmla="*/ 13 w 157"/>
                <a:gd name="T79" fmla="*/ 100 h 235"/>
                <a:gd name="T80" fmla="*/ 5 w 157"/>
                <a:gd name="T81" fmla="*/ 78 h 235"/>
                <a:gd name="T82" fmla="*/ 6 w 157"/>
                <a:gd name="T83" fmla="*/ 66 h 235"/>
                <a:gd name="T84" fmla="*/ 12 w 157"/>
                <a:gd name="T85" fmla="*/ 58 h 235"/>
                <a:gd name="T86" fmla="*/ 21 w 157"/>
                <a:gd name="T87" fmla="*/ 57 h 235"/>
                <a:gd name="T88" fmla="*/ 34 w 157"/>
                <a:gd name="T89" fmla="*/ 46 h 235"/>
                <a:gd name="T90" fmla="*/ 27 w 157"/>
                <a:gd name="T91" fmla="*/ 45 h 235"/>
                <a:gd name="T92" fmla="*/ 24 w 157"/>
                <a:gd name="T93" fmla="*/ 38 h 235"/>
                <a:gd name="T94" fmla="*/ 26 w 157"/>
                <a:gd name="T95" fmla="*/ 25 h 235"/>
                <a:gd name="T96" fmla="*/ 38 w 157"/>
                <a:gd name="T97" fmla="*/ 18 h 235"/>
                <a:gd name="T98" fmla="*/ 49 w 157"/>
                <a:gd name="T99" fmla="*/ 9 h 235"/>
                <a:gd name="T100" fmla="*/ 52 w 157"/>
                <a:gd name="T101" fmla="*/ 7 h 235"/>
                <a:gd name="T102" fmla="*/ 69 w 157"/>
                <a:gd name="T103" fmla="*/ 15 h 235"/>
                <a:gd name="T104" fmla="*/ 93 w 157"/>
                <a:gd name="T105" fmla="*/ 39 h 235"/>
                <a:gd name="T106" fmla="*/ 87 w 157"/>
                <a:gd name="T107" fmla="*/ 69 h 235"/>
                <a:gd name="T108" fmla="*/ 98 w 157"/>
                <a:gd name="T109" fmla="*/ 53 h 235"/>
                <a:gd name="T110" fmla="*/ 120 w 157"/>
                <a:gd name="T111" fmla="*/ 67 h 235"/>
                <a:gd name="T112" fmla="*/ 134 w 157"/>
                <a:gd name="T113" fmla="*/ 8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57" h="235">
                  <a:moveTo>
                    <a:pt x="134" y="96"/>
                  </a:moveTo>
                  <a:lnTo>
                    <a:pt x="132" y="98"/>
                  </a:lnTo>
                  <a:lnTo>
                    <a:pt x="132" y="99"/>
                  </a:lnTo>
                  <a:lnTo>
                    <a:pt x="131" y="101"/>
                  </a:lnTo>
                  <a:lnTo>
                    <a:pt x="130" y="103"/>
                  </a:lnTo>
                  <a:lnTo>
                    <a:pt x="131" y="106"/>
                  </a:lnTo>
                  <a:lnTo>
                    <a:pt x="132" y="106"/>
                  </a:lnTo>
                  <a:lnTo>
                    <a:pt x="133" y="106"/>
                  </a:lnTo>
                  <a:lnTo>
                    <a:pt x="133" y="106"/>
                  </a:lnTo>
                  <a:lnTo>
                    <a:pt x="133" y="107"/>
                  </a:lnTo>
                  <a:lnTo>
                    <a:pt x="132" y="108"/>
                  </a:lnTo>
                  <a:lnTo>
                    <a:pt x="131" y="108"/>
                  </a:lnTo>
                  <a:lnTo>
                    <a:pt x="130" y="110"/>
                  </a:lnTo>
                  <a:lnTo>
                    <a:pt x="130" y="112"/>
                  </a:lnTo>
                  <a:lnTo>
                    <a:pt x="130" y="113"/>
                  </a:lnTo>
                  <a:lnTo>
                    <a:pt x="127" y="113"/>
                  </a:lnTo>
                  <a:lnTo>
                    <a:pt x="121" y="113"/>
                  </a:lnTo>
                  <a:lnTo>
                    <a:pt x="119" y="114"/>
                  </a:lnTo>
                  <a:lnTo>
                    <a:pt x="117" y="114"/>
                  </a:lnTo>
                  <a:lnTo>
                    <a:pt x="116" y="115"/>
                  </a:lnTo>
                  <a:lnTo>
                    <a:pt x="114" y="116"/>
                  </a:lnTo>
                  <a:lnTo>
                    <a:pt x="113" y="116"/>
                  </a:lnTo>
                  <a:lnTo>
                    <a:pt x="112" y="117"/>
                  </a:lnTo>
                  <a:lnTo>
                    <a:pt x="110" y="119"/>
                  </a:lnTo>
                  <a:lnTo>
                    <a:pt x="111" y="120"/>
                  </a:lnTo>
                  <a:lnTo>
                    <a:pt x="112" y="122"/>
                  </a:lnTo>
                  <a:lnTo>
                    <a:pt x="113" y="124"/>
                  </a:lnTo>
                  <a:lnTo>
                    <a:pt x="112" y="127"/>
                  </a:lnTo>
                  <a:lnTo>
                    <a:pt x="111" y="129"/>
                  </a:lnTo>
                  <a:lnTo>
                    <a:pt x="110" y="131"/>
                  </a:lnTo>
                  <a:lnTo>
                    <a:pt x="109" y="134"/>
                  </a:lnTo>
                  <a:lnTo>
                    <a:pt x="108" y="137"/>
                  </a:lnTo>
                  <a:lnTo>
                    <a:pt x="106" y="140"/>
                  </a:lnTo>
                  <a:lnTo>
                    <a:pt x="106" y="142"/>
                  </a:lnTo>
                  <a:lnTo>
                    <a:pt x="107" y="146"/>
                  </a:lnTo>
                  <a:lnTo>
                    <a:pt x="111" y="150"/>
                  </a:lnTo>
                  <a:lnTo>
                    <a:pt x="112" y="152"/>
                  </a:lnTo>
                  <a:lnTo>
                    <a:pt x="114" y="156"/>
                  </a:lnTo>
                  <a:lnTo>
                    <a:pt x="117" y="158"/>
                  </a:lnTo>
                  <a:lnTo>
                    <a:pt x="119" y="161"/>
                  </a:lnTo>
                  <a:lnTo>
                    <a:pt x="119" y="164"/>
                  </a:lnTo>
                  <a:lnTo>
                    <a:pt x="119" y="164"/>
                  </a:lnTo>
                  <a:lnTo>
                    <a:pt x="121" y="165"/>
                  </a:lnTo>
                  <a:lnTo>
                    <a:pt x="122" y="166"/>
                  </a:lnTo>
                  <a:lnTo>
                    <a:pt x="124" y="166"/>
                  </a:lnTo>
                  <a:lnTo>
                    <a:pt x="126" y="166"/>
                  </a:lnTo>
                  <a:lnTo>
                    <a:pt x="126" y="165"/>
                  </a:lnTo>
                  <a:lnTo>
                    <a:pt x="130" y="165"/>
                  </a:lnTo>
                  <a:lnTo>
                    <a:pt x="131" y="166"/>
                  </a:lnTo>
                  <a:lnTo>
                    <a:pt x="131" y="170"/>
                  </a:lnTo>
                  <a:lnTo>
                    <a:pt x="131" y="172"/>
                  </a:lnTo>
                  <a:lnTo>
                    <a:pt x="132" y="172"/>
                  </a:lnTo>
                  <a:lnTo>
                    <a:pt x="132" y="174"/>
                  </a:lnTo>
                  <a:lnTo>
                    <a:pt x="132" y="175"/>
                  </a:lnTo>
                  <a:lnTo>
                    <a:pt x="132" y="177"/>
                  </a:lnTo>
                  <a:lnTo>
                    <a:pt x="133" y="178"/>
                  </a:lnTo>
                  <a:lnTo>
                    <a:pt x="133" y="181"/>
                  </a:lnTo>
                  <a:lnTo>
                    <a:pt x="134" y="182"/>
                  </a:lnTo>
                  <a:lnTo>
                    <a:pt x="135" y="182"/>
                  </a:lnTo>
                  <a:lnTo>
                    <a:pt x="136" y="184"/>
                  </a:lnTo>
                  <a:lnTo>
                    <a:pt x="137" y="185"/>
                  </a:lnTo>
                  <a:lnTo>
                    <a:pt x="137" y="185"/>
                  </a:lnTo>
                  <a:lnTo>
                    <a:pt x="138" y="188"/>
                  </a:lnTo>
                  <a:lnTo>
                    <a:pt x="139" y="188"/>
                  </a:lnTo>
                  <a:lnTo>
                    <a:pt x="139" y="189"/>
                  </a:lnTo>
                  <a:lnTo>
                    <a:pt x="139" y="189"/>
                  </a:lnTo>
                  <a:lnTo>
                    <a:pt x="140" y="192"/>
                  </a:lnTo>
                  <a:lnTo>
                    <a:pt x="140" y="193"/>
                  </a:lnTo>
                  <a:lnTo>
                    <a:pt x="142" y="194"/>
                  </a:lnTo>
                  <a:lnTo>
                    <a:pt x="142" y="196"/>
                  </a:lnTo>
                  <a:lnTo>
                    <a:pt x="144" y="199"/>
                  </a:lnTo>
                  <a:lnTo>
                    <a:pt x="145" y="200"/>
                  </a:lnTo>
                  <a:lnTo>
                    <a:pt x="146" y="202"/>
                  </a:lnTo>
                  <a:lnTo>
                    <a:pt x="148" y="205"/>
                  </a:lnTo>
                  <a:lnTo>
                    <a:pt x="150" y="208"/>
                  </a:lnTo>
                  <a:lnTo>
                    <a:pt x="152" y="209"/>
                  </a:lnTo>
                  <a:lnTo>
                    <a:pt x="154" y="209"/>
                  </a:lnTo>
                  <a:lnTo>
                    <a:pt x="155" y="210"/>
                  </a:lnTo>
                  <a:lnTo>
                    <a:pt x="156" y="211"/>
                  </a:lnTo>
                  <a:lnTo>
                    <a:pt x="155" y="211"/>
                  </a:lnTo>
                  <a:lnTo>
                    <a:pt x="154" y="212"/>
                  </a:lnTo>
                  <a:lnTo>
                    <a:pt x="152" y="211"/>
                  </a:lnTo>
                  <a:lnTo>
                    <a:pt x="150" y="211"/>
                  </a:lnTo>
                  <a:lnTo>
                    <a:pt x="147" y="212"/>
                  </a:lnTo>
                  <a:lnTo>
                    <a:pt x="145" y="213"/>
                  </a:lnTo>
                  <a:lnTo>
                    <a:pt x="141" y="211"/>
                  </a:lnTo>
                  <a:lnTo>
                    <a:pt x="140" y="211"/>
                  </a:lnTo>
                  <a:lnTo>
                    <a:pt x="139" y="211"/>
                  </a:lnTo>
                  <a:lnTo>
                    <a:pt x="137" y="209"/>
                  </a:lnTo>
                  <a:lnTo>
                    <a:pt x="136" y="209"/>
                  </a:lnTo>
                  <a:lnTo>
                    <a:pt x="134" y="210"/>
                  </a:lnTo>
                  <a:lnTo>
                    <a:pt x="131" y="210"/>
                  </a:lnTo>
                  <a:lnTo>
                    <a:pt x="130" y="210"/>
                  </a:lnTo>
                  <a:lnTo>
                    <a:pt x="128" y="211"/>
                  </a:lnTo>
                  <a:lnTo>
                    <a:pt x="127" y="211"/>
                  </a:lnTo>
                  <a:lnTo>
                    <a:pt x="124" y="216"/>
                  </a:lnTo>
                  <a:lnTo>
                    <a:pt x="123" y="218"/>
                  </a:lnTo>
                  <a:lnTo>
                    <a:pt x="121" y="218"/>
                  </a:lnTo>
                  <a:lnTo>
                    <a:pt x="118" y="218"/>
                  </a:lnTo>
                  <a:lnTo>
                    <a:pt x="115" y="218"/>
                  </a:lnTo>
                  <a:lnTo>
                    <a:pt x="112" y="220"/>
                  </a:lnTo>
                  <a:lnTo>
                    <a:pt x="110" y="220"/>
                  </a:lnTo>
                  <a:lnTo>
                    <a:pt x="109" y="220"/>
                  </a:lnTo>
                  <a:lnTo>
                    <a:pt x="108" y="222"/>
                  </a:lnTo>
                  <a:lnTo>
                    <a:pt x="108" y="224"/>
                  </a:lnTo>
                  <a:lnTo>
                    <a:pt x="107" y="224"/>
                  </a:lnTo>
                  <a:lnTo>
                    <a:pt x="105" y="224"/>
                  </a:lnTo>
                  <a:lnTo>
                    <a:pt x="103" y="224"/>
                  </a:lnTo>
                  <a:lnTo>
                    <a:pt x="103" y="223"/>
                  </a:lnTo>
                  <a:lnTo>
                    <a:pt x="101" y="222"/>
                  </a:lnTo>
                  <a:lnTo>
                    <a:pt x="99" y="222"/>
                  </a:lnTo>
                  <a:lnTo>
                    <a:pt x="98" y="222"/>
                  </a:lnTo>
                  <a:lnTo>
                    <a:pt x="97" y="222"/>
                  </a:lnTo>
                  <a:lnTo>
                    <a:pt x="97" y="223"/>
                  </a:lnTo>
                  <a:lnTo>
                    <a:pt x="96" y="224"/>
                  </a:lnTo>
                  <a:lnTo>
                    <a:pt x="95" y="226"/>
                  </a:lnTo>
                  <a:lnTo>
                    <a:pt x="93" y="226"/>
                  </a:lnTo>
                  <a:lnTo>
                    <a:pt x="92" y="227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2"/>
                  </a:lnTo>
                  <a:lnTo>
                    <a:pt x="88" y="232"/>
                  </a:lnTo>
                  <a:lnTo>
                    <a:pt x="86" y="232"/>
                  </a:lnTo>
                  <a:lnTo>
                    <a:pt x="85" y="233"/>
                  </a:lnTo>
                  <a:lnTo>
                    <a:pt x="83" y="234"/>
                  </a:lnTo>
                  <a:lnTo>
                    <a:pt x="82" y="234"/>
                  </a:lnTo>
                  <a:lnTo>
                    <a:pt x="81" y="234"/>
                  </a:lnTo>
                  <a:lnTo>
                    <a:pt x="79" y="233"/>
                  </a:lnTo>
                  <a:lnTo>
                    <a:pt x="77" y="231"/>
                  </a:lnTo>
                  <a:lnTo>
                    <a:pt x="73" y="230"/>
                  </a:lnTo>
                  <a:lnTo>
                    <a:pt x="68" y="229"/>
                  </a:lnTo>
                  <a:lnTo>
                    <a:pt x="66" y="226"/>
                  </a:lnTo>
                  <a:lnTo>
                    <a:pt x="65" y="224"/>
                  </a:lnTo>
                  <a:lnTo>
                    <a:pt x="64" y="224"/>
                  </a:lnTo>
                  <a:lnTo>
                    <a:pt x="60" y="221"/>
                  </a:lnTo>
                  <a:lnTo>
                    <a:pt x="59" y="218"/>
                  </a:lnTo>
                  <a:lnTo>
                    <a:pt x="57" y="218"/>
                  </a:lnTo>
                  <a:lnTo>
                    <a:pt x="55" y="217"/>
                  </a:lnTo>
                  <a:lnTo>
                    <a:pt x="55" y="215"/>
                  </a:lnTo>
                  <a:lnTo>
                    <a:pt x="55" y="214"/>
                  </a:lnTo>
                  <a:lnTo>
                    <a:pt x="54" y="213"/>
                  </a:lnTo>
                  <a:lnTo>
                    <a:pt x="52" y="213"/>
                  </a:lnTo>
                  <a:lnTo>
                    <a:pt x="52" y="212"/>
                  </a:lnTo>
                  <a:lnTo>
                    <a:pt x="52" y="210"/>
                  </a:lnTo>
                  <a:lnTo>
                    <a:pt x="52" y="205"/>
                  </a:lnTo>
                  <a:lnTo>
                    <a:pt x="52" y="200"/>
                  </a:lnTo>
                  <a:lnTo>
                    <a:pt x="49" y="199"/>
                  </a:lnTo>
                  <a:lnTo>
                    <a:pt x="47" y="198"/>
                  </a:lnTo>
                  <a:lnTo>
                    <a:pt x="45" y="190"/>
                  </a:lnTo>
                  <a:lnTo>
                    <a:pt x="45" y="187"/>
                  </a:lnTo>
                  <a:lnTo>
                    <a:pt x="44" y="185"/>
                  </a:lnTo>
                  <a:lnTo>
                    <a:pt x="45" y="177"/>
                  </a:lnTo>
                  <a:lnTo>
                    <a:pt x="46" y="174"/>
                  </a:lnTo>
                  <a:lnTo>
                    <a:pt x="48" y="168"/>
                  </a:lnTo>
                  <a:lnTo>
                    <a:pt x="49" y="166"/>
                  </a:lnTo>
                  <a:lnTo>
                    <a:pt x="49" y="164"/>
                  </a:lnTo>
                  <a:lnTo>
                    <a:pt x="49" y="163"/>
                  </a:lnTo>
                  <a:lnTo>
                    <a:pt x="49" y="158"/>
                  </a:lnTo>
                  <a:lnTo>
                    <a:pt x="52" y="156"/>
                  </a:lnTo>
                  <a:lnTo>
                    <a:pt x="54" y="155"/>
                  </a:lnTo>
                  <a:lnTo>
                    <a:pt x="55" y="153"/>
                  </a:lnTo>
                  <a:lnTo>
                    <a:pt x="57" y="151"/>
                  </a:lnTo>
                  <a:lnTo>
                    <a:pt x="57" y="149"/>
                  </a:lnTo>
                  <a:lnTo>
                    <a:pt x="58" y="147"/>
                  </a:lnTo>
                  <a:lnTo>
                    <a:pt x="58" y="147"/>
                  </a:lnTo>
                  <a:lnTo>
                    <a:pt x="57" y="146"/>
                  </a:lnTo>
                  <a:lnTo>
                    <a:pt x="56" y="145"/>
                  </a:lnTo>
                  <a:lnTo>
                    <a:pt x="54" y="140"/>
                  </a:lnTo>
                  <a:lnTo>
                    <a:pt x="53" y="139"/>
                  </a:lnTo>
                  <a:lnTo>
                    <a:pt x="52" y="138"/>
                  </a:lnTo>
                  <a:lnTo>
                    <a:pt x="53" y="136"/>
                  </a:lnTo>
                  <a:lnTo>
                    <a:pt x="54" y="134"/>
                  </a:lnTo>
                  <a:lnTo>
                    <a:pt x="54" y="133"/>
                  </a:lnTo>
                  <a:lnTo>
                    <a:pt x="52" y="132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5" y="130"/>
                  </a:lnTo>
                  <a:lnTo>
                    <a:pt x="43" y="129"/>
                  </a:lnTo>
                  <a:lnTo>
                    <a:pt x="40" y="129"/>
                  </a:lnTo>
                  <a:lnTo>
                    <a:pt x="39" y="129"/>
                  </a:lnTo>
                  <a:lnTo>
                    <a:pt x="40" y="127"/>
                  </a:lnTo>
                  <a:lnTo>
                    <a:pt x="40" y="126"/>
                  </a:lnTo>
                  <a:lnTo>
                    <a:pt x="42" y="124"/>
                  </a:lnTo>
                  <a:lnTo>
                    <a:pt x="43" y="122"/>
                  </a:lnTo>
                  <a:lnTo>
                    <a:pt x="43" y="119"/>
                  </a:lnTo>
                  <a:lnTo>
                    <a:pt x="43" y="116"/>
                  </a:lnTo>
                  <a:lnTo>
                    <a:pt x="44" y="114"/>
                  </a:lnTo>
                  <a:lnTo>
                    <a:pt x="45" y="111"/>
                  </a:lnTo>
                  <a:lnTo>
                    <a:pt x="41" y="109"/>
                  </a:lnTo>
                  <a:lnTo>
                    <a:pt x="41" y="107"/>
                  </a:lnTo>
                  <a:lnTo>
                    <a:pt x="40" y="106"/>
                  </a:lnTo>
                  <a:lnTo>
                    <a:pt x="38" y="106"/>
                  </a:lnTo>
                  <a:lnTo>
                    <a:pt x="36" y="105"/>
                  </a:lnTo>
                  <a:lnTo>
                    <a:pt x="34" y="107"/>
                  </a:lnTo>
                  <a:lnTo>
                    <a:pt x="31" y="107"/>
                  </a:lnTo>
                  <a:lnTo>
                    <a:pt x="29" y="108"/>
                  </a:lnTo>
                  <a:lnTo>
                    <a:pt x="25" y="108"/>
                  </a:lnTo>
                  <a:lnTo>
                    <a:pt x="23" y="106"/>
                  </a:lnTo>
                  <a:lnTo>
                    <a:pt x="20" y="107"/>
                  </a:lnTo>
                  <a:lnTo>
                    <a:pt x="13" y="100"/>
                  </a:lnTo>
                  <a:lnTo>
                    <a:pt x="6" y="92"/>
                  </a:lnTo>
                  <a:lnTo>
                    <a:pt x="0" y="84"/>
                  </a:lnTo>
                  <a:lnTo>
                    <a:pt x="0" y="84"/>
                  </a:lnTo>
                  <a:lnTo>
                    <a:pt x="2" y="80"/>
                  </a:lnTo>
                  <a:lnTo>
                    <a:pt x="5" y="78"/>
                  </a:lnTo>
                  <a:lnTo>
                    <a:pt x="7" y="76"/>
                  </a:lnTo>
                  <a:lnTo>
                    <a:pt x="8" y="74"/>
                  </a:lnTo>
                  <a:lnTo>
                    <a:pt x="7" y="69"/>
                  </a:lnTo>
                  <a:lnTo>
                    <a:pt x="7" y="67"/>
                  </a:lnTo>
                  <a:lnTo>
                    <a:pt x="6" y="66"/>
                  </a:lnTo>
                  <a:lnTo>
                    <a:pt x="5" y="63"/>
                  </a:lnTo>
                  <a:lnTo>
                    <a:pt x="6" y="61"/>
                  </a:lnTo>
                  <a:lnTo>
                    <a:pt x="7" y="59"/>
                  </a:lnTo>
                  <a:lnTo>
                    <a:pt x="8" y="59"/>
                  </a:lnTo>
                  <a:lnTo>
                    <a:pt x="12" y="58"/>
                  </a:lnTo>
                  <a:lnTo>
                    <a:pt x="14" y="58"/>
                  </a:lnTo>
                  <a:lnTo>
                    <a:pt x="15" y="57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5" y="54"/>
                  </a:lnTo>
                  <a:lnTo>
                    <a:pt x="32" y="51"/>
                  </a:lnTo>
                  <a:lnTo>
                    <a:pt x="33" y="49"/>
                  </a:lnTo>
                  <a:lnTo>
                    <a:pt x="34" y="46"/>
                  </a:lnTo>
                  <a:lnTo>
                    <a:pt x="34" y="45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5" y="45"/>
                  </a:lnTo>
                  <a:lnTo>
                    <a:pt x="24" y="43"/>
                  </a:lnTo>
                  <a:lnTo>
                    <a:pt x="24" y="42"/>
                  </a:lnTo>
                  <a:lnTo>
                    <a:pt x="25" y="39"/>
                  </a:lnTo>
                  <a:lnTo>
                    <a:pt x="24" y="38"/>
                  </a:lnTo>
                  <a:lnTo>
                    <a:pt x="21" y="33"/>
                  </a:lnTo>
                  <a:lnTo>
                    <a:pt x="21" y="32"/>
                  </a:lnTo>
                  <a:lnTo>
                    <a:pt x="23" y="31"/>
                  </a:lnTo>
                  <a:lnTo>
                    <a:pt x="24" y="29"/>
                  </a:lnTo>
                  <a:lnTo>
                    <a:pt x="26" y="25"/>
                  </a:lnTo>
                  <a:lnTo>
                    <a:pt x="27" y="24"/>
                  </a:lnTo>
                  <a:lnTo>
                    <a:pt x="32" y="23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8" y="18"/>
                  </a:lnTo>
                  <a:lnTo>
                    <a:pt x="43" y="16"/>
                  </a:lnTo>
                  <a:lnTo>
                    <a:pt x="45" y="12"/>
                  </a:lnTo>
                  <a:lnTo>
                    <a:pt x="45" y="11"/>
                  </a:lnTo>
                  <a:lnTo>
                    <a:pt x="49" y="10"/>
                  </a:lnTo>
                  <a:lnTo>
                    <a:pt x="49" y="9"/>
                  </a:lnTo>
                  <a:lnTo>
                    <a:pt x="49" y="8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9" y="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2" y="5"/>
                  </a:lnTo>
                  <a:lnTo>
                    <a:pt x="55" y="6"/>
                  </a:lnTo>
                  <a:lnTo>
                    <a:pt x="61" y="9"/>
                  </a:lnTo>
                  <a:lnTo>
                    <a:pt x="69" y="15"/>
                  </a:lnTo>
                  <a:lnTo>
                    <a:pt x="82" y="26"/>
                  </a:lnTo>
                  <a:lnTo>
                    <a:pt x="85" y="30"/>
                  </a:lnTo>
                  <a:lnTo>
                    <a:pt x="88" y="32"/>
                  </a:lnTo>
                  <a:lnTo>
                    <a:pt x="92" y="37"/>
                  </a:lnTo>
                  <a:lnTo>
                    <a:pt x="93" y="39"/>
                  </a:lnTo>
                  <a:lnTo>
                    <a:pt x="93" y="48"/>
                  </a:lnTo>
                  <a:lnTo>
                    <a:pt x="89" y="54"/>
                  </a:lnTo>
                  <a:lnTo>
                    <a:pt x="88" y="59"/>
                  </a:lnTo>
                  <a:lnTo>
                    <a:pt x="88" y="66"/>
                  </a:lnTo>
                  <a:lnTo>
                    <a:pt x="87" y="69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2" y="58"/>
                  </a:lnTo>
                  <a:lnTo>
                    <a:pt x="95" y="54"/>
                  </a:lnTo>
                  <a:lnTo>
                    <a:pt x="98" y="53"/>
                  </a:lnTo>
                  <a:lnTo>
                    <a:pt x="103" y="55"/>
                  </a:lnTo>
                  <a:lnTo>
                    <a:pt x="106" y="56"/>
                  </a:lnTo>
                  <a:lnTo>
                    <a:pt x="109" y="56"/>
                  </a:lnTo>
                  <a:lnTo>
                    <a:pt x="115" y="62"/>
                  </a:lnTo>
                  <a:lnTo>
                    <a:pt x="120" y="67"/>
                  </a:lnTo>
                  <a:lnTo>
                    <a:pt x="123" y="71"/>
                  </a:lnTo>
                  <a:lnTo>
                    <a:pt x="129" y="73"/>
                  </a:lnTo>
                  <a:lnTo>
                    <a:pt x="132" y="76"/>
                  </a:lnTo>
                  <a:lnTo>
                    <a:pt x="134" y="78"/>
                  </a:lnTo>
                  <a:lnTo>
                    <a:pt x="134" y="85"/>
                  </a:lnTo>
                  <a:lnTo>
                    <a:pt x="133" y="95"/>
                  </a:lnTo>
                  <a:lnTo>
                    <a:pt x="134" y="9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5" name="Freeform 1432">
              <a:extLst>
                <a:ext uri="{FF2B5EF4-FFF2-40B4-BE49-F238E27FC236}">
                  <a16:creationId xmlns:a16="http://schemas.microsoft.com/office/drawing/2014/main" id="{52A20947-94F1-5B80-C85A-6B7998E82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897" y="9281378"/>
              <a:ext cx="247282" cy="148372"/>
            </a:xfrm>
            <a:custGeom>
              <a:avLst/>
              <a:gdLst>
                <a:gd name="T0" fmla="*/ 185 w 199"/>
                <a:gd name="T1" fmla="*/ 52 h 117"/>
                <a:gd name="T2" fmla="*/ 176 w 199"/>
                <a:gd name="T3" fmla="*/ 56 h 117"/>
                <a:gd name="T4" fmla="*/ 168 w 199"/>
                <a:gd name="T5" fmla="*/ 58 h 117"/>
                <a:gd name="T6" fmla="*/ 164 w 199"/>
                <a:gd name="T7" fmla="*/ 58 h 117"/>
                <a:gd name="T8" fmla="*/ 161 w 199"/>
                <a:gd name="T9" fmla="*/ 59 h 117"/>
                <a:gd name="T10" fmla="*/ 151 w 199"/>
                <a:gd name="T11" fmla="*/ 61 h 117"/>
                <a:gd name="T12" fmla="*/ 140 w 199"/>
                <a:gd name="T13" fmla="*/ 58 h 117"/>
                <a:gd name="T14" fmla="*/ 138 w 199"/>
                <a:gd name="T15" fmla="*/ 63 h 117"/>
                <a:gd name="T16" fmla="*/ 133 w 199"/>
                <a:gd name="T17" fmla="*/ 69 h 117"/>
                <a:gd name="T18" fmla="*/ 128 w 199"/>
                <a:gd name="T19" fmla="*/ 75 h 117"/>
                <a:gd name="T20" fmla="*/ 116 w 199"/>
                <a:gd name="T21" fmla="*/ 85 h 117"/>
                <a:gd name="T22" fmla="*/ 114 w 199"/>
                <a:gd name="T23" fmla="*/ 87 h 117"/>
                <a:gd name="T24" fmla="*/ 103 w 199"/>
                <a:gd name="T25" fmla="*/ 82 h 117"/>
                <a:gd name="T26" fmla="*/ 88 w 199"/>
                <a:gd name="T27" fmla="*/ 90 h 117"/>
                <a:gd name="T28" fmla="*/ 83 w 199"/>
                <a:gd name="T29" fmla="*/ 95 h 117"/>
                <a:gd name="T30" fmla="*/ 82 w 199"/>
                <a:gd name="T31" fmla="*/ 106 h 117"/>
                <a:gd name="T32" fmla="*/ 78 w 199"/>
                <a:gd name="T33" fmla="*/ 111 h 117"/>
                <a:gd name="T34" fmla="*/ 65 w 199"/>
                <a:gd name="T35" fmla="*/ 116 h 117"/>
                <a:gd name="T36" fmla="*/ 60 w 199"/>
                <a:gd name="T37" fmla="*/ 106 h 117"/>
                <a:gd name="T38" fmla="*/ 53 w 199"/>
                <a:gd name="T39" fmla="*/ 103 h 117"/>
                <a:gd name="T40" fmla="*/ 52 w 199"/>
                <a:gd name="T41" fmla="*/ 99 h 117"/>
                <a:gd name="T42" fmla="*/ 51 w 199"/>
                <a:gd name="T43" fmla="*/ 94 h 117"/>
                <a:gd name="T44" fmla="*/ 47 w 199"/>
                <a:gd name="T45" fmla="*/ 86 h 117"/>
                <a:gd name="T46" fmla="*/ 39 w 199"/>
                <a:gd name="T47" fmla="*/ 83 h 117"/>
                <a:gd name="T48" fmla="*/ 28 w 199"/>
                <a:gd name="T49" fmla="*/ 87 h 117"/>
                <a:gd name="T50" fmla="*/ 25 w 199"/>
                <a:gd name="T51" fmla="*/ 82 h 117"/>
                <a:gd name="T52" fmla="*/ 17 w 199"/>
                <a:gd name="T53" fmla="*/ 78 h 117"/>
                <a:gd name="T54" fmla="*/ 10 w 199"/>
                <a:gd name="T55" fmla="*/ 71 h 117"/>
                <a:gd name="T56" fmla="*/ 0 w 199"/>
                <a:gd name="T57" fmla="*/ 69 h 117"/>
                <a:gd name="T58" fmla="*/ 7 w 199"/>
                <a:gd name="T59" fmla="*/ 60 h 117"/>
                <a:gd name="T60" fmla="*/ 6 w 199"/>
                <a:gd name="T61" fmla="*/ 48 h 117"/>
                <a:gd name="T62" fmla="*/ 17 w 199"/>
                <a:gd name="T63" fmla="*/ 41 h 117"/>
                <a:gd name="T64" fmla="*/ 35 w 199"/>
                <a:gd name="T65" fmla="*/ 27 h 117"/>
                <a:gd name="T66" fmla="*/ 44 w 199"/>
                <a:gd name="T67" fmla="*/ 23 h 117"/>
                <a:gd name="T68" fmla="*/ 56 w 199"/>
                <a:gd name="T69" fmla="*/ 19 h 117"/>
                <a:gd name="T70" fmla="*/ 67 w 199"/>
                <a:gd name="T71" fmla="*/ 22 h 117"/>
                <a:gd name="T72" fmla="*/ 96 w 199"/>
                <a:gd name="T73" fmla="*/ 23 h 117"/>
                <a:gd name="T74" fmla="*/ 109 w 199"/>
                <a:gd name="T75" fmla="*/ 16 h 117"/>
                <a:gd name="T76" fmla="*/ 135 w 199"/>
                <a:gd name="T77" fmla="*/ 19 h 117"/>
                <a:gd name="T78" fmla="*/ 154 w 199"/>
                <a:gd name="T79" fmla="*/ 23 h 117"/>
                <a:gd name="T80" fmla="*/ 156 w 199"/>
                <a:gd name="T81" fmla="*/ 22 h 117"/>
                <a:gd name="T82" fmla="*/ 179 w 199"/>
                <a:gd name="T83" fmla="*/ 36 h 117"/>
                <a:gd name="T84" fmla="*/ 168 w 199"/>
                <a:gd name="T85" fmla="*/ 35 h 117"/>
                <a:gd name="T86" fmla="*/ 174 w 199"/>
                <a:gd name="T87" fmla="*/ 36 h 117"/>
                <a:gd name="T88" fmla="*/ 181 w 199"/>
                <a:gd name="T89" fmla="*/ 43 h 117"/>
                <a:gd name="T90" fmla="*/ 188 w 199"/>
                <a:gd name="T91" fmla="*/ 42 h 117"/>
                <a:gd name="T92" fmla="*/ 192 w 199"/>
                <a:gd name="T93" fmla="*/ 41 h 117"/>
                <a:gd name="T94" fmla="*/ 94 w 199"/>
                <a:gd name="T95" fmla="*/ 4 h 117"/>
                <a:gd name="T96" fmla="*/ 94 w 199"/>
                <a:gd name="T97" fmla="*/ 3 h 117"/>
                <a:gd name="T98" fmla="*/ 112 w 199"/>
                <a:gd name="T99" fmla="*/ 2 h 117"/>
                <a:gd name="T100" fmla="*/ 111 w 199"/>
                <a:gd name="T101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99" h="117">
                  <a:moveTo>
                    <a:pt x="198" y="50"/>
                  </a:moveTo>
                  <a:lnTo>
                    <a:pt x="190" y="49"/>
                  </a:lnTo>
                  <a:lnTo>
                    <a:pt x="187" y="50"/>
                  </a:lnTo>
                  <a:lnTo>
                    <a:pt x="185" y="52"/>
                  </a:lnTo>
                  <a:lnTo>
                    <a:pt x="184" y="54"/>
                  </a:lnTo>
                  <a:lnTo>
                    <a:pt x="182" y="54"/>
                  </a:lnTo>
                  <a:lnTo>
                    <a:pt x="179" y="54"/>
                  </a:lnTo>
                  <a:lnTo>
                    <a:pt x="176" y="56"/>
                  </a:lnTo>
                  <a:lnTo>
                    <a:pt x="172" y="57"/>
                  </a:lnTo>
                  <a:lnTo>
                    <a:pt x="170" y="56"/>
                  </a:lnTo>
                  <a:lnTo>
                    <a:pt x="169" y="57"/>
                  </a:lnTo>
                  <a:lnTo>
                    <a:pt x="168" y="58"/>
                  </a:lnTo>
                  <a:lnTo>
                    <a:pt x="168" y="58"/>
                  </a:lnTo>
                  <a:lnTo>
                    <a:pt x="167" y="58"/>
                  </a:lnTo>
                  <a:lnTo>
                    <a:pt x="165" y="58"/>
                  </a:lnTo>
                  <a:lnTo>
                    <a:pt x="164" y="58"/>
                  </a:lnTo>
                  <a:lnTo>
                    <a:pt x="163" y="58"/>
                  </a:lnTo>
                  <a:lnTo>
                    <a:pt x="163" y="60"/>
                  </a:lnTo>
                  <a:lnTo>
                    <a:pt x="162" y="60"/>
                  </a:lnTo>
                  <a:lnTo>
                    <a:pt x="161" y="59"/>
                  </a:lnTo>
                  <a:lnTo>
                    <a:pt x="159" y="60"/>
                  </a:lnTo>
                  <a:lnTo>
                    <a:pt x="157" y="61"/>
                  </a:lnTo>
                  <a:lnTo>
                    <a:pt x="154" y="61"/>
                  </a:lnTo>
                  <a:lnTo>
                    <a:pt x="151" y="61"/>
                  </a:lnTo>
                  <a:lnTo>
                    <a:pt x="148" y="59"/>
                  </a:lnTo>
                  <a:lnTo>
                    <a:pt x="146" y="56"/>
                  </a:lnTo>
                  <a:lnTo>
                    <a:pt x="144" y="56"/>
                  </a:lnTo>
                  <a:lnTo>
                    <a:pt x="140" y="58"/>
                  </a:lnTo>
                  <a:lnTo>
                    <a:pt x="138" y="60"/>
                  </a:lnTo>
                  <a:lnTo>
                    <a:pt x="138" y="61"/>
                  </a:lnTo>
                  <a:lnTo>
                    <a:pt x="138" y="62"/>
                  </a:lnTo>
                  <a:lnTo>
                    <a:pt x="138" y="63"/>
                  </a:lnTo>
                  <a:lnTo>
                    <a:pt x="136" y="63"/>
                  </a:lnTo>
                  <a:lnTo>
                    <a:pt x="135" y="65"/>
                  </a:lnTo>
                  <a:lnTo>
                    <a:pt x="133" y="68"/>
                  </a:lnTo>
                  <a:lnTo>
                    <a:pt x="133" y="69"/>
                  </a:lnTo>
                  <a:lnTo>
                    <a:pt x="134" y="71"/>
                  </a:lnTo>
                  <a:lnTo>
                    <a:pt x="133" y="72"/>
                  </a:lnTo>
                  <a:lnTo>
                    <a:pt x="130" y="72"/>
                  </a:lnTo>
                  <a:lnTo>
                    <a:pt x="128" y="75"/>
                  </a:lnTo>
                  <a:lnTo>
                    <a:pt x="124" y="79"/>
                  </a:lnTo>
                  <a:lnTo>
                    <a:pt x="121" y="82"/>
                  </a:lnTo>
                  <a:lnTo>
                    <a:pt x="118" y="83"/>
                  </a:lnTo>
                  <a:lnTo>
                    <a:pt x="116" y="85"/>
                  </a:lnTo>
                  <a:lnTo>
                    <a:pt x="116" y="86"/>
                  </a:lnTo>
                  <a:lnTo>
                    <a:pt x="116" y="87"/>
                  </a:lnTo>
                  <a:lnTo>
                    <a:pt x="116" y="87"/>
                  </a:lnTo>
                  <a:lnTo>
                    <a:pt x="114" y="87"/>
                  </a:lnTo>
                  <a:lnTo>
                    <a:pt x="108" y="84"/>
                  </a:lnTo>
                  <a:lnTo>
                    <a:pt x="107" y="80"/>
                  </a:lnTo>
                  <a:lnTo>
                    <a:pt x="105" y="81"/>
                  </a:lnTo>
                  <a:lnTo>
                    <a:pt x="103" y="82"/>
                  </a:lnTo>
                  <a:lnTo>
                    <a:pt x="100" y="85"/>
                  </a:lnTo>
                  <a:lnTo>
                    <a:pt x="97" y="90"/>
                  </a:lnTo>
                  <a:lnTo>
                    <a:pt x="96" y="90"/>
                  </a:lnTo>
                  <a:lnTo>
                    <a:pt x="88" y="90"/>
                  </a:lnTo>
                  <a:lnTo>
                    <a:pt x="85" y="90"/>
                  </a:lnTo>
                  <a:lnTo>
                    <a:pt x="83" y="91"/>
                  </a:lnTo>
                  <a:lnTo>
                    <a:pt x="83" y="92"/>
                  </a:lnTo>
                  <a:lnTo>
                    <a:pt x="83" y="95"/>
                  </a:lnTo>
                  <a:lnTo>
                    <a:pt x="85" y="102"/>
                  </a:lnTo>
                  <a:lnTo>
                    <a:pt x="85" y="105"/>
                  </a:lnTo>
                  <a:lnTo>
                    <a:pt x="85" y="106"/>
                  </a:lnTo>
                  <a:lnTo>
                    <a:pt x="82" y="106"/>
                  </a:lnTo>
                  <a:lnTo>
                    <a:pt x="80" y="106"/>
                  </a:lnTo>
                  <a:lnTo>
                    <a:pt x="78" y="108"/>
                  </a:lnTo>
                  <a:lnTo>
                    <a:pt x="78" y="109"/>
                  </a:lnTo>
                  <a:lnTo>
                    <a:pt x="78" y="111"/>
                  </a:lnTo>
                  <a:lnTo>
                    <a:pt x="77" y="113"/>
                  </a:lnTo>
                  <a:lnTo>
                    <a:pt x="75" y="114"/>
                  </a:lnTo>
                  <a:lnTo>
                    <a:pt x="74" y="115"/>
                  </a:lnTo>
                  <a:lnTo>
                    <a:pt x="65" y="116"/>
                  </a:lnTo>
                  <a:lnTo>
                    <a:pt x="65" y="112"/>
                  </a:lnTo>
                  <a:lnTo>
                    <a:pt x="62" y="111"/>
                  </a:lnTo>
                  <a:lnTo>
                    <a:pt x="61" y="108"/>
                  </a:lnTo>
                  <a:lnTo>
                    <a:pt x="60" y="106"/>
                  </a:lnTo>
                  <a:lnTo>
                    <a:pt x="60" y="105"/>
                  </a:lnTo>
                  <a:lnTo>
                    <a:pt x="60" y="103"/>
                  </a:lnTo>
                  <a:lnTo>
                    <a:pt x="56" y="102"/>
                  </a:lnTo>
                  <a:lnTo>
                    <a:pt x="53" y="103"/>
                  </a:lnTo>
                  <a:lnTo>
                    <a:pt x="51" y="102"/>
                  </a:lnTo>
                  <a:lnTo>
                    <a:pt x="50" y="102"/>
                  </a:lnTo>
                  <a:lnTo>
                    <a:pt x="52" y="100"/>
                  </a:lnTo>
                  <a:lnTo>
                    <a:pt x="52" y="99"/>
                  </a:lnTo>
                  <a:lnTo>
                    <a:pt x="51" y="99"/>
                  </a:lnTo>
                  <a:lnTo>
                    <a:pt x="51" y="98"/>
                  </a:lnTo>
                  <a:lnTo>
                    <a:pt x="51" y="96"/>
                  </a:lnTo>
                  <a:lnTo>
                    <a:pt x="51" y="94"/>
                  </a:lnTo>
                  <a:lnTo>
                    <a:pt x="53" y="88"/>
                  </a:lnTo>
                  <a:lnTo>
                    <a:pt x="52" y="88"/>
                  </a:lnTo>
                  <a:lnTo>
                    <a:pt x="50" y="86"/>
                  </a:lnTo>
                  <a:lnTo>
                    <a:pt x="47" y="86"/>
                  </a:lnTo>
                  <a:lnTo>
                    <a:pt x="44" y="86"/>
                  </a:lnTo>
                  <a:lnTo>
                    <a:pt x="42" y="85"/>
                  </a:lnTo>
                  <a:lnTo>
                    <a:pt x="41" y="84"/>
                  </a:lnTo>
                  <a:lnTo>
                    <a:pt x="39" y="83"/>
                  </a:lnTo>
                  <a:lnTo>
                    <a:pt x="35" y="84"/>
                  </a:lnTo>
                  <a:lnTo>
                    <a:pt x="31" y="86"/>
                  </a:lnTo>
                  <a:lnTo>
                    <a:pt x="29" y="87"/>
                  </a:lnTo>
                  <a:lnTo>
                    <a:pt x="28" y="87"/>
                  </a:lnTo>
                  <a:lnTo>
                    <a:pt x="28" y="85"/>
                  </a:lnTo>
                  <a:lnTo>
                    <a:pt x="28" y="84"/>
                  </a:lnTo>
                  <a:lnTo>
                    <a:pt x="28" y="83"/>
                  </a:lnTo>
                  <a:lnTo>
                    <a:pt x="25" y="82"/>
                  </a:lnTo>
                  <a:lnTo>
                    <a:pt x="23" y="82"/>
                  </a:lnTo>
                  <a:lnTo>
                    <a:pt x="21" y="81"/>
                  </a:lnTo>
                  <a:lnTo>
                    <a:pt x="20" y="80"/>
                  </a:lnTo>
                  <a:lnTo>
                    <a:pt x="17" y="78"/>
                  </a:lnTo>
                  <a:lnTo>
                    <a:pt x="16" y="77"/>
                  </a:lnTo>
                  <a:lnTo>
                    <a:pt x="12" y="74"/>
                  </a:lnTo>
                  <a:lnTo>
                    <a:pt x="11" y="72"/>
                  </a:lnTo>
                  <a:lnTo>
                    <a:pt x="10" y="71"/>
                  </a:lnTo>
                  <a:lnTo>
                    <a:pt x="8" y="70"/>
                  </a:lnTo>
                  <a:lnTo>
                    <a:pt x="6" y="71"/>
                  </a:lnTo>
                  <a:lnTo>
                    <a:pt x="1" y="69"/>
                  </a:lnTo>
                  <a:lnTo>
                    <a:pt x="0" y="69"/>
                  </a:lnTo>
                  <a:lnTo>
                    <a:pt x="1" y="67"/>
                  </a:lnTo>
                  <a:lnTo>
                    <a:pt x="3" y="65"/>
                  </a:lnTo>
                  <a:lnTo>
                    <a:pt x="6" y="63"/>
                  </a:lnTo>
                  <a:lnTo>
                    <a:pt x="7" y="60"/>
                  </a:lnTo>
                  <a:lnTo>
                    <a:pt x="6" y="56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6" y="48"/>
                  </a:lnTo>
                  <a:lnTo>
                    <a:pt x="7" y="47"/>
                  </a:lnTo>
                  <a:lnTo>
                    <a:pt x="12" y="45"/>
                  </a:lnTo>
                  <a:lnTo>
                    <a:pt x="13" y="44"/>
                  </a:lnTo>
                  <a:lnTo>
                    <a:pt x="17" y="41"/>
                  </a:lnTo>
                  <a:lnTo>
                    <a:pt x="22" y="38"/>
                  </a:lnTo>
                  <a:lnTo>
                    <a:pt x="27" y="33"/>
                  </a:lnTo>
                  <a:lnTo>
                    <a:pt x="32" y="29"/>
                  </a:lnTo>
                  <a:lnTo>
                    <a:pt x="35" y="27"/>
                  </a:lnTo>
                  <a:lnTo>
                    <a:pt x="36" y="25"/>
                  </a:lnTo>
                  <a:lnTo>
                    <a:pt x="40" y="27"/>
                  </a:lnTo>
                  <a:lnTo>
                    <a:pt x="42" y="24"/>
                  </a:lnTo>
                  <a:lnTo>
                    <a:pt x="44" y="23"/>
                  </a:lnTo>
                  <a:lnTo>
                    <a:pt x="46" y="21"/>
                  </a:lnTo>
                  <a:lnTo>
                    <a:pt x="48" y="21"/>
                  </a:lnTo>
                  <a:lnTo>
                    <a:pt x="53" y="19"/>
                  </a:lnTo>
                  <a:lnTo>
                    <a:pt x="56" y="19"/>
                  </a:lnTo>
                  <a:lnTo>
                    <a:pt x="58" y="22"/>
                  </a:lnTo>
                  <a:lnTo>
                    <a:pt x="60" y="23"/>
                  </a:lnTo>
                  <a:lnTo>
                    <a:pt x="64" y="22"/>
                  </a:lnTo>
                  <a:lnTo>
                    <a:pt x="67" y="22"/>
                  </a:lnTo>
                  <a:lnTo>
                    <a:pt x="79" y="24"/>
                  </a:lnTo>
                  <a:lnTo>
                    <a:pt x="83" y="23"/>
                  </a:lnTo>
                  <a:lnTo>
                    <a:pt x="92" y="23"/>
                  </a:lnTo>
                  <a:lnTo>
                    <a:pt x="96" y="23"/>
                  </a:lnTo>
                  <a:lnTo>
                    <a:pt x="102" y="21"/>
                  </a:lnTo>
                  <a:lnTo>
                    <a:pt x="105" y="20"/>
                  </a:lnTo>
                  <a:lnTo>
                    <a:pt x="109" y="18"/>
                  </a:lnTo>
                  <a:lnTo>
                    <a:pt x="109" y="16"/>
                  </a:lnTo>
                  <a:lnTo>
                    <a:pt x="108" y="16"/>
                  </a:lnTo>
                  <a:lnTo>
                    <a:pt x="114" y="16"/>
                  </a:lnTo>
                  <a:lnTo>
                    <a:pt x="124" y="20"/>
                  </a:lnTo>
                  <a:lnTo>
                    <a:pt x="135" y="19"/>
                  </a:lnTo>
                  <a:lnTo>
                    <a:pt x="138" y="17"/>
                  </a:lnTo>
                  <a:lnTo>
                    <a:pt x="141" y="17"/>
                  </a:lnTo>
                  <a:lnTo>
                    <a:pt x="151" y="21"/>
                  </a:lnTo>
                  <a:lnTo>
                    <a:pt x="154" y="23"/>
                  </a:lnTo>
                  <a:lnTo>
                    <a:pt x="156" y="23"/>
                  </a:lnTo>
                  <a:lnTo>
                    <a:pt x="158" y="23"/>
                  </a:lnTo>
                  <a:lnTo>
                    <a:pt x="158" y="22"/>
                  </a:lnTo>
                  <a:lnTo>
                    <a:pt x="156" y="22"/>
                  </a:lnTo>
                  <a:lnTo>
                    <a:pt x="155" y="21"/>
                  </a:lnTo>
                  <a:lnTo>
                    <a:pt x="163" y="22"/>
                  </a:lnTo>
                  <a:lnTo>
                    <a:pt x="179" y="35"/>
                  </a:lnTo>
                  <a:lnTo>
                    <a:pt x="179" y="36"/>
                  </a:lnTo>
                  <a:lnTo>
                    <a:pt x="172" y="32"/>
                  </a:lnTo>
                  <a:lnTo>
                    <a:pt x="169" y="33"/>
                  </a:lnTo>
                  <a:lnTo>
                    <a:pt x="168" y="33"/>
                  </a:lnTo>
                  <a:lnTo>
                    <a:pt x="168" y="35"/>
                  </a:lnTo>
                  <a:lnTo>
                    <a:pt x="169" y="36"/>
                  </a:lnTo>
                  <a:lnTo>
                    <a:pt x="170" y="36"/>
                  </a:lnTo>
                  <a:lnTo>
                    <a:pt x="171" y="36"/>
                  </a:lnTo>
                  <a:lnTo>
                    <a:pt x="174" y="36"/>
                  </a:lnTo>
                  <a:lnTo>
                    <a:pt x="176" y="38"/>
                  </a:lnTo>
                  <a:lnTo>
                    <a:pt x="178" y="40"/>
                  </a:lnTo>
                  <a:lnTo>
                    <a:pt x="179" y="43"/>
                  </a:lnTo>
                  <a:lnTo>
                    <a:pt x="181" y="43"/>
                  </a:lnTo>
                  <a:lnTo>
                    <a:pt x="182" y="41"/>
                  </a:lnTo>
                  <a:lnTo>
                    <a:pt x="185" y="41"/>
                  </a:lnTo>
                  <a:lnTo>
                    <a:pt x="187" y="43"/>
                  </a:lnTo>
                  <a:lnTo>
                    <a:pt x="188" y="42"/>
                  </a:lnTo>
                  <a:lnTo>
                    <a:pt x="186" y="40"/>
                  </a:lnTo>
                  <a:lnTo>
                    <a:pt x="182" y="38"/>
                  </a:lnTo>
                  <a:lnTo>
                    <a:pt x="183" y="38"/>
                  </a:lnTo>
                  <a:lnTo>
                    <a:pt x="192" y="41"/>
                  </a:lnTo>
                  <a:lnTo>
                    <a:pt x="195" y="47"/>
                  </a:lnTo>
                  <a:lnTo>
                    <a:pt x="196" y="48"/>
                  </a:lnTo>
                  <a:lnTo>
                    <a:pt x="198" y="50"/>
                  </a:lnTo>
                  <a:close/>
                  <a:moveTo>
                    <a:pt x="94" y="4"/>
                  </a:moveTo>
                  <a:lnTo>
                    <a:pt x="89" y="6"/>
                  </a:lnTo>
                  <a:lnTo>
                    <a:pt x="87" y="6"/>
                  </a:lnTo>
                  <a:lnTo>
                    <a:pt x="90" y="4"/>
                  </a:lnTo>
                  <a:lnTo>
                    <a:pt x="94" y="3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94" y="4"/>
                  </a:lnTo>
                  <a:close/>
                  <a:moveTo>
                    <a:pt x="112" y="2"/>
                  </a:moveTo>
                  <a:lnTo>
                    <a:pt x="109" y="3"/>
                  </a:lnTo>
                  <a:lnTo>
                    <a:pt x="109" y="2"/>
                  </a:lnTo>
                  <a:lnTo>
                    <a:pt x="110" y="0"/>
                  </a:lnTo>
                  <a:lnTo>
                    <a:pt x="111" y="0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12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6" name="Freeform 1434">
              <a:extLst>
                <a:ext uri="{FF2B5EF4-FFF2-40B4-BE49-F238E27FC236}">
                  <a16:creationId xmlns:a16="http://schemas.microsoft.com/office/drawing/2014/main" id="{CF42E3AD-4C46-417E-7397-3E8EBB47D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6801" y="9286875"/>
              <a:ext cx="16484" cy="5493"/>
            </a:xfrm>
            <a:custGeom>
              <a:avLst/>
              <a:gdLst>
                <a:gd name="T0" fmla="*/ 7 w 14"/>
                <a:gd name="T1" fmla="*/ 2 h 5"/>
                <a:gd name="T2" fmla="*/ 2 w 14"/>
                <a:gd name="T3" fmla="*/ 4 h 5"/>
                <a:gd name="T4" fmla="*/ 0 w 14"/>
                <a:gd name="T5" fmla="*/ 4 h 5"/>
                <a:gd name="T6" fmla="*/ 3 w 14"/>
                <a:gd name="T7" fmla="*/ 2 h 5"/>
                <a:gd name="T8" fmla="*/ 7 w 14"/>
                <a:gd name="T9" fmla="*/ 1 h 5"/>
                <a:gd name="T10" fmla="*/ 10 w 14"/>
                <a:gd name="T11" fmla="*/ 0 h 5"/>
                <a:gd name="T12" fmla="*/ 13 w 14"/>
                <a:gd name="T13" fmla="*/ 0 h 5"/>
                <a:gd name="T14" fmla="*/ 7 w 14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5">
                  <a:moveTo>
                    <a:pt x="7" y="2"/>
                  </a:moveTo>
                  <a:lnTo>
                    <a:pt x="2" y="4"/>
                  </a:lnTo>
                  <a:lnTo>
                    <a:pt x="0" y="4"/>
                  </a:lnTo>
                  <a:lnTo>
                    <a:pt x="3" y="2"/>
                  </a:lnTo>
                  <a:lnTo>
                    <a:pt x="7" y="1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7" name="Freeform 1435">
              <a:extLst>
                <a:ext uri="{FF2B5EF4-FFF2-40B4-BE49-F238E27FC236}">
                  <a16:creationId xmlns:a16="http://schemas.microsoft.com/office/drawing/2014/main" id="{B1780A19-E8A5-728B-7F5E-2507BCD62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4275" y="9281378"/>
              <a:ext cx="5497" cy="5497"/>
            </a:xfrm>
            <a:custGeom>
              <a:avLst/>
              <a:gdLst>
                <a:gd name="T0" fmla="*/ 3 w 5"/>
                <a:gd name="T1" fmla="*/ 2 h 4"/>
                <a:gd name="T2" fmla="*/ 0 w 5"/>
                <a:gd name="T3" fmla="*/ 3 h 4"/>
                <a:gd name="T4" fmla="*/ 0 w 5"/>
                <a:gd name="T5" fmla="*/ 2 h 4"/>
                <a:gd name="T6" fmla="*/ 1 w 5"/>
                <a:gd name="T7" fmla="*/ 0 h 4"/>
                <a:gd name="T8" fmla="*/ 2 w 5"/>
                <a:gd name="T9" fmla="*/ 0 h 4"/>
                <a:gd name="T10" fmla="*/ 4 w 5"/>
                <a:gd name="T11" fmla="*/ 0 h 4"/>
                <a:gd name="T12" fmla="*/ 4 w 5"/>
                <a:gd name="T13" fmla="*/ 0 h 4"/>
                <a:gd name="T14" fmla="*/ 3 w 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3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8" name="Freeform 1436">
              <a:extLst>
                <a:ext uri="{FF2B5EF4-FFF2-40B4-BE49-F238E27FC236}">
                  <a16:creationId xmlns:a16="http://schemas.microsoft.com/office/drawing/2014/main" id="{FA3BB8D2-B377-86C4-E0D6-C5344387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0378" y="9133010"/>
              <a:ext cx="115397" cy="87923"/>
            </a:xfrm>
            <a:custGeom>
              <a:avLst/>
              <a:gdLst>
                <a:gd name="T0" fmla="*/ 53 w 92"/>
                <a:gd name="T1" fmla="*/ 46 h 70"/>
                <a:gd name="T2" fmla="*/ 39 w 92"/>
                <a:gd name="T3" fmla="*/ 40 h 70"/>
                <a:gd name="T4" fmla="*/ 42 w 92"/>
                <a:gd name="T5" fmla="*/ 38 h 70"/>
                <a:gd name="T6" fmla="*/ 50 w 92"/>
                <a:gd name="T7" fmla="*/ 41 h 70"/>
                <a:gd name="T8" fmla="*/ 86 w 92"/>
                <a:gd name="T9" fmla="*/ 12 h 70"/>
                <a:gd name="T10" fmla="*/ 89 w 92"/>
                <a:gd name="T11" fmla="*/ 20 h 70"/>
                <a:gd name="T12" fmla="*/ 87 w 92"/>
                <a:gd name="T13" fmla="*/ 26 h 70"/>
                <a:gd name="T14" fmla="*/ 91 w 92"/>
                <a:gd name="T15" fmla="*/ 30 h 70"/>
                <a:gd name="T16" fmla="*/ 91 w 92"/>
                <a:gd name="T17" fmla="*/ 32 h 70"/>
                <a:gd name="T18" fmla="*/ 86 w 92"/>
                <a:gd name="T19" fmla="*/ 37 h 70"/>
                <a:gd name="T20" fmla="*/ 88 w 92"/>
                <a:gd name="T21" fmla="*/ 41 h 70"/>
                <a:gd name="T22" fmla="*/ 87 w 92"/>
                <a:gd name="T23" fmla="*/ 46 h 70"/>
                <a:gd name="T24" fmla="*/ 84 w 92"/>
                <a:gd name="T25" fmla="*/ 49 h 70"/>
                <a:gd name="T26" fmla="*/ 79 w 92"/>
                <a:gd name="T27" fmla="*/ 50 h 70"/>
                <a:gd name="T28" fmla="*/ 84 w 92"/>
                <a:gd name="T29" fmla="*/ 56 h 70"/>
                <a:gd name="T30" fmla="*/ 88 w 92"/>
                <a:gd name="T31" fmla="*/ 61 h 70"/>
                <a:gd name="T32" fmla="*/ 87 w 92"/>
                <a:gd name="T33" fmla="*/ 69 h 70"/>
                <a:gd name="T34" fmla="*/ 81 w 92"/>
                <a:gd name="T35" fmla="*/ 64 h 70"/>
                <a:gd name="T36" fmla="*/ 78 w 92"/>
                <a:gd name="T37" fmla="*/ 62 h 70"/>
                <a:gd name="T38" fmla="*/ 62 w 92"/>
                <a:gd name="T39" fmla="*/ 63 h 70"/>
                <a:gd name="T40" fmla="*/ 59 w 92"/>
                <a:gd name="T41" fmla="*/ 64 h 70"/>
                <a:gd name="T42" fmla="*/ 51 w 92"/>
                <a:gd name="T43" fmla="*/ 65 h 70"/>
                <a:gd name="T44" fmla="*/ 39 w 92"/>
                <a:gd name="T45" fmla="*/ 62 h 70"/>
                <a:gd name="T46" fmla="*/ 31 w 92"/>
                <a:gd name="T47" fmla="*/ 61 h 70"/>
                <a:gd name="T48" fmla="*/ 24 w 92"/>
                <a:gd name="T49" fmla="*/ 63 h 70"/>
                <a:gd name="T50" fmla="*/ 21 w 92"/>
                <a:gd name="T51" fmla="*/ 68 h 70"/>
                <a:gd name="T52" fmla="*/ 16 w 92"/>
                <a:gd name="T53" fmla="*/ 65 h 70"/>
                <a:gd name="T54" fmla="*/ 9 w 92"/>
                <a:gd name="T55" fmla="*/ 61 h 70"/>
                <a:gd name="T56" fmla="*/ 0 w 92"/>
                <a:gd name="T57" fmla="*/ 57 h 70"/>
                <a:gd name="T58" fmla="*/ 3 w 92"/>
                <a:gd name="T59" fmla="*/ 49 h 70"/>
                <a:gd name="T60" fmla="*/ 8 w 92"/>
                <a:gd name="T61" fmla="*/ 48 h 70"/>
                <a:gd name="T62" fmla="*/ 16 w 92"/>
                <a:gd name="T63" fmla="*/ 50 h 70"/>
                <a:gd name="T64" fmla="*/ 26 w 92"/>
                <a:gd name="T65" fmla="*/ 51 h 70"/>
                <a:gd name="T66" fmla="*/ 50 w 92"/>
                <a:gd name="T67" fmla="*/ 55 h 70"/>
                <a:gd name="T68" fmla="*/ 56 w 92"/>
                <a:gd name="T69" fmla="*/ 55 h 70"/>
                <a:gd name="T70" fmla="*/ 58 w 92"/>
                <a:gd name="T71" fmla="*/ 53 h 70"/>
                <a:gd name="T72" fmla="*/ 66 w 92"/>
                <a:gd name="T73" fmla="*/ 51 h 70"/>
                <a:gd name="T74" fmla="*/ 68 w 92"/>
                <a:gd name="T75" fmla="*/ 49 h 70"/>
                <a:gd name="T76" fmla="*/ 65 w 92"/>
                <a:gd name="T77" fmla="*/ 45 h 70"/>
                <a:gd name="T78" fmla="*/ 53 w 92"/>
                <a:gd name="T79" fmla="*/ 34 h 70"/>
                <a:gd name="T80" fmla="*/ 55 w 92"/>
                <a:gd name="T81" fmla="*/ 28 h 70"/>
                <a:gd name="T82" fmla="*/ 57 w 92"/>
                <a:gd name="T83" fmla="*/ 22 h 70"/>
                <a:gd name="T84" fmla="*/ 46 w 92"/>
                <a:gd name="T85" fmla="*/ 16 h 70"/>
                <a:gd name="T86" fmla="*/ 35 w 92"/>
                <a:gd name="T87" fmla="*/ 14 h 70"/>
                <a:gd name="T88" fmla="*/ 35 w 92"/>
                <a:gd name="T89" fmla="*/ 10 h 70"/>
                <a:gd name="T90" fmla="*/ 40 w 92"/>
                <a:gd name="T91" fmla="*/ 7 h 70"/>
                <a:gd name="T92" fmla="*/ 51 w 92"/>
                <a:gd name="T93" fmla="*/ 5 h 70"/>
                <a:gd name="T94" fmla="*/ 65 w 92"/>
                <a:gd name="T95" fmla="*/ 9 h 70"/>
                <a:gd name="T96" fmla="*/ 81 w 92"/>
                <a:gd name="T97" fmla="*/ 12 h 70"/>
                <a:gd name="T98" fmla="*/ 86 w 92"/>
                <a:gd name="T99" fmla="*/ 12 h 70"/>
                <a:gd name="T100" fmla="*/ 59 w 92"/>
                <a:gd name="T101" fmla="*/ 2 h 70"/>
                <a:gd name="T102" fmla="*/ 56 w 92"/>
                <a:gd name="T103" fmla="*/ 3 h 70"/>
                <a:gd name="T104" fmla="*/ 51 w 92"/>
                <a:gd name="T105" fmla="*/ 2 h 70"/>
                <a:gd name="T106" fmla="*/ 49 w 92"/>
                <a:gd name="T107" fmla="*/ 0 h 70"/>
                <a:gd name="T108" fmla="*/ 52 w 92"/>
                <a:gd name="T109" fmla="*/ 0 h 70"/>
                <a:gd name="T110" fmla="*/ 58 w 92"/>
                <a:gd name="T111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70">
                  <a:moveTo>
                    <a:pt x="54" y="44"/>
                  </a:moveTo>
                  <a:lnTo>
                    <a:pt x="53" y="46"/>
                  </a:lnTo>
                  <a:lnTo>
                    <a:pt x="45" y="44"/>
                  </a:lnTo>
                  <a:lnTo>
                    <a:pt x="39" y="40"/>
                  </a:lnTo>
                  <a:lnTo>
                    <a:pt x="39" y="38"/>
                  </a:lnTo>
                  <a:lnTo>
                    <a:pt x="42" y="38"/>
                  </a:lnTo>
                  <a:lnTo>
                    <a:pt x="45" y="39"/>
                  </a:lnTo>
                  <a:lnTo>
                    <a:pt x="50" y="41"/>
                  </a:lnTo>
                  <a:lnTo>
                    <a:pt x="54" y="44"/>
                  </a:lnTo>
                  <a:close/>
                  <a:moveTo>
                    <a:pt x="86" y="12"/>
                  </a:moveTo>
                  <a:lnTo>
                    <a:pt x="87" y="13"/>
                  </a:lnTo>
                  <a:lnTo>
                    <a:pt x="89" y="20"/>
                  </a:lnTo>
                  <a:lnTo>
                    <a:pt x="89" y="22"/>
                  </a:lnTo>
                  <a:lnTo>
                    <a:pt x="87" y="26"/>
                  </a:lnTo>
                  <a:lnTo>
                    <a:pt x="87" y="27"/>
                  </a:lnTo>
                  <a:lnTo>
                    <a:pt x="91" y="30"/>
                  </a:lnTo>
                  <a:lnTo>
                    <a:pt x="91" y="31"/>
                  </a:lnTo>
                  <a:lnTo>
                    <a:pt x="91" y="32"/>
                  </a:lnTo>
                  <a:lnTo>
                    <a:pt x="87" y="35"/>
                  </a:lnTo>
                  <a:lnTo>
                    <a:pt x="86" y="37"/>
                  </a:lnTo>
                  <a:lnTo>
                    <a:pt x="86" y="39"/>
                  </a:lnTo>
                  <a:lnTo>
                    <a:pt x="88" y="41"/>
                  </a:lnTo>
                  <a:lnTo>
                    <a:pt x="88" y="43"/>
                  </a:lnTo>
                  <a:lnTo>
                    <a:pt x="87" y="46"/>
                  </a:lnTo>
                  <a:lnTo>
                    <a:pt x="85" y="48"/>
                  </a:lnTo>
                  <a:lnTo>
                    <a:pt x="84" y="49"/>
                  </a:lnTo>
                  <a:lnTo>
                    <a:pt x="80" y="49"/>
                  </a:lnTo>
                  <a:lnTo>
                    <a:pt x="79" y="50"/>
                  </a:lnTo>
                  <a:lnTo>
                    <a:pt x="81" y="53"/>
                  </a:lnTo>
                  <a:lnTo>
                    <a:pt x="84" y="56"/>
                  </a:lnTo>
                  <a:lnTo>
                    <a:pt x="87" y="59"/>
                  </a:lnTo>
                  <a:lnTo>
                    <a:pt x="88" y="61"/>
                  </a:lnTo>
                  <a:lnTo>
                    <a:pt x="87" y="63"/>
                  </a:lnTo>
                  <a:lnTo>
                    <a:pt x="87" y="69"/>
                  </a:lnTo>
                  <a:lnTo>
                    <a:pt x="84" y="66"/>
                  </a:lnTo>
                  <a:lnTo>
                    <a:pt x="81" y="64"/>
                  </a:lnTo>
                  <a:lnTo>
                    <a:pt x="79" y="63"/>
                  </a:lnTo>
                  <a:lnTo>
                    <a:pt x="78" y="62"/>
                  </a:lnTo>
                  <a:lnTo>
                    <a:pt x="63" y="63"/>
                  </a:lnTo>
                  <a:lnTo>
                    <a:pt x="62" y="63"/>
                  </a:lnTo>
                  <a:lnTo>
                    <a:pt x="60" y="64"/>
                  </a:lnTo>
                  <a:lnTo>
                    <a:pt x="59" y="64"/>
                  </a:lnTo>
                  <a:lnTo>
                    <a:pt x="55" y="65"/>
                  </a:lnTo>
                  <a:lnTo>
                    <a:pt x="51" y="65"/>
                  </a:lnTo>
                  <a:lnTo>
                    <a:pt x="42" y="63"/>
                  </a:lnTo>
                  <a:lnTo>
                    <a:pt x="39" y="62"/>
                  </a:lnTo>
                  <a:lnTo>
                    <a:pt x="35" y="61"/>
                  </a:lnTo>
                  <a:lnTo>
                    <a:pt x="31" y="61"/>
                  </a:lnTo>
                  <a:lnTo>
                    <a:pt x="27" y="62"/>
                  </a:lnTo>
                  <a:lnTo>
                    <a:pt x="24" y="63"/>
                  </a:lnTo>
                  <a:lnTo>
                    <a:pt x="21" y="66"/>
                  </a:lnTo>
                  <a:lnTo>
                    <a:pt x="21" y="68"/>
                  </a:lnTo>
                  <a:lnTo>
                    <a:pt x="19" y="69"/>
                  </a:lnTo>
                  <a:lnTo>
                    <a:pt x="16" y="65"/>
                  </a:lnTo>
                  <a:lnTo>
                    <a:pt x="13" y="63"/>
                  </a:lnTo>
                  <a:lnTo>
                    <a:pt x="9" y="61"/>
                  </a:lnTo>
                  <a:lnTo>
                    <a:pt x="2" y="59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3" y="49"/>
                  </a:lnTo>
                  <a:lnTo>
                    <a:pt x="6" y="48"/>
                  </a:lnTo>
                  <a:lnTo>
                    <a:pt x="8" y="48"/>
                  </a:lnTo>
                  <a:lnTo>
                    <a:pt x="12" y="49"/>
                  </a:lnTo>
                  <a:lnTo>
                    <a:pt x="16" y="50"/>
                  </a:lnTo>
                  <a:lnTo>
                    <a:pt x="19" y="50"/>
                  </a:lnTo>
                  <a:lnTo>
                    <a:pt x="26" y="51"/>
                  </a:lnTo>
                  <a:lnTo>
                    <a:pt x="29" y="52"/>
                  </a:lnTo>
                  <a:lnTo>
                    <a:pt x="50" y="55"/>
                  </a:lnTo>
                  <a:lnTo>
                    <a:pt x="54" y="55"/>
                  </a:lnTo>
                  <a:lnTo>
                    <a:pt x="56" y="55"/>
                  </a:lnTo>
                  <a:lnTo>
                    <a:pt x="57" y="54"/>
                  </a:lnTo>
                  <a:lnTo>
                    <a:pt x="58" y="53"/>
                  </a:lnTo>
                  <a:lnTo>
                    <a:pt x="60" y="52"/>
                  </a:lnTo>
                  <a:lnTo>
                    <a:pt x="66" y="51"/>
                  </a:lnTo>
                  <a:lnTo>
                    <a:pt x="67" y="50"/>
                  </a:lnTo>
                  <a:lnTo>
                    <a:pt x="68" y="49"/>
                  </a:lnTo>
                  <a:lnTo>
                    <a:pt x="68" y="48"/>
                  </a:lnTo>
                  <a:lnTo>
                    <a:pt x="65" y="45"/>
                  </a:lnTo>
                  <a:lnTo>
                    <a:pt x="58" y="40"/>
                  </a:lnTo>
                  <a:lnTo>
                    <a:pt x="53" y="34"/>
                  </a:lnTo>
                  <a:lnTo>
                    <a:pt x="56" y="32"/>
                  </a:lnTo>
                  <a:lnTo>
                    <a:pt x="55" y="28"/>
                  </a:lnTo>
                  <a:lnTo>
                    <a:pt x="56" y="25"/>
                  </a:lnTo>
                  <a:lnTo>
                    <a:pt x="57" y="22"/>
                  </a:lnTo>
                  <a:lnTo>
                    <a:pt x="52" y="19"/>
                  </a:lnTo>
                  <a:lnTo>
                    <a:pt x="46" y="16"/>
                  </a:lnTo>
                  <a:lnTo>
                    <a:pt x="37" y="15"/>
                  </a:lnTo>
                  <a:lnTo>
                    <a:pt x="35" y="14"/>
                  </a:lnTo>
                  <a:lnTo>
                    <a:pt x="34" y="12"/>
                  </a:lnTo>
                  <a:lnTo>
                    <a:pt x="35" y="10"/>
                  </a:lnTo>
                  <a:lnTo>
                    <a:pt x="37" y="8"/>
                  </a:lnTo>
                  <a:lnTo>
                    <a:pt x="40" y="7"/>
                  </a:lnTo>
                  <a:lnTo>
                    <a:pt x="43" y="6"/>
                  </a:lnTo>
                  <a:lnTo>
                    <a:pt x="51" y="5"/>
                  </a:lnTo>
                  <a:lnTo>
                    <a:pt x="59" y="6"/>
                  </a:lnTo>
                  <a:lnTo>
                    <a:pt x="65" y="9"/>
                  </a:lnTo>
                  <a:lnTo>
                    <a:pt x="72" y="11"/>
                  </a:lnTo>
                  <a:lnTo>
                    <a:pt x="81" y="12"/>
                  </a:lnTo>
                  <a:lnTo>
                    <a:pt x="85" y="13"/>
                  </a:lnTo>
                  <a:lnTo>
                    <a:pt x="86" y="12"/>
                  </a:lnTo>
                  <a:close/>
                  <a:moveTo>
                    <a:pt x="58" y="2"/>
                  </a:moveTo>
                  <a:lnTo>
                    <a:pt x="59" y="2"/>
                  </a:lnTo>
                  <a:lnTo>
                    <a:pt x="58" y="3"/>
                  </a:lnTo>
                  <a:lnTo>
                    <a:pt x="56" y="3"/>
                  </a:lnTo>
                  <a:lnTo>
                    <a:pt x="52" y="2"/>
                  </a:lnTo>
                  <a:lnTo>
                    <a:pt x="51" y="2"/>
                  </a:lnTo>
                  <a:lnTo>
                    <a:pt x="51" y="2"/>
                  </a:lnTo>
                  <a:lnTo>
                    <a:pt x="49" y="0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4" y="0"/>
                  </a:lnTo>
                  <a:lnTo>
                    <a:pt x="58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89" name="Freeform 1437">
              <a:extLst>
                <a:ext uri="{FF2B5EF4-FFF2-40B4-BE49-F238E27FC236}">
                  <a16:creationId xmlns:a16="http://schemas.microsoft.com/office/drawing/2014/main" id="{71F7F029-AE61-9A65-C5C1-3E006C2BA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833" y="9182465"/>
              <a:ext cx="21981" cy="10990"/>
            </a:xfrm>
            <a:custGeom>
              <a:avLst/>
              <a:gdLst>
                <a:gd name="T0" fmla="*/ 15 w 16"/>
                <a:gd name="T1" fmla="*/ 6 h 9"/>
                <a:gd name="T2" fmla="*/ 14 w 16"/>
                <a:gd name="T3" fmla="*/ 8 h 9"/>
                <a:gd name="T4" fmla="*/ 6 w 16"/>
                <a:gd name="T5" fmla="*/ 6 h 9"/>
                <a:gd name="T6" fmla="*/ 0 w 16"/>
                <a:gd name="T7" fmla="*/ 2 h 9"/>
                <a:gd name="T8" fmla="*/ 0 w 16"/>
                <a:gd name="T9" fmla="*/ 0 h 9"/>
                <a:gd name="T10" fmla="*/ 3 w 16"/>
                <a:gd name="T11" fmla="*/ 0 h 9"/>
                <a:gd name="T12" fmla="*/ 6 w 16"/>
                <a:gd name="T13" fmla="*/ 1 h 9"/>
                <a:gd name="T14" fmla="*/ 11 w 16"/>
                <a:gd name="T15" fmla="*/ 3 h 9"/>
                <a:gd name="T16" fmla="*/ 15 w 16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15" y="6"/>
                  </a:moveTo>
                  <a:lnTo>
                    <a:pt x="14" y="8"/>
                  </a:lnTo>
                  <a:lnTo>
                    <a:pt x="6" y="6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11" y="3"/>
                  </a:lnTo>
                  <a:lnTo>
                    <a:pt x="1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0" name="Freeform 1439">
              <a:extLst>
                <a:ext uri="{FF2B5EF4-FFF2-40B4-BE49-F238E27FC236}">
                  <a16:creationId xmlns:a16="http://schemas.microsoft.com/office/drawing/2014/main" id="{A7609E45-877B-1416-A6D2-8115BD896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0824" y="9133010"/>
              <a:ext cx="10990" cy="5493"/>
            </a:xfrm>
            <a:custGeom>
              <a:avLst/>
              <a:gdLst>
                <a:gd name="T0" fmla="*/ 9 w 11"/>
                <a:gd name="T1" fmla="*/ 2 h 4"/>
                <a:gd name="T2" fmla="*/ 10 w 11"/>
                <a:gd name="T3" fmla="*/ 2 h 4"/>
                <a:gd name="T4" fmla="*/ 9 w 11"/>
                <a:gd name="T5" fmla="*/ 3 h 4"/>
                <a:gd name="T6" fmla="*/ 7 w 11"/>
                <a:gd name="T7" fmla="*/ 3 h 4"/>
                <a:gd name="T8" fmla="*/ 3 w 11"/>
                <a:gd name="T9" fmla="*/ 2 h 4"/>
                <a:gd name="T10" fmla="*/ 2 w 11"/>
                <a:gd name="T11" fmla="*/ 2 h 4"/>
                <a:gd name="T12" fmla="*/ 2 w 11"/>
                <a:gd name="T13" fmla="*/ 2 h 4"/>
                <a:gd name="T14" fmla="*/ 0 w 11"/>
                <a:gd name="T15" fmla="*/ 0 h 4"/>
                <a:gd name="T16" fmla="*/ 1 w 11"/>
                <a:gd name="T17" fmla="*/ 0 h 4"/>
                <a:gd name="T18" fmla="*/ 3 w 11"/>
                <a:gd name="T19" fmla="*/ 0 h 4"/>
                <a:gd name="T20" fmla="*/ 5 w 11"/>
                <a:gd name="T21" fmla="*/ 0 h 4"/>
                <a:gd name="T22" fmla="*/ 9 w 11"/>
                <a:gd name="T2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">
                  <a:moveTo>
                    <a:pt x="9" y="2"/>
                  </a:moveTo>
                  <a:lnTo>
                    <a:pt x="10" y="2"/>
                  </a:lnTo>
                  <a:lnTo>
                    <a:pt x="9" y="3"/>
                  </a:lnTo>
                  <a:lnTo>
                    <a:pt x="7" y="3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9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1" name="Freeform 1440">
              <a:extLst>
                <a:ext uri="{FF2B5EF4-FFF2-40B4-BE49-F238E27FC236}">
                  <a16:creationId xmlns:a16="http://schemas.microsoft.com/office/drawing/2014/main" id="{D8A4F358-8043-6345-695A-38364A8B2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6513" y="9198952"/>
              <a:ext cx="87923" cy="32971"/>
            </a:xfrm>
            <a:custGeom>
              <a:avLst/>
              <a:gdLst>
                <a:gd name="T0" fmla="*/ 35 w 70"/>
                <a:gd name="T1" fmla="*/ 3 h 28"/>
                <a:gd name="T2" fmla="*/ 39 w 70"/>
                <a:gd name="T3" fmla="*/ 4 h 28"/>
                <a:gd name="T4" fmla="*/ 43 w 70"/>
                <a:gd name="T5" fmla="*/ 5 h 28"/>
                <a:gd name="T6" fmla="*/ 45 w 70"/>
                <a:gd name="T7" fmla="*/ 5 h 28"/>
                <a:gd name="T8" fmla="*/ 46 w 70"/>
                <a:gd name="T9" fmla="*/ 5 h 28"/>
                <a:gd name="T10" fmla="*/ 50 w 70"/>
                <a:gd name="T11" fmla="*/ 8 h 28"/>
                <a:gd name="T12" fmla="*/ 53 w 70"/>
                <a:gd name="T13" fmla="*/ 9 h 28"/>
                <a:gd name="T14" fmla="*/ 64 w 70"/>
                <a:gd name="T15" fmla="*/ 13 h 28"/>
                <a:gd name="T16" fmla="*/ 68 w 70"/>
                <a:gd name="T17" fmla="*/ 19 h 28"/>
                <a:gd name="T18" fmla="*/ 69 w 70"/>
                <a:gd name="T19" fmla="*/ 21 h 28"/>
                <a:gd name="T20" fmla="*/ 66 w 70"/>
                <a:gd name="T21" fmla="*/ 22 h 28"/>
                <a:gd name="T22" fmla="*/ 62 w 70"/>
                <a:gd name="T23" fmla="*/ 22 h 28"/>
                <a:gd name="T24" fmla="*/ 59 w 70"/>
                <a:gd name="T25" fmla="*/ 22 h 28"/>
                <a:gd name="T26" fmla="*/ 55 w 70"/>
                <a:gd name="T27" fmla="*/ 21 h 28"/>
                <a:gd name="T28" fmla="*/ 54 w 70"/>
                <a:gd name="T29" fmla="*/ 21 h 28"/>
                <a:gd name="T30" fmla="*/ 50 w 70"/>
                <a:gd name="T31" fmla="*/ 20 h 28"/>
                <a:gd name="T32" fmla="*/ 52 w 70"/>
                <a:gd name="T33" fmla="*/ 19 h 28"/>
                <a:gd name="T34" fmla="*/ 50 w 70"/>
                <a:gd name="T35" fmla="*/ 19 h 28"/>
                <a:gd name="T36" fmla="*/ 48 w 70"/>
                <a:gd name="T37" fmla="*/ 19 h 28"/>
                <a:gd name="T38" fmla="*/ 47 w 70"/>
                <a:gd name="T39" fmla="*/ 21 h 28"/>
                <a:gd name="T40" fmla="*/ 45 w 70"/>
                <a:gd name="T41" fmla="*/ 23 h 28"/>
                <a:gd name="T42" fmla="*/ 43 w 70"/>
                <a:gd name="T43" fmla="*/ 23 h 28"/>
                <a:gd name="T44" fmla="*/ 41 w 70"/>
                <a:gd name="T45" fmla="*/ 21 h 28"/>
                <a:gd name="T46" fmla="*/ 39 w 70"/>
                <a:gd name="T47" fmla="*/ 22 h 28"/>
                <a:gd name="T48" fmla="*/ 38 w 70"/>
                <a:gd name="T49" fmla="*/ 23 h 28"/>
                <a:gd name="T50" fmla="*/ 37 w 70"/>
                <a:gd name="T51" fmla="*/ 27 h 28"/>
                <a:gd name="T52" fmla="*/ 35 w 70"/>
                <a:gd name="T53" fmla="*/ 25 h 28"/>
                <a:gd name="T54" fmla="*/ 32 w 70"/>
                <a:gd name="T55" fmla="*/ 24 h 28"/>
                <a:gd name="T56" fmla="*/ 28 w 70"/>
                <a:gd name="T57" fmla="*/ 23 h 28"/>
                <a:gd name="T58" fmla="*/ 22 w 70"/>
                <a:gd name="T59" fmla="*/ 22 h 28"/>
                <a:gd name="T60" fmla="*/ 19 w 70"/>
                <a:gd name="T61" fmla="*/ 22 h 28"/>
                <a:gd name="T62" fmla="*/ 16 w 70"/>
                <a:gd name="T63" fmla="*/ 19 h 28"/>
                <a:gd name="T64" fmla="*/ 15 w 70"/>
                <a:gd name="T65" fmla="*/ 17 h 28"/>
                <a:gd name="T66" fmla="*/ 13 w 70"/>
                <a:gd name="T67" fmla="*/ 16 h 28"/>
                <a:gd name="T68" fmla="*/ 10 w 70"/>
                <a:gd name="T69" fmla="*/ 12 h 28"/>
                <a:gd name="T70" fmla="*/ 9 w 70"/>
                <a:gd name="T71" fmla="*/ 11 h 28"/>
                <a:gd name="T72" fmla="*/ 2 w 70"/>
                <a:gd name="T73" fmla="*/ 11 h 28"/>
                <a:gd name="T74" fmla="*/ 0 w 70"/>
                <a:gd name="T75" fmla="*/ 8 h 28"/>
                <a:gd name="T76" fmla="*/ 1 w 70"/>
                <a:gd name="T77" fmla="*/ 7 h 28"/>
                <a:gd name="T78" fmla="*/ 3 w 70"/>
                <a:gd name="T79" fmla="*/ 4 h 28"/>
                <a:gd name="T80" fmla="*/ 5 w 70"/>
                <a:gd name="T81" fmla="*/ 3 h 28"/>
                <a:gd name="T82" fmla="*/ 8 w 70"/>
                <a:gd name="T83" fmla="*/ 3 h 28"/>
                <a:gd name="T84" fmla="*/ 12 w 70"/>
                <a:gd name="T85" fmla="*/ 2 h 28"/>
                <a:gd name="T86" fmla="*/ 14 w 70"/>
                <a:gd name="T87" fmla="*/ 1 h 28"/>
                <a:gd name="T88" fmla="*/ 16 w 70"/>
                <a:gd name="T89" fmla="*/ 0 h 28"/>
                <a:gd name="T90" fmla="*/ 29 w 70"/>
                <a:gd name="T91" fmla="*/ 2 h 28"/>
                <a:gd name="T92" fmla="*/ 32 w 70"/>
                <a:gd name="T93" fmla="*/ 2 h 28"/>
                <a:gd name="T94" fmla="*/ 35 w 70"/>
                <a:gd name="T95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" h="28">
                  <a:moveTo>
                    <a:pt x="35" y="3"/>
                  </a:moveTo>
                  <a:lnTo>
                    <a:pt x="39" y="4"/>
                  </a:lnTo>
                  <a:lnTo>
                    <a:pt x="43" y="5"/>
                  </a:lnTo>
                  <a:lnTo>
                    <a:pt x="45" y="5"/>
                  </a:lnTo>
                  <a:lnTo>
                    <a:pt x="46" y="5"/>
                  </a:lnTo>
                  <a:lnTo>
                    <a:pt x="50" y="8"/>
                  </a:lnTo>
                  <a:lnTo>
                    <a:pt x="53" y="9"/>
                  </a:lnTo>
                  <a:lnTo>
                    <a:pt x="64" y="13"/>
                  </a:lnTo>
                  <a:lnTo>
                    <a:pt x="68" y="19"/>
                  </a:lnTo>
                  <a:lnTo>
                    <a:pt x="69" y="21"/>
                  </a:lnTo>
                  <a:lnTo>
                    <a:pt x="66" y="22"/>
                  </a:lnTo>
                  <a:lnTo>
                    <a:pt x="62" y="22"/>
                  </a:lnTo>
                  <a:lnTo>
                    <a:pt x="59" y="22"/>
                  </a:lnTo>
                  <a:lnTo>
                    <a:pt x="55" y="21"/>
                  </a:lnTo>
                  <a:lnTo>
                    <a:pt x="54" y="21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48" y="19"/>
                  </a:lnTo>
                  <a:lnTo>
                    <a:pt x="47" y="21"/>
                  </a:lnTo>
                  <a:lnTo>
                    <a:pt x="45" y="23"/>
                  </a:lnTo>
                  <a:lnTo>
                    <a:pt x="43" y="23"/>
                  </a:lnTo>
                  <a:lnTo>
                    <a:pt x="41" y="21"/>
                  </a:lnTo>
                  <a:lnTo>
                    <a:pt x="39" y="22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5" y="25"/>
                  </a:lnTo>
                  <a:lnTo>
                    <a:pt x="32" y="24"/>
                  </a:lnTo>
                  <a:lnTo>
                    <a:pt x="28" y="23"/>
                  </a:lnTo>
                  <a:lnTo>
                    <a:pt x="22" y="22"/>
                  </a:lnTo>
                  <a:lnTo>
                    <a:pt x="19" y="22"/>
                  </a:lnTo>
                  <a:lnTo>
                    <a:pt x="16" y="19"/>
                  </a:lnTo>
                  <a:lnTo>
                    <a:pt x="15" y="17"/>
                  </a:lnTo>
                  <a:lnTo>
                    <a:pt x="13" y="16"/>
                  </a:lnTo>
                  <a:lnTo>
                    <a:pt x="10" y="12"/>
                  </a:lnTo>
                  <a:lnTo>
                    <a:pt x="9" y="11"/>
                  </a:lnTo>
                  <a:lnTo>
                    <a:pt x="2" y="11"/>
                  </a:lnTo>
                  <a:lnTo>
                    <a:pt x="0" y="8"/>
                  </a:lnTo>
                  <a:lnTo>
                    <a:pt x="1" y="7"/>
                  </a:lnTo>
                  <a:lnTo>
                    <a:pt x="3" y="4"/>
                  </a:lnTo>
                  <a:lnTo>
                    <a:pt x="5" y="3"/>
                  </a:lnTo>
                  <a:lnTo>
                    <a:pt x="8" y="3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2" name="Freeform 1442">
              <a:extLst>
                <a:ext uri="{FF2B5EF4-FFF2-40B4-BE49-F238E27FC236}">
                  <a16:creationId xmlns:a16="http://schemas.microsoft.com/office/drawing/2014/main" id="{933FB1A3-147F-FFEF-F409-D3334410F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7468" y="9248407"/>
              <a:ext cx="10990" cy="10990"/>
            </a:xfrm>
            <a:custGeom>
              <a:avLst/>
              <a:gdLst>
                <a:gd name="T0" fmla="*/ 10 w 11"/>
                <a:gd name="T1" fmla="*/ 10 h 11"/>
                <a:gd name="T2" fmla="*/ 8 w 11"/>
                <a:gd name="T3" fmla="*/ 10 h 11"/>
                <a:gd name="T4" fmla="*/ 7 w 11"/>
                <a:gd name="T5" fmla="*/ 9 h 11"/>
                <a:gd name="T6" fmla="*/ 8 w 11"/>
                <a:gd name="T7" fmla="*/ 7 h 11"/>
                <a:gd name="T8" fmla="*/ 9 w 11"/>
                <a:gd name="T9" fmla="*/ 6 h 11"/>
                <a:gd name="T10" fmla="*/ 10 w 11"/>
                <a:gd name="T11" fmla="*/ 8 h 11"/>
                <a:gd name="T12" fmla="*/ 10 w 11"/>
                <a:gd name="T13" fmla="*/ 10 h 11"/>
                <a:gd name="T14" fmla="*/ 7 w 11"/>
                <a:gd name="T15" fmla="*/ 5 h 11"/>
                <a:gd name="T16" fmla="*/ 6 w 11"/>
                <a:gd name="T17" fmla="*/ 6 h 11"/>
                <a:gd name="T18" fmla="*/ 5 w 11"/>
                <a:gd name="T19" fmla="*/ 4 h 11"/>
                <a:gd name="T20" fmla="*/ 2 w 11"/>
                <a:gd name="T21" fmla="*/ 3 h 11"/>
                <a:gd name="T22" fmla="*/ 0 w 11"/>
                <a:gd name="T23" fmla="*/ 2 h 11"/>
                <a:gd name="T24" fmla="*/ 0 w 11"/>
                <a:gd name="T25" fmla="*/ 1 h 11"/>
                <a:gd name="T26" fmla="*/ 0 w 11"/>
                <a:gd name="T27" fmla="*/ 1 h 11"/>
                <a:gd name="T28" fmla="*/ 0 w 11"/>
                <a:gd name="T29" fmla="*/ 0 h 11"/>
                <a:gd name="T30" fmla="*/ 2 w 11"/>
                <a:gd name="T31" fmla="*/ 0 h 11"/>
                <a:gd name="T32" fmla="*/ 4 w 11"/>
                <a:gd name="T33" fmla="*/ 1 h 11"/>
                <a:gd name="T34" fmla="*/ 5 w 11"/>
                <a:gd name="T35" fmla="*/ 4 h 11"/>
                <a:gd name="T36" fmla="*/ 6 w 11"/>
                <a:gd name="T37" fmla="*/ 5 h 11"/>
                <a:gd name="T38" fmla="*/ 7 w 11"/>
                <a:gd name="T3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11">
                  <a:moveTo>
                    <a:pt x="10" y="10"/>
                  </a:moveTo>
                  <a:lnTo>
                    <a:pt x="8" y="10"/>
                  </a:lnTo>
                  <a:lnTo>
                    <a:pt x="7" y="9"/>
                  </a:lnTo>
                  <a:lnTo>
                    <a:pt x="8" y="7"/>
                  </a:lnTo>
                  <a:lnTo>
                    <a:pt x="9" y="6"/>
                  </a:lnTo>
                  <a:lnTo>
                    <a:pt x="10" y="8"/>
                  </a:lnTo>
                  <a:lnTo>
                    <a:pt x="10" y="10"/>
                  </a:lnTo>
                  <a:close/>
                  <a:moveTo>
                    <a:pt x="7" y="5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3" name="Freeform 1443">
              <a:extLst>
                <a:ext uri="{FF2B5EF4-FFF2-40B4-BE49-F238E27FC236}">
                  <a16:creationId xmlns:a16="http://schemas.microsoft.com/office/drawing/2014/main" id="{8234DC8E-9152-6DB0-B79A-5561EDEA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965" y="9253904"/>
              <a:ext cx="5493" cy="5493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4 h 5"/>
                <a:gd name="T4" fmla="*/ 0 w 4"/>
                <a:gd name="T5" fmla="*/ 3 h 5"/>
                <a:gd name="T6" fmla="*/ 1 w 4"/>
                <a:gd name="T7" fmla="*/ 1 h 5"/>
                <a:gd name="T8" fmla="*/ 2 w 4"/>
                <a:gd name="T9" fmla="*/ 0 h 5"/>
                <a:gd name="T10" fmla="*/ 3 w 4"/>
                <a:gd name="T11" fmla="*/ 2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4" name="Freeform 1444">
              <a:extLst>
                <a:ext uri="{FF2B5EF4-FFF2-40B4-BE49-F238E27FC236}">
                  <a16:creationId xmlns:a16="http://schemas.microsoft.com/office/drawing/2014/main" id="{0736169D-69E4-B292-C66D-A690C88A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7468" y="9248407"/>
              <a:ext cx="10990" cy="10990"/>
            </a:xfrm>
            <a:custGeom>
              <a:avLst/>
              <a:gdLst>
                <a:gd name="T0" fmla="*/ 7 w 8"/>
                <a:gd name="T1" fmla="*/ 5 h 7"/>
                <a:gd name="T2" fmla="*/ 6 w 8"/>
                <a:gd name="T3" fmla="*/ 6 h 7"/>
                <a:gd name="T4" fmla="*/ 5 w 8"/>
                <a:gd name="T5" fmla="*/ 4 h 7"/>
                <a:gd name="T6" fmla="*/ 2 w 8"/>
                <a:gd name="T7" fmla="*/ 3 h 7"/>
                <a:gd name="T8" fmla="*/ 0 w 8"/>
                <a:gd name="T9" fmla="*/ 2 h 7"/>
                <a:gd name="T10" fmla="*/ 0 w 8"/>
                <a:gd name="T11" fmla="*/ 1 h 7"/>
                <a:gd name="T12" fmla="*/ 0 w 8"/>
                <a:gd name="T13" fmla="*/ 1 h 7"/>
                <a:gd name="T14" fmla="*/ 0 w 8"/>
                <a:gd name="T15" fmla="*/ 0 h 7"/>
                <a:gd name="T16" fmla="*/ 2 w 8"/>
                <a:gd name="T17" fmla="*/ 0 h 7"/>
                <a:gd name="T18" fmla="*/ 4 w 8"/>
                <a:gd name="T19" fmla="*/ 1 h 7"/>
                <a:gd name="T20" fmla="*/ 5 w 8"/>
                <a:gd name="T21" fmla="*/ 4 h 7"/>
                <a:gd name="T22" fmla="*/ 6 w 8"/>
                <a:gd name="T23" fmla="*/ 5 h 7"/>
                <a:gd name="T24" fmla="*/ 7 w 8"/>
                <a:gd name="T2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7" y="5"/>
                  </a:moveTo>
                  <a:lnTo>
                    <a:pt x="6" y="6"/>
                  </a:lnTo>
                  <a:lnTo>
                    <a:pt x="5" y="4"/>
                  </a:ln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4" y="1"/>
                  </a:lnTo>
                  <a:lnTo>
                    <a:pt x="5" y="4"/>
                  </a:lnTo>
                  <a:lnTo>
                    <a:pt x="6" y="5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5" name="Freeform 1445">
              <a:extLst>
                <a:ext uri="{FF2B5EF4-FFF2-40B4-BE49-F238E27FC236}">
                  <a16:creationId xmlns:a16="http://schemas.microsoft.com/office/drawing/2014/main" id="{EC0AD214-6A08-9427-8C39-87823208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619" y="9149493"/>
              <a:ext cx="65942" cy="21981"/>
            </a:xfrm>
            <a:custGeom>
              <a:avLst/>
              <a:gdLst>
                <a:gd name="T0" fmla="*/ 2 w 55"/>
                <a:gd name="T1" fmla="*/ 14 h 17"/>
                <a:gd name="T2" fmla="*/ 3 w 55"/>
                <a:gd name="T3" fmla="*/ 15 h 17"/>
                <a:gd name="T4" fmla="*/ 4 w 55"/>
                <a:gd name="T5" fmla="*/ 14 h 17"/>
                <a:gd name="T6" fmla="*/ 4 w 55"/>
                <a:gd name="T7" fmla="*/ 13 h 17"/>
                <a:gd name="T8" fmla="*/ 9 w 55"/>
                <a:gd name="T9" fmla="*/ 14 h 17"/>
                <a:gd name="T10" fmla="*/ 10 w 55"/>
                <a:gd name="T11" fmla="*/ 15 h 17"/>
                <a:gd name="T12" fmla="*/ 7 w 55"/>
                <a:gd name="T13" fmla="*/ 15 h 17"/>
                <a:gd name="T14" fmla="*/ 5 w 55"/>
                <a:gd name="T15" fmla="*/ 16 h 17"/>
                <a:gd name="T16" fmla="*/ 4 w 55"/>
                <a:gd name="T17" fmla="*/ 16 h 17"/>
                <a:gd name="T18" fmla="*/ 0 w 55"/>
                <a:gd name="T19" fmla="*/ 16 h 17"/>
                <a:gd name="T20" fmla="*/ 0 w 55"/>
                <a:gd name="T21" fmla="*/ 13 h 17"/>
                <a:gd name="T22" fmla="*/ 1 w 55"/>
                <a:gd name="T23" fmla="*/ 13 h 17"/>
                <a:gd name="T24" fmla="*/ 2 w 55"/>
                <a:gd name="T25" fmla="*/ 14 h 17"/>
                <a:gd name="T26" fmla="*/ 46 w 55"/>
                <a:gd name="T27" fmla="*/ 2 h 17"/>
                <a:gd name="T28" fmla="*/ 46 w 55"/>
                <a:gd name="T29" fmla="*/ 2 h 17"/>
                <a:gd name="T30" fmla="*/ 44 w 55"/>
                <a:gd name="T31" fmla="*/ 2 h 17"/>
                <a:gd name="T32" fmla="*/ 43 w 55"/>
                <a:gd name="T33" fmla="*/ 3 h 17"/>
                <a:gd name="T34" fmla="*/ 42 w 55"/>
                <a:gd name="T35" fmla="*/ 3 h 17"/>
                <a:gd name="T36" fmla="*/ 42 w 55"/>
                <a:gd name="T37" fmla="*/ 2 h 17"/>
                <a:gd name="T38" fmla="*/ 42 w 55"/>
                <a:gd name="T39" fmla="*/ 2 h 17"/>
                <a:gd name="T40" fmla="*/ 43 w 55"/>
                <a:gd name="T41" fmla="*/ 2 h 17"/>
                <a:gd name="T42" fmla="*/ 43 w 55"/>
                <a:gd name="T43" fmla="*/ 2 h 17"/>
                <a:gd name="T44" fmla="*/ 45 w 55"/>
                <a:gd name="T45" fmla="*/ 2 h 17"/>
                <a:gd name="T46" fmla="*/ 46 w 55"/>
                <a:gd name="T47" fmla="*/ 1 h 17"/>
                <a:gd name="T48" fmla="*/ 46 w 55"/>
                <a:gd name="T49" fmla="*/ 2 h 17"/>
                <a:gd name="T50" fmla="*/ 51 w 55"/>
                <a:gd name="T51" fmla="*/ 2 h 17"/>
                <a:gd name="T52" fmla="*/ 49 w 55"/>
                <a:gd name="T53" fmla="*/ 2 h 17"/>
                <a:gd name="T54" fmla="*/ 48 w 55"/>
                <a:gd name="T55" fmla="*/ 2 h 17"/>
                <a:gd name="T56" fmla="*/ 51 w 55"/>
                <a:gd name="T57" fmla="*/ 0 h 17"/>
                <a:gd name="T58" fmla="*/ 52 w 55"/>
                <a:gd name="T59" fmla="*/ 0 h 17"/>
                <a:gd name="T60" fmla="*/ 52 w 55"/>
                <a:gd name="T61" fmla="*/ 0 h 17"/>
                <a:gd name="T62" fmla="*/ 53 w 55"/>
                <a:gd name="T63" fmla="*/ 0 h 17"/>
                <a:gd name="T64" fmla="*/ 54 w 55"/>
                <a:gd name="T65" fmla="*/ 0 h 17"/>
                <a:gd name="T66" fmla="*/ 54 w 55"/>
                <a:gd name="T67" fmla="*/ 0 h 17"/>
                <a:gd name="T68" fmla="*/ 51 w 55"/>
                <a:gd name="T6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5" h="17">
                  <a:moveTo>
                    <a:pt x="2" y="14"/>
                  </a:move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1" y="13"/>
                  </a:lnTo>
                  <a:lnTo>
                    <a:pt x="2" y="14"/>
                  </a:lnTo>
                  <a:close/>
                  <a:moveTo>
                    <a:pt x="46" y="2"/>
                  </a:moveTo>
                  <a:lnTo>
                    <a:pt x="46" y="2"/>
                  </a:lnTo>
                  <a:lnTo>
                    <a:pt x="44" y="2"/>
                  </a:lnTo>
                  <a:lnTo>
                    <a:pt x="43" y="3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1"/>
                  </a:lnTo>
                  <a:lnTo>
                    <a:pt x="46" y="2"/>
                  </a:lnTo>
                  <a:close/>
                  <a:moveTo>
                    <a:pt x="51" y="2"/>
                  </a:moveTo>
                  <a:lnTo>
                    <a:pt x="49" y="2"/>
                  </a:lnTo>
                  <a:lnTo>
                    <a:pt x="48" y="2"/>
                  </a:lnTo>
                  <a:lnTo>
                    <a:pt x="51" y="0"/>
                  </a:lnTo>
                  <a:lnTo>
                    <a:pt x="52" y="0"/>
                  </a:lnTo>
                  <a:lnTo>
                    <a:pt x="52" y="0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51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6" name="Freeform 1446">
              <a:extLst>
                <a:ext uri="{FF2B5EF4-FFF2-40B4-BE49-F238E27FC236}">
                  <a16:creationId xmlns:a16="http://schemas.microsoft.com/office/drawing/2014/main" id="{8138EFD6-B3D3-1351-5DF9-0963A569B6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619" y="9165981"/>
              <a:ext cx="10990" cy="5493"/>
            </a:xfrm>
            <a:custGeom>
              <a:avLst/>
              <a:gdLst>
                <a:gd name="T0" fmla="*/ 2 w 11"/>
                <a:gd name="T1" fmla="*/ 1 h 4"/>
                <a:gd name="T2" fmla="*/ 3 w 11"/>
                <a:gd name="T3" fmla="*/ 2 h 4"/>
                <a:gd name="T4" fmla="*/ 4 w 11"/>
                <a:gd name="T5" fmla="*/ 1 h 4"/>
                <a:gd name="T6" fmla="*/ 4 w 11"/>
                <a:gd name="T7" fmla="*/ 0 h 4"/>
                <a:gd name="T8" fmla="*/ 9 w 11"/>
                <a:gd name="T9" fmla="*/ 1 h 4"/>
                <a:gd name="T10" fmla="*/ 10 w 11"/>
                <a:gd name="T11" fmla="*/ 2 h 4"/>
                <a:gd name="T12" fmla="*/ 7 w 11"/>
                <a:gd name="T13" fmla="*/ 2 h 4"/>
                <a:gd name="T14" fmla="*/ 5 w 11"/>
                <a:gd name="T15" fmla="*/ 3 h 4"/>
                <a:gd name="T16" fmla="*/ 4 w 11"/>
                <a:gd name="T17" fmla="*/ 3 h 4"/>
                <a:gd name="T18" fmla="*/ 0 w 11"/>
                <a:gd name="T19" fmla="*/ 3 h 4"/>
                <a:gd name="T20" fmla="*/ 0 w 11"/>
                <a:gd name="T21" fmla="*/ 0 h 4"/>
                <a:gd name="T22" fmla="*/ 1 w 11"/>
                <a:gd name="T23" fmla="*/ 0 h 4"/>
                <a:gd name="T24" fmla="*/ 2 w 11"/>
                <a:gd name="T2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4">
                  <a:moveTo>
                    <a:pt x="2" y="1"/>
                  </a:moveTo>
                  <a:lnTo>
                    <a:pt x="3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9" y="1"/>
                  </a:lnTo>
                  <a:lnTo>
                    <a:pt x="10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7" name="Freeform 1447">
              <a:extLst>
                <a:ext uri="{FF2B5EF4-FFF2-40B4-BE49-F238E27FC236}">
                  <a16:creationId xmlns:a16="http://schemas.microsoft.com/office/drawing/2014/main" id="{1A86D74E-38F9-AFC3-427B-231BD8D7C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074" y="9149493"/>
              <a:ext cx="5497" cy="5497"/>
            </a:xfrm>
            <a:custGeom>
              <a:avLst/>
              <a:gdLst>
                <a:gd name="T0" fmla="*/ 4 w 5"/>
                <a:gd name="T1" fmla="*/ 1 h 3"/>
                <a:gd name="T2" fmla="*/ 4 w 5"/>
                <a:gd name="T3" fmla="*/ 1 h 3"/>
                <a:gd name="T4" fmla="*/ 2 w 5"/>
                <a:gd name="T5" fmla="*/ 1 h 3"/>
                <a:gd name="T6" fmla="*/ 1 w 5"/>
                <a:gd name="T7" fmla="*/ 2 h 3"/>
                <a:gd name="T8" fmla="*/ 0 w 5"/>
                <a:gd name="T9" fmla="*/ 2 h 3"/>
                <a:gd name="T10" fmla="*/ 0 w 5"/>
                <a:gd name="T11" fmla="*/ 1 h 3"/>
                <a:gd name="T12" fmla="*/ 0 w 5"/>
                <a:gd name="T13" fmla="*/ 1 h 3"/>
                <a:gd name="T14" fmla="*/ 1 w 5"/>
                <a:gd name="T15" fmla="*/ 1 h 3"/>
                <a:gd name="T16" fmla="*/ 1 w 5"/>
                <a:gd name="T17" fmla="*/ 1 h 3"/>
                <a:gd name="T18" fmla="*/ 3 w 5"/>
                <a:gd name="T19" fmla="*/ 1 h 3"/>
                <a:gd name="T20" fmla="*/ 4 w 5"/>
                <a:gd name="T21" fmla="*/ 0 h 3"/>
                <a:gd name="T22" fmla="*/ 4 w 5"/>
                <a:gd name="T2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3">
                  <a:moveTo>
                    <a:pt x="4" y="1"/>
                  </a:moveTo>
                  <a:lnTo>
                    <a:pt x="4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8" name="Freeform 1448">
              <a:extLst>
                <a:ext uri="{FF2B5EF4-FFF2-40B4-BE49-F238E27FC236}">
                  <a16:creationId xmlns:a16="http://schemas.microsoft.com/office/drawing/2014/main" id="{7299C437-31D2-1CFE-4E34-6B61DBC9C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6064" y="9149493"/>
              <a:ext cx="10990" cy="5497"/>
            </a:xfrm>
            <a:custGeom>
              <a:avLst/>
              <a:gdLst>
                <a:gd name="T0" fmla="*/ 3 w 7"/>
                <a:gd name="T1" fmla="*/ 2 h 3"/>
                <a:gd name="T2" fmla="*/ 1 w 7"/>
                <a:gd name="T3" fmla="*/ 2 h 3"/>
                <a:gd name="T4" fmla="*/ 0 w 7"/>
                <a:gd name="T5" fmla="*/ 2 h 3"/>
                <a:gd name="T6" fmla="*/ 3 w 7"/>
                <a:gd name="T7" fmla="*/ 0 h 3"/>
                <a:gd name="T8" fmla="*/ 4 w 7"/>
                <a:gd name="T9" fmla="*/ 0 h 3"/>
                <a:gd name="T10" fmla="*/ 4 w 7"/>
                <a:gd name="T11" fmla="*/ 0 h 3"/>
                <a:gd name="T12" fmla="*/ 5 w 7"/>
                <a:gd name="T13" fmla="*/ 0 h 3"/>
                <a:gd name="T14" fmla="*/ 6 w 7"/>
                <a:gd name="T15" fmla="*/ 0 h 3"/>
                <a:gd name="T16" fmla="*/ 6 w 7"/>
                <a:gd name="T17" fmla="*/ 0 h 3"/>
                <a:gd name="T18" fmla="*/ 3 w 7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3">
                  <a:moveTo>
                    <a:pt x="3" y="2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6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99" name="Freeform 1449">
              <a:extLst>
                <a:ext uri="{FF2B5EF4-FFF2-40B4-BE49-F238E27FC236}">
                  <a16:creationId xmlns:a16="http://schemas.microsoft.com/office/drawing/2014/main" id="{E8211376-317B-B193-C5A7-8788925CB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907" y="9380292"/>
              <a:ext cx="10990" cy="16487"/>
            </a:xfrm>
            <a:custGeom>
              <a:avLst/>
              <a:gdLst>
                <a:gd name="T0" fmla="*/ 5 w 7"/>
                <a:gd name="T1" fmla="*/ 9 h 13"/>
                <a:gd name="T2" fmla="*/ 4 w 7"/>
                <a:gd name="T3" fmla="*/ 12 h 13"/>
                <a:gd name="T4" fmla="*/ 0 w 7"/>
                <a:gd name="T5" fmla="*/ 11 h 13"/>
                <a:gd name="T6" fmla="*/ 0 w 7"/>
                <a:gd name="T7" fmla="*/ 7 h 13"/>
                <a:gd name="T8" fmla="*/ 0 w 7"/>
                <a:gd name="T9" fmla="*/ 6 h 13"/>
                <a:gd name="T10" fmla="*/ 2 w 7"/>
                <a:gd name="T11" fmla="*/ 3 h 13"/>
                <a:gd name="T12" fmla="*/ 4 w 7"/>
                <a:gd name="T13" fmla="*/ 1 h 13"/>
                <a:gd name="T14" fmla="*/ 5 w 7"/>
                <a:gd name="T15" fmla="*/ 0 h 13"/>
                <a:gd name="T16" fmla="*/ 6 w 7"/>
                <a:gd name="T17" fmla="*/ 3 h 13"/>
                <a:gd name="T18" fmla="*/ 5 w 7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5" y="9"/>
                  </a:moveTo>
                  <a:lnTo>
                    <a:pt x="4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3"/>
                  </a:lnTo>
                  <a:lnTo>
                    <a:pt x="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0" name="Freeform 1450">
              <a:extLst>
                <a:ext uri="{FF2B5EF4-FFF2-40B4-BE49-F238E27FC236}">
                  <a16:creationId xmlns:a16="http://schemas.microsoft.com/office/drawing/2014/main" id="{AFE7475E-8B5F-B48C-DFE7-AFB8C0BDF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907" y="9380292"/>
              <a:ext cx="10990" cy="16487"/>
            </a:xfrm>
            <a:custGeom>
              <a:avLst/>
              <a:gdLst>
                <a:gd name="T0" fmla="*/ 5 w 7"/>
                <a:gd name="T1" fmla="*/ 9 h 13"/>
                <a:gd name="T2" fmla="*/ 4 w 7"/>
                <a:gd name="T3" fmla="*/ 12 h 13"/>
                <a:gd name="T4" fmla="*/ 0 w 7"/>
                <a:gd name="T5" fmla="*/ 11 h 13"/>
                <a:gd name="T6" fmla="*/ 0 w 7"/>
                <a:gd name="T7" fmla="*/ 7 h 13"/>
                <a:gd name="T8" fmla="*/ 0 w 7"/>
                <a:gd name="T9" fmla="*/ 6 h 13"/>
                <a:gd name="T10" fmla="*/ 2 w 7"/>
                <a:gd name="T11" fmla="*/ 3 h 13"/>
                <a:gd name="T12" fmla="*/ 4 w 7"/>
                <a:gd name="T13" fmla="*/ 1 h 13"/>
                <a:gd name="T14" fmla="*/ 5 w 7"/>
                <a:gd name="T15" fmla="*/ 0 h 13"/>
                <a:gd name="T16" fmla="*/ 6 w 7"/>
                <a:gd name="T17" fmla="*/ 3 h 13"/>
                <a:gd name="T18" fmla="*/ 5 w 7"/>
                <a:gd name="T1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3">
                  <a:moveTo>
                    <a:pt x="5" y="9"/>
                  </a:moveTo>
                  <a:lnTo>
                    <a:pt x="4" y="12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6"/>
                  </a:lnTo>
                  <a:lnTo>
                    <a:pt x="2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3"/>
                  </a:lnTo>
                  <a:lnTo>
                    <a:pt x="5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1" name="Freeform 1451">
              <a:extLst>
                <a:ext uri="{FF2B5EF4-FFF2-40B4-BE49-F238E27FC236}">
                  <a16:creationId xmlns:a16="http://schemas.microsoft.com/office/drawing/2014/main" id="{B4929F2A-BD6D-FB6C-5122-320E0E403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477" y="9215436"/>
              <a:ext cx="5497" cy="5497"/>
            </a:xfrm>
            <a:custGeom>
              <a:avLst/>
              <a:gdLst>
                <a:gd name="T0" fmla="*/ 4 w 5"/>
                <a:gd name="T1" fmla="*/ 2 h 3"/>
                <a:gd name="T2" fmla="*/ 0 w 5"/>
                <a:gd name="T3" fmla="*/ 2 h 3"/>
                <a:gd name="T4" fmla="*/ 0 w 5"/>
                <a:gd name="T5" fmla="*/ 1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2" name="Freeform 1452">
              <a:extLst>
                <a:ext uri="{FF2B5EF4-FFF2-40B4-BE49-F238E27FC236}">
                  <a16:creationId xmlns:a16="http://schemas.microsoft.com/office/drawing/2014/main" id="{B1EB3B0C-C845-230C-4845-5FEA77AB9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477" y="9215436"/>
              <a:ext cx="5497" cy="5497"/>
            </a:xfrm>
            <a:custGeom>
              <a:avLst/>
              <a:gdLst>
                <a:gd name="T0" fmla="*/ 4 w 5"/>
                <a:gd name="T1" fmla="*/ 2 h 3"/>
                <a:gd name="T2" fmla="*/ 0 w 5"/>
                <a:gd name="T3" fmla="*/ 2 h 3"/>
                <a:gd name="T4" fmla="*/ 0 w 5"/>
                <a:gd name="T5" fmla="*/ 1 h 3"/>
                <a:gd name="T6" fmla="*/ 2 w 5"/>
                <a:gd name="T7" fmla="*/ 0 h 3"/>
                <a:gd name="T8" fmla="*/ 3 w 5"/>
                <a:gd name="T9" fmla="*/ 0 h 3"/>
                <a:gd name="T10" fmla="*/ 4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3" name="Freeform 1453">
              <a:extLst>
                <a:ext uri="{FF2B5EF4-FFF2-40B4-BE49-F238E27FC236}">
                  <a16:creationId xmlns:a16="http://schemas.microsoft.com/office/drawing/2014/main" id="{7B99B9BB-431B-28CC-1DEA-4B9E79BE8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917" y="9352817"/>
              <a:ext cx="16484" cy="16484"/>
            </a:xfrm>
            <a:custGeom>
              <a:avLst/>
              <a:gdLst>
                <a:gd name="T0" fmla="*/ 13 w 14"/>
                <a:gd name="T1" fmla="*/ 12 h 15"/>
                <a:gd name="T2" fmla="*/ 12 w 14"/>
                <a:gd name="T3" fmla="*/ 14 h 15"/>
                <a:gd name="T4" fmla="*/ 11 w 14"/>
                <a:gd name="T5" fmla="*/ 14 h 15"/>
                <a:gd name="T6" fmla="*/ 10 w 14"/>
                <a:gd name="T7" fmla="*/ 13 h 15"/>
                <a:gd name="T8" fmla="*/ 5 w 14"/>
                <a:gd name="T9" fmla="*/ 13 h 15"/>
                <a:gd name="T10" fmla="*/ 4 w 14"/>
                <a:gd name="T11" fmla="*/ 12 h 15"/>
                <a:gd name="T12" fmla="*/ 4 w 14"/>
                <a:gd name="T13" fmla="*/ 11 h 15"/>
                <a:gd name="T14" fmla="*/ 6 w 14"/>
                <a:gd name="T15" fmla="*/ 9 h 15"/>
                <a:gd name="T16" fmla="*/ 4 w 14"/>
                <a:gd name="T17" fmla="*/ 8 h 15"/>
                <a:gd name="T18" fmla="*/ 3 w 14"/>
                <a:gd name="T19" fmla="*/ 7 h 15"/>
                <a:gd name="T20" fmla="*/ 0 w 14"/>
                <a:gd name="T21" fmla="*/ 2 h 15"/>
                <a:gd name="T22" fmla="*/ 0 w 14"/>
                <a:gd name="T23" fmla="*/ 1 h 15"/>
                <a:gd name="T24" fmla="*/ 1 w 14"/>
                <a:gd name="T25" fmla="*/ 0 h 15"/>
                <a:gd name="T26" fmla="*/ 3 w 14"/>
                <a:gd name="T27" fmla="*/ 0 h 15"/>
                <a:gd name="T28" fmla="*/ 6 w 14"/>
                <a:gd name="T29" fmla="*/ 1 h 15"/>
                <a:gd name="T30" fmla="*/ 8 w 14"/>
                <a:gd name="T31" fmla="*/ 4 h 15"/>
                <a:gd name="T32" fmla="*/ 10 w 14"/>
                <a:gd name="T33" fmla="*/ 4 h 15"/>
                <a:gd name="T34" fmla="*/ 10 w 14"/>
                <a:gd name="T35" fmla="*/ 4 h 15"/>
                <a:gd name="T36" fmla="*/ 9 w 14"/>
                <a:gd name="T37" fmla="*/ 6 h 15"/>
                <a:gd name="T38" fmla="*/ 11 w 14"/>
                <a:gd name="T39" fmla="*/ 7 h 15"/>
                <a:gd name="T40" fmla="*/ 11 w 14"/>
                <a:gd name="T41" fmla="*/ 8 h 15"/>
                <a:gd name="T42" fmla="*/ 13 w 14"/>
                <a:gd name="T4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5">
                  <a:moveTo>
                    <a:pt x="13" y="12"/>
                  </a:moveTo>
                  <a:lnTo>
                    <a:pt x="12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4" name="Freeform 1454">
              <a:extLst>
                <a:ext uri="{FF2B5EF4-FFF2-40B4-BE49-F238E27FC236}">
                  <a16:creationId xmlns:a16="http://schemas.microsoft.com/office/drawing/2014/main" id="{A2018DF6-1C10-84D0-249D-0BAD980C1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917" y="9352817"/>
              <a:ext cx="16484" cy="16484"/>
            </a:xfrm>
            <a:custGeom>
              <a:avLst/>
              <a:gdLst>
                <a:gd name="T0" fmla="*/ 13 w 14"/>
                <a:gd name="T1" fmla="*/ 12 h 15"/>
                <a:gd name="T2" fmla="*/ 12 w 14"/>
                <a:gd name="T3" fmla="*/ 14 h 15"/>
                <a:gd name="T4" fmla="*/ 11 w 14"/>
                <a:gd name="T5" fmla="*/ 14 h 15"/>
                <a:gd name="T6" fmla="*/ 10 w 14"/>
                <a:gd name="T7" fmla="*/ 13 h 15"/>
                <a:gd name="T8" fmla="*/ 5 w 14"/>
                <a:gd name="T9" fmla="*/ 13 h 15"/>
                <a:gd name="T10" fmla="*/ 4 w 14"/>
                <a:gd name="T11" fmla="*/ 12 h 15"/>
                <a:gd name="T12" fmla="*/ 4 w 14"/>
                <a:gd name="T13" fmla="*/ 11 h 15"/>
                <a:gd name="T14" fmla="*/ 6 w 14"/>
                <a:gd name="T15" fmla="*/ 9 h 15"/>
                <a:gd name="T16" fmla="*/ 4 w 14"/>
                <a:gd name="T17" fmla="*/ 8 h 15"/>
                <a:gd name="T18" fmla="*/ 3 w 14"/>
                <a:gd name="T19" fmla="*/ 7 h 15"/>
                <a:gd name="T20" fmla="*/ 0 w 14"/>
                <a:gd name="T21" fmla="*/ 2 h 15"/>
                <a:gd name="T22" fmla="*/ 0 w 14"/>
                <a:gd name="T23" fmla="*/ 1 h 15"/>
                <a:gd name="T24" fmla="*/ 1 w 14"/>
                <a:gd name="T25" fmla="*/ 0 h 15"/>
                <a:gd name="T26" fmla="*/ 3 w 14"/>
                <a:gd name="T27" fmla="*/ 0 h 15"/>
                <a:gd name="T28" fmla="*/ 6 w 14"/>
                <a:gd name="T29" fmla="*/ 1 h 15"/>
                <a:gd name="T30" fmla="*/ 8 w 14"/>
                <a:gd name="T31" fmla="*/ 4 h 15"/>
                <a:gd name="T32" fmla="*/ 10 w 14"/>
                <a:gd name="T33" fmla="*/ 4 h 15"/>
                <a:gd name="T34" fmla="*/ 10 w 14"/>
                <a:gd name="T35" fmla="*/ 4 h 15"/>
                <a:gd name="T36" fmla="*/ 9 w 14"/>
                <a:gd name="T37" fmla="*/ 6 h 15"/>
                <a:gd name="T38" fmla="*/ 11 w 14"/>
                <a:gd name="T39" fmla="*/ 7 h 15"/>
                <a:gd name="T40" fmla="*/ 11 w 14"/>
                <a:gd name="T41" fmla="*/ 8 h 15"/>
                <a:gd name="T42" fmla="*/ 13 w 14"/>
                <a:gd name="T43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15">
                  <a:moveTo>
                    <a:pt x="13" y="12"/>
                  </a:moveTo>
                  <a:lnTo>
                    <a:pt x="12" y="14"/>
                  </a:lnTo>
                  <a:lnTo>
                    <a:pt x="11" y="14"/>
                  </a:lnTo>
                  <a:lnTo>
                    <a:pt x="10" y="13"/>
                  </a:lnTo>
                  <a:lnTo>
                    <a:pt x="5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6" y="9"/>
                  </a:lnTo>
                  <a:lnTo>
                    <a:pt x="4" y="8"/>
                  </a:lnTo>
                  <a:lnTo>
                    <a:pt x="3" y="7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4"/>
                  </a:lnTo>
                  <a:lnTo>
                    <a:pt x="9" y="6"/>
                  </a:lnTo>
                  <a:lnTo>
                    <a:pt x="11" y="7"/>
                  </a:lnTo>
                  <a:lnTo>
                    <a:pt x="11" y="8"/>
                  </a:lnTo>
                  <a:lnTo>
                    <a:pt x="13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5" name="Freeform 1455">
              <a:extLst>
                <a:ext uri="{FF2B5EF4-FFF2-40B4-BE49-F238E27FC236}">
                  <a16:creationId xmlns:a16="http://schemas.microsoft.com/office/drawing/2014/main" id="{FF906F2C-459E-1DEA-5306-4BBDACE5F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49" y="9270388"/>
              <a:ext cx="5497" cy="5497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2 h 5"/>
                <a:gd name="T8" fmla="*/ 1 w 3"/>
                <a:gd name="T9" fmla="*/ 0 h 5"/>
                <a:gd name="T10" fmla="*/ 1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6" name="Freeform 1456">
              <a:extLst>
                <a:ext uri="{FF2B5EF4-FFF2-40B4-BE49-F238E27FC236}">
                  <a16:creationId xmlns:a16="http://schemas.microsoft.com/office/drawing/2014/main" id="{C4EFD8E1-C0D4-B5D4-BC58-B21C8D030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59449" y="9270388"/>
              <a:ext cx="5497" cy="5497"/>
            </a:xfrm>
            <a:custGeom>
              <a:avLst/>
              <a:gdLst>
                <a:gd name="T0" fmla="*/ 2 w 3"/>
                <a:gd name="T1" fmla="*/ 2 h 5"/>
                <a:gd name="T2" fmla="*/ 2 w 3"/>
                <a:gd name="T3" fmla="*/ 4 h 5"/>
                <a:gd name="T4" fmla="*/ 0 w 3"/>
                <a:gd name="T5" fmla="*/ 3 h 5"/>
                <a:gd name="T6" fmla="*/ 0 w 3"/>
                <a:gd name="T7" fmla="*/ 2 h 5"/>
                <a:gd name="T8" fmla="*/ 1 w 3"/>
                <a:gd name="T9" fmla="*/ 0 h 5"/>
                <a:gd name="T10" fmla="*/ 1 w 3"/>
                <a:gd name="T11" fmla="*/ 0 h 5"/>
                <a:gd name="T12" fmla="*/ 2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2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7" name="Freeform 1457">
              <a:extLst>
                <a:ext uri="{FF2B5EF4-FFF2-40B4-BE49-F238E27FC236}">
                  <a16:creationId xmlns:a16="http://schemas.microsoft.com/office/drawing/2014/main" id="{99F66ABB-710A-D07E-499C-DD75A0AEF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907" y="8572500"/>
              <a:ext cx="1263894" cy="791308"/>
            </a:xfrm>
            <a:custGeom>
              <a:avLst/>
              <a:gdLst>
                <a:gd name="T0" fmla="*/ 1006 w 1014"/>
                <a:gd name="T1" fmla="*/ 442 h 635"/>
                <a:gd name="T2" fmla="*/ 1013 w 1014"/>
                <a:gd name="T3" fmla="*/ 410 h 635"/>
                <a:gd name="T4" fmla="*/ 275 w 1014"/>
                <a:gd name="T5" fmla="*/ 309 h 635"/>
                <a:gd name="T6" fmla="*/ 249 w 1014"/>
                <a:gd name="T7" fmla="*/ 279 h 635"/>
                <a:gd name="T8" fmla="*/ 202 w 1014"/>
                <a:gd name="T9" fmla="*/ 295 h 635"/>
                <a:gd name="T10" fmla="*/ 100 w 1014"/>
                <a:gd name="T11" fmla="*/ 162 h 635"/>
                <a:gd name="T12" fmla="*/ 195 w 1014"/>
                <a:gd name="T13" fmla="*/ 146 h 635"/>
                <a:gd name="T14" fmla="*/ 154 w 1014"/>
                <a:gd name="T15" fmla="*/ 117 h 635"/>
                <a:gd name="T16" fmla="*/ 679 w 1014"/>
                <a:gd name="T17" fmla="*/ 254 h 635"/>
                <a:gd name="T18" fmla="*/ 659 w 1014"/>
                <a:gd name="T19" fmla="*/ 375 h 635"/>
                <a:gd name="T20" fmla="*/ 663 w 1014"/>
                <a:gd name="T21" fmla="*/ 398 h 635"/>
                <a:gd name="T22" fmla="*/ 714 w 1014"/>
                <a:gd name="T23" fmla="*/ 483 h 635"/>
                <a:gd name="T24" fmla="*/ 754 w 1014"/>
                <a:gd name="T25" fmla="*/ 503 h 635"/>
                <a:gd name="T26" fmla="*/ 830 w 1014"/>
                <a:gd name="T27" fmla="*/ 498 h 635"/>
                <a:gd name="T28" fmla="*/ 864 w 1014"/>
                <a:gd name="T29" fmla="*/ 493 h 635"/>
                <a:gd name="T30" fmla="*/ 892 w 1014"/>
                <a:gd name="T31" fmla="*/ 445 h 635"/>
                <a:gd name="T32" fmla="*/ 966 w 1014"/>
                <a:gd name="T33" fmla="*/ 398 h 635"/>
                <a:gd name="T34" fmla="*/ 995 w 1014"/>
                <a:gd name="T35" fmla="*/ 399 h 635"/>
                <a:gd name="T36" fmla="*/ 989 w 1014"/>
                <a:gd name="T37" fmla="*/ 453 h 635"/>
                <a:gd name="T38" fmla="*/ 986 w 1014"/>
                <a:gd name="T39" fmla="*/ 472 h 635"/>
                <a:gd name="T40" fmla="*/ 970 w 1014"/>
                <a:gd name="T41" fmla="*/ 504 h 635"/>
                <a:gd name="T42" fmla="*/ 944 w 1014"/>
                <a:gd name="T43" fmla="*/ 523 h 635"/>
                <a:gd name="T44" fmla="*/ 863 w 1014"/>
                <a:gd name="T45" fmla="*/ 545 h 635"/>
                <a:gd name="T46" fmla="*/ 893 w 1014"/>
                <a:gd name="T47" fmla="*/ 581 h 635"/>
                <a:gd name="T48" fmla="*/ 840 w 1014"/>
                <a:gd name="T49" fmla="*/ 619 h 635"/>
                <a:gd name="T50" fmla="*/ 788 w 1014"/>
                <a:gd name="T51" fmla="*/ 591 h 635"/>
                <a:gd name="T52" fmla="*/ 758 w 1014"/>
                <a:gd name="T53" fmla="*/ 579 h 635"/>
                <a:gd name="T54" fmla="*/ 750 w 1014"/>
                <a:gd name="T55" fmla="*/ 579 h 635"/>
                <a:gd name="T56" fmla="*/ 598 w 1014"/>
                <a:gd name="T57" fmla="*/ 563 h 635"/>
                <a:gd name="T58" fmla="*/ 502 w 1014"/>
                <a:gd name="T59" fmla="*/ 518 h 635"/>
                <a:gd name="T60" fmla="*/ 410 w 1014"/>
                <a:gd name="T61" fmla="*/ 445 h 635"/>
                <a:gd name="T62" fmla="*/ 421 w 1014"/>
                <a:gd name="T63" fmla="*/ 415 h 635"/>
                <a:gd name="T64" fmla="*/ 366 w 1014"/>
                <a:gd name="T65" fmla="*/ 320 h 635"/>
                <a:gd name="T66" fmla="*/ 326 w 1014"/>
                <a:gd name="T67" fmla="*/ 282 h 635"/>
                <a:gd name="T68" fmla="*/ 299 w 1014"/>
                <a:gd name="T69" fmla="*/ 264 h 635"/>
                <a:gd name="T70" fmla="*/ 294 w 1014"/>
                <a:gd name="T71" fmla="*/ 235 h 635"/>
                <a:gd name="T72" fmla="*/ 259 w 1014"/>
                <a:gd name="T73" fmla="*/ 204 h 635"/>
                <a:gd name="T74" fmla="*/ 214 w 1014"/>
                <a:gd name="T75" fmla="*/ 157 h 635"/>
                <a:gd name="T76" fmla="*/ 183 w 1014"/>
                <a:gd name="T77" fmla="*/ 106 h 635"/>
                <a:gd name="T78" fmla="*/ 167 w 1014"/>
                <a:gd name="T79" fmla="*/ 55 h 635"/>
                <a:gd name="T80" fmla="*/ 117 w 1014"/>
                <a:gd name="T81" fmla="*/ 34 h 635"/>
                <a:gd name="T82" fmla="*/ 128 w 1014"/>
                <a:gd name="T83" fmla="*/ 107 h 635"/>
                <a:gd name="T84" fmla="*/ 174 w 1014"/>
                <a:gd name="T85" fmla="*/ 157 h 635"/>
                <a:gd name="T86" fmla="*/ 204 w 1014"/>
                <a:gd name="T87" fmla="*/ 211 h 635"/>
                <a:gd name="T88" fmla="*/ 226 w 1014"/>
                <a:gd name="T89" fmla="*/ 241 h 635"/>
                <a:gd name="T90" fmla="*/ 255 w 1014"/>
                <a:gd name="T91" fmla="*/ 311 h 635"/>
                <a:gd name="T92" fmla="*/ 286 w 1014"/>
                <a:gd name="T93" fmla="*/ 334 h 635"/>
                <a:gd name="T94" fmla="*/ 239 w 1014"/>
                <a:gd name="T95" fmla="*/ 316 h 635"/>
                <a:gd name="T96" fmla="*/ 202 w 1014"/>
                <a:gd name="T97" fmla="*/ 260 h 635"/>
                <a:gd name="T98" fmla="*/ 148 w 1014"/>
                <a:gd name="T99" fmla="*/ 214 h 635"/>
                <a:gd name="T100" fmla="*/ 114 w 1014"/>
                <a:gd name="T101" fmla="*/ 180 h 635"/>
                <a:gd name="T102" fmla="*/ 134 w 1014"/>
                <a:gd name="T103" fmla="*/ 173 h 635"/>
                <a:gd name="T104" fmla="*/ 82 w 1014"/>
                <a:gd name="T105" fmla="*/ 90 h 635"/>
                <a:gd name="T106" fmla="*/ 55 w 1014"/>
                <a:gd name="T107" fmla="*/ 37 h 635"/>
                <a:gd name="T108" fmla="*/ 117 w 1014"/>
                <a:gd name="T109" fmla="*/ 0 h 635"/>
                <a:gd name="T110" fmla="*/ 302 w 1014"/>
                <a:gd name="T111" fmla="*/ 52 h 635"/>
                <a:gd name="T112" fmla="*/ 382 w 1014"/>
                <a:gd name="T113" fmla="*/ 36 h 635"/>
                <a:gd name="T114" fmla="*/ 447 w 1014"/>
                <a:gd name="T115" fmla="*/ 117 h 635"/>
                <a:gd name="T116" fmla="*/ 497 w 1014"/>
                <a:gd name="T117" fmla="*/ 121 h 635"/>
                <a:gd name="T118" fmla="*/ 544 w 1014"/>
                <a:gd name="T119" fmla="*/ 111 h 635"/>
                <a:gd name="T120" fmla="*/ 584 w 1014"/>
                <a:gd name="T121" fmla="*/ 168 h 635"/>
                <a:gd name="T122" fmla="*/ 612 w 1014"/>
                <a:gd name="T123" fmla="*/ 219 h 635"/>
                <a:gd name="T124" fmla="*/ 672 w 1014"/>
                <a:gd name="T125" fmla="*/ 25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4" h="635">
                  <a:moveTo>
                    <a:pt x="854" y="498"/>
                  </a:moveTo>
                  <a:lnTo>
                    <a:pt x="850" y="498"/>
                  </a:lnTo>
                  <a:lnTo>
                    <a:pt x="850" y="498"/>
                  </a:lnTo>
                  <a:lnTo>
                    <a:pt x="857" y="494"/>
                  </a:lnTo>
                  <a:lnTo>
                    <a:pt x="858" y="494"/>
                  </a:lnTo>
                  <a:lnTo>
                    <a:pt x="858" y="494"/>
                  </a:lnTo>
                  <a:lnTo>
                    <a:pt x="855" y="496"/>
                  </a:lnTo>
                  <a:lnTo>
                    <a:pt x="854" y="498"/>
                  </a:lnTo>
                  <a:close/>
                  <a:moveTo>
                    <a:pt x="239" y="495"/>
                  </a:moveTo>
                  <a:lnTo>
                    <a:pt x="237" y="496"/>
                  </a:lnTo>
                  <a:lnTo>
                    <a:pt x="234" y="494"/>
                  </a:lnTo>
                  <a:lnTo>
                    <a:pt x="235" y="492"/>
                  </a:lnTo>
                  <a:lnTo>
                    <a:pt x="236" y="491"/>
                  </a:lnTo>
                  <a:lnTo>
                    <a:pt x="238" y="493"/>
                  </a:lnTo>
                  <a:lnTo>
                    <a:pt x="239" y="495"/>
                  </a:lnTo>
                  <a:close/>
                  <a:moveTo>
                    <a:pt x="1006" y="442"/>
                  </a:moveTo>
                  <a:lnTo>
                    <a:pt x="1004" y="444"/>
                  </a:lnTo>
                  <a:lnTo>
                    <a:pt x="1003" y="440"/>
                  </a:lnTo>
                  <a:lnTo>
                    <a:pt x="1004" y="436"/>
                  </a:lnTo>
                  <a:lnTo>
                    <a:pt x="1006" y="434"/>
                  </a:lnTo>
                  <a:lnTo>
                    <a:pt x="1009" y="434"/>
                  </a:lnTo>
                  <a:lnTo>
                    <a:pt x="1011" y="433"/>
                  </a:lnTo>
                  <a:lnTo>
                    <a:pt x="1011" y="434"/>
                  </a:lnTo>
                  <a:lnTo>
                    <a:pt x="1010" y="437"/>
                  </a:lnTo>
                  <a:lnTo>
                    <a:pt x="1006" y="442"/>
                  </a:lnTo>
                  <a:close/>
                  <a:moveTo>
                    <a:pt x="1013" y="411"/>
                  </a:moveTo>
                  <a:lnTo>
                    <a:pt x="1013" y="413"/>
                  </a:lnTo>
                  <a:lnTo>
                    <a:pt x="1013" y="412"/>
                  </a:lnTo>
                  <a:lnTo>
                    <a:pt x="1012" y="411"/>
                  </a:lnTo>
                  <a:lnTo>
                    <a:pt x="1012" y="409"/>
                  </a:lnTo>
                  <a:lnTo>
                    <a:pt x="1012" y="409"/>
                  </a:lnTo>
                  <a:lnTo>
                    <a:pt x="1013" y="410"/>
                  </a:lnTo>
                  <a:lnTo>
                    <a:pt x="1013" y="411"/>
                  </a:lnTo>
                  <a:close/>
                  <a:moveTo>
                    <a:pt x="380" y="398"/>
                  </a:moveTo>
                  <a:lnTo>
                    <a:pt x="379" y="401"/>
                  </a:lnTo>
                  <a:lnTo>
                    <a:pt x="376" y="400"/>
                  </a:lnTo>
                  <a:lnTo>
                    <a:pt x="376" y="398"/>
                  </a:lnTo>
                  <a:lnTo>
                    <a:pt x="376" y="395"/>
                  </a:lnTo>
                  <a:lnTo>
                    <a:pt x="377" y="395"/>
                  </a:lnTo>
                  <a:lnTo>
                    <a:pt x="379" y="396"/>
                  </a:lnTo>
                  <a:lnTo>
                    <a:pt x="380" y="397"/>
                  </a:lnTo>
                  <a:lnTo>
                    <a:pt x="380" y="398"/>
                  </a:lnTo>
                  <a:close/>
                  <a:moveTo>
                    <a:pt x="274" y="310"/>
                  </a:moveTo>
                  <a:lnTo>
                    <a:pt x="274" y="310"/>
                  </a:lnTo>
                  <a:lnTo>
                    <a:pt x="272" y="309"/>
                  </a:lnTo>
                  <a:lnTo>
                    <a:pt x="271" y="304"/>
                  </a:lnTo>
                  <a:lnTo>
                    <a:pt x="272" y="304"/>
                  </a:lnTo>
                  <a:lnTo>
                    <a:pt x="275" y="309"/>
                  </a:lnTo>
                  <a:lnTo>
                    <a:pt x="275" y="310"/>
                  </a:lnTo>
                  <a:lnTo>
                    <a:pt x="274" y="310"/>
                  </a:lnTo>
                  <a:close/>
                  <a:moveTo>
                    <a:pt x="214" y="302"/>
                  </a:moveTo>
                  <a:lnTo>
                    <a:pt x="214" y="304"/>
                  </a:lnTo>
                  <a:lnTo>
                    <a:pt x="204" y="297"/>
                  </a:lnTo>
                  <a:lnTo>
                    <a:pt x="206" y="296"/>
                  </a:lnTo>
                  <a:lnTo>
                    <a:pt x="209" y="297"/>
                  </a:lnTo>
                  <a:lnTo>
                    <a:pt x="214" y="302"/>
                  </a:lnTo>
                  <a:close/>
                  <a:moveTo>
                    <a:pt x="250" y="280"/>
                  </a:moveTo>
                  <a:lnTo>
                    <a:pt x="251" y="285"/>
                  </a:lnTo>
                  <a:lnTo>
                    <a:pt x="249" y="284"/>
                  </a:lnTo>
                  <a:lnTo>
                    <a:pt x="247" y="282"/>
                  </a:lnTo>
                  <a:lnTo>
                    <a:pt x="245" y="279"/>
                  </a:lnTo>
                  <a:lnTo>
                    <a:pt x="246" y="278"/>
                  </a:lnTo>
                  <a:lnTo>
                    <a:pt x="246" y="277"/>
                  </a:lnTo>
                  <a:lnTo>
                    <a:pt x="249" y="279"/>
                  </a:lnTo>
                  <a:lnTo>
                    <a:pt x="250" y="280"/>
                  </a:lnTo>
                  <a:close/>
                  <a:moveTo>
                    <a:pt x="203" y="296"/>
                  </a:moveTo>
                  <a:lnTo>
                    <a:pt x="202" y="297"/>
                  </a:lnTo>
                  <a:lnTo>
                    <a:pt x="199" y="293"/>
                  </a:lnTo>
                  <a:lnTo>
                    <a:pt x="198" y="290"/>
                  </a:lnTo>
                  <a:lnTo>
                    <a:pt x="197" y="289"/>
                  </a:lnTo>
                  <a:lnTo>
                    <a:pt x="195" y="288"/>
                  </a:lnTo>
                  <a:lnTo>
                    <a:pt x="197" y="282"/>
                  </a:lnTo>
                  <a:lnTo>
                    <a:pt x="199" y="270"/>
                  </a:lnTo>
                  <a:lnTo>
                    <a:pt x="200" y="273"/>
                  </a:lnTo>
                  <a:lnTo>
                    <a:pt x="198" y="285"/>
                  </a:lnTo>
                  <a:lnTo>
                    <a:pt x="198" y="287"/>
                  </a:lnTo>
                  <a:lnTo>
                    <a:pt x="199" y="288"/>
                  </a:lnTo>
                  <a:lnTo>
                    <a:pt x="200" y="290"/>
                  </a:lnTo>
                  <a:lnTo>
                    <a:pt x="200" y="293"/>
                  </a:lnTo>
                  <a:lnTo>
                    <a:pt x="202" y="295"/>
                  </a:lnTo>
                  <a:lnTo>
                    <a:pt x="203" y="296"/>
                  </a:lnTo>
                  <a:close/>
                  <a:moveTo>
                    <a:pt x="233" y="245"/>
                  </a:moveTo>
                  <a:lnTo>
                    <a:pt x="233" y="246"/>
                  </a:lnTo>
                  <a:lnTo>
                    <a:pt x="233" y="246"/>
                  </a:lnTo>
                  <a:lnTo>
                    <a:pt x="232" y="246"/>
                  </a:lnTo>
                  <a:lnTo>
                    <a:pt x="230" y="251"/>
                  </a:lnTo>
                  <a:lnTo>
                    <a:pt x="229" y="251"/>
                  </a:lnTo>
                  <a:lnTo>
                    <a:pt x="230" y="244"/>
                  </a:lnTo>
                  <a:lnTo>
                    <a:pt x="232" y="243"/>
                  </a:lnTo>
                  <a:lnTo>
                    <a:pt x="233" y="242"/>
                  </a:lnTo>
                  <a:lnTo>
                    <a:pt x="233" y="245"/>
                  </a:lnTo>
                  <a:close/>
                  <a:moveTo>
                    <a:pt x="103" y="172"/>
                  </a:moveTo>
                  <a:lnTo>
                    <a:pt x="102" y="173"/>
                  </a:lnTo>
                  <a:lnTo>
                    <a:pt x="97" y="170"/>
                  </a:lnTo>
                  <a:lnTo>
                    <a:pt x="100" y="166"/>
                  </a:lnTo>
                  <a:lnTo>
                    <a:pt x="100" y="162"/>
                  </a:lnTo>
                  <a:lnTo>
                    <a:pt x="101" y="160"/>
                  </a:lnTo>
                  <a:lnTo>
                    <a:pt x="102" y="162"/>
                  </a:lnTo>
                  <a:lnTo>
                    <a:pt x="104" y="168"/>
                  </a:lnTo>
                  <a:lnTo>
                    <a:pt x="103" y="172"/>
                  </a:lnTo>
                  <a:close/>
                  <a:moveTo>
                    <a:pt x="4" y="140"/>
                  </a:moveTo>
                  <a:lnTo>
                    <a:pt x="3" y="142"/>
                  </a:lnTo>
                  <a:lnTo>
                    <a:pt x="0" y="133"/>
                  </a:lnTo>
                  <a:lnTo>
                    <a:pt x="0" y="132"/>
                  </a:lnTo>
                  <a:lnTo>
                    <a:pt x="1" y="131"/>
                  </a:lnTo>
                  <a:lnTo>
                    <a:pt x="2" y="131"/>
                  </a:lnTo>
                  <a:lnTo>
                    <a:pt x="2" y="133"/>
                  </a:lnTo>
                  <a:lnTo>
                    <a:pt x="4" y="135"/>
                  </a:lnTo>
                  <a:lnTo>
                    <a:pt x="4" y="136"/>
                  </a:lnTo>
                  <a:lnTo>
                    <a:pt x="4" y="140"/>
                  </a:lnTo>
                  <a:close/>
                  <a:moveTo>
                    <a:pt x="198" y="138"/>
                  </a:moveTo>
                  <a:lnTo>
                    <a:pt x="195" y="146"/>
                  </a:lnTo>
                  <a:lnTo>
                    <a:pt x="193" y="146"/>
                  </a:lnTo>
                  <a:lnTo>
                    <a:pt x="188" y="143"/>
                  </a:lnTo>
                  <a:lnTo>
                    <a:pt x="187" y="142"/>
                  </a:lnTo>
                  <a:lnTo>
                    <a:pt x="189" y="132"/>
                  </a:lnTo>
                  <a:lnTo>
                    <a:pt x="191" y="131"/>
                  </a:lnTo>
                  <a:lnTo>
                    <a:pt x="195" y="129"/>
                  </a:lnTo>
                  <a:lnTo>
                    <a:pt x="196" y="131"/>
                  </a:lnTo>
                  <a:lnTo>
                    <a:pt x="197" y="133"/>
                  </a:lnTo>
                  <a:lnTo>
                    <a:pt x="198" y="138"/>
                  </a:lnTo>
                  <a:close/>
                  <a:moveTo>
                    <a:pt x="167" y="136"/>
                  </a:moveTo>
                  <a:lnTo>
                    <a:pt x="167" y="137"/>
                  </a:lnTo>
                  <a:lnTo>
                    <a:pt x="164" y="134"/>
                  </a:lnTo>
                  <a:lnTo>
                    <a:pt x="156" y="127"/>
                  </a:lnTo>
                  <a:lnTo>
                    <a:pt x="154" y="123"/>
                  </a:lnTo>
                  <a:lnTo>
                    <a:pt x="153" y="121"/>
                  </a:lnTo>
                  <a:lnTo>
                    <a:pt x="154" y="117"/>
                  </a:lnTo>
                  <a:lnTo>
                    <a:pt x="156" y="118"/>
                  </a:lnTo>
                  <a:lnTo>
                    <a:pt x="159" y="120"/>
                  </a:lnTo>
                  <a:lnTo>
                    <a:pt x="161" y="123"/>
                  </a:lnTo>
                  <a:lnTo>
                    <a:pt x="161" y="126"/>
                  </a:lnTo>
                  <a:lnTo>
                    <a:pt x="166" y="127"/>
                  </a:lnTo>
                  <a:lnTo>
                    <a:pt x="167" y="133"/>
                  </a:lnTo>
                  <a:lnTo>
                    <a:pt x="167" y="136"/>
                  </a:lnTo>
                  <a:close/>
                  <a:moveTo>
                    <a:pt x="118" y="38"/>
                  </a:moveTo>
                  <a:lnTo>
                    <a:pt x="117" y="38"/>
                  </a:lnTo>
                  <a:lnTo>
                    <a:pt x="115" y="36"/>
                  </a:lnTo>
                  <a:lnTo>
                    <a:pt x="115" y="35"/>
                  </a:lnTo>
                  <a:lnTo>
                    <a:pt x="116" y="34"/>
                  </a:lnTo>
                  <a:lnTo>
                    <a:pt x="118" y="36"/>
                  </a:lnTo>
                  <a:lnTo>
                    <a:pt x="118" y="38"/>
                  </a:lnTo>
                  <a:close/>
                  <a:moveTo>
                    <a:pt x="679" y="247"/>
                  </a:moveTo>
                  <a:lnTo>
                    <a:pt x="679" y="254"/>
                  </a:lnTo>
                  <a:lnTo>
                    <a:pt x="677" y="260"/>
                  </a:lnTo>
                  <a:lnTo>
                    <a:pt x="670" y="272"/>
                  </a:lnTo>
                  <a:lnTo>
                    <a:pt x="668" y="280"/>
                  </a:lnTo>
                  <a:lnTo>
                    <a:pt x="663" y="302"/>
                  </a:lnTo>
                  <a:lnTo>
                    <a:pt x="661" y="316"/>
                  </a:lnTo>
                  <a:lnTo>
                    <a:pt x="661" y="323"/>
                  </a:lnTo>
                  <a:lnTo>
                    <a:pt x="660" y="324"/>
                  </a:lnTo>
                  <a:lnTo>
                    <a:pt x="661" y="325"/>
                  </a:lnTo>
                  <a:lnTo>
                    <a:pt x="660" y="340"/>
                  </a:lnTo>
                  <a:lnTo>
                    <a:pt x="660" y="352"/>
                  </a:lnTo>
                  <a:lnTo>
                    <a:pt x="660" y="354"/>
                  </a:lnTo>
                  <a:lnTo>
                    <a:pt x="658" y="358"/>
                  </a:lnTo>
                  <a:lnTo>
                    <a:pt x="657" y="363"/>
                  </a:lnTo>
                  <a:lnTo>
                    <a:pt x="657" y="365"/>
                  </a:lnTo>
                  <a:lnTo>
                    <a:pt x="657" y="367"/>
                  </a:lnTo>
                  <a:lnTo>
                    <a:pt x="659" y="375"/>
                  </a:lnTo>
                  <a:lnTo>
                    <a:pt x="660" y="381"/>
                  </a:lnTo>
                  <a:lnTo>
                    <a:pt x="665" y="391"/>
                  </a:lnTo>
                  <a:lnTo>
                    <a:pt x="668" y="395"/>
                  </a:lnTo>
                  <a:lnTo>
                    <a:pt x="673" y="398"/>
                  </a:lnTo>
                  <a:lnTo>
                    <a:pt x="674" y="400"/>
                  </a:lnTo>
                  <a:lnTo>
                    <a:pt x="673" y="404"/>
                  </a:lnTo>
                  <a:lnTo>
                    <a:pt x="671" y="406"/>
                  </a:lnTo>
                  <a:lnTo>
                    <a:pt x="670" y="409"/>
                  </a:lnTo>
                  <a:lnTo>
                    <a:pt x="670" y="407"/>
                  </a:lnTo>
                  <a:lnTo>
                    <a:pt x="670" y="403"/>
                  </a:lnTo>
                  <a:lnTo>
                    <a:pt x="672" y="401"/>
                  </a:lnTo>
                  <a:lnTo>
                    <a:pt x="672" y="400"/>
                  </a:lnTo>
                  <a:lnTo>
                    <a:pt x="669" y="398"/>
                  </a:lnTo>
                  <a:lnTo>
                    <a:pt x="665" y="393"/>
                  </a:lnTo>
                  <a:lnTo>
                    <a:pt x="660" y="384"/>
                  </a:lnTo>
                  <a:lnTo>
                    <a:pt x="663" y="398"/>
                  </a:lnTo>
                  <a:lnTo>
                    <a:pt x="664" y="401"/>
                  </a:lnTo>
                  <a:lnTo>
                    <a:pt x="666" y="401"/>
                  </a:lnTo>
                  <a:lnTo>
                    <a:pt x="668" y="403"/>
                  </a:lnTo>
                  <a:lnTo>
                    <a:pt x="668" y="404"/>
                  </a:lnTo>
                  <a:lnTo>
                    <a:pt x="668" y="405"/>
                  </a:lnTo>
                  <a:lnTo>
                    <a:pt x="673" y="415"/>
                  </a:lnTo>
                  <a:lnTo>
                    <a:pt x="678" y="426"/>
                  </a:lnTo>
                  <a:lnTo>
                    <a:pt x="678" y="428"/>
                  </a:lnTo>
                  <a:lnTo>
                    <a:pt x="680" y="432"/>
                  </a:lnTo>
                  <a:lnTo>
                    <a:pt x="693" y="446"/>
                  </a:lnTo>
                  <a:lnTo>
                    <a:pt x="701" y="457"/>
                  </a:lnTo>
                  <a:lnTo>
                    <a:pt x="704" y="467"/>
                  </a:lnTo>
                  <a:lnTo>
                    <a:pt x="705" y="471"/>
                  </a:lnTo>
                  <a:lnTo>
                    <a:pt x="707" y="475"/>
                  </a:lnTo>
                  <a:lnTo>
                    <a:pt x="712" y="480"/>
                  </a:lnTo>
                  <a:lnTo>
                    <a:pt x="714" y="483"/>
                  </a:lnTo>
                  <a:lnTo>
                    <a:pt x="716" y="485"/>
                  </a:lnTo>
                  <a:lnTo>
                    <a:pt x="719" y="490"/>
                  </a:lnTo>
                  <a:lnTo>
                    <a:pt x="723" y="493"/>
                  </a:lnTo>
                  <a:lnTo>
                    <a:pt x="722" y="493"/>
                  </a:lnTo>
                  <a:lnTo>
                    <a:pt x="718" y="491"/>
                  </a:lnTo>
                  <a:lnTo>
                    <a:pt x="718" y="493"/>
                  </a:lnTo>
                  <a:lnTo>
                    <a:pt x="721" y="495"/>
                  </a:lnTo>
                  <a:lnTo>
                    <a:pt x="727" y="497"/>
                  </a:lnTo>
                  <a:lnTo>
                    <a:pt x="729" y="497"/>
                  </a:lnTo>
                  <a:lnTo>
                    <a:pt x="727" y="496"/>
                  </a:lnTo>
                  <a:lnTo>
                    <a:pt x="725" y="494"/>
                  </a:lnTo>
                  <a:lnTo>
                    <a:pt x="726" y="494"/>
                  </a:lnTo>
                  <a:lnTo>
                    <a:pt x="730" y="496"/>
                  </a:lnTo>
                  <a:lnTo>
                    <a:pt x="742" y="496"/>
                  </a:lnTo>
                  <a:lnTo>
                    <a:pt x="747" y="501"/>
                  </a:lnTo>
                  <a:lnTo>
                    <a:pt x="754" y="503"/>
                  </a:lnTo>
                  <a:lnTo>
                    <a:pt x="758" y="509"/>
                  </a:lnTo>
                  <a:lnTo>
                    <a:pt x="762" y="514"/>
                  </a:lnTo>
                  <a:lnTo>
                    <a:pt x="765" y="515"/>
                  </a:lnTo>
                  <a:lnTo>
                    <a:pt x="767" y="515"/>
                  </a:lnTo>
                  <a:lnTo>
                    <a:pt x="774" y="513"/>
                  </a:lnTo>
                  <a:lnTo>
                    <a:pt x="784" y="510"/>
                  </a:lnTo>
                  <a:lnTo>
                    <a:pt x="788" y="508"/>
                  </a:lnTo>
                  <a:lnTo>
                    <a:pt x="794" y="505"/>
                  </a:lnTo>
                  <a:lnTo>
                    <a:pt x="805" y="505"/>
                  </a:lnTo>
                  <a:lnTo>
                    <a:pt x="808" y="506"/>
                  </a:lnTo>
                  <a:lnTo>
                    <a:pt x="816" y="504"/>
                  </a:lnTo>
                  <a:lnTo>
                    <a:pt x="819" y="502"/>
                  </a:lnTo>
                  <a:lnTo>
                    <a:pt x="820" y="500"/>
                  </a:lnTo>
                  <a:lnTo>
                    <a:pt x="821" y="499"/>
                  </a:lnTo>
                  <a:lnTo>
                    <a:pt x="829" y="498"/>
                  </a:lnTo>
                  <a:lnTo>
                    <a:pt x="830" y="498"/>
                  </a:lnTo>
                  <a:lnTo>
                    <a:pt x="837" y="497"/>
                  </a:lnTo>
                  <a:lnTo>
                    <a:pt x="841" y="496"/>
                  </a:lnTo>
                  <a:lnTo>
                    <a:pt x="844" y="496"/>
                  </a:lnTo>
                  <a:lnTo>
                    <a:pt x="847" y="499"/>
                  </a:lnTo>
                  <a:lnTo>
                    <a:pt x="847" y="500"/>
                  </a:lnTo>
                  <a:lnTo>
                    <a:pt x="846" y="501"/>
                  </a:lnTo>
                  <a:lnTo>
                    <a:pt x="847" y="502"/>
                  </a:lnTo>
                  <a:lnTo>
                    <a:pt x="850" y="504"/>
                  </a:lnTo>
                  <a:lnTo>
                    <a:pt x="857" y="505"/>
                  </a:lnTo>
                  <a:lnTo>
                    <a:pt x="858" y="505"/>
                  </a:lnTo>
                  <a:lnTo>
                    <a:pt x="861" y="502"/>
                  </a:lnTo>
                  <a:lnTo>
                    <a:pt x="867" y="499"/>
                  </a:lnTo>
                  <a:lnTo>
                    <a:pt x="867" y="496"/>
                  </a:lnTo>
                  <a:lnTo>
                    <a:pt x="866" y="494"/>
                  </a:lnTo>
                  <a:lnTo>
                    <a:pt x="864" y="494"/>
                  </a:lnTo>
                  <a:lnTo>
                    <a:pt x="864" y="493"/>
                  </a:lnTo>
                  <a:lnTo>
                    <a:pt x="865" y="491"/>
                  </a:lnTo>
                  <a:lnTo>
                    <a:pt x="864" y="489"/>
                  </a:lnTo>
                  <a:lnTo>
                    <a:pt x="861" y="492"/>
                  </a:lnTo>
                  <a:lnTo>
                    <a:pt x="861" y="492"/>
                  </a:lnTo>
                  <a:lnTo>
                    <a:pt x="861" y="491"/>
                  </a:lnTo>
                  <a:lnTo>
                    <a:pt x="862" y="490"/>
                  </a:lnTo>
                  <a:lnTo>
                    <a:pt x="871" y="485"/>
                  </a:lnTo>
                  <a:lnTo>
                    <a:pt x="874" y="483"/>
                  </a:lnTo>
                  <a:lnTo>
                    <a:pt x="877" y="482"/>
                  </a:lnTo>
                  <a:lnTo>
                    <a:pt x="884" y="475"/>
                  </a:lnTo>
                  <a:lnTo>
                    <a:pt x="885" y="462"/>
                  </a:lnTo>
                  <a:lnTo>
                    <a:pt x="887" y="460"/>
                  </a:lnTo>
                  <a:lnTo>
                    <a:pt x="892" y="456"/>
                  </a:lnTo>
                  <a:lnTo>
                    <a:pt x="892" y="455"/>
                  </a:lnTo>
                  <a:lnTo>
                    <a:pt x="892" y="452"/>
                  </a:lnTo>
                  <a:lnTo>
                    <a:pt x="892" y="445"/>
                  </a:lnTo>
                  <a:lnTo>
                    <a:pt x="893" y="440"/>
                  </a:lnTo>
                  <a:lnTo>
                    <a:pt x="892" y="434"/>
                  </a:lnTo>
                  <a:lnTo>
                    <a:pt x="893" y="428"/>
                  </a:lnTo>
                  <a:lnTo>
                    <a:pt x="894" y="427"/>
                  </a:lnTo>
                  <a:lnTo>
                    <a:pt x="896" y="419"/>
                  </a:lnTo>
                  <a:lnTo>
                    <a:pt x="902" y="415"/>
                  </a:lnTo>
                  <a:lnTo>
                    <a:pt x="911" y="410"/>
                  </a:lnTo>
                  <a:lnTo>
                    <a:pt x="913" y="409"/>
                  </a:lnTo>
                  <a:lnTo>
                    <a:pt x="943" y="405"/>
                  </a:lnTo>
                  <a:lnTo>
                    <a:pt x="948" y="403"/>
                  </a:lnTo>
                  <a:lnTo>
                    <a:pt x="953" y="400"/>
                  </a:lnTo>
                  <a:lnTo>
                    <a:pt x="957" y="400"/>
                  </a:lnTo>
                  <a:lnTo>
                    <a:pt x="963" y="400"/>
                  </a:lnTo>
                  <a:lnTo>
                    <a:pt x="966" y="399"/>
                  </a:lnTo>
                  <a:lnTo>
                    <a:pt x="966" y="398"/>
                  </a:lnTo>
                  <a:lnTo>
                    <a:pt x="966" y="398"/>
                  </a:lnTo>
                  <a:lnTo>
                    <a:pt x="967" y="398"/>
                  </a:lnTo>
                  <a:lnTo>
                    <a:pt x="972" y="398"/>
                  </a:lnTo>
                  <a:lnTo>
                    <a:pt x="979" y="400"/>
                  </a:lnTo>
                  <a:lnTo>
                    <a:pt x="982" y="401"/>
                  </a:lnTo>
                  <a:lnTo>
                    <a:pt x="988" y="403"/>
                  </a:lnTo>
                  <a:lnTo>
                    <a:pt x="995" y="403"/>
                  </a:lnTo>
                  <a:lnTo>
                    <a:pt x="997" y="403"/>
                  </a:lnTo>
                  <a:lnTo>
                    <a:pt x="998" y="403"/>
                  </a:lnTo>
                  <a:lnTo>
                    <a:pt x="998" y="401"/>
                  </a:lnTo>
                  <a:lnTo>
                    <a:pt x="998" y="400"/>
                  </a:lnTo>
                  <a:lnTo>
                    <a:pt x="997" y="400"/>
                  </a:lnTo>
                  <a:lnTo>
                    <a:pt x="995" y="401"/>
                  </a:lnTo>
                  <a:lnTo>
                    <a:pt x="994" y="401"/>
                  </a:lnTo>
                  <a:lnTo>
                    <a:pt x="991" y="400"/>
                  </a:lnTo>
                  <a:lnTo>
                    <a:pt x="992" y="399"/>
                  </a:lnTo>
                  <a:lnTo>
                    <a:pt x="995" y="399"/>
                  </a:lnTo>
                  <a:lnTo>
                    <a:pt x="997" y="399"/>
                  </a:lnTo>
                  <a:lnTo>
                    <a:pt x="1000" y="398"/>
                  </a:lnTo>
                  <a:lnTo>
                    <a:pt x="1003" y="398"/>
                  </a:lnTo>
                  <a:lnTo>
                    <a:pt x="1006" y="403"/>
                  </a:lnTo>
                  <a:lnTo>
                    <a:pt x="1009" y="405"/>
                  </a:lnTo>
                  <a:lnTo>
                    <a:pt x="1009" y="411"/>
                  </a:lnTo>
                  <a:lnTo>
                    <a:pt x="1010" y="412"/>
                  </a:lnTo>
                  <a:lnTo>
                    <a:pt x="1011" y="414"/>
                  </a:lnTo>
                  <a:lnTo>
                    <a:pt x="1009" y="419"/>
                  </a:lnTo>
                  <a:lnTo>
                    <a:pt x="1008" y="423"/>
                  </a:lnTo>
                  <a:lnTo>
                    <a:pt x="1006" y="426"/>
                  </a:lnTo>
                  <a:lnTo>
                    <a:pt x="1002" y="431"/>
                  </a:lnTo>
                  <a:lnTo>
                    <a:pt x="997" y="436"/>
                  </a:lnTo>
                  <a:lnTo>
                    <a:pt x="990" y="445"/>
                  </a:lnTo>
                  <a:lnTo>
                    <a:pt x="989" y="449"/>
                  </a:lnTo>
                  <a:lnTo>
                    <a:pt x="989" y="453"/>
                  </a:lnTo>
                  <a:lnTo>
                    <a:pt x="990" y="457"/>
                  </a:lnTo>
                  <a:lnTo>
                    <a:pt x="989" y="458"/>
                  </a:lnTo>
                  <a:lnTo>
                    <a:pt x="989" y="459"/>
                  </a:lnTo>
                  <a:lnTo>
                    <a:pt x="987" y="458"/>
                  </a:lnTo>
                  <a:lnTo>
                    <a:pt x="985" y="460"/>
                  </a:lnTo>
                  <a:lnTo>
                    <a:pt x="982" y="465"/>
                  </a:lnTo>
                  <a:lnTo>
                    <a:pt x="981" y="466"/>
                  </a:lnTo>
                  <a:lnTo>
                    <a:pt x="983" y="468"/>
                  </a:lnTo>
                  <a:lnTo>
                    <a:pt x="985" y="467"/>
                  </a:lnTo>
                  <a:lnTo>
                    <a:pt x="987" y="467"/>
                  </a:lnTo>
                  <a:lnTo>
                    <a:pt x="989" y="467"/>
                  </a:lnTo>
                  <a:lnTo>
                    <a:pt x="990" y="467"/>
                  </a:lnTo>
                  <a:lnTo>
                    <a:pt x="990" y="469"/>
                  </a:lnTo>
                  <a:lnTo>
                    <a:pt x="988" y="472"/>
                  </a:lnTo>
                  <a:lnTo>
                    <a:pt x="987" y="472"/>
                  </a:lnTo>
                  <a:lnTo>
                    <a:pt x="986" y="472"/>
                  </a:lnTo>
                  <a:lnTo>
                    <a:pt x="984" y="474"/>
                  </a:lnTo>
                  <a:lnTo>
                    <a:pt x="983" y="475"/>
                  </a:lnTo>
                  <a:lnTo>
                    <a:pt x="983" y="478"/>
                  </a:lnTo>
                  <a:lnTo>
                    <a:pt x="984" y="478"/>
                  </a:lnTo>
                  <a:lnTo>
                    <a:pt x="986" y="476"/>
                  </a:lnTo>
                  <a:lnTo>
                    <a:pt x="987" y="476"/>
                  </a:lnTo>
                  <a:lnTo>
                    <a:pt x="987" y="477"/>
                  </a:lnTo>
                  <a:lnTo>
                    <a:pt x="984" y="485"/>
                  </a:lnTo>
                  <a:lnTo>
                    <a:pt x="983" y="493"/>
                  </a:lnTo>
                  <a:lnTo>
                    <a:pt x="980" y="498"/>
                  </a:lnTo>
                  <a:lnTo>
                    <a:pt x="979" y="505"/>
                  </a:lnTo>
                  <a:lnTo>
                    <a:pt x="978" y="508"/>
                  </a:lnTo>
                  <a:lnTo>
                    <a:pt x="976" y="511"/>
                  </a:lnTo>
                  <a:lnTo>
                    <a:pt x="975" y="511"/>
                  </a:lnTo>
                  <a:lnTo>
                    <a:pt x="973" y="505"/>
                  </a:lnTo>
                  <a:lnTo>
                    <a:pt x="970" y="504"/>
                  </a:lnTo>
                  <a:lnTo>
                    <a:pt x="970" y="502"/>
                  </a:lnTo>
                  <a:lnTo>
                    <a:pt x="972" y="496"/>
                  </a:lnTo>
                  <a:lnTo>
                    <a:pt x="971" y="492"/>
                  </a:lnTo>
                  <a:lnTo>
                    <a:pt x="969" y="492"/>
                  </a:lnTo>
                  <a:lnTo>
                    <a:pt x="968" y="494"/>
                  </a:lnTo>
                  <a:lnTo>
                    <a:pt x="965" y="496"/>
                  </a:lnTo>
                  <a:lnTo>
                    <a:pt x="965" y="499"/>
                  </a:lnTo>
                  <a:lnTo>
                    <a:pt x="963" y="503"/>
                  </a:lnTo>
                  <a:lnTo>
                    <a:pt x="962" y="504"/>
                  </a:lnTo>
                  <a:lnTo>
                    <a:pt x="960" y="504"/>
                  </a:lnTo>
                  <a:lnTo>
                    <a:pt x="957" y="504"/>
                  </a:lnTo>
                  <a:lnTo>
                    <a:pt x="955" y="505"/>
                  </a:lnTo>
                  <a:lnTo>
                    <a:pt x="953" y="510"/>
                  </a:lnTo>
                  <a:lnTo>
                    <a:pt x="948" y="518"/>
                  </a:lnTo>
                  <a:lnTo>
                    <a:pt x="946" y="521"/>
                  </a:lnTo>
                  <a:lnTo>
                    <a:pt x="944" y="523"/>
                  </a:lnTo>
                  <a:lnTo>
                    <a:pt x="943" y="523"/>
                  </a:lnTo>
                  <a:lnTo>
                    <a:pt x="942" y="522"/>
                  </a:lnTo>
                  <a:lnTo>
                    <a:pt x="938" y="520"/>
                  </a:lnTo>
                  <a:lnTo>
                    <a:pt x="935" y="521"/>
                  </a:lnTo>
                  <a:lnTo>
                    <a:pt x="934" y="523"/>
                  </a:lnTo>
                  <a:lnTo>
                    <a:pt x="934" y="526"/>
                  </a:lnTo>
                  <a:lnTo>
                    <a:pt x="927" y="526"/>
                  </a:lnTo>
                  <a:lnTo>
                    <a:pt x="916" y="526"/>
                  </a:lnTo>
                  <a:lnTo>
                    <a:pt x="902" y="526"/>
                  </a:lnTo>
                  <a:lnTo>
                    <a:pt x="888" y="526"/>
                  </a:lnTo>
                  <a:lnTo>
                    <a:pt x="876" y="526"/>
                  </a:lnTo>
                  <a:lnTo>
                    <a:pt x="876" y="533"/>
                  </a:lnTo>
                  <a:lnTo>
                    <a:pt x="876" y="539"/>
                  </a:lnTo>
                  <a:lnTo>
                    <a:pt x="876" y="545"/>
                  </a:lnTo>
                  <a:lnTo>
                    <a:pt x="869" y="545"/>
                  </a:lnTo>
                  <a:lnTo>
                    <a:pt x="863" y="545"/>
                  </a:lnTo>
                  <a:lnTo>
                    <a:pt x="863" y="546"/>
                  </a:lnTo>
                  <a:lnTo>
                    <a:pt x="866" y="547"/>
                  </a:lnTo>
                  <a:lnTo>
                    <a:pt x="869" y="550"/>
                  </a:lnTo>
                  <a:lnTo>
                    <a:pt x="872" y="554"/>
                  </a:lnTo>
                  <a:lnTo>
                    <a:pt x="877" y="558"/>
                  </a:lnTo>
                  <a:lnTo>
                    <a:pt x="882" y="561"/>
                  </a:lnTo>
                  <a:lnTo>
                    <a:pt x="885" y="563"/>
                  </a:lnTo>
                  <a:lnTo>
                    <a:pt x="887" y="565"/>
                  </a:lnTo>
                  <a:lnTo>
                    <a:pt x="888" y="568"/>
                  </a:lnTo>
                  <a:lnTo>
                    <a:pt x="888" y="570"/>
                  </a:lnTo>
                  <a:lnTo>
                    <a:pt x="889" y="571"/>
                  </a:lnTo>
                  <a:lnTo>
                    <a:pt x="893" y="572"/>
                  </a:lnTo>
                  <a:lnTo>
                    <a:pt x="894" y="573"/>
                  </a:lnTo>
                  <a:lnTo>
                    <a:pt x="894" y="575"/>
                  </a:lnTo>
                  <a:lnTo>
                    <a:pt x="893" y="578"/>
                  </a:lnTo>
                  <a:lnTo>
                    <a:pt x="893" y="581"/>
                  </a:lnTo>
                  <a:lnTo>
                    <a:pt x="893" y="584"/>
                  </a:lnTo>
                  <a:lnTo>
                    <a:pt x="891" y="584"/>
                  </a:lnTo>
                  <a:lnTo>
                    <a:pt x="885" y="584"/>
                  </a:lnTo>
                  <a:lnTo>
                    <a:pt x="876" y="584"/>
                  </a:lnTo>
                  <a:lnTo>
                    <a:pt x="868" y="584"/>
                  </a:lnTo>
                  <a:lnTo>
                    <a:pt x="862" y="584"/>
                  </a:lnTo>
                  <a:lnTo>
                    <a:pt x="852" y="584"/>
                  </a:lnTo>
                  <a:lnTo>
                    <a:pt x="850" y="589"/>
                  </a:lnTo>
                  <a:lnTo>
                    <a:pt x="845" y="597"/>
                  </a:lnTo>
                  <a:lnTo>
                    <a:pt x="841" y="603"/>
                  </a:lnTo>
                  <a:lnTo>
                    <a:pt x="837" y="609"/>
                  </a:lnTo>
                  <a:lnTo>
                    <a:pt x="837" y="611"/>
                  </a:lnTo>
                  <a:lnTo>
                    <a:pt x="837" y="612"/>
                  </a:lnTo>
                  <a:lnTo>
                    <a:pt x="841" y="617"/>
                  </a:lnTo>
                  <a:lnTo>
                    <a:pt x="841" y="619"/>
                  </a:lnTo>
                  <a:lnTo>
                    <a:pt x="840" y="619"/>
                  </a:lnTo>
                  <a:lnTo>
                    <a:pt x="839" y="620"/>
                  </a:lnTo>
                  <a:lnTo>
                    <a:pt x="839" y="623"/>
                  </a:lnTo>
                  <a:lnTo>
                    <a:pt x="837" y="625"/>
                  </a:lnTo>
                  <a:lnTo>
                    <a:pt x="838" y="627"/>
                  </a:lnTo>
                  <a:lnTo>
                    <a:pt x="839" y="630"/>
                  </a:lnTo>
                  <a:lnTo>
                    <a:pt x="837" y="631"/>
                  </a:lnTo>
                  <a:lnTo>
                    <a:pt x="837" y="634"/>
                  </a:lnTo>
                  <a:lnTo>
                    <a:pt x="836" y="634"/>
                  </a:lnTo>
                  <a:lnTo>
                    <a:pt x="835" y="634"/>
                  </a:lnTo>
                  <a:lnTo>
                    <a:pt x="827" y="625"/>
                  </a:lnTo>
                  <a:lnTo>
                    <a:pt x="818" y="615"/>
                  </a:lnTo>
                  <a:lnTo>
                    <a:pt x="814" y="612"/>
                  </a:lnTo>
                  <a:lnTo>
                    <a:pt x="811" y="609"/>
                  </a:lnTo>
                  <a:lnTo>
                    <a:pt x="806" y="604"/>
                  </a:lnTo>
                  <a:lnTo>
                    <a:pt x="795" y="595"/>
                  </a:lnTo>
                  <a:lnTo>
                    <a:pt x="788" y="591"/>
                  </a:lnTo>
                  <a:lnTo>
                    <a:pt x="783" y="585"/>
                  </a:lnTo>
                  <a:lnTo>
                    <a:pt x="777" y="582"/>
                  </a:lnTo>
                  <a:lnTo>
                    <a:pt x="772" y="580"/>
                  </a:lnTo>
                  <a:lnTo>
                    <a:pt x="770" y="579"/>
                  </a:lnTo>
                  <a:lnTo>
                    <a:pt x="768" y="577"/>
                  </a:lnTo>
                  <a:lnTo>
                    <a:pt x="767" y="577"/>
                  </a:lnTo>
                  <a:lnTo>
                    <a:pt x="766" y="579"/>
                  </a:lnTo>
                  <a:lnTo>
                    <a:pt x="768" y="580"/>
                  </a:lnTo>
                  <a:lnTo>
                    <a:pt x="770" y="581"/>
                  </a:lnTo>
                  <a:lnTo>
                    <a:pt x="772" y="581"/>
                  </a:lnTo>
                  <a:lnTo>
                    <a:pt x="773" y="582"/>
                  </a:lnTo>
                  <a:lnTo>
                    <a:pt x="779" y="584"/>
                  </a:lnTo>
                  <a:lnTo>
                    <a:pt x="779" y="586"/>
                  </a:lnTo>
                  <a:lnTo>
                    <a:pt x="765" y="581"/>
                  </a:lnTo>
                  <a:lnTo>
                    <a:pt x="759" y="580"/>
                  </a:lnTo>
                  <a:lnTo>
                    <a:pt x="758" y="579"/>
                  </a:lnTo>
                  <a:lnTo>
                    <a:pt x="761" y="576"/>
                  </a:lnTo>
                  <a:lnTo>
                    <a:pt x="760" y="575"/>
                  </a:lnTo>
                  <a:lnTo>
                    <a:pt x="759" y="575"/>
                  </a:lnTo>
                  <a:lnTo>
                    <a:pt x="756" y="577"/>
                  </a:lnTo>
                  <a:lnTo>
                    <a:pt x="754" y="577"/>
                  </a:lnTo>
                  <a:lnTo>
                    <a:pt x="754" y="576"/>
                  </a:lnTo>
                  <a:lnTo>
                    <a:pt x="754" y="574"/>
                  </a:lnTo>
                  <a:lnTo>
                    <a:pt x="753" y="573"/>
                  </a:lnTo>
                  <a:lnTo>
                    <a:pt x="751" y="573"/>
                  </a:lnTo>
                  <a:lnTo>
                    <a:pt x="750" y="574"/>
                  </a:lnTo>
                  <a:lnTo>
                    <a:pt x="747" y="576"/>
                  </a:lnTo>
                  <a:lnTo>
                    <a:pt x="747" y="578"/>
                  </a:lnTo>
                  <a:lnTo>
                    <a:pt x="753" y="578"/>
                  </a:lnTo>
                  <a:lnTo>
                    <a:pt x="754" y="579"/>
                  </a:lnTo>
                  <a:lnTo>
                    <a:pt x="754" y="579"/>
                  </a:lnTo>
                  <a:lnTo>
                    <a:pt x="750" y="579"/>
                  </a:lnTo>
                  <a:lnTo>
                    <a:pt x="743" y="581"/>
                  </a:lnTo>
                  <a:lnTo>
                    <a:pt x="733" y="587"/>
                  </a:lnTo>
                  <a:lnTo>
                    <a:pt x="723" y="591"/>
                  </a:lnTo>
                  <a:lnTo>
                    <a:pt x="709" y="597"/>
                  </a:lnTo>
                  <a:lnTo>
                    <a:pt x="703" y="597"/>
                  </a:lnTo>
                  <a:lnTo>
                    <a:pt x="699" y="598"/>
                  </a:lnTo>
                  <a:lnTo>
                    <a:pt x="690" y="595"/>
                  </a:lnTo>
                  <a:lnTo>
                    <a:pt x="678" y="589"/>
                  </a:lnTo>
                  <a:lnTo>
                    <a:pt x="660" y="587"/>
                  </a:lnTo>
                  <a:lnTo>
                    <a:pt x="647" y="579"/>
                  </a:lnTo>
                  <a:lnTo>
                    <a:pt x="635" y="576"/>
                  </a:lnTo>
                  <a:lnTo>
                    <a:pt x="628" y="569"/>
                  </a:lnTo>
                  <a:lnTo>
                    <a:pt x="623" y="568"/>
                  </a:lnTo>
                  <a:lnTo>
                    <a:pt x="620" y="567"/>
                  </a:lnTo>
                  <a:lnTo>
                    <a:pt x="609" y="565"/>
                  </a:lnTo>
                  <a:lnTo>
                    <a:pt x="598" y="563"/>
                  </a:lnTo>
                  <a:lnTo>
                    <a:pt x="588" y="556"/>
                  </a:lnTo>
                  <a:lnTo>
                    <a:pt x="580" y="554"/>
                  </a:lnTo>
                  <a:lnTo>
                    <a:pt x="574" y="551"/>
                  </a:lnTo>
                  <a:lnTo>
                    <a:pt x="561" y="547"/>
                  </a:lnTo>
                  <a:lnTo>
                    <a:pt x="556" y="544"/>
                  </a:lnTo>
                  <a:lnTo>
                    <a:pt x="551" y="540"/>
                  </a:lnTo>
                  <a:lnTo>
                    <a:pt x="543" y="536"/>
                  </a:lnTo>
                  <a:lnTo>
                    <a:pt x="540" y="533"/>
                  </a:lnTo>
                  <a:lnTo>
                    <a:pt x="537" y="532"/>
                  </a:lnTo>
                  <a:lnTo>
                    <a:pt x="532" y="526"/>
                  </a:lnTo>
                  <a:lnTo>
                    <a:pt x="529" y="523"/>
                  </a:lnTo>
                  <a:lnTo>
                    <a:pt x="527" y="521"/>
                  </a:lnTo>
                  <a:lnTo>
                    <a:pt x="525" y="521"/>
                  </a:lnTo>
                  <a:lnTo>
                    <a:pt x="517" y="521"/>
                  </a:lnTo>
                  <a:lnTo>
                    <a:pt x="507" y="519"/>
                  </a:lnTo>
                  <a:lnTo>
                    <a:pt x="502" y="518"/>
                  </a:lnTo>
                  <a:lnTo>
                    <a:pt x="491" y="514"/>
                  </a:lnTo>
                  <a:lnTo>
                    <a:pt x="478" y="509"/>
                  </a:lnTo>
                  <a:lnTo>
                    <a:pt x="474" y="504"/>
                  </a:lnTo>
                  <a:lnTo>
                    <a:pt x="469" y="499"/>
                  </a:lnTo>
                  <a:lnTo>
                    <a:pt x="463" y="493"/>
                  </a:lnTo>
                  <a:lnTo>
                    <a:pt x="458" y="489"/>
                  </a:lnTo>
                  <a:lnTo>
                    <a:pt x="451" y="486"/>
                  </a:lnTo>
                  <a:lnTo>
                    <a:pt x="447" y="483"/>
                  </a:lnTo>
                  <a:lnTo>
                    <a:pt x="441" y="482"/>
                  </a:lnTo>
                  <a:lnTo>
                    <a:pt x="430" y="476"/>
                  </a:lnTo>
                  <a:lnTo>
                    <a:pt x="427" y="472"/>
                  </a:lnTo>
                  <a:lnTo>
                    <a:pt x="425" y="467"/>
                  </a:lnTo>
                  <a:lnTo>
                    <a:pt x="419" y="463"/>
                  </a:lnTo>
                  <a:lnTo>
                    <a:pt x="412" y="453"/>
                  </a:lnTo>
                  <a:lnTo>
                    <a:pt x="411" y="450"/>
                  </a:lnTo>
                  <a:lnTo>
                    <a:pt x="410" y="445"/>
                  </a:lnTo>
                  <a:lnTo>
                    <a:pt x="408" y="442"/>
                  </a:lnTo>
                  <a:lnTo>
                    <a:pt x="406" y="440"/>
                  </a:lnTo>
                  <a:lnTo>
                    <a:pt x="408" y="438"/>
                  </a:lnTo>
                  <a:lnTo>
                    <a:pt x="411" y="436"/>
                  </a:lnTo>
                  <a:lnTo>
                    <a:pt x="416" y="436"/>
                  </a:lnTo>
                  <a:lnTo>
                    <a:pt x="420" y="433"/>
                  </a:lnTo>
                  <a:lnTo>
                    <a:pt x="421" y="431"/>
                  </a:lnTo>
                  <a:lnTo>
                    <a:pt x="420" y="430"/>
                  </a:lnTo>
                  <a:lnTo>
                    <a:pt x="417" y="427"/>
                  </a:lnTo>
                  <a:lnTo>
                    <a:pt x="414" y="426"/>
                  </a:lnTo>
                  <a:lnTo>
                    <a:pt x="412" y="426"/>
                  </a:lnTo>
                  <a:lnTo>
                    <a:pt x="412" y="425"/>
                  </a:lnTo>
                  <a:lnTo>
                    <a:pt x="414" y="424"/>
                  </a:lnTo>
                  <a:lnTo>
                    <a:pt x="416" y="422"/>
                  </a:lnTo>
                  <a:lnTo>
                    <a:pt x="419" y="418"/>
                  </a:lnTo>
                  <a:lnTo>
                    <a:pt x="421" y="415"/>
                  </a:lnTo>
                  <a:lnTo>
                    <a:pt x="421" y="411"/>
                  </a:lnTo>
                  <a:lnTo>
                    <a:pt x="421" y="406"/>
                  </a:lnTo>
                  <a:lnTo>
                    <a:pt x="422" y="402"/>
                  </a:lnTo>
                  <a:lnTo>
                    <a:pt x="414" y="398"/>
                  </a:lnTo>
                  <a:lnTo>
                    <a:pt x="414" y="396"/>
                  </a:lnTo>
                  <a:lnTo>
                    <a:pt x="411" y="391"/>
                  </a:lnTo>
                  <a:lnTo>
                    <a:pt x="408" y="385"/>
                  </a:lnTo>
                  <a:lnTo>
                    <a:pt x="408" y="373"/>
                  </a:lnTo>
                  <a:lnTo>
                    <a:pt x="403" y="363"/>
                  </a:lnTo>
                  <a:lnTo>
                    <a:pt x="398" y="358"/>
                  </a:lnTo>
                  <a:lnTo>
                    <a:pt x="395" y="356"/>
                  </a:lnTo>
                  <a:lnTo>
                    <a:pt x="389" y="348"/>
                  </a:lnTo>
                  <a:lnTo>
                    <a:pt x="383" y="343"/>
                  </a:lnTo>
                  <a:lnTo>
                    <a:pt x="378" y="335"/>
                  </a:lnTo>
                  <a:lnTo>
                    <a:pt x="373" y="329"/>
                  </a:lnTo>
                  <a:lnTo>
                    <a:pt x="366" y="320"/>
                  </a:lnTo>
                  <a:lnTo>
                    <a:pt x="361" y="315"/>
                  </a:lnTo>
                  <a:lnTo>
                    <a:pt x="340" y="299"/>
                  </a:lnTo>
                  <a:lnTo>
                    <a:pt x="341" y="299"/>
                  </a:lnTo>
                  <a:lnTo>
                    <a:pt x="347" y="303"/>
                  </a:lnTo>
                  <a:lnTo>
                    <a:pt x="348" y="303"/>
                  </a:lnTo>
                  <a:lnTo>
                    <a:pt x="348" y="300"/>
                  </a:lnTo>
                  <a:lnTo>
                    <a:pt x="348" y="299"/>
                  </a:lnTo>
                  <a:lnTo>
                    <a:pt x="347" y="298"/>
                  </a:lnTo>
                  <a:lnTo>
                    <a:pt x="345" y="299"/>
                  </a:lnTo>
                  <a:lnTo>
                    <a:pt x="343" y="298"/>
                  </a:lnTo>
                  <a:lnTo>
                    <a:pt x="342" y="298"/>
                  </a:lnTo>
                  <a:lnTo>
                    <a:pt x="338" y="297"/>
                  </a:lnTo>
                  <a:lnTo>
                    <a:pt x="334" y="294"/>
                  </a:lnTo>
                  <a:lnTo>
                    <a:pt x="332" y="291"/>
                  </a:lnTo>
                  <a:lnTo>
                    <a:pt x="332" y="288"/>
                  </a:lnTo>
                  <a:lnTo>
                    <a:pt x="326" y="282"/>
                  </a:lnTo>
                  <a:lnTo>
                    <a:pt x="323" y="278"/>
                  </a:lnTo>
                  <a:lnTo>
                    <a:pt x="324" y="278"/>
                  </a:lnTo>
                  <a:lnTo>
                    <a:pt x="326" y="280"/>
                  </a:lnTo>
                  <a:lnTo>
                    <a:pt x="328" y="280"/>
                  </a:lnTo>
                  <a:lnTo>
                    <a:pt x="329" y="280"/>
                  </a:lnTo>
                  <a:lnTo>
                    <a:pt x="331" y="279"/>
                  </a:lnTo>
                  <a:lnTo>
                    <a:pt x="331" y="279"/>
                  </a:lnTo>
                  <a:lnTo>
                    <a:pt x="329" y="277"/>
                  </a:lnTo>
                  <a:lnTo>
                    <a:pt x="320" y="274"/>
                  </a:lnTo>
                  <a:lnTo>
                    <a:pt x="317" y="271"/>
                  </a:lnTo>
                  <a:lnTo>
                    <a:pt x="310" y="267"/>
                  </a:lnTo>
                  <a:lnTo>
                    <a:pt x="308" y="266"/>
                  </a:lnTo>
                  <a:lnTo>
                    <a:pt x="307" y="261"/>
                  </a:lnTo>
                  <a:lnTo>
                    <a:pt x="305" y="261"/>
                  </a:lnTo>
                  <a:lnTo>
                    <a:pt x="304" y="263"/>
                  </a:lnTo>
                  <a:lnTo>
                    <a:pt x="299" y="264"/>
                  </a:lnTo>
                  <a:lnTo>
                    <a:pt x="298" y="263"/>
                  </a:lnTo>
                  <a:lnTo>
                    <a:pt x="298" y="261"/>
                  </a:lnTo>
                  <a:lnTo>
                    <a:pt x="301" y="260"/>
                  </a:lnTo>
                  <a:lnTo>
                    <a:pt x="304" y="256"/>
                  </a:lnTo>
                  <a:lnTo>
                    <a:pt x="304" y="255"/>
                  </a:lnTo>
                  <a:lnTo>
                    <a:pt x="302" y="257"/>
                  </a:lnTo>
                  <a:lnTo>
                    <a:pt x="300" y="258"/>
                  </a:lnTo>
                  <a:lnTo>
                    <a:pt x="297" y="259"/>
                  </a:lnTo>
                  <a:lnTo>
                    <a:pt x="294" y="259"/>
                  </a:lnTo>
                  <a:lnTo>
                    <a:pt x="292" y="259"/>
                  </a:lnTo>
                  <a:lnTo>
                    <a:pt x="290" y="258"/>
                  </a:lnTo>
                  <a:lnTo>
                    <a:pt x="288" y="255"/>
                  </a:lnTo>
                  <a:lnTo>
                    <a:pt x="286" y="244"/>
                  </a:lnTo>
                  <a:lnTo>
                    <a:pt x="289" y="241"/>
                  </a:lnTo>
                  <a:lnTo>
                    <a:pt x="291" y="237"/>
                  </a:lnTo>
                  <a:lnTo>
                    <a:pt x="294" y="235"/>
                  </a:lnTo>
                  <a:lnTo>
                    <a:pt x="295" y="236"/>
                  </a:lnTo>
                  <a:lnTo>
                    <a:pt x="296" y="236"/>
                  </a:lnTo>
                  <a:lnTo>
                    <a:pt x="296" y="235"/>
                  </a:lnTo>
                  <a:lnTo>
                    <a:pt x="293" y="233"/>
                  </a:lnTo>
                  <a:lnTo>
                    <a:pt x="293" y="231"/>
                  </a:lnTo>
                  <a:lnTo>
                    <a:pt x="293" y="230"/>
                  </a:lnTo>
                  <a:lnTo>
                    <a:pt x="291" y="227"/>
                  </a:lnTo>
                  <a:lnTo>
                    <a:pt x="285" y="220"/>
                  </a:lnTo>
                  <a:lnTo>
                    <a:pt x="279" y="220"/>
                  </a:lnTo>
                  <a:lnTo>
                    <a:pt x="276" y="220"/>
                  </a:lnTo>
                  <a:lnTo>
                    <a:pt x="274" y="218"/>
                  </a:lnTo>
                  <a:lnTo>
                    <a:pt x="272" y="214"/>
                  </a:lnTo>
                  <a:lnTo>
                    <a:pt x="271" y="211"/>
                  </a:lnTo>
                  <a:lnTo>
                    <a:pt x="271" y="209"/>
                  </a:lnTo>
                  <a:lnTo>
                    <a:pt x="270" y="207"/>
                  </a:lnTo>
                  <a:lnTo>
                    <a:pt x="259" y="204"/>
                  </a:lnTo>
                  <a:lnTo>
                    <a:pt x="256" y="201"/>
                  </a:lnTo>
                  <a:lnTo>
                    <a:pt x="253" y="199"/>
                  </a:lnTo>
                  <a:lnTo>
                    <a:pt x="252" y="196"/>
                  </a:lnTo>
                  <a:lnTo>
                    <a:pt x="250" y="194"/>
                  </a:lnTo>
                  <a:lnTo>
                    <a:pt x="249" y="190"/>
                  </a:lnTo>
                  <a:lnTo>
                    <a:pt x="249" y="186"/>
                  </a:lnTo>
                  <a:lnTo>
                    <a:pt x="250" y="181"/>
                  </a:lnTo>
                  <a:lnTo>
                    <a:pt x="251" y="179"/>
                  </a:lnTo>
                  <a:lnTo>
                    <a:pt x="244" y="177"/>
                  </a:lnTo>
                  <a:lnTo>
                    <a:pt x="241" y="177"/>
                  </a:lnTo>
                  <a:lnTo>
                    <a:pt x="239" y="178"/>
                  </a:lnTo>
                  <a:lnTo>
                    <a:pt x="237" y="177"/>
                  </a:lnTo>
                  <a:lnTo>
                    <a:pt x="232" y="175"/>
                  </a:lnTo>
                  <a:lnTo>
                    <a:pt x="227" y="170"/>
                  </a:lnTo>
                  <a:lnTo>
                    <a:pt x="221" y="160"/>
                  </a:lnTo>
                  <a:lnTo>
                    <a:pt x="214" y="157"/>
                  </a:lnTo>
                  <a:lnTo>
                    <a:pt x="213" y="154"/>
                  </a:lnTo>
                  <a:lnTo>
                    <a:pt x="210" y="151"/>
                  </a:lnTo>
                  <a:lnTo>
                    <a:pt x="207" y="147"/>
                  </a:lnTo>
                  <a:lnTo>
                    <a:pt x="207" y="145"/>
                  </a:lnTo>
                  <a:lnTo>
                    <a:pt x="206" y="144"/>
                  </a:lnTo>
                  <a:lnTo>
                    <a:pt x="203" y="142"/>
                  </a:lnTo>
                  <a:lnTo>
                    <a:pt x="199" y="137"/>
                  </a:lnTo>
                  <a:lnTo>
                    <a:pt x="198" y="133"/>
                  </a:lnTo>
                  <a:lnTo>
                    <a:pt x="197" y="128"/>
                  </a:lnTo>
                  <a:lnTo>
                    <a:pt x="195" y="126"/>
                  </a:lnTo>
                  <a:lnTo>
                    <a:pt x="192" y="125"/>
                  </a:lnTo>
                  <a:lnTo>
                    <a:pt x="192" y="123"/>
                  </a:lnTo>
                  <a:lnTo>
                    <a:pt x="192" y="121"/>
                  </a:lnTo>
                  <a:lnTo>
                    <a:pt x="191" y="118"/>
                  </a:lnTo>
                  <a:lnTo>
                    <a:pt x="186" y="112"/>
                  </a:lnTo>
                  <a:lnTo>
                    <a:pt x="183" y="106"/>
                  </a:lnTo>
                  <a:lnTo>
                    <a:pt x="182" y="104"/>
                  </a:lnTo>
                  <a:lnTo>
                    <a:pt x="181" y="102"/>
                  </a:lnTo>
                  <a:lnTo>
                    <a:pt x="180" y="97"/>
                  </a:lnTo>
                  <a:lnTo>
                    <a:pt x="178" y="90"/>
                  </a:lnTo>
                  <a:lnTo>
                    <a:pt x="174" y="82"/>
                  </a:lnTo>
                  <a:lnTo>
                    <a:pt x="170" y="77"/>
                  </a:lnTo>
                  <a:lnTo>
                    <a:pt x="169" y="72"/>
                  </a:lnTo>
                  <a:lnTo>
                    <a:pt x="170" y="67"/>
                  </a:lnTo>
                  <a:lnTo>
                    <a:pt x="169" y="63"/>
                  </a:lnTo>
                  <a:lnTo>
                    <a:pt x="169" y="63"/>
                  </a:lnTo>
                  <a:lnTo>
                    <a:pt x="169" y="62"/>
                  </a:lnTo>
                  <a:lnTo>
                    <a:pt x="170" y="62"/>
                  </a:lnTo>
                  <a:lnTo>
                    <a:pt x="171" y="61"/>
                  </a:lnTo>
                  <a:lnTo>
                    <a:pt x="171" y="58"/>
                  </a:lnTo>
                  <a:lnTo>
                    <a:pt x="170" y="57"/>
                  </a:lnTo>
                  <a:lnTo>
                    <a:pt x="167" y="55"/>
                  </a:lnTo>
                  <a:lnTo>
                    <a:pt x="165" y="55"/>
                  </a:lnTo>
                  <a:lnTo>
                    <a:pt x="157" y="53"/>
                  </a:lnTo>
                  <a:lnTo>
                    <a:pt x="153" y="52"/>
                  </a:lnTo>
                  <a:lnTo>
                    <a:pt x="152" y="47"/>
                  </a:lnTo>
                  <a:lnTo>
                    <a:pt x="150" y="45"/>
                  </a:lnTo>
                  <a:lnTo>
                    <a:pt x="148" y="44"/>
                  </a:lnTo>
                  <a:lnTo>
                    <a:pt x="142" y="41"/>
                  </a:lnTo>
                  <a:lnTo>
                    <a:pt x="141" y="42"/>
                  </a:lnTo>
                  <a:lnTo>
                    <a:pt x="140" y="45"/>
                  </a:lnTo>
                  <a:lnTo>
                    <a:pt x="138" y="46"/>
                  </a:lnTo>
                  <a:lnTo>
                    <a:pt x="135" y="46"/>
                  </a:lnTo>
                  <a:lnTo>
                    <a:pt x="132" y="44"/>
                  </a:lnTo>
                  <a:lnTo>
                    <a:pt x="123" y="37"/>
                  </a:lnTo>
                  <a:lnTo>
                    <a:pt x="121" y="36"/>
                  </a:lnTo>
                  <a:lnTo>
                    <a:pt x="118" y="35"/>
                  </a:lnTo>
                  <a:lnTo>
                    <a:pt x="117" y="34"/>
                  </a:lnTo>
                  <a:lnTo>
                    <a:pt x="111" y="31"/>
                  </a:lnTo>
                  <a:lnTo>
                    <a:pt x="112" y="33"/>
                  </a:lnTo>
                  <a:lnTo>
                    <a:pt x="113" y="34"/>
                  </a:lnTo>
                  <a:lnTo>
                    <a:pt x="115" y="40"/>
                  </a:lnTo>
                  <a:lnTo>
                    <a:pt x="113" y="44"/>
                  </a:lnTo>
                  <a:lnTo>
                    <a:pt x="112" y="58"/>
                  </a:lnTo>
                  <a:lnTo>
                    <a:pt x="113" y="62"/>
                  </a:lnTo>
                  <a:lnTo>
                    <a:pt x="116" y="66"/>
                  </a:lnTo>
                  <a:lnTo>
                    <a:pt x="118" y="73"/>
                  </a:lnTo>
                  <a:lnTo>
                    <a:pt x="118" y="79"/>
                  </a:lnTo>
                  <a:lnTo>
                    <a:pt x="120" y="83"/>
                  </a:lnTo>
                  <a:lnTo>
                    <a:pt x="119" y="93"/>
                  </a:lnTo>
                  <a:lnTo>
                    <a:pt x="120" y="96"/>
                  </a:lnTo>
                  <a:lnTo>
                    <a:pt x="123" y="101"/>
                  </a:lnTo>
                  <a:lnTo>
                    <a:pt x="128" y="105"/>
                  </a:lnTo>
                  <a:lnTo>
                    <a:pt x="128" y="107"/>
                  </a:lnTo>
                  <a:lnTo>
                    <a:pt x="135" y="111"/>
                  </a:lnTo>
                  <a:lnTo>
                    <a:pt x="139" y="116"/>
                  </a:lnTo>
                  <a:lnTo>
                    <a:pt x="146" y="122"/>
                  </a:lnTo>
                  <a:lnTo>
                    <a:pt x="148" y="125"/>
                  </a:lnTo>
                  <a:lnTo>
                    <a:pt x="155" y="134"/>
                  </a:lnTo>
                  <a:lnTo>
                    <a:pt x="155" y="137"/>
                  </a:lnTo>
                  <a:lnTo>
                    <a:pt x="156" y="140"/>
                  </a:lnTo>
                  <a:lnTo>
                    <a:pt x="160" y="140"/>
                  </a:lnTo>
                  <a:lnTo>
                    <a:pt x="162" y="142"/>
                  </a:lnTo>
                  <a:lnTo>
                    <a:pt x="162" y="143"/>
                  </a:lnTo>
                  <a:lnTo>
                    <a:pt x="162" y="144"/>
                  </a:lnTo>
                  <a:lnTo>
                    <a:pt x="164" y="144"/>
                  </a:lnTo>
                  <a:lnTo>
                    <a:pt x="165" y="145"/>
                  </a:lnTo>
                  <a:lnTo>
                    <a:pt x="169" y="156"/>
                  </a:lnTo>
                  <a:lnTo>
                    <a:pt x="171" y="157"/>
                  </a:lnTo>
                  <a:lnTo>
                    <a:pt x="174" y="157"/>
                  </a:lnTo>
                  <a:lnTo>
                    <a:pt x="176" y="159"/>
                  </a:lnTo>
                  <a:lnTo>
                    <a:pt x="176" y="161"/>
                  </a:lnTo>
                  <a:lnTo>
                    <a:pt x="176" y="164"/>
                  </a:lnTo>
                  <a:lnTo>
                    <a:pt x="179" y="167"/>
                  </a:lnTo>
                  <a:lnTo>
                    <a:pt x="178" y="171"/>
                  </a:lnTo>
                  <a:lnTo>
                    <a:pt x="180" y="174"/>
                  </a:lnTo>
                  <a:lnTo>
                    <a:pt x="180" y="178"/>
                  </a:lnTo>
                  <a:lnTo>
                    <a:pt x="181" y="180"/>
                  </a:lnTo>
                  <a:lnTo>
                    <a:pt x="187" y="186"/>
                  </a:lnTo>
                  <a:lnTo>
                    <a:pt x="194" y="191"/>
                  </a:lnTo>
                  <a:lnTo>
                    <a:pt x="195" y="197"/>
                  </a:lnTo>
                  <a:lnTo>
                    <a:pt x="198" y="203"/>
                  </a:lnTo>
                  <a:lnTo>
                    <a:pt x="201" y="205"/>
                  </a:lnTo>
                  <a:lnTo>
                    <a:pt x="204" y="207"/>
                  </a:lnTo>
                  <a:lnTo>
                    <a:pt x="204" y="209"/>
                  </a:lnTo>
                  <a:lnTo>
                    <a:pt x="204" y="211"/>
                  </a:lnTo>
                  <a:lnTo>
                    <a:pt x="208" y="216"/>
                  </a:lnTo>
                  <a:lnTo>
                    <a:pt x="209" y="221"/>
                  </a:lnTo>
                  <a:lnTo>
                    <a:pt x="212" y="225"/>
                  </a:lnTo>
                  <a:lnTo>
                    <a:pt x="213" y="225"/>
                  </a:lnTo>
                  <a:lnTo>
                    <a:pt x="214" y="225"/>
                  </a:lnTo>
                  <a:lnTo>
                    <a:pt x="211" y="221"/>
                  </a:lnTo>
                  <a:lnTo>
                    <a:pt x="210" y="219"/>
                  </a:lnTo>
                  <a:lnTo>
                    <a:pt x="210" y="215"/>
                  </a:lnTo>
                  <a:lnTo>
                    <a:pt x="211" y="214"/>
                  </a:lnTo>
                  <a:lnTo>
                    <a:pt x="218" y="220"/>
                  </a:lnTo>
                  <a:lnTo>
                    <a:pt x="219" y="225"/>
                  </a:lnTo>
                  <a:lnTo>
                    <a:pt x="221" y="227"/>
                  </a:lnTo>
                  <a:lnTo>
                    <a:pt x="221" y="231"/>
                  </a:lnTo>
                  <a:lnTo>
                    <a:pt x="223" y="233"/>
                  </a:lnTo>
                  <a:lnTo>
                    <a:pt x="223" y="236"/>
                  </a:lnTo>
                  <a:lnTo>
                    <a:pt x="226" y="241"/>
                  </a:lnTo>
                  <a:lnTo>
                    <a:pt x="226" y="248"/>
                  </a:lnTo>
                  <a:lnTo>
                    <a:pt x="227" y="253"/>
                  </a:lnTo>
                  <a:lnTo>
                    <a:pt x="232" y="261"/>
                  </a:lnTo>
                  <a:lnTo>
                    <a:pt x="235" y="262"/>
                  </a:lnTo>
                  <a:lnTo>
                    <a:pt x="236" y="266"/>
                  </a:lnTo>
                  <a:lnTo>
                    <a:pt x="239" y="275"/>
                  </a:lnTo>
                  <a:lnTo>
                    <a:pt x="244" y="281"/>
                  </a:lnTo>
                  <a:lnTo>
                    <a:pt x="246" y="285"/>
                  </a:lnTo>
                  <a:lnTo>
                    <a:pt x="247" y="288"/>
                  </a:lnTo>
                  <a:lnTo>
                    <a:pt x="245" y="292"/>
                  </a:lnTo>
                  <a:lnTo>
                    <a:pt x="245" y="295"/>
                  </a:lnTo>
                  <a:lnTo>
                    <a:pt x="247" y="304"/>
                  </a:lnTo>
                  <a:lnTo>
                    <a:pt x="250" y="308"/>
                  </a:lnTo>
                  <a:lnTo>
                    <a:pt x="255" y="309"/>
                  </a:lnTo>
                  <a:lnTo>
                    <a:pt x="255" y="310"/>
                  </a:lnTo>
                  <a:lnTo>
                    <a:pt x="255" y="311"/>
                  </a:lnTo>
                  <a:lnTo>
                    <a:pt x="257" y="312"/>
                  </a:lnTo>
                  <a:lnTo>
                    <a:pt x="258" y="311"/>
                  </a:lnTo>
                  <a:lnTo>
                    <a:pt x="258" y="309"/>
                  </a:lnTo>
                  <a:lnTo>
                    <a:pt x="258" y="307"/>
                  </a:lnTo>
                  <a:lnTo>
                    <a:pt x="258" y="305"/>
                  </a:lnTo>
                  <a:lnTo>
                    <a:pt x="258" y="304"/>
                  </a:lnTo>
                  <a:lnTo>
                    <a:pt x="260" y="304"/>
                  </a:lnTo>
                  <a:lnTo>
                    <a:pt x="268" y="310"/>
                  </a:lnTo>
                  <a:lnTo>
                    <a:pt x="269" y="311"/>
                  </a:lnTo>
                  <a:lnTo>
                    <a:pt x="272" y="315"/>
                  </a:lnTo>
                  <a:lnTo>
                    <a:pt x="274" y="318"/>
                  </a:lnTo>
                  <a:lnTo>
                    <a:pt x="276" y="320"/>
                  </a:lnTo>
                  <a:lnTo>
                    <a:pt x="277" y="322"/>
                  </a:lnTo>
                  <a:lnTo>
                    <a:pt x="279" y="327"/>
                  </a:lnTo>
                  <a:lnTo>
                    <a:pt x="284" y="329"/>
                  </a:lnTo>
                  <a:lnTo>
                    <a:pt x="286" y="334"/>
                  </a:lnTo>
                  <a:lnTo>
                    <a:pt x="287" y="336"/>
                  </a:lnTo>
                  <a:lnTo>
                    <a:pt x="285" y="343"/>
                  </a:lnTo>
                  <a:lnTo>
                    <a:pt x="284" y="345"/>
                  </a:lnTo>
                  <a:lnTo>
                    <a:pt x="280" y="348"/>
                  </a:lnTo>
                  <a:lnTo>
                    <a:pt x="277" y="351"/>
                  </a:lnTo>
                  <a:lnTo>
                    <a:pt x="274" y="353"/>
                  </a:lnTo>
                  <a:lnTo>
                    <a:pt x="271" y="354"/>
                  </a:lnTo>
                  <a:lnTo>
                    <a:pt x="268" y="354"/>
                  </a:lnTo>
                  <a:lnTo>
                    <a:pt x="266" y="350"/>
                  </a:lnTo>
                  <a:lnTo>
                    <a:pt x="263" y="338"/>
                  </a:lnTo>
                  <a:lnTo>
                    <a:pt x="260" y="336"/>
                  </a:lnTo>
                  <a:lnTo>
                    <a:pt x="259" y="332"/>
                  </a:lnTo>
                  <a:lnTo>
                    <a:pt x="257" y="329"/>
                  </a:lnTo>
                  <a:lnTo>
                    <a:pt x="248" y="325"/>
                  </a:lnTo>
                  <a:lnTo>
                    <a:pt x="244" y="320"/>
                  </a:lnTo>
                  <a:lnTo>
                    <a:pt x="239" y="316"/>
                  </a:lnTo>
                  <a:lnTo>
                    <a:pt x="235" y="312"/>
                  </a:lnTo>
                  <a:lnTo>
                    <a:pt x="223" y="304"/>
                  </a:lnTo>
                  <a:lnTo>
                    <a:pt x="217" y="300"/>
                  </a:lnTo>
                  <a:lnTo>
                    <a:pt x="214" y="296"/>
                  </a:lnTo>
                  <a:lnTo>
                    <a:pt x="212" y="296"/>
                  </a:lnTo>
                  <a:lnTo>
                    <a:pt x="211" y="297"/>
                  </a:lnTo>
                  <a:lnTo>
                    <a:pt x="210" y="296"/>
                  </a:lnTo>
                  <a:lnTo>
                    <a:pt x="210" y="294"/>
                  </a:lnTo>
                  <a:lnTo>
                    <a:pt x="209" y="292"/>
                  </a:lnTo>
                  <a:lnTo>
                    <a:pt x="202" y="287"/>
                  </a:lnTo>
                  <a:lnTo>
                    <a:pt x="200" y="283"/>
                  </a:lnTo>
                  <a:lnTo>
                    <a:pt x="200" y="279"/>
                  </a:lnTo>
                  <a:lnTo>
                    <a:pt x="202" y="269"/>
                  </a:lnTo>
                  <a:lnTo>
                    <a:pt x="203" y="263"/>
                  </a:lnTo>
                  <a:lnTo>
                    <a:pt x="202" y="261"/>
                  </a:lnTo>
                  <a:lnTo>
                    <a:pt x="202" y="260"/>
                  </a:lnTo>
                  <a:lnTo>
                    <a:pt x="200" y="258"/>
                  </a:lnTo>
                  <a:lnTo>
                    <a:pt x="200" y="253"/>
                  </a:lnTo>
                  <a:lnTo>
                    <a:pt x="198" y="248"/>
                  </a:lnTo>
                  <a:lnTo>
                    <a:pt x="192" y="238"/>
                  </a:lnTo>
                  <a:lnTo>
                    <a:pt x="187" y="236"/>
                  </a:lnTo>
                  <a:lnTo>
                    <a:pt x="183" y="234"/>
                  </a:lnTo>
                  <a:lnTo>
                    <a:pt x="171" y="225"/>
                  </a:lnTo>
                  <a:lnTo>
                    <a:pt x="169" y="220"/>
                  </a:lnTo>
                  <a:lnTo>
                    <a:pt x="168" y="217"/>
                  </a:lnTo>
                  <a:lnTo>
                    <a:pt x="167" y="212"/>
                  </a:lnTo>
                  <a:lnTo>
                    <a:pt x="165" y="215"/>
                  </a:lnTo>
                  <a:lnTo>
                    <a:pt x="164" y="217"/>
                  </a:lnTo>
                  <a:lnTo>
                    <a:pt x="159" y="217"/>
                  </a:lnTo>
                  <a:lnTo>
                    <a:pt x="153" y="220"/>
                  </a:lnTo>
                  <a:lnTo>
                    <a:pt x="150" y="217"/>
                  </a:lnTo>
                  <a:lnTo>
                    <a:pt x="148" y="214"/>
                  </a:lnTo>
                  <a:lnTo>
                    <a:pt x="145" y="211"/>
                  </a:lnTo>
                  <a:lnTo>
                    <a:pt x="142" y="211"/>
                  </a:lnTo>
                  <a:lnTo>
                    <a:pt x="140" y="210"/>
                  </a:lnTo>
                  <a:lnTo>
                    <a:pt x="137" y="206"/>
                  </a:lnTo>
                  <a:lnTo>
                    <a:pt x="134" y="205"/>
                  </a:lnTo>
                  <a:lnTo>
                    <a:pt x="129" y="204"/>
                  </a:lnTo>
                  <a:lnTo>
                    <a:pt x="126" y="202"/>
                  </a:lnTo>
                  <a:lnTo>
                    <a:pt x="125" y="200"/>
                  </a:lnTo>
                  <a:lnTo>
                    <a:pt x="124" y="196"/>
                  </a:lnTo>
                  <a:lnTo>
                    <a:pt x="123" y="194"/>
                  </a:lnTo>
                  <a:lnTo>
                    <a:pt x="117" y="190"/>
                  </a:lnTo>
                  <a:lnTo>
                    <a:pt x="113" y="186"/>
                  </a:lnTo>
                  <a:lnTo>
                    <a:pt x="109" y="184"/>
                  </a:lnTo>
                  <a:lnTo>
                    <a:pt x="107" y="181"/>
                  </a:lnTo>
                  <a:lnTo>
                    <a:pt x="107" y="179"/>
                  </a:lnTo>
                  <a:lnTo>
                    <a:pt x="114" y="180"/>
                  </a:lnTo>
                  <a:lnTo>
                    <a:pt x="122" y="182"/>
                  </a:lnTo>
                  <a:lnTo>
                    <a:pt x="126" y="181"/>
                  </a:lnTo>
                  <a:lnTo>
                    <a:pt x="128" y="179"/>
                  </a:lnTo>
                  <a:lnTo>
                    <a:pt x="131" y="179"/>
                  </a:lnTo>
                  <a:lnTo>
                    <a:pt x="131" y="180"/>
                  </a:lnTo>
                  <a:lnTo>
                    <a:pt x="131" y="182"/>
                  </a:lnTo>
                  <a:lnTo>
                    <a:pt x="133" y="184"/>
                  </a:lnTo>
                  <a:lnTo>
                    <a:pt x="136" y="186"/>
                  </a:lnTo>
                  <a:lnTo>
                    <a:pt x="138" y="186"/>
                  </a:lnTo>
                  <a:lnTo>
                    <a:pt x="136" y="184"/>
                  </a:lnTo>
                  <a:lnTo>
                    <a:pt x="135" y="180"/>
                  </a:lnTo>
                  <a:lnTo>
                    <a:pt x="135" y="179"/>
                  </a:lnTo>
                  <a:lnTo>
                    <a:pt x="135" y="177"/>
                  </a:lnTo>
                  <a:lnTo>
                    <a:pt x="132" y="177"/>
                  </a:lnTo>
                  <a:lnTo>
                    <a:pt x="132" y="177"/>
                  </a:lnTo>
                  <a:lnTo>
                    <a:pt x="134" y="173"/>
                  </a:lnTo>
                  <a:lnTo>
                    <a:pt x="137" y="166"/>
                  </a:lnTo>
                  <a:lnTo>
                    <a:pt x="139" y="159"/>
                  </a:lnTo>
                  <a:lnTo>
                    <a:pt x="135" y="152"/>
                  </a:lnTo>
                  <a:lnTo>
                    <a:pt x="131" y="148"/>
                  </a:lnTo>
                  <a:lnTo>
                    <a:pt x="119" y="134"/>
                  </a:lnTo>
                  <a:lnTo>
                    <a:pt x="112" y="127"/>
                  </a:lnTo>
                  <a:lnTo>
                    <a:pt x="111" y="125"/>
                  </a:lnTo>
                  <a:lnTo>
                    <a:pt x="109" y="124"/>
                  </a:lnTo>
                  <a:lnTo>
                    <a:pt x="103" y="122"/>
                  </a:lnTo>
                  <a:lnTo>
                    <a:pt x="98" y="118"/>
                  </a:lnTo>
                  <a:lnTo>
                    <a:pt x="90" y="113"/>
                  </a:lnTo>
                  <a:lnTo>
                    <a:pt x="87" y="110"/>
                  </a:lnTo>
                  <a:lnTo>
                    <a:pt x="84" y="104"/>
                  </a:lnTo>
                  <a:lnTo>
                    <a:pt x="82" y="102"/>
                  </a:lnTo>
                  <a:lnTo>
                    <a:pt x="83" y="98"/>
                  </a:lnTo>
                  <a:lnTo>
                    <a:pt x="82" y="90"/>
                  </a:lnTo>
                  <a:lnTo>
                    <a:pt x="81" y="88"/>
                  </a:lnTo>
                  <a:lnTo>
                    <a:pt x="77" y="86"/>
                  </a:lnTo>
                  <a:lnTo>
                    <a:pt x="76" y="80"/>
                  </a:lnTo>
                  <a:lnTo>
                    <a:pt x="76" y="75"/>
                  </a:lnTo>
                  <a:lnTo>
                    <a:pt x="74" y="72"/>
                  </a:lnTo>
                  <a:lnTo>
                    <a:pt x="67" y="65"/>
                  </a:lnTo>
                  <a:lnTo>
                    <a:pt x="66" y="63"/>
                  </a:lnTo>
                  <a:lnTo>
                    <a:pt x="66" y="60"/>
                  </a:lnTo>
                  <a:lnTo>
                    <a:pt x="66" y="57"/>
                  </a:lnTo>
                  <a:lnTo>
                    <a:pt x="61" y="51"/>
                  </a:lnTo>
                  <a:lnTo>
                    <a:pt x="56" y="46"/>
                  </a:lnTo>
                  <a:lnTo>
                    <a:pt x="55" y="43"/>
                  </a:lnTo>
                  <a:lnTo>
                    <a:pt x="55" y="38"/>
                  </a:lnTo>
                  <a:lnTo>
                    <a:pt x="54" y="37"/>
                  </a:lnTo>
                  <a:lnTo>
                    <a:pt x="54" y="36"/>
                  </a:lnTo>
                  <a:lnTo>
                    <a:pt x="55" y="37"/>
                  </a:lnTo>
                  <a:lnTo>
                    <a:pt x="56" y="36"/>
                  </a:lnTo>
                  <a:lnTo>
                    <a:pt x="56" y="33"/>
                  </a:lnTo>
                  <a:lnTo>
                    <a:pt x="49" y="27"/>
                  </a:lnTo>
                  <a:lnTo>
                    <a:pt x="48" y="20"/>
                  </a:lnTo>
                  <a:lnTo>
                    <a:pt x="43" y="16"/>
                  </a:lnTo>
                  <a:lnTo>
                    <a:pt x="43" y="14"/>
                  </a:lnTo>
                  <a:lnTo>
                    <a:pt x="40" y="7"/>
                  </a:lnTo>
                  <a:lnTo>
                    <a:pt x="49" y="6"/>
                  </a:lnTo>
                  <a:lnTo>
                    <a:pt x="59" y="5"/>
                  </a:lnTo>
                  <a:lnTo>
                    <a:pt x="67" y="5"/>
                  </a:lnTo>
                  <a:lnTo>
                    <a:pt x="77" y="4"/>
                  </a:lnTo>
                  <a:lnTo>
                    <a:pt x="86" y="3"/>
                  </a:lnTo>
                  <a:lnTo>
                    <a:pt x="95" y="2"/>
                  </a:lnTo>
                  <a:lnTo>
                    <a:pt x="104" y="1"/>
                  </a:lnTo>
                  <a:lnTo>
                    <a:pt x="113" y="0"/>
                  </a:lnTo>
                  <a:lnTo>
                    <a:pt x="117" y="0"/>
                  </a:lnTo>
                  <a:lnTo>
                    <a:pt x="115" y="6"/>
                  </a:lnTo>
                  <a:lnTo>
                    <a:pt x="113" y="8"/>
                  </a:lnTo>
                  <a:lnTo>
                    <a:pt x="129" y="14"/>
                  </a:lnTo>
                  <a:lnTo>
                    <a:pt x="144" y="19"/>
                  </a:lnTo>
                  <a:lnTo>
                    <a:pt x="159" y="25"/>
                  </a:lnTo>
                  <a:lnTo>
                    <a:pt x="174" y="30"/>
                  </a:lnTo>
                  <a:lnTo>
                    <a:pt x="189" y="36"/>
                  </a:lnTo>
                  <a:lnTo>
                    <a:pt x="205" y="41"/>
                  </a:lnTo>
                  <a:lnTo>
                    <a:pt x="220" y="47"/>
                  </a:lnTo>
                  <a:lnTo>
                    <a:pt x="235" y="52"/>
                  </a:lnTo>
                  <a:lnTo>
                    <a:pt x="246" y="52"/>
                  </a:lnTo>
                  <a:lnTo>
                    <a:pt x="258" y="52"/>
                  </a:lnTo>
                  <a:lnTo>
                    <a:pt x="269" y="52"/>
                  </a:lnTo>
                  <a:lnTo>
                    <a:pt x="280" y="52"/>
                  </a:lnTo>
                  <a:lnTo>
                    <a:pt x="291" y="52"/>
                  </a:lnTo>
                  <a:lnTo>
                    <a:pt x="302" y="52"/>
                  </a:lnTo>
                  <a:lnTo>
                    <a:pt x="314" y="52"/>
                  </a:lnTo>
                  <a:lnTo>
                    <a:pt x="325" y="52"/>
                  </a:lnTo>
                  <a:lnTo>
                    <a:pt x="325" y="48"/>
                  </a:lnTo>
                  <a:lnTo>
                    <a:pt x="325" y="44"/>
                  </a:lnTo>
                  <a:lnTo>
                    <a:pt x="325" y="39"/>
                  </a:lnTo>
                  <a:lnTo>
                    <a:pt x="326" y="35"/>
                  </a:lnTo>
                  <a:lnTo>
                    <a:pt x="332" y="35"/>
                  </a:lnTo>
                  <a:lnTo>
                    <a:pt x="340" y="35"/>
                  </a:lnTo>
                  <a:lnTo>
                    <a:pt x="347" y="35"/>
                  </a:lnTo>
                  <a:lnTo>
                    <a:pt x="354" y="36"/>
                  </a:lnTo>
                  <a:lnTo>
                    <a:pt x="360" y="36"/>
                  </a:lnTo>
                  <a:lnTo>
                    <a:pt x="368" y="36"/>
                  </a:lnTo>
                  <a:lnTo>
                    <a:pt x="375" y="36"/>
                  </a:lnTo>
                  <a:lnTo>
                    <a:pt x="381" y="36"/>
                  </a:lnTo>
                  <a:lnTo>
                    <a:pt x="382" y="36"/>
                  </a:lnTo>
                  <a:lnTo>
                    <a:pt x="382" y="36"/>
                  </a:lnTo>
                  <a:lnTo>
                    <a:pt x="385" y="39"/>
                  </a:lnTo>
                  <a:lnTo>
                    <a:pt x="388" y="44"/>
                  </a:lnTo>
                  <a:lnTo>
                    <a:pt x="391" y="47"/>
                  </a:lnTo>
                  <a:lnTo>
                    <a:pt x="395" y="50"/>
                  </a:lnTo>
                  <a:lnTo>
                    <a:pt x="402" y="55"/>
                  </a:lnTo>
                  <a:lnTo>
                    <a:pt x="412" y="65"/>
                  </a:lnTo>
                  <a:lnTo>
                    <a:pt x="419" y="71"/>
                  </a:lnTo>
                  <a:lnTo>
                    <a:pt x="425" y="75"/>
                  </a:lnTo>
                  <a:lnTo>
                    <a:pt x="429" y="77"/>
                  </a:lnTo>
                  <a:lnTo>
                    <a:pt x="431" y="80"/>
                  </a:lnTo>
                  <a:lnTo>
                    <a:pt x="433" y="85"/>
                  </a:lnTo>
                  <a:lnTo>
                    <a:pt x="438" y="96"/>
                  </a:lnTo>
                  <a:lnTo>
                    <a:pt x="438" y="102"/>
                  </a:lnTo>
                  <a:lnTo>
                    <a:pt x="440" y="107"/>
                  </a:lnTo>
                  <a:lnTo>
                    <a:pt x="444" y="113"/>
                  </a:lnTo>
                  <a:lnTo>
                    <a:pt x="447" y="117"/>
                  </a:lnTo>
                  <a:lnTo>
                    <a:pt x="450" y="118"/>
                  </a:lnTo>
                  <a:lnTo>
                    <a:pt x="453" y="120"/>
                  </a:lnTo>
                  <a:lnTo>
                    <a:pt x="457" y="124"/>
                  </a:lnTo>
                  <a:lnTo>
                    <a:pt x="460" y="126"/>
                  </a:lnTo>
                  <a:lnTo>
                    <a:pt x="464" y="127"/>
                  </a:lnTo>
                  <a:lnTo>
                    <a:pt x="471" y="131"/>
                  </a:lnTo>
                  <a:lnTo>
                    <a:pt x="479" y="136"/>
                  </a:lnTo>
                  <a:lnTo>
                    <a:pt x="484" y="138"/>
                  </a:lnTo>
                  <a:lnTo>
                    <a:pt x="486" y="138"/>
                  </a:lnTo>
                  <a:lnTo>
                    <a:pt x="489" y="136"/>
                  </a:lnTo>
                  <a:lnTo>
                    <a:pt x="491" y="133"/>
                  </a:lnTo>
                  <a:lnTo>
                    <a:pt x="493" y="131"/>
                  </a:lnTo>
                  <a:lnTo>
                    <a:pt x="496" y="130"/>
                  </a:lnTo>
                  <a:lnTo>
                    <a:pt x="496" y="129"/>
                  </a:lnTo>
                  <a:lnTo>
                    <a:pt x="496" y="126"/>
                  </a:lnTo>
                  <a:lnTo>
                    <a:pt x="497" y="121"/>
                  </a:lnTo>
                  <a:lnTo>
                    <a:pt x="501" y="114"/>
                  </a:lnTo>
                  <a:lnTo>
                    <a:pt x="504" y="110"/>
                  </a:lnTo>
                  <a:lnTo>
                    <a:pt x="509" y="110"/>
                  </a:lnTo>
                  <a:lnTo>
                    <a:pt x="512" y="109"/>
                  </a:lnTo>
                  <a:lnTo>
                    <a:pt x="513" y="106"/>
                  </a:lnTo>
                  <a:lnTo>
                    <a:pt x="515" y="106"/>
                  </a:lnTo>
                  <a:lnTo>
                    <a:pt x="519" y="108"/>
                  </a:lnTo>
                  <a:lnTo>
                    <a:pt x="525" y="109"/>
                  </a:lnTo>
                  <a:lnTo>
                    <a:pt x="532" y="109"/>
                  </a:lnTo>
                  <a:lnTo>
                    <a:pt x="537" y="109"/>
                  </a:lnTo>
                  <a:lnTo>
                    <a:pt x="538" y="109"/>
                  </a:lnTo>
                  <a:lnTo>
                    <a:pt x="538" y="109"/>
                  </a:lnTo>
                  <a:lnTo>
                    <a:pt x="538" y="109"/>
                  </a:lnTo>
                  <a:lnTo>
                    <a:pt x="540" y="110"/>
                  </a:lnTo>
                  <a:lnTo>
                    <a:pt x="542" y="110"/>
                  </a:lnTo>
                  <a:lnTo>
                    <a:pt x="544" y="111"/>
                  </a:lnTo>
                  <a:lnTo>
                    <a:pt x="547" y="115"/>
                  </a:lnTo>
                  <a:lnTo>
                    <a:pt x="554" y="121"/>
                  </a:lnTo>
                  <a:lnTo>
                    <a:pt x="554" y="121"/>
                  </a:lnTo>
                  <a:lnTo>
                    <a:pt x="556" y="123"/>
                  </a:lnTo>
                  <a:lnTo>
                    <a:pt x="558" y="126"/>
                  </a:lnTo>
                  <a:lnTo>
                    <a:pt x="564" y="131"/>
                  </a:lnTo>
                  <a:lnTo>
                    <a:pt x="567" y="136"/>
                  </a:lnTo>
                  <a:lnTo>
                    <a:pt x="568" y="139"/>
                  </a:lnTo>
                  <a:lnTo>
                    <a:pt x="570" y="144"/>
                  </a:lnTo>
                  <a:lnTo>
                    <a:pt x="575" y="152"/>
                  </a:lnTo>
                  <a:lnTo>
                    <a:pt x="577" y="156"/>
                  </a:lnTo>
                  <a:lnTo>
                    <a:pt x="577" y="156"/>
                  </a:lnTo>
                  <a:lnTo>
                    <a:pt x="577" y="159"/>
                  </a:lnTo>
                  <a:lnTo>
                    <a:pt x="578" y="162"/>
                  </a:lnTo>
                  <a:lnTo>
                    <a:pt x="581" y="165"/>
                  </a:lnTo>
                  <a:lnTo>
                    <a:pt x="584" y="168"/>
                  </a:lnTo>
                  <a:lnTo>
                    <a:pt x="588" y="172"/>
                  </a:lnTo>
                  <a:lnTo>
                    <a:pt x="592" y="179"/>
                  </a:lnTo>
                  <a:lnTo>
                    <a:pt x="596" y="184"/>
                  </a:lnTo>
                  <a:lnTo>
                    <a:pt x="601" y="187"/>
                  </a:lnTo>
                  <a:lnTo>
                    <a:pt x="604" y="190"/>
                  </a:lnTo>
                  <a:lnTo>
                    <a:pt x="605" y="193"/>
                  </a:lnTo>
                  <a:lnTo>
                    <a:pt x="605" y="195"/>
                  </a:lnTo>
                  <a:lnTo>
                    <a:pt x="603" y="198"/>
                  </a:lnTo>
                  <a:lnTo>
                    <a:pt x="604" y="200"/>
                  </a:lnTo>
                  <a:lnTo>
                    <a:pt x="605" y="201"/>
                  </a:lnTo>
                  <a:lnTo>
                    <a:pt x="606" y="204"/>
                  </a:lnTo>
                  <a:lnTo>
                    <a:pt x="605" y="207"/>
                  </a:lnTo>
                  <a:lnTo>
                    <a:pt x="605" y="207"/>
                  </a:lnTo>
                  <a:lnTo>
                    <a:pt x="606" y="209"/>
                  </a:lnTo>
                  <a:lnTo>
                    <a:pt x="610" y="214"/>
                  </a:lnTo>
                  <a:lnTo>
                    <a:pt x="612" y="219"/>
                  </a:lnTo>
                  <a:lnTo>
                    <a:pt x="614" y="225"/>
                  </a:lnTo>
                  <a:lnTo>
                    <a:pt x="614" y="225"/>
                  </a:lnTo>
                  <a:lnTo>
                    <a:pt x="616" y="230"/>
                  </a:lnTo>
                  <a:lnTo>
                    <a:pt x="619" y="231"/>
                  </a:lnTo>
                  <a:lnTo>
                    <a:pt x="624" y="232"/>
                  </a:lnTo>
                  <a:lnTo>
                    <a:pt x="627" y="233"/>
                  </a:lnTo>
                  <a:lnTo>
                    <a:pt x="630" y="236"/>
                  </a:lnTo>
                  <a:lnTo>
                    <a:pt x="633" y="237"/>
                  </a:lnTo>
                  <a:lnTo>
                    <a:pt x="636" y="238"/>
                  </a:lnTo>
                  <a:lnTo>
                    <a:pt x="640" y="239"/>
                  </a:lnTo>
                  <a:lnTo>
                    <a:pt x="643" y="241"/>
                  </a:lnTo>
                  <a:lnTo>
                    <a:pt x="649" y="243"/>
                  </a:lnTo>
                  <a:lnTo>
                    <a:pt x="658" y="244"/>
                  </a:lnTo>
                  <a:lnTo>
                    <a:pt x="665" y="246"/>
                  </a:lnTo>
                  <a:lnTo>
                    <a:pt x="670" y="249"/>
                  </a:lnTo>
                  <a:lnTo>
                    <a:pt x="672" y="250"/>
                  </a:lnTo>
                  <a:lnTo>
                    <a:pt x="673" y="250"/>
                  </a:lnTo>
                  <a:lnTo>
                    <a:pt x="673" y="249"/>
                  </a:lnTo>
                  <a:lnTo>
                    <a:pt x="673" y="248"/>
                  </a:lnTo>
                  <a:lnTo>
                    <a:pt x="675" y="247"/>
                  </a:lnTo>
                  <a:lnTo>
                    <a:pt x="679" y="24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8" name="Freeform 1458">
              <a:extLst>
                <a:ext uri="{FF2B5EF4-FFF2-40B4-BE49-F238E27FC236}">
                  <a16:creationId xmlns:a16="http://schemas.microsoft.com/office/drawing/2014/main" id="{D91093B5-6762-7AB6-E800-C22BDB8FF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3477" y="9187962"/>
              <a:ext cx="10990" cy="5493"/>
            </a:xfrm>
            <a:custGeom>
              <a:avLst/>
              <a:gdLst>
                <a:gd name="T0" fmla="*/ 4 w 9"/>
                <a:gd name="T1" fmla="*/ 4 h 5"/>
                <a:gd name="T2" fmla="*/ 0 w 9"/>
                <a:gd name="T3" fmla="*/ 4 h 5"/>
                <a:gd name="T4" fmla="*/ 0 w 9"/>
                <a:gd name="T5" fmla="*/ 4 h 5"/>
                <a:gd name="T6" fmla="*/ 7 w 9"/>
                <a:gd name="T7" fmla="*/ 0 h 5"/>
                <a:gd name="T8" fmla="*/ 8 w 9"/>
                <a:gd name="T9" fmla="*/ 0 h 5"/>
                <a:gd name="T10" fmla="*/ 8 w 9"/>
                <a:gd name="T11" fmla="*/ 0 h 5"/>
                <a:gd name="T12" fmla="*/ 5 w 9"/>
                <a:gd name="T13" fmla="*/ 2 h 5"/>
                <a:gd name="T14" fmla="*/ 4 w 9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4" y="4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09" name="Freeform 1459">
              <a:extLst>
                <a:ext uri="{FF2B5EF4-FFF2-40B4-BE49-F238E27FC236}">
                  <a16:creationId xmlns:a16="http://schemas.microsoft.com/office/drawing/2014/main" id="{62163DF6-04DD-D2CF-A17A-8E2FAF38E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4150" y="9182465"/>
              <a:ext cx="5497" cy="5497"/>
            </a:xfrm>
            <a:custGeom>
              <a:avLst/>
              <a:gdLst>
                <a:gd name="T0" fmla="*/ 5 w 6"/>
                <a:gd name="T1" fmla="*/ 4 h 6"/>
                <a:gd name="T2" fmla="*/ 3 w 6"/>
                <a:gd name="T3" fmla="*/ 5 h 6"/>
                <a:gd name="T4" fmla="*/ 0 w 6"/>
                <a:gd name="T5" fmla="*/ 3 h 6"/>
                <a:gd name="T6" fmla="*/ 1 w 6"/>
                <a:gd name="T7" fmla="*/ 1 h 6"/>
                <a:gd name="T8" fmla="*/ 2 w 6"/>
                <a:gd name="T9" fmla="*/ 0 h 6"/>
                <a:gd name="T10" fmla="*/ 4 w 6"/>
                <a:gd name="T11" fmla="*/ 2 h 6"/>
                <a:gd name="T12" fmla="*/ 5 w 6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5" y="4"/>
                  </a:moveTo>
                  <a:lnTo>
                    <a:pt x="3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4" y="2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0" name="Freeform 1460">
              <a:extLst>
                <a:ext uri="{FF2B5EF4-FFF2-40B4-BE49-F238E27FC236}">
                  <a16:creationId xmlns:a16="http://schemas.microsoft.com/office/drawing/2014/main" id="{F2B61A9B-FC63-91E9-832C-344AC3149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314" y="9111029"/>
              <a:ext cx="10990" cy="16484"/>
            </a:xfrm>
            <a:custGeom>
              <a:avLst/>
              <a:gdLst>
                <a:gd name="T0" fmla="*/ 3 w 9"/>
                <a:gd name="T1" fmla="*/ 9 h 12"/>
                <a:gd name="T2" fmla="*/ 1 w 9"/>
                <a:gd name="T3" fmla="*/ 11 h 12"/>
                <a:gd name="T4" fmla="*/ 0 w 9"/>
                <a:gd name="T5" fmla="*/ 7 h 12"/>
                <a:gd name="T6" fmla="*/ 1 w 9"/>
                <a:gd name="T7" fmla="*/ 3 h 12"/>
                <a:gd name="T8" fmla="*/ 3 w 9"/>
                <a:gd name="T9" fmla="*/ 1 h 12"/>
                <a:gd name="T10" fmla="*/ 6 w 9"/>
                <a:gd name="T11" fmla="*/ 1 h 12"/>
                <a:gd name="T12" fmla="*/ 8 w 9"/>
                <a:gd name="T13" fmla="*/ 0 h 12"/>
                <a:gd name="T14" fmla="*/ 8 w 9"/>
                <a:gd name="T15" fmla="*/ 1 h 12"/>
                <a:gd name="T16" fmla="*/ 7 w 9"/>
                <a:gd name="T17" fmla="*/ 4 h 12"/>
                <a:gd name="T18" fmla="*/ 3 w 9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2">
                  <a:moveTo>
                    <a:pt x="3" y="9"/>
                  </a:moveTo>
                  <a:lnTo>
                    <a:pt x="1" y="11"/>
                  </a:lnTo>
                  <a:lnTo>
                    <a:pt x="0" y="7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1"/>
                  </a:lnTo>
                  <a:lnTo>
                    <a:pt x="8" y="0"/>
                  </a:lnTo>
                  <a:lnTo>
                    <a:pt x="8" y="1"/>
                  </a:lnTo>
                  <a:lnTo>
                    <a:pt x="7" y="4"/>
                  </a:lnTo>
                  <a:lnTo>
                    <a:pt x="3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1" name="Freeform 1461">
              <a:extLst>
                <a:ext uri="{FF2B5EF4-FFF2-40B4-BE49-F238E27FC236}">
                  <a16:creationId xmlns:a16="http://schemas.microsoft.com/office/drawing/2014/main" id="{4CA39C4A-3149-5119-0DE7-52595AFA1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304" y="9083551"/>
              <a:ext cx="5497" cy="5497"/>
            </a:xfrm>
            <a:custGeom>
              <a:avLst/>
              <a:gdLst>
                <a:gd name="T0" fmla="*/ 1 w 2"/>
                <a:gd name="T1" fmla="*/ 2 h 5"/>
                <a:gd name="T2" fmla="*/ 1 w 2"/>
                <a:gd name="T3" fmla="*/ 4 h 5"/>
                <a:gd name="T4" fmla="*/ 1 w 2"/>
                <a:gd name="T5" fmla="*/ 3 h 5"/>
                <a:gd name="T6" fmla="*/ 0 w 2"/>
                <a:gd name="T7" fmla="*/ 2 h 5"/>
                <a:gd name="T8" fmla="*/ 0 w 2"/>
                <a:gd name="T9" fmla="*/ 0 h 5"/>
                <a:gd name="T10" fmla="*/ 0 w 2"/>
                <a:gd name="T11" fmla="*/ 0 h 5"/>
                <a:gd name="T12" fmla="*/ 1 w 2"/>
                <a:gd name="T13" fmla="*/ 1 h 5"/>
                <a:gd name="T14" fmla="*/ 1 w 2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5">
                  <a:moveTo>
                    <a:pt x="1" y="2"/>
                  </a:moveTo>
                  <a:lnTo>
                    <a:pt x="1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2" name="Freeform 1462">
              <a:extLst>
                <a:ext uri="{FF2B5EF4-FFF2-40B4-BE49-F238E27FC236}">
                  <a16:creationId xmlns:a16="http://schemas.microsoft.com/office/drawing/2014/main" id="{8B0FCDAF-EFFF-5C71-9B66-F652CD938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996" y="9067067"/>
              <a:ext cx="5497" cy="10990"/>
            </a:xfrm>
            <a:custGeom>
              <a:avLst/>
              <a:gdLst>
                <a:gd name="T0" fmla="*/ 4 w 5"/>
                <a:gd name="T1" fmla="*/ 3 h 7"/>
                <a:gd name="T2" fmla="*/ 3 w 5"/>
                <a:gd name="T3" fmla="*/ 6 h 7"/>
                <a:gd name="T4" fmla="*/ 0 w 5"/>
                <a:gd name="T5" fmla="*/ 5 h 7"/>
                <a:gd name="T6" fmla="*/ 0 w 5"/>
                <a:gd name="T7" fmla="*/ 3 h 7"/>
                <a:gd name="T8" fmla="*/ 0 w 5"/>
                <a:gd name="T9" fmla="*/ 0 h 7"/>
                <a:gd name="T10" fmla="*/ 1 w 5"/>
                <a:gd name="T11" fmla="*/ 0 h 7"/>
                <a:gd name="T12" fmla="*/ 3 w 5"/>
                <a:gd name="T13" fmla="*/ 1 h 7"/>
                <a:gd name="T14" fmla="*/ 4 w 5"/>
                <a:gd name="T15" fmla="*/ 2 h 7"/>
                <a:gd name="T16" fmla="*/ 4 w 5"/>
                <a:gd name="T17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7">
                  <a:moveTo>
                    <a:pt x="4" y="3"/>
                  </a:moveTo>
                  <a:lnTo>
                    <a:pt x="3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3" name="Freeform 1463">
              <a:extLst>
                <a:ext uri="{FF2B5EF4-FFF2-40B4-BE49-F238E27FC236}">
                  <a16:creationId xmlns:a16="http://schemas.microsoft.com/office/drawing/2014/main" id="{C980A629-34EA-C75D-80A1-B546A75B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8112" y="8951667"/>
              <a:ext cx="5497" cy="10990"/>
            </a:xfrm>
            <a:custGeom>
              <a:avLst/>
              <a:gdLst>
                <a:gd name="T0" fmla="*/ 3 w 5"/>
                <a:gd name="T1" fmla="*/ 6 h 7"/>
                <a:gd name="T2" fmla="*/ 3 w 5"/>
                <a:gd name="T3" fmla="*/ 6 h 7"/>
                <a:gd name="T4" fmla="*/ 1 w 5"/>
                <a:gd name="T5" fmla="*/ 5 h 7"/>
                <a:gd name="T6" fmla="*/ 0 w 5"/>
                <a:gd name="T7" fmla="*/ 0 h 7"/>
                <a:gd name="T8" fmla="*/ 1 w 5"/>
                <a:gd name="T9" fmla="*/ 0 h 7"/>
                <a:gd name="T10" fmla="*/ 4 w 5"/>
                <a:gd name="T11" fmla="*/ 5 h 7"/>
                <a:gd name="T12" fmla="*/ 4 w 5"/>
                <a:gd name="T13" fmla="*/ 6 h 7"/>
                <a:gd name="T14" fmla="*/ 3 w 5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7">
                  <a:moveTo>
                    <a:pt x="3" y="6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5"/>
                  </a:lnTo>
                  <a:lnTo>
                    <a:pt x="4" y="6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4" name="Freeform 1464">
              <a:extLst>
                <a:ext uri="{FF2B5EF4-FFF2-40B4-BE49-F238E27FC236}">
                  <a16:creationId xmlns:a16="http://schemas.microsoft.com/office/drawing/2014/main" id="{19262122-93F6-5ABE-EBA1-1EC03B81D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5686" y="8940676"/>
              <a:ext cx="10990" cy="10990"/>
            </a:xfrm>
            <a:custGeom>
              <a:avLst/>
              <a:gdLst>
                <a:gd name="T0" fmla="*/ 10 w 11"/>
                <a:gd name="T1" fmla="*/ 6 h 9"/>
                <a:gd name="T2" fmla="*/ 10 w 11"/>
                <a:gd name="T3" fmla="*/ 8 h 9"/>
                <a:gd name="T4" fmla="*/ 0 w 11"/>
                <a:gd name="T5" fmla="*/ 1 h 9"/>
                <a:gd name="T6" fmla="*/ 2 w 11"/>
                <a:gd name="T7" fmla="*/ 0 h 9"/>
                <a:gd name="T8" fmla="*/ 5 w 11"/>
                <a:gd name="T9" fmla="*/ 1 h 9"/>
                <a:gd name="T10" fmla="*/ 10 w 11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9">
                  <a:moveTo>
                    <a:pt x="10" y="6"/>
                  </a:moveTo>
                  <a:lnTo>
                    <a:pt x="10" y="8"/>
                  </a:lnTo>
                  <a:lnTo>
                    <a:pt x="0" y="1"/>
                  </a:lnTo>
                  <a:lnTo>
                    <a:pt x="2" y="0"/>
                  </a:lnTo>
                  <a:lnTo>
                    <a:pt x="5" y="1"/>
                  </a:lnTo>
                  <a:lnTo>
                    <a:pt x="10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5" name="Freeform 1465">
              <a:extLst>
                <a:ext uri="{FF2B5EF4-FFF2-40B4-BE49-F238E27FC236}">
                  <a16:creationId xmlns:a16="http://schemas.microsoft.com/office/drawing/2014/main" id="{FBA4B1FC-9A35-F89E-5572-6A930C7E5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141" y="8918695"/>
              <a:ext cx="10990" cy="10990"/>
            </a:xfrm>
            <a:custGeom>
              <a:avLst/>
              <a:gdLst>
                <a:gd name="T0" fmla="*/ 5 w 7"/>
                <a:gd name="T1" fmla="*/ 3 h 9"/>
                <a:gd name="T2" fmla="*/ 6 w 7"/>
                <a:gd name="T3" fmla="*/ 8 h 9"/>
                <a:gd name="T4" fmla="*/ 4 w 7"/>
                <a:gd name="T5" fmla="*/ 7 h 9"/>
                <a:gd name="T6" fmla="*/ 2 w 7"/>
                <a:gd name="T7" fmla="*/ 5 h 9"/>
                <a:gd name="T8" fmla="*/ 0 w 7"/>
                <a:gd name="T9" fmla="*/ 2 h 9"/>
                <a:gd name="T10" fmla="*/ 1 w 7"/>
                <a:gd name="T11" fmla="*/ 1 h 9"/>
                <a:gd name="T12" fmla="*/ 1 w 7"/>
                <a:gd name="T13" fmla="*/ 0 h 9"/>
                <a:gd name="T14" fmla="*/ 4 w 7"/>
                <a:gd name="T15" fmla="*/ 2 h 9"/>
                <a:gd name="T16" fmla="*/ 5 w 7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9">
                  <a:moveTo>
                    <a:pt x="5" y="3"/>
                  </a:moveTo>
                  <a:lnTo>
                    <a:pt x="6" y="8"/>
                  </a:lnTo>
                  <a:lnTo>
                    <a:pt x="4" y="7"/>
                  </a:lnTo>
                  <a:lnTo>
                    <a:pt x="2" y="5"/>
                  </a:lnTo>
                  <a:lnTo>
                    <a:pt x="0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4" y="2"/>
                  </a:lnTo>
                  <a:lnTo>
                    <a:pt x="5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6" name="Freeform 1466">
              <a:extLst>
                <a:ext uri="{FF2B5EF4-FFF2-40B4-BE49-F238E27FC236}">
                  <a16:creationId xmlns:a16="http://schemas.microsoft.com/office/drawing/2014/main" id="{9FA70201-0CA9-6B07-13DA-7858EA624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4695" y="8907705"/>
              <a:ext cx="10990" cy="32971"/>
            </a:xfrm>
            <a:custGeom>
              <a:avLst/>
              <a:gdLst>
                <a:gd name="T0" fmla="*/ 8 w 9"/>
                <a:gd name="T1" fmla="*/ 26 h 28"/>
                <a:gd name="T2" fmla="*/ 7 w 9"/>
                <a:gd name="T3" fmla="*/ 27 h 28"/>
                <a:gd name="T4" fmla="*/ 4 w 9"/>
                <a:gd name="T5" fmla="*/ 23 h 28"/>
                <a:gd name="T6" fmla="*/ 3 w 9"/>
                <a:gd name="T7" fmla="*/ 20 h 28"/>
                <a:gd name="T8" fmla="*/ 2 w 9"/>
                <a:gd name="T9" fmla="*/ 19 h 28"/>
                <a:gd name="T10" fmla="*/ 0 w 9"/>
                <a:gd name="T11" fmla="*/ 18 h 28"/>
                <a:gd name="T12" fmla="*/ 2 w 9"/>
                <a:gd name="T13" fmla="*/ 12 h 28"/>
                <a:gd name="T14" fmla="*/ 4 w 9"/>
                <a:gd name="T15" fmla="*/ 0 h 28"/>
                <a:gd name="T16" fmla="*/ 5 w 9"/>
                <a:gd name="T17" fmla="*/ 3 h 28"/>
                <a:gd name="T18" fmla="*/ 3 w 9"/>
                <a:gd name="T19" fmla="*/ 15 h 28"/>
                <a:gd name="T20" fmla="*/ 3 w 9"/>
                <a:gd name="T21" fmla="*/ 17 h 28"/>
                <a:gd name="T22" fmla="*/ 4 w 9"/>
                <a:gd name="T23" fmla="*/ 18 h 28"/>
                <a:gd name="T24" fmla="*/ 5 w 9"/>
                <a:gd name="T25" fmla="*/ 20 h 28"/>
                <a:gd name="T26" fmla="*/ 5 w 9"/>
                <a:gd name="T27" fmla="*/ 23 h 28"/>
                <a:gd name="T28" fmla="*/ 7 w 9"/>
                <a:gd name="T29" fmla="*/ 25 h 28"/>
                <a:gd name="T30" fmla="*/ 8 w 9"/>
                <a:gd name="T31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8">
                  <a:moveTo>
                    <a:pt x="8" y="26"/>
                  </a:moveTo>
                  <a:lnTo>
                    <a:pt x="7" y="27"/>
                  </a:lnTo>
                  <a:lnTo>
                    <a:pt x="4" y="23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0" y="18"/>
                  </a:lnTo>
                  <a:lnTo>
                    <a:pt x="2" y="12"/>
                  </a:lnTo>
                  <a:lnTo>
                    <a:pt x="4" y="0"/>
                  </a:lnTo>
                  <a:lnTo>
                    <a:pt x="5" y="3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5" y="20"/>
                  </a:lnTo>
                  <a:lnTo>
                    <a:pt x="5" y="23"/>
                  </a:lnTo>
                  <a:lnTo>
                    <a:pt x="7" y="25"/>
                  </a:lnTo>
                  <a:lnTo>
                    <a:pt x="8" y="2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7" name="Freeform 1467">
              <a:extLst>
                <a:ext uri="{FF2B5EF4-FFF2-40B4-BE49-F238E27FC236}">
                  <a16:creationId xmlns:a16="http://schemas.microsoft.com/office/drawing/2014/main" id="{9C03C918-2220-E8A3-EDB1-8204F39BF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8657" y="8874734"/>
              <a:ext cx="5493" cy="10990"/>
            </a:xfrm>
            <a:custGeom>
              <a:avLst/>
              <a:gdLst>
                <a:gd name="T0" fmla="*/ 4 w 5"/>
                <a:gd name="T1" fmla="*/ 3 h 10"/>
                <a:gd name="T2" fmla="*/ 4 w 5"/>
                <a:gd name="T3" fmla="*/ 4 h 10"/>
                <a:gd name="T4" fmla="*/ 4 w 5"/>
                <a:gd name="T5" fmla="*/ 4 h 10"/>
                <a:gd name="T6" fmla="*/ 3 w 5"/>
                <a:gd name="T7" fmla="*/ 4 h 10"/>
                <a:gd name="T8" fmla="*/ 1 w 5"/>
                <a:gd name="T9" fmla="*/ 9 h 10"/>
                <a:gd name="T10" fmla="*/ 0 w 5"/>
                <a:gd name="T11" fmla="*/ 9 h 10"/>
                <a:gd name="T12" fmla="*/ 1 w 5"/>
                <a:gd name="T13" fmla="*/ 2 h 10"/>
                <a:gd name="T14" fmla="*/ 3 w 5"/>
                <a:gd name="T15" fmla="*/ 1 h 10"/>
                <a:gd name="T16" fmla="*/ 4 w 5"/>
                <a:gd name="T17" fmla="*/ 0 h 10"/>
                <a:gd name="T18" fmla="*/ 4 w 5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0">
                  <a:moveTo>
                    <a:pt x="4" y="3"/>
                  </a:moveTo>
                  <a:lnTo>
                    <a:pt x="4" y="4"/>
                  </a:lnTo>
                  <a:lnTo>
                    <a:pt x="4" y="4"/>
                  </a:lnTo>
                  <a:lnTo>
                    <a:pt x="3" y="4"/>
                  </a:lnTo>
                  <a:lnTo>
                    <a:pt x="1" y="9"/>
                  </a:lnTo>
                  <a:lnTo>
                    <a:pt x="0" y="9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8" name="Freeform 1468">
              <a:extLst>
                <a:ext uri="{FF2B5EF4-FFF2-40B4-BE49-F238E27FC236}">
                  <a16:creationId xmlns:a16="http://schemas.microsoft.com/office/drawing/2014/main" id="{84875952-25B2-4FB2-9A56-E7125D25F0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3801" y="8770327"/>
              <a:ext cx="10990" cy="16484"/>
            </a:xfrm>
            <a:custGeom>
              <a:avLst/>
              <a:gdLst>
                <a:gd name="T0" fmla="*/ 6 w 8"/>
                <a:gd name="T1" fmla="*/ 12 h 14"/>
                <a:gd name="T2" fmla="*/ 5 w 8"/>
                <a:gd name="T3" fmla="*/ 13 h 14"/>
                <a:gd name="T4" fmla="*/ 0 w 8"/>
                <a:gd name="T5" fmla="*/ 10 h 14"/>
                <a:gd name="T6" fmla="*/ 3 w 8"/>
                <a:gd name="T7" fmla="*/ 6 h 14"/>
                <a:gd name="T8" fmla="*/ 3 w 8"/>
                <a:gd name="T9" fmla="*/ 2 h 14"/>
                <a:gd name="T10" fmla="*/ 4 w 8"/>
                <a:gd name="T11" fmla="*/ 0 h 14"/>
                <a:gd name="T12" fmla="*/ 5 w 8"/>
                <a:gd name="T13" fmla="*/ 2 h 14"/>
                <a:gd name="T14" fmla="*/ 7 w 8"/>
                <a:gd name="T15" fmla="*/ 8 h 14"/>
                <a:gd name="T16" fmla="*/ 6 w 8"/>
                <a:gd name="T1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6" y="12"/>
                  </a:moveTo>
                  <a:lnTo>
                    <a:pt x="5" y="13"/>
                  </a:lnTo>
                  <a:lnTo>
                    <a:pt x="0" y="10"/>
                  </a:lnTo>
                  <a:lnTo>
                    <a:pt x="3" y="6"/>
                  </a:lnTo>
                  <a:lnTo>
                    <a:pt x="3" y="2"/>
                  </a:lnTo>
                  <a:lnTo>
                    <a:pt x="4" y="0"/>
                  </a:lnTo>
                  <a:lnTo>
                    <a:pt x="5" y="2"/>
                  </a:lnTo>
                  <a:lnTo>
                    <a:pt x="7" y="8"/>
                  </a:lnTo>
                  <a:lnTo>
                    <a:pt x="6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19" name="Freeform 1469">
              <a:extLst>
                <a:ext uri="{FF2B5EF4-FFF2-40B4-BE49-F238E27FC236}">
                  <a16:creationId xmlns:a16="http://schemas.microsoft.com/office/drawing/2014/main" id="{A94755F2-F017-CA50-83D1-707E29E80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907" y="8737356"/>
              <a:ext cx="5493" cy="16484"/>
            </a:xfrm>
            <a:custGeom>
              <a:avLst/>
              <a:gdLst>
                <a:gd name="T0" fmla="*/ 4 w 5"/>
                <a:gd name="T1" fmla="*/ 9 h 12"/>
                <a:gd name="T2" fmla="*/ 3 w 5"/>
                <a:gd name="T3" fmla="*/ 11 h 12"/>
                <a:gd name="T4" fmla="*/ 0 w 5"/>
                <a:gd name="T5" fmla="*/ 2 h 12"/>
                <a:gd name="T6" fmla="*/ 0 w 5"/>
                <a:gd name="T7" fmla="*/ 1 h 12"/>
                <a:gd name="T8" fmla="*/ 1 w 5"/>
                <a:gd name="T9" fmla="*/ 0 h 12"/>
                <a:gd name="T10" fmla="*/ 2 w 5"/>
                <a:gd name="T11" fmla="*/ 0 h 12"/>
                <a:gd name="T12" fmla="*/ 2 w 5"/>
                <a:gd name="T13" fmla="*/ 2 h 12"/>
                <a:gd name="T14" fmla="*/ 4 w 5"/>
                <a:gd name="T15" fmla="*/ 4 h 12"/>
                <a:gd name="T16" fmla="*/ 4 w 5"/>
                <a:gd name="T17" fmla="*/ 5 h 12"/>
                <a:gd name="T18" fmla="*/ 4 w 5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4" y="9"/>
                  </a:moveTo>
                  <a:lnTo>
                    <a:pt x="3" y="11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4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0" name="Freeform 1470">
              <a:extLst>
                <a:ext uri="{FF2B5EF4-FFF2-40B4-BE49-F238E27FC236}">
                  <a16:creationId xmlns:a16="http://schemas.microsoft.com/office/drawing/2014/main" id="{72BA35F8-3ACA-F237-EE5F-49B4C5EC5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705" y="8731859"/>
              <a:ext cx="16484" cy="21981"/>
            </a:xfrm>
            <a:custGeom>
              <a:avLst/>
              <a:gdLst>
                <a:gd name="T0" fmla="*/ 11 w 12"/>
                <a:gd name="T1" fmla="*/ 9 h 18"/>
                <a:gd name="T2" fmla="*/ 8 w 12"/>
                <a:gd name="T3" fmla="*/ 17 h 18"/>
                <a:gd name="T4" fmla="*/ 6 w 12"/>
                <a:gd name="T5" fmla="*/ 17 h 18"/>
                <a:gd name="T6" fmla="*/ 1 w 12"/>
                <a:gd name="T7" fmla="*/ 14 h 18"/>
                <a:gd name="T8" fmla="*/ 0 w 12"/>
                <a:gd name="T9" fmla="*/ 13 h 18"/>
                <a:gd name="T10" fmla="*/ 2 w 12"/>
                <a:gd name="T11" fmla="*/ 3 h 18"/>
                <a:gd name="T12" fmla="*/ 4 w 12"/>
                <a:gd name="T13" fmla="*/ 2 h 18"/>
                <a:gd name="T14" fmla="*/ 8 w 12"/>
                <a:gd name="T15" fmla="*/ 0 h 18"/>
                <a:gd name="T16" fmla="*/ 9 w 12"/>
                <a:gd name="T17" fmla="*/ 2 h 18"/>
                <a:gd name="T18" fmla="*/ 10 w 12"/>
                <a:gd name="T19" fmla="*/ 4 h 18"/>
                <a:gd name="T20" fmla="*/ 11 w 12"/>
                <a:gd name="T21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8">
                  <a:moveTo>
                    <a:pt x="11" y="9"/>
                  </a:moveTo>
                  <a:lnTo>
                    <a:pt x="8" y="17"/>
                  </a:lnTo>
                  <a:lnTo>
                    <a:pt x="6" y="17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2" y="3"/>
                  </a:lnTo>
                  <a:lnTo>
                    <a:pt x="4" y="2"/>
                  </a:lnTo>
                  <a:lnTo>
                    <a:pt x="8" y="0"/>
                  </a:lnTo>
                  <a:lnTo>
                    <a:pt x="9" y="2"/>
                  </a:lnTo>
                  <a:lnTo>
                    <a:pt x="10" y="4"/>
                  </a:lnTo>
                  <a:lnTo>
                    <a:pt x="11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1" name="Freeform 1471">
              <a:extLst>
                <a:ext uri="{FF2B5EF4-FFF2-40B4-BE49-F238E27FC236}">
                  <a16:creationId xmlns:a16="http://schemas.microsoft.com/office/drawing/2014/main" id="{9EC06981-0EEC-0633-2458-A3E9BCD9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237" y="8720868"/>
              <a:ext cx="16487" cy="27478"/>
            </a:xfrm>
            <a:custGeom>
              <a:avLst/>
              <a:gdLst>
                <a:gd name="T0" fmla="*/ 14 w 15"/>
                <a:gd name="T1" fmla="*/ 19 h 21"/>
                <a:gd name="T2" fmla="*/ 14 w 15"/>
                <a:gd name="T3" fmla="*/ 20 h 21"/>
                <a:gd name="T4" fmla="*/ 11 w 15"/>
                <a:gd name="T5" fmla="*/ 17 h 21"/>
                <a:gd name="T6" fmla="*/ 3 w 15"/>
                <a:gd name="T7" fmla="*/ 10 h 21"/>
                <a:gd name="T8" fmla="*/ 1 w 15"/>
                <a:gd name="T9" fmla="*/ 6 h 21"/>
                <a:gd name="T10" fmla="*/ 0 w 15"/>
                <a:gd name="T11" fmla="*/ 4 h 21"/>
                <a:gd name="T12" fmla="*/ 1 w 15"/>
                <a:gd name="T13" fmla="*/ 0 h 21"/>
                <a:gd name="T14" fmla="*/ 3 w 15"/>
                <a:gd name="T15" fmla="*/ 1 h 21"/>
                <a:gd name="T16" fmla="*/ 6 w 15"/>
                <a:gd name="T17" fmla="*/ 3 h 21"/>
                <a:gd name="T18" fmla="*/ 8 w 15"/>
                <a:gd name="T19" fmla="*/ 6 h 21"/>
                <a:gd name="T20" fmla="*/ 8 w 15"/>
                <a:gd name="T21" fmla="*/ 9 h 21"/>
                <a:gd name="T22" fmla="*/ 13 w 15"/>
                <a:gd name="T23" fmla="*/ 10 h 21"/>
                <a:gd name="T24" fmla="*/ 14 w 15"/>
                <a:gd name="T25" fmla="*/ 16 h 21"/>
                <a:gd name="T26" fmla="*/ 14 w 15"/>
                <a:gd name="T27" fmla="*/ 1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21">
                  <a:moveTo>
                    <a:pt x="14" y="19"/>
                  </a:moveTo>
                  <a:lnTo>
                    <a:pt x="14" y="20"/>
                  </a:lnTo>
                  <a:lnTo>
                    <a:pt x="11" y="17"/>
                  </a:lnTo>
                  <a:lnTo>
                    <a:pt x="3" y="10"/>
                  </a:lnTo>
                  <a:lnTo>
                    <a:pt x="1" y="6"/>
                  </a:lnTo>
                  <a:lnTo>
                    <a:pt x="0" y="4"/>
                  </a:lnTo>
                  <a:lnTo>
                    <a:pt x="1" y="0"/>
                  </a:lnTo>
                  <a:lnTo>
                    <a:pt x="3" y="1"/>
                  </a:lnTo>
                  <a:lnTo>
                    <a:pt x="6" y="3"/>
                  </a:lnTo>
                  <a:lnTo>
                    <a:pt x="8" y="6"/>
                  </a:lnTo>
                  <a:lnTo>
                    <a:pt x="8" y="9"/>
                  </a:lnTo>
                  <a:lnTo>
                    <a:pt x="13" y="10"/>
                  </a:lnTo>
                  <a:lnTo>
                    <a:pt x="14" y="16"/>
                  </a:lnTo>
                  <a:lnTo>
                    <a:pt x="14" y="1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2" name="Freeform 1472">
              <a:extLst>
                <a:ext uri="{FF2B5EF4-FFF2-40B4-BE49-F238E27FC236}">
                  <a16:creationId xmlns:a16="http://schemas.microsoft.com/office/drawing/2014/main" id="{6857C2E8-ED11-D1C5-0BAA-24B040843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5782" y="8616462"/>
              <a:ext cx="5493" cy="5493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0 w 4"/>
                <a:gd name="T5" fmla="*/ 2 h 5"/>
                <a:gd name="T6" fmla="*/ 0 w 4"/>
                <a:gd name="T7" fmla="*/ 1 h 5"/>
                <a:gd name="T8" fmla="*/ 1 w 4"/>
                <a:gd name="T9" fmla="*/ 0 h 5"/>
                <a:gd name="T10" fmla="*/ 3 w 4"/>
                <a:gd name="T11" fmla="*/ 2 h 5"/>
                <a:gd name="T12" fmla="*/ 3 w 4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2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3" name="Freeform 1474">
              <a:extLst>
                <a:ext uri="{FF2B5EF4-FFF2-40B4-BE49-F238E27FC236}">
                  <a16:creationId xmlns:a16="http://schemas.microsoft.com/office/drawing/2014/main" id="{88F2BBDB-DC5F-4F64-D40B-D7A2F2C10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333" y="9341827"/>
              <a:ext cx="181343" cy="175846"/>
            </a:xfrm>
            <a:custGeom>
              <a:avLst/>
              <a:gdLst>
                <a:gd name="T0" fmla="*/ 141 w 144"/>
                <a:gd name="T1" fmla="*/ 2 h 141"/>
                <a:gd name="T2" fmla="*/ 139 w 144"/>
                <a:gd name="T3" fmla="*/ 4 h 141"/>
                <a:gd name="T4" fmla="*/ 135 w 144"/>
                <a:gd name="T5" fmla="*/ 6 h 141"/>
                <a:gd name="T6" fmla="*/ 139 w 144"/>
                <a:gd name="T7" fmla="*/ 9 h 141"/>
                <a:gd name="T8" fmla="*/ 140 w 144"/>
                <a:gd name="T9" fmla="*/ 28 h 141"/>
                <a:gd name="T10" fmla="*/ 133 w 144"/>
                <a:gd name="T11" fmla="*/ 42 h 141"/>
                <a:gd name="T12" fmla="*/ 131 w 144"/>
                <a:gd name="T13" fmla="*/ 79 h 141"/>
                <a:gd name="T14" fmla="*/ 130 w 144"/>
                <a:gd name="T15" fmla="*/ 86 h 141"/>
                <a:gd name="T16" fmla="*/ 129 w 144"/>
                <a:gd name="T17" fmla="*/ 82 h 141"/>
                <a:gd name="T18" fmla="*/ 130 w 144"/>
                <a:gd name="T19" fmla="*/ 75 h 141"/>
                <a:gd name="T20" fmla="*/ 126 w 144"/>
                <a:gd name="T21" fmla="*/ 80 h 141"/>
                <a:gd name="T22" fmla="*/ 127 w 144"/>
                <a:gd name="T23" fmla="*/ 88 h 141"/>
                <a:gd name="T24" fmla="*/ 127 w 144"/>
                <a:gd name="T25" fmla="*/ 98 h 141"/>
                <a:gd name="T26" fmla="*/ 124 w 144"/>
                <a:gd name="T27" fmla="*/ 97 h 141"/>
                <a:gd name="T28" fmla="*/ 122 w 144"/>
                <a:gd name="T29" fmla="*/ 102 h 141"/>
                <a:gd name="T30" fmla="*/ 124 w 144"/>
                <a:gd name="T31" fmla="*/ 104 h 141"/>
                <a:gd name="T32" fmla="*/ 128 w 144"/>
                <a:gd name="T33" fmla="*/ 110 h 141"/>
                <a:gd name="T34" fmla="*/ 122 w 144"/>
                <a:gd name="T35" fmla="*/ 117 h 141"/>
                <a:gd name="T36" fmla="*/ 122 w 144"/>
                <a:gd name="T37" fmla="*/ 127 h 141"/>
                <a:gd name="T38" fmla="*/ 128 w 144"/>
                <a:gd name="T39" fmla="*/ 133 h 141"/>
                <a:gd name="T40" fmla="*/ 122 w 144"/>
                <a:gd name="T41" fmla="*/ 139 h 141"/>
                <a:gd name="T42" fmla="*/ 111 w 144"/>
                <a:gd name="T43" fmla="*/ 138 h 141"/>
                <a:gd name="T44" fmla="*/ 108 w 144"/>
                <a:gd name="T45" fmla="*/ 134 h 141"/>
                <a:gd name="T46" fmla="*/ 101 w 144"/>
                <a:gd name="T47" fmla="*/ 131 h 141"/>
                <a:gd name="T48" fmla="*/ 91 w 144"/>
                <a:gd name="T49" fmla="*/ 130 h 141"/>
                <a:gd name="T50" fmla="*/ 73 w 144"/>
                <a:gd name="T51" fmla="*/ 127 h 141"/>
                <a:gd name="T52" fmla="*/ 65 w 144"/>
                <a:gd name="T53" fmla="*/ 125 h 141"/>
                <a:gd name="T54" fmla="*/ 62 w 144"/>
                <a:gd name="T55" fmla="*/ 128 h 141"/>
                <a:gd name="T56" fmla="*/ 61 w 144"/>
                <a:gd name="T57" fmla="*/ 128 h 141"/>
                <a:gd name="T58" fmla="*/ 37 w 144"/>
                <a:gd name="T59" fmla="*/ 107 h 141"/>
                <a:gd name="T60" fmla="*/ 25 w 144"/>
                <a:gd name="T61" fmla="*/ 91 h 141"/>
                <a:gd name="T62" fmla="*/ 6 w 144"/>
                <a:gd name="T63" fmla="*/ 74 h 141"/>
                <a:gd name="T64" fmla="*/ 2 w 144"/>
                <a:gd name="T65" fmla="*/ 64 h 141"/>
                <a:gd name="T66" fmla="*/ 7 w 144"/>
                <a:gd name="T67" fmla="*/ 69 h 141"/>
                <a:gd name="T68" fmla="*/ 10 w 144"/>
                <a:gd name="T69" fmla="*/ 67 h 141"/>
                <a:gd name="T70" fmla="*/ 22 w 144"/>
                <a:gd name="T71" fmla="*/ 64 h 141"/>
                <a:gd name="T72" fmla="*/ 23 w 144"/>
                <a:gd name="T73" fmla="*/ 59 h 141"/>
                <a:gd name="T74" fmla="*/ 30 w 144"/>
                <a:gd name="T75" fmla="*/ 57 h 141"/>
                <a:gd name="T76" fmla="*/ 28 w 144"/>
                <a:gd name="T77" fmla="*/ 46 h 141"/>
                <a:gd name="T78" fmla="*/ 30 w 144"/>
                <a:gd name="T79" fmla="*/ 41 h 141"/>
                <a:gd name="T80" fmla="*/ 42 w 144"/>
                <a:gd name="T81" fmla="*/ 41 h 141"/>
                <a:gd name="T82" fmla="*/ 50 w 144"/>
                <a:gd name="T83" fmla="*/ 32 h 141"/>
                <a:gd name="T84" fmla="*/ 59 w 144"/>
                <a:gd name="T85" fmla="*/ 38 h 141"/>
                <a:gd name="T86" fmla="*/ 61 w 144"/>
                <a:gd name="T87" fmla="*/ 37 h 141"/>
                <a:gd name="T88" fmla="*/ 66 w 144"/>
                <a:gd name="T89" fmla="*/ 33 h 141"/>
                <a:gd name="T90" fmla="*/ 75 w 144"/>
                <a:gd name="T91" fmla="*/ 23 h 141"/>
                <a:gd name="T92" fmla="*/ 78 w 144"/>
                <a:gd name="T93" fmla="*/ 20 h 141"/>
                <a:gd name="T94" fmla="*/ 81 w 144"/>
                <a:gd name="T95" fmla="*/ 15 h 141"/>
                <a:gd name="T96" fmla="*/ 83 w 144"/>
                <a:gd name="T97" fmla="*/ 12 h 141"/>
                <a:gd name="T98" fmla="*/ 89 w 144"/>
                <a:gd name="T99" fmla="*/ 7 h 141"/>
                <a:gd name="T100" fmla="*/ 96 w 144"/>
                <a:gd name="T101" fmla="*/ 12 h 141"/>
                <a:gd name="T102" fmla="*/ 104 w 144"/>
                <a:gd name="T103" fmla="*/ 11 h 141"/>
                <a:gd name="T104" fmla="*/ 108 w 144"/>
                <a:gd name="T105" fmla="*/ 11 h 141"/>
                <a:gd name="T106" fmla="*/ 110 w 144"/>
                <a:gd name="T107" fmla="*/ 9 h 141"/>
                <a:gd name="T108" fmla="*/ 113 w 144"/>
                <a:gd name="T109" fmla="*/ 9 h 141"/>
                <a:gd name="T110" fmla="*/ 117 w 144"/>
                <a:gd name="T111" fmla="*/ 8 h 141"/>
                <a:gd name="T112" fmla="*/ 127 w 144"/>
                <a:gd name="T113" fmla="*/ 5 h 141"/>
                <a:gd name="T114" fmla="*/ 132 w 144"/>
                <a:gd name="T115" fmla="*/ 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141">
                  <a:moveTo>
                    <a:pt x="143" y="1"/>
                  </a:moveTo>
                  <a:lnTo>
                    <a:pt x="143" y="2"/>
                  </a:lnTo>
                  <a:lnTo>
                    <a:pt x="141" y="2"/>
                  </a:lnTo>
                  <a:lnTo>
                    <a:pt x="140" y="7"/>
                  </a:lnTo>
                  <a:lnTo>
                    <a:pt x="139" y="7"/>
                  </a:lnTo>
                  <a:lnTo>
                    <a:pt x="139" y="4"/>
                  </a:lnTo>
                  <a:lnTo>
                    <a:pt x="138" y="4"/>
                  </a:lnTo>
                  <a:lnTo>
                    <a:pt x="136" y="5"/>
                  </a:lnTo>
                  <a:lnTo>
                    <a:pt x="135" y="6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39" y="9"/>
                  </a:lnTo>
                  <a:lnTo>
                    <a:pt x="143" y="22"/>
                  </a:lnTo>
                  <a:lnTo>
                    <a:pt x="142" y="25"/>
                  </a:lnTo>
                  <a:lnTo>
                    <a:pt x="140" y="28"/>
                  </a:lnTo>
                  <a:lnTo>
                    <a:pt x="138" y="31"/>
                  </a:lnTo>
                  <a:lnTo>
                    <a:pt x="135" y="33"/>
                  </a:lnTo>
                  <a:lnTo>
                    <a:pt x="133" y="42"/>
                  </a:lnTo>
                  <a:lnTo>
                    <a:pt x="130" y="55"/>
                  </a:lnTo>
                  <a:lnTo>
                    <a:pt x="132" y="68"/>
                  </a:lnTo>
                  <a:lnTo>
                    <a:pt x="131" y="79"/>
                  </a:lnTo>
                  <a:lnTo>
                    <a:pt x="132" y="82"/>
                  </a:lnTo>
                  <a:lnTo>
                    <a:pt x="132" y="85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29" y="83"/>
                  </a:lnTo>
                  <a:lnTo>
                    <a:pt x="129" y="82"/>
                  </a:lnTo>
                  <a:lnTo>
                    <a:pt x="130" y="80"/>
                  </a:lnTo>
                  <a:lnTo>
                    <a:pt x="130" y="77"/>
                  </a:lnTo>
                  <a:lnTo>
                    <a:pt x="130" y="75"/>
                  </a:lnTo>
                  <a:lnTo>
                    <a:pt x="129" y="78"/>
                  </a:lnTo>
                  <a:lnTo>
                    <a:pt x="127" y="80"/>
                  </a:lnTo>
                  <a:lnTo>
                    <a:pt x="126" y="80"/>
                  </a:lnTo>
                  <a:lnTo>
                    <a:pt x="124" y="82"/>
                  </a:lnTo>
                  <a:lnTo>
                    <a:pt x="126" y="85"/>
                  </a:lnTo>
                  <a:lnTo>
                    <a:pt x="127" y="88"/>
                  </a:lnTo>
                  <a:lnTo>
                    <a:pt x="128" y="89"/>
                  </a:lnTo>
                  <a:lnTo>
                    <a:pt x="127" y="91"/>
                  </a:lnTo>
                  <a:lnTo>
                    <a:pt x="127" y="98"/>
                  </a:lnTo>
                  <a:lnTo>
                    <a:pt x="126" y="98"/>
                  </a:lnTo>
                  <a:lnTo>
                    <a:pt x="126" y="97"/>
                  </a:lnTo>
                  <a:lnTo>
                    <a:pt x="124" y="97"/>
                  </a:lnTo>
                  <a:lnTo>
                    <a:pt x="124" y="99"/>
                  </a:lnTo>
                  <a:lnTo>
                    <a:pt x="124" y="100"/>
                  </a:lnTo>
                  <a:lnTo>
                    <a:pt x="122" y="102"/>
                  </a:lnTo>
                  <a:lnTo>
                    <a:pt x="122" y="103"/>
                  </a:lnTo>
                  <a:lnTo>
                    <a:pt x="123" y="104"/>
                  </a:lnTo>
                  <a:lnTo>
                    <a:pt x="124" y="104"/>
                  </a:lnTo>
                  <a:lnTo>
                    <a:pt x="126" y="104"/>
                  </a:lnTo>
                  <a:lnTo>
                    <a:pt x="127" y="107"/>
                  </a:lnTo>
                  <a:lnTo>
                    <a:pt x="128" y="110"/>
                  </a:lnTo>
                  <a:lnTo>
                    <a:pt x="125" y="113"/>
                  </a:lnTo>
                  <a:lnTo>
                    <a:pt x="124" y="115"/>
                  </a:lnTo>
                  <a:lnTo>
                    <a:pt x="122" y="117"/>
                  </a:lnTo>
                  <a:lnTo>
                    <a:pt x="121" y="120"/>
                  </a:lnTo>
                  <a:lnTo>
                    <a:pt x="121" y="121"/>
                  </a:lnTo>
                  <a:lnTo>
                    <a:pt x="122" y="127"/>
                  </a:lnTo>
                  <a:lnTo>
                    <a:pt x="124" y="130"/>
                  </a:lnTo>
                  <a:lnTo>
                    <a:pt x="126" y="133"/>
                  </a:lnTo>
                  <a:lnTo>
                    <a:pt x="128" y="133"/>
                  </a:lnTo>
                  <a:lnTo>
                    <a:pt x="127" y="136"/>
                  </a:lnTo>
                  <a:lnTo>
                    <a:pt x="126" y="138"/>
                  </a:lnTo>
                  <a:lnTo>
                    <a:pt x="122" y="139"/>
                  </a:lnTo>
                  <a:lnTo>
                    <a:pt x="119" y="140"/>
                  </a:lnTo>
                  <a:lnTo>
                    <a:pt x="113" y="138"/>
                  </a:lnTo>
                  <a:lnTo>
                    <a:pt x="111" y="138"/>
                  </a:lnTo>
                  <a:lnTo>
                    <a:pt x="110" y="137"/>
                  </a:lnTo>
                  <a:lnTo>
                    <a:pt x="110" y="136"/>
                  </a:lnTo>
                  <a:lnTo>
                    <a:pt x="108" y="134"/>
                  </a:lnTo>
                  <a:lnTo>
                    <a:pt x="105" y="132"/>
                  </a:lnTo>
                  <a:lnTo>
                    <a:pt x="104" y="132"/>
                  </a:lnTo>
                  <a:lnTo>
                    <a:pt x="101" y="131"/>
                  </a:lnTo>
                  <a:lnTo>
                    <a:pt x="96" y="129"/>
                  </a:lnTo>
                  <a:lnTo>
                    <a:pt x="94" y="129"/>
                  </a:lnTo>
                  <a:lnTo>
                    <a:pt x="91" y="130"/>
                  </a:lnTo>
                  <a:lnTo>
                    <a:pt x="88" y="133"/>
                  </a:lnTo>
                  <a:lnTo>
                    <a:pt x="79" y="130"/>
                  </a:lnTo>
                  <a:lnTo>
                    <a:pt x="73" y="127"/>
                  </a:lnTo>
                  <a:lnTo>
                    <a:pt x="67" y="126"/>
                  </a:lnTo>
                  <a:lnTo>
                    <a:pt x="66" y="125"/>
                  </a:lnTo>
                  <a:lnTo>
                    <a:pt x="65" y="125"/>
                  </a:lnTo>
                  <a:lnTo>
                    <a:pt x="64" y="126"/>
                  </a:lnTo>
                  <a:lnTo>
                    <a:pt x="63" y="128"/>
                  </a:lnTo>
                  <a:lnTo>
                    <a:pt x="62" y="128"/>
                  </a:lnTo>
                  <a:lnTo>
                    <a:pt x="61" y="129"/>
                  </a:lnTo>
                  <a:lnTo>
                    <a:pt x="61" y="129"/>
                  </a:lnTo>
                  <a:lnTo>
                    <a:pt x="61" y="128"/>
                  </a:lnTo>
                  <a:lnTo>
                    <a:pt x="58" y="124"/>
                  </a:lnTo>
                  <a:lnTo>
                    <a:pt x="54" y="120"/>
                  </a:lnTo>
                  <a:lnTo>
                    <a:pt x="37" y="107"/>
                  </a:lnTo>
                  <a:lnTo>
                    <a:pt x="32" y="99"/>
                  </a:lnTo>
                  <a:lnTo>
                    <a:pt x="28" y="93"/>
                  </a:lnTo>
                  <a:lnTo>
                    <a:pt x="25" y="91"/>
                  </a:lnTo>
                  <a:lnTo>
                    <a:pt x="17" y="85"/>
                  </a:lnTo>
                  <a:lnTo>
                    <a:pt x="15" y="82"/>
                  </a:lnTo>
                  <a:lnTo>
                    <a:pt x="6" y="74"/>
                  </a:lnTo>
                  <a:lnTo>
                    <a:pt x="0" y="69"/>
                  </a:lnTo>
                  <a:lnTo>
                    <a:pt x="0" y="67"/>
                  </a:lnTo>
                  <a:lnTo>
                    <a:pt x="2" y="64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7" y="69"/>
                  </a:lnTo>
                  <a:lnTo>
                    <a:pt x="8" y="69"/>
                  </a:lnTo>
                  <a:lnTo>
                    <a:pt x="10" y="67"/>
                  </a:lnTo>
                  <a:lnTo>
                    <a:pt x="10" y="67"/>
                  </a:lnTo>
                  <a:lnTo>
                    <a:pt x="19" y="66"/>
                  </a:lnTo>
                  <a:lnTo>
                    <a:pt x="20" y="65"/>
                  </a:lnTo>
                  <a:lnTo>
                    <a:pt x="22" y="64"/>
                  </a:lnTo>
                  <a:lnTo>
                    <a:pt x="23" y="62"/>
                  </a:lnTo>
                  <a:lnTo>
                    <a:pt x="23" y="60"/>
                  </a:lnTo>
                  <a:lnTo>
                    <a:pt x="23" y="59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30" y="57"/>
                  </a:lnTo>
                  <a:lnTo>
                    <a:pt x="30" y="56"/>
                  </a:lnTo>
                  <a:lnTo>
                    <a:pt x="30" y="53"/>
                  </a:lnTo>
                  <a:lnTo>
                    <a:pt x="28" y="46"/>
                  </a:lnTo>
                  <a:lnTo>
                    <a:pt x="28" y="43"/>
                  </a:lnTo>
                  <a:lnTo>
                    <a:pt x="28" y="42"/>
                  </a:lnTo>
                  <a:lnTo>
                    <a:pt x="30" y="41"/>
                  </a:lnTo>
                  <a:lnTo>
                    <a:pt x="33" y="41"/>
                  </a:lnTo>
                  <a:lnTo>
                    <a:pt x="41" y="41"/>
                  </a:lnTo>
                  <a:lnTo>
                    <a:pt x="42" y="41"/>
                  </a:lnTo>
                  <a:lnTo>
                    <a:pt x="45" y="36"/>
                  </a:lnTo>
                  <a:lnTo>
                    <a:pt x="48" y="33"/>
                  </a:lnTo>
                  <a:lnTo>
                    <a:pt x="50" y="32"/>
                  </a:lnTo>
                  <a:lnTo>
                    <a:pt x="52" y="31"/>
                  </a:lnTo>
                  <a:lnTo>
                    <a:pt x="53" y="35"/>
                  </a:lnTo>
                  <a:lnTo>
                    <a:pt x="59" y="38"/>
                  </a:lnTo>
                  <a:lnTo>
                    <a:pt x="61" y="38"/>
                  </a:lnTo>
                  <a:lnTo>
                    <a:pt x="61" y="38"/>
                  </a:lnTo>
                  <a:lnTo>
                    <a:pt x="61" y="37"/>
                  </a:lnTo>
                  <a:lnTo>
                    <a:pt x="61" y="36"/>
                  </a:lnTo>
                  <a:lnTo>
                    <a:pt x="63" y="34"/>
                  </a:lnTo>
                  <a:lnTo>
                    <a:pt x="66" y="33"/>
                  </a:lnTo>
                  <a:lnTo>
                    <a:pt x="69" y="30"/>
                  </a:lnTo>
                  <a:lnTo>
                    <a:pt x="73" y="26"/>
                  </a:lnTo>
                  <a:lnTo>
                    <a:pt x="75" y="23"/>
                  </a:lnTo>
                  <a:lnTo>
                    <a:pt x="78" y="23"/>
                  </a:lnTo>
                  <a:lnTo>
                    <a:pt x="79" y="22"/>
                  </a:lnTo>
                  <a:lnTo>
                    <a:pt x="78" y="20"/>
                  </a:lnTo>
                  <a:lnTo>
                    <a:pt x="78" y="19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4"/>
                  </a:lnTo>
                  <a:lnTo>
                    <a:pt x="83" y="14"/>
                  </a:lnTo>
                  <a:lnTo>
                    <a:pt x="83" y="12"/>
                  </a:lnTo>
                  <a:lnTo>
                    <a:pt x="83" y="11"/>
                  </a:lnTo>
                  <a:lnTo>
                    <a:pt x="85" y="9"/>
                  </a:lnTo>
                  <a:lnTo>
                    <a:pt x="89" y="7"/>
                  </a:lnTo>
                  <a:lnTo>
                    <a:pt x="91" y="7"/>
                  </a:lnTo>
                  <a:lnTo>
                    <a:pt x="93" y="10"/>
                  </a:lnTo>
                  <a:lnTo>
                    <a:pt x="96" y="12"/>
                  </a:lnTo>
                  <a:lnTo>
                    <a:pt x="99" y="12"/>
                  </a:lnTo>
                  <a:lnTo>
                    <a:pt x="102" y="12"/>
                  </a:lnTo>
                  <a:lnTo>
                    <a:pt x="104" y="11"/>
                  </a:lnTo>
                  <a:lnTo>
                    <a:pt x="106" y="10"/>
                  </a:lnTo>
                  <a:lnTo>
                    <a:pt x="107" y="11"/>
                  </a:lnTo>
                  <a:lnTo>
                    <a:pt x="108" y="11"/>
                  </a:lnTo>
                  <a:lnTo>
                    <a:pt x="108" y="9"/>
                  </a:lnTo>
                  <a:lnTo>
                    <a:pt x="109" y="9"/>
                  </a:lnTo>
                  <a:lnTo>
                    <a:pt x="110" y="9"/>
                  </a:lnTo>
                  <a:lnTo>
                    <a:pt x="112" y="9"/>
                  </a:lnTo>
                  <a:lnTo>
                    <a:pt x="113" y="9"/>
                  </a:lnTo>
                  <a:lnTo>
                    <a:pt x="113" y="9"/>
                  </a:lnTo>
                  <a:lnTo>
                    <a:pt x="114" y="8"/>
                  </a:lnTo>
                  <a:lnTo>
                    <a:pt x="115" y="7"/>
                  </a:lnTo>
                  <a:lnTo>
                    <a:pt x="117" y="8"/>
                  </a:lnTo>
                  <a:lnTo>
                    <a:pt x="121" y="7"/>
                  </a:lnTo>
                  <a:lnTo>
                    <a:pt x="124" y="5"/>
                  </a:lnTo>
                  <a:lnTo>
                    <a:pt x="127" y="5"/>
                  </a:lnTo>
                  <a:lnTo>
                    <a:pt x="129" y="5"/>
                  </a:lnTo>
                  <a:lnTo>
                    <a:pt x="130" y="3"/>
                  </a:lnTo>
                  <a:lnTo>
                    <a:pt x="132" y="1"/>
                  </a:lnTo>
                  <a:lnTo>
                    <a:pt x="135" y="0"/>
                  </a:lnTo>
                  <a:lnTo>
                    <a:pt x="14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4" name="Freeform 1476">
              <a:extLst>
                <a:ext uri="{FF2B5EF4-FFF2-40B4-BE49-F238E27FC236}">
                  <a16:creationId xmlns:a16="http://schemas.microsoft.com/office/drawing/2014/main" id="{EDABFD25-3B6B-B6D1-4461-796C50FAD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676" y="9561635"/>
              <a:ext cx="236292" cy="98913"/>
            </a:xfrm>
            <a:custGeom>
              <a:avLst/>
              <a:gdLst>
                <a:gd name="T0" fmla="*/ 38 w 188"/>
                <a:gd name="T1" fmla="*/ 69 h 78"/>
                <a:gd name="T2" fmla="*/ 42 w 188"/>
                <a:gd name="T3" fmla="*/ 64 h 78"/>
                <a:gd name="T4" fmla="*/ 43 w 188"/>
                <a:gd name="T5" fmla="*/ 70 h 78"/>
                <a:gd name="T6" fmla="*/ 126 w 188"/>
                <a:gd name="T7" fmla="*/ 45 h 78"/>
                <a:gd name="T8" fmla="*/ 127 w 188"/>
                <a:gd name="T9" fmla="*/ 43 h 78"/>
                <a:gd name="T10" fmla="*/ 131 w 188"/>
                <a:gd name="T11" fmla="*/ 40 h 78"/>
                <a:gd name="T12" fmla="*/ 134 w 188"/>
                <a:gd name="T13" fmla="*/ 37 h 78"/>
                <a:gd name="T14" fmla="*/ 26 w 188"/>
                <a:gd name="T15" fmla="*/ 7 h 78"/>
                <a:gd name="T16" fmla="*/ 25 w 188"/>
                <a:gd name="T17" fmla="*/ 6 h 78"/>
                <a:gd name="T18" fmla="*/ 179 w 188"/>
                <a:gd name="T19" fmla="*/ 33 h 78"/>
                <a:gd name="T20" fmla="*/ 182 w 188"/>
                <a:gd name="T21" fmla="*/ 43 h 78"/>
                <a:gd name="T22" fmla="*/ 187 w 188"/>
                <a:gd name="T23" fmla="*/ 54 h 78"/>
                <a:gd name="T24" fmla="*/ 182 w 188"/>
                <a:gd name="T25" fmla="*/ 61 h 78"/>
                <a:gd name="T26" fmla="*/ 172 w 188"/>
                <a:gd name="T27" fmla="*/ 63 h 78"/>
                <a:gd name="T28" fmla="*/ 169 w 188"/>
                <a:gd name="T29" fmla="*/ 61 h 78"/>
                <a:gd name="T30" fmla="*/ 167 w 188"/>
                <a:gd name="T31" fmla="*/ 69 h 78"/>
                <a:gd name="T32" fmla="*/ 149 w 188"/>
                <a:gd name="T33" fmla="*/ 55 h 78"/>
                <a:gd name="T34" fmla="*/ 152 w 188"/>
                <a:gd name="T35" fmla="*/ 49 h 78"/>
                <a:gd name="T36" fmla="*/ 157 w 188"/>
                <a:gd name="T37" fmla="*/ 39 h 78"/>
                <a:gd name="T38" fmla="*/ 167 w 188"/>
                <a:gd name="T39" fmla="*/ 47 h 78"/>
                <a:gd name="T40" fmla="*/ 159 w 188"/>
                <a:gd name="T41" fmla="*/ 39 h 78"/>
                <a:gd name="T42" fmla="*/ 154 w 188"/>
                <a:gd name="T43" fmla="*/ 39 h 78"/>
                <a:gd name="T44" fmla="*/ 150 w 188"/>
                <a:gd name="T45" fmla="*/ 36 h 78"/>
                <a:gd name="T46" fmla="*/ 149 w 188"/>
                <a:gd name="T47" fmla="*/ 40 h 78"/>
                <a:gd name="T48" fmla="*/ 145 w 188"/>
                <a:gd name="T49" fmla="*/ 32 h 78"/>
                <a:gd name="T50" fmla="*/ 137 w 188"/>
                <a:gd name="T51" fmla="*/ 25 h 78"/>
                <a:gd name="T52" fmla="*/ 122 w 188"/>
                <a:gd name="T53" fmla="*/ 19 h 78"/>
                <a:gd name="T54" fmla="*/ 111 w 188"/>
                <a:gd name="T55" fmla="*/ 22 h 78"/>
                <a:gd name="T56" fmla="*/ 103 w 188"/>
                <a:gd name="T57" fmla="*/ 31 h 78"/>
                <a:gd name="T58" fmla="*/ 85 w 188"/>
                <a:gd name="T59" fmla="*/ 43 h 78"/>
                <a:gd name="T60" fmla="*/ 83 w 188"/>
                <a:gd name="T61" fmla="*/ 49 h 78"/>
                <a:gd name="T62" fmla="*/ 95 w 188"/>
                <a:gd name="T63" fmla="*/ 62 h 78"/>
                <a:gd name="T64" fmla="*/ 94 w 188"/>
                <a:gd name="T65" fmla="*/ 70 h 78"/>
                <a:gd name="T66" fmla="*/ 84 w 188"/>
                <a:gd name="T67" fmla="*/ 75 h 78"/>
                <a:gd name="T68" fmla="*/ 68 w 188"/>
                <a:gd name="T69" fmla="*/ 69 h 78"/>
                <a:gd name="T70" fmla="*/ 61 w 188"/>
                <a:gd name="T71" fmla="*/ 56 h 78"/>
                <a:gd name="T72" fmla="*/ 57 w 188"/>
                <a:gd name="T73" fmla="*/ 63 h 78"/>
                <a:gd name="T74" fmla="*/ 43 w 188"/>
                <a:gd name="T75" fmla="*/ 49 h 78"/>
                <a:gd name="T76" fmla="*/ 31 w 188"/>
                <a:gd name="T77" fmla="*/ 44 h 78"/>
                <a:gd name="T78" fmla="*/ 22 w 188"/>
                <a:gd name="T79" fmla="*/ 43 h 78"/>
                <a:gd name="T80" fmla="*/ 6 w 188"/>
                <a:gd name="T81" fmla="*/ 44 h 78"/>
                <a:gd name="T82" fmla="*/ 4 w 188"/>
                <a:gd name="T83" fmla="*/ 45 h 78"/>
                <a:gd name="T84" fmla="*/ 2 w 188"/>
                <a:gd name="T85" fmla="*/ 40 h 78"/>
                <a:gd name="T86" fmla="*/ 6 w 188"/>
                <a:gd name="T87" fmla="*/ 32 h 78"/>
                <a:gd name="T88" fmla="*/ 10 w 188"/>
                <a:gd name="T89" fmla="*/ 23 h 78"/>
                <a:gd name="T90" fmla="*/ 5 w 188"/>
                <a:gd name="T91" fmla="*/ 17 h 78"/>
                <a:gd name="T92" fmla="*/ 4 w 188"/>
                <a:gd name="T93" fmla="*/ 4 h 78"/>
                <a:gd name="T94" fmla="*/ 8 w 188"/>
                <a:gd name="T95" fmla="*/ 0 h 78"/>
                <a:gd name="T96" fmla="*/ 15 w 188"/>
                <a:gd name="T97" fmla="*/ 2 h 78"/>
                <a:gd name="T98" fmla="*/ 22 w 188"/>
                <a:gd name="T99" fmla="*/ 6 h 78"/>
                <a:gd name="T100" fmla="*/ 25 w 188"/>
                <a:gd name="T101" fmla="*/ 13 h 78"/>
                <a:gd name="T102" fmla="*/ 26 w 188"/>
                <a:gd name="T103" fmla="*/ 15 h 78"/>
                <a:gd name="T104" fmla="*/ 37 w 188"/>
                <a:gd name="T105" fmla="*/ 21 h 78"/>
                <a:gd name="T106" fmla="*/ 37 w 188"/>
                <a:gd name="T107" fmla="*/ 16 h 78"/>
                <a:gd name="T108" fmla="*/ 43 w 188"/>
                <a:gd name="T109" fmla="*/ 19 h 78"/>
                <a:gd name="T110" fmla="*/ 63 w 188"/>
                <a:gd name="T111" fmla="*/ 25 h 78"/>
                <a:gd name="T112" fmla="*/ 94 w 188"/>
                <a:gd name="T113" fmla="*/ 13 h 78"/>
                <a:gd name="T114" fmla="*/ 106 w 188"/>
                <a:gd name="T115" fmla="*/ 4 h 78"/>
                <a:gd name="T116" fmla="*/ 123 w 188"/>
                <a:gd name="T117" fmla="*/ 2 h 78"/>
                <a:gd name="T118" fmla="*/ 131 w 188"/>
                <a:gd name="T119" fmla="*/ 6 h 78"/>
                <a:gd name="T120" fmla="*/ 167 w 188"/>
                <a:gd name="T121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8" h="78">
                  <a:moveTo>
                    <a:pt x="46" y="73"/>
                  </a:moveTo>
                  <a:lnTo>
                    <a:pt x="45" y="73"/>
                  </a:lnTo>
                  <a:lnTo>
                    <a:pt x="41" y="72"/>
                  </a:lnTo>
                  <a:lnTo>
                    <a:pt x="38" y="69"/>
                  </a:lnTo>
                  <a:lnTo>
                    <a:pt x="38" y="68"/>
                  </a:lnTo>
                  <a:lnTo>
                    <a:pt x="38" y="67"/>
                  </a:lnTo>
                  <a:lnTo>
                    <a:pt x="40" y="65"/>
                  </a:lnTo>
                  <a:lnTo>
                    <a:pt x="42" y="64"/>
                  </a:lnTo>
                  <a:lnTo>
                    <a:pt x="42" y="64"/>
                  </a:lnTo>
                  <a:lnTo>
                    <a:pt x="44" y="67"/>
                  </a:lnTo>
                  <a:lnTo>
                    <a:pt x="43" y="68"/>
                  </a:lnTo>
                  <a:lnTo>
                    <a:pt x="43" y="70"/>
                  </a:lnTo>
                  <a:lnTo>
                    <a:pt x="46" y="71"/>
                  </a:lnTo>
                  <a:lnTo>
                    <a:pt x="46" y="73"/>
                  </a:lnTo>
                  <a:close/>
                  <a:moveTo>
                    <a:pt x="127" y="43"/>
                  </a:moveTo>
                  <a:lnTo>
                    <a:pt x="126" y="45"/>
                  </a:lnTo>
                  <a:lnTo>
                    <a:pt x="125" y="44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7" y="43"/>
                  </a:lnTo>
                  <a:close/>
                  <a:moveTo>
                    <a:pt x="133" y="43"/>
                  </a:moveTo>
                  <a:lnTo>
                    <a:pt x="132" y="44"/>
                  </a:lnTo>
                  <a:lnTo>
                    <a:pt x="131" y="41"/>
                  </a:lnTo>
                  <a:lnTo>
                    <a:pt x="131" y="40"/>
                  </a:lnTo>
                  <a:lnTo>
                    <a:pt x="131" y="38"/>
                  </a:lnTo>
                  <a:lnTo>
                    <a:pt x="132" y="37"/>
                  </a:lnTo>
                  <a:lnTo>
                    <a:pt x="133" y="37"/>
                  </a:lnTo>
                  <a:lnTo>
                    <a:pt x="134" y="37"/>
                  </a:lnTo>
                  <a:lnTo>
                    <a:pt x="135" y="41"/>
                  </a:lnTo>
                  <a:lnTo>
                    <a:pt x="135" y="42"/>
                  </a:lnTo>
                  <a:lnTo>
                    <a:pt x="133" y="43"/>
                  </a:lnTo>
                  <a:close/>
                  <a:moveTo>
                    <a:pt x="26" y="7"/>
                  </a:moveTo>
                  <a:lnTo>
                    <a:pt x="26" y="9"/>
                  </a:lnTo>
                  <a:lnTo>
                    <a:pt x="23" y="6"/>
                  </a:lnTo>
                  <a:lnTo>
                    <a:pt x="25" y="6"/>
                  </a:lnTo>
                  <a:lnTo>
                    <a:pt x="25" y="6"/>
                  </a:lnTo>
                  <a:lnTo>
                    <a:pt x="26" y="7"/>
                  </a:lnTo>
                  <a:close/>
                  <a:moveTo>
                    <a:pt x="182" y="30"/>
                  </a:moveTo>
                  <a:lnTo>
                    <a:pt x="181" y="31"/>
                  </a:lnTo>
                  <a:lnTo>
                    <a:pt x="179" y="33"/>
                  </a:lnTo>
                  <a:lnTo>
                    <a:pt x="178" y="36"/>
                  </a:lnTo>
                  <a:lnTo>
                    <a:pt x="180" y="38"/>
                  </a:lnTo>
                  <a:lnTo>
                    <a:pt x="181" y="40"/>
                  </a:lnTo>
                  <a:lnTo>
                    <a:pt x="182" y="43"/>
                  </a:lnTo>
                  <a:lnTo>
                    <a:pt x="185" y="45"/>
                  </a:lnTo>
                  <a:lnTo>
                    <a:pt x="187" y="50"/>
                  </a:lnTo>
                  <a:lnTo>
                    <a:pt x="187" y="52"/>
                  </a:lnTo>
                  <a:lnTo>
                    <a:pt x="187" y="54"/>
                  </a:lnTo>
                  <a:lnTo>
                    <a:pt x="185" y="55"/>
                  </a:lnTo>
                  <a:lnTo>
                    <a:pt x="182" y="56"/>
                  </a:lnTo>
                  <a:lnTo>
                    <a:pt x="182" y="60"/>
                  </a:lnTo>
                  <a:lnTo>
                    <a:pt x="182" y="61"/>
                  </a:lnTo>
                  <a:lnTo>
                    <a:pt x="176" y="66"/>
                  </a:lnTo>
                  <a:lnTo>
                    <a:pt x="175" y="66"/>
                  </a:lnTo>
                  <a:lnTo>
                    <a:pt x="174" y="66"/>
                  </a:lnTo>
                  <a:lnTo>
                    <a:pt x="172" y="63"/>
                  </a:lnTo>
                  <a:lnTo>
                    <a:pt x="171" y="61"/>
                  </a:lnTo>
                  <a:lnTo>
                    <a:pt x="170" y="61"/>
                  </a:lnTo>
                  <a:lnTo>
                    <a:pt x="169" y="61"/>
                  </a:lnTo>
                  <a:lnTo>
                    <a:pt x="169" y="61"/>
                  </a:lnTo>
                  <a:lnTo>
                    <a:pt x="169" y="62"/>
                  </a:lnTo>
                  <a:lnTo>
                    <a:pt x="170" y="66"/>
                  </a:lnTo>
                  <a:lnTo>
                    <a:pt x="169" y="68"/>
                  </a:lnTo>
                  <a:lnTo>
                    <a:pt x="167" y="69"/>
                  </a:lnTo>
                  <a:lnTo>
                    <a:pt x="164" y="76"/>
                  </a:lnTo>
                  <a:lnTo>
                    <a:pt x="164" y="76"/>
                  </a:lnTo>
                  <a:lnTo>
                    <a:pt x="156" y="66"/>
                  </a:lnTo>
                  <a:lnTo>
                    <a:pt x="149" y="55"/>
                  </a:lnTo>
                  <a:lnTo>
                    <a:pt x="148" y="50"/>
                  </a:lnTo>
                  <a:lnTo>
                    <a:pt x="150" y="49"/>
                  </a:lnTo>
                  <a:lnTo>
                    <a:pt x="152" y="49"/>
                  </a:lnTo>
                  <a:lnTo>
                    <a:pt x="152" y="49"/>
                  </a:lnTo>
                  <a:lnTo>
                    <a:pt x="153" y="48"/>
                  </a:lnTo>
                  <a:lnTo>
                    <a:pt x="152" y="44"/>
                  </a:lnTo>
                  <a:lnTo>
                    <a:pt x="156" y="41"/>
                  </a:lnTo>
                  <a:lnTo>
                    <a:pt x="157" y="39"/>
                  </a:lnTo>
                  <a:lnTo>
                    <a:pt x="158" y="39"/>
                  </a:lnTo>
                  <a:lnTo>
                    <a:pt x="160" y="43"/>
                  </a:lnTo>
                  <a:lnTo>
                    <a:pt x="163" y="44"/>
                  </a:lnTo>
                  <a:lnTo>
                    <a:pt x="167" y="47"/>
                  </a:lnTo>
                  <a:lnTo>
                    <a:pt x="169" y="48"/>
                  </a:lnTo>
                  <a:lnTo>
                    <a:pt x="166" y="44"/>
                  </a:lnTo>
                  <a:lnTo>
                    <a:pt x="161" y="41"/>
                  </a:lnTo>
                  <a:lnTo>
                    <a:pt x="159" y="39"/>
                  </a:lnTo>
                  <a:lnTo>
                    <a:pt x="158" y="36"/>
                  </a:lnTo>
                  <a:lnTo>
                    <a:pt x="157" y="37"/>
                  </a:lnTo>
                  <a:lnTo>
                    <a:pt x="155" y="38"/>
                  </a:lnTo>
                  <a:lnTo>
                    <a:pt x="154" y="39"/>
                  </a:lnTo>
                  <a:lnTo>
                    <a:pt x="153" y="38"/>
                  </a:lnTo>
                  <a:lnTo>
                    <a:pt x="153" y="37"/>
                  </a:lnTo>
                  <a:lnTo>
                    <a:pt x="150" y="37"/>
                  </a:lnTo>
                  <a:lnTo>
                    <a:pt x="150" y="36"/>
                  </a:lnTo>
                  <a:lnTo>
                    <a:pt x="148" y="35"/>
                  </a:lnTo>
                  <a:lnTo>
                    <a:pt x="149" y="38"/>
                  </a:lnTo>
                  <a:lnTo>
                    <a:pt x="150" y="39"/>
                  </a:lnTo>
                  <a:lnTo>
                    <a:pt x="149" y="40"/>
                  </a:lnTo>
                  <a:lnTo>
                    <a:pt x="148" y="40"/>
                  </a:lnTo>
                  <a:lnTo>
                    <a:pt x="147" y="39"/>
                  </a:lnTo>
                  <a:lnTo>
                    <a:pt x="147" y="37"/>
                  </a:lnTo>
                  <a:lnTo>
                    <a:pt x="145" y="32"/>
                  </a:lnTo>
                  <a:lnTo>
                    <a:pt x="142" y="28"/>
                  </a:lnTo>
                  <a:lnTo>
                    <a:pt x="140" y="28"/>
                  </a:lnTo>
                  <a:lnTo>
                    <a:pt x="139" y="27"/>
                  </a:lnTo>
                  <a:lnTo>
                    <a:pt x="137" y="25"/>
                  </a:lnTo>
                  <a:lnTo>
                    <a:pt x="135" y="25"/>
                  </a:lnTo>
                  <a:lnTo>
                    <a:pt x="131" y="22"/>
                  </a:lnTo>
                  <a:lnTo>
                    <a:pt x="126" y="19"/>
                  </a:lnTo>
                  <a:lnTo>
                    <a:pt x="122" y="19"/>
                  </a:lnTo>
                  <a:lnTo>
                    <a:pt x="115" y="19"/>
                  </a:lnTo>
                  <a:lnTo>
                    <a:pt x="113" y="20"/>
                  </a:lnTo>
                  <a:lnTo>
                    <a:pt x="112" y="22"/>
                  </a:lnTo>
                  <a:lnTo>
                    <a:pt x="111" y="22"/>
                  </a:lnTo>
                  <a:lnTo>
                    <a:pt x="108" y="24"/>
                  </a:lnTo>
                  <a:lnTo>
                    <a:pt x="106" y="27"/>
                  </a:lnTo>
                  <a:lnTo>
                    <a:pt x="105" y="28"/>
                  </a:lnTo>
                  <a:lnTo>
                    <a:pt x="103" y="31"/>
                  </a:lnTo>
                  <a:lnTo>
                    <a:pt x="106" y="33"/>
                  </a:lnTo>
                  <a:lnTo>
                    <a:pt x="94" y="40"/>
                  </a:lnTo>
                  <a:lnTo>
                    <a:pt x="91" y="41"/>
                  </a:lnTo>
                  <a:lnTo>
                    <a:pt x="85" y="43"/>
                  </a:lnTo>
                  <a:lnTo>
                    <a:pt x="84" y="43"/>
                  </a:lnTo>
                  <a:lnTo>
                    <a:pt x="83" y="45"/>
                  </a:lnTo>
                  <a:lnTo>
                    <a:pt x="83" y="47"/>
                  </a:lnTo>
                  <a:lnTo>
                    <a:pt x="83" y="49"/>
                  </a:lnTo>
                  <a:lnTo>
                    <a:pt x="84" y="50"/>
                  </a:lnTo>
                  <a:lnTo>
                    <a:pt x="85" y="52"/>
                  </a:lnTo>
                  <a:lnTo>
                    <a:pt x="89" y="56"/>
                  </a:lnTo>
                  <a:lnTo>
                    <a:pt x="95" y="62"/>
                  </a:lnTo>
                  <a:lnTo>
                    <a:pt x="96" y="65"/>
                  </a:lnTo>
                  <a:lnTo>
                    <a:pt x="97" y="67"/>
                  </a:lnTo>
                  <a:lnTo>
                    <a:pt x="95" y="69"/>
                  </a:lnTo>
                  <a:lnTo>
                    <a:pt x="94" y="70"/>
                  </a:lnTo>
                  <a:lnTo>
                    <a:pt x="89" y="70"/>
                  </a:lnTo>
                  <a:lnTo>
                    <a:pt x="86" y="71"/>
                  </a:lnTo>
                  <a:lnTo>
                    <a:pt x="85" y="73"/>
                  </a:lnTo>
                  <a:lnTo>
                    <a:pt x="84" y="75"/>
                  </a:lnTo>
                  <a:lnTo>
                    <a:pt x="76" y="76"/>
                  </a:lnTo>
                  <a:lnTo>
                    <a:pt x="70" y="77"/>
                  </a:lnTo>
                  <a:lnTo>
                    <a:pt x="68" y="75"/>
                  </a:lnTo>
                  <a:lnTo>
                    <a:pt x="68" y="69"/>
                  </a:lnTo>
                  <a:lnTo>
                    <a:pt x="64" y="61"/>
                  </a:lnTo>
                  <a:lnTo>
                    <a:pt x="63" y="55"/>
                  </a:lnTo>
                  <a:lnTo>
                    <a:pt x="62" y="55"/>
                  </a:lnTo>
                  <a:lnTo>
                    <a:pt x="61" y="56"/>
                  </a:lnTo>
                  <a:lnTo>
                    <a:pt x="60" y="58"/>
                  </a:lnTo>
                  <a:lnTo>
                    <a:pt x="59" y="62"/>
                  </a:lnTo>
                  <a:lnTo>
                    <a:pt x="59" y="64"/>
                  </a:lnTo>
                  <a:lnTo>
                    <a:pt x="57" y="63"/>
                  </a:lnTo>
                  <a:lnTo>
                    <a:pt x="54" y="62"/>
                  </a:lnTo>
                  <a:lnTo>
                    <a:pt x="49" y="60"/>
                  </a:lnTo>
                  <a:lnTo>
                    <a:pt x="44" y="51"/>
                  </a:lnTo>
                  <a:lnTo>
                    <a:pt x="43" y="49"/>
                  </a:lnTo>
                  <a:lnTo>
                    <a:pt x="42" y="48"/>
                  </a:lnTo>
                  <a:lnTo>
                    <a:pt x="38" y="46"/>
                  </a:lnTo>
                  <a:lnTo>
                    <a:pt x="34" y="45"/>
                  </a:lnTo>
                  <a:lnTo>
                    <a:pt x="31" y="44"/>
                  </a:lnTo>
                  <a:lnTo>
                    <a:pt x="29" y="45"/>
                  </a:lnTo>
                  <a:lnTo>
                    <a:pt x="26" y="44"/>
                  </a:lnTo>
                  <a:lnTo>
                    <a:pt x="26" y="41"/>
                  </a:lnTo>
                  <a:lnTo>
                    <a:pt x="22" y="43"/>
                  </a:lnTo>
                  <a:lnTo>
                    <a:pt x="16" y="43"/>
                  </a:lnTo>
                  <a:lnTo>
                    <a:pt x="12" y="41"/>
                  </a:lnTo>
                  <a:lnTo>
                    <a:pt x="9" y="42"/>
                  </a:lnTo>
                  <a:lnTo>
                    <a:pt x="6" y="44"/>
                  </a:lnTo>
                  <a:lnTo>
                    <a:pt x="6" y="49"/>
                  </a:lnTo>
                  <a:lnTo>
                    <a:pt x="5" y="49"/>
                  </a:lnTo>
                  <a:lnTo>
                    <a:pt x="5" y="48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1" y="41"/>
                  </a:lnTo>
                  <a:lnTo>
                    <a:pt x="0" y="41"/>
                  </a:lnTo>
                  <a:lnTo>
                    <a:pt x="2" y="40"/>
                  </a:lnTo>
                  <a:lnTo>
                    <a:pt x="6" y="37"/>
                  </a:lnTo>
                  <a:lnTo>
                    <a:pt x="7" y="36"/>
                  </a:lnTo>
                  <a:lnTo>
                    <a:pt x="7" y="33"/>
                  </a:lnTo>
                  <a:lnTo>
                    <a:pt x="6" y="32"/>
                  </a:lnTo>
                  <a:lnTo>
                    <a:pt x="4" y="28"/>
                  </a:lnTo>
                  <a:lnTo>
                    <a:pt x="5" y="26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10" y="21"/>
                  </a:lnTo>
                  <a:lnTo>
                    <a:pt x="9" y="20"/>
                  </a:lnTo>
                  <a:lnTo>
                    <a:pt x="5" y="17"/>
                  </a:lnTo>
                  <a:lnTo>
                    <a:pt x="4" y="17"/>
                  </a:lnTo>
                  <a:lnTo>
                    <a:pt x="4" y="11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1"/>
                  </a:lnTo>
                  <a:lnTo>
                    <a:pt x="8" y="0"/>
                  </a:lnTo>
                  <a:lnTo>
                    <a:pt x="10" y="2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6"/>
                  </a:lnTo>
                  <a:lnTo>
                    <a:pt x="22" y="7"/>
                  </a:lnTo>
                  <a:lnTo>
                    <a:pt x="21" y="9"/>
                  </a:lnTo>
                  <a:lnTo>
                    <a:pt x="22" y="13"/>
                  </a:lnTo>
                  <a:lnTo>
                    <a:pt x="25" y="13"/>
                  </a:lnTo>
                  <a:lnTo>
                    <a:pt x="27" y="13"/>
                  </a:lnTo>
                  <a:lnTo>
                    <a:pt x="27" y="13"/>
                  </a:lnTo>
                  <a:lnTo>
                    <a:pt x="27" y="14"/>
                  </a:lnTo>
                  <a:lnTo>
                    <a:pt x="26" y="15"/>
                  </a:lnTo>
                  <a:lnTo>
                    <a:pt x="26" y="19"/>
                  </a:lnTo>
                  <a:lnTo>
                    <a:pt x="29" y="20"/>
                  </a:lnTo>
                  <a:lnTo>
                    <a:pt x="31" y="22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41" y="21"/>
                  </a:lnTo>
                  <a:lnTo>
                    <a:pt x="39" y="18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8" y="16"/>
                  </a:lnTo>
                  <a:lnTo>
                    <a:pt x="40" y="17"/>
                  </a:lnTo>
                  <a:lnTo>
                    <a:pt x="43" y="19"/>
                  </a:lnTo>
                  <a:lnTo>
                    <a:pt x="48" y="25"/>
                  </a:lnTo>
                  <a:lnTo>
                    <a:pt x="54" y="27"/>
                  </a:lnTo>
                  <a:lnTo>
                    <a:pt x="59" y="27"/>
                  </a:lnTo>
                  <a:lnTo>
                    <a:pt x="63" y="25"/>
                  </a:lnTo>
                  <a:lnTo>
                    <a:pt x="71" y="23"/>
                  </a:lnTo>
                  <a:lnTo>
                    <a:pt x="76" y="19"/>
                  </a:lnTo>
                  <a:lnTo>
                    <a:pt x="80" y="17"/>
                  </a:lnTo>
                  <a:lnTo>
                    <a:pt x="94" y="13"/>
                  </a:lnTo>
                  <a:lnTo>
                    <a:pt x="98" y="8"/>
                  </a:lnTo>
                  <a:lnTo>
                    <a:pt x="100" y="8"/>
                  </a:lnTo>
                  <a:lnTo>
                    <a:pt x="102" y="7"/>
                  </a:lnTo>
                  <a:lnTo>
                    <a:pt x="106" y="4"/>
                  </a:lnTo>
                  <a:lnTo>
                    <a:pt x="109" y="2"/>
                  </a:lnTo>
                  <a:lnTo>
                    <a:pt x="111" y="0"/>
                  </a:lnTo>
                  <a:lnTo>
                    <a:pt x="118" y="1"/>
                  </a:lnTo>
                  <a:lnTo>
                    <a:pt x="123" y="2"/>
                  </a:lnTo>
                  <a:lnTo>
                    <a:pt x="126" y="2"/>
                  </a:lnTo>
                  <a:lnTo>
                    <a:pt x="129" y="3"/>
                  </a:lnTo>
                  <a:lnTo>
                    <a:pt x="130" y="5"/>
                  </a:lnTo>
                  <a:lnTo>
                    <a:pt x="131" y="6"/>
                  </a:lnTo>
                  <a:lnTo>
                    <a:pt x="139" y="5"/>
                  </a:lnTo>
                  <a:lnTo>
                    <a:pt x="146" y="6"/>
                  </a:lnTo>
                  <a:lnTo>
                    <a:pt x="159" y="12"/>
                  </a:lnTo>
                  <a:lnTo>
                    <a:pt x="167" y="17"/>
                  </a:lnTo>
                  <a:lnTo>
                    <a:pt x="171" y="23"/>
                  </a:lnTo>
                  <a:lnTo>
                    <a:pt x="182" y="3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5" name="Freeform 1477">
              <a:extLst>
                <a:ext uri="{FF2B5EF4-FFF2-40B4-BE49-F238E27FC236}">
                  <a16:creationId xmlns:a16="http://schemas.microsoft.com/office/drawing/2014/main" id="{275C284E-7B18-DC58-DAFD-1A581E959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131" y="9644061"/>
              <a:ext cx="10990" cy="10990"/>
            </a:xfrm>
            <a:custGeom>
              <a:avLst/>
              <a:gdLst>
                <a:gd name="T0" fmla="*/ 8 w 9"/>
                <a:gd name="T1" fmla="*/ 9 h 10"/>
                <a:gd name="T2" fmla="*/ 7 w 9"/>
                <a:gd name="T3" fmla="*/ 9 h 10"/>
                <a:gd name="T4" fmla="*/ 3 w 9"/>
                <a:gd name="T5" fmla="*/ 8 h 10"/>
                <a:gd name="T6" fmla="*/ 0 w 9"/>
                <a:gd name="T7" fmla="*/ 5 h 10"/>
                <a:gd name="T8" fmla="*/ 0 w 9"/>
                <a:gd name="T9" fmla="*/ 4 h 10"/>
                <a:gd name="T10" fmla="*/ 0 w 9"/>
                <a:gd name="T11" fmla="*/ 3 h 10"/>
                <a:gd name="T12" fmla="*/ 2 w 9"/>
                <a:gd name="T13" fmla="*/ 1 h 10"/>
                <a:gd name="T14" fmla="*/ 4 w 9"/>
                <a:gd name="T15" fmla="*/ 0 h 10"/>
                <a:gd name="T16" fmla="*/ 4 w 9"/>
                <a:gd name="T17" fmla="*/ 0 h 10"/>
                <a:gd name="T18" fmla="*/ 6 w 9"/>
                <a:gd name="T19" fmla="*/ 3 h 10"/>
                <a:gd name="T20" fmla="*/ 5 w 9"/>
                <a:gd name="T21" fmla="*/ 4 h 10"/>
                <a:gd name="T22" fmla="*/ 5 w 9"/>
                <a:gd name="T23" fmla="*/ 6 h 10"/>
                <a:gd name="T24" fmla="*/ 8 w 9"/>
                <a:gd name="T25" fmla="*/ 7 h 10"/>
                <a:gd name="T26" fmla="*/ 8 w 9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10">
                  <a:moveTo>
                    <a:pt x="8" y="9"/>
                  </a:moveTo>
                  <a:lnTo>
                    <a:pt x="7" y="9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2" y="1"/>
                  </a:lnTo>
                  <a:lnTo>
                    <a:pt x="4" y="0"/>
                  </a:lnTo>
                  <a:lnTo>
                    <a:pt x="4" y="0"/>
                  </a:lnTo>
                  <a:lnTo>
                    <a:pt x="6" y="3"/>
                  </a:lnTo>
                  <a:lnTo>
                    <a:pt x="5" y="4"/>
                  </a:lnTo>
                  <a:lnTo>
                    <a:pt x="5" y="6"/>
                  </a:lnTo>
                  <a:lnTo>
                    <a:pt x="8" y="7"/>
                  </a:lnTo>
                  <a:lnTo>
                    <a:pt x="8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6" name="Freeform 1478">
              <a:extLst>
                <a:ext uri="{FF2B5EF4-FFF2-40B4-BE49-F238E27FC236}">
                  <a16:creationId xmlns:a16="http://schemas.microsoft.com/office/drawing/2014/main" id="{2B973000-EE59-8113-EB79-7DFA6D3D5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542" y="9616587"/>
              <a:ext cx="5493" cy="5493"/>
            </a:xfrm>
            <a:custGeom>
              <a:avLst/>
              <a:gdLst>
                <a:gd name="T0" fmla="*/ 2 w 3"/>
                <a:gd name="T1" fmla="*/ 1 h 4"/>
                <a:gd name="T2" fmla="*/ 1 w 3"/>
                <a:gd name="T3" fmla="*/ 3 h 4"/>
                <a:gd name="T4" fmla="*/ 0 w 3"/>
                <a:gd name="T5" fmla="*/ 2 h 4"/>
                <a:gd name="T6" fmla="*/ 1 w 3"/>
                <a:gd name="T7" fmla="*/ 0 h 4"/>
                <a:gd name="T8" fmla="*/ 1 w 3"/>
                <a:gd name="T9" fmla="*/ 0 h 4"/>
                <a:gd name="T10" fmla="*/ 2 w 3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lnTo>
                    <a:pt x="1" y="3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7" name="Freeform 1479">
              <a:extLst>
                <a:ext uri="{FF2B5EF4-FFF2-40B4-BE49-F238E27FC236}">
                  <a16:creationId xmlns:a16="http://schemas.microsoft.com/office/drawing/2014/main" id="{1F7C97F0-1B53-B17F-2770-954BDB406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4532" y="9611090"/>
              <a:ext cx="5493" cy="10990"/>
            </a:xfrm>
            <a:custGeom>
              <a:avLst/>
              <a:gdLst>
                <a:gd name="T0" fmla="*/ 2 w 5"/>
                <a:gd name="T1" fmla="*/ 6 h 8"/>
                <a:gd name="T2" fmla="*/ 1 w 5"/>
                <a:gd name="T3" fmla="*/ 7 h 8"/>
                <a:gd name="T4" fmla="*/ 0 w 5"/>
                <a:gd name="T5" fmla="*/ 4 h 8"/>
                <a:gd name="T6" fmla="*/ 0 w 5"/>
                <a:gd name="T7" fmla="*/ 3 h 8"/>
                <a:gd name="T8" fmla="*/ 0 w 5"/>
                <a:gd name="T9" fmla="*/ 1 h 8"/>
                <a:gd name="T10" fmla="*/ 1 w 5"/>
                <a:gd name="T11" fmla="*/ 0 h 8"/>
                <a:gd name="T12" fmla="*/ 2 w 5"/>
                <a:gd name="T13" fmla="*/ 0 h 8"/>
                <a:gd name="T14" fmla="*/ 3 w 5"/>
                <a:gd name="T15" fmla="*/ 0 h 8"/>
                <a:gd name="T16" fmla="*/ 4 w 5"/>
                <a:gd name="T17" fmla="*/ 4 h 8"/>
                <a:gd name="T18" fmla="*/ 4 w 5"/>
                <a:gd name="T19" fmla="*/ 5 h 8"/>
                <a:gd name="T20" fmla="*/ 2 w 5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2" y="6"/>
                  </a:moveTo>
                  <a:lnTo>
                    <a:pt x="1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4"/>
                  </a:lnTo>
                  <a:lnTo>
                    <a:pt x="4" y="5"/>
                  </a:lnTo>
                  <a:lnTo>
                    <a:pt x="2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8" name="Freeform 1480">
              <a:extLst>
                <a:ext uri="{FF2B5EF4-FFF2-40B4-BE49-F238E27FC236}">
                  <a16:creationId xmlns:a16="http://schemas.microsoft.com/office/drawing/2014/main" id="{F55E3A41-D6DB-1BD0-3965-99F07841E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150" y="9572625"/>
              <a:ext cx="5497" cy="5493"/>
            </a:xfrm>
            <a:custGeom>
              <a:avLst/>
              <a:gdLst>
                <a:gd name="T0" fmla="*/ 3 w 4"/>
                <a:gd name="T1" fmla="*/ 1 h 4"/>
                <a:gd name="T2" fmla="*/ 3 w 4"/>
                <a:gd name="T3" fmla="*/ 3 h 4"/>
                <a:gd name="T4" fmla="*/ 0 w 4"/>
                <a:gd name="T5" fmla="*/ 0 h 4"/>
                <a:gd name="T6" fmla="*/ 2 w 4"/>
                <a:gd name="T7" fmla="*/ 0 h 4"/>
                <a:gd name="T8" fmla="*/ 2 w 4"/>
                <a:gd name="T9" fmla="*/ 0 h 4"/>
                <a:gd name="T10" fmla="*/ 3 w 4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lnTo>
                    <a:pt x="3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3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29" name="Freeform 1482">
              <a:extLst>
                <a:ext uri="{FF2B5EF4-FFF2-40B4-BE49-F238E27FC236}">
                  <a16:creationId xmlns:a16="http://schemas.microsoft.com/office/drawing/2014/main" id="{F33BC833-F51E-8B2F-4A88-FB682E130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1112" y="9946298"/>
              <a:ext cx="505558" cy="736356"/>
            </a:xfrm>
            <a:custGeom>
              <a:avLst/>
              <a:gdLst>
                <a:gd name="T0" fmla="*/ 349 w 405"/>
                <a:gd name="T1" fmla="*/ 130 h 592"/>
                <a:gd name="T2" fmla="*/ 321 w 405"/>
                <a:gd name="T3" fmla="*/ 139 h 592"/>
                <a:gd name="T4" fmla="*/ 283 w 405"/>
                <a:gd name="T5" fmla="*/ 154 h 592"/>
                <a:gd name="T6" fmla="*/ 267 w 405"/>
                <a:gd name="T7" fmla="*/ 178 h 592"/>
                <a:gd name="T8" fmla="*/ 260 w 405"/>
                <a:gd name="T9" fmla="*/ 206 h 592"/>
                <a:gd name="T10" fmla="*/ 243 w 405"/>
                <a:gd name="T11" fmla="*/ 230 h 592"/>
                <a:gd name="T12" fmla="*/ 235 w 405"/>
                <a:gd name="T13" fmla="*/ 238 h 592"/>
                <a:gd name="T14" fmla="*/ 243 w 405"/>
                <a:gd name="T15" fmla="*/ 249 h 592"/>
                <a:gd name="T16" fmla="*/ 249 w 405"/>
                <a:gd name="T17" fmla="*/ 265 h 592"/>
                <a:gd name="T18" fmla="*/ 264 w 405"/>
                <a:gd name="T19" fmla="*/ 282 h 592"/>
                <a:gd name="T20" fmla="*/ 288 w 405"/>
                <a:gd name="T21" fmla="*/ 303 h 592"/>
                <a:gd name="T22" fmla="*/ 319 w 405"/>
                <a:gd name="T23" fmla="*/ 317 h 592"/>
                <a:gd name="T24" fmla="*/ 343 w 405"/>
                <a:gd name="T25" fmla="*/ 300 h 592"/>
                <a:gd name="T26" fmla="*/ 342 w 405"/>
                <a:gd name="T27" fmla="*/ 329 h 592"/>
                <a:gd name="T28" fmla="*/ 355 w 405"/>
                <a:gd name="T29" fmla="*/ 351 h 592"/>
                <a:gd name="T30" fmla="*/ 392 w 405"/>
                <a:gd name="T31" fmla="*/ 379 h 592"/>
                <a:gd name="T32" fmla="*/ 395 w 405"/>
                <a:gd name="T33" fmla="*/ 411 h 592"/>
                <a:gd name="T34" fmla="*/ 397 w 405"/>
                <a:gd name="T35" fmla="*/ 451 h 592"/>
                <a:gd name="T36" fmla="*/ 386 w 405"/>
                <a:gd name="T37" fmla="*/ 467 h 592"/>
                <a:gd name="T38" fmla="*/ 385 w 405"/>
                <a:gd name="T39" fmla="*/ 493 h 592"/>
                <a:gd name="T40" fmla="*/ 399 w 405"/>
                <a:gd name="T41" fmla="*/ 525 h 592"/>
                <a:gd name="T42" fmla="*/ 386 w 405"/>
                <a:gd name="T43" fmla="*/ 542 h 592"/>
                <a:gd name="T44" fmla="*/ 378 w 405"/>
                <a:gd name="T45" fmla="*/ 562 h 592"/>
                <a:gd name="T46" fmla="*/ 368 w 405"/>
                <a:gd name="T47" fmla="*/ 583 h 592"/>
                <a:gd name="T48" fmla="*/ 328 w 405"/>
                <a:gd name="T49" fmla="*/ 576 h 592"/>
                <a:gd name="T50" fmla="*/ 290 w 405"/>
                <a:gd name="T51" fmla="*/ 542 h 592"/>
                <a:gd name="T52" fmla="*/ 223 w 405"/>
                <a:gd name="T53" fmla="*/ 508 h 592"/>
                <a:gd name="T54" fmla="*/ 166 w 405"/>
                <a:gd name="T55" fmla="*/ 458 h 592"/>
                <a:gd name="T56" fmla="*/ 154 w 405"/>
                <a:gd name="T57" fmla="*/ 414 h 592"/>
                <a:gd name="T58" fmla="*/ 132 w 405"/>
                <a:gd name="T59" fmla="*/ 372 h 592"/>
                <a:gd name="T60" fmla="*/ 92 w 405"/>
                <a:gd name="T61" fmla="*/ 297 h 592"/>
                <a:gd name="T62" fmla="*/ 56 w 405"/>
                <a:gd name="T63" fmla="*/ 235 h 592"/>
                <a:gd name="T64" fmla="*/ 6 w 405"/>
                <a:gd name="T65" fmla="*/ 185 h 592"/>
                <a:gd name="T66" fmla="*/ 4 w 405"/>
                <a:gd name="T67" fmla="*/ 154 h 592"/>
                <a:gd name="T68" fmla="*/ 33 w 405"/>
                <a:gd name="T69" fmla="*/ 107 h 592"/>
                <a:gd name="T70" fmla="*/ 35 w 405"/>
                <a:gd name="T71" fmla="*/ 119 h 592"/>
                <a:gd name="T72" fmla="*/ 27 w 405"/>
                <a:gd name="T73" fmla="*/ 130 h 592"/>
                <a:gd name="T74" fmla="*/ 35 w 405"/>
                <a:gd name="T75" fmla="*/ 137 h 592"/>
                <a:gd name="T76" fmla="*/ 58 w 405"/>
                <a:gd name="T77" fmla="*/ 143 h 592"/>
                <a:gd name="T78" fmla="*/ 75 w 405"/>
                <a:gd name="T79" fmla="*/ 154 h 592"/>
                <a:gd name="T80" fmla="*/ 86 w 405"/>
                <a:gd name="T81" fmla="*/ 139 h 592"/>
                <a:gd name="T82" fmla="*/ 93 w 405"/>
                <a:gd name="T83" fmla="*/ 119 h 592"/>
                <a:gd name="T84" fmla="*/ 99 w 405"/>
                <a:gd name="T85" fmla="*/ 109 h 592"/>
                <a:gd name="T86" fmla="*/ 111 w 405"/>
                <a:gd name="T87" fmla="*/ 93 h 592"/>
                <a:gd name="T88" fmla="*/ 167 w 405"/>
                <a:gd name="T89" fmla="*/ 66 h 592"/>
                <a:gd name="T90" fmla="*/ 191 w 405"/>
                <a:gd name="T91" fmla="*/ 29 h 592"/>
                <a:gd name="T92" fmla="*/ 188 w 405"/>
                <a:gd name="T93" fmla="*/ 9 h 592"/>
                <a:gd name="T94" fmla="*/ 195 w 405"/>
                <a:gd name="T95" fmla="*/ 0 h 592"/>
                <a:gd name="T96" fmla="*/ 210 w 405"/>
                <a:gd name="T97" fmla="*/ 8 h 592"/>
                <a:gd name="T98" fmla="*/ 224 w 405"/>
                <a:gd name="T99" fmla="*/ 26 h 592"/>
                <a:gd name="T100" fmla="*/ 245 w 405"/>
                <a:gd name="T101" fmla="*/ 38 h 592"/>
                <a:gd name="T102" fmla="*/ 259 w 405"/>
                <a:gd name="T103" fmla="*/ 55 h 592"/>
                <a:gd name="T104" fmla="*/ 269 w 405"/>
                <a:gd name="T105" fmla="*/ 75 h 592"/>
                <a:gd name="T106" fmla="*/ 291 w 405"/>
                <a:gd name="T107" fmla="*/ 75 h 592"/>
                <a:gd name="T108" fmla="*/ 314 w 405"/>
                <a:gd name="T109" fmla="*/ 71 h 592"/>
                <a:gd name="T110" fmla="*/ 342 w 405"/>
                <a:gd name="T111" fmla="*/ 75 h 592"/>
                <a:gd name="T112" fmla="*/ 360 w 405"/>
                <a:gd name="T113" fmla="*/ 86 h 592"/>
                <a:gd name="T114" fmla="*/ 349 w 405"/>
                <a:gd name="T115" fmla="*/ 121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5" h="592">
                  <a:moveTo>
                    <a:pt x="363" y="133"/>
                  </a:moveTo>
                  <a:lnTo>
                    <a:pt x="363" y="135"/>
                  </a:lnTo>
                  <a:lnTo>
                    <a:pt x="362" y="136"/>
                  </a:lnTo>
                  <a:lnTo>
                    <a:pt x="361" y="136"/>
                  </a:lnTo>
                  <a:lnTo>
                    <a:pt x="358" y="134"/>
                  </a:lnTo>
                  <a:lnTo>
                    <a:pt x="357" y="135"/>
                  </a:lnTo>
                  <a:lnTo>
                    <a:pt x="355" y="135"/>
                  </a:lnTo>
                  <a:lnTo>
                    <a:pt x="352" y="133"/>
                  </a:lnTo>
                  <a:lnTo>
                    <a:pt x="351" y="132"/>
                  </a:lnTo>
                  <a:lnTo>
                    <a:pt x="349" y="130"/>
                  </a:lnTo>
                  <a:lnTo>
                    <a:pt x="345" y="131"/>
                  </a:lnTo>
                  <a:lnTo>
                    <a:pt x="342" y="131"/>
                  </a:lnTo>
                  <a:lnTo>
                    <a:pt x="339" y="131"/>
                  </a:lnTo>
                  <a:lnTo>
                    <a:pt x="337" y="131"/>
                  </a:lnTo>
                  <a:lnTo>
                    <a:pt x="334" y="133"/>
                  </a:lnTo>
                  <a:lnTo>
                    <a:pt x="333" y="135"/>
                  </a:lnTo>
                  <a:lnTo>
                    <a:pt x="331" y="137"/>
                  </a:lnTo>
                  <a:lnTo>
                    <a:pt x="326" y="138"/>
                  </a:lnTo>
                  <a:lnTo>
                    <a:pt x="323" y="138"/>
                  </a:lnTo>
                  <a:lnTo>
                    <a:pt x="321" y="139"/>
                  </a:lnTo>
                  <a:lnTo>
                    <a:pt x="316" y="139"/>
                  </a:lnTo>
                  <a:lnTo>
                    <a:pt x="314" y="141"/>
                  </a:lnTo>
                  <a:lnTo>
                    <a:pt x="309" y="141"/>
                  </a:lnTo>
                  <a:lnTo>
                    <a:pt x="303" y="142"/>
                  </a:lnTo>
                  <a:lnTo>
                    <a:pt x="300" y="143"/>
                  </a:lnTo>
                  <a:lnTo>
                    <a:pt x="299" y="144"/>
                  </a:lnTo>
                  <a:lnTo>
                    <a:pt x="296" y="146"/>
                  </a:lnTo>
                  <a:lnTo>
                    <a:pt x="290" y="150"/>
                  </a:lnTo>
                  <a:lnTo>
                    <a:pt x="287" y="150"/>
                  </a:lnTo>
                  <a:lnTo>
                    <a:pt x="283" y="154"/>
                  </a:lnTo>
                  <a:lnTo>
                    <a:pt x="279" y="158"/>
                  </a:lnTo>
                  <a:lnTo>
                    <a:pt x="276" y="160"/>
                  </a:lnTo>
                  <a:lnTo>
                    <a:pt x="271" y="161"/>
                  </a:lnTo>
                  <a:lnTo>
                    <a:pt x="270" y="161"/>
                  </a:lnTo>
                  <a:lnTo>
                    <a:pt x="269" y="162"/>
                  </a:lnTo>
                  <a:lnTo>
                    <a:pt x="270" y="164"/>
                  </a:lnTo>
                  <a:lnTo>
                    <a:pt x="269" y="167"/>
                  </a:lnTo>
                  <a:lnTo>
                    <a:pt x="268" y="173"/>
                  </a:lnTo>
                  <a:lnTo>
                    <a:pt x="267" y="176"/>
                  </a:lnTo>
                  <a:lnTo>
                    <a:pt x="267" y="178"/>
                  </a:lnTo>
                  <a:lnTo>
                    <a:pt x="264" y="183"/>
                  </a:lnTo>
                  <a:lnTo>
                    <a:pt x="261" y="187"/>
                  </a:lnTo>
                  <a:lnTo>
                    <a:pt x="260" y="190"/>
                  </a:lnTo>
                  <a:lnTo>
                    <a:pt x="259" y="193"/>
                  </a:lnTo>
                  <a:lnTo>
                    <a:pt x="260" y="194"/>
                  </a:lnTo>
                  <a:lnTo>
                    <a:pt x="261" y="197"/>
                  </a:lnTo>
                  <a:lnTo>
                    <a:pt x="262" y="201"/>
                  </a:lnTo>
                  <a:lnTo>
                    <a:pt x="262" y="202"/>
                  </a:lnTo>
                  <a:lnTo>
                    <a:pt x="262" y="204"/>
                  </a:lnTo>
                  <a:lnTo>
                    <a:pt x="260" y="206"/>
                  </a:lnTo>
                  <a:lnTo>
                    <a:pt x="259" y="207"/>
                  </a:lnTo>
                  <a:lnTo>
                    <a:pt x="256" y="208"/>
                  </a:lnTo>
                  <a:lnTo>
                    <a:pt x="250" y="211"/>
                  </a:lnTo>
                  <a:lnTo>
                    <a:pt x="244" y="216"/>
                  </a:lnTo>
                  <a:lnTo>
                    <a:pt x="242" y="218"/>
                  </a:lnTo>
                  <a:lnTo>
                    <a:pt x="242" y="221"/>
                  </a:lnTo>
                  <a:lnTo>
                    <a:pt x="241" y="224"/>
                  </a:lnTo>
                  <a:lnTo>
                    <a:pt x="241" y="225"/>
                  </a:lnTo>
                  <a:lnTo>
                    <a:pt x="242" y="227"/>
                  </a:lnTo>
                  <a:lnTo>
                    <a:pt x="243" y="230"/>
                  </a:lnTo>
                  <a:lnTo>
                    <a:pt x="243" y="231"/>
                  </a:lnTo>
                  <a:lnTo>
                    <a:pt x="242" y="232"/>
                  </a:lnTo>
                  <a:lnTo>
                    <a:pt x="241" y="232"/>
                  </a:lnTo>
                  <a:lnTo>
                    <a:pt x="239" y="232"/>
                  </a:lnTo>
                  <a:lnTo>
                    <a:pt x="238" y="234"/>
                  </a:lnTo>
                  <a:lnTo>
                    <a:pt x="237" y="233"/>
                  </a:lnTo>
                  <a:lnTo>
                    <a:pt x="235" y="234"/>
                  </a:lnTo>
                  <a:lnTo>
                    <a:pt x="235" y="235"/>
                  </a:lnTo>
                  <a:lnTo>
                    <a:pt x="236" y="236"/>
                  </a:lnTo>
                  <a:lnTo>
                    <a:pt x="235" y="238"/>
                  </a:lnTo>
                  <a:lnTo>
                    <a:pt x="235" y="238"/>
                  </a:lnTo>
                  <a:lnTo>
                    <a:pt x="234" y="239"/>
                  </a:lnTo>
                  <a:lnTo>
                    <a:pt x="235" y="240"/>
                  </a:lnTo>
                  <a:lnTo>
                    <a:pt x="236" y="241"/>
                  </a:lnTo>
                  <a:lnTo>
                    <a:pt x="238" y="242"/>
                  </a:lnTo>
                  <a:lnTo>
                    <a:pt x="240" y="245"/>
                  </a:lnTo>
                  <a:lnTo>
                    <a:pt x="242" y="246"/>
                  </a:lnTo>
                  <a:lnTo>
                    <a:pt x="243" y="246"/>
                  </a:lnTo>
                  <a:lnTo>
                    <a:pt x="243" y="248"/>
                  </a:lnTo>
                  <a:lnTo>
                    <a:pt x="243" y="249"/>
                  </a:lnTo>
                  <a:lnTo>
                    <a:pt x="242" y="250"/>
                  </a:lnTo>
                  <a:lnTo>
                    <a:pt x="242" y="251"/>
                  </a:lnTo>
                  <a:lnTo>
                    <a:pt x="243" y="253"/>
                  </a:lnTo>
                  <a:lnTo>
                    <a:pt x="245" y="254"/>
                  </a:lnTo>
                  <a:lnTo>
                    <a:pt x="246" y="256"/>
                  </a:lnTo>
                  <a:lnTo>
                    <a:pt x="247" y="258"/>
                  </a:lnTo>
                  <a:lnTo>
                    <a:pt x="247" y="260"/>
                  </a:lnTo>
                  <a:lnTo>
                    <a:pt x="248" y="262"/>
                  </a:lnTo>
                  <a:lnTo>
                    <a:pt x="249" y="263"/>
                  </a:lnTo>
                  <a:lnTo>
                    <a:pt x="249" y="265"/>
                  </a:lnTo>
                  <a:lnTo>
                    <a:pt x="251" y="266"/>
                  </a:lnTo>
                  <a:lnTo>
                    <a:pt x="253" y="267"/>
                  </a:lnTo>
                  <a:lnTo>
                    <a:pt x="254" y="269"/>
                  </a:lnTo>
                  <a:lnTo>
                    <a:pt x="255" y="269"/>
                  </a:lnTo>
                  <a:lnTo>
                    <a:pt x="255" y="270"/>
                  </a:lnTo>
                  <a:lnTo>
                    <a:pt x="255" y="271"/>
                  </a:lnTo>
                  <a:lnTo>
                    <a:pt x="257" y="275"/>
                  </a:lnTo>
                  <a:lnTo>
                    <a:pt x="260" y="276"/>
                  </a:lnTo>
                  <a:lnTo>
                    <a:pt x="262" y="280"/>
                  </a:lnTo>
                  <a:lnTo>
                    <a:pt x="264" y="282"/>
                  </a:lnTo>
                  <a:lnTo>
                    <a:pt x="267" y="286"/>
                  </a:lnTo>
                  <a:lnTo>
                    <a:pt x="267" y="289"/>
                  </a:lnTo>
                  <a:lnTo>
                    <a:pt x="264" y="294"/>
                  </a:lnTo>
                  <a:lnTo>
                    <a:pt x="260" y="299"/>
                  </a:lnTo>
                  <a:lnTo>
                    <a:pt x="266" y="298"/>
                  </a:lnTo>
                  <a:lnTo>
                    <a:pt x="272" y="299"/>
                  </a:lnTo>
                  <a:lnTo>
                    <a:pt x="279" y="300"/>
                  </a:lnTo>
                  <a:lnTo>
                    <a:pt x="284" y="301"/>
                  </a:lnTo>
                  <a:lnTo>
                    <a:pt x="286" y="302"/>
                  </a:lnTo>
                  <a:lnTo>
                    <a:pt x="288" y="303"/>
                  </a:lnTo>
                  <a:lnTo>
                    <a:pt x="289" y="306"/>
                  </a:lnTo>
                  <a:lnTo>
                    <a:pt x="290" y="308"/>
                  </a:lnTo>
                  <a:lnTo>
                    <a:pt x="290" y="311"/>
                  </a:lnTo>
                  <a:lnTo>
                    <a:pt x="293" y="312"/>
                  </a:lnTo>
                  <a:lnTo>
                    <a:pt x="292" y="315"/>
                  </a:lnTo>
                  <a:lnTo>
                    <a:pt x="292" y="318"/>
                  </a:lnTo>
                  <a:lnTo>
                    <a:pt x="294" y="318"/>
                  </a:lnTo>
                  <a:lnTo>
                    <a:pt x="302" y="318"/>
                  </a:lnTo>
                  <a:lnTo>
                    <a:pt x="311" y="318"/>
                  </a:lnTo>
                  <a:lnTo>
                    <a:pt x="319" y="317"/>
                  </a:lnTo>
                  <a:lnTo>
                    <a:pt x="323" y="317"/>
                  </a:lnTo>
                  <a:lnTo>
                    <a:pt x="327" y="313"/>
                  </a:lnTo>
                  <a:lnTo>
                    <a:pt x="329" y="312"/>
                  </a:lnTo>
                  <a:lnTo>
                    <a:pt x="331" y="310"/>
                  </a:lnTo>
                  <a:lnTo>
                    <a:pt x="334" y="307"/>
                  </a:lnTo>
                  <a:lnTo>
                    <a:pt x="336" y="306"/>
                  </a:lnTo>
                  <a:lnTo>
                    <a:pt x="338" y="304"/>
                  </a:lnTo>
                  <a:lnTo>
                    <a:pt x="340" y="302"/>
                  </a:lnTo>
                  <a:lnTo>
                    <a:pt x="342" y="301"/>
                  </a:lnTo>
                  <a:lnTo>
                    <a:pt x="343" y="300"/>
                  </a:lnTo>
                  <a:lnTo>
                    <a:pt x="345" y="299"/>
                  </a:lnTo>
                  <a:lnTo>
                    <a:pt x="344" y="301"/>
                  </a:lnTo>
                  <a:lnTo>
                    <a:pt x="343" y="303"/>
                  </a:lnTo>
                  <a:lnTo>
                    <a:pt x="343" y="306"/>
                  </a:lnTo>
                  <a:lnTo>
                    <a:pt x="344" y="308"/>
                  </a:lnTo>
                  <a:lnTo>
                    <a:pt x="343" y="310"/>
                  </a:lnTo>
                  <a:lnTo>
                    <a:pt x="342" y="312"/>
                  </a:lnTo>
                  <a:lnTo>
                    <a:pt x="342" y="317"/>
                  </a:lnTo>
                  <a:lnTo>
                    <a:pt x="342" y="323"/>
                  </a:lnTo>
                  <a:lnTo>
                    <a:pt x="342" y="329"/>
                  </a:lnTo>
                  <a:lnTo>
                    <a:pt x="342" y="337"/>
                  </a:lnTo>
                  <a:lnTo>
                    <a:pt x="342" y="345"/>
                  </a:lnTo>
                  <a:lnTo>
                    <a:pt x="342" y="350"/>
                  </a:lnTo>
                  <a:lnTo>
                    <a:pt x="343" y="349"/>
                  </a:lnTo>
                  <a:lnTo>
                    <a:pt x="345" y="349"/>
                  </a:lnTo>
                  <a:lnTo>
                    <a:pt x="348" y="351"/>
                  </a:lnTo>
                  <a:lnTo>
                    <a:pt x="350" y="352"/>
                  </a:lnTo>
                  <a:lnTo>
                    <a:pt x="352" y="352"/>
                  </a:lnTo>
                  <a:lnTo>
                    <a:pt x="353" y="352"/>
                  </a:lnTo>
                  <a:lnTo>
                    <a:pt x="355" y="351"/>
                  </a:lnTo>
                  <a:lnTo>
                    <a:pt x="360" y="350"/>
                  </a:lnTo>
                  <a:lnTo>
                    <a:pt x="363" y="348"/>
                  </a:lnTo>
                  <a:lnTo>
                    <a:pt x="368" y="348"/>
                  </a:lnTo>
                  <a:lnTo>
                    <a:pt x="373" y="349"/>
                  </a:lnTo>
                  <a:lnTo>
                    <a:pt x="375" y="349"/>
                  </a:lnTo>
                  <a:lnTo>
                    <a:pt x="380" y="355"/>
                  </a:lnTo>
                  <a:lnTo>
                    <a:pt x="383" y="361"/>
                  </a:lnTo>
                  <a:lnTo>
                    <a:pt x="386" y="366"/>
                  </a:lnTo>
                  <a:lnTo>
                    <a:pt x="389" y="371"/>
                  </a:lnTo>
                  <a:lnTo>
                    <a:pt x="392" y="379"/>
                  </a:lnTo>
                  <a:lnTo>
                    <a:pt x="396" y="385"/>
                  </a:lnTo>
                  <a:lnTo>
                    <a:pt x="400" y="391"/>
                  </a:lnTo>
                  <a:lnTo>
                    <a:pt x="404" y="399"/>
                  </a:lnTo>
                  <a:lnTo>
                    <a:pt x="403" y="401"/>
                  </a:lnTo>
                  <a:lnTo>
                    <a:pt x="402" y="402"/>
                  </a:lnTo>
                  <a:lnTo>
                    <a:pt x="402" y="405"/>
                  </a:lnTo>
                  <a:lnTo>
                    <a:pt x="401" y="406"/>
                  </a:lnTo>
                  <a:lnTo>
                    <a:pt x="399" y="407"/>
                  </a:lnTo>
                  <a:lnTo>
                    <a:pt x="396" y="409"/>
                  </a:lnTo>
                  <a:lnTo>
                    <a:pt x="395" y="411"/>
                  </a:lnTo>
                  <a:lnTo>
                    <a:pt x="395" y="414"/>
                  </a:lnTo>
                  <a:lnTo>
                    <a:pt x="395" y="427"/>
                  </a:lnTo>
                  <a:lnTo>
                    <a:pt x="395" y="431"/>
                  </a:lnTo>
                  <a:lnTo>
                    <a:pt x="394" y="434"/>
                  </a:lnTo>
                  <a:lnTo>
                    <a:pt x="392" y="436"/>
                  </a:lnTo>
                  <a:lnTo>
                    <a:pt x="392" y="437"/>
                  </a:lnTo>
                  <a:lnTo>
                    <a:pt x="393" y="440"/>
                  </a:lnTo>
                  <a:lnTo>
                    <a:pt x="395" y="447"/>
                  </a:lnTo>
                  <a:lnTo>
                    <a:pt x="396" y="448"/>
                  </a:lnTo>
                  <a:lnTo>
                    <a:pt x="397" y="451"/>
                  </a:lnTo>
                  <a:lnTo>
                    <a:pt x="398" y="453"/>
                  </a:lnTo>
                  <a:lnTo>
                    <a:pt x="398" y="454"/>
                  </a:lnTo>
                  <a:lnTo>
                    <a:pt x="395" y="455"/>
                  </a:lnTo>
                  <a:lnTo>
                    <a:pt x="394" y="456"/>
                  </a:lnTo>
                  <a:lnTo>
                    <a:pt x="394" y="460"/>
                  </a:lnTo>
                  <a:lnTo>
                    <a:pt x="392" y="462"/>
                  </a:lnTo>
                  <a:lnTo>
                    <a:pt x="390" y="463"/>
                  </a:lnTo>
                  <a:lnTo>
                    <a:pt x="389" y="465"/>
                  </a:lnTo>
                  <a:lnTo>
                    <a:pt x="388" y="466"/>
                  </a:lnTo>
                  <a:lnTo>
                    <a:pt x="386" y="467"/>
                  </a:lnTo>
                  <a:lnTo>
                    <a:pt x="386" y="470"/>
                  </a:lnTo>
                  <a:lnTo>
                    <a:pt x="385" y="472"/>
                  </a:lnTo>
                  <a:lnTo>
                    <a:pt x="383" y="474"/>
                  </a:lnTo>
                  <a:lnTo>
                    <a:pt x="382" y="477"/>
                  </a:lnTo>
                  <a:lnTo>
                    <a:pt x="382" y="479"/>
                  </a:lnTo>
                  <a:lnTo>
                    <a:pt x="384" y="482"/>
                  </a:lnTo>
                  <a:lnTo>
                    <a:pt x="388" y="487"/>
                  </a:lnTo>
                  <a:lnTo>
                    <a:pt x="389" y="489"/>
                  </a:lnTo>
                  <a:lnTo>
                    <a:pt x="386" y="492"/>
                  </a:lnTo>
                  <a:lnTo>
                    <a:pt x="385" y="493"/>
                  </a:lnTo>
                  <a:lnTo>
                    <a:pt x="381" y="500"/>
                  </a:lnTo>
                  <a:lnTo>
                    <a:pt x="381" y="501"/>
                  </a:lnTo>
                  <a:lnTo>
                    <a:pt x="381" y="505"/>
                  </a:lnTo>
                  <a:lnTo>
                    <a:pt x="387" y="518"/>
                  </a:lnTo>
                  <a:lnTo>
                    <a:pt x="388" y="520"/>
                  </a:lnTo>
                  <a:lnTo>
                    <a:pt x="390" y="521"/>
                  </a:lnTo>
                  <a:lnTo>
                    <a:pt x="392" y="520"/>
                  </a:lnTo>
                  <a:lnTo>
                    <a:pt x="397" y="522"/>
                  </a:lnTo>
                  <a:lnTo>
                    <a:pt x="399" y="524"/>
                  </a:lnTo>
                  <a:lnTo>
                    <a:pt x="399" y="525"/>
                  </a:lnTo>
                  <a:lnTo>
                    <a:pt x="399" y="525"/>
                  </a:lnTo>
                  <a:lnTo>
                    <a:pt x="396" y="527"/>
                  </a:lnTo>
                  <a:lnTo>
                    <a:pt x="394" y="528"/>
                  </a:lnTo>
                  <a:lnTo>
                    <a:pt x="393" y="529"/>
                  </a:lnTo>
                  <a:lnTo>
                    <a:pt x="393" y="531"/>
                  </a:lnTo>
                  <a:lnTo>
                    <a:pt x="394" y="534"/>
                  </a:lnTo>
                  <a:lnTo>
                    <a:pt x="392" y="536"/>
                  </a:lnTo>
                  <a:lnTo>
                    <a:pt x="390" y="537"/>
                  </a:lnTo>
                  <a:lnTo>
                    <a:pt x="388" y="539"/>
                  </a:lnTo>
                  <a:lnTo>
                    <a:pt x="386" y="542"/>
                  </a:lnTo>
                  <a:lnTo>
                    <a:pt x="382" y="547"/>
                  </a:lnTo>
                  <a:lnTo>
                    <a:pt x="381" y="548"/>
                  </a:lnTo>
                  <a:lnTo>
                    <a:pt x="380" y="550"/>
                  </a:lnTo>
                  <a:lnTo>
                    <a:pt x="378" y="550"/>
                  </a:lnTo>
                  <a:lnTo>
                    <a:pt x="374" y="553"/>
                  </a:lnTo>
                  <a:lnTo>
                    <a:pt x="374" y="555"/>
                  </a:lnTo>
                  <a:lnTo>
                    <a:pt x="374" y="556"/>
                  </a:lnTo>
                  <a:lnTo>
                    <a:pt x="376" y="558"/>
                  </a:lnTo>
                  <a:lnTo>
                    <a:pt x="377" y="559"/>
                  </a:lnTo>
                  <a:lnTo>
                    <a:pt x="378" y="562"/>
                  </a:lnTo>
                  <a:lnTo>
                    <a:pt x="378" y="563"/>
                  </a:lnTo>
                  <a:lnTo>
                    <a:pt x="378" y="563"/>
                  </a:lnTo>
                  <a:lnTo>
                    <a:pt x="375" y="566"/>
                  </a:lnTo>
                  <a:lnTo>
                    <a:pt x="373" y="568"/>
                  </a:lnTo>
                  <a:lnTo>
                    <a:pt x="369" y="569"/>
                  </a:lnTo>
                  <a:lnTo>
                    <a:pt x="367" y="570"/>
                  </a:lnTo>
                  <a:lnTo>
                    <a:pt x="368" y="573"/>
                  </a:lnTo>
                  <a:lnTo>
                    <a:pt x="369" y="577"/>
                  </a:lnTo>
                  <a:lnTo>
                    <a:pt x="369" y="580"/>
                  </a:lnTo>
                  <a:lnTo>
                    <a:pt x="368" y="583"/>
                  </a:lnTo>
                  <a:lnTo>
                    <a:pt x="364" y="587"/>
                  </a:lnTo>
                  <a:lnTo>
                    <a:pt x="360" y="590"/>
                  </a:lnTo>
                  <a:lnTo>
                    <a:pt x="357" y="591"/>
                  </a:lnTo>
                  <a:lnTo>
                    <a:pt x="353" y="591"/>
                  </a:lnTo>
                  <a:lnTo>
                    <a:pt x="350" y="591"/>
                  </a:lnTo>
                  <a:lnTo>
                    <a:pt x="349" y="591"/>
                  </a:lnTo>
                  <a:lnTo>
                    <a:pt x="347" y="590"/>
                  </a:lnTo>
                  <a:lnTo>
                    <a:pt x="336" y="581"/>
                  </a:lnTo>
                  <a:lnTo>
                    <a:pt x="332" y="578"/>
                  </a:lnTo>
                  <a:lnTo>
                    <a:pt x="328" y="576"/>
                  </a:lnTo>
                  <a:lnTo>
                    <a:pt x="320" y="569"/>
                  </a:lnTo>
                  <a:lnTo>
                    <a:pt x="318" y="568"/>
                  </a:lnTo>
                  <a:lnTo>
                    <a:pt x="317" y="561"/>
                  </a:lnTo>
                  <a:lnTo>
                    <a:pt x="316" y="559"/>
                  </a:lnTo>
                  <a:lnTo>
                    <a:pt x="313" y="556"/>
                  </a:lnTo>
                  <a:lnTo>
                    <a:pt x="306" y="553"/>
                  </a:lnTo>
                  <a:lnTo>
                    <a:pt x="303" y="552"/>
                  </a:lnTo>
                  <a:lnTo>
                    <a:pt x="300" y="549"/>
                  </a:lnTo>
                  <a:lnTo>
                    <a:pt x="295" y="547"/>
                  </a:lnTo>
                  <a:lnTo>
                    <a:pt x="290" y="542"/>
                  </a:lnTo>
                  <a:lnTo>
                    <a:pt x="287" y="539"/>
                  </a:lnTo>
                  <a:lnTo>
                    <a:pt x="283" y="537"/>
                  </a:lnTo>
                  <a:lnTo>
                    <a:pt x="273" y="534"/>
                  </a:lnTo>
                  <a:lnTo>
                    <a:pt x="268" y="531"/>
                  </a:lnTo>
                  <a:lnTo>
                    <a:pt x="258" y="527"/>
                  </a:lnTo>
                  <a:lnTo>
                    <a:pt x="254" y="523"/>
                  </a:lnTo>
                  <a:lnTo>
                    <a:pt x="243" y="520"/>
                  </a:lnTo>
                  <a:lnTo>
                    <a:pt x="240" y="518"/>
                  </a:lnTo>
                  <a:lnTo>
                    <a:pt x="230" y="511"/>
                  </a:lnTo>
                  <a:lnTo>
                    <a:pt x="223" y="508"/>
                  </a:lnTo>
                  <a:lnTo>
                    <a:pt x="216" y="503"/>
                  </a:lnTo>
                  <a:lnTo>
                    <a:pt x="199" y="494"/>
                  </a:lnTo>
                  <a:lnTo>
                    <a:pt x="196" y="491"/>
                  </a:lnTo>
                  <a:lnTo>
                    <a:pt x="194" y="486"/>
                  </a:lnTo>
                  <a:lnTo>
                    <a:pt x="190" y="484"/>
                  </a:lnTo>
                  <a:lnTo>
                    <a:pt x="185" y="477"/>
                  </a:lnTo>
                  <a:lnTo>
                    <a:pt x="179" y="473"/>
                  </a:lnTo>
                  <a:lnTo>
                    <a:pt x="172" y="468"/>
                  </a:lnTo>
                  <a:lnTo>
                    <a:pt x="170" y="464"/>
                  </a:lnTo>
                  <a:lnTo>
                    <a:pt x="166" y="458"/>
                  </a:lnTo>
                  <a:lnTo>
                    <a:pt x="165" y="455"/>
                  </a:lnTo>
                  <a:lnTo>
                    <a:pt x="161" y="452"/>
                  </a:lnTo>
                  <a:lnTo>
                    <a:pt x="161" y="446"/>
                  </a:lnTo>
                  <a:lnTo>
                    <a:pt x="158" y="443"/>
                  </a:lnTo>
                  <a:lnTo>
                    <a:pt x="160" y="442"/>
                  </a:lnTo>
                  <a:lnTo>
                    <a:pt x="162" y="442"/>
                  </a:lnTo>
                  <a:lnTo>
                    <a:pt x="164" y="432"/>
                  </a:lnTo>
                  <a:lnTo>
                    <a:pt x="163" y="427"/>
                  </a:lnTo>
                  <a:lnTo>
                    <a:pt x="156" y="419"/>
                  </a:lnTo>
                  <a:lnTo>
                    <a:pt x="154" y="414"/>
                  </a:lnTo>
                  <a:lnTo>
                    <a:pt x="153" y="409"/>
                  </a:lnTo>
                  <a:lnTo>
                    <a:pt x="150" y="406"/>
                  </a:lnTo>
                  <a:lnTo>
                    <a:pt x="146" y="400"/>
                  </a:lnTo>
                  <a:lnTo>
                    <a:pt x="144" y="394"/>
                  </a:lnTo>
                  <a:lnTo>
                    <a:pt x="139" y="390"/>
                  </a:lnTo>
                  <a:lnTo>
                    <a:pt x="137" y="388"/>
                  </a:lnTo>
                  <a:lnTo>
                    <a:pt x="136" y="386"/>
                  </a:lnTo>
                  <a:lnTo>
                    <a:pt x="133" y="385"/>
                  </a:lnTo>
                  <a:lnTo>
                    <a:pt x="133" y="380"/>
                  </a:lnTo>
                  <a:lnTo>
                    <a:pt x="132" y="372"/>
                  </a:lnTo>
                  <a:lnTo>
                    <a:pt x="128" y="367"/>
                  </a:lnTo>
                  <a:lnTo>
                    <a:pt x="118" y="360"/>
                  </a:lnTo>
                  <a:lnTo>
                    <a:pt x="118" y="356"/>
                  </a:lnTo>
                  <a:lnTo>
                    <a:pt x="117" y="351"/>
                  </a:lnTo>
                  <a:lnTo>
                    <a:pt x="115" y="345"/>
                  </a:lnTo>
                  <a:lnTo>
                    <a:pt x="103" y="326"/>
                  </a:lnTo>
                  <a:lnTo>
                    <a:pt x="100" y="320"/>
                  </a:lnTo>
                  <a:lnTo>
                    <a:pt x="98" y="312"/>
                  </a:lnTo>
                  <a:lnTo>
                    <a:pt x="95" y="306"/>
                  </a:lnTo>
                  <a:lnTo>
                    <a:pt x="92" y="297"/>
                  </a:lnTo>
                  <a:lnTo>
                    <a:pt x="88" y="290"/>
                  </a:lnTo>
                  <a:lnTo>
                    <a:pt x="85" y="284"/>
                  </a:lnTo>
                  <a:lnTo>
                    <a:pt x="82" y="277"/>
                  </a:lnTo>
                  <a:lnTo>
                    <a:pt x="82" y="273"/>
                  </a:lnTo>
                  <a:lnTo>
                    <a:pt x="77" y="267"/>
                  </a:lnTo>
                  <a:lnTo>
                    <a:pt x="74" y="260"/>
                  </a:lnTo>
                  <a:lnTo>
                    <a:pt x="69" y="255"/>
                  </a:lnTo>
                  <a:lnTo>
                    <a:pt x="65" y="251"/>
                  </a:lnTo>
                  <a:lnTo>
                    <a:pt x="62" y="248"/>
                  </a:lnTo>
                  <a:lnTo>
                    <a:pt x="56" y="235"/>
                  </a:lnTo>
                  <a:lnTo>
                    <a:pt x="55" y="231"/>
                  </a:lnTo>
                  <a:lnTo>
                    <a:pt x="50" y="224"/>
                  </a:lnTo>
                  <a:lnTo>
                    <a:pt x="46" y="218"/>
                  </a:lnTo>
                  <a:lnTo>
                    <a:pt x="43" y="214"/>
                  </a:lnTo>
                  <a:lnTo>
                    <a:pt x="39" y="210"/>
                  </a:lnTo>
                  <a:lnTo>
                    <a:pt x="17" y="199"/>
                  </a:lnTo>
                  <a:lnTo>
                    <a:pt x="8" y="194"/>
                  </a:lnTo>
                  <a:lnTo>
                    <a:pt x="6" y="191"/>
                  </a:lnTo>
                  <a:lnTo>
                    <a:pt x="5" y="188"/>
                  </a:lnTo>
                  <a:lnTo>
                    <a:pt x="6" y="185"/>
                  </a:lnTo>
                  <a:lnTo>
                    <a:pt x="7" y="183"/>
                  </a:lnTo>
                  <a:lnTo>
                    <a:pt x="11" y="185"/>
                  </a:lnTo>
                  <a:lnTo>
                    <a:pt x="13" y="184"/>
                  </a:lnTo>
                  <a:lnTo>
                    <a:pt x="14" y="182"/>
                  </a:lnTo>
                  <a:lnTo>
                    <a:pt x="14" y="178"/>
                  </a:lnTo>
                  <a:lnTo>
                    <a:pt x="12" y="172"/>
                  </a:lnTo>
                  <a:lnTo>
                    <a:pt x="6" y="162"/>
                  </a:lnTo>
                  <a:lnTo>
                    <a:pt x="6" y="161"/>
                  </a:lnTo>
                  <a:lnTo>
                    <a:pt x="7" y="158"/>
                  </a:lnTo>
                  <a:lnTo>
                    <a:pt x="4" y="154"/>
                  </a:lnTo>
                  <a:lnTo>
                    <a:pt x="1" y="150"/>
                  </a:lnTo>
                  <a:lnTo>
                    <a:pt x="0" y="147"/>
                  </a:lnTo>
                  <a:lnTo>
                    <a:pt x="1" y="136"/>
                  </a:lnTo>
                  <a:lnTo>
                    <a:pt x="3" y="133"/>
                  </a:lnTo>
                  <a:lnTo>
                    <a:pt x="14" y="122"/>
                  </a:lnTo>
                  <a:lnTo>
                    <a:pt x="17" y="117"/>
                  </a:lnTo>
                  <a:lnTo>
                    <a:pt x="21" y="114"/>
                  </a:lnTo>
                  <a:lnTo>
                    <a:pt x="26" y="109"/>
                  </a:lnTo>
                  <a:lnTo>
                    <a:pt x="32" y="106"/>
                  </a:lnTo>
                  <a:lnTo>
                    <a:pt x="33" y="107"/>
                  </a:lnTo>
                  <a:lnTo>
                    <a:pt x="34" y="108"/>
                  </a:lnTo>
                  <a:lnTo>
                    <a:pt x="34" y="108"/>
                  </a:lnTo>
                  <a:lnTo>
                    <a:pt x="34" y="109"/>
                  </a:lnTo>
                  <a:lnTo>
                    <a:pt x="35" y="110"/>
                  </a:lnTo>
                  <a:lnTo>
                    <a:pt x="35" y="112"/>
                  </a:lnTo>
                  <a:lnTo>
                    <a:pt x="35" y="113"/>
                  </a:lnTo>
                  <a:lnTo>
                    <a:pt x="35" y="115"/>
                  </a:lnTo>
                  <a:lnTo>
                    <a:pt x="35" y="116"/>
                  </a:lnTo>
                  <a:lnTo>
                    <a:pt x="35" y="117"/>
                  </a:lnTo>
                  <a:lnTo>
                    <a:pt x="35" y="119"/>
                  </a:lnTo>
                  <a:lnTo>
                    <a:pt x="37" y="122"/>
                  </a:lnTo>
                  <a:lnTo>
                    <a:pt x="36" y="123"/>
                  </a:lnTo>
                  <a:lnTo>
                    <a:pt x="35" y="123"/>
                  </a:lnTo>
                  <a:lnTo>
                    <a:pt x="34" y="124"/>
                  </a:lnTo>
                  <a:lnTo>
                    <a:pt x="33" y="126"/>
                  </a:lnTo>
                  <a:lnTo>
                    <a:pt x="31" y="126"/>
                  </a:lnTo>
                  <a:lnTo>
                    <a:pt x="29" y="125"/>
                  </a:lnTo>
                  <a:lnTo>
                    <a:pt x="27" y="126"/>
                  </a:lnTo>
                  <a:lnTo>
                    <a:pt x="26" y="128"/>
                  </a:lnTo>
                  <a:lnTo>
                    <a:pt x="27" y="130"/>
                  </a:lnTo>
                  <a:lnTo>
                    <a:pt x="27" y="131"/>
                  </a:lnTo>
                  <a:lnTo>
                    <a:pt x="28" y="132"/>
                  </a:lnTo>
                  <a:lnTo>
                    <a:pt x="31" y="132"/>
                  </a:lnTo>
                  <a:lnTo>
                    <a:pt x="28" y="136"/>
                  </a:lnTo>
                  <a:lnTo>
                    <a:pt x="27" y="138"/>
                  </a:lnTo>
                  <a:lnTo>
                    <a:pt x="28" y="139"/>
                  </a:lnTo>
                  <a:lnTo>
                    <a:pt x="29" y="141"/>
                  </a:lnTo>
                  <a:lnTo>
                    <a:pt x="30" y="141"/>
                  </a:lnTo>
                  <a:lnTo>
                    <a:pt x="33" y="139"/>
                  </a:lnTo>
                  <a:lnTo>
                    <a:pt x="35" y="137"/>
                  </a:lnTo>
                  <a:lnTo>
                    <a:pt x="36" y="136"/>
                  </a:lnTo>
                  <a:lnTo>
                    <a:pt x="38" y="135"/>
                  </a:lnTo>
                  <a:lnTo>
                    <a:pt x="40" y="136"/>
                  </a:lnTo>
                  <a:lnTo>
                    <a:pt x="44" y="138"/>
                  </a:lnTo>
                  <a:lnTo>
                    <a:pt x="48" y="140"/>
                  </a:lnTo>
                  <a:lnTo>
                    <a:pt x="49" y="141"/>
                  </a:lnTo>
                  <a:lnTo>
                    <a:pt x="52" y="141"/>
                  </a:lnTo>
                  <a:lnTo>
                    <a:pt x="54" y="140"/>
                  </a:lnTo>
                  <a:lnTo>
                    <a:pt x="56" y="142"/>
                  </a:lnTo>
                  <a:lnTo>
                    <a:pt x="58" y="143"/>
                  </a:lnTo>
                  <a:lnTo>
                    <a:pt x="59" y="147"/>
                  </a:lnTo>
                  <a:lnTo>
                    <a:pt x="60" y="150"/>
                  </a:lnTo>
                  <a:lnTo>
                    <a:pt x="62" y="152"/>
                  </a:lnTo>
                  <a:lnTo>
                    <a:pt x="64" y="155"/>
                  </a:lnTo>
                  <a:lnTo>
                    <a:pt x="66" y="156"/>
                  </a:lnTo>
                  <a:lnTo>
                    <a:pt x="69" y="156"/>
                  </a:lnTo>
                  <a:lnTo>
                    <a:pt x="72" y="157"/>
                  </a:lnTo>
                  <a:lnTo>
                    <a:pt x="73" y="156"/>
                  </a:lnTo>
                  <a:lnTo>
                    <a:pt x="75" y="155"/>
                  </a:lnTo>
                  <a:lnTo>
                    <a:pt x="75" y="154"/>
                  </a:lnTo>
                  <a:lnTo>
                    <a:pt x="77" y="153"/>
                  </a:lnTo>
                  <a:lnTo>
                    <a:pt x="77" y="152"/>
                  </a:lnTo>
                  <a:lnTo>
                    <a:pt x="77" y="150"/>
                  </a:lnTo>
                  <a:lnTo>
                    <a:pt x="78" y="149"/>
                  </a:lnTo>
                  <a:lnTo>
                    <a:pt x="79" y="147"/>
                  </a:lnTo>
                  <a:lnTo>
                    <a:pt x="82" y="144"/>
                  </a:lnTo>
                  <a:lnTo>
                    <a:pt x="84" y="144"/>
                  </a:lnTo>
                  <a:lnTo>
                    <a:pt x="85" y="142"/>
                  </a:lnTo>
                  <a:lnTo>
                    <a:pt x="86" y="140"/>
                  </a:lnTo>
                  <a:lnTo>
                    <a:pt x="86" y="139"/>
                  </a:lnTo>
                  <a:lnTo>
                    <a:pt x="84" y="138"/>
                  </a:lnTo>
                  <a:lnTo>
                    <a:pt x="85" y="136"/>
                  </a:lnTo>
                  <a:lnTo>
                    <a:pt x="86" y="133"/>
                  </a:lnTo>
                  <a:lnTo>
                    <a:pt x="87" y="131"/>
                  </a:lnTo>
                  <a:lnTo>
                    <a:pt x="88" y="127"/>
                  </a:lnTo>
                  <a:lnTo>
                    <a:pt x="88" y="125"/>
                  </a:lnTo>
                  <a:lnTo>
                    <a:pt x="91" y="124"/>
                  </a:lnTo>
                  <a:lnTo>
                    <a:pt x="91" y="122"/>
                  </a:lnTo>
                  <a:lnTo>
                    <a:pt x="92" y="120"/>
                  </a:lnTo>
                  <a:lnTo>
                    <a:pt x="93" y="119"/>
                  </a:lnTo>
                  <a:lnTo>
                    <a:pt x="93" y="116"/>
                  </a:lnTo>
                  <a:lnTo>
                    <a:pt x="93" y="115"/>
                  </a:lnTo>
                  <a:lnTo>
                    <a:pt x="93" y="113"/>
                  </a:lnTo>
                  <a:lnTo>
                    <a:pt x="95" y="108"/>
                  </a:lnTo>
                  <a:lnTo>
                    <a:pt x="95" y="106"/>
                  </a:lnTo>
                  <a:lnTo>
                    <a:pt x="96" y="106"/>
                  </a:lnTo>
                  <a:lnTo>
                    <a:pt x="97" y="106"/>
                  </a:lnTo>
                  <a:lnTo>
                    <a:pt x="98" y="108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100" y="109"/>
                  </a:lnTo>
                  <a:lnTo>
                    <a:pt x="102" y="109"/>
                  </a:lnTo>
                  <a:lnTo>
                    <a:pt x="102" y="108"/>
                  </a:lnTo>
                  <a:lnTo>
                    <a:pt x="100" y="106"/>
                  </a:lnTo>
                  <a:lnTo>
                    <a:pt x="100" y="106"/>
                  </a:lnTo>
                  <a:lnTo>
                    <a:pt x="101" y="105"/>
                  </a:lnTo>
                  <a:lnTo>
                    <a:pt x="102" y="103"/>
                  </a:lnTo>
                  <a:lnTo>
                    <a:pt x="104" y="100"/>
                  </a:lnTo>
                  <a:lnTo>
                    <a:pt x="108" y="95"/>
                  </a:lnTo>
                  <a:lnTo>
                    <a:pt x="111" y="93"/>
                  </a:lnTo>
                  <a:lnTo>
                    <a:pt x="117" y="91"/>
                  </a:lnTo>
                  <a:lnTo>
                    <a:pt x="122" y="89"/>
                  </a:lnTo>
                  <a:lnTo>
                    <a:pt x="127" y="88"/>
                  </a:lnTo>
                  <a:lnTo>
                    <a:pt x="133" y="86"/>
                  </a:lnTo>
                  <a:lnTo>
                    <a:pt x="143" y="82"/>
                  </a:lnTo>
                  <a:lnTo>
                    <a:pt x="149" y="80"/>
                  </a:lnTo>
                  <a:lnTo>
                    <a:pt x="155" y="76"/>
                  </a:lnTo>
                  <a:lnTo>
                    <a:pt x="159" y="73"/>
                  </a:lnTo>
                  <a:lnTo>
                    <a:pt x="163" y="70"/>
                  </a:lnTo>
                  <a:lnTo>
                    <a:pt x="167" y="66"/>
                  </a:lnTo>
                  <a:lnTo>
                    <a:pt x="174" y="58"/>
                  </a:lnTo>
                  <a:lnTo>
                    <a:pt x="179" y="53"/>
                  </a:lnTo>
                  <a:lnTo>
                    <a:pt x="182" y="50"/>
                  </a:lnTo>
                  <a:lnTo>
                    <a:pt x="184" y="47"/>
                  </a:lnTo>
                  <a:lnTo>
                    <a:pt x="186" y="40"/>
                  </a:lnTo>
                  <a:lnTo>
                    <a:pt x="188" y="32"/>
                  </a:lnTo>
                  <a:lnTo>
                    <a:pt x="189" y="29"/>
                  </a:lnTo>
                  <a:lnTo>
                    <a:pt x="190" y="28"/>
                  </a:lnTo>
                  <a:lnTo>
                    <a:pt x="190" y="28"/>
                  </a:lnTo>
                  <a:lnTo>
                    <a:pt x="191" y="29"/>
                  </a:lnTo>
                  <a:lnTo>
                    <a:pt x="193" y="29"/>
                  </a:lnTo>
                  <a:lnTo>
                    <a:pt x="194" y="29"/>
                  </a:lnTo>
                  <a:lnTo>
                    <a:pt x="195" y="29"/>
                  </a:lnTo>
                  <a:lnTo>
                    <a:pt x="193" y="21"/>
                  </a:lnTo>
                  <a:lnTo>
                    <a:pt x="193" y="19"/>
                  </a:lnTo>
                  <a:lnTo>
                    <a:pt x="194" y="17"/>
                  </a:lnTo>
                  <a:lnTo>
                    <a:pt x="194" y="16"/>
                  </a:lnTo>
                  <a:lnTo>
                    <a:pt x="192" y="15"/>
                  </a:lnTo>
                  <a:lnTo>
                    <a:pt x="189" y="12"/>
                  </a:lnTo>
                  <a:lnTo>
                    <a:pt x="188" y="9"/>
                  </a:lnTo>
                  <a:lnTo>
                    <a:pt x="186" y="7"/>
                  </a:lnTo>
                  <a:lnTo>
                    <a:pt x="185" y="5"/>
                  </a:lnTo>
                  <a:lnTo>
                    <a:pt x="182" y="4"/>
                  </a:lnTo>
                  <a:lnTo>
                    <a:pt x="182" y="2"/>
                  </a:lnTo>
                  <a:lnTo>
                    <a:pt x="184" y="2"/>
                  </a:lnTo>
                  <a:lnTo>
                    <a:pt x="187" y="4"/>
                  </a:lnTo>
                  <a:lnTo>
                    <a:pt x="190" y="3"/>
                  </a:lnTo>
                  <a:lnTo>
                    <a:pt x="191" y="3"/>
                  </a:lnTo>
                  <a:lnTo>
                    <a:pt x="193" y="2"/>
                  </a:lnTo>
                  <a:lnTo>
                    <a:pt x="195" y="0"/>
                  </a:lnTo>
                  <a:lnTo>
                    <a:pt x="196" y="0"/>
                  </a:lnTo>
                  <a:lnTo>
                    <a:pt x="198" y="0"/>
                  </a:lnTo>
                  <a:lnTo>
                    <a:pt x="201" y="2"/>
                  </a:lnTo>
                  <a:lnTo>
                    <a:pt x="202" y="4"/>
                  </a:lnTo>
                  <a:lnTo>
                    <a:pt x="204" y="4"/>
                  </a:lnTo>
                  <a:lnTo>
                    <a:pt x="206" y="5"/>
                  </a:lnTo>
                  <a:lnTo>
                    <a:pt x="207" y="5"/>
                  </a:lnTo>
                  <a:lnTo>
                    <a:pt x="208" y="5"/>
                  </a:lnTo>
                  <a:lnTo>
                    <a:pt x="209" y="6"/>
                  </a:lnTo>
                  <a:lnTo>
                    <a:pt x="210" y="8"/>
                  </a:lnTo>
                  <a:lnTo>
                    <a:pt x="212" y="9"/>
                  </a:lnTo>
                  <a:lnTo>
                    <a:pt x="214" y="10"/>
                  </a:lnTo>
                  <a:lnTo>
                    <a:pt x="216" y="12"/>
                  </a:lnTo>
                  <a:lnTo>
                    <a:pt x="218" y="13"/>
                  </a:lnTo>
                  <a:lnTo>
                    <a:pt x="219" y="15"/>
                  </a:lnTo>
                  <a:lnTo>
                    <a:pt x="221" y="17"/>
                  </a:lnTo>
                  <a:lnTo>
                    <a:pt x="223" y="21"/>
                  </a:lnTo>
                  <a:lnTo>
                    <a:pt x="223" y="23"/>
                  </a:lnTo>
                  <a:lnTo>
                    <a:pt x="224" y="24"/>
                  </a:lnTo>
                  <a:lnTo>
                    <a:pt x="224" y="26"/>
                  </a:lnTo>
                  <a:lnTo>
                    <a:pt x="225" y="28"/>
                  </a:lnTo>
                  <a:lnTo>
                    <a:pt x="226" y="29"/>
                  </a:lnTo>
                  <a:lnTo>
                    <a:pt x="229" y="30"/>
                  </a:lnTo>
                  <a:lnTo>
                    <a:pt x="232" y="31"/>
                  </a:lnTo>
                  <a:lnTo>
                    <a:pt x="235" y="34"/>
                  </a:lnTo>
                  <a:lnTo>
                    <a:pt x="237" y="34"/>
                  </a:lnTo>
                  <a:lnTo>
                    <a:pt x="238" y="37"/>
                  </a:lnTo>
                  <a:lnTo>
                    <a:pt x="240" y="37"/>
                  </a:lnTo>
                  <a:lnTo>
                    <a:pt x="243" y="37"/>
                  </a:lnTo>
                  <a:lnTo>
                    <a:pt x="245" y="38"/>
                  </a:lnTo>
                  <a:lnTo>
                    <a:pt x="247" y="40"/>
                  </a:lnTo>
                  <a:lnTo>
                    <a:pt x="248" y="43"/>
                  </a:lnTo>
                  <a:lnTo>
                    <a:pt x="249" y="45"/>
                  </a:lnTo>
                  <a:lnTo>
                    <a:pt x="251" y="47"/>
                  </a:lnTo>
                  <a:lnTo>
                    <a:pt x="249" y="51"/>
                  </a:lnTo>
                  <a:lnTo>
                    <a:pt x="251" y="52"/>
                  </a:lnTo>
                  <a:lnTo>
                    <a:pt x="253" y="54"/>
                  </a:lnTo>
                  <a:lnTo>
                    <a:pt x="255" y="55"/>
                  </a:lnTo>
                  <a:lnTo>
                    <a:pt x="258" y="55"/>
                  </a:lnTo>
                  <a:lnTo>
                    <a:pt x="259" y="55"/>
                  </a:lnTo>
                  <a:lnTo>
                    <a:pt x="260" y="57"/>
                  </a:lnTo>
                  <a:lnTo>
                    <a:pt x="260" y="58"/>
                  </a:lnTo>
                  <a:lnTo>
                    <a:pt x="262" y="62"/>
                  </a:lnTo>
                  <a:lnTo>
                    <a:pt x="262" y="65"/>
                  </a:lnTo>
                  <a:lnTo>
                    <a:pt x="261" y="67"/>
                  </a:lnTo>
                  <a:lnTo>
                    <a:pt x="261" y="68"/>
                  </a:lnTo>
                  <a:lnTo>
                    <a:pt x="262" y="71"/>
                  </a:lnTo>
                  <a:lnTo>
                    <a:pt x="264" y="72"/>
                  </a:lnTo>
                  <a:lnTo>
                    <a:pt x="266" y="73"/>
                  </a:lnTo>
                  <a:lnTo>
                    <a:pt x="269" y="75"/>
                  </a:lnTo>
                  <a:lnTo>
                    <a:pt x="270" y="75"/>
                  </a:lnTo>
                  <a:lnTo>
                    <a:pt x="272" y="75"/>
                  </a:lnTo>
                  <a:lnTo>
                    <a:pt x="276" y="75"/>
                  </a:lnTo>
                  <a:lnTo>
                    <a:pt x="277" y="73"/>
                  </a:lnTo>
                  <a:lnTo>
                    <a:pt x="278" y="73"/>
                  </a:lnTo>
                  <a:lnTo>
                    <a:pt x="279" y="73"/>
                  </a:lnTo>
                  <a:lnTo>
                    <a:pt x="282" y="75"/>
                  </a:lnTo>
                  <a:lnTo>
                    <a:pt x="286" y="76"/>
                  </a:lnTo>
                  <a:lnTo>
                    <a:pt x="289" y="75"/>
                  </a:lnTo>
                  <a:lnTo>
                    <a:pt x="291" y="75"/>
                  </a:lnTo>
                  <a:lnTo>
                    <a:pt x="294" y="74"/>
                  </a:lnTo>
                  <a:lnTo>
                    <a:pt x="297" y="72"/>
                  </a:lnTo>
                  <a:lnTo>
                    <a:pt x="299" y="72"/>
                  </a:lnTo>
                  <a:lnTo>
                    <a:pt x="300" y="71"/>
                  </a:lnTo>
                  <a:lnTo>
                    <a:pt x="303" y="69"/>
                  </a:lnTo>
                  <a:lnTo>
                    <a:pt x="305" y="67"/>
                  </a:lnTo>
                  <a:lnTo>
                    <a:pt x="306" y="67"/>
                  </a:lnTo>
                  <a:lnTo>
                    <a:pt x="309" y="68"/>
                  </a:lnTo>
                  <a:lnTo>
                    <a:pt x="312" y="69"/>
                  </a:lnTo>
                  <a:lnTo>
                    <a:pt x="314" y="71"/>
                  </a:lnTo>
                  <a:lnTo>
                    <a:pt x="316" y="71"/>
                  </a:lnTo>
                  <a:lnTo>
                    <a:pt x="317" y="73"/>
                  </a:lnTo>
                  <a:lnTo>
                    <a:pt x="321" y="73"/>
                  </a:lnTo>
                  <a:lnTo>
                    <a:pt x="324" y="72"/>
                  </a:lnTo>
                  <a:lnTo>
                    <a:pt x="327" y="70"/>
                  </a:lnTo>
                  <a:lnTo>
                    <a:pt x="329" y="69"/>
                  </a:lnTo>
                  <a:lnTo>
                    <a:pt x="331" y="68"/>
                  </a:lnTo>
                  <a:lnTo>
                    <a:pt x="333" y="69"/>
                  </a:lnTo>
                  <a:lnTo>
                    <a:pt x="340" y="73"/>
                  </a:lnTo>
                  <a:lnTo>
                    <a:pt x="342" y="75"/>
                  </a:lnTo>
                  <a:lnTo>
                    <a:pt x="344" y="75"/>
                  </a:lnTo>
                  <a:lnTo>
                    <a:pt x="345" y="76"/>
                  </a:lnTo>
                  <a:lnTo>
                    <a:pt x="349" y="78"/>
                  </a:lnTo>
                  <a:lnTo>
                    <a:pt x="350" y="79"/>
                  </a:lnTo>
                  <a:lnTo>
                    <a:pt x="353" y="79"/>
                  </a:lnTo>
                  <a:lnTo>
                    <a:pt x="355" y="81"/>
                  </a:lnTo>
                  <a:lnTo>
                    <a:pt x="357" y="82"/>
                  </a:lnTo>
                  <a:lnTo>
                    <a:pt x="359" y="83"/>
                  </a:lnTo>
                  <a:lnTo>
                    <a:pt x="360" y="84"/>
                  </a:lnTo>
                  <a:lnTo>
                    <a:pt x="360" y="86"/>
                  </a:lnTo>
                  <a:lnTo>
                    <a:pt x="360" y="86"/>
                  </a:lnTo>
                  <a:lnTo>
                    <a:pt x="358" y="89"/>
                  </a:lnTo>
                  <a:lnTo>
                    <a:pt x="353" y="97"/>
                  </a:lnTo>
                  <a:lnTo>
                    <a:pt x="349" y="103"/>
                  </a:lnTo>
                  <a:lnTo>
                    <a:pt x="342" y="113"/>
                  </a:lnTo>
                  <a:lnTo>
                    <a:pt x="339" y="119"/>
                  </a:lnTo>
                  <a:lnTo>
                    <a:pt x="340" y="119"/>
                  </a:lnTo>
                  <a:lnTo>
                    <a:pt x="345" y="122"/>
                  </a:lnTo>
                  <a:lnTo>
                    <a:pt x="347" y="122"/>
                  </a:lnTo>
                  <a:lnTo>
                    <a:pt x="349" y="121"/>
                  </a:lnTo>
                  <a:lnTo>
                    <a:pt x="350" y="120"/>
                  </a:lnTo>
                  <a:lnTo>
                    <a:pt x="352" y="120"/>
                  </a:lnTo>
                  <a:lnTo>
                    <a:pt x="353" y="120"/>
                  </a:lnTo>
                  <a:lnTo>
                    <a:pt x="355" y="122"/>
                  </a:lnTo>
                  <a:lnTo>
                    <a:pt x="356" y="125"/>
                  </a:lnTo>
                  <a:lnTo>
                    <a:pt x="357" y="127"/>
                  </a:lnTo>
                  <a:lnTo>
                    <a:pt x="359" y="128"/>
                  </a:lnTo>
                  <a:lnTo>
                    <a:pt x="362" y="131"/>
                  </a:lnTo>
                  <a:lnTo>
                    <a:pt x="363" y="13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0" name="Freeform 1484">
              <a:extLst>
                <a:ext uri="{FF2B5EF4-FFF2-40B4-BE49-F238E27FC236}">
                  <a16:creationId xmlns:a16="http://schemas.microsoft.com/office/drawing/2014/main" id="{AAFE8F2C-A00A-E505-7A34-E10C384F0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4147" y="9198952"/>
              <a:ext cx="104407" cy="27474"/>
            </a:xfrm>
            <a:custGeom>
              <a:avLst/>
              <a:gdLst>
                <a:gd name="T0" fmla="*/ 2 w 85"/>
                <a:gd name="T1" fmla="*/ 16 h 21"/>
                <a:gd name="T2" fmla="*/ 1 w 85"/>
                <a:gd name="T3" fmla="*/ 16 h 21"/>
                <a:gd name="T4" fmla="*/ 1 w 85"/>
                <a:gd name="T5" fmla="*/ 15 h 21"/>
                <a:gd name="T6" fmla="*/ 1 w 85"/>
                <a:gd name="T7" fmla="*/ 14 h 21"/>
                <a:gd name="T8" fmla="*/ 3 w 85"/>
                <a:gd name="T9" fmla="*/ 14 h 21"/>
                <a:gd name="T10" fmla="*/ 3 w 85"/>
                <a:gd name="T11" fmla="*/ 14 h 21"/>
                <a:gd name="T12" fmla="*/ 3 w 85"/>
                <a:gd name="T13" fmla="*/ 15 h 21"/>
                <a:gd name="T14" fmla="*/ 81 w 85"/>
                <a:gd name="T15" fmla="*/ 14 h 21"/>
                <a:gd name="T16" fmla="*/ 77 w 85"/>
                <a:gd name="T17" fmla="*/ 14 h 21"/>
                <a:gd name="T18" fmla="*/ 79 w 85"/>
                <a:gd name="T19" fmla="*/ 13 h 21"/>
                <a:gd name="T20" fmla="*/ 84 w 85"/>
                <a:gd name="T21" fmla="*/ 13 h 21"/>
                <a:gd name="T22" fmla="*/ 81 w 85"/>
                <a:gd name="T23" fmla="*/ 14 h 21"/>
                <a:gd name="T24" fmla="*/ 59 w 85"/>
                <a:gd name="T25" fmla="*/ 4 h 21"/>
                <a:gd name="T26" fmla="*/ 59 w 85"/>
                <a:gd name="T27" fmla="*/ 2 h 21"/>
                <a:gd name="T28" fmla="*/ 66 w 85"/>
                <a:gd name="T29" fmla="*/ 3 h 21"/>
                <a:gd name="T30" fmla="*/ 74 w 85"/>
                <a:gd name="T31" fmla="*/ 5 h 21"/>
                <a:gd name="T32" fmla="*/ 71 w 85"/>
                <a:gd name="T33" fmla="*/ 12 h 21"/>
                <a:gd name="T34" fmla="*/ 67 w 85"/>
                <a:gd name="T35" fmla="*/ 16 h 21"/>
                <a:gd name="T36" fmla="*/ 57 w 85"/>
                <a:gd name="T37" fmla="*/ 20 h 21"/>
                <a:gd name="T38" fmla="*/ 53 w 85"/>
                <a:gd name="T39" fmla="*/ 20 h 21"/>
                <a:gd name="T40" fmla="*/ 49 w 85"/>
                <a:gd name="T41" fmla="*/ 20 h 21"/>
                <a:gd name="T42" fmla="*/ 43 w 85"/>
                <a:gd name="T43" fmla="*/ 19 h 21"/>
                <a:gd name="T44" fmla="*/ 36 w 85"/>
                <a:gd name="T45" fmla="*/ 19 h 21"/>
                <a:gd name="T46" fmla="*/ 31 w 85"/>
                <a:gd name="T47" fmla="*/ 19 h 21"/>
                <a:gd name="T48" fmla="*/ 26 w 85"/>
                <a:gd name="T49" fmla="*/ 19 h 21"/>
                <a:gd name="T50" fmla="*/ 25 w 85"/>
                <a:gd name="T51" fmla="*/ 13 h 21"/>
                <a:gd name="T52" fmla="*/ 24 w 85"/>
                <a:gd name="T53" fmla="*/ 8 h 21"/>
                <a:gd name="T54" fmla="*/ 21 w 85"/>
                <a:gd name="T55" fmla="*/ 6 h 21"/>
                <a:gd name="T56" fmla="*/ 25 w 85"/>
                <a:gd name="T57" fmla="*/ 3 h 21"/>
                <a:gd name="T58" fmla="*/ 26 w 85"/>
                <a:gd name="T59" fmla="*/ 1 h 21"/>
                <a:gd name="T60" fmla="*/ 36 w 85"/>
                <a:gd name="T61" fmla="*/ 2 h 21"/>
                <a:gd name="T62" fmla="*/ 57 w 85"/>
                <a:gd name="T6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5" h="21">
                  <a:moveTo>
                    <a:pt x="3" y="16"/>
                  </a:moveTo>
                  <a:lnTo>
                    <a:pt x="2" y="16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3" y="16"/>
                  </a:lnTo>
                  <a:close/>
                  <a:moveTo>
                    <a:pt x="81" y="14"/>
                  </a:moveTo>
                  <a:lnTo>
                    <a:pt x="78" y="14"/>
                  </a:lnTo>
                  <a:lnTo>
                    <a:pt x="77" y="14"/>
                  </a:lnTo>
                  <a:lnTo>
                    <a:pt x="76" y="13"/>
                  </a:lnTo>
                  <a:lnTo>
                    <a:pt x="79" y="13"/>
                  </a:lnTo>
                  <a:lnTo>
                    <a:pt x="83" y="13"/>
                  </a:lnTo>
                  <a:lnTo>
                    <a:pt x="84" y="13"/>
                  </a:lnTo>
                  <a:lnTo>
                    <a:pt x="84" y="14"/>
                  </a:lnTo>
                  <a:lnTo>
                    <a:pt x="81" y="14"/>
                  </a:lnTo>
                  <a:close/>
                  <a:moveTo>
                    <a:pt x="58" y="3"/>
                  </a:moveTo>
                  <a:lnTo>
                    <a:pt x="59" y="4"/>
                  </a:lnTo>
                  <a:lnTo>
                    <a:pt x="60" y="3"/>
                  </a:lnTo>
                  <a:lnTo>
                    <a:pt x="59" y="2"/>
                  </a:lnTo>
                  <a:lnTo>
                    <a:pt x="60" y="2"/>
                  </a:lnTo>
                  <a:lnTo>
                    <a:pt x="66" y="3"/>
                  </a:lnTo>
                  <a:lnTo>
                    <a:pt x="70" y="5"/>
                  </a:lnTo>
                  <a:lnTo>
                    <a:pt x="74" y="5"/>
                  </a:lnTo>
                  <a:lnTo>
                    <a:pt x="74" y="10"/>
                  </a:lnTo>
                  <a:lnTo>
                    <a:pt x="71" y="12"/>
                  </a:lnTo>
                  <a:lnTo>
                    <a:pt x="69" y="14"/>
                  </a:lnTo>
                  <a:lnTo>
                    <a:pt x="67" y="16"/>
                  </a:lnTo>
                  <a:lnTo>
                    <a:pt x="63" y="19"/>
                  </a:lnTo>
                  <a:lnTo>
                    <a:pt x="57" y="20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1" y="19"/>
                  </a:lnTo>
                  <a:lnTo>
                    <a:pt x="49" y="20"/>
                  </a:lnTo>
                  <a:lnTo>
                    <a:pt x="46" y="19"/>
                  </a:lnTo>
                  <a:lnTo>
                    <a:pt x="43" y="19"/>
                  </a:lnTo>
                  <a:lnTo>
                    <a:pt x="37" y="19"/>
                  </a:lnTo>
                  <a:lnTo>
                    <a:pt x="36" y="19"/>
                  </a:lnTo>
                  <a:lnTo>
                    <a:pt x="33" y="20"/>
                  </a:lnTo>
                  <a:lnTo>
                    <a:pt x="31" y="19"/>
                  </a:lnTo>
                  <a:lnTo>
                    <a:pt x="30" y="19"/>
                  </a:lnTo>
                  <a:lnTo>
                    <a:pt x="26" y="19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8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8" y="0"/>
                  </a:lnTo>
                  <a:lnTo>
                    <a:pt x="36" y="2"/>
                  </a:lnTo>
                  <a:lnTo>
                    <a:pt x="56" y="2"/>
                  </a:lnTo>
                  <a:lnTo>
                    <a:pt x="57" y="2"/>
                  </a:lnTo>
                  <a:lnTo>
                    <a:pt x="58" y="3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1" name="Freeform 1485">
              <a:extLst>
                <a:ext uri="{FF2B5EF4-FFF2-40B4-BE49-F238E27FC236}">
                  <a16:creationId xmlns:a16="http://schemas.microsoft.com/office/drawing/2014/main" id="{5F34CB50-9743-087C-A336-433897CC4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4147" y="9215436"/>
              <a:ext cx="5493" cy="5497"/>
            </a:xfrm>
            <a:custGeom>
              <a:avLst/>
              <a:gdLst>
                <a:gd name="T0" fmla="*/ 3 w 4"/>
                <a:gd name="T1" fmla="*/ 2 h 3"/>
                <a:gd name="T2" fmla="*/ 2 w 4"/>
                <a:gd name="T3" fmla="*/ 2 h 3"/>
                <a:gd name="T4" fmla="*/ 2 w 4"/>
                <a:gd name="T5" fmla="*/ 2 h 3"/>
                <a:gd name="T6" fmla="*/ 1 w 4"/>
                <a:gd name="T7" fmla="*/ 2 h 3"/>
                <a:gd name="T8" fmla="*/ 1 w 4"/>
                <a:gd name="T9" fmla="*/ 2 h 3"/>
                <a:gd name="T10" fmla="*/ 1 w 4"/>
                <a:gd name="T11" fmla="*/ 1 h 3"/>
                <a:gd name="T12" fmla="*/ 0 w 4"/>
                <a:gd name="T13" fmla="*/ 0 h 3"/>
                <a:gd name="T14" fmla="*/ 1 w 4"/>
                <a:gd name="T15" fmla="*/ 0 h 3"/>
                <a:gd name="T16" fmla="*/ 1 w 4"/>
                <a:gd name="T17" fmla="*/ 0 h 3"/>
                <a:gd name="T18" fmla="*/ 3 w 4"/>
                <a:gd name="T19" fmla="*/ 0 h 3"/>
                <a:gd name="T20" fmla="*/ 3 w 4"/>
                <a:gd name="T21" fmla="*/ 0 h 3"/>
                <a:gd name="T22" fmla="*/ 3 w 4"/>
                <a:gd name="T23" fmla="*/ 0 h 3"/>
                <a:gd name="T24" fmla="*/ 3 w 4"/>
                <a:gd name="T25" fmla="*/ 0 h 3"/>
                <a:gd name="T26" fmla="*/ 3 w 4"/>
                <a:gd name="T27" fmla="*/ 1 h 3"/>
                <a:gd name="T28" fmla="*/ 3 w 4"/>
                <a:gd name="T2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lnTo>
                    <a:pt x="2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2" name="Freeform 1486">
              <a:extLst>
                <a:ext uri="{FF2B5EF4-FFF2-40B4-BE49-F238E27FC236}">
                  <a16:creationId xmlns:a16="http://schemas.microsoft.com/office/drawing/2014/main" id="{417B9F25-C3B6-8635-8748-95EE36722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7564" y="9215436"/>
              <a:ext cx="10990" cy="5497"/>
            </a:xfrm>
            <a:custGeom>
              <a:avLst/>
              <a:gdLst>
                <a:gd name="T0" fmla="*/ 5 w 9"/>
                <a:gd name="T1" fmla="*/ 1 h 2"/>
                <a:gd name="T2" fmla="*/ 2 w 9"/>
                <a:gd name="T3" fmla="*/ 1 h 2"/>
                <a:gd name="T4" fmla="*/ 1 w 9"/>
                <a:gd name="T5" fmla="*/ 1 h 2"/>
                <a:gd name="T6" fmla="*/ 0 w 9"/>
                <a:gd name="T7" fmla="*/ 0 h 2"/>
                <a:gd name="T8" fmla="*/ 3 w 9"/>
                <a:gd name="T9" fmla="*/ 0 h 2"/>
                <a:gd name="T10" fmla="*/ 7 w 9"/>
                <a:gd name="T11" fmla="*/ 0 h 2"/>
                <a:gd name="T12" fmla="*/ 8 w 9"/>
                <a:gd name="T13" fmla="*/ 0 h 2"/>
                <a:gd name="T14" fmla="*/ 8 w 9"/>
                <a:gd name="T15" fmla="*/ 1 h 2"/>
                <a:gd name="T16" fmla="*/ 5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5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5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3" name="Freeform 1488">
              <a:extLst>
                <a:ext uri="{FF2B5EF4-FFF2-40B4-BE49-F238E27FC236}">
                  <a16:creationId xmlns:a16="http://schemas.microsoft.com/office/drawing/2014/main" id="{D59B447F-AE65-1333-2B52-F350EBB35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2965" y="10721118"/>
              <a:ext cx="335205" cy="357189"/>
            </a:xfrm>
            <a:custGeom>
              <a:avLst/>
              <a:gdLst>
                <a:gd name="T0" fmla="*/ 147 w 270"/>
                <a:gd name="T1" fmla="*/ 37 h 288"/>
                <a:gd name="T2" fmla="*/ 150 w 270"/>
                <a:gd name="T3" fmla="*/ 47 h 288"/>
                <a:gd name="T4" fmla="*/ 152 w 270"/>
                <a:gd name="T5" fmla="*/ 51 h 288"/>
                <a:gd name="T6" fmla="*/ 155 w 270"/>
                <a:gd name="T7" fmla="*/ 58 h 288"/>
                <a:gd name="T8" fmla="*/ 153 w 270"/>
                <a:gd name="T9" fmla="*/ 71 h 288"/>
                <a:gd name="T10" fmla="*/ 151 w 270"/>
                <a:gd name="T11" fmla="*/ 80 h 288"/>
                <a:gd name="T12" fmla="*/ 151 w 270"/>
                <a:gd name="T13" fmla="*/ 89 h 288"/>
                <a:gd name="T14" fmla="*/ 153 w 270"/>
                <a:gd name="T15" fmla="*/ 97 h 288"/>
                <a:gd name="T16" fmla="*/ 162 w 270"/>
                <a:gd name="T17" fmla="*/ 99 h 288"/>
                <a:gd name="T18" fmla="*/ 177 w 270"/>
                <a:gd name="T19" fmla="*/ 100 h 288"/>
                <a:gd name="T20" fmla="*/ 191 w 270"/>
                <a:gd name="T21" fmla="*/ 100 h 288"/>
                <a:gd name="T22" fmla="*/ 199 w 270"/>
                <a:gd name="T23" fmla="*/ 95 h 288"/>
                <a:gd name="T24" fmla="*/ 207 w 270"/>
                <a:gd name="T25" fmla="*/ 102 h 288"/>
                <a:gd name="T26" fmla="*/ 219 w 270"/>
                <a:gd name="T27" fmla="*/ 105 h 288"/>
                <a:gd name="T28" fmla="*/ 225 w 270"/>
                <a:gd name="T29" fmla="*/ 115 h 288"/>
                <a:gd name="T30" fmla="*/ 225 w 270"/>
                <a:gd name="T31" fmla="*/ 127 h 288"/>
                <a:gd name="T32" fmla="*/ 228 w 270"/>
                <a:gd name="T33" fmla="*/ 139 h 288"/>
                <a:gd name="T34" fmla="*/ 229 w 270"/>
                <a:gd name="T35" fmla="*/ 148 h 288"/>
                <a:gd name="T36" fmla="*/ 233 w 270"/>
                <a:gd name="T37" fmla="*/ 161 h 288"/>
                <a:gd name="T38" fmla="*/ 248 w 270"/>
                <a:gd name="T39" fmla="*/ 160 h 288"/>
                <a:gd name="T40" fmla="*/ 260 w 270"/>
                <a:gd name="T41" fmla="*/ 156 h 288"/>
                <a:gd name="T42" fmla="*/ 266 w 270"/>
                <a:gd name="T43" fmla="*/ 166 h 288"/>
                <a:gd name="T44" fmla="*/ 262 w 270"/>
                <a:gd name="T45" fmla="*/ 199 h 288"/>
                <a:gd name="T46" fmla="*/ 257 w 270"/>
                <a:gd name="T47" fmla="*/ 232 h 288"/>
                <a:gd name="T48" fmla="*/ 247 w 270"/>
                <a:gd name="T49" fmla="*/ 256 h 288"/>
                <a:gd name="T50" fmla="*/ 241 w 270"/>
                <a:gd name="T51" fmla="*/ 265 h 288"/>
                <a:gd name="T52" fmla="*/ 229 w 270"/>
                <a:gd name="T53" fmla="*/ 271 h 288"/>
                <a:gd name="T54" fmla="*/ 222 w 270"/>
                <a:gd name="T55" fmla="*/ 282 h 288"/>
                <a:gd name="T56" fmla="*/ 208 w 270"/>
                <a:gd name="T57" fmla="*/ 278 h 288"/>
                <a:gd name="T58" fmla="*/ 197 w 270"/>
                <a:gd name="T59" fmla="*/ 284 h 288"/>
                <a:gd name="T60" fmla="*/ 181 w 270"/>
                <a:gd name="T61" fmla="*/ 283 h 288"/>
                <a:gd name="T62" fmla="*/ 129 w 270"/>
                <a:gd name="T63" fmla="*/ 278 h 288"/>
                <a:gd name="T64" fmla="*/ 133 w 270"/>
                <a:gd name="T65" fmla="*/ 266 h 288"/>
                <a:gd name="T66" fmla="*/ 139 w 270"/>
                <a:gd name="T67" fmla="*/ 260 h 288"/>
                <a:gd name="T68" fmla="*/ 143 w 270"/>
                <a:gd name="T69" fmla="*/ 254 h 288"/>
                <a:gd name="T70" fmla="*/ 144 w 270"/>
                <a:gd name="T71" fmla="*/ 241 h 288"/>
                <a:gd name="T72" fmla="*/ 151 w 270"/>
                <a:gd name="T73" fmla="*/ 233 h 288"/>
                <a:gd name="T74" fmla="*/ 157 w 270"/>
                <a:gd name="T75" fmla="*/ 222 h 288"/>
                <a:gd name="T76" fmla="*/ 163 w 270"/>
                <a:gd name="T77" fmla="*/ 213 h 288"/>
                <a:gd name="T78" fmla="*/ 145 w 270"/>
                <a:gd name="T79" fmla="*/ 195 h 288"/>
                <a:gd name="T80" fmla="*/ 133 w 270"/>
                <a:gd name="T81" fmla="*/ 191 h 288"/>
                <a:gd name="T82" fmla="*/ 98 w 270"/>
                <a:gd name="T83" fmla="*/ 171 h 288"/>
                <a:gd name="T84" fmla="*/ 58 w 270"/>
                <a:gd name="T85" fmla="*/ 157 h 288"/>
                <a:gd name="T86" fmla="*/ 37 w 270"/>
                <a:gd name="T87" fmla="*/ 140 h 288"/>
                <a:gd name="T88" fmla="*/ 23 w 270"/>
                <a:gd name="T89" fmla="*/ 129 h 288"/>
                <a:gd name="T90" fmla="*/ 1 w 270"/>
                <a:gd name="T91" fmla="*/ 102 h 288"/>
                <a:gd name="T92" fmla="*/ 6 w 270"/>
                <a:gd name="T93" fmla="*/ 82 h 288"/>
                <a:gd name="T94" fmla="*/ 17 w 270"/>
                <a:gd name="T95" fmla="*/ 36 h 288"/>
                <a:gd name="T96" fmla="*/ 36 w 270"/>
                <a:gd name="T97" fmla="*/ 11 h 288"/>
                <a:gd name="T98" fmla="*/ 99 w 270"/>
                <a:gd name="T99" fmla="*/ 0 h 288"/>
                <a:gd name="T100" fmla="*/ 144 w 270"/>
                <a:gd name="T101" fmla="*/ 19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0" h="288">
                  <a:moveTo>
                    <a:pt x="144" y="30"/>
                  </a:moveTo>
                  <a:lnTo>
                    <a:pt x="145" y="32"/>
                  </a:lnTo>
                  <a:lnTo>
                    <a:pt x="145" y="34"/>
                  </a:lnTo>
                  <a:lnTo>
                    <a:pt x="146" y="36"/>
                  </a:lnTo>
                  <a:lnTo>
                    <a:pt x="147" y="37"/>
                  </a:lnTo>
                  <a:lnTo>
                    <a:pt x="149" y="38"/>
                  </a:lnTo>
                  <a:lnTo>
                    <a:pt x="149" y="40"/>
                  </a:lnTo>
                  <a:lnTo>
                    <a:pt x="149" y="42"/>
                  </a:lnTo>
                  <a:lnTo>
                    <a:pt x="149" y="44"/>
                  </a:lnTo>
                  <a:lnTo>
                    <a:pt x="150" y="47"/>
                  </a:lnTo>
                  <a:lnTo>
                    <a:pt x="150" y="47"/>
                  </a:lnTo>
                  <a:lnTo>
                    <a:pt x="151" y="48"/>
                  </a:lnTo>
                  <a:lnTo>
                    <a:pt x="153" y="50"/>
                  </a:lnTo>
                  <a:lnTo>
                    <a:pt x="152" y="50"/>
                  </a:lnTo>
                  <a:lnTo>
                    <a:pt x="152" y="51"/>
                  </a:lnTo>
                  <a:lnTo>
                    <a:pt x="153" y="53"/>
                  </a:lnTo>
                  <a:lnTo>
                    <a:pt x="152" y="54"/>
                  </a:lnTo>
                  <a:lnTo>
                    <a:pt x="152" y="55"/>
                  </a:lnTo>
                  <a:lnTo>
                    <a:pt x="153" y="55"/>
                  </a:lnTo>
                  <a:lnTo>
                    <a:pt x="155" y="58"/>
                  </a:lnTo>
                  <a:lnTo>
                    <a:pt x="155" y="62"/>
                  </a:lnTo>
                  <a:lnTo>
                    <a:pt x="153" y="65"/>
                  </a:lnTo>
                  <a:lnTo>
                    <a:pt x="153" y="67"/>
                  </a:lnTo>
                  <a:lnTo>
                    <a:pt x="152" y="69"/>
                  </a:lnTo>
                  <a:lnTo>
                    <a:pt x="153" y="71"/>
                  </a:lnTo>
                  <a:lnTo>
                    <a:pt x="152" y="72"/>
                  </a:lnTo>
                  <a:lnTo>
                    <a:pt x="151" y="75"/>
                  </a:lnTo>
                  <a:lnTo>
                    <a:pt x="151" y="77"/>
                  </a:lnTo>
                  <a:lnTo>
                    <a:pt x="151" y="78"/>
                  </a:lnTo>
                  <a:lnTo>
                    <a:pt x="151" y="80"/>
                  </a:lnTo>
                  <a:lnTo>
                    <a:pt x="151" y="82"/>
                  </a:lnTo>
                  <a:lnTo>
                    <a:pt x="151" y="84"/>
                  </a:lnTo>
                  <a:lnTo>
                    <a:pt x="151" y="85"/>
                  </a:lnTo>
                  <a:lnTo>
                    <a:pt x="150" y="87"/>
                  </a:lnTo>
                  <a:lnTo>
                    <a:pt x="151" y="89"/>
                  </a:lnTo>
                  <a:lnTo>
                    <a:pt x="150" y="91"/>
                  </a:lnTo>
                  <a:lnTo>
                    <a:pt x="150" y="92"/>
                  </a:lnTo>
                  <a:lnTo>
                    <a:pt x="150" y="94"/>
                  </a:lnTo>
                  <a:lnTo>
                    <a:pt x="150" y="96"/>
                  </a:lnTo>
                  <a:lnTo>
                    <a:pt x="153" y="97"/>
                  </a:lnTo>
                  <a:lnTo>
                    <a:pt x="155" y="97"/>
                  </a:lnTo>
                  <a:lnTo>
                    <a:pt x="156" y="96"/>
                  </a:lnTo>
                  <a:lnTo>
                    <a:pt x="158" y="95"/>
                  </a:lnTo>
                  <a:lnTo>
                    <a:pt x="161" y="97"/>
                  </a:lnTo>
                  <a:lnTo>
                    <a:pt x="162" y="99"/>
                  </a:lnTo>
                  <a:lnTo>
                    <a:pt x="166" y="99"/>
                  </a:lnTo>
                  <a:lnTo>
                    <a:pt x="169" y="99"/>
                  </a:lnTo>
                  <a:lnTo>
                    <a:pt x="171" y="100"/>
                  </a:lnTo>
                  <a:lnTo>
                    <a:pt x="173" y="99"/>
                  </a:lnTo>
                  <a:lnTo>
                    <a:pt x="177" y="100"/>
                  </a:lnTo>
                  <a:lnTo>
                    <a:pt x="180" y="100"/>
                  </a:lnTo>
                  <a:lnTo>
                    <a:pt x="183" y="102"/>
                  </a:lnTo>
                  <a:lnTo>
                    <a:pt x="186" y="102"/>
                  </a:lnTo>
                  <a:lnTo>
                    <a:pt x="188" y="101"/>
                  </a:lnTo>
                  <a:lnTo>
                    <a:pt x="191" y="100"/>
                  </a:lnTo>
                  <a:lnTo>
                    <a:pt x="192" y="100"/>
                  </a:lnTo>
                  <a:lnTo>
                    <a:pt x="194" y="99"/>
                  </a:lnTo>
                  <a:lnTo>
                    <a:pt x="196" y="97"/>
                  </a:lnTo>
                  <a:lnTo>
                    <a:pt x="196" y="95"/>
                  </a:lnTo>
                  <a:lnTo>
                    <a:pt x="199" y="95"/>
                  </a:lnTo>
                  <a:lnTo>
                    <a:pt x="201" y="95"/>
                  </a:lnTo>
                  <a:lnTo>
                    <a:pt x="202" y="99"/>
                  </a:lnTo>
                  <a:lnTo>
                    <a:pt x="204" y="100"/>
                  </a:lnTo>
                  <a:lnTo>
                    <a:pt x="205" y="102"/>
                  </a:lnTo>
                  <a:lnTo>
                    <a:pt x="207" y="102"/>
                  </a:lnTo>
                  <a:lnTo>
                    <a:pt x="211" y="102"/>
                  </a:lnTo>
                  <a:lnTo>
                    <a:pt x="213" y="102"/>
                  </a:lnTo>
                  <a:lnTo>
                    <a:pt x="216" y="103"/>
                  </a:lnTo>
                  <a:lnTo>
                    <a:pt x="218" y="103"/>
                  </a:lnTo>
                  <a:lnTo>
                    <a:pt x="219" y="105"/>
                  </a:lnTo>
                  <a:lnTo>
                    <a:pt x="220" y="107"/>
                  </a:lnTo>
                  <a:lnTo>
                    <a:pt x="221" y="110"/>
                  </a:lnTo>
                  <a:lnTo>
                    <a:pt x="223" y="113"/>
                  </a:lnTo>
                  <a:lnTo>
                    <a:pt x="224" y="114"/>
                  </a:lnTo>
                  <a:lnTo>
                    <a:pt x="225" y="115"/>
                  </a:lnTo>
                  <a:lnTo>
                    <a:pt x="225" y="118"/>
                  </a:lnTo>
                  <a:lnTo>
                    <a:pt x="224" y="120"/>
                  </a:lnTo>
                  <a:lnTo>
                    <a:pt x="224" y="123"/>
                  </a:lnTo>
                  <a:lnTo>
                    <a:pt x="225" y="125"/>
                  </a:lnTo>
                  <a:lnTo>
                    <a:pt x="225" y="127"/>
                  </a:lnTo>
                  <a:lnTo>
                    <a:pt x="225" y="130"/>
                  </a:lnTo>
                  <a:lnTo>
                    <a:pt x="227" y="132"/>
                  </a:lnTo>
                  <a:lnTo>
                    <a:pt x="227" y="135"/>
                  </a:lnTo>
                  <a:lnTo>
                    <a:pt x="227" y="138"/>
                  </a:lnTo>
                  <a:lnTo>
                    <a:pt x="228" y="139"/>
                  </a:lnTo>
                  <a:lnTo>
                    <a:pt x="229" y="141"/>
                  </a:lnTo>
                  <a:lnTo>
                    <a:pt x="228" y="142"/>
                  </a:lnTo>
                  <a:lnTo>
                    <a:pt x="227" y="145"/>
                  </a:lnTo>
                  <a:lnTo>
                    <a:pt x="228" y="147"/>
                  </a:lnTo>
                  <a:lnTo>
                    <a:pt x="229" y="148"/>
                  </a:lnTo>
                  <a:lnTo>
                    <a:pt x="230" y="151"/>
                  </a:lnTo>
                  <a:lnTo>
                    <a:pt x="231" y="154"/>
                  </a:lnTo>
                  <a:lnTo>
                    <a:pt x="231" y="157"/>
                  </a:lnTo>
                  <a:lnTo>
                    <a:pt x="232" y="160"/>
                  </a:lnTo>
                  <a:lnTo>
                    <a:pt x="233" y="161"/>
                  </a:lnTo>
                  <a:lnTo>
                    <a:pt x="236" y="162"/>
                  </a:lnTo>
                  <a:lnTo>
                    <a:pt x="239" y="162"/>
                  </a:lnTo>
                  <a:lnTo>
                    <a:pt x="242" y="162"/>
                  </a:lnTo>
                  <a:lnTo>
                    <a:pt x="246" y="160"/>
                  </a:lnTo>
                  <a:lnTo>
                    <a:pt x="248" y="160"/>
                  </a:lnTo>
                  <a:lnTo>
                    <a:pt x="251" y="157"/>
                  </a:lnTo>
                  <a:lnTo>
                    <a:pt x="254" y="156"/>
                  </a:lnTo>
                  <a:lnTo>
                    <a:pt x="255" y="155"/>
                  </a:lnTo>
                  <a:lnTo>
                    <a:pt x="257" y="155"/>
                  </a:lnTo>
                  <a:lnTo>
                    <a:pt x="260" y="156"/>
                  </a:lnTo>
                  <a:lnTo>
                    <a:pt x="263" y="158"/>
                  </a:lnTo>
                  <a:lnTo>
                    <a:pt x="265" y="160"/>
                  </a:lnTo>
                  <a:lnTo>
                    <a:pt x="269" y="163"/>
                  </a:lnTo>
                  <a:lnTo>
                    <a:pt x="268" y="163"/>
                  </a:lnTo>
                  <a:lnTo>
                    <a:pt x="266" y="166"/>
                  </a:lnTo>
                  <a:lnTo>
                    <a:pt x="266" y="168"/>
                  </a:lnTo>
                  <a:lnTo>
                    <a:pt x="268" y="172"/>
                  </a:lnTo>
                  <a:lnTo>
                    <a:pt x="267" y="180"/>
                  </a:lnTo>
                  <a:lnTo>
                    <a:pt x="264" y="192"/>
                  </a:lnTo>
                  <a:lnTo>
                    <a:pt x="262" y="199"/>
                  </a:lnTo>
                  <a:lnTo>
                    <a:pt x="263" y="201"/>
                  </a:lnTo>
                  <a:lnTo>
                    <a:pt x="262" y="204"/>
                  </a:lnTo>
                  <a:lnTo>
                    <a:pt x="257" y="212"/>
                  </a:lnTo>
                  <a:lnTo>
                    <a:pt x="257" y="217"/>
                  </a:lnTo>
                  <a:lnTo>
                    <a:pt x="257" y="232"/>
                  </a:lnTo>
                  <a:lnTo>
                    <a:pt x="255" y="242"/>
                  </a:lnTo>
                  <a:lnTo>
                    <a:pt x="253" y="250"/>
                  </a:lnTo>
                  <a:lnTo>
                    <a:pt x="251" y="255"/>
                  </a:lnTo>
                  <a:lnTo>
                    <a:pt x="248" y="255"/>
                  </a:lnTo>
                  <a:lnTo>
                    <a:pt x="247" y="256"/>
                  </a:lnTo>
                  <a:lnTo>
                    <a:pt x="246" y="258"/>
                  </a:lnTo>
                  <a:lnTo>
                    <a:pt x="244" y="260"/>
                  </a:lnTo>
                  <a:lnTo>
                    <a:pt x="242" y="261"/>
                  </a:lnTo>
                  <a:lnTo>
                    <a:pt x="241" y="263"/>
                  </a:lnTo>
                  <a:lnTo>
                    <a:pt x="241" y="265"/>
                  </a:lnTo>
                  <a:lnTo>
                    <a:pt x="238" y="266"/>
                  </a:lnTo>
                  <a:lnTo>
                    <a:pt x="234" y="266"/>
                  </a:lnTo>
                  <a:lnTo>
                    <a:pt x="231" y="267"/>
                  </a:lnTo>
                  <a:lnTo>
                    <a:pt x="230" y="270"/>
                  </a:lnTo>
                  <a:lnTo>
                    <a:pt x="229" y="271"/>
                  </a:lnTo>
                  <a:lnTo>
                    <a:pt x="227" y="272"/>
                  </a:lnTo>
                  <a:lnTo>
                    <a:pt x="225" y="275"/>
                  </a:lnTo>
                  <a:lnTo>
                    <a:pt x="226" y="277"/>
                  </a:lnTo>
                  <a:lnTo>
                    <a:pt x="225" y="280"/>
                  </a:lnTo>
                  <a:lnTo>
                    <a:pt x="222" y="282"/>
                  </a:lnTo>
                  <a:lnTo>
                    <a:pt x="219" y="282"/>
                  </a:lnTo>
                  <a:lnTo>
                    <a:pt x="218" y="280"/>
                  </a:lnTo>
                  <a:lnTo>
                    <a:pt x="214" y="279"/>
                  </a:lnTo>
                  <a:lnTo>
                    <a:pt x="211" y="278"/>
                  </a:lnTo>
                  <a:lnTo>
                    <a:pt x="208" y="278"/>
                  </a:lnTo>
                  <a:lnTo>
                    <a:pt x="205" y="280"/>
                  </a:lnTo>
                  <a:lnTo>
                    <a:pt x="203" y="283"/>
                  </a:lnTo>
                  <a:lnTo>
                    <a:pt x="201" y="286"/>
                  </a:lnTo>
                  <a:lnTo>
                    <a:pt x="199" y="287"/>
                  </a:lnTo>
                  <a:lnTo>
                    <a:pt x="197" y="284"/>
                  </a:lnTo>
                  <a:lnTo>
                    <a:pt x="194" y="284"/>
                  </a:lnTo>
                  <a:lnTo>
                    <a:pt x="190" y="284"/>
                  </a:lnTo>
                  <a:lnTo>
                    <a:pt x="187" y="284"/>
                  </a:lnTo>
                  <a:lnTo>
                    <a:pt x="185" y="283"/>
                  </a:lnTo>
                  <a:lnTo>
                    <a:pt x="181" y="283"/>
                  </a:lnTo>
                  <a:lnTo>
                    <a:pt x="177" y="284"/>
                  </a:lnTo>
                  <a:lnTo>
                    <a:pt x="169" y="283"/>
                  </a:lnTo>
                  <a:lnTo>
                    <a:pt x="155" y="278"/>
                  </a:lnTo>
                  <a:lnTo>
                    <a:pt x="144" y="277"/>
                  </a:lnTo>
                  <a:lnTo>
                    <a:pt x="129" y="278"/>
                  </a:lnTo>
                  <a:lnTo>
                    <a:pt x="128" y="274"/>
                  </a:lnTo>
                  <a:lnTo>
                    <a:pt x="129" y="272"/>
                  </a:lnTo>
                  <a:lnTo>
                    <a:pt x="131" y="270"/>
                  </a:lnTo>
                  <a:lnTo>
                    <a:pt x="133" y="268"/>
                  </a:lnTo>
                  <a:lnTo>
                    <a:pt x="133" y="266"/>
                  </a:lnTo>
                  <a:lnTo>
                    <a:pt x="135" y="264"/>
                  </a:lnTo>
                  <a:lnTo>
                    <a:pt x="138" y="263"/>
                  </a:lnTo>
                  <a:lnTo>
                    <a:pt x="139" y="262"/>
                  </a:lnTo>
                  <a:lnTo>
                    <a:pt x="138" y="261"/>
                  </a:lnTo>
                  <a:lnTo>
                    <a:pt x="139" y="260"/>
                  </a:lnTo>
                  <a:lnTo>
                    <a:pt x="140" y="259"/>
                  </a:lnTo>
                  <a:lnTo>
                    <a:pt x="141" y="257"/>
                  </a:lnTo>
                  <a:lnTo>
                    <a:pt x="141" y="256"/>
                  </a:lnTo>
                  <a:lnTo>
                    <a:pt x="142" y="255"/>
                  </a:lnTo>
                  <a:lnTo>
                    <a:pt x="143" y="254"/>
                  </a:lnTo>
                  <a:lnTo>
                    <a:pt x="143" y="253"/>
                  </a:lnTo>
                  <a:lnTo>
                    <a:pt x="142" y="249"/>
                  </a:lnTo>
                  <a:lnTo>
                    <a:pt x="142" y="245"/>
                  </a:lnTo>
                  <a:lnTo>
                    <a:pt x="143" y="242"/>
                  </a:lnTo>
                  <a:lnTo>
                    <a:pt x="144" y="241"/>
                  </a:lnTo>
                  <a:lnTo>
                    <a:pt x="145" y="240"/>
                  </a:lnTo>
                  <a:lnTo>
                    <a:pt x="145" y="239"/>
                  </a:lnTo>
                  <a:lnTo>
                    <a:pt x="145" y="238"/>
                  </a:lnTo>
                  <a:lnTo>
                    <a:pt x="147" y="236"/>
                  </a:lnTo>
                  <a:lnTo>
                    <a:pt x="151" y="233"/>
                  </a:lnTo>
                  <a:lnTo>
                    <a:pt x="153" y="232"/>
                  </a:lnTo>
                  <a:lnTo>
                    <a:pt x="153" y="230"/>
                  </a:lnTo>
                  <a:lnTo>
                    <a:pt x="153" y="228"/>
                  </a:lnTo>
                  <a:lnTo>
                    <a:pt x="156" y="224"/>
                  </a:lnTo>
                  <a:lnTo>
                    <a:pt x="157" y="222"/>
                  </a:lnTo>
                  <a:lnTo>
                    <a:pt x="157" y="221"/>
                  </a:lnTo>
                  <a:lnTo>
                    <a:pt x="158" y="220"/>
                  </a:lnTo>
                  <a:lnTo>
                    <a:pt x="161" y="217"/>
                  </a:lnTo>
                  <a:lnTo>
                    <a:pt x="162" y="215"/>
                  </a:lnTo>
                  <a:lnTo>
                    <a:pt x="163" y="213"/>
                  </a:lnTo>
                  <a:lnTo>
                    <a:pt x="162" y="210"/>
                  </a:lnTo>
                  <a:lnTo>
                    <a:pt x="160" y="208"/>
                  </a:lnTo>
                  <a:lnTo>
                    <a:pt x="155" y="201"/>
                  </a:lnTo>
                  <a:lnTo>
                    <a:pt x="150" y="198"/>
                  </a:lnTo>
                  <a:lnTo>
                    <a:pt x="145" y="195"/>
                  </a:lnTo>
                  <a:lnTo>
                    <a:pt x="141" y="194"/>
                  </a:lnTo>
                  <a:lnTo>
                    <a:pt x="139" y="196"/>
                  </a:lnTo>
                  <a:lnTo>
                    <a:pt x="138" y="194"/>
                  </a:lnTo>
                  <a:lnTo>
                    <a:pt x="136" y="193"/>
                  </a:lnTo>
                  <a:lnTo>
                    <a:pt x="133" y="191"/>
                  </a:lnTo>
                  <a:lnTo>
                    <a:pt x="126" y="189"/>
                  </a:lnTo>
                  <a:lnTo>
                    <a:pt x="111" y="181"/>
                  </a:lnTo>
                  <a:lnTo>
                    <a:pt x="105" y="177"/>
                  </a:lnTo>
                  <a:lnTo>
                    <a:pt x="103" y="175"/>
                  </a:lnTo>
                  <a:lnTo>
                    <a:pt x="98" y="171"/>
                  </a:lnTo>
                  <a:lnTo>
                    <a:pt x="88" y="165"/>
                  </a:lnTo>
                  <a:lnTo>
                    <a:pt x="81" y="162"/>
                  </a:lnTo>
                  <a:lnTo>
                    <a:pt x="77" y="162"/>
                  </a:lnTo>
                  <a:lnTo>
                    <a:pt x="69" y="160"/>
                  </a:lnTo>
                  <a:lnTo>
                    <a:pt x="58" y="157"/>
                  </a:lnTo>
                  <a:lnTo>
                    <a:pt x="52" y="153"/>
                  </a:lnTo>
                  <a:lnTo>
                    <a:pt x="51" y="149"/>
                  </a:lnTo>
                  <a:lnTo>
                    <a:pt x="46" y="146"/>
                  </a:lnTo>
                  <a:lnTo>
                    <a:pt x="40" y="142"/>
                  </a:lnTo>
                  <a:lnTo>
                    <a:pt x="37" y="140"/>
                  </a:lnTo>
                  <a:lnTo>
                    <a:pt x="36" y="139"/>
                  </a:lnTo>
                  <a:lnTo>
                    <a:pt x="35" y="138"/>
                  </a:lnTo>
                  <a:lnTo>
                    <a:pt x="31" y="136"/>
                  </a:lnTo>
                  <a:lnTo>
                    <a:pt x="27" y="133"/>
                  </a:lnTo>
                  <a:lnTo>
                    <a:pt x="23" y="129"/>
                  </a:lnTo>
                  <a:lnTo>
                    <a:pt x="19" y="123"/>
                  </a:lnTo>
                  <a:lnTo>
                    <a:pt x="14" y="113"/>
                  </a:lnTo>
                  <a:lnTo>
                    <a:pt x="9" y="107"/>
                  </a:lnTo>
                  <a:lnTo>
                    <a:pt x="3" y="104"/>
                  </a:lnTo>
                  <a:lnTo>
                    <a:pt x="1" y="102"/>
                  </a:lnTo>
                  <a:lnTo>
                    <a:pt x="1" y="101"/>
                  </a:lnTo>
                  <a:lnTo>
                    <a:pt x="0" y="100"/>
                  </a:lnTo>
                  <a:lnTo>
                    <a:pt x="1" y="99"/>
                  </a:lnTo>
                  <a:lnTo>
                    <a:pt x="3" y="92"/>
                  </a:lnTo>
                  <a:lnTo>
                    <a:pt x="6" y="82"/>
                  </a:lnTo>
                  <a:lnTo>
                    <a:pt x="9" y="72"/>
                  </a:lnTo>
                  <a:lnTo>
                    <a:pt x="12" y="61"/>
                  </a:lnTo>
                  <a:lnTo>
                    <a:pt x="12" y="52"/>
                  </a:lnTo>
                  <a:lnTo>
                    <a:pt x="12" y="43"/>
                  </a:lnTo>
                  <a:lnTo>
                    <a:pt x="17" y="36"/>
                  </a:lnTo>
                  <a:lnTo>
                    <a:pt x="21" y="31"/>
                  </a:lnTo>
                  <a:lnTo>
                    <a:pt x="24" y="26"/>
                  </a:lnTo>
                  <a:lnTo>
                    <a:pt x="27" y="18"/>
                  </a:lnTo>
                  <a:lnTo>
                    <a:pt x="29" y="12"/>
                  </a:lnTo>
                  <a:lnTo>
                    <a:pt x="36" y="11"/>
                  </a:lnTo>
                  <a:lnTo>
                    <a:pt x="50" y="8"/>
                  </a:lnTo>
                  <a:lnTo>
                    <a:pt x="57" y="7"/>
                  </a:lnTo>
                  <a:lnTo>
                    <a:pt x="71" y="4"/>
                  </a:lnTo>
                  <a:lnTo>
                    <a:pt x="85" y="1"/>
                  </a:lnTo>
                  <a:lnTo>
                    <a:pt x="99" y="0"/>
                  </a:lnTo>
                  <a:lnTo>
                    <a:pt x="114" y="0"/>
                  </a:lnTo>
                  <a:lnTo>
                    <a:pt x="125" y="7"/>
                  </a:lnTo>
                  <a:lnTo>
                    <a:pt x="134" y="12"/>
                  </a:lnTo>
                  <a:lnTo>
                    <a:pt x="143" y="18"/>
                  </a:lnTo>
                  <a:lnTo>
                    <a:pt x="144" y="19"/>
                  </a:lnTo>
                  <a:lnTo>
                    <a:pt x="145" y="24"/>
                  </a:lnTo>
                  <a:lnTo>
                    <a:pt x="144" y="3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4" name="Freeform 1490">
              <a:extLst>
                <a:ext uri="{FF2B5EF4-FFF2-40B4-BE49-F238E27FC236}">
                  <a16:creationId xmlns:a16="http://schemas.microsoft.com/office/drawing/2014/main" id="{29CC0029-8A24-5C1A-7539-1B1E191D1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4304" y="9710003"/>
              <a:ext cx="164856" cy="164856"/>
            </a:xfrm>
            <a:custGeom>
              <a:avLst/>
              <a:gdLst>
                <a:gd name="T0" fmla="*/ 119 w 131"/>
                <a:gd name="T1" fmla="*/ 26 h 133"/>
                <a:gd name="T2" fmla="*/ 115 w 131"/>
                <a:gd name="T3" fmla="*/ 34 h 133"/>
                <a:gd name="T4" fmla="*/ 116 w 131"/>
                <a:gd name="T5" fmla="*/ 42 h 133"/>
                <a:gd name="T6" fmla="*/ 116 w 131"/>
                <a:gd name="T7" fmla="*/ 49 h 133"/>
                <a:gd name="T8" fmla="*/ 117 w 131"/>
                <a:gd name="T9" fmla="*/ 57 h 133"/>
                <a:gd name="T10" fmla="*/ 119 w 131"/>
                <a:gd name="T11" fmla="*/ 62 h 133"/>
                <a:gd name="T12" fmla="*/ 126 w 131"/>
                <a:gd name="T13" fmla="*/ 71 h 133"/>
                <a:gd name="T14" fmla="*/ 130 w 131"/>
                <a:gd name="T15" fmla="*/ 75 h 133"/>
                <a:gd name="T16" fmla="*/ 129 w 131"/>
                <a:gd name="T17" fmla="*/ 81 h 133"/>
                <a:gd name="T18" fmla="*/ 123 w 131"/>
                <a:gd name="T19" fmla="*/ 91 h 133"/>
                <a:gd name="T20" fmla="*/ 124 w 131"/>
                <a:gd name="T21" fmla="*/ 101 h 133"/>
                <a:gd name="T22" fmla="*/ 115 w 131"/>
                <a:gd name="T23" fmla="*/ 114 h 133"/>
                <a:gd name="T24" fmla="*/ 110 w 131"/>
                <a:gd name="T25" fmla="*/ 116 h 133"/>
                <a:gd name="T26" fmla="*/ 107 w 131"/>
                <a:gd name="T27" fmla="*/ 116 h 133"/>
                <a:gd name="T28" fmla="*/ 106 w 131"/>
                <a:gd name="T29" fmla="*/ 112 h 133"/>
                <a:gd name="T30" fmla="*/ 101 w 131"/>
                <a:gd name="T31" fmla="*/ 111 h 133"/>
                <a:gd name="T32" fmla="*/ 97 w 131"/>
                <a:gd name="T33" fmla="*/ 108 h 133"/>
                <a:gd name="T34" fmla="*/ 93 w 131"/>
                <a:gd name="T35" fmla="*/ 109 h 133"/>
                <a:gd name="T36" fmla="*/ 87 w 131"/>
                <a:gd name="T37" fmla="*/ 111 h 133"/>
                <a:gd name="T38" fmla="*/ 74 w 131"/>
                <a:gd name="T39" fmla="*/ 114 h 133"/>
                <a:gd name="T40" fmla="*/ 67 w 131"/>
                <a:gd name="T41" fmla="*/ 111 h 133"/>
                <a:gd name="T42" fmla="*/ 65 w 131"/>
                <a:gd name="T43" fmla="*/ 114 h 133"/>
                <a:gd name="T44" fmla="*/ 62 w 131"/>
                <a:gd name="T45" fmla="*/ 117 h 133"/>
                <a:gd name="T46" fmla="*/ 65 w 131"/>
                <a:gd name="T47" fmla="*/ 122 h 133"/>
                <a:gd name="T48" fmla="*/ 68 w 131"/>
                <a:gd name="T49" fmla="*/ 128 h 133"/>
                <a:gd name="T50" fmla="*/ 65 w 131"/>
                <a:gd name="T51" fmla="*/ 132 h 133"/>
                <a:gd name="T52" fmla="*/ 52 w 131"/>
                <a:gd name="T53" fmla="*/ 129 h 133"/>
                <a:gd name="T54" fmla="*/ 48 w 131"/>
                <a:gd name="T55" fmla="*/ 127 h 133"/>
                <a:gd name="T56" fmla="*/ 42 w 131"/>
                <a:gd name="T57" fmla="*/ 123 h 133"/>
                <a:gd name="T58" fmla="*/ 38 w 131"/>
                <a:gd name="T59" fmla="*/ 117 h 133"/>
                <a:gd name="T60" fmla="*/ 34 w 131"/>
                <a:gd name="T61" fmla="*/ 111 h 133"/>
                <a:gd name="T62" fmla="*/ 33 w 131"/>
                <a:gd name="T63" fmla="*/ 107 h 133"/>
                <a:gd name="T64" fmla="*/ 31 w 131"/>
                <a:gd name="T65" fmla="*/ 103 h 133"/>
                <a:gd name="T66" fmla="*/ 29 w 131"/>
                <a:gd name="T67" fmla="*/ 100 h 133"/>
                <a:gd name="T68" fmla="*/ 27 w 131"/>
                <a:gd name="T69" fmla="*/ 96 h 133"/>
                <a:gd name="T70" fmla="*/ 26 w 131"/>
                <a:gd name="T71" fmla="*/ 92 h 133"/>
                <a:gd name="T72" fmla="*/ 25 w 131"/>
                <a:gd name="T73" fmla="*/ 88 h 133"/>
                <a:gd name="T74" fmla="*/ 20 w 131"/>
                <a:gd name="T75" fmla="*/ 83 h 133"/>
                <a:gd name="T76" fmla="*/ 16 w 131"/>
                <a:gd name="T77" fmla="*/ 84 h 133"/>
                <a:gd name="T78" fmla="*/ 13 w 131"/>
                <a:gd name="T79" fmla="*/ 82 h 133"/>
                <a:gd name="T80" fmla="*/ 8 w 131"/>
                <a:gd name="T81" fmla="*/ 74 h 133"/>
                <a:gd name="T82" fmla="*/ 1 w 131"/>
                <a:gd name="T83" fmla="*/ 64 h 133"/>
                <a:gd name="T84" fmla="*/ 2 w 131"/>
                <a:gd name="T85" fmla="*/ 55 h 133"/>
                <a:gd name="T86" fmla="*/ 5 w 131"/>
                <a:gd name="T87" fmla="*/ 47 h 133"/>
                <a:gd name="T88" fmla="*/ 6 w 131"/>
                <a:gd name="T89" fmla="*/ 40 h 133"/>
                <a:gd name="T90" fmla="*/ 6 w 131"/>
                <a:gd name="T91" fmla="*/ 35 h 133"/>
                <a:gd name="T92" fmla="*/ 10 w 131"/>
                <a:gd name="T93" fmla="*/ 33 h 133"/>
                <a:gd name="T94" fmla="*/ 15 w 131"/>
                <a:gd name="T95" fmla="*/ 31 h 133"/>
                <a:gd name="T96" fmla="*/ 24 w 131"/>
                <a:gd name="T97" fmla="*/ 30 h 133"/>
                <a:gd name="T98" fmla="*/ 26 w 131"/>
                <a:gd name="T99" fmla="*/ 26 h 133"/>
                <a:gd name="T100" fmla="*/ 27 w 131"/>
                <a:gd name="T101" fmla="*/ 24 h 133"/>
                <a:gd name="T102" fmla="*/ 24 w 131"/>
                <a:gd name="T103" fmla="*/ 21 h 133"/>
                <a:gd name="T104" fmla="*/ 26 w 131"/>
                <a:gd name="T105" fmla="*/ 16 h 133"/>
                <a:gd name="T106" fmla="*/ 30 w 131"/>
                <a:gd name="T107" fmla="*/ 11 h 133"/>
                <a:gd name="T108" fmla="*/ 32 w 131"/>
                <a:gd name="T109" fmla="*/ 2 h 133"/>
                <a:gd name="T110" fmla="*/ 58 w 131"/>
                <a:gd name="T111" fmla="*/ 3 h 133"/>
                <a:gd name="T112" fmla="*/ 69 w 131"/>
                <a:gd name="T113" fmla="*/ 6 h 133"/>
                <a:gd name="T114" fmla="*/ 77 w 131"/>
                <a:gd name="T115" fmla="*/ 0 h 133"/>
                <a:gd name="T116" fmla="*/ 103 w 131"/>
                <a:gd name="T117" fmla="*/ 0 h 133"/>
                <a:gd name="T118" fmla="*/ 128 w 131"/>
                <a:gd name="T119" fmla="*/ 5 h 133"/>
                <a:gd name="T120" fmla="*/ 128 w 131"/>
                <a:gd name="T121" fmla="*/ 1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1" h="133">
                  <a:moveTo>
                    <a:pt x="125" y="20"/>
                  </a:moveTo>
                  <a:lnTo>
                    <a:pt x="122" y="23"/>
                  </a:lnTo>
                  <a:lnTo>
                    <a:pt x="119" y="26"/>
                  </a:lnTo>
                  <a:lnTo>
                    <a:pt x="115" y="31"/>
                  </a:lnTo>
                  <a:lnTo>
                    <a:pt x="116" y="33"/>
                  </a:lnTo>
                  <a:lnTo>
                    <a:pt x="115" y="34"/>
                  </a:lnTo>
                  <a:lnTo>
                    <a:pt x="115" y="37"/>
                  </a:lnTo>
                  <a:lnTo>
                    <a:pt x="115" y="40"/>
                  </a:lnTo>
                  <a:lnTo>
                    <a:pt x="116" y="42"/>
                  </a:lnTo>
                  <a:lnTo>
                    <a:pt x="117" y="44"/>
                  </a:lnTo>
                  <a:lnTo>
                    <a:pt x="115" y="48"/>
                  </a:lnTo>
                  <a:lnTo>
                    <a:pt x="116" y="49"/>
                  </a:lnTo>
                  <a:lnTo>
                    <a:pt x="117" y="53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18" y="58"/>
                  </a:lnTo>
                  <a:lnTo>
                    <a:pt x="119" y="59"/>
                  </a:lnTo>
                  <a:lnTo>
                    <a:pt x="119" y="62"/>
                  </a:lnTo>
                  <a:lnTo>
                    <a:pt x="122" y="66"/>
                  </a:lnTo>
                  <a:lnTo>
                    <a:pt x="124" y="68"/>
                  </a:lnTo>
                  <a:lnTo>
                    <a:pt x="126" y="71"/>
                  </a:lnTo>
                  <a:lnTo>
                    <a:pt x="128" y="73"/>
                  </a:lnTo>
                  <a:lnTo>
                    <a:pt x="129" y="75"/>
                  </a:lnTo>
                  <a:lnTo>
                    <a:pt x="130" y="75"/>
                  </a:lnTo>
                  <a:lnTo>
                    <a:pt x="130" y="76"/>
                  </a:lnTo>
                  <a:lnTo>
                    <a:pt x="130" y="78"/>
                  </a:lnTo>
                  <a:lnTo>
                    <a:pt x="129" y="81"/>
                  </a:lnTo>
                  <a:lnTo>
                    <a:pt x="128" y="84"/>
                  </a:lnTo>
                  <a:lnTo>
                    <a:pt x="124" y="89"/>
                  </a:lnTo>
                  <a:lnTo>
                    <a:pt x="123" y="91"/>
                  </a:lnTo>
                  <a:lnTo>
                    <a:pt x="124" y="95"/>
                  </a:lnTo>
                  <a:lnTo>
                    <a:pt x="124" y="99"/>
                  </a:lnTo>
                  <a:lnTo>
                    <a:pt x="124" y="101"/>
                  </a:lnTo>
                  <a:lnTo>
                    <a:pt x="122" y="105"/>
                  </a:lnTo>
                  <a:lnTo>
                    <a:pt x="117" y="112"/>
                  </a:lnTo>
                  <a:lnTo>
                    <a:pt x="115" y="114"/>
                  </a:lnTo>
                  <a:lnTo>
                    <a:pt x="113" y="116"/>
                  </a:lnTo>
                  <a:lnTo>
                    <a:pt x="112" y="116"/>
                  </a:lnTo>
                  <a:lnTo>
                    <a:pt x="110" y="116"/>
                  </a:lnTo>
                  <a:lnTo>
                    <a:pt x="110" y="117"/>
                  </a:lnTo>
                  <a:lnTo>
                    <a:pt x="108" y="117"/>
                  </a:lnTo>
                  <a:lnTo>
                    <a:pt x="107" y="116"/>
                  </a:lnTo>
                  <a:lnTo>
                    <a:pt x="107" y="114"/>
                  </a:lnTo>
                  <a:lnTo>
                    <a:pt x="107" y="113"/>
                  </a:lnTo>
                  <a:lnTo>
                    <a:pt x="106" y="112"/>
                  </a:lnTo>
                  <a:lnTo>
                    <a:pt x="102" y="113"/>
                  </a:lnTo>
                  <a:lnTo>
                    <a:pt x="102" y="112"/>
                  </a:lnTo>
                  <a:lnTo>
                    <a:pt x="101" y="111"/>
                  </a:lnTo>
                  <a:lnTo>
                    <a:pt x="99" y="109"/>
                  </a:lnTo>
                  <a:lnTo>
                    <a:pt x="99" y="108"/>
                  </a:lnTo>
                  <a:lnTo>
                    <a:pt x="97" y="108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3" y="109"/>
                  </a:lnTo>
                  <a:lnTo>
                    <a:pt x="92" y="109"/>
                  </a:lnTo>
                  <a:lnTo>
                    <a:pt x="89" y="111"/>
                  </a:lnTo>
                  <a:lnTo>
                    <a:pt x="87" y="111"/>
                  </a:lnTo>
                  <a:lnTo>
                    <a:pt x="86" y="113"/>
                  </a:lnTo>
                  <a:lnTo>
                    <a:pt x="77" y="114"/>
                  </a:lnTo>
                  <a:lnTo>
                    <a:pt x="74" y="114"/>
                  </a:lnTo>
                  <a:lnTo>
                    <a:pt x="69" y="111"/>
                  </a:lnTo>
                  <a:lnTo>
                    <a:pt x="68" y="111"/>
                  </a:lnTo>
                  <a:lnTo>
                    <a:pt x="67" y="111"/>
                  </a:lnTo>
                  <a:lnTo>
                    <a:pt x="67" y="111"/>
                  </a:lnTo>
                  <a:lnTo>
                    <a:pt x="66" y="111"/>
                  </a:lnTo>
                  <a:lnTo>
                    <a:pt x="65" y="114"/>
                  </a:lnTo>
                  <a:lnTo>
                    <a:pt x="65" y="116"/>
                  </a:lnTo>
                  <a:lnTo>
                    <a:pt x="63" y="116"/>
                  </a:lnTo>
                  <a:lnTo>
                    <a:pt x="62" y="117"/>
                  </a:lnTo>
                  <a:lnTo>
                    <a:pt x="61" y="118"/>
                  </a:lnTo>
                  <a:lnTo>
                    <a:pt x="64" y="119"/>
                  </a:lnTo>
                  <a:lnTo>
                    <a:pt x="65" y="122"/>
                  </a:lnTo>
                  <a:lnTo>
                    <a:pt x="67" y="124"/>
                  </a:lnTo>
                  <a:lnTo>
                    <a:pt x="69" y="126"/>
                  </a:lnTo>
                  <a:lnTo>
                    <a:pt x="68" y="128"/>
                  </a:lnTo>
                  <a:lnTo>
                    <a:pt x="68" y="131"/>
                  </a:lnTo>
                  <a:lnTo>
                    <a:pt x="67" y="131"/>
                  </a:lnTo>
                  <a:lnTo>
                    <a:pt x="65" y="132"/>
                  </a:lnTo>
                  <a:lnTo>
                    <a:pt x="59" y="131"/>
                  </a:lnTo>
                  <a:lnTo>
                    <a:pt x="54" y="129"/>
                  </a:lnTo>
                  <a:lnTo>
                    <a:pt x="52" y="129"/>
                  </a:lnTo>
                  <a:lnTo>
                    <a:pt x="50" y="129"/>
                  </a:lnTo>
                  <a:lnTo>
                    <a:pt x="49" y="128"/>
                  </a:lnTo>
                  <a:lnTo>
                    <a:pt x="48" y="127"/>
                  </a:lnTo>
                  <a:lnTo>
                    <a:pt x="46" y="127"/>
                  </a:lnTo>
                  <a:lnTo>
                    <a:pt x="44" y="126"/>
                  </a:lnTo>
                  <a:lnTo>
                    <a:pt x="42" y="123"/>
                  </a:lnTo>
                  <a:lnTo>
                    <a:pt x="40" y="120"/>
                  </a:lnTo>
                  <a:lnTo>
                    <a:pt x="39" y="118"/>
                  </a:lnTo>
                  <a:lnTo>
                    <a:pt x="38" y="117"/>
                  </a:lnTo>
                  <a:lnTo>
                    <a:pt x="36" y="114"/>
                  </a:lnTo>
                  <a:lnTo>
                    <a:pt x="36" y="112"/>
                  </a:lnTo>
                  <a:lnTo>
                    <a:pt x="34" y="111"/>
                  </a:lnTo>
                  <a:lnTo>
                    <a:pt x="34" y="110"/>
                  </a:lnTo>
                  <a:lnTo>
                    <a:pt x="33" y="107"/>
                  </a:lnTo>
                  <a:lnTo>
                    <a:pt x="33" y="107"/>
                  </a:lnTo>
                  <a:lnTo>
                    <a:pt x="33" y="106"/>
                  </a:lnTo>
                  <a:lnTo>
                    <a:pt x="32" y="106"/>
                  </a:lnTo>
                  <a:lnTo>
                    <a:pt x="31" y="103"/>
                  </a:lnTo>
                  <a:lnTo>
                    <a:pt x="31" y="103"/>
                  </a:lnTo>
                  <a:lnTo>
                    <a:pt x="30" y="102"/>
                  </a:lnTo>
                  <a:lnTo>
                    <a:pt x="29" y="100"/>
                  </a:lnTo>
                  <a:lnTo>
                    <a:pt x="28" y="100"/>
                  </a:lnTo>
                  <a:lnTo>
                    <a:pt x="27" y="99"/>
                  </a:lnTo>
                  <a:lnTo>
                    <a:pt x="27" y="96"/>
                  </a:lnTo>
                  <a:lnTo>
                    <a:pt x="26" y="95"/>
                  </a:lnTo>
                  <a:lnTo>
                    <a:pt x="26" y="93"/>
                  </a:lnTo>
                  <a:lnTo>
                    <a:pt x="26" y="92"/>
                  </a:lnTo>
                  <a:lnTo>
                    <a:pt x="26" y="90"/>
                  </a:lnTo>
                  <a:lnTo>
                    <a:pt x="25" y="90"/>
                  </a:lnTo>
                  <a:lnTo>
                    <a:pt x="25" y="88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0" y="83"/>
                  </a:lnTo>
                  <a:lnTo>
                    <a:pt x="20" y="84"/>
                  </a:lnTo>
                  <a:lnTo>
                    <a:pt x="18" y="84"/>
                  </a:lnTo>
                  <a:lnTo>
                    <a:pt x="16" y="84"/>
                  </a:lnTo>
                  <a:lnTo>
                    <a:pt x="15" y="83"/>
                  </a:lnTo>
                  <a:lnTo>
                    <a:pt x="13" y="82"/>
                  </a:lnTo>
                  <a:lnTo>
                    <a:pt x="13" y="82"/>
                  </a:lnTo>
                  <a:lnTo>
                    <a:pt x="13" y="79"/>
                  </a:lnTo>
                  <a:lnTo>
                    <a:pt x="11" y="76"/>
                  </a:lnTo>
                  <a:lnTo>
                    <a:pt x="8" y="74"/>
                  </a:lnTo>
                  <a:lnTo>
                    <a:pt x="6" y="70"/>
                  </a:lnTo>
                  <a:lnTo>
                    <a:pt x="5" y="68"/>
                  </a:lnTo>
                  <a:lnTo>
                    <a:pt x="1" y="64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2" y="55"/>
                  </a:lnTo>
                  <a:lnTo>
                    <a:pt x="3" y="52"/>
                  </a:lnTo>
                  <a:lnTo>
                    <a:pt x="4" y="49"/>
                  </a:lnTo>
                  <a:lnTo>
                    <a:pt x="5" y="47"/>
                  </a:lnTo>
                  <a:lnTo>
                    <a:pt x="6" y="45"/>
                  </a:lnTo>
                  <a:lnTo>
                    <a:pt x="7" y="42"/>
                  </a:lnTo>
                  <a:lnTo>
                    <a:pt x="6" y="40"/>
                  </a:lnTo>
                  <a:lnTo>
                    <a:pt x="5" y="38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4"/>
                  </a:lnTo>
                  <a:lnTo>
                    <a:pt x="8" y="34"/>
                  </a:lnTo>
                  <a:lnTo>
                    <a:pt x="10" y="33"/>
                  </a:lnTo>
                  <a:lnTo>
                    <a:pt x="11" y="32"/>
                  </a:lnTo>
                  <a:lnTo>
                    <a:pt x="13" y="32"/>
                  </a:lnTo>
                  <a:lnTo>
                    <a:pt x="15" y="31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4" y="30"/>
                  </a:lnTo>
                  <a:lnTo>
                    <a:pt x="24" y="28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7" y="25"/>
                  </a:lnTo>
                  <a:lnTo>
                    <a:pt x="27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1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6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30" y="11"/>
                  </a:lnTo>
                  <a:lnTo>
                    <a:pt x="30" y="8"/>
                  </a:lnTo>
                  <a:lnTo>
                    <a:pt x="31" y="5"/>
                  </a:lnTo>
                  <a:lnTo>
                    <a:pt x="32" y="2"/>
                  </a:lnTo>
                  <a:lnTo>
                    <a:pt x="35" y="0"/>
                  </a:lnTo>
                  <a:lnTo>
                    <a:pt x="51" y="2"/>
                  </a:lnTo>
                  <a:lnTo>
                    <a:pt x="58" y="3"/>
                  </a:lnTo>
                  <a:lnTo>
                    <a:pt x="68" y="6"/>
                  </a:lnTo>
                  <a:lnTo>
                    <a:pt x="69" y="9"/>
                  </a:lnTo>
                  <a:lnTo>
                    <a:pt x="69" y="6"/>
                  </a:lnTo>
                  <a:lnTo>
                    <a:pt x="69" y="3"/>
                  </a:lnTo>
                  <a:lnTo>
                    <a:pt x="71" y="1"/>
                  </a:lnTo>
                  <a:lnTo>
                    <a:pt x="77" y="0"/>
                  </a:lnTo>
                  <a:lnTo>
                    <a:pt x="86" y="1"/>
                  </a:lnTo>
                  <a:lnTo>
                    <a:pt x="93" y="0"/>
                  </a:lnTo>
                  <a:lnTo>
                    <a:pt x="103" y="0"/>
                  </a:lnTo>
                  <a:lnTo>
                    <a:pt x="118" y="2"/>
                  </a:lnTo>
                  <a:lnTo>
                    <a:pt x="125" y="4"/>
                  </a:lnTo>
                  <a:lnTo>
                    <a:pt x="128" y="5"/>
                  </a:lnTo>
                  <a:lnTo>
                    <a:pt x="129" y="8"/>
                  </a:lnTo>
                  <a:lnTo>
                    <a:pt x="129" y="12"/>
                  </a:lnTo>
                  <a:lnTo>
                    <a:pt x="128" y="15"/>
                  </a:lnTo>
                  <a:lnTo>
                    <a:pt x="125" y="2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5" name="Freeform 1492">
              <a:extLst>
                <a:ext uri="{FF2B5EF4-FFF2-40B4-BE49-F238E27FC236}">
                  <a16:creationId xmlns:a16="http://schemas.microsoft.com/office/drawing/2014/main" id="{696C5D21-25C6-38C0-C74E-4E921E40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9420" y="9369301"/>
              <a:ext cx="98913" cy="54952"/>
            </a:xfrm>
            <a:custGeom>
              <a:avLst/>
              <a:gdLst>
                <a:gd name="T0" fmla="*/ 25 w 78"/>
                <a:gd name="T1" fmla="*/ 1 h 43"/>
                <a:gd name="T2" fmla="*/ 32 w 78"/>
                <a:gd name="T3" fmla="*/ 2 h 43"/>
                <a:gd name="T4" fmla="*/ 35 w 78"/>
                <a:gd name="T5" fmla="*/ 4 h 43"/>
                <a:gd name="T6" fmla="*/ 40 w 78"/>
                <a:gd name="T7" fmla="*/ 9 h 43"/>
                <a:gd name="T8" fmla="*/ 44 w 78"/>
                <a:gd name="T9" fmla="*/ 12 h 43"/>
                <a:gd name="T10" fmla="*/ 47 w 78"/>
                <a:gd name="T11" fmla="*/ 14 h 43"/>
                <a:gd name="T12" fmla="*/ 52 w 78"/>
                <a:gd name="T13" fmla="*/ 15 h 43"/>
                <a:gd name="T14" fmla="*/ 52 w 78"/>
                <a:gd name="T15" fmla="*/ 17 h 43"/>
                <a:gd name="T16" fmla="*/ 53 w 78"/>
                <a:gd name="T17" fmla="*/ 19 h 43"/>
                <a:gd name="T18" fmla="*/ 59 w 78"/>
                <a:gd name="T19" fmla="*/ 16 h 43"/>
                <a:gd name="T20" fmla="*/ 65 w 78"/>
                <a:gd name="T21" fmla="*/ 16 h 43"/>
                <a:gd name="T22" fmla="*/ 68 w 78"/>
                <a:gd name="T23" fmla="*/ 18 h 43"/>
                <a:gd name="T24" fmla="*/ 74 w 78"/>
                <a:gd name="T25" fmla="*/ 18 h 43"/>
                <a:gd name="T26" fmla="*/ 77 w 78"/>
                <a:gd name="T27" fmla="*/ 20 h 43"/>
                <a:gd name="T28" fmla="*/ 75 w 78"/>
                <a:gd name="T29" fmla="*/ 28 h 43"/>
                <a:gd name="T30" fmla="*/ 75 w 78"/>
                <a:gd name="T31" fmla="*/ 31 h 43"/>
                <a:gd name="T32" fmla="*/ 76 w 78"/>
                <a:gd name="T33" fmla="*/ 32 h 43"/>
                <a:gd name="T34" fmla="*/ 73 w 78"/>
                <a:gd name="T35" fmla="*/ 34 h 43"/>
                <a:gd name="T36" fmla="*/ 72 w 78"/>
                <a:gd name="T37" fmla="*/ 40 h 43"/>
                <a:gd name="T38" fmla="*/ 67 w 78"/>
                <a:gd name="T39" fmla="*/ 42 h 43"/>
                <a:gd name="T40" fmla="*/ 54 w 78"/>
                <a:gd name="T41" fmla="*/ 40 h 43"/>
                <a:gd name="T42" fmla="*/ 46 w 78"/>
                <a:gd name="T43" fmla="*/ 38 h 43"/>
                <a:gd name="T44" fmla="*/ 49 w 78"/>
                <a:gd name="T45" fmla="*/ 39 h 43"/>
                <a:gd name="T46" fmla="*/ 52 w 78"/>
                <a:gd name="T47" fmla="*/ 41 h 43"/>
                <a:gd name="T48" fmla="*/ 27 w 78"/>
                <a:gd name="T49" fmla="*/ 31 h 43"/>
                <a:gd name="T50" fmla="*/ 10 w 78"/>
                <a:gd name="T51" fmla="*/ 29 h 43"/>
                <a:gd name="T52" fmla="*/ 1 w 78"/>
                <a:gd name="T53" fmla="*/ 23 h 43"/>
                <a:gd name="T54" fmla="*/ 0 w 78"/>
                <a:gd name="T55" fmla="*/ 20 h 43"/>
                <a:gd name="T56" fmla="*/ 6 w 78"/>
                <a:gd name="T57" fmla="*/ 14 h 43"/>
                <a:gd name="T58" fmla="*/ 9 w 78"/>
                <a:gd name="T59" fmla="*/ 12 h 43"/>
                <a:gd name="T60" fmla="*/ 12 w 78"/>
                <a:gd name="T61" fmla="*/ 12 h 43"/>
                <a:gd name="T62" fmla="*/ 14 w 78"/>
                <a:gd name="T63" fmla="*/ 8 h 43"/>
                <a:gd name="T64" fmla="*/ 18 w 78"/>
                <a:gd name="T65" fmla="*/ 6 h 43"/>
                <a:gd name="T66" fmla="*/ 17 w 78"/>
                <a:gd name="T67" fmla="*/ 3 h 43"/>
                <a:gd name="T68" fmla="*/ 19 w 78"/>
                <a:gd name="T69" fmla="*/ 1 h 43"/>
                <a:gd name="T70" fmla="*/ 22 w 78"/>
                <a:gd name="T71" fmla="*/ 0 h 43"/>
                <a:gd name="T72" fmla="*/ 24 w 78"/>
                <a:gd name="T7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43">
                  <a:moveTo>
                    <a:pt x="24" y="1"/>
                  </a:moveTo>
                  <a:lnTo>
                    <a:pt x="25" y="1"/>
                  </a:lnTo>
                  <a:lnTo>
                    <a:pt x="30" y="3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40" y="9"/>
                  </a:lnTo>
                  <a:lnTo>
                    <a:pt x="41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7" y="14"/>
                  </a:lnTo>
                  <a:lnTo>
                    <a:pt x="49" y="14"/>
                  </a:lnTo>
                  <a:lnTo>
                    <a:pt x="52" y="15"/>
                  </a:lnTo>
                  <a:lnTo>
                    <a:pt x="52" y="16"/>
                  </a:lnTo>
                  <a:lnTo>
                    <a:pt x="52" y="17"/>
                  </a:lnTo>
                  <a:lnTo>
                    <a:pt x="52" y="19"/>
                  </a:lnTo>
                  <a:lnTo>
                    <a:pt x="53" y="19"/>
                  </a:lnTo>
                  <a:lnTo>
                    <a:pt x="55" y="18"/>
                  </a:lnTo>
                  <a:lnTo>
                    <a:pt x="59" y="16"/>
                  </a:lnTo>
                  <a:lnTo>
                    <a:pt x="63" y="15"/>
                  </a:lnTo>
                  <a:lnTo>
                    <a:pt x="65" y="16"/>
                  </a:lnTo>
                  <a:lnTo>
                    <a:pt x="66" y="17"/>
                  </a:lnTo>
                  <a:lnTo>
                    <a:pt x="68" y="18"/>
                  </a:lnTo>
                  <a:lnTo>
                    <a:pt x="71" y="18"/>
                  </a:lnTo>
                  <a:lnTo>
                    <a:pt x="74" y="18"/>
                  </a:lnTo>
                  <a:lnTo>
                    <a:pt x="76" y="20"/>
                  </a:lnTo>
                  <a:lnTo>
                    <a:pt x="77" y="20"/>
                  </a:lnTo>
                  <a:lnTo>
                    <a:pt x="75" y="26"/>
                  </a:lnTo>
                  <a:lnTo>
                    <a:pt x="75" y="28"/>
                  </a:lnTo>
                  <a:lnTo>
                    <a:pt x="75" y="30"/>
                  </a:lnTo>
                  <a:lnTo>
                    <a:pt x="75" y="31"/>
                  </a:lnTo>
                  <a:lnTo>
                    <a:pt x="76" y="31"/>
                  </a:lnTo>
                  <a:lnTo>
                    <a:pt x="76" y="32"/>
                  </a:lnTo>
                  <a:lnTo>
                    <a:pt x="74" y="34"/>
                  </a:lnTo>
                  <a:lnTo>
                    <a:pt x="73" y="34"/>
                  </a:lnTo>
                  <a:lnTo>
                    <a:pt x="74" y="38"/>
                  </a:lnTo>
                  <a:lnTo>
                    <a:pt x="72" y="40"/>
                  </a:lnTo>
                  <a:lnTo>
                    <a:pt x="70" y="41"/>
                  </a:lnTo>
                  <a:lnTo>
                    <a:pt x="67" y="42"/>
                  </a:lnTo>
                  <a:lnTo>
                    <a:pt x="62" y="42"/>
                  </a:lnTo>
                  <a:lnTo>
                    <a:pt x="54" y="40"/>
                  </a:lnTo>
                  <a:lnTo>
                    <a:pt x="48" y="38"/>
                  </a:lnTo>
                  <a:lnTo>
                    <a:pt x="46" y="38"/>
                  </a:lnTo>
                  <a:lnTo>
                    <a:pt x="47" y="39"/>
                  </a:lnTo>
                  <a:lnTo>
                    <a:pt x="49" y="39"/>
                  </a:lnTo>
                  <a:lnTo>
                    <a:pt x="52" y="40"/>
                  </a:lnTo>
                  <a:lnTo>
                    <a:pt x="52" y="41"/>
                  </a:lnTo>
                  <a:lnTo>
                    <a:pt x="40" y="38"/>
                  </a:lnTo>
                  <a:lnTo>
                    <a:pt x="27" y="31"/>
                  </a:lnTo>
                  <a:lnTo>
                    <a:pt x="19" y="30"/>
                  </a:lnTo>
                  <a:lnTo>
                    <a:pt x="10" y="29"/>
                  </a:lnTo>
                  <a:lnTo>
                    <a:pt x="5" y="25"/>
                  </a:lnTo>
                  <a:lnTo>
                    <a:pt x="1" y="23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9" y="12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7" y="7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7" y="3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6" name="Freeform 1494">
              <a:extLst>
                <a:ext uri="{FF2B5EF4-FFF2-40B4-BE49-F238E27FC236}">
                  <a16:creationId xmlns:a16="http://schemas.microsoft.com/office/drawing/2014/main" id="{19055718-5E8E-2A32-0BFD-FFE0271D8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477" y="9220933"/>
              <a:ext cx="5497" cy="549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0 h 2"/>
                <a:gd name="T4" fmla="*/ 4 w 5"/>
                <a:gd name="T5" fmla="*/ 0 h 2"/>
                <a:gd name="T6" fmla="*/ 3 w 5"/>
                <a:gd name="T7" fmla="*/ 1 h 2"/>
                <a:gd name="T8" fmla="*/ 1 w 5"/>
                <a:gd name="T9" fmla="*/ 1 h 2"/>
                <a:gd name="T10" fmla="*/ 0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7" name="Freeform 1495">
              <a:extLst>
                <a:ext uri="{FF2B5EF4-FFF2-40B4-BE49-F238E27FC236}">
                  <a16:creationId xmlns:a16="http://schemas.microsoft.com/office/drawing/2014/main" id="{183D8D1C-0F1E-48DB-34C6-F30978B7C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6477" y="9220933"/>
              <a:ext cx="5497" cy="5493"/>
            </a:xfrm>
            <a:custGeom>
              <a:avLst/>
              <a:gdLst>
                <a:gd name="T0" fmla="*/ 0 w 5"/>
                <a:gd name="T1" fmla="*/ 0 h 2"/>
                <a:gd name="T2" fmla="*/ 4 w 5"/>
                <a:gd name="T3" fmla="*/ 0 h 2"/>
                <a:gd name="T4" fmla="*/ 4 w 5"/>
                <a:gd name="T5" fmla="*/ 0 h 2"/>
                <a:gd name="T6" fmla="*/ 3 w 5"/>
                <a:gd name="T7" fmla="*/ 1 h 2"/>
                <a:gd name="T8" fmla="*/ 1 w 5"/>
                <a:gd name="T9" fmla="*/ 1 h 2"/>
                <a:gd name="T10" fmla="*/ 0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8" name="Freeform 1496">
              <a:extLst>
                <a:ext uri="{FF2B5EF4-FFF2-40B4-BE49-F238E27FC236}">
                  <a16:creationId xmlns:a16="http://schemas.microsoft.com/office/drawing/2014/main" id="{64605489-23CA-8E07-EF41-752DA4664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8301" y="9056077"/>
              <a:ext cx="27474" cy="10990"/>
            </a:xfrm>
            <a:custGeom>
              <a:avLst/>
              <a:gdLst>
                <a:gd name="T0" fmla="*/ 0 w 24"/>
                <a:gd name="T1" fmla="*/ 4 h 8"/>
                <a:gd name="T2" fmla="*/ 4 w 24"/>
                <a:gd name="T3" fmla="*/ 6 h 8"/>
                <a:gd name="T4" fmla="*/ 7 w 24"/>
                <a:gd name="T5" fmla="*/ 6 h 8"/>
                <a:gd name="T6" fmla="*/ 7 w 24"/>
                <a:gd name="T7" fmla="*/ 6 h 8"/>
                <a:gd name="T8" fmla="*/ 5 w 24"/>
                <a:gd name="T9" fmla="*/ 6 h 8"/>
                <a:gd name="T10" fmla="*/ 5 w 24"/>
                <a:gd name="T11" fmla="*/ 6 h 8"/>
                <a:gd name="T12" fmla="*/ 2 w 24"/>
                <a:gd name="T13" fmla="*/ 7 h 8"/>
                <a:gd name="T14" fmla="*/ 0 w 24"/>
                <a:gd name="T15" fmla="*/ 7 h 8"/>
                <a:gd name="T16" fmla="*/ 0 w 24"/>
                <a:gd name="T17" fmla="*/ 6 h 8"/>
                <a:gd name="T18" fmla="*/ 0 w 24"/>
                <a:gd name="T19" fmla="*/ 4 h 8"/>
                <a:gd name="T20" fmla="*/ 23 w 24"/>
                <a:gd name="T21" fmla="*/ 7 h 8"/>
                <a:gd name="T22" fmla="*/ 22 w 24"/>
                <a:gd name="T23" fmla="*/ 7 h 8"/>
                <a:gd name="T24" fmla="*/ 20 w 24"/>
                <a:gd name="T25" fmla="*/ 6 h 8"/>
                <a:gd name="T26" fmla="*/ 17 w 24"/>
                <a:gd name="T27" fmla="*/ 6 h 8"/>
                <a:gd name="T28" fmla="*/ 16 w 24"/>
                <a:gd name="T29" fmla="*/ 4 h 8"/>
                <a:gd name="T30" fmla="*/ 18 w 24"/>
                <a:gd name="T31" fmla="*/ 4 h 8"/>
                <a:gd name="T32" fmla="*/ 22 w 24"/>
                <a:gd name="T33" fmla="*/ 4 h 8"/>
                <a:gd name="T34" fmla="*/ 23 w 24"/>
                <a:gd name="T35" fmla="*/ 6 h 8"/>
                <a:gd name="T36" fmla="*/ 23 w 24"/>
                <a:gd name="T37" fmla="*/ 7 h 8"/>
                <a:gd name="T38" fmla="*/ 15 w 24"/>
                <a:gd name="T39" fmla="*/ 4 h 8"/>
                <a:gd name="T40" fmla="*/ 14 w 24"/>
                <a:gd name="T41" fmla="*/ 4 h 8"/>
                <a:gd name="T42" fmla="*/ 13 w 24"/>
                <a:gd name="T43" fmla="*/ 3 h 8"/>
                <a:gd name="T44" fmla="*/ 13 w 24"/>
                <a:gd name="T45" fmla="*/ 3 h 8"/>
                <a:gd name="T46" fmla="*/ 12 w 24"/>
                <a:gd name="T47" fmla="*/ 3 h 8"/>
                <a:gd name="T48" fmla="*/ 11 w 24"/>
                <a:gd name="T49" fmla="*/ 1 h 8"/>
                <a:gd name="T50" fmla="*/ 11 w 24"/>
                <a:gd name="T51" fmla="*/ 0 h 8"/>
                <a:gd name="T52" fmla="*/ 13 w 24"/>
                <a:gd name="T53" fmla="*/ 0 h 8"/>
                <a:gd name="T54" fmla="*/ 14 w 24"/>
                <a:gd name="T55" fmla="*/ 3 h 8"/>
                <a:gd name="T56" fmla="*/ 15 w 24"/>
                <a:gd name="T5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8">
                  <a:moveTo>
                    <a:pt x="0" y="4"/>
                  </a:moveTo>
                  <a:lnTo>
                    <a:pt x="4" y="6"/>
                  </a:lnTo>
                  <a:lnTo>
                    <a:pt x="7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5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close/>
                  <a:moveTo>
                    <a:pt x="23" y="7"/>
                  </a:moveTo>
                  <a:lnTo>
                    <a:pt x="22" y="7"/>
                  </a:lnTo>
                  <a:lnTo>
                    <a:pt x="20" y="6"/>
                  </a:lnTo>
                  <a:lnTo>
                    <a:pt x="17" y="6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2" y="4"/>
                  </a:lnTo>
                  <a:lnTo>
                    <a:pt x="23" y="6"/>
                  </a:lnTo>
                  <a:lnTo>
                    <a:pt x="23" y="7"/>
                  </a:lnTo>
                  <a:close/>
                  <a:moveTo>
                    <a:pt x="15" y="4"/>
                  </a:moveTo>
                  <a:lnTo>
                    <a:pt x="14" y="4"/>
                  </a:lnTo>
                  <a:lnTo>
                    <a:pt x="13" y="3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3"/>
                  </a:lnTo>
                  <a:lnTo>
                    <a:pt x="15" y="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39" name="Freeform 1497">
              <a:extLst>
                <a:ext uri="{FF2B5EF4-FFF2-40B4-BE49-F238E27FC236}">
                  <a16:creationId xmlns:a16="http://schemas.microsoft.com/office/drawing/2014/main" id="{47652C47-F1E8-49F0-E892-5A11FA6C7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8301" y="9061570"/>
              <a:ext cx="10990" cy="5497"/>
            </a:xfrm>
            <a:custGeom>
              <a:avLst/>
              <a:gdLst>
                <a:gd name="T0" fmla="*/ 0 w 8"/>
                <a:gd name="T1" fmla="*/ 0 h 4"/>
                <a:gd name="T2" fmla="*/ 4 w 8"/>
                <a:gd name="T3" fmla="*/ 2 h 4"/>
                <a:gd name="T4" fmla="*/ 7 w 8"/>
                <a:gd name="T5" fmla="*/ 2 h 4"/>
                <a:gd name="T6" fmla="*/ 7 w 8"/>
                <a:gd name="T7" fmla="*/ 2 h 4"/>
                <a:gd name="T8" fmla="*/ 5 w 8"/>
                <a:gd name="T9" fmla="*/ 2 h 4"/>
                <a:gd name="T10" fmla="*/ 5 w 8"/>
                <a:gd name="T11" fmla="*/ 2 h 4"/>
                <a:gd name="T12" fmla="*/ 2 w 8"/>
                <a:gd name="T13" fmla="*/ 3 h 4"/>
                <a:gd name="T14" fmla="*/ 0 w 8"/>
                <a:gd name="T15" fmla="*/ 3 h 4"/>
                <a:gd name="T16" fmla="*/ 0 w 8"/>
                <a:gd name="T17" fmla="*/ 2 h 4"/>
                <a:gd name="T18" fmla="*/ 0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lnTo>
                    <a:pt x="4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0" name="Freeform 1498">
              <a:extLst>
                <a:ext uri="{FF2B5EF4-FFF2-40B4-BE49-F238E27FC236}">
                  <a16:creationId xmlns:a16="http://schemas.microsoft.com/office/drawing/2014/main" id="{83FA4C07-6028-4C70-B23D-2E73E0BED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74785" y="9061570"/>
              <a:ext cx="10990" cy="5497"/>
            </a:xfrm>
            <a:custGeom>
              <a:avLst/>
              <a:gdLst>
                <a:gd name="T0" fmla="*/ 7 w 8"/>
                <a:gd name="T1" fmla="*/ 3 h 4"/>
                <a:gd name="T2" fmla="*/ 6 w 8"/>
                <a:gd name="T3" fmla="*/ 3 h 4"/>
                <a:gd name="T4" fmla="*/ 4 w 8"/>
                <a:gd name="T5" fmla="*/ 2 h 4"/>
                <a:gd name="T6" fmla="*/ 1 w 8"/>
                <a:gd name="T7" fmla="*/ 2 h 4"/>
                <a:gd name="T8" fmla="*/ 0 w 8"/>
                <a:gd name="T9" fmla="*/ 0 h 4"/>
                <a:gd name="T10" fmla="*/ 2 w 8"/>
                <a:gd name="T11" fmla="*/ 0 h 4"/>
                <a:gd name="T12" fmla="*/ 6 w 8"/>
                <a:gd name="T13" fmla="*/ 0 h 4"/>
                <a:gd name="T14" fmla="*/ 7 w 8"/>
                <a:gd name="T15" fmla="*/ 2 h 4"/>
                <a:gd name="T16" fmla="*/ 7 w 8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lnTo>
                    <a:pt x="6" y="3"/>
                  </a:lnTo>
                  <a:lnTo>
                    <a:pt x="4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6" y="0"/>
                  </a:lnTo>
                  <a:lnTo>
                    <a:pt x="7" y="2"/>
                  </a:lnTo>
                  <a:lnTo>
                    <a:pt x="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1" name="Freeform 1499">
              <a:extLst>
                <a:ext uri="{FF2B5EF4-FFF2-40B4-BE49-F238E27FC236}">
                  <a16:creationId xmlns:a16="http://schemas.microsoft.com/office/drawing/2014/main" id="{7EAB3DDE-6323-B85B-E234-B4622C6EC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9292" y="9056077"/>
              <a:ext cx="5493" cy="5493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4 h 5"/>
                <a:gd name="T4" fmla="*/ 2 w 5"/>
                <a:gd name="T5" fmla="*/ 3 h 5"/>
                <a:gd name="T6" fmla="*/ 2 w 5"/>
                <a:gd name="T7" fmla="*/ 3 h 5"/>
                <a:gd name="T8" fmla="*/ 1 w 5"/>
                <a:gd name="T9" fmla="*/ 3 h 5"/>
                <a:gd name="T10" fmla="*/ 0 w 5"/>
                <a:gd name="T11" fmla="*/ 1 h 5"/>
                <a:gd name="T12" fmla="*/ 0 w 5"/>
                <a:gd name="T13" fmla="*/ 0 h 5"/>
                <a:gd name="T14" fmla="*/ 2 w 5"/>
                <a:gd name="T15" fmla="*/ 0 h 5"/>
                <a:gd name="T16" fmla="*/ 3 w 5"/>
                <a:gd name="T17" fmla="*/ 3 h 5"/>
                <a:gd name="T18" fmla="*/ 4 w 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3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3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2" name="Freeform 1500">
              <a:extLst>
                <a:ext uri="{FF2B5EF4-FFF2-40B4-BE49-F238E27FC236}">
                  <a16:creationId xmlns:a16="http://schemas.microsoft.com/office/drawing/2014/main" id="{569512D9-8663-A026-BE85-3908ADD0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0439" y="9495692"/>
              <a:ext cx="54952" cy="49455"/>
            </a:xfrm>
            <a:custGeom>
              <a:avLst/>
              <a:gdLst>
                <a:gd name="T0" fmla="*/ 28 w 45"/>
                <a:gd name="T1" fmla="*/ 38 h 41"/>
                <a:gd name="T2" fmla="*/ 23 w 45"/>
                <a:gd name="T3" fmla="*/ 40 h 41"/>
                <a:gd name="T4" fmla="*/ 10 w 45"/>
                <a:gd name="T5" fmla="*/ 40 h 41"/>
                <a:gd name="T6" fmla="*/ 5 w 45"/>
                <a:gd name="T7" fmla="*/ 40 h 41"/>
                <a:gd name="T8" fmla="*/ 0 w 45"/>
                <a:gd name="T9" fmla="*/ 40 h 41"/>
                <a:gd name="T10" fmla="*/ 8 w 45"/>
                <a:gd name="T11" fmla="*/ 36 h 41"/>
                <a:gd name="T12" fmla="*/ 9 w 45"/>
                <a:gd name="T13" fmla="*/ 35 h 41"/>
                <a:gd name="T14" fmla="*/ 12 w 45"/>
                <a:gd name="T15" fmla="*/ 34 h 41"/>
                <a:gd name="T16" fmla="*/ 13 w 45"/>
                <a:gd name="T17" fmla="*/ 33 h 41"/>
                <a:gd name="T18" fmla="*/ 14 w 45"/>
                <a:gd name="T19" fmla="*/ 25 h 41"/>
                <a:gd name="T20" fmla="*/ 14 w 45"/>
                <a:gd name="T21" fmla="*/ 23 h 41"/>
                <a:gd name="T22" fmla="*/ 13 w 45"/>
                <a:gd name="T23" fmla="*/ 22 h 41"/>
                <a:gd name="T24" fmla="*/ 12 w 45"/>
                <a:gd name="T25" fmla="*/ 20 h 41"/>
                <a:gd name="T26" fmla="*/ 9 w 45"/>
                <a:gd name="T27" fmla="*/ 20 h 41"/>
                <a:gd name="T28" fmla="*/ 8 w 45"/>
                <a:gd name="T29" fmla="*/ 19 h 41"/>
                <a:gd name="T30" fmla="*/ 10 w 45"/>
                <a:gd name="T31" fmla="*/ 18 h 41"/>
                <a:gd name="T32" fmla="*/ 14 w 45"/>
                <a:gd name="T33" fmla="*/ 17 h 41"/>
                <a:gd name="T34" fmla="*/ 17 w 45"/>
                <a:gd name="T35" fmla="*/ 17 h 41"/>
                <a:gd name="T36" fmla="*/ 23 w 45"/>
                <a:gd name="T37" fmla="*/ 16 h 41"/>
                <a:gd name="T38" fmla="*/ 27 w 45"/>
                <a:gd name="T39" fmla="*/ 16 h 41"/>
                <a:gd name="T40" fmla="*/ 32 w 45"/>
                <a:gd name="T41" fmla="*/ 15 h 41"/>
                <a:gd name="T42" fmla="*/ 29 w 45"/>
                <a:gd name="T43" fmla="*/ 19 h 41"/>
                <a:gd name="T44" fmla="*/ 28 w 45"/>
                <a:gd name="T45" fmla="*/ 20 h 41"/>
                <a:gd name="T46" fmla="*/ 28 w 45"/>
                <a:gd name="T47" fmla="*/ 24 h 41"/>
                <a:gd name="T48" fmla="*/ 28 w 45"/>
                <a:gd name="T49" fmla="*/ 27 h 41"/>
                <a:gd name="T50" fmla="*/ 28 w 45"/>
                <a:gd name="T51" fmla="*/ 30 h 41"/>
                <a:gd name="T52" fmla="*/ 30 w 45"/>
                <a:gd name="T53" fmla="*/ 32 h 41"/>
                <a:gd name="T54" fmla="*/ 29 w 45"/>
                <a:gd name="T55" fmla="*/ 34 h 41"/>
                <a:gd name="T56" fmla="*/ 29 w 45"/>
                <a:gd name="T57" fmla="*/ 37 h 41"/>
                <a:gd name="T58" fmla="*/ 28 w 45"/>
                <a:gd name="T59" fmla="*/ 38 h 41"/>
                <a:gd name="T60" fmla="*/ 37 w 45"/>
                <a:gd name="T61" fmla="*/ 4 h 41"/>
                <a:gd name="T62" fmla="*/ 35 w 45"/>
                <a:gd name="T63" fmla="*/ 5 h 41"/>
                <a:gd name="T64" fmla="*/ 35 w 45"/>
                <a:gd name="T65" fmla="*/ 3 h 41"/>
                <a:gd name="T66" fmla="*/ 38 w 45"/>
                <a:gd name="T67" fmla="*/ 1 h 41"/>
                <a:gd name="T68" fmla="*/ 43 w 45"/>
                <a:gd name="T69" fmla="*/ 0 h 41"/>
                <a:gd name="T70" fmla="*/ 44 w 45"/>
                <a:gd name="T71" fmla="*/ 0 h 41"/>
                <a:gd name="T72" fmla="*/ 44 w 45"/>
                <a:gd name="T73" fmla="*/ 1 h 41"/>
                <a:gd name="T74" fmla="*/ 37 w 45"/>
                <a:gd name="T75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5" h="41">
                  <a:moveTo>
                    <a:pt x="28" y="38"/>
                  </a:moveTo>
                  <a:lnTo>
                    <a:pt x="23" y="40"/>
                  </a:lnTo>
                  <a:lnTo>
                    <a:pt x="10" y="40"/>
                  </a:lnTo>
                  <a:lnTo>
                    <a:pt x="5" y="40"/>
                  </a:lnTo>
                  <a:lnTo>
                    <a:pt x="0" y="40"/>
                  </a:lnTo>
                  <a:lnTo>
                    <a:pt x="8" y="36"/>
                  </a:lnTo>
                  <a:lnTo>
                    <a:pt x="9" y="35"/>
                  </a:lnTo>
                  <a:lnTo>
                    <a:pt x="12" y="34"/>
                  </a:lnTo>
                  <a:lnTo>
                    <a:pt x="13" y="33"/>
                  </a:lnTo>
                  <a:lnTo>
                    <a:pt x="14" y="25"/>
                  </a:lnTo>
                  <a:lnTo>
                    <a:pt x="14" y="23"/>
                  </a:lnTo>
                  <a:lnTo>
                    <a:pt x="13" y="22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10" y="18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3" y="16"/>
                  </a:lnTo>
                  <a:lnTo>
                    <a:pt x="27" y="16"/>
                  </a:lnTo>
                  <a:lnTo>
                    <a:pt x="32" y="15"/>
                  </a:lnTo>
                  <a:lnTo>
                    <a:pt x="29" y="19"/>
                  </a:lnTo>
                  <a:lnTo>
                    <a:pt x="28" y="20"/>
                  </a:lnTo>
                  <a:lnTo>
                    <a:pt x="28" y="24"/>
                  </a:lnTo>
                  <a:lnTo>
                    <a:pt x="28" y="27"/>
                  </a:lnTo>
                  <a:lnTo>
                    <a:pt x="28" y="30"/>
                  </a:lnTo>
                  <a:lnTo>
                    <a:pt x="30" y="32"/>
                  </a:lnTo>
                  <a:lnTo>
                    <a:pt x="29" y="34"/>
                  </a:lnTo>
                  <a:lnTo>
                    <a:pt x="29" y="37"/>
                  </a:lnTo>
                  <a:lnTo>
                    <a:pt x="28" y="38"/>
                  </a:lnTo>
                  <a:close/>
                  <a:moveTo>
                    <a:pt x="37" y="4"/>
                  </a:moveTo>
                  <a:lnTo>
                    <a:pt x="35" y="5"/>
                  </a:lnTo>
                  <a:lnTo>
                    <a:pt x="35" y="3"/>
                  </a:lnTo>
                  <a:lnTo>
                    <a:pt x="38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4" y="1"/>
                  </a:lnTo>
                  <a:lnTo>
                    <a:pt x="37" y="4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3" name="Freeform 1502">
              <a:extLst>
                <a:ext uri="{FF2B5EF4-FFF2-40B4-BE49-F238E27FC236}">
                  <a16:creationId xmlns:a16="http://schemas.microsoft.com/office/drawing/2014/main" id="{1F64A504-357F-70C1-F1B2-51D068213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4401" y="9495692"/>
              <a:ext cx="10990" cy="5493"/>
            </a:xfrm>
            <a:custGeom>
              <a:avLst/>
              <a:gdLst>
                <a:gd name="T0" fmla="*/ 2 w 10"/>
                <a:gd name="T1" fmla="*/ 4 h 6"/>
                <a:gd name="T2" fmla="*/ 0 w 10"/>
                <a:gd name="T3" fmla="*/ 5 h 6"/>
                <a:gd name="T4" fmla="*/ 0 w 10"/>
                <a:gd name="T5" fmla="*/ 3 h 6"/>
                <a:gd name="T6" fmla="*/ 3 w 10"/>
                <a:gd name="T7" fmla="*/ 1 h 6"/>
                <a:gd name="T8" fmla="*/ 8 w 10"/>
                <a:gd name="T9" fmla="*/ 0 h 6"/>
                <a:gd name="T10" fmla="*/ 9 w 10"/>
                <a:gd name="T11" fmla="*/ 0 h 6"/>
                <a:gd name="T12" fmla="*/ 9 w 10"/>
                <a:gd name="T13" fmla="*/ 1 h 6"/>
                <a:gd name="T14" fmla="*/ 2 w 10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2" y="4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3" y="1"/>
                  </a:lnTo>
                  <a:lnTo>
                    <a:pt x="8" y="0"/>
                  </a:lnTo>
                  <a:lnTo>
                    <a:pt x="9" y="0"/>
                  </a:lnTo>
                  <a:lnTo>
                    <a:pt x="9" y="1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4" name="Freeform 1503">
              <a:extLst>
                <a:ext uri="{FF2B5EF4-FFF2-40B4-BE49-F238E27FC236}">
                  <a16:creationId xmlns:a16="http://schemas.microsoft.com/office/drawing/2014/main" id="{0942BD97-3DBA-494D-D725-467C2C0B5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676" y="5830397"/>
              <a:ext cx="4071936" cy="3352067"/>
            </a:xfrm>
            <a:custGeom>
              <a:avLst/>
              <a:gdLst>
                <a:gd name="T0" fmla="*/ 350 w 3266"/>
                <a:gd name="T1" fmla="*/ 2599 h 2690"/>
                <a:gd name="T2" fmla="*/ 2779 w 3266"/>
                <a:gd name="T3" fmla="*/ 2421 h 2690"/>
                <a:gd name="T4" fmla="*/ 2553 w 3266"/>
                <a:gd name="T5" fmla="*/ 2299 h 2690"/>
                <a:gd name="T6" fmla="*/ 2986 w 3266"/>
                <a:gd name="T7" fmla="*/ 2105 h 2690"/>
                <a:gd name="T8" fmla="*/ 3167 w 3266"/>
                <a:gd name="T9" fmla="*/ 1855 h 2690"/>
                <a:gd name="T10" fmla="*/ 2619 w 3266"/>
                <a:gd name="T11" fmla="*/ 1697 h 2690"/>
                <a:gd name="T12" fmla="*/ 2506 w 3266"/>
                <a:gd name="T13" fmla="*/ 1615 h 2690"/>
                <a:gd name="T14" fmla="*/ 1489 w 3266"/>
                <a:gd name="T15" fmla="*/ 1573 h 2690"/>
                <a:gd name="T16" fmla="*/ 2438 w 3266"/>
                <a:gd name="T17" fmla="*/ 1530 h 2690"/>
                <a:gd name="T18" fmla="*/ 2578 w 3266"/>
                <a:gd name="T19" fmla="*/ 1604 h 2690"/>
                <a:gd name="T20" fmla="*/ 2698 w 3266"/>
                <a:gd name="T21" fmla="*/ 1653 h 2690"/>
                <a:gd name="T22" fmla="*/ 2608 w 3266"/>
                <a:gd name="T23" fmla="*/ 1731 h 2690"/>
                <a:gd name="T24" fmla="*/ 2670 w 3266"/>
                <a:gd name="T25" fmla="*/ 1689 h 2690"/>
                <a:gd name="T26" fmla="*/ 2731 w 3266"/>
                <a:gd name="T27" fmla="*/ 1741 h 2690"/>
                <a:gd name="T28" fmla="*/ 2840 w 3266"/>
                <a:gd name="T29" fmla="*/ 1825 h 2690"/>
                <a:gd name="T30" fmla="*/ 3066 w 3266"/>
                <a:gd name="T31" fmla="*/ 1696 h 2690"/>
                <a:gd name="T32" fmla="*/ 3250 w 3266"/>
                <a:gd name="T33" fmla="*/ 1682 h 2690"/>
                <a:gd name="T34" fmla="*/ 3157 w 3266"/>
                <a:gd name="T35" fmla="*/ 1764 h 2690"/>
                <a:gd name="T36" fmla="*/ 3043 w 3266"/>
                <a:gd name="T37" fmla="*/ 1875 h 2690"/>
                <a:gd name="T38" fmla="*/ 2977 w 3266"/>
                <a:gd name="T39" fmla="*/ 2019 h 2690"/>
                <a:gd name="T40" fmla="*/ 2963 w 3266"/>
                <a:gd name="T41" fmla="*/ 1978 h 2690"/>
                <a:gd name="T42" fmla="*/ 2947 w 3266"/>
                <a:gd name="T43" fmla="*/ 2026 h 2690"/>
                <a:gd name="T44" fmla="*/ 2962 w 3266"/>
                <a:gd name="T45" fmla="*/ 2114 h 2690"/>
                <a:gd name="T46" fmla="*/ 2808 w 3266"/>
                <a:gd name="T47" fmla="*/ 2245 h 2690"/>
                <a:gd name="T48" fmla="*/ 2788 w 3266"/>
                <a:gd name="T49" fmla="*/ 2423 h 2690"/>
                <a:gd name="T50" fmla="*/ 2618 w 3266"/>
                <a:gd name="T51" fmla="*/ 2290 h 2690"/>
                <a:gd name="T52" fmla="*/ 2553 w 3266"/>
                <a:gd name="T53" fmla="*/ 2336 h 2690"/>
                <a:gd name="T54" fmla="*/ 2360 w 3266"/>
                <a:gd name="T55" fmla="*/ 2340 h 2690"/>
                <a:gd name="T56" fmla="*/ 2226 w 3266"/>
                <a:gd name="T57" fmla="*/ 2396 h 2690"/>
                <a:gd name="T58" fmla="*/ 1795 w 3266"/>
                <a:gd name="T59" fmla="*/ 2231 h 2690"/>
                <a:gd name="T60" fmla="*/ 1493 w 3266"/>
                <a:gd name="T61" fmla="*/ 1996 h 2690"/>
                <a:gd name="T62" fmla="*/ 1443 w 3266"/>
                <a:gd name="T63" fmla="*/ 1645 h 2690"/>
                <a:gd name="T64" fmla="*/ 1486 w 3266"/>
                <a:gd name="T65" fmla="*/ 1576 h 2690"/>
                <a:gd name="T66" fmla="*/ 1729 w 3266"/>
                <a:gd name="T67" fmla="*/ 1510 h 2690"/>
                <a:gd name="T68" fmla="*/ 23 w 3266"/>
                <a:gd name="T69" fmla="*/ 1282 h 2690"/>
                <a:gd name="T70" fmla="*/ 97 w 3266"/>
                <a:gd name="T71" fmla="*/ 1242 h 2690"/>
                <a:gd name="T72" fmla="*/ 305 w 3266"/>
                <a:gd name="T73" fmla="*/ 1185 h 2690"/>
                <a:gd name="T74" fmla="*/ 265 w 3266"/>
                <a:gd name="T75" fmla="*/ 1176 h 2690"/>
                <a:gd name="T76" fmla="*/ 1187 w 3266"/>
                <a:gd name="T77" fmla="*/ 1186 h 2690"/>
                <a:gd name="T78" fmla="*/ 1163 w 3266"/>
                <a:gd name="T79" fmla="*/ 1131 h 2690"/>
                <a:gd name="T80" fmla="*/ 1143 w 3266"/>
                <a:gd name="T81" fmla="*/ 1094 h 2690"/>
                <a:gd name="T82" fmla="*/ 1076 w 3266"/>
                <a:gd name="T83" fmla="*/ 1052 h 2690"/>
                <a:gd name="T84" fmla="*/ 479 w 3266"/>
                <a:gd name="T85" fmla="*/ 1045 h 2690"/>
                <a:gd name="T86" fmla="*/ 1112 w 3266"/>
                <a:gd name="T87" fmla="*/ 1011 h 2690"/>
                <a:gd name="T88" fmla="*/ 515 w 3266"/>
                <a:gd name="T89" fmla="*/ 1025 h 2690"/>
                <a:gd name="T90" fmla="*/ 94 w 3266"/>
                <a:gd name="T91" fmla="*/ 912 h 2690"/>
                <a:gd name="T92" fmla="*/ 95 w 3266"/>
                <a:gd name="T93" fmla="*/ 460 h 2690"/>
                <a:gd name="T94" fmla="*/ 1128 w 3266"/>
                <a:gd name="T95" fmla="*/ 982 h 2690"/>
                <a:gd name="T96" fmla="*/ 1194 w 3266"/>
                <a:gd name="T97" fmla="*/ 1132 h 2690"/>
                <a:gd name="T98" fmla="*/ 1075 w 3266"/>
                <a:gd name="T99" fmla="*/ 1001 h 2690"/>
                <a:gd name="T100" fmla="*/ 952 w 3266"/>
                <a:gd name="T101" fmla="*/ 908 h 2690"/>
                <a:gd name="T102" fmla="*/ 700 w 3266"/>
                <a:gd name="T103" fmla="*/ 836 h 2690"/>
                <a:gd name="T104" fmla="*/ 612 w 3266"/>
                <a:gd name="T105" fmla="*/ 914 h 2690"/>
                <a:gd name="T106" fmla="*/ 592 w 3266"/>
                <a:gd name="T107" fmla="*/ 817 h 2690"/>
                <a:gd name="T108" fmla="*/ 430 w 3266"/>
                <a:gd name="T109" fmla="*/ 1044 h 2690"/>
                <a:gd name="T110" fmla="*/ 260 w 3266"/>
                <a:gd name="T111" fmla="*/ 1170 h 2690"/>
                <a:gd name="T112" fmla="*/ 275 w 3266"/>
                <a:gd name="T113" fmla="*/ 1145 h 2690"/>
                <a:gd name="T114" fmla="*/ 282 w 3266"/>
                <a:gd name="T115" fmla="*/ 965 h 2690"/>
                <a:gd name="T116" fmla="*/ 127 w 3266"/>
                <a:gd name="T117" fmla="*/ 840 h 2690"/>
                <a:gd name="T118" fmla="*/ 255 w 3266"/>
                <a:gd name="T119" fmla="*/ 661 h 2690"/>
                <a:gd name="T120" fmla="*/ 106 w 3266"/>
                <a:gd name="T121" fmla="*/ 453 h 2690"/>
                <a:gd name="T122" fmla="*/ 92 w 3266"/>
                <a:gd name="T123" fmla="*/ 237 h 2690"/>
                <a:gd name="T124" fmla="*/ 485 w 3266"/>
                <a:gd name="T125" fmla="*/ 52 h 2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6" h="2690">
                  <a:moveTo>
                    <a:pt x="432" y="2687"/>
                  </a:moveTo>
                  <a:lnTo>
                    <a:pt x="431" y="2689"/>
                  </a:lnTo>
                  <a:lnTo>
                    <a:pt x="429" y="2689"/>
                  </a:lnTo>
                  <a:lnTo>
                    <a:pt x="422" y="2685"/>
                  </a:lnTo>
                  <a:lnTo>
                    <a:pt x="421" y="2683"/>
                  </a:lnTo>
                  <a:lnTo>
                    <a:pt x="422" y="2675"/>
                  </a:lnTo>
                  <a:lnTo>
                    <a:pt x="420" y="2668"/>
                  </a:lnTo>
                  <a:lnTo>
                    <a:pt x="417" y="2662"/>
                  </a:lnTo>
                  <a:lnTo>
                    <a:pt x="419" y="2659"/>
                  </a:lnTo>
                  <a:lnTo>
                    <a:pt x="421" y="2658"/>
                  </a:lnTo>
                  <a:lnTo>
                    <a:pt x="424" y="2653"/>
                  </a:lnTo>
                  <a:lnTo>
                    <a:pt x="422" y="2648"/>
                  </a:lnTo>
                  <a:lnTo>
                    <a:pt x="423" y="2645"/>
                  </a:lnTo>
                  <a:lnTo>
                    <a:pt x="424" y="2645"/>
                  </a:lnTo>
                  <a:lnTo>
                    <a:pt x="431" y="2648"/>
                  </a:lnTo>
                  <a:lnTo>
                    <a:pt x="444" y="2654"/>
                  </a:lnTo>
                  <a:lnTo>
                    <a:pt x="448" y="2658"/>
                  </a:lnTo>
                  <a:lnTo>
                    <a:pt x="448" y="2662"/>
                  </a:lnTo>
                  <a:lnTo>
                    <a:pt x="451" y="2663"/>
                  </a:lnTo>
                  <a:lnTo>
                    <a:pt x="452" y="2666"/>
                  </a:lnTo>
                  <a:lnTo>
                    <a:pt x="456" y="2668"/>
                  </a:lnTo>
                  <a:lnTo>
                    <a:pt x="457" y="2670"/>
                  </a:lnTo>
                  <a:lnTo>
                    <a:pt x="455" y="2672"/>
                  </a:lnTo>
                  <a:lnTo>
                    <a:pt x="449" y="2677"/>
                  </a:lnTo>
                  <a:lnTo>
                    <a:pt x="440" y="2679"/>
                  </a:lnTo>
                  <a:lnTo>
                    <a:pt x="433" y="2684"/>
                  </a:lnTo>
                  <a:lnTo>
                    <a:pt x="432" y="2687"/>
                  </a:lnTo>
                  <a:close/>
                  <a:moveTo>
                    <a:pt x="391" y="2627"/>
                  </a:moveTo>
                  <a:lnTo>
                    <a:pt x="390" y="2629"/>
                  </a:lnTo>
                  <a:lnTo>
                    <a:pt x="387" y="2628"/>
                  </a:lnTo>
                  <a:lnTo>
                    <a:pt x="387" y="2626"/>
                  </a:lnTo>
                  <a:lnTo>
                    <a:pt x="385" y="2623"/>
                  </a:lnTo>
                  <a:lnTo>
                    <a:pt x="389" y="2622"/>
                  </a:lnTo>
                  <a:lnTo>
                    <a:pt x="390" y="2623"/>
                  </a:lnTo>
                  <a:lnTo>
                    <a:pt x="391" y="2624"/>
                  </a:lnTo>
                  <a:lnTo>
                    <a:pt x="393" y="2626"/>
                  </a:lnTo>
                  <a:lnTo>
                    <a:pt x="391" y="2627"/>
                  </a:lnTo>
                  <a:close/>
                  <a:moveTo>
                    <a:pt x="403" y="2622"/>
                  </a:moveTo>
                  <a:lnTo>
                    <a:pt x="404" y="2623"/>
                  </a:lnTo>
                  <a:lnTo>
                    <a:pt x="407" y="2622"/>
                  </a:lnTo>
                  <a:lnTo>
                    <a:pt x="410" y="2621"/>
                  </a:lnTo>
                  <a:lnTo>
                    <a:pt x="413" y="2624"/>
                  </a:lnTo>
                  <a:lnTo>
                    <a:pt x="415" y="2625"/>
                  </a:lnTo>
                  <a:lnTo>
                    <a:pt x="418" y="2627"/>
                  </a:lnTo>
                  <a:lnTo>
                    <a:pt x="419" y="2628"/>
                  </a:lnTo>
                  <a:lnTo>
                    <a:pt x="418" y="2629"/>
                  </a:lnTo>
                  <a:lnTo>
                    <a:pt x="415" y="2632"/>
                  </a:lnTo>
                  <a:lnTo>
                    <a:pt x="411" y="2632"/>
                  </a:lnTo>
                  <a:lnTo>
                    <a:pt x="408" y="2634"/>
                  </a:lnTo>
                  <a:lnTo>
                    <a:pt x="406" y="2633"/>
                  </a:lnTo>
                  <a:lnTo>
                    <a:pt x="404" y="2633"/>
                  </a:lnTo>
                  <a:lnTo>
                    <a:pt x="404" y="2630"/>
                  </a:lnTo>
                  <a:lnTo>
                    <a:pt x="403" y="2626"/>
                  </a:lnTo>
                  <a:lnTo>
                    <a:pt x="401" y="2627"/>
                  </a:lnTo>
                  <a:lnTo>
                    <a:pt x="399" y="2626"/>
                  </a:lnTo>
                  <a:lnTo>
                    <a:pt x="396" y="2623"/>
                  </a:lnTo>
                  <a:lnTo>
                    <a:pt x="396" y="2621"/>
                  </a:lnTo>
                  <a:lnTo>
                    <a:pt x="397" y="2619"/>
                  </a:lnTo>
                  <a:lnTo>
                    <a:pt x="400" y="2618"/>
                  </a:lnTo>
                  <a:lnTo>
                    <a:pt x="401" y="2620"/>
                  </a:lnTo>
                  <a:lnTo>
                    <a:pt x="403" y="2622"/>
                  </a:lnTo>
                  <a:close/>
                  <a:moveTo>
                    <a:pt x="380" y="2612"/>
                  </a:moveTo>
                  <a:lnTo>
                    <a:pt x="387" y="2614"/>
                  </a:lnTo>
                  <a:lnTo>
                    <a:pt x="388" y="2613"/>
                  </a:lnTo>
                  <a:lnTo>
                    <a:pt x="389" y="2614"/>
                  </a:lnTo>
                  <a:lnTo>
                    <a:pt x="395" y="2614"/>
                  </a:lnTo>
                  <a:lnTo>
                    <a:pt x="396" y="2615"/>
                  </a:lnTo>
                  <a:lnTo>
                    <a:pt x="395" y="2616"/>
                  </a:lnTo>
                  <a:lnTo>
                    <a:pt x="391" y="2618"/>
                  </a:lnTo>
                  <a:lnTo>
                    <a:pt x="386" y="2616"/>
                  </a:lnTo>
                  <a:lnTo>
                    <a:pt x="377" y="2616"/>
                  </a:lnTo>
                  <a:lnTo>
                    <a:pt x="377" y="2615"/>
                  </a:lnTo>
                  <a:lnTo>
                    <a:pt x="378" y="2614"/>
                  </a:lnTo>
                  <a:lnTo>
                    <a:pt x="379" y="2612"/>
                  </a:lnTo>
                  <a:lnTo>
                    <a:pt x="380" y="2612"/>
                  </a:lnTo>
                  <a:close/>
                  <a:moveTo>
                    <a:pt x="361" y="2604"/>
                  </a:moveTo>
                  <a:lnTo>
                    <a:pt x="362" y="2604"/>
                  </a:lnTo>
                  <a:lnTo>
                    <a:pt x="363" y="2604"/>
                  </a:lnTo>
                  <a:lnTo>
                    <a:pt x="364" y="2607"/>
                  </a:lnTo>
                  <a:lnTo>
                    <a:pt x="366" y="2609"/>
                  </a:lnTo>
                  <a:lnTo>
                    <a:pt x="366" y="2609"/>
                  </a:lnTo>
                  <a:lnTo>
                    <a:pt x="365" y="2610"/>
                  </a:lnTo>
                  <a:lnTo>
                    <a:pt x="361" y="2610"/>
                  </a:lnTo>
                  <a:lnTo>
                    <a:pt x="359" y="2610"/>
                  </a:lnTo>
                  <a:lnTo>
                    <a:pt x="358" y="2608"/>
                  </a:lnTo>
                  <a:lnTo>
                    <a:pt x="356" y="2609"/>
                  </a:lnTo>
                  <a:lnTo>
                    <a:pt x="355" y="2607"/>
                  </a:lnTo>
                  <a:lnTo>
                    <a:pt x="355" y="2607"/>
                  </a:lnTo>
                  <a:lnTo>
                    <a:pt x="354" y="2607"/>
                  </a:lnTo>
                  <a:lnTo>
                    <a:pt x="355" y="2609"/>
                  </a:lnTo>
                  <a:lnTo>
                    <a:pt x="352" y="2609"/>
                  </a:lnTo>
                  <a:lnTo>
                    <a:pt x="351" y="2609"/>
                  </a:lnTo>
                  <a:lnTo>
                    <a:pt x="350" y="2607"/>
                  </a:lnTo>
                  <a:lnTo>
                    <a:pt x="347" y="2603"/>
                  </a:lnTo>
                  <a:lnTo>
                    <a:pt x="347" y="2602"/>
                  </a:lnTo>
                  <a:lnTo>
                    <a:pt x="345" y="2600"/>
                  </a:lnTo>
                  <a:lnTo>
                    <a:pt x="350" y="2599"/>
                  </a:lnTo>
                  <a:lnTo>
                    <a:pt x="354" y="2596"/>
                  </a:lnTo>
                  <a:lnTo>
                    <a:pt x="355" y="2596"/>
                  </a:lnTo>
                  <a:lnTo>
                    <a:pt x="359" y="2601"/>
                  </a:lnTo>
                  <a:lnTo>
                    <a:pt x="359" y="2602"/>
                  </a:lnTo>
                  <a:lnTo>
                    <a:pt x="360" y="2604"/>
                  </a:lnTo>
                  <a:lnTo>
                    <a:pt x="361" y="2604"/>
                  </a:lnTo>
                  <a:close/>
                  <a:moveTo>
                    <a:pt x="285" y="2591"/>
                  </a:moveTo>
                  <a:lnTo>
                    <a:pt x="284" y="2593"/>
                  </a:lnTo>
                  <a:lnTo>
                    <a:pt x="283" y="2593"/>
                  </a:lnTo>
                  <a:lnTo>
                    <a:pt x="282" y="2591"/>
                  </a:lnTo>
                  <a:lnTo>
                    <a:pt x="283" y="2589"/>
                  </a:lnTo>
                  <a:lnTo>
                    <a:pt x="285" y="2588"/>
                  </a:lnTo>
                  <a:lnTo>
                    <a:pt x="287" y="2585"/>
                  </a:lnTo>
                  <a:lnTo>
                    <a:pt x="289" y="2585"/>
                  </a:lnTo>
                  <a:lnTo>
                    <a:pt x="288" y="2587"/>
                  </a:lnTo>
                  <a:lnTo>
                    <a:pt x="288" y="2589"/>
                  </a:lnTo>
                  <a:lnTo>
                    <a:pt x="286" y="2590"/>
                  </a:lnTo>
                  <a:lnTo>
                    <a:pt x="285" y="2591"/>
                  </a:lnTo>
                  <a:close/>
                  <a:moveTo>
                    <a:pt x="311" y="2588"/>
                  </a:moveTo>
                  <a:lnTo>
                    <a:pt x="308" y="2590"/>
                  </a:lnTo>
                  <a:lnTo>
                    <a:pt x="306" y="2589"/>
                  </a:lnTo>
                  <a:lnTo>
                    <a:pt x="303" y="2589"/>
                  </a:lnTo>
                  <a:lnTo>
                    <a:pt x="302" y="2587"/>
                  </a:lnTo>
                  <a:lnTo>
                    <a:pt x="298" y="2586"/>
                  </a:lnTo>
                  <a:lnTo>
                    <a:pt x="297" y="2584"/>
                  </a:lnTo>
                  <a:lnTo>
                    <a:pt x="299" y="2581"/>
                  </a:lnTo>
                  <a:lnTo>
                    <a:pt x="304" y="2578"/>
                  </a:lnTo>
                  <a:lnTo>
                    <a:pt x="311" y="2578"/>
                  </a:lnTo>
                  <a:lnTo>
                    <a:pt x="313" y="2580"/>
                  </a:lnTo>
                  <a:lnTo>
                    <a:pt x="313" y="2582"/>
                  </a:lnTo>
                  <a:lnTo>
                    <a:pt x="312" y="2584"/>
                  </a:lnTo>
                  <a:lnTo>
                    <a:pt x="311" y="2586"/>
                  </a:lnTo>
                  <a:lnTo>
                    <a:pt x="311" y="2588"/>
                  </a:lnTo>
                  <a:close/>
                  <a:moveTo>
                    <a:pt x="2791" y="2498"/>
                  </a:moveTo>
                  <a:lnTo>
                    <a:pt x="2791" y="2498"/>
                  </a:lnTo>
                  <a:lnTo>
                    <a:pt x="2791" y="2497"/>
                  </a:lnTo>
                  <a:lnTo>
                    <a:pt x="2792" y="2497"/>
                  </a:lnTo>
                  <a:lnTo>
                    <a:pt x="2793" y="2497"/>
                  </a:lnTo>
                  <a:lnTo>
                    <a:pt x="2793" y="2497"/>
                  </a:lnTo>
                  <a:lnTo>
                    <a:pt x="2791" y="2498"/>
                  </a:lnTo>
                  <a:close/>
                  <a:moveTo>
                    <a:pt x="2799" y="2495"/>
                  </a:moveTo>
                  <a:lnTo>
                    <a:pt x="2796" y="2496"/>
                  </a:lnTo>
                  <a:lnTo>
                    <a:pt x="2798" y="2495"/>
                  </a:lnTo>
                  <a:lnTo>
                    <a:pt x="2799" y="2492"/>
                  </a:lnTo>
                  <a:lnTo>
                    <a:pt x="2800" y="2494"/>
                  </a:lnTo>
                  <a:lnTo>
                    <a:pt x="2799" y="2495"/>
                  </a:lnTo>
                  <a:close/>
                  <a:moveTo>
                    <a:pt x="2806" y="2494"/>
                  </a:moveTo>
                  <a:lnTo>
                    <a:pt x="2805" y="2495"/>
                  </a:lnTo>
                  <a:lnTo>
                    <a:pt x="2805" y="2494"/>
                  </a:lnTo>
                  <a:lnTo>
                    <a:pt x="2805" y="2494"/>
                  </a:lnTo>
                  <a:lnTo>
                    <a:pt x="2803" y="2491"/>
                  </a:lnTo>
                  <a:lnTo>
                    <a:pt x="2803" y="2491"/>
                  </a:lnTo>
                  <a:lnTo>
                    <a:pt x="2806" y="2492"/>
                  </a:lnTo>
                  <a:lnTo>
                    <a:pt x="2807" y="2493"/>
                  </a:lnTo>
                  <a:lnTo>
                    <a:pt x="2806" y="2494"/>
                  </a:lnTo>
                  <a:close/>
                  <a:moveTo>
                    <a:pt x="2815" y="2492"/>
                  </a:moveTo>
                  <a:lnTo>
                    <a:pt x="2814" y="2492"/>
                  </a:lnTo>
                  <a:lnTo>
                    <a:pt x="2812" y="2492"/>
                  </a:lnTo>
                  <a:lnTo>
                    <a:pt x="2814" y="2491"/>
                  </a:lnTo>
                  <a:lnTo>
                    <a:pt x="2819" y="2490"/>
                  </a:lnTo>
                  <a:lnTo>
                    <a:pt x="2817" y="2491"/>
                  </a:lnTo>
                  <a:lnTo>
                    <a:pt x="2815" y="2492"/>
                  </a:lnTo>
                  <a:close/>
                  <a:moveTo>
                    <a:pt x="2822" y="2489"/>
                  </a:moveTo>
                  <a:lnTo>
                    <a:pt x="2821" y="2489"/>
                  </a:lnTo>
                  <a:lnTo>
                    <a:pt x="2822" y="2488"/>
                  </a:lnTo>
                  <a:lnTo>
                    <a:pt x="2823" y="2487"/>
                  </a:lnTo>
                  <a:lnTo>
                    <a:pt x="2824" y="2488"/>
                  </a:lnTo>
                  <a:lnTo>
                    <a:pt x="2823" y="2488"/>
                  </a:lnTo>
                  <a:lnTo>
                    <a:pt x="2822" y="2489"/>
                  </a:lnTo>
                  <a:close/>
                  <a:moveTo>
                    <a:pt x="2828" y="2485"/>
                  </a:moveTo>
                  <a:lnTo>
                    <a:pt x="2827" y="2485"/>
                  </a:lnTo>
                  <a:lnTo>
                    <a:pt x="2829" y="2484"/>
                  </a:lnTo>
                  <a:lnTo>
                    <a:pt x="2829" y="2484"/>
                  </a:lnTo>
                  <a:lnTo>
                    <a:pt x="2828" y="2485"/>
                  </a:lnTo>
                  <a:close/>
                  <a:moveTo>
                    <a:pt x="2836" y="2476"/>
                  </a:moveTo>
                  <a:lnTo>
                    <a:pt x="2830" y="2483"/>
                  </a:lnTo>
                  <a:lnTo>
                    <a:pt x="2830" y="2481"/>
                  </a:lnTo>
                  <a:lnTo>
                    <a:pt x="2833" y="2478"/>
                  </a:lnTo>
                  <a:lnTo>
                    <a:pt x="2834" y="2476"/>
                  </a:lnTo>
                  <a:lnTo>
                    <a:pt x="2835" y="2475"/>
                  </a:lnTo>
                  <a:lnTo>
                    <a:pt x="2837" y="2473"/>
                  </a:lnTo>
                  <a:lnTo>
                    <a:pt x="2837" y="2471"/>
                  </a:lnTo>
                  <a:lnTo>
                    <a:pt x="2840" y="2470"/>
                  </a:lnTo>
                  <a:lnTo>
                    <a:pt x="2840" y="2469"/>
                  </a:lnTo>
                  <a:lnTo>
                    <a:pt x="2836" y="2476"/>
                  </a:lnTo>
                  <a:close/>
                  <a:moveTo>
                    <a:pt x="2783" y="2431"/>
                  </a:moveTo>
                  <a:lnTo>
                    <a:pt x="2782" y="2431"/>
                  </a:lnTo>
                  <a:lnTo>
                    <a:pt x="2780" y="2431"/>
                  </a:lnTo>
                  <a:lnTo>
                    <a:pt x="2778" y="2429"/>
                  </a:lnTo>
                  <a:lnTo>
                    <a:pt x="2778" y="2427"/>
                  </a:lnTo>
                  <a:lnTo>
                    <a:pt x="2780" y="2429"/>
                  </a:lnTo>
                  <a:lnTo>
                    <a:pt x="2781" y="2430"/>
                  </a:lnTo>
                  <a:lnTo>
                    <a:pt x="2783" y="2431"/>
                  </a:lnTo>
                  <a:close/>
                  <a:moveTo>
                    <a:pt x="2782" y="2427"/>
                  </a:moveTo>
                  <a:lnTo>
                    <a:pt x="2782" y="2429"/>
                  </a:lnTo>
                  <a:lnTo>
                    <a:pt x="2780" y="2425"/>
                  </a:lnTo>
                  <a:lnTo>
                    <a:pt x="2779" y="2421"/>
                  </a:lnTo>
                  <a:lnTo>
                    <a:pt x="2781" y="2423"/>
                  </a:lnTo>
                  <a:lnTo>
                    <a:pt x="2782" y="2427"/>
                  </a:lnTo>
                  <a:close/>
                  <a:moveTo>
                    <a:pt x="2300" y="2441"/>
                  </a:moveTo>
                  <a:lnTo>
                    <a:pt x="2299" y="2442"/>
                  </a:lnTo>
                  <a:lnTo>
                    <a:pt x="2296" y="2435"/>
                  </a:lnTo>
                  <a:lnTo>
                    <a:pt x="2292" y="2417"/>
                  </a:lnTo>
                  <a:lnTo>
                    <a:pt x="2291" y="2407"/>
                  </a:lnTo>
                  <a:lnTo>
                    <a:pt x="2293" y="2404"/>
                  </a:lnTo>
                  <a:lnTo>
                    <a:pt x="2294" y="2418"/>
                  </a:lnTo>
                  <a:lnTo>
                    <a:pt x="2298" y="2436"/>
                  </a:lnTo>
                  <a:lnTo>
                    <a:pt x="2300" y="2441"/>
                  </a:lnTo>
                  <a:close/>
                  <a:moveTo>
                    <a:pt x="2294" y="2400"/>
                  </a:moveTo>
                  <a:lnTo>
                    <a:pt x="2293" y="2402"/>
                  </a:lnTo>
                  <a:lnTo>
                    <a:pt x="2293" y="2400"/>
                  </a:lnTo>
                  <a:lnTo>
                    <a:pt x="2295" y="2392"/>
                  </a:lnTo>
                  <a:lnTo>
                    <a:pt x="2301" y="2383"/>
                  </a:lnTo>
                  <a:lnTo>
                    <a:pt x="2303" y="2382"/>
                  </a:lnTo>
                  <a:lnTo>
                    <a:pt x="2297" y="2391"/>
                  </a:lnTo>
                  <a:lnTo>
                    <a:pt x="2294" y="2400"/>
                  </a:lnTo>
                  <a:close/>
                  <a:moveTo>
                    <a:pt x="2843" y="2401"/>
                  </a:moveTo>
                  <a:lnTo>
                    <a:pt x="2843" y="2404"/>
                  </a:lnTo>
                  <a:lnTo>
                    <a:pt x="2840" y="2397"/>
                  </a:lnTo>
                  <a:lnTo>
                    <a:pt x="2836" y="2388"/>
                  </a:lnTo>
                  <a:lnTo>
                    <a:pt x="2835" y="2380"/>
                  </a:lnTo>
                  <a:lnTo>
                    <a:pt x="2836" y="2382"/>
                  </a:lnTo>
                  <a:lnTo>
                    <a:pt x="2837" y="2387"/>
                  </a:lnTo>
                  <a:lnTo>
                    <a:pt x="2843" y="2401"/>
                  </a:lnTo>
                  <a:close/>
                  <a:moveTo>
                    <a:pt x="2304" y="2379"/>
                  </a:moveTo>
                  <a:lnTo>
                    <a:pt x="2304" y="2379"/>
                  </a:lnTo>
                  <a:lnTo>
                    <a:pt x="2305" y="2376"/>
                  </a:lnTo>
                  <a:lnTo>
                    <a:pt x="2306" y="2374"/>
                  </a:lnTo>
                  <a:lnTo>
                    <a:pt x="2308" y="2371"/>
                  </a:lnTo>
                  <a:lnTo>
                    <a:pt x="2309" y="2370"/>
                  </a:lnTo>
                  <a:lnTo>
                    <a:pt x="2310" y="2372"/>
                  </a:lnTo>
                  <a:lnTo>
                    <a:pt x="2308" y="2374"/>
                  </a:lnTo>
                  <a:lnTo>
                    <a:pt x="2304" y="2379"/>
                  </a:lnTo>
                  <a:close/>
                  <a:moveTo>
                    <a:pt x="2312" y="2369"/>
                  </a:moveTo>
                  <a:lnTo>
                    <a:pt x="2311" y="2369"/>
                  </a:lnTo>
                  <a:lnTo>
                    <a:pt x="2313" y="2368"/>
                  </a:lnTo>
                  <a:lnTo>
                    <a:pt x="2315" y="2367"/>
                  </a:lnTo>
                  <a:lnTo>
                    <a:pt x="2320" y="2363"/>
                  </a:lnTo>
                  <a:lnTo>
                    <a:pt x="2322" y="2363"/>
                  </a:lnTo>
                  <a:lnTo>
                    <a:pt x="2324" y="2361"/>
                  </a:lnTo>
                  <a:lnTo>
                    <a:pt x="2324" y="2361"/>
                  </a:lnTo>
                  <a:lnTo>
                    <a:pt x="2324" y="2363"/>
                  </a:lnTo>
                  <a:lnTo>
                    <a:pt x="2320" y="2365"/>
                  </a:lnTo>
                  <a:lnTo>
                    <a:pt x="2312" y="2369"/>
                  </a:lnTo>
                  <a:close/>
                  <a:moveTo>
                    <a:pt x="2367" y="2333"/>
                  </a:moveTo>
                  <a:lnTo>
                    <a:pt x="2366" y="2334"/>
                  </a:lnTo>
                  <a:lnTo>
                    <a:pt x="2373" y="2328"/>
                  </a:lnTo>
                  <a:lnTo>
                    <a:pt x="2374" y="2327"/>
                  </a:lnTo>
                  <a:lnTo>
                    <a:pt x="2377" y="2327"/>
                  </a:lnTo>
                  <a:lnTo>
                    <a:pt x="2373" y="2330"/>
                  </a:lnTo>
                  <a:lnTo>
                    <a:pt x="2367" y="2333"/>
                  </a:lnTo>
                  <a:close/>
                  <a:moveTo>
                    <a:pt x="2471" y="2321"/>
                  </a:moveTo>
                  <a:lnTo>
                    <a:pt x="2470" y="2321"/>
                  </a:lnTo>
                  <a:lnTo>
                    <a:pt x="2465" y="2318"/>
                  </a:lnTo>
                  <a:lnTo>
                    <a:pt x="2465" y="2317"/>
                  </a:lnTo>
                  <a:lnTo>
                    <a:pt x="2467" y="2316"/>
                  </a:lnTo>
                  <a:lnTo>
                    <a:pt x="2469" y="2316"/>
                  </a:lnTo>
                  <a:lnTo>
                    <a:pt x="2471" y="2317"/>
                  </a:lnTo>
                  <a:lnTo>
                    <a:pt x="2472" y="2317"/>
                  </a:lnTo>
                  <a:lnTo>
                    <a:pt x="2473" y="2318"/>
                  </a:lnTo>
                  <a:lnTo>
                    <a:pt x="2473" y="2319"/>
                  </a:lnTo>
                  <a:lnTo>
                    <a:pt x="2471" y="2321"/>
                  </a:lnTo>
                  <a:close/>
                  <a:moveTo>
                    <a:pt x="2692" y="2316"/>
                  </a:moveTo>
                  <a:lnTo>
                    <a:pt x="2688" y="2317"/>
                  </a:lnTo>
                  <a:lnTo>
                    <a:pt x="2685" y="2316"/>
                  </a:lnTo>
                  <a:lnTo>
                    <a:pt x="2687" y="2316"/>
                  </a:lnTo>
                  <a:lnTo>
                    <a:pt x="2688" y="2316"/>
                  </a:lnTo>
                  <a:lnTo>
                    <a:pt x="2693" y="2314"/>
                  </a:lnTo>
                  <a:lnTo>
                    <a:pt x="2695" y="2313"/>
                  </a:lnTo>
                  <a:lnTo>
                    <a:pt x="2697" y="2312"/>
                  </a:lnTo>
                  <a:lnTo>
                    <a:pt x="2692" y="2316"/>
                  </a:lnTo>
                  <a:close/>
                  <a:moveTo>
                    <a:pt x="2564" y="2313"/>
                  </a:moveTo>
                  <a:lnTo>
                    <a:pt x="2563" y="2315"/>
                  </a:lnTo>
                  <a:lnTo>
                    <a:pt x="2563" y="2314"/>
                  </a:lnTo>
                  <a:lnTo>
                    <a:pt x="2564" y="2312"/>
                  </a:lnTo>
                  <a:lnTo>
                    <a:pt x="2565" y="2311"/>
                  </a:lnTo>
                  <a:lnTo>
                    <a:pt x="2564" y="2313"/>
                  </a:lnTo>
                  <a:close/>
                  <a:moveTo>
                    <a:pt x="2566" y="2310"/>
                  </a:moveTo>
                  <a:lnTo>
                    <a:pt x="2566" y="2311"/>
                  </a:lnTo>
                  <a:lnTo>
                    <a:pt x="2566" y="2305"/>
                  </a:lnTo>
                  <a:lnTo>
                    <a:pt x="2565" y="2300"/>
                  </a:lnTo>
                  <a:lnTo>
                    <a:pt x="2566" y="2302"/>
                  </a:lnTo>
                  <a:lnTo>
                    <a:pt x="2567" y="2305"/>
                  </a:lnTo>
                  <a:lnTo>
                    <a:pt x="2566" y="2310"/>
                  </a:lnTo>
                  <a:close/>
                  <a:moveTo>
                    <a:pt x="2553" y="2299"/>
                  </a:moveTo>
                  <a:lnTo>
                    <a:pt x="2554" y="2301"/>
                  </a:lnTo>
                  <a:lnTo>
                    <a:pt x="2552" y="2300"/>
                  </a:lnTo>
                  <a:lnTo>
                    <a:pt x="2550" y="2300"/>
                  </a:lnTo>
                  <a:lnTo>
                    <a:pt x="2551" y="2299"/>
                  </a:lnTo>
                  <a:lnTo>
                    <a:pt x="2552" y="2298"/>
                  </a:lnTo>
                  <a:lnTo>
                    <a:pt x="2552" y="2298"/>
                  </a:lnTo>
                  <a:lnTo>
                    <a:pt x="2555" y="2296"/>
                  </a:lnTo>
                  <a:lnTo>
                    <a:pt x="2554" y="2298"/>
                  </a:lnTo>
                  <a:lnTo>
                    <a:pt x="2553" y="2299"/>
                  </a:lnTo>
                  <a:close/>
                  <a:moveTo>
                    <a:pt x="2575" y="2294"/>
                  </a:moveTo>
                  <a:lnTo>
                    <a:pt x="2574" y="2295"/>
                  </a:lnTo>
                  <a:lnTo>
                    <a:pt x="2572" y="2294"/>
                  </a:lnTo>
                  <a:lnTo>
                    <a:pt x="2570" y="2293"/>
                  </a:lnTo>
                  <a:lnTo>
                    <a:pt x="2570" y="2292"/>
                  </a:lnTo>
                  <a:lnTo>
                    <a:pt x="2574" y="2294"/>
                  </a:lnTo>
                  <a:lnTo>
                    <a:pt x="2575" y="2294"/>
                  </a:lnTo>
                  <a:close/>
                  <a:moveTo>
                    <a:pt x="2591" y="2293"/>
                  </a:moveTo>
                  <a:lnTo>
                    <a:pt x="2588" y="2294"/>
                  </a:lnTo>
                  <a:lnTo>
                    <a:pt x="2583" y="2294"/>
                  </a:lnTo>
                  <a:lnTo>
                    <a:pt x="2583" y="2294"/>
                  </a:lnTo>
                  <a:lnTo>
                    <a:pt x="2584" y="2293"/>
                  </a:lnTo>
                  <a:lnTo>
                    <a:pt x="2589" y="2292"/>
                  </a:lnTo>
                  <a:lnTo>
                    <a:pt x="2591" y="2293"/>
                  </a:lnTo>
                  <a:close/>
                  <a:moveTo>
                    <a:pt x="2803" y="2267"/>
                  </a:moveTo>
                  <a:lnTo>
                    <a:pt x="2802" y="2275"/>
                  </a:lnTo>
                  <a:lnTo>
                    <a:pt x="2801" y="2272"/>
                  </a:lnTo>
                  <a:lnTo>
                    <a:pt x="2801" y="2269"/>
                  </a:lnTo>
                  <a:lnTo>
                    <a:pt x="2802" y="2267"/>
                  </a:lnTo>
                  <a:lnTo>
                    <a:pt x="2803" y="2267"/>
                  </a:lnTo>
                  <a:close/>
                  <a:moveTo>
                    <a:pt x="1623" y="2197"/>
                  </a:moveTo>
                  <a:lnTo>
                    <a:pt x="1620" y="2197"/>
                  </a:lnTo>
                  <a:lnTo>
                    <a:pt x="1618" y="2196"/>
                  </a:lnTo>
                  <a:lnTo>
                    <a:pt x="1617" y="2193"/>
                  </a:lnTo>
                  <a:lnTo>
                    <a:pt x="1615" y="2190"/>
                  </a:lnTo>
                  <a:lnTo>
                    <a:pt x="1616" y="2189"/>
                  </a:lnTo>
                  <a:lnTo>
                    <a:pt x="1617" y="2192"/>
                  </a:lnTo>
                  <a:lnTo>
                    <a:pt x="1621" y="2196"/>
                  </a:lnTo>
                  <a:lnTo>
                    <a:pt x="1623" y="2197"/>
                  </a:lnTo>
                  <a:close/>
                  <a:moveTo>
                    <a:pt x="1588" y="2182"/>
                  </a:moveTo>
                  <a:lnTo>
                    <a:pt x="1586" y="2182"/>
                  </a:lnTo>
                  <a:lnTo>
                    <a:pt x="1584" y="2182"/>
                  </a:lnTo>
                  <a:lnTo>
                    <a:pt x="1583" y="2180"/>
                  </a:lnTo>
                  <a:lnTo>
                    <a:pt x="1585" y="2180"/>
                  </a:lnTo>
                  <a:lnTo>
                    <a:pt x="1586" y="2180"/>
                  </a:lnTo>
                  <a:lnTo>
                    <a:pt x="1587" y="2182"/>
                  </a:lnTo>
                  <a:lnTo>
                    <a:pt x="1588" y="2182"/>
                  </a:lnTo>
                  <a:close/>
                  <a:moveTo>
                    <a:pt x="1623" y="2176"/>
                  </a:moveTo>
                  <a:lnTo>
                    <a:pt x="1624" y="2179"/>
                  </a:lnTo>
                  <a:lnTo>
                    <a:pt x="1621" y="2178"/>
                  </a:lnTo>
                  <a:lnTo>
                    <a:pt x="1619" y="2178"/>
                  </a:lnTo>
                  <a:lnTo>
                    <a:pt x="1618" y="2177"/>
                  </a:lnTo>
                  <a:lnTo>
                    <a:pt x="1618" y="2174"/>
                  </a:lnTo>
                  <a:lnTo>
                    <a:pt x="1617" y="2174"/>
                  </a:lnTo>
                  <a:lnTo>
                    <a:pt x="1616" y="2174"/>
                  </a:lnTo>
                  <a:lnTo>
                    <a:pt x="1615" y="2174"/>
                  </a:lnTo>
                  <a:lnTo>
                    <a:pt x="1615" y="2172"/>
                  </a:lnTo>
                  <a:lnTo>
                    <a:pt x="1616" y="2172"/>
                  </a:lnTo>
                  <a:lnTo>
                    <a:pt x="1621" y="2174"/>
                  </a:lnTo>
                  <a:lnTo>
                    <a:pt x="1623" y="2176"/>
                  </a:lnTo>
                  <a:close/>
                  <a:moveTo>
                    <a:pt x="1568" y="2155"/>
                  </a:moveTo>
                  <a:lnTo>
                    <a:pt x="1566" y="2156"/>
                  </a:lnTo>
                  <a:lnTo>
                    <a:pt x="1565" y="2155"/>
                  </a:lnTo>
                  <a:lnTo>
                    <a:pt x="1561" y="2152"/>
                  </a:lnTo>
                  <a:lnTo>
                    <a:pt x="1567" y="2151"/>
                  </a:lnTo>
                  <a:lnTo>
                    <a:pt x="1570" y="2153"/>
                  </a:lnTo>
                  <a:lnTo>
                    <a:pt x="1570" y="2153"/>
                  </a:lnTo>
                  <a:lnTo>
                    <a:pt x="1568" y="2155"/>
                  </a:lnTo>
                  <a:close/>
                  <a:moveTo>
                    <a:pt x="1560" y="2151"/>
                  </a:moveTo>
                  <a:lnTo>
                    <a:pt x="1558" y="2151"/>
                  </a:lnTo>
                  <a:lnTo>
                    <a:pt x="1555" y="2151"/>
                  </a:lnTo>
                  <a:lnTo>
                    <a:pt x="1556" y="2150"/>
                  </a:lnTo>
                  <a:lnTo>
                    <a:pt x="1558" y="2149"/>
                  </a:lnTo>
                  <a:lnTo>
                    <a:pt x="1558" y="2150"/>
                  </a:lnTo>
                  <a:lnTo>
                    <a:pt x="1560" y="2151"/>
                  </a:lnTo>
                  <a:close/>
                  <a:moveTo>
                    <a:pt x="1573" y="2149"/>
                  </a:moveTo>
                  <a:lnTo>
                    <a:pt x="1580" y="2151"/>
                  </a:lnTo>
                  <a:lnTo>
                    <a:pt x="1583" y="2150"/>
                  </a:lnTo>
                  <a:lnTo>
                    <a:pt x="1584" y="2151"/>
                  </a:lnTo>
                  <a:lnTo>
                    <a:pt x="1583" y="2152"/>
                  </a:lnTo>
                  <a:lnTo>
                    <a:pt x="1575" y="2154"/>
                  </a:lnTo>
                  <a:lnTo>
                    <a:pt x="1573" y="2152"/>
                  </a:lnTo>
                  <a:lnTo>
                    <a:pt x="1573" y="2151"/>
                  </a:lnTo>
                  <a:lnTo>
                    <a:pt x="1572" y="2149"/>
                  </a:lnTo>
                  <a:lnTo>
                    <a:pt x="1573" y="2149"/>
                  </a:lnTo>
                  <a:close/>
                  <a:moveTo>
                    <a:pt x="2959" y="2127"/>
                  </a:moveTo>
                  <a:lnTo>
                    <a:pt x="2958" y="2127"/>
                  </a:lnTo>
                  <a:lnTo>
                    <a:pt x="2957" y="2127"/>
                  </a:lnTo>
                  <a:lnTo>
                    <a:pt x="2955" y="2125"/>
                  </a:lnTo>
                  <a:lnTo>
                    <a:pt x="2955" y="2125"/>
                  </a:lnTo>
                  <a:lnTo>
                    <a:pt x="2956" y="2125"/>
                  </a:lnTo>
                  <a:lnTo>
                    <a:pt x="2959" y="2127"/>
                  </a:lnTo>
                  <a:close/>
                  <a:moveTo>
                    <a:pt x="2960" y="2127"/>
                  </a:moveTo>
                  <a:lnTo>
                    <a:pt x="2960" y="2128"/>
                  </a:lnTo>
                  <a:lnTo>
                    <a:pt x="2962" y="2123"/>
                  </a:lnTo>
                  <a:lnTo>
                    <a:pt x="2968" y="2117"/>
                  </a:lnTo>
                  <a:lnTo>
                    <a:pt x="2970" y="2116"/>
                  </a:lnTo>
                  <a:lnTo>
                    <a:pt x="2965" y="2121"/>
                  </a:lnTo>
                  <a:lnTo>
                    <a:pt x="2960" y="2127"/>
                  </a:lnTo>
                  <a:close/>
                  <a:moveTo>
                    <a:pt x="2983" y="2106"/>
                  </a:moveTo>
                  <a:lnTo>
                    <a:pt x="2978" y="2109"/>
                  </a:lnTo>
                  <a:lnTo>
                    <a:pt x="2977" y="2109"/>
                  </a:lnTo>
                  <a:lnTo>
                    <a:pt x="2981" y="2107"/>
                  </a:lnTo>
                  <a:lnTo>
                    <a:pt x="2983" y="2106"/>
                  </a:lnTo>
                  <a:close/>
                  <a:moveTo>
                    <a:pt x="2991" y="2104"/>
                  </a:moveTo>
                  <a:lnTo>
                    <a:pt x="2987" y="2105"/>
                  </a:lnTo>
                  <a:lnTo>
                    <a:pt x="2986" y="2105"/>
                  </a:lnTo>
                  <a:lnTo>
                    <a:pt x="2991" y="2103"/>
                  </a:lnTo>
                  <a:lnTo>
                    <a:pt x="2993" y="2095"/>
                  </a:lnTo>
                  <a:lnTo>
                    <a:pt x="2993" y="2091"/>
                  </a:lnTo>
                  <a:lnTo>
                    <a:pt x="2992" y="2085"/>
                  </a:lnTo>
                  <a:lnTo>
                    <a:pt x="2992" y="2083"/>
                  </a:lnTo>
                  <a:lnTo>
                    <a:pt x="2993" y="2086"/>
                  </a:lnTo>
                  <a:lnTo>
                    <a:pt x="2994" y="2092"/>
                  </a:lnTo>
                  <a:lnTo>
                    <a:pt x="2994" y="2096"/>
                  </a:lnTo>
                  <a:lnTo>
                    <a:pt x="2992" y="2103"/>
                  </a:lnTo>
                  <a:lnTo>
                    <a:pt x="2991" y="2104"/>
                  </a:lnTo>
                  <a:close/>
                  <a:moveTo>
                    <a:pt x="2988" y="2080"/>
                  </a:moveTo>
                  <a:lnTo>
                    <a:pt x="2988" y="2081"/>
                  </a:lnTo>
                  <a:lnTo>
                    <a:pt x="2986" y="2076"/>
                  </a:lnTo>
                  <a:lnTo>
                    <a:pt x="2988" y="2078"/>
                  </a:lnTo>
                  <a:lnTo>
                    <a:pt x="2988" y="2079"/>
                  </a:lnTo>
                  <a:lnTo>
                    <a:pt x="2988" y="2080"/>
                  </a:lnTo>
                  <a:close/>
                  <a:moveTo>
                    <a:pt x="2998" y="1999"/>
                  </a:moveTo>
                  <a:lnTo>
                    <a:pt x="2996" y="2000"/>
                  </a:lnTo>
                  <a:lnTo>
                    <a:pt x="3001" y="1992"/>
                  </a:lnTo>
                  <a:lnTo>
                    <a:pt x="3004" y="1985"/>
                  </a:lnTo>
                  <a:lnTo>
                    <a:pt x="3005" y="1982"/>
                  </a:lnTo>
                  <a:lnTo>
                    <a:pt x="3004" y="1987"/>
                  </a:lnTo>
                  <a:lnTo>
                    <a:pt x="3002" y="1992"/>
                  </a:lnTo>
                  <a:lnTo>
                    <a:pt x="2998" y="1999"/>
                  </a:lnTo>
                  <a:close/>
                  <a:moveTo>
                    <a:pt x="3036" y="1926"/>
                  </a:moveTo>
                  <a:lnTo>
                    <a:pt x="3032" y="1932"/>
                  </a:lnTo>
                  <a:lnTo>
                    <a:pt x="3032" y="1931"/>
                  </a:lnTo>
                  <a:lnTo>
                    <a:pt x="3037" y="1923"/>
                  </a:lnTo>
                  <a:lnTo>
                    <a:pt x="3036" y="1926"/>
                  </a:lnTo>
                  <a:close/>
                  <a:moveTo>
                    <a:pt x="3034" y="1891"/>
                  </a:moveTo>
                  <a:lnTo>
                    <a:pt x="3033" y="1891"/>
                  </a:lnTo>
                  <a:lnTo>
                    <a:pt x="3034" y="1887"/>
                  </a:lnTo>
                  <a:lnTo>
                    <a:pt x="3037" y="1885"/>
                  </a:lnTo>
                  <a:lnTo>
                    <a:pt x="3038" y="1886"/>
                  </a:lnTo>
                  <a:lnTo>
                    <a:pt x="3038" y="1887"/>
                  </a:lnTo>
                  <a:lnTo>
                    <a:pt x="3038" y="1888"/>
                  </a:lnTo>
                  <a:lnTo>
                    <a:pt x="3036" y="1890"/>
                  </a:lnTo>
                  <a:lnTo>
                    <a:pt x="3034" y="1891"/>
                  </a:lnTo>
                  <a:close/>
                  <a:moveTo>
                    <a:pt x="3088" y="1872"/>
                  </a:moveTo>
                  <a:lnTo>
                    <a:pt x="3086" y="1874"/>
                  </a:lnTo>
                  <a:lnTo>
                    <a:pt x="3088" y="1875"/>
                  </a:lnTo>
                  <a:lnTo>
                    <a:pt x="3090" y="1873"/>
                  </a:lnTo>
                  <a:lnTo>
                    <a:pt x="3091" y="1872"/>
                  </a:lnTo>
                  <a:lnTo>
                    <a:pt x="3095" y="1870"/>
                  </a:lnTo>
                  <a:lnTo>
                    <a:pt x="3098" y="1868"/>
                  </a:lnTo>
                  <a:lnTo>
                    <a:pt x="3100" y="1868"/>
                  </a:lnTo>
                  <a:lnTo>
                    <a:pt x="3101" y="1870"/>
                  </a:lnTo>
                  <a:lnTo>
                    <a:pt x="3104" y="1869"/>
                  </a:lnTo>
                  <a:lnTo>
                    <a:pt x="3107" y="1868"/>
                  </a:lnTo>
                  <a:lnTo>
                    <a:pt x="3093" y="1875"/>
                  </a:lnTo>
                  <a:lnTo>
                    <a:pt x="3090" y="1876"/>
                  </a:lnTo>
                  <a:lnTo>
                    <a:pt x="3087" y="1878"/>
                  </a:lnTo>
                  <a:lnTo>
                    <a:pt x="3083" y="1880"/>
                  </a:lnTo>
                  <a:lnTo>
                    <a:pt x="3080" y="1880"/>
                  </a:lnTo>
                  <a:lnTo>
                    <a:pt x="3066" y="1885"/>
                  </a:lnTo>
                  <a:lnTo>
                    <a:pt x="3065" y="1886"/>
                  </a:lnTo>
                  <a:lnTo>
                    <a:pt x="3064" y="1885"/>
                  </a:lnTo>
                  <a:lnTo>
                    <a:pt x="3053" y="1888"/>
                  </a:lnTo>
                  <a:lnTo>
                    <a:pt x="3048" y="1888"/>
                  </a:lnTo>
                  <a:lnTo>
                    <a:pt x="3044" y="1889"/>
                  </a:lnTo>
                  <a:lnTo>
                    <a:pt x="3047" y="1887"/>
                  </a:lnTo>
                  <a:lnTo>
                    <a:pt x="3047" y="1886"/>
                  </a:lnTo>
                  <a:lnTo>
                    <a:pt x="3046" y="1885"/>
                  </a:lnTo>
                  <a:lnTo>
                    <a:pt x="3044" y="1886"/>
                  </a:lnTo>
                  <a:lnTo>
                    <a:pt x="3043" y="1888"/>
                  </a:lnTo>
                  <a:lnTo>
                    <a:pt x="3040" y="1888"/>
                  </a:lnTo>
                  <a:lnTo>
                    <a:pt x="3040" y="1886"/>
                  </a:lnTo>
                  <a:lnTo>
                    <a:pt x="3040" y="1884"/>
                  </a:lnTo>
                  <a:lnTo>
                    <a:pt x="3041" y="1883"/>
                  </a:lnTo>
                  <a:lnTo>
                    <a:pt x="3044" y="1880"/>
                  </a:lnTo>
                  <a:lnTo>
                    <a:pt x="3048" y="1878"/>
                  </a:lnTo>
                  <a:lnTo>
                    <a:pt x="3050" y="1877"/>
                  </a:lnTo>
                  <a:lnTo>
                    <a:pt x="3052" y="1878"/>
                  </a:lnTo>
                  <a:lnTo>
                    <a:pt x="3052" y="1876"/>
                  </a:lnTo>
                  <a:lnTo>
                    <a:pt x="3053" y="1875"/>
                  </a:lnTo>
                  <a:lnTo>
                    <a:pt x="3054" y="1874"/>
                  </a:lnTo>
                  <a:lnTo>
                    <a:pt x="3057" y="1874"/>
                  </a:lnTo>
                  <a:lnTo>
                    <a:pt x="3059" y="1874"/>
                  </a:lnTo>
                  <a:lnTo>
                    <a:pt x="3059" y="1873"/>
                  </a:lnTo>
                  <a:lnTo>
                    <a:pt x="3060" y="1873"/>
                  </a:lnTo>
                  <a:lnTo>
                    <a:pt x="3064" y="1874"/>
                  </a:lnTo>
                  <a:lnTo>
                    <a:pt x="3066" y="1873"/>
                  </a:lnTo>
                  <a:lnTo>
                    <a:pt x="3069" y="1873"/>
                  </a:lnTo>
                  <a:lnTo>
                    <a:pt x="3071" y="1872"/>
                  </a:lnTo>
                  <a:lnTo>
                    <a:pt x="3078" y="1872"/>
                  </a:lnTo>
                  <a:lnTo>
                    <a:pt x="3084" y="1871"/>
                  </a:lnTo>
                  <a:lnTo>
                    <a:pt x="3087" y="1870"/>
                  </a:lnTo>
                  <a:lnTo>
                    <a:pt x="3092" y="1866"/>
                  </a:lnTo>
                  <a:lnTo>
                    <a:pt x="3096" y="1864"/>
                  </a:lnTo>
                  <a:lnTo>
                    <a:pt x="3091" y="1869"/>
                  </a:lnTo>
                  <a:lnTo>
                    <a:pt x="3088" y="1872"/>
                  </a:lnTo>
                  <a:close/>
                  <a:moveTo>
                    <a:pt x="3169" y="1860"/>
                  </a:moveTo>
                  <a:lnTo>
                    <a:pt x="3167" y="1860"/>
                  </a:lnTo>
                  <a:lnTo>
                    <a:pt x="3161" y="1859"/>
                  </a:lnTo>
                  <a:lnTo>
                    <a:pt x="3166" y="1857"/>
                  </a:lnTo>
                  <a:lnTo>
                    <a:pt x="3166" y="1857"/>
                  </a:lnTo>
                  <a:lnTo>
                    <a:pt x="3167" y="1855"/>
                  </a:lnTo>
                  <a:lnTo>
                    <a:pt x="3167" y="1854"/>
                  </a:lnTo>
                  <a:lnTo>
                    <a:pt x="3169" y="1858"/>
                  </a:lnTo>
                  <a:lnTo>
                    <a:pt x="3169" y="1860"/>
                  </a:lnTo>
                  <a:close/>
                  <a:moveTo>
                    <a:pt x="3152" y="1855"/>
                  </a:moveTo>
                  <a:lnTo>
                    <a:pt x="3143" y="1857"/>
                  </a:lnTo>
                  <a:lnTo>
                    <a:pt x="3142" y="1856"/>
                  </a:lnTo>
                  <a:lnTo>
                    <a:pt x="3144" y="1855"/>
                  </a:lnTo>
                  <a:lnTo>
                    <a:pt x="3146" y="1852"/>
                  </a:lnTo>
                  <a:lnTo>
                    <a:pt x="3148" y="1851"/>
                  </a:lnTo>
                  <a:lnTo>
                    <a:pt x="3151" y="1853"/>
                  </a:lnTo>
                  <a:lnTo>
                    <a:pt x="3152" y="1855"/>
                  </a:lnTo>
                  <a:close/>
                  <a:moveTo>
                    <a:pt x="3124" y="1850"/>
                  </a:moveTo>
                  <a:lnTo>
                    <a:pt x="3124" y="1851"/>
                  </a:lnTo>
                  <a:lnTo>
                    <a:pt x="3123" y="1849"/>
                  </a:lnTo>
                  <a:lnTo>
                    <a:pt x="3124" y="1847"/>
                  </a:lnTo>
                  <a:lnTo>
                    <a:pt x="3124" y="1847"/>
                  </a:lnTo>
                  <a:lnTo>
                    <a:pt x="3125" y="1848"/>
                  </a:lnTo>
                  <a:lnTo>
                    <a:pt x="3124" y="1850"/>
                  </a:lnTo>
                  <a:close/>
                  <a:moveTo>
                    <a:pt x="3129" y="1850"/>
                  </a:moveTo>
                  <a:lnTo>
                    <a:pt x="3127" y="1851"/>
                  </a:lnTo>
                  <a:lnTo>
                    <a:pt x="3125" y="1851"/>
                  </a:lnTo>
                  <a:lnTo>
                    <a:pt x="3127" y="1850"/>
                  </a:lnTo>
                  <a:lnTo>
                    <a:pt x="3127" y="1847"/>
                  </a:lnTo>
                  <a:lnTo>
                    <a:pt x="3128" y="1845"/>
                  </a:lnTo>
                  <a:lnTo>
                    <a:pt x="3128" y="1844"/>
                  </a:lnTo>
                  <a:lnTo>
                    <a:pt x="3129" y="1843"/>
                  </a:lnTo>
                  <a:lnTo>
                    <a:pt x="3129" y="1850"/>
                  </a:lnTo>
                  <a:close/>
                  <a:moveTo>
                    <a:pt x="2883" y="1784"/>
                  </a:moveTo>
                  <a:lnTo>
                    <a:pt x="2882" y="1786"/>
                  </a:lnTo>
                  <a:lnTo>
                    <a:pt x="2881" y="1786"/>
                  </a:lnTo>
                  <a:lnTo>
                    <a:pt x="2880" y="1785"/>
                  </a:lnTo>
                  <a:lnTo>
                    <a:pt x="2880" y="1784"/>
                  </a:lnTo>
                  <a:lnTo>
                    <a:pt x="2880" y="1783"/>
                  </a:lnTo>
                  <a:lnTo>
                    <a:pt x="2881" y="1782"/>
                  </a:lnTo>
                  <a:lnTo>
                    <a:pt x="2883" y="1783"/>
                  </a:lnTo>
                  <a:lnTo>
                    <a:pt x="2883" y="1783"/>
                  </a:lnTo>
                  <a:lnTo>
                    <a:pt x="2883" y="1784"/>
                  </a:lnTo>
                  <a:close/>
                  <a:moveTo>
                    <a:pt x="2968" y="1741"/>
                  </a:moveTo>
                  <a:lnTo>
                    <a:pt x="2967" y="1742"/>
                  </a:lnTo>
                  <a:lnTo>
                    <a:pt x="2967" y="1741"/>
                  </a:lnTo>
                  <a:lnTo>
                    <a:pt x="2968" y="1740"/>
                  </a:lnTo>
                  <a:lnTo>
                    <a:pt x="2969" y="1740"/>
                  </a:lnTo>
                  <a:lnTo>
                    <a:pt x="2969" y="1740"/>
                  </a:lnTo>
                  <a:lnTo>
                    <a:pt x="2968" y="1741"/>
                  </a:lnTo>
                  <a:close/>
                  <a:moveTo>
                    <a:pt x="3212" y="1732"/>
                  </a:moveTo>
                  <a:lnTo>
                    <a:pt x="3211" y="1734"/>
                  </a:lnTo>
                  <a:lnTo>
                    <a:pt x="3210" y="1733"/>
                  </a:lnTo>
                  <a:lnTo>
                    <a:pt x="3210" y="1731"/>
                  </a:lnTo>
                  <a:lnTo>
                    <a:pt x="3210" y="1730"/>
                  </a:lnTo>
                  <a:lnTo>
                    <a:pt x="3211" y="1730"/>
                  </a:lnTo>
                  <a:lnTo>
                    <a:pt x="3211" y="1730"/>
                  </a:lnTo>
                  <a:lnTo>
                    <a:pt x="3212" y="1732"/>
                  </a:lnTo>
                  <a:close/>
                  <a:moveTo>
                    <a:pt x="2973" y="1729"/>
                  </a:moveTo>
                  <a:lnTo>
                    <a:pt x="2972" y="1729"/>
                  </a:lnTo>
                  <a:lnTo>
                    <a:pt x="2972" y="1729"/>
                  </a:lnTo>
                  <a:lnTo>
                    <a:pt x="2972" y="1728"/>
                  </a:lnTo>
                  <a:lnTo>
                    <a:pt x="2973" y="1727"/>
                  </a:lnTo>
                  <a:lnTo>
                    <a:pt x="2974" y="1727"/>
                  </a:lnTo>
                  <a:lnTo>
                    <a:pt x="2974" y="1728"/>
                  </a:lnTo>
                  <a:lnTo>
                    <a:pt x="2973" y="1729"/>
                  </a:lnTo>
                  <a:close/>
                  <a:moveTo>
                    <a:pt x="3226" y="1726"/>
                  </a:moveTo>
                  <a:lnTo>
                    <a:pt x="3224" y="1727"/>
                  </a:lnTo>
                  <a:lnTo>
                    <a:pt x="3222" y="1727"/>
                  </a:lnTo>
                  <a:lnTo>
                    <a:pt x="3222" y="1729"/>
                  </a:lnTo>
                  <a:lnTo>
                    <a:pt x="3222" y="1730"/>
                  </a:lnTo>
                  <a:lnTo>
                    <a:pt x="3220" y="1729"/>
                  </a:lnTo>
                  <a:lnTo>
                    <a:pt x="3219" y="1728"/>
                  </a:lnTo>
                  <a:lnTo>
                    <a:pt x="3219" y="1725"/>
                  </a:lnTo>
                  <a:lnTo>
                    <a:pt x="3221" y="1722"/>
                  </a:lnTo>
                  <a:lnTo>
                    <a:pt x="3222" y="1721"/>
                  </a:lnTo>
                  <a:lnTo>
                    <a:pt x="3225" y="1722"/>
                  </a:lnTo>
                  <a:lnTo>
                    <a:pt x="3226" y="1725"/>
                  </a:lnTo>
                  <a:lnTo>
                    <a:pt x="3226" y="1726"/>
                  </a:lnTo>
                  <a:close/>
                  <a:moveTo>
                    <a:pt x="2657" y="1692"/>
                  </a:moveTo>
                  <a:lnTo>
                    <a:pt x="2657" y="1693"/>
                  </a:lnTo>
                  <a:lnTo>
                    <a:pt x="2656" y="1693"/>
                  </a:lnTo>
                  <a:lnTo>
                    <a:pt x="2656" y="1692"/>
                  </a:lnTo>
                  <a:lnTo>
                    <a:pt x="2655" y="1690"/>
                  </a:lnTo>
                  <a:lnTo>
                    <a:pt x="2655" y="1689"/>
                  </a:lnTo>
                  <a:lnTo>
                    <a:pt x="2657" y="1689"/>
                  </a:lnTo>
                  <a:lnTo>
                    <a:pt x="2657" y="1690"/>
                  </a:lnTo>
                  <a:lnTo>
                    <a:pt x="2657" y="1692"/>
                  </a:lnTo>
                  <a:close/>
                  <a:moveTo>
                    <a:pt x="2625" y="1686"/>
                  </a:moveTo>
                  <a:lnTo>
                    <a:pt x="2624" y="1686"/>
                  </a:lnTo>
                  <a:lnTo>
                    <a:pt x="2623" y="1686"/>
                  </a:lnTo>
                  <a:lnTo>
                    <a:pt x="2623" y="1686"/>
                  </a:lnTo>
                  <a:lnTo>
                    <a:pt x="2623" y="1689"/>
                  </a:lnTo>
                  <a:lnTo>
                    <a:pt x="2623" y="1689"/>
                  </a:lnTo>
                  <a:lnTo>
                    <a:pt x="2622" y="1689"/>
                  </a:lnTo>
                  <a:lnTo>
                    <a:pt x="2622" y="1690"/>
                  </a:lnTo>
                  <a:lnTo>
                    <a:pt x="2623" y="1690"/>
                  </a:lnTo>
                  <a:lnTo>
                    <a:pt x="2623" y="1692"/>
                  </a:lnTo>
                  <a:lnTo>
                    <a:pt x="2623" y="1693"/>
                  </a:lnTo>
                  <a:lnTo>
                    <a:pt x="2622" y="1694"/>
                  </a:lnTo>
                  <a:lnTo>
                    <a:pt x="2621" y="1694"/>
                  </a:lnTo>
                  <a:lnTo>
                    <a:pt x="2620" y="1695"/>
                  </a:lnTo>
                  <a:lnTo>
                    <a:pt x="2619" y="1697"/>
                  </a:lnTo>
                  <a:lnTo>
                    <a:pt x="2619" y="1699"/>
                  </a:lnTo>
                  <a:lnTo>
                    <a:pt x="2619" y="1699"/>
                  </a:lnTo>
                  <a:lnTo>
                    <a:pt x="2619" y="1700"/>
                  </a:lnTo>
                  <a:lnTo>
                    <a:pt x="2616" y="1704"/>
                  </a:lnTo>
                  <a:lnTo>
                    <a:pt x="2615" y="1704"/>
                  </a:lnTo>
                  <a:lnTo>
                    <a:pt x="2613" y="1703"/>
                  </a:lnTo>
                  <a:lnTo>
                    <a:pt x="2613" y="1703"/>
                  </a:lnTo>
                  <a:lnTo>
                    <a:pt x="2612" y="1701"/>
                  </a:lnTo>
                  <a:lnTo>
                    <a:pt x="2612" y="1700"/>
                  </a:lnTo>
                  <a:lnTo>
                    <a:pt x="2612" y="1699"/>
                  </a:lnTo>
                  <a:lnTo>
                    <a:pt x="2615" y="1695"/>
                  </a:lnTo>
                  <a:lnTo>
                    <a:pt x="2616" y="1693"/>
                  </a:lnTo>
                  <a:lnTo>
                    <a:pt x="2616" y="1690"/>
                  </a:lnTo>
                  <a:lnTo>
                    <a:pt x="2618" y="1689"/>
                  </a:lnTo>
                  <a:lnTo>
                    <a:pt x="2619" y="1688"/>
                  </a:lnTo>
                  <a:lnTo>
                    <a:pt x="2621" y="1686"/>
                  </a:lnTo>
                  <a:lnTo>
                    <a:pt x="2622" y="1684"/>
                  </a:lnTo>
                  <a:lnTo>
                    <a:pt x="2623" y="1683"/>
                  </a:lnTo>
                  <a:lnTo>
                    <a:pt x="2624" y="1683"/>
                  </a:lnTo>
                  <a:lnTo>
                    <a:pt x="2625" y="1684"/>
                  </a:lnTo>
                  <a:lnTo>
                    <a:pt x="2625" y="1686"/>
                  </a:lnTo>
                  <a:close/>
                  <a:moveTo>
                    <a:pt x="2629" y="1681"/>
                  </a:moveTo>
                  <a:lnTo>
                    <a:pt x="2628" y="1681"/>
                  </a:lnTo>
                  <a:lnTo>
                    <a:pt x="2626" y="1681"/>
                  </a:lnTo>
                  <a:lnTo>
                    <a:pt x="2625" y="1680"/>
                  </a:lnTo>
                  <a:lnTo>
                    <a:pt x="2627" y="1677"/>
                  </a:lnTo>
                  <a:lnTo>
                    <a:pt x="2627" y="1678"/>
                  </a:lnTo>
                  <a:lnTo>
                    <a:pt x="2629" y="1678"/>
                  </a:lnTo>
                  <a:lnTo>
                    <a:pt x="2629" y="1678"/>
                  </a:lnTo>
                  <a:lnTo>
                    <a:pt x="2629" y="1678"/>
                  </a:lnTo>
                  <a:lnTo>
                    <a:pt x="2629" y="1681"/>
                  </a:lnTo>
                  <a:close/>
                  <a:moveTo>
                    <a:pt x="2671" y="1669"/>
                  </a:moveTo>
                  <a:lnTo>
                    <a:pt x="2670" y="1669"/>
                  </a:lnTo>
                  <a:lnTo>
                    <a:pt x="2669" y="1669"/>
                  </a:lnTo>
                  <a:lnTo>
                    <a:pt x="2669" y="1667"/>
                  </a:lnTo>
                  <a:lnTo>
                    <a:pt x="2670" y="1663"/>
                  </a:lnTo>
                  <a:lnTo>
                    <a:pt x="2671" y="1661"/>
                  </a:lnTo>
                  <a:lnTo>
                    <a:pt x="2673" y="1662"/>
                  </a:lnTo>
                  <a:lnTo>
                    <a:pt x="2673" y="1662"/>
                  </a:lnTo>
                  <a:lnTo>
                    <a:pt x="2673" y="1666"/>
                  </a:lnTo>
                  <a:lnTo>
                    <a:pt x="2673" y="1668"/>
                  </a:lnTo>
                  <a:lnTo>
                    <a:pt x="2671" y="1669"/>
                  </a:lnTo>
                  <a:close/>
                  <a:moveTo>
                    <a:pt x="2703" y="1660"/>
                  </a:moveTo>
                  <a:lnTo>
                    <a:pt x="2707" y="1660"/>
                  </a:lnTo>
                  <a:lnTo>
                    <a:pt x="2708" y="1660"/>
                  </a:lnTo>
                  <a:lnTo>
                    <a:pt x="2709" y="1661"/>
                  </a:lnTo>
                  <a:lnTo>
                    <a:pt x="2709" y="1662"/>
                  </a:lnTo>
                  <a:lnTo>
                    <a:pt x="2708" y="1662"/>
                  </a:lnTo>
                  <a:lnTo>
                    <a:pt x="2708" y="1663"/>
                  </a:lnTo>
                  <a:lnTo>
                    <a:pt x="2706" y="1663"/>
                  </a:lnTo>
                  <a:lnTo>
                    <a:pt x="2705" y="1662"/>
                  </a:lnTo>
                  <a:lnTo>
                    <a:pt x="2703" y="1660"/>
                  </a:lnTo>
                  <a:close/>
                  <a:moveTo>
                    <a:pt x="2736" y="1650"/>
                  </a:moveTo>
                  <a:lnTo>
                    <a:pt x="2737" y="1651"/>
                  </a:lnTo>
                  <a:lnTo>
                    <a:pt x="2736" y="1653"/>
                  </a:lnTo>
                  <a:lnTo>
                    <a:pt x="2734" y="1654"/>
                  </a:lnTo>
                  <a:lnTo>
                    <a:pt x="2730" y="1653"/>
                  </a:lnTo>
                  <a:lnTo>
                    <a:pt x="2726" y="1653"/>
                  </a:lnTo>
                  <a:lnTo>
                    <a:pt x="2725" y="1652"/>
                  </a:lnTo>
                  <a:lnTo>
                    <a:pt x="2725" y="1651"/>
                  </a:lnTo>
                  <a:lnTo>
                    <a:pt x="2725" y="1650"/>
                  </a:lnTo>
                  <a:lnTo>
                    <a:pt x="2725" y="1650"/>
                  </a:lnTo>
                  <a:lnTo>
                    <a:pt x="2726" y="1651"/>
                  </a:lnTo>
                  <a:lnTo>
                    <a:pt x="2728" y="1650"/>
                  </a:lnTo>
                  <a:lnTo>
                    <a:pt x="2730" y="1649"/>
                  </a:lnTo>
                  <a:lnTo>
                    <a:pt x="2731" y="1648"/>
                  </a:lnTo>
                  <a:lnTo>
                    <a:pt x="2731" y="1648"/>
                  </a:lnTo>
                  <a:lnTo>
                    <a:pt x="2730" y="1647"/>
                  </a:lnTo>
                  <a:lnTo>
                    <a:pt x="2731" y="1646"/>
                  </a:lnTo>
                  <a:lnTo>
                    <a:pt x="2733" y="1647"/>
                  </a:lnTo>
                  <a:lnTo>
                    <a:pt x="2734" y="1647"/>
                  </a:lnTo>
                  <a:lnTo>
                    <a:pt x="2736" y="1650"/>
                  </a:lnTo>
                  <a:close/>
                  <a:moveTo>
                    <a:pt x="2717" y="1640"/>
                  </a:moveTo>
                  <a:lnTo>
                    <a:pt x="2716" y="1640"/>
                  </a:lnTo>
                  <a:lnTo>
                    <a:pt x="2715" y="1638"/>
                  </a:lnTo>
                  <a:lnTo>
                    <a:pt x="2714" y="1637"/>
                  </a:lnTo>
                  <a:lnTo>
                    <a:pt x="2715" y="1636"/>
                  </a:lnTo>
                  <a:lnTo>
                    <a:pt x="2715" y="1636"/>
                  </a:lnTo>
                  <a:lnTo>
                    <a:pt x="2716" y="1637"/>
                  </a:lnTo>
                  <a:lnTo>
                    <a:pt x="2717" y="1638"/>
                  </a:lnTo>
                  <a:lnTo>
                    <a:pt x="2717" y="1639"/>
                  </a:lnTo>
                  <a:lnTo>
                    <a:pt x="2717" y="1640"/>
                  </a:lnTo>
                  <a:close/>
                  <a:moveTo>
                    <a:pt x="2717" y="1634"/>
                  </a:moveTo>
                  <a:lnTo>
                    <a:pt x="2717" y="1636"/>
                  </a:lnTo>
                  <a:lnTo>
                    <a:pt x="2715" y="1635"/>
                  </a:lnTo>
                  <a:lnTo>
                    <a:pt x="2715" y="1634"/>
                  </a:lnTo>
                  <a:lnTo>
                    <a:pt x="2714" y="1633"/>
                  </a:lnTo>
                  <a:lnTo>
                    <a:pt x="2713" y="1631"/>
                  </a:lnTo>
                  <a:lnTo>
                    <a:pt x="2712" y="1628"/>
                  </a:lnTo>
                  <a:lnTo>
                    <a:pt x="2714" y="1626"/>
                  </a:lnTo>
                  <a:lnTo>
                    <a:pt x="2715" y="1626"/>
                  </a:lnTo>
                  <a:lnTo>
                    <a:pt x="2716" y="1626"/>
                  </a:lnTo>
                  <a:lnTo>
                    <a:pt x="2716" y="1627"/>
                  </a:lnTo>
                  <a:lnTo>
                    <a:pt x="2715" y="1630"/>
                  </a:lnTo>
                  <a:lnTo>
                    <a:pt x="2715" y="1632"/>
                  </a:lnTo>
                  <a:lnTo>
                    <a:pt x="2717" y="1634"/>
                  </a:lnTo>
                  <a:close/>
                  <a:moveTo>
                    <a:pt x="2506" y="1615"/>
                  </a:moveTo>
                  <a:lnTo>
                    <a:pt x="2504" y="1615"/>
                  </a:lnTo>
                  <a:lnTo>
                    <a:pt x="2503" y="1615"/>
                  </a:lnTo>
                  <a:lnTo>
                    <a:pt x="2504" y="1614"/>
                  </a:lnTo>
                  <a:lnTo>
                    <a:pt x="2504" y="1614"/>
                  </a:lnTo>
                  <a:lnTo>
                    <a:pt x="2509" y="1610"/>
                  </a:lnTo>
                  <a:lnTo>
                    <a:pt x="2510" y="1611"/>
                  </a:lnTo>
                  <a:lnTo>
                    <a:pt x="2510" y="1612"/>
                  </a:lnTo>
                  <a:lnTo>
                    <a:pt x="2508" y="1613"/>
                  </a:lnTo>
                  <a:lnTo>
                    <a:pt x="2507" y="1614"/>
                  </a:lnTo>
                  <a:lnTo>
                    <a:pt x="2507" y="1614"/>
                  </a:lnTo>
                  <a:lnTo>
                    <a:pt x="2506" y="1615"/>
                  </a:lnTo>
                  <a:close/>
                  <a:moveTo>
                    <a:pt x="2511" y="1609"/>
                  </a:moveTo>
                  <a:lnTo>
                    <a:pt x="2510" y="1609"/>
                  </a:lnTo>
                  <a:lnTo>
                    <a:pt x="2508" y="1608"/>
                  </a:lnTo>
                  <a:lnTo>
                    <a:pt x="2508" y="1608"/>
                  </a:lnTo>
                  <a:lnTo>
                    <a:pt x="2510" y="1607"/>
                  </a:lnTo>
                  <a:lnTo>
                    <a:pt x="2511" y="1606"/>
                  </a:lnTo>
                  <a:lnTo>
                    <a:pt x="2512" y="1607"/>
                  </a:lnTo>
                  <a:lnTo>
                    <a:pt x="2511" y="1609"/>
                  </a:lnTo>
                  <a:close/>
                  <a:moveTo>
                    <a:pt x="2506" y="1608"/>
                  </a:moveTo>
                  <a:lnTo>
                    <a:pt x="2506" y="1609"/>
                  </a:lnTo>
                  <a:lnTo>
                    <a:pt x="2504" y="1608"/>
                  </a:lnTo>
                  <a:lnTo>
                    <a:pt x="2504" y="1607"/>
                  </a:lnTo>
                  <a:lnTo>
                    <a:pt x="2504" y="1606"/>
                  </a:lnTo>
                  <a:lnTo>
                    <a:pt x="2505" y="1606"/>
                  </a:lnTo>
                  <a:lnTo>
                    <a:pt x="2506" y="1608"/>
                  </a:lnTo>
                  <a:close/>
                  <a:moveTo>
                    <a:pt x="2515" y="1604"/>
                  </a:moveTo>
                  <a:lnTo>
                    <a:pt x="2514" y="1604"/>
                  </a:lnTo>
                  <a:lnTo>
                    <a:pt x="2514" y="1604"/>
                  </a:lnTo>
                  <a:lnTo>
                    <a:pt x="2514" y="1603"/>
                  </a:lnTo>
                  <a:lnTo>
                    <a:pt x="2514" y="1601"/>
                  </a:lnTo>
                  <a:lnTo>
                    <a:pt x="2515" y="1601"/>
                  </a:lnTo>
                  <a:lnTo>
                    <a:pt x="2515" y="1602"/>
                  </a:lnTo>
                  <a:lnTo>
                    <a:pt x="2515" y="1603"/>
                  </a:lnTo>
                  <a:lnTo>
                    <a:pt x="2515" y="1604"/>
                  </a:lnTo>
                  <a:close/>
                  <a:moveTo>
                    <a:pt x="1478" y="1595"/>
                  </a:moveTo>
                  <a:lnTo>
                    <a:pt x="1478" y="1596"/>
                  </a:lnTo>
                  <a:lnTo>
                    <a:pt x="1478" y="1596"/>
                  </a:lnTo>
                  <a:lnTo>
                    <a:pt x="1476" y="1594"/>
                  </a:lnTo>
                  <a:lnTo>
                    <a:pt x="1476" y="1593"/>
                  </a:lnTo>
                  <a:lnTo>
                    <a:pt x="1477" y="1592"/>
                  </a:lnTo>
                  <a:lnTo>
                    <a:pt x="1478" y="1595"/>
                  </a:lnTo>
                  <a:close/>
                  <a:moveTo>
                    <a:pt x="2586" y="1595"/>
                  </a:moveTo>
                  <a:lnTo>
                    <a:pt x="2585" y="1597"/>
                  </a:lnTo>
                  <a:lnTo>
                    <a:pt x="2585" y="1597"/>
                  </a:lnTo>
                  <a:lnTo>
                    <a:pt x="2582" y="1601"/>
                  </a:lnTo>
                  <a:lnTo>
                    <a:pt x="2580" y="1604"/>
                  </a:lnTo>
                  <a:lnTo>
                    <a:pt x="2578" y="1604"/>
                  </a:lnTo>
                  <a:lnTo>
                    <a:pt x="2578" y="1603"/>
                  </a:lnTo>
                  <a:lnTo>
                    <a:pt x="2578" y="1601"/>
                  </a:lnTo>
                  <a:lnTo>
                    <a:pt x="2578" y="1600"/>
                  </a:lnTo>
                  <a:lnTo>
                    <a:pt x="2580" y="1598"/>
                  </a:lnTo>
                  <a:lnTo>
                    <a:pt x="2580" y="1597"/>
                  </a:lnTo>
                  <a:lnTo>
                    <a:pt x="2580" y="1596"/>
                  </a:lnTo>
                  <a:lnTo>
                    <a:pt x="2578" y="1598"/>
                  </a:lnTo>
                  <a:lnTo>
                    <a:pt x="2579" y="1598"/>
                  </a:lnTo>
                  <a:lnTo>
                    <a:pt x="2579" y="1598"/>
                  </a:lnTo>
                  <a:lnTo>
                    <a:pt x="2579" y="1599"/>
                  </a:lnTo>
                  <a:lnTo>
                    <a:pt x="2574" y="1598"/>
                  </a:lnTo>
                  <a:lnTo>
                    <a:pt x="2573" y="1597"/>
                  </a:lnTo>
                  <a:lnTo>
                    <a:pt x="2573" y="1595"/>
                  </a:lnTo>
                  <a:lnTo>
                    <a:pt x="2575" y="1592"/>
                  </a:lnTo>
                  <a:lnTo>
                    <a:pt x="2580" y="1587"/>
                  </a:lnTo>
                  <a:lnTo>
                    <a:pt x="2583" y="1585"/>
                  </a:lnTo>
                  <a:lnTo>
                    <a:pt x="2589" y="1582"/>
                  </a:lnTo>
                  <a:lnTo>
                    <a:pt x="2593" y="1582"/>
                  </a:lnTo>
                  <a:lnTo>
                    <a:pt x="2597" y="1582"/>
                  </a:lnTo>
                  <a:lnTo>
                    <a:pt x="2599" y="1583"/>
                  </a:lnTo>
                  <a:lnTo>
                    <a:pt x="2601" y="1584"/>
                  </a:lnTo>
                  <a:lnTo>
                    <a:pt x="2599" y="1585"/>
                  </a:lnTo>
                  <a:lnTo>
                    <a:pt x="2592" y="1586"/>
                  </a:lnTo>
                  <a:lnTo>
                    <a:pt x="2592" y="1587"/>
                  </a:lnTo>
                  <a:lnTo>
                    <a:pt x="2593" y="1587"/>
                  </a:lnTo>
                  <a:lnTo>
                    <a:pt x="2594" y="1588"/>
                  </a:lnTo>
                  <a:lnTo>
                    <a:pt x="2593" y="1590"/>
                  </a:lnTo>
                  <a:lnTo>
                    <a:pt x="2586" y="1595"/>
                  </a:lnTo>
                  <a:close/>
                  <a:moveTo>
                    <a:pt x="1493" y="1586"/>
                  </a:moveTo>
                  <a:lnTo>
                    <a:pt x="1493" y="1587"/>
                  </a:lnTo>
                  <a:lnTo>
                    <a:pt x="1492" y="1588"/>
                  </a:lnTo>
                  <a:lnTo>
                    <a:pt x="1491" y="1588"/>
                  </a:lnTo>
                  <a:lnTo>
                    <a:pt x="1491" y="1587"/>
                  </a:lnTo>
                  <a:lnTo>
                    <a:pt x="1491" y="1587"/>
                  </a:lnTo>
                  <a:lnTo>
                    <a:pt x="1489" y="1588"/>
                  </a:lnTo>
                  <a:lnTo>
                    <a:pt x="1489" y="1585"/>
                  </a:lnTo>
                  <a:lnTo>
                    <a:pt x="1490" y="1582"/>
                  </a:lnTo>
                  <a:lnTo>
                    <a:pt x="1491" y="1582"/>
                  </a:lnTo>
                  <a:lnTo>
                    <a:pt x="1492" y="1584"/>
                  </a:lnTo>
                  <a:lnTo>
                    <a:pt x="1493" y="1586"/>
                  </a:lnTo>
                  <a:close/>
                  <a:moveTo>
                    <a:pt x="1490" y="1577"/>
                  </a:moveTo>
                  <a:lnTo>
                    <a:pt x="1489" y="1578"/>
                  </a:lnTo>
                  <a:lnTo>
                    <a:pt x="1488" y="1577"/>
                  </a:lnTo>
                  <a:lnTo>
                    <a:pt x="1487" y="1576"/>
                  </a:lnTo>
                  <a:lnTo>
                    <a:pt x="1487" y="1573"/>
                  </a:lnTo>
                  <a:lnTo>
                    <a:pt x="1487" y="1572"/>
                  </a:lnTo>
                  <a:lnTo>
                    <a:pt x="1488" y="1571"/>
                  </a:lnTo>
                  <a:lnTo>
                    <a:pt x="1489" y="1572"/>
                  </a:lnTo>
                  <a:lnTo>
                    <a:pt x="1489" y="1573"/>
                  </a:lnTo>
                  <a:lnTo>
                    <a:pt x="1490" y="1577"/>
                  </a:lnTo>
                  <a:close/>
                  <a:moveTo>
                    <a:pt x="2562" y="1561"/>
                  </a:moveTo>
                  <a:lnTo>
                    <a:pt x="2562" y="1562"/>
                  </a:lnTo>
                  <a:lnTo>
                    <a:pt x="2563" y="1562"/>
                  </a:lnTo>
                  <a:lnTo>
                    <a:pt x="2563" y="1562"/>
                  </a:lnTo>
                  <a:lnTo>
                    <a:pt x="2562" y="1563"/>
                  </a:lnTo>
                  <a:lnTo>
                    <a:pt x="2558" y="1565"/>
                  </a:lnTo>
                  <a:lnTo>
                    <a:pt x="2556" y="1565"/>
                  </a:lnTo>
                  <a:lnTo>
                    <a:pt x="2555" y="1565"/>
                  </a:lnTo>
                  <a:lnTo>
                    <a:pt x="2555" y="1563"/>
                  </a:lnTo>
                  <a:lnTo>
                    <a:pt x="2555" y="1562"/>
                  </a:lnTo>
                  <a:lnTo>
                    <a:pt x="2555" y="1562"/>
                  </a:lnTo>
                  <a:lnTo>
                    <a:pt x="2555" y="1562"/>
                  </a:lnTo>
                  <a:lnTo>
                    <a:pt x="2555" y="1561"/>
                  </a:lnTo>
                  <a:lnTo>
                    <a:pt x="2556" y="1560"/>
                  </a:lnTo>
                  <a:lnTo>
                    <a:pt x="2569" y="1552"/>
                  </a:lnTo>
                  <a:lnTo>
                    <a:pt x="2574" y="1550"/>
                  </a:lnTo>
                  <a:lnTo>
                    <a:pt x="2577" y="1549"/>
                  </a:lnTo>
                  <a:lnTo>
                    <a:pt x="2577" y="1549"/>
                  </a:lnTo>
                  <a:lnTo>
                    <a:pt x="2574" y="1552"/>
                  </a:lnTo>
                  <a:lnTo>
                    <a:pt x="2573" y="1554"/>
                  </a:lnTo>
                  <a:lnTo>
                    <a:pt x="2573" y="1554"/>
                  </a:lnTo>
                  <a:lnTo>
                    <a:pt x="2573" y="1556"/>
                  </a:lnTo>
                  <a:lnTo>
                    <a:pt x="2564" y="1560"/>
                  </a:lnTo>
                  <a:lnTo>
                    <a:pt x="2562" y="1561"/>
                  </a:lnTo>
                  <a:close/>
                  <a:moveTo>
                    <a:pt x="1487" y="1550"/>
                  </a:moveTo>
                  <a:lnTo>
                    <a:pt x="1489" y="1556"/>
                  </a:lnTo>
                  <a:lnTo>
                    <a:pt x="1489" y="1554"/>
                  </a:lnTo>
                  <a:lnTo>
                    <a:pt x="1494" y="1558"/>
                  </a:lnTo>
                  <a:lnTo>
                    <a:pt x="1494" y="1560"/>
                  </a:lnTo>
                  <a:lnTo>
                    <a:pt x="1493" y="1561"/>
                  </a:lnTo>
                  <a:lnTo>
                    <a:pt x="1492" y="1562"/>
                  </a:lnTo>
                  <a:lnTo>
                    <a:pt x="1492" y="1561"/>
                  </a:lnTo>
                  <a:lnTo>
                    <a:pt x="1491" y="1559"/>
                  </a:lnTo>
                  <a:lnTo>
                    <a:pt x="1490" y="1558"/>
                  </a:lnTo>
                  <a:lnTo>
                    <a:pt x="1488" y="1558"/>
                  </a:lnTo>
                  <a:lnTo>
                    <a:pt x="1487" y="1556"/>
                  </a:lnTo>
                  <a:lnTo>
                    <a:pt x="1486" y="1555"/>
                  </a:lnTo>
                  <a:lnTo>
                    <a:pt x="1486" y="1551"/>
                  </a:lnTo>
                  <a:lnTo>
                    <a:pt x="1486" y="1551"/>
                  </a:lnTo>
                  <a:lnTo>
                    <a:pt x="1484" y="1550"/>
                  </a:lnTo>
                  <a:lnTo>
                    <a:pt x="1484" y="1549"/>
                  </a:lnTo>
                  <a:lnTo>
                    <a:pt x="1482" y="1547"/>
                  </a:lnTo>
                  <a:lnTo>
                    <a:pt x="1482" y="1546"/>
                  </a:lnTo>
                  <a:lnTo>
                    <a:pt x="1482" y="1544"/>
                  </a:lnTo>
                  <a:lnTo>
                    <a:pt x="1484" y="1541"/>
                  </a:lnTo>
                  <a:lnTo>
                    <a:pt x="1486" y="1539"/>
                  </a:lnTo>
                  <a:lnTo>
                    <a:pt x="1486" y="1540"/>
                  </a:lnTo>
                  <a:lnTo>
                    <a:pt x="1487" y="1540"/>
                  </a:lnTo>
                  <a:lnTo>
                    <a:pt x="1489" y="1542"/>
                  </a:lnTo>
                  <a:lnTo>
                    <a:pt x="1488" y="1543"/>
                  </a:lnTo>
                  <a:lnTo>
                    <a:pt x="1483" y="1546"/>
                  </a:lnTo>
                  <a:lnTo>
                    <a:pt x="1483" y="1546"/>
                  </a:lnTo>
                  <a:lnTo>
                    <a:pt x="1486" y="1547"/>
                  </a:lnTo>
                  <a:lnTo>
                    <a:pt x="1486" y="1548"/>
                  </a:lnTo>
                  <a:lnTo>
                    <a:pt x="1487" y="1550"/>
                  </a:lnTo>
                  <a:close/>
                  <a:moveTo>
                    <a:pt x="1480" y="1537"/>
                  </a:moveTo>
                  <a:lnTo>
                    <a:pt x="1479" y="1537"/>
                  </a:lnTo>
                  <a:lnTo>
                    <a:pt x="1477" y="1536"/>
                  </a:lnTo>
                  <a:lnTo>
                    <a:pt x="1476" y="1536"/>
                  </a:lnTo>
                  <a:lnTo>
                    <a:pt x="1476" y="1534"/>
                  </a:lnTo>
                  <a:lnTo>
                    <a:pt x="1476" y="1532"/>
                  </a:lnTo>
                  <a:lnTo>
                    <a:pt x="1477" y="1531"/>
                  </a:lnTo>
                  <a:lnTo>
                    <a:pt x="1478" y="1531"/>
                  </a:lnTo>
                  <a:lnTo>
                    <a:pt x="1478" y="1534"/>
                  </a:lnTo>
                  <a:lnTo>
                    <a:pt x="1480" y="1536"/>
                  </a:lnTo>
                  <a:lnTo>
                    <a:pt x="1480" y="1537"/>
                  </a:lnTo>
                  <a:close/>
                  <a:moveTo>
                    <a:pt x="1473" y="1534"/>
                  </a:moveTo>
                  <a:lnTo>
                    <a:pt x="1474" y="1535"/>
                  </a:lnTo>
                  <a:lnTo>
                    <a:pt x="1470" y="1534"/>
                  </a:lnTo>
                  <a:lnTo>
                    <a:pt x="1469" y="1534"/>
                  </a:lnTo>
                  <a:lnTo>
                    <a:pt x="1469" y="1532"/>
                  </a:lnTo>
                  <a:lnTo>
                    <a:pt x="1469" y="1529"/>
                  </a:lnTo>
                  <a:lnTo>
                    <a:pt x="1469" y="1529"/>
                  </a:lnTo>
                  <a:lnTo>
                    <a:pt x="1470" y="1528"/>
                  </a:lnTo>
                  <a:lnTo>
                    <a:pt x="1473" y="1532"/>
                  </a:lnTo>
                  <a:lnTo>
                    <a:pt x="1473" y="1534"/>
                  </a:lnTo>
                  <a:close/>
                  <a:moveTo>
                    <a:pt x="1481" y="1526"/>
                  </a:moveTo>
                  <a:lnTo>
                    <a:pt x="1481" y="1526"/>
                  </a:lnTo>
                  <a:lnTo>
                    <a:pt x="1480" y="1527"/>
                  </a:lnTo>
                  <a:lnTo>
                    <a:pt x="1479" y="1527"/>
                  </a:lnTo>
                  <a:lnTo>
                    <a:pt x="1477" y="1526"/>
                  </a:lnTo>
                  <a:lnTo>
                    <a:pt x="1476" y="1526"/>
                  </a:lnTo>
                  <a:lnTo>
                    <a:pt x="1477" y="1528"/>
                  </a:lnTo>
                  <a:lnTo>
                    <a:pt x="1477" y="1529"/>
                  </a:lnTo>
                  <a:lnTo>
                    <a:pt x="1474" y="1527"/>
                  </a:lnTo>
                  <a:lnTo>
                    <a:pt x="1473" y="1526"/>
                  </a:lnTo>
                  <a:lnTo>
                    <a:pt x="1475" y="1525"/>
                  </a:lnTo>
                  <a:lnTo>
                    <a:pt x="1476" y="1524"/>
                  </a:lnTo>
                  <a:lnTo>
                    <a:pt x="1477" y="1524"/>
                  </a:lnTo>
                  <a:lnTo>
                    <a:pt x="1481" y="1526"/>
                  </a:lnTo>
                  <a:close/>
                  <a:moveTo>
                    <a:pt x="2421" y="1528"/>
                  </a:moveTo>
                  <a:lnTo>
                    <a:pt x="2424" y="1527"/>
                  </a:lnTo>
                  <a:lnTo>
                    <a:pt x="2428" y="1527"/>
                  </a:lnTo>
                  <a:lnTo>
                    <a:pt x="2431" y="1528"/>
                  </a:lnTo>
                  <a:lnTo>
                    <a:pt x="2433" y="1528"/>
                  </a:lnTo>
                  <a:lnTo>
                    <a:pt x="2438" y="1530"/>
                  </a:lnTo>
                  <a:lnTo>
                    <a:pt x="2441" y="1532"/>
                  </a:lnTo>
                  <a:lnTo>
                    <a:pt x="2446" y="1535"/>
                  </a:lnTo>
                  <a:lnTo>
                    <a:pt x="2449" y="1536"/>
                  </a:lnTo>
                  <a:lnTo>
                    <a:pt x="2450" y="1540"/>
                  </a:lnTo>
                  <a:lnTo>
                    <a:pt x="2452" y="1545"/>
                  </a:lnTo>
                  <a:lnTo>
                    <a:pt x="2454" y="1545"/>
                  </a:lnTo>
                  <a:lnTo>
                    <a:pt x="2456" y="1542"/>
                  </a:lnTo>
                  <a:lnTo>
                    <a:pt x="2459" y="1541"/>
                  </a:lnTo>
                  <a:lnTo>
                    <a:pt x="2465" y="1543"/>
                  </a:lnTo>
                  <a:lnTo>
                    <a:pt x="2469" y="1548"/>
                  </a:lnTo>
                  <a:lnTo>
                    <a:pt x="2476" y="1552"/>
                  </a:lnTo>
                  <a:lnTo>
                    <a:pt x="2480" y="1555"/>
                  </a:lnTo>
                  <a:lnTo>
                    <a:pt x="2484" y="1555"/>
                  </a:lnTo>
                  <a:lnTo>
                    <a:pt x="2490" y="1552"/>
                  </a:lnTo>
                  <a:lnTo>
                    <a:pt x="2495" y="1548"/>
                  </a:lnTo>
                  <a:lnTo>
                    <a:pt x="2500" y="1547"/>
                  </a:lnTo>
                  <a:lnTo>
                    <a:pt x="2502" y="1548"/>
                  </a:lnTo>
                  <a:lnTo>
                    <a:pt x="2503" y="1551"/>
                  </a:lnTo>
                  <a:lnTo>
                    <a:pt x="2505" y="1552"/>
                  </a:lnTo>
                  <a:lnTo>
                    <a:pt x="2509" y="1552"/>
                  </a:lnTo>
                  <a:lnTo>
                    <a:pt x="2519" y="1553"/>
                  </a:lnTo>
                  <a:lnTo>
                    <a:pt x="2526" y="1552"/>
                  </a:lnTo>
                  <a:lnTo>
                    <a:pt x="2528" y="1554"/>
                  </a:lnTo>
                  <a:lnTo>
                    <a:pt x="2529" y="1557"/>
                  </a:lnTo>
                  <a:lnTo>
                    <a:pt x="2532" y="1558"/>
                  </a:lnTo>
                  <a:lnTo>
                    <a:pt x="2536" y="1557"/>
                  </a:lnTo>
                  <a:lnTo>
                    <a:pt x="2542" y="1557"/>
                  </a:lnTo>
                  <a:lnTo>
                    <a:pt x="2541" y="1558"/>
                  </a:lnTo>
                  <a:lnTo>
                    <a:pt x="2541" y="1558"/>
                  </a:lnTo>
                  <a:lnTo>
                    <a:pt x="2539" y="1558"/>
                  </a:lnTo>
                  <a:lnTo>
                    <a:pt x="2537" y="1560"/>
                  </a:lnTo>
                  <a:lnTo>
                    <a:pt x="2534" y="1562"/>
                  </a:lnTo>
                  <a:lnTo>
                    <a:pt x="2529" y="1565"/>
                  </a:lnTo>
                  <a:lnTo>
                    <a:pt x="2522" y="1568"/>
                  </a:lnTo>
                  <a:lnTo>
                    <a:pt x="2510" y="1573"/>
                  </a:lnTo>
                  <a:lnTo>
                    <a:pt x="2502" y="1578"/>
                  </a:lnTo>
                  <a:lnTo>
                    <a:pt x="2498" y="1580"/>
                  </a:lnTo>
                  <a:lnTo>
                    <a:pt x="2484" y="1595"/>
                  </a:lnTo>
                  <a:lnTo>
                    <a:pt x="2476" y="1603"/>
                  </a:lnTo>
                  <a:lnTo>
                    <a:pt x="2463" y="1613"/>
                  </a:lnTo>
                  <a:lnTo>
                    <a:pt x="2462" y="1615"/>
                  </a:lnTo>
                  <a:lnTo>
                    <a:pt x="2462" y="1616"/>
                  </a:lnTo>
                  <a:lnTo>
                    <a:pt x="2462" y="1617"/>
                  </a:lnTo>
                  <a:lnTo>
                    <a:pt x="2465" y="1619"/>
                  </a:lnTo>
                  <a:lnTo>
                    <a:pt x="2467" y="1619"/>
                  </a:lnTo>
                  <a:lnTo>
                    <a:pt x="2470" y="1619"/>
                  </a:lnTo>
                  <a:lnTo>
                    <a:pt x="2481" y="1615"/>
                  </a:lnTo>
                  <a:lnTo>
                    <a:pt x="2485" y="1614"/>
                  </a:lnTo>
                  <a:lnTo>
                    <a:pt x="2490" y="1610"/>
                  </a:lnTo>
                  <a:lnTo>
                    <a:pt x="2490" y="1610"/>
                  </a:lnTo>
                  <a:lnTo>
                    <a:pt x="2492" y="1610"/>
                  </a:lnTo>
                  <a:lnTo>
                    <a:pt x="2493" y="1611"/>
                  </a:lnTo>
                  <a:lnTo>
                    <a:pt x="2498" y="1607"/>
                  </a:lnTo>
                  <a:lnTo>
                    <a:pt x="2500" y="1606"/>
                  </a:lnTo>
                  <a:lnTo>
                    <a:pt x="2502" y="1606"/>
                  </a:lnTo>
                  <a:lnTo>
                    <a:pt x="2504" y="1608"/>
                  </a:lnTo>
                  <a:lnTo>
                    <a:pt x="2504" y="1609"/>
                  </a:lnTo>
                  <a:lnTo>
                    <a:pt x="2504" y="1611"/>
                  </a:lnTo>
                  <a:lnTo>
                    <a:pt x="2502" y="1614"/>
                  </a:lnTo>
                  <a:lnTo>
                    <a:pt x="2501" y="1616"/>
                  </a:lnTo>
                  <a:lnTo>
                    <a:pt x="2501" y="1618"/>
                  </a:lnTo>
                  <a:lnTo>
                    <a:pt x="2500" y="1620"/>
                  </a:lnTo>
                  <a:lnTo>
                    <a:pt x="2498" y="1622"/>
                  </a:lnTo>
                  <a:lnTo>
                    <a:pt x="2500" y="1623"/>
                  </a:lnTo>
                  <a:lnTo>
                    <a:pt x="2504" y="1621"/>
                  </a:lnTo>
                  <a:lnTo>
                    <a:pt x="2505" y="1620"/>
                  </a:lnTo>
                  <a:lnTo>
                    <a:pt x="2505" y="1620"/>
                  </a:lnTo>
                  <a:lnTo>
                    <a:pt x="2504" y="1620"/>
                  </a:lnTo>
                  <a:lnTo>
                    <a:pt x="2505" y="1619"/>
                  </a:lnTo>
                  <a:lnTo>
                    <a:pt x="2509" y="1622"/>
                  </a:lnTo>
                  <a:lnTo>
                    <a:pt x="2512" y="1623"/>
                  </a:lnTo>
                  <a:lnTo>
                    <a:pt x="2514" y="1624"/>
                  </a:lnTo>
                  <a:lnTo>
                    <a:pt x="2518" y="1623"/>
                  </a:lnTo>
                  <a:lnTo>
                    <a:pt x="2524" y="1621"/>
                  </a:lnTo>
                  <a:lnTo>
                    <a:pt x="2529" y="1618"/>
                  </a:lnTo>
                  <a:lnTo>
                    <a:pt x="2533" y="1614"/>
                  </a:lnTo>
                  <a:lnTo>
                    <a:pt x="2539" y="1612"/>
                  </a:lnTo>
                  <a:lnTo>
                    <a:pt x="2545" y="1611"/>
                  </a:lnTo>
                  <a:lnTo>
                    <a:pt x="2550" y="1610"/>
                  </a:lnTo>
                  <a:lnTo>
                    <a:pt x="2552" y="1609"/>
                  </a:lnTo>
                  <a:lnTo>
                    <a:pt x="2556" y="1605"/>
                  </a:lnTo>
                  <a:lnTo>
                    <a:pt x="2558" y="1604"/>
                  </a:lnTo>
                  <a:lnTo>
                    <a:pt x="2561" y="1604"/>
                  </a:lnTo>
                  <a:lnTo>
                    <a:pt x="2563" y="1603"/>
                  </a:lnTo>
                  <a:lnTo>
                    <a:pt x="2564" y="1600"/>
                  </a:lnTo>
                  <a:lnTo>
                    <a:pt x="2566" y="1598"/>
                  </a:lnTo>
                  <a:lnTo>
                    <a:pt x="2570" y="1595"/>
                  </a:lnTo>
                  <a:lnTo>
                    <a:pt x="2572" y="1594"/>
                  </a:lnTo>
                  <a:lnTo>
                    <a:pt x="2572" y="1595"/>
                  </a:lnTo>
                  <a:lnTo>
                    <a:pt x="2573" y="1595"/>
                  </a:lnTo>
                  <a:lnTo>
                    <a:pt x="2572" y="1597"/>
                  </a:lnTo>
                  <a:lnTo>
                    <a:pt x="2573" y="1598"/>
                  </a:lnTo>
                  <a:lnTo>
                    <a:pt x="2576" y="1599"/>
                  </a:lnTo>
                  <a:lnTo>
                    <a:pt x="2576" y="1600"/>
                  </a:lnTo>
                  <a:lnTo>
                    <a:pt x="2576" y="1602"/>
                  </a:lnTo>
                  <a:lnTo>
                    <a:pt x="2577" y="1603"/>
                  </a:lnTo>
                  <a:lnTo>
                    <a:pt x="2578" y="1604"/>
                  </a:lnTo>
                  <a:lnTo>
                    <a:pt x="2578" y="1606"/>
                  </a:lnTo>
                  <a:lnTo>
                    <a:pt x="2578" y="1610"/>
                  </a:lnTo>
                  <a:lnTo>
                    <a:pt x="2577" y="1612"/>
                  </a:lnTo>
                  <a:lnTo>
                    <a:pt x="2578" y="1614"/>
                  </a:lnTo>
                  <a:lnTo>
                    <a:pt x="2578" y="1614"/>
                  </a:lnTo>
                  <a:lnTo>
                    <a:pt x="2579" y="1614"/>
                  </a:lnTo>
                  <a:lnTo>
                    <a:pt x="2580" y="1612"/>
                  </a:lnTo>
                  <a:lnTo>
                    <a:pt x="2580" y="1611"/>
                  </a:lnTo>
                  <a:lnTo>
                    <a:pt x="2580" y="1610"/>
                  </a:lnTo>
                  <a:lnTo>
                    <a:pt x="2586" y="1607"/>
                  </a:lnTo>
                  <a:lnTo>
                    <a:pt x="2587" y="1607"/>
                  </a:lnTo>
                  <a:lnTo>
                    <a:pt x="2589" y="1608"/>
                  </a:lnTo>
                  <a:lnTo>
                    <a:pt x="2597" y="1609"/>
                  </a:lnTo>
                  <a:lnTo>
                    <a:pt x="2600" y="1610"/>
                  </a:lnTo>
                  <a:lnTo>
                    <a:pt x="2603" y="1612"/>
                  </a:lnTo>
                  <a:lnTo>
                    <a:pt x="2604" y="1613"/>
                  </a:lnTo>
                  <a:lnTo>
                    <a:pt x="2608" y="1620"/>
                  </a:lnTo>
                  <a:lnTo>
                    <a:pt x="2610" y="1622"/>
                  </a:lnTo>
                  <a:lnTo>
                    <a:pt x="2611" y="1623"/>
                  </a:lnTo>
                  <a:lnTo>
                    <a:pt x="2612" y="1624"/>
                  </a:lnTo>
                  <a:lnTo>
                    <a:pt x="2613" y="1626"/>
                  </a:lnTo>
                  <a:lnTo>
                    <a:pt x="2613" y="1627"/>
                  </a:lnTo>
                  <a:lnTo>
                    <a:pt x="2619" y="1627"/>
                  </a:lnTo>
                  <a:lnTo>
                    <a:pt x="2622" y="1627"/>
                  </a:lnTo>
                  <a:lnTo>
                    <a:pt x="2624" y="1626"/>
                  </a:lnTo>
                  <a:lnTo>
                    <a:pt x="2625" y="1626"/>
                  </a:lnTo>
                  <a:lnTo>
                    <a:pt x="2627" y="1629"/>
                  </a:lnTo>
                  <a:lnTo>
                    <a:pt x="2629" y="1630"/>
                  </a:lnTo>
                  <a:lnTo>
                    <a:pt x="2632" y="1628"/>
                  </a:lnTo>
                  <a:lnTo>
                    <a:pt x="2634" y="1628"/>
                  </a:lnTo>
                  <a:lnTo>
                    <a:pt x="2635" y="1630"/>
                  </a:lnTo>
                  <a:lnTo>
                    <a:pt x="2636" y="1630"/>
                  </a:lnTo>
                  <a:lnTo>
                    <a:pt x="2636" y="1630"/>
                  </a:lnTo>
                  <a:lnTo>
                    <a:pt x="2640" y="1627"/>
                  </a:lnTo>
                  <a:lnTo>
                    <a:pt x="2644" y="1624"/>
                  </a:lnTo>
                  <a:lnTo>
                    <a:pt x="2649" y="1621"/>
                  </a:lnTo>
                  <a:lnTo>
                    <a:pt x="2652" y="1619"/>
                  </a:lnTo>
                  <a:lnTo>
                    <a:pt x="2653" y="1620"/>
                  </a:lnTo>
                  <a:lnTo>
                    <a:pt x="2658" y="1619"/>
                  </a:lnTo>
                  <a:lnTo>
                    <a:pt x="2663" y="1619"/>
                  </a:lnTo>
                  <a:lnTo>
                    <a:pt x="2669" y="1619"/>
                  </a:lnTo>
                  <a:lnTo>
                    <a:pt x="2674" y="1619"/>
                  </a:lnTo>
                  <a:lnTo>
                    <a:pt x="2680" y="1616"/>
                  </a:lnTo>
                  <a:lnTo>
                    <a:pt x="2684" y="1615"/>
                  </a:lnTo>
                  <a:lnTo>
                    <a:pt x="2688" y="1615"/>
                  </a:lnTo>
                  <a:lnTo>
                    <a:pt x="2690" y="1615"/>
                  </a:lnTo>
                  <a:lnTo>
                    <a:pt x="2688" y="1617"/>
                  </a:lnTo>
                  <a:lnTo>
                    <a:pt x="2688" y="1619"/>
                  </a:lnTo>
                  <a:lnTo>
                    <a:pt x="2688" y="1623"/>
                  </a:lnTo>
                  <a:lnTo>
                    <a:pt x="2688" y="1625"/>
                  </a:lnTo>
                  <a:lnTo>
                    <a:pt x="2687" y="1626"/>
                  </a:lnTo>
                  <a:lnTo>
                    <a:pt x="2687" y="1627"/>
                  </a:lnTo>
                  <a:lnTo>
                    <a:pt x="2687" y="1627"/>
                  </a:lnTo>
                  <a:lnTo>
                    <a:pt x="2692" y="1628"/>
                  </a:lnTo>
                  <a:lnTo>
                    <a:pt x="2693" y="1630"/>
                  </a:lnTo>
                  <a:lnTo>
                    <a:pt x="2696" y="1630"/>
                  </a:lnTo>
                  <a:lnTo>
                    <a:pt x="2698" y="1628"/>
                  </a:lnTo>
                  <a:lnTo>
                    <a:pt x="2700" y="1629"/>
                  </a:lnTo>
                  <a:lnTo>
                    <a:pt x="2702" y="1631"/>
                  </a:lnTo>
                  <a:lnTo>
                    <a:pt x="2704" y="1631"/>
                  </a:lnTo>
                  <a:lnTo>
                    <a:pt x="2706" y="1630"/>
                  </a:lnTo>
                  <a:lnTo>
                    <a:pt x="2707" y="1628"/>
                  </a:lnTo>
                  <a:lnTo>
                    <a:pt x="2708" y="1627"/>
                  </a:lnTo>
                  <a:lnTo>
                    <a:pt x="2709" y="1627"/>
                  </a:lnTo>
                  <a:lnTo>
                    <a:pt x="2710" y="1628"/>
                  </a:lnTo>
                  <a:lnTo>
                    <a:pt x="2710" y="1630"/>
                  </a:lnTo>
                  <a:lnTo>
                    <a:pt x="2712" y="1632"/>
                  </a:lnTo>
                  <a:lnTo>
                    <a:pt x="2714" y="1634"/>
                  </a:lnTo>
                  <a:lnTo>
                    <a:pt x="2714" y="1637"/>
                  </a:lnTo>
                  <a:lnTo>
                    <a:pt x="2714" y="1638"/>
                  </a:lnTo>
                  <a:lnTo>
                    <a:pt x="2714" y="1640"/>
                  </a:lnTo>
                  <a:lnTo>
                    <a:pt x="2713" y="1641"/>
                  </a:lnTo>
                  <a:lnTo>
                    <a:pt x="2713" y="1642"/>
                  </a:lnTo>
                  <a:lnTo>
                    <a:pt x="2714" y="1642"/>
                  </a:lnTo>
                  <a:lnTo>
                    <a:pt x="2717" y="1643"/>
                  </a:lnTo>
                  <a:lnTo>
                    <a:pt x="2719" y="1644"/>
                  </a:lnTo>
                  <a:lnTo>
                    <a:pt x="2720" y="1645"/>
                  </a:lnTo>
                  <a:lnTo>
                    <a:pt x="2719" y="1646"/>
                  </a:lnTo>
                  <a:lnTo>
                    <a:pt x="2719" y="1647"/>
                  </a:lnTo>
                  <a:lnTo>
                    <a:pt x="2720" y="1648"/>
                  </a:lnTo>
                  <a:lnTo>
                    <a:pt x="2723" y="1650"/>
                  </a:lnTo>
                  <a:lnTo>
                    <a:pt x="2724" y="1651"/>
                  </a:lnTo>
                  <a:lnTo>
                    <a:pt x="2724" y="1652"/>
                  </a:lnTo>
                  <a:lnTo>
                    <a:pt x="2723" y="1653"/>
                  </a:lnTo>
                  <a:lnTo>
                    <a:pt x="2721" y="1653"/>
                  </a:lnTo>
                  <a:lnTo>
                    <a:pt x="2710" y="1651"/>
                  </a:lnTo>
                  <a:lnTo>
                    <a:pt x="2706" y="1651"/>
                  </a:lnTo>
                  <a:lnTo>
                    <a:pt x="2706" y="1651"/>
                  </a:lnTo>
                  <a:lnTo>
                    <a:pt x="2706" y="1651"/>
                  </a:lnTo>
                  <a:lnTo>
                    <a:pt x="2705" y="1651"/>
                  </a:lnTo>
                  <a:lnTo>
                    <a:pt x="2704" y="1651"/>
                  </a:lnTo>
                  <a:lnTo>
                    <a:pt x="2703" y="1651"/>
                  </a:lnTo>
                  <a:lnTo>
                    <a:pt x="2703" y="1650"/>
                  </a:lnTo>
                  <a:lnTo>
                    <a:pt x="2702" y="1649"/>
                  </a:lnTo>
                  <a:lnTo>
                    <a:pt x="2700" y="1648"/>
                  </a:lnTo>
                  <a:lnTo>
                    <a:pt x="2699" y="1650"/>
                  </a:lnTo>
                  <a:lnTo>
                    <a:pt x="2698" y="1653"/>
                  </a:lnTo>
                  <a:lnTo>
                    <a:pt x="2698" y="1654"/>
                  </a:lnTo>
                  <a:lnTo>
                    <a:pt x="2698" y="1656"/>
                  </a:lnTo>
                  <a:lnTo>
                    <a:pt x="2698" y="1656"/>
                  </a:lnTo>
                  <a:lnTo>
                    <a:pt x="2698" y="1657"/>
                  </a:lnTo>
                  <a:lnTo>
                    <a:pt x="2697" y="1658"/>
                  </a:lnTo>
                  <a:lnTo>
                    <a:pt x="2697" y="1658"/>
                  </a:lnTo>
                  <a:lnTo>
                    <a:pt x="2695" y="1657"/>
                  </a:lnTo>
                  <a:lnTo>
                    <a:pt x="2690" y="1651"/>
                  </a:lnTo>
                  <a:lnTo>
                    <a:pt x="2686" y="1649"/>
                  </a:lnTo>
                  <a:lnTo>
                    <a:pt x="2681" y="1647"/>
                  </a:lnTo>
                  <a:lnTo>
                    <a:pt x="2676" y="1646"/>
                  </a:lnTo>
                  <a:lnTo>
                    <a:pt x="2673" y="1646"/>
                  </a:lnTo>
                  <a:lnTo>
                    <a:pt x="2671" y="1647"/>
                  </a:lnTo>
                  <a:lnTo>
                    <a:pt x="2669" y="1650"/>
                  </a:lnTo>
                  <a:lnTo>
                    <a:pt x="2666" y="1651"/>
                  </a:lnTo>
                  <a:lnTo>
                    <a:pt x="2662" y="1652"/>
                  </a:lnTo>
                  <a:lnTo>
                    <a:pt x="2660" y="1653"/>
                  </a:lnTo>
                  <a:lnTo>
                    <a:pt x="2659" y="1654"/>
                  </a:lnTo>
                  <a:lnTo>
                    <a:pt x="2658" y="1654"/>
                  </a:lnTo>
                  <a:lnTo>
                    <a:pt x="2656" y="1653"/>
                  </a:lnTo>
                  <a:lnTo>
                    <a:pt x="2653" y="1653"/>
                  </a:lnTo>
                  <a:lnTo>
                    <a:pt x="2650" y="1653"/>
                  </a:lnTo>
                  <a:lnTo>
                    <a:pt x="2648" y="1654"/>
                  </a:lnTo>
                  <a:lnTo>
                    <a:pt x="2646" y="1657"/>
                  </a:lnTo>
                  <a:lnTo>
                    <a:pt x="2646" y="1659"/>
                  </a:lnTo>
                  <a:lnTo>
                    <a:pt x="2644" y="1660"/>
                  </a:lnTo>
                  <a:lnTo>
                    <a:pt x="2640" y="1662"/>
                  </a:lnTo>
                  <a:lnTo>
                    <a:pt x="2640" y="1663"/>
                  </a:lnTo>
                  <a:lnTo>
                    <a:pt x="2638" y="1666"/>
                  </a:lnTo>
                  <a:lnTo>
                    <a:pt x="2636" y="1667"/>
                  </a:lnTo>
                  <a:lnTo>
                    <a:pt x="2636" y="1669"/>
                  </a:lnTo>
                  <a:lnTo>
                    <a:pt x="2636" y="1668"/>
                  </a:lnTo>
                  <a:lnTo>
                    <a:pt x="2635" y="1667"/>
                  </a:lnTo>
                  <a:lnTo>
                    <a:pt x="2635" y="1665"/>
                  </a:lnTo>
                  <a:lnTo>
                    <a:pt x="2636" y="1662"/>
                  </a:lnTo>
                  <a:lnTo>
                    <a:pt x="2637" y="1661"/>
                  </a:lnTo>
                  <a:lnTo>
                    <a:pt x="2638" y="1661"/>
                  </a:lnTo>
                  <a:lnTo>
                    <a:pt x="2639" y="1660"/>
                  </a:lnTo>
                  <a:lnTo>
                    <a:pt x="2639" y="1658"/>
                  </a:lnTo>
                  <a:lnTo>
                    <a:pt x="2639" y="1656"/>
                  </a:lnTo>
                  <a:lnTo>
                    <a:pt x="2636" y="1657"/>
                  </a:lnTo>
                  <a:lnTo>
                    <a:pt x="2635" y="1658"/>
                  </a:lnTo>
                  <a:lnTo>
                    <a:pt x="2634" y="1658"/>
                  </a:lnTo>
                  <a:lnTo>
                    <a:pt x="2633" y="1658"/>
                  </a:lnTo>
                  <a:lnTo>
                    <a:pt x="2631" y="1659"/>
                  </a:lnTo>
                  <a:lnTo>
                    <a:pt x="2630" y="1662"/>
                  </a:lnTo>
                  <a:lnTo>
                    <a:pt x="2629" y="1664"/>
                  </a:lnTo>
                  <a:lnTo>
                    <a:pt x="2627" y="1665"/>
                  </a:lnTo>
                  <a:lnTo>
                    <a:pt x="2625" y="1664"/>
                  </a:lnTo>
                  <a:lnTo>
                    <a:pt x="2625" y="1661"/>
                  </a:lnTo>
                  <a:lnTo>
                    <a:pt x="2625" y="1658"/>
                  </a:lnTo>
                  <a:lnTo>
                    <a:pt x="2625" y="1655"/>
                  </a:lnTo>
                  <a:lnTo>
                    <a:pt x="2625" y="1655"/>
                  </a:lnTo>
                  <a:lnTo>
                    <a:pt x="2624" y="1656"/>
                  </a:lnTo>
                  <a:lnTo>
                    <a:pt x="2624" y="1658"/>
                  </a:lnTo>
                  <a:lnTo>
                    <a:pt x="2622" y="1664"/>
                  </a:lnTo>
                  <a:lnTo>
                    <a:pt x="2621" y="1665"/>
                  </a:lnTo>
                  <a:lnTo>
                    <a:pt x="2620" y="1666"/>
                  </a:lnTo>
                  <a:lnTo>
                    <a:pt x="2618" y="1669"/>
                  </a:lnTo>
                  <a:lnTo>
                    <a:pt x="2615" y="1675"/>
                  </a:lnTo>
                  <a:lnTo>
                    <a:pt x="2612" y="1680"/>
                  </a:lnTo>
                  <a:lnTo>
                    <a:pt x="2608" y="1685"/>
                  </a:lnTo>
                  <a:lnTo>
                    <a:pt x="2607" y="1688"/>
                  </a:lnTo>
                  <a:lnTo>
                    <a:pt x="2606" y="1689"/>
                  </a:lnTo>
                  <a:lnTo>
                    <a:pt x="2605" y="1689"/>
                  </a:lnTo>
                  <a:lnTo>
                    <a:pt x="2605" y="1693"/>
                  </a:lnTo>
                  <a:lnTo>
                    <a:pt x="2605" y="1695"/>
                  </a:lnTo>
                  <a:lnTo>
                    <a:pt x="2603" y="1697"/>
                  </a:lnTo>
                  <a:lnTo>
                    <a:pt x="2598" y="1699"/>
                  </a:lnTo>
                  <a:lnTo>
                    <a:pt x="2597" y="1700"/>
                  </a:lnTo>
                  <a:lnTo>
                    <a:pt x="2597" y="1702"/>
                  </a:lnTo>
                  <a:lnTo>
                    <a:pt x="2594" y="1707"/>
                  </a:lnTo>
                  <a:lnTo>
                    <a:pt x="2593" y="1710"/>
                  </a:lnTo>
                  <a:lnTo>
                    <a:pt x="2592" y="1714"/>
                  </a:lnTo>
                  <a:lnTo>
                    <a:pt x="2592" y="1716"/>
                  </a:lnTo>
                  <a:lnTo>
                    <a:pt x="2594" y="1717"/>
                  </a:lnTo>
                  <a:lnTo>
                    <a:pt x="2595" y="1716"/>
                  </a:lnTo>
                  <a:lnTo>
                    <a:pt x="2596" y="1715"/>
                  </a:lnTo>
                  <a:lnTo>
                    <a:pt x="2597" y="1713"/>
                  </a:lnTo>
                  <a:lnTo>
                    <a:pt x="2600" y="1712"/>
                  </a:lnTo>
                  <a:lnTo>
                    <a:pt x="2601" y="1710"/>
                  </a:lnTo>
                  <a:lnTo>
                    <a:pt x="2603" y="1706"/>
                  </a:lnTo>
                  <a:lnTo>
                    <a:pt x="2605" y="1703"/>
                  </a:lnTo>
                  <a:lnTo>
                    <a:pt x="2607" y="1703"/>
                  </a:lnTo>
                  <a:lnTo>
                    <a:pt x="2607" y="1703"/>
                  </a:lnTo>
                  <a:lnTo>
                    <a:pt x="2610" y="1702"/>
                  </a:lnTo>
                  <a:lnTo>
                    <a:pt x="2611" y="1703"/>
                  </a:lnTo>
                  <a:lnTo>
                    <a:pt x="2613" y="1704"/>
                  </a:lnTo>
                  <a:lnTo>
                    <a:pt x="2614" y="1705"/>
                  </a:lnTo>
                  <a:lnTo>
                    <a:pt x="2614" y="1707"/>
                  </a:lnTo>
                  <a:lnTo>
                    <a:pt x="2613" y="1709"/>
                  </a:lnTo>
                  <a:lnTo>
                    <a:pt x="2612" y="1711"/>
                  </a:lnTo>
                  <a:lnTo>
                    <a:pt x="2611" y="1714"/>
                  </a:lnTo>
                  <a:lnTo>
                    <a:pt x="2609" y="1719"/>
                  </a:lnTo>
                  <a:lnTo>
                    <a:pt x="2608" y="1724"/>
                  </a:lnTo>
                  <a:lnTo>
                    <a:pt x="2608" y="1728"/>
                  </a:lnTo>
                  <a:lnTo>
                    <a:pt x="2608" y="1731"/>
                  </a:lnTo>
                  <a:lnTo>
                    <a:pt x="2608" y="1734"/>
                  </a:lnTo>
                  <a:lnTo>
                    <a:pt x="2605" y="1736"/>
                  </a:lnTo>
                  <a:lnTo>
                    <a:pt x="2604" y="1738"/>
                  </a:lnTo>
                  <a:lnTo>
                    <a:pt x="2602" y="1742"/>
                  </a:lnTo>
                  <a:lnTo>
                    <a:pt x="2602" y="1745"/>
                  </a:lnTo>
                  <a:lnTo>
                    <a:pt x="2602" y="1747"/>
                  </a:lnTo>
                  <a:lnTo>
                    <a:pt x="2602" y="1750"/>
                  </a:lnTo>
                  <a:lnTo>
                    <a:pt x="2602" y="1752"/>
                  </a:lnTo>
                  <a:lnTo>
                    <a:pt x="2602" y="1754"/>
                  </a:lnTo>
                  <a:lnTo>
                    <a:pt x="2600" y="1759"/>
                  </a:lnTo>
                  <a:lnTo>
                    <a:pt x="2599" y="1762"/>
                  </a:lnTo>
                  <a:lnTo>
                    <a:pt x="2599" y="1763"/>
                  </a:lnTo>
                  <a:lnTo>
                    <a:pt x="2599" y="1766"/>
                  </a:lnTo>
                  <a:lnTo>
                    <a:pt x="2597" y="1770"/>
                  </a:lnTo>
                  <a:lnTo>
                    <a:pt x="2596" y="1773"/>
                  </a:lnTo>
                  <a:lnTo>
                    <a:pt x="2596" y="1774"/>
                  </a:lnTo>
                  <a:lnTo>
                    <a:pt x="2596" y="1778"/>
                  </a:lnTo>
                  <a:lnTo>
                    <a:pt x="2596" y="1779"/>
                  </a:lnTo>
                  <a:lnTo>
                    <a:pt x="2596" y="1780"/>
                  </a:lnTo>
                  <a:lnTo>
                    <a:pt x="2597" y="1781"/>
                  </a:lnTo>
                  <a:lnTo>
                    <a:pt x="2597" y="1782"/>
                  </a:lnTo>
                  <a:lnTo>
                    <a:pt x="2596" y="1784"/>
                  </a:lnTo>
                  <a:lnTo>
                    <a:pt x="2596" y="1785"/>
                  </a:lnTo>
                  <a:lnTo>
                    <a:pt x="2597" y="1786"/>
                  </a:lnTo>
                  <a:lnTo>
                    <a:pt x="2598" y="1787"/>
                  </a:lnTo>
                  <a:lnTo>
                    <a:pt x="2598" y="1790"/>
                  </a:lnTo>
                  <a:lnTo>
                    <a:pt x="2599" y="1792"/>
                  </a:lnTo>
                  <a:lnTo>
                    <a:pt x="2600" y="1793"/>
                  </a:lnTo>
                  <a:lnTo>
                    <a:pt x="2600" y="1796"/>
                  </a:lnTo>
                  <a:lnTo>
                    <a:pt x="2599" y="1799"/>
                  </a:lnTo>
                  <a:lnTo>
                    <a:pt x="2599" y="1805"/>
                  </a:lnTo>
                  <a:lnTo>
                    <a:pt x="2599" y="1814"/>
                  </a:lnTo>
                  <a:lnTo>
                    <a:pt x="2599" y="1819"/>
                  </a:lnTo>
                  <a:lnTo>
                    <a:pt x="2600" y="1821"/>
                  </a:lnTo>
                  <a:lnTo>
                    <a:pt x="2601" y="1823"/>
                  </a:lnTo>
                  <a:lnTo>
                    <a:pt x="2602" y="1825"/>
                  </a:lnTo>
                  <a:lnTo>
                    <a:pt x="2604" y="1828"/>
                  </a:lnTo>
                  <a:lnTo>
                    <a:pt x="2605" y="1834"/>
                  </a:lnTo>
                  <a:lnTo>
                    <a:pt x="2607" y="1839"/>
                  </a:lnTo>
                  <a:lnTo>
                    <a:pt x="2608" y="1840"/>
                  </a:lnTo>
                  <a:lnTo>
                    <a:pt x="2610" y="1842"/>
                  </a:lnTo>
                  <a:lnTo>
                    <a:pt x="2610" y="1842"/>
                  </a:lnTo>
                  <a:lnTo>
                    <a:pt x="2611" y="1842"/>
                  </a:lnTo>
                  <a:lnTo>
                    <a:pt x="2611" y="1843"/>
                  </a:lnTo>
                  <a:lnTo>
                    <a:pt x="2613" y="1844"/>
                  </a:lnTo>
                  <a:lnTo>
                    <a:pt x="2617" y="1844"/>
                  </a:lnTo>
                  <a:lnTo>
                    <a:pt x="2619" y="1844"/>
                  </a:lnTo>
                  <a:lnTo>
                    <a:pt x="2623" y="1842"/>
                  </a:lnTo>
                  <a:lnTo>
                    <a:pt x="2631" y="1837"/>
                  </a:lnTo>
                  <a:lnTo>
                    <a:pt x="2635" y="1834"/>
                  </a:lnTo>
                  <a:lnTo>
                    <a:pt x="2636" y="1832"/>
                  </a:lnTo>
                  <a:lnTo>
                    <a:pt x="2638" y="1829"/>
                  </a:lnTo>
                  <a:lnTo>
                    <a:pt x="2640" y="1825"/>
                  </a:lnTo>
                  <a:lnTo>
                    <a:pt x="2644" y="1819"/>
                  </a:lnTo>
                  <a:lnTo>
                    <a:pt x="2646" y="1815"/>
                  </a:lnTo>
                  <a:lnTo>
                    <a:pt x="2647" y="1810"/>
                  </a:lnTo>
                  <a:lnTo>
                    <a:pt x="2648" y="1805"/>
                  </a:lnTo>
                  <a:lnTo>
                    <a:pt x="2649" y="1800"/>
                  </a:lnTo>
                  <a:lnTo>
                    <a:pt x="2650" y="1795"/>
                  </a:lnTo>
                  <a:lnTo>
                    <a:pt x="2649" y="1790"/>
                  </a:lnTo>
                  <a:lnTo>
                    <a:pt x="2649" y="1784"/>
                  </a:lnTo>
                  <a:lnTo>
                    <a:pt x="2647" y="1778"/>
                  </a:lnTo>
                  <a:lnTo>
                    <a:pt x="2646" y="1776"/>
                  </a:lnTo>
                  <a:lnTo>
                    <a:pt x="2646" y="1774"/>
                  </a:lnTo>
                  <a:lnTo>
                    <a:pt x="2643" y="1767"/>
                  </a:lnTo>
                  <a:lnTo>
                    <a:pt x="2640" y="1757"/>
                  </a:lnTo>
                  <a:lnTo>
                    <a:pt x="2640" y="1757"/>
                  </a:lnTo>
                  <a:lnTo>
                    <a:pt x="2643" y="1751"/>
                  </a:lnTo>
                  <a:lnTo>
                    <a:pt x="2643" y="1749"/>
                  </a:lnTo>
                  <a:lnTo>
                    <a:pt x="2643" y="1745"/>
                  </a:lnTo>
                  <a:lnTo>
                    <a:pt x="2641" y="1742"/>
                  </a:lnTo>
                  <a:lnTo>
                    <a:pt x="2640" y="1739"/>
                  </a:lnTo>
                  <a:lnTo>
                    <a:pt x="2640" y="1738"/>
                  </a:lnTo>
                  <a:lnTo>
                    <a:pt x="2643" y="1734"/>
                  </a:lnTo>
                  <a:lnTo>
                    <a:pt x="2646" y="1730"/>
                  </a:lnTo>
                  <a:lnTo>
                    <a:pt x="2647" y="1727"/>
                  </a:lnTo>
                  <a:lnTo>
                    <a:pt x="2649" y="1722"/>
                  </a:lnTo>
                  <a:lnTo>
                    <a:pt x="2649" y="1717"/>
                  </a:lnTo>
                  <a:lnTo>
                    <a:pt x="2649" y="1713"/>
                  </a:lnTo>
                  <a:lnTo>
                    <a:pt x="2648" y="1711"/>
                  </a:lnTo>
                  <a:lnTo>
                    <a:pt x="2649" y="1710"/>
                  </a:lnTo>
                  <a:lnTo>
                    <a:pt x="2649" y="1709"/>
                  </a:lnTo>
                  <a:lnTo>
                    <a:pt x="2652" y="1708"/>
                  </a:lnTo>
                  <a:lnTo>
                    <a:pt x="2654" y="1706"/>
                  </a:lnTo>
                  <a:lnTo>
                    <a:pt x="2654" y="1702"/>
                  </a:lnTo>
                  <a:lnTo>
                    <a:pt x="2655" y="1700"/>
                  </a:lnTo>
                  <a:lnTo>
                    <a:pt x="2656" y="1700"/>
                  </a:lnTo>
                  <a:lnTo>
                    <a:pt x="2657" y="1700"/>
                  </a:lnTo>
                  <a:lnTo>
                    <a:pt x="2658" y="1698"/>
                  </a:lnTo>
                  <a:lnTo>
                    <a:pt x="2660" y="1697"/>
                  </a:lnTo>
                  <a:lnTo>
                    <a:pt x="2661" y="1699"/>
                  </a:lnTo>
                  <a:lnTo>
                    <a:pt x="2663" y="1696"/>
                  </a:lnTo>
                  <a:lnTo>
                    <a:pt x="2667" y="1690"/>
                  </a:lnTo>
                  <a:lnTo>
                    <a:pt x="2669" y="1688"/>
                  </a:lnTo>
                  <a:lnTo>
                    <a:pt x="2671" y="1687"/>
                  </a:lnTo>
                  <a:lnTo>
                    <a:pt x="2671" y="1688"/>
                  </a:lnTo>
                  <a:lnTo>
                    <a:pt x="2670" y="1689"/>
                  </a:lnTo>
                  <a:lnTo>
                    <a:pt x="2670" y="1691"/>
                  </a:lnTo>
                  <a:lnTo>
                    <a:pt x="2670" y="1693"/>
                  </a:lnTo>
                  <a:lnTo>
                    <a:pt x="2670" y="1695"/>
                  </a:lnTo>
                  <a:lnTo>
                    <a:pt x="2669" y="1697"/>
                  </a:lnTo>
                  <a:lnTo>
                    <a:pt x="2670" y="1698"/>
                  </a:lnTo>
                  <a:lnTo>
                    <a:pt x="2668" y="1702"/>
                  </a:lnTo>
                  <a:lnTo>
                    <a:pt x="2668" y="1704"/>
                  </a:lnTo>
                  <a:lnTo>
                    <a:pt x="2669" y="1705"/>
                  </a:lnTo>
                  <a:lnTo>
                    <a:pt x="2670" y="1705"/>
                  </a:lnTo>
                  <a:lnTo>
                    <a:pt x="2671" y="1702"/>
                  </a:lnTo>
                  <a:lnTo>
                    <a:pt x="2671" y="1701"/>
                  </a:lnTo>
                  <a:lnTo>
                    <a:pt x="2671" y="1701"/>
                  </a:lnTo>
                  <a:lnTo>
                    <a:pt x="2671" y="1700"/>
                  </a:lnTo>
                  <a:lnTo>
                    <a:pt x="2671" y="1698"/>
                  </a:lnTo>
                  <a:lnTo>
                    <a:pt x="2673" y="1697"/>
                  </a:lnTo>
                  <a:lnTo>
                    <a:pt x="2673" y="1697"/>
                  </a:lnTo>
                  <a:lnTo>
                    <a:pt x="2673" y="1698"/>
                  </a:lnTo>
                  <a:lnTo>
                    <a:pt x="2673" y="1700"/>
                  </a:lnTo>
                  <a:lnTo>
                    <a:pt x="2671" y="1705"/>
                  </a:lnTo>
                  <a:lnTo>
                    <a:pt x="2671" y="1707"/>
                  </a:lnTo>
                  <a:lnTo>
                    <a:pt x="2671" y="1707"/>
                  </a:lnTo>
                  <a:lnTo>
                    <a:pt x="2673" y="1703"/>
                  </a:lnTo>
                  <a:lnTo>
                    <a:pt x="2675" y="1699"/>
                  </a:lnTo>
                  <a:lnTo>
                    <a:pt x="2676" y="1695"/>
                  </a:lnTo>
                  <a:lnTo>
                    <a:pt x="2676" y="1693"/>
                  </a:lnTo>
                  <a:lnTo>
                    <a:pt x="2676" y="1688"/>
                  </a:lnTo>
                  <a:lnTo>
                    <a:pt x="2676" y="1686"/>
                  </a:lnTo>
                  <a:lnTo>
                    <a:pt x="2677" y="1684"/>
                  </a:lnTo>
                  <a:lnTo>
                    <a:pt x="2679" y="1682"/>
                  </a:lnTo>
                  <a:lnTo>
                    <a:pt x="2682" y="1680"/>
                  </a:lnTo>
                  <a:lnTo>
                    <a:pt x="2685" y="1680"/>
                  </a:lnTo>
                  <a:lnTo>
                    <a:pt x="2688" y="1680"/>
                  </a:lnTo>
                  <a:lnTo>
                    <a:pt x="2690" y="1679"/>
                  </a:lnTo>
                  <a:lnTo>
                    <a:pt x="2691" y="1678"/>
                  </a:lnTo>
                  <a:lnTo>
                    <a:pt x="2691" y="1677"/>
                  </a:lnTo>
                  <a:lnTo>
                    <a:pt x="2688" y="1677"/>
                  </a:lnTo>
                  <a:lnTo>
                    <a:pt x="2687" y="1675"/>
                  </a:lnTo>
                  <a:lnTo>
                    <a:pt x="2686" y="1673"/>
                  </a:lnTo>
                  <a:lnTo>
                    <a:pt x="2686" y="1672"/>
                  </a:lnTo>
                  <a:lnTo>
                    <a:pt x="2686" y="1669"/>
                  </a:lnTo>
                  <a:lnTo>
                    <a:pt x="2687" y="1667"/>
                  </a:lnTo>
                  <a:lnTo>
                    <a:pt x="2690" y="1664"/>
                  </a:lnTo>
                  <a:lnTo>
                    <a:pt x="2691" y="1663"/>
                  </a:lnTo>
                  <a:lnTo>
                    <a:pt x="2689" y="1662"/>
                  </a:lnTo>
                  <a:lnTo>
                    <a:pt x="2691" y="1661"/>
                  </a:lnTo>
                  <a:lnTo>
                    <a:pt x="2693" y="1662"/>
                  </a:lnTo>
                  <a:lnTo>
                    <a:pt x="2695" y="1661"/>
                  </a:lnTo>
                  <a:lnTo>
                    <a:pt x="2696" y="1661"/>
                  </a:lnTo>
                  <a:lnTo>
                    <a:pt x="2697" y="1661"/>
                  </a:lnTo>
                  <a:lnTo>
                    <a:pt x="2698" y="1661"/>
                  </a:lnTo>
                  <a:lnTo>
                    <a:pt x="2703" y="1664"/>
                  </a:lnTo>
                  <a:lnTo>
                    <a:pt x="2707" y="1666"/>
                  </a:lnTo>
                  <a:lnTo>
                    <a:pt x="2710" y="1666"/>
                  </a:lnTo>
                  <a:lnTo>
                    <a:pt x="2713" y="1667"/>
                  </a:lnTo>
                  <a:lnTo>
                    <a:pt x="2715" y="1669"/>
                  </a:lnTo>
                  <a:lnTo>
                    <a:pt x="2716" y="1671"/>
                  </a:lnTo>
                  <a:lnTo>
                    <a:pt x="2717" y="1672"/>
                  </a:lnTo>
                  <a:lnTo>
                    <a:pt x="2719" y="1673"/>
                  </a:lnTo>
                  <a:lnTo>
                    <a:pt x="2721" y="1673"/>
                  </a:lnTo>
                  <a:lnTo>
                    <a:pt x="2723" y="1675"/>
                  </a:lnTo>
                  <a:lnTo>
                    <a:pt x="2725" y="1676"/>
                  </a:lnTo>
                  <a:lnTo>
                    <a:pt x="2734" y="1680"/>
                  </a:lnTo>
                  <a:lnTo>
                    <a:pt x="2737" y="1682"/>
                  </a:lnTo>
                  <a:lnTo>
                    <a:pt x="2739" y="1683"/>
                  </a:lnTo>
                  <a:lnTo>
                    <a:pt x="2740" y="1684"/>
                  </a:lnTo>
                  <a:lnTo>
                    <a:pt x="2740" y="1685"/>
                  </a:lnTo>
                  <a:lnTo>
                    <a:pt x="2740" y="1686"/>
                  </a:lnTo>
                  <a:lnTo>
                    <a:pt x="2742" y="1689"/>
                  </a:lnTo>
                  <a:lnTo>
                    <a:pt x="2742" y="1689"/>
                  </a:lnTo>
                  <a:lnTo>
                    <a:pt x="2742" y="1690"/>
                  </a:lnTo>
                  <a:lnTo>
                    <a:pt x="2742" y="1693"/>
                  </a:lnTo>
                  <a:lnTo>
                    <a:pt x="2743" y="1694"/>
                  </a:lnTo>
                  <a:lnTo>
                    <a:pt x="2744" y="1694"/>
                  </a:lnTo>
                  <a:lnTo>
                    <a:pt x="2743" y="1695"/>
                  </a:lnTo>
                  <a:lnTo>
                    <a:pt x="2740" y="1694"/>
                  </a:lnTo>
                  <a:lnTo>
                    <a:pt x="2739" y="1694"/>
                  </a:lnTo>
                  <a:lnTo>
                    <a:pt x="2738" y="1695"/>
                  </a:lnTo>
                  <a:lnTo>
                    <a:pt x="2738" y="1697"/>
                  </a:lnTo>
                  <a:lnTo>
                    <a:pt x="2739" y="1699"/>
                  </a:lnTo>
                  <a:lnTo>
                    <a:pt x="2742" y="1702"/>
                  </a:lnTo>
                  <a:lnTo>
                    <a:pt x="2743" y="1707"/>
                  </a:lnTo>
                  <a:lnTo>
                    <a:pt x="2743" y="1711"/>
                  </a:lnTo>
                  <a:lnTo>
                    <a:pt x="2743" y="1713"/>
                  </a:lnTo>
                  <a:lnTo>
                    <a:pt x="2742" y="1716"/>
                  </a:lnTo>
                  <a:lnTo>
                    <a:pt x="2742" y="1723"/>
                  </a:lnTo>
                  <a:lnTo>
                    <a:pt x="2742" y="1725"/>
                  </a:lnTo>
                  <a:lnTo>
                    <a:pt x="2741" y="1727"/>
                  </a:lnTo>
                  <a:lnTo>
                    <a:pt x="2738" y="1730"/>
                  </a:lnTo>
                  <a:lnTo>
                    <a:pt x="2738" y="1729"/>
                  </a:lnTo>
                  <a:lnTo>
                    <a:pt x="2737" y="1729"/>
                  </a:lnTo>
                  <a:lnTo>
                    <a:pt x="2736" y="1729"/>
                  </a:lnTo>
                  <a:lnTo>
                    <a:pt x="2735" y="1732"/>
                  </a:lnTo>
                  <a:lnTo>
                    <a:pt x="2734" y="1736"/>
                  </a:lnTo>
                  <a:lnTo>
                    <a:pt x="2733" y="1739"/>
                  </a:lnTo>
                  <a:lnTo>
                    <a:pt x="2731" y="1739"/>
                  </a:lnTo>
                  <a:lnTo>
                    <a:pt x="2731" y="1740"/>
                  </a:lnTo>
                  <a:lnTo>
                    <a:pt x="2731" y="1741"/>
                  </a:lnTo>
                  <a:lnTo>
                    <a:pt x="2729" y="1741"/>
                  </a:lnTo>
                  <a:lnTo>
                    <a:pt x="2726" y="1741"/>
                  </a:lnTo>
                  <a:lnTo>
                    <a:pt x="2725" y="1743"/>
                  </a:lnTo>
                  <a:lnTo>
                    <a:pt x="2723" y="1747"/>
                  </a:lnTo>
                  <a:lnTo>
                    <a:pt x="2723" y="1749"/>
                  </a:lnTo>
                  <a:lnTo>
                    <a:pt x="2723" y="1751"/>
                  </a:lnTo>
                  <a:lnTo>
                    <a:pt x="2723" y="1753"/>
                  </a:lnTo>
                  <a:lnTo>
                    <a:pt x="2723" y="1755"/>
                  </a:lnTo>
                  <a:lnTo>
                    <a:pt x="2725" y="1756"/>
                  </a:lnTo>
                  <a:lnTo>
                    <a:pt x="2729" y="1758"/>
                  </a:lnTo>
                  <a:lnTo>
                    <a:pt x="2731" y="1758"/>
                  </a:lnTo>
                  <a:lnTo>
                    <a:pt x="2733" y="1757"/>
                  </a:lnTo>
                  <a:lnTo>
                    <a:pt x="2734" y="1755"/>
                  </a:lnTo>
                  <a:lnTo>
                    <a:pt x="2736" y="1754"/>
                  </a:lnTo>
                  <a:lnTo>
                    <a:pt x="2737" y="1753"/>
                  </a:lnTo>
                  <a:lnTo>
                    <a:pt x="2738" y="1752"/>
                  </a:lnTo>
                  <a:lnTo>
                    <a:pt x="2741" y="1747"/>
                  </a:lnTo>
                  <a:lnTo>
                    <a:pt x="2741" y="1746"/>
                  </a:lnTo>
                  <a:lnTo>
                    <a:pt x="2740" y="1745"/>
                  </a:lnTo>
                  <a:lnTo>
                    <a:pt x="2740" y="1745"/>
                  </a:lnTo>
                  <a:lnTo>
                    <a:pt x="2742" y="1745"/>
                  </a:lnTo>
                  <a:lnTo>
                    <a:pt x="2743" y="1744"/>
                  </a:lnTo>
                  <a:lnTo>
                    <a:pt x="2744" y="1742"/>
                  </a:lnTo>
                  <a:lnTo>
                    <a:pt x="2746" y="1741"/>
                  </a:lnTo>
                  <a:lnTo>
                    <a:pt x="2750" y="1740"/>
                  </a:lnTo>
                  <a:lnTo>
                    <a:pt x="2753" y="1738"/>
                  </a:lnTo>
                  <a:lnTo>
                    <a:pt x="2755" y="1738"/>
                  </a:lnTo>
                  <a:lnTo>
                    <a:pt x="2756" y="1739"/>
                  </a:lnTo>
                  <a:lnTo>
                    <a:pt x="2760" y="1741"/>
                  </a:lnTo>
                  <a:lnTo>
                    <a:pt x="2762" y="1744"/>
                  </a:lnTo>
                  <a:lnTo>
                    <a:pt x="2763" y="1747"/>
                  </a:lnTo>
                  <a:lnTo>
                    <a:pt x="2766" y="1757"/>
                  </a:lnTo>
                  <a:lnTo>
                    <a:pt x="2768" y="1773"/>
                  </a:lnTo>
                  <a:lnTo>
                    <a:pt x="2770" y="1782"/>
                  </a:lnTo>
                  <a:lnTo>
                    <a:pt x="2771" y="1784"/>
                  </a:lnTo>
                  <a:lnTo>
                    <a:pt x="2771" y="1784"/>
                  </a:lnTo>
                  <a:lnTo>
                    <a:pt x="2769" y="1797"/>
                  </a:lnTo>
                  <a:lnTo>
                    <a:pt x="2767" y="1801"/>
                  </a:lnTo>
                  <a:lnTo>
                    <a:pt x="2764" y="1804"/>
                  </a:lnTo>
                  <a:lnTo>
                    <a:pt x="2761" y="1807"/>
                  </a:lnTo>
                  <a:lnTo>
                    <a:pt x="2757" y="1812"/>
                  </a:lnTo>
                  <a:lnTo>
                    <a:pt x="2753" y="1814"/>
                  </a:lnTo>
                  <a:lnTo>
                    <a:pt x="2750" y="1815"/>
                  </a:lnTo>
                  <a:lnTo>
                    <a:pt x="2750" y="1817"/>
                  </a:lnTo>
                  <a:lnTo>
                    <a:pt x="2749" y="1816"/>
                  </a:lnTo>
                  <a:lnTo>
                    <a:pt x="2748" y="1818"/>
                  </a:lnTo>
                  <a:lnTo>
                    <a:pt x="2747" y="1822"/>
                  </a:lnTo>
                  <a:lnTo>
                    <a:pt x="2747" y="1825"/>
                  </a:lnTo>
                  <a:lnTo>
                    <a:pt x="2747" y="1826"/>
                  </a:lnTo>
                  <a:lnTo>
                    <a:pt x="2746" y="1828"/>
                  </a:lnTo>
                  <a:lnTo>
                    <a:pt x="2744" y="1829"/>
                  </a:lnTo>
                  <a:lnTo>
                    <a:pt x="2744" y="1829"/>
                  </a:lnTo>
                  <a:lnTo>
                    <a:pt x="2744" y="1831"/>
                  </a:lnTo>
                  <a:lnTo>
                    <a:pt x="2744" y="1831"/>
                  </a:lnTo>
                  <a:lnTo>
                    <a:pt x="2743" y="1831"/>
                  </a:lnTo>
                  <a:lnTo>
                    <a:pt x="2742" y="1832"/>
                  </a:lnTo>
                  <a:lnTo>
                    <a:pt x="2741" y="1834"/>
                  </a:lnTo>
                  <a:lnTo>
                    <a:pt x="2739" y="1839"/>
                  </a:lnTo>
                  <a:lnTo>
                    <a:pt x="2738" y="1839"/>
                  </a:lnTo>
                  <a:lnTo>
                    <a:pt x="2739" y="1840"/>
                  </a:lnTo>
                  <a:lnTo>
                    <a:pt x="2741" y="1840"/>
                  </a:lnTo>
                  <a:lnTo>
                    <a:pt x="2744" y="1842"/>
                  </a:lnTo>
                  <a:lnTo>
                    <a:pt x="2745" y="1843"/>
                  </a:lnTo>
                  <a:lnTo>
                    <a:pt x="2750" y="1845"/>
                  </a:lnTo>
                  <a:lnTo>
                    <a:pt x="2752" y="1847"/>
                  </a:lnTo>
                  <a:lnTo>
                    <a:pt x="2754" y="1848"/>
                  </a:lnTo>
                  <a:lnTo>
                    <a:pt x="2756" y="1849"/>
                  </a:lnTo>
                  <a:lnTo>
                    <a:pt x="2756" y="1848"/>
                  </a:lnTo>
                  <a:lnTo>
                    <a:pt x="2757" y="1847"/>
                  </a:lnTo>
                  <a:lnTo>
                    <a:pt x="2758" y="1847"/>
                  </a:lnTo>
                  <a:lnTo>
                    <a:pt x="2759" y="1847"/>
                  </a:lnTo>
                  <a:lnTo>
                    <a:pt x="2762" y="1849"/>
                  </a:lnTo>
                  <a:lnTo>
                    <a:pt x="2762" y="1849"/>
                  </a:lnTo>
                  <a:lnTo>
                    <a:pt x="2753" y="1851"/>
                  </a:lnTo>
                  <a:lnTo>
                    <a:pt x="2751" y="1851"/>
                  </a:lnTo>
                  <a:lnTo>
                    <a:pt x="2754" y="1853"/>
                  </a:lnTo>
                  <a:lnTo>
                    <a:pt x="2756" y="1852"/>
                  </a:lnTo>
                  <a:lnTo>
                    <a:pt x="2758" y="1851"/>
                  </a:lnTo>
                  <a:lnTo>
                    <a:pt x="2761" y="1851"/>
                  </a:lnTo>
                  <a:lnTo>
                    <a:pt x="2763" y="1852"/>
                  </a:lnTo>
                  <a:lnTo>
                    <a:pt x="2764" y="1851"/>
                  </a:lnTo>
                  <a:lnTo>
                    <a:pt x="2764" y="1851"/>
                  </a:lnTo>
                  <a:lnTo>
                    <a:pt x="2768" y="1854"/>
                  </a:lnTo>
                  <a:lnTo>
                    <a:pt x="2769" y="1854"/>
                  </a:lnTo>
                  <a:lnTo>
                    <a:pt x="2771" y="1854"/>
                  </a:lnTo>
                  <a:lnTo>
                    <a:pt x="2772" y="1853"/>
                  </a:lnTo>
                  <a:lnTo>
                    <a:pt x="2775" y="1851"/>
                  </a:lnTo>
                  <a:lnTo>
                    <a:pt x="2781" y="1850"/>
                  </a:lnTo>
                  <a:lnTo>
                    <a:pt x="2786" y="1850"/>
                  </a:lnTo>
                  <a:lnTo>
                    <a:pt x="2791" y="1850"/>
                  </a:lnTo>
                  <a:lnTo>
                    <a:pt x="2794" y="1850"/>
                  </a:lnTo>
                  <a:lnTo>
                    <a:pt x="2796" y="1848"/>
                  </a:lnTo>
                  <a:lnTo>
                    <a:pt x="2802" y="1842"/>
                  </a:lnTo>
                  <a:lnTo>
                    <a:pt x="2809" y="1838"/>
                  </a:lnTo>
                  <a:lnTo>
                    <a:pt x="2821" y="1833"/>
                  </a:lnTo>
                  <a:lnTo>
                    <a:pt x="2838" y="1827"/>
                  </a:lnTo>
                  <a:lnTo>
                    <a:pt x="2840" y="1825"/>
                  </a:lnTo>
                  <a:lnTo>
                    <a:pt x="2843" y="1824"/>
                  </a:lnTo>
                  <a:lnTo>
                    <a:pt x="2845" y="1823"/>
                  </a:lnTo>
                  <a:lnTo>
                    <a:pt x="2846" y="1822"/>
                  </a:lnTo>
                  <a:lnTo>
                    <a:pt x="2858" y="1815"/>
                  </a:lnTo>
                  <a:lnTo>
                    <a:pt x="2864" y="1812"/>
                  </a:lnTo>
                  <a:lnTo>
                    <a:pt x="2867" y="1809"/>
                  </a:lnTo>
                  <a:lnTo>
                    <a:pt x="2870" y="1806"/>
                  </a:lnTo>
                  <a:lnTo>
                    <a:pt x="2874" y="1804"/>
                  </a:lnTo>
                  <a:lnTo>
                    <a:pt x="2876" y="1802"/>
                  </a:lnTo>
                  <a:lnTo>
                    <a:pt x="2879" y="1799"/>
                  </a:lnTo>
                  <a:lnTo>
                    <a:pt x="2881" y="1797"/>
                  </a:lnTo>
                  <a:lnTo>
                    <a:pt x="2883" y="1795"/>
                  </a:lnTo>
                  <a:lnTo>
                    <a:pt x="2884" y="1794"/>
                  </a:lnTo>
                  <a:lnTo>
                    <a:pt x="2885" y="1792"/>
                  </a:lnTo>
                  <a:lnTo>
                    <a:pt x="2884" y="1790"/>
                  </a:lnTo>
                  <a:lnTo>
                    <a:pt x="2883" y="1787"/>
                  </a:lnTo>
                  <a:lnTo>
                    <a:pt x="2883" y="1786"/>
                  </a:lnTo>
                  <a:lnTo>
                    <a:pt x="2884" y="1784"/>
                  </a:lnTo>
                  <a:lnTo>
                    <a:pt x="2884" y="1783"/>
                  </a:lnTo>
                  <a:lnTo>
                    <a:pt x="2884" y="1782"/>
                  </a:lnTo>
                  <a:lnTo>
                    <a:pt x="2878" y="1781"/>
                  </a:lnTo>
                  <a:lnTo>
                    <a:pt x="2879" y="1773"/>
                  </a:lnTo>
                  <a:lnTo>
                    <a:pt x="2879" y="1773"/>
                  </a:lnTo>
                  <a:lnTo>
                    <a:pt x="2879" y="1773"/>
                  </a:lnTo>
                  <a:lnTo>
                    <a:pt x="2890" y="1770"/>
                  </a:lnTo>
                  <a:lnTo>
                    <a:pt x="2898" y="1768"/>
                  </a:lnTo>
                  <a:lnTo>
                    <a:pt x="2907" y="1768"/>
                  </a:lnTo>
                  <a:lnTo>
                    <a:pt x="2918" y="1770"/>
                  </a:lnTo>
                  <a:lnTo>
                    <a:pt x="2922" y="1771"/>
                  </a:lnTo>
                  <a:lnTo>
                    <a:pt x="2925" y="1773"/>
                  </a:lnTo>
                  <a:lnTo>
                    <a:pt x="2928" y="1774"/>
                  </a:lnTo>
                  <a:lnTo>
                    <a:pt x="2931" y="1773"/>
                  </a:lnTo>
                  <a:lnTo>
                    <a:pt x="2936" y="1773"/>
                  </a:lnTo>
                  <a:lnTo>
                    <a:pt x="2942" y="1773"/>
                  </a:lnTo>
                  <a:lnTo>
                    <a:pt x="2945" y="1773"/>
                  </a:lnTo>
                  <a:lnTo>
                    <a:pt x="2945" y="1774"/>
                  </a:lnTo>
                  <a:lnTo>
                    <a:pt x="2946" y="1774"/>
                  </a:lnTo>
                  <a:lnTo>
                    <a:pt x="2947" y="1773"/>
                  </a:lnTo>
                  <a:lnTo>
                    <a:pt x="2948" y="1771"/>
                  </a:lnTo>
                  <a:lnTo>
                    <a:pt x="2953" y="1770"/>
                  </a:lnTo>
                  <a:lnTo>
                    <a:pt x="2953" y="1770"/>
                  </a:lnTo>
                  <a:lnTo>
                    <a:pt x="2955" y="1770"/>
                  </a:lnTo>
                  <a:lnTo>
                    <a:pt x="2956" y="1768"/>
                  </a:lnTo>
                  <a:lnTo>
                    <a:pt x="2957" y="1765"/>
                  </a:lnTo>
                  <a:lnTo>
                    <a:pt x="2961" y="1763"/>
                  </a:lnTo>
                  <a:lnTo>
                    <a:pt x="2964" y="1762"/>
                  </a:lnTo>
                  <a:lnTo>
                    <a:pt x="2967" y="1762"/>
                  </a:lnTo>
                  <a:lnTo>
                    <a:pt x="2969" y="1761"/>
                  </a:lnTo>
                  <a:lnTo>
                    <a:pt x="2970" y="1760"/>
                  </a:lnTo>
                  <a:lnTo>
                    <a:pt x="2970" y="1759"/>
                  </a:lnTo>
                  <a:lnTo>
                    <a:pt x="2970" y="1758"/>
                  </a:lnTo>
                  <a:lnTo>
                    <a:pt x="2970" y="1757"/>
                  </a:lnTo>
                  <a:lnTo>
                    <a:pt x="2970" y="1757"/>
                  </a:lnTo>
                  <a:lnTo>
                    <a:pt x="2970" y="1757"/>
                  </a:lnTo>
                  <a:lnTo>
                    <a:pt x="2970" y="1756"/>
                  </a:lnTo>
                  <a:lnTo>
                    <a:pt x="2969" y="1752"/>
                  </a:lnTo>
                  <a:lnTo>
                    <a:pt x="2969" y="1750"/>
                  </a:lnTo>
                  <a:lnTo>
                    <a:pt x="2968" y="1749"/>
                  </a:lnTo>
                  <a:lnTo>
                    <a:pt x="2967" y="1748"/>
                  </a:lnTo>
                  <a:lnTo>
                    <a:pt x="2967" y="1747"/>
                  </a:lnTo>
                  <a:lnTo>
                    <a:pt x="2969" y="1746"/>
                  </a:lnTo>
                  <a:lnTo>
                    <a:pt x="2969" y="1747"/>
                  </a:lnTo>
                  <a:lnTo>
                    <a:pt x="2969" y="1747"/>
                  </a:lnTo>
                  <a:lnTo>
                    <a:pt x="2970" y="1747"/>
                  </a:lnTo>
                  <a:lnTo>
                    <a:pt x="2972" y="1745"/>
                  </a:lnTo>
                  <a:lnTo>
                    <a:pt x="2972" y="1744"/>
                  </a:lnTo>
                  <a:lnTo>
                    <a:pt x="2973" y="1742"/>
                  </a:lnTo>
                  <a:lnTo>
                    <a:pt x="2974" y="1741"/>
                  </a:lnTo>
                  <a:lnTo>
                    <a:pt x="2973" y="1741"/>
                  </a:lnTo>
                  <a:lnTo>
                    <a:pt x="2971" y="1741"/>
                  </a:lnTo>
                  <a:lnTo>
                    <a:pt x="2970" y="1741"/>
                  </a:lnTo>
                  <a:lnTo>
                    <a:pt x="2972" y="1740"/>
                  </a:lnTo>
                  <a:lnTo>
                    <a:pt x="2971" y="1738"/>
                  </a:lnTo>
                  <a:lnTo>
                    <a:pt x="2971" y="1738"/>
                  </a:lnTo>
                  <a:lnTo>
                    <a:pt x="2970" y="1738"/>
                  </a:lnTo>
                  <a:lnTo>
                    <a:pt x="2967" y="1740"/>
                  </a:lnTo>
                  <a:lnTo>
                    <a:pt x="2967" y="1740"/>
                  </a:lnTo>
                  <a:lnTo>
                    <a:pt x="2967" y="1738"/>
                  </a:lnTo>
                  <a:lnTo>
                    <a:pt x="2965" y="1736"/>
                  </a:lnTo>
                  <a:lnTo>
                    <a:pt x="2969" y="1734"/>
                  </a:lnTo>
                  <a:lnTo>
                    <a:pt x="2982" y="1724"/>
                  </a:lnTo>
                  <a:lnTo>
                    <a:pt x="2983" y="1723"/>
                  </a:lnTo>
                  <a:lnTo>
                    <a:pt x="2984" y="1721"/>
                  </a:lnTo>
                  <a:lnTo>
                    <a:pt x="2983" y="1720"/>
                  </a:lnTo>
                  <a:lnTo>
                    <a:pt x="2983" y="1719"/>
                  </a:lnTo>
                  <a:lnTo>
                    <a:pt x="2983" y="1719"/>
                  </a:lnTo>
                  <a:lnTo>
                    <a:pt x="2996" y="1707"/>
                  </a:lnTo>
                  <a:lnTo>
                    <a:pt x="3003" y="1701"/>
                  </a:lnTo>
                  <a:lnTo>
                    <a:pt x="3008" y="1698"/>
                  </a:lnTo>
                  <a:lnTo>
                    <a:pt x="3013" y="1697"/>
                  </a:lnTo>
                  <a:lnTo>
                    <a:pt x="3016" y="1697"/>
                  </a:lnTo>
                  <a:lnTo>
                    <a:pt x="3018" y="1697"/>
                  </a:lnTo>
                  <a:lnTo>
                    <a:pt x="3019" y="1697"/>
                  </a:lnTo>
                  <a:lnTo>
                    <a:pt x="3027" y="1697"/>
                  </a:lnTo>
                  <a:lnTo>
                    <a:pt x="3040" y="1696"/>
                  </a:lnTo>
                  <a:lnTo>
                    <a:pt x="3053" y="1696"/>
                  </a:lnTo>
                  <a:lnTo>
                    <a:pt x="3066" y="1696"/>
                  </a:lnTo>
                  <a:lnTo>
                    <a:pt x="3080" y="1696"/>
                  </a:lnTo>
                  <a:lnTo>
                    <a:pt x="3093" y="1696"/>
                  </a:lnTo>
                  <a:lnTo>
                    <a:pt x="3106" y="1696"/>
                  </a:lnTo>
                  <a:lnTo>
                    <a:pt x="3120" y="1696"/>
                  </a:lnTo>
                  <a:lnTo>
                    <a:pt x="3123" y="1688"/>
                  </a:lnTo>
                  <a:lnTo>
                    <a:pt x="3126" y="1683"/>
                  </a:lnTo>
                  <a:lnTo>
                    <a:pt x="3130" y="1685"/>
                  </a:lnTo>
                  <a:lnTo>
                    <a:pt x="3132" y="1684"/>
                  </a:lnTo>
                  <a:lnTo>
                    <a:pt x="3134" y="1683"/>
                  </a:lnTo>
                  <a:lnTo>
                    <a:pt x="3136" y="1682"/>
                  </a:lnTo>
                  <a:lnTo>
                    <a:pt x="3137" y="1682"/>
                  </a:lnTo>
                  <a:lnTo>
                    <a:pt x="3139" y="1683"/>
                  </a:lnTo>
                  <a:lnTo>
                    <a:pt x="3140" y="1684"/>
                  </a:lnTo>
                  <a:lnTo>
                    <a:pt x="3140" y="1684"/>
                  </a:lnTo>
                  <a:lnTo>
                    <a:pt x="3142" y="1683"/>
                  </a:lnTo>
                  <a:lnTo>
                    <a:pt x="3142" y="1680"/>
                  </a:lnTo>
                  <a:lnTo>
                    <a:pt x="3143" y="1678"/>
                  </a:lnTo>
                  <a:lnTo>
                    <a:pt x="3144" y="1678"/>
                  </a:lnTo>
                  <a:lnTo>
                    <a:pt x="3145" y="1678"/>
                  </a:lnTo>
                  <a:lnTo>
                    <a:pt x="3146" y="1677"/>
                  </a:lnTo>
                  <a:lnTo>
                    <a:pt x="3146" y="1676"/>
                  </a:lnTo>
                  <a:lnTo>
                    <a:pt x="3146" y="1674"/>
                  </a:lnTo>
                  <a:lnTo>
                    <a:pt x="3146" y="1672"/>
                  </a:lnTo>
                  <a:lnTo>
                    <a:pt x="3149" y="1667"/>
                  </a:lnTo>
                  <a:lnTo>
                    <a:pt x="3153" y="1664"/>
                  </a:lnTo>
                  <a:lnTo>
                    <a:pt x="3155" y="1663"/>
                  </a:lnTo>
                  <a:lnTo>
                    <a:pt x="3155" y="1660"/>
                  </a:lnTo>
                  <a:lnTo>
                    <a:pt x="3158" y="1657"/>
                  </a:lnTo>
                  <a:lnTo>
                    <a:pt x="3159" y="1656"/>
                  </a:lnTo>
                  <a:lnTo>
                    <a:pt x="3159" y="1654"/>
                  </a:lnTo>
                  <a:lnTo>
                    <a:pt x="3158" y="1652"/>
                  </a:lnTo>
                  <a:lnTo>
                    <a:pt x="3159" y="1648"/>
                  </a:lnTo>
                  <a:lnTo>
                    <a:pt x="3159" y="1644"/>
                  </a:lnTo>
                  <a:lnTo>
                    <a:pt x="3160" y="1640"/>
                  </a:lnTo>
                  <a:lnTo>
                    <a:pt x="3163" y="1636"/>
                  </a:lnTo>
                  <a:lnTo>
                    <a:pt x="3166" y="1631"/>
                  </a:lnTo>
                  <a:lnTo>
                    <a:pt x="3167" y="1625"/>
                  </a:lnTo>
                  <a:lnTo>
                    <a:pt x="3168" y="1619"/>
                  </a:lnTo>
                  <a:lnTo>
                    <a:pt x="3172" y="1612"/>
                  </a:lnTo>
                  <a:lnTo>
                    <a:pt x="3177" y="1605"/>
                  </a:lnTo>
                  <a:lnTo>
                    <a:pt x="3180" y="1601"/>
                  </a:lnTo>
                  <a:lnTo>
                    <a:pt x="3185" y="1593"/>
                  </a:lnTo>
                  <a:lnTo>
                    <a:pt x="3189" y="1588"/>
                  </a:lnTo>
                  <a:lnTo>
                    <a:pt x="3191" y="1586"/>
                  </a:lnTo>
                  <a:lnTo>
                    <a:pt x="3192" y="1583"/>
                  </a:lnTo>
                  <a:lnTo>
                    <a:pt x="3196" y="1584"/>
                  </a:lnTo>
                  <a:lnTo>
                    <a:pt x="3198" y="1585"/>
                  </a:lnTo>
                  <a:lnTo>
                    <a:pt x="3198" y="1589"/>
                  </a:lnTo>
                  <a:lnTo>
                    <a:pt x="3198" y="1592"/>
                  </a:lnTo>
                  <a:lnTo>
                    <a:pt x="3200" y="1594"/>
                  </a:lnTo>
                  <a:lnTo>
                    <a:pt x="3202" y="1595"/>
                  </a:lnTo>
                  <a:lnTo>
                    <a:pt x="3204" y="1595"/>
                  </a:lnTo>
                  <a:lnTo>
                    <a:pt x="3206" y="1595"/>
                  </a:lnTo>
                  <a:lnTo>
                    <a:pt x="3211" y="1593"/>
                  </a:lnTo>
                  <a:lnTo>
                    <a:pt x="3217" y="1592"/>
                  </a:lnTo>
                  <a:lnTo>
                    <a:pt x="3220" y="1590"/>
                  </a:lnTo>
                  <a:lnTo>
                    <a:pt x="3221" y="1588"/>
                  </a:lnTo>
                  <a:lnTo>
                    <a:pt x="3222" y="1588"/>
                  </a:lnTo>
                  <a:lnTo>
                    <a:pt x="3225" y="1588"/>
                  </a:lnTo>
                  <a:lnTo>
                    <a:pt x="3229" y="1592"/>
                  </a:lnTo>
                  <a:lnTo>
                    <a:pt x="3234" y="1597"/>
                  </a:lnTo>
                  <a:lnTo>
                    <a:pt x="3238" y="1601"/>
                  </a:lnTo>
                  <a:lnTo>
                    <a:pt x="3238" y="1608"/>
                  </a:lnTo>
                  <a:lnTo>
                    <a:pt x="3238" y="1615"/>
                  </a:lnTo>
                  <a:lnTo>
                    <a:pt x="3239" y="1623"/>
                  </a:lnTo>
                  <a:lnTo>
                    <a:pt x="3239" y="1628"/>
                  </a:lnTo>
                  <a:lnTo>
                    <a:pt x="3239" y="1636"/>
                  </a:lnTo>
                  <a:lnTo>
                    <a:pt x="3239" y="1642"/>
                  </a:lnTo>
                  <a:lnTo>
                    <a:pt x="3239" y="1649"/>
                  </a:lnTo>
                  <a:lnTo>
                    <a:pt x="3239" y="1653"/>
                  </a:lnTo>
                  <a:lnTo>
                    <a:pt x="3239" y="1655"/>
                  </a:lnTo>
                  <a:lnTo>
                    <a:pt x="3239" y="1656"/>
                  </a:lnTo>
                  <a:lnTo>
                    <a:pt x="3239" y="1657"/>
                  </a:lnTo>
                  <a:lnTo>
                    <a:pt x="3239" y="1658"/>
                  </a:lnTo>
                  <a:lnTo>
                    <a:pt x="3239" y="1658"/>
                  </a:lnTo>
                  <a:lnTo>
                    <a:pt x="3239" y="1660"/>
                  </a:lnTo>
                  <a:lnTo>
                    <a:pt x="3239" y="1661"/>
                  </a:lnTo>
                  <a:lnTo>
                    <a:pt x="3238" y="1662"/>
                  </a:lnTo>
                  <a:lnTo>
                    <a:pt x="3238" y="1664"/>
                  </a:lnTo>
                  <a:lnTo>
                    <a:pt x="3239" y="1665"/>
                  </a:lnTo>
                  <a:lnTo>
                    <a:pt x="3240" y="1666"/>
                  </a:lnTo>
                  <a:lnTo>
                    <a:pt x="3241" y="1666"/>
                  </a:lnTo>
                  <a:lnTo>
                    <a:pt x="3242" y="1666"/>
                  </a:lnTo>
                  <a:lnTo>
                    <a:pt x="3243" y="1667"/>
                  </a:lnTo>
                  <a:lnTo>
                    <a:pt x="3245" y="1669"/>
                  </a:lnTo>
                  <a:lnTo>
                    <a:pt x="3248" y="1669"/>
                  </a:lnTo>
                  <a:lnTo>
                    <a:pt x="3249" y="1669"/>
                  </a:lnTo>
                  <a:lnTo>
                    <a:pt x="3250" y="1669"/>
                  </a:lnTo>
                  <a:lnTo>
                    <a:pt x="3251" y="1671"/>
                  </a:lnTo>
                  <a:lnTo>
                    <a:pt x="3250" y="1673"/>
                  </a:lnTo>
                  <a:lnTo>
                    <a:pt x="3250" y="1673"/>
                  </a:lnTo>
                  <a:lnTo>
                    <a:pt x="3249" y="1674"/>
                  </a:lnTo>
                  <a:lnTo>
                    <a:pt x="3248" y="1675"/>
                  </a:lnTo>
                  <a:lnTo>
                    <a:pt x="3249" y="1677"/>
                  </a:lnTo>
                  <a:lnTo>
                    <a:pt x="3250" y="1678"/>
                  </a:lnTo>
                  <a:lnTo>
                    <a:pt x="3250" y="1680"/>
                  </a:lnTo>
                  <a:lnTo>
                    <a:pt x="3250" y="1682"/>
                  </a:lnTo>
                  <a:lnTo>
                    <a:pt x="3249" y="1683"/>
                  </a:lnTo>
                  <a:lnTo>
                    <a:pt x="3249" y="1684"/>
                  </a:lnTo>
                  <a:lnTo>
                    <a:pt x="3250" y="1686"/>
                  </a:lnTo>
                  <a:lnTo>
                    <a:pt x="3251" y="1687"/>
                  </a:lnTo>
                  <a:lnTo>
                    <a:pt x="3252" y="1689"/>
                  </a:lnTo>
                  <a:lnTo>
                    <a:pt x="3254" y="1690"/>
                  </a:lnTo>
                  <a:lnTo>
                    <a:pt x="3255" y="1689"/>
                  </a:lnTo>
                  <a:lnTo>
                    <a:pt x="3255" y="1688"/>
                  </a:lnTo>
                  <a:lnTo>
                    <a:pt x="3256" y="1688"/>
                  </a:lnTo>
                  <a:lnTo>
                    <a:pt x="3257" y="1688"/>
                  </a:lnTo>
                  <a:lnTo>
                    <a:pt x="3259" y="1688"/>
                  </a:lnTo>
                  <a:lnTo>
                    <a:pt x="3260" y="1689"/>
                  </a:lnTo>
                  <a:lnTo>
                    <a:pt x="3260" y="1690"/>
                  </a:lnTo>
                  <a:lnTo>
                    <a:pt x="3261" y="1693"/>
                  </a:lnTo>
                  <a:lnTo>
                    <a:pt x="3261" y="1697"/>
                  </a:lnTo>
                  <a:lnTo>
                    <a:pt x="3260" y="1699"/>
                  </a:lnTo>
                  <a:lnTo>
                    <a:pt x="3261" y="1702"/>
                  </a:lnTo>
                  <a:lnTo>
                    <a:pt x="3264" y="1703"/>
                  </a:lnTo>
                  <a:lnTo>
                    <a:pt x="3265" y="1703"/>
                  </a:lnTo>
                  <a:lnTo>
                    <a:pt x="3265" y="1705"/>
                  </a:lnTo>
                  <a:lnTo>
                    <a:pt x="3258" y="1711"/>
                  </a:lnTo>
                  <a:lnTo>
                    <a:pt x="3252" y="1710"/>
                  </a:lnTo>
                  <a:lnTo>
                    <a:pt x="3249" y="1712"/>
                  </a:lnTo>
                  <a:lnTo>
                    <a:pt x="3246" y="1713"/>
                  </a:lnTo>
                  <a:lnTo>
                    <a:pt x="3245" y="1716"/>
                  </a:lnTo>
                  <a:lnTo>
                    <a:pt x="3243" y="1716"/>
                  </a:lnTo>
                  <a:lnTo>
                    <a:pt x="3241" y="1716"/>
                  </a:lnTo>
                  <a:lnTo>
                    <a:pt x="3239" y="1715"/>
                  </a:lnTo>
                  <a:lnTo>
                    <a:pt x="3237" y="1716"/>
                  </a:lnTo>
                  <a:lnTo>
                    <a:pt x="3235" y="1721"/>
                  </a:lnTo>
                  <a:lnTo>
                    <a:pt x="3233" y="1721"/>
                  </a:lnTo>
                  <a:lnTo>
                    <a:pt x="3233" y="1723"/>
                  </a:lnTo>
                  <a:lnTo>
                    <a:pt x="3232" y="1724"/>
                  </a:lnTo>
                  <a:lnTo>
                    <a:pt x="3230" y="1724"/>
                  </a:lnTo>
                  <a:lnTo>
                    <a:pt x="3229" y="1722"/>
                  </a:lnTo>
                  <a:lnTo>
                    <a:pt x="3229" y="1719"/>
                  </a:lnTo>
                  <a:lnTo>
                    <a:pt x="3227" y="1719"/>
                  </a:lnTo>
                  <a:lnTo>
                    <a:pt x="3226" y="1718"/>
                  </a:lnTo>
                  <a:lnTo>
                    <a:pt x="3224" y="1719"/>
                  </a:lnTo>
                  <a:lnTo>
                    <a:pt x="3223" y="1719"/>
                  </a:lnTo>
                  <a:lnTo>
                    <a:pt x="3222" y="1721"/>
                  </a:lnTo>
                  <a:lnTo>
                    <a:pt x="3220" y="1722"/>
                  </a:lnTo>
                  <a:lnTo>
                    <a:pt x="3219" y="1721"/>
                  </a:lnTo>
                  <a:lnTo>
                    <a:pt x="3218" y="1719"/>
                  </a:lnTo>
                  <a:lnTo>
                    <a:pt x="3217" y="1722"/>
                  </a:lnTo>
                  <a:lnTo>
                    <a:pt x="3216" y="1724"/>
                  </a:lnTo>
                  <a:lnTo>
                    <a:pt x="3216" y="1728"/>
                  </a:lnTo>
                  <a:lnTo>
                    <a:pt x="3215" y="1730"/>
                  </a:lnTo>
                  <a:lnTo>
                    <a:pt x="3214" y="1729"/>
                  </a:lnTo>
                  <a:lnTo>
                    <a:pt x="3213" y="1727"/>
                  </a:lnTo>
                  <a:lnTo>
                    <a:pt x="3209" y="1726"/>
                  </a:lnTo>
                  <a:lnTo>
                    <a:pt x="3206" y="1726"/>
                  </a:lnTo>
                  <a:lnTo>
                    <a:pt x="3207" y="1724"/>
                  </a:lnTo>
                  <a:lnTo>
                    <a:pt x="3210" y="1722"/>
                  </a:lnTo>
                  <a:lnTo>
                    <a:pt x="3208" y="1721"/>
                  </a:lnTo>
                  <a:lnTo>
                    <a:pt x="3207" y="1722"/>
                  </a:lnTo>
                  <a:lnTo>
                    <a:pt x="3207" y="1721"/>
                  </a:lnTo>
                  <a:lnTo>
                    <a:pt x="3208" y="1719"/>
                  </a:lnTo>
                  <a:lnTo>
                    <a:pt x="3208" y="1716"/>
                  </a:lnTo>
                  <a:lnTo>
                    <a:pt x="3207" y="1717"/>
                  </a:lnTo>
                  <a:lnTo>
                    <a:pt x="3205" y="1720"/>
                  </a:lnTo>
                  <a:lnTo>
                    <a:pt x="3202" y="1722"/>
                  </a:lnTo>
                  <a:lnTo>
                    <a:pt x="3202" y="1726"/>
                  </a:lnTo>
                  <a:lnTo>
                    <a:pt x="3198" y="1734"/>
                  </a:lnTo>
                  <a:lnTo>
                    <a:pt x="3198" y="1737"/>
                  </a:lnTo>
                  <a:lnTo>
                    <a:pt x="3196" y="1740"/>
                  </a:lnTo>
                  <a:lnTo>
                    <a:pt x="3193" y="1742"/>
                  </a:lnTo>
                  <a:lnTo>
                    <a:pt x="3190" y="1741"/>
                  </a:lnTo>
                  <a:lnTo>
                    <a:pt x="3186" y="1743"/>
                  </a:lnTo>
                  <a:lnTo>
                    <a:pt x="3185" y="1746"/>
                  </a:lnTo>
                  <a:lnTo>
                    <a:pt x="3183" y="1746"/>
                  </a:lnTo>
                  <a:lnTo>
                    <a:pt x="3183" y="1743"/>
                  </a:lnTo>
                  <a:lnTo>
                    <a:pt x="3183" y="1742"/>
                  </a:lnTo>
                  <a:lnTo>
                    <a:pt x="3181" y="1746"/>
                  </a:lnTo>
                  <a:lnTo>
                    <a:pt x="3180" y="1747"/>
                  </a:lnTo>
                  <a:lnTo>
                    <a:pt x="3180" y="1744"/>
                  </a:lnTo>
                  <a:lnTo>
                    <a:pt x="3180" y="1741"/>
                  </a:lnTo>
                  <a:lnTo>
                    <a:pt x="3178" y="1743"/>
                  </a:lnTo>
                  <a:lnTo>
                    <a:pt x="3177" y="1748"/>
                  </a:lnTo>
                  <a:lnTo>
                    <a:pt x="3176" y="1747"/>
                  </a:lnTo>
                  <a:lnTo>
                    <a:pt x="3175" y="1746"/>
                  </a:lnTo>
                  <a:lnTo>
                    <a:pt x="3175" y="1745"/>
                  </a:lnTo>
                  <a:lnTo>
                    <a:pt x="3175" y="1747"/>
                  </a:lnTo>
                  <a:lnTo>
                    <a:pt x="3175" y="1750"/>
                  </a:lnTo>
                  <a:lnTo>
                    <a:pt x="3174" y="1751"/>
                  </a:lnTo>
                  <a:lnTo>
                    <a:pt x="3174" y="1751"/>
                  </a:lnTo>
                  <a:lnTo>
                    <a:pt x="3172" y="1749"/>
                  </a:lnTo>
                  <a:lnTo>
                    <a:pt x="3170" y="1751"/>
                  </a:lnTo>
                  <a:lnTo>
                    <a:pt x="3169" y="1751"/>
                  </a:lnTo>
                  <a:lnTo>
                    <a:pt x="3169" y="1749"/>
                  </a:lnTo>
                  <a:lnTo>
                    <a:pt x="3169" y="1747"/>
                  </a:lnTo>
                  <a:lnTo>
                    <a:pt x="3166" y="1749"/>
                  </a:lnTo>
                  <a:lnTo>
                    <a:pt x="3163" y="1752"/>
                  </a:lnTo>
                  <a:lnTo>
                    <a:pt x="3159" y="1756"/>
                  </a:lnTo>
                  <a:lnTo>
                    <a:pt x="3161" y="1757"/>
                  </a:lnTo>
                  <a:lnTo>
                    <a:pt x="3162" y="1758"/>
                  </a:lnTo>
                  <a:lnTo>
                    <a:pt x="3157" y="1764"/>
                  </a:lnTo>
                  <a:lnTo>
                    <a:pt x="3151" y="1770"/>
                  </a:lnTo>
                  <a:lnTo>
                    <a:pt x="3148" y="1779"/>
                  </a:lnTo>
                  <a:lnTo>
                    <a:pt x="3146" y="1781"/>
                  </a:lnTo>
                  <a:lnTo>
                    <a:pt x="3145" y="1782"/>
                  </a:lnTo>
                  <a:lnTo>
                    <a:pt x="3144" y="1788"/>
                  </a:lnTo>
                  <a:lnTo>
                    <a:pt x="3142" y="1793"/>
                  </a:lnTo>
                  <a:lnTo>
                    <a:pt x="3143" y="1795"/>
                  </a:lnTo>
                  <a:lnTo>
                    <a:pt x="3144" y="1798"/>
                  </a:lnTo>
                  <a:lnTo>
                    <a:pt x="3145" y="1799"/>
                  </a:lnTo>
                  <a:lnTo>
                    <a:pt x="3146" y="1800"/>
                  </a:lnTo>
                  <a:lnTo>
                    <a:pt x="3147" y="1799"/>
                  </a:lnTo>
                  <a:lnTo>
                    <a:pt x="3148" y="1799"/>
                  </a:lnTo>
                  <a:lnTo>
                    <a:pt x="3149" y="1801"/>
                  </a:lnTo>
                  <a:lnTo>
                    <a:pt x="3148" y="1802"/>
                  </a:lnTo>
                  <a:lnTo>
                    <a:pt x="3147" y="1802"/>
                  </a:lnTo>
                  <a:lnTo>
                    <a:pt x="3144" y="1804"/>
                  </a:lnTo>
                  <a:lnTo>
                    <a:pt x="3142" y="1805"/>
                  </a:lnTo>
                  <a:lnTo>
                    <a:pt x="3140" y="1807"/>
                  </a:lnTo>
                  <a:lnTo>
                    <a:pt x="3139" y="1810"/>
                  </a:lnTo>
                  <a:lnTo>
                    <a:pt x="3135" y="1814"/>
                  </a:lnTo>
                  <a:lnTo>
                    <a:pt x="3136" y="1815"/>
                  </a:lnTo>
                  <a:lnTo>
                    <a:pt x="3142" y="1817"/>
                  </a:lnTo>
                  <a:lnTo>
                    <a:pt x="3145" y="1818"/>
                  </a:lnTo>
                  <a:lnTo>
                    <a:pt x="3148" y="1827"/>
                  </a:lnTo>
                  <a:lnTo>
                    <a:pt x="3148" y="1828"/>
                  </a:lnTo>
                  <a:lnTo>
                    <a:pt x="3147" y="1829"/>
                  </a:lnTo>
                  <a:lnTo>
                    <a:pt x="3151" y="1831"/>
                  </a:lnTo>
                  <a:lnTo>
                    <a:pt x="3151" y="1837"/>
                  </a:lnTo>
                  <a:lnTo>
                    <a:pt x="3155" y="1839"/>
                  </a:lnTo>
                  <a:lnTo>
                    <a:pt x="3159" y="1840"/>
                  </a:lnTo>
                  <a:lnTo>
                    <a:pt x="3164" y="1839"/>
                  </a:lnTo>
                  <a:lnTo>
                    <a:pt x="3168" y="1836"/>
                  </a:lnTo>
                  <a:lnTo>
                    <a:pt x="3168" y="1834"/>
                  </a:lnTo>
                  <a:lnTo>
                    <a:pt x="3166" y="1829"/>
                  </a:lnTo>
                  <a:lnTo>
                    <a:pt x="3165" y="1827"/>
                  </a:lnTo>
                  <a:lnTo>
                    <a:pt x="3163" y="1826"/>
                  </a:lnTo>
                  <a:lnTo>
                    <a:pt x="3162" y="1827"/>
                  </a:lnTo>
                  <a:lnTo>
                    <a:pt x="3161" y="1825"/>
                  </a:lnTo>
                  <a:lnTo>
                    <a:pt x="3161" y="1825"/>
                  </a:lnTo>
                  <a:lnTo>
                    <a:pt x="3162" y="1824"/>
                  </a:lnTo>
                  <a:lnTo>
                    <a:pt x="3163" y="1825"/>
                  </a:lnTo>
                  <a:lnTo>
                    <a:pt x="3165" y="1825"/>
                  </a:lnTo>
                  <a:lnTo>
                    <a:pt x="3169" y="1830"/>
                  </a:lnTo>
                  <a:lnTo>
                    <a:pt x="3170" y="1837"/>
                  </a:lnTo>
                  <a:lnTo>
                    <a:pt x="3170" y="1841"/>
                  </a:lnTo>
                  <a:lnTo>
                    <a:pt x="3170" y="1842"/>
                  </a:lnTo>
                  <a:lnTo>
                    <a:pt x="3169" y="1842"/>
                  </a:lnTo>
                  <a:lnTo>
                    <a:pt x="3166" y="1842"/>
                  </a:lnTo>
                  <a:lnTo>
                    <a:pt x="3155" y="1845"/>
                  </a:lnTo>
                  <a:lnTo>
                    <a:pt x="3153" y="1847"/>
                  </a:lnTo>
                  <a:lnTo>
                    <a:pt x="3147" y="1849"/>
                  </a:lnTo>
                  <a:lnTo>
                    <a:pt x="3146" y="1847"/>
                  </a:lnTo>
                  <a:lnTo>
                    <a:pt x="3147" y="1845"/>
                  </a:lnTo>
                  <a:lnTo>
                    <a:pt x="3147" y="1841"/>
                  </a:lnTo>
                  <a:lnTo>
                    <a:pt x="3146" y="1840"/>
                  </a:lnTo>
                  <a:lnTo>
                    <a:pt x="3137" y="1848"/>
                  </a:lnTo>
                  <a:lnTo>
                    <a:pt x="3134" y="1849"/>
                  </a:lnTo>
                  <a:lnTo>
                    <a:pt x="3131" y="1850"/>
                  </a:lnTo>
                  <a:lnTo>
                    <a:pt x="3130" y="1849"/>
                  </a:lnTo>
                  <a:lnTo>
                    <a:pt x="3129" y="1844"/>
                  </a:lnTo>
                  <a:lnTo>
                    <a:pt x="3131" y="1839"/>
                  </a:lnTo>
                  <a:lnTo>
                    <a:pt x="3131" y="1839"/>
                  </a:lnTo>
                  <a:lnTo>
                    <a:pt x="3128" y="1842"/>
                  </a:lnTo>
                  <a:lnTo>
                    <a:pt x="3127" y="1840"/>
                  </a:lnTo>
                  <a:lnTo>
                    <a:pt x="3126" y="1839"/>
                  </a:lnTo>
                  <a:lnTo>
                    <a:pt x="3124" y="1837"/>
                  </a:lnTo>
                  <a:lnTo>
                    <a:pt x="3124" y="1837"/>
                  </a:lnTo>
                  <a:lnTo>
                    <a:pt x="3124" y="1841"/>
                  </a:lnTo>
                  <a:lnTo>
                    <a:pt x="3123" y="1844"/>
                  </a:lnTo>
                  <a:lnTo>
                    <a:pt x="3122" y="1852"/>
                  </a:lnTo>
                  <a:lnTo>
                    <a:pt x="3120" y="1855"/>
                  </a:lnTo>
                  <a:lnTo>
                    <a:pt x="3112" y="1857"/>
                  </a:lnTo>
                  <a:lnTo>
                    <a:pt x="3107" y="1856"/>
                  </a:lnTo>
                  <a:lnTo>
                    <a:pt x="3102" y="1857"/>
                  </a:lnTo>
                  <a:lnTo>
                    <a:pt x="3096" y="1859"/>
                  </a:lnTo>
                  <a:lnTo>
                    <a:pt x="3092" y="1857"/>
                  </a:lnTo>
                  <a:lnTo>
                    <a:pt x="3089" y="1860"/>
                  </a:lnTo>
                  <a:lnTo>
                    <a:pt x="3077" y="1860"/>
                  </a:lnTo>
                  <a:lnTo>
                    <a:pt x="3075" y="1859"/>
                  </a:lnTo>
                  <a:lnTo>
                    <a:pt x="3071" y="1862"/>
                  </a:lnTo>
                  <a:lnTo>
                    <a:pt x="3066" y="1864"/>
                  </a:lnTo>
                  <a:lnTo>
                    <a:pt x="3054" y="1870"/>
                  </a:lnTo>
                  <a:lnTo>
                    <a:pt x="3051" y="1872"/>
                  </a:lnTo>
                  <a:lnTo>
                    <a:pt x="3048" y="1876"/>
                  </a:lnTo>
                  <a:lnTo>
                    <a:pt x="3045" y="1878"/>
                  </a:lnTo>
                  <a:lnTo>
                    <a:pt x="3043" y="1879"/>
                  </a:lnTo>
                  <a:lnTo>
                    <a:pt x="3042" y="1880"/>
                  </a:lnTo>
                  <a:lnTo>
                    <a:pt x="3041" y="1881"/>
                  </a:lnTo>
                  <a:lnTo>
                    <a:pt x="3042" y="1878"/>
                  </a:lnTo>
                  <a:lnTo>
                    <a:pt x="3043" y="1875"/>
                  </a:lnTo>
                  <a:lnTo>
                    <a:pt x="3044" y="1868"/>
                  </a:lnTo>
                  <a:lnTo>
                    <a:pt x="3044" y="1864"/>
                  </a:lnTo>
                  <a:lnTo>
                    <a:pt x="3043" y="1862"/>
                  </a:lnTo>
                  <a:lnTo>
                    <a:pt x="3041" y="1861"/>
                  </a:lnTo>
                  <a:lnTo>
                    <a:pt x="3043" y="1866"/>
                  </a:lnTo>
                  <a:lnTo>
                    <a:pt x="3043" y="1871"/>
                  </a:lnTo>
                  <a:lnTo>
                    <a:pt x="3043" y="1875"/>
                  </a:lnTo>
                  <a:lnTo>
                    <a:pt x="3040" y="1881"/>
                  </a:lnTo>
                  <a:lnTo>
                    <a:pt x="3038" y="1883"/>
                  </a:lnTo>
                  <a:lnTo>
                    <a:pt x="3037" y="1884"/>
                  </a:lnTo>
                  <a:lnTo>
                    <a:pt x="3035" y="1885"/>
                  </a:lnTo>
                  <a:lnTo>
                    <a:pt x="3034" y="1886"/>
                  </a:lnTo>
                  <a:lnTo>
                    <a:pt x="3033" y="1888"/>
                  </a:lnTo>
                  <a:lnTo>
                    <a:pt x="3032" y="1891"/>
                  </a:lnTo>
                  <a:lnTo>
                    <a:pt x="3033" y="1894"/>
                  </a:lnTo>
                  <a:lnTo>
                    <a:pt x="3039" y="1895"/>
                  </a:lnTo>
                  <a:lnTo>
                    <a:pt x="3040" y="1894"/>
                  </a:lnTo>
                  <a:lnTo>
                    <a:pt x="3041" y="1896"/>
                  </a:lnTo>
                  <a:lnTo>
                    <a:pt x="3041" y="1899"/>
                  </a:lnTo>
                  <a:lnTo>
                    <a:pt x="3041" y="1902"/>
                  </a:lnTo>
                  <a:lnTo>
                    <a:pt x="3040" y="1906"/>
                  </a:lnTo>
                  <a:lnTo>
                    <a:pt x="3040" y="1910"/>
                  </a:lnTo>
                  <a:lnTo>
                    <a:pt x="3039" y="1916"/>
                  </a:lnTo>
                  <a:lnTo>
                    <a:pt x="3038" y="1922"/>
                  </a:lnTo>
                  <a:lnTo>
                    <a:pt x="3038" y="1920"/>
                  </a:lnTo>
                  <a:lnTo>
                    <a:pt x="3038" y="1913"/>
                  </a:lnTo>
                  <a:lnTo>
                    <a:pt x="3037" y="1914"/>
                  </a:lnTo>
                  <a:lnTo>
                    <a:pt x="3037" y="1916"/>
                  </a:lnTo>
                  <a:lnTo>
                    <a:pt x="3035" y="1924"/>
                  </a:lnTo>
                  <a:lnTo>
                    <a:pt x="3032" y="1929"/>
                  </a:lnTo>
                  <a:lnTo>
                    <a:pt x="3030" y="1932"/>
                  </a:lnTo>
                  <a:lnTo>
                    <a:pt x="3027" y="1931"/>
                  </a:lnTo>
                  <a:lnTo>
                    <a:pt x="3028" y="1934"/>
                  </a:lnTo>
                  <a:lnTo>
                    <a:pt x="3027" y="1935"/>
                  </a:lnTo>
                  <a:lnTo>
                    <a:pt x="3027" y="1938"/>
                  </a:lnTo>
                  <a:lnTo>
                    <a:pt x="3025" y="1940"/>
                  </a:lnTo>
                  <a:lnTo>
                    <a:pt x="3024" y="1940"/>
                  </a:lnTo>
                  <a:lnTo>
                    <a:pt x="3022" y="1941"/>
                  </a:lnTo>
                  <a:lnTo>
                    <a:pt x="3021" y="1942"/>
                  </a:lnTo>
                  <a:lnTo>
                    <a:pt x="3021" y="1944"/>
                  </a:lnTo>
                  <a:lnTo>
                    <a:pt x="3019" y="1946"/>
                  </a:lnTo>
                  <a:lnTo>
                    <a:pt x="3015" y="1954"/>
                  </a:lnTo>
                  <a:lnTo>
                    <a:pt x="3011" y="1957"/>
                  </a:lnTo>
                  <a:lnTo>
                    <a:pt x="3009" y="1956"/>
                  </a:lnTo>
                  <a:lnTo>
                    <a:pt x="3011" y="1952"/>
                  </a:lnTo>
                  <a:lnTo>
                    <a:pt x="3012" y="1948"/>
                  </a:lnTo>
                  <a:lnTo>
                    <a:pt x="3009" y="1946"/>
                  </a:lnTo>
                  <a:lnTo>
                    <a:pt x="3007" y="1946"/>
                  </a:lnTo>
                  <a:lnTo>
                    <a:pt x="3004" y="1946"/>
                  </a:lnTo>
                  <a:lnTo>
                    <a:pt x="3001" y="1943"/>
                  </a:lnTo>
                  <a:lnTo>
                    <a:pt x="2997" y="1940"/>
                  </a:lnTo>
                  <a:lnTo>
                    <a:pt x="2992" y="1934"/>
                  </a:lnTo>
                  <a:lnTo>
                    <a:pt x="2992" y="1932"/>
                  </a:lnTo>
                  <a:lnTo>
                    <a:pt x="2992" y="1929"/>
                  </a:lnTo>
                  <a:lnTo>
                    <a:pt x="2993" y="1925"/>
                  </a:lnTo>
                  <a:lnTo>
                    <a:pt x="2995" y="1922"/>
                  </a:lnTo>
                  <a:lnTo>
                    <a:pt x="2997" y="1920"/>
                  </a:lnTo>
                  <a:lnTo>
                    <a:pt x="3003" y="1918"/>
                  </a:lnTo>
                  <a:lnTo>
                    <a:pt x="3005" y="1916"/>
                  </a:lnTo>
                  <a:lnTo>
                    <a:pt x="3006" y="1914"/>
                  </a:lnTo>
                  <a:lnTo>
                    <a:pt x="3003" y="1918"/>
                  </a:lnTo>
                  <a:lnTo>
                    <a:pt x="2998" y="1919"/>
                  </a:lnTo>
                  <a:lnTo>
                    <a:pt x="2996" y="1920"/>
                  </a:lnTo>
                  <a:lnTo>
                    <a:pt x="2994" y="1922"/>
                  </a:lnTo>
                  <a:lnTo>
                    <a:pt x="2992" y="1925"/>
                  </a:lnTo>
                  <a:lnTo>
                    <a:pt x="2990" y="1928"/>
                  </a:lnTo>
                  <a:lnTo>
                    <a:pt x="2990" y="1930"/>
                  </a:lnTo>
                  <a:lnTo>
                    <a:pt x="2990" y="1931"/>
                  </a:lnTo>
                  <a:lnTo>
                    <a:pt x="2990" y="1935"/>
                  </a:lnTo>
                  <a:lnTo>
                    <a:pt x="2992" y="1938"/>
                  </a:lnTo>
                  <a:lnTo>
                    <a:pt x="2995" y="1943"/>
                  </a:lnTo>
                  <a:lnTo>
                    <a:pt x="2996" y="1951"/>
                  </a:lnTo>
                  <a:lnTo>
                    <a:pt x="2999" y="1955"/>
                  </a:lnTo>
                  <a:lnTo>
                    <a:pt x="3002" y="1961"/>
                  </a:lnTo>
                  <a:lnTo>
                    <a:pt x="3005" y="1964"/>
                  </a:lnTo>
                  <a:lnTo>
                    <a:pt x="3006" y="1966"/>
                  </a:lnTo>
                  <a:lnTo>
                    <a:pt x="3004" y="1970"/>
                  </a:lnTo>
                  <a:lnTo>
                    <a:pt x="3002" y="1971"/>
                  </a:lnTo>
                  <a:lnTo>
                    <a:pt x="3005" y="1971"/>
                  </a:lnTo>
                  <a:lnTo>
                    <a:pt x="3006" y="1971"/>
                  </a:lnTo>
                  <a:lnTo>
                    <a:pt x="3007" y="1974"/>
                  </a:lnTo>
                  <a:lnTo>
                    <a:pt x="3007" y="1977"/>
                  </a:lnTo>
                  <a:lnTo>
                    <a:pt x="3007" y="1979"/>
                  </a:lnTo>
                  <a:lnTo>
                    <a:pt x="3006" y="1980"/>
                  </a:lnTo>
                  <a:lnTo>
                    <a:pt x="3006" y="1978"/>
                  </a:lnTo>
                  <a:lnTo>
                    <a:pt x="3005" y="1977"/>
                  </a:lnTo>
                  <a:lnTo>
                    <a:pt x="3005" y="1979"/>
                  </a:lnTo>
                  <a:lnTo>
                    <a:pt x="3004" y="1979"/>
                  </a:lnTo>
                  <a:lnTo>
                    <a:pt x="3004" y="1983"/>
                  </a:lnTo>
                  <a:lnTo>
                    <a:pt x="3003" y="1985"/>
                  </a:lnTo>
                  <a:lnTo>
                    <a:pt x="3001" y="1985"/>
                  </a:lnTo>
                  <a:lnTo>
                    <a:pt x="2999" y="1990"/>
                  </a:lnTo>
                  <a:lnTo>
                    <a:pt x="2997" y="1992"/>
                  </a:lnTo>
                  <a:lnTo>
                    <a:pt x="2990" y="2010"/>
                  </a:lnTo>
                  <a:lnTo>
                    <a:pt x="2990" y="2013"/>
                  </a:lnTo>
                  <a:lnTo>
                    <a:pt x="2988" y="2013"/>
                  </a:lnTo>
                  <a:lnTo>
                    <a:pt x="2986" y="2014"/>
                  </a:lnTo>
                  <a:lnTo>
                    <a:pt x="2984" y="2016"/>
                  </a:lnTo>
                  <a:lnTo>
                    <a:pt x="2982" y="2018"/>
                  </a:lnTo>
                  <a:lnTo>
                    <a:pt x="2981" y="2023"/>
                  </a:lnTo>
                  <a:lnTo>
                    <a:pt x="2978" y="2029"/>
                  </a:lnTo>
                  <a:lnTo>
                    <a:pt x="2977" y="2027"/>
                  </a:lnTo>
                  <a:lnTo>
                    <a:pt x="2977" y="2024"/>
                  </a:lnTo>
                  <a:lnTo>
                    <a:pt x="2977" y="2019"/>
                  </a:lnTo>
                  <a:lnTo>
                    <a:pt x="2980" y="2011"/>
                  </a:lnTo>
                  <a:lnTo>
                    <a:pt x="2983" y="2005"/>
                  </a:lnTo>
                  <a:lnTo>
                    <a:pt x="2985" y="2002"/>
                  </a:lnTo>
                  <a:lnTo>
                    <a:pt x="2987" y="1997"/>
                  </a:lnTo>
                  <a:lnTo>
                    <a:pt x="2985" y="1996"/>
                  </a:lnTo>
                  <a:lnTo>
                    <a:pt x="2981" y="1996"/>
                  </a:lnTo>
                  <a:lnTo>
                    <a:pt x="2982" y="1993"/>
                  </a:lnTo>
                  <a:lnTo>
                    <a:pt x="2983" y="1992"/>
                  </a:lnTo>
                  <a:lnTo>
                    <a:pt x="2981" y="1989"/>
                  </a:lnTo>
                  <a:lnTo>
                    <a:pt x="2980" y="1989"/>
                  </a:lnTo>
                  <a:lnTo>
                    <a:pt x="2978" y="1988"/>
                  </a:lnTo>
                  <a:lnTo>
                    <a:pt x="2980" y="1986"/>
                  </a:lnTo>
                  <a:lnTo>
                    <a:pt x="2981" y="1984"/>
                  </a:lnTo>
                  <a:lnTo>
                    <a:pt x="2980" y="1982"/>
                  </a:lnTo>
                  <a:lnTo>
                    <a:pt x="2981" y="1981"/>
                  </a:lnTo>
                  <a:lnTo>
                    <a:pt x="2980" y="1981"/>
                  </a:lnTo>
                  <a:lnTo>
                    <a:pt x="2978" y="1982"/>
                  </a:lnTo>
                  <a:lnTo>
                    <a:pt x="2977" y="1983"/>
                  </a:lnTo>
                  <a:lnTo>
                    <a:pt x="2977" y="1982"/>
                  </a:lnTo>
                  <a:lnTo>
                    <a:pt x="2976" y="1982"/>
                  </a:lnTo>
                  <a:lnTo>
                    <a:pt x="2976" y="1983"/>
                  </a:lnTo>
                  <a:lnTo>
                    <a:pt x="2975" y="1983"/>
                  </a:lnTo>
                  <a:lnTo>
                    <a:pt x="2973" y="1982"/>
                  </a:lnTo>
                  <a:lnTo>
                    <a:pt x="2970" y="1981"/>
                  </a:lnTo>
                  <a:lnTo>
                    <a:pt x="2968" y="1977"/>
                  </a:lnTo>
                  <a:lnTo>
                    <a:pt x="2967" y="1975"/>
                  </a:lnTo>
                  <a:lnTo>
                    <a:pt x="2968" y="1971"/>
                  </a:lnTo>
                  <a:lnTo>
                    <a:pt x="2970" y="1970"/>
                  </a:lnTo>
                  <a:lnTo>
                    <a:pt x="2973" y="1971"/>
                  </a:lnTo>
                  <a:lnTo>
                    <a:pt x="2977" y="1971"/>
                  </a:lnTo>
                  <a:lnTo>
                    <a:pt x="2976" y="1970"/>
                  </a:lnTo>
                  <a:lnTo>
                    <a:pt x="2975" y="1970"/>
                  </a:lnTo>
                  <a:lnTo>
                    <a:pt x="2971" y="1966"/>
                  </a:lnTo>
                  <a:lnTo>
                    <a:pt x="2970" y="1964"/>
                  </a:lnTo>
                  <a:lnTo>
                    <a:pt x="2967" y="1964"/>
                  </a:lnTo>
                  <a:lnTo>
                    <a:pt x="2967" y="1966"/>
                  </a:lnTo>
                  <a:lnTo>
                    <a:pt x="2966" y="1966"/>
                  </a:lnTo>
                  <a:lnTo>
                    <a:pt x="2967" y="1961"/>
                  </a:lnTo>
                  <a:lnTo>
                    <a:pt x="2969" y="1961"/>
                  </a:lnTo>
                  <a:lnTo>
                    <a:pt x="2971" y="1960"/>
                  </a:lnTo>
                  <a:lnTo>
                    <a:pt x="2970" y="1958"/>
                  </a:lnTo>
                  <a:lnTo>
                    <a:pt x="2969" y="1957"/>
                  </a:lnTo>
                  <a:lnTo>
                    <a:pt x="2966" y="1958"/>
                  </a:lnTo>
                  <a:lnTo>
                    <a:pt x="2966" y="1956"/>
                  </a:lnTo>
                  <a:lnTo>
                    <a:pt x="2966" y="1954"/>
                  </a:lnTo>
                  <a:lnTo>
                    <a:pt x="2969" y="1954"/>
                  </a:lnTo>
                  <a:lnTo>
                    <a:pt x="2970" y="1955"/>
                  </a:lnTo>
                  <a:lnTo>
                    <a:pt x="2972" y="1951"/>
                  </a:lnTo>
                  <a:lnTo>
                    <a:pt x="2972" y="1949"/>
                  </a:lnTo>
                  <a:lnTo>
                    <a:pt x="2969" y="1952"/>
                  </a:lnTo>
                  <a:lnTo>
                    <a:pt x="2969" y="1946"/>
                  </a:lnTo>
                  <a:lnTo>
                    <a:pt x="2972" y="1941"/>
                  </a:lnTo>
                  <a:lnTo>
                    <a:pt x="2974" y="1939"/>
                  </a:lnTo>
                  <a:lnTo>
                    <a:pt x="2977" y="1939"/>
                  </a:lnTo>
                  <a:lnTo>
                    <a:pt x="2980" y="1939"/>
                  </a:lnTo>
                  <a:lnTo>
                    <a:pt x="2978" y="1938"/>
                  </a:lnTo>
                  <a:lnTo>
                    <a:pt x="2976" y="1937"/>
                  </a:lnTo>
                  <a:lnTo>
                    <a:pt x="2978" y="1935"/>
                  </a:lnTo>
                  <a:lnTo>
                    <a:pt x="2979" y="1935"/>
                  </a:lnTo>
                  <a:lnTo>
                    <a:pt x="2980" y="1933"/>
                  </a:lnTo>
                  <a:lnTo>
                    <a:pt x="2977" y="1933"/>
                  </a:lnTo>
                  <a:lnTo>
                    <a:pt x="2978" y="1930"/>
                  </a:lnTo>
                  <a:lnTo>
                    <a:pt x="2976" y="1931"/>
                  </a:lnTo>
                  <a:lnTo>
                    <a:pt x="2974" y="1931"/>
                  </a:lnTo>
                  <a:lnTo>
                    <a:pt x="2973" y="1933"/>
                  </a:lnTo>
                  <a:lnTo>
                    <a:pt x="2973" y="1935"/>
                  </a:lnTo>
                  <a:lnTo>
                    <a:pt x="2973" y="1936"/>
                  </a:lnTo>
                  <a:lnTo>
                    <a:pt x="2972" y="1938"/>
                  </a:lnTo>
                  <a:lnTo>
                    <a:pt x="2969" y="1938"/>
                  </a:lnTo>
                  <a:lnTo>
                    <a:pt x="2969" y="1937"/>
                  </a:lnTo>
                  <a:lnTo>
                    <a:pt x="2969" y="1936"/>
                  </a:lnTo>
                  <a:lnTo>
                    <a:pt x="2968" y="1940"/>
                  </a:lnTo>
                  <a:lnTo>
                    <a:pt x="2967" y="1941"/>
                  </a:lnTo>
                  <a:lnTo>
                    <a:pt x="2966" y="1938"/>
                  </a:lnTo>
                  <a:lnTo>
                    <a:pt x="2966" y="1938"/>
                  </a:lnTo>
                  <a:lnTo>
                    <a:pt x="2966" y="1940"/>
                  </a:lnTo>
                  <a:lnTo>
                    <a:pt x="2965" y="1941"/>
                  </a:lnTo>
                  <a:lnTo>
                    <a:pt x="2963" y="1942"/>
                  </a:lnTo>
                  <a:lnTo>
                    <a:pt x="2964" y="1944"/>
                  </a:lnTo>
                  <a:lnTo>
                    <a:pt x="2963" y="1945"/>
                  </a:lnTo>
                  <a:lnTo>
                    <a:pt x="2958" y="1943"/>
                  </a:lnTo>
                  <a:lnTo>
                    <a:pt x="2958" y="1944"/>
                  </a:lnTo>
                  <a:lnTo>
                    <a:pt x="2961" y="1947"/>
                  </a:lnTo>
                  <a:lnTo>
                    <a:pt x="2962" y="1949"/>
                  </a:lnTo>
                  <a:lnTo>
                    <a:pt x="2963" y="1951"/>
                  </a:lnTo>
                  <a:lnTo>
                    <a:pt x="2961" y="1953"/>
                  </a:lnTo>
                  <a:lnTo>
                    <a:pt x="2959" y="1952"/>
                  </a:lnTo>
                  <a:lnTo>
                    <a:pt x="2958" y="1952"/>
                  </a:lnTo>
                  <a:lnTo>
                    <a:pt x="2960" y="1954"/>
                  </a:lnTo>
                  <a:lnTo>
                    <a:pt x="2961" y="1957"/>
                  </a:lnTo>
                  <a:lnTo>
                    <a:pt x="2960" y="1959"/>
                  </a:lnTo>
                  <a:lnTo>
                    <a:pt x="2960" y="1961"/>
                  </a:lnTo>
                  <a:lnTo>
                    <a:pt x="2960" y="1963"/>
                  </a:lnTo>
                  <a:lnTo>
                    <a:pt x="2960" y="1965"/>
                  </a:lnTo>
                  <a:lnTo>
                    <a:pt x="2960" y="1973"/>
                  </a:lnTo>
                  <a:lnTo>
                    <a:pt x="2962" y="1976"/>
                  </a:lnTo>
                  <a:lnTo>
                    <a:pt x="2963" y="1978"/>
                  </a:lnTo>
                  <a:lnTo>
                    <a:pt x="2964" y="1980"/>
                  </a:lnTo>
                  <a:lnTo>
                    <a:pt x="2962" y="1981"/>
                  </a:lnTo>
                  <a:lnTo>
                    <a:pt x="2960" y="1979"/>
                  </a:lnTo>
                  <a:lnTo>
                    <a:pt x="2958" y="1977"/>
                  </a:lnTo>
                  <a:lnTo>
                    <a:pt x="2956" y="1973"/>
                  </a:lnTo>
                  <a:lnTo>
                    <a:pt x="2955" y="1971"/>
                  </a:lnTo>
                  <a:lnTo>
                    <a:pt x="2955" y="1970"/>
                  </a:lnTo>
                  <a:lnTo>
                    <a:pt x="2955" y="1973"/>
                  </a:lnTo>
                  <a:lnTo>
                    <a:pt x="2956" y="1976"/>
                  </a:lnTo>
                  <a:lnTo>
                    <a:pt x="2963" y="1984"/>
                  </a:lnTo>
                  <a:lnTo>
                    <a:pt x="2965" y="1987"/>
                  </a:lnTo>
                  <a:lnTo>
                    <a:pt x="2966" y="1989"/>
                  </a:lnTo>
                  <a:lnTo>
                    <a:pt x="2966" y="1992"/>
                  </a:lnTo>
                  <a:lnTo>
                    <a:pt x="2964" y="1990"/>
                  </a:lnTo>
                  <a:lnTo>
                    <a:pt x="2962" y="1988"/>
                  </a:lnTo>
                  <a:lnTo>
                    <a:pt x="2957" y="1985"/>
                  </a:lnTo>
                  <a:lnTo>
                    <a:pt x="2951" y="1984"/>
                  </a:lnTo>
                  <a:lnTo>
                    <a:pt x="2949" y="1979"/>
                  </a:lnTo>
                  <a:lnTo>
                    <a:pt x="2949" y="1981"/>
                  </a:lnTo>
                  <a:lnTo>
                    <a:pt x="2948" y="1983"/>
                  </a:lnTo>
                  <a:lnTo>
                    <a:pt x="2946" y="1981"/>
                  </a:lnTo>
                  <a:lnTo>
                    <a:pt x="2945" y="1979"/>
                  </a:lnTo>
                  <a:lnTo>
                    <a:pt x="2944" y="1977"/>
                  </a:lnTo>
                  <a:lnTo>
                    <a:pt x="2942" y="1977"/>
                  </a:lnTo>
                  <a:lnTo>
                    <a:pt x="2939" y="1979"/>
                  </a:lnTo>
                  <a:lnTo>
                    <a:pt x="2937" y="1979"/>
                  </a:lnTo>
                  <a:lnTo>
                    <a:pt x="2937" y="1975"/>
                  </a:lnTo>
                  <a:lnTo>
                    <a:pt x="2938" y="1973"/>
                  </a:lnTo>
                  <a:lnTo>
                    <a:pt x="2940" y="1968"/>
                  </a:lnTo>
                  <a:lnTo>
                    <a:pt x="2943" y="1966"/>
                  </a:lnTo>
                  <a:lnTo>
                    <a:pt x="2944" y="1964"/>
                  </a:lnTo>
                  <a:lnTo>
                    <a:pt x="2944" y="1959"/>
                  </a:lnTo>
                  <a:lnTo>
                    <a:pt x="2943" y="1964"/>
                  </a:lnTo>
                  <a:lnTo>
                    <a:pt x="2942" y="1966"/>
                  </a:lnTo>
                  <a:lnTo>
                    <a:pt x="2939" y="1968"/>
                  </a:lnTo>
                  <a:lnTo>
                    <a:pt x="2936" y="1971"/>
                  </a:lnTo>
                  <a:lnTo>
                    <a:pt x="2936" y="1973"/>
                  </a:lnTo>
                  <a:lnTo>
                    <a:pt x="2934" y="1979"/>
                  </a:lnTo>
                  <a:lnTo>
                    <a:pt x="2936" y="1981"/>
                  </a:lnTo>
                  <a:lnTo>
                    <a:pt x="2937" y="1981"/>
                  </a:lnTo>
                  <a:lnTo>
                    <a:pt x="2941" y="1980"/>
                  </a:lnTo>
                  <a:lnTo>
                    <a:pt x="2943" y="1981"/>
                  </a:lnTo>
                  <a:lnTo>
                    <a:pt x="2947" y="1987"/>
                  </a:lnTo>
                  <a:lnTo>
                    <a:pt x="2956" y="1990"/>
                  </a:lnTo>
                  <a:lnTo>
                    <a:pt x="2959" y="1991"/>
                  </a:lnTo>
                  <a:lnTo>
                    <a:pt x="2961" y="1994"/>
                  </a:lnTo>
                  <a:lnTo>
                    <a:pt x="2965" y="1996"/>
                  </a:lnTo>
                  <a:lnTo>
                    <a:pt x="2968" y="1999"/>
                  </a:lnTo>
                  <a:lnTo>
                    <a:pt x="2968" y="2001"/>
                  </a:lnTo>
                  <a:lnTo>
                    <a:pt x="2967" y="2003"/>
                  </a:lnTo>
                  <a:lnTo>
                    <a:pt x="2967" y="2006"/>
                  </a:lnTo>
                  <a:lnTo>
                    <a:pt x="2966" y="2008"/>
                  </a:lnTo>
                  <a:lnTo>
                    <a:pt x="2962" y="2008"/>
                  </a:lnTo>
                  <a:lnTo>
                    <a:pt x="2961" y="2008"/>
                  </a:lnTo>
                  <a:lnTo>
                    <a:pt x="2951" y="1998"/>
                  </a:lnTo>
                  <a:lnTo>
                    <a:pt x="2950" y="1996"/>
                  </a:lnTo>
                  <a:lnTo>
                    <a:pt x="2946" y="1991"/>
                  </a:lnTo>
                  <a:lnTo>
                    <a:pt x="2942" y="1988"/>
                  </a:lnTo>
                  <a:lnTo>
                    <a:pt x="2940" y="1988"/>
                  </a:lnTo>
                  <a:lnTo>
                    <a:pt x="2947" y="1993"/>
                  </a:lnTo>
                  <a:lnTo>
                    <a:pt x="2949" y="1998"/>
                  </a:lnTo>
                  <a:lnTo>
                    <a:pt x="2953" y="2003"/>
                  </a:lnTo>
                  <a:lnTo>
                    <a:pt x="2956" y="2005"/>
                  </a:lnTo>
                  <a:lnTo>
                    <a:pt x="2959" y="2008"/>
                  </a:lnTo>
                  <a:lnTo>
                    <a:pt x="2961" y="2010"/>
                  </a:lnTo>
                  <a:lnTo>
                    <a:pt x="2967" y="2012"/>
                  </a:lnTo>
                  <a:lnTo>
                    <a:pt x="2964" y="2013"/>
                  </a:lnTo>
                  <a:lnTo>
                    <a:pt x="2968" y="2015"/>
                  </a:lnTo>
                  <a:lnTo>
                    <a:pt x="2968" y="2018"/>
                  </a:lnTo>
                  <a:lnTo>
                    <a:pt x="2968" y="2021"/>
                  </a:lnTo>
                  <a:lnTo>
                    <a:pt x="2964" y="2020"/>
                  </a:lnTo>
                  <a:lnTo>
                    <a:pt x="2963" y="2022"/>
                  </a:lnTo>
                  <a:lnTo>
                    <a:pt x="2964" y="2023"/>
                  </a:lnTo>
                  <a:lnTo>
                    <a:pt x="2962" y="2024"/>
                  </a:lnTo>
                  <a:lnTo>
                    <a:pt x="2959" y="2023"/>
                  </a:lnTo>
                  <a:lnTo>
                    <a:pt x="2952" y="2015"/>
                  </a:lnTo>
                  <a:lnTo>
                    <a:pt x="2952" y="2016"/>
                  </a:lnTo>
                  <a:lnTo>
                    <a:pt x="2953" y="2017"/>
                  </a:lnTo>
                  <a:lnTo>
                    <a:pt x="2957" y="2022"/>
                  </a:lnTo>
                  <a:lnTo>
                    <a:pt x="2961" y="2025"/>
                  </a:lnTo>
                  <a:lnTo>
                    <a:pt x="2964" y="2027"/>
                  </a:lnTo>
                  <a:lnTo>
                    <a:pt x="2966" y="2029"/>
                  </a:lnTo>
                  <a:lnTo>
                    <a:pt x="2967" y="2031"/>
                  </a:lnTo>
                  <a:lnTo>
                    <a:pt x="2967" y="2033"/>
                  </a:lnTo>
                  <a:lnTo>
                    <a:pt x="2966" y="2034"/>
                  </a:lnTo>
                  <a:lnTo>
                    <a:pt x="2964" y="2035"/>
                  </a:lnTo>
                  <a:lnTo>
                    <a:pt x="2961" y="2034"/>
                  </a:lnTo>
                  <a:lnTo>
                    <a:pt x="2960" y="2032"/>
                  </a:lnTo>
                  <a:lnTo>
                    <a:pt x="2957" y="2029"/>
                  </a:lnTo>
                  <a:lnTo>
                    <a:pt x="2956" y="2027"/>
                  </a:lnTo>
                  <a:lnTo>
                    <a:pt x="2954" y="2027"/>
                  </a:lnTo>
                  <a:lnTo>
                    <a:pt x="2944" y="2022"/>
                  </a:lnTo>
                  <a:lnTo>
                    <a:pt x="2936" y="2022"/>
                  </a:lnTo>
                  <a:lnTo>
                    <a:pt x="2937" y="2023"/>
                  </a:lnTo>
                  <a:lnTo>
                    <a:pt x="2938" y="2023"/>
                  </a:lnTo>
                  <a:lnTo>
                    <a:pt x="2944" y="2024"/>
                  </a:lnTo>
                  <a:lnTo>
                    <a:pt x="2947" y="2026"/>
                  </a:lnTo>
                  <a:lnTo>
                    <a:pt x="2952" y="2028"/>
                  </a:lnTo>
                  <a:lnTo>
                    <a:pt x="2955" y="2028"/>
                  </a:lnTo>
                  <a:lnTo>
                    <a:pt x="2956" y="2033"/>
                  </a:lnTo>
                  <a:lnTo>
                    <a:pt x="2960" y="2037"/>
                  </a:lnTo>
                  <a:lnTo>
                    <a:pt x="2961" y="2039"/>
                  </a:lnTo>
                  <a:lnTo>
                    <a:pt x="2964" y="2039"/>
                  </a:lnTo>
                  <a:lnTo>
                    <a:pt x="2969" y="2037"/>
                  </a:lnTo>
                  <a:lnTo>
                    <a:pt x="2972" y="2038"/>
                  </a:lnTo>
                  <a:lnTo>
                    <a:pt x="2977" y="2039"/>
                  </a:lnTo>
                  <a:lnTo>
                    <a:pt x="2977" y="2040"/>
                  </a:lnTo>
                  <a:lnTo>
                    <a:pt x="2978" y="2044"/>
                  </a:lnTo>
                  <a:lnTo>
                    <a:pt x="2980" y="2048"/>
                  </a:lnTo>
                  <a:lnTo>
                    <a:pt x="2984" y="2066"/>
                  </a:lnTo>
                  <a:lnTo>
                    <a:pt x="2991" y="2080"/>
                  </a:lnTo>
                  <a:lnTo>
                    <a:pt x="2991" y="2082"/>
                  </a:lnTo>
                  <a:lnTo>
                    <a:pt x="2990" y="2080"/>
                  </a:lnTo>
                  <a:lnTo>
                    <a:pt x="2985" y="2070"/>
                  </a:lnTo>
                  <a:lnTo>
                    <a:pt x="2983" y="2064"/>
                  </a:lnTo>
                  <a:lnTo>
                    <a:pt x="2980" y="2052"/>
                  </a:lnTo>
                  <a:lnTo>
                    <a:pt x="2979" y="2050"/>
                  </a:lnTo>
                  <a:lnTo>
                    <a:pt x="2978" y="2048"/>
                  </a:lnTo>
                  <a:lnTo>
                    <a:pt x="2977" y="2050"/>
                  </a:lnTo>
                  <a:lnTo>
                    <a:pt x="2977" y="2051"/>
                  </a:lnTo>
                  <a:lnTo>
                    <a:pt x="2978" y="2052"/>
                  </a:lnTo>
                  <a:lnTo>
                    <a:pt x="2977" y="2056"/>
                  </a:lnTo>
                  <a:lnTo>
                    <a:pt x="2977" y="2057"/>
                  </a:lnTo>
                  <a:lnTo>
                    <a:pt x="2978" y="2059"/>
                  </a:lnTo>
                  <a:lnTo>
                    <a:pt x="2981" y="2064"/>
                  </a:lnTo>
                  <a:lnTo>
                    <a:pt x="2982" y="2070"/>
                  </a:lnTo>
                  <a:lnTo>
                    <a:pt x="2980" y="2068"/>
                  </a:lnTo>
                  <a:lnTo>
                    <a:pt x="2978" y="2066"/>
                  </a:lnTo>
                  <a:lnTo>
                    <a:pt x="2975" y="2066"/>
                  </a:lnTo>
                  <a:lnTo>
                    <a:pt x="2972" y="2064"/>
                  </a:lnTo>
                  <a:lnTo>
                    <a:pt x="2972" y="2066"/>
                  </a:lnTo>
                  <a:lnTo>
                    <a:pt x="2972" y="2069"/>
                  </a:lnTo>
                  <a:lnTo>
                    <a:pt x="2969" y="2068"/>
                  </a:lnTo>
                  <a:lnTo>
                    <a:pt x="2967" y="2067"/>
                  </a:lnTo>
                  <a:lnTo>
                    <a:pt x="2969" y="2070"/>
                  </a:lnTo>
                  <a:lnTo>
                    <a:pt x="2966" y="2069"/>
                  </a:lnTo>
                  <a:lnTo>
                    <a:pt x="2964" y="2069"/>
                  </a:lnTo>
                  <a:lnTo>
                    <a:pt x="2962" y="2072"/>
                  </a:lnTo>
                  <a:lnTo>
                    <a:pt x="2961" y="2074"/>
                  </a:lnTo>
                  <a:lnTo>
                    <a:pt x="2958" y="2074"/>
                  </a:lnTo>
                  <a:lnTo>
                    <a:pt x="2955" y="2072"/>
                  </a:lnTo>
                  <a:lnTo>
                    <a:pt x="2953" y="2069"/>
                  </a:lnTo>
                  <a:lnTo>
                    <a:pt x="2953" y="2066"/>
                  </a:lnTo>
                  <a:lnTo>
                    <a:pt x="2953" y="2069"/>
                  </a:lnTo>
                  <a:lnTo>
                    <a:pt x="2953" y="2074"/>
                  </a:lnTo>
                  <a:lnTo>
                    <a:pt x="2953" y="2076"/>
                  </a:lnTo>
                  <a:lnTo>
                    <a:pt x="2957" y="2077"/>
                  </a:lnTo>
                  <a:lnTo>
                    <a:pt x="2960" y="2076"/>
                  </a:lnTo>
                  <a:lnTo>
                    <a:pt x="2965" y="2076"/>
                  </a:lnTo>
                  <a:lnTo>
                    <a:pt x="2968" y="2076"/>
                  </a:lnTo>
                  <a:lnTo>
                    <a:pt x="2970" y="2075"/>
                  </a:lnTo>
                  <a:lnTo>
                    <a:pt x="2974" y="2076"/>
                  </a:lnTo>
                  <a:lnTo>
                    <a:pt x="2974" y="2080"/>
                  </a:lnTo>
                  <a:lnTo>
                    <a:pt x="2974" y="2083"/>
                  </a:lnTo>
                  <a:lnTo>
                    <a:pt x="2973" y="2087"/>
                  </a:lnTo>
                  <a:lnTo>
                    <a:pt x="2975" y="2087"/>
                  </a:lnTo>
                  <a:lnTo>
                    <a:pt x="2977" y="2086"/>
                  </a:lnTo>
                  <a:lnTo>
                    <a:pt x="2977" y="2079"/>
                  </a:lnTo>
                  <a:lnTo>
                    <a:pt x="2981" y="2076"/>
                  </a:lnTo>
                  <a:lnTo>
                    <a:pt x="2982" y="2076"/>
                  </a:lnTo>
                  <a:lnTo>
                    <a:pt x="2984" y="2078"/>
                  </a:lnTo>
                  <a:lnTo>
                    <a:pt x="2984" y="2081"/>
                  </a:lnTo>
                  <a:lnTo>
                    <a:pt x="2985" y="2084"/>
                  </a:lnTo>
                  <a:lnTo>
                    <a:pt x="2983" y="2089"/>
                  </a:lnTo>
                  <a:lnTo>
                    <a:pt x="2977" y="2094"/>
                  </a:lnTo>
                  <a:lnTo>
                    <a:pt x="2973" y="2099"/>
                  </a:lnTo>
                  <a:lnTo>
                    <a:pt x="2971" y="2100"/>
                  </a:lnTo>
                  <a:lnTo>
                    <a:pt x="2967" y="2099"/>
                  </a:lnTo>
                  <a:lnTo>
                    <a:pt x="2964" y="2098"/>
                  </a:lnTo>
                  <a:lnTo>
                    <a:pt x="2962" y="2098"/>
                  </a:lnTo>
                  <a:lnTo>
                    <a:pt x="2961" y="2098"/>
                  </a:lnTo>
                  <a:lnTo>
                    <a:pt x="2960" y="2097"/>
                  </a:lnTo>
                  <a:lnTo>
                    <a:pt x="2960" y="2094"/>
                  </a:lnTo>
                  <a:lnTo>
                    <a:pt x="2957" y="2093"/>
                  </a:lnTo>
                  <a:lnTo>
                    <a:pt x="2957" y="2093"/>
                  </a:lnTo>
                  <a:lnTo>
                    <a:pt x="2956" y="2096"/>
                  </a:lnTo>
                  <a:lnTo>
                    <a:pt x="2953" y="2097"/>
                  </a:lnTo>
                  <a:lnTo>
                    <a:pt x="2948" y="2096"/>
                  </a:lnTo>
                  <a:lnTo>
                    <a:pt x="2943" y="2093"/>
                  </a:lnTo>
                  <a:lnTo>
                    <a:pt x="2945" y="2096"/>
                  </a:lnTo>
                  <a:lnTo>
                    <a:pt x="2957" y="2101"/>
                  </a:lnTo>
                  <a:lnTo>
                    <a:pt x="2959" y="2102"/>
                  </a:lnTo>
                  <a:lnTo>
                    <a:pt x="2960" y="2103"/>
                  </a:lnTo>
                  <a:lnTo>
                    <a:pt x="2958" y="2105"/>
                  </a:lnTo>
                  <a:lnTo>
                    <a:pt x="2957" y="2108"/>
                  </a:lnTo>
                  <a:lnTo>
                    <a:pt x="2957" y="2109"/>
                  </a:lnTo>
                  <a:lnTo>
                    <a:pt x="2956" y="2111"/>
                  </a:lnTo>
                  <a:lnTo>
                    <a:pt x="2951" y="2114"/>
                  </a:lnTo>
                  <a:lnTo>
                    <a:pt x="2949" y="2113"/>
                  </a:lnTo>
                  <a:lnTo>
                    <a:pt x="2942" y="2108"/>
                  </a:lnTo>
                  <a:lnTo>
                    <a:pt x="2945" y="2113"/>
                  </a:lnTo>
                  <a:lnTo>
                    <a:pt x="2948" y="2115"/>
                  </a:lnTo>
                  <a:lnTo>
                    <a:pt x="2953" y="2116"/>
                  </a:lnTo>
                  <a:lnTo>
                    <a:pt x="2962" y="2114"/>
                  </a:lnTo>
                  <a:lnTo>
                    <a:pt x="2965" y="2116"/>
                  </a:lnTo>
                  <a:lnTo>
                    <a:pt x="2962" y="2120"/>
                  </a:lnTo>
                  <a:lnTo>
                    <a:pt x="2960" y="2122"/>
                  </a:lnTo>
                  <a:lnTo>
                    <a:pt x="2956" y="2122"/>
                  </a:lnTo>
                  <a:lnTo>
                    <a:pt x="2954" y="2123"/>
                  </a:lnTo>
                  <a:lnTo>
                    <a:pt x="2953" y="2125"/>
                  </a:lnTo>
                  <a:lnTo>
                    <a:pt x="2951" y="2125"/>
                  </a:lnTo>
                  <a:lnTo>
                    <a:pt x="2948" y="2125"/>
                  </a:lnTo>
                  <a:lnTo>
                    <a:pt x="2943" y="2125"/>
                  </a:lnTo>
                  <a:lnTo>
                    <a:pt x="2940" y="2125"/>
                  </a:lnTo>
                  <a:lnTo>
                    <a:pt x="2936" y="2128"/>
                  </a:lnTo>
                  <a:lnTo>
                    <a:pt x="2935" y="2129"/>
                  </a:lnTo>
                  <a:lnTo>
                    <a:pt x="2933" y="2128"/>
                  </a:lnTo>
                  <a:lnTo>
                    <a:pt x="2932" y="2125"/>
                  </a:lnTo>
                  <a:lnTo>
                    <a:pt x="2931" y="2124"/>
                  </a:lnTo>
                  <a:lnTo>
                    <a:pt x="2931" y="2130"/>
                  </a:lnTo>
                  <a:lnTo>
                    <a:pt x="2931" y="2131"/>
                  </a:lnTo>
                  <a:lnTo>
                    <a:pt x="2933" y="2132"/>
                  </a:lnTo>
                  <a:lnTo>
                    <a:pt x="2928" y="2135"/>
                  </a:lnTo>
                  <a:lnTo>
                    <a:pt x="2923" y="2138"/>
                  </a:lnTo>
                  <a:lnTo>
                    <a:pt x="2922" y="2139"/>
                  </a:lnTo>
                  <a:lnTo>
                    <a:pt x="2920" y="2141"/>
                  </a:lnTo>
                  <a:lnTo>
                    <a:pt x="2917" y="2147"/>
                  </a:lnTo>
                  <a:lnTo>
                    <a:pt x="2916" y="2150"/>
                  </a:lnTo>
                  <a:lnTo>
                    <a:pt x="2915" y="2155"/>
                  </a:lnTo>
                  <a:lnTo>
                    <a:pt x="2915" y="2153"/>
                  </a:lnTo>
                  <a:lnTo>
                    <a:pt x="2915" y="2149"/>
                  </a:lnTo>
                  <a:lnTo>
                    <a:pt x="2914" y="2146"/>
                  </a:lnTo>
                  <a:lnTo>
                    <a:pt x="2914" y="2152"/>
                  </a:lnTo>
                  <a:lnTo>
                    <a:pt x="2912" y="2155"/>
                  </a:lnTo>
                  <a:lnTo>
                    <a:pt x="2899" y="2155"/>
                  </a:lnTo>
                  <a:lnTo>
                    <a:pt x="2894" y="2157"/>
                  </a:lnTo>
                  <a:lnTo>
                    <a:pt x="2886" y="2163"/>
                  </a:lnTo>
                  <a:lnTo>
                    <a:pt x="2883" y="2165"/>
                  </a:lnTo>
                  <a:lnTo>
                    <a:pt x="2876" y="2175"/>
                  </a:lnTo>
                  <a:lnTo>
                    <a:pt x="2875" y="2181"/>
                  </a:lnTo>
                  <a:lnTo>
                    <a:pt x="2873" y="2179"/>
                  </a:lnTo>
                  <a:lnTo>
                    <a:pt x="2873" y="2177"/>
                  </a:lnTo>
                  <a:lnTo>
                    <a:pt x="2873" y="2175"/>
                  </a:lnTo>
                  <a:lnTo>
                    <a:pt x="2871" y="2178"/>
                  </a:lnTo>
                  <a:lnTo>
                    <a:pt x="2873" y="2184"/>
                  </a:lnTo>
                  <a:lnTo>
                    <a:pt x="2871" y="2185"/>
                  </a:lnTo>
                  <a:lnTo>
                    <a:pt x="2867" y="2188"/>
                  </a:lnTo>
                  <a:lnTo>
                    <a:pt x="2865" y="2189"/>
                  </a:lnTo>
                  <a:lnTo>
                    <a:pt x="2862" y="2190"/>
                  </a:lnTo>
                  <a:lnTo>
                    <a:pt x="2861" y="2194"/>
                  </a:lnTo>
                  <a:lnTo>
                    <a:pt x="2857" y="2197"/>
                  </a:lnTo>
                  <a:lnTo>
                    <a:pt x="2855" y="2198"/>
                  </a:lnTo>
                  <a:lnTo>
                    <a:pt x="2851" y="2198"/>
                  </a:lnTo>
                  <a:lnTo>
                    <a:pt x="2852" y="2201"/>
                  </a:lnTo>
                  <a:lnTo>
                    <a:pt x="2851" y="2203"/>
                  </a:lnTo>
                  <a:lnTo>
                    <a:pt x="2847" y="2205"/>
                  </a:lnTo>
                  <a:lnTo>
                    <a:pt x="2845" y="2206"/>
                  </a:lnTo>
                  <a:lnTo>
                    <a:pt x="2843" y="2206"/>
                  </a:lnTo>
                  <a:lnTo>
                    <a:pt x="2841" y="2206"/>
                  </a:lnTo>
                  <a:lnTo>
                    <a:pt x="2840" y="2208"/>
                  </a:lnTo>
                  <a:lnTo>
                    <a:pt x="2837" y="2209"/>
                  </a:lnTo>
                  <a:lnTo>
                    <a:pt x="2834" y="2209"/>
                  </a:lnTo>
                  <a:lnTo>
                    <a:pt x="2830" y="2208"/>
                  </a:lnTo>
                  <a:lnTo>
                    <a:pt x="2828" y="2209"/>
                  </a:lnTo>
                  <a:lnTo>
                    <a:pt x="2832" y="2211"/>
                  </a:lnTo>
                  <a:lnTo>
                    <a:pt x="2834" y="2212"/>
                  </a:lnTo>
                  <a:lnTo>
                    <a:pt x="2833" y="2215"/>
                  </a:lnTo>
                  <a:lnTo>
                    <a:pt x="2832" y="2216"/>
                  </a:lnTo>
                  <a:lnTo>
                    <a:pt x="2830" y="2217"/>
                  </a:lnTo>
                  <a:lnTo>
                    <a:pt x="2829" y="2217"/>
                  </a:lnTo>
                  <a:lnTo>
                    <a:pt x="2829" y="2216"/>
                  </a:lnTo>
                  <a:lnTo>
                    <a:pt x="2828" y="2213"/>
                  </a:lnTo>
                  <a:lnTo>
                    <a:pt x="2827" y="2213"/>
                  </a:lnTo>
                  <a:lnTo>
                    <a:pt x="2827" y="2215"/>
                  </a:lnTo>
                  <a:lnTo>
                    <a:pt x="2826" y="2215"/>
                  </a:lnTo>
                  <a:lnTo>
                    <a:pt x="2823" y="2211"/>
                  </a:lnTo>
                  <a:lnTo>
                    <a:pt x="2823" y="2214"/>
                  </a:lnTo>
                  <a:lnTo>
                    <a:pt x="2824" y="2217"/>
                  </a:lnTo>
                  <a:lnTo>
                    <a:pt x="2825" y="2218"/>
                  </a:lnTo>
                  <a:lnTo>
                    <a:pt x="2826" y="2219"/>
                  </a:lnTo>
                  <a:lnTo>
                    <a:pt x="2826" y="2220"/>
                  </a:lnTo>
                  <a:lnTo>
                    <a:pt x="2824" y="2223"/>
                  </a:lnTo>
                  <a:lnTo>
                    <a:pt x="2823" y="2223"/>
                  </a:lnTo>
                  <a:lnTo>
                    <a:pt x="2821" y="2224"/>
                  </a:lnTo>
                  <a:lnTo>
                    <a:pt x="2820" y="2226"/>
                  </a:lnTo>
                  <a:lnTo>
                    <a:pt x="2821" y="2227"/>
                  </a:lnTo>
                  <a:lnTo>
                    <a:pt x="2819" y="2230"/>
                  </a:lnTo>
                  <a:lnTo>
                    <a:pt x="2815" y="2232"/>
                  </a:lnTo>
                  <a:lnTo>
                    <a:pt x="2814" y="2232"/>
                  </a:lnTo>
                  <a:lnTo>
                    <a:pt x="2813" y="2233"/>
                  </a:lnTo>
                  <a:lnTo>
                    <a:pt x="2813" y="2234"/>
                  </a:lnTo>
                  <a:lnTo>
                    <a:pt x="2814" y="2235"/>
                  </a:lnTo>
                  <a:lnTo>
                    <a:pt x="2814" y="2236"/>
                  </a:lnTo>
                  <a:lnTo>
                    <a:pt x="2813" y="2237"/>
                  </a:lnTo>
                  <a:lnTo>
                    <a:pt x="2812" y="2238"/>
                  </a:lnTo>
                  <a:lnTo>
                    <a:pt x="2810" y="2239"/>
                  </a:lnTo>
                  <a:lnTo>
                    <a:pt x="2811" y="2240"/>
                  </a:lnTo>
                  <a:lnTo>
                    <a:pt x="2812" y="2242"/>
                  </a:lnTo>
                  <a:lnTo>
                    <a:pt x="2811" y="2243"/>
                  </a:lnTo>
                  <a:lnTo>
                    <a:pt x="2809" y="2244"/>
                  </a:lnTo>
                  <a:lnTo>
                    <a:pt x="2808" y="2245"/>
                  </a:lnTo>
                  <a:lnTo>
                    <a:pt x="2810" y="2246"/>
                  </a:lnTo>
                  <a:lnTo>
                    <a:pt x="2810" y="2245"/>
                  </a:lnTo>
                  <a:lnTo>
                    <a:pt x="2811" y="2246"/>
                  </a:lnTo>
                  <a:lnTo>
                    <a:pt x="2810" y="2248"/>
                  </a:lnTo>
                  <a:lnTo>
                    <a:pt x="2808" y="2249"/>
                  </a:lnTo>
                  <a:lnTo>
                    <a:pt x="2807" y="2251"/>
                  </a:lnTo>
                  <a:lnTo>
                    <a:pt x="2804" y="2252"/>
                  </a:lnTo>
                  <a:lnTo>
                    <a:pt x="2805" y="2253"/>
                  </a:lnTo>
                  <a:lnTo>
                    <a:pt x="2806" y="2254"/>
                  </a:lnTo>
                  <a:lnTo>
                    <a:pt x="2807" y="2256"/>
                  </a:lnTo>
                  <a:lnTo>
                    <a:pt x="2805" y="2259"/>
                  </a:lnTo>
                  <a:lnTo>
                    <a:pt x="2803" y="2259"/>
                  </a:lnTo>
                  <a:lnTo>
                    <a:pt x="2802" y="2258"/>
                  </a:lnTo>
                  <a:lnTo>
                    <a:pt x="2802" y="2261"/>
                  </a:lnTo>
                  <a:lnTo>
                    <a:pt x="2802" y="2263"/>
                  </a:lnTo>
                  <a:lnTo>
                    <a:pt x="2802" y="2265"/>
                  </a:lnTo>
                  <a:lnTo>
                    <a:pt x="2800" y="2269"/>
                  </a:lnTo>
                  <a:lnTo>
                    <a:pt x="2800" y="2270"/>
                  </a:lnTo>
                  <a:lnTo>
                    <a:pt x="2800" y="2273"/>
                  </a:lnTo>
                  <a:lnTo>
                    <a:pt x="2800" y="2275"/>
                  </a:lnTo>
                  <a:lnTo>
                    <a:pt x="2802" y="2279"/>
                  </a:lnTo>
                  <a:lnTo>
                    <a:pt x="2804" y="2292"/>
                  </a:lnTo>
                  <a:lnTo>
                    <a:pt x="2806" y="2297"/>
                  </a:lnTo>
                  <a:lnTo>
                    <a:pt x="2808" y="2310"/>
                  </a:lnTo>
                  <a:lnTo>
                    <a:pt x="2813" y="2322"/>
                  </a:lnTo>
                  <a:lnTo>
                    <a:pt x="2820" y="2337"/>
                  </a:lnTo>
                  <a:lnTo>
                    <a:pt x="2830" y="2355"/>
                  </a:lnTo>
                  <a:lnTo>
                    <a:pt x="2832" y="2357"/>
                  </a:lnTo>
                  <a:lnTo>
                    <a:pt x="2830" y="2360"/>
                  </a:lnTo>
                  <a:lnTo>
                    <a:pt x="2830" y="2362"/>
                  </a:lnTo>
                  <a:lnTo>
                    <a:pt x="2830" y="2365"/>
                  </a:lnTo>
                  <a:lnTo>
                    <a:pt x="2830" y="2369"/>
                  </a:lnTo>
                  <a:lnTo>
                    <a:pt x="2832" y="2373"/>
                  </a:lnTo>
                  <a:lnTo>
                    <a:pt x="2834" y="2379"/>
                  </a:lnTo>
                  <a:lnTo>
                    <a:pt x="2832" y="2378"/>
                  </a:lnTo>
                  <a:lnTo>
                    <a:pt x="2829" y="2369"/>
                  </a:lnTo>
                  <a:lnTo>
                    <a:pt x="2829" y="2363"/>
                  </a:lnTo>
                  <a:lnTo>
                    <a:pt x="2829" y="2356"/>
                  </a:lnTo>
                  <a:lnTo>
                    <a:pt x="2829" y="2357"/>
                  </a:lnTo>
                  <a:lnTo>
                    <a:pt x="2827" y="2359"/>
                  </a:lnTo>
                  <a:lnTo>
                    <a:pt x="2827" y="2361"/>
                  </a:lnTo>
                  <a:lnTo>
                    <a:pt x="2826" y="2363"/>
                  </a:lnTo>
                  <a:lnTo>
                    <a:pt x="2825" y="2358"/>
                  </a:lnTo>
                  <a:lnTo>
                    <a:pt x="2825" y="2357"/>
                  </a:lnTo>
                  <a:lnTo>
                    <a:pt x="2827" y="2354"/>
                  </a:lnTo>
                  <a:lnTo>
                    <a:pt x="2826" y="2354"/>
                  </a:lnTo>
                  <a:lnTo>
                    <a:pt x="2824" y="2352"/>
                  </a:lnTo>
                  <a:lnTo>
                    <a:pt x="2824" y="2350"/>
                  </a:lnTo>
                  <a:lnTo>
                    <a:pt x="2824" y="2349"/>
                  </a:lnTo>
                  <a:lnTo>
                    <a:pt x="2823" y="2347"/>
                  </a:lnTo>
                  <a:lnTo>
                    <a:pt x="2822" y="2347"/>
                  </a:lnTo>
                  <a:lnTo>
                    <a:pt x="2823" y="2352"/>
                  </a:lnTo>
                  <a:lnTo>
                    <a:pt x="2823" y="2355"/>
                  </a:lnTo>
                  <a:lnTo>
                    <a:pt x="2824" y="2361"/>
                  </a:lnTo>
                  <a:lnTo>
                    <a:pt x="2827" y="2365"/>
                  </a:lnTo>
                  <a:lnTo>
                    <a:pt x="2828" y="2369"/>
                  </a:lnTo>
                  <a:lnTo>
                    <a:pt x="2841" y="2404"/>
                  </a:lnTo>
                  <a:lnTo>
                    <a:pt x="2845" y="2408"/>
                  </a:lnTo>
                  <a:lnTo>
                    <a:pt x="2846" y="2411"/>
                  </a:lnTo>
                  <a:lnTo>
                    <a:pt x="2847" y="2418"/>
                  </a:lnTo>
                  <a:lnTo>
                    <a:pt x="2847" y="2426"/>
                  </a:lnTo>
                  <a:lnTo>
                    <a:pt x="2845" y="2442"/>
                  </a:lnTo>
                  <a:lnTo>
                    <a:pt x="2845" y="2453"/>
                  </a:lnTo>
                  <a:lnTo>
                    <a:pt x="2844" y="2452"/>
                  </a:lnTo>
                  <a:lnTo>
                    <a:pt x="2844" y="2451"/>
                  </a:lnTo>
                  <a:lnTo>
                    <a:pt x="2843" y="2451"/>
                  </a:lnTo>
                  <a:lnTo>
                    <a:pt x="2841" y="2456"/>
                  </a:lnTo>
                  <a:lnTo>
                    <a:pt x="2839" y="2460"/>
                  </a:lnTo>
                  <a:lnTo>
                    <a:pt x="2838" y="2467"/>
                  </a:lnTo>
                  <a:lnTo>
                    <a:pt x="2836" y="2470"/>
                  </a:lnTo>
                  <a:lnTo>
                    <a:pt x="2833" y="2473"/>
                  </a:lnTo>
                  <a:lnTo>
                    <a:pt x="2830" y="2473"/>
                  </a:lnTo>
                  <a:lnTo>
                    <a:pt x="2825" y="2476"/>
                  </a:lnTo>
                  <a:lnTo>
                    <a:pt x="2821" y="2475"/>
                  </a:lnTo>
                  <a:lnTo>
                    <a:pt x="2816" y="2477"/>
                  </a:lnTo>
                  <a:lnTo>
                    <a:pt x="2813" y="2477"/>
                  </a:lnTo>
                  <a:lnTo>
                    <a:pt x="2812" y="2473"/>
                  </a:lnTo>
                  <a:lnTo>
                    <a:pt x="2812" y="2472"/>
                  </a:lnTo>
                  <a:lnTo>
                    <a:pt x="2812" y="2471"/>
                  </a:lnTo>
                  <a:lnTo>
                    <a:pt x="2813" y="2470"/>
                  </a:lnTo>
                  <a:lnTo>
                    <a:pt x="2818" y="2474"/>
                  </a:lnTo>
                  <a:lnTo>
                    <a:pt x="2818" y="2472"/>
                  </a:lnTo>
                  <a:lnTo>
                    <a:pt x="2817" y="2471"/>
                  </a:lnTo>
                  <a:lnTo>
                    <a:pt x="2814" y="2470"/>
                  </a:lnTo>
                  <a:lnTo>
                    <a:pt x="2813" y="2469"/>
                  </a:lnTo>
                  <a:lnTo>
                    <a:pt x="2809" y="2461"/>
                  </a:lnTo>
                  <a:lnTo>
                    <a:pt x="2805" y="2456"/>
                  </a:lnTo>
                  <a:lnTo>
                    <a:pt x="2805" y="2453"/>
                  </a:lnTo>
                  <a:lnTo>
                    <a:pt x="2799" y="2450"/>
                  </a:lnTo>
                  <a:lnTo>
                    <a:pt x="2794" y="2447"/>
                  </a:lnTo>
                  <a:lnTo>
                    <a:pt x="2791" y="2441"/>
                  </a:lnTo>
                  <a:lnTo>
                    <a:pt x="2789" y="2431"/>
                  </a:lnTo>
                  <a:lnTo>
                    <a:pt x="2787" y="2430"/>
                  </a:lnTo>
                  <a:lnTo>
                    <a:pt x="2786" y="2429"/>
                  </a:lnTo>
                  <a:lnTo>
                    <a:pt x="2788" y="2425"/>
                  </a:lnTo>
                  <a:lnTo>
                    <a:pt x="2790" y="2422"/>
                  </a:lnTo>
                  <a:lnTo>
                    <a:pt x="2788" y="2423"/>
                  </a:lnTo>
                  <a:lnTo>
                    <a:pt x="2787" y="2424"/>
                  </a:lnTo>
                  <a:lnTo>
                    <a:pt x="2786" y="2427"/>
                  </a:lnTo>
                  <a:lnTo>
                    <a:pt x="2784" y="2428"/>
                  </a:lnTo>
                  <a:lnTo>
                    <a:pt x="2783" y="2427"/>
                  </a:lnTo>
                  <a:lnTo>
                    <a:pt x="2782" y="2421"/>
                  </a:lnTo>
                  <a:lnTo>
                    <a:pt x="2783" y="2415"/>
                  </a:lnTo>
                  <a:lnTo>
                    <a:pt x="2784" y="2412"/>
                  </a:lnTo>
                  <a:lnTo>
                    <a:pt x="2782" y="2412"/>
                  </a:lnTo>
                  <a:lnTo>
                    <a:pt x="2779" y="2413"/>
                  </a:lnTo>
                  <a:lnTo>
                    <a:pt x="2779" y="2415"/>
                  </a:lnTo>
                  <a:lnTo>
                    <a:pt x="2779" y="2417"/>
                  </a:lnTo>
                  <a:lnTo>
                    <a:pt x="2777" y="2417"/>
                  </a:lnTo>
                  <a:lnTo>
                    <a:pt x="2775" y="2415"/>
                  </a:lnTo>
                  <a:lnTo>
                    <a:pt x="2773" y="2413"/>
                  </a:lnTo>
                  <a:lnTo>
                    <a:pt x="2771" y="2408"/>
                  </a:lnTo>
                  <a:lnTo>
                    <a:pt x="2765" y="2396"/>
                  </a:lnTo>
                  <a:lnTo>
                    <a:pt x="2764" y="2395"/>
                  </a:lnTo>
                  <a:lnTo>
                    <a:pt x="2762" y="2393"/>
                  </a:lnTo>
                  <a:lnTo>
                    <a:pt x="2762" y="2393"/>
                  </a:lnTo>
                  <a:lnTo>
                    <a:pt x="2764" y="2392"/>
                  </a:lnTo>
                  <a:lnTo>
                    <a:pt x="2768" y="2387"/>
                  </a:lnTo>
                  <a:lnTo>
                    <a:pt x="2771" y="2384"/>
                  </a:lnTo>
                  <a:lnTo>
                    <a:pt x="2772" y="2381"/>
                  </a:lnTo>
                  <a:lnTo>
                    <a:pt x="2772" y="2380"/>
                  </a:lnTo>
                  <a:lnTo>
                    <a:pt x="2771" y="2379"/>
                  </a:lnTo>
                  <a:lnTo>
                    <a:pt x="2769" y="2380"/>
                  </a:lnTo>
                  <a:lnTo>
                    <a:pt x="2768" y="2379"/>
                  </a:lnTo>
                  <a:lnTo>
                    <a:pt x="2766" y="2377"/>
                  </a:lnTo>
                  <a:lnTo>
                    <a:pt x="2764" y="2376"/>
                  </a:lnTo>
                  <a:lnTo>
                    <a:pt x="2763" y="2376"/>
                  </a:lnTo>
                  <a:lnTo>
                    <a:pt x="2764" y="2379"/>
                  </a:lnTo>
                  <a:lnTo>
                    <a:pt x="2766" y="2380"/>
                  </a:lnTo>
                  <a:lnTo>
                    <a:pt x="2765" y="2383"/>
                  </a:lnTo>
                  <a:lnTo>
                    <a:pt x="2764" y="2384"/>
                  </a:lnTo>
                  <a:lnTo>
                    <a:pt x="2763" y="2385"/>
                  </a:lnTo>
                  <a:lnTo>
                    <a:pt x="2762" y="2385"/>
                  </a:lnTo>
                  <a:lnTo>
                    <a:pt x="2761" y="2385"/>
                  </a:lnTo>
                  <a:lnTo>
                    <a:pt x="2760" y="2385"/>
                  </a:lnTo>
                  <a:lnTo>
                    <a:pt x="2759" y="2383"/>
                  </a:lnTo>
                  <a:lnTo>
                    <a:pt x="2758" y="2380"/>
                  </a:lnTo>
                  <a:lnTo>
                    <a:pt x="2761" y="2366"/>
                  </a:lnTo>
                  <a:lnTo>
                    <a:pt x="2763" y="2357"/>
                  </a:lnTo>
                  <a:lnTo>
                    <a:pt x="2764" y="2347"/>
                  </a:lnTo>
                  <a:lnTo>
                    <a:pt x="2764" y="2345"/>
                  </a:lnTo>
                  <a:lnTo>
                    <a:pt x="2764" y="2343"/>
                  </a:lnTo>
                  <a:lnTo>
                    <a:pt x="2760" y="2337"/>
                  </a:lnTo>
                  <a:lnTo>
                    <a:pt x="2744" y="2322"/>
                  </a:lnTo>
                  <a:lnTo>
                    <a:pt x="2730" y="2305"/>
                  </a:lnTo>
                  <a:lnTo>
                    <a:pt x="2719" y="2298"/>
                  </a:lnTo>
                  <a:lnTo>
                    <a:pt x="2710" y="2300"/>
                  </a:lnTo>
                  <a:lnTo>
                    <a:pt x="2709" y="2301"/>
                  </a:lnTo>
                  <a:lnTo>
                    <a:pt x="2709" y="2303"/>
                  </a:lnTo>
                  <a:lnTo>
                    <a:pt x="2709" y="2305"/>
                  </a:lnTo>
                  <a:lnTo>
                    <a:pt x="2708" y="2306"/>
                  </a:lnTo>
                  <a:lnTo>
                    <a:pt x="2706" y="2306"/>
                  </a:lnTo>
                  <a:lnTo>
                    <a:pt x="2703" y="2306"/>
                  </a:lnTo>
                  <a:lnTo>
                    <a:pt x="2695" y="2311"/>
                  </a:lnTo>
                  <a:lnTo>
                    <a:pt x="2692" y="2310"/>
                  </a:lnTo>
                  <a:lnTo>
                    <a:pt x="2690" y="2311"/>
                  </a:lnTo>
                  <a:lnTo>
                    <a:pt x="2688" y="2313"/>
                  </a:lnTo>
                  <a:lnTo>
                    <a:pt x="2682" y="2313"/>
                  </a:lnTo>
                  <a:lnTo>
                    <a:pt x="2679" y="2314"/>
                  </a:lnTo>
                  <a:lnTo>
                    <a:pt x="2677" y="2313"/>
                  </a:lnTo>
                  <a:lnTo>
                    <a:pt x="2676" y="2311"/>
                  </a:lnTo>
                  <a:lnTo>
                    <a:pt x="2676" y="2308"/>
                  </a:lnTo>
                  <a:lnTo>
                    <a:pt x="2676" y="2310"/>
                  </a:lnTo>
                  <a:lnTo>
                    <a:pt x="2678" y="2312"/>
                  </a:lnTo>
                  <a:lnTo>
                    <a:pt x="2679" y="2311"/>
                  </a:lnTo>
                  <a:lnTo>
                    <a:pt x="2679" y="2310"/>
                  </a:lnTo>
                  <a:lnTo>
                    <a:pt x="2678" y="2307"/>
                  </a:lnTo>
                  <a:lnTo>
                    <a:pt x="2673" y="2303"/>
                  </a:lnTo>
                  <a:lnTo>
                    <a:pt x="2667" y="2298"/>
                  </a:lnTo>
                  <a:lnTo>
                    <a:pt x="2669" y="2298"/>
                  </a:lnTo>
                  <a:lnTo>
                    <a:pt x="2669" y="2297"/>
                  </a:lnTo>
                  <a:lnTo>
                    <a:pt x="2668" y="2295"/>
                  </a:lnTo>
                  <a:lnTo>
                    <a:pt x="2668" y="2294"/>
                  </a:lnTo>
                  <a:lnTo>
                    <a:pt x="2670" y="2292"/>
                  </a:lnTo>
                  <a:lnTo>
                    <a:pt x="2667" y="2292"/>
                  </a:lnTo>
                  <a:lnTo>
                    <a:pt x="2665" y="2293"/>
                  </a:lnTo>
                  <a:lnTo>
                    <a:pt x="2665" y="2295"/>
                  </a:lnTo>
                  <a:lnTo>
                    <a:pt x="2665" y="2296"/>
                  </a:lnTo>
                  <a:lnTo>
                    <a:pt x="2663" y="2296"/>
                  </a:lnTo>
                  <a:lnTo>
                    <a:pt x="2661" y="2294"/>
                  </a:lnTo>
                  <a:lnTo>
                    <a:pt x="2651" y="2290"/>
                  </a:lnTo>
                  <a:lnTo>
                    <a:pt x="2642" y="2287"/>
                  </a:lnTo>
                  <a:lnTo>
                    <a:pt x="2649" y="2286"/>
                  </a:lnTo>
                  <a:lnTo>
                    <a:pt x="2652" y="2287"/>
                  </a:lnTo>
                  <a:lnTo>
                    <a:pt x="2652" y="2286"/>
                  </a:lnTo>
                  <a:lnTo>
                    <a:pt x="2651" y="2285"/>
                  </a:lnTo>
                  <a:lnTo>
                    <a:pt x="2648" y="2284"/>
                  </a:lnTo>
                  <a:lnTo>
                    <a:pt x="2645" y="2285"/>
                  </a:lnTo>
                  <a:lnTo>
                    <a:pt x="2643" y="2284"/>
                  </a:lnTo>
                  <a:lnTo>
                    <a:pt x="2640" y="2285"/>
                  </a:lnTo>
                  <a:lnTo>
                    <a:pt x="2637" y="2287"/>
                  </a:lnTo>
                  <a:lnTo>
                    <a:pt x="2635" y="2287"/>
                  </a:lnTo>
                  <a:lnTo>
                    <a:pt x="2625" y="2289"/>
                  </a:lnTo>
                  <a:lnTo>
                    <a:pt x="2618" y="2290"/>
                  </a:lnTo>
                  <a:lnTo>
                    <a:pt x="2619" y="2289"/>
                  </a:lnTo>
                  <a:lnTo>
                    <a:pt x="2621" y="2287"/>
                  </a:lnTo>
                  <a:lnTo>
                    <a:pt x="2625" y="2286"/>
                  </a:lnTo>
                  <a:lnTo>
                    <a:pt x="2625" y="2284"/>
                  </a:lnTo>
                  <a:lnTo>
                    <a:pt x="2625" y="2281"/>
                  </a:lnTo>
                  <a:lnTo>
                    <a:pt x="2624" y="2282"/>
                  </a:lnTo>
                  <a:lnTo>
                    <a:pt x="2623" y="2284"/>
                  </a:lnTo>
                  <a:lnTo>
                    <a:pt x="2621" y="2282"/>
                  </a:lnTo>
                  <a:lnTo>
                    <a:pt x="2619" y="2282"/>
                  </a:lnTo>
                  <a:lnTo>
                    <a:pt x="2619" y="2286"/>
                  </a:lnTo>
                  <a:lnTo>
                    <a:pt x="2617" y="2287"/>
                  </a:lnTo>
                  <a:lnTo>
                    <a:pt x="2616" y="2290"/>
                  </a:lnTo>
                  <a:lnTo>
                    <a:pt x="2610" y="2291"/>
                  </a:lnTo>
                  <a:lnTo>
                    <a:pt x="2608" y="2291"/>
                  </a:lnTo>
                  <a:lnTo>
                    <a:pt x="2610" y="2289"/>
                  </a:lnTo>
                  <a:lnTo>
                    <a:pt x="2610" y="2287"/>
                  </a:lnTo>
                  <a:lnTo>
                    <a:pt x="2608" y="2289"/>
                  </a:lnTo>
                  <a:lnTo>
                    <a:pt x="2605" y="2292"/>
                  </a:lnTo>
                  <a:lnTo>
                    <a:pt x="2593" y="2294"/>
                  </a:lnTo>
                  <a:lnTo>
                    <a:pt x="2593" y="2293"/>
                  </a:lnTo>
                  <a:lnTo>
                    <a:pt x="2595" y="2293"/>
                  </a:lnTo>
                  <a:lnTo>
                    <a:pt x="2599" y="2292"/>
                  </a:lnTo>
                  <a:lnTo>
                    <a:pt x="2599" y="2289"/>
                  </a:lnTo>
                  <a:lnTo>
                    <a:pt x="2597" y="2287"/>
                  </a:lnTo>
                  <a:lnTo>
                    <a:pt x="2596" y="2287"/>
                  </a:lnTo>
                  <a:lnTo>
                    <a:pt x="2595" y="2286"/>
                  </a:lnTo>
                  <a:lnTo>
                    <a:pt x="2595" y="2281"/>
                  </a:lnTo>
                  <a:lnTo>
                    <a:pt x="2594" y="2279"/>
                  </a:lnTo>
                  <a:lnTo>
                    <a:pt x="2593" y="2276"/>
                  </a:lnTo>
                  <a:lnTo>
                    <a:pt x="2592" y="2277"/>
                  </a:lnTo>
                  <a:lnTo>
                    <a:pt x="2590" y="2281"/>
                  </a:lnTo>
                  <a:lnTo>
                    <a:pt x="2589" y="2287"/>
                  </a:lnTo>
                  <a:lnTo>
                    <a:pt x="2588" y="2289"/>
                  </a:lnTo>
                  <a:lnTo>
                    <a:pt x="2584" y="2289"/>
                  </a:lnTo>
                  <a:lnTo>
                    <a:pt x="2582" y="2289"/>
                  </a:lnTo>
                  <a:lnTo>
                    <a:pt x="2571" y="2289"/>
                  </a:lnTo>
                  <a:lnTo>
                    <a:pt x="2567" y="2287"/>
                  </a:lnTo>
                  <a:lnTo>
                    <a:pt x="2565" y="2287"/>
                  </a:lnTo>
                  <a:lnTo>
                    <a:pt x="2564" y="2287"/>
                  </a:lnTo>
                  <a:lnTo>
                    <a:pt x="2559" y="2289"/>
                  </a:lnTo>
                  <a:lnTo>
                    <a:pt x="2553" y="2290"/>
                  </a:lnTo>
                  <a:lnTo>
                    <a:pt x="2552" y="2289"/>
                  </a:lnTo>
                  <a:lnTo>
                    <a:pt x="2550" y="2289"/>
                  </a:lnTo>
                  <a:lnTo>
                    <a:pt x="2547" y="2294"/>
                  </a:lnTo>
                  <a:lnTo>
                    <a:pt x="2542" y="2296"/>
                  </a:lnTo>
                  <a:lnTo>
                    <a:pt x="2530" y="2292"/>
                  </a:lnTo>
                  <a:lnTo>
                    <a:pt x="2527" y="2289"/>
                  </a:lnTo>
                  <a:lnTo>
                    <a:pt x="2525" y="2289"/>
                  </a:lnTo>
                  <a:lnTo>
                    <a:pt x="2521" y="2288"/>
                  </a:lnTo>
                  <a:lnTo>
                    <a:pt x="2518" y="2292"/>
                  </a:lnTo>
                  <a:lnTo>
                    <a:pt x="2515" y="2297"/>
                  </a:lnTo>
                  <a:lnTo>
                    <a:pt x="2520" y="2300"/>
                  </a:lnTo>
                  <a:lnTo>
                    <a:pt x="2524" y="2301"/>
                  </a:lnTo>
                  <a:lnTo>
                    <a:pt x="2529" y="2300"/>
                  </a:lnTo>
                  <a:lnTo>
                    <a:pt x="2532" y="2298"/>
                  </a:lnTo>
                  <a:lnTo>
                    <a:pt x="2535" y="2298"/>
                  </a:lnTo>
                  <a:lnTo>
                    <a:pt x="2536" y="2297"/>
                  </a:lnTo>
                  <a:lnTo>
                    <a:pt x="2537" y="2296"/>
                  </a:lnTo>
                  <a:lnTo>
                    <a:pt x="2539" y="2297"/>
                  </a:lnTo>
                  <a:lnTo>
                    <a:pt x="2539" y="2298"/>
                  </a:lnTo>
                  <a:lnTo>
                    <a:pt x="2538" y="2299"/>
                  </a:lnTo>
                  <a:lnTo>
                    <a:pt x="2536" y="2300"/>
                  </a:lnTo>
                  <a:lnTo>
                    <a:pt x="2534" y="2302"/>
                  </a:lnTo>
                  <a:lnTo>
                    <a:pt x="2537" y="2305"/>
                  </a:lnTo>
                  <a:lnTo>
                    <a:pt x="2541" y="2306"/>
                  </a:lnTo>
                  <a:lnTo>
                    <a:pt x="2542" y="2305"/>
                  </a:lnTo>
                  <a:lnTo>
                    <a:pt x="2543" y="2302"/>
                  </a:lnTo>
                  <a:lnTo>
                    <a:pt x="2545" y="2300"/>
                  </a:lnTo>
                  <a:lnTo>
                    <a:pt x="2548" y="2300"/>
                  </a:lnTo>
                  <a:lnTo>
                    <a:pt x="2547" y="2302"/>
                  </a:lnTo>
                  <a:lnTo>
                    <a:pt x="2548" y="2303"/>
                  </a:lnTo>
                  <a:lnTo>
                    <a:pt x="2549" y="2305"/>
                  </a:lnTo>
                  <a:lnTo>
                    <a:pt x="2549" y="2308"/>
                  </a:lnTo>
                  <a:lnTo>
                    <a:pt x="2550" y="2309"/>
                  </a:lnTo>
                  <a:lnTo>
                    <a:pt x="2546" y="2310"/>
                  </a:lnTo>
                  <a:lnTo>
                    <a:pt x="2544" y="2311"/>
                  </a:lnTo>
                  <a:lnTo>
                    <a:pt x="2542" y="2313"/>
                  </a:lnTo>
                  <a:lnTo>
                    <a:pt x="2543" y="2313"/>
                  </a:lnTo>
                  <a:lnTo>
                    <a:pt x="2541" y="2315"/>
                  </a:lnTo>
                  <a:lnTo>
                    <a:pt x="2539" y="2314"/>
                  </a:lnTo>
                  <a:lnTo>
                    <a:pt x="2539" y="2315"/>
                  </a:lnTo>
                  <a:lnTo>
                    <a:pt x="2539" y="2315"/>
                  </a:lnTo>
                  <a:lnTo>
                    <a:pt x="2537" y="2316"/>
                  </a:lnTo>
                  <a:lnTo>
                    <a:pt x="2539" y="2319"/>
                  </a:lnTo>
                  <a:lnTo>
                    <a:pt x="2542" y="2321"/>
                  </a:lnTo>
                  <a:lnTo>
                    <a:pt x="2544" y="2324"/>
                  </a:lnTo>
                  <a:lnTo>
                    <a:pt x="2553" y="2327"/>
                  </a:lnTo>
                  <a:lnTo>
                    <a:pt x="2555" y="2327"/>
                  </a:lnTo>
                  <a:lnTo>
                    <a:pt x="2557" y="2330"/>
                  </a:lnTo>
                  <a:lnTo>
                    <a:pt x="2559" y="2331"/>
                  </a:lnTo>
                  <a:lnTo>
                    <a:pt x="2560" y="2332"/>
                  </a:lnTo>
                  <a:lnTo>
                    <a:pt x="2560" y="2333"/>
                  </a:lnTo>
                  <a:lnTo>
                    <a:pt x="2557" y="2335"/>
                  </a:lnTo>
                  <a:lnTo>
                    <a:pt x="2556" y="2337"/>
                  </a:lnTo>
                  <a:lnTo>
                    <a:pt x="2556" y="2338"/>
                  </a:lnTo>
                  <a:lnTo>
                    <a:pt x="2555" y="2337"/>
                  </a:lnTo>
                  <a:lnTo>
                    <a:pt x="2553" y="2336"/>
                  </a:lnTo>
                  <a:lnTo>
                    <a:pt x="2550" y="2339"/>
                  </a:lnTo>
                  <a:lnTo>
                    <a:pt x="2548" y="2339"/>
                  </a:lnTo>
                  <a:lnTo>
                    <a:pt x="2550" y="2337"/>
                  </a:lnTo>
                  <a:lnTo>
                    <a:pt x="2548" y="2335"/>
                  </a:lnTo>
                  <a:lnTo>
                    <a:pt x="2547" y="2332"/>
                  </a:lnTo>
                  <a:lnTo>
                    <a:pt x="2544" y="2330"/>
                  </a:lnTo>
                  <a:lnTo>
                    <a:pt x="2542" y="2329"/>
                  </a:lnTo>
                  <a:lnTo>
                    <a:pt x="2541" y="2328"/>
                  </a:lnTo>
                  <a:lnTo>
                    <a:pt x="2539" y="2327"/>
                  </a:lnTo>
                  <a:lnTo>
                    <a:pt x="2538" y="2327"/>
                  </a:lnTo>
                  <a:lnTo>
                    <a:pt x="2536" y="2327"/>
                  </a:lnTo>
                  <a:lnTo>
                    <a:pt x="2535" y="2325"/>
                  </a:lnTo>
                  <a:lnTo>
                    <a:pt x="2534" y="2324"/>
                  </a:lnTo>
                  <a:lnTo>
                    <a:pt x="2532" y="2322"/>
                  </a:lnTo>
                  <a:lnTo>
                    <a:pt x="2524" y="2319"/>
                  </a:lnTo>
                  <a:lnTo>
                    <a:pt x="2524" y="2321"/>
                  </a:lnTo>
                  <a:lnTo>
                    <a:pt x="2524" y="2321"/>
                  </a:lnTo>
                  <a:lnTo>
                    <a:pt x="2525" y="2322"/>
                  </a:lnTo>
                  <a:lnTo>
                    <a:pt x="2527" y="2323"/>
                  </a:lnTo>
                  <a:lnTo>
                    <a:pt x="2527" y="2327"/>
                  </a:lnTo>
                  <a:lnTo>
                    <a:pt x="2526" y="2328"/>
                  </a:lnTo>
                  <a:lnTo>
                    <a:pt x="2526" y="2330"/>
                  </a:lnTo>
                  <a:lnTo>
                    <a:pt x="2525" y="2332"/>
                  </a:lnTo>
                  <a:lnTo>
                    <a:pt x="2525" y="2334"/>
                  </a:lnTo>
                  <a:lnTo>
                    <a:pt x="2522" y="2335"/>
                  </a:lnTo>
                  <a:lnTo>
                    <a:pt x="2521" y="2334"/>
                  </a:lnTo>
                  <a:lnTo>
                    <a:pt x="2519" y="2330"/>
                  </a:lnTo>
                  <a:lnTo>
                    <a:pt x="2517" y="2328"/>
                  </a:lnTo>
                  <a:lnTo>
                    <a:pt x="2513" y="2328"/>
                  </a:lnTo>
                  <a:lnTo>
                    <a:pt x="2510" y="2329"/>
                  </a:lnTo>
                  <a:lnTo>
                    <a:pt x="2507" y="2333"/>
                  </a:lnTo>
                  <a:lnTo>
                    <a:pt x="2504" y="2334"/>
                  </a:lnTo>
                  <a:lnTo>
                    <a:pt x="2497" y="2332"/>
                  </a:lnTo>
                  <a:lnTo>
                    <a:pt x="2487" y="2328"/>
                  </a:lnTo>
                  <a:lnTo>
                    <a:pt x="2488" y="2327"/>
                  </a:lnTo>
                  <a:lnTo>
                    <a:pt x="2489" y="2327"/>
                  </a:lnTo>
                  <a:lnTo>
                    <a:pt x="2492" y="2327"/>
                  </a:lnTo>
                  <a:lnTo>
                    <a:pt x="2492" y="2326"/>
                  </a:lnTo>
                  <a:lnTo>
                    <a:pt x="2489" y="2322"/>
                  </a:lnTo>
                  <a:lnTo>
                    <a:pt x="2489" y="2321"/>
                  </a:lnTo>
                  <a:lnTo>
                    <a:pt x="2489" y="2318"/>
                  </a:lnTo>
                  <a:lnTo>
                    <a:pt x="2488" y="2318"/>
                  </a:lnTo>
                  <a:lnTo>
                    <a:pt x="2486" y="2320"/>
                  </a:lnTo>
                  <a:lnTo>
                    <a:pt x="2481" y="2319"/>
                  </a:lnTo>
                  <a:lnTo>
                    <a:pt x="2479" y="2317"/>
                  </a:lnTo>
                  <a:lnTo>
                    <a:pt x="2475" y="2311"/>
                  </a:lnTo>
                  <a:lnTo>
                    <a:pt x="2470" y="2311"/>
                  </a:lnTo>
                  <a:lnTo>
                    <a:pt x="2468" y="2308"/>
                  </a:lnTo>
                  <a:lnTo>
                    <a:pt x="2464" y="2310"/>
                  </a:lnTo>
                  <a:lnTo>
                    <a:pt x="2462" y="2311"/>
                  </a:lnTo>
                  <a:lnTo>
                    <a:pt x="2461" y="2313"/>
                  </a:lnTo>
                  <a:lnTo>
                    <a:pt x="2461" y="2315"/>
                  </a:lnTo>
                  <a:lnTo>
                    <a:pt x="2463" y="2316"/>
                  </a:lnTo>
                  <a:lnTo>
                    <a:pt x="2462" y="2317"/>
                  </a:lnTo>
                  <a:lnTo>
                    <a:pt x="2457" y="2319"/>
                  </a:lnTo>
                  <a:lnTo>
                    <a:pt x="2443" y="2317"/>
                  </a:lnTo>
                  <a:lnTo>
                    <a:pt x="2440" y="2316"/>
                  </a:lnTo>
                  <a:lnTo>
                    <a:pt x="2434" y="2313"/>
                  </a:lnTo>
                  <a:lnTo>
                    <a:pt x="2427" y="2310"/>
                  </a:lnTo>
                  <a:lnTo>
                    <a:pt x="2424" y="2310"/>
                  </a:lnTo>
                  <a:lnTo>
                    <a:pt x="2421" y="2310"/>
                  </a:lnTo>
                  <a:lnTo>
                    <a:pt x="2411" y="2311"/>
                  </a:lnTo>
                  <a:lnTo>
                    <a:pt x="2409" y="2311"/>
                  </a:lnTo>
                  <a:lnTo>
                    <a:pt x="2406" y="2313"/>
                  </a:lnTo>
                  <a:lnTo>
                    <a:pt x="2405" y="2311"/>
                  </a:lnTo>
                  <a:lnTo>
                    <a:pt x="2405" y="2309"/>
                  </a:lnTo>
                  <a:lnTo>
                    <a:pt x="2406" y="2309"/>
                  </a:lnTo>
                  <a:lnTo>
                    <a:pt x="2407" y="2308"/>
                  </a:lnTo>
                  <a:lnTo>
                    <a:pt x="2409" y="2305"/>
                  </a:lnTo>
                  <a:lnTo>
                    <a:pt x="2409" y="2304"/>
                  </a:lnTo>
                  <a:lnTo>
                    <a:pt x="2407" y="2303"/>
                  </a:lnTo>
                  <a:lnTo>
                    <a:pt x="2406" y="2303"/>
                  </a:lnTo>
                  <a:lnTo>
                    <a:pt x="2402" y="2309"/>
                  </a:lnTo>
                  <a:lnTo>
                    <a:pt x="2405" y="2313"/>
                  </a:lnTo>
                  <a:lnTo>
                    <a:pt x="2404" y="2314"/>
                  </a:lnTo>
                  <a:lnTo>
                    <a:pt x="2398" y="2315"/>
                  </a:lnTo>
                  <a:lnTo>
                    <a:pt x="2383" y="2321"/>
                  </a:lnTo>
                  <a:lnTo>
                    <a:pt x="2377" y="2325"/>
                  </a:lnTo>
                  <a:lnTo>
                    <a:pt x="2377" y="2324"/>
                  </a:lnTo>
                  <a:lnTo>
                    <a:pt x="2384" y="2319"/>
                  </a:lnTo>
                  <a:lnTo>
                    <a:pt x="2382" y="2318"/>
                  </a:lnTo>
                  <a:lnTo>
                    <a:pt x="2377" y="2319"/>
                  </a:lnTo>
                  <a:lnTo>
                    <a:pt x="2376" y="2319"/>
                  </a:lnTo>
                  <a:lnTo>
                    <a:pt x="2378" y="2315"/>
                  </a:lnTo>
                  <a:lnTo>
                    <a:pt x="2377" y="2311"/>
                  </a:lnTo>
                  <a:lnTo>
                    <a:pt x="2374" y="2311"/>
                  </a:lnTo>
                  <a:lnTo>
                    <a:pt x="2372" y="2314"/>
                  </a:lnTo>
                  <a:lnTo>
                    <a:pt x="2371" y="2314"/>
                  </a:lnTo>
                  <a:lnTo>
                    <a:pt x="2369" y="2313"/>
                  </a:lnTo>
                  <a:lnTo>
                    <a:pt x="2368" y="2313"/>
                  </a:lnTo>
                  <a:lnTo>
                    <a:pt x="2369" y="2319"/>
                  </a:lnTo>
                  <a:lnTo>
                    <a:pt x="2371" y="2322"/>
                  </a:lnTo>
                  <a:lnTo>
                    <a:pt x="2372" y="2326"/>
                  </a:lnTo>
                  <a:lnTo>
                    <a:pt x="2368" y="2329"/>
                  </a:lnTo>
                  <a:lnTo>
                    <a:pt x="2364" y="2333"/>
                  </a:lnTo>
                  <a:lnTo>
                    <a:pt x="2364" y="2336"/>
                  </a:lnTo>
                  <a:lnTo>
                    <a:pt x="2360" y="2340"/>
                  </a:lnTo>
                  <a:lnTo>
                    <a:pt x="2356" y="2343"/>
                  </a:lnTo>
                  <a:lnTo>
                    <a:pt x="2348" y="2348"/>
                  </a:lnTo>
                  <a:lnTo>
                    <a:pt x="2346" y="2349"/>
                  </a:lnTo>
                  <a:lnTo>
                    <a:pt x="2342" y="2352"/>
                  </a:lnTo>
                  <a:lnTo>
                    <a:pt x="2336" y="2354"/>
                  </a:lnTo>
                  <a:lnTo>
                    <a:pt x="2331" y="2357"/>
                  </a:lnTo>
                  <a:lnTo>
                    <a:pt x="2330" y="2357"/>
                  </a:lnTo>
                  <a:lnTo>
                    <a:pt x="2333" y="2355"/>
                  </a:lnTo>
                  <a:lnTo>
                    <a:pt x="2336" y="2352"/>
                  </a:lnTo>
                  <a:lnTo>
                    <a:pt x="2333" y="2352"/>
                  </a:lnTo>
                  <a:lnTo>
                    <a:pt x="2328" y="2351"/>
                  </a:lnTo>
                  <a:lnTo>
                    <a:pt x="2325" y="2351"/>
                  </a:lnTo>
                  <a:lnTo>
                    <a:pt x="2325" y="2352"/>
                  </a:lnTo>
                  <a:lnTo>
                    <a:pt x="2323" y="2354"/>
                  </a:lnTo>
                  <a:lnTo>
                    <a:pt x="2320" y="2352"/>
                  </a:lnTo>
                  <a:lnTo>
                    <a:pt x="2319" y="2350"/>
                  </a:lnTo>
                  <a:lnTo>
                    <a:pt x="2319" y="2349"/>
                  </a:lnTo>
                  <a:lnTo>
                    <a:pt x="2317" y="2349"/>
                  </a:lnTo>
                  <a:lnTo>
                    <a:pt x="2317" y="2349"/>
                  </a:lnTo>
                  <a:lnTo>
                    <a:pt x="2320" y="2357"/>
                  </a:lnTo>
                  <a:lnTo>
                    <a:pt x="2322" y="2358"/>
                  </a:lnTo>
                  <a:lnTo>
                    <a:pt x="2324" y="2358"/>
                  </a:lnTo>
                  <a:lnTo>
                    <a:pt x="2322" y="2360"/>
                  </a:lnTo>
                  <a:lnTo>
                    <a:pt x="2319" y="2361"/>
                  </a:lnTo>
                  <a:lnTo>
                    <a:pt x="2315" y="2363"/>
                  </a:lnTo>
                  <a:lnTo>
                    <a:pt x="2312" y="2360"/>
                  </a:lnTo>
                  <a:lnTo>
                    <a:pt x="2312" y="2363"/>
                  </a:lnTo>
                  <a:lnTo>
                    <a:pt x="2311" y="2367"/>
                  </a:lnTo>
                  <a:lnTo>
                    <a:pt x="2310" y="2368"/>
                  </a:lnTo>
                  <a:lnTo>
                    <a:pt x="2308" y="2369"/>
                  </a:lnTo>
                  <a:lnTo>
                    <a:pt x="2308" y="2368"/>
                  </a:lnTo>
                  <a:lnTo>
                    <a:pt x="2307" y="2367"/>
                  </a:lnTo>
                  <a:lnTo>
                    <a:pt x="2306" y="2368"/>
                  </a:lnTo>
                  <a:lnTo>
                    <a:pt x="2304" y="2369"/>
                  </a:lnTo>
                  <a:lnTo>
                    <a:pt x="2302" y="2369"/>
                  </a:lnTo>
                  <a:lnTo>
                    <a:pt x="2300" y="2370"/>
                  </a:lnTo>
                  <a:lnTo>
                    <a:pt x="2300" y="2371"/>
                  </a:lnTo>
                  <a:lnTo>
                    <a:pt x="2300" y="2373"/>
                  </a:lnTo>
                  <a:lnTo>
                    <a:pt x="2304" y="2372"/>
                  </a:lnTo>
                  <a:lnTo>
                    <a:pt x="2303" y="2376"/>
                  </a:lnTo>
                  <a:lnTo>
                    <a:pt x="2300" y="2379"/>
                  </a:lnTo>
                  <a:lnTo>
                    <a:pt x="2297" y="2380"/>
                  </a:lnTo>
                  <a:lnTo>
                    <a:pt x="2293" y="2380"/>
                  </a:lnTo>
                  <a:lnTo>
                    <a:pt x="2292" y="2380"/>
                  </a:lnTo>
                  <a:lnTo>
                    <a:pt x="2291" y="2381"/>
                  </a:lnTo>
                  <a:lnTo>
                    <a:pt x="2296" y="2387"/>
                  </a:lnTo>
                  <a:lnTo>
                    <a:pt x="2293" y="2396"/>
                  </a:lnTo>
                  <a:lnTo>
                    <a:pt x="2291" y="2400"/>
                  </a:lnTo>
                  <a:lnTo>
                    <a:pt x="2290" y="2400"/>
                  </a:lnTo>
                  <a:lnTo>
                    <a:pt x="2288" y="2400"/>
                  </a:lnTo>
                  <a:lnTo>
                    <a:pt x="2283" y="2397"/>
                  </a:lnTo>
                  <a:lnTo>
                    <a:pt x="2281" y="2395"/>
                  </a:lnTo>
                  <a:lnTo>
                    <a:pt x="2283" y="2401"/>
                  </a:lnTo>
                  <a:lnTo>
                    <a:pt x="2289" y="2402"/>
                  </a:lnTo>
                  <a:lnTo>
                    <a:pt x="2290" y="2405"/>
                  </a:lnTo>
                  <a:lnTo>
                    <a:pt x="2290" y="2407"/>
                  </a:lnTo>
                  <a:lnTo>
                    <a:pt x="2289" y="2409"/>
                  </a:lnTo>
                  <a:lnTo>
                    <a:pt x="2287" y="2412"/>
                  </a:lnTo>
                  <a:lnTo>
                    <a:pt x="2288" y="2414"/>
                  </a:lnTo>
                  <a:lnTo>
                    <a:pt x="2289" y="2420"/>
                  </a:lnTo>
                  <a:lnTo>
                    <a:pt x="2290" y="2422"/>
                  </a:lnTo>
                  <a:lnTo>
                    <a:pt x="2291" y="2429"/>
                  </a:lnTo>
                  <a:lnTo>
                    <a:pt x="2292" y="2432"/>
                  </a:lnTo>
                  <a:lnTo>
                    <a:pt x="2298" y="2444"/>
                  </a:lnTo>
                  <a:lnTo>
                    <a:pt x="2300" y="2444"/>
                  </a:lnTo>
                  <a:lnTo>
                    <a:pt x="2300" y="2445"/>
                  </a:lnTo>
                  <a:lnTo>
                    <a:pt x="2300" y="2448"/>
                  </a:lnTo>
                  <a:lnTo>
                    <a:pt x="2296" y="2448"/>
                  </a:lnTo>
                  <a:lnTo>
                    <a:pt x="2294" y="2449"/>
                  </a:lnTo>
                  <a:lnTo>
                    <a:pt x="2294" y="2450"/>
                  </a:lnTo>
                  <a:lnTo>
                    <a:pt x="2294" y="2451"/>
                  </a:lnTo>
                  <a:lnTo>
                    <a:pt x="2293" y="2451"/>
                  </a:lnTo>
                  <a:lnTo>
                    <a:pt x="2291" y="2450"/>
                  </a:lnTo>
                  <a:lnTo>
                    <a:pt x="2286" y="2447"/>
                  </a:lnTo>
                  <a:lnTo>
                    <a:pt x="2279" y="2445"/>
                  </a:lnTo>
                  <a:lnTo>
                    <a:pt x="2270" y="2444"/>
                  </a:lnTo>
                  <a:lnTo>
                    <a:pt x="2264" y="2442"/>
                  </a:lnTo>
                  <a:lnTo>
                    <a:pt x="2261" y="2440"/>
                  </a:lnTo>
                  <a:lnTo>
                    <a:pt x="2257" y="2439"/>
                  </a:lnTo>
                  <a:lnTo>
                    <a:pt x="2254" y="2438"/>
                  </a:lnTo>
                  <a:lnTo>
                    <a:pt x="2251" y="2437"/>
                  </a:lnTo>
                  <a:lnTo>
                    <a:pt x="2249" y="2434"/>
                  </a:lnTo>
                  <a:lnTo>
                    <a:pt x="2245" y="2433"/>
                  </a:lnTo>
                  <a:lnTo>
                    <a:pt x="2240" y="2432"/>
                  </a:lnTo>
                  <a:lnTo>
                    <a:pt x="2238" y="2431"/>
                  </a:lnTo>
                  <a:lnTo>
                    <a:pt x="2235" y="2426"/>
                  </a:lnTo>
                  <a:lnTo>
                    <a:pt x="2235" y="2426"/>
                  </a:lnTo>
                  <a:lnTo>
                    <a:pt x="2233" y="2420"/>
                  </a:lnTo>
                  <a:lnTo>
                    <a:pt x="2231" y="2415"/>
                  </a:lnTo>
                  <a:lnTo>
                    <a:pt x="2227" y="2410"/>
                  </a:lnTo>
                  <a:lnTo>
                    <a:pt x="2226" y="2408"/>
                  </a:lnTo>
                  <a:lnTo>
                    <a:pt x="2226" y="2408"/>
                  </a:lnTo>
                  <a:lnTo>
                    <a:pt x="2227" y="2405"/>
                  </a:lnTo>
                  <a:lnTo>
                    <a:pt x="2226" y="2402"/>
                  </a:lnTo>
                  <a:lnTo>
                    <a:pt x="2225" y="2401"/>
                  </a:lnTo>
                  <a:lnTo>
                    <a:pt x="2225" y="2399"/>
                  </a:lnTo>
                  <a:lnTo>
                    <a:pt x="2226" y="2396"/>
                  </a:lnTo>
                  <a:lnTo>
                    <a:pt x="2226" y="2394"/>
                  </a:lnTo>
                  <a:lnTo>
                    <a:pt x="2225" y="2391"/>
                  </a:lnTo>
                  <a:lnTo>
                    <a:pt x="2222" y="2388"/>
                  </a:lnTo>
                  <a:lnTo>
                    <a:pt x="2217" y="2385"/>
                  </a:lnTo>
                  <a:lnTo>
                    <a:pt x="2213" y="2380"/>
                  </a:lnTo>
                  <a:lnTo>
                    <a:pt x="2209" y="2373"/>
                  </a:lnTo>
                  <a:lnTo>
                    <a:pt x="2205" y="2369"/>
                  </a:lnTo>
                  <a:lnTo>
                    <a:pt x="2202" y="2366"/>
                  </a:lnTo>
                  <a:lnTo>
                    <a:pt x="2199" y="2363"/>
                  </a:lnTo>
                  <a:lnTo>
                    <a:pt x="2198" y="2360"/>
                  </a:lnTo>
                  <a:lnTo>
                    <a:pt x="2198" y="2357"/>
                  </a:lnTo>
                  <a:lnTo>
                    <a:pt x="2199" y="2357"/>
                  </a:lnTo>
                  <a:lnTo>
                    <a:pt x="2196" y="2353"/>
                  </a:lnTo>
                  <a:lnTo>
                    <a:pt x="2191" y="2345"/>
                  </a:lnTo>
                  <a:lnTo>
                    <a:pt x="2189" y="2339"/>
                  </a:lnTo>
                  <a:lnTo>
                    <a:pt x="2188" y="2337"/>
                  </a:lnTo>
                  <a:lnTo>
                    <a:pt x="2185" y="2332"/>
                  </a:lnTo>
                  <a:lnTo>
                    <a:pt x="2180" y="2327"/>
                  </a:lnTo>
                  <a:lnTo>
                    <a:pt x="2177" y="2324"/>
                  </a:lnTo>
                  <a:lnTo>
                    <a:pt x="2176" y="2322"/>
                  </a:lnTo>
                  <a:lnTo>
                    <a:pt x="2176" y="2322"/>
                  </a:lnTo>
                  <a:lnTo>
                    <a:pt x="2168" y="2316"/>
                  </a:lnTo>
                  <a:lnTo>
                    <a:pt x="2165" y="2312"/>
                  </a:lnTo>
                  <a:lnTo>
                    <a:pt x="2163" y="2310"/>
                  </a:lnTo>
                  <a:lnTo>
                    <a:pt x="2161" y="2311"/>
                  </a:lnTo>
                  <a:lnTo>
                    <a:pt x="2159" y="2310"/>
                  </a:lnTo>
                  <a:lnTo>
                    <a:pt x="2159" y="2310"/>
                  </a:lnTo>
                  <a:lnTo>
                    <a:pt x="2159" y="2310"/>
                  </a:lnTo>
                  <a:lnTo>
                    <a:pt x="2158" y="2310"/>
                  </a:lnTo>
                  <a:lnTo>
                    <a:pt x="2153" y="2310"/>
                  </a:lnTo>
                  <a:lnTo>
                    <a:pt x="2146" y="2310"/>
                  </a:lnTo>
                  <a:lnTo>
                    <a:pt x="2140" y="2309"/>
                  </a:lnTo>
                  <a:lnTo>
                    <a:pt x="2136" y="2307"/>
                  </a:lnTo>
                  <a:lnTo>
                    <a:pt x="2134" y="2307"/>
                  </a:lnTo>
                  <a:lnTo>
                    <a:pt x="2133" y="2310"/>
                  </a:lnTo>
                  <a:lnTo>
                    <a:pt x="2130" y="2311"/>
                  </a:lnTo>
                  <a:lnTo>
                    <a:pt x="2125" y="2311"/>
                  </a:lnTo>
                  <a:lnTo>
                    <a:pt x="2122" y="2315"/>
                  </a:lnTo>
                  <a:lnTo>
                    <a:pt x="2118" y="2322"/>
                  </a:lnTo>
                  <a:lnTo>
                    <a:pt x="2117" y="2327"/>
                  </a:lnTo>
                  <a:lnTo>
                    <a:pt x="2117" y="2330"/>
                  </a:lnTo>
                  <a:lnTo>
                    <a:pt x="2117" y="2331"/>
                  </a:lnTo>
                  <a:lnTo>
                    <a:pt x="2114" y="2332"/>
                  </a:lnTo>
                  <a:lnTo>
                    <a:pt x="2112" y="2334"/>
                  </a:lnTo>
                  <a:lnTo>
                    <a:pt x="2110" y="2337"/>
                  </a:lnTo>
                  <a:lnTo>
                    <a:pt x="2107" y="2339"/>
                  </a:lnTo>
                  <a:lnTo>
                    <a:pt x="2105" y="2339"/>
                  </a:lnTo>
                  <a:lnTo>
                    <a:pt x="2100" y="2337"/>
                  </a:lnTo>
                  <a:lnTo>
                    <a:pt x="2092" y="2332"/>
                  </a:lnTo>
                  <a:lnTo>
                    <a:pt x="2086" y="2328"/>
                  </a:lnTo>
                  <a:lnTo>
                    <a:pt x="2081" y="2327"/>
                  </a:lnTo>
                  <a:lnTo>
                    <a:pt x="2078" y="2325"/>
                  </a:lnTo>
                  <a:lnTo>
                    <a:pt x="2074" y="2321"/>
                  </a:lnTo>
                  <a:lnTo>
                    <a:pt x="2071" y="2319"/>
                  </a:lnTo>
                  <a:lnTo>
                    <a:pt x="2068" y="2318"/>
                  </a:lnTo>
                  <a:lnTo>
                    <a:pt x="2065" y="2314"/>
                  </a:lnTo>
                  <a:lnTo>
                    <a:pt x="2061" y="2308"/>
                  </a:lnTo>
                  <a:lnTo>
                    <a:pt x="2059" y="2303"/>
                  </a:lnTo>
                  <a:lnTo>
                    <a:pt x="2059" y="2297"/>
                  </a:lnTo>
                  <a:lnTo>
                    <a:pt x="2054" y="2286"/>
                  </a:lnTo>
                  <a:lnTo>
                    <a:pt x="2052" y="2281"/>
                  </a:lnTo>
                  <a:lnTo>
                    <a:pt x="2050" y="2278"/>
                  </a:lnTo>
                  <a:lnTo>
                    <a:pt x="2046" y="2276"/>
                  </a:lnTo>
                  <a:lnTo>
                    <a:pt x="2040" y="2272"/>
                  </a:lnTo>
                  <a:lnTo>
                    <a:pt x="2033" y="2266"/>
                  </a:lnTo>
                  <a:lnTo>
                    <a:pt x="2023" y="2256"/>
                  </a:lnTo>
                  <a:lnTo>
                    <a:pt x="2016" y="2251"/>
                  </a:lnTo>
                  <a:lnTo>
                    <a:pt x="2013" y="2248"/>
                  </a:lnTo>
                  <a:lnTo>
                    <a:pt x="2009" y="2245"/>
                  </a:lnTo>
                  <a:lnTo>
                    <a:pt x="2006" y="2240"/>
                  </a:lnTo>
                  <a:lnTo>
                    <a:pt x="2004" y="2237"/>
                  </a:lnTo>
                  <a:lnTo>
                    <a:pt x="2003" y="2237"/>
                  </a:lnTo>
                  <a:lnTo>
                    <a:pt x="2003" y="2237"/>
                  </a:lnTo>
                  <a:lnTo>
                    <a:pt x="1996" y="2237"/>
                  </a:lnTo>
                  <a:lnTo>
                    <a:pt x="1989" y="2237"/>
                  </a:lnTo>
                  <a:lnTo>
                    <a:pt x="1981" y="2237"/>
                  </a:lnTo>
                  <a:lnTo>
                    <a:pt x="1975" y="2237"/>
                  </a:lnTo>
                  <a:lnTo>
                    <a:pt x="1968" y="2236"/>
                  </a:lnTo>
                  <a:lnTo>
                    <a:pt x="1961" y="2236"/>
                  </a:lnTo>
                  <a:lnTo>
                    <a:pt x="1953" y="2236"/>
                  </a:lnTo>
                  <a:lnTo>
                    <a:pt x="1947" y="2236"/>
                  </a:lnTo>
                  <a:lnTo>
                    <a:pt x="1947" y="2240"/>
                  </a:lnTo>
                  <a:lnTo>
                    <a:pt x="1946" y="2245"/>
                  </a:lnTo>
                  <a:lnTo>
                    <a:pt x="1946" y="2249"/>
                  </a:lnTo>
                  <a:lnTo>
                    <a:pt x="1946" y="2253"/>
                  </a:lnTo>
                  <a:lnTo>
                    <a:pt x="1935" y="2253"/>
                  </a:lnTo>
                  <a:lnTo>
                    <a:pt x="1923" y="2253"/>
                  </a:lnTo>
                  <a:lnTo>
                    <a:pt x="1912" y="2253"/>
                  </a:lnTo>
                  <a:lnTo>
                    <a:pt x="1901" y="2253"/>
                  </a:lnTo>
                  <a:lnTo>
                    <a:pt x="1890" y="2253"/>
                  </a:lnTo>
                  <a:lnTo>
                    <a:pt x="1879" y="2253"/>
                  </a:lnTo>
                  <a:lnTo>
                    <a:pt x="1867" y="2253"/>
                  </a:lnTo>
                  <a:lnTo>
                    <a:pt x="1856" y="2253"/>
                  </a:lnTo>
                  <a:lnTo>
                    <a:pt x="1841" y="2248"/>
                  </a:lnTo>
                  <a:lnTo>
                    <a:pt x="1826" y="2242"/>
                  </a:lnTo>
                  <a:lnTo>
                    <a:pt x="1810" y="2237"/>
                  </a:lnTo>
                  <a:lnTo>
                    <a:pt x="1795" y="2231"/>
                  </a:lnTo>
                  <a:lnTo>
                    <a:pt x="1780" y="2226"/>
                  </a:lnTo>
                  <a:lnTo>
                    <a:pt x="1765" y="2220"/>
                  </a:lnTo>
                  <a:lnTo>
                    <a:pt x="1750" y="2215"/>
                  </a:lnTo>
                  <a:lnTo>
                    <a:pt x="1734" y="2209"/>
                  </a:lnTo>
                  <a:lnTo>
                    <a:pt x="1736" y="2207"/>
                  </a:lnTo>
                  <a:lnTo>
                    <a:pt x="1738" y="2201"/>
                  </a:lnTo>
                  <a:lnTo>
                    <a:pt x="1734" y="2201"/>
                  </a:lnTo>
                  <a:lnTo>
                    <a:pt x="1725" y="2202"/>
                  </a:lnTo>
                  <a:lnTo>
                    <a:pt x="1716" y="2203"/>
                  </a:lnTo>
                  <a:lnTo>
                    <a:pt x="1707" y="2204"/>
                  </a:lnTo>
                  <a:lnTo>
                    <a:pt x="1698" y="2205"/>
                  </a:lnTo>
                  <a:lnTo>
                    <a:pt x="1688" y="2206"/>
                  </a:lnTo>
                  <a:lnTo>
                    <a:pt x="1680" y="2206"/>
                  </a:lnTo>
                  <a:lnTo>
                    <a:pt x="1670" y="2207"/>
                  </a:lnTo>
                  <a:lnTo>
                    <a:pt x="1661" y="2208"/>
                  </a:lnTo>
                  <a:lnTo>
                    <a:pt x="1661" y="2208"/>
                  </a:lnTo>
                  <a:lnTo>
                    <a:pt x="1661" y="2204"/>
                  </a:lnTo>
                  <a:lnTo>
                    <a:pt x="1659" y="2202"/>
                  </a:lnTo>
                  <a:lnTo>
                    <a:pt x="1658" y="2203"/>
                  </a:lnTo>
                  <a:lnTo>
                    <a:pt x="1657" y="2198"/>
                  </a:lnTo>
                  <a:lnTo>
                    <a:pt x="1658" y="2195"/>
                  </a:lnTo>
                  <a:lnTo>
                    <a:pt x="1657" y="2193"/>
                  </a:lnTo>
                  <a:lnTo>
                    <a:pt x="1655" y="2187"/>
                  </a:lnTo>
                  <a:lnTo>
                    <a:pt x="1651" y="2179"/>
                  </a:lnTo>
                  <a:lnTo>
                    <a:pt x="1640" y="2170"/>
                  </a:lnTo>
                  <a:lnTo>
                    <a:pt x="1635" y="2166"/>
                  </a:lnTo>
                  <a:lnTo>
                    <a:pt x="1631" y="2163"/>
                  </a:lnTo>
                  <a:lnTo>
                    <a:pt x="1628" y="2161"/>
                  </a:lnTo>
                  <a:lnTo>
                    <a:pt x="1625" y="2161"/>
                  </a:lnTo>
                  <a:lnTo>
                    <a:pt x="1624" y="2163"/>
                  </a:lnTo>
                  <a:lnTo>
                    <a:pt x="1620" y="2162"/>
                  </a:lnTo>
                  <a:lnTo>
                    <a:pt x="1621" y="2158"/>
                  </a:lnTo>
                  <a:lnTo>
                    <a:pt x="1617" y="2152"/>
                  </a:lnTo>
                  <a:lnTo>
                    <a:pt x="1615" y="2150"/>
                  </a:lnTo>
                  <a:lnTo>
                    <a:pt x="1607" y="2151"/>
                  </a:lnTo>
                  <a:lnTo>
                    <a:pt x="1597" y="2148"/>
                  </a:lnTo>
                  <a:lnTo>
                    <a:pt x="1594" y="2146"/>
                  </a:lnTo>
                  <a:lnTo>
                    <a:pt x="1593" y="2142"/>
                  </a:lnTo>
                  <a:lnTo>
                    <a:pt x="1588" y="2139"/>
                  </a:lnTo>
                  <a:lnTo>
                    <a:pt x="1582" y="2136"/>
                  </a:lnTo>
                  <a:lnTo>
                    <a:pt x="1579" y="2137"/>
                  </a:lnTo>
                  <a:lnTo>
                    <a:pt x="1574" y="2137"/>
                  </a:lnTo>
                  <a:lnTo>
                    <a:pt x="1567" y="2134"/>
                  </a:lnTo>
                  <a:lnTo>
                    <a:pt x="1564" y="2134"/>
                  </a:lnTo>
                  <a:lnTo>
                    <a:pt x="1557" y="2135"/>
                  </a:lnTo>
                  <a:lnTo>
                    <a:pt x="1554" y="2134"/>
                  </a:lnTo>
                  <a:lnTo>
                    <a:pt x="1552" y="2131"/>
                  </a:lnTo>
                  <a:lnTo>
                    <a:pt x="1549" y="2130"/>
                  </a:lnTo>
                  <a:lnTo>
                    <a:pt x="1549" y="2126"/>
                  </a:lnTo>
                  <a:lnTo>
                    <a:pt x="1549" y="2123"/>
                  </a:lnTo>
                  <a:lnTo>
                    <a:pt x="1550" y="2121"/>
                  </a:lnTo>
                  <a:lnTo>
                    <a:pt x="1549" y="2116"/>
                  </a:lnTo>
                  <a:lnTo>
                    <a:pt x="1549" y="2111"/>
                  </a:lnTo>
                  <a:lnTo>
                    <a:pt x="1549" y="2109"/>
                  </a:lnTo>
                  <a:lnTo>
                    <a:pt x="1547" y="2107"/>
                  </a:lnTo>
                  <a:lnTo>
                    <a:pt x="1542" y="2105"/>
                  </a:lnTo>
                  <a:lnTo>
                    <a:pt x="1541" y="2103"/>
                  </a:lnTo>
                  <a:lnTo>
                    <a:pt x="1542" y="2099"/>
                  </a:lnTo>
                  <a:lnTo>
                    <a:pt x="1541" y="2097"/>
                  </a:lnTo>
                  <a:lnTo>
                    <a:pt x="1537" y="2095"/>
                  </a:lnTo>
                  <a:lnTo>
                    <a:pt x="1533" y="2090"/>
                  </a:lnTo>
                  <a:lnTo>
                    <a:pt x="1528" y="2087"/>
                  </a:lnTo>
                  <a:lnTo>
                    <a:pt x="1527" y="2083"/>
                  </a:lnTo>
                  <a:lnTo>
                    <a:pt x="1523" y="2080"/>
                  </a:lnTo>
                  <a:lnTo>
                    <a:pt x="1523" y="2077"/>
                  </a:lnTo>
                  <a:lnTo>
                    <a:pt x="1516" y="2069"/>
                  </a:lnTo>
                  <a:lnTo>
                    <a:pt x="1509" y="2061"/>
                  </a:lnTo>
                  <a:lnTo>
                    <a:pt x="1508" y="2057"/>
                  </a:lnTo>
                  <a:lnTo>
                    <a:pt x="1508" y="2052"/>
                  </a:lnTo>
                  <a:lnTo>
                    <a:pt x="1511" y="2048"/>
                  </a:lnTo>
                  <a:lnTo>
                    <a:pt x="1513" y="2045"/>
                  </a:lnTo>
                  <a:lnTo>
                    <a:pt x="1512" y="2043"/>
                  </a:lnTo>
                  <a:lnTo>
                    <a:pt x="1512" y="2040"/>
                  </a:lnTo>
                  <a:lnTo>
                    <a:pt x="1509" y="2037"/>
                  </a:lnTo>
                  <a:lnTo>
                    <a:pt x="1500" y="2035"/>
                  </a:lnTo>
                  <a:lnTo>
                    <a:pt x="1493" y="2027"/>
                  </a:lnTo>
                  <a:lnTo>
                    <a:pt x="1492" y="2020"/>
                  </a:lnTo>
                  <a:lnTo>
                    <a:pt x="1490" y="2013"/>
                  </a:lnTo>
                  <a:lnTo>
                    <a:pt x="1490" y="2009"/>
                  </a:lnTo>
                  <a:lnTo>
                    <a:pt x="1489" y="2004"/>
                  </a:lnTo>
                  <a:lnTo>
                    <a:pt x="1491" y="2003"/>
                  </a:lnTo>
                  <a:lnTo>
                    <a:pt x="1493" y="2003"/>
                  </a:lnTo>
                  <a:lnTo>
                    <a:pt x="1493" y="2005"/>
                  </a:lnTo>
                  <a:lnTo>
                    <a:pt x="1493" y="2009"/>
                  </a:lnTo>
                  <a:lnTo>
                    <a:pt x="1496" y="2011"/>
                  </a:lnTo>
                  <a:lnTo>
                    <a:pt x="1498" y="2012"/>
                  </a:lnTo>
                  <a:lnTo>
                    <a:pt x="1500" y="2015"/>
                  </a:lnTo>
                  <a:lnTo>
                    <a:pt x="1502" y="2015"/>
                  </a:lnTo>
                  <a:lnTo>
                    <a:pt x="1503" y="2015"/>
                  </a:lnTo>
                  <a:lnTo>
                    <a:pt x="1503" y="2014"/>
                  </a:lnTo>
                  <a:lnTo>
                    <a:pt x="1502" y="2013"/>
                  </a:lnTo>
                  <a:lnTo>
                    <a:pt x="1500" y="2010"/>
                  </a:lnTo>
                  <a:lnTo>
                    <a:pt x="1498" y="2006"/>
                  </a:lnTo>
                  <a:lnTo>
                    <a:pt x="1496" y="2003"/>
                  </a:lnTo>
                  <a:lnTo>
                    <a:pt x="1495" y="1999"/>
                  </a:lnTo>
                  <a:lnTo>
                    <a:pt x="1494" y="1998"/>
                  </a:lnTo>
                  <a:lnTo>
                    <a:pt x="1493" y="1996"/>
                  </a:lnTo>
                  <a:lnTo>
                    <a:pt x="1495" y="1994"/>
                  </a:lnTo>
                  <a:lnTo>
                    <a:pt x="1498" y="1993"/>
                  </a:lnTo>
                  <a:lnTo>
                    <a:pt x="1503" y="1993"/>
                  </a:lnTo>
                  <a:lnTo>
                    <a:pt x="1514" y="1993"/>
                  </a:lnTo>
                  <a:lnTo>
                    <a:pt x="1517" y="1992"/>
                  </a:lnTo>
                  <a:lnTo>
                    <a:pt x="1519" y="1993"/>
                  </a:lnTo>
                  <a:lnTo>
                    <a:pt x="1521" y="1992"/>
                  </a:lnTo>
                  <a:lnTo>
                    <a:pt x="1517" y="1992"/>
                  </a:lnTo>
                  <a:lnTo>
                    <a:pt x="1515" y="1992"/>
                  </a:lnTo>
                  <a:lnTo>
                    <a:pt x="1514" y="1992"/>
                  </a:lnTo>
                  <a:lnTo>
                    <a:pt x="1509" y="1992"/>
                  </a:lnTo>
                  <a:lnTo>
                    <a:pt x="1508" y="1991"/>
                  </a:lnTo>
                  <a:lnTo>
                    <a:pt x="1506" y="1990"/>
                  </a:lnTo>
                  <a:lnTo>
                    <a:pt x="1504" y="1990"/>
                  </a:lnTo>
                  <a:lnTo>
                    <a:pt x="1501" y="1992"/>
                  </a:lnTo>
                  <a:lnTo>
                    <a:pt x="1499" y="1992"/>
                  </a:lnTo>
                  <a:lnTo>
                    <a:pt x="1495" y="1989"/>
                  </a:lnTo>
                  <a:lnTo>
                    <a:pt x="1493" y="1989"/>
                  </a:lnTo>
                  <a:lnTo>
                    <a:pt x="1490" y="1990"/>
                  </a:lnTo>
                  <a:lnTo>
                    <a:pt x="1490" y="1996"/>
                  </a:lnTo>
                  <a:lnTo>
                    <a:pt x="1491" y="2001"/>
                  </a:lnTo>
                  <a:lnTo>
                    <a:pt x="1489" y="2002"/>
                  </a:lnTo>
                  <a:lnTo>
                    <a:pt x="1487" y="1999"/>
                  </a:lnTo>
                  <a:lnTo>
                    <a:pt x="1484" y="1999"/>
                  </a:lnTo>
                  <a:lnTo>
                    <a:pt x="1481" y="1997"/>
                  </a:lnTo>
                  <a:lnTo>
                    <a:pt x="1478" y="1993"/>
                  </a:lnTo>
                  <a:lnTo>
                    <a:pt x="1476" y="1993"/>
                  </a:lnTo>
                  <a:lnTo>
                    <a:pt x="1473" y="1995"/>
                  </a:lnTo>
                  <a:lnTo>
                    <a:pt x="1473" y="1994"/>
                  </a:lnTo>
                  <a:lnTo>
                    <a:pt x="1475" y="1991"/>
                  </a:lnTo>
                  <a:lnTo>
                    <a:pt x="1475" y="1985"/>
                  </a:lnTo>
                  <a:lnTo>
                    <a:pt x="1478" y="1990"/>
                  </a:lnTo>
                  <a:lnTo>
                    <a:pt x="1476" y="1987"/>
                  </a:lnTo>
                  <a:lnTo>
                    <a:pt x="1474" y="1983"/>
                  </a:lnTo>
                  <a:lnTo>
                    <a:pt x="1472" y="1982"/>
                  </a:lnTo>
                  <a:lnTo>
                    <a:pt x="1470" y="1976"/>
                  </a:lnTo>
                  <a:lnTo>
                    <a:pt x="1464" y="1973"/>
                  </a:lnTo>
                  <a:lnTo>
                    <a:pt x="1460" y="1967"/>
                  </a:lnTo>
                  <a:lnTo>
                    <a:pt x="1451" y="1958"/>
                  </a:lnTo>
                  <a:lnTo>
                    <a:pt x="1451" y="1949"/>
                  </a:lnTo>
                  <a:lnTo>
                    <a:pt x="1448" y="1939"/>
                  </a:lnTo>
                  <a:lnTo>
                    <a:pt x="1449" y="1933"/>
                  </a:lnTo>
                  <a:lnTo>
                    <a:pt x="1448" y="1929"/>
                  </a:lnTo>
                  <a:lnTo>
                    <a:pt x="1447" y="1922"/>
                  </a:lnTo>
                  <a:lnTo>
                    <a:pt x="1445" y="1919"/>
                  </a:lnTo>
                  <a:lnTo>
                    <a:pt x="1438" y="1909"/>
                  </a:lnTo>
                  <a:lnTo>
                    <a:pt x="1431" y="1902"/>
                  </a:lnTo>
                  <a:lnTo>
                    <a:pt x="1430" y="1897"/>
                  </a:lnTo>
                  <a:lnTo>
                    <a:pt x="1430" y="1892"/>
                  </a:lnTo>
                  <a:lnTo>
                    <a:pt x="1431" y="1888"/>
                  </a:lnTo>
                  <a:lnTo>
                    <a:pt x="1432" y="1883"/>
                  </a:lnTo>
                  <a:lnTo>
                    <a:pt x="1434" y="1882"/>
                  </a:lnTo>
                  <a:lnTo>
                    <a:pt x="1434" y="1882"/>
                  </a:lnTo>
                  <a:lnTo>
                    <a:pt x="1434" y="1883"/>
                  </a:lnTo>
                  <a:lnTo>
                    <a:pt x="1435" y="1884"/>
                  </a:lnTo>
                  <a:lnTo>
                    <a:pt x="1435" y="1881"/>
                  </a:lnTo>
                  <a:lnTo>
                    <a:pt x="1435" y="1880"/>
                  </a:lnTo>
                  <a:lnTo>
                    <a:pt x="1435" y="1880"/>
                  </a:lnTo>
                  <a:lnTo>
                    <a:pt x="1435" y="1880"/>
                  </a:lnTo>
                  <a:lnTo>
                    <a:pt x="1435" y="1878"/>
                  </a:lnTo>
                  <a:lnTo>
                    <a:pt x="1437" y="1872"/>
                  </a:lnTo>
                  <a:lnTo>
                    <a:pt x="1437" y="1864"/>
                  </a:lnTo>
                  <a:lnTo>
                    <a:pt x="1440" y="1855"/>
                  </a:lnTo>
                  <a:lnTo>
                    <a:pt x="1439" y="1851"/>
                  </a:lnTo>
                  <a:lnTo>
                    <a:pt x="1438" y="1845"/>
                  </a:lnTo>
                  <a:lnTo>
                    <a:pt x="1437" y="1840"/>
                  </a:lnTo>
                  <a:lnTo>
                    <a:pt x="1434" y="1837"/>
                  </a:lnTo>
                  <a:lnTo>
                    <a:pt x="1435" y="1833"/>
                  </a:lnTo>
                  <a:lnTo>
                    <a:pt x="1435" y="1829"/>
                  </a:lnTo>
                  <a:lnTo>
                    <a:pt x="1430" y="1823"/>
                  </a:lnTo>
                  <a:lnTo>
                    <a:pt x="1429" y="1815"/>
                  </a:lnTo>
                  <a:lnTo>
                    <a:pt x="1428" y="1812"/>
                  </a:lnTo>
                  <a:lnTo>
                    <a:pt x="1429" y="1803"/>
                  </a:lnTo>
                  <a:lnTo>
                    <a:pt x="1428" y="1799"/>
                  </a:lnTo>
                  <a:lnTo>
                    <a:pt x="1424" y="1793"/>
                  </a:lnTo>
                  <a:lnTo>
                    <a:pt x="1426" y="1788"/>
                  </a:lnTo>
                  <a:lnTo>
                    <a:pt x="1427" y="1785"/>
                  </a:lnTo>
                  <a:lnTo>
                    <a:pt x="1430" y="1770"/>
                  </a:lnTo>
                  <a:lnTo>
                    <a:pt x="1431" y="1769"/>
                  </a:lnTo>
                  <a:lnTo>
                    <a:pt x="1433" y="1769"/>
                  </a:lnTo>
                  <a:lnTo>
                    <a:pt x="1435" y="1766"/>
                  </a:lnTo>
                  <a:lnTo>
                    <a:pt x="1434" y="1766"/>
                  </a:lnTo>
                  <a:lnTo>
                    <a:pt x="1432" y="1767"/>
                  </a:lnTo>
                  <a:lnTo>
                    <a:pt x="1434" y="1762"/>
                  </a:lnTo>
                  <a:lnTo>
                    <a:pt x="1436" y="1757"/>
                  </a:lnTo>
                  <a:lnTo>
                    <a:pt x="1437" y="1755"/>
                  </a:lnTo>
                  <a:lnTo>
                    <a:pt x="1437" y="1739"/>
                  </a:lnTo>
                  <a:lnTo>
                    <a:pt x="1439" y="1726"/>
                  </a:lnTo>
                  <a:lnTo>
                    <a:pt x="1440" y="1723"/>
                  </a:lnTo>
                  <a:lnTo>
                    <a:pt x="1440" y="1718"/>
                  </a:lnTo>
                  <a:lnTo>
                    <a:pt x="1440" y="1712"/>
                  </a:lnTo>
                  <a:lnTo>
                    <a:pt x="1440" y="1707"/>
                  </a:lnTo>
                  <a:lnTo>
                    <a:pt x="1443" y="1678"/>
                  </a:lnTo>
                  <a:lnTo>
                    <a:pt x="1443" y="1675"/>
                  </a:lnTo>
                  <a:lnTo>
                    <a:pt x="1444" y="1671"/>
                  </a:lnTo>
                  <a:lnTo>
                    <a:pt x="1443" y="1658"/>
                  </a:lnTo>
                  <a:lnTo>
                    <a:pt x="1443" y="1645"/>
                  </a:lnTo>
                  <a:lnTo>
                    <a:pt x="1442" y="1643"/>
                  </a:lnTo>
                  <a:lnTo>
                    <a:pt x="1442" y="1641"/>
                  </a:lnTo>
                  <a:lnTo>
                    <a:pt x="1443" y="1640"/>
                  </a:lnTo>
                  <a:lnTo>
                    <a:pt x="1445" y="1643"/>
                  </a:lnTo>
                  <a:lnTo>
                    <a:pt x="1452" y="1642"/>
                  </a:lnTo>
                  <a:lnTo>
                    <a:pt x="1457" y="1640"/>
                  </a:lnTo>
                  <a:lnTo>
                    <a:pt x="1459" y="1641"/>
                  </a:lnTo>
                  <a:lnTo>
                    <a:pt x="1460" y="1644"/>
                  </a:lnTo>
                  <a:lnTo>
                    <a:pt x="1464" y="1644"/>
                  </a:lnTo>
                  <a:lnTo>
                    <a:pt x="1467" y="1644"/>
                  </a:lnTo>
                  <a:lnTo>
                    <a:pt x="1465" y="1644"/>
                  </a:lnTo>
                  <a:lnTo>
                    <a:pt x="1464" y="1643"/>
                  </a:lnTo>
                  <a:lnTo>
                    <a:pt x="1460" y="1641"/>
                  </a:lnTo>
                  <a:lnTo>
                    <a:pt x="1459" y="1639"/>
                  </a:lnTo>
                  <a:lnTo>
                    <a:pt x="1452" y="1639"/>
                  </a:lnTo>
                  <a:lnTo>
                    <a:pt x="1451" y="1637"/>
                  </a:lnTo>
                  <a:lnTo>
                    <a:pt x="1445" y="1639"/>
                  </a:lnTo>
                  <a:lnTo>
                    <a:pt x="1443" y="1637"/>
                  </a:lnTo>
                  <a:lnTo>
                    <a:pt x="1439" y="1638"/>
                  </a:lnTo>
                  <a:lnTo>
                    <a:pt x="1440" y="1634"/>
                  </a:lnTo>
                  <a:lnTo>
                    <a:pt x="1440" y="1628"/>
                  </a:lnTo>
                  <a:lnTo>
                    <a:pt x="1440" y="1623"/>
                  </a:lnTo>
                  <a:lnTo>
                    <a:pt x="1441" y="1627"/>
                  </a:lnTo>
                  <a:lnTo>
                    <a:pt x="1443" y="1631"/>
                  </a:lnTo>
                  <a:lnTo>
                    <a:pt x="1445" y="1626"/>
                  </a:lnTo>
                  <a:lnTo>
                    <a:pt x="1445" y="1620"/>
                  </a:lnTo>
                  <a:lnTo>
                    <a:pt x="1443" y="1619"/>
                  </a:lnTo>
                  <a:lnTo>
                    <a:pt x="1439" y="1617"/>
                  </a:lnTo>
                  <a:lnTo>
                    <a:pt x="1438" y="1611"/>
                  </a:lnTo>
                  <a:lnTo>
                    <a:pt x="1446" y="1606"/>
                  </a:lnTo>
                  <a:lnTo>
                    <a:pt x="1442" y="1606"/>
                  </a:lnTo>
                  <a:lnTo>
                    <a:pt x="1440" y="1603"/>
                  </a:lnTo>
                  <a:lnTo>
                    <a:pt x="1438" y="1603"/>
                  </a:lnTo>
                  <a:lnTo>
                    <a:pt x="1438" y="1604"/>
                  </a:lnTo>
                  <a:lnTo>
                    <a:pt x="1437" y="1607"/>
                  </a:lnTo>
                  <a:lnTo>
                    <a:pt x="1437" y="1604"/>
                  </a:lnTo>
                  <a:lnTo>
                    <a:pt x="1436" y="1601"/>
                  </a:lnTo>
                  <a:lnTo>
                    <a:pt x="1435" y="1595"/>
                  </a:lnTo>
                  <a:lnTo>
                    <a:pt x="1432" y="1585"/>
                  </a:lnTo>
                  <a:lnTo>
                    <a:pt x="1429" y="1574"/>
                  </a:lnTo>
                  <a:lnTo>
                    <a:pt x="1427" y="1568"/>
                  </a:lnTo>
                  <a:lnTo>
                    <a:pt x="1422" y="1562"/>
                  </a:lnTo>
                  <a:lnTo>
                    <a:pt x="1420" y="1558"/>
                  </a:lnTo>
                  <a:lnTo>
                    <a:pt x="1419" y="1550"/>
                  </a:lnTo>
                  <a:lnTo>
                    <a:pt x="1420" y="1544"/>
                  </a:lnTo>
                  <a:lnTo>
                    <a:pt x="1419" y="1540"/>
                  </a:lnTo>
                  <a:lnTo>
                    <a:pt x="1421" y="1540"/>
                  </a:lnTo>
                  <a:lnTo>
                    <a:pt x="1428" y="1543"/>
                  </a:lnTo>
                  <a:lnTo>
                    <a:pt x="1436" y="1546"/>
                  </a:lnTo>
                  <a:lnTo>
                    <a:pt x="1439" y="1548"/>
                  </a:lnTo>
                  <a:lnTo>
                    <a:pt x="1442" y="1549"/>
                  </a:lnTo>
                  <a:lnTo>
                    <a:pt x="1464" y="1552"/>
                  </a:lnTo>
                  <a:lnTo>
                    <a:pt x="1465" y="1552"/>
                  </a:lnTo>
                  <a:lnTo>
                    <a:pt x="1469" y="1550"/>
                  </a:lnTo>
                  <a:lnTo>
                    <a:pt x="1470" y="1551"/>
                  </a:lnTo>
                  <a:lnTo>
                    <a:pt x="1473" y="1554"/>
                  </a:lnTo>
                  <a:lnTo>
                    <a:pt x="1475" y="1554"/>
                  </a:lnTo>
                  <a:lnTo>
                    <a:pt x="1476" y="1554"/>
                  </a:lnTo>
                  <a:lnTo>
                    <a:pt x="1478" y="1553"/>
                  </a:lnTo>
                  <a:lnTo>
                    <a:pt x="1481" y="1551"/>
                  </a:lnTo>
                  <a:lnTo>
                    <a:pt x="1481" y="1552"/>
                  </a:lnTo>
                  <a:lnTo>
                    <a:pt x="1481" y="1554"/>
                  </a:lnTo>
                  <a:lnTo>
                    <a:pt x="1482" y="1557"/>
                  </a:lnTo>
                  <a:lnTo>
                    <a:pt x="1484" y="1561"/>
                  </a:lnTo>
                  <a:lnTo>
                    <a:pt x="1484" y="1563"/>
                  </a:lnTo>
                  <a:lnTo>
                    <a:pt x="1481" y="1570"/>
                  </a:lnTo>
                  <a:lnTo>
                    <a:pt x="1480" y="1570"/>
                  </a:lnTo>
                  <a:lnTo>
                    <a:pt x="1480" y="1568"/>
                  </a:lnTo>
                  <a:lnTo>
                    <a:pt x="1480" y="1567"/>
                  </a:lnTo>
                  <a:lnTo>
                    <a:pt x="1472" y="1579"/>
                  </a:lnTo>
                  <a:lnTo>
                    <a:pt x="1470" y="1584"/>
                  </a:lnTo>
                  <a:lnTo>
                    <a:pt x="1469" y="1587"/>
                  </a:lnTo>
                  <a:lnTo>
                    <a:pt x="1469" y="1588"/>
                  </a:lnTo>
                  <a:lnTo>
                    <a:pt x="1470" y="1588"/>
                  </a:lnTo>
                  <a:lnTo>
                    <a:pt x="1473" y="1588"/>
                  </a:lnTo>
                  <a:lnTo>
                    <a:pt x="1476" y="1585"/>
                  </a:lnTo>
                  <a:lnTo>
                    <a:pt x="1476" y="1585"/>
                  </a:lnTo>
                  <a:lnTo>
                    <a:pt x="1473" y="1586"/>
                  </a:lnTo>
                  <a:lnTo>
                    <a:pt x="1471" y="1586"/>
                  </a:lnTo>
                  <a:lnTo>
                    <a:pt x="1471" y="1584"/>
                  </a:lnTo>
                  <a:lnTo>
                    <a:pt x="1472" y="1582"/>
                  </a:lnTo>
                  <a:lnTo>
                    <a:pt x="1474" y="1578"/>
                  </a:lnTo>
                  <a:lnTo>
                    <a:pt x="1476" y="1576"/>
                  </a:lnTo>
                  <a:lnTo>
                    <a:pt x="1480" y="1574"/>
                  </a:lnTo>
                  <a:lnTo>
                    <a:pt x="1481" y="1572"/>
                  </a:lnTo>
                  <a:lnTo>
                    <a:pt x="1482" y="1569"/>
                  </a:lnTo>
                  <a:lnTo>
                    <a:pt x="1486" y="1565"/>
                  </a:lnTo>
                  <a:lnTo>
                    <a:pt x="1487" y="1565"/>
                  </a:lnTo>
                  <a:lnTo>
                    <a:pt x="1487" y="1562"/>
                  </a:lnTo>
                  <a:lnTo>
                    <a:pt x="1487" y="1561"/>
                  </a:lnTo>
                  <a:lnTo>
                    <a:pt x="1489" y="1562"/>
                  </a:lnTo>
                  <a:lnTo>
                    <a:pt x="1489" y="1567"/>
                  </a:lnTo>
                  <a:lnTo>
                    <a:pt x="1489" y="1568"/>
                  </a:lnTo>
                  <a:lnTo>
                    <a:pt x="1486" y="1571"/>
                  </a:lnTo>
                  <a:lnTo>
                    <a:pt x="1486" y="1572"/>
                  </a:lnTo>
                  <a:lnTo>
                    <a:pt x="1486" y="1576"/>
                  </a:lnTo>
                  <a:lnTo>
                    <a:pt x="1486" y="1576"/>
                  </a:lnTo>
                  <a:lnTo>
                    <a:pt x="1484" y="1576"/>
                  </a:lnTo>
                  <a:lnTo>
                    <a:pt x="1484" y="1576"/>
                  </a:lnTo>
                  <a:lnTo>
                    <a:pt x="1487" y="1580"/>
                  </a:lnTo>
                  <a:lnTo>
                    <a:pt x="1488" y="1583"/>
                  </a:lnTo>
                  <a:lnTo>
                    <a:pt x="1488" y="1585"/>
                  </a:lnTo>
                  <a:lnTo>
                    <a:pt x="1487" y="1591"/>
                  </a:lnTo>
                  <a:lnTo>
                    <a:pt x="1486" y="1592"/>
                  </a:lnTo>
                  <a:lnTo>
                    <a:pt x="1485" y="1592"/>
                  </a:lnTo>
                  <a:lnTo>
                    <a:pt x="1483" y="1590"/>
                  </a:lnTo>
                  <a:lnTo>
                    <a:pt x="1482" y="1590"/>
                  </a:lnTo>
                  <a:lnTo>
                    <a:pt x="1481" y="1595"/>
                  </a:lnTo>
                  <a:lnTo>
                    <a:pt x="1481" y="1594"/>
                  </a:lnTo>
                  <a:lnTo>
                    <a:pt x="1480" y="1589"/>
                  </a:lnTo>
                  <a:lnTo>
                    <a:pt x="1479" y="1589"/>
                  </a:lnTo>
                  <a:lnTo>
                    <a:pt x="1476" y="1591"/>
                  </a:lnTo>
                  <a:lnTo>
                    <a:pt x="1475" y="1593"/>
                  </a:lnTo>
                  <a:lnTo>
                    <a:pt x="1474" y="1597"/>
                  </a:lnTo>
                  <a:lnTo>
                    <a:pt x="1473" y="1598"/>
                  </a:lnTo>
                  <a:lnTo>
                    <a:pt x="1476" y="1598"/>
                  </a:lnTo>
                  <a:lnTo>
                    <a:pt x="1480" y="1598"/>
                  </a:lnTo>
                  <a:lnTo>
                    <a:pt x="1482" y="1599"/>
                  </a:lnTo>
                  <a:lnTo>
                    <a:pt x="1483" y="1599"/>
                  </a:lnTo>
                  <a:lnTo>
                    <a:pt x="1486" y="1598"/>
                  </a:lnTo>
                  <a:lnTo>
                    <a:pt x="1486" y="1597"/>
                  </a:lnTo>
                  <a:lnTo>
                    <a:pt x="1488" y="1592"/>
                  </a:lnTo>
                  <a:lnTo>
                    <a:pt x="1489" y="1591"/>
                  </a:lnTo>
                  <a:lnTo>
                    <a:pt x="1491" y="1591"/>
                  </a:lnTo>
                  <a:lnTo>
                    <a:pt x="1492" y="1590"/>
                  </a:lnTo>
                  <a:lnTo>
                    <a:pt x="1494" y="1587"/>
                  </a:lnTo>
                  <a:lnTo>
                    <a:pt x="1494" y="1586"/>
                  </a:lnTo>
                  <a:lnTo>
                    <a:pt x="1493" y="1580"/>
                  </a:lnTo>
                  <a:lnTo>
                    <a:pt x="1493" y="1576"/>
                  </a:lnTo>
                  <a:lnTo>
                    <a:pt x="1493" y="1575"/>
                  </a:lnTo>
                  <a:lnTo>
                    <a:pt x="1492" y="1574"/>
                  </a:lnTo>
                  <a:lnTo>
                    <a:pt x="1492" y="1573"/>
                  </a:lnTo>
                  <a:lnTo>
                    <a:pt x="1493" y="1571"/>
                  </a:lnTo>
                  <a:lnTo>
                    <a:pt x="1493" y="1569"/>
                  </a:lnTo>
                  <a:lnTo>
                    <a:pt x="1493" y="1568"/>
                  </a:lnTo>
                  <a:lnTo>
                    <a:pt x="1493" y="1566"/>
                  </a:lnTo>
                  <a:lnTo>
                    <a:pt x="1495" y="1562"/>
                  </a:lnTo>
                  <a:lnTo>
                    <a:pt x="1495" y="1561"/>
                  </a:lnTo>
                  <a:lnTo>
                    <a:pt x="1498" y="1557"/>
                  </a:lnTo>
                  <a:lnTo>
                    <a:pt x="1497" y="1556"/>
                  </a:lnTo>
                  <a:lnTo>
                    <a:pt x="1495" y="1554"/>
                  </a:lnTo>
                  <a:lnTo>
                    <a:pt x="1494" y="1552"/>
                  </a:lnTo>
                  <a:lnTo>
                    <a:pt x="1493" y="1549"/>
                  </a:lnTo>
                  <a:lnTo>
                    <a:pt x="1492" y="1549"/>
                  </a:lnTo>
                  <a:lnTo>
                    <a:pt x="1492" y="1549"/>
                  </a:lnTo>
                  <a:lnTo>
                    <a:pt x="1493" y="1553"/>
                  </a:lnTo>
                  <a:lnTo>
                    <a:pt x="1493" y="1554"/>
                  </a:lnTo>
                  <a:lnTo>
                    <a:pt x="1490" y="1551"/>
                  </a:lnTo>
                  <a:lnTo>
                    <a:pt x="1489" y="1550"/>
                  </a:lnTo>
                  <a:lnTo>
                    <a:pt x="1489" y="1548"/>
                  </a:lnTo>
                  <a:lnTo>
                    <a:pt x="1489" y="1546"/>
                  </a:lnTo>
                  <a:lnTo>
                    <a:pt x="1491" y="1545"/>
                  </a:lnTo>
                  <a:lnTo>
                    <a:pt x="1493" y="1545"/>
                  </a:lnTo>
                  <a:lnTo>
                    <a:pt x="1492" y="1543"/>
                  </a:lnTo>
                  <a:lnTo>
                    <a:pt x="1490" y="1540"/>
                  </a:lnTo>
                  <a:lnTo>
                    <a:pt x="1488" y="1538"/>
                  </a:lnTo>
                  <a:lnTo>
                    <a:pt x="1487" y="1537"/>
                  </a:lnTo>
                  <a:lnTo>
                    <a:pt x="1485" y="1536"/>
                  </a:lnTo>
                  <a:lnTo>
                    <a:pt x="1484" y="1536"/>
                  </a:lnTo>
                  <a:lnTo>
                    <a:pt x="1484" y="1535"/>
                  </a:lnTo>
                  <a:lnTo>
                    <a:pt x="1484" y="1534"/>
                  </a:lnTo>
                  <a:lnTo>
                    <a:pt x="1486" y="1534"/>
                  </a:lnTo>
                  <a:lnTo>
                    <a:pt x="1488" y="1534"/>
                  </a:lnTo>
                  <a:lnTo>
                    <a:pt x="1490" y="1534"/>
                  </a:lnTo>
                  <a:lnTo>
                    <a:pt x="1489" y="1532"/>
                  </a:lnTo>
                  <a:lnTo>
                    <a:pt x="1489" y="1531"/>
                  </a:lnTo>
                  <a:lnTo>
                    <a:pt x="1489" y="1526"/>
                  </a:lnTo>
                  <a:lnTo>
                    <a:pt x="1488" y="1521"/>
                  </a:lnTo>
                  <a:lnTo>
                    <a:pt x="1487" y="1520"/>
                  </a:lnTo>
                  <a:lnTo>
                    <a:pt x="1487" y="1520"/>
                  </a:lnTo>
                  <a:lnTo>
                    <a:pt x="1486" y="1521"/>
                  </a:lnTo>
                  <a:lnTo>
                    <a:pt x="1485" y="1521"/>
                  </a:lnTo>
                  <a:lnTo>
                    <a:pt x="1484" y="1519"/>
                  </a:lnTo>
                  <a:lnTo>
                    <a:pt x="1482" y="1516"/>
                  </a:lnTo>
                  <a:lnTo>
                    <a:pt x="1480" y="1510"/>
                  </a:lnTo>
                  <a:lnTo>
                    <a:pt x="1484" y="1510"/>
                  </a:lnTo>
                  <a:lnTo>
                    <a:pt x="1497" y="1510"/>
                  </a:lnTo>
                  <a:lnTo>
                    <a:pt x="1511" y="1510"/>
                  </a:lnTo>
                  <a:lnTo>
                    <a:pt x="1525" y="1510"/>
                  </a:lnTo>
                  <a:lnTo>
                    <a:pt x="1538" y="1510"/>
                  </a:lnTo>
                  <a:lnTo>
                    <a:pt x="1552" y="1510"/>
                  </a:lnTo>
                  <a:lnTo>
                    <a:pt x="1566" y="1510"/>
                  </a:lnTo>
                  <a:lnTo>
                    <a:pt x="1579" y="1510"/>
                  </a:lnTo>
                  <a:lnTo>
                    <a:pt x="1593" y="1510"/>
                  </a:lnTo>
                  <a:lnTo>
                    <a:pt x="1606" y="1510"/>
                  </a:lnTo>
                  <a:lnTo>
                    <a:pt x="1620" y="1510"/>
                  </a:lnTo>
                  <a:lnTo>
                    <a:pt x="1634" y="1510"/>
                  </a:lnTo>
                  <a:lnTo>
                    <a:pt x="1647" y="1510"/>
                  </a:lnTo>
                  <a:lnTo>
                    <a:pt x="1661" y="1510"/>
                  </a:lnTo>
                  <a:lnTo>
                    <a:pt x="1675" y="1510"/>
                  </a:lnTo>
                  <a:lnTo>
                    <a:pt x="1688" y="1510"/>
                  </a:lnTo>
                  <a:lnTo>
                    <a:pt x="1701" y="1510"/>
                  </a:lnTo>
                  <a:lnTo>
                    <a:pt x="1716" y="1510"/>
                  </a:lnTo>
                  <a:lnTo>
                    <a:pt x="1729" y="1510"/>
                  </a:lnTo>
                  <a:lnTo>
                    <a:pt x="1743" y="1510"/>
                  </a:lnTo>
                  <a:lnTo>
                    <a:pt x="1756" y="1510"/>
                  </a:lnTo>
                  <a:lnTo>
                    <a:pt x="1770" y="1510"/>
                  </a:lnTo>
                  <a:lnTo>
                    <a:pt x="1784" y="1510"/>
                  </a:lnTo>
                  <a:lnTo>
                    <a:pt x="1797" y="1510"/>
                  </a:lnTo>
                  <a:lnTo>
                    <a:pt x="1811" y="1510"/>
                  </a:lnTo>
                  <a:lnTo>
                    <a:pt x="1824" y="1510"/>
                  </a:lnTo>
                  <a:lnTo>
                    <a:pt x="1838" y="1510"/>
                  </a:lnTo>
                  <a:lnTo>
                    <a:pt x="1852" y="1510"/>
                  </a:lnTo>
                  <a:lnTo>
                    <a:pt x="1865" y="1510"/>
                  </a:lnTo>
                  <a:lnTo>
                    <a:pt x="1879" y="1510"/>
                  </a:lnTo>
                  <a:lnTo>
                    <a:pt x="1893" y="1510"/>
                  </a:lnTo>
                  <a:lnTo>
                    <a:pt x="1906" y="1510"/>
                  </a:lnTo>
                  <a:lnTo>
                    <a:pt x="1920" y="1510"/>
                  </a:lnTo>
                  <a:lnTo>
                    <a:pt x="1933" y="1510"/>
                  </a:lnTo>
                  <a:lnTo>
                    <a:pt x="1947" y="1510"/>
                  </a:lnTo>
                  <a:lnTo>
                    <a:pt x="1961" y="1510"/>
                  </a:lnTo>
                  <a:lnTo>
                    <a:pt x="1974" y="1510"/>
                  </a:lnTo>
                  <a:lnTo>
                    <a:pt x="1988" y="1510"/>
                  </a:lnTo>
                  <a:lnTo>
                    <a:pt x="2002" y="1510"/>
                  </a:lnTo>
                  <a:lnTo>
                    <a:pt x="2015" y="1510"/>
                  </a:lnTo>
                  <a:lnTo>
                    <a:pt x="2029" y="1510"/>
                  </a:lnTo>
                  <a:lnTo>
                    <a:pt x="2043" y="1510"/>
                  </a:lnTo>
                  <a:lnTo>
                    <a:pt x="2056" y="1510"/>
                  </a:lnTo>
                  <a:lnTo>
                    <a:pt x="2070" y="1510"/>
                  </a:lnTo>
                  <a:lnTo>
                    <a:pt x="2084" y="1510"/>
                  </a:lnTo>
                  <a:lnTo>
                    <a:pt x="2097" y="1510"/>
                  </a:lnTo>
                  <a:lnTo>
                    <a:pt x="2111" y="1510"/>
                  </a:lnTo>
                  <a:lnTo>
                    <a:pt x="2125" y="1510"/>
                  </a:lnTo>
                  <a:lnTo>
                    <a:pt x="2138" y="1510"/>
                  </a:lnTo>
                  <a:lnTo>
                    <a:pt x="2152" y="1510"/>
                  </a:lnTo>
                  <a:lnTo>
                    <a:pt x="2165" y="1510"/>
                  </a:lnTo>
                  <a:lnTo>
                    <a:pt x="2179" y="1510"/>
                  </a:lnTo>
                  <a:lnTo>
                    <a:pt x="2193" y="1510"/>
                  </a:lnTo>
                  <a:lnTo>
                    <a:pt x="2206" y="1510"/>
                  </a:lnTo>
                  <a:lnTo>
                    <a:pt x="2220" y="1510"/>
                  </a:lnTo>
                  <a:lnTo>
                    <a:pt x="2233" y="1510"/>
                  </a:lnTo>
                  <a:lnTo>
                    <a:pt x="2247" y="1510"/>
                  </a:lnTo>
                  <a:lnTo>
                    <a:pt x="2261" y="1510"/>
                  </a:lnTo>
                  <a:lnTo>
                    <a:pt x="2274" y="1510"/>
                  </a:lnTo>
                  <a:lnTo>
                    <a:pt x="2288" y="1510"/>
                  </a:lnTo>
                  <a:lnTo>
                    <a:pt x="2301" y="1510"/>
                  </a:lnTo>
                  <a:lnTo>
                    <a:pt x="2315" y="1510"/>
                  </a:lnTo>
                  <a:lnTo>
                    <a:pt x="2329" y="1510"/>
                  </a:lnTo>
                  <a:lnTo>
                    <a:pt x="2342" y="1510"/>
                  </a:lnTo>
                  <a:lnTo>
                    <a:pt x="2356" y="1510"/>
                  </a:lnTo>
                  <a:lnTo>
                    <a:pt x="2364" y="1510"/>
                  </a:lnTo>
                  <a:lnTo>
                    <a:pt x="2364" y="1499"/>
                  </a:lnTo>
                  <a:lnTo>
                    <a:pt x="2364" y="1491"/>
                  </a:lnTo>
                  <a:lnTo>
                    <a:pt x="2371" y="1493"/>
                  </a:lnTo>
                  <a:lnTo>
                    <a:pt x="2373" y="1494"/>
                  </a:lnTo>
                  <a:lnTo>
                    <a:pt x="2374" y="1494"/>
                  </a:lnTo>
                  <a:lnTo>
                    <a:pt x="2374" y="1497"/>
                  </a:lnTo>
                  <a:lnTo>
                    <a:pt x="2374" y="1504"/>
                  </a:lnTo>
                  <a:lnTo>
                    <a:pt x="2375" y="1509"/>
                  </a:lnTo>
                  <a:lnTo>
                    <a:pt x="2378" y="1516"/>
                  </a:lnTo>
                  <a:lnTo>
                    <a:pt x="2378" y="1516"/>
                  </a:lnTo>
                  <a:lnTo>
                    <a:pt x="2378" y="1519"/>
                  </a:lnTo>
                  <a:lnTo>
                    <a:pt x="2379" y="1520"/>
                  </a:lnTo>
                  <a:lnTo>
                    <a:pt x="2381" y="1522"/>
                  </a:lnTo>
                  <a:lnTo>
                    <a:pt x="2388" y="1524"/>
                  </a:lnTo>
                  <a:lnTo>
                    <a:pt x="2399" y="1526"/>
                  </a:lnTo>
                  <a:lnTo>
                    <a:pt x="2405" y="1529"/>
                  </a:lnTo>
                  <a:lnTo>
                    <a:pt x="2407" y="1531"/>
                  </a:lnTo>
                  <a:lnTo>
                    <a:pt x="2410" y="1532"/>
                  </a:lnTo>
                  <a:lnTo>
                    <a:pt x="2415" y="1532"/>
                  </a:lnTo>
                  <a:lnTo>
                    <a:pt x="2418" y="1530"/>
                  </a:lnTo>
                  <a:lnTo>
                    <a:pt x="2421" y="1528"/>
                  </a:lnTo>
                  <a:close/>
                  <a:moveTo>
                    <a:pt x="36" y="1288"/>
                  </a:moveTo>
                  <a:lnTo>
                    <a:pt x="26" y="1294"/>
                  </a:lnTo>
                  <a:lnTo>
                    <a:pt x="23" y="1298"/>
                  </a:lnTo>
                  <a:lnTo>
                    <a:pt x="20" y="1302"/>
                  </a:lnTo>
                  <a:lnTo>
                    <a:pt x="18" y="1304"/>
                  </a:lnTo>
                  <a:lnTo>
                    <a:pt x="17" y="1305"/>
                  </a:lnTo>
                  <a:lnTo>
                    <a:pt x="15" y="1306"/>
                  </a:lnTo>
                  <a:lnTo>
                    <a:pt x="12" y="1309"/>
                  </a:lnTo>
                  <a:lnTo>
                    <a:pt x="11" y="1309"/>
                  </a:lnTo>
                  <a:lnTo>
                    <a:pt x="1" y="1315"/>
                  </a:lnTo>
                  <a:lnTo>
                    <a:pt x="0" y="1315"/>
                  </a:lnTo>
                  <a:lnTo>
                    <a:pt x="1" y="1314"/>
                  </a:lnTo>
                  <a:lnTo>
                    <a:pt x="4" y="1311"/>
                  </a:lnTo>
                  <a:lnTo>
                    <a:pt x="6" y="1309"/>
                  </a:lnTo>
                  <a:lnTo>
                    <a:pt x="8" y="1305"/>
                  </a:lnTo>
                  <a:lnTo>
                    <a:pt x="9" y="1304"/>
                  </a:lnTo>
                  <a:lnTo>
                    <a:pt x="10" y="1302"/>
                  </a:lnTo>
                  <a:lnTo>
                    <a:pt x="10" y="1299"/>
                  </a:lnTo>
                  <a:lnTo>
                    <a:pt x="11" y="1297"/>
                  </a:lnTo>
                  <a:lnTo>
                    <a:pt x="13" y="1294"/>
                  </a:lnTo>
                  <a:lnTo>
                    <a:pt x="14" y="1293"/>
                  </a:lnTo>
                  <a:lnTo>
                    <a:pt x="17" y="1293"/>
                  </a:lnTo>
                  <a:lnTo>
                    <a:pt x="21" y="1293"/>
                  </a:lnTo>
                  <a:lnTo>
                    <a:pt x="23" y="1291"/>
                  </a:lnTo>
                  <a:lnTo>
                    <a:pt x="23" y="1291"/>
                  </a:lnTo>
                  <a:lnTo>
                    <a:pt x="22" y="1289"/>
                  </a:lnTo>
                  <a:lnTo>
                    <a:pt x="22" y="1288"/>
                  </a:lnTo>
                  <a:lnTo>
                    <a:pt x="22" y="1285"/>
                  </a:lnTo>
                  <a:lnTo>
                    <a:pt x="23" y="1282"/>
                  </a:lnTo>
                  <a:lnTo>
                    <a:pt x="26" y="1280"/>
                  </a:lnTo>
                  <a:lnTo>
                    <a:pt x="29" y="1278"/>
                  </a:lnTo>
                  <a:lnTo>
                    <a:pt x="33" y="1276"/>
                  </a:lnTo>
                  <a:lnTo>
                    <a:pt x="35" y="1276"/>
                  </a:lnTo>
                  <a:lnTo>
                    <a:pt x="40" y="1280"/>
                  </a:lnTo>
                  <a:lnTo>
                    <a:pt x="41" y="1281"/>
                  </a:lnTo>
                  <a:lnTo>
                    <a:pt x="40" y="1283"/>
                  </a:lnTo>
                  <a:lnTo>
                    <a:pt x="39" y="1286"/>
                  </a:lnTo>
                  <a:lnTo>
                    <a:pt x="36" y="1288"/>
                  </a:lnTo>
                  <a:close/>
                  <a:moveTo>
                    <a:pt x="92" y="1268"/>
                  </a:moveTo>
                  <a:lnTo>
                    <a:pt x="91" y="1268"/>
                  </a:lnTo>
                  <a:lnTo>
                    <a:pt x="91" y="1267"/>
                  </a:lnTo>
                  <a:lnTo>
                    <a:pt x="91" y="1265"/>
                  </a:lnTo>
                  <a:lnTo>
                    <a:pt x="91" y="1264"/>
                  </a:lnTo>
                  <a:lnTo>
                    <a:pt x="92" y="1263"/>
                  </a:lnTo>
                  <a:lnTo>
                    <a:pt x="94" y="1262"/>
                  </a:lnTo>
                  <a:lnTo>
                    <a:pt x="95" y="1261"/>
                  </a:lnTo>
                  <a:lnTo>
                    <a:pt x="96" y="1262"/>
                  </a:lnTo>
                  <a:lnTo>
                    <a:pt x="94" y="1264"/>
                  </a:lnTo>
                  <a:lnTo>
                    <a:pt x="93" y="1266"/>
                  </a:lnTo>
                  <a:lnTo>
                    <a:pt x="92" y="1268"/>
                  </a:lnTo>
                  <a:close/>
                  <a:moveTo>
                    <a:pt x="79" y="1258"/>
                  </a:moveTo>
                  <a:lnTo>
                    <a:pt x="80" y="1261"/>
                  </a:lnTo>
                  <a:lnTo>
                    <a:pt x="83" y="1259"/>
                  </a:lnTo>
                  <a:lnTo>
                    <a:pt x="85" y="1257"/>
                  </a:lnTo>
                  <a:lnTo>
                    <a:pt x="86" y="1254"/>
                  </a:lnTo>
                  <a:lnTo>
                    <a:pt x="87" y="1253"/>
                  </a:lnTo>
                  <a:lnTo>
                    <a:pt x="88" y="1254"/>
                  </a:lnTo>
                  <a:lnTo>
                    <a:pt x="91" y="1257"/>
                  </a:lnTo>
                  <a:lnTo>
                    <a:pt x="89" y="1259"/>
                  </a:lnTo>
                  <a:lnTo>
                    <a:pt x="83" y="1264"/>
                  </a:lnTo>
                  <a:lnTo>
                    <a:pt x="81" y="1267"/>
                  </a:lnTo>
                  <a:lnTo>
                    <a:pt x="81" y="1269"/>
                  </a:lnTo>
                  <a:lnTo>
                    <a:pt x="86" y="1268"/>
                  </a:lnTo>
                  <a:lnTo>
                    <a:pt x="87" y="1268"/>
                  </a:lnTo>
                  <a:lnTo>
                    <a:pt x="89" y="1269"/>
                  </a:lnTo>
                  <a:lnTo>
                    <a:pt x="87" y="1270"/>
                  </a:lnTo>
                  <a:lnTo>
                    <a:pt x="85" y="1272"/>
                  </a:lnTo>
                  <a:lnTo>
                    <a:pt x="82" y="1274"/>
                  </a:lnTo>
                  <a:lnTo>
                    <a:pt x="76" y="1278"/>
                  </a:lnTo>
                  <a:lnTo>
                    <a:pt x="74" y="1281"/>
                  </a:lnTo>
                  <a:lnTo>
                    <a:pt x="72" y="1283"/>
                  </a:lnTo>
                  <a:lnTo>
                    <a:pt x="68" y="1283"/>
                  </a:lnTo>
                  <a:lnTo>
                    <a:pt x="62" y="1285"/>
                  </a:lnTo>
                  <a:lnTo>
                    <a:pt x="58" y="1287"/>
                  </a:lnTo>
                  <a:lnTo>
                    <a:pt x="57" y="1288"/>
                  </a:lnTo>
                  <a:lnTo>
                    <a:pt x="56" y="1288"/>
                  </a:lnTo>
                  <a:lnTo>
                    <a:pt x="55" y="1288"/>
                  </a:lnTo>
                  <a:lnTo>
                    <a:pt x="53" y="1289"/>
                  </a:lnTo>
                  <a:lnTo>
                    <a:pt x="51" y="1291"/>
                  </a:lnTo>
                  <a:lnTo>
                    <a:pt x="50" y="1292"/>
                  </a:lnTo>
                  <a:lnTo>
                    <a:pt x="48" y="1292"/>
                  </a:lnTo>
                  <a:lnTo>
                    <a:pt x="46" y="1293"/>
                  </a:lnTo>
                  <a:lnTo>
                    <a:pt x="45" y="1293"/>
                  </a:lnTo>
                  <a:lnTo>
                    <a:pt x="42" y="1291"/>
                  </a:lnTo>
                  <a:lnTo>
                    <a:pt x="41" y="1289"/>
                  </a:lnTo>
                  <a:lnTo>
                    <a:pt x="44" y="1287"/>
                  </a:lnTo>
                  <a:lnTo>
                    <a:pt x="46" y="1286"/>
                  </a:lnTo>
                  <a:lnTo>
                    <a:pt x="50" y="1286"/>
                  </a:lnTo>
                  <a:lnTo>
                    <a:pt x="53" y="1283"/>
                  </a:lnTo>
                  <a:lnTo>
                    <a:pt x="60" y="1280"/>
                  </a:lnTo>
                  <a:lnTo>
                    <a:pt x="62" y="1278"/>
                  </a:lnTo>
                  <a:lnTo>
                    <a:pt x="64" y="1272"/>
                  </a:lnTo>
                  <a:lnTo>
                    <a:pt x="66" y="1272"/>
                  </a:lnTo>
                  <a:lnTo>
                    <a:pt x="66" y="1269"/>
                  </a:lnTo>
                  <a:lnTo>
                    <a:pt x="70" y="1269"/>
                  </a:lnTo>
                  <a:lnTo>
                    <a:pt x="72" y="1272"/>
                  </a:lnTo>
                  <a:lnTo>
                    <a:pt x="72" y="1272"/>
                  </a:lnTo>
                  <a:lnTo>
                    <a:pt x="73" y="1272"/>
                  </a:lnTo>
                  <a:lnTo>
                    <a:pt x="73" y="1270"/>
                  </a:lnTo>
                  <a:lnTo>
                    <a:pt x="75" y="1269"/>
                  </a:lnTo>
                  <a:lnTo>
                    <a:pt x="74" y="1267"/>
                  </a:lnTo>
                  <a:lnTo>
                    <a:pt x="70" y="1266"/>
                  </a:lnTo>
                  <a:lnTo>
                    <a:pt x="67" y="1265"/>
                  </a:lnTo>
                  <a:lnTo>
                    <a:pt x="66" y="1265"/>
                  </a:lnTo>
                  <a:lnTo>
                    <a:pt x="64" y="1264"/>
                  </a:lnTo>
                  <a:lnTo>
                    <a:pt x="63" y="1263"/>
                  </a:lnTo>
                  <a:lnTo>
                    <a:pt x="63" y="1261"/>
                  </a:lnTo>
                  <a:lnTo>
                    <a:pt x="63" y="1260"/>
                  </a:lnTo>
                  <a:lnTo>
                    <a:pt x="64" y="1258"/>
                  </a:lnTo>
                  <a:lnTo>
                    <a:pt x="66" y="1256"/>
                  </a:lnTo>
                  <a:lnTo>
                    <a:pt x="67" y="1255"/>
                  </a:lnTo>
                  <a:lnTo>
                    <a:pt x="72" y="1254"/>
                  </a:lnTo>
                  <a:lnTo>
                    <a:pt x="75" y="1253"/>
                  </a:lnTo>
                  <a:lnTo>
                    <a:pt x="77" y="1253"/>
                  </a:lnTo>
                  <a:lnTo>
                    <a:pt x="78" y="1253"/>
                  </a:lnTo>
                  <a:lnTo>
                    <a:pt x="79" y="1258"/>
                  </a:lnTo>
                  <a:close/>
                  <a:moveTo>
                    <a:pt x="103" y="1249"/>
                  </a:moveTo>
                  <a:lnTo>
                    <a:pt x="103" y="1250"/>
                  </a:lnTo>
                  <a:lnTo>
                    <a:pt x="102" y="1250"/>
                  </a:lnTo>
                  <a:lnTo>
                    <a:pt x="101" y="1250"/>
                  </a:lnTo>
                  <a:lnTo>
                    <a:pt x="97" y="1250"/>
                  </a:lnTo>
                  <a:lnTo>
                    <a:pt x="97" y="1250"/>
                  </a:lnTo>
                  <a:lnTo>
                    <a:pt x="96" y="1247"/>
                  </a:lnTo>
                  <a:lnTo>
                    <a:pt x="96" y="1245"/>
                  </a:lnTo>
                  <a:lnTo>
                    <a:pt x="96" y="1244"/>
                  </a:lnTo>
                  <a:lnTo>
                    <a:pt x="97" y="1242"/>
                  </a:lnTo>
                  <a:lnTo>
                    <a:pt x="100" y="1241"/>
                  </a:lnTo>
                  <a:lnTo>
                    <a:pt x="102" y="1242"/>
                  </a:lnTo>
                  <a:lnTo>
                    <a:pt x="107" y="1245"/>
                  </a:lnTo>
                  <a:lnTo>
                    <a:pt x="108" y="1247"/>
                  </a:lnTo>
                  <a:lnTo>
                    <a:pt x="108" y="1247"/>
                  </a:lnTo>
                  <a:lnTo>
                    <a:pt x="107" y="1248"/>
                  </a:lnTo>
                  <a:lnTo>
                    <a:pt x="103" y="1249"/>
                  </a:lnTo>
                  <a:close/>
                  <a:moveTo>
                    <a:pt x="113" y="1246"/>
                  </a:moveTo>
                  <a:lnTo>
                    <a:pt x="111" y="1246"/>
                  </a:lnTo>
                  <a:lnTo>
                    <a:pt x="111" y="1246"/>
                  </a:lnTo>
                  <a:lnTo>
                    <a:pt x="111" y="1243"/>
                  </a:lnTo>
                  <a:lnTo>
                    <a:pt x="109" y="1239"/>
                  </a:lnTo>
                  <a:lnTo>
                    <a:pt x="112" y="1237"/>
                  </a:lnTo>
                  <a:lnTo>
                    <a:pt x="113" y="1237"/>
                  </a:lnTo>
                  <a:lnTo>
                    <a:pt x="114" y="1238"/>
                  </a:lnTo>
                  <a:lnTo>
                    <a:pt x="115" y="1241"/>
                  </a:lnTo>
                  <a:lnTo>
                    <a:pt x="116" y="1242"/>
                  </a:lnTo>
                  <a:lnTo>
                    <a:pt x="118" y="1242"/>
                  </a:lnTo>
                  <a:lnTo>
                    <a:pt x="116" y="1243"/>
                  </a:lnTo>
                  <a:lnTo>
                    <a:pt x="113" y="1246"/>
                  </a:lnTo>
                  <a:close/>
                  <a:moveTo>
                    <a:pt x="209" y="1231"/>
                  </a:moveTo>
                  <a:lnTo>
                    <a:pt x="206" y="1232"/>
                  </a:lnTo>
                  <a:lnTo>
                    <a:pt x="203" y="1231"/>
                  </a:lnTo>
                  <a:lnTo>
                    <a:pt x="201" y="1229"/>
                  </a:lnTo>
                  <a:lnTo>
                    <a:pt x="200" y="1226"/>
                  </a:lnTo>
                  <a:lnTo>
                    <a:pt x="206" y="1228"/>
                  </a:lnTo>
                  <a:lnTo>
                    <a:pt x="207" y="1228"/>
                  </a:lnTo>
                  <a:lnTo>
                    <a:pt x="209" y="1231"/>
                  </a:lnTo>
                  <a:close/>
                  <a:moveTo>
                    <a:pt x="217" y="1206"/>
                  </a:moveTo>
                  <a:lnTo>
                    <a:pt x="217" y="1207"/>
                  </a:lnTo>
                  <a:lnTo>
                    <a:pt x="214" y="1205"/>
                  </a:lnTo>
                  <a:lnTo>
                    <a:pt x="213" y="1204"/>
                  </a:lnTo>
                  <a:lnTo>
                    <a:pt x="213" y="1202"/>
                  </a:lnTo>
                  <a:lnTo>
                    <a:pt x="217" y="1199"/>
                  </a:lnTo>
                  <a:lnTo>
                    <a:pt x="218" y="1199"/>
                  </a:lnTo>
                  <a:lnTo>
                    <a:pt x="219" y="1201"/>
                  </a:lnTo>
                  <a:lnTo>
                    <a:pt x="219" y="1202"/>
                  </a:lnTo>
                  <a:lnTo>
                    <a:pt x="218" y="1205"/>
                  </a:lnTo>
                  <a:lnTo>
                    <a:pt x="217" y="1206"/>
                  </a:lnTo>
                  <a:close/>
                  <a:moveTo>
                    <a:pt x="179" y="1199"/>
                  </a:moveTo>
                  <a:lnTo>
                    <a:pt x="182" y="1208"/>
                  </a:lnTo>
                  <a:lnTo>
                    <a:pt x="184" y="1210"/>
                  </a:lnTo>
                  <a:lnTo>
                    <a:pt x="186" y="1211"/>
                  </a:lnTo>
                  <a:lnTo>
                    <a:pt x="188" y="1212"/>
                  </a:lnTo>
                  <a:lnTo>
                    <a:pt x="190" y="1213"/>
                  </a:lnTo>
                  <a:lnTo>
                    <a:pt x="191" y="1215"/>
                  </a:lnTo>
                  <a:lnTo>
                    <a:pt x="192" y="1216"/>
                  </a:lnTo>
                  <a:lnTo>
                    <a:pt x="183" y="1212"/>
                  </a:lnTo>
                  <a:lnTo>
                    <a:pt x="177" y="1218"/>
                  </a:lnTo>
                  <a:lnTo>
                    <a:pt x="176" y="1218"/>
                  </a:lnTo>
                  <a:lnTo>
                    <a:pt x="160" y="1219"/>
                  </a:lnTo>
                  <a:lnTo>
                    <a:pt x="157" y="1220"/>
                  </a:lnTo>
                  <a:lnTo>
                    <a:pt x="155" y="1222"/>
                  </a:lnTo>
                  <a:lnTo>
                    <a:pt x="152" y="1226"/>
                  </a:lnTo>
                  <a:lnTo>
                    <a:pt x="150" y="1228"/>
                  </a:lnTo>
                  <a:lnTo>
                    <a:pt x="148" y="1230"/>
                  </a:lnTo>
                  <a:lnTo>
                    <a:pt x="144" y="1231"/>
                  </a:lnTo>
                  <a:lnTo>
                    <a:pt x="139" y="1231"/>
                  </a:lnTo>
                  <a:lnTo>
                    <a:pt x="137" y="1230"/>
                  </a:lnTo>
                  <a:lnTo>
                    <a:pt x="135" y="1228"/>
                  </a:lnTo>
                  <a:lnTo>
                    <a:pt x="134" y="1223"/>
                  </a:lnTo>
                  <a:lnTo>
                    <a:pt x="134" y="1222"/>
                  </a:lnTo>
                  <a:lnTo>
                    <a:pt x="134" y="1220"/>
                  </a:lnTo>
                  <a:lnTo>
                    <a:pt x="138" y="1217"/>
                  </a:lnTo>
                  <a:lnTo>
                    <a:pt x="140" y="1215"/>
                  </a:lnTo>
                  <a:lnTo>
                    <a:pt x="146" y="1205"/>
                  </a:lnTo>
                  <a:lnTo>
                    <a:pt x="148" y="1203"/>
                  </a:lnTo>
                  <a:lnTo>
                    <a:pt x="149" y="1202"/>
                  </a:lnTo>
                  <a:lnTo>
                    <a:pt x="154" y="1204"/>
                  </a:lnTo>
                  <a:lnTo>
                    <a:pt x="158" y="1201"/>
                  </a:lnTo>
                  <a:lnTo>
                    <a:pt x="167" y="1196"/>
                  </a:lnTo>
                  <a:lnTo>
                    <a:pt x="169" y="1195"/>
                  </a:lnTo>
                  <a:lnTo>
                    <a:pt x="175" y="1195"/>
                  </a:lnTo>
                  <a:lnTo>
                    <a:pt x="177" y="1196"/>
                  </a:lnTo>
                  <a:lnTo>
                    <a:pt x="178" y="1197"/>
                  </a:lnTo>
                  <a:lnTo>
                    <a:pt x="179" y="1199"/>
                  </a:lnTo>
                  <a:close/>
                  <a:moveTo>
                    <a:pt x="311" y="1200"/>
                  </a:moveTo>
                  <a:lnTo>
                    <a:pt x="310" y="1200"/>
                  </a:lnTo>
                  <a:lnTo>
                    <a:pt x="309" y="1199"/>
                  </a:lnTo>
                  <a:lnTo>
                    <a:pt x="308" y="1196"/>
                  </a:lnTo>
                  <a:lnTo>
                    <a:pt x="308" y="1195"/>
                  </a:lnTo>
                  <a:lnTo>
                    <a:pt x="310" y="1196"/>
                  </a:lnTo>
                  <a:lnTo>
                    <a:pt x="311" y="1198"/>
                  </a:lnTo>
                  <a:lnTo>
                    <a:pt x="311" y="1200"/>
                  </a:lnTo>
                  <a:close/>
                  <a:moveTo>
                    <a:pt x="306" y="1190"/>
                  </a:moveTo>
                  <a:lnTo>
                    <a:pt x="306" y="1194"/>
                  </a:lnTo>
                  <a:lnTo>
                    <a:pt x="305" y="1195"/>
                  </a:lnTo>
                  <a:lnTo>
                    <a:pt x="305" y="1194"/>
                  </a:lnTo>
                  <a:lnTo>
                    <a:pt x="303" y="1195"/>
                  </a:lnTo>
                  <a:lnTo>
                    <a:pt x="302" y="1194"/>
                  </a:lnTo>
                  <a:lnTo>
                    <a:pt x="302" y="1192"/>
                  </a:lnTo>
                  <a:lnTo>
                    <a:pt x="302" y="1191"/>
                  </a:lnTo>
                  <a:lnTo>
                    <a:pt x="303" y="1191"/>
                  </a:lnTo>
                  <a:lnTo>
                    <a:pt x="303" y="1189"/>
                  </a:lnTo>
                  <a:lnTo>
                    <a:pt x="303" y="1188"/>
                  </a:lnTo>
                  <a:lnTo>
                    <a:pt x="304" y="1186"/>
                  </a:lnTo>
                  <a:lnTo>
                    <a:pt x="305" y="1185"/>
                  </a:lnTo>
                  <a:lnTo>
                    <a:pt x="306" y="1190"/>
                  </a:lnTo>
                  <a:close/>
                  <a:moveTo>
                    <a:pt x="1207" y="1194"/>
                  </a:moveTo>
                  <a:lnTo>
                    <a:pt x="1210" y="1201"/>
                  </a:lnTo>
                  <a:lnTo>
                    <a:pt x="1210" y="1203"/>
                  </a:lnTo>
                  <a:lnTo>
                    <a:pt x="1207" y="1205"/>
                  </a:lnTo>
                  <a:lnTo>
                    <a:pt x="1205" y="1204"/>
                  </a:lnTo>
                  <a:lnTo>
                    <a:pt x="1204" y="1203"/>
                  </a:lnTo>
                  <a:lnTo>
                    <a:pt x="1203" y="1202"/>
                  </a:lnTo>
                  <a:lnTo>
                    <a:pt x="1204" y="1198"/>
                  </a:lnTo>
                  <a:lnTo>
                    <a:pt x="1202" y="1196"/>
                  </a:lnTo>
                  <a:lnTo>
                    <a:pt x="1200" y="1195"/>
                  </a:lnTo>
                  <a:lnTo>
                    <a:pt x="1199" y="1196"/>
                  </a:lnTo>
                  <a:lnTo>
                    <a:pt x="1199" y="1193"/>
                  </a:lnTo>
                  <a:lnTo>
                    <a:pt x="1200" y="1190"/>
                  </a:lnTo>
                  <a:lnTo>
                    <a:pt x="1199" y="1187"/>
                  </a:lnTo>
                  <a:lnTo>
                    <a:pt x="1199" y="1184"/>
                  </a:lnTo>
                  <a:lnTo>
                    <a:pt x="1200" y="1183"/>
                  </a:lnTo>
                  <a:lnTo>
                    <a:pt x="1201" y="1183"/>
                  </a:lnTo>
                  <a:lnTo>
                    <a:pt x="1205" y="1186"/>
                  </a:lnTo>
                  <a:lnTo>
                    <a:pt x="1207" y="1194"/>
                  </a:lnTo>
                  <a:close/>
                  <a:moveTo>
                    <a:pt x="295" y="1191"/>
                  </a:moveTo>
                  <a:lnTo>
                    <a:pt x="292" y="1192"/>
                  </a:lnTo>
                  <a:lnTo>
                    <a:pt x="292" y="1194"/>
                  </a:lnTo>
                  <a:lnTo>
                    <a:pt x="291" y="1194"/>
                  </a:lnTo>
                  <a:lnTo>
                    <a:pt x="289" y="1195"/>
                  </a:lnTo>
                  <a:lnTo>
                    <a:pt x="285" y="1201"/>
                  </a:lnTo>
                  <a:lnTo>
                    <a:pt x="283" y="1202"/>
                  </a:lnTo>
                  <a:lnTo>
                    <a:pt x="285" y="1197"/>
                  </a:lnTo>
                  <a:lnTo>
                    <a:pt x="286" y="1196"/>
                  </a:lnTo>
                  <a:lnTo>
                    <a:pt x="286" y="1195"/>
                  </a:lnTo>
                  <a:lnTo>
                    <a:pt x="285" y="1191"/>
                  </a:lnTo>
                  <a:lnTo>
                    <a:pt x="286" y="1191"/>
                  </a:lnTo>
                  <a:lnTo>
                    <a:pt x="287" y="1190"/>
                  </a:lnTo>
                  <a:lnTo>
                    <a:pt x="289" y="1187"/>
                  </a:lnTo>
                  <a:lnTo>
                    <a:pt x="291" y="1187"/>
                  </a:lnTo>
                  <a:lnTo>
                    <a:pt x="293" y="1183"/>
                  </a:lnTo>
                  <a:lnTo>
                    <a:pt x="294" y="1183"/>
                  </a:lnTo>
                  <a:lnTo>
                    <a:pt x="295" y="1183"/>
                  </a:lnTo>
                  <a:lnTo>
                    <a:pt x="294" y="1185"/>
                  </a:lnTo>
                  <a:lnTo>
                    <a:pt x="296" y="1188"/>
                  </a:lnTo>
                  <a:lnTo>
                    <a:pt x="296" y="1190"/>
                  </a:lnTo>
                  <a:lnTo>
                    <a:pt x="295" y="1191"/>
                  </a:lnTo>
                  <a:close/>
                  <a:moveTo>
                    <a:pt x="1158" y="1204"/>
                  </a:moveTo>
                  <a:lnTo>
                    <a:pt x="1159" y="1205"/>
                  </a:lnTo>
                  <a:lnTo>
                    <a:pt x="1160" y="1204"/>
                  </a:lnTo>
                  <a:lnTo>
                    <a:pt x="1161" y="1202"/>
                  </a:lnTo>
                  <a:lnTo>
                    <a:pt x="1163" y="1202"/>
                  </a:lnTo>
                  <a:lnTo>
                    <a:pt x="1165" y="1203"/>
                  </a:lnTo>
                  <a:lnTo>
                    <a:pt x="1166" y="1204"/>
                  </a:lnTo>
                  <a:lnTo>
                    <a:pt x="1166" y="1207"/>
                  </a:lnTo>
                  <a:lnTo>
                    <a:pt x="1165" y="1212"/>
                  </a:lnTo>
                  <a:lnTo>
                    <a:pt x="1165" y="1213"/>
                  </a:lnTo>
                  <a:lnTo>
                    <a:pt x="1163" y="1215"/>
                  </a:lnTo>
                  <a:lnTo>
                    <a:pt x="1160" y="1214"/>
                  </a:lnTo>
                  <a:lnTo>
                    <a:pt x="1157" y="1211"/>
                  </a:lnTo>
                  <a:lnTo>
                    <a:pt x="1153" y="1206"/>
                  </a:lnTo>
                  <a:lnTo>
                    <a:pt x="1152" y="1202"/>
                  </a:lnTo>
                  <a:lnTo>
                    <a:pt x="1151" y="1201"/>
                  </a:lnTo>
                  <a:lnTo>
                    <a:pt x="1150" y="1200"/>
                  </a:lnTo>
                  <a:lnTo>
                    <a:pt x="1147" y="1194"/>
                  </a:lnTo>
                  <a:lnTo>
                    <a:pt x="1146" y="1188"/>
                  </a:lnTo>
                  <a:lnTo>
                    <a:pt x="1144" y="1188"/>
                  </a:lnTo>
                  <a:lnTo>
                    <a:pt x="1141" y="1186"/>
                  </a:lnTo>
                  <a:lnTo>
                    <a:pt x="1139" y="1184"/>
                  </a:lnTo>
                  <a:lnTo>
                    <a:pt x="1140" y="1181"/>
                  </a:lnTo>
                  <a:lnTo>
                    <a:pt x="1144" y="1180"/>
                  </a:lnTo>
                  <a:lnTo>
                    <a:pt x="1150" y="1186"/>
                  </a:lnTo>
                  <a:lnTo>
                    <a:pt x="1152" y="1189"/>
                  </a:lnTo>
                  <a:lnTo>
                    <a:pt x="1154" y="1192"/>
                  </a:lnTo>
                  <a:lnTo>
                    <a:pt x="1155" y="1196"/>
                  </a:lnTo>
                  <a:lnTo>
                    <a:pt x="1155" y="1198"/>
                  </a:lnTo>
                  <a:lnTo>
                    <a:pt x="1158" y="1204"/>
                  </a:lnTo>
                  <a:close/>
                  <a:moveTo>
                    <a:pt x="280" y="1179"/>
                  </a:moveTo>
                  <a:lnTo>
                    <a:pt x="280" y="1184"/>
                  </a:lnTo>
                  <a:lnTo>
                    <a:pt x="275" y="1181"/>
                  </a:lnTo>
                  <a:lnTo>
                    <a:pt x="274" y="1179"/>
                  </a:lnTo>
                  <a:lnTo>
                    <a:pt x="275" y="1178"/>
                  </a:lnTo>
                  <a:lnTo>
                    <a:pt x="279" y="1178"/>
                  </a:lnTo>
                  <a:lnTo>
                    <a:pt x="280" y="1179"/>
                  </a:lnTo>
                  <a:close/>
                  <a:moveTo>
                    <a:pt x="269" y="1181"/>
                  </a:moveTo>
                  <a:lnTo>
                    <a:pt x="269" y="1181"/>
                  </a:lnTo>
                  <a:lnTo>
                    <a:pt x="270" y="1180"/>
                  </a:lnTo>
                  <a:lnTo>
                    <a:pt x="272" y="1177"/>
                  </a:lnTo>
                  <a:lnTo>
                    <a:pt x="273" y="1177"/>
                  </a:lnTo>
                  <a:lnTo>
                    <a:pt x="273" y="1178"/>
                  </a:lnTo>
                  <a:lnTo>
                    <a:pt x="272" y="1181"/>
                  </a:lnTo>
                  <a:lnTo>
                    <a:pt x="274" y="1185"/>
                  </a:lnTo>
                  <a:lnTo>
                    <a:pt x="275" y="1187"/>
                  </a:lnTo>
                  <a:lnTo>
                    <a:pt x="275" y="1188"/>
                  </a:lnTo>
                  <a:lnTo>
                    <a:pt x="271" y="1189"/>
                  </a:lnTo>
                  <a:lnTo>
                    <a:pt x="268" y="1188"/>
                  </a:lnTo>
                  <a:lnTo>
                    <a:pt x="267" y="1189"/>
                  </a:lnTo>
                  <a:lnTo>
                    <a:pt x="265" y="1190"/>
                  </a:lnTo>
                  <a:lnTo>
                    <a:pt x="264" y="1189"/>
                  </a:lnTo>
                  <a:lnTo>
                    <a:pt x="264" y="1181"/>
                  </a:lnTo>
                  <a:lnTo>
                    <a:pt x="264" y="1179"/>
                  </a:lnTo>
                  <a:lnTo>
                    <a:pt x="265" y="1176"/>
                  </a:lnTo>
                  <a:lnTo>
                    <a:pt x="267" y="1175"/>
                  </a:lnTo>
                  <a:lnTo>
                    <a:pt x="269" y="1176"/>
                  </a:lnTo>
                  <a:lnTo>
                    <a:pt x="269" y="1177"/>
                  </a:lnTo>
                  <a:lnTo>
                    <a:pt x="269" y="1178"/>
                  </a:lnTo>
                  <a:lnTo>
                    <a:pt x="269" y="1181"/>
                  </a:lnTo>
                  <a:close/>
                  <a:moveTo>
                    <a:pt x="1144" y="1168"/>
                  </a:moveTo>
                  <a:lnTo>
                    <a:pt x="1145" y="1169"/>
                  </a:lnTo>
                  <a:lnTo>
                    <a:pt x="1145" y="1170"/>
                  </a:lnTo>
                  <a:lnTo>
                    <a:pt x="1140" y="1174"/>
                  </a:lnTo>
                  <a:lnTo>
                    <a:pt x="1140" y="1174"/>
                  </a:lnTo>
                  <a:lnTo>
                    <a:pt x="1139" y="1177"/>
                  </a:lnTo>
                  <a:lnTo>
                    <a:pt x="1138" y="1178"/>
                  </a:lnTo>
                  <a:lnTo>
                    <a:pt x="1136" y="1180"/>
                  </a:lnTo>
                  <a:lnTo>
                    <a:pt x="1133" y="1183"/>
                  </a:lnTo>
                  <a:lnTo>
                    <a:pt x="1133" y="1175"/>
                  </a:lnTo>
                  <a:lnTo>
                    <a:pt x="1130" y="1170"/>
                  </a:lnTo>
                  <a:lnTo>
                    <a:pt x="1133" y="1168"/>
                  </a:lnTo>
                  <a:lnTo>
                    <a:pt x="1136" y="1168"/>
                  </a:lnTo>
                  <a:lnTo>
                    <a:pt x="1139" y="1169"/>
                  </a:lnTo>
                  <a:lnTo>
                    <a:pt x="1143" y="1166"/>
                  </a:lnTo>
                  <a:lnTo>
                    <a:pt x="1144" y="1168"/>
                  </a:lnTo>
                  <a:close/>
                  <a:moveTo>
                    <a:pt x="432" y="1152"/>
                  </a:moveTo>
                  <a:lnTo>
                    <a:pt x="431" y="1154"/>
                  </a:lnTo>
                  <a:lnTo>
                    <a:pt x="429" y="1154"/>
                  </a:lnTo>
                  <a:lnTo>
                    <a:pt x="428" y="1153"/>
                  </a:lnTo>
                  <a:lnTo>
                    <a:pt x="427" y="1151"/>
                  </a:lnTo>
                  <a:lnTo>
                    <a:pt x="431" y="1146"/>
                  </a:lnTo>
                  <a:lnTo>
                    <a:pt x="431" y="1146"/>
                  </a:lnTo>
                  <a:lnTo>
                    <a:pt x="432" y="1146"/>
                  </a:lnTo>
                  <a:lnTo>
                    <a:pt x="432" y="1148"/>
                  </a:lnTo>
                  <a:lnTo>
                    <a:pt x="432" y="1152"/>
                  </a:lnTo>
                  <a:close/>
                  <a:moveTo>
                    <a:pt x="1218" y="1171"/>
                  </a:moveTo>
                  <a:lnTo>
                    <a:pt x="1217" y="1177"/>
                  </a:lnTo>
                  <a:lnTo>
                    <a:pt x="1215" y="1183"/>
                  </a:lnTo>
                  <a:lnTo>
                    <a:pt x="1212" y="1187"/>
                  </a:lnTo>
                  <a:lnTo>
                    <a:pt x="1209" y="1185"/>
                  </a:lnTo>
                  <a:lnTo>
                    <a:pt x="1208" y="1183"/>
                  </a:lnTo>
                  <a:lnTo>
                    <a:pt x="1206" y="1183"/>
                  </a:lnTo>
                  <a:lnTo>
                    <a:pt x="1204" y="1183"/>
                  </a:lnTo>
                  <a:lnTo>
                    <a:pt x="1204" y="1181"/>
                  </a:lnTo>
                  <a:lnTo>
                    <a:pt x="1204" y="1178"/>
                  </a:lnTo>
                  <a:lnTo>
                    <a:pt x="1204" y="1175"/>
                  </a:lnTo>
                  <a:lnTo>
                    <a:pt x="1202" y="1177"/>
                  </a:lnTo>
                  <a:lnTo>
                    <a:pt x="1201" y="1179"/>
                  </a:lnTo>
                  <a:lnTo>
                    <a:pt x="1198" y="1181"/>
                  </a:lnTo>
                  <a:lnTo>
                    <a:pt x="1194" y="1185"/>
                  </a:lnTo>
                  <a:lnTo>
                    <a:pt x="1193" y="1189"/>
                  </a:lnTo>
                  <a:lnTo>
                    <a:pt x="1192" y="1185"/>
                  </a:lnTo>
                  <a:lnTo>
                    <a:pt x="1191" y="1178"/>
                  </a:lnTo>
                  <a:lnTo>
                    <a:pt x="1191" y="1174"/>
                  </a:lnTo>
                  <a:lnTo>
                    <a:pt x="1193" y="1170"/>
                  </a:lnTo>
                  <a:lnTo>
                    <a:pt x="1197" y="1165"/>
                  </a:lnTo>
                  <a:lnTo>
                    <a:pt x="1198" y="1151"/>
                  </a:lnTo>
                  <a:lnTo>
                    <a:pt x="1209" y="1144"/>
                  </a:lnTo>
                  <a:lnTo>
                    <a:pt x="1210" y="1144"/>
                  </a:lnTo>
                  <a:lnTo>
                    <a:pt x="1214" y="1150"/>
                  </a:lnTo>
                  <a:lnTo>
                    <a:pt x="1218" y="1157"/>
                  </a:lnTo>
                  <a:lnTo>
                    <a:pt x="1219" y="1160"/>
                  </a:lnTo>
                  <a:lnTo>
                    <a:pt x="1219" y="1166"/>
                  </a:lnTo>
                  <a:lnTo>
                    <a:pt x="1218" y="1171"/>
                  </a:lnTo>
                  <a:close/>
                  <a:moveTo>
                    <a:pt x="1136" y="1122"/>
                  </a:moveTo>
                  <a:lnTo>
                    <a:pt x="1142" y="1124"/>
                  </a:lnTo>
                  <a:lnTo>
                    <a:pt x="1147" y="1123"/>
                  </a:lnTo>
                  <a:lnTo>
                    <a:pt x="1149" y="1126"/>
                  </a:lnTo>
                  <a:lnTo>
                    <a:pt x="1150" y="1128"/>
                  </a:lnTo>
                  <a:lnTo>
                    <a:pt x="1151" y="1131"/>
                  </a:lnTo>
                  <a:lnTo>
                    <a:pt x="1152" y="1133"/>
                  </a:lnTo>
                  <a:lnTo>
                    <a:pt x="1151" y="1134"/>
                  </a:lnTo>
                  <a:lnTo>
                    <a:pt x="1150" y="1136"/>
                  </a:lnTo>
                  <a:lnTo>
                    <a:pt x="1151" y="1137"/>
                  </a:lnTo>
                  <a:lnTo>
                    <a:pt x="1161" y="1142"/>
                  </a:lnTo>
                  <a:lnTo>
                    <a:pt x="1167" y="1148"/>
                  </a:lnTo>
                  <a:lnTo>
                    <a:pt x="1169" y="1150"/>
                  </a:lnTo>
                  <a:lnTo>
                    <a:pt x="1170" y="1153"/>
                  </a:lnTo>
                  <a:lnTo>
                    <a:pt x="1172" y="1159"/>
                  </a:lnTo>
                  <a:lnTo>
                    <a:pt x="1177" y="1166"/>
                  </a:lnTo>
                  <a:lnTo>
                    <a:pt x="1179" y="1169"/>
                  </a:lnTo>
                  <a:lnTo>
                    <a:pt x="1181" y="1171"/>
                  </a:lnTo>
                  <a:lnTo>
                    <a:pt x="1180" y="1171"/>
                  </a:lnTo>
                  <a:lnTo>
                    <a:pt x="1176" y="1170"/>
                  </a:lnTo>
                  <a:lnTo>
                    <a:pt x="1169" y="1165"/>
                  </a:lnTo>
                  <a:lnTo>
                    <a:pt x="1169" y="1165"/>
                  </a:lnTo>
                  <a:lnTo>
                    <a:pt x="1168" y="1168"/>
                  </a:lnTo>
                  <a:lnTo>
                    <a:pt x="1167" y="1170"/>
                  </a:lnTo>
                  <a:lnTo>
                    <a:pt x="1166" y="1171"/>
                  </a:lnTo>
                  <a:lnTo>
                    <a:pt x="1167" y="1172"/>
                  </a:lnTo>
                  <a:lnTo>
                    <a:pt x="1172" y="1171"/>
                  </a:lnTo>
                  <a:lnTo>
                    <a:pt x="1177" y="1176"/>
                  </a:lnTo>
                  <a:lnTo>
                    <a:pt x="1179" y="1176"/>
                  </a:lnTo>
                  <a:lnTo>
                    <a:pt x="1181" y="1180"/>
                  </a:lnTo>
                  <a:lnTo>
                    <a:pt x="1181" y="1181"/>
                  </a:lnTo>
                  <a:lnTo>
                    <a:pt x="1180" y="1184"/>
                  </a:lnTo>
                  <a:lnTo>
                    <a:pt x="1179" y="1185"/>
                  </a:lnTo>
                  <a:lnTo>
                    <a:pt x="1179" y="1185"/>
                  </a:lnTo>
                  <a:lnTo>
                    <a:pt x="1181" y="1186"/>
                  </a:lnTo>
                  <a:lnTo>
                    <a:pt x="1186" y="1185"/>
                  </a:lnTo>
                  <a:lnTo>
                    <a:pt x="1187" y="1186"/>
                  </a:lnTo>
                  <a:lnTo>
                    <a:pt x="1186" y="1196"/>
                  </a:lnTo>
                  <a:lnTo>
                    <a:pt x="1187" y="1200"/>
                  </a:lnTo>
                  <a:lnTo>
                    <a:pt x="1187" y="1201"/>
                  </a:lnTo>
                  <a:lnTo>
                    <a:pt x="1186" y="1203"/>
                  </a:lnTo>
                  <a:lnTo>
                    <a:pt x="1186" y="1205"/>
                  </a:lnTo>
                  <a:lnTo>
                    <a:pt x="1187" y="1207"/>
                  </a:lnTo>
                  <a:lnTo>
                    <a:pt x="1187" y="1209"/>
                  </a:lnTo>
                  <a:lnTo>
                    <a:pt x="1185" y="1213"/>
                  </a:lnTo>
                  <a:lnTo>
                    <a:pt x="1183" y="1213"/>
                  </a:lnTo>
                  <a:lnTo>
                    <a:pt x="1182" y="1213"/>
                  </a:lnTo>
                  <a:lnTo>
                    <a:pt x="1180" y="1212"/>
                  </a:lnTo>
                  <a:lnTo>
                    <a:pt x="1177" y="1209"/>
                  </a:lnTo>
                  <a:lnTo>
                    <a:pt x="1175" y="1203"/>
                  </a:lnTo>
                  <a:lnTo>
                    <a:pt x="1174" y="1202"/>
                  </a:lnTo>
                  <a:lnTo>
                    <a:pt x="1171" y="1201"/>
                  </a:lnTo>
                  <a:lnTo>
                    <a:pt x="1170" y="1201"/>
                  </a:lnTo>
                  <a:lnTo>
                    <a:pt x="1168" y="1201"/>
                  </a:lnTo>
                  <a:lnTo>
                    <a:pt x="1167" y="1198"/>
                  </a:lnTo>
                  <a:lnTo>
                    <a:pt x="1167" y="1195"/>
                  </a:lnTo>
                  <a:lnTo>
                    <a:pt x="1166" y="1192"/>
                  </a:lnTo>
                  <a:lnTo>
                    <a:pt x="1166" y="1190"/>
                  </a:lnTo>
                  <a:lnTo>
                    <a:pt x="1165" y="1190"/>
                  </a:lnTo>
                  <a:lnTo>
                    <a:pt x="1163" y="1191"/>
                  </a:lnTo>
                  <a:lnTo>
                    <a:pt x="1164" y="1194"/>
                  </a:lnTo>
                  <a:lnTo>
                    <a:pt x="1163" y="1196"/>
                  </a:lnTo>
                  <a:lnTo>
                    <a:pt x="1161" y="1195"/>
                  </a:lnTo>
                  <a:lnTo>
                    <a:pt x="1157" y="1187"/>
                  </a:lnTo>
                  <a:lnTo>
                    <a:pt x="1152" y="1181"/>
                  </a:lnTo>
                  <a:lnTo>
                    <a:pt x="1150" y="1180"/>
                  </a:lnTo>
                  <a:lnTo>
                    <a:pt x="1150" y="1178"/>
                  </a:lnTo>
                  <a:lnTo>
                    <a:pt x="1153" y="1177"/>
                  </a:lnTo>
                  <a:lnTo>
                    <a:pt x="1155" y="1177"/>
                  </a:lnTo>
                  <a:lnTo>
                    <a:pt x="1155" y="1176"/>
                  </a:lnTo>
                  <a:lnTo>
                    <a:pt x="1151" y="1170"/>
                  </a:lnTo>
                  <a:lnTo>
                    <a:pt x="1152" y="1168"/>
                  </a:lnTo>
                  <a:lnTo>
                    <a:pt x="1153" y="1165"/>
                  </a:lnTo>
                  <a:lnTo>
                    <a:pt x="1151" y="1163"/>
                  </a:lnTo>
                  <a:lnTo>
                    <a:pt x="1146" y="1165"/>
                  </a:lnTo>
                  <a:lnTo>
                    <a:pt x="1144" y="1164"/>
                  </a:lnTo>
                  <a:lnTo>
                    <a:pt x="1143" y="1162"/>
                  </a:lnTo>
                  <a:lnTo>
                    <a:pt x="1142" y="1159"/>
                  </a:lnTo>
                  <a:lnTo>
                    <a:pt x="1137" y="1159"/>
                  </a:lnTo>
                  <a:lnTo>
                    <a:pt x="1136" y="1159"/>
                  </a:lnTo>
                  <a:lnTo>
                    <a:pt x="1133" y="1156"/>
                  </a:lnTo>
                  <a:lnTo>
                    <a:pt x="1132" y="1154"/>
                  </a:lnTo>
                  <a:lnTo>
                    <a:pt x="1133" y="1153"/>
                  </a:lnTo>
                  <a:lnTo>
                    <a:pt x="1135" y="1151"/>
                  </a:lnTo>
                  <a:lnTo>
                    <a:pt x="1137" y="1151"/>
                  </a:lnTo>
                  <a:lnTo>
                    <a:pt x="1139" y="1153"/>
                  </a:lnTo>
                  <a:lnTo>
                    <a:pt x="1141" y="1153"/>
                  </a:lnTo>
                  <a:lnTo>
                    <a:pt x="1144" y="1150"/>
                  </a:lnTo>
                  <a:lnTo>
                    <a:pt x="1144" y="1148"/>
                  </a:lnTo>
                  <a:lnTo>
                    <a:pt x="1146" y="1146"/>
                  </a:lnTo>
                  <a:lnTo>
                    <a:pt x="1146" y="1144"/>
                  </a:lnTo>
                  <a:lnTo>
                    <a:pt x="1144" y="1141"/>
                  </a:lnTo>
                  <a:lnTo>
                    <a:pt x="1142" y="1140"/>
                  </a:lnTo>
                  <a:lnTo>
                    <a:pt x="1136" y="1142"/>
                  </a:lnTo>
                  <a:lnTo>
                    <a:pt x="1132" y="1145"/>
                  </a:lnTo>
                  <a:lnTo>
                    <a:pt x="1130" y="1144"/>
                  </a:lnTo>
                  <a:lnTo>
                    <a:pt x="1130" y="1142"/>
                  </a:lnTo>
                  <a:lnTo>
                    <a:pt x="1135" y="1137"/>
                  </a:lnTo>
                  <a:lnTo>
                    <a:pt x="1137" y="1133"/>
                  </a:lnTo>
                  <a:lnTo>
                    <a:pt x="1136" y="1132"/>
                  </a:lnTo>
                  <a:lnTo>
                    <a:pt x="1135" y="1129"/>
                  </a:lnTo>
                  <a:lnTo>
                    <a:pt x="1135" y="1124"/>
                  </a:lnTo>
                  <a:lnTo>
                    <a:pt x="1136" y="1122"/>
                  </a:lnTo>
                  <a:close/>
                  <a:moveTo>
                    <a:pt x="1161" y="1127"/>
                  </a:moveTo>
                  <a:lnTo>
                    <a:pt x="1159" y="1127"/>
                  </a:lnTo>
                  <a:lnTo>
                    <a:pt x="1157" y="1127"/>
                  </a:lnTo>
                  <a:lnTo>
                    <a:pt x="1153" y="1122"/>
                  </a:lnTo>
                  <a:lnTo>
                    <a:pt x="1153" y="1121"/>
                  </a:lnTo>
                  <a:lnTo>
                    <a:pt x="1153" y="1120"/>
                  </a:lnTo>
                  <a:lnTo>
                    <a:pt x="1156" y="1116"/>
                  </a:lnTo>
                  <a:lnTo>
                    <a:pt x="1157" y="1116"/>
                  </a:lnTo>
                  <a:lnTo>
                    <a:pt x="1163" y="1116"/>
                  </a:lnTo>
                  <a:lnTo>
                    <a:pt x="1165" y="1116"/>
                  </a:lnTo>
                  <a:lnTo>
                    <a:pt x="1166" y="1118"/>
                  </a:lnTo>
                  <a:lnTo>
                    <a:pt x="1166" y="1120"/>
                  </a:lnTo>
                  <a:lnTo>
                    <a:pt x="1165" y="1121"/>
                  </a:lnTo>
                  <a:lnTo>
                    <a:pt x="1165" y="1122"/>
                  </a:lnTo>
                  <a:lnTo>
                    <a:pt x="1165" y="1124"/>
                  </a:lnTo>
                  <a:lnTo>
                    <a:pt x="1165" y="1125"/>
                  </a:lnTo>
                  <a:lnTo>
                    <a:pt x="1161" y="1127"/>
                  </a:lnTo>
                  <a:close/>
                  <a:moveTo>
                    <a:pt x="1182" y="1135"/>
                  </a:moveTo>
                  <a:lnTo>
                    <a:pt x="1182" y="1145"/>
                  </a:lnTo>
                  <a:lnTo>
                    <a:pt x="1181" y="1144"/>
                  </a:lnTo>
                  <a:lnTo>
                    <a:pt x="1179" y="1144"/>
                  </a:lnTo>
                  <a:lnTo>
                    <a:pt x="1177" y="1146"/>
                  </a:lnTo>
                  <a:lnTo>
                    <a:pt x="1174" y="1145"/>
                  </a:lnTo>
                  <a:lnTo>
                    <a:pt x="1173" y="1144"/>
                  </a:lnTo>
                  <a:lnTo>
                    <a:pt x="1172" y="1143"/>
                  </a:lnTo>
                  <a:lnTo>
                    <a:pt x="1173" y="1140"/>
                  </a:lnTo>
                  <a:lnTo>
                    <a:pt x="1171" y="1138"/>
                  </a:lnTo>
                  <a:lnTo>
                    <a:pt x="1166" y="1138"/>
                  </a:lnTo>
                  <a:lnTo>
                    <a:pt x="1165" y="1137"/>
                  </a:lnTo>
                  <a:lnTo>
                    <a:pt x="1164" y="1134"/>
                  </a:lnTo>
                  <a:lnTo>
                    <a:pt x="1163" y="1131"/>
                  </a:lnTo>
                  <a:lnTo>
                    <a:pt x="1165" y="1129"/>
                  </a:lnTo>
                  <a:lnTo>
                    <a:pt x="1167" y="1128"/>
                  </a:lnTo>
                  <a:lnTo>
                    <a:pt x="1169" y="1123"/>
                  </a:lnTo>
                  <a:lnTo>
                    <a:pt x="1169" y="1122"/>
                  </a:lnTo>
                  <a:lnTo>
                    <a:pt x="1174" y="1113"/>
                  </a:lnTo>
                  <a:lnTo>
                    <a:pt x="1176" y="1114"/>
                  </a:lnTo>
                  <a:lnTo>
                    <a:pt x="1179" y="1120"/>
                  </a:lnTo>
                  <a:lnTo>
                    <a:pt x="1183" y="1127"/>
                  </a:lnTo>
                  <a:lnTo>
                    <a:pt x="1182" y="1135"/>
                  </a:lnTo>
                  <a:close/>
                  <a:moveTo>
                    <a:pt x="460" y="1116"/>
                  </a:moveTo>
                  <a:lnTo>
                    <a:pt x="458" y="1118"/>
                  </a:lnTo>
                  <a:lnTo>
                    <a:pt x="458" y="1118"/>
                  </a:lnTo>
                  <a:lnTo>
                    <a:pt x="458" y="1116"/>
                  </a:lnTo>
                  <a:lnTo>
                    <a:pt x="458" y="1115"/>
                  </a:lnTo>
                  <a:lnTo>
                    <a:pt x="459" y="1113"/>
                  </a:lnTo>
                  <a:lnTo>
                    <a:pt x="463" y="1110"/>
                  </a:lnTo>
                  <a:lnTo>
                    <a:pt x="466" y="1107"/>
                  </a:lnTo>
                  <a:lnTo>
                    <a:pt x="467" y="1107"/>
                  </a:lnTo>
                  <a:lnTo>
                    <a:pt x="468" y="1108"/>
                  </a:lnTo>
                  <a:lnTo>
                    <a:pt x="466" y="1111"/>
                  </a:lnTo>
                  <a:lnTo>
                    <a:pt x="460" y="1116"/>
                  </a:lnTo>
                  <a:close/>
                  <a:moveTo>
                    <a:pt x="476" y="1112"/>
                  </a:moveTo>
                  <a:lnTo>
                    <a:pt x="474" y="1112"/>
                  </a:lnTo>
                  <a:lnTo>
                    <a:pt x="471" y="1111"/>
                  </a:lnTo>
                  <a:lnTo>
                    <a:pt x="472" y="1109"/>
                  </a:lnTo>
                  <a:lnTo>
                    <a:pt x="475" y="1107"/>
                  </a:lnTo>
                  <a:lnTo>
                    <a:pt x="479" y="1107"/>
                  </a:lnTo>
                  <a:lnTo>
                    <a:pt x="479" y="1108"/>
                  </a:lnTo>
                  <a:lnTo>
                    <a:pt x="479" y="1110"/>
                  </a:lnTo>
                  <a:lnTo>
                    <a:pt x="479" y="1110"/>
                  </a:lnTo>
                  <a:lnTo>
                    <a:pt x="478" y="1111"/>
                  </a:lnTo>
                  <a:lnTo>
                    <a:pt x="476" y="1112"/>
                  </a:lnTo>
                  <a:close/>
                  <a:moveTo>
                    <a:pt x="1162" y="1111"/>
                  </a:moveTo>
                  <a:lnTo>
                    <a:pt x="1161" y="1112"/>
                  </a:lnTo>
                  <a:lnTo>
                    <a:pt x="1158" y="1112"/>
                  </a:lnTo>
                  <a:lnTo>
                    <a:pt x="1156" y="1111"/>
                  </a:lnTo>
                  <a:lnTo>
                    <a:pt x="1155" y="1109"/>
                  </a:lnTo>
                  <a:lnTo>
                    <a:pt x="1156" y="1107"/>
                  </a:lnTo>
                  <a:lnTo>
                    <a:pt x="1157" y="1105"/>
                  </a:lnTo>
                  <a:lnTo>
                    <a:pt x="1158" y="1102"/>
                  </a:lnTo>
                  <a:lnTo>
                    <a:pt x="1159" y="1096"/>
                  </a:lnTo>
                  <a:lnTo>
                    <a:pt x="1165" y="1102"/>
                  </a:lnTo>
                  <a:lnTo>
                    <a:pt x="1167" y="1105"/>
                  </a:lnTo>
                  <a:lnTo>
                    <a:pt x="1168" y="1108"/>
                  </a:lnTo>
                  <a:lnTo>
                    <a:pt x="1166" y="1110"/>
                  </a:lnTo>
                  <a:lnTo>
                    <a:pt x="1163" y="1110"/>
                  </a:lnTo>
                  <a:lnTo>
                    <a:pt x="1162" y="1111"/>
                  </a:lnTo>
                  <a:close/>
                  <a:moveTo>
                    <a:pt x="1122" y="1093"/>
                  </a:moveTo>
                  <a:lnTo>
                    <a:pt x="1124" y="1097"/>
                  </a:lnTo>
                  <a:lnTo>
                    <a:pt x="1127" y="1097"/>
                  </a:lnTo>
                  <a:lnTo>
                    <a:pt x="1129" y="1100"/>
                  </a:lnTo>
                  <a:lnTo>
                    <a:pt x="1130" y="1104"/>
                  </a:lnTo>
                  <a:lnTo>
                    <a:pt x="1129" y="1107"/>
                  </a:lnTo>
                  <a:lnTo>
                    <a:pt x="1128" y="1107"/>
                  </a:lnTo>
                  <a:lnTo>
                    <a:pt x="1126" y="1108"/>
                  </a:lnTo>
                  <a:lnTo>
                    <a:pt x="1125" y="1114"/>
                  </a:lnTo>
                  <a:lnTo>
                    <a:pt x="1126" y="1120"/>
                  </a:lnTo>
                  <a:lnTo>
                    <a:pt x="1125" y="1125"/>
                  </a:lnTo>
                  <a:lnTo>
                    <a:pt x="1124" y="1131"/>
                  </a:lnTo>
                  <a:lnTo>
                    <a:pt x="1124" y="1134"/>
                  </a:lnTo>
                  <a:lnTo>
                    <a:pt x="1123" y="1135"/>
                  </a:lnTo>
                  <a:lnTo>
                    <a:pt x="1122" y="1136"/>
                  </a:lnTo>
                  <a:lnTo>
                    <a:pt x="1121" y="1135"/>
                  </a:lnTo>
                  <a:lnTo>
                    <a:pt x="1120" y="1134"/>
                  </a:lnTo>
                  <a:lnTo>
                    <a:pt x="1118" y="1137"/>
                  </a:lnTo>
                  <a:lnTo>
                    <a:pt x="1116" y="1137"/>
                  </a:lnTo>
                  <a:lnTo>
                    <a:pt x="1114" y="1130"/>
                  </a:lnTo>
                  <a:lnTo>
                    <a:pt x="1116" y="1118"/>
                  </a:lnTo>
                  <a:lnTo>
                    <a:pt x="1119" y="1115"/>
                  </a:lnTo>
                  <a:lnTo>
                    <a:pt x="1117" y="1112"/>
                  </a:lnTo>
                  <a:lnTo>
                    <a:pt x="1113" y="1108"/>
                  </a:lnTo>
                  <a:lnTo>
                    <a:pt x="1113" y="1106"/>
                  </a:lnTo>
                  <a:lnTo>
                    <a:pt x="1109" y="1100"/>
                  </a:lnTo>
                  <a:lnTo>
                    <a:pt x="1109" y="1099"/>
                  </a:lnTo>
                  <a:lnTo>
                    <a:pt x="1110" y="1093"/>
                  </a:lnTo>
                  <a:lnTo>
                    <a:pt x="1113" y="1089"/>
                  </a:lnTo>
                  <a:lnTo>
                    <a:pt x="1118" y="1087"/>
                  </a:lnTo>
                  <a:lnTo>
                    <a:pt x="1120" y="1090"/>
                  </a:lnTo>
                  <a:lnTo>
                    <a:pt x="1122" y="1091"/>
                  </a:lnTo>
                  <a:lnTo>
                    <a:pt x="1122" y="1093"/>
                  </a:lnTo>
                  <a:close/>
                  <a:moveTo>
                    <a:pt x="1142" y="1083"/>
                  </a:moveTo>
                  <a:lnTo>
                    <a:pt x="1144" y="1085"/>
                  </a:lnTo>
                  <a:lnTo>
                    <a:pt x="1146" y="1083"/>
                  </a:lnTo>
                  <a:lnTo>
                    <a:pt x="1147" y="1083"/>
                  </a:lnTo>
                  <a:lnTo>
                    <a:pt x="1152" y="1085"/>
                  </a:lnTo>
                  <a:lnTo>
                    <a:pt x="1154" y="1087"/>
                  </a:lnTo>
                  <a:lnTo>
                    <a:pt x="1155" y="1091"/>
                  </a:lnTo>
                  <a:lnTo>
                    <a:pt x="1155" y="1092"/>
                  </a:lnTo>
                  <a:lnTo>
                    <a:pt x="1155" y="1097"/>
                  </a:lnTo>
                  <a:lnTo>
                    <a:pt x="1155" y="1101"/>
                  </a:lnTo>
                  <a:lnTo>
                    <a:pt x="1155" y="1103"/>
                  </a:lnTo>
                  <a:lnTo>
                    <a:pt x="1155" y="1104"/>
                  </a:lnTo>
                  <a:lnTo>
                    <a:pt x="1153" y="1106"/>
                  </a:lnTo>
                  <a:lnTo>
                    <a:pt x="1153" y="1106"/>
                  </a:lnTo>
                  <a:lnTo>
                    <a:pt x="1150" y="1102"/>
                  </a:lnTo>
                  <a:lnTo>
                    <a:pt x="1146" y="1096"/>
                  </a:lnTo>
                  <a:lnTo>
                    <a:pt x="1143" y="1094"/>
                  </a:lnTo>
                  <a:lnTo>
                    <a:pt x="1143" y="1094"/>
                  </a:lnTo>
                  <a:lnTo>
                    <a:pt x="1144" y="1096"/>
                  </a:lnTo>
                  <a:lnTo>
                    <a:pt x="1146" y="1100"/>
                  </a:lnTo>
                  <a:lnTo>
                    <a:pt x="1147" y="1102"/>
                  </a:lnTo>
                  <a:lnTo>
                    <a:pt x="1148" y="1105"/>
                  </a:lnTo>
                  <a:lnTo>
                    <a:pt x="1149" y="1107"/>
                  </a:lnTo>
                  <a:lnTo>
                    <a:pt x="1149" y="1109"/>
                  </a:lnTo>
                  <a:lnTo>
                    <a:pt x="1149" y="1111"/>
                  </a:lnTo>
                  <a:lnTo>
                    <a:pt x="1149" y="1113"/>
                  </a:lnTo>
                  <a:lnTo>
                    <a:pt x="1148" y="1115"/>
                  </a:lnTo>
                  <a:lnTo>
                    <a:pt x="1147" y="1115"/>
                  </a:lnTo>
                  <a:lnTo>
                    <a:pt x="1142" y="1115"/>
                  </a:lnTo>
                  <a:lnTo>
                    <a:pt x="1138" y="1116"/>
                  </a:lnTo>
                  <a:lnTo>
                    <a:pt x="1135" y="1115"/>
                  </a:lnTo>
                  <a:lnTo>
                    <a:pt x="1134" y="1114"/>
                  </a:lnTo>
                  <a:lnTo>
                    <a:pt x="1133" y="1112"/>
                  </a:lnTo>
                  <a:lnTo>
                    <a:pt x="1133" y="1107"/>
                  </a:lnTo>
                  <a:lnTo>
                    <a:pt x="1132" y="1101"/>
                  </a:lnTo>
                  <a:lnTo>
                    <a:pt x="1132" y="1096"/>
                  </a:lnTo>
                  <a:lnTo>
                    <a:pt x="1130" y="1091"/>
                  </a:lnTo>
                  <a:lnTo>
                    <a:pt x="1128" y="1088"/>
                  </a:lnTo>
                  <a:lnTo>
                    <a:pt x="1125" y="1086"/>
                  </a:lnTo>
                  <a:lnTo>
                    <a:pt x="1122" y="1083"/>
                  </a:lnTo>
                  <a:lnTo>
                    <a:pt x="1123" y="1081"/>
                  </a:lnTo>
                  <a:lnTo>
                    <a:pt x="1126" y="1080"/>
                  </a:lnTo>
                  <a:lnTo>
                    <a:pt x="1131" y="1080"/>
                  </a:lnTo>
                  <a:lnTo>
                    <a:pt x="1142" y="1083"/>
                  </a:lnTo>
                  <a:close/>
                  <a:moveTo>
                    <a:pt x="515" y="1077"/>
                  </a:moveTo>
                  <a:lnTo>
                    <a:pt x="510" y="1079"/>
                  </a:lnTo>
                  <a:lnTo>
                    <a:pt x="510" y="1079"/>
                  </a:lnTo>
                  <a:lnTo>
                    <a:pt x="507" y="1082"/>
                  </a:lnTo>
                  <a:lnTo>
                    <a:pt x="505" y="1084"/>
                  </a:lnTo>
                  <a:lnTo>
                    <a:pt x="502" y="1081"/>
                  </a:lnTo>
                  <a:lnTo>
                    <a:pt x="503" y="1076"/>
                  </a:lnTo>
                  <a:lnTo>
                    <a:pt x="505" y="1073"/>
                  </a:lnTo>
                  <a:lnTo>
                    <a:pt x="516" y="1074"/>
                  </a:lnTo>
                  <a:lnTo>
                    <a:pt x="517" y="1075"/>
                  </a:lnTo>
                  <a:lnTo>
                    <a:pt x="517" y="1075"/>
                  </a:lnTo>
                  <a:lnTo>
                    <a:pt x="516" y="1076"/>
                  </a:lnTo>
                  <a:lnTo>
                    <a:pt x="515" y="1077"/>
                  </a:lnTo>
                  <a:close/>
                  <a:moveTo>
                    <a:pt x="1091" y="1063"/>
                  </a:moveTo>
                  <a:lnTo>
                    <a:pt x="1094" y="1070"/>
                  </a:lnTo>
                  <a:lnTo>
                    <a:pt x="1095" y="1075"/>
                  </a:lnTo>
                  <a:lnTo>
                    <a:pt x="1097" y="1081"/>
                  </a:lnTo>
                  <a:lnTo>
                    <a:pt x="1100" y="1093"/>
                  </a:lnTo>
                  <a:lnTo>
                    <a:pt x="1102" y="1098"/>
                  </a:lnTo>
                  <a:lnTo>
                    <a:pt x="1102" y="1101"/>
                  </a:lnTo>
                  <a:lnTo>
                    <a:pt x="1102" y="1107"/>
                  </a:lnTo>
                  <a:lnTo>
                    <a:pt x="1102" y="1108"/>
                  </a:lnTo>
                  <a:lnTo>
                    <a:pt x="1101" y="1110"/>
                  </a:lnTo>
                  <a:lnTo>
                    <a:pt x="1101" y="1111"/>
                  </a:lnTo>
                  <a:lnTo>
                    <a:pt x="1102" y="1116"/>
                  </a:lnTo>
                  <a:lnTo>
                    <a:pt x="1102" y="1124"/>
                  </a:lnTo>
                  <a:lnTo>
                    <a:pt x="1101" y="1129"/>
                  </a:lnTo>
                  <a:lnTo>
                    <a:pt x="1100" y="1129"/>
                  </a:lnTo>
                  <a:lnTo>
                    <a:pt x="1098" y="1128"/>
                  </a:lnTo>
                  <a:lnTo>
                    <a:pt x="1096" y="1126"/>
                  </a:lnTo>
                  <a:lnTo>
                    <a:pt x="1095" y="1123"/>
                  </a:lnTo>
                  <a:lnTo>
                    <a:pt x="1092" y="1115"/>
                  </a:lnTo>
                  <a:lnTo>
                    <a:pt x="1090" y="1112"/>
                  </a:lnTo>
                  <a:lnTo>
                    <a:pt x="1090" y="1109"/>
                  </a:lnTo>
                  <a:lnTo>
                    <a:pt x="1091" y="1107"/>
                  </a:lnTo>
                  <a:lnTo>
                    <a:pt x="1092" y="1106"/>
                  </a:lnTo>
                  <a:lnTo>
                    <a:pt x="1094" y="1103"/>
                  </a:lnTo>
                  <a:lnTo>
                    <a:pt x="1094" y="1102"/>
                  </a:lnTo>
                  <a:lnTo>
                    <a:pt x="1092" y="1103"/>
                  </a:lnTo>
                  <a:lnTo>
                    <a:pt x="1089" y="1103"/>
                  </a:lnTo>
                  <a:lnTo>
                    <a:pt x="1087" y="1101"/>
                  </a:lnTo>
                  <a:lnTo>
                    <a:pt x="1085" y="1100"/>
                  </a:lnTo>
                  <a:lnTo>
                    <a:pt x="1085" y="1096"/>
                  </a:lnTo>
                  <a:lnTo>
                    <a:pt x="1084" y="1094"/>
                  </a:lnTo>
                  <a:lnTo>
                    <a:pt x="1081" y="1096"/>
                  </a:lnTo>
                  <a:lnTo>
                    <a:pt x="1079" y="1094"/>
                  </a:lnTo>
                  <a:lnTo>
                    <a:pt x="1079" y="1092"/>
                  </a:lnTo>
                  <a:lnTo>
                    <a:pt x="1079" y="1090"/>
                  </a:lnTo>
                  <a:lnTo>
                    <a:pt x="1079" y="1087"/>
                  </a:lnTo>
                  <a:lnTo>
                    <a:pt x="1084" y="1082"/>
                  </a:lnTo>
                  <a:lnTo>
                    <a:pt x="1083" y="1081"/>
                  </a:lnTo>
                  <a:lnTo>
                    <a:pt x="1081" y="1081"/>
                  </a:lnTo>
                  <a:lnTo>
                    <a:pt x="1079" y="1079"/>
                  </a:lnTo>
                  <a:lnTo>
                    <a:pt x="1078" y="1073"/>
                  </a:lnTo>
                  <a:lnTo>
                    <a:pt x="1075" y="1069"/>
                  </a:lnTo>
                  <a:lnTo>
                    <a:pt x="1074" y="1069"/>
                  </a:lnTo>
                  <a:lnTo>
                    <a:pt x="1070" y="1080"/>
                  </a:lnTo>
                  <a:lnTo>
                    <a:pt x="1068" y="1082"/>
                  </a:lnTo>
                  <a:lnTo>
                    <a:pt x="1063" y="1083"/>
                  </a:lnTo>
                  <a:lnTo>
                    <a:pt x="1065" y="1080"/>
                  </a:lnTo>
                  <a:lnTo>
                    <a:pt x="1066" y="1078"/>
                  </a:lnTo>
                  <a:lnTo>
                    <a:pt x="1063" y="1070"/>
                  </a:lnTo>
                  <a:lnTo>
                    <a:pt x="1063" y="1068"/>
                  </a:lnTo>
                  <a:lnTo>
                    <a:pt x="1065" y="1065"/>
                  </a:lnTo>
                  <a:lnTo>
                    <a:pt x="1068" y="1064"/>
                  </a:lnTo>
                  <a:lnTo>
                    <a:pt x="1070" y="1063"/>
                  </a:lnTo>
                  <a:lnTo>
                    <a:pt x="1072" y="1061"/>
                  </a:lnTo>
                  <a:lnTo>
                    <a:pt x="1072" y="1059"/>
                  </a:lnTo>
                  <a:lnTo>
                    <a:pt x="1074" y="1053"/>
                  </a:lnTo>
                  <a:lnTo>
                    <a:pt x="1076" y="1052"/>
                  </a:lnTo>
                  <a:lnTo>
                    <a:pt x="1079" y="1052"/>
                  </a:lnTo>
                  <a:lnTo>
                    <a:pt x="1086" y="1058"/>
                  </a:lnTo>
                  <a:lnTo>
                    <a:pt x="1088" y="1059"/>
                  </a:lnTo>
                  <a:lnTo>
                    <a:pt x="1091" y="1063"/>
                  </a:lnTo>
                  <a:close/>
                  <a:moveTo>
                    <a:pt x="506" y="1033"/>
                  </a:moveTo>
                  <a:lnTo>
                    <a:pt x="506" y="1035"/>
                  </a:lnTo>
                  <a:lnTo>
                    <a:pt x="505" y="1034"/>
                  </a:lnTo>
                  <a:lnTo>
                    <a:pt x="504" y="1033"/>
                  </a:lnTo>
                  <a:lnTo>
                    <a:pt x="500" y="1030"/>
                  </a:lnTo>
                  <a:lnTo>
                    <a:pt x="498" y="1028"/>
                  </a:lnTo>
                  <a:lnTo>
                    <a:pt x="498" y="1027"/>
                  </a:lnTo>
                  <a:lnTo>
                    <a:pt x="499" y="1027"/>
                  </a:lnTo>
                  <a:lnTo>
                    <a:pt x="504" y="1028"/>
                  </a:lnTo>
                  <a:lnTo>
                    <a:pt x="505" y="1031"/>
                  </a:lnTo>
                  <a:lnTo>
                    <a:pt x="506" y="1033"/>
                  </a:lnTo>
                  <a:close/>
                  <a:moveTo>
                    <a:pt x="517" y="1035"/>
                  </a:moveTo>
                  <a:lnTo>
                    <a:pt x="518" y="1038"/>
                  </a:lnTo>
                  <a:lnTo>
                    <a:pt x="519" y="1038"/>
                  </a:lnTo>
                  <a:lnTo>
                    <a:pt x="524" y="1034"/>
                  </a:lnTo>
                  <a:lnTo>
                    <a:pt x="527" y="1034"/>
                  </a:lnTo>
                  <a:lnTo>
                    <a:pt x="530" y="1033"/>
                  </a:lnTo>
                  <a:lnTo>
                    <a:pt x="533" y="1035"/>
                  </a:lnTo>
                  <a:lnTo>
                    <a:pt x="533" y="1036"/>
                  </a:lnTo>
                  <a:lnTo>
                    <a:pt x="533" y="1038"/>
                  </a:lnTo>
                  <a:lnTo>
                    <a:pt x="531" y="1040"/>
                  </a:lnTo>
                  <a:lnTo>
                    <a:pt x="531" y="1042"/>
                  </a:lnTo>
                  <a:lnTo>
                    <a:pt x="533" y="1045"/>
                  </a:lnTo>
                  <a:lnTo>
                    <a:pt x="539" y="1047"/>
                  </a:lnTo>
                  <a:lnTo>
                    <a:pt x="539" y="1048"/>
                  </a:lnTo>
                  <a:lnTo>
                    <a:pt x="539" y="1050"/>
                  </a:lnTo>
                  <a:lnTo>
                    <a:pt x="536" y="1055"/>
                  </a:lnTo>
                  <a:lnTo>
                    <a:pt x="534" y="1056"/>
                  </a:lnTo>
                  <a:lnTo>
                    <a:pt x="533" y="1057"/>
                  </a:lnTo>
                  <a:lnTo>
                    <a:pt x="526" y="1056"/>
                  </a:lnTo>
                  <a:lnTo>
                    <a:pt x="520" y="1054"/>
                  </a:lnTo>
                  <a:lnTo>
                    <a:pt x="517" y="1054"/>
                  </a:lnTo>
                  <a:lnTo>
                    <a:pt x="516" y="1055"/>
                  </a:lnTo>
                  <a:lnTo>
                    <a:pt x="515" y="1056"/>
                  </a:lnTo>
                  <a:lnTo>
                    <a:pt x="516" y="1056"/>
                  </a:lnTo>
                  <a:lnTo>
                    <a:pt x="521" y="1057"/>
                  </a:lnTo>
                  <a:lnTo>
                    <a:pt x="523" y="1059"/>
                  </a:lnTo>
                  <a:lnTo>
                    <a:pt x="524" y="1061"/>
                  </a:lnTo>
                  <a:lnTo>
                    <a:pt x="525" y="1064"/>
                  </a:lnTo>
                  <a:lnTo>
                    <a:pt x="523" y="1064"/>
                  </a:lnTo>
                  <a:lnTo>
                    <a:pt x="521" y="1065"/>
                  </a:lnTo>
                  <a:lnTo>
                    <a:pt x="518" y="1065"/>
                  </a:lnTo>
                  <a:lnTo>
                    <a:pt x="515" y="1068"/>
                  </a:lnTo>
                  <a:lnTo>
                    <a:pt x="512" y="1070"/>
                  </a:lnTo>
                  <a:lnTo>
                    <a:pt x="506" y="1070"/>
                  </a:lnTo>
                  <a:lnTo>
                    <a:pt x="500" y="1074"/>
                  </a:lnTo>
                  <a:lnTo>
                    <a:pt x="499" y="1076"/>
                  </a:lnTo>
                  <a:lnTo>
                    <a:pt x="497" y="1078"/>
                  </a:lnTo>
                  <a:lnTo>
                    <a:pt x="495" y="1079"/>
                  </a:lnTo>
                  <a:lnTo>
                    <a:pt x="491" y="1081"/>
                  </a:lnTo>
                  <a:lnTo>
                    <a:pt x="494" y="1082"/>
                  </a:lnTo>
                  <a:lnTo>
                    <a:pt x="494" y="1083"/>
                  </a:lnTo>
                  <a:lnTo>
                    <a:pt x="494" y="1085"/>
                  </a:lnTo>
                  <a:lnTo>
                    <a:pt x="494" y="1086"/>
                  </a:lnTo>
                  <a:lnTo>
                    <a:pt x="490" y="1092"/>
                  </a:lnTo>
                  <a:lnTo>
                    <a:pt x="483" y="1097"/>
                  </a:lnTo>
                  <a:lnTo>
                    <a:pt x="481" y="1097"/>
                  </a:lnTo>
                  <a:lnTo>
                    <a:pt x="481" y="1096"/>
                  </a:lnTo>
                  <a:lnTo>
                    <a:pt x="480" y="1095"/>
                  </a:lnTo>
                  <a:lnTo>
                    <a:pt x="480" y="1094"/>
                  </a:lnTo>
                  <a:lnTo>
                    <a:pt x="489" y="1085"/>
                  </a:lnTo>
                  <a:lnTo>
                    <a:pt x="489" y="1084"/>
                  </a:lnTo>
                  <a:lnTo>
                    <a:pt x="486" y="1083"/>
                  </a:lnTo>
                  <a:lnTo>
                    <a:pt x="483" y="1081"/>
                  </a:lnTo>
                  <a:lnTo>
                    <a:pt x="480" y="1083"/>
                  </a:lnTo>
                  <a:lnTo>
                    <a:pt x="479" y="1083"/>
                  </a:lnTo>
                  <a:lnTo>
                    <a:pt x="480" y="1080"/>
                  </a:lnTo>
                  <a:lnTo>
                    <a:pt x="481" y="1077"/>
                  </a:lnTo>
                  <a:lnTo>
                    <a:pt x="481" y="1077"/>
                  </a:lnTo>
                  <a:lnTo>
                    <a:pt x="480" y="1076"/>
                  </a:lnTo>
                  <a:lnTo>
                    <a:pt x="478" y="1075"/>
                  </a:lnTo>
                  <a:lnTo>
                    <a:pt x="475" y="1075"/>
                  </a:lnTo>
                  <a:lnTo>
                    <a:pt x="472" y="1076"/>
                  </a:lnTo>
                  <a:lnTo>
                    <a:pt x="470" y="1077"/>
                  </a:lnTo>
                  <a:lnTo>
                    <a:pt x="470" y="1079"/>
                  </a:lnTo>
                  <a:lnTo>
                    <a:pt x="474" y="1078"/>
                  </a:lnTo>
                  <a:lnTo>
                    <a:pt x="475" y="1079"/>
                  </a:lnTo>
                  <a:lnTo>
                    <a:pt x="476" y="1080"/>
                  </a:lnTo>
                  <a:lnTo>
                    <a:pt x="476" y="1081"/>
                  </a:lnTo>
                  <a:lnTo>
                    <a:pt x="476" y="1083"/>
                  </a:lnTo>
                  <a:lnTo>
                    <a:pt x="476" y="1086"/>
                  </a:lnTo>
                  <a:lnTo>
                    <a:pt x="474" y="1089"/>
                  </a:lnTo>
                  <a:lnTo>
                    <a:pt x="471" y="1088"/>
                  </a:lnTo>
                  <a:lnTo>
                    <a:pt x="467" y="1081"/>
                  </a:lnTo>
                  <a:lnTo>
                    <a:pt x="464" y="1072"/>
                  </a:lnTo>
                  <a:lnTo>
                    <a:pt x="460" y="1064"/>
                  </a:lnTo>
                  <a:lnTo>
                    <a:pt x="459" y="1062"/>
                  </a:lnTo>
                  <a:lnTo>
                    <a:pt x="460" y="1058"/>
                  </a:lnTo>
                  <a:lnTo>
                    <a:pt x="465" y="1051"/>
                  </a:lnTo>
                  <a:lnTo>
                    <a:pt x="470" y="1049"/>
                  </a:lnTo>
                  <a:lnTo>
                    <a:pt x="473" y="1046"/>
                  </a:lnTo>
                  <a:lnTo>
                    <a:pt x="476" y="1045"/>
                  </a:lnTo>
                  <a:lnTo>
                    <a:pt x="479" y="1045"/>
                  </a:lnTo>
                  <a:lnTo>
                    <a:pt x="481" y="1047"/>
                  </a:lnTo>
                  <a:lnTo>
                    <a:pt x="483" y="1049"/>
                  </a:lnTo>
                  <a:lnTo>
                    <a:pt x="482" y="1050"/>
                  </a:lnTo>
                  <a:lnTo>
                    <a:pt x="482" y="1051"/>
                  </a:lnTo>
                  <a:lnTo>
                    <a:pt x="484" y="1053"/>
                  </a:lnTo>
                  <a:lnTo>
                    <a:pt x="486" y="1058"/>
                  </a:lnTo>
                  <a:lnTo>
                    <a:pt x="489" y="1063"/>
                  </a:lnTo>
                  <a:lnTo>
                    <a:pt x="490" y="1064"/>
                  </a:lnTo>
                  <a:lnTo>
                    <a:pt x="492" y="1066"/>
                  </a:lnTo>
                  <a:lnTo>
                    <a:pt x="490" y="1062"/>
                  </a:lnTo>
                  <a:lnTo>
                    <a:pt x="489" y="1058"/>
                  </a:lnTo>
                  <a:lnTo>
                    <a:pt x="488" y="1048"/>
                  </a:lnTo>
                  <a:lnTo>
                    <a:pt x="487" y="1046"/>
                  </a:lnTo>
                  <a:lnTo>
                    <a:pt x="489" y="1045"/>
                  </a:lnTo>
                  <a:lnTo>
                    <a:pt x="492" y="1046"/>
                  </a:lnTo>
                  <a:lnTo>
                    <a:pt x="492" y="1045"/>
                  </a:lnTo>
                  <a:lnTo>
                    <a:pt x="489" y="1042"/>
                  </a:lnTo>
                  <a:lnTo>
                    <a:pt x="486" y="1039"/>
                  </a:lnTo>
                  <a:lnTo>
                    <a:pt x="485" y="1037"/>
                  </a:lnTo>
                  <a:lnTo>
                    <a:pt x="486" y="1035"/>
                  </a:lnTo>
                  <a:lnTo>
                    <a:pt x="487" y="1033"/>
                  </a:lnTo>
                  <a:lnTo>
                    <a:pt x="489" y="1032"/>
                  </a:lnTo>
                  <a:lnTo>
                    <a:pt x="490" y="1031"/>
                  </a:lnTo>
                  <a:lnTo>
                    <a:pt x="492" y="1032"/>
                  </a:lnTo>
                  <a:lnTo>
                    <a:pt x="493" y="1033"/>
                  </a:lnTo>
                  <a:lnTo>
                    <a:pt x="496" y="1039"/>
                  </a:lnTo>
                  <a:lnTo>
                    <a:pt x="497" y="1040"/>
                  </a:lnTo>
                  <a:lnTo>
                    <a:pt x="499" y="1040"/>
                  </a:lnTo>
                  <a:lnTo>
                    <a:pt x="500" y="1039"/>
                  </a:lnTo>
                  <a:lnTo>
                    <a:pt x="501" y="1038"/>
                  </a:lnTo>
                  <a:lnTo>
                    <a:pt x="502" y="1036"/>
                  </a:lnTo>
                  <a:lnTo>
                    <a:pt x="503" y="1036"/>
                  </a:lnTo>
                  <a:lnTo>
                    <a:pt x="506" y="1037"/>
                  </a:lnTo>
                  <a:lnTo>
                    <a:pt x="508" y="1037"/>
                  </a:lnTo>
                  <a:lnTo>
                    <a:pt x="508" y="1035"/>
                  </a:lnTo>
                  <a:lnTo>
                    <a:pt x="508" y="1033"/>
                  </a:lnTo>
                  <a:lnTo>
                    <a:pt x="509" y="1032"/>
                  </a:lnTo>
                  <a:lnTo>
                    <a:pt x="509" y="1029"/>
                  </a:lnTo>
                  <a:lnTo>
                    <a:pt x="507" y="1027"/>
                  </a:lnTo>
                  <a:lnTo>
                    <a:pt x="510" y="1026"/>
                  </a:lnTo>
                  <a:lnTo>
                    <a:pt x="516" y="1028"/>
                  </a:lnTo>
                  <a:lnTo>
                    <a:pt x="519" y="1031"/>
                  </a:lnTo>
                  <a:lnTo>
                    <a:pt x="517" y="1035"/>
                  </a:lnTo>
                  <a:close/>
                  <a:moveTo>
                    <a:pt x="1067" y="1010"/>
                  </a:moveTo>
                  <a:lnTo>
                    <a:pt x="1071" y="1016"/>
                  </a:lnTo>
                  <a:lnTo>
                    <a:pt x="1071" y="1017"/>
                  </a:lnTo>
                  <a:lnTo>
                    <a:pt x="1070" y="1021"/>
                  </a:lnTo>
                  <a:lnTo>
                    <a:pt x="1068" y="1022"/>
                  </a:lnTo>
                  <a:lnTo>
                    <a:pt x="1068" y="1023"/>
                  </a:lnTo>
                  <a:lnTo>
                    <a:pt x="1070" y="1025"/>
                  </a:lnTo>
                  <a:lnTo>
                    <a:pt x="1072" y="1024"/>
                  </a:lnTo>
                  <a:lnTo>
                    <a:pt x="1077" y="1018"/>
                  </a:lnTo>
                  <a:lnTo>
                    <a:pt x="1078" y="1017"/>
                  </a:lnTo>
                  <a:lnTo>
                    <a:pt x="1079" y="1017"/>
                  </a:lnTo>
                  <a:lnTo>
                    <a:pt x="1084" y="1018"/>
                  </a:lnTo>
                  <a:lnTo>
                    <a:pt x="1090" y="1022"/>
                  </a:lnTo>
                  <a:lnTo>
                    <a:pt x="1091" y="1023"/>
                  </a:lnTo>
                  <a:lnTo>
                    <a:pt x="1092" y="1027"/>
                  </a:lnTo>
                  <a:lnTo>
                    <a:pt x="1091" y="1036"/>
                  </a:lnTo>
                  <a:lnTo>
                    <a:pt x="1087" y="1037"/>
                  </a:lnTo>
                  <a:lnTo>
                    <a:pt x="1084" y="1037"/>
                  </a:lnTo>
                  <a:lnTo>
                    <a:pt x="1083" y="1036"/>
                  </a:lnTo>
                  <a:lnTo>
                    <a:pt x="1079" y="1038"/>
                  </a:lnTo>
                  <a:lnTo>
                    <a:pt x="1082" y="1040"/>
                  </a:lnTo>
                  <a:lnTo>
                    <a:pt x="1090" y="1041"/>
                  </a:lnTo>
                  <a:lnTo>
                    <a:pt x="1093" y="1045"/>
                  </a:lnTo>
                  <a:lnTo>
                    <a:pt x="1094" y="1049"/>
                  </a:lnTo>
                  <a:lnTo>
                    <a:pt x="1092" y="1055"/>
                  </a:lnTo>
                  <a:lnTo>
                    <a:pt x="1087" y="1053"/>
                  </a:lnTo>
                  <a:lnTo>
                    <a:pt x="1083" y="1050"/>
                  </a:lnTo>
                  <a:lnTo>
                    <a:pt x="1074" y="1045"/>
                  </a:lnTo>
                  <a:lnTo>
                    <a:pt x="1072" y="1044"/>
                  </a:lnTo>
                  <a:lnTo>
                    <a:pt x="1070" y="1045"/>
                  </a:lnTo>
                  <a:lnTo>
                    <a:pt x="1070" y="1048"/>
                  </a:lnTo>
                  <a:lnTo>
                    <a:pt x="1070" y="1055"/>
                  </a:lnTo>
                  <a:lnTo>
                    <a:pt x="1068" y="1059"/>
                  </a:lnTo>
                  <a:lnTo>
                    <a:pt x="1061" y="1058"/>
                  </a:lnTo>
                  <a:lnTo>
                    <a:pt x="1058" y="1052"/>
                  </a:lnTo>
                  <a:lnTo>
                    <a:pt x="1056" y="1044"/>
                  </a:lnTo>
                  <a:lnTo>
                    <a:pt x="1046" y="1034"/>
                  </a:lnTo>
                  <a:lnTo>
                    <a:pt x="1043" y="1032"/>
                  </a:lnTo>
                  <a:lnTo>
                    <a:pt x="1040" y="1026"/>
                  </a:lnTo>
                  <a:lnTo>
                    <a:pt x="1041" y="1022"/>
                  </a:lnTo>
                  <a:lnTo>
                    <a:pt x="1042" y="1018"/>
                  </a:lnTo>
                  <a:lnTo>
                    <a:pt x="1043" y="1018"/>
                  </a:lnTo>
                  <a:lnTo>
                    <a:pt x="1046" y="1016"/>
                  </a:lnTo>
                  <a:lnTo>
                    <a:pt x="1048" y="1011"/>
                  </a:lnTo>
                  <a:lnTo>
                    <a:pt x="1050" y="1015"/>
                  </a:lnTo>
                  <a:lnTo>
                    <a:pt x="1053" y="1018"/>
                  </a:lnTo>
                  <a:lnTo>
                    <a:pt x="1053" y="1015"/>
                  </a:lnTo>
                  <a:lnTo>
                    <a:pt x="1055" y="1012"/>
                  </a:lnTo>
                  <a:lnTo>
                    <a:pt x="1058" y="1012"/>
                  </a:lnTo>
                  <a:lnTo>
                    <a:pt x="1059" y="1012"/>
                  </a:lnTo>
                  <a:lnTo>
                    <a:pt x="1062" y="1009"/>
                  </a:lnTo>
                  <a:lnTo>
                    <a:pt x="1065" y="1008"/>
                  </a:lnTo>
                  <a:lnTo>
                    <a:pt x="1067" y="1010"/>
                  </a:lnTo>
                  <a:close/>
                  <a:moveTo>
                    <a:pt x="1112" y="1011"/>
                  </a:moveTo>
                  <a:lnTo>
                    <a:pt x="1112" y="1012"/>
                  </a:lnTo>
                  <a:lnTo>
                    <a:pt x="1107" y="1012"/>
                  </a:lnTo>
                  <a:lnTo>
                    <a:pt x="1103" y="1010"/>
                  </a:lnTo>
                  <a:lnTo>
                    <a:pt x="1101" y="1007"/>
                  </a:lnTo>
                  <a:lnTo>
                    <a:pt x="1101" y="1006"/>
                  </a:lnTo>
                  <a:lnTo>
                    <a:pt x="1105" y="1005"/>
                  </a:lnTo>
                  <a:lnTo>
                    <a:pt x="1109" y="1007"/>
                  </a:lnTo>
                  <a:lnTo>
                    <a:pt x="1112" y="1011"/>
                  </a:lnTo>
                  <a:close/>
                  <a:moveTo>
                    <a:pt x="1100" y="1015"/>
                  </a:moveTo>
                  <a:lnTo>
                    <a:pt x="1108" y="1016"/>
                  </a:lnTo>
                  <a:lnTo>
                    <a:pt x="1114" y="1016"/>
                  </a:lnTo>
                  <a:lnTo>
                    <a:pt x="1120" y="1025"/>
                  </a:lnTo>
                  <a:lnTo>
                    <a:pt x="1123" y="1032"/>
                  </a:lnTo>
                  <a:lnTo>
                    <a:pt x="1125" y="1037"/>
                  </a:lnTo>
                  <a:lnTo>
                    <a:pt x="1126" y="1042"/>
                  </a:lnTo>
                  <a:lnTo>
                    <a:pt x="1128" y="1047"/>
                  </a:lnTo>
                  <a:lnTo>
                    <a:pt x="1127" y="1047"/>
                  </a:lnTo>
                  <a:lnTo>
                    <a:pt x="1124" y="1044"/>
                  </a:lnTo>
                  <a:lnTo>
                    <a:pt x="1122" y="1038"/>
                  </a:lnTo>
                  <a:lnTo>
                    <a:pt x="1121" y="1035"/>
                  </a:lnTo>
                  <a:lnTo>
                    <a:pt x="1120" y="1034"/>
                  </a:lnTo>
                  <a:lnTo>
                    <a:pt x="1119" y="1032"/>
                  </a:lnTo>
                  <a:lnTo>
                    <a:pt x="1116" y="1025"/>
                  </a:lnTo>
                  <a:lnTo>
                    <a:pt x="1116" y="1024"/>
                  </a:lnTo>
                  <a:lnTo>
                    <a:pt x="1115" y="1022"/>
                  </a:lnTo>
                  <a:lnTo>
                    <a:pt x="1114" y="1022"/>
                  </a:lnTo>
                  <a:lnTo>
                    <a:pt x="1113" y="1022"/>
                  </a:lnTo>
                  <a:lnTo>
                    <a:pt x="1112" y="1022"/>
                  </a:lnTo>
                  <a:lnTo>
                    <a:pt x="1113" y="1027"/>
                  </a:lnTo>
                  <a:lnTo>
                    <a:pt x="1113" y="1031"/>
                  </a:lnTo>
                  <a:lnTo>
                    <a:pt x="1119" y="1042"/>
                  </a:lnTo>
                  <a:lnTo>
                    <a:pt x="1123" y="1047"/>
                  </a:lnTo>
                  <a:lnTo>
                    <a:pt x="1124" y="1050"/>
                  </a:lnTo>
                  <a:lnTo>
                    <a:pt x="1124" y="1055"/>
                  </a:lnTo>
                  <a:lnTo>
                    <a:pt x="1123" y="1057"/>
                  </a:lnTo>
                  <a:lnTo>
                    <a:pt x="1125" y="1062"/>
                  </a:lnTo>
                  <a:lnTo>
                    <a:pt x="1125" y="1063"/>
                  </a:lnTo>
                  <a:lnTo>
                    <a:pt x="1124" y="1064"/>
                  </a:lnTo>
                  <a:lnTo>
                    <a:pt x="1119" y="1066"/>
                  </a:lnTo>
                  <a:lnTo>
                    <a:pt x="1114" y="1075"/>
                  </a:lnTo>
                  <a:lnTo>
                    <a:pt x="1108" y="1080"/>
                  </a:lnTo>
                  <a:lnTo>
                    <a:pt x="1105" y="1081"/>
                  </a:lnTo>
                  <a:lnTo>
                    <a:pt x="1104" y="1080"/>
                  </a:lnTo>
                  <a:lnTo>
                    <a:pt x="1103" y="1079"/>
                  </a:lnTo>
                  <a:lnTo>
                    <a:pt x="1102" y="1076"/>
                  </a:lnTo>
                  <a:lnTo>
                    <a:pt x="1102" y="1072"/>
                  </a:lnTo>
                  <a:lnTo>
                    <a:pt x="1103" y="1070"/>
                  </a:lnTo>
                  <a:lnTo>
                    <a:pt x="1106" y="1059"/>
                  </a:lnTo>
                  <a:lnTo>
                    <a:pt x="1106" y="1055"/>
                  </a:lnTo>
                  <a:lnTo>
                    <a:pt x="1103" y="1050"/>
                  </a:lnTo>
                  <a:lnTo>
                    <a:pt x="1101" y="1046"/>
                  </a:lnTo>
                  <a:lnTo>
                    <a:pt x="1100" y="1040"/>
                  </a:lnTo>
                  <a:lnTo>
                    <a:pt x="1098" y="1025"/>
                  </a:lnTo>
                  <a:lnTo>
                    <a:pt x="1097" y="1020"/>
                  </a:lnTo>
                  <a:lnTo>
                    <a:pt x="1095" y="1016"/>
                  </a:lnTo>
                  <a:lnTo>
                    <a:pt x="1094" y="1012"/>
                  </a:lnTo>
                  <a:lnTo>
                    <a:pt x="1093" y="1009"/>
                  </a:lnTo>
                  <a:lnTo>
                    <a:pt x="1092" y="1005"/>
                  </a:lnTo>
                  <a:lnTo>
                    <a:pt x="1092" y="1003"/>
                  </a:lnTo>
                  <a:lnTo>
                    <a:pt x="1095" y="1005"/>
                  </a:lnTo>
                  <a:lnTo>
                    <a:pt x="1098" y="1011"/>
                  </a:lnTo>
                  <a:lnTo>
                    <a:pt x="1100" y="1015"/>
                  </a:lnTo>
                  <a:close/>
                  <a:moveTo>
                    <a:pt x="533" y="1003"/>
                  </a:moveTo>
                  <a:lnTo>
                    <a:pt x="534" y="1003"/>
                  </a:lnTo>
                  <a:lnTo>
                    <a:pt x="535" y="1000"/>
                  </a:lnTo>
                  <a:lnTo>
                    <a:pt x="536" y="1000"/>
                  </a:lnTo>
                  <a:lnTo>
                    <a:pt x="540" y="1003"/>
                  </a:lnTo>
                  <a:lnTo>
                    <a:pt x="543" y="1002"/>
                  </a:lnTo>
                  <a:lnTo>
                    <a:pt x="544" y="1006"/>
                  </a:lnTo>
                  <a:lnTo>
                    <a:pt x="545" y="1006"/>
                  </a:lnTo>
                  <a:lnTo>
                    <a:pt x="546" y="1006"/>
                  </a:lnTo>
                  <a:lnTo>
                    <a:pt x="547" y="1006"/>
                  </a:lnTo>
                  <a:lnTo>
                    <a:pt x="547" y="1009"/>
                  </a:lnTo>
                  <a:lnTo>
                    <a:pt x="544" y="1014"/>
                  </a:lnTo>
                  <a:lnTo>
                    <a:pt x="543" y="1015"/>
                  </a:lnTo>
                  <a:lnTo>
                    <a:pt x="541" y="1014"/>
                  </a:lnTo>
                  <a:lnTo>
                    <a:pt x="540" y="1013"/>
                  </a:lnTo>
                  <a:lnTo>
                    <a:pt x="539" y="1011"/>
                  </a:lnTo>
                  <a:lnTo>
                    <a:pt x="538" y="1009"/>
                  </a:lnTo>
                  <a:lnTo>
                    <a:pt x="538" y="1009"/>
                  </a:lnTo>
                  <a:lnTo>
                    <a:pt x="536" y="1012"/>
                  </a:lnTo>
                  <a:lnTo>
                    <a:pt x="536" y="1013"/>
                  </a:lnTo>
                  <a:lnTo>
                    <a:pt x="536" y="1015"/>
                  </a:lnTo>
                  <a:lnTo>
                    <a:pt x="536" y="1016"/>
                  </a:lnTo>
                  <a:lnTo>
                    <a:pt x="534" y="1017"/>
                  </a:lnTo>
                  <a:lnTo>
                    <a:pt x="532" y="1017"/>
                  </a:lnTo>
                  <a:lnTo>
                    <a:pt x="529" y="1018"/>
                  </a:lnTo>
                  <a:lnTo>
                    <a:pt x="528" y="1017"/>
                  </a:lnTo>
                  <a:lnTo>
                    <a:pt x="528" y="1014"/>
                  </a:lnTo>
                  <a:lnTo>
                    <a:pt x="527" y="1015"/>
                  </a:lnTo>
                  <a:lnTo>
                    <a:pt x="526" y="1018"/>
                  </a:lnTo>
                  <a:lnTo>
                    <a:pt x="524" y="1020"/>
                  </a:lnTo>
                  <a:lnTo>
                    <a:pt x="522" y="1023"/>
                  </a:lnTo>
                  <a:lnTo>
                    <a:pt x="521" y="1023"/>
                  </a:lnTo>
                  <a:lnTo>
                    <a:pt x="519" y="1023"/>
                  </a:lnTo>
                  <a:lnTo>
                    <a:pt x="517" y="1025"/>
                  </a:lnTo>
                  <a:lnTo>
                    <a:pt x="515" y="1025"/>
                  </a:lnTo>
                  <a:lnTo>
                    <a:pt x="505" y="1020"/>
                  </a:lnTo>
                  <a:lnTo>
                    <a:pt x="502" y="1019"/>
                  </a:lnTo>
                  <a:lnTo>
                    <a:pt x="511" y="1010"/>
                  </a:lnTo>
                  <a:lnTo>
                    <a:pt x="515" y="1006"/>
                  </a:lnTo>
                  <a:lnTo>
                    <a:pt x="517" y="1007"/>
                  </a:lnTo>
                  <a:lnTo>
                    <a:pt x="521" y="1007"/>
                  </a:lnTo>
                  <a:lnTo>
                    <a:pt x="522" y="1007"/>
                  </a:lnTo>
                  <a:lnTo>
                    <a:pt x="522" y="1003"/>
                  </a:lnTo>
                  <a:lnTo>
                    <a:pt x="519" y="1000"/>
                  </a:lnTo>
                  <a:lnTo>
                    <a:pt x="519" y="999"/>
                  </a:lnTo>
                  <a:lnTo>
                    <a:pt x="525" y="997"/>
                  </a:lnTo>
                  <a:lnTo>
                    <a:pt x="527" y="997"/>
                  </a:lnTo>
                  <a:lnTo>
                    <a:pt x="529" y="998"/>
                  </a:lnTo>
                  <a:lnTo>
                    <a:pt x="531" y="1000"/>
                  </a:lnTo>
                  <a:lnTo>
                    <a:pt x="533" y="1003"/>
                  </a:lnTo>
                  <a:close/>
                  <a:moveTo>
                    <a:pt x="531" y="995"/>
                  </a:moveTo>
                  <a:lnTo>
                    <a:pt x="530" y="995"/>
                  </a:lnTo>
                  <a:lnTo>
                    <a:pt x="527" y="993"/>
                  </a:lnTo>
                  <a:lnTo>
                    <a:pt x="526" y="992"/>
                  </a:lnTo>
                  <a:lnTo>
                    <a:pt x="527" y="990"/>
                  </a:lnTo>
                  <a:lnTo>
                    <a:pt x="532" y="987"/>
                  </a:lnTo>
                  <a:lnTo>
                    <a:pt x="533" y="987"/>
                  </a:lnTo>
                  <a:lnTo>
                    <a:pt x="534" y="987"/>
                  </a:lnTo>
                  <a:lnTo>
                    <a:pt x="535" y="989"/>
                  </a:lnTo>
                  <a:lnTo>
                    <a:pt x="534" y="990"/>
                  </a:lnTo>
                  <a:lnTo>
                    <a:pt x="534" y="992"/>
                  </a:lnTo>
                  <a:lnTo>
                    <a:pt x="531" y="995"/>
                  </a:lnTo>
                  <a:close/>
                  <a:moveTo>
                    <a:pt x="261" y="989"/>
                  </a:moveTo>
                  <a:lnTo>
                    <a:pt x="259" y="990"/>
                  </a:lnTo>
                  <a:lnTo>
                    <a:pt x="256" y="990"/>
                  </a:lnTo>
                  <a:lnTo>
                    <a:pt x="254" y="984"/>
                  </a:lnTo>
                  <a:lnTo>
                    <a:pt x="256" y="984"/>
                  </a:lnTo>
                  <a:lnTo>
                    <a:pt x="259" y="979"/>
                  </a:lnTo>
                  <a:lnTo>
                    <a:pt x="266" y="976"/>
                  </a:lnTo>
                  <a:lnTo>
                    <a:pt x="268" y="976"/>
                  </a:lnTo>
                  <a:lnTo>
                    <a:pt x="261" y="989"/>
                  </a:lnTo>
                  <a:close/>
                  <a:moveTo>
                    <a:pt x="784" y="912"/>
                  </a:moveTo>
                  <a:lnTo>
                    <a:pt x="782" y="912"/>
                  </a:lnTo>
                  <a:lnTo>
                    <a:pt x="785" y="908"/>
                  </a:lnTo>
                  <a:lnTo>
                    <a:pt x="788" y="903"/>
                  </a:lnTo>
                  <a:lnTo>
                    <a:pt x="791" y="901"/>
                  </a:lnTo>
                  <a:lnTo>
                    <a:pt x="794" y="899"/>
                  </a:lnTo>
                  <a:lnTo>
                    <a:pt x="794" y="902"/>
                  </a:lnTo>
                  <a:lnTo>
                    <a:pt x="789" y="905"/>
                  </a:lnTo>
                  <a:lnTo>
                    <a:pt x="784" y="912"/>
                  </a:lnTo>
                  <a:close/>
                  <a:moveTo>
                    <a:pt x="673" y="896"/>
                  </a:moveTo>
                  <a:lnTo>
                    <a:pt x="672" y="898"/>
                  </a:lnTo>
                  <a:lnTo>
                    <a:pt x="665" y="897"/>
                  </a:lnTo>
                  <a:lnTo>
                    <a:pt x="667" y="893"/>
                  </a:lnTo>
                  <a:lnTo>
                    <a:pt x="672" y="891"/>
                  </a:lnTo>
                  <a:lnTo>
                    <a:pt x="677" y="894"/>
                  </a:lnTo>
                  <a:lnTo>
                    <a:pt x="673" y="896"/>
                  </a:lnTo>
                  <a:close/>
                  <a:moveTo>
                    <a:pt x="683" y="912"/>
                  </a:moveTo>
                  <a:lnTo>
                    <a:pt x="679" y="913"/>
                  </a:lnTo>
                  <a:lnTo>
                    <a:pt x="678" y="912"/>
                  </a:lnTo>
                  <a:lnTo>
                    <a:pt x="680" y="907"/>
                  </a:lnTo>
                  <a:lnTo>
                    <a:pt x="681" y="904"/>
                  </a:lnTo>
                  <a:lnTo>
                    <a:pt x="683" y="903"/>
                  </a:lnTo>
                  <a:lnTo>
                    <a:pt x="687" y="898"/>
                  </a:lnTo>
                  <a:lnTo>
                    <a:pt x="691" y="894"/>
                  </a:lnTo>
                  <a:lnTo>
                    <a:pt x="695" y="889"/>
                  </a:lnTo>
                  <a:lnTo>
                    <a:pt x="700" y="880"/>
                  </a:lnTo>
                  <a:lnTo>
                    <a:pt x="700" y="877"/>
                  </a:lnTo>
                  <a:lnTo>
                    <a:pt x="702" y="877"/>
                  </a:lnTo>
                  <a:lnTo>
                    <a:pt x="706" y="879"/>
                  </a:lnTo>
                  <a:lnTo>
                    <a:pt x="708" y="882"/>
                  </a:lnTo>
                  <a:lnTo>
                    <a:pt x="706" y="884"/>
                  </a:lnTo>
                  <a:lnTo>
                    <a:pt x="696" y="896"/>
                  </a:lnTo>
                  <a:lnTo>
                    <a:pt x="695" y="897"/>
                  </a:lnTo>
                  <a:lnTo>
                    <a:pt x="694" y="901"/>
                  </a:lnTo>
                  <a:lnTo>
                    <a:pt x="693" y="902"/>
                  </a:lnTo>
                  <a:lnTo>
                    <a:pt x="692" y="903"/>
                  </a:lnTo>
                  <a:lnTo>
                    <a:pt x="691" y="905"/>
                  </a:lnTo>
                  <a:lnTo>
                    <a:pt x="690" y="907"/>
                  </a:lnTo>
                  <a:lnTo>
                    <a:pt x="689" y="909"/>
                  </a:lnTo>
                  <a:lnTo>
                    <a:pt x="687" y="909"/>
                  </a:lnTo>
                  <a:lnTo>
                    <a:pt x="686" y="910"/>
                  </a:lnTo>
                  <a:lnTo>
                    <a:pt x="685" y="911"/>
                  </a:lnTo>
                  <a:lnTo>
                    <a:pt x="683" y="912"/>
                  </a:lnTo>
                  <a:close/>
                  <a:moveTo>
                    <a:pt x="94" y="876"/>
                  </a:moveTo>
                  <a:lnTo>
                    <a:pt x="97" y="879"/>
                  </a:lnTo>
                  <a:lnTo>
                    <a:pt x="98" y="879"/>
                  </a:lnTo>
                  <a:lnTo>
                    <a:pt x="104" y="879"/>
                  </a:lnTo>
                  <a:lnTo>
                    <a:pt x="105" y="879"/>
                  </a:lnTo>
                  <a:lnTo>
                    <a:pt x="107" y="880"/>
                  </a:lnTo>
                  <a:lnTo>
                    <a:pt x="108" y="882"/>
                  </a:lnTo>
                  <a:lnTo>
                    <a:pt x="108" y="886"/>
                  </a:lnTo>
                  <a:lnTo>
                    <a:pt x="108" y="890"/>
                  </a:lnTo>
                  <a:lnTo>
                    <a:pt x="108" y="894"/>
                  </a:lnTo>
                  <a:lnTo>
                    <a:pt x="108" y="896"/>
                  </a:lnTo>
                  <a:lnTo>
                    <a:pt x="111" y="899"/>
                  </a:lnTo>
                  <a:lnTo>
                    <a:pt x="111" y="902"/>
                  </a:lnTo>
                  <a:lnTo>
                    <a:pt x="112" y="906"/>
                  </a:lnTo>
                  <a:lnTo>
                    <a:pt x="106" y="907"/>
                  </a:lnTo>
                  <a:lnTo>
                    <a:pt x="100" y="907"/>
                  </a:lnTo>
                  <a:lnTo>
                    <a:pt x="96" y="910"/>
                  </a:lnTo>
                  <a:lnTo>
                    <a:pt x="94" y="912"/>
                  </a:lnTo>
                  <a:lnTo>
                    <a:pt x="96" y="914"/>
                  </a:lnTo>
                  <a:lnTo>
                    <a:pt x="94" y="915"/>
                  </a:lnTo>
                  <a:lnTo>
                    <a:pt x="92" y="914"/>
                  </a:lnTo>
                  <a:lnTo>
                    <a:pt x="91" y="912"/>
                  </a:lnTo>
                  <a:lnTo>
                    <a:pt x="87" y="911"/>
                  </a:lnTo>
                  <a:lnTo>
                    <a:pt x="78" y="909"/>
                  </a:lnTo>
                  <a:lnTo>
                    <a:pt x="67" y="902"/>
                  </a:lnTo>
                  <a:lnTo>
                    <a:pt x="62" y="900"/>
                  </a:lnTo>
                  <a:lnTo>
                    <a:pt x="57" y="894"/>
                  </a:lnTo>
                  <a:lnTo>
                    <a:pt x="53" y="887"/>
                  </a:lnTo>
                  <a:lnTo>
                    <a:pt x="56" y="886"/>
                  </a:lnTo>
                  <a:lnTo>
                    <a:pt x="59" y="885"/>
                  </a:lnTo>
                  <a:lnTo>
                    <a:pt x="72" y="886"/>
                  </a:lnTo>
                  <a:lnTo>
                    <a:pt x="74" y="881"/>
                  </a:lnTo>
                  <a:lnTo>
                    <a:pt x="75" y="880"/>
                  </a:lnTo>
                  <a:lnTo>
                    <a:pt x="80" y="879"/>
                  </a:lnTo>
                  <a:lnTo>
                    <a:pt x="83" y="876"/>
                  </a:lnTo>
                  <a:lnTo>
                    <a:pt x="85" y="876"/>
                  </a:lnTo>
                  <a:lnTo>
                    <a:pt x="87" y="877"/>
                  </a:lnTo>
                  <a:lnTo>
                    <a:pt x="91" y="875"/>
                  </a:lnTo>
                  <a:lnTo>
                    <a:pt x="93" y="875"/>
                  </a:lnTo>
                  <a:lnTo>
                    <a:pt x="94" y="876"/>
                  </a:lnTo>
                  <a:close/>
                  <a:moveTo>
                    <a:pt x="766" y="879"/>
                  </a:moveTo>
                  <a:lnTo>
                    <a:pt x="765" y="880"/>
                  </a:lnTo>
                  <a:lnTo>
                    <a:pt x="763" y="880"/>
                  </a:lnTo>
                  <a:lnTo>
                    <a:pt x="761" y="879"/>
                  </a:lnTo>
                  <a:lnTo>
                    <a:pt x="766" y="875"/>
                  </a:lnTo>
                  <a:lnTo>
                    <a:pt x="767" y="875"/>
                  </a:lnTo>
                  <a:lnTo>
                    <a:pt x="766" y="879"/>
                  </a:lnTo>
                  <a:close/>
                  <a:moveTo>
                    <a:pt x="725" y="872"/>
                  </a:moveTo>
                  <a:lnTo>
                    <a:pt x="726" y="874"/>
                  </a:lnTo>
                  <a:lnTo>
                    <a:pt x="733" y="873"/>
                  </a:lnTo>
                  <a:lnTo>
                    <a:pt x="734" y="873"/>
                  </a:lnTo>
                  <a:lnTo>
                    <a:pt x="735" y="874"/>
                  </a:lnTo>
                  <a:lnTo>
                    <a:pt x="734" y="875"/>
                  </a:lnTo>
                  <a:lnTo>
                    <a:pt x="732" y="877"/>
                  </a:lnTo>
                  <a:lnTo>
                    <a:pt x="725" y="880"/>
                  </a:lnTo>
                  <a:lnTo>
                    <a:pt x="719" y="883"/>
                  </a:lnTo>
                  <a:lnTo>
                    <a:pt x="719" y="883"/>
                  </a:lnTo>
                  <a:lnTo>
                    <a:pt x="717" y="879"/>
                  </a:lnTo>
                  <a:lnTo>
                    <a:pt x="716" y="877"/>
                  </a:lnTo>
                  <a:lnTo>
                    <a:pt x="716" y="875"/>
                  </a:lnTo>
                  <a:lnTo>
                    <a:pt x="716" y="874"/>
                  </a:lnTo>
                  <a:lnTo>
                    <a:pt x="717" y="872"/>
                  </a:lnTo>
                  <a:lnTo>
                    <a:pt x="719" y="871"/>
                  </a:lnTo>
                  <a:lnTo>
                    <a:pt x="721" y="869"/>
                  </a:lnTo>
                  <a:lnTo>
                    <a:pt x="725" y="872"/>
                  </a:lnTo>
                  <a:close/>
                  <a:moveTo>
                    <a:pt x="685" y="872"/>
                  </a:moveTo>
                  <a:lnTo>
                    <a:pt x="685" y="873"/>
                  </a:lnTo>
                  <a:lnTo>
                    <a:pt x="684" y="875"/>
                  </a:lnTo>
                  <a:lnTo>
                    <a:pt x="685" y="878"/>
                  </a:lnTo>
                  <a:lnTo>
                    <a:pt x="683" y="883"/>
                  </a:lnTo>
                  <a:lnTo>
                    <a:pt x="683" y="886"/>
                  </a:lnTo>
                  <a:lnTo>
                    <a:pt x="682" y="888"/>
                  </a:lnTo>
                  <a:lnTo>
                    <a:pt x="681" y="889"/>
                  </a:lnTo>
                  <a:lnTo>
                    <a:pt x="680" y="889"/>
                  </a:lnTo>
                  <a:lnTo>
                    <a:pt x="680" y="888"/>
                  </a:lnTo>
                  <a:lnTo>
                    <a:pt x="680" y="886"/>
                  </a:lnTo>
                  <a:lnTo>
                    <a:pt x="678" y="886"/>
                  </a:lnTo>
                  <a:lnTo>
                    <a:pt x="678" y="881"/>
                  </a:lnTo>
                  <a:lnTo>
                    <a:pt x="679" y="880"/>
                  </a:lnTo>
                  <a:lnTo>
                    <a:pt x="679" y="878"/>
                  </a:lnTo>
                  <a:lnTo>
                    <a:pt x="679" y="877"/>
                  </a:lnTo>
                  <a:lnTo>
                    <a:pt x="681" y="871"/>
                  </a:lnTo>
                  <a:lnTo>
                    <a:pt x="681" y="871"/>
                  </a:lnTo>
                  <a:lnTo>
                    <a:pt x="681" y="872"/>
                  </a:lnTo>
                  <a:lnTo>
                    <a:pt x="682" y="872"/>
                  </a:lnTo>
                  <a:lnTo>
                    <a:pt x="683" y="872"/>
                  </a:lnTo>
                  <a:lnTo>
                    <a:pt x="684" y="869"/>
                  </a:lnTo>
                  <a:lnTo>
                    <a:pt x="684" y="869"/>
                  </a:lnTo>
                  <a:lnTo>
                    <a:pt x="685" y="872"/>
                  </a:lnTo>
                  <a:close/>
                  <a:moveTo>
                    <a:pt x="546" y="877"/>
                  </a:moveTo>
                  <a:lnTo>
                    <a:pt x="544" y="877"/>
                  </a:lnTo>
                  <a:lnTo>
                    <a:pt x="546" y="874"/>
                  </a:lnTo>
                  <a:lnTo>
                    <a:pt x="547" y="868"/>
                  </a:lnTo>
                  <a:lnTo>
                    <a:pt x="549" y="869"/>
                  </a:lnTo>
                  <a:lnTo>
                    <a:pt x="550" y="870"/>
                  </a:lnTo>
                  <a:lnTo>
                    <a:pt x="547" y="877"/>
                  </a:lnTo>
                  <a:lnTo>
                    <a:pt x="546" y="877"/>
                  </a:lnTo>
                  <a:close/>
                  <a:moveTo>
                    <a:pt x="677" y="847"/>
                  </a:moveTo>
                  <a:lnTo>
                    <a:pt x="672" y="847"/>
                  </a:lnTo>
                  <a:lnTo>
                    <a:pt x="670" y="847"/>
                  </a:lnTo>
                  <a:lnTo>
                    <a:pt x="670" y="846"/>
                  </a:lnTo>
                  <a:lnTo>
                    <a:pt x="671" y="842"/>
                  </a:lnTo>
                  <a:lnTo>
                    <a:pt x="671" y="841"/>
                  </a:lnTo>
                  <a:lnTo>
                    <a:pt x="673" y="840"/>
                  </a:lnTo>
                  <a:lnTo>
                    <a:pt x="675" y="842"/>
                  </a:lnTo>
                  <a:lnTo>
                    <a:pt x="676" y="844"/>
                  </a:lnTo>
                  <a:lnTo>
                    <a:pt x="677" y="847"/>
                  </a:lnTo>
                  <a:close/>
                  <a:moveTo>
                    <a:pt x="95" y="460"/>
                  </a:moveTo>
                  <a:lnTo>
                    <a:pt x="94" y="461"/>
                  </a:lnTo>
                  <a:lnTo>
                    <a:pt x="94" y="459"/>
                  </a:lnTo>
                  <a:lnTo>
                    <a:pt x="98" y="456"/>
                  </a:lnTo>
                  <a:lnTo>
                    <a:pt x="105" y="452"/>
                  </a:lnTo>
                  <a:lnTo>
                    <a:pt x="104" y="453"/>
                  </a:lnTo>
                  <a:lnTo>
                    <a:pt x="100" y="456"/>
                  </a:lnTo>
                  <a:lnTo>
                    <a:pt x="95" y="460"/>
                  </a:lnTo>
                  <a:close/>
                  <a:moveTo>
                    <a:pt x="898" y="168"/>
                  </a:moveTo>
                  <a:lnTo>
                    <a:pt x="898" y="195"/>
                  </a:lnTo>
                  <a:lnTo>
                    <a:pt x="898" y="221"/>
                  </a:lnTo>
                  <a:lnTo>
                    <a:pt x="898" y="247"/>
                  </a:lnTo>
                  <a:lnTo>
                    <a:pt x="898" y="273"/>
                  </a:lnTo>
                  <a:lnTo>
                    <a:pt x="898" y="298"/>
                  </a:lnTo>
                  <a:lnTo>
                    <a:pt x="898" y="323"/>
                  </a:lnTo>
                  <a:lnTo>
                    <a:pt x="898" y="347"/>
                  </a:lnTo>
                  <a:lnTo>
                    <a:pt x="898" y="372"/>
                  </a:lnTo>
                  <a:lnTo>
                    <a:pt x="898" y="396"/>
                  </a:lnTo>
                  <a:lnTo>
                    <a:pt x="898" y="420"/>
                  </a:lnTo>
                  <a:lnTo>
                    <a:pt x="898" y="443"/>
                  </a:lnTo>
                  <a:lnTo>
                    <a:pt x="898" y="467"/>
                  </a:lnTo>
                  <a:lnTo>
                    <a:pt x="898" y="489"/>
                  </a:lnTo>
                  <a:lnTo>
                    <a:pt x="898" y="512"/>
                  </a:lnTo>
                  <a:lnTo>
                    <a:pt x="898" y="535"/>
                  </a:lnTo>
                  <a:lnTo>
                    <a:pt x="898" y="557"/>
                  </a:lnTo>
                  <a:lnTo>
                    <a:pt x="898" y="579"/>
                  </a:lnTo>
                  <a:lnTo>
                    <a:pt x="898" y="600"/>
                  </a:lnTo>
                  <a:lnTo>
                    <a:pt x="898" y="622"/>
                  </a:lnTo>
                  <a:lnTo>
                    <a:pt x="898" y="643"/>
                  </a:lnTo>
                  <a:lnTo>
                    <a:pt x="898" y="664"/>
                  </a:lnTo>
                  <a:lnTo>
                    <a:pt x="898" y="685"/>
                  </a:lnTo>
                  <a:lnTo>
                    <a:pt x="898" y="705"/>
                  </a:lnTo>
                  <a:lnTo>
                    <a:pt x="898" y="726"/>
                  </a:lnTo>
                  <a:lnTo>
                    <a:pt x="898" y="746"/>
                  </a:lnTo>
                  <a:lnTo>
                    <a:pt x="898" y="766"/>
                  </a:lnTo>
                  <a:lnTo>
                    <a:pt x="898" y="786"/>
                  </a:lnTo>
                  <a:lnTo>
                    <a:pt x="898" y="805"/>
                  </a:lnTo>
                  <a:lnTo>
                    <a:pt x="898" y="825"/>
                  </a:lnTo>
                  <a:lnTo>
                    <a:pt x="898" y="843"/>
                  </a:lnTo>
                  <a:lnTo>
                    <a:pt x="898" y="862"/>
                  </a:lnTo>
                  <a:lnTo>
                    <a:pt x="898" y="881"/>
                  </a:lnTo>
                  <a:lnTo>
                    <a:pt x="906" y="884"/>
                  </a:lnTo>
                  <a:lnTo>
                    <a:pt x="913" y="886"/>
                  </a:lnTo>
                  <a:lnTo>
                    <a:pt x="916" y="881"/>
                  </a:lnTo>
                  <a:lnTo>
                    <a:pt x="924" y="885"/>
                  </a:lnTo>
                  <a:lnTo>
                    <a:pt x="931" y="889"/>
                  </a:lnTo>
                  <a:lnTo>
                    <a:pt x="935" y="884"/>
                  </a:lnTo>
                  <a:lnTo>
                    <a:pt x="940" y="879"/>
                  </a:lnTo>
                  <a:lnTo>
                    <a:pt x="947" y="879"/>
                  </a:lnTo>
                  <a:lnTo>
                    <a:pt x="955" y="879"/>
                  </a:lnTo>
                  <a:lnTo>
                    <a:pt x="959" y="879"/>
                  </a:lnTo>
                  <a:lnTo>
                    <a:pt x="959" y="883"/>
                  </a:lnTo>
                  <a:lnTo>
                    <a:pt x="958" y="890"/>
                  </a:lnTo>
                  <a:lnTo>
                    <a:pt x="956" y="895"/>
                  </a:lnTo>
                  <a:lnTo>
                    <a:pt x="961" y="901"/>
                  </a:lnTo>
                  <a:lnTo>
                    <a:pt x="966" y="904"/>
                  </a:lnTo>
                  <a:lnTo>
                    <a:pt x="971" y="907"/>
                  </a:lnTo>
                  <a:lnTo>
                    <a:pt x="974" y="914"/>
                  </a:lnTo>
                  <a:lnTo>
                    <a:pt x="979" y="921"/>
                  </a:lnTo>
                  <a:lnTo>
                    <a:pt x="984" y="925"/>
                  </a:lnTo>
                  <a:lnTo>
                    <a:pt x="988" y="929"/>
                  </a:lnTo>
                  <a:lnTo>
                    <a:pt x="994" y="936"/>
                  </a:lnTo>
                  <a:lnTo>
                    <a:pt x="998" y="940"/>
                  </a:lnTo>
                  <a:lnTo>
                    <a:pt x="1004" y="946"/>
                  </a:lnTo>
                  <a:lnTo>
                    <a:pt x="1007" y="949"/>
                  </a:lnTo>
                  <a:lnTo>
                    <a:pt x="1009" y="956"/>
                  </a:lnTo>
                  <a:lnTo>
                    <a:pt x="1010" y="964"/>
                  </a:lnTo>
                  <a:lnTo>
                    <a:pt x="1009" y="968"/>
                  </a:lnTo>
                  <a:lnTo>
                    <a:pt x="1011" y="970"/>
                  </a:lnTo>
                  <a:lnTo>
                    <a:pt x="1017" y="964"/>
                  </a:lnTo>
                  <a:lnTo>
                    <a:pt x="1022" y="961"/>
                  </a:lnTo>
                  <a:lnTo>
                    <a:pt x="1028" y="957"/>
                  </a:lnTo>
                  <a:lnTo>
                    <a:pt x="1032" y="954"/>
                  </a:lnTo>
                  <a:lnTo>
                    <a:pt x="1039" y="954"/>
                  </a:lnTo>
                  <a:lnTo>
                    <a:pt x="1043" y="946"/>
                  </a:lnTo>
                  <a:lnTo>
                    <a:pt x="1043" y="935"/>
                  </a:lnTo>
                  <a:lnTo>
                    <a:pt x="1047" y="935"/>
                  </a:lnTo>
                  <a:lnTo>
                    <a:pt x="1049" y="934"/>
                  </a:lnTo>
                  <a:lnTo>
                    <a:pt x="1050" y="930"/>
                  </a:lnTo>
                  <a:lnTo>
                    <a:pt x="1048" y="926"/>
                  </a:lnTo>
                  <a:lnTo>
                    <a:pt x="1055" y="923"/>
                  </a:lnTo>
                  <a:lnTo>
                    <a:pt x="1060" y="922"/>
                  </a:lnTo>
                  <a:lnTo>
                    <a:pt x="1067" y="918"/>
                  </a:lnTo>
                  <a:lnTo>
                    <a:pt x="1074" y="913"/>
                  </a:lnTo>
                  <a:lnTo>
                    <a:pt x="1078" y="917"/>
                  </a:lnTo>
                  <a:lnTo>
                    <a:pt x="1081" y="920"/>
                  </a:lnTo>
                  <a:lnTo>
                    <a:pt x="1088" y="927"/>
                  </a:lnTo>
                  <a:lnTo>
                    <a:pt x="1089" y="929"/>
                  </a:lnTo>
                  <a:lnTo>
                    <a:pt x="1088" y="932"/>
                  </a:lnTo>
                  <a:lnTo>
                    <a:pt x="1087" y="936"/>
                  </a:lnTo>
                  <a:lnTo>
                    <a:pt x="1092" y="945"/>
                  </a:lnTo>
                  <a:lnTo>
                    <a:pt x="1093" y="946"/>
                  </a:lnTo>
                  <a:lnTo>
                    <a:pt x="1096" y="948"/>
                  </a:lnTo>
                  <a:lnTo>
                    <a:pt x="1100" y="951"/>
                  </a:lnTo>
                  <a:lnTo>
                    <a:pt x="1102" y="954"/>
                  </a:lnTo>
                  <a:lnTo>
                    <a:pt x="1108" y="958"/>
                  </a:lnTo>
                  <a:lnTo>
                    <a:pt x="1109" y="960"/>
                  </a:lnTo>
                  <a:lnTo>
                    <a:pt x="1109" y="963"/>
                  </a:lnTo>
                  <a:lnTo>
                    <a:pt x="1110" y="965"/>
                  </a:lnTo>
                  <a:lnTo>
                    <a:pt x="1111" y="967"/>
                  </a:lnTo>
                  <a:lnTo>
                    <a:pt x="1113" y="970"/>
                  </a:lnTo>
                  <a:lnTo>
                    <a:pt x="1115" y="973"/>
                  </a:lnTo>
                  <a:lnTo>
                    <a:pt x="1120" y="976"/>
                  </a:lnTo>
                  <a:lnTo>
                    <a:pt x="1123" y="978"/>
                  </a:lnTo>
                  <a:lnTo>
                    <a:pt x="1128" y="982"/>
                  </a:lnTo>
                  <a:lnTo>
                    <a:pt x="1132" y="988"/>
                  </a:lnTo>
                  <a:lnTo>
                    <a:pt x="1136" y="994"/>
                  </a:lnTo>
                  <a:lnTo>
                    <a:pt x="1141" y="1000"/>
                  </a:lnTo>
                  <a:lnTo>
                    <a:pt x="1140" y="1004"/>
                  </a:lnTo>
                  <a:lnTo>
                    <a:pt x="1145" y="1011"/>
                  </a:lnTo>
                  <a:lnTo>
                    <a:pt x="1150" y="1020"/>
                  </a:lnTo>
                  <a:lnTo>
                    <a:pt x="1153" y="1028"/>
                  </a:lnTo>
                  <a:lnTo>
                    <a:pt x="1157" y="1032"/>
                  </a:lnTo>
                  <a:lnTo>
                    <a:pt x="1160" y="1038"/>
                  </a:lnTo>
                  <a:lnTo>
                    <a:pt x="1164" y="1045"/>
                  </a:lnTo>
                  <a:lnTo>
                    <a:pt x="1168" y="1055"/>
                  </a:lnTo>
                  <a:lnTo>
                    <a:pt x="1172" y="1060"/>
                  </a:lnTo>
                  <a:lnTo>
                    <a:pt x="1176" y="1068"/>
                  </a:lnTo>
                  <a:lnTo>
                    <a:pt x="1178" y="1072"/>
                  </a:lnTo>
                  <a:lnTo>
                    <a:pt x="1177" y="1075"/>
                  </a:lnTo>
                  <a:lnTo>
                    <a:pt x="1175" y="1079"/>
                  </a:lnTo>
                  <a:lnTo>
                    <a:pt x="1181" y="1081"/>
                  </a:lnTo>
                  <a:lnTo>
                    <a:pt x="1185" y="1082"/>
                  </a:lnTo>
                  <a:lnTo>
                    <a:pt x="1184" y="1086"/>
                  </a:lnTo>
                  <a:lnTo>
                    <a:pt x="1182" y="1092"/>
                  </a:lnTo>
                  <a:lnTo>
                    <a:pt x="1187" y="1094"/>
                  </a:lnTo>
                  <a:lnTo>
                    <a:pt x="1190" y="1096"/>
                  </a:lnTo>
                  <a:lnTo>
                    <a:pt x="1189" y="1099"/>
                  </a:lnTo>
                  <a:lnTo>
                    <a:pt x="1191" y="1102"/>
                  </a:lnTo>
                  <a:lnTo>
                    <a:pt x="1191" y="1108"/>
                  </a:lnTo>
                  <a:lnTo>
                    <a:pt x="1197" y="1107"/>
                  </a:lnTo>
                  <a:lnTo>
                    <a:pt x="1199" y="1107"/>
                  </a:lnTo>
                  <a:lnTo>
                    <a:pt x="1202" y="1110"/>
                  </a:lnTo>
                  <a:lnTo>
                    <a:pt x="1207" y="1113"/>
                  </a:lnTo>
                  <a:lnTo>
                    <a:pt x="1212" y="1116"/>
                  </a:lnTo>
                  <a:lnTo>
                    <a:pt x="1215" y="1118"/>
                  </a:lnTo>
                  <a:lnTo>
                    <a:pt x="1220" y="1120"/>
                  </a:lnTo>
                  <a:lnTo>
                    <a:pt x="1226" y="1122"/>
                  </a:lnTo>
                  <a:lnTo>
                    <a:pt x="1229" y="1127"/>
                  </a:lnTo>
                  <a:lnTo>
                    <a:pt x="1234" y="1129"/>
                  </a:lnTo>
                  <a:lnTo>
                    <a:pt x="1237" y="1135"/>
                  </a:lnTo>
                  <a:lnTo>
                    <a:pt x="1243" y="1137"/>
                  </a:lnTo>
                  <a:lnTo>
                    <a:pt x="1246" y="1135"/>
                  </a:lnTo>
                  <a:lnTo>
                    <a:pt x="1248" y="1138"/>
                  </a:lnTo>
                  <a:lnTo>
                    <a:pt x="1249" y="1141"/>
                  </a:lnTo>
                  <a:lnTo>
                    <a:pt x="1250" y="1144"/>
                  </a:lnTo>
                  <a:lnTo>
                    <a:pt x="1249" y="1148"/>
                  </a:lnTo>
                  <a:lnTo>
                    <a:pt x="1248" y="1151"/>
                  </a:lnTo>
                  <a:lnTo>
                    <a:pt x="1246" y="1154"/>
                  </a:lnTo>
                  <a:lnTo>
                    <a:pt x="1245" y="1157"/>
                  </a:lnTo>
                  <a:lnTo>
                    <a:pt x="1245" y="1161"/>
                  </a:lnTo>
                  <a:lnTo>
                    <a:pt x="1245" y="1165"/>
                  </a:lnTo>
                  <a:lnTo>
                    <a:pt x="1246" y="1168"/>
                  </a:lnTo>
                  <a:lnTo>
                    <a:pt x="1248" y="1175"/>
                  </a:lnTo>
                  <a:lnTo>
                    <a:pt x="1248" y="1179"/>
                  </a:lnTo>
                  <a:lnTo>
                    <a:pt x="1248" y="1181"/>
                  </a:lnTo>
                  <a:lnTo>
                    <a:pt x="1244" y="1190"/>
                  </a:lnTo>
                  <a:lnTo>
                    <a:pt x="1243" y="1195"/>
                  </a:lnTo>
                  <a:lnTo>
                    <a:pt x="1243" y="1196"/>
                  </a:lnTo>
                  <a:lnTo>
                    <a:pt x="1240" y="1201"/>
                  </a:lnTo>
                  <a:lnTo>
                    <a:pt x="1234" y="1207"/>
                  </a:lnTo>
                  <a:lnTo>
                    <a:pt x="1231" y="1211"/>
                  </a:lnTo>
                  <a:lnTo>
                    <a:pt x="1230" y="1209"/>
                  </a:lnTo>
                  <a:lnTo>
                    <a:pt x="1223" y="1209"/>
                  </a:lnTo>
                  <a:lnTo>
                    <a:pt x="1220" y="1201"/>
                  </a:lnTo>
                  <a:lnTo>
                    <a:pt x="1218" y="1195"/>
                  </a:lnTo>
                  <a:lnTo>
                    <a:pt x="1216" y="1189"/>
                  </a:lnTo>
                  <a:lnTo>
                    <a:pt x="1216" y="1188"/>
                  </a:lnTo>
                  <a:lnTo>
                    <a:pt x="1218" y="1184"/>
                  </a:lnTo>
                  <a:lnTo>
                    <a:pt x="1226" y="1181"/>
                  </a:lnTo>
                  <a:lnTo>
                    <a:pt x="1226" y="1180"/>
                  </a:lnTo>
                  <a:lnTo>
                    <a:pt x="1223" y="1179"/>
                  </a:lnTo>
                  <a:lnTo>
                    <a:pt x="1223" y="1178"/>
                  </a:lnTo>
                  <a:lnTo>
                    <a:pt x="1221" y="1172"/>
                  </a:lnTo>
                  <a:lnTo>
                    <a:pt x="1222" y="1167"/>
                  </a:lnTo>
                  <a:lnTo>
                    <a:pt x="1221" y="1163"/>
                  </a:lnTo>
                  <a:lnTo>
                    <a:pt x="1220" y="1157"/>
                  </a:lnTo>
                  <a:lnTo>
                    <a:pt x="1218" y="1153"/>
                  </a:lnTo>
                  <a:lnTo>
                    <a:pt x="1213" y="1144"/>
                  </a:lnTo>
                  <a:lnTo>
                    <a:pt x="1213" y="1142"/>
                  </a:lnTo>
                  <a:lnTo>
                    <a:pt x="1215" y="1139"/>
                  </a:lnTo>
                  <a:lnTo>
                    <a:pt x="1216" y="1137"/>
                  </a:lnTo>
                  <a:lnTo>
                    <a:pt x="1209" y="1141"/>
                  </a:lnTo>
                  <a:lnTo>
                    <a:pt x="1198" y="1146"/>
                  </a:lnTo>
                  <a:lnTo>
                    <a:pt x="1193" y="1149"/>
                  </a:lnTo>
                  <a:lnTo>
                    <a:pt x="1191" y="1150"/>
                  </a:lnTo>
                  <a:lnTo>
                    <a:pt x="1191" y="1151"/>
                  </a:lnTo>
                  <a:lnTo>
                    <a:pt x="1192" y="1154"/>
                  </a:lnTo>
                  <a:lnTo>
                    <a:pt x="1192" y="1155"/>
                  </a:lnTo>
                  <a:lnTo>
                    <a:pt x="1191" y="1157"/>
                  </a:lnTo>
                  <a:lnTo>
                    <a:pt x="1190" y="1162"/>
                  </a:lnTo>
                  <a:lnTo>
                    <a:pt x="1188" y="1167"/>
                  </a:lnTo>
                  <a:lnTo>
                    <a:pt x="1187" y="1168"/>
                  </a:lnTo>
                  <a:lnTo>
                    <a:pt x="1182" y="1166"/>
                  </a:lnTo>
                  <a:lnTo>
                    <a:pt x="1181" y="1165"/>
                  </a:lnTo>
                  <a:lnTo>
                    <a:pt x="1178" y="1157"/>
                  </a:lnTo>
                  <a:lnTo>
                    <a:pt x="1179" y="1155"/>
                  </a:lnTo>
                  <a:lnTo>
                    <a:pt x="1181" y="1154"/>
                  </a:lnTo>
                  <a:lnTo>
                    <a:pt x="1183" y="1150"/>
                  </a:lnTo>
                  <a:lnTo>
                    <a:pt x="1186" y="1146"/>
                  </a:lnTo>
                  <a:lnTo>
                    <a:pt x="1191" y="1132"/>
                  </a:lnTo>
                  <a:lnTo>
                    <a:pt x="1194" y="1132"/>
                  </a:lnTo>
                  <a:lnTo>
                    <a:pt x="1200" y="1130"/>
                  </a:lnTo>
                  <a:lnTo>
                    <a:pt x="1191" y="1129"/>
                  </a:lnTo>
                  <a:lnTo>
                    <a:pt x="1189" y="1128"/>
                  </a:lnTo>
                  <a:lnTo>
                    <a:pt x="1188" y="1126"/>
                  </a:lnTo>
                  <a:lnTo>
                    <a:pt x="1187" y="1123"/>
                  </a:lnTo>
                  <a:lnTo>
                    <a:pt x="1185" y="1120"/>
                  </a:lnTo>
                  <a:lnTo>
                    <a:pt x="1182" y="1119"/>
                  </a:lnTo>
                  <a:lnTo>
                    <a:pt x="1180" y="1118"/>
                  </a:lnTo>
                  <a:lnTo>
                    <a:pt x="1177" y="1113"/>
                  </a:lnTo>
                  <a:lnTo>
                    <a:pt x="1176" y="1112"/>
                  </a:lnTo>
                  <a:lnTo>
                    <a:pt x="1175" y="1110"/>
                  </a:lnTo>
                  <a:lnTo>
                    <a:pt x="1175" y="1107"/>
                  </a:lnTo>
                  <a:lnTo>
                    <a:pt x="1174" y="1106"/>
                  </a:lnTo>
                  <a:lnTo>
                    <a:pt x="1172" y="1105"/>
                  </a:lnTo>
                  <a:lnTo>
                    <a:pt x="1171" y="1104"/>
                  </a:lnTo>
                  <a:lnTo>
                    <a:pt x="1170" y="1097"/>
                  </a:lnTo>
                  <a:lnTo>
                    <a:pt x="1165" y="1096"/>
                  </a:lnTo>
                  <a:lnTo>
                    <a:pt x="1163" y="1094"/>
                  </a:lnTo>
                  <a:lnTo>
                    <a:pt x="1160" y="1090"/>
                  </a:lnTo>
                  <a:lnTo>
                    <a:pt x="1159" y="1088"/>
                  </a:lnTo>
                  <a:lnTo>
                    <a:pt x="1159" y="1086"/>
                  </a:lnTo>
                  <a:lnTo>
                    <a:pt x="1160" y="1081"/>
                  </a:lnTo>
                  <a:lnTo>
                    <a:pt x="1160" y="1081"/>
                  </a:lnTo>
                  <a:lnTo>
                    <a:pt x="1157" y="1081"/>
                  </a:lnTo>
                  <a:lnTo>
                    <a:pt x="1139" y="1074"/>
                  </a:lnTo>
                  <a:lnTo>
                    <a:pt x="1140" y="1064"/>
                  </a:lnTo>
                  <a:lnTo>
                    <a:pt x="1136" y="1051"/>
                  </a:lnTo>
                  <a:lnTo>
                    <a:pt x="1133" y="1046"/>
                  </a:lnTo>
                  <a:lnTo>
                    <a:pt x="1134" y="1044"/>
                  </a:lnTo>
                  <a:lnTo>
                    <a:pt x="1135" y="1043"/>
                  </a:lnTo>
                  <a:lnTo>
                    <a:pt x="1136" y="1043"/>
                  </a:lnTo>
                  <a:lnTo>
                    <a:pt x="1143" y="1047"/>
                  </a:lnTo>
                  <a:lnTo>
                    <a:pt x="1149" y="1051"/>
                  </a:lnTo>
                  <a:lnTo>
                    <a:pt x="1150" y="1050"/>
                  </a:lnTo>
                  <a:lnTo>
                    <a:pt x="1140" y="1040"/>
                  </a:lnTo>
                  <a:lnTo>
                    <a:pt x="1137" y="1038"/>
                  </a:lnTo>
                  <a:lnTo>
                    <a:pt x="1137" y="1034"/>
                  </a:lnTo>
                  <a:lnTo>
                    <a:pt x="1136" y="1033"/>
                  </a:lnTo>
                  <a:lnTo>
                    <a:pt x="1137" y="1031"/>
                  </a:lnTo>
                  <a:lnTo>
                    <a:pt x="1147" y="1033"/>
                  </a:lnTo>
                  <a:lnTo>
                    <a:pt x="1147" y="1032"/>
                  </a:lnTo>
                  <a:lnTo>
                    <a:pt x="1137" y="1029"/>
                  </a:lnTo>
                  <a:lnTo>
                    <a:pt x="1136" y="1029"/>
                  </a:lnTo>
                  <a:lnTo>
                    <a:pt x="1134" y="1033"/>
                  </a:lnTo>
                  <a:lnTo>
                    <a:pt x="1133" y="1034"/>
                  </a:lnTo>
                  <a:lnTo>
                    <a:pt x="1131" y="1034"/>
                  </a:lnTo>
                  <a:lnTo>
                    <a:pt x="1130" y="1033"/>
                  </a:lnTo>
                  <a:lnTo>
                    <a:pt x="1128" y="1028"/>
                  </a:lnTo>
                  <a:lnTo>
                    <a:pt x="1125" y="1025"/>
                  </a:lnTo>
                  <a:lnTo>
                    <a:pt x="1121" y="1020"/>
                  </a:lnTo>
                  <a:lnTo>
                    <a:pt x="1120" y="1017"/>
                  </a:lnTo>
                  <a:lnTo>
                    <a:pt x="1120" y="1012"/>
                  </a:lnTo>
                  <a:lnTo>
                    <a:pt x="1120" y="1007"/>
                  </a:lnTo>
                  <a:lnTo>
                    <a:pt x="1124" y="996"/>
                  </a:lnTo>
                  <a:lnTo>
                    <a:pt x="1125" y="994"/>
                  </a:lnTo>
                  <a:lnTo>
                    <a:pt x="1126" y="993"/>
                  </a:lnTo>
                  <a:lnTo>
                    <a:pt x="1125" y="993"/>
                  </a:lnTo>
                  <a:lnTo>
                    <a:pt x="1124" y="994"/>
                  </a:lnTo>
                  <a:lnTo>
                    <a:pt x="1120" y="1000"/>
                  </a:lnTo>
                  <a:lnTo>
                    <a:pt x="1118" y="1007"/>
                  </a:lnTo>
                  <a:lnTo>
                    <a:pt x="1115" y="1011"/>
                  </a:lnTo>
                  <a:lnTo>
                    <a:pt x="1114" y="1010"/>
                  </a:lnTo>
                  <a:lnTo>
                    <a:pt x="1111" y="1006"/>
                  </a:lnTo>
                  <a:lnTo>
                    <a:pt x="1106" y="1002"/>
                  </a:lnTo>
                  <a:lnTo>
                    <a:pt x="1100" y="1001"/>
                  </a:lnTo>
                  <a:lnTo>
                    <a:pt x="1097" y="997"/>
                  </a:lnTo>
                  <a:lnTo>
                    <a:pt x="1092" y="985"/>
                  </a:lnTo>
                  <a:lnTo>
                    <a:pt x="1091" y="979"/>
                  </a:lnTo>
                  <a:lnTo>
                    <a:pt x="1090" y="977"/>
                  </a:lnTo>
                  <a:lnTo>
                    <a:pt x="1087" y="976"/>
                  </a:lnTo>
                  <a:lnTo>
                    <a:pt x="1086" y="973"/>
                  </a:lnTo>
                  <a:lnTo>
                    <a:pt x="1083" y="959"/>
                  </a:lnTo>
                  <a:lnTo>
                    <a:pt x="1079" y="949"/>
                  </a:lnTo>
                  <a:lnTo>
                    <a:pt x="1078" y="943"/>
                  </a:lnTo>
                  <a:lnTo>
                    <a:pt x="1079" y="938"/>
                  </a:lnTo>
                  <a:lnTo>
                    <a:pt x="1078" y="937"/>
                  </a:lnTo>
                  <a:lnTo>
                    <a:pt x="1077" y="942"/>
                  </a:lnTo>
                  <a:lnTo>
                    <a:pt x="1077" y="943"/>
                  </a:lnTo>
                  <a:lnTo>
                    <a:pt x="1074" y="944"/>
                  </a:lnTo>
                  <a:lnTo>
                    <a:pt x="1077" y="948"/>
                  </a:lnTo>
                  <a:lnTo>
                    <a:pt x="1077" y="951"/>
                  </a:lnTo>
                  <a:lnTo>
                    <a:pt x="1076" y="950"/>
                  </a:lnTo>
                  <a:lnTo>
                    <a:pt x="1074" y="951"/>
                  </a:lnTo>
                  <a:lnTo>
                    <a:pt x="1078" y="958"/>
                  </a:lnTo>
                  <a:lnTo>
                    <a:pt x="1079" y="969"/>
                  </a:lnTo>
                  <a:lnTo>
                    <a:pt x="1081" y="977"/>
                  </a:lnTo>
                  <a:lnTo>
                    <a:pt x="1083" y="984"/>
                  </a:lnTo>
                  <a:lnTo>
                    <a:pt x="1084" y="989"/>
                  </a:lnTo>
                  <a:lnTo>
                    <a:pt x="1085" y="993"/>
                  </a:lnTo>
                  <a:lnTo>
                    <a:pt x="1088" y="1004"/>
                  </a:lnTo>
                  <a:lnTo>
                    <a:pt x="1088" y="1006"/>
                  </a:lnTo>
                  <a:lnTo>
                    <a:pt x="1088" y="1007"/>
                  </a:lnTo>
                  <a:lnTo>
                    <a:pt x="1087" y="1009"/>
                  </a:lnTo>
                  <a:lnTo>
                    <a:pt x="1086" y="1011"/>
                  </a:lnTo>
                  <a:lnTo>
                    <a:pt x="1080" y="1009"/>
                  </a:lnTo>
                  <a:lnTo>
                    <a:pt x="1078" y="1006"/>
                  </a:lnTo>
                  <a:lnTo>
                    <a:pt x="1075" y="1001"/>
                  </a:lnTo>
                  <a:lnTo>
                    <a:pt x="1072" y="1000"/>
                  </a:lnTo>
                  <a:lnTo>
                    <a:pt x="1062" y="1001"/>
                  </a:lnTo>
                  <a:lnTo>
                    <a:pt x="1061" y="1000"/>
                  </a:lnTo>
                  <a:lnTo>
                    <a:pt x="1061" y="996"/>
                  </a:lnTo>
                  <a:lnTo>
                    <a:pt x="1062" y="989"/>
                  </a:lnTo>
                  <a:lnTo>
                    <a:pt x="1061" y="987"/>
                  </a:lnTo>
                  <a:lnTo>
                    <a:pt x="1056" y="976"/>
                  </a:lnTo>
                  <a:lnTo>
                    <a:pt x="1056" y="975"/>
                  </a:lnTo>
                  <a:lnTo>
                    <a:pt x="1063" y="970"/>
                  </a:lnTo>
                  <a:lnTo>
                    <a:pt x="1060" y="970"/>
                  </a:lnTo>
                  <a:lnTo>
                    <a:pt x="1057" y="971"/>
                  </a:lnTo>
                  <a:lnTo>
                    <a:pt x="1056" y="970"/>
                  </a:lnTo>
                  <a:lnTo>
                    <a:pt x="1055" y="964"/>
                  </a:lnTo>
                  <a:lnTo>
                    <a:pt x="1054" y="961"/>
                  </a:lnTo>
                  <a:lnTo>
                    <a:pt x="1053" y="960"/>
                  </a:lnTo>
                  <a:lnTo>
                    <a:pt x="1053" y="966"/>
                  </a:lnTo>
                  <a:lnTo>
                    <a:pt x="1054" y="970"/>
                  </a:lnTo>
                  <a:lnTo>
                    <a:pt x="1054" y="972"/>
                  </a:lnTo>
                  <a:lnTo>
                    <a:pt x="1054" y="975"/>
                  </a:lnTo>
                  <a:lnTo>
                    <a:pt x="1053" y="976"/>
                  </a:lnTo>
                  <a:lnTo>
                    <a:pt x="1052" y="977"/>
                  </a:lnTo>
                  <a:lnTo>
                    <a:pt x="1051" y="978"/>
                  </a:lnTo>
                  <a:lnTo>
                    <a:pt x="1048" y="976"/>
                  </a:lnTo>
                  <a:lnTo>
                    <a:pt x="1046" y="974"/>
                  </a:lnTo>
                  <a:lnTo>
                    <a:pt x="1043" y="973"/>
                  </a:lnTo>
                  <a:lnTo>
                    <a:pt x="1043" y="972"/>
                  </a:lnTo>
                  <a:lnTo>
                    <a:pt x="1042" y="969"/>
                  </a:lnTo>
                  <a:lnTo>
                    <a:pt x="1040" y="967"/>
                  </a:lnTo>
                  <a:lnTo>
                    <a:pt x="1031" y="964"/>
                  </a:lnTo>
                  <a:lnTo>
                    <a:pt x="1026" y="961"/>
                  </a:lnTo>
                  <a:lnTo>
                    <a:pt x="1026" y="962"/>
                  </a:lnTo>
                  <a:lnTo>
                    <a:pt x="1027" y="965"/>
                  </a:lnTo>
                  <a:lnTo>
                    <a:pt x="1027" y="967"/>
                  </a:lnTo>
                  <a:lnTo>
                    <a:pt x="1026" y="968"/>
                  </a:lnTo>
                  <a:lnTo>
                    <a:pt x="1024" y="971"/>
                  </a:lnTo>
                  <a:lnTo>
                    <a:pt x="1024" y="971"/>
                  </a:lnTo>
                  <a:lnTo>
                    <a:pt x="1027" y="971"/>
                  </a:lnTo>
                  <a:lnTo>
                    <a:pt x="1030" y="971"/>
                  </a:lnTo>
                  <a:lnTo>
                    <a:pt x="1034" y="973"/>
                  </a:lnTo>
                  <a:lnTo>
                    <a:pt x="1039" y="975"/>
                  </a:lnTo>
                  <a:lnTo>
                    <a:pt x="1040" y="976"/>
                  </a:lnTo>
                  <a:lnTo>
                    <a:pt x="1040" y="979"/>
                  </a:lnTo>
                  <a:lnTo>
                    <a:pt x="1041" y="979"/>
                  </a:lnTo>
                  <a:lnTo>
                    <a:pt x="1045" y="982"/>
                  </a:lnTo>
                  <a:lnTo>
                    <a:pt x="1045" y="983"/>
                  </a:lnTo>
                  <a:lnTo>
                    <a:pt x="1042" y="987"/>
                  </a:lnTo>
                  <a:lnTo>
                    <a:pt x="1048" y="987"/>
                  </a:lnTo>
                  <a:lnTo>
                    <a:pt x="1051" y="988"/>
                  </a:lnTo>
                  <a:lnTo>
                    <a:pt x="1055" y="993"/>
                  </a:lnTo>
                  <a:lnTo>
                    <a:pt x="1056" y="997"/>
                  </a:lnTo>
                  <a:lnTo>
                    <a:pt x="1056" y="1001"/>
                  </a:lnTo>
                  <a:lnTo>
                    <a:pt x="1055" y="1003"/>
                  </a:lnTo>
                  <a:lnTo>
                    <a:pt x="1054" y="1003"/>
                  </a:lnTo>
                  <a:lnTo>
                    <a:pt x="1043" y="1005"/>
                  </a:lnTo>
                  <a:lnTo>
                    <a:pt x="1039" y="1009"/>
                  </a:lnTo>
                  <a:lnTo>
                    <a:pt x="1039" y="1010"/>
                  </a:lnTo>
                  <a:lnTo>
                    <a:pt x="1035" y="1008"/>
                  </a:lnTo>
                  <a:lnTo>
                    <a:pt x="1030" y="1005"/>
                  </a:lnTo>
                  <a:lnTo>
                    <a:pt x="1024" y="1001"/>
                  </a:lnTo>
                  <a:lnTo>
                    <a:pt x="1009" y="989"/>
                  </a:lnTo>
                  <a:lnTo>
                    <a:pt x="1008" y="989"/>
                  </a:lnTo>
                  <a:lnTo>
                    <a:pt x="1008" y="987"/>
                  </a:lnTo>
                  <a:lnTo>
                    <a:pt x="1007" y="986"/>
                  </a:lnTo>
                  <a:lnTo>
                    <a:pt x="1005" y="984"/>
                  </a:lnTo>
                  <a:lnTo>
                    <a:pt x="1002" y="981"/>
                  </a:lnTo>
                  <a:lnTo>
                    <a:pt x="998" y="976"/>
                  </a:lnTo>
                  <a:lnTo>
                    <a:pt x="996" y="973"/>
                  </a:lnTo>
                  <a:lnTo>
                    <a:pt x="995" y="970"/>
                  </a:lnTo>
                  <a:lnTo>
                    <a:pt x="993" y="967"/>
                  </a:lnTo>
                  <a:lnTo>
                    <a:pt x="986" y="960"/>
                  </a:lnTo>
                  <a:lnTo>
                    <a:pt x="983" y="958"/>
                  </a:lnTo>
                  <a:lnTo>
                    <a:pt x="979" y="957"/>
                  </a:lnTo>
                  <a:lnTo>
                    <a:pt x="977" y="956"/>
                  </a:lnTo>
                  <a:lnTo>
                    <a:pt x="976" y="955"/>
                  </a:lnTo>
                  <a:lnTo>
                    <a:pt x="977" y="954"/>
                  </a:lnTo>
                  <a:lnTo>
                    <a:pt x="977" y="953"/>
                  </a:lnTo>
                  <a:lnTo>
                    <a:pt x="971" y="952"/>
                  </a:lnTo>
                  <a:lnTo>
                    <a:pt x="966" y="949"/>
                  </a:lnTo>
                  <a:lnTo>
                    <a:pt x="951" y="940"/>
                  </a:lnTo>
                  <a:lnTo>
                    <a:pt x="944" y="935"/>
                  </a:lnTo>
                  <a:lnTo>
                    <a:pt x="939" y="932"/>
                  </a:lnTo>
                  <a:lnTo>
                    <a:pt x="937" y="930"/>
                  </a:lnTo>
                  <a:lnTo>
                    <a:pt x="936" y="929"/>
                  </a:lnTo>
                  <a:lnTo>
                    <a:pt x="938" y="928"/>
                  </a:lnTo>
                  <a:lnTo>
                    <a:pt x="941" y="927"/>
                  </a:lnTo>
                  <a:lnTo>
                    <a:pt x="942" y="925"/>
                  </a:lnTo>
                  <a:lnTo>
                    <a:pt x="946" y="919"/>
                  </a:lnTo>
                  <a:lnTo>
                    <a:pt x="946" y="918"/>
                  </a:lnTo>
                  <a:lnTo>
                    <a:pt x="944" y="914"/>
                  </a:lnTo>
                  <a:lnTo>
                    <a:pt x="943" y="910"/>
                  </a:lnTo>
                  <a:lnTo>
                    <a:pt x="943" y="908"/>
                  </a:lnTo>
                  <a:lnTo>
                    <a:pt x="944" y="906"/>
                  </a:lnTo>
                  <a:lnTo>
                    <a:pt x="944" y="905"/>
                  </a:lnTo>
                  <a:lnTo>
                    <a:pt x="946" y="903"/>
                  </a:lnTo>
                  <a:lnTo>
                    <a:pt x="947" y="903"/>
                  </a:lnTo>
                  <a:lnTo>
                    <a:pt x="947" y="903"/>
                  </a:lnTo>
                  <a:lnTo>
                    <a:pt x="952" y="908"/>
                  </a:lnTo>
                  <a:lnTo>
                    <a:pt x="952" y="910"/>
                  </a:lnTo>
                  <a:lnTo>
                    <a:pt x="952" y="917"/>
                  </a:lnTo>
                  <a:lnTo>
                    <a:pt x="953" y="925"/>
                  </a:lnTo>
                  <a:lnTo>
                    <a:pt x="953" y="924"/>
                  </a:lnTo>
                  <a:lnTo>
                    <a:pt x="953" y="922"/>
                  </a:lnTo>
                  <a:lnTo>
                    <a:pt x="953" y="917"/>
                  </a:lnTo>
                  <a:lnTo>
                    <a:pt x="954" y="914"/>
                  </a:lnTo>
                  <a:lnTo>
                    <a:pt x="955" y="912"/>
                  </a:lnTo>
                  <a:lnTo>
                    <a:pt x="957" y="911"/>
                  </a:lnTo>
                  <a:lnTo>
                    <a:pt x="960" y="912"/>
                  </a:lnTo>
                  <a:lnTo>
                    <a:pt x="962" y="911"/>
                  </a:lnTo>
                  <a:lnTo>
                    <a:pt x="954" y="907"/>
                  </a:lnTo>
                  <a:lnTo>
                    <a:pt x="949" y="901"/>
                  </a:lnTo>
                  <a:lnTo>
                    <a:pt x="948" y="900"/>
                  </a:lnTo>
                  <a:lnTo>
                    <a:pt x="946" y="899"/>
                  </a:lnTo>
                  <a:lnTo>
                    <a:pt x="942" y="902"/>
                  </a:lnTo>
                  <a:lnTo>
                    <a:pt x="935" y="912"/>
                  </a:lnTo>
                  <a:lnTo>
                    <a:pt x="933" y="913"/>
                  </a:lnTo>
                  <a:lnTo>
                    <a:pt x="923" y="918"/>
                  </a:lnTo>
                  <a:lnTo>
                    <a:pt x="917" y="919"/>
                  </a:lnTo>
                  <a:lnTo>
                    <a:pt x="909" y="918"/>
                  </a:lnTo>
                  <a:lnTo>
                    <a:pt x="903" y="916"/>
                  </a:lnTo>
                  <a:lnTo>
                    <a:pt x="888" y="908"/>
                  </a:lnTo>
                  <a:lnTo>
                    <a:pt x="885" y="907"/>
                  </a:lnTo>
                  <a:lnTo>
                    <a:pt x="889" y="902"/>
                  </a:lnTo>
                  <a:lnTo>
                    <a:pt x="889" y="901"/>
                  </a:lnTo>
                  <a:lnTo>
                    <a:pt x="888" y="895"/>
                  </a:lnTo>
                  <a:lnTo>
                    <a:pt x="886" y="894"/>
                  </a:lnTo>
                  <a:lnTo>
                    <a:pt x="885" y="893"/>
                  </a:lnTo>
                  <a:lnTo>
                    <a:pt x="884" y="894"/>
                  </a:lnTo>
                  <a:lnTo>
                    <a:pt x="884" y="895"/>
                  </a:lnTo>
                  <a:lnTo>
                    <a:pt x="885" y="898"/>
                  </a:lnTo>
                  <a:lnTo>
                    <a:pt x="884" y="899"/>
                  </a:lnTo>
                  <a:lnTo>
                    <a:pt x="881" y="901"/>
                  </a:lnTo>
                  <a:lnTo>
                    <a:pt x="877" y="902"/>
                  </a:lnTo>
                  <a:lnTo>
                    <a:pt x="863" y="898"/>
                  </a:lnTo>
                  <a:lnTo>
                    <a:pt x="848" y="895"/>
                  </a:lnTo>
                  <a:lnTo>
                    <a:pt x="836" y="894"/>
                  </a:lnTo>
                  <a:lnTo>
                    <a:pt x="818" y="897"/>
                  </a:lnTo>
                  <a:lnTo>
                    <a:pt x="809" y="900"/>
                  </a:lnTo>
                  <a:lnTo>
                    <a:pt x="803" y="900"/>
                  </a:lnTo>
                  <a:lnTo>
                    <a:pt x="798" y="899"/>
                  </a:lnTo>
                  <a:lnTo>
                    <a:pt x="797" y="897"/>
                  </a:lnTo>
                  <a:lnTo>
                    <a:pt x="799" y="896"/>
                  </a:lnTo>
                  <a:lnTo>
                    <a:pt x="799" y="895"/>
                  </a:lnTo>
                  <a:lnTo>
                    <a:pt x="796" y="891"/>
                  </a:lnTo>
                  <a:lnTo>
                    <a:pt x="791" y="888"/>
                  </a:lnTo>
                  <a:lnTo>
                    <a:pt x="785" y="887"/>
                  </a:lnTo>
                  <a:lnTo>
                    <a:pt x="782" y="886"/>
                  </a:lnTo>
                  <a:lnTo>
                    <a:pt x="780" y="885"/>
                  </a:lnTo>
                  <a:lnTo>
                    <a:pt x="779" y="883"/>
                  </a:lnTo>
                  <a:lnTo>
                    <a:pt x="775" y="881"/>
                  </a:lnTo>
                  <a:lnTo>
                    <a:pt x="773" y="879"/>
                  </a:lnTo>
                  <a:lnTo>
                    <a:pt x="774" y="871"/>
                  </a:lnTo>
                  <a:lnTo>
                    <a:pt x="775" y="866"/>
                  </a:lnTo>
                  <a:lnTo>
                    <a:pt x="777" y="862"/>
                  </a:lnTo>
                  <a:lnTo>
                    <a:pt x="780" y="857"/>
                  </a:lnTo>
                  <a:lnTo>
                    <a:pt x="779" y="858"/>
                  </a:lnTo>
                  <a:lnTo>
                    <a:pt x="774" y="862"/>
                  </a:lnTo>
                  <a:lnTo>
                    <a:pt x="771" y="866"/>
                  </a:lnTo>
                  <a:lnTo>
                    <a:pt x="767" y="871"/>
                  </a:lnTo>
                  <a:lnTo>
                    <a:pt x="765" y="874"/>
                  </a:lnTo>
                  <a:lnTo>
                    <a:pt x="762" y="876"/>
                  </a:lnTo>
                  <a:lnTo>
                    <a:pt x="758" y="875"/>
                  </a:lnTo>
                  <a:lnTo>
                    <a:pt x="752" y="872"/>
                  </a:lnTo>
                  <a:lnTo>
                    <a:pt x="747" y="871"/>
                  </a:lnTo>
                  <a:lnTo>
                    <a:pt x="743" y="871"/>
                  </a:lnTo>
                  <a:lnTo>
                    <a:pt x="741" y="870"/>
                  </a:lnTo>
                  <a:lnTo>
                    <a:pt x="744" y="867"/>
                  </a:lnTo>
                  <a:lnTo>
                    <a:pt x="746" y="864"/>
                  </a:lnTo>
                  <a:lnTo>
                    <a:pt x="748" y="860"/>
                  </a:lnTo>
                  <a:lnTo>
                    <a:pt x="749" y="858"/>
                  </a:lnTo>
                  <a:lnTo>
                    <a:pt x="733" y="858"/>
                  </a:lnTo>
                  <a:lnTo>
                    <a:pt x="733" y="856"/>
                  </a:lnTo>
                  <a:lnTo>
                    <a:pt x="733" y="854"/>
                  </a:lnTo>
                  <a:lnTo>
                    <a:pt x="732" y="853"/>
                  </a:lnTo>
                  <a:lnTo>
                    <a:pt x="730" y="852"/>
                  </a:lnTo>
                  <a:lnTo>
                    <a:pt x="727" y="853"/>
                  </a:lnTo>
                  <a:lnTo>
                    <a:pt x="722" y="855"/>
                  </a:lnTo>
                  <a:lnTo>
                    <a:pt x="720" y="853"/>
                  </a:lnTo>
                  <a:lnTo>
                    <a:pt x="721" y="852"/>
                  </a:lnTo>
                  <a:lnTo>
                    <a:pt x="722" y="851"/>
                  </a:lnTo>
                  <a:lnTo>
                    <a:pt x="725" y="848"/>
                  </a:lnTo>
                  <a:lnTo>
                    <a:pt x="721" y="846"/>
                  </a:lnTo>
                  <a:lnTo>
                    <a:pt x="719" y="844"/>
                  </a:lnTo>
                  <a:lnTo>
                    <a:pt x="717" y="842"/>
                  </a:lnTo>
                  <a:lnTo>
                    <a:pt x="718" y="836"/>
                  </a:lnTo>
                  <a:lnTo>
                    <a:pt x="719" y="832"/>
                  </a:lnTo>
                  <a:lnTo>
                    <a:pt x="729" y="828"/>
                  </a:lnTo>
                  <a:lnTo>
                    <a:pt x="726" y="827"/>
                  </a:lnTo>
                  <a:lnTo>
                    <a:pt x="719" y="827"/>
                  </a:lnTo>
                  <a:lnTo>
                    <a:pt x="715" y="831"/>
                  </a:lnTo>
                  <a:lnTo>
                    <a:pt x="710" y="835"/>
                  </a:lnTo>
                  <a:lnTo>
                    <a:pt x="707" y="837"/>
                  </a:lnTo>
                  <a:lnTo>
                    <a:pt x="705" y="836"/>
                  </a:lnTo>
                  <a:lnTo>
                    <a:pt x="703" y="836"/>
                  </a:lnTo>
                  <a:lnTo>
                    <a:pt x="700" y="836"/>
                  </a:lnTo>
                  <a:lnTo>
                    <a:pt x="698" y="837"/>
                  </a:lnTo>
                  <a:lnTo>
                    <a:pt x="697" y="839"/>
                  </a:lnTo>
                  <a:lnTo>
                    <a:pt x="696" y="840"/>
                  </a:lnTo>
                  <a:lnTo>
                    <a:pt x="695" y="841"/>
                  </a:lnTo>
                  <a:lnTo>
                    <a:pt x="694" y="841"/>
                  </a:lnTo>
                  <a:lnTo>
                    <a:pt x="693" y="839"/>
                  </a:lnTo>
                  <a:lnTo>
                    <a:pt x="689" y="838"/>
                  </a:lnTo>
                  <a:lnTo>
                    <a:pt x="688" y="836"/>
                  </a:lnTo>
                  <a:lnTo>
                    <a:pt x="688" y="837"/>
                  </a:lnTo>
                  <a:lnTo>
                    <a:pt x="686" y="840"/>
                  </a:lnTo>
                  <a:lnTo>
                    <a:pt x="685" y="842"/>
                  </a:lnTo>
                  <a:lnTo>
                    <a:pt x="680" y="843"/>
                  </a:lnTo>
                  <a:lnTo>
                    <a:pt x="678" y="843"/>
                  </a:lnTo>
                  <a:lnTo>
                    <a:pt x="675" y="839"/>
                  </a:lnTo>
                  <a:lnTo>
                    <a:pt x="674" y="838"/>
                  </a:lnTo>
                  <a:lnTo>
                    <a:pt x="675" y="834"/>
                  </a:lnTo>
                  <a:lnTo>
                    <a:pt x="682" y="822"/>
                  </a:lnTo>
                  <a:lnTo>
                    <a:pt x="681" y="822"/>
                  </a:lnTo>
                  <a:lnTo>
                    <a:pt x="679" y="824"/>
                  </a:lnTo>
                  <a:lnTo>
                    <a:pt x="675" y="828"/>
                  </a:lnTo>
                  <a:lnTo>
                    <a:pt x="673" y="830"/>
                  </a:lnTo>
                  <a:lnTo>
                    <a:pt x="669" y="830"/>
                  </a:lnTo>
                  <a:lnTo>
                    <a:pt x="667" y="829"/>
                  </a:lnTo>
                  <a:lnTo>
                    <a:pt x="665" y="830"/>
                  </a:lnTo>
                  <a:lnTo>
                    <a:pt x="663" y="832"/>
                  </a:lnTo>
                  <a:lnTo>
                    <a:pt x="662" y="833"/>
                  </a:lnTo>
                  <a:lnTo>
                    <a:pt x="661" y="835"/>
                  </a:lnTo>
                  <a:lnTo>
                    <a:pt x="662" y="835"/>
                  </a:lnTo>
                  <a:lnTo>
                    <a:pt x="665" y="833"/>
                  </a:lnTo>
                  <a:lnTo>
                    <a:pt x="667" y="833"/>
                  </a:lnTo>
                  <a:lnTo>
                    <a:pt x="667" y="834"/>
                  </a:lnTo>
                  <a:lnTo>
                    <a:pt x="665" y="839"/>
                  </a:lnTo>
                  <a:lnTo>
                    <a:pt x="663" y="845"/>
                  </a:lnTo>
                  <a:lnTo>
                    <a:pt x="662" y="847"/>
                  </a:lnTo>
                  <a:lnTo>
                    <a:pt x="659" y="847"/>
                  </a:lnTo>
                  <a:lnTo>
                    <a:pt x="656" y="847"/>
                  </a:lnTo>
                  <a:lnTo>
                    <a:pt x="656" y="849"/>
                  </a:lnTo>
                  <a:lnTo>
                    <a:pt x="661" y="853"/>
                  </a:lnTo>
                  <a:lnTo>
                    <a:pt x="663" y="854"/>
                  </a:lnTo>
                  <a:lnTo>
                    <a:pt x="665" y="855"/>
                  </a:lnTo>
                  <a:lnTo>
                    <a:pt x="666" y="857"/>
                  </a:lnTo>
                  <a:lnTo>
                    <a:pt x="665" y="861"/>
                  </a:lnTo>
                  <a:lnTo>
                    <a:pt x="664" y="863"/>
                  </a:lnTo>
                  <a:lnTo>
                    <a:pt x="664" y="864"/>
                  </a:lnTo>
                  <a:lnTo>
                    <a:pt x="659" y="864"/>
                  </a:lnTo>
                  <a:lnTo>
                    <a:pt x="658" y="864"/>
                  </a:lnTo>
                  <a:lnTo>
                    <a:pt x="655" y="867"/>
                  </a:lnTo>
                  <a:lnTo>
                    <a:pt x="654" y="869"/>
                  </a:lnTo>
                  <a:lnTo>
                    <a:pt x="654" y="869"/>
                  </a:lnTo>
                  <a:lnTo>
                    <a:pt x="657" y="867"/>
                  </a:lnTo>
                  <a:lnTo>
                    <a:pt x="660" y="866"/>
                  </a:lnTo>
                  <a:lnTo>
                    <a:pt x="665" y="866"/>
                  </a:lnTo>
                  <a:lnTo>
                    <a:pt x="668" y="865"/>
                  </a:lnTo>
                  <a:lnTo>
                    <a:pt x="670" y="863"/>
                  </a:lnTo>
                  <a:lnTo>
                    <a:pt x="673" y="864"/>
                  </a:lnTo>
                  <a:lnTo>
                    <a:pt x="675" y="867"/>
                  </a:lnTo>
                  <a:lnTo>
                    <a:pt x="675" y="869"/>
                  </a:lnTo>
                  <a:lnTo>
                    <a:pt x="675" y="871"/>
                  </a:lnTo>
                  <a:lnTo>
                    <a:pt x="673" y="873"/>
                  </a:lnTo>
                  <a:lnTo>
                    <a:pt x="670" y="874"/>
                  </a:lnTo>
                  <a:lnTo>
                    <a:pt x="669" y="875"/>
                  </a:lnTo>
                  <a:lnTo>
                    <a:pt x="668" y="877"/>
                  </a:lnTo>
                  <a:lnTo>
                    <a:pt x="667" y="880"/>
                  </a:lnTo>
                  <a:lnTo>
                    <a:pt x="667" y="883"/>
                  </a:lnTo>
                  <a:lnTo>
                    <a:pt x="668" y="890"/>
                  </a:lnTo>
                  <a:lnTo>
                    <a:pt x="667" y="891"/>
                  </a:lnTo>
                  <a:lnTo>
                    <a:pt x="666" y="891"/>
                  </a:lnTo>
                  <a:lnTo>
                    <a:pt x="665" y="891"/>
                  </a:lnTo>
                  <a:lnTo>
                    <a:pt x="664" y="892"/>
                  </a:lnTo>
                  <a:lnTo>
                    <a:pt x="660" y="901"/>
                  </a:lnTo>
                  <a:lnTo>
                    <a:pt x="659" y="902"/>
                  </a:lnTo>
                  <a:lnTo>
                    <a:pt x="658" y="901"/>
                  </a:lnTo>
                  <a:lnTo>
                    <a:pt x="657" y="901"/>
                  </a:lnTo>
                  <a:lnTo>
                    <a:pt x="656" y="902"/>
                  </a:lnTo>
                  <a:lnTo>
                    <a:pt x="654" y="903"/>
                  </a:lnTo>
                  <a:lnTo>
                    <a:pt x="650" y="903"/>
                  </a:lnTo>
                  <a:lnTo>
                    <a:pt x="647" y="903"/>
                  </a:lnTo>
                  <a:lnTo>
                    <a:pt x="642" y="902"/>
                  </a:lnTo>
                  <a:lnTo>
                    <a:pt x="640" y="901"/>
                  </a:lnTo>
                  <a:lnTo>
                    <a:pt x="638" y="898"/>
                  </a:lnTo>
                  <a:lnTo>
                    <a:pt x="634" y="901"/>
                  </a:lnTo>
                  <a:lnTo>
                    <a:pt x="632" y="900"/>
                  </a:lnTo>
                  <a:lnTo>
                    <a:pt x="630" y="894"/>
                  </a:lnTo>
                  <a:lnTo>
                    <a:pt x="629" y="894"/>
                  </a:lnTo>
                  <a:lnTo>
                    <a:pt x="628" y="901"/>
                  </a:lnTo>
                  <a:lnTo>
                    <a:pt x="627" y="903"/>
                  </a:lnTo>
                  <a:lnTo>
                    <a:pt x="625" y="907"/>
                  </a:lnTo>
                  <a:lnTo>
                    <a:pt x="623" y="915"/>
                  </a:lnTo>
                  <a:lnTo>
                    <a:pt x="623" y="915"/>
                  </a:lnTo>
                  <a:lnTo>
                    <a:pt x="622" y="914"/>
                  </a:lnTo>
                  <a:lnTo>
                    <a:pt x="620" y="907"/>
                  </a:lnTo>
                  <a:lnTo>
                    <a:pt x="620" y="905"/>
                  </a:lnTo>
                  <a:lnTo>
                    <a:pt x="617" y="910"/>
                  </a:lnTo>
                  <a:lnTo>
                    <a:pt x="617" y="911"/>
                  </a:lnTo>
                  <a:lnTo>
                    <a:pt x="617" y="916"/>
                  </a:lnTo>
                  <a:lnTo>
                    <a:pt x="617" y="917"/>
                  </a:lnTo>
                  <a:lnTo>
                    <a:pt x="612" y="914"/>
                  </a:lnTo>
                  <a:lnTo>
                    <a:pt x="610" y="914"/>
                  </a:lnTo>
                  <a:lnTo>
                    <a:pt x="610" y="914"/>
                  </a:lnTo>
                  <a:lnTo>
                    <a:pt x="612" y="919"/>
                  </a:lnTo>
                  <a:lnTo>
                    <a:pt x="611" y="920"/>
                  </a:lnTo>
                  <a:lnTo>
                    <a:pt x="604" y="928"/>
                  </a:lnTo>
                  <a:lnTo>
                    <a:pt x="602" y="927"/>
                  </a:lnTo>
                  <a:lnTo>
                    <a:pt x="601" y="927"/>
                  </a:lnTo>
                  <a:lnTo>
                    <a:pt x="599" y="927"/>
                  </a:lnTo>
                  <a:lnTo>
                    <a:pt x="595" y="930"/>
                  </a:lnTo>
                  <a:lnTo>
                    <a:pt x="593" y="930"/>
                  </a:lnTo>
                  <a:lnTo>
                    <a:pt x="591" y="928"/>
                  </a:lnTo>
                  <a:lnTo>
                    <a:pt x="591" y="928"/>
                  </a:lnTo>
                  <a:lnTo>
                    <a:pt x="590" y="930"/>
                  </a:lnTo>
                  <a:lnTo>
                    <a:pt x="590" y="934"/>
                  </a:lnTo>
                  <a:lnTo>
                    <a:pt x="588" y="937"/>
                  </a:lnTo>
                  <a:lnTo>
                    <a:pt x="583" y="942"/>
                  </a:lnTo>
                  <a:lnTo>
                    <a:pt x="582" y="944"/>
                  </a:lnTo>
                  <a:lnTo>
                    <a:pt x="580" y="948"/>
                  </a:lnTo>
                  <a:lnTo>
                    <a:pt x="580" y="948"/>
                  </a:lnTo>
                  <a:lnTo>
                    <a:pt x="576" y="946"/>
                  </a:lnTo>
                  <a:lnTo>
                    <a:pt x="573" y="944"/>
                  </a:lnTo>
                  <a:lnTo>
                    <a:pt x="572" y="945"/>
                  </a:lnTo>
                  <a:lnTo>
                    <a:pt x="573" y="948"/>
                  </a:lnTo>
                  <a:lnTo>
                    <a:pt x="573" y="949"/>
                  </a:lnTo>
                  <a:lnTo>
                    <a:pt x="571" y="949"/>
                  </a:lnTo>
                  <a:lnTo>
                    <a:pt x="569" y="949"/>
                  </a:lnTo>
                  <a:lnTo>
                    <a:pt x="567" y="948"/>
                  </a:lnTo>
                  <a:lnTo>
                    <a:pt x="563" y="949"/>
                  </a:lnTo>
                  <a:lnTo>
                    <a:pt x="558" y="952"/>
                  </a:lnTo>
                  <a:lnTo>
                    <a:pt x="555" y="952"/>
                  </a:lnTo>
                  <a:lnTo>
                    <a:pt x="549" y="947"/>
                  </a:lnTo>
                  <a:lnTo>
                    <a:pt x="548" y="947"/>
                  </a:lnTo>
                  <a:lnTo>
                    <a:pt x="547" y="946"/>
                  </a:lnTo>
                  <a:lnTo>
                    <a:pt x="549" y="942"/>
                  </a:lnTo>
                  <a:lnTo>
                    <a:pt x="550" y="939"/>
                  </a:lnTo>
                  <a:lnTo>
                    <a:pt x="551" y="938"/>
                  </a:lnTo>
                  <a:lnTo>
                    <a:pt x="556" y="935"/>
                  </a:lnTo>
                  <a:lnTo>
                    <a:pt x="562" y="934"/>
                  </a:lnTo>
                  <a:lnTo>
                    <a:pt x="566" y="931"/>
                  </a:lnTo>
                  <a:lnTo>
                    <a:pt x="570" y="927"/>
                  </a:lnTo>
                  <a:lnTo>
                    <a:pt x="573" y="924"/>
                  </a:lnTo>
                  <a:lnTo>
                    <a:pt x="577" y="915"/>
                  </a:lnTo>
                  <a:lnTo>
                    <a:pt x="576" y="914"/>
                  </a:lnTo>
                  <a:lnTo>
                    <a:pt x="575" y="914"/>
                  </a:lnTo>
                  <a:lnTo>
                    <a:pt x="565" y="922"/>
                  </a:lnTo>
                  <a:lnTo>
                    <a:pt x="564" y="923"/>
                  </a:lnTo>
                  <a:lnTo>
                    <a:pt x="562" y="923"/>
                  </a:lnTo>
                  <a:lnTo>
                    <a:pt x="554" y="919"/>
                  </a:lnTo>
                  <a:lnTo>
                    <a:pt x="552" y="918"/>
                  </a:lnTo>
                  <a:lnTo>
                    <a:pt x="551" y="914"/>
                  </a:lnTo>
                  <a:lnTo>
                    <a:pt x="554" y="905"/>
                  </a:lnTo>
                  <a:lnTo>
                    <a:pt x="555" y="901"/>
                  </a:lnTo>
                  <a:lnTo>
                    <a:pt x="558" y="894"/>
                  </a:lnTo>
                  <a:lnTo>
                    <a:pt x="564" y="888"/>
                  </a:lnTo>
                  <a:lnTo>
                    <a:pt x="566" y="883"/>
                  </a:lnTo>
                  <a:lnTo>
                    <a:pt x="568" y="871"/>
                  </a:lnTo>
                  <a:lnTo>
                    <a:pt x="568" y="865"/>
                  </a:lnTo>
                  <a:lnTo>
                    <a:pt x="567" y="858"/>
                  </a:lnTo>
                  <a:lnTo>
                    <a:pt x="567" y="854"/>
                  </a:lnTo>
                  <a:lnTo>
                    <a:pt x="568" y="852"/>
                  </a:lnTo>
                  <a:lnTo>
                    <a:pt x="580" y="846"/>
                  </a:lnTo>
                  <a:lnTo>
                    <a:pt x="585" y="841"/>
                  </a:lnTo>
                  <a:lnTo>
                    <a:pt x="596" y="834"/>
                  </a:lnTo>
                  <a:lnTo>
                    <a:pt x="599" y="834"/>
                  </a:lnTo>
                  <a:lnTo>
                    <a:pt x="601" y="837"/>
                  </a:lnTo>
                  <a:lnTo>
                    <a:pt x="604" y="839"/>
                  </a:lnTo>
                  <a:lnTo>
                    <a:pt x="607" y="840"/>
                  </a:lnTo>
                  <a:lnTo>
                    <a:pt x="610" y="840"/>
                  </a:lnTo>
                  <a:lnTo>
                    <a:pt x="615" y="838"/>
                  </a:lnTo>
                  <a:lnTo>
                    <a:pt x="622" y="839"/>
                  </a:lnTo>
                  <a:lnTo>
                    <a:pt x="637" y="844"/>
                  </a:lnTo>
                  <a:lnTo>
                    <a:pt x="640" y="844"/>
                  </a:lnTo>
                  <a:lnTo>
                    <a:pt x="640" y="843"/>
                  </a:lnTo>
                  <a:lnTo>
                    <a:pt x="638" y="840"/>
                  </a:lnTo>
                  <a:lnTo>
                    <a:pt x="627" y="838"/>
                  </a:lnTo>
                  <a:lnTo>
                    <a:pt x="623" y="836"/>
                  </a:lnTo>
                  <a:lnTo>
                    <a:pt x="611" y="828"/>
                  </a:lnTo>
                  <a:lnTo>
                    <a:pt x="609" y="825"/>
                  </a:lnTo>
                  <a:lnTo>
                    <a:pt x="610" y="824"/>
                  </a:lnTo>
                  <a:lnTo>
                    <a:pt x="613" y="823"/>
                  </a:lnTo>
                  <a:lnTo>
                    <a:pt x="613" y="821"/>
                  </a:lnTo>
                  <a:lnTo>
                    <a:pt x="614" y="819"/>
                  </a:lnTo>
                  <a:lnTo>
                    <a:pt x="616" y="817"/>
                  </a:lnTo>
                  <a:lnTo>
                    <a:pt x="619" y="813"/>
                  </a:lnTo>
                  <a:lnTo>
                    <a:pt x="623" y="809"/>
                  </a:lnTo>
                  <a:lnTo>
                    <a:pt x="632" y="804"/>
                  </a:lnTo>
                  <a:lnTo>
                    <a:pt x="628" y="804"/>
                  </a:lnTo>
                  <a:lnTo>
                    <a:pt x="622" y="804"/>
                  </a:lnTo>
                  <a:lnTo>
                    <a:pt x="620" y="805"/>
                  </a:lnTo>
                  <a:lnTo>
                    <a:pt x="616" y="809"/>
                  </a:lnTo>
                  <a:lnTo>
                    <a:pt x="614" y="812"/>
                  </a:lnTo>
                  <a:lnTo>
                    <a:pt x="612" y="817"/>
                  </a:lnTo>
                  <a:lnTo>
                    <a:pt x="611" y="818"/>
                  </a:lnTo>
                  <a:lnTo>
                    <a:pt x="607" y="819"/>
                  </a:lnTo>
                  <a:lnTo>
                    <a:pt x="595" y="820"/>
                  </a:lnTo>
                  <a:lnTo>
                    <a:pt x="593" y="817"/>
                  </a:lnTo>
                  <a:lnTo>
                    <a:pt x="592" y="817"/>
                  </a:lnTo>
                  <a:lnTo>
                    <a:pt x="591" y="817"/>
                  </a:lnTo>
                  <a:lnTo>
                    <a:pt x="580" y="823"/>
                  </a:lnTo>
                  <a:lnTo>
                    <a:pt x="576" y="826"/>
                  </a:lnTo>
                  <a:lnTo>
                    <a:pt x="574" y="830"/>
                  </a:lnTo>
                  <a:lnTo>
                    <a:pt x="569" y="833"/>
                  </a:lnTo>
                  <a:lnTo>
                    <a:pt x="563" y="834"/>
                  </a:lnTo>
                  <a:lnTo>
                    <a:pt x="559" y="837"/>
                  </a:lnTo>
                  <a:lnTo>
                    <a:pt x="555" y="842"/>
                  </a:lnTo>
                  <a:lnTo>
                    <a:pt x="554" y="845"/>
                  </a:lnTo>
                  <a:lnTo>
                    <a:pt x="553" y="847"/>
                  </a:lnTo>
                  <a:lnTo>
                    <a:pt x="554" y="851"/>
                  </a:lnTo>
                  <a:lnTo>
                    <a:pt x="553" y="853"/>
                  </a:lnTo>
                  <a:lnTo>
                    <a:pt x="550" y="853"/>
                  </a:lnTo>
                  <a:lnTo>
                    <a:pt x="546" y="856"/>
                  </a:lnTo>
                  <a:lnTo>
                    <a:pt x="538" y="866"/>
                  </a:lnTo>
                  <a:lnTo>
                    <a:pt x="536" y="870"/>
                  </a:lnTo>
                  <a:lnTo>
                    <a:pt x="536" y="871"/>
                  </a:lnTo>
                  <a:lnTo>
                    <a:pt x="538" y="874"/>
                  </a:lnTo>
                  <a:lnTo>
                    <a:pt x="537" y="876"/>
                  </a:lnTo>
                  <a:lnTo>
                    <a:pt x="534" y="879"/>
                  </a:lnTo>
                  <a:lnTo>
                    <a:pt x="529" y="883"/>
                  </a:lnTo>
                  <a:lnTo>
                    <a:pt x="525" y="885"/>
                  </a:lnTo>
                  <a:lnTo>
                    <a:pt x="523" y="885"/>
                  </a:lnTo>
                  <a:lnTo>
                    <a:pt x="521" y="885"/>
                  </a:lnTo>
                  <a:lnTo>
                    <a:pt x="517" y="881"/>
                  </a:lnTo>
                  <a:lnTo>
                    <a:pt x="514" y="881"/>
                  </a:lnTo>
                  <a:lnTo>
                    <a:pt x="513" y="882"/>
                  </a:lnTo>
                  <a:lnTo>
                    <a:pt x="517" y="885"/>
                  </a:lnTo>
                  <a:lnTo>
                    <a:pt x="522" y="889"/>
                  </a:lnTo>
                  <a:lnTo>
                    <a:pt x="525" y="892"/>
                  </a:lnTo>
                  <a:lnTo>
                    <a:pt x="526" y="895"/>
                  </a:lnTo>
                  <a:lnTo>
                    <a:pt x="526" y="898"/>
                  </a:lnTo>
                  <a:lnTo>
                    <a:pt x="525" y="901"/>
                  </a:lnTo>
                  <a:lnTo>
                    <a:pt x="522" y="905"/>
                  </a:lnTo>
                  <a:lnTo>
                    <a:pt x="519" y="907"/>
                  </a:lnTo>
                  <a:lnTo>
                    <a:pt x="511" y="908"/>
                  </a:lnTo>
                  <a:lnTo>
                    <a:pt x="508" y="910"/>
                  </a:lnTo>
                  <a:lnTo>
                    <a:pt x="508" y="910"/>
                  </a:lnTo>
                  <a:lnTo>
                    <a:pt x="513" y="913"/>
                  </a:lnTo>
                  <a:lnTo>
                    <a:pt x="514" y="913"/>
                  </a:lnTo>
                  <a:lnTo>
                    <a:pt x="512" y="918"/>
                  </a:lnTo>
                  <a:lnTo>
                    <a:pt x="511" y="919"/>
                  </a:lnTo>
                  <a:lnTo>
                    <a:pt x="507" y="921"/>
                  </a:lnTo>
                  <a:lnTo>
                    <a:pt x="503" y="922"/>
                  </a:lnTo>
                  <a:lnTo>
                    <a:pt x="502" y="921"/>
                  </a:lnTo>
                  <a:lnTo>
                    <a:pt x="503" y="918"/>
                  </a:lnTo>
                  <a:lnTo>
                    <a:pt x="503" y="918"/>
                  </a:lnTo>
                  <a:lnTo>
                    <a:pt x="501" y="917"/>
                  </a:lnTo>
                  <a:lnTo>
                    <a:pt x="499" y="918"/>
                  </a:lnTo>
                  <a:lnTo>
                    <a:pt x="494" y="923"/>
                  </a:lnTo>
                  <a:lnTo>
                    <a:pt x="493" y="924"/>
                  </a:lnTo>
                  <a:lnTo>
                    <a:pt x="495" y="925"/>
                  </a:lnTo>
                  <a:lnTo>
                    <a:pt x="494" y="926"/>
                  </a:lnTo>
                  <a:lnTo>
                    <a:pt x="492" y="929"/>
                  </a:lnTo>
                  <a:lnTo>
                    <a:pt x="491" y="932"/>
                  </a:lnTo>
                  <a:lnTo>
                    <a:pt x="488" y="934"/>
                  </a:lnTo>
                  <a:lnTo>
                    <a:pt x="480" y="941"/>
                  </a:lnTo>
                  <a:lnTo>
                    <a:pt x="480" y="942"/>
                  </a:lnTo>
                  <a:lnTo>
                    <a:pt x="478" y="948"/>
                  </a:lnTo>
                  <a:lnTo>
                    <a:pt x="476" y="954"/>
                  </a:lnTo>
                  <a:lnTo>
                    <a:pt x="478" y="956"/>
                  </a:lnTo>
                  <a:lnTo>
                    <a:pt x="486" y="959"/>
                  </a:lnTo>
                  <a:lnTo>
                    <a:pt x="489" y="959"/>
                  </a:lnTo>
                  <a:lnTo>
                    <a:pt x="494" y="961"/>
                  </a:lnTo>
                  <a:lnTo>
                    <a:pt x="501" y="966"/>
                  </a:lnTo>
                  <a:lnTo>
                    <a:pt x="504" y="969"/>
                  </a:lnTo>
                  <a:lnTo>
                    <a:pt x="504" y="970"/>
                  </a:lnTo>
                  <a:lnTo>
                    <a:pt x="504" y="972"/>
                  </a:lnTo>
                  <a:lnTo>
                    <a:pt x="503" y="975"/>
                  </a:lnTo>
                  <a:lnTo>
                    <a:pt x="500" y="978"/>
                  </a:lnTo>
                  <a:lnTo>
                    <a:pt x="495" y="985"/>
                  </a:lnTo>
                  <a:lnTo>
                    <a:pt x="492" y="986"/>
                  </a:lnTo>
                  <a:lnTo>
                    <a:pt x="488" y="988"/>
                  </a:lnTo>
                  <a:lnTo>
                    <a:pt x="487" y="989"/>
                  </a:lnTo>
                  <a:lnTo>
                    <a:pt x="482" y="995"/>
                  </a:lnTo>
                  <a:lnTo>
                    <a:pt x="480" y="998"/>
                  </a:lnTo>
                  <a:lnTo>
                    <a:pt x="481" y="1000"/>
                  </a:lnTo>
                  <a:lnTo>
                    <a:pt x="480" y="1002"/>
                  </a:lnTo>
                  <a:lnTo>
                    <a:pt x="473" y="1006"/>
                  </a:lnTo>
                  <a:lnTo>
                    <a:pt x="473" y="1007"/>
                  </a:lnTo>
                  <a:lnTo>
                    <a:pt x="476" y="1007"/>
                  </a:lnTo>
                  <a:lnTo>
                    <a:pt x="475" y="1010"/>
                  </a:lnTo>
                  <a:lnTo>
                    <a:pt x="475" y="1015"/>
                  </a:lnTo>
                  <a:lnTo>
                    <a:pt x="473" y="1016"/>
                  </a:lnTo>
                  <a:lnTo>
                    <a:pt x="469" y="1016"/>
                  </a:lnTo>
                  <a:lnTo>
                    <a:pt x="464" y="1017"/>
                  </a:lnTo>
                  <a:lnTo>
                    <a:pt x="464" y="1018"/>
                  </a:lnTo>
                  <a:lnTo>
                    <a:pt x="464" y="1021"/>
                  </a:lnTo>
                  <a:lnTo>
                    <a:pt x="450" y="1023"/>
                  </a:lnTo>
                  <a:lnTo>
                    <a:pt x="447" y="1029"/>
                  </a:lnTo>
                  <a:lnTo>
                    <a:pt x="446" y="1031"/>
                  </a:lnTo>
                  <a:lnTo>
                    <a:pt x="440" y="1036"/>
                  </a:lnTo>
                  <a:lnTo>
                    <a:pt x="437" y="1038"/>
                  </a:lnTo>
                  <a:lnTo>
                    <a:pt x="434" y="1039"/>
                  </a:lnTo>
                  <a:lnTo>
                    <a:pt x="431" y="1040"/>
                  </a:lnTo>
                  <a:lnTo>
                    <a:pt x="431" y="1042"/>
                  </a:lnTo>
                  <a:lnTo>
                    <a:pt x="430" y="1044"/>
                  </a:lnTo>
                  <a:lnTo>
                    <a:pt x="427" y="1047"/>
                  </a:lnTo>
                  <a:lnTo>
                    <a:pt x="426" y="1050"/>
                  </a:lnTo>
                  <a:lnTo>
                    <a:pt x="424" y="1051"/>
                  </a:lnTo>
                  <a:lnTo>
                    <a:pt x="418" y="1052"/>
                  </a:lnTo>
                  <a:lnTo>
                    <a:pt x="417" y="1053"/>
                  </a:lnTo>
                  <a:lnTo>
                    <a:pt x="417" y="1058"/>
                  </a:lnTo>
                  <a:lnTo>
                    <a:pt x="415" y="1058"/>
                  </a:lnTo>
                  <a:lnTo>
                    <a:pt x="413" y="1056"/>
                  </a:lnTo>
                  <a:lnTo>
                    <a:pt x="410" y="1057"/>
                  </a:lnTo>
                  <a:lnTo>
                    <a:pt x="404" y="1063"/>
                  </a:lnTo>
                  <a:lnTo>
                    <a:pt x="403" y="1064"/>
                  </a:lnTo>
                  <a:lnTo>
                    <a:pt x="403" y="1066"/>
                  </a:lnTo>
                  <a:lnTo>
                    <a:pt x="404" y="1066"/>
                  </a:lnTo>
                  <a:lnTo>
                    <a:pt x="406" y="1070"/>
                  </a:lnTo>
                  <a:lnTo>
                    <a:pt x="406" y="1072"/>
                  </a:lnTo>
                  <a:lnTo>
                    <a:pt x="403" y="1078"/>
                  </a:lnTo>
                  <a:lnTo>
                    <a:pt x="402" y="1079"/>
                  </a:lnTo>
                  <a:lnTo>
                    <a:pt x="400" y="1080"/>
                  </a:lnTo>
                  <a:lnTo>
                    <a:pt x="398" y="1083"/>
                  </a:lnTo>
                  <a:lnTo>
                    <a:pt x="396" y="1083"/>
                  </a:lnTo>
                  <a:lnTo>
                    <a:pt x="393" y="1083"/>
                  </a:lnTo>
                  <a:lnTo>
                    <a:pt x="392" y="1086"/>
                  </a:lnTo>
                  <a:lnTo>
                    <a:pt x="390" y="1087"/>
                  </a:lnTo>
                  <a:lnTo>
                    <a:pt x="389" y="1087"/>
                  </a:lnTo>
                  <a:lnTo>
                    <a:pt x="387" y="1089"/>
                  </a:lnTo>
                  <a:lnTo>
                    <a:pt x="384" y="1092"/>
                  </a:lnTo>
                  <a:lnTo>
                    <a:pt x="382" y="1094"/>
                  </a:lnTo>
                  <a:lnTo>
                    <a:pt x="380" y="1095"/>
                  </a:lnTo>
                  <a:lnTo>
                    <a:pt x="378" y="1095"/>
                  </a:lnTo>
                  <a:lnTo>
                    <a:pt x="376" y="1094"/>
                  </a:lnTo>
                  <a:lnTo>
                    <a:pt x="374" y="1095"/>
                  </a:lnTo>
                  <a:lnTo>
                    <a:pt x="373" y="1096"/>
                  </a:lnTo>
                  <a:lnTo>
                    <a:pt x="371" y="1098"/>
                  </a:lnTo>
                  <a:lnTo>
                    <a:pt x="369" y="1103"/>
                  </a:lnTo>
                  <a:lnTo>
                    <a:pt x="368" y="1105"/>
                  </a:lnTo>
                  <a:lnTo>
                    <a:pt x="367" y="1105"/>
                  </a:lnTo>
                  <a:lnTo>
                    <a:pt x="365" y="1105"/>
                  </a:lnTo>
                  <a:lnTo>
                    <a:pt x="361" y="1104"/>
                  </a:lnTo>
                  <a:lnTo>
                    <a:pt x="358" y="1105"/>
                  </a:lnTo>
                  <a:lnTo>
                    <a:pt x="354" y="1108"/>
                  </a:lnTo>
                  <a:lnTo>
                    <a:pt x="352" y="1110"/>
                  </a:lnTo>
                  <a:lnTo>
                    <a:pt x="355" y="1110"/>
                  </a:lnTo>
                  <a:lnTo>
                    <a:pt x="357" y="1111"/>
                  </a:lnTo>
                  <a:lnTo>
                    <a:pt x="357" y="1111"/>
                  </a:lnTo>
                  <a:lnTo>
                    <a:pt x="355" y="1112"/>
                  </a:lnTo>
                  <a:lnTo>
                    <a:pt x="352" y="1112"/>
                  </a:lnTo>
                  <a:lnTo>
                    <a:pt x="350" y="1113"/>
                  </a:lnTo>
                  <a:lnTo>
                    <a:pt x="349" y="1114"/>
                  </a:lnTo>
                  <a:lnTo>
                    <a:pt x="343" y="1116"/>
                  </a:lnTo>
                  <a:lnTo>
                    <a:pt x="341" y="1116"/>
                  </a:lnTo>
                  <a:lnTo>
                    <a:pt x="337" y="1122"/>
                  </a:lnTo>
                  <a:lnTo>
                    <a:pt x="337" y="1124"/>
                  </a:lnTo>
                  <a:lnTo>
                    <a:pt x="337" y="1124"/>
                  </a:lnTo>
                  <a:lnTo>
                    <a:pt x="339" y="1123"/>
                  </a:lnTo>
                  <a:lnTo>
                    <a:pt x="342" y="1124"/>
                  </a:lnTo>
                  <a:lnTo>
                    <a:pt x="343" y="1126"/>
                  </a:lnTo>
                  <a:lnTo>
                    <a:pt x="344" y="1127"/>
                  </a:lnTo>
                  <a:lnTo>
                    <a:pt x="345" y="1130"/>
                  </a:lnTo>
                  <a:lnTo>
                    <a:pt x="345" y="1131"/>
                  </a:lnTo>
                  <a:lnTo>
                    <a:pt x="341" y="1135"/>
                  </a:lnTo>
                  <a:lnTo>
                    <a:pt x="339" y="1137"/>
                  </a:lnTo>
                  <a:lnTo>
                    <a:pt x="338" y="1138"/>
                  </a:lnTo>
                  <a:lnTo>
                    <a:pt x="338" y="1138"/>
                  </a:lnTo>
                  <a:lnTo>
                    <a:pt x="337" y="1132"/>
                  </a:lnTo>
                  <a:lnTo>
                    <a:pt x="337" y="1131"/>
                  </a:lnTo>
                  <a:lnTo>
                    <a:pt x="335" y="1131"/>
                  </a:lnTo>
                  <a:lnTo>
                    <a:pt x="335" y="1133"/>
                  </a:lnTo>
                  <a:lnTo>
                    <a:pt x="332" y="1139"/>
                  </a:lnTo>
                  <a:lnTo>
                    <a:pt x="329" y="1143"/>
                  </a:lnTo>
                  <a:lnTo>
                    <a:pt x="309" y="1150"/>
                  </a:lnTo>
                  <a:lnTo>
                    <a:pt x="306" y="1153"/>
                  </a:lnTo>
                  <a:lnTo>
                    <a:pt x="305" y="1156"/>
                  </a:lnTo>
                  <a:lnTo>
                    <a:pt x="305" y="1159"/>
                  </a:lnTo>
                  <a:lnTo>
                    <a:pt x="303" y="1162"/>
                  </a:lnTo>
                  <a:lnTo>
                    <a:pt x="302" y="1163"/>
                  </a:lnTo>
                  <a:lnTo>
                    <a:pt x="301" y="1162"/>
                  </a:lnTo>
                  <a:lnTo>
                    <a:pt x="301" y="1153"/>
                  </a:lnTo>
                  <a:lnTo>
                    <a:pt x="301" y="1152"/>
                  </a:lnTo>
                  <a:lnTo>
                    <a:pt x="298" y="1150"/>
                  </a:lnTo>
                  <a:lnTo>
                    <a:pt x="298" y="1150"/>
                  </a:lnTo>
                  <a:lnTo>
                    <a:pt x="297" y="1151"/>
                  </a:lnTo>
                  <a:lnTo>
                    <a:pt x="294" y="1153"/>
                  </a:lnTo>
                  <a:lnTo>
                    <a:pt x="293" y="1154"/>
                  </a:lnTo>
                  <a:lnTo>
                    <a:pt x="292" y="1153"/>
                  </a:lnTo>
                  <a:lnTo>
                    <a:pt x="289" y="1155"/>
                  </a:lnTo>
                  <a:lnTo>
                    <a:pt x="282" y="1161"/>
                  </a:lnTo>
                  <a:lnTo>
                    <a:pt x="278" y="1162"/>
                  </a:lnTo>
                  <a:lnTo>
                    <a:pt x="278" y="1163"/>
                  </a:lnTo>
                  <a:lnTo>
                    <a:pt x="276" y="1166"/>
                  </a:lnTo>
                  <a:lnTo>
                    <a:pt x="275" y="1168"/>
                  </a:lnTo>
                  <a:lnTo>
                    <a:pt x="273" y="1168"/>
                  </a:lnTo>
                  <a:lnTo>
                    <a:pt x="270" y="1167"/>
                  </a:lnTo>
                  <a:lnTo>
                    <a:pt x="269" y="1168"/>
                  </a:lnTo>
                  <a:lnTo>
                    <a:pt x="267" y="1170"/>
                  </a:lnTo>
                  <a:lnTo>
                    <a:pt x="266" y="1171"/>
                  </a:lnTo>
                  <a:lnTo>
                    <a:pt x="262" y="1169"/>
                  </a:lnTo>
                  <a:lnTo>
                    <a:pt x="260" y="1170"/>
                  </a:lnTo>
                  <a:lnTo>
                    <a:pt x="258" y="1173"/>
                  </a:lnTo>
                  <a:lnTo>
                    <a:pt x="255" y="1175"/>
                  </a:lnTo>
                  <a:lnTo>
                    <a:pt x="253" y="1176"/>
                  </a:lnTo>
                  <a:lnTo>
                    <a:pt x="247" y="1178"/>
                  </a:lnTo>
                  <a:lnTo>
                    <a:pt x="243" y="1176"/>
                  </a:lnTo>
                  <a:lnTo>
                    <a:pt x="243" y="1176"/>
                  </a:lnTo>
                  <a:lnTo>
                    <a:pt x="243" y="1172"/>
                  </a:lnTo>
                  <a:lnTo>
                    <a:pt x="244" y="1169"/>
                  </a:lnTo>
                  <a:lnTo>
                    <a:pt x="245" y="1168"/>
                  </a:lnTo>
                  <a:lnTo>
                    <a:pt x="247" y="1166"/>
                  </a:lnTo>
                  <a:lnTo>
                    <a:pt x="248" y="1166"/>
                  </a:lnTo>
                  <a:lnTo>
                    <a:pt x="252" y="1168"/>
                  </a:lnTo>
                  <a:lnTo>
                    <a:pt x="251" y="1166"/>
                  </a:lnTo>
                  <a:lnTo>
                    <a:pt x="250" y="1165"/>
                  </a:lnTo>
                  <a:lnTo>
                    <a:pt x="247" y="1163"/>
                  </a:lnTo>
                  <a:lnTo>
                    <a:pt x="244" y="1163"/>
                  </a:lnTo>
                  <a:lnTo>
                    <a:pt x="242" y="1163"/>
                  </a:lnTo>
                  <a:lnTo>
                    <a:pt x="239" y="1165"/>
                  </a:lnTo>
                  <a:lnTo>
                    <a:pt x="237" y="1166"/>
                  </a:lnTo>
                  <a:lnTo>
                    <a:pt x="237" y="1168"/>
                  </a:lnTo>
                  <a:lnTo>
                    <a:pt x="235" y="1174"/>
                  </a:lnTo>
                  <a:lnTo>
                    <a:pt x="235" y="1176"/>
                  </a:lnTo>
                  <a:lnTo>
                    <a:pt x="227" y="1187"/>
                  </a:lnTo>
                  <a:lnTo>
                    <a:pt x="224" y="1190"/>
                  </a:lnTo>
                  <a:lnTo>
                    <a:pt x="222" y="1190"/>
                  </a:lnTo>
                  <a:lnTo>
                    <a:pt x="220" y="1191"/>
                  </a:lnTo>
                  <a:lnTo>
                    <a:pt x="218" y="1194"/>
                  </a:lnTo>
                  <a:lnTo>
                    <a:pt x="216" y="1195"/>
                  </a:lnTo>
                  <a:lnTo>
                    <a:pt x="214" y="1195"/>
                  </a:lnTo>
                  <a:lnTo>
                    <a:pt x="213" y="1195"/>
                  </a:lnTo>
                  <a:lnTo>
                    <a:pt x="212" y="1194"/>
                  </a:lnTo>
                  <a:lnTo>
                    <a:pt x="212" y="1193"/>
                  </a:lnTo>
                  <a:lnTo>
                    <a:pt x="213" y="1192"/>
                  </a:lnTo>
                  <a:lnTo>
                    <a:pt x="213" y="1190"/>
                  </a:lnTo>
                  <a:lnTo>
                    <a:pt x="211" y="1186"/>
                  </a:lnTo>
                  <a:lnTo>
                    <a:pt x="209" y="1184"/>
                  </a:lnTo>
                  <a:lnTo>
                    <a:pt x="206" y="1184"/>
                  </a:lnTo>
                  <a:lnTo>
                    <a:pt x="206" y="1186"/>
                  </a:lnTo>
                  <a:lnTo>
                    <a:pt x="207" y="1194"/>
                  </a:lnTo>
                  <a:lnTo>
                    <a:pt x="207" y="1196"/>
                  </a:lnTo>
                  <a:lnTo>
                    <a:pt x="205" y="1198"/>
                  </a:lnTo>
                  <a:lnTo>
                    <a:pt x="200" y="1201"/>
                  </a:lnTo>
                  <a:lnTo>
                    <a:pt x="199" y="1201"/>
                  </a:lnTo>
                  <a:lnTo>
                    <a:pt x="195" y="1195"/>
                  </a:lnTo>
                  <a:lnTo>
                    <a:pt x="191" y="1195"/>
                  </a:lnTo>
                  <a:lnTo>
                    <a:pt x="190" y="1196"/>
                  </a:lnTo>
                  <a:lnTo>
                    <a:pt x="191" y="1200"/>
                  </a:lnTo>
                  <a:lnTo>
                    <a:pt x="190" y="1202"/>
                  </a:lnTo>
                  <a:lnTo>
                    <a:pt x="187" y="1206"/>
                  </a:lnTo>
                  <a:lnTo>
                    <a:pt x="185" y="1207"/>
                  </a:lnTo>
                  <a:lnTo>
                    <a:pt x="184" y="1207"/>
                  </a:lnTo>
                  <a:lnTo>
                    <a:pt x="184" y="1205"/>
                  </a:lnTo>
                  <a:lnTo>
                    <a:pt x="185" y="1201"/>
                  </a:lnTo>
                  <a:lnTo>
                    <a:pt x="185" y="1198"/>
                  </a:lnTo>
                  <a:lnTo>
                    <a:pt x="185" y="1195"/>
                  </a:lnTo>
                  <a:lnTo>
                    <a:pt x="185" y="1193"/>
                  </a:lnTo>
                  <a:lnTo>
                    <a:pt x="185" y="1191"/>
                  </a:lnTo>
                  <a:lnTo>
                    <a:pt x="191" y="1187"/>
                  </a:lnTo>
                  <a:lnTo>
                    <a:pt x="193" y="1187"/>
                  </a:lnTo>
                  <a:lnTo>
                    <a:pt x="195" y="1187"/>
                  </a:lnTo>
                  <a:lnTo>
                    <a:pt x="196" y="1188"/>
                  </a:lnTo>
                  <a:lnTo>
                    <a:pt x="198" y="1187"/>
                  </a:lnTo>
                  <a:lnTo>
                    <a:pt x="199" y="1186"/>
                  </a:lnTo>
                  <a:lnTo>
                    <a:pt x="199" y="1184"/>
                  </a:lnTo>
                  <a:lnTo>
                    <a:pt x="201" y="1181"/>
                  </a:lnTo>
                  <a:lnTo>
                    <a:pt x="206" y="1178"/>
                  </a:lnTo>
                  <a:lnTo>
                    <a:pt x="210" y="1173"/>
                  </a:lnTo>
                  <a:lnTo>
                    <a:pt x="215" y="1165"/>
                  </a:lnTo>
                  <a:lnTo>
                    <a:pt x="222" y="1157"/>
                  </a:lnTo>
                  <a:lnTo>
                    <a:pt x="229" y="1152"/>
                  </a:lnTo>
                  <a:lnTo>
                    <a:pt x="236" y="1147"/>
                  </a:lnTo>
                  <a:lnTo>
                    <a:pt x="251" y="1140"/>
                  </a:lnTo>
                  <a:lnTo>
                    <a:pt x="253" y="1141"/>
                  </a:lnTo>
                  <a:lnTo>
                    <a:pt x="251" y="1143"/>
                  </a:lnTo>
                  <a:lnTo>
                    <a:pt x="252" y="1144"/>
                  </a:lnTo>
                  <a:lnTo>
                    <a:pt x="254" y="1144"/>
                  </a:lnTo>
                  <a:lnTo>
                    <a:pt x="259" y="1143"/>
                  </a:lnTo>
                  <a:lnTo>
                    <a:pt x="262" y="1142"/>
                  </a:lnTo>
                  <a:lnTo>
                    <a:pt x="263" y="1143"/>
                  </a:lnTo>
                  <a:lnTo>
                    <a:pt x="262" y="1145"/>
                  </a:lnTo>
                  <a:lnTo>
                    <a:pt x="258" y="1147"/>
                  </a:lnTo>
                  <a:lnTo>
                    <a:pt x="258" y="1148"/>
                  </a:lnTo>
                  <a:lnTo>
                    <a:pt x="263" y="1155"/>
                  </a:lnTo>
                  <a:lnTo>
                    <a:pt x="265" y="1155"/>
                  </a:lnTo>
                  <a:lnTo>
                    <a:pt x="266" y="1155"/>
                  </a:lnTo>
                  <a:lnTo>
                    <a:pt x="267" y="1155"/>
                  </a:lnTo>
                  <a:lnTo>
                    <a:pt x="266" y="1150"/>
                  </a:lnTo>
                  <a:lnTo>
                    <a:pt x="268" y="1149"/>
                  </a:lnTo>
                  <a:lnTo>
                    <a:pt x="271" y="1149"/>
                  </a:lnTo>
                  <a:lnTo>
                    <a:pt x="274" y="1149"/>
                  </a:lnTo>
                  <a:lnTo>
                    <a:pt x="275" y="1150"/>
                  </a:lnTo>
                  <a:lnTo>
                    <a:pt x="276" y="1152"/>
                  </a:lnTo>
                  <a:lnTo>
                    <a:pt x="280" y="1153"/>
                  </a:lnTo>
                  <a:lnTo>
                    <a:pt x="281" y="1153"/>
                  </a:lnTo>
                  <a:lnTo>
                    <a:pt x="282" y="1151"/>
                  </a:lnTo>
                  <a:lnTo>
                    <a:pt x="281" y="1149"/>
                  </a:lnTo>
                  <a:lnTo>
                    <a:pt x="275" y="1145"/>
                  </a:lnTo>
                  <a:lnTo>
                    <a:pt x="274" y="1144"/>
                  </a:lnTo>
                  <a:lnTo>
                    <a:pt x="274" y="1142"/>
                  </a:lnTo>
                  <a:lnTo>
                    <a:pt x="274" y="1138"/>
                  </a:lnTo>
                  <a:lnTo>
                    <a:pt x="276" y="1133"/>
                  </a:lnTo>
                  <a:lnTo>
                    <a:pt x="278" y="1128"/>
                  </a:lnTo>
                  <a:lnTo>
                    <a:pt x="281" y="1124"/>
                  </a:lnTo>
                  <a:lnTo>
                    <a:pt x="286" y="1119"/>
                  </a:lnTo>
                  <a:lnTo>
                    <a:pt x="289" y="1116"/>
                  </a:lnTo>
                  <a:lnTo>
                    <a:pt x="297" y="1110"/>
                  </a:lnTo>
                  <a:lnTo>
                    <a:pt x="313" y="1102"/>
                  </a:lnTo>
                  <a:lnTo>
                    <a:pt x="317" y="1097"/>
                  </a:lnTo>
                  <a:lnTo>
                    <a:pt x="323" y="1092"/>
                  </a:lnTo>
                  <a:lnTo>
                    <a:pt x="325" y="1091"/>
                  </a:lnTo>
                  <a:lnTo>
                    <a:pt x="325" y="1092"/>
                  </a:lnTo>
                  <a:lnTo>
                    <a:pt x="326" y="1094"/>
                  </a:lnTo>
                  <a:lnTo>
                    <a:pt x="330" y="1096"/>
                  </a:lnTo>
                  <a:lnTo>
                    <a:pt x="332" y="1096"/>
                  </a:lnTo>
                  <a:lnTo>
                    <a:pt x="333" y="1096"/>
                  </a:lnTo>
                  <a:lnTo>
                    <a:pt x="333" y="1094"/>
                  </a:lnTo>
                  <a:lnTo>
                    <a:pt x="333" y="1091"/>
                  </a:lnTo>
                  <a:lnTo>
                    <a:pt x="333" y="1087"/>
                  </a:lnTo>
                  <a:lnTo>
                    <a:pt x="333" y="1084"/>
                  </a:lnTo>
                  <a:lnTo>
                    <a:pt x="333" y="1081"/>
                  </a:lnTo>
                  <a:lnTo>
                    <a:pt x="336" y="1077"/>
                  </a:lnTo>
                  <a:lnTo>
                    <a:pt x="339" y="1072"/>
                  </a:lnTo>
                  <a:lnTo>
                    <a:pt x="344" y="1066"/>
                  </a:lnTo>
                  <a:lnTo>
                    <a:pt x="348" y="1064"/>
                  </a:lnTo>
                  <a:lnTo>
                    <a:pt x="350" y="1063"/>
                  </a:lnTo>
                  <a:lnTo>
                    <a:pt x="353" y="1059"/>
                  </a:lnTo>
                  <a:lnTo>
                    <a:pt x="358" y="1053"/>
                  </a:lnTo>
                  <a:lnTo>
                    <a:pt x="359" y="1053"/>
                  </a:lnTo>
                  <a:lnTo>
                    <a:pt x="363" y="1052"/>
                  </a:lnTo>
                  <a:lnTo>
                    <a:pt x="364" y="1052"/>
                  </a:lnTo>
                  <a:lnTo>
                    <a:pt x="365" y="1053"/>
                  </a:lnTo>
                  <a:lnTo>
                    <a:pt x="366" y="1055"/>
                  </a:lnTo>
                  <a:lnTo>
                    <a:pt x="369" y="1055"/>
                  </a:lnTo>
                  <a:lnTo>
                    <a:pt x="372" y="1054"/>
                  </a:lnTo>
                  <a:lnTo>
                    <a:pt x="371" y="1053"/>
                  </a:lnTo>
                  <a:lnTo>
                    <a:pt x="369" y="1053"/>
                  </a:lnTo>
                  <a:lnTo>
                    <a:pt x="368" y="1052"/>
                  </a:lnTo>
                  <a:lnTo>
                    <a:pt x="367" y="1048"/>
                  </a:lnTo>
                  <a:lnTo>
                    <a:pt x="365" y="1046"/>
                  </a:lnTo>
                  <a:lnTo>
                    <a:pt x="364" y="1044"/>
                  </a:lnTo>
                  <a:lnTo>
                    <a:pt x="365" y="1040"/>
                  </a:lnTo>
                  <a:lnTo>
                    <a:pt x="366" y="1031"/>
                  </a:lnTo>
                  <a:lnTo>
                    <a:pt x="367" y="1022"/>
                  </a:lnTo>
                  <a:lnTo>
                    <a:pt x="369" y="1016"/>
                  </a:lnTo>
                  <a:lnTo>
                    <a:pt x="373" y="1014"/>
                  </a:lnTo>
                  <a:lnTo>
                    <a:pt x="380" y="1013"/>
                  </a:lnTo>
                  <a:lnTo>
                    <a:pt x="376" y="1011"/>
                  </a:lnTo>
                  <a:lnTo>
                    <a:pt x="374" y="1011"/>
                  </a:lnTo>
                  <a:lnTo>
                    <a:pt x="371" y="1009"/>
                  </a:lnTo>
                  <a:lnTo>
                    <a:pt x="369" y="1003"/>
                  </a:lnTo>
                  <a:lnTo>
                    <a:pt x="369" y="999"/>
                  </a:lnTo>
                  <a:lnTo>
                    <a:pt x="372" y="994"/>
                  </a:lnTo>
                  <a:lnTo>
                    <a:pt x="379" y="986"/>
                  </a:lnTo>
                  <a:lnTo>
                    <a:pt x="387" y="979"/>
                  </a:lnTo>
                  <a:lnTo>
                    <a:pt x="386" y="979"/>
                  </a:lnTo>
                  <a:lnTo>
                    <a:pt x="385" y="977"/>
                  </a:lnTo>
                  <a:lnTo>
                    <a:pt x="389" y="965"/>
                  </a:lnTo>
                  <a:lnTo>
                    <a:pt x="393" y="955"/>
                  </a:lnTo>
                  <a:lnTo>
                    <a:pt x="388" y="964"/>
                  </a:lnTo>
                  <a:lnTo>
                    <a:pt x="382" y="971"/>
                  </a:lnTo>
                  <a:lnTo>
                    <a:pt x="365" y="979"/>
                  </a:lnTo>
                  <a:lnTo>
                    <a:pt x="354" y="986"/>
                  </a:lnTo>
                  <a:lnTo>
                    <a:pt x="348" y="987"/>
                  </a:lnTo>
                  <a:lnTo>
                    <a:pt x="345" y="986"/>
                  </a:lnTo>
                  <a:lnTo>
                    <a:pt x="342" y="979"/>
                  </a:lnTo>
                  <a:lnTo>
                    <a:pt x="340" y="977"/>
                  </a:lnTo>
                  <a:lnTo>
                    <a:pt x="338" y="973"/>
                  </a:lnTo>
                  <a:lnTo>
                    <a:pt x="339" y="967"/>
                  </a:lnTo>
                  <a:lnTo>
                    <a:pt x="341" y="964"/>
                  </a:lnTo>
                  <a:lnTo>
                    <a:pt x="344" y="963"/>
                  </a:lnTo>
                  <a:lnTo>
                    <a:pt x="349" y="965"/>
                  </a:lnTo>
                  <a:lnTo>
                    <a:pt x="352" y="965"/>
                  </a:lnTo>
                  <a:lnTo>
                    <a:pt x="348" y="961"/>
                  </a:lnTo>
                  <a:lnTo>
                    <a:pt x="341" y="958"/>
                  </a:lnTo>
                  <a:lnTo>
                    <a:pt x="338" y="959"/>
                  </a:lnTo>
                  <a:lnTo>
                    <a:pt x="336" y="964"/>
                  </a:lnTo>
                  <a:lnTo>
                    <a:pt x="333" y="968"/>
                  </a:lnTo>
                  <a:lnTo>
                    <a:pt x="330" y="966"/>
                  </a:lnTo>
                  <a:lnTo>
                    <a:pt x="328" y="965"/>
                  </a:lnTo>
                  <a:lnTo>
                    <a:pt x="330" y="970"/>
                  </a:lnTo>
                  <a:lnTo>
                    <a:pt x="328" y="976"/>
                  </a:lnTo>
                  <a:lnTo>
                    <a:pt x="327" y="981"/>
                  </a:lnTo>
                  <a:lnTo>
                    <a:pt x="330" y="993"/>
                  </a:lnTo>
                  <a:lnTo>
                    <a:pt x="329" y="998"/>
                  </a:lnTo>
                  <a:lnTo>
                    <a:pt x="324" y="1000"/>
                  </a:lnTo>
                  <a:lnTo>
                    <a:pt x="320" y="996"/>
                  </a:lnTo>
                  <a:lnTo>
                    <a:pt x="311" y="981"/>
                  </a:lnTo>
                  <a:lnTo>
                    <a:pt x="308" y="976"/>
                  </a:lnTo>
                  <a:lnTo>
                    <a:pt x="301" y="969"/>
                  </a:lnTo>
                  <a:lnTo>
                    <a:pt x="298" y="970"/>
                  </a:lnTo>
                  <a:lnTo>
                    <a:pt x="296" y="973"/>
                  </a:lnTo>
                  <a:lnTo>
                    <a:pt x="293" y="975"/>
                  </a:lnTo>
                  <a:lnTo>
                    <a:pt x="286" y="969"/>
                  </a:lnTo>
                  <a:lnTo>
                    <a:pt x="282" y="965"/>
                  </a:lnTo>
                  <a:lnTo>
                    <a:pt x="279" y="960"/>
                  </a:lnTo>
                  <a:lnTo>
                    <a:pt x="274" y="963"/>
                  </a:lnTo>
                  <a:lnTo>
                    <a:pt x="270" y="966"/>
                  </a:lnTo>
                  <a:lnTo>
                    <a:pt x="264" y="971"/>
                  </a:lnTo>
                  <a:lnTo>
                    <a:pt x="261" y="971"/>
                  </a:lnTo>
                  <a:lnTo>
                    <a:pt x="251" y="976"/>
                  </a:lnTo>
                  <a:lnTo>
                    <a:pt x="251" y="976"/>
                  </a:lnTo>
                  <a:lnTo>
                    <a:pt x="250" y="978"/>
                  </a:lnTo>
                  <a:lnTo>
                    <a:pt x="248" y="979"/>
                  </a:lnTo>
                  <a:lnTo>
                    <a:pt x="247" y="984"/>
                  </a:lnTo>
                  <a:lnTo>
                    <a:pt x="234" y="987"/>
                  </a:lnTo>
                  <a:lnTo>
                    <a:pt x="222" y="986"/>
                  </a:lnTo>
                  <a:lnTo>
                    <a:pt x="226" y="983"/>
                  </a:lnTo>
                  <a:lnTo>
                    <a:pt x="231" y="981"/>
                  </a:lnTo>
                  <a:lnTo>
                    <a:pt x="235" y="976"/>
                  </a:lnTo>
                  <a:lnTo>
                    <a:pt x="234" y="970"/>
                  </a:lnTo>
                  <a:lnTo>
                    <a:pt x="233" y="966"/>
                  </a:lnTo>
                  <a:lnTo>
                    <a:pt x="233" y="962"/>
                  </a:lnTo>
                  <a:lnTo>
                    <a:pt x="238" y="957"/>
                  </a:lnTo>
                  <a:lnTo>
                    <a:pt x="233" y="957"/>
                  </a:lnTo>
                  <a:lnTo>
                    <a:pt x="230" y="959"/>
                  </a:lnTo>
                  <a:lnTo>
                    <a:pt x="227" y="954"/>
                  </a:lnTo>
                  <a:lnTo>
                    <a:pt x="226" y="946"/>
                  </a:lnTo>
                  <a:lnTo>
                    <a:pt x="229" y="941"/>
                  </a:lnTo>
                  <a:lnTo>
                    <a:pt x="230" y="937"/>
                  </a:lnTo>
                  <a:lnTo>
                    <a:pt x="232" y="931"/>
                  </a:lnTo>
                  <a:lnTo>
                    <a:pt x="232" y="927"/>
                  </a:lnTo>
                  <a:lnTo>
                    <a:pt x="229" y="919"/>
                  </a:lnTo>
                  <a:lnTo>
                    <a:pt x="222" y="902"/>
                  </a:lnTo>
                  <a:lnTo>
                    <a:pt x="219" y="889"/>
                  </a:lnTo>
                  <a:lnTo>
                    <a:pt x="213" y="882"/>
                  </a:lnTo>
                  <a:lnTo>
                    <a:pt x="217" y="871"/>
                  </a:lnTo>
                  <a:lnTo>
                    <a:pt x="222" y="861"/>
                  </a:lnTo>
                  <a:lnTo>
                    <a:pt x="228" y="856"/>
                  </a:lnTo>
                  <a:lnTo>
                    <a:pt x="228" y="856"/>
                  </a:lnTo>
                  <a:lnTo>
                    <a:pt x="224" y="856"/>
                  </a:lnTo>
                  <a:lnTo>
                    <a:pt x="222" y="856"/>
                  </a:lnTo>
                  <a:lnTo>
                    <a:pt x="220" y="860"/>
                  </a:lnTo>
                  <a:lnTo>
                    <a:pt x="218" y="862"/>
                  </a:lnTo>
                  <a:lnTo>
                    <a:pt x="212" y="875"/>
                  </a:lnTo>
                  <a:lnTo>
                    <a:pt x="207" y="881"/>
                  </a:lnTo>
                  <a:lnTo>
                    <a:pt x="204" y="883"/>
                  </a:lnTo>
                  <a:lnTo>
                    <a:pt x="209" y="886"/>
                  </a:lnTo>
                  <a:lnTo>
                    <a:pt x="210" y="888"/>
                  </a:lnTo>
                  <a:lnTo>
                    <a:pt x="211" y="892"/>
                  </a:lnTo>
                  <a:lnTo>
                    <a:pt x="209" y="898"/>
                  </a:lnTo>
                  <a:lnTo>
                    <a:pt x="208" y="901"/>
                  </a:lnTo>
                  <a:lnTo>
                    <a:pt x="203" y="901"/>
                  </a:lnTo>
                  <a:lnTo>
                    <a:pt x="198" y="905"/>
                  </a:lnTo>
                  <a:lnTo>
                    <a:pt x="188" y="910"/>
                  </a:lnTo>
                  <a:lnTo>
                    <a:pt x="172" y="913"/>
                  </a:lnTo>
                  <a:lnTo>
                    <a:pt x="166" y="913"/>
                  </a:lnTo>
                  <a:lnTo>
                    <a:pt x="158" y="907"/>
                  </a:lnTo>
                  <a:lnTo>
                    <a:pt x="158" y="903"/>
                  </a:lnTo>
                  <a:lnTo>
                    <a:pt x="159" y="901"/>
                  </a:lnTo>
                  <a:lnTo>
                    <a:pt x="148" y="891"/>
                  </a:lnTo>
                  <a:lnTo>
                    <a:pt x="141" y="881"/>
                  </a:lnTo>
                  <a:lnTo>
                    <a:pt x="137" y="881"/>
                  </a:lnTo>
                  <a:lnTo>
                    <a:pt x="133" y="878"/>
                  </a:lnTo>
                  <a:lnTo>
                    <a:pt x="128" y="874"/>
                  </a:lnTo>
                  <a:lnTo>
                    <a:pt x="129" y="871"/>
                  </a:lnTo>
                  <a:lnTo>
                    <a:pt x="130" y="868"/>
                  </a:lnTo>
                  <a:lnTo>
                    <a:pt x="127" y="867"/>
                  </a:lnTo>
                  <a:lnTo>
                    <a:pt x="124" y="867"/>
                  </a:lnTo>
                  <a:lnTo>
                    <a:pt x="119" y="866"/>
                  </a:lnTo>
                  <a:lnTo>
                    <a:pt x="130" y="853"/>
                  </a:lnTo>
                  <a:lnTo>
                    <a:pt x="134" y="844"/>
                  </a:lnTo>
                  <a:lnTo>
                    <a:pt x="137" y="843"/>
                  </a:lnTo>
                  <a:lnTo>
                    <a:pt x="141" y="844"/>
                  </a:lnTo>
                  <a:lnTo>
                    <a:pt x="146" y="847"/>
                  </a:lnTo>
                  <a:lnTo>
                    <a:pt x="150" y="849"/>
                  </a:lnTo>
                  <a:lnTo>
                    <a:pt x="152" y="851"/>
                  </a:lnTo>
                  <a:lnTo>
                    <a:pt x="154" y="853"/>
                  </a:lnTo>
                  <a:lnTo>
                    <a:pt x="152" y="859"/>
                  </a:lnTo>
                  <a:lnTo>
                    <a:pt x="150" y="862"/>
                  </a:lnTo>
                  <a:lnTo>
                    <a:pt x="153" y="861"/>
                  </a:lnTo>
                  <a:lnTo>
                    <a:pt x="159" y="856"/>
                  </a:lnTo>
                  <a:lnTo>
                    <a:pt x="163" y="851"/>
                  </a:lnTo>
                  <a:lnTo>
                    <a:pt x="165" y="851"/>
                  </a:lnTo>
                  <a:lnTo>
                    <a:pt x="166" y="852"/>
                  </a:lnTo>
                  <a:lnTo>
                    <a:pt x="168" y="858"/>
                  </a:lnTo>
                  <a:lnTo>
                    <a:pt x="171" y="862"/>
                  </a:lnTo>
                  <a:lnTo>
                    <a:pt x="177" y="858"/>
                  </a:lnTo>
                  <a:lnTo>
                    <a:pt x="181" y="851"/>
                  </a:lnTo>
                  <a:lnTo>
                    <a:pt x="178" y="849"/>
                  </a:lnTo>
                  <a:lnTo>
                    <a:pt x="174" y="847"/>
                  </a:lnTo>
                  <a:lnTo>
                    <a:pt x="166" y="845"/>
                  </a:lnTo>
                  <a:lnTo>
                    <a:pt x="168" y="844"/>
                  </a:lnTo>
                  <a:lnTo>
                    <a:pt x="174" y="844"/>
                  </a:lnTo>
                  <a:lnTo>
                    <a:pt x="176" y="842"/>
                  </a:lnTo>
                  <a:lnTo>
                    <a:pt x="174" y="840"/>
                  </a:lnTo>
                  <a:lnTo>
                    <a:pt x="171" y="838"/>
                  </a:lnTo>
                  <a:lnTo>
                    <a:pt x="163" y="845"/>
                  </a:lnTo>
                  <a:lnTo>
                    <a:pt x="149" y="844"/>
                  </a:lnTo>
                  <a:lnTo>
                    <a:pt x="138" y="840"/>
                  </a:lnTo>
                  <a:lnTo>
                    <a:pt x="128" y="841"/>
                  </a:lnTo>
                  <a:lnTo>
                    <a:pt x="127" y="840"/>
                  </a:lnTo>
                  <a:lnTo>
                    <a:pt x="125" y="838"/>
                  </a:lnTo>
                  <a:lnTo>
                    <a:pt x="131" y="833"/>
                  </a:lnTo>
                  <a:lnTo>
                    <a:pt x="135" y="830"/>
                  </a:lnTo>
                  <a:lnTo>
                    <a:pt x="135" y="828"/>
                  </a:lnTo>
                  <a:lnTo>
                    <a:pt x="133" y="828"/>
                  </a:lnTo>
                  <a:lnTo>
                    <a:pt x="128" y="829"/>
                  </a:lnTo>
                  <a:lnTo>
                    <a:pt x="126" y="827"/>
                  </a:lnTo>
                  <a:lnTo>
                    <a:pt x="127" y="824"/>
                  </a:lnTo>
                  <a:lnTo>
                    <a:pt x="126" y="824"/>
                  </a:lnTo>
                  <a:lnTo>
                    <a:pt x="124" y="826"/>
                  </a:lnTo>
                  <a:lnTo>
                    <a:pt x="122" y="825"/>
                  </a:lnTo>
                  <a:lnTo>
                    <a:pt x="119" y="824"/>
                  </a:lnTo>
                  <a:lnTo>
                    <a:pt x="121" y="821"/>
                  </a:lnTo>
                  <a:lnTo>
                    <a:pt x="123" y="819"/>
                  </a:lnTo>
                  <a:lnTo>
                    <a:pt x="122" y="818"/>
                  </a:lnTo>
                  <a:lnTo>
                    <a:pt x="120" y="819"/>
                  </a:lnTo>
                  <a:lnTo>
                    <a:pt x="118" y="823"/>
                  </a:lnTo>
                  <a:lnTo>
                    <a:pt x="119" y="825"/>
                  </a:lnTo>
                  <a:lnTo>
                    <a:pt x="119" y="828"/>
                  </a:lnTo>
                  <a:lnTo>
                    <a:pt x="115" y="829"/>
                  </a:lnTo>
                  <a:lnTo>
                    <a:pt x="113" y="829"/>
                  </a:lnTo>
                  <a:lnTo>
                    <a:pt x="111" y="825"/>
                  </a:lnTo>
                  <a:lnTo>
                    <a:pt x="108" y="817"/>
                  </a:lnTo>
                  <a:lnTo>
                    <a:pt x="103" y="815"/>
                  </a:lnTo>
                  <a:lnTo>
                    <a:pt x="102" y="810"/>
                  </a:lnTo>
                  <a:lnTo>
                    <a:pt x="105" y="804"/>
                  </a:lnTo>
                  <a:lnTo>
                    <a:pt x="103" y="801"/>
                  </a:lnTo>
                  <a:lnTo>
                    <a:pt x="100" y="800"/>
                  </a:lnTo>
                  <a:lnTo>
                    <a:pt x="96" y="803"/>
                  </a:lnTo>
                  <a:lnTo>
                    <a:pt x="94" y="800"/>
                  </a:lnTo>
                  <a:lnTo>
                    <a:pt x="94" y="798"/>
                  </a:lnTo>
                  <a:lnTo>
                    <a:pt x="93" y="793"/>
                  </a:lnTo>
                  <a:lnTo>
                    <a:pt x="94" y="793"/>
                  </a:lnTo>
                  <a:lnTo>
                    <a:pt x="96" y="794"/>
                  </a:lnTo>
                  <a:lnTo>
                    <a:pt x="104" y="791"/>
                  </a:lnTo>
                  <a:lnTo>
                    <a:pt x="105" y="790"/>
                  </a:lnTo>
                  <a:lnTo>
                    <a:pt x="98" y="787"/>
                  </a:lnTo>
                  <a:lnTo>
                    <a:pt x="96" y="783"/>
                  </a:lnTo>
                  <a:lnTo>
                    <a:pt x="99" y="781"/>
                  </a:lnTo>
                  <a:lnTo>
                    <a:pt x="104" y="781"/>
                  </a:lnTo>
                  <a:lnTo>
                    <a:pt x="111" y="778"/>
                  </a:lnTo>
                  <a:lnTo>
                    <a:pt x="108" y="774"/>
                  </a:lnTo>
                  <a:lnTo>
                    <a:pt x="108" y="772"/>
                  </a:lnTo>
                  <a:lnTo>
                    <a:pt x="107" y="769"/>
                  </a:lnTo>
                  <a:lnTo>
                    <a:pt x="108" y="763"/>
                  </a:lnTo>
                  <a:lnTo>
                    <a:pt x="116" y="749"/>
                  </a:lnTo>
                  <a:lnTo>
                    <a:pt x="124" y="737"/>
                  </a:lnTo>
                  <a:lnTo>
                    <a:pt x="127" y="735"/>
                  </a:lnTo>
                  <a:lnTo>
                    <a:pt x="131" y="733"/>
                  </a:lnTo>
                  <a:lnTo>
                    <a:pt x="134" y="734"/>
                  </a:lnTo>
                  <a:lnTo>
                    <a:pt x="138" y="737"/>
                  </a:lnTo>
                  <a:lnTo>
                    <a:pt x="138" y="736"/>
                  </a:lnTo>
                  <a:lnTo>
                    <a:pt x="137" y="735"/>
                  </a:lnTo>
                  <a:lnTo>
                    <a:pt x="136" y="730"/>
                  </a:lnTo>
                  <a:lnTo>
                    <a:pt x="141" y="728"/>
                  </a:lnTo>
                  <a:lnTo>
                    <a:pt x="144" y="722"/>
                  </a:lnTo>
                  <a:lnTo>
                    <a:pt x="144" y="721"/>
                  </a:lnTo>
                  <a:lnTo>
                    <a:pt x="141" y="723"/>
                  </a:lnTo>
                  <a:lnTo>
                    <a:pt x="137" y="726"/>
                  </a:lnTo>
                  <a:lnTo>
                    <a:pt x="137" y="723"/>
                  </a:lnTo>
                  <a:lnTo>
                    <a:pt x="136" y="714"/>
                  </a:lnTo>
                  <a:lnTo>
                    <a:pt x="137" y="707"/>
                  </a:lnTo>
                  <a:lnTo>
                    <a:pt x="138" y="703"/>
                  </a:lnTo>
                  <a:lnTo>
                    <a:pt x="141" y="699"/>
                  </a:lnTo>
                  <a:lnTo>
                    <a:pt x="149" y="698"/>
                  </a:lnTo>
                  <a:lnTo>
                    <a:pt x="150" y="698"/>
                  </a:lnTo>
                  <a:lnTo>
                    <a:pt x="150" y="697"/>
                  </a:lnTo>
                  <a:lnTo>
                    <a:pt x="146" y="692"/>
                  </a:lnTo>
                  <a:lnTo>
                    <a:pt x="148" y="687"/>
                  </a:lnTo>
                  <a:lnTo>
                    <a:pt x="149" y="686"/>
                  </a:lnTo>
                  <a:lnTo>
                    <a:pt x="159" y="682"/>
                  </a:lnTo>
                  <a:lnTo>
                    <a:pt x="165" y="683"/>
                  </a:lnTo>
                  <a:lnTo>
                    <a:pt x="171" y="687"/>
                  </a:lnTo>
                  <a:lnTo>
                    <a:pt x="175" y="692"/>
                  </a:lnTo>
                  <a:lnTo>
                    <a:pt x="174" y="694"/>
                  </a:lnTo>
                  <a:lnTo>
                    <a:pt x="173" y="695"/>
                  </a:lnTo>
                  <a:lnTo>
                    <a:pt x="171" y="697"/>
                  </a:lnTo>
                  <a:lnTo>
                    <a:pt x="171" y="698"/>
                  </a:lnTo>
                  <a:lnTo>
                    <a:pt x="171" y="699"/>
                  </a:lnTo>
                  <a:lnTo>
                    <a:pt x="174" y="697"/>
                  </a:lnTo>
                  <a:lnTo>
                    <a:pt x="179" y="693"/>
                  </a:lnTo>
                  <a:lnTo>
                    <a:pt x="181" y="695"/>
                  </a:lnTo>
                  <a:lnTo>
                    <a:pt x="183" y="697"/>
                  </a:lnTo>
                  <a:lnTo>
                    <a:pt x="185" y="697"/>
                  </a:lnTo>
                  <a:lnTo>
                    <a:pt x="193" y="695"/>
                  </a:lnTo>
                  <a:lnTo>
                    <a:pt x="196" y="692"/>
                  </a:lnTo>
                  <a:lnTo>
                    <a:pt x="201" y="686"/>
                  </a:lnTo>
                  <a:lnTo>
                    <a:pt x="207" y="682"/>
                  </a:lnTo>
                  <a:lnTo>
                    <a:pt x="215" y="668"/>
                  </a:lnTo>
                  <a:lnTo>
                    <a:pt x="218" y="663"/>
                  </a:lnTo>
                  <a:lnTo>
                    <a:pt x="220" y="662"/>
                  </a:lnTo>
                  <a:lnTo>
                    <a:pt x="223" y="662"/>
                  </a:lnTo>
                  <a:lnTo>
                    <a:pt x="224" y="667"/>
                  </a:lnTo>
                  <a:lnTo>
                    <a:pt x="228" y="668"/>
                  </a:lnTo>
                  <a:lnTo>
                    <a:pt x="242" y="667"/>
                  </a:lnTo>
                  <a:lnTo>
                    <a:pt x="250" y="666"/>
                  </a:lnTo>
                  <a:lnTo>
                    <a:pt x="255" y="661"/>
                  </a:lnTo>
                  <a:lnTo>
                    <a:pt x="261" y="653"/>
                  </a:lnTo>
                  <a:lnTo>
                    <a:pt x="264" y="648"/>
                  </a:lnTo>
                  <a:lnTo>
                    <a:pt x="265" y="642"/>
                  </a:lnTo>
                  <a:lnTo>
                    <a:pt x="264" y="634"/>
                  </a:lnTo>
                  <a:lnTo>
                    <a:pt x="262" y="627"/>
                  </a:lnTo>
                  <a:lnTo>
                    <a:pt x="259" y="610"/>
                  </a:lnTo>
                  <a:lnTo>
                    <a:pt x="251" y="600"/>
                  </a:lnTo>
                  <a:lnTo>
                    <a:pt x="247" y="596"/>
                  </a:lnTo>
                  <a:lnTo>
                    <a:pt x="243" y="597"/>
                  </a:lnTo>
                  <a:lnTo>
                    <a:pt x="245" y="590"/>
                  </a:lnTo>
                  <a:lnTo>
                    <a:pt x="253" y="591"/>
                  </a:lnTo>
                  <a:lnTo>
                    <a:pt x="257" y="590"/>
                  </a:lnTo>
                  <a:lnTo>
                    <a:pt x="261" y="587"/>
                  </a:lnTo>
                  <a:lnTo>
                    <a:pt x="262" y="583"/>
                  </a:lnTo>
                  <a:lnTo>
                    <a:pt x="264" y="579"/>
                  </a:lnTo>
                  <a:lnTo>
                    <a:pt x="263" y="573"/>
                  </a:lnTo>
                  <a:lnTo>
                    <a:pt x="263" y="570"/>
                  </a:lnTo>
                  <a:lnTo>
                    <a:pt x="259" y="567"/>
                  </a:lnTo>
                  <a:lnTo>
                    <a:pt x="256" y="562"/>
                  </a:lnTo>
                  <a:lnTo>
                    <a:pt x="254" y="560"/>
                  </a:lnTo>
                  <a:lnTo>
                    <a:pt x="253" y="560"/>
                  </a:lnTo>
                  <a:lnTo>
                    <a:pt x="243" y="570"/>
                  </a:lnTo>
                  <a:lnTo>
                    <a:pt x="239" y="571"/>
                  </a:lnTo>
                  <a:lnTo>
                    <a:pt x="234" y="569"/>
                  </a:lnTo>
                  <a:lnTo>
                    <a:pt x="230" y="574"/>
                  </a:lnTo>
                  <a:lnTo>
                    <a:pt x="221" y="579"/>
                  </a:lnTo>
                  <a:lnTo>
                    <a:pt x="216" y="583"/>
                  </a:lnTo>
                  <a:lnTo>
                    <a:pt x="206" y="596"/>
                  </a:lnTo>
                  <a:lnTo>
                    <a:pt x="204" y="601"/>
                  </a:lnTo>
                  <a:lnTo>
                    <a:pt x="201" y="601"/>
                  </a:lnTo>
                  <a:lnTo>
                    <a:pt x="199" y="591"/>
                  </a:lnTo>
                  <a:lnTo>
                    <a:pt x="188" y="581"/>
                  </a:lnTo>
                  <a:lnTo>
                    <a:pt x="185" y="584"/>
                  </a:lnTo>
                  <a:lnTo>
                    <a:pt x="187" y="587"/>
                  </a:lnTo>
                  <a:lnTo>
                    <a:pt x="189" y="590"/>
                  </a:lnTo>
                  <a:lnTo>
                    <a:pt x="193" y="591"/>
                  </a:lnTo>
                  <a:lnTo>
                    <a:pt x="191" y="594"/>
                  </a:lnTo>
                  <a:lnTo>
                    <a:pt x="190" y="598"/>
                  </a:lnTo>
                  <a:lnTo>
                    <a:pt x="186" y="594"/>
                  </a:lnTo>
                  <a:lnTo>
                    <a:pt x="179" y="588"/>
                  </a:lnTo>
                  <a:lnTo>
                    <a:pt x="172" y="585"/>
                  </a:lnTo>
                  <a:lnTo>
                    <a:pt x="153" y="586"/>
                  </a:lnTo>
                  <a:lnTo>
                    <a:pt x="141" y="592"/>
                  </a:lnTo>
                  <a:lnTo>
                    <a:pt x="139" y="590"/>
                  </a:lnTo>
                  <a:lnTo>
                    <a:pt x="138" y="590"/>
                  </a:lnTo>
                  <a:lnTo>
                    <a:pt x="136" y="592"/>
                  </a:lnTo>
                  <a:lnTo>
                    <a:pt x="135" y="594"/>
                  </a:lnTo>
                  <a:lnTo>
                    <a:pt x="134" y="595"/>
                  </a:lnTo>
                  <a:lnTo>
                    <a:pt x="132" y="596"/>
                  </a:lnTo>
                  <a:lnTo>
                    <a:pt x="126" y="594"/>
                  </a:lnTo>
                  <a:lnTo>
                    <a:pt x="116" y="592"/>
                  </a:lnTo>
                  <a:lnTo>
                    <a:pt x="94" y="586"/>
                  </a:lnTo>
                  <a:lnTo>
                    <a:pt x="88" y="583"/>
                  </a:lnTo>
                  <a:lnTo>
                    <a:pt x="83" y="575"/>
                  </a:lnTo>
                  <a:lnTo>
                    <a:pt x="83" y="570"/>
                  </a:lnTo>
                  <a:lnTo>
                    <a:pt x="86" y="568"/>
                  </a:lnTo>
                  <a:lnTo>
                    <a:pt x="86" y="560"/>
                  </a:lnTo>
                  <a:lnTo>
                    <a:pt x="81" y="558"/>
                  </a:lnTo>
                  <a:lnTo>
                    <a:pt x="72" y="547"/>
                  </a:lnTo>
                  <a:lnTo>
                    <a:pt x="69" y="542"/>
                  </a:lnTo>
                  <a:lnTo>
                    <a:pt x="70" y="542"/>
                  </a:lnTo>
                  <a:lnTo>
                    <a:pt x="71" y="544"/>
                  </a:lnTo>
                  <a:lnTo>
                    <a:pt x="74" y="544"/>
                  </a:lnTo>
                  <a:lnTo>
                    <a:pt x="81" y="543"/>
                  </a:lnTo>
                  <a:lnTo>
                    <a:pt x="85" y="536"/>
                  </a:lnTo>
                  <a:lnTo>
                    <a:pt x="90" y="534"/>
                  </a:lnTo>
                  <a:lnTo>
                    <a:pt x="95" y="535"/>
                  </a:lnTo>
                  <a:lnTo>
                    <a:pt x="94" y="533"/>
                  </a:lnTo>
                  <a:lnTo>
                    <a:pt x="92" y="531"/>
                  </a:lnTo>
                  <a:lnTo>
                    <a:pt x="79" y="528"/>
                  </a:lnTo>
                  <a:lnTo>
                    <a:pt x="77" y="529"/>
                  </a:lnTo>
                  <a:lnTo>
                    <a:pt x="54" y="522"/>
                  </a:lnTo>
                  <a:lnTo>
                    <a:pt x="35" y="511"/>
                  </a:lnTo>
                  <a:lnTo>
                    <a:pt x="34" y="509"/>
                  </a:lnTo>
                  <a:lnTo>
                    <a:pt x="32" y="505"/>
                  </a:lnTo>
                  <a:lnTo>
                    <a:pt x="34" y="500"/>
                  </a:lnTo>
                  <a:lnTo>
                    <a:pt x="37" y="497"/>
                  </a:lnTo>
                  <a:lnTo>
                    <a:pt x="37" y="500"/>
                  </a:lnTo>
                  <a:lnTo>
                    <a:pt x="37" y="503"/>
                  </a:lnTo>
                  <a:lnTo>
                    <a:pt x="48" y="496"/>
                  </a:lnTo>
                  <a:lnTo>
                    <a:pt x="54" y="489"/>
                  </a:lnTo>
                  <a:lnTo>
                    <a:pt x="64" y="488"/>
                  </a:lnTo>
                  <a:lnTo>
                    <a:pt x="67" y="485"/>
                  </a:lnTo>
                  <a:lnTo>
                    <a:pt x="70" y="481"/>
                  </a:lnTo>
                  <a:lnTo>
                    <a:pt x="75" y="473"/>
                  </a:lnTo>
                  <a:lnTo>
                    <a:pt x="81" y="470"/>
                  </a:lnTo>
                  <a:lnTo>
                    <a:pt x="86" y="466"/>
                  </a:lnTo>
                  <a:lnTo>
                    <a:pt x="92" y="464"/>
                  </a:lnTo>
                  <a:lnTo>
                    <a:pt x="97" y="468"/>
                  </a:lnTo>
                  <a:lnTo>
                    <a:pt x="98" y="468"/>
                  </a:lnTo>
                  <a:lnTo>
                    <a:pt x="108" y="469"/>
                  </a:lnTo>
                  <a:lnTo>
                    <a:pt x="111" y="467"/>
                  </a:lnTo>
                  <a:lnTo>
                    <a:pt x="112" y="466"/>
                  </a:lnTo>
                  <a:lnTo>
                    <a:pt x="113" y="465"/>
                  </a:lnTo>
                  <a:lnTo>
                    <a:pt x="104" y="458"/>
                  </a:lnTo>
                  <a:lnTo>
                    <a:pt x="105" y="455"/>
                  </a:lnTo>
                  <a:lnTo>
                    <a:pt x="106" y="453"/>
                  </a:lnTo>
                  <a:lnTo>
                    <a:pt x="116" y="445"/>
                  </a:lnTo>
                  <a:lnTo>
                    <a:pt x="124" y="443"/>
                  </a:lnTo>
                  <a:lnTo>
                    <a:pt x="128" y="443"/>
                  </a:lnTo>
                  <a:lnTo>
                    <a:pt x="141" y="434"/>
                  </a:lnTo>
                  <a:lnTo>
                    <a:pt x="148" y="431"/>
                  </a:lnTo>
                  <a:lnTo>
                    <a:pt x="161" y="429"/>
                  </a:lnTo>
                  <a:lnTo>
                    <a:pt x="171" y="429"/>
                  </a:lnTo>
                  <a:lnTo>
                    <a:pt x="174" y="432"/>
                  </a:lnTo>
                  <a:lnTo>
                    <a:pt x="168" y="431"/>
                  </a:lnTo>
                  <a:lnTo>
                    <a:pt x="166" y="432"/>
                  </a:lnTo>
                  <a:lnTo>
                    <a:pt x="168" y="433"/>
                  </a:lnTo>
                  <a:lnTo>
                    <a:pt x="170" y="436"/>
                  </a:lnTo>
                  <a:lnTo>
                    <a:pt x="170" y="438"/>
                  </a:lnTo>
                  <a:lnTo>
                    <a:pt x="166" y="448"/>
                  </a:lnTo>
                  <a:lnTo>
                    <a:pt x="166" y="455"/>
                  </a:lnTo>
                  <a:lnTo>
                    <a:pt x="164" y="457"/>
                  </a:lnTo>
                  <a:lnTo>
                    <a:pt x="161" y="461"/>
                  </a:lnTo>
                  <a:lnTo>
                    <a:pt x="172" y="471"/>
                  </a:lnTo>
                  <a:lnTo>
                    <a:pt x="189" y="472"/>
                  </a:lnTo>
                  <a:lnTo>
                    <a:pt x="198" y="470"/>
                  </a:lnTo>
                  <a:lnTo>
                    <a:pt x="204" y="473"/>
                  </a:lnTo>
                  <a:lnTo>
                    <a:pt x="208" y="474"/>
                  </a:lnTo>
                  <a:lnTo>
                    <a:pt x="220" y="472"/>
                  </a:lnTo>
                  <a:lnTo>
                    <a:pt x="229" y="475"/>
                  </a:lnTo>
                  <a:lnTo>
                    <a:pt x="233" y="473"/>
                  </a:lnTo>
                  <a:lnTo>
                    <a:pt x="241" y="458"/>
                  </a:lnTo>
                  <a:lnTo>
                    <a:pt x="244" y="456"/>
                  </a:lnTo>
                  <a:lnTo>
                    <a:pt x="248" y="458"/>
                  </a:lnTo>
                  <a:lnTo>
                    <a:pt x="252" y="461"/>
                  </a:lnTo>
                  <a:lnTo>
                    <a:pt x="255" y="459"/>
                  </a:lnTo>
                  <a:lnTo>
                    <a:pt x="258" y="463"/>
                  </a:lnTo>
                  <a:lnTo>
                    <a:pt x="256" y="454"/>
                  </a:lnTo>
                  <a:lnTo>
                    <a:pt x="254" y="451"/>
                  </a:lnTo>
                  <a:lnTo>
                    <a:pt x="241" y="445"/>
                  </a:lnTo>
                  <a:lnTo>
                    <a:pt x="232" y="448"/>
                  </a:lnTo>
                  <a:lnTo>
                    <a:pt x="229" y="445"/>
                  </a:lnTo>
                  <a:lnTo>
                    <a:pt x="230" y="438"/>
                  </a:lnTo>
                  <a:lnTo>
                    <a:pt x="220" y="423"/>
                  </a:lnTo>
                  <a:lnTo>
                    <a:pt x="217" y="419"/>
                  </a:lnTo>
                  <a:lnTo>
                    <a:pt x="212" y="419"/>
                  </a:lnTo>
                  <a:lnTo>
                    <a:pt x="209" y="414"/>
                  </a:lnTo>
                  <a:lnTo>
                    <a:pt x="207" y="406"/>
                  </a:lnTo>
                  <a:lnTo>
                    <a:pt x="211" y="403"/>
                  </a:lnTo>
                  <a:lnTo>
                    <a:pt x="215" y="402"/>
                  </a:lnTo>
                  <a:lnTo>
                    <a:pt x="218" y="404"/>
                  </a:lnTo>
                  <a:lnTo>
                    <a:pt x="223" y="414"/>
                  </a:lnTo>
                  <a:lnTo>
                    <a:pt x="226" y="415"/>
                  </a:lnTo>
                  <a:lnTo>
                    <a:pt x="225" y="425"/>
                  </a:lnTo>
                  <a:lnTo>
                    <a:pt x="229" y="433"/>
                  </a:lnTo>
                  <a:lnTo>
                    <a:pt x="240" y="442"/>
                  </a:lnTo>
                  <a:lnTo>
                    <a:pt x="248" y="438"/>
                  </a:lnTo>
                  <a:lnTo>
                    <a:pt x="254" y="438"/>
                  </a:lnTo>
                  <a:lnTo>
                    <a:pt x="257" y="440"/>
                  </a:lnTo>
                  <a:lnTo>
                    <a:pt x="265" y="447"/>
                  </a:lnTo>
                  <a:lnTo>
                    <a:pt x="270" y="448"/>
                  </a:lnTo>
                  <a:lnTo>
                    <a:pt x="283" y="445"/>
                  </a:lnTo>
                  <a:lnTo>
                    <a:pt x="283" y="437"/>
                  </a:lnTo>
                  <a:lnTo>
                    <a:pt x="282" y="432"/>
                  </a:lnTo>
                  <a:lnTo>
                    <a:pt x="279" y="429"/>
                  </a:lnTo>
                  <a:lnTo>
                    <a:pt x="270" y="429"/>
                  </a:lnTo>
                  <a:lnTo>
                    <a:pt x="263" y="425"/>
                  </a:lnTo>
                  <a:lnTo>
                    <a:pt x="257" y="426"/>
                  </a:lnTo>
                  <a:lnTo>
                    <a:pt x="246" y="434"/>
                  </a:lnTo>
                  <a:lnTo>
                    <a:pt x="240" y="431"/>
                  </a:lnTo>
                  <a:lnTo>
                    <a:pt x="237" y="426"/>
                  </a:lnTo>
                  <a:lnTo>
                    <a:pt x="231" y="422"/>
                  </a:lnTo>
                  <a:lnTo>
                    <a:pt x="230" y="414"/>
                  </a:lnTo>
                  <a:lnTo>
                    <a:pt x="235" y="404"/>
                  </a:lnTo>
                  <a:lnTo>
                    <a:pt x="239" y="399"/>
                  </a:lnTo>
                  <a:lnTo>
                    <a:pt x="235" y="396"/>
                  </a:lnTo>
                  <a:lnTo>
                    <a:pt x="228" y="393"/>
                  </a:lnTo>
                  <a:lnTo>
                    <a:pt x="214" y="396"/>
                  </a:lnTo>
                  <a:lnTo>
                    <a:pt x="213" y="393"/>
                  </a:lnTo>
                  <a:lnTo>
                    <a:pt x="213" y="389"/>
                  </a:lnTo>
                  <a:lnTo>
                    <a:pt x="208" y="396"/>
                  </a:lnTo>
                  <a:lnTo>
                    <a:pt x="202" y="395"/>
                  </a:lnTo>
                  <a:lnTo>
                    <a:pt x="195" y="395"/>
                  </a:lnTo>
                  <a:lnTo>
                    <a:pt x="177" y="389"/>
                  </a:lnTo>
                  <a:lnTo>
                    <a:pt x="172" y="382"/>
                  </a:lnTo>
                  <a:lnTo>
                    <a:pt x="169" y="375"/>
                  </a:lnTo>
                  <a:lnTo>
                    <a:pt x="165" y="358"/>
                  </a:lnTo>
                  <a:lnTo>
                    <a:pt x="159" y="347"/>
                  </a:lnTo>
                  <a:lnTo>
                    <a:pt x="118" y="310"/>
                  </a:lnTo>
                  <a:lnTo>
                    <a:pt x="100" y="301"/>
                  </a:lnTo>
                  <a:lnTo>
                    <a:pt x="91" y="290"/>
                  </a:lnTo>
                  <a:lnTo>
                    <a:pt x="86" y="288"/>
                  </a:lnTo>
                  <a:lnTo>
                    <a:pt x="80" y="287"/>
                  </a:lnTo>
                  <a:lnTo>
                    <a:pt x="74" y="283"/>
                  </a:lnTo>
                  <a:lnTo>
                    <a:pt x="78" y="279"/>
                  </a:lnTo>
                  <a:lnTo>
                    <a:pt x="81" y="278"/>
                  </a:lnTo>
                  <a:lnTo>
                    <a:pt x="78" y="282"/>
                  </a:lnTo>
                  <a:lnTo>
                    <a:pt x="81" y="283"/>
                  </a:lnTo>
                  <a:lnTo>
                    <a:pt x="85" y="281"/>
                  </a:lnTo>
                  <a:lnTo>
                    <a:pt x="86" y="278"/>
                  </a:lnTo>
                  <a:lnTo>
                    <a:pt x="90" y="265"/>
                  </a:lnTo>
                  <a:lnTo>
                    <a:pt x="93" y="245"/>
                  </a:lnTo>
                  <a:lnTo>
                    <a:pt x="92" y="237"/>
                  </a:lnTo>
                  <a:lnTo>
                    <a:pt x="114" y="238"/>
                  </a:lnTo>
                  <a:lnTo>
                    <a:pt x="129" y="237"/>
                  </a:lnTo>
                  <a:lnTo>
                    <a:pt x="134" y="236"/>
                  </a:lnTo>
                  <a:lnTo>
                    <a:pt x="153" y="232"/>
                  </a:lnTo>
                  <a:lnTo>
                    <a:pt x="158" y="231"/>
                  </a:lnTo>
                  <a:lnTo>
                    <a:pt x="167" y="224"/>
                  </a:lnTo>
                  <a:lnTo>
                    <a:pt x="177" y="212"/>
                  </a:lnTo>
                  <a:lnTo>
                    <a:pt x="187" y="196"/>
                  </a:lnTo>
                  <a:lnTo>
                    <a:pt x="188" y="191"/>
                  </a:lnTo>
                  <a:lnTo>
                    <a:pt x="188" y="193"/>
                  </a:lnTo>
                  <a:lnTo>
                    <a:pt x="190" y="192"/>
                  </a:lnTo>
                  <a:lnTo>
                    <a:pt x="190" y="186"/>
                  </a:lnTo>
                  <a:lnTo>
                    <a:pt x="191" y="172"/>
                  </a:lnTo>
                  <a:lnTo>
                    <a:pt x="196" y="158"/>
                  </a:lnTo>
                  <a:lnTo>
                    <a:pt x="215" y="127"/>
                  </a:lnTo>
                  <a:lnTo>
                    <a:pt x="224" y="115"/>
                  </a:lnTo>
                  <a:lnTo>
                    <a:pt x="228" y="109"/>
                  </a:lnTo>
                  <a:lnTo>
                    <a:pt x="230" y="105"/>
                  </a:lnTo>
                  <a:lnTo>
                    <a:pt x="233" y="108"/>
                  </a:lnTo>
                  <a:lnTo>
                    <a:pt x="234" y="110"/>
                  </a:lnTo>
                  <a:lnTo>
                    <a:pt x="234" y="111"/>
                  </a:lnTo>
                  <a:lnTo>
                    <a:pt x="233" y="113"/>
                  </a:lnTo>
                  <a:lnTo>
                    <a:pt x="229" y="116"/>
                  </a:lnTo>
                  <a:lnTo>
                    <a:pt x="225" y="119"/>
                  </a:lnTo>
                  <a:lnTo>
                    <a:pt x="224" y="121"/>
                  </a:lnTo>
                  <a:lnTo>
                    <a:pt x="227" y="120"/>
                  </a:lnTo>
                  <a:lnTo>
                    <a:pt x="234" y="117"/>
                  </a:lnTo>
                  <a:lnTo>
                    <a:pt x="238" y="114"/>
                  </a:lnTo>
                  <a:lnTo>
                    <a:pt x="259" y="107"/>
                  </a:lnTo>
                  <a:lnTo>
                    <a:pt x="270" y="96"/>
                  </a:lnTo>
                  <a:lnTo>
                    <a:pt x="270" y="94"/>
                  </a:lnTo>
                  <a:lnTo>
                    <a:pt x="287" y="80"/>
                  </a:lnTo>
                  <a:lnTo>
                    <a:pt x="289" y="80"/>
                  </a:lnTo>
                  <a:lnTo>
                    <a:pt x="292" y="82"/>
                  </a:lnTo>
                  <a:lnTo>
                    <a:pt x="287" y="91"/>
                  </a:lnTo>
                  <a:lnTo>
                    <a:pt x="291" y="94"/>
                  </a:lnTo>
                  <a:lnTo>
                    <a:pt x="287" y="104"/>
                  </a:lnTo>
                  <a:lnTo>
                    <a:pt x="294" y="105"/>
                  </a:lnTo>
                  <a:lnTo>
                    <a:pt x="295" y="110"/>
                  </a:lnTo>
                  <a:lnTo>
                    <a:pt x="296" y="105"/>
                  </a:lnTo>
                  <a:lnTo>
                    <a:pt x="295" y="99"/>
                  </a:lnTo>
                  <a:lnTo>
                    <a:pt x="296" y="93"/>
                  </a:lnTo>
                  <a:lnTo>
                    <a:pt x="297" y="89"/>
                  </a:lnTo>
                  <a:lnTo>
                    <a:pt x="301" y="91"/>
                  </a:lnTo>
                  <a:lnTo>
                    <a:pt x="310" y="86"/>
                  </a:lnTo>
                  <a:lnTo>
                    <a:pt x="298" y="86"/>
                  </a:lnTo>
                  <a:lnTo>
                    <a:pt x="292" y="75"/>
                  </a:lnTo>
                  <a:lnTo>
                    <a:pt x="288" y="75"/>
                  </a:lnTo>
                  <a:lnTo>
                    <a:pt x="301" y="61"/>
                  </a:lnTo>
                  <a:lnTo>
                    <a:pt x="313" y="52"/>
                  </a:lnTo>
                  <a:lnTo>
                    <a:pt x="315" y="52"/>
                  </a:lnTo>
                  <a:lnTo>
                    <a:pt x="316" y="54"/>
                  </a:lnTo>
                  <a:lnTo>
                    <a:pt x="317" y="56"/>
                  </a:lnTo>
                  <a:lnTo>
                    <a:pt x="314" y="58"/>
                  </a:lnTo>
                  <a:lnTo>
                    <a:pt x="312" y="61"/>
                  </a:lnTo>
                  <a:lnTo>
                    <a:pt x="313" y="64"/>
                  </a:lnTo>
                  <a:lnTo>
                    <a:pt x="314" y="64"/>
                  </a:lnTo>
                  <a:lnTo>
                    <a:pt x="320" y="63"/>
                  </a:lnTo>
                  <a:lnTo>
                    <a:pt x="323" y="59"/>
                  </a:lnTo>
                  <a:lnTo>
                    <a:pt x="335" y="59"/>
                  </a:lnTo>
                  <a:lnTo>
                    <a:pt x="338" y="58"/>
                  </a:lnTo>
                  <a:lnTo>
                    <a:pt x="339" y="56"/>
                  </a:lnTo>
                  <a:lnTo>
                    <a:pt x="355" y="55"/>
                  </a:lnTo>
                  <a:lnTo>
                    <a:pt x="357" y="54"/>
                  </a:lnTo>
                  <a:lnTo>
                    <a:pt x="367" y="46"/>
                  </a:lnTo>
                  <a:lnTo>
                    <a:pt x="376" y="36"/>
                  </a:lnTo>
                  <a:lnTo>
                    <a:pt x="380" y="31"/>
                  </a:lnTo>
                  <a:lnTo>
                    <a:pt x="387" y="17"/>
                  </a:lnTo>
                  <a:lnTo>
                    <a:pt x="393" y="9"/>
                  </a:lnTo>
                  <a:lnTo>
                    <a:pt x="404" y="0"/>
                  </a:lnTo>
                  <a:lnTo>
                    <a:pt x="406" y="1"/>
                  </a:lnTo>
                  <a:lnTo>
                    <a:pt x="402" y="2"/>
                  </a:lnTo>
                  <a:lnTo>
                    <a:pt x="401" y="6"/>
                  </a:lnTo>
                  <a:lnTo>
                    <a:pt x="404" y="11"/>
                  </a:lnTo>
                  <a:lnTo>
                    <a:pt x="424" y="22"/>
                  </a:lnTo>
                  <a:lnTo>
                    <a:pt x="430" y="22"/>
                  </a:lnTo>
                  <a:lnTo>
                    <a:pt x="432" y="28"/>
                  </a:lnTo>
                  <a:lnTo>
                    <a:pt x="430" y="34"/>
                  </a:lnTo>
                  <a:lnTo>
                    <a:pt x="424" y="40"/>
                  </a:lnTo>
                  <a:lnTo>
                    <a:pt x="414" y="47"/>
                  </a:lnTo>
                  <a:lnTo>
                    <a:pt x="417" y="50"/>
                  </a:lnTo>
                  <a:lnTo>
                    <a:pt x="420" y="56"/>
                  </a:lnTo>
                  <a:lnTo>
                    <a:pt x="423" y="56"/>
                  </a:lnTo>
                  <a:lnTo>
                    <a:pt x="428" y="54"/>
                  </a:lnTo>
                  <a:lnTo>
                    <a:pt x="432" y="50"/>
                  </a:lnTo>
                  <a:lnTo>
                    <a:pt x="440" y="39"/>
                  </a:lnTo>
                  <a:lnTo>
                    <a:pt x="443" y="32"/>
                  </a:lnTo>
                  <a:lnTo>
                    <a:pt x="445" y="30"/>
                  </a:lnTo>
                  <a:lnTo>
                    <a:pt x="452" y="32"/>
                  </a:lnTo>
                  <a:lnTo>
                    <a:pt x="456" y="35"/>
                  </a:lnTo>
                  <a:lnTo>
                    <a:pt x="461" y="41"/>
                  </a:lnTo>
                  <a:lnTo>
                    <a:pt x="459" y="47"/>
                  </a:lnTo>
                  <a:lnTo>
                    <a:pt x="458" y="50"/>
                  </a:lnTo>
                  <a:lnTo>
                    <a:pt x="463" y="55"/>
                  </a:lnTo>
                  <a:lnTo>
                    <a:pt x="470" y="56"/>
                  </a:lnTo>
                  <a:lnTo>
                    <a:pt x="476" y="59"/>
                  </a:lnTo>
                  <a:lnTo>
                    <a:pt x="485" y="52"/>
                  </a:lnTo>
                  <a:lnTo>
                    <a:pt x="492" y="50"/>
                  </a:lnTo>
                  <a:lnTo>
                    <a:pt x="499" y="51"/>
                  </a:lnTo>
                  <a:lnTo>
                    <a:pt x="507" y="47"/>
                  </a:lnTo>
                  <a:lnTo>
                    <a:pt x="521" y="52"/>
                  </a:lnTo>
                  <a:lnTo>
                    <a:pt x="525" y="51"/>
                  </a:lnTo>
                  <a:lnTo>
                    <a:pt x="531" y="52"/>
                  </a:lnTo>
                  <a:lnTo>
                    <a:pt x="537" y="55"/>
                  </a:lnTo>
                  <a:lnTo>
                    <a:pt x="539" y="59"/>
                  </a:lnTo>
                  <a:lnTo>
                    <a:pt x="532" y="66"/>
                  </a:lnTo>
                  <a:lnTo>
                    <a:pt x="532" y="74"/>
                  </a:lnTo>
                  <a:lnTo>
                    <a:pt x="533" y="77"/>
                  </a:lnTo>
                  <a:lnTo>
                    <a:pt x="538" y="77"/>
                  </a:lnTo>
                  <a:lnTo>
                    <a:pt x="538" y="82"/>
                  </a:lnTo>
                  <a:lnTo>
                    <a:pt x="541" y="83"/>
                  </a:lnTo>
                  <a:lnTo>
                    <a:pt x="554" y="82"/>
                  </a:lnTo>
                  <a:lnTo>
                    <a:pt x="553" y="85"/>
                  </a:lnTo>
                  <a:lnTo>
                    <a:pt x="552" y="87"/>
                  </a:lnTo>
                  <a:lnTo>
                    <a:pt x="548" y="93"/>
                  </a:lnTo>
                  <a:lnTo>
                    <a:pt x="571" y="96"/>
                  </a:lnTo>
                  <a:lnTo>
                    <a:pt x="574" y="93"/>
                  </a:lnTo>
                  <a:lnTo>
                    <a:pt x="579" y="92"/>
                  </a:lnTo>
                  <a:lnTo>
                    <a:pt x="589" y="87"/>
                  </a:lnTo>
                  <a:lnTo>
                    <a:pt x="593" y="89"/>
                  </a:lnTo>
                  <a:lnTo>
                    <a:pt x="597" y="94"/>
                  </a:lnTo>
                  <a:lnTo>
                    <a:pt x="602" y="95"/>
                  </a:lnTo>
                  <a:lnTo>
                    <a:pt x="606" y="94"/>
                  </a:lnTo>
                  <a:lnTo>
                    <a:pt x="615" y="87"/>
                  </a:lnTo>
                  <a:lnTo>
                    <a:pt x="625" y="87"/>
                  </a:lnTo>
                  <a:lnTo>
                    <a:pt x="630" y="89"/>
                  </a:lnTo>
                  <a:lnTo>
                    <a:pt x="634" y="88"/>
                  </a:lnTo>
                  <a:lnTo>
                    <a:pt x="647" y="95"/>
                  </a:lnTo>
                  <a:lnTo>
                    <a:pt x="652" y="97"/>
                  </a:lnTo>
                  <a:lnTo>
                    <a:pt x="659" y="106"/>
                  </a:lnTo>
                  <a:lnTo>
                    <a:pt x="662" y="106"/>
                  </a:lnTo>
                  <a:lnTo>
                    <a:pt x="666" y="102"/>
                  </a:lnTo>
                  <a:lnTo>
                    <a:pt x="670" y="102"/>
                  </a:lnTo>
                  <a:lnTo>
                    <a:pt x="673" y="106"/>
                  </a:lnTo>
                  <a:lnTo>
                    <a:pt x="678" y="107"/>
                  </a:lnTo>
                  <a:lnTo>
                    <a:pt x="681" y="113"/>
                  </a:lnTo>
                  <a:lnTo>
                    <a:pt x="684" y="115"/>
                  </a:lnTo>
                  <a:lnTo>
                    <a:pt x="704" y="120"/>
                  </a:lnTo>
                  <a:lnTo>
                    <a:pt x="714" y="117"/>
                  </a:lnTo>
                  <a:lnTo>
                    <a:pt x="729" y="118"/>
                  </a:lnTo>
                  <a:lnTo>
                    <a:pt x="736" y="121"/>
                  </a:lnTo>
                  <a:lnTo>
                    <a:pt x="744" y="121"/>
                  </a:lnTo>
                  <a:lnTo>
                    <a:pt x="756" y="131"/>
                  </a:lnTo>
                  <a:lnTo>
                    <a:pt x="763" y="133"/>
                  </a:lnTo>
                  <a:lnTo>
                    <a:pt x="764" y="135"/>
                  </a:lnTo>
                  <a:lnTo>
                    <a:pt x="782" y="138"/>
                  </a:lnTo>
                  <a:lnTo>
                    <a:pt x="789" y="132"/>
                  </a:lnTo>
                  <a:lnTo>
                    <a:pt x="800" y="131"/>
                  </a:lnTo>
                  <a:lnTo>
                    <a:pt x="810" y="126"/>
                  </a:lnTo>
                  <a:lnTo>
                    <a:pt x="816" y="126"/>
                  </a:lnTo>
                  <a:lnTo>
                    <a:pt x="823" y="127"/>
                  </a:lnTo>
                  <a:lnTo>
                    <a:pt x="825" y="127"/>
                  </a:lnTo>
                  <a:lnTo>
                    <a:pt x="827" y="125"/>
                  </a:lnTo>
                  <a:lnTo>
                    <a:pt x="843" y="133"/>
                  </a:lnTo>
                  <a:lnTo>
                    <a:pt x="853" y="141"/>
                  </a:lnTo>
                  <a:lnTo>
                    <a:pt x="857" y="148"/>
                  </a:lnTo>
                  <a:lnTo>
                    <a:pt x="876" y="157"/>
                  </a:lnTo>
                  <a:lnTo>
                    <a:pt x="881" y="162"/>
                  </a:lnTo>
                  <a:lnTo>
                    <a:pt x="885" y="168"/>
                  </a:lnTo>
                  <a:lnTo>
                    <a:pt x="888" y="168"/>
                  </a:lnTo>
                  <a:lnTo>
                    <a:pt x="889" y="167"/>
                  </a:lnTo>
                  <a:lnTo>
                    <a:pt x="895" y="167"/>
                  </a:lnTo>
                  <a:lnTo>
                    <a:pt x="898" y="168"/>
                  </a:lnTo>
                  <a:close/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5" name="Freeform 1504">
              <a:extLst>
                <a:ext uri="{FF2B5EF4-FFF2-40B4-BE49-F238E27FC236}">
                  <a16:creationId xmlns:a16="http://schemas.microsoft.com/office/drawing/2014/main" id="{BDC64596-D960-9A67-60A6-FC7FD5FC4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717" y="9127513"/>
              <a:ext cx="49458" cy="54952"/>
            </a:xfrm>
            <a:custGeom>
              <a:avLst/>
              <a:gdLst>
                <a:gd name="T0" fmla="*/ 15 w 41"/>
                <a:gd name="T1" fmla="*/ 42 h 45"/>
                <a:gd name="T2" fmla="*/ 14 w 41"/>
                <a:gd name="T3" fmla="*/ 44 h 45"/>
                <a:gd name="T4" fmla="*/ 12 w 41"/>
                <a:gd name="T5" fmla="*/ 44 h 45"/>
                <a:gd name="T6" fmla="*/ 5 w 41"/>
                <a:gd name="T7" fmla="*/ 40 h 45"/>
                <a:gd name="T8" fmla="*/ 4 w 41"/>
                <a:gd name="T9" fmla="*/ 38 h 45"/>
                <a:gd name="T10" fmla="*/ 5 w 41"/>
                <a:gd name="T11" fmla="*/ 30 h 45"/>
                <a:gd name="T12" fmla="*/ 3 w 41"/>
                <a:gd name="T13" fmla="*/ 23 h 45"/>
                <a:gd name="T14" fmla="*/ 0 w 41"/>
                <a:gd name="T15" fmla="*/ 17 h 45"/>
                <a:gd name="T16" fmla="*/ 2 w 41"/>
                <a:gd name="T17" fmla="*/ 14 h 45"/>
                <a:gd name="T18" fmla="*/ 4 w 41"/>
                <a:gd name="T19" fmla="*/ 13 h 45"/>
                <a:gd name="T20" fmla="*/ 7 w 41"/>
                <a:gd name="T21" fmla="*/ 8 h 45"/>
                <a:gd name="T22" fmla="*/ 5 w 41"/>
                <a:gd name="T23" fmla="*/ 3 h 45"/>
                <a:gd name="T24" fmla="*/ 6 w 41"/>
                <a:gd name="T25" fmla="*/ 0 h 45"/>
                <a:gd name="T26" fmla="*/ 7 w 41"/>
                <a:gd name="T27" fmla="*/ 0 h 45"/>
                <a:gd name="T28" fmla="*/ 14 w 41"/>
                <a:gd name="T29" fmla="*/ 3 h 45"/>
                <a:gd name="T30" fmla="*/ 27 w 41"/>
                <a:gd name="T31" fmla="*/ 9 h 45"/>
                <a:gd name="T32" fmla="*/ 31 w 41"/>
                <a:gd name="T33" fmla="*/ 13 h 45"/>
                <a:gd name="T34" fmla="*/ 31 w 41"/>
                <a:gd name="T35" fmla="*/ 17 h 45"/>
                <a:gd name="T36" fmla="*/ 34 w 41"/>
                <a:gd name="T37" fmla="*/ 18 h 45"/>
                <a:gd name="T38" fmla="*/ 35 w 41"/>
                <a:gd name="T39" fmla="*/ 21 h 45"/>
                <a:gd name="T40" fmla="*/ 39 w 41"/>
                <a:gd name="T41" fmla="*/ 23 h 45"/>
                <a:gd name="T42" fmla="*/ 40 w 41"/>
                <a:gd name="T43" fmla="*/ 25 h 45"/>
                <a:gd name="T44" fmla="*/ 38 w 41"/>
                <a:gd name="T45" fmla="*/ 27 h 45"/>
                <a:gd name="T46" fmla="*/ 32 w 41"/>
                <a:gd name="T47" fmla="*/ 32 h 45"/>
                <a:gd name="T48" fmla="*/ 23 w 41"/>
                <a:gd name="T49" fmla="*/ 34 h 45"/>
                <a:gd name="T50" fmla="*/ 16 w 41"/>
                <a:gd name="T51" fmla="*/ 39 h 45"/>
                <a:gd name="T52" fmla="*/ 15 w 41"/>
                <a:gd name="T5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1" h="45">
                  <a:moveTo>
                    <a:pt x="15" y="42"/>
                  </a:moveTo>
                  <a:lnTo>
                    <a:pt x="14" y="44"/>
                  </a:lnTo>
                  <a:lnTo>
                    <a:pt x="12" y="44"/>
                  </a:lnTo>
                  <a:lnTo>
                    <a:pt x="5" y="40"/>
                  </a:lnTo>
                  <a:lnTo>
                    <a:pt x="4" y="38"/>
                  </a:lnTo>
                  <a:lnTo>
                    <a:pt x="5" y="30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2" y="14"/>
                  </a:lnTo>
                  <a:lnTo>
                    <a:pt x="4" y="13"/>
                  </a:lnTo>
                  <a:lnTo>
                    <a:pt x="7" y="8"/>
                  </a:lnTo>
                  <a:lnTo>
                    <a:pt x="5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14" y="3"/>
                  </a:lnTo>
                  <a:lnTo>
                    <a:pt x="27" y="9"/>
                  </a:lnTo>
                  <a:lnTo>
                    <a:pt x="31" y="13"/>
                  </a:lnTo>
                  <a:lnTo>
                    <a:pt x="31" y="17"/>
                  </a:lnTo>
                  <a:lnTo>
                    <a:pt x="34" y="18"/>
                  </a:lnTo>
                  <a:lnTo>
                    <a:pt x="35" y="21"/>
                  </a:lnTo>
                  <a:lnTo>
                    <a:pt x="39" y="23"/>
                  </a:lnTo>
                  <a:lnTo>
                    <a:pt x="40" y="25"/>
                  </a:lnTo>
                  <a:lnTo>
                    <a:pt x="38" y="27"/>
                  </a:lnTo>
                  <a:lnTo>
                    <a:pt x="32" y="32"/>
                  </a:lnTo>
                  <a:lnTo>
                    <a:pt x="23" y="34"/>
                  </a:lnTo>
                  <a:lnTo>
                    <a:pt x="16" y="39"/>
                  </a:lnTo>
                  <a:lnTo>
                    <a:pt x="15" y="4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6" name="Freeform 1505">
              <a:extLst>
                <a:ext uri="{FF2B5EF4-FFF2-40B4-BE49-F238E27FC236}">
                  <a16:creationId xmlns:a16="http://schemas.microsoft.com/office/drawing/2014/main" id="{4BA135AE-751F-2877-9820-58F9871E5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253" y="9100038"/>
              <a:ext cx="10990" cy="10990"/>
            </a:xfrm>
            <a:custGeom>
              <a:avLst/>
              <a:gdLst>
                <a:gd name="T0" fmla="*/ 6 w 9"/>
                <a:gd name="T1" fmla="*/ 5 h 8"/>
                <a:gd name="T2" fmla="*/ 5 w 9"/>
                <a:gd name="T3" fmla="*/ 7 h 8"/>
                <a:gd name="T4" fmla="*/ 2 w 9"/>
                <a:gd name="T5" fmla="*/ 6 h 8"/>
                <a:gd name="T6" fmla="*/ 2 w 9"/>
                <a:gd name="T7" fmla="*/ 4 h 8"/>
                <a:gd name="T8" fmla="*/ 0 w 9"/>
                <a:gd name="T9" fmla="*/ 1 h 8"/>
                <a:gd name="T10" fmla="*/ 4 w 9"/>
                <a:gd name="T11" fmla="*/ 0 h 8"/>
                <a:gd name="T12" fmla="*/ 5 w 9"/>
                <a:gd name="T13" fmla="*/ 1 h 8"/>
                <a:gd name="T14" fmla="*/ 6 w 9"/>
                <a:gd name="T15" fmla="*/ 2 h 8"/>
                <a:gd name="T16" fmla="*/ 8 w 9"/>
                <a:gd name="T17" fmla="*/ 4 h 8"/>
                <a:gd name="T18" fmla="*/ 6 w 9"/>
                <a:gd name="T1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6" y="5"/>
                  </a:moveTo>
                  <a:lnTo>
                    <a:pt x="5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0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8" y="4"/>
                  </a:lnTo>
                  <a:lnTo>
                    <a:pt x="6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7" name="Freeform 1506">
              <a:extLst>
                <a:ext uri="{FF2B5EF4-FFF2-40B4-BE49-F238E27FC236}">
                  <a16:creationId xmlns:a16="http://schemas.microsoft.com/office/drawing/2014/main" id="{74CCF720-65DD-DB3D-40E7-CA9FD7B10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243" y="9094542"/>
              <a:ext cx="27474" cy="21981"/>
            </a:xfrm>
            <a:custGeom>
              <a:avLst/>
              <a:gdLst>
                <a:gd name="T0" fmla="*/ 7 w 24"/>
                <a:gd name="T1" fmla="*/ 4 h 17"/>
                <a:gd name="T2" fmla="*/ 8 w 24"/>
                <a:gd name="T3" fmla="*/ 5 h 17"/>
                <a:gd name="T4" fmla="*/ 11 w 24"/>
                <a:gd name="T5" fmla="*/ 4 h 17"/>
                <a:gd name="T6" fmla="*/ 14 w 24"/>
                <a:gd name="T7" fmla="*/ 3 h 17"/>
                <a:gd name="T8" fmla="*/ 17 w 24"/>
                <a:gd name="T9" fmla="*/ 6 h 17"/>
                <a:gd name="T10" fmla="*/ 19 w 24"/>
                <a:gd name="T11" fmla="*/ 7 h 17"/>
                <a:gd name="T12" fmla="*/ 22 w 24"/>
                <a:gd name="T13" fmla="*/ 9 h 17"/>
                <a:gd name="T14" fmla="*/ 23 w 24"/>
                <a:gd name="T15" fmla="*/ 10 h 17"/>
                <a:gd name="T16" fmla="*/ 22 w 24"/>
                <a:gd name="T17" fmla="*/ 11 h 17"/>
                <a:gd name="T18" fmla="*/ 19 w 24"/>
                <a:gd name="T19" fmla="*/ 14 h 17"/>
                <a:gd name="T20" fmla="*/ 15 w 24"/>
                <a:gd name="T21" fmla="*/ 14 h 17"/>
                <a:gd name="T22" fmla="*/ 12 w 24"/>
                <a:gd name="T23" fmla="*/ 16 h 17"/>
                <a:gd name="T24" fmla="*/ 10 w 24"/>
                <a:gd name="T25" fmla="*/ 15 h 17"/>
                <a:gd name="T26" fmla="*/ 8 w 24"/>
                <a:gd name="T27" fmla="*/ 15 h 17"/>
                <a:gd name="T28" fmla="*/ 8 w 24"/>
                <a:gd name="T29" fmla="*/ 12 h 17"/>
                <a:gd name="T30" fmla="*/ 7 w 24"/>
                <a:gd name="T31" fmla="*/ 8 h 17"/>
                <a:gd name="T32" fmla="*/ 5 w 24"/>
                <a:gd name="T33" fmla="*/ 9 h 17"/>
                <a:gd name="T34" fmla="*/ 3 w 24"/>
                <a:gd name="T35" fmla="*/ 8 h 17"/>
                <a:gd name="T36" fmla="*/ 0 w 24"/>
                <a:gd name="T37" fmla="*/ 5 h 17"/>
                <a:gd name="T38" fmla="*/ 0 w 24"/>
                <a:gd name="T39" fmla="*/ 3 h 17"/>
                <a:gd name="T40" fmla="*/ 1 w 24"/>
                <a:gd name="T41" fmla="*/ 1 h 17"/>
                <a:gd name="T42" fmla="*/ 4 w 24"/>
                <a:gd name="T43" fmla="*/ 0 h 17"/>
                <a:gd name="T44" fmla="*/ 5 w 24"/>
                <a:gd name="T45" fmla="*/ 2 h 17"/>
                <a:gd name="T46" fmla="*/ 7 w 24"/>
                <a:gd name="T4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17">
                  <a:moveTo>
                    <a:pt x="7" y="4"/>
                  </a:moveTo>
                  <a:lnTo>
                    <a:pt x="8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2" y="11"/>
                  </a:lnTo>
                  <a:lnTo>
                    <a:pt x="19" y="14"/>
                  </a:lnTo>
                  <a:lnTo>
                    <a:pt x="15" y="14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2"/>
                  </a:lnTo>
                  <a:lnTo>
                    <a:pt x="7" y="8"/>
                  </a:lnTo>
                  <a:lnTo>
                    <a:pt x="5" y="9"/>
                  </a:lnTo>
                  <a:lnTo>
                    <a:pt x="3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5" y="2"/>
                  </a:lnTo>
                  <a:lnTo>
                    <a:pt x="7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8" name="Freeform 1507">
              <a:extLst>
                <a:ext uri="{FF2B5EF4-FFF2-40B4-BE49-F238E27FC236}">
                  <a16:creationId xmlns:a16="http://schemas.microsoft.com/office/drawing/2014/main" id="{50129AB5-E136-AC7A-D66E-EEE27343C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262" y="9083551"/>
              <a:ext cx="27474" cy="10990"/>
            </a:xfrm>
            <a:custGeom>
              <a:avLst/>
              <a:gdLst>
                <a:gd name="T0" fmla="*/ 3 w 20"/>
                <a:gd name="T1" fmla="*/ 0 h 7"/>
                <a:gd name="T2" fmla="*/ 10 w 20"/>
                <a:gd name="T3" fmla="*/ 2 h 7"/>
                <a:gd name="T4" fmla="*/ 11 w 20"/>
                <a:gd name="T5" fmla="*/ 1 h 7"/>
                <a:gd name="T6" fmla="*/ 12 w 20"/>
                <a:gd name="T7" fmla="*/ 2 h 7"/>
                <a:gd name="T8" fmla="*/ 18 w 20"/>
                <a:gd name="T9" fmla="*/ 2 h 7"/>
                <a:gd name="T10" fmla="*/ 19 w 20"/>
                <a:gd name="T11" fmla="*/ 3 h 7"/>
                <a:gd name="T12" fmla="*/ 18 w 20"/>
                <a:gd name="T13" fmla="*/ 4 h 7"/>
                <a:gd name="T14" fmla="*/ 14 w 20"/>
                <a:gd name="T15" fmla="*/ 6 h 7"/>
                <a:gd name="T16" fmla="*/ 9 w 20"/>
                <a:gd name="T17" fmla="*/ 4 h 7"/>
                <a:gd name="T18" fmla="*/ 0 w 20"/>
                <a:gd name="T19" fmla="*/ 4 h 7"/>
                <a:gd name="T20" fmla="*/ 0 w 20"/>
                <a:gd name="T21" fmla="*/ 3 h 7"/>
                <a:gd name="T22" fmla="*/ 1 w 20"/>
                <a:gd name="T23" fmla="*/ 2 h 7"/>
                <a:gd name="T24" fmla="*/ 2 w 20"/>
                <a:gd name="T25" fmla="*/ 0 h 7"/>
                <a:gd name="T26" fmla="*/ 3 w 20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" h="7">
                  <a:moveTo>
                    <a:pt x="3" y="0"/>
                  </a:moveTo>
                  <a:lnTo>
                    <a:pt x="10" y="2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19" y="3"/>
                  </a:lnTo>
                  <a:lnTo>
                    <a:pt x="18" y="4"/>
                  </a:lnTo>
                  <a:lnTo>
                    <a:pt x="14" y="6"/>
                  </a:lnTo>
                  <a:lnTo>
                    <a:pt x="9" y="4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49" name="Freeform 1508">
              <a:extLst>
                <a:ext uri="{FF2B5EF4-FFF2-40B4-BE49-F238E27FC236}">
                  <a16:creationId xmlns:a16="http://schemas.microsoft.com/office/drawing/2014/main" id="{298B9823-A632-6AAA-7266-917BB8AFF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301" y="9067067"/>
              <a:ext cx="27474" cy="16484"/>
            </a:xfrm>
            <a:custGeom>
              <a:avLst/>
              <a:gdLst>
                <a:gd name="T0" fmla="*/ 16 w 22"/>
                <a:gd name="T1" fmla="*/ 8 h 15"/>
                <a:gd name="T2" fmla="*/ 17 w 22"/>
                <a:gd name="T3" fmla="*/ 8 h 15"/>
                <a:gd name="T4" fmla="*/ 18 w 22"/>
                <a:gd name="T5" fmla="*/ 8 h 15"/>
                <a:gd name="T6" fmla="*/ 19 w 22"/>
                <a:gd name="T7" fmla="*/ 11 h 15"/>
                <a:gd name="T8" fmla="*/ 21 w 22"/>
                <a:gd name="T9" fmla="*/ 13 h 15"/>
                <a:gd name="T10" fmla="*/ 21 w 22"/>
                <a:gd name="T11" fmla="*/ 13 h 15"/>
                <a:gd name="T12" fmla="*/ 20 w 22"/>
                <a:gd name="T13" fmla="*/ 14 h 15"/>
                <a:gd name="T14" fmla="*/ 16 w 22"/>
                <a:gd name="T15" fmla="*/ 14 h 15"/>
                <a:gd name="T16" fmla="*/ 14 w 22"/>
                <a:gd name="T17" fmla="*/ 14 h 15"/>
                <a:gd name="T18" fmla="*/ 13 w 22"/>
                <a:gd name="T19" fmla="*/ 12 h 15"/>
                <a:gd name="T20" fmla="*/ 11 w 22"/>
                <a:gd name="T21" fmla="*/ 13 h 15"/>
                <a:gd name="T22" fmla="*/ 10 w 22"/>
                <a:gd name="T23" fmla="*/ 11 h 15"/>
                <a:gd name="T24" fmla="*/ 10 w 22"/>
                <a:gd name="T25" fmla="*/ 11 h 15"/>
                <a:gd name="T26" fmla="*/ 9 w 22"/>
                <a:gd name="T27" fmla="*/ 11 h 15"/>
                <a:gd name="T28" fmla="*/ 10 w 22"/>
                <a:gd name="T29" fmla="*/ 13 h 15"/>
                <a:gd name="T30" fmla="*/ 7 w 22"/>
                <a:gd name="T31" fmla="*/ 13 h 15"/>
                <a:gd name="T32" fmla="*/ 6 w 22"/>
                <a:gd name="T33" fmla="*/ 13 h 15"/>
                <a:gd name="T34" fmla="*/ 5 w 22"/>
                <a:gd name="T35" fmla="*/ 11 h 15"/>
                <a:gd name="T36" fmla="*/ 2 w 22"/>
                <a:gd name="T37" fmla="*/ 7 h 15"/>
                <a:gd name="T38" fmla="*/ 2 w 22"/>
                <a:gd name="T39" fmla="*/ 6 h 15"/>
                <a:gd name="T40" fmla="*/ 0 w 22"/>
                <a:gd name="T41" fmla="*/ 4 h 15"/>
                <a:gd name="T42" fmla="*/ 5 w 22"/>
                <a:gd name="T43" fmla="*/ 3 h 15"/>
                <a:gd name="T44" fmla="*/ 9 w 22"/>
                <a:gd name="T45" fmla="*/ 0 h 15"/>
                <a:gd name="T46" fmla="*/ 10 w 22"/>
                <a:gd name="T47" fmla="*/ 0 h 15"/>
                <a:gd name="T48" fmla="*/ 14 w 22"/>
                <a:gd name="T49" fmla="*/ 5 h 15"/>
                <a:gd name="T50" fmla="*/ 14 w 22"/>
                <a:gd name="T51" fmla="*/ 6 h 15"/>
                <a:gd name="T52" fmla="*/ 15 w 22"/>
                <a:gd name="T53" fmla="*/ 8 h 15"/>
                <a:gd name="T54" fmla="*/ 16 w 22"/>
                <a:gd name="T55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" h="15">
                  <a:moveTo>
                    <a:pt x="16" y="8"/>
                  </a:moveTo>
                  <a:lnTo>
                    <a:pt x="17" y="8"/>
                  </a:lnTo>
                  <a:lnTo>
                    <a:pt x="18" y="8"/>
                  </a:lnTo>
                  <a:lnTo>
                    <a:pt x="19" y="11"/>
                  </a:lnTo>
                  <a:lnTo>
                    <a:pt x="21" y="13"/>
                  </a:lnTo>
                  <a:lnTo>
                    <a:pt x="21" y="13"/>
                  </a:lnTo>
                  <a:lnTo>
                    <a:pt x="20" y="14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3" y="12"/>
                  </a:lnTo>
                  <a:lnTo>
                    <a:pt x="11" y="13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10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2" y="7"/>
                  </a:lnTo>
                  <a:lnTo>
                    <a:pt x="2" y="6"/>
                  </a:lnTo>
                  <a:lnTo>
                    <a:pt x="0" y="4"/>
                  </a:lnTo>
                  <a:lnTo>
                    <a:pt x="5" y="3"/>
                  </a:lnTo>
                  <a:lnTo>
                    <a:pt x="9" y="0"/>
                  </a:lnTo>
                  <a:lnTo>
                    <a:pt x="10" y="0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8"/>
                  </a:lnTo>
                  <a:lnTo>
                    <a:pt x="16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0" name="Freeform 1509">
              <a:extLst>
                <a:ext uri="{FF2B5EF4-FFF2-40B4-BE49-F238E27FC236}">
                  <a16:creationId xmlns:a16="http://schemas.microsoft.com/office/drawing/2014/main" id="{6338B738-33C6-3E95-6A44-ADF19E034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368" y="9050580"/>
              <a:ext cx="10990" cy="10990"/>
            </a:xfrm>
            <a:custGeom>
              <a:avLst/>
              <a:gdLst>
                <a:gd name="T0" fmla="*/ 3 w 8"/>
                <a:gd name="T1" fmla="*/ 6 h 9"/>
                <a:gd name="T2" fmla="*/ 2 w 8"/>
                <a:gd name="T3" fmla="*/ 8 h 9"/>
                <a:gd name="T4" fmla="*/ 1 w 8"/>
                <a:gd name="T5" fmla="*/ 8 h 9"/>
                <a:gd name="T6" fmla="*/ 0 w 8"/>
                <a:gd name="T7" fmla="*/ 6 h 9"/>
                <a:gd name="T8" fmla="*/ 1 w 8"/>
                <a:gd name="T9" fmla="*/ 4 h 9"/>
                <a:gd name="T10" fmla="*/ 3 w 8"/>
                <a:gd name="T11" fmla="*/ 3 h 9"/>
                <a:gd name="T12" fmla="*/ 5 w 8"/>
                <a:gd name="T13" fmla="*/ 0 h 9"/>
                <a:gd name="T14" fmla="*/ 7 w 8"/>
                <a:gd name="T15" fmla="*/ 0 h 9"/>
                <a:gd name="T16" fmla="*/ 6 w 8"/>
                <a:gd name="T17" fmla="*/ 2 h 9"/>
                <a:gd name="T18" fmla="*/ 6 w 8"/>
                <a:gd name="T19" fmla="*/ 4 h 9"/>
                <a:gd name="T20" fmla="*/ 4 w 8"/>
                <a:gd name="T21" fmla="*/ 5 h 9"/>
                <a:gd name="T22" fmla="*/ 3 w 8"/>
                <a:gd name="T23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9">
                  <a:moveTo>
                    <a:pt x="3" y="6"/>
                  </a:moveTo>
                  <a:lnTo>
                    <a:pt x="2" y="8"/>
                  </a:lnTo>
                  <a:lnTo>
                    <a:pt x="1" y="8"/>
                  </a:lnTo>
                  <a:lnTo>
                    <a:pt x="0" y="6"/>
                  </a:lnTo>
                  <a:lnTo>
                    <a:pt x="1" y="4"/>
                  </a:lnTo>
                  <a:lnTo>
                    <a:pt x="3" y="3"/>
                  </a:lnTo>
                  <a:lnTo>
                    <a:pt x="5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6" y="4"/>
                  </a:lnTo>
                  <a:lnTo>
                    <a:pt x="4" y="5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1" name="Freeform 1510">
              <a:extLst>
                <a:ext uri="{FF2B5EF4-FFF2-40B4-BE49-F238E27FC236}">
                  <a16:creationId xmlns:a16="http://schemas.microsoft.com/office/drawing/2014/main" id="{0B2A7369-A89A-02C0-C2FA-4B7F416FE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349" y="9045087"/>
              <a:ext cx="21981" cy="16484"/>
            </a:xfrm>
            <a:custGeom>
              <a:avLst/>
              <a:gdLst>
                <a:gd name="T0" fmla="*/ 14 w 17"/>
                <a:gd name="T1" fmla="*/ 10 h 13"/>
                <a:gd name="T2" fmla="*/ 11 w 17"/>
                <a:gd name="T3" fmla="*/ 12 h 13"/>
                <a:gd name="T4" fmla="*/ 9 w 17"/>
                <a:gd name="T5" fmla="*/ 11 h 13"/>
                <a:gd name="T6" fmla="*/ 6 w 17"/>
                <a:gd name="T7" fmla="*/ 11 h 13"/>
                <a:gd name="T8" fmla="*/ 5 w 17"/>
                <a:gd name="T9" fmla="*/ 9 h 13"/>
                <a:gd name="T10" fmla="*/ 1 w 17"/>
                <a:gd name="T11" fmla="*/ 8 h 13"/>
                <a:gd name="T12" fmla="*/ 0 w 17"/>
                <a:gd name="T13" fmla="*/ 6 h 13"/>
                <a:gd name="T14" fmla="*/ 2 w 17"/>
                <a:gd name="T15" fmla="*/ 3 h 13"/>
                <a:gd name="T16" fmla="*/ 7 w 17"/>
                <a:gd name="T17" fmla="*/ 0 h 13"/>
                <a:gd name="T18" fmla="*/ 14 w 17"/>
                <a:gd name="T19" fmla="*/ 0 h 13"/>
                <a:gd name="T20" fmla="*/ 16 w 17"/>
                <a:gd name="T21" fmla="*/ 2 h 13"/>
                <a:gd name="T22" fmla="*/ 16 w 17"/>
                <a:gd name="T23" fmla="*/ 4 h 13"/>
                <a:gd name="T24" fmla="*/ 15 w 17"/>
                <a:gd name="T25" fmla="*/ 6 h 13"/>
                <a:gd name="T26" fmla="*/ 14 w 17"/>
                <a:gd name="T27" fmla="*/ 8 h 13"/>
                <a:gd name="T28" fmla="*/ 14 w 17"/>
                <a:gd name="T2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3">
                  <a:moveTo>
                    <a:pt x="14" y="10"/>
                  </a:moveTo>
                  <a:lnTo>
                    <a:pt x="11" y="12"/>
                  </a:lnTo>
                  <a:lnTo>
                    <a:pt x="9" y="11"/>
                  </a:lnTo>
                  <a:lnTo>
                    <a:pt x="6" y="11"/>
                  </a:lnTo>
                  <a:lnTo>
                    <a:pt x="5" y="9"/>
                  </a:lnTo>
                  <a:lnTo>
                    <a:pt x="1" y="8"/>
                  </a:lnTo>
                  <a:lnTo>
                    <a:pt x="0" y="6"/>
                  </a:lnTo>
                  <a:lnTo>
                    <a:pt x="2" y="3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6" y="2"/>
                  </a:lnTo>
                  <a:lnTo>
                    <a:pt x="16" y="4"/>
                  </a:lnTo>
                  <a:lnTo>
                    <a:pt x="15" y="6"/>
                  </a:lnTo>
                  <a:lnTo>
                    <a:pt x="14" y="8"/>
                  </a:lnTo>
                  <a:lnTo>
                    <a:pt x="14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2" name="Freeform 1511">
              <a:extLst>
                <a:ext uri="{FF2B5EF4-FFF2-40B4-BE49-F238E27FC236}">
                  <a16:creationId xmlns:a16="http://schemas.microsoft.com/office/drawing/2014/main" id="{D7E47E50-AF9E-A760-C137-7B39B0A4D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9131" y="8940676"/>
              <a:ext cx="5497" cy="5497"/>
            </a:xfrm>
            <a:custGeom>
              <a:avLst/>
              <a:gdLst>
                <a:gd name="T0" fmla="*/ 0 w 3"/>
                <a:gd name="T1" fmla="*/ 1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0 h 2"/>
                <a:gd name="T8" fmla="*/ 2 w 3"/>
                <a:gd name="T9" fmla="*/ 0 h 2"/>
                <a:gd name="T10" fmla="*/ 2 w 3"/>
                <a:gd name="T11" fmla="*/ 0 h 2"/>
                <a:gd name="T12" fmla="*/ 0 w 3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3" name="Freeform 1512">
              <a:extLst>
                <a:ext uri="{FF2B5EF4-FFF2-40B4-BE49-F238E27FC236}">
                  <a16:creationId xmlns:a16="http://schemas.microsoft.com/office/drawing/2014/main" id="{BBD69166-56FA-860C-D495-1D3E15CB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628" y="8935183"/>
              <a:ext cx="5493" cy="5493"/>
            </a:xfrm>
            <a:custGeom>
              <a:avLst/>
              <a:gdLst>
                <a:gd name="T0" fmla="*/ 3 w 5"/>
                <a:gd name="T1" fmla="*/ 3 h 5"/>
                <a:gd name="T2" fmla="*/ 0 w 5"/>
                <a:gd name="T3" fmla="*/ 4 h 5"/>
                <a:gd name="T4" fmla="*/ 2 w 5"/>
                <a:gd name="T5" fmla="*/ 3 h 5"/>
                <a:gd name="T6" fmla="*/ 3 w 5"/>
                <a:gd name="T7" fmla="*/ 0 h 5"/>
                <a:gd name="T8" fmla="*/ 4 w 5"/>
                <a:gd name="T9" fmla="*/ 2 h 5"/>
                <a:gd name="T10" fmla="*/ 3 w 5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0" y="4"/>
                  </a:lnTo>
                  <a:lnTo>
                    <a:pt x="2" y="3"/>
                  </a:lnTo>
                  <a:lnTo>
                    <a:pt x="3" y="0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4" name="Freeform 1513">
              <a:extLst>
                <a:ext uri="{FF2B5EF4-FFF2-40B4-BE49-F238E27FC236}">
                  <a16:creationId xmlns:a16="http://schemas.microsoft.com/office/drawing/2014/main" id="{2BDBF908-3C66-80A5-DC7E-27B496269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619" y="8935183"/>
              <a:ext cx="5493" cy="5493"/>
            </a:xfrm>
            <a:custGeom>
              <a:avLst/>
              <a:gdLst>
                <a:gd name="T0" fmla="*/ 3 w 5"/>
                <a:gd name="T1" fmla="*/ 3 h 5"/>
                <a:gd name="T2" fmla="*/ 2 w 5"/>
                <a:gd name="T3" fmla="*/ 4 h 5"/>
                <a:gd name="T4" fmla="*/ 2 w 5"/>
                <a:gd name="T5" fmla="*/ 3 h 5"/>
                <a:gd name="T6" fmla="*/ 2 w 5"/>
                <a:gd name="T7" fmla="*/ 3 h 5"/>
                <a:gd name="T8" fmla="*/ 0 w 5"/>
                <a:gd name="T9" fmla="*/ 0 h 5"/>
                <a:gd name="T10" fmla="*/ 0 w 5"/>
                <a:gd name="T11" fmla="*/ 0 h 5"/>
                <a:gd name="T12" fmla="*/ 3 w 5"/>
                <a:gd name="T13" fmla="*/ 1 h 5"/>
                <a:gd name="T14" fmla="*/ 4 w 5"/>
                <a:gd name="T15" fmla="*/ 2 h 5"/>
                <a:gd name="T16" fmla="*/ 3 w 5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2" y="4"/>
                  </a:lnTo>
                  <a:lnTo>
                    <a:pt x="2" y="3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1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5" name="Freeform 1514">
              <a:extLst>
                <a:ext uri="{FF2B5EF4-FFF2-40B4-BE49-F238E27FC236}">
                  <a16:creationId xmlns:a16="http://schemas.microsoft.com/office/drawing/2014/main" id="{AAD6E284-87CF-CE58-A152-D43ECFF4E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609" y="8935183"/>
              <a:ext cx="10990" cy="5493"/>
            </a:xfrm>
            <a:custGeom>
              <a:avLst/>
              <a:gdLst>
                <a:gd name="T0" fmla="*/ 3 w 8"/>
                <a:gd name="T1" fmla="*/ 2 h 3"/>
                <a:gd name="T2" fmla="*/ 2 w 8"/>
                <a:gd name="T3" fmla="*/ 2 h 3"/>
                <a:gd name="T4" fmla="*/ 0 w 8"/>
                <a:gd name="T5" fmla="*/ 2 h 3"/>
                <a:gd name="T6" fmla="*/ 2 w 8"/>
                <a:gd name="T7" fmla="*/ 1 h 3"/>
                <a:gd name="T8" fmla="*/ 7 w 8"/>
                <a:gd name="T9" fmla="*/ 0 h 3"/>
                <a:gd name="T10" fmla="*/ 5 w 8"/>
                <a:gd name="T11" fmla="*/ 1 h 3"/>
                <a:gd name="T12" fmla="*/ 3 w 8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3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6" name="Freeform 1515">
              <a:extLst>
                <a:ext uri="{FF2B5EF4-FFF2-40B4-BE49-F238E27FC236}">
                  <a16:creationId xmlns:a16="http://schemas.microsoft.com/office/drawing/2014/main" id="{14872DF6-FD60-E549-9E19-5B8F3F74A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7599" y="8929686"/>
              <a:ext cx="5493" cy="5497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1 h 3"/>
                <a:gd name="T6" fmla="*/ 2 w 4"/>
                <a:gd name="T7" fmla="*/ 0 h 3"/>
                <a:gd name="T8" fmla="*/ 3 w 4"/>
                <a:gd name="T9" fmla="*/ 1 h 3"/>
                <a:gd name="T10" fmla="*/ 2 w 4"/>
                <a:gd name="T11" fmla="*/ 1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7" name="Freeform 1516">
              <a:extLst>
                <a:ext uri="{FF2B5EF4-FFF2-40B4-BE49-F238E27FC236}">
                  <a16:creationId xmlns:a16="http://schemas.microsoft.com/office/drawing/2014/main" id="{31923D55-05BD-B2E9-5ECF-9335DBAEB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093" y="8924192"/>
              <a:ext cx="5497" cy="5493"/>
            </a:xfrm>
            <a:custGeom>
              <a:avLst/>
              <a:gdLst>
                <a:gd name="T0" fmla="*/ 1 w 3"/>
                <a:gd name="T1" fmla="*/ 1 h 2"/>
                <a:gd name="T2" fmla="*/ 0 w 3"/>
                <a:gd name="T3" fmla="*/ 1 h 2"/>
                <a:gd name="T4" fmla="*/ 2 w 3"/>
                <a:gd name="T5" fmla="*/ 0 h 2"/>
                <a:gd name="T6" fmla="*/ 2 w 3"/>
                <a:gd name="T7" fmla="*/ 0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8" name="Freeform 1517">
              <a:extLst>
                <a:ext uri="{FF2B5EF4-FFF2-40B4-BE49-F238E27FC236}">
                  <a16:creationId xmlns:a16="http://schemas.microsoft.com/office/drawing/2014/main" id="{09D15F27-A981-4365-ED22-3D9D6C1AE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590" y="8907705"/>
              <a:ext cx="10990" cy="16487"/>
            </a:xfrm>
            <a:custGeom>
              <a:avLst/>
              <a:gdLst>
                <a:gd name="T0" fmla="*/ 6 w 11"/>
                <a:gd name="T1" fmla="*/ 7 h 15"/>
                <a:gd name="T2" fmla="*/ 0 w 11"/>
                <a:gd name="T3" fmla="*/ 14 h 15"/>
                <a:gd name="T4" fmla="*/ 0 w 11"/>
                <a:gd name="T5" fmla="*/ 12 h 15"/>
                <a:gd name="T6" fmla="*/ 3 w 11"/>
                <a:gd name="T7" fmla="*/ 9 h 15"/>
                <a:gd name="T8" fmla="*/ 4 w 11"/>
                <a:gd name="T9" fmla="*/ 7 h 15"/>
                <a:gd name="T10" fmla="*/ 5 w 11"/>
                <a:gd name="T11" fmla="*/ 6 h 15"/>
                <a:gd name="T12" fmla="*/ 7 w 11"/>
                <a:gd name="T13" fmla="*/ 4 h 15"/>
                <a:gd name="T14" fmla="*/ 7 w 11"/>
                <a:gd name="T15" fmla="*/ 2 h 15"/>
                <a:gd name="T16" fmla="*/ 10 w 11"/>
                <a:gd name="T17" fmla="*/ 1 h 15"/>
                <a:gd name="T18" fmla="*/ 10 w 11"/>
                <a:gd name="T19" fmla="*/ 0 h 15"/>
                <a:gd name="T20" fmla="*/ 6 w 11"/>
                <a:gd name="T2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5">
                  <a:moveTo>
                    <a:pt x="6" y="7"/>
                  </a:moveTo>
                  <a:lnTo>
                    <a:pt x="0" y="14"/>
                  </a:lnTo>
                  <a:lnTo>
                    <a:pt x="0" y="12"/>
                  </a:lnTo>
                  <a:lnTo>
                    <a:pt x="3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4"/>
                  </a:lnTo>
                  <a:lnTo>
                    <a:pt x="7" y="2"/>
                  </a:lnTo>
                  <a:lnTo>
                    <a:pt x="10" y="1"/>
                  </a:lnTo>
                  <a:lnTo>
                    <a:pt x="10" y="0"/>
                  </a:lnTo>
                  <a:lnTo>
                    <a:pt x="6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59" name="Freeform 1518">
              <a:extLst>
                <a:ext uri="{FF2B5EF4-FFF2-40B4-BE49-F238E27FC236}">
                  <a16:creationId xmlns:a16="http://schemas.microsoft.com/office/drawing/2014/main" id="{FFC5DE36-25E2-38DF-96F3-90B097E03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647" y="8852753"/>
              <a:ext cx="5493" cy="5497"/>
            </a:xfrm>
            <a:custGeom>
              <a:avLst/>
              <a:gdLst>
                <a:gd name="T0" fmla="*/ 5 w 6"/>
                <a:gd name="T1" fmla="*/ 4 h 5"/>
                <a:gd name="T2" fmla="*/ 4 w 6"/>
                <a:gd name="T3" fmla="*/ 4 h 5"/>
                <a:gd name="T4" fmla="*/ 2 w 6"/>
                <a:gd name="T5" fmla="*/ 4 h 5"/>
                <a:gd name="T6" fmla="*/ 0 w 6"/>
                <a:gd name="T7" fmla="*/ 2 h 5"/>
                <a:gd name="T8" fmla="*/ 0 w 6"/>
                <a:gd name="T9" fmla="*/ 0 h 5"/>
                <a:gd name="T10" fmla="*/ 2 w 6"/>
                <a:gd name="T11" fmla="*/ 2 h 5"/>
                <a:gd name="T12" fmla="*/ 3 w 6"/>
                <a:gd name="T13" fmla="*/ 3 h 5"/>
                <a:gd name="T14" fmla="*/ 5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lnTo>
                    <a:pt x="4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0" name="Freeform 1519">
              <a:extLst>
                <a:ext uri="{FF2B5EF4-FFF2-40B4-BE49-F238E27FC236}">
                  <a16:creationId xmlns:a16="http://schemas.microsoft.com/office/drawing/2014/main" id="{EC4B81DB-9364-5C37-7C9F-9AF4D324A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2647" y="8847260"/>
              <a:ext cx="5493" cy="10990"/>
            </a:xfrm>
            <a:custGeom>
              <a:avLst/>
              <a:gdLst>
                <a:gd name="T0" fmla="*/ 3 w 4"/>
                <a:gd name="T1" fmla="*/ 6 h 9"/>
                <a:gd name="T2" fmla="*/ 3 w 4"/>
                <a:gd name="T3" fmla="*/ 8 h 9"/>
                <a:gd name="T4" fmla="*/ 1 w 4"/>
                <a:gd name="T5" fmla="*/ 4 h 9"/>
                <a:gd name="T6" fmla="*/ 0 w 4"/>
                <a:gd name="T7" fmla="*/ 0 h 9"/>
                <a:gd name="T8" fmla="*/ 2 w 4"/>
                <a:gd name="T9" fmla="*/ 2 h 9"/>
                <a:gd name="T10" fmla="*/ 3 w 4"/>
                <a:gd name="T1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9">
                  <a:moveTo>
                    <a:pt x="3" y="6"/>
                  </a:moveTo>
                  <a:lnTo>
                    <a:pt x="3" y="8"/>
                  </a:lnTo>
                  <a:lnTo>
                    <a:pt x="1" y="4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1" name="Freeform 1520">
              <a:extLst>
                <a:ext uri="{FF2B5EF4-FFF2-40B4-BE49-F238E27FC236}">
                  <a16:creationId xmlns:a16="http://schemas.microsoft.com/office/drawing/2014/main" id="{022BE062-F316-753B-E2F1-58DE30B68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176" y="8825279"/>
              <a:ext cx="10990" cy="49455"/>
            </a:xfrm>
            <a:custGeom>
              <a:avLst/>
              <a:gdLst>
                <a:gd name="T0" fmla="*/ 9 w 10"/>
                <a:gd name="T1" fmla="*/ 37 h 39"/>
                <a:gd name="T2" fmla="*/ 8 w 10"/>
                <a:gd name="T3" fmla="*/ 38 h 39"/>
                <a:gd name="T4" fmla="*/ 5 w 10"/>
                <a:gd name="T5" fmla="*/ 31 h 39"/>
                <a:gd name="T6" fmla="*/ 1 w 10"/>
                <a:gd name="T7" fmla="*/ 13 h 39"/>
                <a:gd name="T8" fmla="*/ 0 w 10"/>
                <a:gd name="T9" fmla="*/ 3 h 39"/>
                <a:gd name="T10" fmla="*/ 2 w 10"/>
                <a:gd name="T11" fmla="*/ 0 h 39"/>
                <a:gd name="T12" fmla="*/ 3 w 10"/>
                <a:gd name="T13" fmla="*/ 14 h 39"/>
                <a:gd name="T14" fmla="*/ 7 w 10"/>
                <a:gd name="T15" fmla="*/ 32 h 39"/>
                <a:gd name="T16" fmla="*/ 9 w 10"/>
                <a:gd name="T1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9">
                  <a:moveTo>
                    <a:pt x="9" y="37"/>
                  </a:moveTo>
                  <a:lnTo>
                    <a:pt x="8" y="38"/>
                  </a:lnTo>
                  <a:lnTo>
                    <a:pt x="5" y="31"/>
                  </a:lnTo>
                  <a:lnTo>
                    <a:pt x="1" y="13"/>
                  </a:lnTo>
                  <a:lnTo>
                    <a:pt x="0" y="3"/>
                  </a:lnTo>
                  <a:lnTo>
                    <a:pt x="2" y="0"/>
                  </a:lnTo>
                  <a:lnTo>
                    <a:pt x="3" y="14"/>
                  </a:lnTo>
                  <a:lnTo>
                    <a:pt x="7" y="32"/>
                  </a:lnTo>
                  <a:lnTo>
                    <a:pt x="9" y="3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2" name="Freeform 1521">
              <a:extLst>
                <a:ext uri="{FF2B5EF4-FFF2-40B4-BE49-F238E27FC236}">
                  <a16:creationId xmlns:a16="http://schemas.microsoft.com/office/drawing/2014/main" id="{814BF18A-F9A7-273A-E195-C71AE1FD3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8176" y="8797801"/>
              <a:ext cx="10990" cy="27478"/>
            </a:xfrm>
            <a:custGeom>
              <a:avLst/>
              <a:gdLst>
                <a:gd name="T0" fmla="*/ 1 w 11"/>
                <a:gd name="T1" fmla="*/ 18 h 21"/>
                <a:gd name="T2" fmla="*/ 0 w 11"/>
                <a:gd name="T3" fmla="*/ 20 h 21"/>
                <a:gd name="T4" fmla="*/ 0 w 11"/>
                <a:gd name="T5" fmla="*/ 18 h 21"/>
                <a:gd name="T6" fmla="*/ 2 w 11"/>
                <a:gd name="T7" fmla="*/ 10 h 21"/>
                <a:gd name="T8" fmla="*/ 8 w 11"/>
                <a:gd name="T9" fmla="*/ 1 h 21"/>
                <a:gd name="T10" fmla="*/ 10 w 11"/>
                <a:gd name="T11" fmla="*/ 0 h 21"/>
                <a:gd name="T12" fmla="*/ 4 w 11"/>
                <a:gd name="T13" fmla="*/ 9 h 21"/>
                <a:gd name="T14" fmla="*/ 1 w 11"/>
                <a:gd name="T15" fmla="*/ 1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1">
                  <a:moveTo>
                    <a:pt x="1" y="18"/>
                  </a:moveTo>
                  <a:lnTo>
                    <a:pt x="0" y="20"/>
                  </a:lnTo>
                  <a:lnTo>
                    <a:pt x="0" y="18"/>
                  </a:lnTo>
                  <a:lnTo>
                    <a:pt x="2" y="10"/>
                  </a:lnTo>
                  <a:lnTo>
                    <a:pt x="8" y="1"/>
                  </a:lnTo>
                  <a:lnTo>
                    <a:pt x="10" y="0"/>
                  </a:lnTo>
                  <a:lnTo>
                    <a:pt x="4" y="9"/>
                  </a:lnTo>
                  <a:lnTo>
                    <a:pt x="1" y="1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3" name="Freeform 1522">
              <a:extLst>
                <a:ext uri="{FF2B5EF4-FFF2-40B4-BE49-F238E27FC236}">
                  <a16:creationId xmlns:a16="http://schemas.microsoft.com/office/drawing/2014/main" id="{F5CF56AA-09BE-4A8E-CE36-BFD740E32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4083" y="8797801"/>
              <a:ext cx="10990" cy="32971"/>
            </a:xfrm>
            <a:custGeom>
              <a:avLst/>
              <a:gdLst>
                <a:gd name="T0" fmla="*/ 8 w 9"/>
                <a:gd name="T1" fmla="*/ 21 h 25"/>
                <a:gd name="T2" fmla="*/ 8 w 9"/>
                <a:gd name="T3" fmla="*/ 24 h 25"/>
                <a:gd name="T4" fmla="*/ 5 w 9"/>
                <a:gd name="T5" fmla="*/ 17 h 25"/>
                <a:gd name="T6" fmla="*/ 1 w 9"/>
                <a:gd name="T7" fmla="*/ 8 h 25"/>
                <a:gd name="T8" fmla="*/ 0 w 9"/>
                <a:gd name="T9" fmla="*/ 0 h 25"/>
                <a:gd name="T10" fmla="*/ 1 w 9"/>
                <a:gd name="T11" fmla="*/ 2 h 25"/>
                <a:gd name="T12" fmla="*/ 2 w 9"/>
                <a:gd name="T13" fmla="*/ 7 h 25"/>
                <a:gd name="T14" fmla="*/ 8 w 9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5">
                  <a:moveTo>
                    <a:pt x="8" y="21"/>
                  </a:moveTo>
                  <a:lnTo>
                    <a:pt x="8" y="24"/>
                  </a:lnTo>
                  <a:lnTo>
                    <a:pt x="5" y="17"/>
                  </a:lnTo>
                  <a:lnTo>
                    <a:pt x="1" y="8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7"/>
                  </a:lnTo>
                  <a:lnTo>
                    <a:pt x="8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4" name="Freeform 1523">
              <a:extLst>
                <a:ext uri="{FF2B5EF4-FFF2-40B4-BE49-F238E27FC236}">
                  <a16:creationId xmlns:a16="http://schemas.microsoft.com/office/drawing/2014/main" id="{838D89EF-C9E0-D556-C4C0-3B030EC7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660" y="8781317"/>
              <a:ext cx="10990" cy="10990"/>
            </a:xfrm>
            <a:custGeom>
              <a:avLst/>
              <a:gdLst>
                <a:gd name="T0" fmla="*/ 0 w 7"/>
                <a:gd name="T1" fmla="*/ 9 h 10"/>
                <a:gd name="T2" fmla="*/ 0 w 7"/>
                <a:gd name="T3" fmla="*/ 9 h 10"/>
                <a:gd name="T4" fmla="*/ 1 w 7"/>
                <a:gd name="T5" fmla="*/ 6 h 10"/>
                <a:gd name="T6" fmla="*/ 2 w 7"/>
                <a:gd name="T7" fmla="*/ 4 h 10"/>
                <a:gd name="T8" fmla="*/ 4 w 7"/>
                <a:gd name="T9" fmla="*/ 1 h 10"/>
                <a:gd name="T10" fmla="*/ 5 w 7"/>
                <a:gd name="T11" fmla="*/ 0 h 10"/>
                <a:gd name="T12" fmla="*/ 6 w 7"/>
                <a:gd name="T13" fmla="*/ 2 h 10"/>
                <a:gd name="T14" fmla="*/ 4 w 7"/>
                <a:gd name="T15" fmla="*/ 4 h 10"/>
                <a:gd name="T16" fmla="*/ 0 w 7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0">
                  <a:moveTo>
                    <a:pt x="0" y="9"/>
                  </a:moveTo>
                  <a:lnTo>
                    <a:pt x="0" y="9"/>
                  </a:lnTo>
                  <a:lnTo>
                    <a:pt x="1" y="6"/>
                  </a:lnTo>
                  <a:lnTo>
                    <a:pt x="2" y="4"/>
                  </a:lnTo>
                  <a:lnTo>
                    <a:pt x="4" y="1"/>
                  </a:lnTo>
                  <a:lnTo>
                    <a:pt x="5" y="0"/>
                  </a:lnTo>
                  <a:lnTo>
                    <a:pt x="6" y="2"/>
                  </a:lnTo>
                  <a:lnTo>
                    <a:pt x="4" y="4"/>
                  </a:lnTo>
                  <a:lnTo>
                    <a:pt x="0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5" name="Freeform 1524">
              <a:extLst>
                <a:ext uri="{FF2B5EF4-FFF2-40B4-BE49-F238E27FC236}">
                  <a16:creationId xmlns:a16="http://schemas.microsoft.com/office/drawing/2014/main" id="{3324CDD7-9865-AA70-0A6F-E8C02DB28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157" y="8770327"/>
              <a:ext cx="16484" cy="10990"/>
            </a:xfrm>
            <a:custGeom>
              <a:avLst/>
              <a:gdLst>
                <a:gd name="T0" fmla="*/ 1 w 14"/>
                <a:gd name="T1" fmla="*/ 8 h 9"/>
                <a:gd name="T2" fmla="*/ 0 w 14"/>
                <a:gd name="T3" fmla="*/ 8 h 9"/>
                <a:gd name="T4" fmla="*/ 2 w 14"/>
                <a:gd name="T5" fmla="*/ 7 h 9"/>
                <a:gd name="T6" fmla="*/ 4 w 14"/>
                <a:gd name="T7" fmla="*/ 6 h 9"/>
                <a:gd name="T8" fmla="*/ 9 w 14"/>
                <a:gd name="T9" fmla="*/ 2 h 9"/>
                <a:gd name="T10" fmla="*/ 11 w 14"/>
                <a:gd name="T11" fmla="*/ 2 h 9"/>
                <a:gd name="T12" fmla="*/ 13 w 14"/>
                <a:gd name="T13" fmla="*/ 0 h 9"/>
                <a:gd name="T14" fmla="*/ 13 w 14"/>
                <a:gd name="T15" fmla="*/ 0 h 9"/>
                <a:gd name="T16" fmla="*/ 13 w 14"/>
                <a:gd name="T17" fmla="*/ 2 h 9"/>
                <a:gd name="T18" fmla="*/ 9 w 14"/>
                <a:gd name="T19" fmla="*/ 4 h 9"/>
                <a:gd name="T20" fmla="*/ 1 w 14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9">
                  <a:moveTo>
                    <a:pt x="1" y="8"/>
                  </a:moveTo>
                  <a:lnTo>
                    <a:pt x="0" y="8"/>
                  </a:lnTo>
                  <a:lnTo>
                    <a:pt x="2" y="7"/>
                  </a:lnTo>
                  <a:lnTo>
                    <a:pt x="4" y="6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9" y="4"/>
                  </a:lnTo>
                  <a:lnTo>
                    <a:pt x="1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6" name="Freeform 1525">
              <a:extLst>
                <a:ext uri="{FF2B5EF4-FFF2-40B4-BE49-F238E27FC236}">
                  <a16:creationId xmlns:a16="http://schemas.microsoft.com/office/drawing/2014/main" id="{B742C0E5-670B-0F0F-1F2C-E1FEF2A4A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1593" y="8731859"/>
              <a:ext cx="16487" cy="10990"/>
            </a:xfrm>
            <a:custGeom>
              <a:avLst/>
              <a:gdLst>
                <a:gd name="T0" fmla="*/ 1 w 12"/>
                <a:gd name="T1" fmla="*/ 6 h 8"/>
                <a:gd name="T2" fmla="*/ 0 w 12"/>
                <a:gd name="T3" fmla="*/ 7 h 8"/>
                <a:gd name="T4" fmla="*/ 7 w 12"/>
                <a:gd name="T5" fmla="*/ 1 h 8"/>
                <a:gd name="T6" fmla="*/ 8 w 12"/>
                <a:gd name="T7" fmla="*/ 0 h 8"/>
                <a:gd name="T8" fmla="*/ 11 w 12"/>
                <a:gd name="T9" fmla="*/ 0 h 8"/>
                <a:gd name="T10" fmla="*/ 7 w 12"/>
                <a:gd name="T11" fmla="*/ 3 h 8"/>
                <a:gd name="T12" fmla="*/ 1 w 12"/>
                <a:gd name="T1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8">
                  <a:moveTo>
                    <a:pt x="1" y="6"/>
                  </a:moveTo>
                  <a:lnTo>
                    <a:pt x="0" y="7"/>
                  </a:lnTo>
                  <a:lnTo>
                    <a:pt x="7" y="1"/>
                  </a:lnTo>
                  <a:lnTo>
                    <a:pt x="8" y="0"/>
                  </a:lnTo>
                  <a:lnTo>
                    <a:pt x="11" y="0"/>
                  </a:lnTo>
                  <a:lnTo>
                    <a:pt x="7" y="3"/>
                  </a:lnTo>
                  <a:lnTo>
                    <a:pt x="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7" name="Freeform 1526">
              <a:extLst>
                <a:ext uri="{FF2B5EF4-FFF2-40B4-BE49-F238E27FC236}">
                  <a16:creationId xmlns:a16="http://schemas.microsoft.com/office/drawing/2014/main" id="{7F9845A5-E875-FED6-CECA-C27DDD41B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487" y="8715375"/>
              <a:ext cx="10990" cy="5493"/>
            </a:xfrm>
            <a:custGeom>
              <a:avLst/>
              <a:gdLst>
                <a:gd name="T0" fmla="*/ 6 w 9"/>
                <a:gd name="T1" fmla="*/ 5 h 6"/>
                <a:gd name="T2" fmla="*/ 5 w 9"/>
                <a:gd name="T3" fmla="*/ 5 h 6"/>
                <a:gd name="T4" fmla="*/ 0 w 9"/>
                <a:gd name="T5" fmla="*/ 2 h 6"/>
                <a:gd name="T6" fmla="*/ 0 w 9"/>
                <a:gd name="T7" fmla="*/ 1 h 6"/>
                <a:gd name="T8" fmla="*/ 2 w 9"/>
                <a:gd name="T9" fmla="*/ 0 h 6"/>
                <a:gd name="T10" fmla="*/ 4 w 9"/>
                <a:gd name="T11" fmla="*/ 0 h 6"/>
                <a:gd name="T12" fmla="*/ 6 w 9"/>
                <a:gd name="T13" fmla="*/ 1 h 6"/>
                <a:gd name="T14" fmla="*/ 7 w 9"/>
                <a:gd name="T15" fmla="*/ 1 h 6"/>
                <a:gd name="T16" fmla="*/ 8 w 9"/>
                <a:gd name="T17" fmla="*/ 2 h 6"/>
                <a:gd name="T18" fmla="*/ 8 w 9"/>
                <a:gd name="T19" fmla="*/ 3 h 6"/>
                <a:gd name="T20" fmla="*/ 6 w 9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6" y="5"/>
                  </a:moveTo>
                  <a:lnTo>
                    <a:pt x="5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6" y="1"/>
                  </a:lnTo>
                  <a:lnTo>
                    <a:pt x="7" y="1"/>
                  </a:lnTo>
                  <a:lnTo>
                    <a:pt x="8" y="2"/>
                  </a:lnTo>
                  <a:lnTo>
                    <a:pt x="8" y="3"/>
                  </a:lnTo>
                  <a:lnTo>
                    <a:pt x="6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8" name="Freeform 1527">
              <a:extLst>
                <a:ext uri="{FF2B5EF4-FFF2-40B4-BE49-F238E27FC236}">
                  <a16:creationId xmlns:a16="http://schemas.microsoft.com/office/drawing/2014/main" id="{170058ED-E44B-179E-9D06-BF49E6636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247" y="8709878"/>
              <a:ext cx="16487" cy="5497"/>
            </a:xfrm>
            <a:custGeom>
              <a:avLst/>
              <a:gdLst>
                <a:gd name="T0" fmla="*/ 7 w 13"/>
                <a:gd name="T1" fmla="*/ 4 h 6"/>
                <a:gd name="T2" fmla="*/ 3 w 13"/>
                <a:gd name="T3" fmla="*/ 5 h 6"/>
                <a:gd name="T4" fmla="*/ 0 w 13"/>
                <a:gd name="T5" fmla="*/ 4 h 6"/>
                <a:gd name="T6" fmla="*/ 2 w 13"/>
                <a:gd name="T7" fmla="*/ 4 h 6"/>
                <a:gd name="T8" fmla="*/ 3 w 13"/>
                <a:gd name="T9" fmla="*/ 4 h 6"/>
                <a:gd name="T10" fmla="*/ 8 w 13"/>
                <a:gd name="T11" fmla="*/ 2 h 6"/>
                <a:gd name="T12" fmla="*/ 10 w 13"/>
                <a:gd name="T13" fmla="*/ 1 h 6"/>
                <a:gd name="T14" fmla="*/ 12 w 13"/>
                <a:gd name="T15" fmla="*/ 0 h 6"/>
                <a:gd name="T16" fmla="*/ 7 w 13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">
                  <a:moveTo>
                    <a:pt x="7" y="4"/>
                  </a:moveTo>
                  <a:lnTo>
                    <a:pt x="3" y="5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2" y="0"/>
                  </a:lnTo>
                  <a:lnTo>
                    <a:pt x="7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69" name="Freeform 1528">
              <a:extLst>
                <a:ext uri="{FF2B5EF4-FFF2-40B4-BE49-F238E27FC236}">
                  <a16:creationId xmlns:a16="http://schemas.microsoft.com/office/drawing/2014/main" id="{82FD32D2-BAE0-D737-DBA2-1A926B777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381" y="8709878"/>
              <a:ext cx="5497" cy="5497"/>
            </a:xfrm>
            <a:custGeom>
              <a:avLst/>
              <a:gdLst>
                <a:gd name="T0" fmla="*/ 1 w 3"/>
                <a:gd name="T1" fmla="*/ 2 h 5"/>
                <a:gd name="T2" fmla="*/ 0 w 3"/>
                <a:gd name="T3" fmla="*/ 4 h 5"/>
                <a:gd name="T4" fmla="*/ 0 w 3"/>
                <a:gd name="T5" fmla="*/ 3 h 5"/>
                <a:gd name="T6" fmla="*/ 1 w 3"/>
                <a:gd name="T7" fmla="*/ 1 h 5"/>
                <a:gd name="T8" fmla="*/ 2 w 3"/>
                <a:gd name="T9" fmla="*/ 0 h 5"/>
                <a:gd name="T10" fmla="*/ 1 w 3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1" y="2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2" y="0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0" name="Freeform 1529">
              <a:extLst>
                <a:ext uri="{FF2B5EF4-FFF2-40B4-BE49-F238E27FC236}">
                  <a16:creationId xmlns:a16="http://schemas.microsoft.com/office/drawing/2014/main" id="{9618B501-0E32-3BE0-E547-3D62A3A17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8878" y="8698888"/>
              <a:ext cx="5493" cy="16487"/>
            </a:xfrm>
            <a:custGeom>
              <a:avLst/>
              <a:gdLst>
                <a:gd name="T0" fmla="*/ 1 w 3"/>
                <a:gd name="T1" fmla="*/ 10 h 12"/>
                <a:gd name="T2" fmla="*/ 1 w 3"/>
                <a:gd name="T3" fmla="*/ 11 h 12"/>
                <a:gd name="T4" fmla="*/ 1 w 3"/>
                <a:gd name="T5" fmla="*/ 5 h 12"/>
                <a:gd name="T6" fmla="*/ 0 w 3"/>
                <a:gd name="T7" fmla="*/ 0 h 12"/>
                <a:gd name="T8" fmla="*/ 1 w 3"/>
                <a:gd name="T9" fmla="*/ 2 h 12"/>
                <a:gd name="T10" fmla="*/ 2 w 3"/>
                <a:gd name="T11" fmla="*/ 5 h 12"/>
                <a:gd name="T12" fmla="*/ 1 w 3"/>
                <a:gd name="T13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2">
                  <a:moveTo>
                    <a:pt x="1" y="10"/>
                  </a:moveTo>
                  <a:lnTo>
                    <a:pt x="1" y="11"/>
                  </a:lnTo>
                  <a:lnTo>
                    <a:pt x="1" y="5"/>
                  </a:lnTo>
                  <a:lnTo>
                    <a:pt x="0" y="0"/>
                  </a:lnTo>
                  <a:lnTo>
                    <a:pt x="1" y="2"/>
                  </a:lnTo>
                  <a:lnTo>
                    <a:pt x="2" y="5"/>
                  </a:lnTo>
                  <a:lnTo>
                    <a:pt x="1" y="1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1" name="Freeform 1530">
              <a:extLst>
                <a:ext uri="{FF2B5EF4-FFF2-40B4-BE49-F238E27FC236}">
                  <a16:creationId xmlns:a16="http://schemas.microsoft.com/office/drawing/2014/main" id="{78275910-4F6D-B1A5-CC02-A4C5D291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2391" y="8693394"/>
              <a:ext cx="5497" cy="5493"/>
            </a:xfrm>
            <a:custGeom>
              <a:avLst/>
              <a:gdLst>
                <a:gd name="T0" fmla="*/ 3 w 6"/>
                <a:gd name="T1" fmla="*/ 3 h 6"/>
                <a:gd name="T2" fmla="*/ 4 w 6"/>
                <a:gd name="T3" fmla="*/ 5 h 6"/>
                <a:gd name="T4" fmla="*/ 2 w 6"/>
                <a:gd name="T5" fmla="*/ 4 h 6"/>
                <a:gd name="T6" fmla="*/ 0 w 6"/>
                <a:gd name="T7" fmla="*/ 4 h 6"/>
                <a:gd name="T8" fmla="*/ 1 w 6"/>
                <a:gd name="T9" fmla="*/ 3 h 6"/>
                <a:gd name="T10" fmla="*/ 2 w 6"/>
                <a:gd name="T11" fmla="*/ 2 h 6"/>
                <a:gd name="T12" fmla="*/ 2 w 6"/>
                <a:gd name="T13" fmla="*/ 2 h 6"/>
                <a:gd name="T14" fmla="*/ 5 w 6"/>
                <a:gd name="T15" fmla="*/ 0 h 6"/>
                <a:gd name="T16" fmla="*/ 4 w 6"/>
                <a:gd name="T17" fmla="*/ 2 h 6"/>
                <a:gd name="T18" fmla="*/ 3 w 6"/>
                <a:gd name="T1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6">
                  <a:moveTo>
                    <a:pt x="3" y="3"/>
                  </a:moveTo>
                  <a:lnTo>
                    <a:pt x="4" y="5"/>
                  </a:lnTo>
                  <a:lnTo>
                    <a:pt x="2" y="4"/>
                  </a:lnTo>
                  <a:lnTo>
                    <a:pt x="0" y="4"/>
                  </a:lnTo>
                  <a:lnTo>
                    <a:pt x="1" y="3"/>
                  </a:lnTo>
                  <a:lnTo>
                    <a:pt x="2" y="2"/>
                  </a:lnTo>
                  <a:lnTo>
                    <a:pt x="2" y="2"/>
                  </a:lnTo>
                  <a:lnTo>
                    <a:pt x="5" y="0"/>
                  </a:lnTo>
                  <a:lnTo>
                    <a:pt x="4" y="2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2" name="Freeform 1531">
              <a:extLst>
                <a:ext uri="{FF2B5EF4-FFF2-40B4-BE49-F238E27FC236}">
                  <a16:creationId xmlns:a16="http://schemas.microsoft.com/office/drawing/2014/main" id="{7653A50D-0FAB-5ABB-9BD8-6BC08DC365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4372" y="8687897"/>
              <a:ext cx="5497" cy="5497"/>
            </a:xfrm>
            <a:custGeom>
              <a:avLst/>
              <a:gdLst>
                <a:gd name="T0" fmla="*/ 5 w 6"/>
                <a:gd name="T1" fmla="*/ 2 h 4"/>
                <a:gd name="T2" fmla="*/ 4 w 6"/>
                <a:gd name="T3" fmla="*/ 3 h 4"/>
                <a:gd name="T4" fmla="*/ 2 w 6"/>
                <a:gd name="T5" fmla="*/ 2 h 4"/>
                <a:gd name="T6" fmla="*/ 0 w 6"/>
                <a:gd name="T7" fmla="*/ 1 h 4"/>
                <a:gd name="T8" fmla="*/ 0 w 6"/>
                <a:gd name="T9" fmla="*/ 0 h 4"/>
                <a:gd name="T10" fmla="*/ 4 w 6"/>
                <a:gd name="T11" fmla="*/ 2 h 4"/>
                <a:gd name="T12" fmla="*/ 5 w 6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2"/>
                  </a:moveTo>
                  <a:lnTo>
                    <a:pt x="4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4" y="2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3" name="Freeform 1532">
              <a:extLst>
                <a:ext uri="{FF2B5EF4-FFF2-40B4-BE49-F238E27FC236}">
                  <a16:creationId xmlns:a16="http://schemas.microsoft.com/office/drawing/2014/main" id="{759F2634-0CEB-B0AF-EDE4-24E86978D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0859" y="8687897"/>
              <a:ext cx="10990" cy="5497"/>
            </a:xfrm>
            <a:custGeom>
              <a:avLst/>
              <a:gdLst>
                <a:gd name="T0" fmla="*/ 8 w 9"/>
                <a:gd name="T1" fmla="*/ 1 h 3"/>
                <a:gd name="T2" fmla="*/ 5 w 9"/>
                <a:gd name="T3" fmla="*/ 2 h 3"/>
                <a:gd name="T4" fmla="*/ 0 w 9"/>
                <a:gd name="T5" fmla="*/ 2 h 3"/>
                <a:gd name="T6" fmla="*/ 0 w 9"/>
                <a:gd name="T7" fmla="*/ 2 h 3"/>
                <a:gd name="T8" fmla="*/ 1 w 9"/>
                <a:gd name="T9" fmla="*/ 1 h 3"/>
                <a:gd name="T10" fmla="*/ 6 w 9"/>
                <a:gd name="T11" fmla="*/ 0 h 3"/>
                <a:gd name="T12" fmla="*/ 8 w 9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8" y="1"/>
                  </a:moveTo>
                  <a:lnTo>
                    <a:pt x="5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6" y="0"/>
                  </a:lnTo>
                  <a:lnTo>
                    <a:pt x="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4" name="Freeform 1533">
              <a:extLst>
                <a:ext uri="{FF2B5EF4-FFF2-40B4-BE49-F238E27FC236}">
                  <a16:creationId xmlns:a16="http://schemas.microsoft.com/office/drawing/2014/main" id="{5CC88754-2FAC-79AA-C5FA-8C34F64B2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122" y="8654926"/>
              <a:ext cx="5497" cy="10990"/>
            </a:xfrm>
            <a:custGeom>
              <a:avLst/>
              <a:gdLst>
                <a:gd name="T0" fmla="*/ 2 w 3"/>
                <a:gd name="T1" fmla="*/ 0 h 9"/>
                <a:gd name="T2" fmla="*/ 1 w 3"/>
                <a:gd name="T3" fmla="*/ 8 h 9"/>
                <a:gd name="T4" fmla="*/ 0 w 3"/>
                <a:gd name="T5" fmla="*/ 5 h 9"/>
                <a:gd name="T6" fmla="*/ 0 w 3"/>
                <a:gd name="T7" fmla="*/ 2 h 9"/>
                <a:gd name="T8" fmla="*/ 1 w 3"/>
                <a:gd name="T9" fmla="*/ 0 h 9"/>
                <a:gd name="T10" fmla="*/ 2 w 3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2" y="0"/>
                  </a:moveTo>
                  <a:lnTo>
                    <a:pt x="1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1" y="0"/>
                  </a:lnTo>
                  <a:lnTo>
                    <a:pt x="2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5" name="Freeform 1534">
              <a:extLst>
                <a:ext uri="{FF2B5EF4-FFF2-40B4-BE49-F238E27FC236}">
                  <a16:creationId xmlns:a16="http://schemas.microsoft.com/office/drawing/2014/main" id="{4D275062-7D75-F2A8-7012-DFE1782DE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916" y="8556013"/>
              <a:ext cx="10990" cy="10990"/>
            </a:xfrm>
            <a:custGeom>
              <a:avLst/>
              <a:gdLst>
                <a:gd name="T0" fmla="*/ 8 w 9"/>
                <a:gd name="T1" fmla="*/ 8 h 9"/>
                <a:gd name="T2" fmla="*/ 5 w 9"/>
                <a:gd name="T3" fmla="*/ 8 h 9"/>
                <a:gd name="T4" fmla="*/ 3 w 9"/>
                <a:gd name="T5" fmla="*/ 7 h 9"/>
                <a:gd name="T6" fmla="*/ 2 w 9"/>
                <a:gd name="T7" fmla="*/ 4 h 9"/>
                <a:gd name="T8" fmla="*/ 0 w 9"/>
                <a:gd name="T9" fmla="*/ 1 h 9"/>
                <a:gd name="T10" fmla="*/ 1 w 9"/>
                <a:gd name="T11" fmla="*/ 0 h 9"/>
                <a:gd name="T12" fmla="*/ 2 w 9"/>
                <a:gd name="T13" fmla="*/ 3 h 9"/>
                <a:gd name="T14" fmla="*/ 6 w 9"/>
                <a:gd name="T15" fmla="*/ 7 h 9"/>
                <a:gd name="T16" fmla="*/ 8 w 9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8" y="8"/>
                  </a:moveTo>
                  <a:lnTo>
                    <a:pt x="5" y="8"/>
                  </a:lnTo>
                  <a:lnTo>
                    <a:pt x="3" y="7"/>
                  </a:lnTo>
                  <a:lnTo>
                    <a:pt x="2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3"/>
                  </a:lnTo>
                  <a:lnTo>
                    <a:pt x="6" y="7"/>
                  </a:lnTo>
                  <a:lnTo>
                    <a:pt x="8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6" name="Freeform 1535">
              <a:extLst>
                <a:ext uri="{FF2B5EF4-FFF2-40B4-BE49-F238E27FC236}">
                  <a16:creationId xmlns:a16="http://schemas.microsoft.com/office/drawing/2014/main" id="{4F774DA6-112E-3B63-2992-EF0BA61B1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448" y="8545022"/>
              <a:ext cx="5497" cy="5497"/>
            </a:xfrm>
            <a:custGeom>
              <a:avLst/>
              <a:gdLst>
                <a:gd name="T0" fmla="*/ 5 w 6"/>
                <a:gd name="T1" fmla="*/ 2 h 3"/>
                <a:gd name="T2" fmla="*/ 3 w 6"/>
                <a:gd name="T3" fmla="*/ 2 h 3"/>
                <a:gd name="T4" fmla="*/ 1 w 6"/>
                <a:gd name="T5" fmla="*/ 2 h 3"/>
                <a:gd name="T6" fmla="*/ 0 w 6"/>
                <a:gd name="T7" fmla="*/ 0 h 3"/>
                <a:gd name="T8" fmla="*/ 2 w 6"/>
                <a:gd name="T9" fmla="*/ 0 h 3"/>
                <a:gd name="T10" fmla="*/ 3 w 6"/>
                <a:gd name="T11" fmla="*/ 0 h 3"/>
                <a:gd name="T12" fmla="*/ 4 w 6"/>
                <a:gd name="T13" fmla="*/ 2 h 3"/>
                <a:gd name="T14" fmla="*/ 5 w 6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3" y="2"/>
                  </a:lnTo>
                  <a:lnTo>
                    <a:pt x="1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2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7" name="Freeform 1536">
              <a:extLst>
                <a:ext uri="{FF2B5EF4-FFF2-40B4-BE49-F238E27FC236}">
                  <a16:creationId xmlns:a16="http://schemas.microsoft.com/office/drawing/2014/main" id="{EC90B57C-1983-C387-D5F5-2FCF85D3C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1916" y="8539529"/>
              <a:ext cx="10990" cy="10990"/>
            </a:xfrm>
            <a:custGeom>
              <a:avLst/>
              <a:gdLst>
                <a:gd name="T0" fmla="*/ 8 w 10"/>
                <a:gd name="T1" fmla="*/ 4 h 8"/>
                <a:gd name="T2" fmla="*/ 9 w 10"/>
                <a:gd name="T3" fmla="*/ 7 h 8"/>
                <a:gd name="T4" fmla="*/ 6 w 10"/>
                <a:gd name="T5" fmla="*/ 6 h 8"/>
                <a:gd name="T6" fmla="*/ 4 w 10"/>
                <a:gd name="T7" fmla="*/ 6 h 8"/>
                <a:gd name="T8" fmla="*/ 3 w 10"/>
                <a:gd name="T9" fmla="*/ 5 h 8"/>
                <a:gd name="T10" fmla="*/ 3 w 10"/>
                <a:gd name="T11" fmla="*/ 2 h 8"/>
                <a:gd name="T12" fmla="*/ 2 w 10"/>
                <a:gd name="T13" fmla="*/ 2 h 8"/>
                <a:gd name="T14" fmla="*/ 1 w 10"/>
                <a:gd name="T15" fmla="*/ 2 h 8"/>
                <a:gd name="T16" fmla="*/ 0 w 10"/>
                <a:gd name="T17" fmla="*/ 2 h 8"/>
                <a:gd name="T18" fmla="*/ 0 w 10"/>
                <a:gd name="T19" fmla="*/ 0 h 8"/>
                <a:gd name="T20" fmla="*/ 1 w 10"/>
                <a:gd name="T21" fmla="*/ 0 h 8"/>
                <a:gd name="T22" fmla="*/ 6 w 10"/>
                <a:gd name="T23" fmla="*/ 2 h 8"/>
                <a:gd name="T24" fmla="*/ 8 w 10"/>
                <a:gd name="T2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8">
                  <a:moveTo>
                    <a:pt x="8" y="4"/>
                  </a:moveTo>
                  <a:lnTo>
                    <a:pt x="9" y="7"/>
                  </a:lnTo>
                  <a:lnTo>
                    <a:pt x="6" y="6"/>
                  </a:lnTo>
                  <a:lnTo>
                    <a:pt x="4" y="6"/>
                  </a:lnTo>
                  <a:lnTo>
                    <a:pt x="3" y="5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2"/>
                  </a:lnTo>
                  <a:lnTo>
                    <a:pt x="8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8" name="Freeform 1537">
              <a:extLst>
                <a:ext uri="{FF2B5EF4-FFF2-40B4-BE49-F238E27FC236}">
                  <a16:creationId xmlns:a16="http://schemas.microsoft.com/office/drawing/2014/main" id="{3E77C62D-98F7-9BA0-863E-6F2669796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974" y="8512051"/>
              <a:ext cx="10990" cy="5497"/>
            </a:xfrm>
            <a:custGeom>
              <a:avLst/>
              <a:gdLst>
                <a:gd name="T0" fmla="*/ 7 w 10"/>
                <a:gd name="T1" fmla="*/ 4 h 6"/>
                <a:gd name="T2" fmla="*/ 5 w 10"/>
                <a:gd name="T3" fmla="*/ 5 h 6"/>
                <a:gd name="T4" fmla="*/ 4 w 10"/>
                <a:gd name="T5" fmla="*/ 4 h 6"/>
                <a:gd name="T6" fmla="*/ 0 w 10"/>
                <a:gd name="T7" fmla="*/ 1 h 6"/>
                <a:gd name="T8" fmla="*/ 6 w 10"/>
                <a:gd name="T9" fmla="*/ 0 h 6"/>
                <a:gd name="T10" fmla="*/ 9 w 10"/>
                <a:gd name="T11" fmla="*/ 2 h 6"/>
                <a:gd name="T12" fmla="*/ 9 w 10"/>
                <a:gd name="T13" fmla="*/ 2 h 6"/>
                <a:gd name="T14" fmla="*/ 7 w 10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7" y="4"/>
                  </a:moveTo>
                  <a:lnTo>
                    <a:pt x="5" y="5"/>
                  </a:lnTo>
                  <a:lnTo>
                    <a:pt x="4" y="4"/>
                  </a:lnTo>
                  <a:lnTo>
                    <a:pt x="0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9" y="2"/>
                  </a:lnTo>
                  <a:lnTo>
                    <a:pt x="7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79" name="Freeform 1538">
              <a:extLst>
                <a:ext uri="{FF2B5EF4-FFF2-40B4-BE49-F238E27FC236}">
                  <a16:creationId xmlns:a16="http://schemas.microsoft.com/office/drawing/2014/main" id="{056EF1B6-3FAB-DEB3-BFE0-BC623B77F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477" y="8506558"/>
              <a:ext cx="5497" cy="5493"/>
            </a:xfrm>
            <a:custGeom>
              <a:avLst/>
              <a:gdLst>
                <a:gd name="T0" fmla="*/ 5 w 6"/>
                <a:gd name="T1" fmla="*/ 2 h 3"/>
                <a:gd name="T2" fmla="*/ 3 w 6"/>
                <a:gd name="T3" fmla="*/ 2 h 3"/>
                <a:gd name="T4" fmla="*/ 0 w 6"/>
                <a:gd name="T5" fmla="*/ 2 h 3"/>
                <a:gd name="T6" fmla="*/ 1 w 6"/>
                <a:gd name="T7" fmla="*/ 1 h 3"/>
                <a:gd name="T8" fmla="*/ 3 w 6"/>
                <a:gd name="T9" fmla="*/ 0 h 3"/>
                <a:gd name="T10" fmla="*/ 3 w 6"/>
                <a:gd name="T11" fmla="*/ 1 h 3"/>
                <a:gd name="T12" fmla="*/ 5 w 6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0" name="Freeform 1539">
              <a:extLst>
                <a:ext uri="{FF2B5EF4-FFF2-40B4-BE49-F238E27FC236}">
                  <a16:creationId xmlns:a16="http://schemas.microsoft.com/office/drawing/2014/main" id="{82FF9959-6832-CC46-A26F-8B1024A96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458" y="8506558"/>
              <a:ext cx="16487" cy="5493"/>
            </a:xfrm>
            <a:custGeom>
              <a:avLst/>
              <a:gdLst>
                <a:gd name="T0" fmla="*/ 1 w 13"/>
                <a:gd name="T1" fmla="*/ 0 h 6"/>
                <a:gd name="T2" fmla="*/ 8 w 13"/>
                <a:gd name="T3" fmla="*/ 2 h 6"/>
                <a:gd name="T4" fmla="*/ 11 w 13"/>
                <a:gd name="T5" fmla="*/ 1 h 6"/>
                <a:gd name="T6" fmla="*/ 12 w 13"/>
                <a:gd name="T7" fmla="*/ 2 h 6"/>
                <a:gd name="T8" fmla="*/ 11 w 13"/>
                <a:gd name="T9" fmla="*/ 3 h 6"/>
                <a:gd name="T10" fmla="*/ 3 w 13"/>
                <a:gd name="T11" fmla="*/ 5 h 6"/>
                <a:gd name="T12" fmla="*/ 1 w 13"/>
                <a:gd name="T13" fmla="*/ 3 h 6"/>
                <a:gd name="T14" fmla="*/ 1 w 13"/>
                <a:gd name="T15" fmla="*/ 2 h 6"/>
                <a:gd name="T16" fmla="*/ 0 w 13"/>
                <a:gd name="T17" fmla="*/ 0 h 6"/>
                <a:gd name="T18" fmla="*/ 1 w 13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6">
                  <a:moveTo>
                    <a:pt x="1" y="0"/>
                  </a:moveTo>
                  <a:lnTo>
                    <a:pt x="8" y="2"/>
                  </a:lnTo>
                  <a:lnTo>
                    <a:pt x="11" y="1"/>
                  </a:lnTo>
                  <a:lnTo>
                    <a:pt x="12" y="2"/>
                  </a:lnTo>
                  <a:lnTo>
                    <a:pt x="11" y="3"/>
                  </a:lnTo>
                  <a:lnTo>
                    <a:pt x="3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1" name="Freeform 1540">
              <a:extLst>
                <a:ext uri="{FF2B5EF4-FFF2-40B4-BE49-F238E27FC236}">
                  <a16:creationId xmlns:a16="http://schemas.microsoft.com/office/drawing/2014/main" id="{8CDCAFEB-8BF4-A480-13F5-2719FFA2C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2455" y="8479080"/>
              <a:ext cx="5493" cy="5497"/>
            </a:xfrm>
            <a:custGeom>
              <a:avLst/>
              <a:gdLst>
                <a:gd name="T0" fmla="*/ 4 w 5"/>
                <a:gd name="T1" fmla="*/ 2 h 3"/>
                <a:gd name="T2" fmla="*/ 3 w 5"/>
                <a:gd name="T3" fmla="*/ 2 h 3"/>
                <a:gd name="T4" fmla="*/ 2 w 5"/>
                <a:gd name="T5" fmla="*/ 2 h 3"/>
                <a:gd name="T6" fmla="*/ 0 w 5"/>
                <a:gd name="T7" fmla="*/ 0 h 3"/>
                <a:gd name="T8" fmla="*/ 0 w 5"/>
                <a:gd name="T9" fmla="*/ 0 h 3"/>
                <a:gd name="T10" fmla="*/ 1 w 5"/>
                <a:gd name="T11" fmla="*/ 0 h 3"/>
                <a:gd name="T12" fmla="*/ 4 w 5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4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2" name="Freeform 1541">
              <a:extLst>
                <a:ext uri="{FF2B5EF4-FFF2-40B4-BE49-F238E27FC236}">
                  <a16:creationId xmlns:a16="http://schemas.microsoft.com/office/drawing/2014/main" id="{4F9CD683-22B6-3287-D5AF-4F16F1523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7949" y="8468090"/>
              <a:ext cx="10990" cy="16487"/>
            </a:xfrm>
            <a:custGeom>
              <a:avLst/>
              <a:gdLst>
                <a:gd name="T0" fmla="*/ 0 w 11"/>
                <a:gd name="T1" fmla="*/ 11 h 13"/>
                <a:gd name="T2" fmla="*/ 0 w 11"/>
                <a:gd name="T3" fmla="*/ 12 h 13"/>
                <a:gd name="T4" fmla="*/ 2 w 11"/>
                <a:gd name="T5" fmla="*/ 7 h 13"/>
                <a:gd name="T6" fmla="*/ 8 w 11"/>
                <a:gd name="T7" fmla="*/ 1 h 13"/>
                <a:gd name="T8" fmla="*/ 10 w 11"/>
                <a:gd name="T9" fmla="*/ 0 h 13"/>
                <a:gd name="T10" fmla="*/ 5 w 11"/>
                <a:gd name="T11" fmla="*/ 5 h 13"/>
                <a:gd name="T12" fmla="*/ 0 w 11"/>
                <a:gd name="T13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0" y="11"/>
                  </a:moveTo>
                  <a:lnTo>
                    <a:pt x="0" y="12"/>
                  </a:lnTo>
                  <a:lnTo>
                    <a:pt x="2" y="7"/>
                  </a:lnTo>
                  <a:lnTo>
                    <a:pt x="8" y="1"/>
                  </a:lnTo>
                  <a:lnTo>
                    <a:pt x="10" y="0"/>
                  </a:lnTo>
                  <a:lnTo>
                    <a:pt x="5" y="5"/>
                  </a:lnTo>
                  <a:lnTo>
                    <a:pt x="0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3" name="Freeform 1542">
              <a:extLst>
                <a:ext uri="{FF2B5EF4-FFF2-40B4-BE49-F238E27FC236}">
                  <a16:creationId xmlns:a16="http://schemas.microsoft.com/office/drawing/2014/main" id="{0F8F57C5-41BC-5998-FF67-10F5C5A1B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9929" y="8457099"/>
              <a:ext cx="10990" cy="5497"/>
            </a:xfrm>
            <a:custGeom>
              <a:avLst/>
              <a:gdLst>
                <a:gd name="T0" fmla="*/ 6 w 7"/>
                <a:gd name="T1" fmla="*/ 0 h 4"/>
                <a:gd name="T2" fmla="*/ 1 w 7"/>
                <a:gd name="T3" fmla="*/ 3 h 4"/>
                <a:gd name="T4" fmla="*/ 0 w 7"/>
                <a:gd name="T5" fmla="*/ 3 h 4"/>
                <a:gd name="T6" fmla="*/ 4 w 7"/>
                <a:gd name="T7" fmla="*/ 1 h 4"/>
                <a:gd name="T8" fmla="*/ 6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lnTo>
                    <a:pt x="1" y="3"/>
                  </a:lnTo>
                  <a:lnTo>
                    <a:pt x="0" y="3"/>
                  </a:lnTo>
                  <a:lnTo>
                    <a:pt x="4" y="1"/>
                  </a:lnTo>
                  <a:lnTo>
                    <a:pt x="6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4" name="Freeform 1543">
              <a:extLst>
                <a:ext uri="{FF2B5EF4-FFF2-40B4-BE49-F238E27FC236}">
                  <a16:creationId xmlns:a16="http://schemas.microsoft.com/office/drawing/2014/main" id="{98B09C93-B5B8-4A92-3B10-42B121523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920" y="8424128"/>
              <a:ext cx="10990" cy="27478"/>
            </a:xfrm>
            <a:custGeom>
              <a:avLst/>
              <a:gdLst>
                <a:gd name="T0" fmla="*/ 5 w 9"/>
                <a:gd name="T1" fmla="*/ 21 h 23"/>
                <a:gd name="T2" fmla="*/ 1 w 9"/>
                <a:gd name="T3" fmla="*/ 22 h 23"/>
                <a:gd name="T4" fmla="*/ 0 w 9"/>
                <a:gd name="T5" fmla="*/ 22 h 23"/>
                <a:gd name="T6" fmla="*/ 5 w 9"/>
                <a:gd name="T7" fmla="*/ 20 h 23"/>
                <a:gd name="T8" fmla="*/ 7 w 9"/>
                <a:gd name="T9" fmla="*/ 12 h 23"/>
                <a:gd name="T10" fmla="*/ 7 w 9"/>
                <a:gd name="T11" fmla="*/ 8 h 23"/>
                <a:gd name="T12" fmla="*/ 6 w 9"/>
                <a:gd name="T13" fmla="*/ 2 h 23"/>
                <a:gd name="T14" fmla="*/ 6 w 9"/>
                <a:gd name="T15" fmla="*/ 0 h 23"/>
                <a:gd name="T16" fmla="*/ 7 w 9"/>
                <a:gd name="T17" fmla="*/ 3 h 23"/>
                <a:gd name="T18" fmla="*/ 8 w 9"/>
                <a:gd name="T19" fmla="*/ 9 h 23"/>
                <a:gd name="T20" fmla="*/ 8 w 9"/>
                <a:gd name="T21" fmla="*/ 13 h 23"/>
                <a:gd name="T22" fmla="*/ 6 w 9"/>
                <a:gd name="T23" fmla="*/ 20 h 23"/>
                <a:gd name="T24" fmla="*/ 5 w 9"/>
                <a:gd name="T25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3">
                  <a:moveTo>
                    <a:pt x="5" y="21"/>
                  </a:moveTo>
                  <a:lnTo>
                    <a:pt x="1" y="22"/>
                  </a:lnTo>
                  <a:lnTo>
                    <a:pt x="0" y="22"/>
                  </a:lnTo>
                  <a:lnTo>
                    <a:pt x="5" y="20"/>
                  </a:lnTo>
                  <a:lnTo>
                    <a:pt x="7" y="12"/>
                  </a:lnTo>
                  <a:lnTo>
                    <a:pt x="7" y="8"/>
                  </a:lnTo>
                  <a:lnTo>
                    <a:pt x="6" y="2"/>
                  </a:lnTo>
                  <a:lnTo>
                    <a:pt x="6" y="0"/>
                  </a:lnTo>
                  <a:lnTo>
                    <a:pt x="7" y="3"/>
                  </a:lnTo>
                  <a:lnTo>
                    <a:pt x="8" y="9"/>
                  </a:lnTo>
                  <a:lnTo>
                    <a:pt x="8" y="13"/>
                  </a:lnTo>
                  <a:lnTo>
                    <a:pt x="6" y="20"/>
                  </a:lnTo>
                  <a:lnTo>
                    <a:pt x="5" y="2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5" name="Freeform 1544">
              <a:extLst>
                <a:ext uri="{FF2B5EF4-FFF2-40B4-BE49-F238E27FC236}">
                  <a16:creationId xmlns:a16="http://schemas.microsoft.com/office/drawing/2014/main" id="{9E3C2C91-9B1C-A5D7-986F-CDE8FA847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0920" y="8418635"/>
              <a:ext cx="5497" cy="5493"/>
            </a:xfrm>
            <a:custGeom>
              <a:avLst/>
              <a:gdLst>
                <a:gd name="T0" fmla="*/ 2 w 3"/>
                <a:gd name="T1" fmla="*/ 4 h 6"/>
                <a:gd name="T2" fmla="*/ 2 w 3"/>
                <a:gd name="T3" fmla="*/ 5 h 6"/>
                <a:gd name="T4" fmla="*/ 0 w 3"/>
                <a:gd name="T5" fmla="*/ 0 h 6"/>
                <a:gd name="T6" fmla="*/ 2 w 3"/>
                <a:gd name="T7" fmla="*/ 2 h 6"/>
                <a:gd name="T8" fmla="*/ 2 w 3"/>
                <a:gd name="T9" fmla="*/ 3 h 6"/>
                <a:gd name="T10" fmla="*/ 2 w 3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6">
                  <a:moveTo>
                    <a:pt x="2" y="4"/>
                  </a:moveTo>
                  <a:lnTo>
                    <a:pt x="2" y="5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6" name="Freeform 1545">
              <a:extLst>
                <a:ext uri="{FF2B5EF4-FFF2-40B4-BE49-F238E27FC236}">
                  <a16:creationId xmlns:a16="http://schemas.microsoft.com/office/drawing/2014/main" id="{724D0E36-895E-40D3-EE03-D718EC5EE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7407" y="8297740"/>
              <a:ext cx="10990" cy="21981"/>
            </a:xfrm>
            <a:custGeom>
              <a:avLst/>
              <a:gdLst>
                <a:gd name="T0" fmla="*/ 2 w 10"/>
                <a:gd name="T1" fmla="*/ 17 h 19"/>
                <a:gd name="T2" fmla="*/ 0 w 10"/>
                <a:gd name="T3" fmla="*/ 18 h 19"/>
                <a:gd name="T4" fmla="*/ 5 w 10"/>
                <a:gd name="T5" fmla="*/ 10 h 19"/>
                <a:gd name="T6" fmla="*/ 8 w 10"/>
                <a:gd name="T7" fmla="*/ 3 h 19"/>
                <a:gd name="T8" fmla="*/ 9 w 10"/>
                <a:gd name="T9" fmla="*/ 0 h 19"/>
                <a:gd name="T10" fmla="*/ 8 w 10"/>
                <a:gd name="T11" fmla="*/ 5 h 19"/>
                <a:gd name="T12" fmla="*/ 6 w 10"/>
                <a:gd name="T13" fmla="*/ 10 h 19"/>
                <a:gd name="T14" fmla="*/ 2 w 10"/>
                <a:gd name="T1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9">
                  <a:moveTo>
                    <a:pt x="2" y="17"/>
                  </a:moveTo>
                  <a:lnTo>
                    <a:pt x="0" y="18"/>
                  </a:lnTo>
                  <a:lnTo>
                    <a:pt x="5" y="10"/>
                  </a:lnTo>
                  <a:lnTo>
                    <a:pt x="8" y="3"/>
                  </a:lnTo>
                  <a:lnTo>
                    <a:pt x="9" y="0"/>
                  </a:lnTo>
                  <a:lnTo>
                    <a:pt x="8" y="5"/>
                  </a:lnTo>
                  <a:lnTo>
                    <a:pt x="6" y="10"/>
                  </a:lnTo>
                  <a:lnTo>
                    <a:pt x="2" y="1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7" name="Freeform 1546">
              <a:extLst>
                <a:ext uri="{FF2B5EF4-FFF2-40B4-BE49-F238E27FC236}">
                  <a16:creationId xmlns:a16="http://schemas.microsoft.com/office/drawing/2014/main" id="{6A71FA90-5E7E-028A-9BE4-B7A890315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369" y="8226301"/>
              <a:ext cx="5493" cy="10990"/>
            </a:xfrm>
            <a:custGeom>
              <a:avLst/>
              <a:gdLst>
                <a:gd name="T0" fmla="*/ 4 w 6"/>
                <a:gd name="T1" fmla="*/ 3 h 10"/>
                <a:gd name="T2" fmla="*/ 0 w 6"/>
                <a:gd name="T3" fmla="*/ 9 h 10"/>
                <a:gd name="T4" fmla="*/ 0 w 6"/>
                <a:gd name="T5" fmla="*/ 8 h 10"/>
                <a:gd name="T6" fmla="*/ 5 w 6"/>
                <a:gd name="T7" fmla="*/ 0 h 10"/>
                <a:gd name="T8" fmla="*/ 4 w 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0">
                  <a:moveTo>
                    <a:pt x="4" y="3"/>
                  </a:moveTo>
                  <a:lnTo>
                    <a:pt x="0" y="9"/>
                  </a:lnTo>
                  <a:lnTo>
                    <a:pt x="0" y="8"/>
                  </a:lnTo>
                  <a:lnTo>
                    <a:pt x="5" y="0"/>
                  </a:lnTo>
                  <a:lnTo>
                    <a:pt x="4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8" name="Freeform 1547">
              <a:extLst>
                <a:ext uri="{FF2B5EF4-FFF2-40B4-BE49-F238E27FC236}">
                  <a16:creationId xmlns:a16="http://schemas.microsoft.com/office/drawing/2014/main" id="{052D3B73-106C-31F7-1513-5FC8B7747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369" y="8176846"/>
              <a:ext cx="5493" cy="10990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6 h 7"/>
                <a:gd name="T4" fmla="*/ 1 w 6"/>
                <a:gd name="T5" fmla="*/ 2 h 7"/>
                <a:gd name="T6" fmla="*/ 4 w 6"/>
                <a:gd name="T7" fmla="*/ 0 h 7"/>
                <a:gd name="T8" fmla="*/ 5 w 6"/>
                <a:gd name="T9" fmla="*/ 1 h 7"/>
                <a:gd name="T10" fmla="*/ 5 w 6"/>
                <a:gd name="T11" fmla="*/ 2 h 7"/>
                <a:gd name="T12" fmla="*/ 5 w 6"/>
                <a:gd name="T13" fmla="*/ 3 h 7"/>
                <a:gd name="T14" fmla="*/ 3 w 6"/>
                <a:gd name="T15" fmla="*/ 5 h 7"/>
                <a:gd name="T16" fmla="*/ 1 w 6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lnTo>
                    <a:pt x="0" y="6"/>
                  </a:lnTo>
                  <a:lnTo>
                    <a:pt x="1" y="2"/>
                  </a:lnTo>
                  <a:lnTo>
                    <a:pt x="4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5"/>
                  </a:lnTo>
                  <a:lnTo>
                    <a:pt x="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89" name="Freeform 1548">
              <a:extLst>
                <a:ext uri="{FF2B5EF4-FFF2-40B4-BE49-F238E27FC236}">
                  <a16:creationId xmlns:a16="http://schemas.microsoft.com/office/drawing/2014/main" id="{1757D266-7102-A961-1778-D1F4E1BF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2359" y="8154865"/>
              <a:ext cx="82426" cy="32971"/>
            </a:xfrm>
            <a:custGeom>
              <a:avLst/>
              <a:gdLst>
                <a:gd name="T0" fmla="*/ 48 w 68"/>
                <a:gd name="T1" fmla="*/ 8 h 26"/>
                <a:gd name="T2" fmla="*/ 46 w 68"/>
                <a:gd name="T3" fmla="*/ 10 h 26"/>
                <a:gd name="T4" fmla="*/ 48 w 68"/>
                <a:gd name="T5" fmla="*/ 11 h 26"/>
                <a:gd name="T6" fmla="*/ 50 w 68"/>
                <a:gd name="T7" fmla="*/ 9 h 26"/>
                <a:gd name="T8" fmla="*/ 51 w 68"/>
                <a:gd name="T9" fmla="*/ 8 h 26"/>
                <a:gd name="T10" fmla="*/ 55 w 68"/>
                <a:gd name="T11" fmla="*/ 6 h 26"/>
                <a:gd name="T12" fmla="*/ 58 w 68"/>
                <a:gd name="T13" fmla="*/ 4 h 26"/>
                <a:gd name="T14" fmla="*/ 60 w 68"/>
                <a:gd name="T15" fmla="*/ 4 h 26"/>
                <a:gd name="T16" fmla="*/ 61 w 68"/>
                <a:gd name="T17" fmla="*/ 6 h 26"/>
                <a:gd name="T18" fmla="*/ 64 w 68"/>
                <a:gd name="T19" fmla="*/ 5 h 26"/>
                <a:gd name="T20" fmla="*/ 67 w 68"/>
                <a:gd name="T21" fmla="*/ 4 h 26"/>
                <a:gd name="T22" fmla="*/ 53 w 68"/>
                <a:gd name="T23" fmla="*/ 11 h 26"/>
                <a:gd name="T24" fmla="*/ 50 w 68"/>
                <a:gd name="T25" fmla="*/ 12 h 26"/>
                <a:gd name="T26" fmla="*/ 47 w 68"/>
                <a:gd name="T27" fmla="*/ 14 h 26"/>
                <a:gd name="T28" fmla="*/ 43 w 68"/>
                <a:gd name="T29" fmla="*/ 16 h 26"/>
                <a:gd name="T30" fmla="*/ 40 w 68"/>
                <a:gd name="T31" fmla="*/ 16 h 26"/>
                <a:gd name="T32" fmla="*/ 26 w 68"/>
                <a:gd name="T33" fmla="*/ 21 h 26"/>
                <a:gd name="T34" fmla="*/ 25 w 68"/>
                <a:gd name="T35" fmla="*/ 22 h 26"/>
                <a:gd name="T36" fmla="*/ 24 w 68"/>
                <a:gd name="T37" fmla="*/ 21 h 26"/>
                <a:gd name="T38" fmla="*/ 13 w 68"/>
                <a:gd name="T39" fmla="*/ 24 h 26"/>
                <a:gd name="T40" fmla="*/ 8 w 68"/>
                <a:gd name="T41" fmla="*/ 24 h 26"/>
                <a:gd name="T42" fmla="*/ 4 w 68"/>
                <a:gd name="T43" fmla="*/ 25 h 26"/>
                <a:gd name="T44" fmla="*/ 7 w 68"/>
                <a:gd name="T45" fmla="*/ 23 h 26"/>
                <a:gd name="T46" fmla="*/ 7 w 68"/>
                <a:gd name="T47" fmla="*/ 22 h 26"/>
                <a:gd name="T48" fmla="*/ 6 w 68"/>
                <a:gd name="T49" fmla="*/ 21 h 26"/>
                <a:gd name="T50" fmla="*/ 4 w 68"/>
                <a:gd name="T51" fmla="*/ 22 h 26"/>
                <a:gd name="T52" fmla="*/ 3 w 68"/>
                <a:gd name="T53" fmla="*/ 24 h 26"/>
                <a:gd name="T54" fmla="*/ 0 w 68"/>
                <a:gd name="T55" fmla="*/ 24 h 26"/>
                <a:gd name="T56" fmla="*/ 0 w 68"/>
                <a:gd name="T57" fmla="*/ 22 h 26"/>
                <a:gd name="T58" fmla="*/ 0 w 68"/>
                <a:gd name="T59" fmla="*/ 20 h 26"/>
                <a:gd name="T60" fmla="*/ 1 w 68"/>
                <a:gd name="T61" fmla="*/ 19 h 26"/>
                <a:gd name="T62" fmla="*/ 4 w 68"/>
                <a:gd name="T63" fmla="*/ 16 h 26"/>
                <a:gd name="T64" fmla="*/ 8 w 68"/>
                <a:gd name="T65" fmla="*/ 14 h 26"/>
                <a:gd name="T66" fmla="*/ 10 w 68"/>
                <a:gd name="T67" fmla="*/ 13 h 26"/>
                <a:gd name="T68" fmla="*/ 12 w 68"/>
                <a:gd name="T69" fmla="*/ 14 h 26"/>
                <a:gd name="T70" fmla="*/ 12 w 68"/>
                <a:gd name="T71" fmla="*/ 12 h 26"/>
                <a:gd name="T72" fmla="*/ 13 w 68"/>
                <a:gd name="T73" fmla="*/ 11 h 26"/>
                <a:gd name="T74" fmla="*/ 14 w 68"/>
                <a:gd name="T75" fmla="*/ 10 h 26"/>
                <a:gd name="T76" fmla="*/ 17 w 68"/>
                <a:gd name="T77" fmla="*/ 10 h 26"/>
                <a:gd name="T78" fmla="*/ 19 w 68"/>
                <a:gd name="T79" fmla="*/ 10 h 26"/>
                <a:gd name="T80" fmla="*/ 19 w 68"/>
                <a:gd name="T81" fmla="*/ 9 h 26"/>
                <a:gd name="T82" fmla="*/ 20 w 68"/>
                <a:gd name="T83" fmla="*/ 9 h 26"/>
                <a:gd name="T84" fmla="*/ 24 w 68"/>
                <a:gd name="T85" fmla="*/ 10 h 26"/>
                <a:gd name="T86" fmla="*/ 26 w 68"/>
                <a:gd name="T87" fmla="*/ 9 h 26"/>
                <a:gd name="T88" fmla="*/ 29 w 68"/>
                <a:gd name="T89" fmla="*/ 9 h 26"/>
                <a:gd name="T90" fmla="*/ 31 w 68"/>
                <a:gd name="T91" fmla="*/ 8 h 26"/>
                <a:gd name="T92" fmla="*/ 38 w 68"/>
                <a:gd name="T93" fmla="*/ 8 h 26"/>
                <a:gd name="T94" fmla="*/ 44 w 68"/>
                <a:gd name="T95" fmla="*/ 7 h 26"/>
                <a:gd name="T96" fmla="*/ 47 w 68"/>
                <a:gd name="T97" fmla="*/ 6 h 26"/>
                <a:gd name="T98" fmla="*/ 52 w 68"/>
                <a:gd name="T99" fmla="*/ 2 h 26"/>
                <a:gd name="T100" fmla="*/ 56 w 68"/>
                <a:gd name="T101" fmla="*/ 0 h 26"/>
                <a:gd name="T102" fmla="*/ 51 w 68"/>
                <a:gd name="T103" fmla="*/ 5 h 26"/>
                <a:gd name="T104" fmla="*/ 48 w 68"/>
                <a:gd name="T105" fmla="*/ 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8" h="26">
                  <a:moveTo>
                    <a:pt x="48" y="8"/>
                  </a:moveTo>
                  <a:lnTo>
                    <a:pt x="46" y="10"/>
                  </a:lnTo>
                  <a:lnTo>
                    <a:pt x="48" y="11"/>
                  </a:lnTo>
                  <a:lnTo>
                    <a:pt x="50" y="9"/>
                  </a:lnTo>
                  <a:lnTo>
                    <a:pt x="51" y="8"/>
                  </a:lnTo>
                  <a:lnTo>
                    <a:pt x="55" y="6"/>
                  </a:lnTo>
                  <a:lnTo>
                    <a:pt x="58" y="4"/>
                  </a:lnTo>
                  <a:lnTo>
                    <a:pt x="60" y="4"/>
                  </a:lnTo>
                  <a:lnTo>
                    <a:pt x="61" y="6"/>
                  </a:lnTo>
                  <a:lnTo>
                    <a:pt x="64" y="5"/>
                  </a:lnTo>
                  <a:lnTo>
                    <a:pt x="67" y="4"/>
                  </a:lnTo>
                  <a:lnTo>
                    <a:pt x="53" y="11"/>
                  </a:lnTo>
                  <a:lnTo>
                    <a:pt x="50" y="12"/>
                  </a:lnTo>
                  <a:lnTo>
                    <a:pt x="47" y="14"/>
                  </a:lnTo>
                  <a:lnTo>
                    <a:pt x="43" y="16"/>
                  </a:lnTo>
                  <a:lnTo>
                    <a:pt x="40" y="16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1"/>
                  </a:lnTo>
                  <a:lnTo>
                    <a:pt x="13" y="24"/>
                  </a:lnTo>
                  <a:lnTo>
                    <a:pt x="8" y="24"/>
                  </a:lnTo>
                  <a:lnTo>
                    <a:pt x="4" y="25"/>
                  </a:lnTo>
                  <a:lnTo>
                    <a:pt x="7" y="23"/>
                  </a:lnTo>
                  <a:lnTo>
                    <a:pt x="7" y="22"/>
                  </a:lnTo>
                  <a:lnTo>
                    <a:pt x="6" y="21"/>
                  </a:lnTo>
                  <a:lnTo>
                    <a:pt x="4" y="22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4" y="16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3" y="11"/>
                  </a:lnTo>
                  <a:lnTo>
                    <a:pt x="14" y="10"/>
                  </a:lnTo>
                  <a:lnTo>
                    <a:pt x="17" y="10"/>
                  </a:lnTo>
                  <a:lnTo>
                    <a:pt x="19" y="10"/>
                  </a:lnTo>
                  <a:lnTo>
                    <a:pt x="19" y="9"/>
                  </a:lnTo>
                  <a:lnTo>
                    <a:pt x="20" y="9"/>
                  </a:lnTo>
                  <a:lnTo>
                    <a:pt x="24" y="10"/>
                  </a:lnTo>
                  <a:lnTo>
                    <a:pt x="26" y="9"/>
                  </a:lnTo>
                  <a:lnTo>
                    <a:pt x="29" y="9"/>
                  </a:lnTo>
                  <a:lnTo>
                    <a:pt x="31" y="8"/>
                  </a:lnTo>
                  <a:lnTo>
                    <a:pt x="38" y="8"/>
                  </a:lnTo>
                  <a:lnTo>
                    <a:pt x="44" y="7"/>
                  </a:lnTo>
                  <a:lnTo>
                    <a:pt x="47" y="6"/>
                  </a:lnTo>
                  <a:lnTo>
                    <a:pt x="52" y="2"/>
                  </a:lnTo>
                  <a:lnTo>
                    <a:pt x="56" y="0"/>
                  </a:lnTo>
                  <a:lnTo>
                    <a:pt x="51" y="5"/>
                  </a:lnTo>
                  <a:lnTo>
                    <a:pt x="48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0" name="Freeform 1549">
              <a:extLst>
                <a:ext uri="{FF2B5EF4-FFF2-40B4-BE49-F238E27FC236}">
                  <a16:creationId xmlns:a16="http://schemas.microsoft.com/office/drawing/2014/main" id="{0E17820C-BD6C-074F-09AF-0E4D0C8A7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727" y="8138378"/>
              <a:ext cx="10990" cy="10990"/>
            </a:xfrm>
            <a:custGeom>
              <a:avLst/>
              <a:gdLst>
                <a:gd name="T0" fmla="*/ 8 w 9"/>
                <a:gd name="T1" fmla="*/ 6 h 7"/>
                <a:gd name="T2" fmla="*/ 6 w 9"/>
                <a:gd name="T3" fmla="*/ 6 h 7"/>
                <a:gd name="T4" fmla="*/ 0 w 9"/>
                <a:gd name="T5" fmla="*/ 5 h 7"/>
                <a:gd name="T6" fmla="*/ 5 w 9"/>
                <a:gd name="T7" fmla="*/ 3 h 7"/>
                <a:gd name="T8" fmla="*/ 5 w 9"/>
                <a:gd name="T9" fmla="*/ 3 h 7"/>
                <a:gd name="T10" fmla="*/ 6 w 9"/>
                <a:gd name="T11" fmla="*/ 1 h 7"/>
                <a:gd name="T12" fmla="*/ 6 w 9"/>
                <a:gd name="T13" fmla="*/ 0 h 7"/>
                <a:gd name="T14" fmla="*/ 8 w 9"/>
                <a:gd name="T15" fmla="*/ 4 h 7"/>
                <a:gd name="T16" fmla="*/ 8 w 9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7">
                  <a:moveTo>
                    <a:pt x="8" y="6"/>
                  </a:moveTo>
                  <a:lnTo>
                    <a:pt x="6" y="6"/>
                  </a:lnTo>
                  <a:lnTo>
                    <a:pt x="0" y="5"/>
                  </a:lnTo>
                  <a:lnTo>
                    <a:pt x="5" y="3"/>
                  </a:lnTo>
                  <a:lnTo>
                    <a:pt x="5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8" y="4"/>
                  </a:lnTo>
                  <a:lnTo>
                    <a:pt x="8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1" name="Freeform 1550">
              <a:extLst>
                <a:ext uri="{FF2B5EF4-FFF2-40B4-BE49-F238E27FC236}">
                  <a16:creationId xmlns:a16="http://schemas.microsoft.com/office/drawing/2014/main" id="{1FBDF49A-C637-8F5C-E5F0-65ACFBC8B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747" y="8138378"/>
              <a:ext cx="10990" cy="10990"/>
            </a:xfrm>
            <a:custGeom>
              <a:avLst/>
              <a:gdLst>
                <a:gd name="T0" fmla="*/ 10 w 11"/>
                <a:gd name="T1" fmla="*/ 4 h 7"/>
                <a:gd name="T2" fmla="*/ 1 w 11"/>
                <a:gd name="T3" fmla="*/ 6 h 7"/>
                <a:gd name="T4" fmla="*/ 0 w 11"/>
                <a:gd name="T5" fmla="*/ 5 h 7"/>
                <a:gd name="T6" fmla="*/ 2 w 11"/>
                <a:gd name="T7" fmla="*/ 4 h 7"/>
                <a:gd name="T8" fmla="*/ 4 w 11"/>
                <a:gd name="T9" fmla="*/ 1 h 7"/>
                <a:gd name="T10" fmla="*/ 6 w 11"/>
                <a:gd name="T11" fmla="*/ 0 h 7"/>
                <a:gd name="T12" fmla="*/ 9 w 11"/>
                <a:gd name="T13" fmla="*/ 2 h 7"/>
                <a:gd name="T14" fmla="*/ 10 w 11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10" y="4"/>
                  </a:moveTo>
                  <a:lnTo>
                    <a:pt x="1" y="6"/>
                  </a:lnTo>
                  <a:lnTo>
                    <a:pt x="0" y="5"/>
                  </a:lnTo>
                  <a:lnTo>
                    <a:pt x="2" y="4"/>
                  </a:lnTo>
                  <a:lnTo>
                    <a:pt x="4" y="1"/>
                  </a:lnTo>
                  <a:lnTo>
                    <a:pt x="6" y="0"/>
                  </a:lnTo>
                  <a:lnTo>
                    <a:pt x="9" y="2"/>
                  </a:lnTo>
                  <a:lnTo>
                    <a:pt x="10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2" name="Freeform 1551">
              <a:extLst>
                <a:ext uri="{FF2B5EF4-FFF2-40B4-BE49-F238E27FC236}">
                  <a16:creationId xmlns:a16="http://schemas.microsoft.com/office/drawing/2014/main" id="{B57CD98B-2E23-2A9A-FA8F-4896B6B27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1272" y="8132885"/>
              <a:ext cx="5493" cy="5493"/>
            </a:xfrm>
            <a:custGeom>
              <a:avLst/>
              <a:gdLst>
                <a:gd name="T0" fmla="*/ 1 w 3"/>
                <a:gd name="T1" fmla="*/ 3 h 5"/>
                <a:gd name="T2" fmla="*/ 1 w 3"/>
                <a:gd name="T3" fmla="*/ 4 h 5"/>
                <a:gd name="T4" fmla="*/ 0 w 3"/>
                <a:gd name="T5" fmla="*/ 2 h 5"/>
                <a:gd name="T6" fmla="*/ 1 w 3"/>
                <a:gd name="T7" fmla="*/ 0 h 5"/>
                <a:gd name="T8" fmla="*/ 1 w 3"/>
                <a:gd name="T9" fmla="*/ 0 h 5"/>
                <a:gd name="T10" fmla="*/ 2 w 3"/>
                <a:gd name="T11" fmla="*/ 1 h 5"/>
                <a:gd name="T12" fmla="*/ 1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1" y="3"/>
                  </a:moveTo>
                  <a:lnTo>
                    <a:pt x="1" y="4"/>
                  </a:lnTo>
                  <a:lnTo>
                    <a:pt x="0" y="2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3" name="Freeform 1552">
              <a:extLst>
                <a:ext uri="{FF2B5EF4-FFF2-40B4-BE49-F238E27FC236}">
                  <a16:creationId xmlns:a16="http://schemas.microsoft.com/office/drawing/2014/main" id="{07E775A5-8569-71FA-203F-90B34B8FE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96766" y="8127388"/>
              <a:ext cx="5497" cy="10990"/>
            </a:xfrm>
            <a:custGeom>
              <a:avLst/>
              <a:gdLst>
                <a:gd name="T0" fmla="*/ 4 w 5"/>
                <a:gd name="T1" fmla="*/ 7 h 9"/>
                <a:gd name="T2" fmla="*/ 2 w 5"/>
                <a:gd name="T3" fmla="*/ 8 h 9"/>
                <a:gd name="T4" fmla="*/ 0 w 5"/>
                <a:gd name="T5" fmla="*/ 8 h 9"/>
                <a:gd name="T6" fmla="*/ 2 w 5"/>
                <a:gd name="T7" fmla="*/ 7 h 9"/>
                <a:gd name="T8" fmla="*/ 2 w 5"/>
                <a:gd name="T9" fmla="*/ 4 h 9"/>
                <a:gd name="T10" fmla="*/ 3 w 5"/>
                <a:gd name="T11" fmla="*/ 2 h 9"/>
                <a:gd name="T12" fmla="*/ 3 w 5"/>
                <a:gd name="T13" fmla="*/ 1 h 9"/>
                <a:gd name="T14" fmla="*/ 4 w 5"/>
                <a:gd name="T15" fmla="*/ 0 h 9"/>
                <a:gd name="T16" fmla="*/ 4 w 5"/>
                <a:gd name="T1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4" y="7"/>
                  </a:moveTo>
                  <a:lnTo>
                    <a:pt x="2" y="8"/>
                  </a:lnTo>
                  <a:lnTo>
                    <a:pt x="0" y="8"/>
                  </a:lnTo>
                  <a:lnTo>
                    <a:pt x="2" y="7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4" name="Freeform 1553">
              <a:extLst>
                <a:ext uri="{FF2B5EF4-FFF2-40B4-BE49-F238E27FC236}">
                  <a16:creationId xmlns:a16="http://schemas.microsoft.com/office/drawing/2014/main" id="{0151C174-7F5A-6446-7420-E0E9199E1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9035" y="8050455"/>
              <a:ext cx="5497" cy="5497"/>
            </a:xfrm>
            <a:custGeom>
              <a:avLst/>
              <a:gdLst>
                <a:gd name="T0" fmla="*/ 3 w 4"/>
                <a:gd name="T1" fmla="*/ 2 h 5"/>
                <a:gd name="T2" fmla="*/ 2 w 4"/>
                <a:gd name="T3" fmla="*/ 4 h 5"/>
                <a:gd name="T4" fmla="*/ 1 w 4"/>
                <a:gd name="T5" fmla="*/ 4 h 5"/>
                <a:gd name="T6" fmla="*/ 0 w 4"/>
                <a:gd name="T7" fmla="*/ 3 h 5"/>
                <a:gd name="T8" fmla="*/ 0 w 4"/>
                <a:gd name="T9" fmla="*/ 2 h 5"/>
                <a:gd name="T10" fmla="*/ 0 w 4"/>
                <a:gd name="T11" fmla="*/ 1 h 5"/>
                <a:gd name="T12" fmla="*/ 1 w 4"/>
                <a:gd name="T13" fmla="*/ 0 h 5"/>
                <a:gd name="T14" fmla="*/ 3 w 4"/>
                <a:gd name="T15" fmla="*/ 1 h 5"/>
                <a:gd name="T16" fmla="*/ 3 w 4"/>
                <a:gd name="T17" fmla="*/ 1 h 5"/>
                <a:gd name="T18" fmla="*/ 3 w 4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2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1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5" name="Freeform 1554">
              <a:extLst>
                <a:ext uri="{FF2B5EF4-FFF2-40B4-BE49-F238E27FC236}">
                  <a16:creationId xmlns:a16="http://schemas.microsoft.com/office/drawing/2014/main" id="{AE845DA9-A704-6AFF-7846-EE06DD2C6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8939" y="8001000"/>
              <a:ext cx="5497" cy="5493"/>
            </a:xfrm>
            <a:custGeom>
              <a:avLst/>
              <a:gdLst>
                <a:gd name="T0" fmla="*/ 1 w 3"/>
                <a:gd name="T1" fmla="*/ 1 h 3"/>
                <a:gd name="T2" fmla="*/ 0 w 3"/>
                <a:gd name="T3" fmla="*/ 2 h 3"/>
                <a:gd name="T4" fmla="*/ 0 w 3"/>
                <a:gd name="T5" fmla="*/ 1 h 3"/>
                <a:gd name="T6" fmla="*/ 1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1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6" name="Freeform 1555">
              <a:extLst>
                <a:ext uri="{FF2B5EF4-FFF2-40B4-BE49-F238E27FC236}">
                  <a16:creationId xmlns:a16="http://schemas.microsoft.com/office/drawing/2014/main" id="{8230E43B-C9E3-511B-9A9E-D83B05F5B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1176" y="7984513"/>
              <a:ext cx="5493" cy="5497"/>
            </a:xfrm>
            <a:custGeom>
              <a:avLst/>
              <a:gdLst>
                <a:gd name="T0" fmla="*/ 2 w 3"/>
                <a:gd name="T1" fmla="*/ 2 h 5"/>
                <a:gd name="T2" fmla="*/ 1 w 3"/>
                <a:gd name="T3" fmla="*/ 4 h 5"/>
                <a:gd name="T4" fmla="*/ 0 w 3"/>
                <a:gd name="T5" fmla="*/ 3 h 5"/>
                <a:gd name="T6" fmla="*/ 0 w 3"/>
                <a:gd name="T7" fmla="*/ 1 h 5"/>
                <a:gd name="T8" fmla="*/ 0 w 3"/>
                <a:gd name="T9" fmla="*/ 0 h 5"/>
                <a:gd name="T10" fmla="*/ 1 w 3"/>
                <a:gd name="T11" fmla="*/ 0 h 5"/>
                <a:gd name="T12" fmla="*/ 1 w 3"/>
                <a:gd name="T13" fmla="*/ 0 h 5"/>
                <a:gd name="T14" fmla="*/ 2 w 3"/>
                <a:gd name="T1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lnTo>
                    <a:pt x="1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7" name="Freeform 1556">
              <a:extLst>
                <a:ext uri="{FF2B5EF4-FFF2-40B4-BE49-F238E27FC236}">
                  <a16:creationId xmlns:a16="http://schemas.microsoft.com/office/drawing/2014/main" id="{A9EEAA5B-1DA0-D657-44B6-C952C1BA3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436" y="7984513"/>
              <a:ext cx="5493" cy="5497"/>
            </a:xfrm>
            <a:custGeom>
              <a:avLst/>
              <a:gdLst>
                <a:gd name="T0" fmla="*/ 1 w 3"/>
                <a:gd name="T1" fmla="*/ 2 h 3"/>
                <a:gd name="T2" fmla="*/ 0 w 3"/>
                <a:gd name="T3" fmla="*/ 2 h 3"/>
                <a:gd name="T4" fmla="*/ 0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2 w 3"/>
                <a:gd name="T11" fmla="*/ 0 h 3"/>
                <a:gd name="T12" fmla="*/ 2 w 3"/>
                <a:gd name="T13" fmla="*/ 1 h 3"/>
                <a:gd name="T14" fmla="*/ 1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8" name="Freeform 1557">
              <a:extLst>
                <a:ext uri="{FF2B5EF4-FFF2-40B4-BE49-F238E27FC236}">
                  <a16:creationId xmlns:a16="http://schemas.microsoft.com/office/drawing/2014/main" id="{D79C3DCF-9E12-7A73-6C57-E7D6AFBB0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2167" y="7973522"/>
              <a:ext cx="10990" cy="10990"/>
            </a:xfrm>
            <a:custGeom>
              <a:avLst/>
              <a:gdLst>
                <a:gd name="T0" fmla="*/ 7 w 8"/>
                <a:gd name="T1" fmla="*/ 5 h 10"/>
                <a:gd name="T2" fmla="*/ 5 w 8"/>
                <a:gd name="T3" fmla="*/ 6 h 10"/>
                <a:gd name="T4" fmla="*/ 3 w 8"/>
                <a:gd name="T5" fmla="*/ 6 h 10"/>
                <a:gd name="T6" fmla="*/ 3 w 8"/>
                <a:gd name="T7" fmla="*/ 8 h 10"/>
                <a:gd name="T8" fmla="*/ 3 w 8"/>
                <a:gd name="T9" fmla="*/ 9 h 10"/>
                <a:gd name="T10" fmla="*/ 1 w 8"/>
                <a:gd name="T11" fmla="*/ 8 h 10"/>
                <a:gd name="T12" fmla="*/ 0 w 8"/>
                <a:gd name="T13" fmla="*/ 7 h 10"/>
                <a:gd name="T14" fmla="*/ 0 w 8"/>
                <a:gd name="T15" fmla="*/ 4 h 10"/>
                <a:gd name="T16" fmla="*/ 2 w 8"/>
                <a:gd name="T17" fmla="*/ 1 h 10"/>
                <a:gd name="T18" fmla="*/ 3 w 8"/>
                <a:gd name="T19" fmla="*/ 0 h 10"/>
                <a:gd name="T20" fmla="*/ 6 w 8"/>
                <a:gd name="T21" fmla="*/ 1 h 10"/>
                <a:gd name="T22" fmla="*/ 7 w 8"/>
                <a:gd name="T23" fmla="*/ 4 h 10"/>
                <a:gd name="T24" fmla="*/ 7 w 8"/>
                <a:gd name="T2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10">
                  <a:moveTo>
                    <a:pt x="7" y="5"/>
                  </a:moveTo>
                  <a:lnTo>
                    <a:pt x="5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3" y="9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4"/>
                  </a:lnTo>
                  <a:lnTo>
                    <a:pt x="2" y="1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4"/>
                  </a:lnTo>
                  <a:lnTo>
                    <a:pt x="7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99" name="Freeform 1558">
              <a:extLst>
                <a:ext uri="{FF2B5EF4-FFF2-40B4-BE49-F238E27FC236}">
                  <a16:creationId xmlns:a16="http://schemas.microsoft.com/office/drawing/2014/main" id="{ACB7C18D-1D73-AFDB-F457-5F400F18C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8782" y="7935058"/>
              <a:ext cx="5493" cy="5493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1 w 3"/>
                <a:gd name="T5" fmla="*/ 4 h 5"/>
                <a:gd name="T6" fmla="*/ 1 w 3"/>
                <a:gd name="T7" fmla="*/ 3 h 5"/>
                <a:gd name="T8" fmla="*/ 0 w 3"/>
                <a:gd name="T9" fmla="*/ 1 h 5"/>
                <a:gd name="T10" fmla="*/ 0 w 3"/>
                <a:gd name="T11" fmla="*/ 0 h 5"/>
                <a:gd name="T12" fmla="*/ 2 w 3"/>
                <a:gd name="T13" fmla="*/ 0 h 5"/>
                <a:gd name="T14" fmla="*/ 2 w 3"/>
                <a:gd name="T15" fmla="*/ 1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0" name="Freeform 1559">
              <a:extLst>
                <a:ext uri="{FF2B5EF4-FFF2-40B4-BE49-F238E27FC236}">
                  <a16:creationId xmlns:a16="http://schemas.microsoft.com/office/drawing/2014/main" id="{FCC4FCDC-D915-9EB5-5BA4-3F0D3C5FE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323" y="7929561"/>
              <a:ext cx="16487" cy="27478"/>
            </a:xfrm>
            <a:custGeom>
              <a:avLst/>
              <a:gdLst>
                <a:gd name="T0" fmla="*/ 13 w 14"/>
                <a:gd name="T1" fmla="*/ 3 h 22"/>
                <a:gd name="T2" fmla="*/ 12 w 14"/>
                <a:gd name="T3" fmla="*/ 3 h 22"/>
                <a:gd name="T4" fmla="*/ 11 w 14"/>
                <a:gd name="T5" fmla="*/ 3 h 22"/>
                <a:gd name="T6" fmla="*/ 11 w 14"/>
                <a:gd name="T7" fmla="*/ 3 h 22"/>
                <a:gd name="T8" fmla="*/ 11 w 14"/>
                <a:gd name="T9" fmla="*/ 6 h 22"/>
                <a:gd name="T10" fmla="*/ 11 w 14"/>
                <a:gd name="T11" fmla="*/ 6 h 22"/>
                <a:gd name="T12" fmla="*/ 10 w 14"/>
                <a:gd name="T13" fmla="*/ 6 h 22"/>
                <a:gd name="T14" fmla="*/ 10 w 14"/>
                <a:gd name="T15" fmla="*/ 7 h 22"/>
                <a:gd name="T16" fmla="*/ 11 w 14"/>
                <a:gd name="T17" fmla="*/ 7 h 22"/>
                <a:gd name="T18" fmla="*/ 11 w 14"/>
                <a:gd name="T19" fmla="*/ 9 h 22"/>
                <a:gd name="T20" fmla="*/ 11 w 14"/>
                <a:gd name="T21" fmla="*/ 10 h 22"/>
                <a:gd name="T22" fmla="*/ 10 w 14"/>
                <a:gd name="T23" fmla="*/ 11 h 22"/>
                <a:gd name="T24" fmla="*/ 9 w 14"/>
                <a:gd name="T25" fmla="*/ 11 h 22"/>
                <a:gd name="T26" fmla="*/ 8 w 14"/>
                <a:gd name="T27" fmla="*/ 12 h 22"/>
                <a:gd name="T28" fmla="*/ 7 w 14"/>
                <a:gd name="T29" fmla="*/ 14 h 22"/>
                <a:gd name="T30" fmla="*/ 7 w 14"/>
                <a:gd name="T31" fmla="*/ 16 h 22"/>
                <a:gd name="T32" fmla="*/ 7 w 14"/>
                <a:gd name="T33" fmla="*/ 16 h 22"/>
                <a:gd name="T34" fmla="*/ 7 w 14"/>
                <a:gd name="T35" fmla="*/ 17 h 22"/>
                <a:gd name="T36" fmla="*/ 4 w 14"/>
                <a:gd name="T37" fmla="*/ 21 h 22"/>
                <a:gd name="T38" fmla="*/ 3 w 14"/>
                <a:gd name="T39" fmla="*/ 21 h 22"/>
                <a:gd name="T40" fmla="*/ 1 w 14"/>
                <a:gd name="T41" fmla="*/ 20 h 22"/>
                <a:gd name="T42" fmla="*/ 1 w 14"/>
                <a:gd name="T43" fmla="*/ 20 h 22"/>
                <a:gd name="T44" fmla="*/ 0 w 14"/>
                <a:gd name="T45" fmla="*/ 18 h 22"/>
                <a:gd name="T46" fmla="*/ 0 w 14"/>
                <a:gd name="T47" fmla="*/ 17 h 22"/>
                <a:gd name="T48" fmla="*/ 0 w 14"/>
                <a:gd name="T49" fmla="*/ 16 h 22"/>
                <a:gd name="T50" fmla="*/ 3 w 14"/>
                <a:gd name="T51" fmla="*/ 12 h 22"/>
                <a:gd name="T52" fmla="*/ 4 w 14"/>
                <a:gd name="T53" fmla="*/ 10 h 22"/>
                <a:gd name="T54" fmla="*/ 4 w 14"/>
                <a:gd name="T55" fmla="*/ 7 h 22"/>
                <a:gd name="T56" fmla="*/ 6 w 14"/>
                <a:gd name="T57" fmla="*/ 6 h 22"/>
                <a:gd name="T58" fmla="*/ 7 w 14"/>
                <a:gd name="T59" fmla="*/ 5 h 22"/>
                <a:gd name="T60" fmla="*/ 9 w 14"/>
                <a:gd name="T61" fmla="*/ 3 h 22"/>
                <a:gd name="T62" fmla="*/ 10 w 14"/>
                <a:gd name="T63" fmla="*/ 1 h 22"/>
                <a:gd name="T64" fmla="*/ 11 w 14"/>
                <a:gd name="T65" fmla="*/ 0 h 22"/>
                <a:gd name="T66" fmla="*/ 12 w 14"/>
                <a:gd name="T67" fmla="*/ 0 h 22"/>
                <a:gd name="T68" fmla="*/ 13 w 14"/>
                <a:gd name="T69" fmla="*/ 1 h 22"/>
                <a:gd name="T70" fmla="*/ 13 w 14"/>
                <a:gd name="T71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" h="22">
                  <a:moveTo>
                    <a:pt x="13" y="3"/>
                  </a:moveTo>
                  <a:lnTo>
                    <a:pt x="12" y="3"/>
                  </a:lnTo>
                  <a:lnTo>
                    <a:pt x="11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7"/>
                  </a:lnTo>
                  <a:lnTo>
                    <a:pt x="11" y="7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1" y="20"/>
                  </a:lnTo>
                  <a:lnTo>
                    <a:pt x="1" y="20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1" name="Freeform 1560">
              <a:extLst>
                <a:ext uri="{FF2B5EF4-FFF2-40B4-BE49-F238E27FC236}">
                  <a16:creationId xmlns:a16="http://schemas.microsoft.com/office/drawing/2014/main" id="{E36C1FDC-BE33-345F-2757-619E9F1D1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5811" y="7918570"/>
              <a:ext cx="5493" cy="5497"/>
            </a:xfrm>
            <a:custGeom>
              <a:avLst/>
              <a:gdLst>
                <a:gd name="T0" fmla="*/ 4 w 5"/>
                <a:gd name="T1" fmla="*/ 4 h 5"/>
                <a:gd name="T2" fmla="*/ 3 w 5"/>
                <a:gd name="T3" fmla="*/ 4 h 5"/>
                <a:gd name="T4" fmla="*/ 1 w 5"/>
                <a:gd name="T5" fmla="*/ 4 h 5"/>
                <a:gd name="T6" fmla="*/ 0 w 5"/>
                <a:gd name="T7" fmla="*/ 3 h 5"/>
                <a:gd name="T8" fmla="*/ 2 w 5"/>
                <a:gd name="T9" fmla="*/ 0 h 5"/>
                <a:gd name="T10" fmla="*/ 2 w 5"/>
                <a:gd name="T11" fmla="*/ 1 h 5"/>
                <a:gd name="T12" fmla="*/ 4 w 5"/>
                <a:gd name="T13" fmla="*/ 1 h 5"/>
                <a:gd name="T14" fmla="*/ 4 w 5"/>
                <a:gd name="T15" fmla="*/ 1 h 5"/>
                <a:gd name="T16" fmla="*/ 4 w 5"/>
                <a:gd name="T17" fmla="*/ 1 h 5"/>
                <a:gd name="T18" fmla="*/ 4 w 5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4" y="4"/>
                  </a:moveTo>
                  <a:lnTo>
                    <a:pt x="3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2" y="0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2" name="Freeform 1561">
              <a:extLst>
                <a:ext uri="{FF2B5EF4-FFF2-40B4-BE49-F238E27FC236}">
                  <a16:creationId xmlns:a16="http://schemas.microsoft.com/office/drawing/2014/main" id="{C4FEA8EF-BCF7-2633-C75B-8BA3B7F08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0763" y="7902087"/>
              <a:ext cx="5493" cy="10990"/>
            </a:xfrm>
            <a:custGeom>
              <a:avLst/>
              <a:gdLst>
                <a:gd name="T0" fmla="*/ 2 w 5"/>
                <a:gd name="T1" fmla="*/ 8 h 9"/>
                <a:gd name="T2" fmla="*/ 1 w 5"/>
                <a:gd name="T3" fmla="*/ 8 h 9"/>
                <a:gd name="T4" fmla="*/ 0 w 5"/>
                <a:gd name="T5" fmla="*/ 8 h 9"/>
                <a:gd name="T6" fmla="*/ 0 w 5"/>
                <a:gd name="T7" fmla="*/ 6 h 9"/>
                <a:gd name="T8" fmla="*/ 1 w 5"/>
                <a:gd name="T9" fmla="*/ 2 h 9"/>
                <a:gd name="T10" fmla="*/ 2 w 5"/>
                <a:gd name="T11" fmla="*/ 0 h 9"/>
                <a:gd name="T12" fmla="*/ 4 w 5"/>
                <a:gd name="T13" fmla="*/ 1 h 9"/>
                <a:gd name="T14" fmla="*/ 4 w 5"/>
                <a:gd name="T15" fmla="*/ 1 h 9"/>
                <a:gd name="T16" fmla="*/ 4 w 5"/>
                <a:gd name="T17" fmla="*/ 5 h 9"/>
                <a:gd name="T18" fmla="*/ 4 w 5"/>
                <a:gd name="T19" fmla="*/ 7 h 9"/>
                <a:gd name="T20" fmla="*/ 2 w 5"/>
                <a:gd name="T2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9">
                  <a:moveTo>
                    <a:pt x="2" y="8"/>
                  </a:moveTo>
                  <a:lnTo>
                    <a:pt x="1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1" y="2"/>
                  </a:lnTo>
                  <a:lnTo>
                    <a:pt x="2" y="0"/>
                  </a:lnTo>
                  <a:lnTo>
                    <a:pt x="4" y="1"/>
                  </a:lnTo>
                  <a:lnTo>
                    <a:pt x="4" y="1"/>
                  </a:lnTo>
                  <a:lnTo>
                    <a:pt x="4" y="5"/>
                  </a:lnTo>
                  <a:lnTo>
                    <a:pt x="4" y="7"/>
                  </a:lnTo>
                  <a:lnTo>
                    <a:pt x="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3" name="Freeform 1562">
              <a:extLst>
                <a:ext uri="{FF2B5EF4-FFF2-40B4-BE49-F238E27FC236}">
                  <a16:creationId xmlns:a16="http://schemas.microsoft.com/office/drawing/2014/main" id="{77136C84-00F4-0F3B-1824-7AEAADA30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9227" y="7896590"/>
              <a:ext cx="10990" cy="5497"/>
            </a:xfrm>
            <a:custGeom>
              <a:avLst/>
              <a:gdLst>
                <a:gd name="T0" fmla="*/ 0 w 7"/>
                <a:gd name="T1" fmla="*/ 0 h 4"/>
                <a:gd name="T2" fmla="*/ 4 w 7"/>
                <a:gd name="T3" fmla="*/ 0 h 4"/>
                <a:gd name="T4" fmla="*/ 5 w 7"/>
                <a:gd name="T5" fmla="*/ 0 h 4"/>
                <a:gd name="T6" fmla="*/ 6 w 7"/>
                <a:gd name="T7" fmla="*/ 1 h 4"/>
                <a:gd name="T8" fmla="*/ 6 w 7"/>
                <a:gd name="T9" fmla="*/ 2 h 4"/>
                <a:gd name="T10" fmla="*/ 5 w 7"/>
                <a:gd name="T11" fmla="*/ 2 h 4"/>
                <a:gd name="T12" fmla="*/ 5 w 7"/>
                <a:gd name="T13" fmla="*/ 3 h 4"/>
                <a:gd name="T14" fmla="*/ 3 w 7"/>
                <a:gd name="T15" fmla="*/ 3 h 4"/>
                <a:gd name="T16" fmla="*/ 2 w 7"/>
                <a:gd name="T17" fmla="*/ 2 h 4"/>
                <a:gd name="T18" fmla="*/ 0 w 7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lnTo>
                    <a:pt x="4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6" y="2"/>
                  </a:lnTo>
                  <a:lnTo>
                    <a:pt x="5" y="2"/>
                  </a:lnTo>
                  <a:lnTo>
                    <a:pt x="5" y="3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4" name="Freeform 1563">
              <a:extLst>
                <a:ext uri="{FF2B5EF4-FFF2-40B4-BE49-F238E27FC236}">
                  <a16:creationId xmlns:a16="http://schemas.microsoft.com/office/drawing/2014/main" id="{5A204C25-2016-7D74-EDC9-7D371CBFF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6705" y="7880106"/>
              <a:ext cx="16484" cy="10990"/>
            </a:xfrm>
            <a:custGeom>
              <a:avLst/>
              <a:gdLst>
                <a:gd name="T0" fmla="*/ 11 w 13"/>
                <a:gd name="T1" fmla="*/ 4 h 9"/>
                <a:gd name="T2" fmla="*/ 12 w 13"/>
                <a:gd name="T3" fmla="*/ 5 h 9"/>
                <a:gd name="T4" fmla="*/ 11 w 13"/>
                <a:gd name="T5" fmla="*/ 7 h 9"/>
                <a:gd name="T6" fmla="*/ 9 w 13"/>
                <a:gd name="T7" fmla="*/ 8 h 9"/>
                <a:gd name="T8" fmla="*/ 5 w 13"/>
                <a:gd name="T9" fmla="*/ 7 h 9"/>
                <a:gd name="T10" fmla="*/ 1 w 13"/>
                <a:gd name="T11" fmla="*/ 7 h 9"/>
                <a:gd name="T12" fmla="*/ 0 w 13"/>
                <a:gd name="T13" fmla="*/ 6 h 9"/>
                <a:gd name="T14" fmla="*/ 0 w 13"/>
                <a:gd name="T15" fmla="*/ 5 h 9"/>
                <a:gd name="T16" fmla="*/ 0 w 13"/>
                <a:gd name="T17" fmla="*/ 4 h 9"/>
                <a:gd name="T18" fmla="*/ 0 w 13"/>
                <a:gd name="T19" fmla="*/ 4 h 9"/>
                <a:gd name="T20" fmla="*/ 1 w 13"/>
                <a:gd name="T21" fmla="*/ 5 h 9"/>
                <a:gd name="T22" fmla="*/ 3 w 13"/>
                <a:gd name="T23" fmla="*/ 4 h 9"/>
                <a:gd name="T24" fmla="*/ 5 w 13"/>
                <a:gd name="T25" fmla="*/ 3 h 9"/>
                <a:gd name="T26" fmla="*/ 6 w 13"/>
                <a:gd name="T27" fmla="*/ 2 h 9"/>
                <a:gd name="T28" fmla="*/ 6 w 13"/>
                <a:gd name="T29" fmla="*/ 2 h 9"/>
                <a:gd name="T30" fmla="*/ 5 w 13"/>
                <a:gd name="T31" fmla="*/ 1 h 9"/>
                <a:gd name="T32" fmla="*/ 6 w 13"/>
                <a:gd name="T33" fmla="*/ 0 h 9"/>
                <a:gd name="T34" fmla="*/ 8 w 13"/>
                <a:gd name="T35" fmla="*/ 1 h 9"/>
                <a:gd name="T36" fmla="*/ 9 w 13"/>
                <a:gd name="T37" fmla="*/ 1 h 9"/>
                <a:gd name="T38" fmla="*/ 11 w 13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" h="9">
                  <a:moveTo>
                    <a:pt x="11" y="4"/>
                  </a:moveTo>
                  <a:lnTo>
                    <a:pt x="12" y="5"/>
                  </a:lnTo>
                  <a:lnTo>
                    <a:pt x="11" y="7"/>
                  </a:lnTo>
                  <a:lnTo>
                    <a:pt x="9" y="8"/>
                  </a:lnTo>
                  <a:lnTo>
                    <a:pt x="5" y="7"/>
                  </a:lnTo>
                  <a:lnTo>
                    <a:pt x="1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5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6" y="2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1"/>
                  </a:lnTo>
                  <a:lnTo>
                    <a:pt x="9" y="1"/>
                  </a:lnTo>
                  <a:lnTo>
                    <a:pt x="11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5" name="Freeform 1564">
              <a:extLst>
                <a:ext uri="{FF2B5EF4-FFF2-40B4-BE49-F238E27FC236}">
                  <a16:creationId xmlns:a16="http://schemas.microsoft.com/office/drawing/2014/main" id="{F88F0BD6-7B0D-CA96-5B7D-1668D520A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5715" y="7869115"/>
              <a:ext cx="5493" cy="5493"/>
            </a:xfrm>
            <a:custGeom>
              <a:avLst/>
              <a:gdLst>
                <a:gd name="T0" fmla="*/ 3 w 4"/>
                <a:gd name="T1" fmla="*/ 4 h 5"/>
                <a:gd name="T2" fmla="*/ 2 w 4"/>
                <a:gd name="T3" fmla="*/ 4 h 5"/>
                <a:gd name="T4" fmla="*/ 1 w 4"/>
                <a:gd name="T5" fmla="*/ 2 h 5"/>
                <a:gd name="T6" fmla="*/ 0 w 4"/>
                <a:gd name="T7" fmla="*/ 1 h 5"/>
                <a:gd name="T8" fmla="*/ 1 w 4"/>
                <a:gd name="T9" fmla="*/ 0 h 5"/>
                <a:gd name="T10" fmla="*/ 1 w 4"/>
                <a:gd name="T11" fmla="*/ 0 h 5"/>
                <a:gd name="T12" fmla="*/ 2 w 4"/>
                <a:gd name="T13" fmla="*/ 1 h 5"/>
                <a:gd name="T14" fmla="*/ 3 w 4"/>
                <a:gd name="T15" fmla="*/ 2 h 5"/>
                <a:gd name="T16" fmla="*/ 3 w 4"/>
                <a:gd name="T17" fmla="*/ 3 h 5"/>
                <a:gd name="T18" fmla="*/ 3 w 4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lnTo>
                    <a:pt x="2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6" name="Freeform 1565">
              <a:extLst>
                <a:ext uri="{FF2B5EF4-FFF2-40B4-BE49-F238E27FC236}">
                  <a16:creationId xmlns:a16="http://schemas.microsoft.com/office/drawing/2014/main" id="{D77E518F-B9EC-1725-D6FF-BD94331ED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0218" y="7858125"/>
              <a:ext cx="5497" cy="10990"/>
            </a:xfrm>
            <a:custGeom>
              <a:avLst/>
              <a:gdLst>
                <a:gd name="T0" fmla="*/ 5 w 6"/>
                <a:gd name="T1" fmla="*/ 8 h 11"/>
                <a:gd name="T2" fmla="*/ 5 w 6"/>
                <a:gd name="T3" fmla="*/ 10 h 11"/>
                <a:gd name="T4" fmla="*/ 3 w 6"/>
                <a:gd name="T5" fmla="*/ 9 h 11"/>
                <a:gd name="T6" fmla="*/ 3 w 6"/>
                <a:gd name="T7" fmla="*/ 8 h 11"/>
                <a:gd name="T8" fmla="*/ 2 w 6"/>
                <a:gd name="T9" fmla="*/ 7 h 11"/>
                <a:gd name="T10" fmla="*/ 1 w 6"/>
                <a:gd name="T11" fmla="*/ 5 h 11"/>
                <a:gd name="T12" fmla="*/ 0 w 6"/>
                <a:gd name="T13" fmla="*/ 2 h 11"/>
                <a:gd name="T14" fmla="*/ 2 w 6"/>
                <a:gd name="T15" fmla="*/ 0 h 11"/>
                <a:gd name="T16" fmla="*/ 3 w 6"/>
                <a:gd name="T17" fmla="*/ 0 h 11"/>
                <a:gd name="T18" fmla="*/ 4 w 6"/>
                <a:gd name="T19" fmla="*/ 0 h 11"/>
                <a:gd name="T20" fmla="*/ 4 w 6"/>
                <a:gd name="T21" fmla="*/ 1 h 11"/>
                <a:gd name="T22" fmla="*/ 3 w 6"/>
                <a:gd name="T23" fmla="*/ 4 h 11"/>
                <a:gd name="T24" fmla="*/ 3 w 6"/>
                <a:gd name="T25" fmla="*/ 6 h 11"/>
                <a:gd name="T26" fmla="*/ 5 w 6"/>
                <a:gd name="T2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11">
                  <a:moveTo>
                    <a:pt x="5" y="8"/>
                  </a:moveTo>
                  <a:lnTo>
                    <a:pt x="5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7" name="Freeform 1566">
              <a:extLst>
                <a:ext uri="{FF2B5EF4-FFF2-40B4-BE49-F238E27FC236}">
                  <a16:creationId xmlns:a16="http://schemas.microsoft.com/office/drawing/2014/main" id="{322E1E63-F20A-31F5-4D1F-31678842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945" y="7836144"/>
              <a:ext cx="10990" cy="5493"/>
            </a:xfrm>
            <a:custGeom>
              <a:avLst/>
              <a:gdLst>
                <a:gd name="T0" fmla="*/ 3 w 8"/>
                <a:gd name="T1" fmla="*/ 5 h 6"/>
                <a:gd name="T2" fmla="*/ 1 w 8"/>
                <a:gd name="T3" fmla="*/ 5 h 6"/>
                <a:gd name="T4" fmla="*/ 0 w 8"/>
                <a:gd name="T5" fmla="*/ 5 h 6"/>
                <a:gd name="T6" fmla="*/ 1 w 8"/>
                <a:gd name="T7" fmla="*/ 4 h 6"/>
                <a:gd name="T8" fmla="*/ 1 w 8"/>
                <a:gd name="T9" fmla="*/ 4 h 6"/>
                <a:gd name="T10" fmla="*/ 6 w 8"/>
                <a:gd name="T11" fmla="*/ 0 h 6"/>
                <a:gd name="T12" fmla="*/ 7 w 8"/>
                <a:gd name="T13" fmla="*/ 1 h 6"/>
                <a:gd name="T14" fmla="*/ 7 w 8"/>
                <a:gd name="T15" fmla="*/ 2 h 6"/>
                <a:gd name="T16" fmla="*/ 5 w 8"/>
                <a:gd name="T17" fmla="*/ 3 h 6"/>
                <a:gd name="T18" fmla="*/ 4 w 8"/>
                <a:gd name="T19" fmla="*/ 4 h 6"/>
                <a:gd name="T20" fmla="*/ 4 w 8"/>
                <a:gd name="T21" fmla="*/ 4 h 6"/>
                <a:gd name="T22" fmla="*/ 3 w 8"/>
                <a:gd name="T2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6">
                  <a:moveTo>
                    <a:pt x="3" y="5"/>
                  </a:moveTo>
                  <a:lnTo>
                    <a:pt x="1" y="5"/>
                  </a:lnTo>
                  <a:lnTo>
                    <a:pt x="0" y="5"/>
                  </a:lnTo>
                  <a:lnTo>
                    <a:pt x="1" y="4"/>
                  </a:lnTo>
                  <a:lnTo>
                    <a:pt x="1" y="4"/>
                  </a:lnTo>
                  <a:lnTo>
                    <a:pt x="6" y="0"/>
                  </a:lnTo>
                  <a:lnTo>
                    <a:pt x="7" y="1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4" y="4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8" name="Freeform 1567">
              <a:extLst>
                <a:ext uri="{FF2B5EF4-FFF2-40B4-BE49-F238E27FC236}">
                  <a16:creationId xmlns:a16="http://schemas.microsoft.com/office/drawing/2014/main" id="{AFD7FA59-FA24-204E-8ADF-74E1EBE10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7439" y="7830647"/>
              <a:ext cx="5497" cy="5497"/>
            </a:xfrm>
            <a:custGeom>
              <a:avLst/>
              <a:gdLst>
                <a:gd name="T0" fmla="*/ 3 w 5"/>
                <a:gd name="T1" fmla="*/ 3 h 4"/>
                <a:gd name="T2" fmla="*/ 2 w 5"/>
                <a:gd name="T3" fmla="*/ 3 h 4"/>
                <a:gd name="T4" fmla="*/ 0 w 5"/>
                <a:gd name="T5" fmla="*/ 2 h 4"/>
                <a:gd name="T6" fmla="*/ 0 w 5"/>
                <a:gd name="T7" fmla="*/ 2 h 4"/>
                <a:gd name="T8" fmla="*/ 2 w 5"/>
                <a:gd name="T9" fmla="*/ 1 h 4"/>
                <a:gd name="T10" fmla="*/ 3 w 5"/>
                <a:gd name="T11" fmla="*/ 0 h 4"/>
                <a:gd name="T12" fmla="*/ 4 w 5"/>
                <a:gd name="T13" fmla="*/ 1 h 4"/>
                <a:gd name="T14" fmla="*/ 3 w 5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4">
                  <a:moveTo>
                    <a:pt x="3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1"/>
                  </a:lnTo>
                  <a:lnTo>
                    <a:pt x="3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09" name="Freeform 1568">
              <a:extLst>
                <a:ext uri="{FF2B5EF4-FFF2-40B4-BE49-F238E27FC236}">
                  <a16:creationId xmlns:a16="http://schemas.microsoft.com/office/drawing/2014/main" id="{7D1B188B-20B1-88B3-53F4-332147E19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945" y="7830647"/>
              <a:ext cx="5493" cy="5497"/>
            </a:xfrm>
            <a:custGeom>
              <a:avLst/>
              <a:gdLst>
                <a:gd name="T0" fmla="*/ 2 w 3"/>
                <a:gd name="T1" fmla="*/ 2 h 4"/>
                <a:gd name="T2" fmla="*/ 2 w 3"/>
                <a:gd name="T3" fmla="*/ 3 h 4"/>
                <a:gd name="T4" fmla="*/ 0 w 3"/>
                <a:gd name="T5" fmla="*/ 2 h 4"/>
                <a:gd name="T6" fmla="*/ 0 w 3"/>
                <a:gd name="T7" fmla="*/ 1 h 4"/>
                <a:gd name="T8" fmla="*/ 0 w 3"/>
                <a:gd name="T9" fmla="*/ 0 h 4"/>
                <a:gd name="T10" fmla="*/ 1 w 3"/>
                <a:gd name="T11" fmla="*/ 0 h 4"/>
                <a:gd name="T12" fmla="*/ 2 w 3"/>
                <a:gd name="T1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2" y="2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0" name="Freeform 1569">
              <a:extLst>
                <a:ext uri="{FF2B5EF4-FFF2-40B4-BE49-F238E27FC236}">
                  <a16:creationId xmlns:a16="http://schemas.microsoft.com/office/drawing/2014/main" id="{C792E0D8-562B-8C45-C728-B02B824154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936" y="7825154"/>
              <a:ext cx="5493" cy="5493"/>
            </a:xfrm>
            <a:custGeom>
              <a:avLst/>
              <a:gdLst>
                <a:gd name="T0" fmla="*/ 1 w 2"/>
                <a:gd name="T1" fmla="*/ 3 h 4"/>
                <a:gd name="T2" fmla="*/ 0 w 2"/>
                <a:gd name="T3" fmla="*/ 3 h 4"/>
                <a:gd name="T4" fmla="*/ 0 w 2"/>
                <a:gd name="T5" fmla="*/ 3 h 4"/>
                <a:gd name="T6" fmla="*/ 0 w 2"/>
                <a:gd name="T7" fmla="*/ 2 h 4"/>
                <a:gd name="T8" fmla="*/ 0 w 2"/>
                <a:gd name="T9" fmla="*/ 0 h 4"/>
                <a:gd name="T10" fmla="*/ 1 w 2"/>
                <a:gd name="T11" fmla="*/ 0 h 4"/>
                <a:gd name="T12" fmla="*/ 1 w 2"/>
                <a:gd name="T13" fmla="*/ 1 h 4"/>
                <a:gd name="T14" fmla="*/ 1 w 2"/>
                <a:gd name="T15" fmla="*/ 2 h 4"/>
                <a:gd name="T16" fmla="*/ 1 w 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1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1" name="Freeform 1570">
              <a:extLst>
                <a:ext uri="{FF2B5EF4-FFF2-40B4-BE49-F238E27FC236}">
                  <a16:creationId xmlns:a16="http://schemas.microsoft.com/office/drawing/2014/main" id="{5C0452A9-F075-08E0-3D8F-7C6493AE7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564" y="7814163"/>
              <a:ext cx="5497" cy="5493"/>
            </a:xfrm>
            <a:custGeom>
              <a:avLst/>
              <a:gdLst>
                <a:gd name="T0" fmla="*/ 2 w 3"/>
                <a:gd name="T1" fmla="*/ 3 h 5"/>
                <a:gd name="T2" fmla="*/ 2 w 3"/>
                <a:gd name="T3" fmla="*/ 4 h 5"/>
                <a:gd name="T4" fmla="*/ 2 w 3"/>
                <a:gd name="T5" fmla="*/ 4 h 5"/>
                <a:gd name="T6" fmla="*/ 0 w 3"/>
                <a:gd name="T7" fmla="*/ 2 h 5"/>
                <a:gd name="T8" fmla="*/ 0 w 3"/>
                <a:gd name="T9" fmla="*/ 1 h 5"/>
                <a:gd name="T10" fmla="*/ 1 w 3"/>
                <a:gd name="T11" fmla="*/ 0 h 5"/>
                <a:gd name="T12" fmla="*/ 2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lnTo>
                    <a:pt x="2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2" name="Freeform 1571">
              <a:extLst>
                <a:ext uri="{FF2B5EF4-FFF2-40B4-BE49-F238E27FC236}">
                  <a16:creationId xmlns:a16="http://schemas.microsoft.com/office/drawing/2014/main" id="{182C339F-E650-0EA8-8C61-292405D1A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9868" y="7803173"/>
              <a:ext cx="38465" cy="27474"/>
            </a:xfrm>
            <a:custGeom>
              <a:avLst/>
              <a:gdLst>
                <a:gd name="T0" fmla="*/ 13 w 29"/>
                <a:gd name="T1" fmla="*/ 13 h 23"/>
                <a:gd name="T2" fmla="*/ 12 w 29"/>
                <a:gd name="T3" fmla="*/ 15 h 23"/>
                <a:gd name="T4" fmla="*/ 12 w 29"/>
                <a:gd name="T5" fmla="*/ 15 h 23"/>
                <a:gd name="T6" fmla="*/ 9 w 29"/>
                <a:gd name="T7" fmla="*/ 19 h 23"/>
                <a:gd name="T8" fmla="*/ 7 w 29"/>
                <a:gd name="T9" fmla="*/ 22 h 23"/>
                <a:gd name="T10" fmla="*/ 5 w 29"/>
                <a:gd name="T11" fmla="*/ 22 h 23"/>
                <a:gd name="T12" fmla="*/ 5 w 29"/>
                <a:gd name="T13" fmla="*/ 21 h 23"/>
                <a:gd name="T14" fmla="*/ 5 w 29"/>
                <a:gd name="T15" fmla="*/ 19 h 23"/>
                <a:gd name="T16" fmla="*/ 5 w 29"/>
                <a:gd name="T17" fmla="*/ 18 h 23"/>
                <a:gd name="T18" fmla="*/ 7 w 29"/>
                <a:gd name="T19" fmla="*/ 16 h 23"/>
                <a:gd name="T20" fmla="*/ 7 w 29"/>
                <a:gd name="T21" fmla="*/ 15 h 23"/>
                <a:gd name="T22" fmla="*/ 7 w 29"/>
                <a:gd name="T23" fmla="*/ 14 h 23"/>
                <a:gd name="T24" fmla="*/ 5 w 29"/>
                <a:gd name="T25" fmla="*/ 16 h 23"/>
                <a:gd name="T26" fmla="*/ 6 w 29"/>
                <a:gd name="T27" fmla="*/ 16 h 23"/>
                <a:gd name="T28" fmla="*/ 6 w 29"/>
                <a:gd name="T29" fmla="*/ 16 h 23"/>
                <a:gd name="T30" fmla="*/ 6 w 29"/>
                <a:gd name="T31" fmla="*/ 17 h 23"/>
                <a:gd name="T32" fmla="*/ 1 w 29"/>
                <a:gd name="T33" fmla="*/ 16 h 23"/>
                <a:gd name="T34" fmla="*/ 0 w 29"/>
                <a:gd name="T35" fmla="*/ 15 h 23"/>
                <a:gd name="T36" fmla="*/ 0 w 29"/>
                <a:gd name="T37" fmla="*/ 13 h 23"/>
                <a:gd name="T38" fmla="*/ 2 w 29"/>
                <a:gd name="T39" fmla="*/ 10 h 23"/>
                <a:gd name="T40" fmla="*/ 7 w 29"/>
                <a:gd name="T41" fmla="*/ 5 h 23"/>
                <a:gd name="T42" fmla="*/ 10 w 29"/>
                <a:gd name="T43" fmla="*/ 3 h 23"/>
                <a:gd name="T44" fmla="*/ 16 w 29"/>
                <a:gd name="T45" fmla="*/ 0 h 23"/>
                <a:gd name="T46" fmla="*/ 20 w 29"/>
                <a:gd name="T47" fmla="*/ 0 h 23"/>
                <a:gd name="T48" fmla="*/ 24 w 29"/>
                <a:gd name="T49" fmla="*/ 0 h 23"/>
                <a:gd name="T50" fmla="*/ 26 w 29"/>
                <a:gd name="T51" fmla="*/ 1 h 23"/>
                <a:gd name="T52" fmla="*/ 28 w 29"/>
                <a:gd name="T53" fmla="*/ 2 h 23"/>
                <a:gd name="T54" fmla="*/ 26 w 29"/>
                <a:gd name="T55" fmla="*/ 3 h 23"/>
                <a:gd name="T56" fmla="*/ 19 w 29"/>
                <a:gd name="T57" fmla="*/ 4 h 23"/>
                <a:gd name="T58" fmla="*/ 19 w 29"/>
                <a:gd name="T59" fmla="*/ 5 h 23"/>
                <a:gd name="T60" fmla="*/ 20 w 29"/>
                <a:gd name="T61" fmla="*/ 5 h 23"/>
                <a:gd name="T62" fmla="*/ 21 w 29"/>
                <a:gd name="T63" fmla="*/ 6 h 23"/>
                <a:gd name="T64" fmla="*/ 20 w 29"/>
                <a:gd name="T65" fmla="*/ 8 h 23"/>
                <a:gd name="T66" fmla="*/ 13 w 29"/>
                <a:gd name="T6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" h="23">
                  <a:moveTo>
                    <a:pt x="13" y="13"/>
                  </a:moveTo>
                  <a:lnTo>
                    <a:pt x="12" y="15"/>
                  </a:lnTo>
                  <a:lnTo>
                    <a:pt x="12" y="15"/>
                  </a:lnTo>
                  <a:lnTo>
                    <a:pt x="9" y="19"/>
                  </a:lnTo>
                  <a:lnTo>
                    <a:pt x="7" y="22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5" y="18"/>
                  </a:lnTo>
                  <a:lnTo>
                    <a:pt x="7" y="16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2" y="10"/>
                  </a:lnTo>
                  <a:lnTo>
                    <a:pt x="7" y="5"/>
                  </a:lnTo>
                  <a:lnTo>
                    <a:pt x="10" y="3"/>
                  </a:lnTo>
                  <a:lnTo>
                    <a:pt x="16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2"/>
                  </a:lnTo>
                  <a:lnTo>
                    <a:pt x="26" y="3"/>
                  </a:lnTo>
                  <a:lnTo>
                    <a:pt x="19" y="4"/>
                  </a:lnTo>
                  <a:lnTo>
                    <a:pt x="19" y="5"/>
                  </a:lnTo>
                  <a:lnTo>
                    <a:pt x="20" y="5"/>
                  </a:lnTo>
                  <a:lnTo>
                    <a:pt x="21" y="6"/>
                  </a:lnTo>
                  <a:lnTo>
                    <a:pt x="20" y="8"/>
                  </a:lnTo>
                  <a:lnTo>
                    <a:pt x="13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3" name="Freeform 1572">
              <a:extLst>
                <a:ext uri="{FF2B5EF4-FFF2-40B4-BE49-F238E27FC236}">
                  <a16:creationId xmlns:a16="http://schemas.microsoft.com/office/drawing/2014/main" id="{F0740CFA-16EA-39E0-6F8B-75E86C73C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8051" y="7803173"/>
              <a:ext cx="5493" cy="10990"/>
            </a:xfrm>
            <a:custGeom>
              <a:avLst/>
              <a:gdLst>
                <a:gd name="T0" fmla="*/ 4 w 5"/>
                <a:gd name="T1" fmla="*/ 4 h 7"/>
                <a:gd name="T2" fmla="*/ 4 w 5"/>
                <a:gd name="T3" fmla="*/ 5 h 7"/>
                <a:gd name="T4" fmla="*/ 3 w 5"/>
                <a:gd name="T5" fmla="*/ 6 h 7"/>
                <a:gd name="T6" fmla="*/ 2 w 5"/>
                <a:gd name="T7" fmla="*/ 6 h 7"/>
                <a:gd name="T8" fmla="*/ 2 w 5"/>
                <a:gd name="T9" fmla="*/ 5 h 7"/>
                <a:gd name="T10" fmla="*/ 2 w 5"/>
                <a:gd name="T11" fmla="*/ 5 h 7"/>
                <a:gd name="T12" fmla="*/ 0 w 5"/>
                <a:gd name="T13" fmla="*/ 6 h 7"/>
                <a:gd name="T14" fmla="*/ 0 w 5"/>
                <a:gd name="T15" fmla="*/ 3 h 7"/>
                <a:gd name="T16" fmla="*/ 1 w 5"/>
                <a:gd name="T17" fmla="*/ 0 h 7"/>
                <a:gd name="T18" fmla="*/ 2 w 5"/>
                <a:gd name="T19" fmla="*/ 0 h 7"/>
                <a:gd name="T20" fmla="*/ 3 w 5"/>
                <a:gd name="T21" fmla="*/ 2 h 7"/>
                <a:gd name="T22" fmla="*/ 4 w 5"/>
                <a:gd name="T23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7">
                  <a:moveTo>
                    <a:pt x="4" y="4"/>
                  </a:moveTo>
                  <a:lnTo>
                    <a:pt x="4" y="5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3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2"/>
                  </a:lnTo>
                  <a:lnTo>
                    <a:pt x="4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4" name="Freeform 1573">
              <a:extLst>
                <a:ext uri="{FF2B5EF4-FFF2-40B4-BE49-F238E27FC236}">
                  <a16:creationId xmlns:a16="http://schemas.microsoft.com/office/drawing/2014/main" id="{E8BEAB88-D198-4990-6BCC-A36ABADB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2554" y="7786686"/>
              <a:ext cx="5497" cy="10990"/>
            </a:xfrm>
            <a:custGeom>
              <a:avLst/>
              <a:gdLst>
                <a:gd name="T0" fmla="*/ 3 w 4"/>
                <a:gd name="T1" fmla="*/ 6 h 8"/>
                <a:gd name="T2" fmla="*/ 2 w 4"/>
                <a:gd name="T3" fmla="*/ 7 h 8"/>
                <a:gd name="T4" fmla="*/ 1 w 4"/>
                <a:gd name="T5" fmla="*/ 6 h 8"/>
                <a:gd name="T6" fmla="*/ 0 w 4"/>
                <a:gd name="T7" fmla="*/ 5 h 8"/>
                <a:gd name="T8" fmla="*/ 0 w 4"/>
                <a:gd name="T9" fmla="*/ 2 h 8"/>
                <a:gd name="T10" fmla="*/ 0 w 4"/>
                <a:gd name="T11" fmla="*/ 1 h 8"/>
                <a:gd name="T12" fmla="*/ 1 w 4"/>
                <a:gd name="T13" fmla="*/ 0 h 8"/>
                <a:gd name="T14" fmla="*/ 2 w 4"/>
                <a:gd name="T15" fmla="*/ 1 h 8"/>
                <a:gd name="T16" fmla="*/ 2 w 4"/>
                <a:gd name="T17" fmla="*/ 2 h 8"/>
                <a:gd name="T18" fmla="*/ 3 w 4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8">
                  <a:moveTo>
                    <a:pt x="3" y="6"/>
                  </a:moveTo>
                  <a:lnTo>
                    <a:pt x="2" y="7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5" name="Freeform 1574">
              <a:extLst>
                <a:ext uri="{FF2B5EF4-FFF2-40B4-BE49-F238E27FC236}">
                  <a16:creationId xmlns:a16="http://schemas.microsoft.com/office/drawing/2014/main" id="{3DD7847B-2462-B2F3-6A85-0D1C10FA6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7888" y="7759212"/>
              <a:ext cx="27474" cy="21981"/>
            </a:xfrm>
            <a:custGeom>
              <a:avLst/>
              <a:gdLst>
                <a:gd name="T0" fmla="*/ 7 w 23"/>
                <a:gd name="T1" fmla="*/ 12 h 17"/>
                <a:gd name="T2" fmla="*/ 7 w 23"/>
                <a:gd name="T3" fmla="*/ 13 h 17"/>
                <a:gd name="T4" fmla="*/ 8 w 23"/>
                <a:gd name="T5" fmla="*/ 13 h 17"/>
                <a:gd name="T6" fmla="*/ 8 w 23"/>
                <a:gd name="T7" fmla="*/ 13 h 17"/>
                <a:gd name="T8" fmla="*/ 7 w 23"/>
                <a:gd name="T9" fmla="*/ 14 h 17"/>
                <a:gd name="T10" fmla="*/ 3 w 23"/>
                <a:gd name="T11" fmla="*/ 16 h 17"/>
                <a:gd name="T12" fmla="*/ 1 w 23"/>
                <a:gd name="T13" fmla="*/ 16 h 17"/>
                <a:gd name="T14" fmla="*/ 0 w 23"/>
                <a:gd name="T15" fmla="*/ 16 h 17"/>
                <a:gd name="T16" fmla="*/ 0 w 23"/>
                <a:gd name="T17" fmla="*/ 14 h 17"/>
                <a:gd name="T18" fmla="*/ 0 w 23"/>
                <a:gd name="T19" fmla="*/ 13 h 17"/>
                <a:gd name="T20" fmla="*/ 0 w 23"/>
                <a:gd name="T21" fmla="*/ 13 h 17"/>
                <a:gd name="T22" fmla="*/ 0 w 23"/>
                <a:gd name="T23" fmla="*/ 13 h 17"/>
                <a:gd name="T24" fmla="*/ 0 w 23"/>
                <a:gd name="T25" fmla="*/ 12 h 17"/>
                <a:gd name="T26" fmla="*/ 1 w 23"/>
                <a:gd name="T27" fmla="*/ 11 h 17"/>
                <a:gd name="T28" fmla="*/ 14 w 23"/>
                <a:gd name="T29" fmla="*/ 3 h 17"/>
                <a:gd name="T30" fmla="*/ 19 w 23"/>
                <a:gd name="T31" fmla="*/ 1 h 17"/>
                <a:gd name="T32" fmla="*/ 22 w 23"/>
                <a:gd name="T33" fmla="*/ 0 h 17"/>
                <a:gd name="T34" fmla="*/ 22 w 23"/>
                <a:gd name="T35" fmla="*/ 0 h 17"/>
                <a:gd name="T36" fmla="*/ 19 w 23"/>
                <a:gd name="T37" fmla="*/ 3 h 17"/>
                <a:gd name="T38" fmla="*/ 18 w 23"/>
                <a:gd name="T39" fmla="*/ 5 h 17"/>
                <a:gd name="T40" fmla="*/ 18 w 23"/>
                <a:gd name="T41" fmla="*/ 5 h 17"/>
                <a:gd name="T42" fmla="*/ 18 w 23"/>
                <a:gd name="T43" fmla="*/ 7 h 17"/>
                <a:gd name="T44" fmla="*/ 9 w 23"/>
                <a:gd name="T45" fmla="*/ 11 h 17"/>
                <a:gd name="T46" fmla="*/ 7 w 23"/>
                <a:gd name="T47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3" h="17">
                  <a:moveTo>
                    <a:pt x="7" y="12"/>
                  </a:moveTo>
                  <a:lnTo>
                    <a:pt x="7" y="13"/>
                  </a:lnTo>
                  <a:lnTo>
                    <a:pt x="8" y="13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3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4" y="3"/>
                  </a:lnTo>
                  <a:lnTo>
                    <a:pt x="19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9" y="11"/>
                  </a:lnTo>
                  <a:lnTo>
                    <a:pt x="7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6" name="Freeform 1575">
              <a:extLst>
                <a:ext uri="{FF2B5EF4-FFF2-40B4-BE49-F238E27FC236}">
                  <a16:creationId xmlns:a16="http://schemas.microsoft.com/office/drawing/2014/main" id="{764774B1-8F63-D8D4-5F43-AB577C48A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061" y="7748221"/>
              <a:ext cx="16484" cy="27474"/>
            </a:xfrm>
            <a:custGeom>
              <a:avLst/>
              <a:gdLst>
                <a:gd name="T0" fmla="*/ 5 w 13"/>
                <a:gd name="T1" fmla="*/ 11 h 24"/>
                <a:gd name="T2" fmla="*/ 7 w 13"/>
                <a:gd name="T3" fmla="*/ 17 h 24"/>
                <a:gd name="T4" fmla="*/ 7 w 13"/>
                <a:gd name="T5" fmla="*/ 15 h 24"/>
                <a:gd name="T6" fmla="*/ 12 w 13"/>
                <a:gd name="T7" fmla="*/ 19 h 24"/>
                <a:gd name="T8" fmla="*/ 12 w 13"/>
                <a:gd name="T9" fmla="*/ 21 h 24"/>
                <a:gd name="T10" fmla="*/ 11 w 13"/>
                <a:gd name="T11" fmla="*/ 22 h 24"/>
                <a:gd name="T12" fmla="*/ 10 w 13"/>
                <a:gd name="T13" fmla="*/ 23 h 24"/>
                <a:gd name="T14" fmla="*/ 10 w 13"/>
                <a:gd name="T15" fmla="*/ 22 h 24"/>
                <a:gd name="T16" fmla="*/ 9 w 13"/>
                <a:gd name="T17" fmla="*/ 20 h 24"/>
                <a:gd name="T18" fmla="*/ 8 w 13"/>
                <a:gd name="T19" fmla="*/ 19 h 24"/>
                <a:gd name="T20" fmla="*/ 6 w 13"/>
                <a:gd name="T21" fmla="*/ 19 h 24"/>
                <a:gd name="T22" fmla="*/ 5 w 13"/>
                <a:gd name="T23" fmla="*/ 17 h 24"/>
                <a:gd name="T24" fmla="*/ 4 w 13"/>
                <a:gd name="T25" fmla="*/ 16 h 24"/>
                <a:gd name="T26" fmla="*/ 4 w 13"/>
                <a:gd name="T27" fmla="*/ 12 h 24"/>
                <a:gd name="T28" fmla="*/ 4 w 13"/>
                <a:gd name="T29" fmla="*/ 12 h 24"/>
                <a:gd name="T30" fmla="*/ 2 w 13"/>
                <a:gd name="T31" fmla="*/ 11 h 24"/>
                <a:gd name="T32" fmla="*/ 2 w 13"/>
                <a:gd name="T33" fmla="*/ 10 h 24"/>
                <a:gd name="T34" fmla="*/ 0 w 13"/>
                <a:gd name="T35" fmla="*/ 8 h 24"/>
                <a:gd name="T36" fmla="*/ 0 w 13"/>
                <a:gd name="T37" fmla="*/ 7 h 24"/>
                <a:gd name="T38" fmla="*/ 0 w 13"/>
                <a:gd name="T39" fmla="*/ 5 h 24"/>
                <a:gd name="T40" fmla="*/ 2 w 13"/>
                <a:gd name="T41" fmla="*/ 2 h 24"/>
                <a:gd name="T42" fmla="*/ 4 w 13"/>
                <a:gd name="T43" fmla="*/ 0 h 24"/>
                <a:gd name="T44" fmla="*/ 4 w 13"/>
                <a:gd name="T45" fmla="*/ 1 h 24"/>
                <a:gd name="T46" fmla="*/ 5 w 13"/>
                <a:gd name="T47" fmla="*/ 1 h 24"/>
                <a:gd name="T48" fmla="*/ 7 w 13"/>
                <a:gd name="T49" fmla="*/ 3 h 24"/>
                <a:gd name="T50" fmla="*/ 6 w 13"/>
                <a:gd name="T51" fmla="*/ 4 h 24"/>
                <a:gd name="T52" fmla="*/ 1 w 13"/>
                <a:gd name="T53" fmla="*/ 7 h 24"/>
                <a:gd name="T54" fmla="*/ 1 w 13"/>
                <a:gd name="T55" fmla="*/ 7 h 24"/>
                <a:gd name="T56" fmla="*/ 4 w 13"/>
                <a:gd name="T57" fmla="*/ 8 h 24"/>
                <a:gd name="T58" fmla="*/ 4 w 13"/>
                <a:gd name="T59" fmla="*/ 9 h 24"/>
                <a:gd name="T60" fmla="*/ 5 w 13"/>
                <a:gd name="T61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24">
                  <a:moveTo>
                    <a:pt x="5" y="11"/>
                  </a:moveTo>
                  <a:lnTo>
                    <a:pt x="7" y="17"/>
                  </a:lnTo>
                  <a:lnTo>
                    <a:pt x="7" y="15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8" y="19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2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0" y="8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1"/>
                  </a:lnTo>
                  <a:lnTo>
                    <a:pt x="5" y="1"/>
                  </a:lnTo>
                  <a:lnTo>
                    <a:pt x="7" y="3"/>
                  </a:lnTo>
                  <a:lnTo>
                    <a:pt x="6" y="4"/>
                  </a:lnTo>
                  <a:lnTo>
                    <a:pt x="1" y="7"/>
                  </a:lnTo>
                  <a:lnTo>
                    <a:pt x="1" y="7"/>
                  </a:lnTo>
                  <a:lnTo>
                    <a:pt x="4" y="8"/>
                  </a:lnTo>
                  <a:lnTo>
                    <a:pt x="4" y="9"/>
                  </a:lnTo>
                  <a:lnTo>
                    <a:pt x="5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7" name="Freeform 1576">
              <a:extLst>
                <a:ext uri="{FF2B5EF4-FFF2-40B4-BE49-F238E27FC236}">
                  <a16:creationId xmlns:a16="http://schemas.microsoft.com/office/drawing/2014/main" id="{69F43C9B-0E3A-C919-D9AE-5D216CCF4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1564" y="7737231"/>
              <a:ext cx="5497" cy="10990"/>
            </a:xfrm>
            <a:custGeom>
              <a:avLst/>
              <a:gdLst>
                <a:gd name="T0" fmla="*/ 4 w 5"/>
                <a:gd name="T1" fmla="*/ 6 h 7"/>
                <a:gd name="T2" fmla="*/ 3 w 5"/>
                <a:gd name="T3" fmla="*/ 6 h 7"/>
                <a:gd name="T4" fmla="*/ 1 w 5"/>
                <a:gd name="T5" fmla="*/ 5 h 7"/>
                <a:gd name="T6" fmla="*/ 0 w 5"/>
                <a:gd name="T7" fmla="*/ 5 h 7"/>
                <a:gd name="T8" fmla="*/ 0 w 5"/>
                <a:gd name="T9" fmla="*/ 3 h 7"/>
                <a:gd name="T10" fmla="*/ 0 w 5"/>
                <a:gd name="T11" fmla="*/ 1 h 7"/>
                <a:gd name="T12" fmla="*/ 1 w 5"/>
                <a:gd name="T13" fmla="*/ 0 h 7"/>
                <a:gd name="T14" fmla="*/ 2 w 5"/>
                <a:gd name="T15" fmla="*/ 0 h 7"/>
                <a:gd name="T16" fmla="*/ 2 w 5"/>
                <a:gd name="T17" fmla="*/ 3 h 7"/>
                <a:gd name="T18" fmla="*/ 4 w 5"/>
                <a:gd name="T19" fmla="*/ 5 h 7"/>
                <a:gd name="T20" fmla="*/ 4 w 5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">
                  <a:moveTo>
                    <a:pt x="4" y="6"/>
                  </a:moveTo>
                  <a:lnTo>
                    <a:pt x="3" y="6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3"/>
                  </a:lnTo>
                  <a:lnTo>
                    <a:pt x="4" y="5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8" name="Freeform 1577">
              <a:extLst>
                <a:ext uri="{FF2B5EF4-FFF2-40B4-BE49-F238E27FC236}">
                  <a16:creationId xmlns:a16="http://schemas.microsoft.com/office/drawing/2014/main" id="{3D657AC3-0EAD-6D9D-0068-0E2375AA0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0573" y="7731734"/>
              <a:ext cx="5497" cy="10990"/>
            </a:xfrm>
            <a:custGeom>
              <a:avLst/>
              <a:gdLst>
                <a:gd name="T0" fmla="*/ 4 w 6"/>
                <a:gd name="T1" fmla="*/ 6 h 8"/>
                <a:gd name="T2" fmla="*/ 5 w 6"/>
                <a:gd name="T3" fmla="*/ 7 h 8"/>
                <a:gd name="T4" fmla="*/ 1 w 6"/>
                <a:gd name="T5" fmla="*/ 6 h 8"/>
                <a:gd name="T6" fmla="*/ 0 w 6"/>
                <a:gd name="T7" fmla="*/ 6 h 8"/>
                <a:gd name="T8" fmla="*/ 0 w 6"/>
                <a:gd name="T9" fmla="*/ 4 h 8"/>
                <a:gd name="T10" fmla="*/ 0 w 6"/>
                <a:gd name="T11" fmla="*/ 1 h 8"/>
                <a:gd name="T12" fmla="*/ 0 w 6"/>
                <a:gd name="T13" fmla="*/ 1 h 8"/>
                <a:gd name="T14" fmla="*/ 1 w 6"/>
                <a:gd name="T15" fmla="*/ 0 h 8"/>
                <a:gd name="T16" fmla="*/ 4 w 6"/>
                <a:gd name="T17" fmla="*/ 4 h 8"/>
                <a:gd name="T18" fmla="*/ 4 w 6"/>
                <a:gd name="T1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4" y="6"/>
                  </a:moveTo>
                  <a:lnTo>
                    <a:pt x="5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4"/>
                  </a:lnTo>
                  <a:lnTo>
                    <a:pt x="4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19" name="Freeform 1578">
              <a:extLst>
                <a:ext uri="{FF2B5EF4-FFF2-40B4-BE49-F238E27FC236}">
                  <a16:creationId xmlns:a16="http://schemas.microsoft.com/office/drawing/2014/main" id="{0B17D95F-F2C8-CF38-AE84-B00EA11C0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6070" y="7731734"/>
              <a:ext cx="10990" cy="5497"/>
            </a:xfrm>
            <a:custGeom>
              <a:avLst/>
              <a:gdLst>
                <a:gd name="T0" fmla="*/ 8 w 9"/>
                <a:gd name="T1" fmla="*/ 2 h 6"/>
                <a:gd name="T2" fmla="*/ 8 w 9"/>
                <a:gd name="T3" fmla="*/ 2 h 6"/>
                <a:gd name="T4" fmla="*/ 7 w 9"/>
                <a:gd name="T5" fmla="*/ 3 h 6"/>
                <a:gd name="T6" fmla="*/ 6 w 9"/>
                <a:gd name="T7" fmla="*/ 3 h 6"/>
                <a:gd name="T8" fmla="*/ 4 w 9"/>
                <a:gd name="T9" fmla="*/ 2 h 6"/>
                <a:gd name="T10" fmla="*/ 3 w 9"/>
                <a:gd name="T11" fmla="*/ 2 h 6"/>
                <a:gd name="T12" fmla="*/ 4 w 9"/>
                <a:gd name="T13" fmla="*/ 4 h 6"/>
                <a:gd name="T14" fmla="*/ 4 w 9"/>
                <a:gd name="T15" fmla="*/ 5 h 6"/>
                <a:gd name="T16" fmla="*/ 1 w 9"/>
                <a:gd name="T17" fmla="*/ 3 h 6"/>
                <a:gd name="T18" fmla="*/ 0 w 9"/>
                <a:gd name="T19" fmla="*/ 2 h 6"/>
                <a:gd name="T20" fmla="*/ 2 w 9"/>
                <a:gd name="T21" fmla="*/ 1 h 6"/>
                <a:gd name="T22" fmla="*/ 3 w 9"/>
                <a:gd name="T23" fmla="*/ 0 h 6"/>
                <a:gd name="T24" fmla="*/ 4 w 9"/>
                <a:gd name="T25" fmla="*/ 0 h 6"/>
                <a:gd name="T26" fmla="*/ 8 w 9"/>
                <a:gd name="T2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6">
                  <a:moveTo>
                    <a:pt x="8" y="2"/>
                  </a:moveTo>
                  <a:lnTo>
                    <a:pt x="8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4" y="2"/>
                  </a:lnTo>
                  <a:lnTo>
                    <a:pt x="3" y="2"/>
                  </a:lnTo>
                  <a:lnTo>
                    <a:pt x="4" y="4"/>
                  </a:lnTo>
                  <a:lnTo>
                    <a:pt x="4" y="5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8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0" name="Freeform 1580">
              <a:extLst>
                <a:ext uri="{FF2B5EF4-FFF2-40B4-BE49-F238E27FC236}">
                  <a16:creationId xmlns:a16="http://schemas.microsoft.com/office/drawing/2014/main" id="{2B2A6892-2F70-BD22-CDB6-DAE4633D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676" y="7418510"/>
              <a:ext cx="54952" cy="49455"/>
            </a:xfrm>
            <a:custGeom>
              <a:avLst/>
              <a:gdLst>
                <a:gd name="T0" fmla="*/ 36 w 42"/>
                <a:gd name="T1" fmla="*/ 12 h 40"/>
                <a:gd name="T2" fmla="*/ 26 w 42"/>
                <a:gd name="T3" fmla="*/ 18 h 40"/>
                <a:gd name="T4" fmla="*/ 23 w 42"/>
                <a:gd name="T5" fmla="*/ 22 h 40"/>
                <a:gd name="T6" fmla="*/ 20 w 42"/>
                <a:gd name="T7" fmla="*/ 26 h 40"/>
                <a:gd name="T8" fmla="*/ 18 w 42"/>
                <a:gd name="T9" fmla="*/ 28 h 40"/>
                <a:gd name="T10" fmla="*/ 17 w 42"/>
                <a:gd name="T11" fmla="*/ 29 h 40"/>
                <a:gd name="T12" fmla="*/ 15 w 42"/>
                <a:gd name="T13" fmla="*/ 30 h 40"/>
                <a:gd name="T14" fmla="*/ 12 w 42"/>
                <a:gd name="T15" fmla="*/ 33 h 40"/>
                <a:gd name="T16" fmla="*/ 11 w 42"/>
                <a:gd name="T17" fmla="*/ 33 h 40"/>
                <a:gd name="T18" fmla="*/ 1 w 42"/>
                <a:gd name="T19" fmla="*/ 39 h 40"/>
                <a:gd name="T20" fmla="*/ 0 w 42"/>
                <a:gd name="T21" fmla="*/ 39 h 40"/>
                <a:gd name="T22" fmla="*/ 1 w 42"/>
                <a:gd name="T23" fmla="*/ 38 h 40"/>
                <a:gd name="T24" fmla="*/ 4 w 42"/>
                <a:gd name="T25" fmla="*/ 35 h 40"/>
                <a:gd name="T26" fmla="*/ 6 w 42"/>
                <a:gd name="T27" fmla="*/ 33 h 40"/>
                <a:gd name="T28" fmla="*/ 8 w 42"/>
                <a:gd name="T29" fmla="*/ 29 h 40"/>
                <a:gd name="T30" fmla="*/ 9 w 42"/>
                <a:gd name="T31" fmla="*/ 28 h 40"/>
                <a:gd name="T32" fmla="*/ 10 w 42"/>
                <a:gd name="T33" fmla="*/ 26 h 40"/>
                <a:gd name="T34" fmla="*/ 10 w 42"/>
                <a:gd name="T35" fmla="*/ 23 h 40"/>
                <a:gd name="T36" fmla="*/ 11 w 42"/>
                <a:gd name="T37" fmla="*/ 21 h 40"/>
                <a:gd name="T38" fmla="*/ 13 w 42"/>
                <a:gd name="T39" fmla="*/ 18 h 40"/>
                <a:gd name="T40" fmla="*/ 14 w 42"/>
                <a:gd name="T41" fmla="*/ 17 h 40"/>
                <a:gd name="T42" fmla="*/ 17 w 42"/>
                <a:gd name="T43" fmla="*/ 17 h 40"/>
                <a:gd name="T44" fmla="*/ 21 w 42"/>
                <a:gd name="T45" fmla="*/ 17 h 40"/>
                <a:gd name="T46" fmla="*/ 23 w 42"/>
                <a:gd name="T47" fmla="*/ 15 h 40"/>
                <a:gd name="T48" fmla="*/ 23 w 42"/>
                <a:gd name="T49" fmla="*/ 15 h 40"/>
                <a:gd name="T50" fmla="*/ 22 w 42"/>
                <a:gd name="T51" fmla="*/ 13 h 40"/>
                <a:gd name="T52" fmla="*/ 22 w 42"/>
                <a:gd name="T53" fmla="*/ 12 h 40"/>
                <a:gd name="T54" fmla="*/ 22 w 42"/>
                <a:gd name="T55" fmla="*/ 9 h 40"/>
                <a:gd name="T56" fmla="*/ 23 w 42"/>
                <a:gd name="T57" fmla="*/ 6 h 40"/>
                <a:gd name="T58" fmla="*/ 26 w 42"/>
                <a:gd name="T59" fmla="*/ 4 h 40"/>
                <a:gd name="T60" fmla="*/ 29 w 42"/>
                <a:gd name="T61" fmla="*/ 2 h 40"/>
                <a:gd name="T62" fmla="*/ 33 w 42"/>
                <a:gd name="T63" fmla="*/ 0 h 40"/>
                <a:gd name="T64" fmla="*/ 35 w 42"/>
                <a:gd name="T65" fmla="*/ 0 h 40"/>
                <a:gd name="T66" fmla="*/ 40 w 42"/>
                <a:gd name="T67" fmla="*/ 4 h 40"/>
                <a:gd name="T68" fmla="*/ 41 w 42"/>
                <a:gd name="T69" fmla="*/ 5 h 40"/>
                <a:gd name="T70" fmla="*/ 40 w 42"/>
                <a:gd name="T71" fmla="*/ 7 h 40"/>
                <a:gd name="T72" fmla="*/ 39 w 42"/>
                <a:gd name="T73" fmla="*/ 10 h 40"/>
                <a:gd name="T74" fmla="*/ 36 w 42"/>
                <a:gd name="T75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2" h="40">
                  <a:moveTo>
                    <a:pt x="36" y="12"/>
                  </a:moveTo>
                  <a:lnTo>
                    <a:pt x="26" y="18"/>
                  </a:lnTo>
                  <a:lnTo>
                    <a:pt x="23" y="22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7" y="29"/>
                  </a:lnTo>
                  <a:lnTo>
                    <a:pt x="15" y="30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" y="39"/>
                  </a:lnTo>
                  <a:lnTo>
                    <a:pt x="0" y="39"/>
                  </a:lnTo>
                  <a:lnTo>
                    <a:pt x="1" y="38"/>
                  </a:lnTo>
                  <a:lnTo>
                    <a:pt x="4" y="35"/>
                  </a:lnTo>
                  <a:lnTo>
                    <a:pt x="6" y="33"/>
                  </a:lnTo>
                  <a:lnTo>
                    <a:pt x="8" y="29"/>
                  </a:lnTo>
                  <a:lnTo>
                    <a:pt x="9" y="28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21" y="17"/>
                  </a:lnTo>
                  <a:lnTo>
                    <a:pt x="23" y="15"/>
                  </a:lnTo>
                  <a:lnTo>
                    <a:pt x="23" y="15"/>
                  </a:lnTo>
                  <a:lnTo>
                    <a:pt x="22" y="13"/>
                  </a:lnTo>
                  <a:lnTo>
                    <a:pt x="22" y="12"/>
                  </a:lnTo>
                  <a:lnTo>
                    <a:pt x="22" y="9"/>
                  </a:lnTo>
                  <a:lnTo>
                    <a:pt x="23" y="6"/>
                  </a:lnTo>
                  <a:lnTo>
                    <a:pt x="26" y="4"/>
                  </a:lnTo>
                  <a:lnTo>
                    <a:pt x="29" y="2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0" y="7"/>
                  </a:lnTo>
                  <a:lnTo>
                    <a:pt x="39" y="10"/>
                  </a:lnTo>
                  <a:lnTo>
                    <a:pt x="36" y="1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1" name="Freeform 1581">
              <a:extLst>
                <a:ext uri="{FF2B5EF4-FFF2-40B4-BE49-F238E27FC236}">
                  <a16:creationId xmlns:a16="http://schemas.microsoft.com/office/drawing/2014/main" id="{793580C9-42E5-573E-2F6A-992F5EC0D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6073" y="7402022"/>
              <a:ext cx="5497" cy="10990"/>
            </a:xfrm>
            <a:custGeom>
              <a:avLst/>
              <a:gdLst>
                <a:gd name="T0" fmla="*/ 1 w 6"/>
                <a:gd name="T1" fmla="*/ 7 h 8"/>
                <a:gd name="T2" fmla="*/ 0 w 6"/>
                <a:gd name="T3" fmla="*/ 7 h 8"/>
                <a:gd name="T4" fmla="*/ 0 w 6"/>
                <a:gd name="T5" fmla="*/ 6 h 8"/>
                <a:gd name="T6" fmla="*/ 0 w 6"/>
                <a:gd name="T7" fmla="*/ 4 h 8"/>
                <a:gd name="T8" fmla="*/ 0 w 6"/>
                <a:gd name="T9" fmla="*/ 3 h 8"/>
                <a:gd name="T10" fmla="*/ 1 w 6"/>
                <a:gd name="T11" fmla="*/ 2 h 8"/>
                <a:gd name="T12" fmla="*/ 3 w 6"/>
                <a:gd name="T13" fmla="*/ 1 h 8"/>
                <a:gd name="T14" fmla="*/ 4 w 6"/>
                <a:gd name="T15" fmla="*/ 0 h 8"/>
                <a:gd name="T16" fmla="*/ 5 w 6"/>
                <a:gd name="T17" fmla="*/ 1 h 8"/>
                <a:gd name="T18" fmla="*/ 3 w 6"/>
                <a:gd name="T19" fmla="*/ 3 h 8"/>
                <a:gd name="T20" fmla="*/ 2 w 6"/>
                <a:gd name="T21" fmla="*/ 5 h 8"/>
                <a:gd name="T22" fmla="*/ 1 w 6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1" y="7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5" y="1"/>
                  </a:lnTo>
                  <a:lnTo>
                    <a:pt x="3" y="3"/>
                  </a:lnTo>
                  <a:lnTo>
                    <a:pt x="2" y="5"/>
                  </a:lnTo>
                  <a:lnTo>
                    <a:pt x="1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2" name="Freeform 1582">
              <a:extLst>
                <a:ext uri="{FF2B5EF4-FFF2-40B4-BE49-F238E27FC236}">
                  <a16:creationId xmlns:a16="http://schemas.microsoft.com/office/drawing/2014/main" id="{0105E7E9-0AA8-3771-C150-A95CAE909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628" y="7391032"/>
              <a:ext cx="65942" cy="49458"/>
            </a:xfrm>
            <a:custGeom>
              <a:avLst/>
              <a:gdLst>
                <a:gd name="T0" fmla="*/ 39 w 51"/>
                <a:gd name="T1" fmla="*/ 8 h 41"/>
                <a:gd name="T2" fmla="*/ 44 w 51"/>
                <a:gd name="T3" fmla="*/ 4 h 41"/>
                <a:gd name="T4" fmla="*/ 46 w 51"/>
                <a:gd name="T5" fmla="*/ 0 h 41"/>
                <a:gd name="T6" fmla="*/ 50 w 51"/>
                <a:gd name="T7" fmla="*/ 4 h 41"/>
                <a:gd name="T8" fmla="*/ 42 w 51"/>
                <a:gd name="T9" fmla="*/ 11 h 41"/>
                <a:gd name="T10" fmla="*/ 40 w 51"/>
                <a:gd name="T11" fmla="*/ 16 h 41"/>
                <a:gd name="T12" fmla="*/ 46 w 51"/>
                <a:gd name="T13" fmla="*/ 15 h 41"/>
                <a:gd name="T14" fmla="*/ 46 w 51"/>
                <a:gd name="T15" fmla="*/ 17 h 41"/>
                <a:gd name="T16" fmla="*/ 41 w 51"/>
                <a:gd name="T17" fmla="*/ 21 h 41"/>
                <a:gd name="T18" fmla="*/ 33 w 51"/>
                <a:gd name="T19" fmla="*/ 28 h 41"/>
                <a:gd name="T20" fmla="*/ 27 w 51"/>
                <a:gd name="T21" fmla="*/ 30 h 41"/>
                <a:gd name="T22" fmla="*/ 17 w 51"/>
                <a:gd name="T23" fmla="*/ 34 h 41"/>
                <a:gd name="T24" fmla="*/ 15 w 51"/>
                <a:gd name="T25" fmla="*/ 35 h 41"/>
                <a:gd name="T26" fmla="*/ 12 w 51"/>
                <a:gd name="T27" fmla="*/ 36 h 41"/>
                <a:gd name="T28" fmla="*/ 9 w 51"/>
                <a:gd name="T29" fmla="*/ 39 h 41"/>
                <a:gd name="T30" fmla="*/ 5 w 51"/>
                <a:gd name="T31" fmla="*/ 40 h 41"/>
                <a:gd name="T32" fmla="*/ 1 w 51"/>
                <a:gd name="T33" fmla="*/ 38 h 41"/>
                <a:gd name="T34" fmla="*/ 3 w 51"/>
                <a:gd name="T35" fmla="*/ 34 h 41"/>
                <a:gd name="T36" fmla="*/ 9 w 51"/>
                <a:gd name="T37" fmla="*/ 33 h 41"/>
                <a:gd name="T38" fmla="*/ 19 w 51"/>
                <a:gd name="T39" fmla="*/ 27 h 41"/>
                <a:gd name="T40" fmla="*/ 23 w 51"/>
                <a:gd name="T41" fmla="*/ 19 h 41"/>
                <a:gd name="T42" fmla="*/ 25 w 51"/>
                <a:gd name="T43" fmla="*/ 16 h 41"/>
                <a:gd name="T44" fmla="*/ 31 w 51"/>
                <a:gd name="T45" fmla="*/ 19 h 41"/>
                <a:gd name="T46" fmla="*/ 32 w 51"/>
                <a:gd name="T47" fmla="*/ 19 h 41"/>
                <a:gd name="T48" fmla="*/ 34 w 51"/>
                <a:gd name="T49" fmla="*/ 16 h 41"/>
                <a:gd name="T50" fmla="*/ 29 w 51"/>
                <a:gd name="T51" fmla="*/ 13 h 41"/>
                <a:gd name="T52" fmla="*/ 25 w 51"/>
                <a:gd name="T53" fmla="*/ 12 h 41"/>
                <a:gd name="T54" fmla="*/ 22 w 51"/>
                <a:gd name="T55" fmla="*/ 10 h 41"/>
                <a:gd name="T56" fmla="*/ 22 w 51"/>
                <a:gd name="T57" fmla="*/ 7 h 41"/>
                <a:gd name="T58" fmla="*/ 25 w 51"/>
                <a:gd name="T59" fmla="*/ 3 h 41"/>
                <a:gd name="T60" fmla="*/ 31 w 51"/>
                <a:gd name="T61" fmla="*/ 1 h 41"/>
                <a:gd name="T62" fmla="*/ 36 w 51"/>
                <a:gd name="T63" fmla="*/ 0 h 41"/>
                <a:gd name="T64" fmla="*/ 38 w 51"/>
                <a:gd name="T6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1" h="41">
                  <a:moveTo>
                    <a:pt x="38" y="5"/>
                  </a:moveTo>
                  <a:lnTo>
                    <a:pt x="39" y="8"/>
                  </a:lnTo>
                  <a:lnTo>
                    <a:pt x="42" y="6"/>
                  </a:lnTo>
                  <a:lnTo>
                    <a:pt x="44" y="4"/>
                  </a:lnTo>
                  <a:lnTo>
                    <a:pt x="45" y="1"/>
                  </a:lnTo>
                  <a:lnTo>
                    <a:pt x="46" y="0"/>
                  </a:lnTo>
                  <a:lnTo>
                    <a:pt x="47" y="1"/>
                  </a:lnTo>
                  <a:lnTo>
                    <a:pt x="50" y="4"/>
                  </a:lnTo>
                  <a:lnTo>
                    <a:pt x="48" y="6"/>
                  </a:lnTo>
                  <a:lnTo>
                    <a:pt x="42" y="11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5" y="15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46" y="17"/>
                  </a:lnTo>
                  <a:lnTo>
                    <a:pt x="44" y="19"/>
                  </a:lnTo>
                  <a:lnTo>
                    <a:pt x="41" y="21"/>
                  </a:lnTo>
                  <a:lnTo>
                    <a:pt x="35" y="25"/>
                  </a:lnTo>
                  <a:lnTo>
                    <a:pt x="33" y="28"/>
                  </a:lnTo>
                  <a:lnTo>
                    <a:pt x="31" y="30"/>
                  </a:lnTo>
                  <a:lnTo>
                    <a:pt x="27" y="30"/>
                  </a:lnTo>
                  <a:lnTo>
                    <a:pt x="21" y="32"/>
                  </a:lnTo>
                  <a:lnTo>
                    <a:pt x="17" y="34"/>
                  </a:lnTo>
                  <a:lnTo>
                    <a:pt x="16" y="35"/>
                  </a:lnTo>
                  <a:lnTo>
                    <a:pt x="15" y="35"/>
                  </a:lnTo>
                  <a:lnTo>
                    <a:pt x="14" y="35"/>
                  </a:lnTo>
                  <a:lnTo>
                    <a:pt x="12" y="36"/>
                  </a:lnTo>
                  <a:lnTo>
                    <a:pt x="10" y="38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3" y="34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2" y="30"/>
                  </a:lnTo>
                  <a:lnTo>
                    <a:pt x="19" y="27"/>
                  </a:lnTo>
                  <a:lnTo>
                    <a:pt x="21" y="25"/>
                  </a:lnTo>
                  <a:lnTo>
                    <a:pt x="23" y="19"/>
                  </a:lnTo>
                  <a:lnTo>
                    <a:pt x="25" y="19"/>
                  </a:lnTo>
                  <a:lnTo>
                    <a:pt x="25" y="16"/>
                  </a:lnTo>
                  <a:lnTo>
                    <a:pt x="29" y="16"/>
                  </a:lnTo>
                  <a:lnTo>
                    <a:pt x="31" y="19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4" y="16"/>
                  </a:lnTo>
                  <a:lnTo>
                    <a:pt x="33" y="14"/>
                  </a:lnTo>
                  <a:lnTo>
                    <a:pt x="29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3" y="11"/>
                  </a:lnTo>
                  <a:lnTo>
                    <a:pt x="22" y="10"/>
                  </a:lnTo>
                  <a:lnTo>
                    <a:pt x="22" y="8"/>
                  </a:lnTo>
                  <a:lnTo>
                    <a:pt x="22" y="7"/>
                  </a:lnTo>
                  <a:lnTo>
                    <a:pt x="23" y="5"/>
                  </a:lnTo>
                  <a:lnTo>
                    <a:pt x="25" y="3"/>
                  </a:lnTo>
                  <a:lnTo>
                    <a:pt x="26" y="2"/>
                  </a:lnTo>
                  <a:lnTo>
                    <a:pt x="31" y="1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3" name="Freeform 1583">
              <a:extLst>
                <a:ext uri="{FF2B5EF4-FFF2-40B4-BE49-F238E27FC236}">
                  <a16:creationId xmlns:a16="http://schemas.microsoft.com/office/drawing/2014/main" id="{8DCCAD2B-2DA4-A6D0-2525-F38074014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570" y="7374548"/>
              <a:ext cx="16484" cy="10990"/>
            </a:xfrm>
            <a:custGeom>
              <a:avLst/>
              <a:gdLst>
                <a:gd name="T0" fmla="*/ 7 w 13"/>
                <a:gd name="T1" fmla="*/ 8 h 10"/>
                <a:gd name="T2" fmla="*/ 7 w 13"/>
                <a:gd name="T3" fmla="*/ 9 h 10"/>
                <a:gd name="T4" fmla="*/ 6 w 13"/>
                <a:gd name="T5" fmla="*/ 9 h 10"/>
                <a:gd name="T6" fmla="*/ 5 w 13"/>
                <a:gd name="T7" fmla="*/ 9 h 10"/>
                <a:gd name="T8" fmla="*/ 1 w 13"/>
                <a:gd name="T9" fmla="*/ 9 h 10"/>
                <a:gd name="T10" fmla="*/ 1 w 13"/>
                <a:gd name="T11" fmla="*/ 9 h 10"/>
                <a:gd name="T12" fmla="*/ 0 w 13"/>
                <a:gd name="T13" fmla="*/ 6 h 10"/>
                <a:gd name="T14" fmla="*/ 0 w 13"/>
                <a:gd name="T15" fmla="*/ 4 h 10"/>
                <a:gd name="T16" fmla="*/ 0 w 13"/>
                <a:gd name="T17" fmla="*/ 3 h 10"/>
                <a:gd name="T18" fmla="*/ 1 w 13"/>
                <a:gd name="T19" fmla="*/ 1 h 10"/>
                <a:gd name="T20" fmla="*/ 4 w 13"/>
                <a:gd name="T21" fmla="*/ 0 h 10"/>
                <a:gd name="T22" fmla="*/ 6 w 13"/>
                <a:gd name="T23" fmla="*/ 1 h 10"/>
                <a:gd name="T24" fmla="*/ 11 w 13"/>
                <a:gd name="T25" fmla="*/ 4 h 10"/>
                <a:gd name="T26" fmla="*/ 12 w 13"/>
                <a:gd name="T27" fmla="*/ 6 h 10"/>
                <a:gd name="T28" fmla="*/ 12 w 13"/>
                <a:gd name="T29" fmla="*/ 6 h 10"/>
                <a:gd name="T30" fmla="*/ 11 w 13"/>
                <a:gd name="T31" fmla="*/ 7 h 10"/>
                <a:gd name="T32" fmla="*/ 7 w 13"/>
                <a:gd name="T3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0">
                  <a:moveTo>
                    <a:pt x="7" y="8"/>
                  </a:moveTo>
                  <a:lnTo>
                    <a:pt x="7" y="9"/>
                  </a:lnTo>
                  <a:lnTo>
                    <a:pt x="6" y="9"/>
                  </a:lnTo>
                  <a:lnTo>
                    <a:pt x="5" y="9"/>
                  </a:lnTo>
                  <a:lnTo>
                    <a:pt x="1" y="9"/>
                  </a:lnTo>
                  <a:lnTo>
                    <a:pt x="1" y="9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4" y="0"/>
                  </a:lnTo>
                  <a:lnTo>
                    <a:pt x="6" y="1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1" y="7"/>
                  </a:lnTo>
                  <a:lnTo>
                    <a:pt x="7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4" name="Freeform 1584">
              <a:extLst>
                <a:ext uri="{FF2B5EF4-FFF2-40B4-BE49-F238E27FC236}">
                  <a16:creationId xmlns:a16="http://schemas.microsoft.com/office/drawing/2014/main" id="{91F550ED-0D74-907D-7491-AE5A8CC4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8054" y="7369051"/>
              <a:ext cx="10990" cy="10990"/>
            </a:xfrm>
            <a:custGeom>
              <a:avLst/>
              <a:gdLst>
                <a:gd name="T0" fmla="*/ 4 w 10"/>
                <a:gd name="T1" fmla="*/ 9 h 10"/>
                <a:gd name="T2" fmla="*/ 2 w 10"/>
                <a:gd name="T3" fmla="*/ 9 h 10"/>
                <a:gd name="T4" fmla="*/ 2 w 10"/>
                <a:gd name="T5" fmla="*/ 9 h 10"/>
                <a:gd name="T6" fmla="*/ 2 w 10"/>
                <a:gd name="T7" fmla="*/ 6 h 10"/>
                <a:gd name="T8" fmla="*/ 0 w 10"/>
                <a:gd name="T9" fmla="*/ 2 h 10"/>
                <a:gd name="T10" fmla="*/ 3 w 10"/>
                <a:gd name="T11" fmla="*/ 0 h 10"/>
                <a:gd name="T12" fmla="*/ 4 w 10"/>
                <a:gd name="T13" fmla="*/ 0 h 10"/>
                <a:gd name="T14" fmla="*/ 5 w 10"/>
                <a:gd name="T15" fmla="*/ 1 h 10"/>
                <a:gd name="T16" fmla="*/ 6 w 10"/>
                <a:gd name="T17" fmla="*/ 4 h 10"/>
                <a:gd name="T18" fmla="*/ 7 w 10"/>
                <a:gd name="T19" fmla="*/ 5 h 10"/>
                <a:gd name="T20" fmla="*/ 9 w 10"/>
                <a:gd name="T21" fmla="*/ 5 h 10"/>
                <a:gd name="T22" fmla="*/ 7 w 10"/>
                <a:gd name="T23" fmla="*/ 6 h 10"/>
                <a:gd name="T24" fmla="*/ 4 w 10"/>
                <a:gd name="T2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0">
                  <a:moveTo>
                    <a:pt x="4" y="9"/>
                  </a:moveTo>
                  <a:lnTo>
                    <a:pt x="2" y="9"/>
                  </a:lnTo>
                  <a:lnTo>
                    <a:pt x="2" y="9"/>
                  </a:lnTo>
                  <a:lnTo>
                    <a:pt x="2" y="6"/>
                  </a:lnTo>
                  <a:lnTo>
                    <a:pt x="0" y="2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1"/>
                  </a:lnTo>
                  <a:lnTo>
                    <a:pt x="6" y="4"/>
                  </a:lnTo>
                  <a:lnTo>
                    <a:pt x="7" y="5"/>
                  </a:lnTo>
                  <a:lnTo>
                    <a:pt x="9" y="5"/>
                  </a:lnTo>
                  <a:lnTo>
                    <a:pt x="7" y="6"/>
                  </a:lnTo>
                  <a:lnTo>
                    <a:pt x="4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5" name="Freeform 1585">
              <a:extLst>
                <a:ext uri="{FF2B5EF4-FFF2-40B4-BE49-F238E27FC236}">
                  <a16:creationId xmlns:a16="http://schemas.microsoft.com/office/drawing/2014/main" id="{C3D1B13C-0C40-779D-4B1A-87D0771365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3455" y="7358061"/>
              <a:ext cx="10990" cy="10990"/>
            </a:xfrm>
            <a:custGeom>
              <a:avLst/>
              <a:gdLst>
                <a:gd name="T0" fmla="*/ 9 w 10"/>
                <a:gd name="T1" fmla="*/ 5 h 7"/>
                <a:gd name="T2" fmla="*/ 6 w 10"/>
                <a:gd name="T3" fmla="*/ 6 h 7"/>
                <a:gd name="T4" fmla="*/ 3 w 10"/>
                <a:gd name="T5" fmla="*/ 5 h 7"/>
                <a:gd name="T6" fmla="*/ 1 w 10"/>
                <a:gd name="T7" fmla="*/ 3 h 7"/>
                <a:gd name="T8" fmla="*/ 0 w 10"/>
                <a:gd name="T9" fmla="*/ 0 h 7"/>
                <a:gd name="T10" fmla="*/ 6 w 10"/>
                <a:gd name="T11" fmla="*/ 2 h 7"/>
                <a:gd name="T12" fmla="*/ 7 w 10"/>
                <a:gd name="T13" fmla="*/ 2 h 7"/>
                <a:gd name="T14" fmla="*/ 9 w 10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9" y="5"/>
                  </a:moveTo>
                  <a:lnTo>
                    <a:pt x="6" y="6"/>
                  </a:lnTo>
                  <a:lnTo>
                    <a:pt x="3" y="5"/>
                  </a:lnTo>
                  <a:lnTo>
                    <a:pt x="1" y="3"/>
                  </a:lnTo>
                  <a:lnTo>
                    <a:pt x="0" y="0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6" name="Freeform 1586">
              <a:extLst>
                <a:ext uri="{FF2B5EF4-FFF2-40B4-BE49-F238E27FC236}">
                  <a16:creationId xmlns:a16="http://schemas.microsoft.com/office/drawing/2014/main" id="{CEC5991E-D9F8-699F-18CB-67505BCC5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9939" y="7325090"/>
              <a:ext cx="10990" cy="10990"/>
            </a:xfrm>
            <a:custGeom>
              <a:avLst/>
              <a:gdLst>
                <a:gd name="T0" fmla="*/ 4 w 7"/>
                <a:gd name="T1" fmla="*/ 7 h 9"/>
                <a:gd name="T2" fmla="*/ 4 w 7"/>
                <a:gd name="T3" fmla="*/ 8 h 9"/>
                <a:gd name="T4" fmla="*/ 1 w 7"/>
                <a:gd name="T5" fmla="*/ 6 h 9"/>
                <a:gd name="T6" fmla="*/ 0 w 7"/>
                <a:gd name="T7" fmla="*/ 5 h 9"/>
                <a:gd name="T8" fmla="*/ 0 w 7"/>
                <a:gd name="T9" fmla="*/ 3 h 9"/>
                <a:gd name="T10" fmla="*/ 4 w 7"/>
                <a:gd name="T11" fmla="*/ 0 h 9"/>
                <a:gd name="T12" fmla="*/ 5 w 7"/>
                <a:gd name="T13" fmla="*/ 0 h 9"/>
                <a:gd name="T14" fmla="*/ 6 w 7"/>
                <a:gd name="T15" fmla="*/ 2 h 9"/>
                <a:gd name="T16" fmla="*/ 6 w 7"/>
                <a:gd name="T17" fmla="*/ 3 h 9"/>
                <a:gd name="T18" fmla="*/ 5 w 7"/>
                <a:gd name="T19" fmla="*/ 6 h 9"/>
                <a:gd name="T20" fmla="*/ 4 w 7"/>
                <a:gd name="T2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7"/>
                  </a:moveTo>
                  <a:lnTo>
                    <a:pt x="4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2"/>
                  </a:lnTo>
                  <a:lnTo>
                    <a:pt x="6" y="3"/>
                  </a:lnTo>
                  <a:lnTo>
                    <a:pt x="5" y="6"/>
                  </a:lnTo>
                  <a:lnTo>
                    <a:pt x="4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7" name="Freeform 1587">
              <a:extLst>
                <a:ext uri="{FF2B5EF4-FFF2-40B4-BE49-F238E27FC236}">
                  <a16:creationId xmlns:a16="http://schemas.microsoft.com/office/drawing/2014/main" id="{AFF2D620-0E07-D767-5C39-95187939A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025" y="7319596"/>
              <a:ext cx="71439" cy="43962"/>
            </a:xfrm>
            <a:custGeom>
              <a:avLst/>
              <a:gdLst>
                <a:gd name="T0" fmla="*/ 45 w 59"/>
                <a:gd name="T1" fmla="*/ 4 h 37"/>
                <a:gd name="T2" fmla="*/ 48 w 59"/>
                <a:gd name="T3" fmla="*/ 13 h 37"/>
                <a:gd name="T4" fmla="*/ 50 w 59"/>
                <a:gd name="T5" fmla="*/ 15 h 37"/>
                <a:gd name="T6" fmla="*/ 52 w 59"/>
                <a:gd name="T7" fmla="*/ 16 h 37"/>
                <a:gd name="T8" fmla="*/ 54 w 59"/>
                <a:gd name="T9" fmla="*/ 17 h 37"/>
                <a:gd name="T10" fmla="*/ 56 w 59"/>
                <a:gd name="T11" fmla="*/ 18 h 37"/>
                <a:gd name="T12" fmla="*/ 57 w 59"/>
                <a:gd name="T13" fmla="*/ 20 h 37"/>
                <a:gd name="T14" fmla="*/ 58 w 59"/>
                <a:gd name="T15" fmla="*/ 21 h 37"/>
                <a:gd name="T16" fmla="*/ 49 w 59"/>
                <a:gd name="T17" fmla="*/ 17 h 37"/>
                <a:gd name="T18" fmla="*/ 43 w 59"/>
                <a:gd name="T19" fmla="*/ 23 h 37"/>
                <a:gd name="T20" fmla="*/ 42 w 59"/>
                <a:gd name="T21" fmla="*/ 23 h 37"/>
                <a:gd name="T22" fmla="*/ 26 w 59"/>
                <a:gd name="T23" fmla="*/ 24 h 37"/>
                <a:gd name="T24" fmla="*/ 23 w 59"/>
                <a:gd name="T25" fmla="*/ 25 h 37"/>
                <a:gd name="T26" fmla="*/ 21 w 59"/>
                <a:gd name="T27" fmla="*/ 27 h 37"/>
                <a:gd name="T28" fmla="*/ 18 w 59"/>
                <a:gd name="T29" fmla="*/ 31 h 37"/>
                <a:gd name="T30" fmla="*/ 16 w 59"/>
                <a:gd name="T31" fmla="*/ 33 h 37"/>
                <a:gd name="T32" fmla="*/ 14 w 59"/>
                <a:gd name="T33" fmla="*/ 35 h 37"/>
                <a:gd name="T34" fmla="*/ 10 w 59"/>
                <a:gd name="T35" fmla="*/ 36 h 37"/>
                <a:gd name="T36" fmla="*/ 5 w 59"/>
                <a:gd name="T37" fmla="*/ 36 h 37"/>
                <a:gd name="T38" fmla="*/ 3 w 59"/>
                <a:gd name="T39" fmla="*/ 35 h 37"/>
                <a:gd name="T40" fmla="*/ 1 w 59"/>
                <a:gd name="T41" fmla="*/ 33 h 37"/>
                <a:gd name="T42" fmla="*/ 0 w 59"/>
                <a:gd name="T43" fmla="*/ 28 h 37"/>
                <a:gd name="T44" fmla="*/ 0 w 59"/>
                <a:gd name="T45" fmla="*/ 27 h 37"/>
                <a:gd name="T46" fmla="*/ 0 w 59"/>
                <a:gd name="T47" fmla="*/ 25 h 37"/>
                <a:gd name="T48" fmla="*/ 4 w 59"/>
                <a:gd name="T49" fmla="*/ 22 h 37"/>
                <a:gd name="T50" fmla="*/ 6 w 59"/>
                <a:gd name="T51" fmla="*/ 20 h 37"/>
                <a:gd name="T52" fmla="*/ 12 w 59"/>
                <a:gd name="T53" fmla="*/ 10 h 37"/>
                <a:gd name="T54" fmla="*/ 14 w 59"/>
                <a:gd name="T55" fmla="*/ 8 h 37"/>
                <a:gd name="T56" fmla="*/ 15 w 59"/>
                <a:gd name="T57" fmla="*/ 7 h 37"/>
                <a:gd name="T58" fmla="*/ 20 w 59"/>
                <a:gd name="T59" fmla="*/ 9 h 37"/>
                <a:gd name="T60" fmla="*/ 24 w 59"/>
                <a:gd name="T61" fmla="*/ 6 h 37"/>
                <a:gd name="T62" fmla="*/ 33 w 59"/>
                <a:gd name="T63" fmla="*/ 1 h 37"/>
                <a:gd name="T64" fmla="*/ 35 w 59"/>
                <a:gd name="T65" fmla="*/ 0 h 37"/>
                <a:gd name="T66" fmla="*/ 41 w 59"/>
                <a:gd name="T67" fmla="*/ 0 h 37"/>
                <a:gd name="T68" fmla="*/ 43 w 59"/>
                <a:gd name="T69" fmla="*/ 1 h 37"/>
                <a:gd name="T70" fmla="*/ 44 w 59"/>
                <a:gd name="T71" fmla="*/ 2 h 37"/>
                <a:gd name="T72" fmla="*/ 45 w 59"/>
                <a:gd name="T73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9" h="37">
                  <a:moveTo>
                    <a:pt x="45" y="4"/>
                  </a:moveTo>
                  <a:lnTo>
                    <a:pt x="48" y="13"/>
                  </a:lnTo>
                  <a:lnTo>
                    <a:pt x="50" y="15"/>
                  </a:lnTo>
                  <a:lnTo>
                    <a:pt x="52" y="16"/>
                  </a:lnTo>
                  <a:lnTo>
                    <a:pt x="54" y="17"/>
                  </a:lnTo>
                  <a:lnTo>
                    <a:pt x="56" y="18"/>
                  </a:lnTo>
                  <a:lnTo>
                    <a:pt x="57" y="20"/>
                  </a:lnTo>
                  <a:lnTo>
                    <a:pt x="58" y="21"/>
                  </a:lnTo>
                  <a:lnTo>
                    <a:pt x="49" y="17"/>
                  </a:lnTo>
                  <a:lnTo>
                    <a:pt x="43" y="23"/>
                  </a:lnTo>
                  <a:lnTo>
                    <a:pt x="42" y="23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1" y="27"/>
                  </a:lnTo>
                  <a:lnTo>
                    <a:pt x="18" y="31"/>
                  </a:lnTo>
                  <a:lnTo>
                    <a:pt x="16" y="33"/>
                  </a:lnTo>
                  <a:lnTo>
                    <a:pt x="14" y="35"/>
                  </a:lnTo>
                  <a:lnTo>
                    <a:pt x="10" y="36"/>
                  </a:lnTo>
                  <a:lnTo>
                    <a:pt x="5" y="36"/>
                  </a:lnTo>
                  <a:lnTo>
                    <a:pt x="3" y="35"/>
                  </a:lnTo>
                  <a:lnTo>
                    <a:pt x="1" y="33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4" y="22"/>
                  </a:lnTo>
                  <a:lnTo>
                    <a:pt x="6" y="20"/>
                  </a:lnTo>
                  <a:lnTo>
                    <a:pt x="12" y="10"/>
                  </a:lnTo>
                  <a:lnTo>
                    <a:pt x="14" y="8"/>
                  </a:lnTo>
                  <a:lnTo>
                    <a:pt x="15" y="7"/>
                  </a:lnTo>
                  <a:lnTo>
                    <a:pt x="20" y="9"/>
                  </a:lnTo>
                  <a:lnTo>
                    <a:pt x="24" y="6"/>
                  </a:lnTo>
                  <a:lnTo>
                    <a:pt x="33" y="1"/>
                  </a:lnTo>
                  <a:lnTo>
                    <a:pt x="35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2"/>
                  </a:lnTo>
                  <a:lnTo>
                    <a:pt x="4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8" name="Freeform 1588">
              <a:extLst>
                <a:ext uri="{FF2B5EF4-FFF2-40B4-BE49-F238E27FC236}">
                  <a16:creationId xmlns:a16="http://schemas.microsoft.com/office/drawing/2014/main" id="{A67FF552-A847-8C48-3AAC-193548E67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5339" y="7319596"/>
              <a:ext cx="5493" cy="5493"/>
            </a:xfrm>
            <a:custGeom>
              <a:avLst/>
              <a:gdLst>
                <a:gd name="T0" fmla="*/ 3 w 4"/>
                <a:gd name="T1" fmla="*/ 5 h 6"/>
                <a:gd name="T2" fmla="*/ 2 w 4"/>
                <a:gd name="T3" fmla="*/ 5 h 6"/>
                <a:gd name="T4" fmla="*/ 1 w 4"/>
                <a:gd name="T5" fmla="*/ 4 h 6"/>
                <a:gd name="T6" fmla="*/ 0 w 4"/>
                <a:gd name="T7" fmla="*/ 1 h 6"/>
                <a:gd name="T8" fmla="*/ 0 w 4"/>
                <a:gd name="T9" fmla="*/ 0 h 6"/>
                <a:gd name="T10" fmla="*/ 2 w 4"/>
                <a:gd name="T11" fmla="*/ 1 h 6"/>
                <a:gd name="T12" fmla="*/ 3 w 4"/>
                <a:gd name="T13" fmla="*/ 3 h 6"/>
                <a:gd name="T14" fmla="*/ 3 w 4"/>
                <a:gd name="T1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3" y="5"/>
                  </a:moveTo>
                  <a:lnTo>
                    <a:pt x="2" y="5"/>
                  </a:lnTo>
                  <a:lnTo>
                    <a:pt x="1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2" y="1"/>
                  </a:lnTo>
                  <a:lnTo>
                    <a:pt x="3" y="3"/>
                  </a:lnTo>
                  <a:lnTo>
                    <a:pt x="3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29" name="Freeform 1589">
              <a:extLst>
                <a:ext uri="{FF2B5EF4-FFF2-40B4-BE49-F238E27FC236}">
                  <a16:creationId xmlns:a16="http://schemas.microsoft.com/office/drawing/2014/main" id="{5870C81B-2024-4FAB-540F-70EA3D23B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9842" y="7308606"/>
              <a:ext cx="5497" cy="10990"/>
            </a:xfrm>
            <a:custGeom>
              <a:avLst/>
              <a:gdLst>
                <a:gd name="T0" fmla="*/ 4 w 5"/>
                <a:gd name="T1" fmla="*/ 5 h 11"/>
                <a:gd name="T2" fmla="*/ 4 w 5"/>
                <a:gd name="T3" fmla="*/ 9 h 11"/>
                <a:gd name="T4" fmla="*/ 3 w 5"/>
                <a:gd name="T5" fmla="*/ 10 h 11"/>
                <a:gd name="T6" fmla="*/ 3 w 5"/>
                <a:gd name="T7" fmla="*/ 9 h 11"/>
                <a:gd name="T8" fmla="*/ 1 w 5"/>
                <a:gd name="T9" fmla="*/ 10 h 11"/>
                <a:gd name="T10" fmla="*/ 0 w 5"/>
                <a:gd name="T11" fmla="*/ 9 h 11"/>
                <a:gd name="T12" fmla="*/ 0 w 5"/>
                <a:gd name="T13" fmla="*/ 7 h 11"/>
                <a:gd name="T14" fmla="*/ 0 w 5"/>
                <a:gd name="T15" fmla="*/ 6 h 11"/>
                <a:gd name="T16" fmla="*/ 1 w 5"/>
                <a:gd name="T17" fmla="*/ 6 h 11"/>
                <a:gd name="T18" fmla="*/ 1 w 5"/>
                <a:gd name="T19" fmla="*/ 4 h 11"/>
                <a:gd name="T20" fmla="*/ 1 w 5"/>
                <a:gd name="T21" fmla="*/ 3 h 11"/>
                <a:gd name="T22" fmla="*/ 2 w 5"/>
                <a:gd name="T23" fmla="*/ 1 h 11"/>
                <a:gd name="T24" fmla="*/ 3 w 5"/>
                <a:gd name="T25" fmla="*/ 0 h 11"/>
                <a:gd name="T26" fmla="*/ 4 w 5"/>
                <a:gd name="T2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lnTo>
                    <a:pt x="4" y="9"/>
                  </a:lnTo>
                  <a:lnTo>
                    <a:pt x="3" y="10"/>
                  </a:lnTo>
                  <a:lnTo>
                    <a:pt x="3" y="9"/>
                  </a:lnTo>
                  <a:lnTo>
                    <a:pt x="1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4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0" name="Freeform 1590">
              <a:extLst>
                <a:ext uri="{FF2B5EF4-FFF2-40B4-BE49-F238E27FC236}">
                  <a16:creationId xmlns:a16="http://schemas.microsoft.com/office/drawing/2014/main" id="{AD278AF3-6B15-65B3-5FF3-3621987C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5368" y="7303109"/>
              <a:ext cx="16484" cy="27478"/>
            </a:xfrm>
            <a:custGeom>
              <a:avLst/>
              <a:gdLst>
                <a:gd name="T0" fmla="*/ 8 w 12"/>
                <a:gd name="T1" fmla="*/ 11 h 23"/>
                <a:gd name="T2" fmla="*/ 11 w 12"/>
                <a:gd name="T3" fmla="*/ 18 h 23"/>
                <a:gd name="T4" fmla="*/ 11 w 12"/>
                <a:gd name="T5" fmla="*/ 20 h 23"/>
                <a:gd name="T6" fmla="*/ 8 w 12"/>
                <a:gd name="T7" fmla="*/ 22 h 23"/>
                <a:gd name="T8" fmla="*/ 6 w 12"/>
                <a:gd name="T9" fmla="*/ 21 h 23"/>
                <a:gd name="T10" fmla="*/ 5 w 12"/>
                <a:gd name="T11" fmla="*/ 20 h 23"/>
                <a:gd name="T12" fmla="*/ 4 w 12"/>
                <a:gd name="T13" fmla="*/ 19 h 23"/>
                <a:gd name="T14" fmla="*/ 5 w 12"/>
                <a:gd name="T15" fmla="*/ 15 h 23"/>
                <a:gd name="T16" fmla="*/ 3 w 12"/>
                <a:gd name="T17" fmla="*/ 13 h 23"/>
                <a:gd name="T18" fmla="*/ 1 w 12"/>
                <a:gd name="T19" fmla="*/ 12 h 23"/>
                <a:gd name="T20" fmla="*/ 0 w 12"/>
                <a:gd name="T21" fmla="*/ 13 h 23"/>
                <a:gd name="T22" fmla="*/ 0 w 12"/>
                <a:gd name="T23" fmla="*/ 10 h 23"/>
                <a:gd name="T24" fmla="*/ 1 w 12"/>
                <a:gd name="T25" fmla="*/ 7 h 23"/>
                <a:gd name="T26" fmla="*/ 0 w 12"/>
                <a:gd name="T27" fmla="*/ 4 h 23"/>
                <a:gd name="T28" fmla="*/ 0 w 12"/>
                <a:gd name="T29" fmla="*/ 1 h 23"/>
                <a:gd name="T30" fmla="*/ 1 w 12"/>
                <a:gd name="T31" fmla="*/ 0 h 23"/>
                <a:gd name="T32" fmla="*/ 2 w 12"/>
                <a:gd name="T33" fmla="*/ 0 h 23"/>
                <a:gd name="T34" fmla="*/ 6 w 12"/>
                <a:gd name="T35" fmla="*/ 3 h 23"/>
                <a:gd name="T36" fmla="*/ 8 w 12"/>
                <a:gd name="T3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23">
                  <a:moveTo>
                    <a:pt x="8" y="11"/>
                  </a:moveTo>
                  <a:lnTo>
                    <a:pt x="11" y="18"/>
                  </a:lnTo>
                  <a:lnTo>
                    <a:pt x="11" y="20"/>
                  </a:lnTo>
                  <a:lnTo>
                    <a:pt x="8" y="22"/>
                  </a:lnTo>
                  <a:lnTo>
                    <a:pt x="6" y="21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1" y="12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1" y="7"/>
                  </a:lnTo>
                  <a:lnTo>
                    <a:pt x="0" y="4"/>
                  </a:ln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6" y="3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1" name="Freeform 1591">
              <a:extLst>
                <a:ext uri="{FF2B5EF4-FFF2-40B4-BE49-F238E27FC236}">
                  <a16:creationId xmlns:a16="http://schemas.microsoft.com/office/drawing/2014/main" id="{DD801586-F43F-725A-E35C-2DAF5B53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368" y="7303109"/>
              <a:ext cx="16484" cy="27478"/>
            </a:xfrm>
            <a:custGeom>
              <a:avLst/>
              <a:gdLst>
                <a:gd name="T0" fmla="*/ 12 w 14"/>
                <a:gd name="T1" fmla="*/ 8 h 20"/>
                <a:gd name="T2" fmla="*/ 9 w 14"/>
                <a:gd name="T3" fmla="*/ 9 h 20"/>
                <a:gd name="T4" fmla="*/ 9 w 14"/>
                <a:gd name="T5" fmla="*/ 11 h 20"/>
                <a:gd name="T6" fmla="*/ 8 w 14"/>
                <a:gd name="T7" fmla="*/ 11 h 20"/>
                <a:gd name="T8" fmla="*/ 6 w 14"/>
                <a:gd name="T9" fmla="*/ 12 h 20"/>
                <a:gd name="T10" fmla="*/ 2 w 14"/>
                <a:gd name="T11" fmla="*/ 18 h 20"/>
                <a:gd name="T12" fmla="*/ 0 w 14"/>
                <a:gd name="T13" fmla="*/ 19 h 20"/>
                <a:gd name="T14" fmla="*/ 2 w 14"/>
                <a:gd name="T15" fmla="*/ 14 h 20"/>
                <a:gd name="T16" fmla="*/ 3 w 14"/>
                <a:gd name="T17" fmla="*/ 13 h 20"/>
                <a:gd name="T18" fmla="*/ 3 w 14"/>
                <a:gd name="T19" fmla="*/ 12 h 20"/>
                <a:gd name="T20" fmla="*/ 2 w 14"/>
                <a:gd name="T21" fmla="*/ 8 h 20"/>
                <a:gd name="T22" fmla="*/ 3 w 14"/>
                <a:gd name="T23" fmla="*/ 8 h 20"/>
                <a:gd name="T24" fmla="*/ 4 w 14"/>
                <a:gd name="T25" fmla="*/ 7 h 20"/>
                <a:gd name="T26" fmla="*/ 6 w 14"/>
                <a:gd name="T27" fmla="*/ 4 h 20"/>
                <a:gd name="T28" fmla="*/ 8 w 14"/>
                <a:gd name="T29" fmla="*/ 4 h 20"/>
                <a:gd name="T30" fmla="*/ 10 w 14"/>
                <a:gd name="T31" fmla="*/ 0 h 20"/>
                <a:gd name="T32" fmla="*/ 11 w 14"/>
                <a:gd name="T33" fmla="*/ 0 h 20"/>
                <a:gd name="T34" fmla="*/ 12 w 14"/>
                <a:gd name="T35" fmla="*/ 0 h 20"/>
                <a:gd name="T36" fmla="*/ 11 w 14"/>
                <a:gd name="T37" fmla="*/ 2 h 20"/>
                <a:gd name="T38" fmla="*/ 13 w 14"/>
                <a:gd name="T39" fmla="*/ 5 h 20"/>
                <a:gd name="T40" fmla="*/ 13 w 14"/>
                <a:gd name="T41" fmla="*/ 7 h 20"/>
                <a:gd name="T42" fmla="*/ 12 w 14"/>
                <a:gd name="T43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20">
                  <a:moveTo>
                    <a:pt x="12" y="8"/>
                  </a:moveTo>
                  <a:lnTo>
                    <a:pt x="9" y="9"/>
                  </a:lnTo>
                  <a:lnTo>
                    <a:pt x="9" y="11"/>
                  </a:lnTo>
                  <a:lnTo>
                    <a:pt x="8" y="11"/>
                  </a:lnTo>
                  <a:lnTo>
                    <a:pt x="6" y="12"/>
                  </a:lnTo>
                  <a:lnTo>
                    <a:pt x="2" y="18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2" y="8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4"/>
                  </a:lnTo>
                  <a:lnTo>
                    <a:pt x="8" y="4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2" y="0"/>
                  </a:lnTo>
                  <a:lnTo>
                    <a:pt x="11" y="2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2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2" name="Freeform 1592">
              <a:extLst>
                <a:ext uri="{FF2B5EF4-FFF2-40B4-BE49-F238E27FC236}">
                  <a16:creationId xmlns:a16="http://schemas.microsoft.com/office/drawing/2014/main" id="{9CFAB21F-7FEE-BC8C-2049-356600D2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3929" y="7303109"/>
              <a:ext cx="32971" cy="43962"/>
            </a:xfrm>
            <a:custGeom>
              <a:avLst/>
              <a:gdLst>
                <a:gd name="T0" fmla="*/ 19 w 28"/>
                <a:gd name="T1" fmla="*/ 24 h 36"/>
                <a:gd name="T2" fmla="*/ 20 w 28"/>
                <a:gd name="T3" fmla="*/ 25 h 36"/>
                <a:gd name="T4" fmla="*/ 21 w 28"/>
                <a:gd name="T5" fmla="*/ 24 h 36"/>
                <a:gd name="T6" fmla="*/ 22 w 28"/>
                <a:gd name="T7" fmla="*/ 22 h 36"/>
                <a:gd name="T8" fmla="*/ 24 w 28"/>
                <a:gd name="T9" fmla="*/ 22 h 36"/>
                <a:gd name="T10" fmla="*/ 26 w 28"/>
                <a:gd name="T11" fmla="*/ 23 h 36"/>
                <a:gd name="T12" fmla="*/ 27 w 28"/>
                <a:gd name="T13" fmla="*/ 24 h 36"/>
                <a:gd name="T14" fmla="*/ 27 w 28"/>
                <a:gd name="T15" fmla="*/ 27 h 36"/>
                <a:gd name="T16" fmla="*/ 26 w 28"/>
                <a:gd name="T17" fmla="*/ 32 h 36"/>
                <a:gd name="T18" fmla="*/ 26 w 28"/>
                <a:gd name="T19" fmla="*/ 33 h 36"/>
                <a:gd name="T20" fmla="*/ 24 w 28"/>
                <a:gd name="T21" fmla="*/ 35 h 36"/>
                <a:gd name="T22" fmla="*/ 21 w 28"/>
                <a:gd name="T23" fmla="*/ 34 h 36"/>
                <a:gd name="T24" fmla="*/ 18 w 28"/>
                <a:gd name="T25" fmla="*/ 31 h 36"/>
                <a:gd name="T26" fmla="*/ 14 w 28"/>
                <a:gd name="T27" fmla="*/ 26 h 36"/>
                <a:gd name="T28" fmla="*/ 13 w 28"/>
                <a:gd name="T29" fmla="*/ 22 h 36"/>
                <a:gd name="T30" fmla="*/ 12 w 28"/>
                <a:gd name="T31" fmla="*/ 21 h 36"/>
                <a:gd name="T32" fmla="*/ 11 w 28"/>
                <a:gd name="T33" fmla="*/ 20 h 36"/>
                <a:gd name="T34" fmla="*/ 8 w 28"/>
                <a:gd name="T35" fmla="*/ 14 h 36"/>
                <a:gd name="T36" fmla="*/ 7 w 28"/>
                <a:gd name="T37" fmla="*/ 8 h 36"/>
                <a:gd name="T38" fmla="*/ 5 w 28"/>
                <a:gd name="T39" fmla="*/ 8 h 36"/>
                <a:gd name="T40" fmla="*/ 2 w 28"/>
                <a:gd name="T41" fmla="*/ 6 h 36"/>
                <a:gd name="T42" fmla="*/ 0 w 28"/>
                <a:gd name="T43" fmla="*/ 4 h 36"/>
                <a:gd name="T44" fmla="*/ 1 w 28"/>
                <a:gd name="T45" fmla="*/ 1 h 36"/>
                <a:gd name="T46" fmla="*/ 5 w 28"/>
                <a:gd name="T47" fmla="*/ 0 h 36"/>
                <a:gd name="T48" fmla="*/ 11 w 28"/>
                <a:gd name="T49" fmla="*/ 6 h 36"/>
                <a:gd name="T50" fmla="*/ 13 w 28"/>
                <a:gd name="T51" fmla="*/ 9 h 36"/>
                <a:gd name="T52" fmla="*/ 15 w 28"/>
                <a:gd name="T53" fmla="*/ 12 h 36"/>
                <a:gd name="T54" fmla="*/ 16 w 28"/>
                <a:gd name="T55" fmla="*/ 16 h 36"/>
                <a:gd name="T56" fmla="*/ 16 w 28"/>
                <a:gd name="T57" fmla="*/ 18 h 36"/>
                <a:gd name="T58" fmla="*/ 19 w 28"/>
                <a:gd name="T5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36">
                  <a:moveTo>
                    <a:pt x="19" y="24"/>
                  </a:moveTo>
                  <a:lnTo>
                    <a:pt x="20" y="25"/>
                  </a:lnTo>
                  <a:lnTo>
                    <a:pt x="21" y="24"/>
                  </a:lnTo>
                  <a:lnTo>
                    <a:pt x="22" y="22"/>
                  </a:lnTo>
                  <a:lnTo>
                    <a:pt x="24" y="22"/>
                  </a:lnTo>
                  <a:lnTo>
                    <a:pt x="26" y="23"/>
                  </a:lnTo>
                  <a:lnTo>
                    <a:pt x="27" y="24"/>
                  </a:lnTo>
                  <a:lnTo>
                    <a:pt x="27" y="27"/>
                  </a:lnTo>
                  <a:lnTo>
                    <a:pt x="26" y="32"/>
                  </a:lnTo>
                  <a:lnTo>
                    <a:pt x="26" y="33"/>
                  </a:lnTo>
                  <a:lnTo>
                    <a:pt x="24" y="35"/>
                  </a:lnTo>
                  <a:lnTo>
                    <a:pt x="21" y="34"/>
                  </a:lnTo>
                  <a:lnTo>
                    <a:pt x="18" y="31"/>
                  </a:lnTo>
                  <a:lnTo>
                    <a:pt x="14" y="26"/>
                  </a:lnTo>
                  <a:lnTo>
                    <a:pt x="13" y="22"/>
                  </a:lnTo>
                  <a:lnTo>
                    <a:pt x="12" y="21"/>
                  </a:lnTo>
                  <a:lnTo>
                    <a:pt x="11" y="20"/>
                  </a:lnTo>
                  <a:lnTo>
                    <a:pt x="8" y="14"/>
                  </a:lnTo>
                  <a:lnTo>
                    <a:pt x="7" y="8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5" y="0"/>
                  </a:lnTo>
                  <a:lnTo>
                    <a:pt x="11" y="6"/>
                  </a:lnTo>
                  <a:lnTo>
                    <a:pt x="13" y="9"/>
                  </a:lnTo>
                  <a:lnTo>
                    <a:pt x="15" y="12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9" y="2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3" name="Freeform 1593">
              <a:extLst>
                <a:ext uri="{FF2B5EF4-FFF2-40B4-BE49-F238E27FC236}">
                  <a16:creationId xmlns:a16="http://schemas.microsoft.com/office/drawing/2014/main" id="{25398425-42AB-66A9-3996-E15FEE152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1378" y="7297615"/>
              <a:ext cx="10990" cy="10990"/>
            </a:xfrm>
            <a:custGeom>
              <a:avLst/>
              <a:gdLst>
                <a:gd name="T0" fmla="*/ 6 w 7"/>
                <a:gd name="T1" fmla="*/ 1 h 7"/>
                <a:gd name="T2" fmla="*/ 6 w 7"/>
                <a:gd name="T3" fmla="*/ 6 h 7"/>
                <a:gd name="T4" fmla="*/ 1 w 7"/>
                <a:gd name="T5" fmla="*/ 3 h 7"/>
                <a:gd name="T6" fmla="*/ 0 w 7"/>
                <a:gd name="T7" fmla="*/ 1 h 7"/>
                <a:gd name="T8" fmla="*/ 1 w 7"/>
                <a:gd name="T9" fmla="*/ 0 h 7"/>
                <a:gd name="T10" fmla="*/ 5 w 7"/>
                <a:gd name="T11" fmla="*/ 0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lnTo>
                    <a:pt x="6" y="6"/>
                  </a:lnTo>
                  <a:lnTo>
                    <a:pt x="1" y="3"/>
                  </a:lnTo>
                  <a:lnTo>
                    <a:pt x="0" y="1"/>
                  </a:lnTo>
                  <a:lnTo>
                    <a:pt x="1" y="0"/>
                  </a:lnTo>
                  <a:lnTo>
                    <a:pt x="5" y="0"/>
                  </a:lnTo>
                  <a:lnTo>
                    <a:pt x="6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4" name="Freeform 1594">
              <a:extLst>
                <a:ext uri="{FF2B5EF4-FFF2-40B4-BE49-F238E27FC236}">
                  <a16:creationId xmlns:a16="http://schemas.microsoft.com/office/drawing/2014/main" id="{5CA1982C-4995-5452-7118-6FE47A4A9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0387" y="7292118"/>
              <a:ext cx="16484" cy="21981"/>
            </a:xfrm>
            <a:custGeom>
              <a:avLst/>
              <a:gdLst>
                <a:gd name="T0" fmla="*/ 5 w 12"/>
                <a:gd name="T1" fmla="*/ 6 h 16"/>
                <a:gd name="T2" fmla="*/ 5 w 12"/>
                <a:gd name="T3" fmla="*/ 6 h 16"/>
                <a:gd name="T4" fmla="*/ 6 w 12"/>
                <a:gd name="T5" fmla="*/ 5 h 16"/>
                <a:gd name="T6" fmla="*/ 8 w 12"/>
                <a:gd name="T7" fmla="*/ 2 h 16"/>
                <a:gd name="T8" fmla="*/ 9 w 12"/>
                <a:gd name="T9" fmla="*/ 2 h 16"/>
                <a:gd name="T10" fmla="*/ 9 w 12"/>
                <a:gd name="T11" fmla="*/ 3 h 16"/>
                <a:gd name="T12" fmla="*/ 8 w 12"/>
                <a:gd name="T13" fmla="*/ 6 h 16"/>
                <a:gd name="T14" fmla="*/ 10 w 12"/>
                <a:gd name="T15" fmla="*/ 10 h 16"/>
                <a:gd name="T16" fmla="*/ 11 w 12"/>
                <a:gd name="T17" fmla="*/ 12 h 16"/>
                <a:gd name="T18" fmla="*/ 11 w 12"/>
                <a:gd name="T19" fmla="*/ 13 h 16"/>
                <a:gd name="T20" fmla="*/ 7 w 12"/>
                <a:gd name="T21" fmla="*/ 14 h 16"/>
                <a:gd name="T22" fmla="*/ 4 w 12"/>
                <a:gd name="T23" fmla="*/ 13 h 16"/>
                <a:gd name="T24" fmla="*/ 3 w 12"/>
                <a:gd name="T25" fmla="*/ 14 h 16"/>
                <a:gd name="T26" fmla="*/ 1 w 12"/>
                <a:gd name="T27" fmla="*/ 15 h 16"/>
                <a:gd name="T28" fmla="*/ 0 w 12"/>
                <a:gd name="T29" fmla="*/ 14 h 16"/>
                <a:gd name="T30" fmla="*/ 0 w 12"/>
                <a:gd name="T31" fmla="*/ 6 h 16"/>
                <a:gd name="T32" fmla="*/ 0 w 12"/>
                <a:gd name="T33" fmla="*/ 4 h 16"/>
                <a:gd name="T34" fmla="*/ 1 w 12"/>
                <a:gd name="T35" fmla="*/ 1 h 16"/>
                <a:gd name="T36" fmla="*/ 3 w 12"/>
                <a:gd name="T37" fmla="*/ 0 h 16"/>
                <a:gd name="T38" fmla="*/ 5 w 12"/>
                <a:gd name="T39" fmla="*/ 1 h 16"/>
                <a:gd name="T40" fmla="*/ 5 w 12"/>
                <a:gd name="T41" fmla="*/ 2 h 16"/>
                <a:gd name="T42" fmla="*/ 5 w 12"/>
                <a:gd name="T43" fmla="*/ 3 h 16"/>
                <a:gd name="T44" fmla="*/ 5 w 12"/>
                <a:gd name="T4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" h="16">
                  <a:moveTo>
                    <a:pt x="5" y="6"/>
                  </a:moveTo>
                  <a:lnTo>
                    <a:pt x="5" y="6"/>
                  </a:lnTo>
                  <a:lnTo>
                    <a:pt x="6" y="5"/>
                  </a:lnTo>
                  <a:lnTo>
                    <a:pt x="8" y="2"/>
                  </a:lnTo>
                  <a:lnTo>
                    <a:pt x="9" y="2"/>
                  </a:lnTo>
                  <a:lnTo>
                    <a:pt x="9" y="3"/>
                  </a:lnTo>
                  <a:lnTo>
                    <a:pt x="8" y="6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7" y="14"/>
                  </a:lnTo>
                  <a:lnTo>
                    <a:pt x="4" y="13"/>
                  </a:lnTo>
                  <a:lnTo>
                    <a:pt x="3" y="14"/>
                  </a:lnTo>
                  <a:lnTo>
                    <a:pt x="1" y="15"/>
                  </a:lnTo>
                  <a:lnTo>
                    <a:pt x="0" y="14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5" name="Freeform 1595">
              <a:extLst>
                <a:ext uri="{FF2B5EF4-FFF2-40B4-BE49-F238E27FC236}">
                  <a16:creationId xmlns:a16="http://schemas.microsoft.com/office/drawing/2014/main" id="{5CE96AA5-DBAD-A869-A6AD-741B8746F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939" y="7281128"/>
              <a:ext cx="21981" cy="21981"/>
            </a:xfrm>
            <a:custGeom>
              <a:avLst/>
              <a:gdLst>
                <a:gd name="T0" fmla="*/ 14 w 16"/>
                <a:gd name="T1" fmla="*/ 2 h 18"/>
                <a:gd name="T2" fmla="*/ 15 w 16"/>
                <a:gd name="T3" fmla="*/ 3 h 18"/>
                <a:gd name="T4" fmla="*/ 15 w 16"/>
                <a:gd name="T5" fmla="*/ 4 h 18"/>
                <a:gd name="T6" fmla="*/ 10 w 16"/>
                <a:gd name="T7" fmla="*/ 8 h 18"/>
                <a:gd name="T8" fmla="*/ 10 w 16"/>
                <a:gd name="T9" fmla="*/ 8 h 18"/>
                <a:gd name="T10" fmla="*/ 9 w 16"/>
                <a:gd name="T11" fmla="*/ 11 h 18"/>
                <a:gd name="T12" fmla="*/ 8 w 16"/>
                <a:gd name="T13" fmla="*/ 12 h 18"/>
                <a:gd name="T14" fmla="*/ 6 w 16"/>
                <a:gd name="T15" fmla="*/ 14 h 18"/>
                <a:gd name="T16" fmla="*/ 3 w 16"/>
                <a:gd name="T17" fmla="*/ 17 h 18"/>
                <a:gd name="T18" fmla="*/ 3 w 16"/>
                <a:gd name="T19" fmla="*/ 9 h 18"/>
                <a:gd name="T20" fmla="*/ 0 w 16"/>
                <a:gd name="T21" fmla="*/ 4 h 18"/>
                <a:gd name="T22" fmla="*/ 3 w 16"/>
                <a:gd name="T23" fmla="*/ 2 h 18"/>
                <a:gd name="T24" fmla="*/ 6 w 16"/>
                <a:gd name="T25" fmla="*/ 2 h 18"/>
                <a:gd name="T26" fmla="*/ 9 w 16"/>
                <a:gd name="T27" fmla="*/ 3 h 18"/>
                <a:gd name="T28" fmla="*/ 13 w 16"/>
                <a:gd name="T29" fmla="*/ 0 h 18"/>
                <a:gd name="T30" fmla="*/ 14 w 16"/>
                <a:gd name="T3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18">
                  <a:moveTo>
                    <a:pt x="14" y="2"/>
                  </a:moveTo>
                  <a:lnTo>
                    <a:pt x="15" y="3"/>
                  </a:lnTo>
                  <a:lnTo>
                    <a:pt x="15" y="4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9" y="11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3" y="17"/>
                  </a:lnTo>
                  <a:lnTo>
                    <a:pt x="3" y="9"/>
                  </a:lnTo>
                  <a:lnTo>
                    <a:pt x="0" y="4"/>
                  </a:lnTo>
                  <a:lnTo>
                    <a:pt x="3" y="2"/>
                  </a:lnTo>
                  <a:lnTo>
                    <a:pt x="6" y="2"/>
                  </a:lnTo>
                  <a:lnTo>
                    <a:pt x="9" y="3"/>
                  </a:lnTo>
                  <a:lnTo>
                    <a:pt x="13" y="0"/>
                  </a:lnTo>
                  <a:lnTo>
                    <a:pt x="1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6" name="Freeform 1596">
              <a:extLst>
                <a:ext uri="{FF2B5EF4-FFF2-40B4-BE49-F238E27FC236}">
                  <a16:creationId xmlns:a16="http://schemas.microsoft.com/office/drawing/2014/main" id="{8797FC2C-5906-B9D7-73BE-1FAC7510A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708" y="7259147"/>
              <a:ext cx="5497" cy="10990"/>
            </a:xfrm>
            <a:custGeom>
              <a:avLst/>
              <a:gdLst>
                <a:gd name="T0" fmla="*/ 5 w 6"/>
                <a:gd name="T1" fmla="*/ 6 h 9"/>
                <a:gd name="T2" fmla="*/ 4 w 6"/>
                <a:gd name="T3" fmla="*/ 8 h 9"/>
                <a:gd name="T4" fmla="*/ 2 w 6"/>
                <a:gd name="T5" fmla="*/ 8 h 9"/>
                <a:gd name="T6" fmla="*/ 1 w 6"/>
                <a:gd name="T7" fmla="*/ 7 h 9"/>
                <a:gd name="T8" fmla="*/ 0 w 6"/>
                <a:gd name="T9" fmla="*/ 5 h 9"/>
                <a:gd name="T10" fmla="*/ 4 w 6"/>
                <a:gd name="T11" fmla="*/ 0 h 9"/>
                <a:gd name="T12" fmla="*/ 4 w 6"/>
                <a:gd name="T13" fmla="*/ 0 h 9"/>
                <a:gd name="T14" fmla="*/ 5 w 6"/>
                <a:gd name="T15" fmla="*/ 0 h 9"/>
                <a:gd name="T16" fmla="*/ 5 w 6"/>
                <a:gd name="T17" fmla="*/ 2 h 9"/>
                <a:gd name="T18" fmla="*/ 5 w 6"/>
                <a:gd name="T1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6"/>
                  </a:moveTo>
                  <a:lnTo>
                    <a:pt x="4" y="8"/>
                  </a:lnTo>
                  <a:lnTo>
                    <a:pt x="2" y="8"/>
                  </a:lnTo>
                  <a:lnTo>
                    <a:pt x="1" y="7"/>
                  </a:lnTo>
                  <a:lnTo>
                    <a:pt x="0" y="5"/>
                  </a:lnTo>
                  <a:lnTo>
                    <a:pt x="4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7" name="Freeform 1599">
              <a:extLst>
                <a:ext uri="{FF2B5EF4-FFF2-40B4-BE49-F238E27FC236}">
                  <a16:creationId xmlns:a16="http://schemas.microsoft.com/office/drawing/2014/main" id="{6ABF3D85-4742-571B-170B-2C7D035A0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416" y="7220683"/>
              <a:ext cx="16484" cy="16484"/>
            </a:xfrm>
            <a:custGeom>
              <a:avLst/>
              <a:gdLst>
                <a:gd name="T0" fmla="*/ 8 w 14"/>
                <a:gd name="T1" fmla="*/ 11 h 12"/>
                <a:gd name="T2" fmla="*/ 6 w 14"/>
                <a:gd name="T3" fmla="*/ 11 h 12"/>
                <a:gd name="T4" fmla="*/ 4 w 14"/>
                <a:gd name="T5" fmla="*/ 11 h 12"/>
                <a:gd name="T6" fmla="*/ 0 w 14"/>
                <a:gd name="T7" fmla="*/ 6 h 12"/>
                <a:gd name="T8" fmla="*/ 0 w 14"/>
                <a:gd name="T9" fmla="*/ 5 h 12"/>
                <a:gd name="T10" fmla="*/ 0 w 14"/>
                <a:gd name="T11" fmla="*/ 4 h 12"/>
                <a:gd name="T12" fmla="*/ 3 w 14"/>
                <a:gd name="T13" fmla="*/ 0 h 12"/>
                <a:gd name="T14" fmla="*/ 4 w 14"/>
                <a:gd name="T15" fmla="*/ 0 h 12"/>
                <a:gd name="T16" fmla="*/ 10 w 14"/>
                <a:gd name="T17" fmla="*/ 0 h 12"/>
                <a:gd name="T18" fmla="*/ 12 w 14"/>
                <a:gd name="T19" fmla="*/ 0 h 12"/>
                <a:gd name="T20" fmla="*/ 13 w 14"/>
                <a:gd name="T21" fmla="*/ 2 h 12"/>
                <a:gd name="T22" fmla="*/ 13 w 14"/>
                <a:gd name="T23" fmla="*/ 4 h 12"/>
                <a:gd name="T24" fmla="*/ 12 w 14"/>
                <a:gd name="T25" fmla="*/ 5 h 12"/>
                <a:gd name="T26" fmla="*/ 12 w 14"/>
                <a:gd name="T27" fmla="*/ 6 h 12"/>
                <a:gd name="T28" fmla="*/ 12 w 14"/>
                <a:gd name="T29" fmla="*/ 8 h 12"/>
                <a:gd name="T30" fmla="*/ 12 w 14"/>
                <a:gd name="T31" fmla="*/ 9 h 12"/>
                <a:gd name="T32" fmla="*/ 8 w 14"/>
                <a:gd name="T33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">
                  <a:moveTo>
                    <a:pt x="8" y="11"/>
                  </a:moveTo>
                  <a:lnTo>
                    <a:pt x="6" y="11"/>
                  </a:lnTo>
                  <a:lnTo>
                    <a:pt x="4" y="11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4"/>
                  </a:lnTo>
                  <a:lnTo>
                    <a:pt x="3" y="0"/>
                  </a:lnTo>
                  <a:lnTo>
                    <a:pt x="4" y="0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9"/>
                  </a:lnTo>
                  <a:lnTo>
                    <a:pt x="8" y="1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8" name="Freeform 1601">
              <a:extLst>
                <a:ext uri="{FF2B5EF4-FFF2-40B4-BE49-F238E27FC236}">
                  <a16:creationId xmlns:a16="http://schemas.microsoft.com/office/drawing/2014/main" id="{4D97FD55-B54A-1631-7624-B157719CE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176" y="7209692"/>
              <a:ext cx="10990" cy="16484"/>
            </a:xfrm>
            <a:custGeom>
              <a:avLst/>
              <a:gdLst>
                <a:gd name="T0" fmla="*/ 2 w 11"/>
                <a:gd name="T1" fmla="*/ 9 h 12"/>
                <a:gd name="T2" fmla="*/ 0 w 11"/>
                <a:gd name="T3" fmla="*/ 11 h 12"/>
                <a:gd name="T4" fmla="*/ 0 w 11"/>
                <a:gd name="T5" fmla="*/ 11 h 12"/>
                <a:gd name="T6" fmla="*/ 0 w 11"/>
                <a:gd name="T7" fmla="*/ 9 h 12"/>
                <a:gd name="T8" fmla="*/ 0 w 11"/>
                <a:gd name="T9" fmla="*/ 8 h 12"/>
                <a:gd name="T10" fmla="*/ 1 w 11"/>
                <a:gd name="T11" fmla="*/ 6 h 12"/>
                <a:gd name="T12" fmla="*/ 5 w 11"/>
                <a:gd name="T13" fmla="*/ 3 h 12"/>
                <a:gd name="T14" fmla="*/ 8 w 11"/>
                <a:gd name="T15" fmla="*/ 0 h 12"/>
                <a:gd name="T16" fmla="*/ 9 w 11"/>
                <a:gd name="T17" fmla="*/ 0 h 12"/>
                <a:gd name="T18" fmla="*/ 10 w 11"/>
                <a:gd name="T19" fmla="*/ 1 h 12"/>
                <a:gd name="T20" fmla="*/ 8 w 11"/>
                <a:gd name="T21" fmla="*/ 4 h 12"/>
                <a:gd name="T22" fmla="*/ 2 w 11"/>
                <a:gd name="T23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2">
                  <a:moveTo>
                    <a:pt x="2" y="9"/>
                  </a:moveTo>
                  <a:lnTo>
                    <a:pt x="0" y="11"/>
                  </a:lnTo>
                  <a:lnTo>
                    <a:pt x="0" y="11"/>
                  </a:lnTo>
                  <a:lnTo>
                    <a:pt x="0" y="9"/>
                  </a:lnTo>
                  <a:lnTo>
                    <a:pt x="0" y="8"/>
                  </a:lnTo>
                  <a:lnTo>
                    <a:pt x="1" y="6"/>
                  </a:lnTo>
                  <a:lnTo>
                    <a:pt x="5" y="3"/>
                  </a:lnTo>
                  <a:lnTo>
                    <a:pt x="8" y="0"/>
                  </a:lnTo>
                  <a:lnTo>
                    <a:pt x="9" y="0"/>
                  </a:lnTo>
                  <a:lnTo>
                    <a:pt x="10" y="1"/>
                  </a:lnTo>
                  <a:lnTo>
                    <a:pt x="8" y="4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39" name="Freeform 1602">
              <a:extLst>
                <a:ext uri="{FF2B5EF4-FFF2-40B4-BE49-F238E27FC236}">
                  <a16:creationId xmlns:a16="http://schemas.microsoft.com/office/drawing/2014/main" id="{C63197C4-ADF0-B1B4-895D-2F99561C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660" y="7209692"/>
              <a:ext cx="10990" cy="5493"/>
            </a:xfrm>
            <a:custGeom>
              <a:avLst/>
              <a:gdLst>
                <a:gd name="T0" fmla="*/ 5 w 9"/>
                <a:gd name="T1" fmla="*/ 5 h 6"/>
                <a:gd name="T2" fmla="*/ 3 w 9"/>
                <a:gd name="T3" fmla="*/ 5 h 6"/>
                <a:gd name="T4" fmla="*/ 0 w 9"/>
                <a:gd name="T5" fmla="*/ 4 h 6"/>
                <a:gd name="T6" fmla="*/ 1 w 9"/>
                <a:gd name="T7" fmla="*/ 2 h 6"/>
                <a:gd name="T8" fmla="*/ 4 w 9"/>
                <a:gd name="T9" fmla="*/ 0 h 6"/>
                <a:gd name="T10" fmla="*/ 8 w 9"/>
                <a:gd name="T11" fmla="*/ 0 h 6"/>
                <a:gd name="T12" fmla="*/ 8 w 9"/>
                <a:gd name="T13" fmla="*/ 1 h 6"/>
                <a:gd name="T14" fmla="*/ 8 w 9"/>
                <a:gd name="T15" fmla="*/ 3 h 6"/>
                <a:gd name="T16" fmla="*/ 8 w 9"/>
                <a:gd name="T17" fmla="*/ 3 h 6"/>
                <a:gd name="T18" fmla="*/ 7 w 9"/>
                <a:gd name="T19" fmla="*/ 4 h 6"/>
                <a:gd name="T20" fmla="*/ 5 w 9"/>
                <a:gd name="T2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5" y="5"/>
                  </a:moveTo>
                  <a:lnTo>
                    <a:pt x="3" y="5"/>
                  </a:lnTo>
                  <a:lnTo>
                    <a:pt x="0" y="4"/>
                  </a:lnTo>
                  <a:lnTo>
                    <a:pt x="1" y="2"/>
                  </a:lnTo>
                  <a:lnTo>
                    <a:pt x="4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0" name="Freeform 1603">
              <a:extLst>
                <a:ext uri="{FF2B5EF4-FFF2-40B4-BE49-F238E27FC236}">
                  <a16:creationId xmlns:a16="http://schemas.microsoft.com/office/drawing/2014/main" id="{ECE81A61-D987-67D8-1D38-974D75668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0416" y="7198702"/>
              <a:ext cx="16484" cy="21981"/>
            </a:xfrm>
            <a:custGeom>
              <a:avLst/>
              <a:gdLst>
                <a:gd name="T0" fmla="*/ 7 w 14"/>
                <a:gd name="T1" fmla="*/ 15 h 17"/>
                <a:gd name="T2" fmla="*/ 6 w 14"/>
                <a:gd name="T3" fmla="*/ 16 h 17"/>
                <a:gd name="T4" fmla="*/ 3 w 14"/>
                <a:gd name="T5" fmla="*/ 16 h 17"/>
                <a:gd name="T6" fmla="*/ 1 w 14"/>
                <a:gd name="T7" fmla="*/ 15 h 17"/>
                <a:gd name="T8" fmla="*/ 0 w 14"/>
                <a:gd name="T9" fmla="*/ 13 h 17"/>
                <a:gd name="T10" fmla="*/ 1 w 14"/>
                <a:gd name="T11" fmla="*/ 11 h 17"/>
                <a:gd name="T12" fmla="*/ 2 w 14"/>
                <a:gd name="T13" fmla="*/ 9 h 17"/>
                <a:gd name="T14" fmla="*/ 3 w 14"/>
                <a:gd name="T15" fmla="*/ 6 h 17"/>
                <a:gd name="T16" fmla="*/ 4 w 14"/>
                <a:gd name="T17" fmla="*/ 0 h 17"/>
                <a:gd name="T18" fmla="*/ 10 w 14"/>
                <a:gd name="T19" fmla="*/ 6 h 17"/>
                <a:gd name="T20" fmla="*/ 12 w 14"/>
                <a:gd name="T21" fmla="*/ 9 h 17"/>
                <a:gd name="T22" fmla="*/ 13 w 14"/>
                <a:gd name="T23" fmla="*/ 12 h 17"/>
                <a:gd name="T24" fmla="*/ 11 w 14"/>
                <a:gd name="T25" fmla="*/ 14 h 17"/>
                <a:gd name="T26" fmla="*/ 8 w 14"/>
                <a:gd name="T27" fmla="*/ 14 h 17"/>
                <a:gd name="T28" fmla="*/ 7 w 14"/>
                <a:gd name="T2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7">
                  <a:moveTo>
                    <a:pt x="7" y="15"/>
                  </a:moveTo>
                  <a:lnTo>
                    <a:pt x="6" y="16"/>
                  </a:lnTo>
                  <a:lnTo>
                    <a:pt x="3" y="16"/>
                  </a:lnTo>
                  <a:lnTo>
                    <a:pt x="1" y="15"/>
                  </a:lnTo>
                  <a:lnTo>
                    <a:pt x="0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3" y="6"/>
                  </a:lnTo>
                  <a:lnTo>
                    <a:pt x="4" y="0"/>
                  </a:lnTo>
                  <a:lnTo>
                    <a:pt x="10" y="6"/>
                  </a:lnTo>
                  <a:lnTo>
                    <a:pt x="12" y="9"/>
                  </a:lnTo>
                  <a:lnTo>
                    <a:pt x="13" y="12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7" y="1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1" name="Freeform 1604">
              <a:extLst>
                <a:ext uri="{FF2B5EF4-FFF2-40B4-BE49-F238E27FC236}">
                  <a16:creationId xmlns:a16="http://schemas.microsoft.com/office/drawing/2014/main" id="{1C7147D8-9B1F-1E01-59F5-CBAA84F43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464" y="7182215"/>
              <a:ext cx="27474" cy="65942"/>
            </a:xfrm>
            <a:custGeom>
              <a:avLst/>
              <a:gdLst>
                <a:gd name="T0" fmla="*/ 13 w 22"/>
                <a:gd name="T1" fmla="*/ 6 h 51"/>
                <a:gd name="T2" fmla="*/ 15 w 22"/>
                <a:gd name="T3" fmla="*/ 10 h 51"/>
                <a:gd name="T4" fmla="*/ 18 w 22"/>
                <a:gd name="T5" fmla="*/ 10 h 51"/>
                <a:gd name="T6" fmla="*/ 20 w 22"/>
                <a:gd name="T7" fmla="*/ 13 h 51"/>
                <a:gd name="T8" fmla="*/ 21 w 22"/>
                <a:gd name="T9" fmla="*/ 17 h 51"/>
                <a:gd name="T10" fmla="*/ 20 w 22"/>
                <a:gd name="T11" fmla="*/ 20 h 51"/>
                <a:gd name="T12" fmla="*/ 19 w 22"/>
                <a:gd name="T13" fmla="*/ 20 h 51"/>
                <a:gd name="T14" fmla="*/ 17 w 22"/>
                <a:gd name="T15" fmla="*/ 21 h 51"/>
                <a:gd name="T16" fmla="*/ 16 w 22"/>
                <a:gd name="T17" fmla="*/ 27 h 51"/>
                <a:gd name="T18" fmla="*/ 17 w 22"/>
                <a:gd name="T19" fmla="*/ 33 h 51"/>
                <a:gd name="T20" fmla="*/ 16 w 22"/>
                <a:gd name="T21" fmla="*/ 38 h 51"/>
                <a:gd name="T22" fmla="*/ 15 w 22"/>
                <a:gd name="T23" fmla="*/ 44 h 51"/>
                <a:gd name="T24" fmla="*/ 15 w 22"/>
                <a:gd name="T25" fmla="*/ 47 h 51"/>
                <a:gd name="T26" fmla="*/ 14 w 22"/>
                <a:gd name="T27" fmla="*/ 48 h 51"/>
                <a:gd name="T28" fmla="*/ 13 w 22"/>
                <a:gd name="T29" fmla="*/ 49 h 51"/>
                <a:gd name="T30" fmla="*/ 12 w 22"/>
                <a:gd name="T31" fmla="*/ 48 h 51"/>
                <a:gd name="T32" fmla="*/ 11 w 22"/>
                <a:gd name="T33" fmla="*/ 47 h 51"/>
                <a:gd name="T34" fmla="*/ 9 w 22"/>
                <a:gd name="T35" fmla="*/ 50 h 51"/>
                <a:gd name="T36" fmla="*/ 7 w 22"/>
                <a:gd name="T37" fmla="*/ 50 h 51"/>
                <a:gd name="T38" fmla="*/ 5 w 22"/>
                <a:gd name="T39" fmla="*/ 43 h 51"/>
                <a:gd name="T40" fmla="*/ 7 w 22"/>
                <a:gd name="T41" fmla="*/ 31 h 51"/>
                <a:gd name="T42" fmla="*/ 10 w 22"/>
                <a:gd name="T43" fmla="*/ 28 h 51"/>
                <a:gd name="T44" fmla="*/ 8 w 22"/>
                <a:gd name="T45" fmla="*/ 25 h 51"/>
                <a:gd name="T46" fmla="*/ 4 w 22"/>
                <a:gd name="T47" fmla="*/ 21 h 51"/>
                <a:gd name="T48" fmla="*/ 4 w 22"/>
                <a:gd name="T49" fmla="*/ 19 h 51"/>
                <a:gd name="T50" fmla="*/ 0 w 22"/>
                <a:gd name="T51" fmla="*/ 13 h 51"/>
                <a:gd name="T52" fmla="*/ 0 w 22"/>
                <a:gd name="T53" fmla="*/ 12 h 51"/>
                <a:gd name="T54" fmla="*/ 1 w 22"/>
                <a:gd name="T55" fmla="*/ 6 h 51"/>
                <a:gd name="T56" fmla="*/ 4 w 22"/>
                <a:gd name="T57" fmla="*/ 2 h 51"/>
                <a:gd name="T58" fmla="*/ 9 w 22"/>
                <a:gd name="T59" fmla="*/ 0 h 51"/>
                <a:gd name="T60" fmla="*/ 11 w 22"/>
                <a:gd name="T61" fmla="*/ 3 h 51"/>
                <a:gd name="T62" fmla="*/ 13 w 22"/>
                <a:gd name="T63" fmla="*/ 4 h 51"/>
                <a:gd name="T64" fmla="*/ 13 w 22"/>
                <a:gd name="T65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" h="51">
                  <a:moveTo>
                    <a:pt x="13" y="6"/>
                  </a:moveTo>
                  <a:lnTo>
                    <a:pt x="15" y="10"/>
                  </a:lnTo>
                  <a:lnTo>
                    <a:pt x="18" y="10"/>
                  </a:lnTo>
                  <a:lnTo>
                    <a:pt x="20" y="13"/>
                  </a:lnTo>
                  <a:lnTo>
                    <a:pt x="21" y="17"/>
                  </a:lnTo>
                  <a:lnTo>
                    <a:pt x="20" y="20"/>
                  </a:lnTo>
                  <a:lnTo>
                    <a:pt x="19" y="20"/>
                  </a:lnTo>
                  <a:lnTo>
                    <a:pt x="17" y="21"/>
                  </a:lnTo>
                  <a:lnTo>
                    <a:pt x="16" y="27"/>
                  </a:lnTo>
                  <a:lnTo>
                    <a:pt x="17" y="33"/>
                  </a:lnTo>
                  <a:lnTo>
                    <a:pt x="16" y="38"/>
                  </a:lnTo>
                  <a:lnTo>
                    <a:pt x="15" y="44"/>
                  </a:lnTo>
                  <a:lnTo>
                    <a:pt x="15" y="47"/>
                  </a:lnTo>
                  <a:lnTo>
                    <a:pt x="14" y="48"/>
                  </a:lnTo>
                  <a:lnTo>
                    <a:pt x="13" y="49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50"/>
                  </a:lnTo>
                  <a:lnTo>
                    <a:pt x="7" y="50"/>
                  </a:lnTo>
                  <a:lnTo>
                    <a:pt x="5" y="43"/>
                  </a:lnTo>
                  <a:lnTo>
                    <a:pt x="7" y="31"/>
                  </a:lnTo>
                  <a:lnTo>
                    <a:pt x="10" y="28"/>
                  </a:lnTo>
                  <a:lnTo>
                    <a:pt x="8" y="25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1" y="6"/>
                  </a:lnTo>
                  <a:lnTo>
                    <a:pt x="4" y="2"/>
                  </a:lnTo>
                  <a:lnTo>
                    <a:pt x="9" y="0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3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2" name="Freeform 1606">
              <a:extLst>
                <a:ext uri="{FF2B5EF4-FFF2-40B4-BE49-F238E27FC236}">
                  <a16:creationId xmlns:a16="http://schemas.microsoft.com/office/drawing/2014/main" id="{43A05B25-2CA7-BFED-5EBE-D495AA6F8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7128" y="7165731"/>
              <a:ext cx="21981" cy="16484"/>
            </a:xfrm>
            <a:custGeom>
              <a:avLst/>
              <a:gdLst>
                <a:gd name="T0" fmla="*/ 13 w 16"/>
                <a:gd name="T1" fmla="*/ 4 h 12"/>
                <a:gd name="T2" fmla="*/ 8 w 16"/>
                <a:gd name="T3" fmla="*/ 6 h 12"/>
                <a:gd name="T4" fmla="*/ 8 w 16"/>
                <a:gd name="T5" fmla="*/ 6 h 12"/>
                <a:gd name="T6" fmla="*/ 5 w 16"/>
                <a:gd name="T7" fmla="*/ 9 h 12"/>
                <a:gd name="T8" fmla="*/ 3 w 16"/>
                <a:gd name="T9" fmla="*/ 11 h 12"/>
                <a:gd name="T10" fmla="*/ 0 w 16"/>
                <a:gd name="T11" fmla="*/ 8 h 12"/>
                <a:gd name="T12" fmla="*/ 1 w 16"/>
                <a:gd name="T13" fmla="*/ 3 h 12"/>
                <a:gd name="T14" fmla="*/ 3 w 16"/>
                <a:gd name="T15" fmla="*/ 0 h 12"/>
                <a:gd name="T16" fmla="*/ 14 w 16"/>
                <a:gd name="T17" fmla="*/ 1 h 12"/>
                <a:gd name="T18" fmla="*/ 15 w 16"/>
                <a:gd name="T19" fmla="*/ 2 h 12"/>
                <a:gd name="T20" fmla="*/ 15 w 16"/>
                <a:gd name="T21" fmla="*/ 2 h 12"/>
                <a:gd name="T22" fmla="*/ 14 w 16"/>
                <a:gd name="T23" fmla="*/ 3 h 12"/>
                <a:gd name="T24" fmla="*/ 13 w 16"/>
                <a:gd name="T25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2">
                  <a:moveTo>
                    <a:pt x="13" y="4"/>
                  </a:moveTo>
                  <a:lnTo>
                    <a:pt x="8" y="6"/>
                  </a:lnTo>
                  <a:lnTo>
                    <a:pt x="8" y="6"/>
                  </a:lnTo>
                  <a:lnTo>
                    <a:pt x="5" y="9"/>
                  </a:lnTo>
                  <a:lnTo>
                    <a:pt x="3" y="11"/>
                  </a:lnTo>
                  <a:lnTo>
                    <a:pt x="0" y="8"/>
                  </a:lnTo>
                  <a:lnTo>
                    <a:pt x="1" y="3"/>
                  </a:lnTo>
                  <a:lnTo>
                    <a:pt x="3" y="0"/>
                  </a:lnTo>
                  <a:lnTo>
                    <a:pt x="14" y="1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4" y="3"/>
                  </a:lnTo>
                  <a:lnTo>
                    <a:pt x="13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3" name="Freeform 1608">
              <a:extLst>
                <a:ext uri="{FF2B5EF4-FFF2-40B4-BE49-F238E27FC236}">
                  <a16:creationId xmlns:a16="http://schemas.microsoft.com/office/drawing/2014/main" id="{A5714B75-619C-1F22-0739-70D1EF65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631" y="7110779"/>
              <a:ext cx="10990" cy="10990"/>
            </a:xfrm>
            <a:custGeom>
              <a:avLst/>
              <a:gdLst>
                <a:gd name="T0" fmla="*/ 8 w 9"/>
                <a:gd name="T1" fmla="*/ 6 h 9"/>
                <a:gd name="T2" fmla="*/ 8 w 9"/>
                <a:gd name="T3" fmla="*/ 8 h 9"/>
                <a:gd name="T4" fmla="*/ 7 w 9"/>
                <a:gd name="T5" fmla="*/ 7 h 9"/>
                <a:gd name="T6" fmla="*/ 6 w 9"/>
                <a:gd name="T7" fmla="*/ 6 h 9"/>
                <a:gd name="T8" fmla="*/ 2 w 9"/>
                <a:gd name="T9" fmla="*/ 3 h 9"/>
                <a:gd name="T10" fmla="*/ 0 w 9"/>
                <a:gd name="T11" fmla="*/ 1 h 9"/>
                <a:gd name="T12" fmla="*/ 0 w 9"/>
                <a:gd name="T13" fmla="*/ 0 h 9"/>
                <a:gd name="T14" fmla="*/ 1 w 9"/>
                <a:gd name="T15" fmla="*/ 0 h 9"/>
                <a:gd name="T16" fmla="*/ 6 w 9"/>
                <a:gd name="T17" fmla="*/ 1 h 9"/>
                <a:gd name="T18" fmla="*/ 7 w 9"/>
                <a:gd name="T19" fmla="*/ 4 h 9"/>
                <a:gd name="T20" fmla="*/ 8 w 9"/>
                <a:gd name="T21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9">
                  <a:moveTo>
                    <a:pt x="8" y="6"/>
                  </a:moveTo>
                  <a:lnTo>
                    <a:pt x="8" y="8"/>
                  </a:lnTo>
                  <a:lnTo>
                    <a:pt x="7" y="7"/>
                  </a:lnTo>
                  <a:lnTo>
                    <a:pt x="6" y="6"/>
                  </a:lnTo>
                  <a:lnTo>
                    <a:pt x="2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6" y="1"/>
                  </a:lnTo>
                  <a:lnTo>
                    <a:pt x="7" y="4"/>
                  </a:lnTo>
                  <a:lnTo>
                    <a:pt x="8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4" name="Freeform 1611">
              <a:extLst>
                <a:ext uri="{FF2B5EF4-FFF2-40B4-BE49-F238E27FC236}">
                  <a16:creationId xmlns:a16="http://schemas.microsoft.com/office/drawing/2014/main" id="{1A8090E2-2496-801C-6F69-7197B2D05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474" y="7083301"/>
              <a:ext cx="16484" cy="10990"/>
            </a:xfrm>
            <a:custGeom>
              <a:avLst/>
              <a:gdLst>
                <a:gd name="T0" fmla="*/ 11 w 12"/>
                <a:gd name="T1" fmla="*/ 6 h 8"/>
                <a:gd name="T2" fmla="*/ 11 w 12"/>
                <a:gd name="T3" fmla="*/ 7 h 8"/>
                <a:gd name="T4" fmla="*/ 6 w 12"/>
                <a:gd name="T5" fmla="*/ 7 h 8"/>
                <a:gd name="T6" fmla="*/ 2 w 12"/>
                <a:gd name="T7" fmla="*/ 5 h 8"/>
                <a:gd name="T8" fmla="*/ 0 w 12"/>
                <a:gd name="T9" fmla="*/ 2 h 8"/>
                <a:gd name="T10" fmla="*/ 0 w 12"/>
                <a:gd name="T11" fmla="*/ 1 h 8"/>
                <a:gd name="T12" fmla="*/ 4 w 12"/>
                <a:gd name="T13" fmla="*/ 0 h 8"/>
                <a:gd name="T14" fmla="*/ 8 w 12"/>
                <a:gd name="T15" fmla="*/ 2 h 8"/>
                <a:gd name="T16" fmla="*/ 11 w 12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8">
                  <a:moveTo>
                    <a:pt x="11" y="6"/>
                  </a:moveTo>
                  <a:lnTo>
                    <a:pt x="11" y="7"/>
                  </a:lnTo>
                  <a:lnTo>
                    <a:pt x="6" y="7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1"/>
                  </a:lnTo>
                  <a:lnTo>
                    <a:pt x="4" y="0"/>
                  </a:lnTo>
                  <a:lnTo>
                    <a:pt x="8" y="2"/>
                  </a:lnTo>
                  <a:lnTo>
                    <a:pt x="11" y="6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5" name="Freeform 1614">
              <a:extLst>
                <a:ext uri="{FF2B5EF4-FFF2-40B4-BE49-F238E27FC236}">
                  <a16:creationId xmlns:a16="http://schemas.microsoft.com/office/drawing/2014/main" id="{FA2D6414-2D71-3478-E271-30A164E02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0099" y="7061320"/>
              <a:ext cx="10990" cy="10990"/>
            </a:xfrm>
            <a:custGeom>
              <a:avLst/>
              <a:gdLst>
                <a:gd name="T0" fmla="*/ 5 w 10"/>
                <a:gd name="T1" fmla="*/ 8 h 9"/>
                <a:gd name="T2" fmla="*/ 4 w 10"/>
                <a:gd name="T3" fmla="*/ 8 h 9"/>
                <a:gd name="T4" fmla="*/ 1 w 10"/>
                <a:gd name="T5" fmla="*/ 6 h 9"/>
                <a:gd name="T6" fmla="*/ 0 w 10"/>
                <a:gd name="T7" fmla="*/ 5 h 9"/>
                <a:gd name="T8" fmla="*/ 1 w 10"/>
                <a:gd name="T9" fmla="*/ 3 h 9"/>
                <a:gd name="T10" fmla="*/ 6 w 10"/>
                <a:gd name="T11" fmla="*/ 0 h 9"/>
                <a:gd name="T12" fmla="*/ 7 w 10"/>
                <a:gd name="T13" fmla="*/ 0 h 9"/>
                <a:gd name="T14" fmla="*/ 8 w 10"/>
                <a:gd name="T15" fmla="*/ 0 h 9"/>
                <a:gd name="T16" fmla="*/ 9 w 10"/>
                <a:gd name="T17" fmla="*/ 2 h 9"/>
                <a:gd name="T18" fmla="*/ 8 w 10"/>
                <a:gd name="T19" fmla="*/ 3 h 9"/>
                <a:gd name="T20" fmla="*/ 8 w 10"/>
                <a:gd name="T21" fmla="*/ 5 h 9"/>
                <a:gd name="T22" fmla="*/ 5 w 10"/>
                <a:gd name="T23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9">
                  <a:moveTo>
                    <a:pt x="5" y="8"/>
                  </a:moveTo>
                  <a:lnTo>
                    <a:pt x="4" y="8"/>
                  </a:lnTo>
                  <a:lnTo>
                    <a:pt x="1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6" y="0"/>
                  </a:lnTo>
                  <a:lnTo>
                    <a:pt x="7" y="0"/>
                  </a:lnTo>
                  <a:lnTo>
                    <a:pt x="8" y="0"/>
                  </a:lnTo>
                  <a:lnTo>
                    <a:pt x="9" y="2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6" name="Freeform 1615">
              <a:extLst>
                <a:ext uri="{FF2B5EF4-FFF2-40B4-BE49-F238E27FC236}">
                  <a16:creationId xmlns:a16="http://schemas.microsoft.com/office/drawing/2014/main" id="{56ABD5AC-7892-5046-00A1-B5AF84BE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397" y="7044837"/>
              <a:ext cx="16484" cy="16484"/>
            </a:xfrm>
            <a:custGeom>
              <a:avLst/>
              <a:gdLst>
                <a:gd name="T0" fmla="*/ 7 w 15"/>
                <a:gd name="T1" fmla="*/ 13 h 15"/>
                <a:gd name="T2" fmla="*/ 5 w 15"/>
                <a:gd name="T3" fmla="*/ 14 h 15"/>
                <a:gd name="T4" fmla="*/ 2 w 15"/>
                <a:gd name="T5" fmla="*/ 14 h 15"/>
                <a:gd name="T6" fmla="*/ 0 w 15"/>
                <a:gd name="T7" fmla="*/ 8 h 15"/>
                <a:gd name="T8" fmla="*/ 2 w 15"/>
                <a:gd name="T9" fmla="*/ 8 h 15"/>
                <a:gd name="T10" fmla="*/ 5 w 15"/>
                <a:gd name="T11" fmla="*/ 3 h 15"/>
                <a:gd name="T12" fmla="*/ 12 w 15"/>
                <a:gd name="T13" fmla="*/ 0 h 15"/>
                <a:gd name="T14" fmla="*/ 14 w 15"/>
                <a:gd name="T15" fmla="*/ 0 h 15"/>
                <a:gd name="T16" fmla="*/ 7 w 15"/>
                <a:gd name="T17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7" y="13"/>
                  </a:moveTo>
                  <a:lnTo>
                    <a:pt x="5" y="14"/>
                  </a:lnTo>
                  <a:lnTo>
                    <a:pt x="2" y="14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3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7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7" name="Freeform 1616">
              <a:extLst>
                <a:ext uri="{FF2B5EF4-FFF2-40B4-BE49-F238E27FC236}">
                  <a16:creationId xmlns:a16="http://schemas.microsoft.com/office/drawing/2014/main" id="{3321BDD4-E51A-A490-BA9B-56E627ADE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820" y="6951417"/>
              <a:ext cx="16484" cy="16487"/>
            </a:xfrm>
            <a:custGeom>
              <a:avLst/>
              <a:gdLst>
                <a:gd name="T0" fmla="*/ 2 w 13"/>
                <a:gd name="T1" fmla="*/ 13 h 14"/>
                <a:gd name="T2" fmla="*/ 0 w 13"/>
                <a:gd name="T3" fmla="*/ 13 h 14"/>
                <a:gd name="T4" fmla="*/ 3 w 13"/>
                <a:gd name="T5" fmla="*/ 9 h 14"/>
                <a:gd name="T6" fmla="*/ 6 w 13"/>
                <a:gd name="T7" fmla="*/ 4 h 14"/>
                <a:gd name="T8" fmla="*/ 9 w 13"/>
                <a:gd name="T9" fmla="*/ 2 h 14"/>
                <a:gd name="T10" fmla="*/ 12 w 13"/>
                <a:gd name="T11" fmla="*/ 0 h 14"/>
                <a:gd name="T12" fmla="*/ 12 w 13"/>
                <a:gd name="T13" fmla="*/ 3 h 14"/>
                <a:gd name="T14" fmla="*/ 7 w 13"/>
                <a:gd name="T15" fmla="*/ 6 h 14"/>
                <a:gd name="T16" fmla="*/ 2 w 13"/>
                <a:gd name="T17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4">
                  <a:moveTo>
                    <a:pt x="2" y="13"/>
                  </a:moveTo>
                  <a:lnTo>
                    <a:pt x="0" y="13"/>
                  </a:lnTo>
                  <a:lnTo>
                    <a:pt x="3" y="9"/>
                  </a:lnTo>
                  <a:lnTo>
                    <a:pt x="6" y="4"/>
                  </a:lnTo>
                  <a:lnTo>
                    <a:pt x="9" y="2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7" y="6"/>
                  </a:lnTo>
                  <a:lnTo>
                    <a:pt x="2" y="1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8" name="Freeform 1617">
              <a:extLst>
                <a:ext uri="{FF2B5EF4-FFF2-40B4-BE49-F238E27FC236}">
                  <a16:creationId xmlns:a16="http://schemas.microsoft.com/office/drawing/2014/main" id="{05847E0D-D9C6-4E63-41A3-00546248D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0448" y="6940426"/>
              <a:ext cx="16487" cy="10990"/>
            </a:xfrm>
            <a:custGeom>
              <a:avLst/>
              <a:gdLst>
                <a:gd name="T0" fmla="*/ 8 w 13"/>
                <a:gd name="T1" fmla="*/ 5 h 8"/>
                <a:gd name="T2" fmla="*/ 7 w 13"/>
                <a:gd name="T3" fmla="*/ 7 h 8"/>
                <a:gd name="T4" fmla="*/ 0 w 13"/>
                <a:gd name="T5" fmla="*/ 6 h 8"/>
                <a:gd name="T6" fmla="*/ 2 w 13"/>
                <a:gd name="T7" fmla="*/ 2 h 8"/>
                <a:gd name="T8" fmla="*/ 7 w 13"/>
                <a:gd name="T9" fmla="*/ 0 h 8"/>
                <a:gd name="T10" fmla="*/ 12 w 13"/>
                <a:gd name="T11" fmla="*/ 3 h 8"/>
                <a:gd name="T12" fmla="*/ 8 w 13"/>
                <a:gd name="T13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8" y="5"/>
                  </a:moveTo>
                  <a:lnTo>
                    <a:pt x="7" y="7"/>
                  </a:lnTo>
                  <a:lnTo>
                    <a:pt x="0" y="6"/>
                  </a:lnTo>
                  <a:lnTo>
                    <a:pt x="2" y="2"/>
                  </a:lnTo>
                  <a:lnTo>
                    <a:pt x="7" y="0"/>
                  </a:lnTo>
                  <a:lnTo>
                    <a:pt x="12" y="3"/>
                  </a:lnTo>
                  <a:lnTo>
                    <a:pt x="8" y="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49" name="Freeform 1618">
              <a:extLst>
                <a:ext uri="{FF2B5EF4-FFF2-40B4-BE49-F238E27FC236}">
                  <a16:creationId xmlns:a16="http://schemas.microsoft.com/office/drawing/2014/main" id="{37A90DE2-4823-7165-88A8-BBF0EA7EB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936" y="6923942"/>
              <a:ext cx="38465" cy="43962"/>
            </a:xfrm>
            <a:custGeom>
              <a:avLst/>
              <a:gdLst>
                <a:gd name="T0" fmla="*/ 5 w 31"/>
                <a:gd name="T1" fmla="*/ 35 h 37"/>
                <a:gd name="T2" fmla="*/ 1 w 31"/>
                <a:gd name="T3" fmla="*/ 36 h 37"/>
                <a:gd name="T4" fmla="*/ 0 w 31"/>
                <a:gd name="T5" fmla="*/ 35 h 37"/>
                <a:gd name="T6" fmla="*/ 2 w 31"/>
                <a:gd name="T7" fmla="*/ 30 h 37"/>
                <a:gd name="T8" fmla="*/ 3 w 31"/>
                <a:gd name="T9" fmla="*/ 27 h 37"/>
                <a:gd name="T10" fmla="*/ 5 w 31"/>
                <a:gd name="T11" fmla="*/ 26 h 37"/>
                <a:gd name="T12" fmla="*/ 9 w 31"/>
                <a:gd name="T13" fmla="*/ 21 h 37"/>
                <a:gd name="T14" fmla="*/ 13 w 31"/>
                <a:gd name="T15" fmla="*/ 17 h 37"/>
                <a:gd name="T16" fmla="*/ 17 w 31"/>
                <a:gd name="T17" fmla="*/ 12 h 37"/>
                <a:gd name="T18" fmla="*/ 22 w 31"/>
                <a:gd name="T19" fmla="*/ 3 h 37"/>
                <a:gd name="T20" fmla="*/ 22 w 31"/>
                <a:gd name="T21" fmla="*/ 0 h 37"/>
                <a:gd name="T22" fmla="*/ 24 w 31"/>
                <a:gd name="T23" fmla="*/ 0 h 37"/>
                <a:gd name="T24" fmla="*/ 28 w 31"/>
                <a:gd name="T25" fmla="*/ 2 h 37"/>
                <a:gd name="T26" fmla="*/ 30 w 31"/>
                <a:gd name="T27" fmla="*/ 5 h 37"/>
                <a:gd name="T28" fmla="*/ 28 w 31"/>
                <a:gd name="T29" fmla="*/ 7 h 37"/>
                <a:gd name="T30" fmla="*/ 18 w 31"/>
                <a:gd name="T31" fmla="*/ 19 h 37"/>
                <a:gd name="T32" fmla="*/ 17 w 31"/>
                <a:gd name="T33" fmla="*/ 20 h 37"/>
                <a:gd name="T34" fmla="*/ 16 w 31"/>
                <a:gd name="T35" fmla="*/ 24 h 37"/>
                <a:gd name="T36" fmla="*/ 15 w 31"/>
                <a:gd name="T37" fmla="*/ 25 h 37"/>
                <a:gd name="T38" fmla="*/ 14 w 31"/>
                <a:gd name="T39" fmla="*/ 26 h 37"/>
                <a:gd name="T40" fmla="*/ 13 w 31"/>
                <a:gd name="T41" fmla="*/ 28 h 37"/>
                <a:gd name="T42" fmla="*/ 12 w 31"/>
                <a:gd name="T43" fmla="*/ 30 h 37"/>
                <a:gd name="T44" fmla="*/ 11 w 31"/>
                <a:gd name="T45" fmla="*/ 32 h 37"/>
                <a:gd name="T46" fmla="*/ 9 w 31"/>
                <a:gd name="T47" fmla="*/ 32 h 37"/>
                <a:gd name="T48" fmla="*/ 8 w 31"/>
                <a:gd name="T49" fmla="*/ 33 h 37"/>
                <a:gd name="T50" fmla="*/ 7 w 31"/>
                <a:gd name="T51" fmla="*/ 34 h 37"/>
                <a:gd name="T52" fmla="*/ 5 w 31"/>
                <a:gd name="T5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1" h="37">
                  <a:moveTo>
                    <a:pt x="5" y="35"/>
                  </a:moveTo>
                  <a:lnTo>
                    <a:pt x="1" y="36"/>
                  </a:lnTo>
                  <a:lnTo>
                    <a:pt x="0" y="35"/>
                  </a:lnTo>
                  <a:lnTo>
                    <a:pt x="2" y="30"/>
                  </a:lnTo>
                  <a:lnTo>
                    <a:pt x="3" y="27"/>
                  </a:lnTo>
                  <a:lnTo>
                    <a:pt x="5" y="26"/>
                  </a:lnTo>
                  <a:lnTo>
                    <a:pt x="9" y="21"/>
                  </a:lnTo>
                  <a:lnTo>
                    <a:pt x="13" y="17"/>
                  </a:lnTo>
                  <a:lnTo>
                    <a:pt x="17" y="12"/>
                  </a:lnTo>
                  <a:lnTo>
                    <a:pt x="22" y="3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8" y="2"/>
                  </a:lnTo>
                  <a:lnTo>
                    <a:pt x="30" y="5"/>
                  </a:lnTo>
                  <a:lnTo>
                    <a:pt x="28" y="7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6"/>
                  </a:lnTo>
                  <a:lnTo>
                    <a:pt x="13" y="28"/>
                  </a:lnTo>
                  <a:lnTo>
                    <a:pt x="12" y="30"/>
                  </a:lnTo>
                  <a:lnTo>
                    <a:pt x="11" y="32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5" y="35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0" name="Freeform 1619">
              <a:extLst>
                <a:ext uri="{FF2B5EF4-FFF2-40B4-BE49-F238E27FC236}">
                  <a16:creationId xmlns:a16="http://schemas.microsoft.com/office/drawing/2014/main" id="{13529A96-CB85-17F2-4571-4E866151D1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618" y="6918445"/>
              <a:ext cx="76933" cy="49458"/>
            </a:xfrm>
            <a:custGeom>
              <a:avLst/>
              <a:gdLst>
                <a:gd name="T0" fmla="*/ 41 w 60"/>
                <a:gd name="T1" fmla="*/ 1 h 41"/>
                <a:gd name="T2" fmla="*/ 44 w 60"/>
                <a:gd name="T3" fmla="*/ 4 h 41"/>
                <a:gd name="T4" fmla="*/ 45 w 60"/>
                <a:gd name="T5" fmla="*/ 4 h 41"/>
                <a:gd name="T6" fmla="*/ 51 w 60"/>
                <a:gd name="T7" fmla="*/ 4 h 41"/>
                <a:gd name="T8" fmla="*/ 52 w 60"/>
                <a:gd name="T9" fmla="*/ 4 h 41"/>
                <a:gd name="T10" fmla="*/ 54 w 60"/>
                <a:gd name="T11" fmla="*/ 5 h 41"/>
                <a:gd name="T12" fmla="*/ 55 w 60"/>
                <a:gd name="T13" fmla="*/ 7 h 41"/>
                <a:gd name="T14" fmla="*/ 55 w 60"/>
                <a:gd name="T15" fmla="*/ 11 h 41"/>
                <a:gd name="T16" fmla="*/ 55 w 60"/>
                <a:gd name="T17" fmla="*/ 15 h 41"/>
                <a:gd name="T18" fmla="*/ 55 w 60"/>
                <a:gd name="T19" fmla="*/ 19 h 41"/>
                <a:gd name="T20" fmla="*/ 55 w 60"/>
                <a:gd name="T21" fmla="*/ 21 h 41"/>
                <a:gd name="T22" fmla="*/ 58 w 60"/>
                <a:gd name="T23" fmla="*/ 24 h 41"/>
                <a:gd name="T24" fmla="*/ 58 w 60"/>
                <a:gd name="T25" fmla="*/ 27 h 41"/>
                <a:gd name="T26" fmla="*/ 59 w 60"/>
                <a:gd name="T27" fmla="*/ 31 h 41"/>
                <a:gd name="T28" fmla="*/ 53 w 60"/>
                <a:gd name="T29" fmla="*/ 32 h 41"/>
                <a:gd name="T30" fmla="*/ 47 w 60"/>
                <a:gd name="T31" fmla="*/ 32 h 41"/>
                <a:gd name="T32" fmla="*/ 43 w 60"/>
                <a:gd name="T33" fmla="*/ 35 h 41"/>
                <a:gd name="T34" fmla="*/ 41 w 60"/>
                <a:gd name="T35" fmla="*/ 37 h 41"/>
                <a:gd name="T36" fmla="*/ 43 w 60"/>
                <a:gd name="T37" fmla="*/ 39 h 41"/>
                <a:gd name="T38" fmla="*/ 41 w 60"/>
                <a:gd name="T39" fmla="*/ 40 h 41"/>
                <a:gd name="T40" fmla="*/ 39 w 60"/>
                <a:gd name="T41" fmla="*/ 39 h 41"/>
                <a:gd name="T42" fmla="*/ 38 w 60"/>
                <a:gd name="T43" fmla="*/ 37 h 41"/>
                <a:gd name="T44" fmla="*/ 34 w 60"/>
                <a:gd name="T45" fmla="*/ 36 h 41"/>
                <a:gd name="T46" fmla="*/ 25 w 60"/>
                <a:gd name="T47" fmla="*/ 34 h 41"/>
                <a:gd name="T48" fmla="*/ 14 w 60"/>
                <a:gd name="T49" fmla="*/ 27 h 41"/>
                <a:gd name="T50" fmla="*/ 9 w 60"/>
                <a:gd name="T51" fmla="*/ 25 h 41"/>
                <a:gd name="T52" fmla="*/ 4 w 60"/>
                <a:gd name="T53" fmla="*/ 19 h 41"/>
                <a:gd name="T54" fmla="*/ 0 w 60"/>
                <a:gd name="T55" fmla="*/ 12 h 41"/>
                <a:gd name="T56" fmla="*/ 3 w 60"/>
                <a:gd name="T57" fmla="*/ 11 h 41"/>
                <a:gd name="T58" fmla="*/ 6 w 60"/>
                <a:gd name="T59" fmla="*/ 10 h 41"/>
                <a:gd name="T60" fmla="*/ 19 w 60"/>
                <a:gd name="T61" fmla="*/ 11 h 41"/>
                <a:gd name="T62" fmla="*/ 21 w 60"/>
                <a:gd name="T63" fmla="*/ 6 h 41"/>
                <a:gd name="T64" fmla="*/ 22 w 60"/>
                <a:gd name="T65" fmla="*/ 5 h 41"/>
                <a:gd name="T66" fmla="*/ 27 w 60"/>
                <a:gd name="T67" fmla="*/ 4 h 41"/>
                <a:gd name="T68" fmla="*/ 30 w 60"/>
                <a:gd name="T69" fmla="*/ 1 h 41"/>
                <a:gd name="T70" fmla="*/ 32 w 60"/>
                <a:gd name="T71" fmla="*/ 1 h 41"/>
                <a:gd name="T72" fmla="*/ 34 w 60"/>
                <a:gd name="T73" fmla="*/ 2 h 41"/>
                <a:gd name="T74" fmla="*/ 38 w 60"/>
                <a:gd name="T75" fmla="*/ 0 h 41"/>
                <a:gd name="T76" fmla="*/ 40 w 60"/>
                <a:gd name="T77" fmla="*/ 0 h 41"/>
                <a:gd name="T78" fmla="*/ 41 w 60"/>
                <a:gd name="T7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0" h="41">
                  <a:moveTo>
                    <a:pt x="41" y="1"/>
                  </a:moveTo>
                  <a:lnTo>
                    <a:pt x="44" y="4"/>
                  </a:lnTo>
                  <a:lnTo>
                    <a:pt x="45" y="4"/>
                  </a:lnTo>
                  <a:lnTo>
                    <a:pt x="51" y="4"/>
                  </a:lnTo>
                  <a:lnTo>
                    <a:pt x="52" y="4"/>
                  </a:lnTo>
                  <a:lnTo>
                    <a:pt x="54" y="5"/>
                  </a:lnTo>
                  <a:lnTo>
                    <a:pt x="55" y="7"/>
                  </a:lnTo>
                  <a:lnTo>
                    <a:pt x="55" y="11"/>
                  </a:lnTo>
                  <a:lnTo>
                    <a:pt x="55" y="15"/>
                  </a:lnTo>
                  <a:lnTo>
                    <a:pt x="55" y="19"/>
                  </a:lnTo>
                  <a:lnTo>
                    <a:pt x="55" y="21"/>
                  </a:lnTo>
                  <a:lnTo>
                    <a:pt x="58" y="24"/>
                  </a:lnTo>
                  <a:lnTo>
                    <a:pt x="58" y="27"/>
                  </a:lnTo>
                  <a:lnTo>
                    <a:pt x="59" y="31"/>
                  </a:lnTo>
                  <a:lnTo>
                    <a:pt x="53" y="32"/>
                  </a:lnTo>
                  <a:lnTo>
                    <a:pt x="47" y="32"/>
                  </a:lnTo>
                  <a:lnTo>
                    <a:pt x="43" y="35"/>
                  </a:lnTo>
                  <a:lnTo>
                    <a:pt x="41" y="37"/>
                  </a:lnTo>
                  <a:lnTo>
                    <a:pt x="43" y="39"/>
                  </a:lnTo>
                  <a:lnTo>
                    <a:pt x="41" y="40"/>
                  </a:lnTo>
                  <a:lnTo>
                    <a:pt x="39" y="39"/>
                  </a:lnTo>
                  <a:lnTo>
                    <a:pt x="38" y="37"/>
                  </a:lnTo>
                  <a:lnTo>
                    <a:pt x="34" y="36"/>
                  </a:lnTo>
                  <a:lnTo>
                    <a:pt x="25" y="34"/>
                  </a:lnTo>
                  <a:lnTo>
                    <a:pt x="14" y="27"/>
                  </a:lnTo>
                  <a:lnTo>
                    <a:pt x="9" y="25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3" y="11"/>
                  </a:lnTo>
                  <a:lnTo>
                    <a:pt x="6" y="10"/>
                  </a:lnTo>
                  <a:lnTo>
                    <a:pt x="19" y="11"/>
                  </a:lnTo>
                  <a:lnTo>
                    <a:pt x="21" y="6"/>
                  </a:lnTo>
                  <a:lnTo>
                    <a:pt x="22" y="5"/>
                  </a:lnTo>
                  <a:lnTo>
                    <a:pt x="27" y="4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4" y="2"/>
                  </a:lnTo>
                  <a:lnTo>
                    <a:pt x="38" y="0"/>
                  </a:lnTo>
                  <a:lnTo>
                    <a:pt x="40" y="0"/>
                  </a:lnTo>
                  <a:lnTo>
                    <a:pt x="4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1" name="Freeform 1620">
              <a:extLst>
                <a:ext uri="{FF2B5EF4-FFF2-40B4-BE49-F238E27FC236}">
                  <a16:creationId xmlns:a16="http://schemas.microsoft.com/office/drawing/2014/main" id="{ECA79BE0-E798-4FD2-AD84-0A2028ABA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1342" y="6918445"/>
              <a:ext cx="10990" cy="5497"/>
            </a:xfrm>
            <a:custGeom>
              <a:avLst/>
              <a:gdLst>
                <a:gd name="T0" fmla="*/ 5 w 7"/>
                <a:gd name="T1" fmla="*/ 4 h 6"/>
                <a:gd name="T2" fmla="*/ 4 w 7"/>
                <a:gd name="T3" fmla="*/ 5 h 6"/>
                <a:gd name="T4" fmla="*/ 2 w 7"/>
                <a:gd name="T5" fmla="*/ 5 h 6"/>
                <a:gd name="T6" fmla="*/ 0 w 7"/>
                <a:gd name="T7" fmla="*/ 4 h 6"/>
                <a:gd name="T8" fmla="*/ 5 w 7"/>
                <a:gd name="T9" fmla="*/ 0 h 6"/>
                <a:gd name="T10" fmla="*/ 6 w 7"/>
                <a:gd name="T11" fmla="*/ 0 h 6"/>
                <a:gd name="T12" fmla="*/ 5 w 7"/>
                <a:gd name="T13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4" y="5"/>
                  </a:lnTo>
                  <a:lnTo>
                    <a:pt x="2" y="5"/>
                  </a:lnTo>
                  <a:lnTo>
                    <a:pt x="0" y="4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4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2" name="Freeform 1621">
              <a:extLst>
                <a:ext uri="{FF2B5EF4-FFF2-40B4-BE49-F238E27FC236}">
                  <a16:creationId xmlns:a16="http://schemas.microsoft.com/office/drawing/2014/main" id="{A9540CB6-9771-0FA3-96F1-C3D2C7634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6391" y="6912952"/>
              <a:ext cx="27478" cy="16484"/>
            </a:xfrm>
            <a:custGeom>
              <a:avLst/>
              <a:gdLst>
                <a:gd name="T0" fmla="*/ 9 w 20"/>
                <a:gd name="T1" fmla="*/ 3 h 15"/>
                <a:gd name="T2" fmla="*/ 10 w 20"/>
                <a:gd name="T3" fmla="*/ 5 h 15"/>
                <a:gd name="T4" fmla="*/ 17 w 20"/>
                <a:gd name="T5" fmla="*/ 4 h 15"/>
                <a:gd name="T6" fmla="*/ 18 w 20"/>
                <a:gd name="T7" fmla="*/ 4 h 15"/>
                <a:gd name="T8" fmla="*/ 19 w 20"/>
                <a:gd name="T9" fmla="*/ 5 h 15"/>
                <a:gd name="T10" fmla="*/ 18 w 20"/>
                <a:gd name="T11" fmla="*/ 6 h 15"/>
                <a:gd name="T12" fmla="*/ 16 w 20"/>
                <a:gd name="T13" fmla="*/ 8 h 15"/>
                <a:gd name="T14" fmla="*/ 9 w 20"/>
                <a:gd name="T15" fmla="*/ 11 h 15"/>
                <a:gd name="T16" fmla="*/ 3 w 20"/>
                <a:gd name="T17" fmla="*/ 14 h 15"/>
                <a:gd name="T18" fmla="*/ 3 w 20"/>
                <a:gd name="T19" fmla="*/ 14 h 15"/>
                <a:gd name="T20" fmla="*/ 1 w 20"/>
                <a:gd name="T21" fmla="*/ 10 h 15"/>
                <a:gd name="T22" fmla="*/ 0 w 20"/>
                <a:gd name="T23" fmla="*/ 8 h 15"/>
                <a:gd name="T24" fmla="*/ 0 w 20"/>
                <a:gd name="T25" fmla="*/ 6 h 15"/>
                <a:gd name="T26" fmla="*/ 0 w 20"/>
                <a:gd name="T27" fmla="*/ 5 h 15"/>
                <a:gd name="T28" fmla="*/ 1 w 20"/>
                <a:gd name="T29" fmla="*/ 3 h 15"/>
                <a:gd name="T30" fmla="*/ 3 w 20"/>
                <a:gd name="T31" fmla="*/ 2 h 15"/>
                <a:gd name="T32" fmla="*/ 5 w 20"/>
                <a:gd name="T33" fmla="*/ 0 h 15"/>
                <a:gd name="T34" fmla="*/ 9 w 20"/>
                <a:gd name="T3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15">
                  <a:moveTo>
                    <a:pt x="9" y="3"/>
                  </a:moveTo>
                  <a:lnTo>
                    <a:pt x="10" y="5"/>
                  </a:lnTo>
                  <a:lnTo>
                    <a:pt x="17" y="4"/>
                  </a:lnTo>
                  <a:lnTo>
                    <a:pt x="18" y="4"/>
                  </a:lnTo>
                  <a:lnTo>
                    <a:pt x="19" y="5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9" y="11"/>
                  </a:lnTo>
                  <a:lnTo>
                    <a:pt x="3" y="14"/>
                  </a:lnTo>
                  <a:lnTo>
                    <a:pt x="3" y="14"/>
                  </a:lnTo>
                  <a:lnTo>
                    <a:pt x="1" y="10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3" y="2"/>
                  </a:lnTo>
                  <a:lnTo>
                    <a:pt x="5" y="0"/>
                  </a:lnTo>
                  <a:lnTo>
                    <a:pt x="9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3" name="Freeform 1622">
              <a:extLst>
                <a:ext uri="{FF2B5EF4-FFF2-40B4-BE49-F238E27FC236}">
                  <a16:creationId xmlns:a16="http://schemas.microsoft.com/office/drawing/2014/main" id="{3A7643C9-2453-5A8A-A71B-0569ED2AB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936" y="6912952"/>
              <a:ext cx="10990" cy="27474"/>
            </a:xfrm>
            <a:custGeom>
              <a:avLst/>
              <a:gdLst>
                <a:gd name="T0" fmla="*/ 7 w 8"/>
                <a:gd name="T1" fmla="*/ 3 h 21"/>
                <a:gd name="T2" fmla="*/ 7 w 8"/>
                <a:gd name="T3" fmla="*/ 4 h 21"/>
                <a:gd name="T4" fmla="*/ 6 w 8"/>
                <a:gd name="T5" fmla="*/ 6 h 21"/>
                <a:gd name="T6" fmla="*/ 7 w 8"/>
                <a:gd name="T7" fmla="*/ 9 h 21"/>
                <a:gd name="T8" fmla="*/ 5 w 8"/>
                <a:gd name="T9" fmla="*/ 14 h 21"/>
                <a:gd name="T10" fmla="*/ 5 w 8"/>
                <a:gd name="T11" fmla="*/ 17 h 21"/>
                <a:gd name="T12" fmla="*/ 4 w 8"/>
                <a:gd name="T13" fmla="*/ 19 h 21"/>
                <a:gd name="T14" fmla="*/ 3 w 8"/>
                <a:gd name="T15" fmla="*/ 20 h 21"/>
                <a:gd name="T16" fmla="*/ 2 w 8"/>
                <a:gd name="T17" fmla="*/ 20 h 21"/>
                <a:gd name="T18" fmla="*/ 2 w 8"/>
                <a:gd name="T19" fmla="*/ 19 h 21"/>
                <a:gd name="T20" fmla="*/ 2 w 8"/>
                <a:gd name="T21" fmla="*/ 17 h 21"/>
                <a:gd name="T22" fmla="*/ 0 w 8"/>
                <a:gd name="T23" fmla="*/ 17 h 21"/>
                <a:gd name="T24" fmla="*/ 0 w 8"/>
                <a:gd name="T25" fmla="*/ 12 h 21"/>
                <a:gd name="T26" fmla="*/ 1 w 8"/>
                <a:gd name="T27" fmla="*/ 11 h 21"/>
                <a:gd name="T28" fmla="*/ 1 w 8"/>
                <a:gd name="T29" fmla="*/ 9 h 21"/>
                <a:gd name="T30" fmla="*/ 1 w 8"/>
                <a:gd name="T31" fmla="*/ 8 h 21"/>
                <a:gd name="T32" fmla="*/ 3 w 8"/>
                <a:gd name="T33" fmla="*/ 2 h 21"/>
                <a:gd name="T34" fmla="*/ 3 w 8"/>
                <a:gd name="T35" fmla="*/ 2 h 21"/>
                <a:gd name="T36" fmla="*/ 3 w 8"/>
                <a:gd name="T37" fmla="*/ 3 h 21"/>
                <a:gd name="T38" fmla="*/ 4 w 8"/>
                <a:gd name="T39" fmla="*/ 3 h 21"/>
                <a:gd name="T40" fmla="*/ 5 w 8"/>
                <a:gd name="T41" fmla="*/ 3 h 21"/>
                <a:gd name="T42" fmla="*/ 6 w 8"/>
                <a:gd name="T43" fmla="*/ 0 h 21"/>
                <a:gd name="T44" fmla="*/ 6 w 8"/>
                <a:gd name="T45" fmla="*/ 0 h 21"/>
                <a:gd name="T46" fmla="*/ 7 w 8"/>
                <a:gd name="T4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" h="21">
                  <a:moveTo>
                    <a:pt x="7" y="3"/>
                  </a:moveTo>
                  <a:lnTo>
                    <a:pt x="7" y="4"/>
                  </a:lnTo>
                  <a:lnTo>
                    <a:pt x="6" y="6"/>
                  </a:lnTo>
                  <a:lnTo>
                    <a:pt x="7" y="9"/>
                  </a:lnTo>
                  <a:lnTo>
                    <a:pt x="5" y="14"/>
                  </a:lnTo>
                  <a:lnTo>
                    <a:pt x="5" y="17"/>
                  </a:lnTo>
                  <a:lnTo>
                    <a:pt x="4" y="19"/>
                  </a:lnTo>
                  <a:lnTo>
                    <a:pt x="3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12"/>
                  </a:lnTo>
                  <a:lnTo>
                    <a:pt x="1" y="11"/>
                  </a:lnTo>
                  <a:lnTo>
                    <a:pt x="1" y="9"/>
                  </a:lnTo>
                  <a:lnTo>
                    <a:pt x="1" y="8"/>
                  </a:lnTo>
                  <a:lnTo>
                    <a:pt x="3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0"/>
                  </a:lnTo>
                  <a:lnTo>
                    <a:pt x="6" y="0"/>
                  </a:lnTo>
                  <a:lnTo>
                    <a:pt x="7" y="3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4" name="Freeform 1623">
              <a:extLst>
                <a:ext uri="{FF2B5EF4-FFF2-40B4-BE49-F238E27FC236}">
                  <a16:creationId xmlns:a16="http://schemas.microsoft.com/office/drawing/2014/main" id="{6B8286E6-F573-85FA-45E8-C5AF26841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080" y="6912952"/>
              <a:ext cx="10990" cy="10990"/>
            </a:xfrm>
            <a:custGeom>
              <a:avLst/>
              <a:gdLst>
                <a:gd name="T0" fmla="*/ 2 w 7"/>
                <a:gd name="T1" fmla="*/ 9 h 10"/>
                <a:gd name="T2" fmla="*/ 0 w 7"/>
                <a:gd name="T3" fmla="*/ 9 h 10"/>
                <a:gd name="T4" fmla="*/ 2 w 7"/>
                <a:gd name="T5" fmla="*/ 6 h 10"/>
                <a:gd name="T6" fmla="*/ 3 w 7"/>
                <a:gd name="T7" fmla="*/ 0 h 10"/>
                <a:gd name="T8" fmla="*/ 5 w 7"/>
                <a:gd name="T9" fmla="*/ 1 h 10"/>
                <a:gd name="T10" fmla="*/ 6 w 7"/>
                <a:gd name="T11" fmla="*/ 2 h 10"/>
                <a:gd name="T12" fmla="*/ 3 w 7"/>
                <a:gd name="T13" fmla="*/ 9 h 10"/>
                <a:gd name="T14" fmla="*/ 2 w 7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0">
                  <a:moveTo>
                    <a:pt x="2" y="9"/>
                  </a:moveTo>
                  <a:lnTo>
                    <a:pt x="0" y="9"/>
                  </a:lnTo>
                  <a:lnTo>
                    <a:pt x="2" y="6"/>
                  </a:lnTo>
                  <a:lnTo>
                    <a:pt x="3" y="0"/>
                  </a:lnTo>
                  <a:lnTo>
                    <a:pt x="5" y="1"/>
                  </a:lnTo>
                  <a:lnTo>
                    <a:pt x="6" y="2"/>
                  </a:lnTo>
                  <a:lnTo>
                    <a:pt x="3" y="9"/>
                  </a:lnTo>
                  <a:lnTo>
                    <a:pt x="2" y="9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5" name="Freeform 1624">
              <a:extLst>
                <a:ext uri="{FF2B5EF4-FFF2-40B4-BE49-F238E27FC236}">
                  <a16:creationId xmlns:a16="http://schemas.microsoft.com/office/drawing/2014/main" id="{8553158D-1624-8E6C-9D94-E8B84116A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945" y="6874484"/>
              <a:ext cx="10990" cy="10990"/>
            </a:xfrm>
            <a:custGeom>
              <a:avLst/>
              <a:gdLst>
                <a:gd name="T0" fmla="*/ 7 w 8"/>
                <a:gd name="T1" fmla="*/ 7 h 8"/>
                <a:gd name="T2" fmla="*/ 2 w 8"/>
                <a:gd name="T3" fmla="*/ 7 h 8"/>
                <a:gd name="T4" fmla="*/ 0 w 8"/>
                <a:gd name="T5" fmla="*/ 7 h 8"/>
                <a:gd name="T6" fmla="*/ 0 w 8"/>
                <a:gd name="T7" fmla="*/ 6 h 8"/>
                <a:gd name="T8" fmla="*/ 1 w 8"/>
                <a:gd name="T9" fmla="*/ 2 h 8"/>
                <a:gd name="T10" fmla="*/ 1 w 8"/>
                <a:gd name="T11" fmla="*/ 1 h 8"/>
                <a:gd name="T12" fmla="*/ 3 w 8"/>
                <a:gd name="T13" fmla="*/ 0 h 8"/>
                <a:gd name="T14" fmla="*/ 5 w 8"/>
                <a:gd name="T15" fmla="*/ 2 h 8"/>
                <a:gd name="T16" fmla="*/ 6 w 8"/>
                <a:gd name="T17" fmla="*/ 4 h 8"/>
                <a:gd name="T18" fmla="*/ 7 w 8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7" y="7"/>
                  </a:moveTo>
                  <a:lnTo>
                    <a:pt x="2" y="7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5" y="2"/>
                  </a:lnTo>
                  <a:lnTo>
                    <a:pt x="6" y="4"/>
                  </a:lnTo>
                  <a:lnTo>
                    <a:pt x="7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6" name="Freeform 1625">
              <a:extLst>
                <a:ext uri="{FF2B5EF4-FFF2-40B4-BE49-F238E27FC236}">
                  <a16:creationId xmlns:a16="http://schemas.microsoft.com/office/drawing/2014/main" id="{F2E1C0A7-54B2-3A1A-59C6-01E947E9D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570" y="6390907"/>
              <a:ext cx="16484" cy="10990"/>
            </a:xfrm>
            <a:custGeom>
              <a:avLst/>
              <a:gdLst>
                <a:gd name="T0" fmla="*/ 1 w 12"/>
                <a:gd name="T1" fmla="*/ 8 h 10"/>
                <a:gd name="T2" fmla="*/ 0 w 12"/>
                <a:gd name="T3" fmla="*/ 9 h 10"/>
                <a:gd name="T4" fmla="*/ 0 w 12"/>
                <a:gd name="T5" fmla="*/ 7 h 10"/>
                <a:gd name="T6" fmla="*/ 4 w 12"/>
                <a:gd name="T7" fmla="*/ 4 h 10"/>
                <a:gd name="T8" fmla="*/ 11 w 12"/>
                <a:gd name="T9" fmla="*/ 0 h 10"/>
                <a:gd name="T10" fmla="*/ 10 w 12"/>
                <a:gd name="T11" fmla="*/ 1 h 10"/>
                <a:gd name="T12" fmla="*/ 6 w 12"/>
                <a:gd name="T13" fmla="*/ 4 h 10"/>
                <a:gd name="T14" fmla="*/ 1 w 12"/>
                <a:gd name="T1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0">
                  <a:moveTo>
                    <a:pt x="1" y="8"/>
                  </a:moveTo>
                  <a:lnTo>
                    <a:pt x="0" y="9"/>
                  </a:lnTo>
                  <a:lnTo>
                    <a:pt x="0" y="7"/>
                  </a:lnTo>
                  <a:lnTo>
                    <a:pt x="4" y="4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6" y="4"/>
                  </a:lnTo>
                  <a:lnTo>
                    <a:pt x="1" y="8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7" name="Freeform 1627">
              <a:extLst>
                <a:ext uri="{FF2B5EF4-FFF2-40B4-BE49-F238E27FC236}">
                  <a16:creationId xmlns:a16="http://schemas.microsoft.com/office/drawing/2014/main" id="{76D67C7F-7132-BFDA-C787-390486E52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13314" y="11193705"/>
              <a:ext cx="214314" cy="225305"/>
            </a:xfrm>
            <a:custGeom>
              <a:avLst/>
              <a:gdLst>
                <a:gd name="T0" fmla="*/ 159 w 171"/>
                <a:gd name="T1" fmla="*/ 141 h 183"/>
                <a:gd name="T2" fmla="*/ 148 w 171"/>
                <a:gd name="T3" fmla="*/ 162 h 183"/>
                <a:gd name="T4" fmla="*/ 133 w 171"/>
                <a:gd name="T5" fmla="*/ 173 h 183"/>
                <a:gd name="T6" fmla="*/ 107 w 171"/>
                <a:gd name="T7" fmla="*/ 181 h 183"/>
                <a:gd name="T8" fmla="*/ 88 w 171"/>
                <a:gd name="T9" fmla="*/ 177 h 183"/>
                <a:gd name="T10" fmla="*/ 72 w 171"/>
                <a:gd name="T11" fmla="*/ 182 h 183"/>
                <a:gd name="T12" fmla="*/ 63 w 171"/>
                <a:gd name="T13" fmla="*/ 177 h 183"/>
                <a:gd name="T14" fmla="*/ 29 w 171"/>
                <a:gd name="T15" fmla="*/ 164 h 183"/>
                <a:gd name="T16" fmla="*/ 17 w 171"/>
                <a:gd name="T17" fmla="*/ 162 h 183"/>
                <a:gd name="T18" fmla="*/ 1 w 171"/>
                <a:gd name="T19" fmla="*/ 143 h 183"/>
                <a:gd name="T20" fmla="*/ 3 w 171"/>
                <a:gd name="T21" fmla="*/ 118 h 183"/>
                <a:gd name="T22" fmla="*/ 7 w 171"/>
                <a:gd name="T23" fmla="*/ 113 h 183"/>
                <a:gd name="T24" fmla="*/ 12 w 171"/>
                <a:gd name="T25" fmla="*/ 105 h 183"/>
                <a:gd name="T26" fmla="*/ 7 w 171"/>
                <a:gd name="T27" fmla="*/ 89 h 183"/>
                <a:gd name="T28" fmla="*/ 9 w 171"/>
                <a:gd name="T29" fmla="*/ 78 h 183"/>
                <a:gd name="T30" fmla="*/ 9 w 171"/>
                <a:gd name="T31" fmla="*/ 71 h 183"/>
                <a:gd name="T32" fmla="*/ 11 w 171"/>
                <a:gd name="T33" fmla="*/ 65 h 183"/>
                <a:gd name="T34" fmla="*/ 14 w 171"/>
                <a:gd name="T35" fmla="*/ 56 h 183"/>
                <a:gd name="T36" fmla="*/ 12 w 171"/>
                <a:gd name="T37" fmla="*/ 52 h 183"/>
                <a:gd name="T38" fmla="*/ 17 w 171"/>
                <a:gd name="T39" fmla="*/ 41 h 183"/>
                <a:gd name="T40" fmla="*/ 17 w 171"/>
                <a:gd name="T41" fmla="*/ 33 h 183"/>
                <a:gd name="T42" fmla="*/ 20 w 171"/>
                <a:gd name="T43" fmla="*/ 28 h 183"/>
                <a:gd name="T44" fmla="*/ 20 w 171"/>
                <a:gd name="T45" fmla="*/ 15 h 183"/>
                <a:gd name="T46" fmla="*/ 25 w 171"/>
                <a:gd name="T47" fmla="*/ 5 h 183"/>
                <a:gd name="T48" fmla="*/ 34 w 171"/>
                <a:gd name="T49" fmla="*/ 7 h 183"/>
                <a:gd name="T50" fmla="*/ 42 w 171"/>
                <a:gd name="T51" fmla="*/ 2 h 183"/>
                <a:gd name="T52" fmla="*/ 51 w 171"/>
                <a:gd name="T53" fmla="*/ 1 h 183"/>
                <a:gd name="T54" fmla="*/ 72 w 171"/>
                <a:gd name="T55" fmla="*/ 20 h 183"/>
                <a:gd name="T56" fmla="*/ 78 w 171"/>
                <a:gd name="T57" fmla="*/ 28 h 183"/>
                <a:gd name="T58" fmla="*/ 78 w 171"/>
                <a:gd name="T59" fmla="*/ 36 h 183"/>
                <a:gd name="T60" fmla="*/ 84 w 171"/>
                <a:gd name="T61" fmla="*/ 35 h 183"/>
                <a:gd name="T62" fmla="*/ 89 w 171"/>
                <a:gd name="T63" fmla="*/ 31 h 183"/>
                <a:gd name="T64" fmla="*/ 90 w 171"/>
                <a:gd name="T65" fmla="*/ 28 h 183"/>
                <a:gd name="T66" fmla="*/ 98 w 171"/>
                <a:gd name="T67" fmla="*/ 35 h 183"/>
                <a:gd name="T68" fmla="*/ 101 w 171"/>
                <a:gd name="T69" fmla="*/ 41 h 183"/>
                <a:gd name="T70" fmla="*/ 107 w 171"/>
                <a:gd name="T71" fmla="*/ 45 h 183"/>
                <a:gd name="T72" fmla="*/ 123 w 171"/>
                <a:gd name="T73" fmla="*/ 52 h 183"/>
                <a:gd name="T74" fmla="*/ 130 w 171"/>
                <a:gd name="T75" fmla="*/ 61 h 183"/>
                <a:gd name="T76" fmla="*/ 142 w 171"/>
                <a:gd name="T77" fmla="*/ 68 h 183"/>
                <a:gd name="T78" fmla="*/ 148 w 171"/>
                <a:gd name="T79" fmla="*/ 72 h 183"/>
                <a:gd name="T80" fmla="*/ 152 w 171"/>
                <a:gd name="T81" fmla="*/ 78 h 183"/>
                <a:gd name="T82" fmla="*/ 158 w 171"/>
                <a:gd name="T83" fmla="*/ 90 h 183"/>
                <a:gd name="T84" fmla="*/ 169 w 171"/>
                <a:gd name="T85" fmla="*/ 96 h 183"/>
                <a:gd name="T86" fmla="*/ 164 w 171"/>
                <a:gd name="T87" fmla="*/ 106 h 183"/>
                <a:gd name="T88" fmla="*/ 157 w 171"/>
                <a:gd name="T89" fmla="*/ 113 h 183"/>
                <a:gd name="T90" fmla="*/ 157 w 171"/>
                <a:gd name="T91" fmla="*/ 132 h 183"/>
                <a:gd name="T92" fmla="*/ 159 w 171"/>
                <a:gd name="T93" fmla="*/ 13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183">
                  <a:moveTo>
                    <a:pt x="162" y="137"/>
                  </a:moveTo>
                  <a:lnTo>
                    <a:pt x="160" y="139"/>
                  </a:lnTo>
                  <a:lnTo>
                    <a:pt x="159" y="141"/>
                  </a:lnTo>
                  <a:lnTo>
                    <a:pt x="157" y="148"/>
                  </a:lnTo>
                  <a:lnTo>
                    <a:pt x="150" y="156"/>
                  </a:lnTo>
                  <a:lnTo>
                    <a:pt x="148" y="162"/>
                  </a:lnTo>
                  <a:lnTo>
                    <a:pt x="141" y="167"/>
                  </a:lnTo>
                  <a:lnTo>
                    <a:pt x="136" y="173"/>
                  </a:lnTo>
                  <a:lnTo>
                    <a:pt x="133" y="173"/>
                  </a:lnTo>
                  <a:lnTo>
                    <a:pt x="130" y="175"/>
                  </a:lnTo>
                  <a:lnTo>
                    <a:pt x="113" y="182"/>
                  </a:lnTo>
                  <a:lnTo>
                    <a:pt x="107" y="181"/>
                  </a:lnTo>
                  <a:lnTo>
                    <a:pt x="102" y="181"/>
                  </a:lnTo>
                  <a:lnTo>
                    <a:pt x="98" y="178"/>
                  </a:lnTo>
                  <a:lnTo>
                    <a:pt x="88" y="177"/>
                  </a:lnTo>
                  <a:lnTo>
                    <a:pt x="83" y="178"/>
                  </a:lnTo>
                  <a:lnTo>
                    <a:pt x="74" y="182"/>
                  </a:lnTo>
                  <a:lnTo>
                    <a:pt x="72" y="182"/>
                  </a:lnTo>
                  <a:lnTo>
                    <a:pt x="70" y="182"/>
                  </a:lnTo>
                  <a:lnTo>
                    <a:pt x="66" y="180"/>
                  </a:lnTo>
                  <a:lnTo>
                    <a:pt x="63" y="177"/>
                  </a:lnTo>
                  <a:lnTo>
                    <a:pt x="51" y="173"/>
                  </a:lnTo>
                  <a:lnTo>
                    <a:pt x="40" y="164"/>
                  </a:lnTo>
                  <a:lnTo>
                    <a:pt x="29" y="164"/>
                  </a:lnTo>
                  <a:lnTo>
                    <a:pt x="20" y="165"/>
                  </a:lnTo>
                  <a:lnTo>
                    <a:pt x="18" y="164"/>
                  </a:lnTo>
                  <a:lnTo>
                    <a:pt x="17" y="162"/>
                  </a:lnTo>
                  <a:lnTo>
                    <a:pt x="15" y="159"/>
                  </a:lnTo>
                  <a:lnTo>
                    <a:pt x="7" y="151"/>
                  </a:lnTo>
                  <a:lnTo>
                    <a:pt x="1" y="143"/>
                  </a:lnTo>
                  <a:lnTo>
                    <a:pt x="0" y="136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3" y="116"/>
                  </a:lnTo>
                  <a:lnTo>
                    <a:pt x="5" y="114"/>
                  </a:lnTo>
                  <a:lnTo>
                    <a:pt x="7" y="113"/>
                  </a:lnTo>
                  <a:lnTo>
                    <a:pt x="9" y="111"/>
                  </a:lnTo>
                  <a:lnTo>
                    <a:pt x="11" y="107"/>
                  </a:lnTo>
                  <a:lnTo>
                    <a:pt x="12" y="105"/>
                  </a:lnTo>
                  <a:lnTo>
                    <a:pt x="10" y="99"/>
                  </a:lnTo>
                  <a:lnTo>
                    <a:pt x="9" y="92"/>
                  </a:lnTo>
                  <a:lnTo>
                    <a:pt x="7" y="89"/>
                  </a:lnTo>
                  <a:lnTo>
                    <a:pt x="10" y="83"/>
                  </a:lnTo>
                  <a:lnTo>
                    <a:pt x="10" y="80"/>
                  </a:lnTo>
                  <a:lnTo>
                    <a:pt x="9" y="78"/>
                  </a:lnTo>
                  <a:lnTo>
                    <a:pt x="9" y="76"/>
                  </a:lnTo>
                  <a:lnTo>
                    <a:pt x="9" y="73"/>
                  </a:lnTo>
                  <a:lnTo>
                    <a:pt x="9" y="71"/>
                  </a:lnTo>
                  <a:lnTo>
                    <a:pt x="8" y="68"/>
                  </a:lnTo>
                  <a:lnTo>
                    <a:pt x="9" y="66"/>
                  </a:lnTo>
                  <a:lnTo>
                    <a:pt x="11" y="65"/>
                  </a:lnTo>
                  <a:lnTo>
                    <a:pt x="13" y="62"/>
                  </a:lnTo>
                  <a:lnTo>
                    <a:pt x="14" y="59"/>
                  </a:lnTo>
                  <a:lnTo>
                    <a:pt x="14" y="56"/>
                  </a:lnTo>
                  <a:lnTo>
                    <a:pt x="14" y="55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3" y="49"/>
                  </a:lnTo>
                  <a:lnTo>
                    <a:pt x="16" y="45"/>
                  </a:lnTo>
                  <a:lnTo>
                    <a:pt x="17" y="41"/>
                  </a:lnTo>
                  <a:lnTo>
                    <a:pt x="18" y="38"/>
                  </a:lnTo>
                  <a:lnTo>
                    <a:pt x="18" y="34"/>
                  </a:lnTo>
                  <a:lnTo>
                    <a:pt x="17" y="33"/>
                  </a:lnTo>
                  <a:lnTo>
                    <a:pt x="18" y="31"/>
                  </a:lnTo>
                  <a:lnTo>
                    <a:pt x="19" y="30"/>
                  </a:lnTo>
                  <a:lnTo>
                    <a:pt x="20" y="28"/>
                  </a:lnTo>
                  <a:lnTo>
                    <a:pt x="20" y="23"/>
                  </a:lnTo>
                  <a:lnTo>
                    <a:pt x="18" y="19"/>
                  </a:lnTo>
                  <a:lnTo>
                    <a:pt x="20" y="15"/>
                  </a:lnTo>
                  <a:lnTo>
                    <a:pt x="23" y="11"/>
                  </a:lnTo>
                  <a:lnTo>
                    <a:pt x="25" y="8"/>
                  </a:lnTo>
                  <a:lnTo>
                    <a:pt x="25" y="5"/>
                  </a:lnTo>
                  <a:lnTo>
                    <a:pt x="26" y="3"/>
                  </a:lnTo>
                  <a:lnTo>
                    <a:pt x="28" y="6"/>
                  </a:lnTo>
                  <a:lnTo>
                    <a:pt x="34" y="7"/>
                  </a:lnTo>
                  <a:lnTo>
                    <a:pt x="39" y="7"/>
                  </a:lnTo>
                  <a:lnTo>
                    <a:pt x="40" y="6"/>
                  </a:lnTo>
                  <a:lnTo>
                    <a:pt x="42" y="2"/>
                  </a:lnTo>
                  <a:lnTo>
                    <a:pt x="45" y="1"/>
                  </a:lnTo>
                  <a:lnTo>
                    <a:pt x="48" y="0"/>
                  </a:lnTo>
                  <a:lnTo>
                    <a:pt x="51" y="1"/>
                  </a:lnTo>
                  <a:lnTo>
                    <a:pt x="55" y="3"/>
                  </a:lnTo>
                  <a:lnTo>
                    <a:pt x="65" y="13"/>
                  </a:lnTo>
                  <a:lnTo>
                    <a:pt x="72" y="20"/>
                  </a:lnTo>
                  <a:lnTo>
                    <a:pt x="75" y="23"/>
                  </a:lnTo>
                  <a:lnTo>
                    <a:pt x="77" y="25"/>
                  </a:lnTo>
                  <a:lnTo>
                    <a:pt x="78" y="28"/>
                  </a:lnTo>
                  <a:lnTo>
                    <a:pt x="77" y="33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9" y="36"/>
                  </a:lnTo>
                  <a:lnTo>
                    <a:pt x="82" y="36"/>
                  </a:lnTo>
                  <a:lnTo>
                    <a:pt x="84" y="35"/>
                  </a:lnTo>
                  <a:lnTo>
                    <a:pt x="85" y="33"/>
                  </a:lnTo>
                  <a:lnTo>
                    <a:pt x="88" y="31"/>
                  </a:lnTo>
                  <a:lnTo>
                    <a:pt x="89" y="31"/>
                  </a:lnTo>
                  <a:lnTo>
                    <a:pt x="89" y="30"/>
                  </a:lnTo>
                  <a:lnTo>
                    <a:pt x="90" y="28"/>
                  </a:lnTo>
                  <a:lnTo>
                    <a:pt x="90" y="28"/>
                  </a:lnTo>
                  <a:lnTo>
                    <a:pt x="92" y="29"/>
                  </a:lnTo>
                  <a:lnTo>
                    <a:pt x="95" y="32"/>
                  </a:lnTo>
                  <a:lnTo>
                    <a:pt x="98" y="35"/>
                  </a:lnTo>
                  <a:lnTo>
                    <a:pt x="99" y="37"/>
                  </a:lnTo>
                  <a:lnTo>
                    <a:pt x="100" y="39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5" y="44"/>
                  </a:lnTo>
                  <a:lnTo>
                    <a:pt x="107" y="45"/>
                  </a:lnTo>
                  <a:lnTo>
                    <a:pt x="109" y="44"/>
                  </a:lnTo>
                  <a:lnTo>
                    <a:pt x="113" y="48"/>
                  </a:lnTo>
                  <a:lnTo>
                    <a:pt x="123" y="52"/>
                  </a:lnTo>
                  <a:lnTo>
                    <a:pt x="125" y="54"/>
                  </a:lnTo>
                  <a:lnTo>
                    <a:pt x="127" y="56"/>
                  </a:lnTo>
                  <a:lnTo>
                    <a:pt x="130" y="61"/>
                  </a:lnTo>
                  <a:lnTo>
                    <a:pt x="135" y="66"/>
                  </a:lnTo>
                  <a:lnTo>
                    <a:pt x="139" y="67"/>
                  </a:lnTo>
                  <a:lnTo>
                    <a:pt x="142" y="68"/>
                  </a:lnTo>
                  <a:lnTo>
                    <a:pt x="144" y="69"/>
                  </a:lnTo>
                  <a:lnTo>
                    <a:pt x="146" y="71"/>
                  </a:lnTo>
                  <a:lnTo>
                    <a:pt x="148" y="72"/>
                  </a:lnTo>
                  <a:lnTo>
                    <a:pt x="149" y="73"/>
                  </a:lnTo>
                  <a:lnTo>
                    <a:pt x="150" y="74"/>
                  </a:lnTo>
                  <a:lnTo>
                    <a:pt x="152" y="78"/>
                  </a:lnTo>
                  <a:lnTo>
                    <a:pt x="153" y="82"/>
                  </a:lnTo>
                  <a:lnTo>
                    <a:pt x="155" y="86"/>
                  </a:lnTo>
                  <a:lnTo>
                    <a:pt x="158" y="90"/>
                  </a:lnTo>
                  <a:lnTo>
                    <a:pt x="162" y="93"/>
                  </a:lnTo>
                  <a:lnTo>
                    <a:pt x="166" y="95"/>
                  </a:lnTo>
                  <a:lnTo>
                    <a:pt x="169" y="96"/>
                  </a:lnTo>
                  <a:lnTo>
                    <a:pt x="170" y="99"/>
                  </a:lnTo>
                  <a:lnTo>
                    <a:pt x="167" y="102"/>
                  </a:lnTo>
                  <a:lnTo>
                    <a:pt x="164" y="106"/>
                  </a:lnTo>
                  <a:lnTo>
                    <a:pt x="161" y="109"/>
                  </a:lnTo>
                  <a:lnTo>
                    <a:pt x="158" y="111"/>
                  </a:lnTo>
                  <a:lnTo>
                    <a:pt x="157" y="113"/>
                  </a:lnTo>
                  <a:lnTo>
                    <a:pt x="157" y="115"/>
                  </a:lnTo>
                  <a:lnTo>
                    <a:pt x="157" y="128"/>
                  </a:lnTo>
                  <a:lnTo>
                    <a:pt x="157" y="132"/>
                  </a:lnTo>
                  <a:lnTo>
                    <a:pt x="157" y="134"/>
                  </a:lnTo>
                  <a:lnTo>
                    <a:pt x="157" y="134"/>
                  </a:lnTo>
                  <a:lnTo>
                    <a:pt x="159" y="135"/>
                  </a:lnTo>
                  <a:lnTo>
                    <a:pt x="161" y="137"/>
                  </a:lnTo>
                  <a:lnTo>
                    <a:pt x="162" y="13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8" name="Freeform 1629">
              <a:extLst>
                <a:ext uri="{FF2B5EF4-FFF2-40B4-BE49-F238E27FC236}">
                  <a16:creationId xmlns:a16="http://schemas.microsoft.com/office/drawing/2014/main" id="{BC020B3A-3F1D-CB29-1B8C-6A4C8B7A75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420" y="9413263"/>
              <a:ext cx="10990" cy="27478"/>
            </a:xfrm>
            <a:custGeom>
              <a:avLst/>
              <a:gdLst>
                <a:gd name="T0" fmla="*/ 0 w 8"/>
                <a:gd name="T1" fmla="*/ 22 h 23"/>
                <a:gd name="T2" fmla="*/ 0 w 8"/>
                <a:gd name="T3" fmla="*/ 22 h 23"/>
                <a:gd name="T4" fmla="*/ 0 w 8"/>
                <a:gd name="T5" fmla="*/ 22 h 23"/>
                <a:gd name="T6" fmla="*/ 0 w 8"/>
                <a:gd name="T7" fmla="*/ 21 h 23"/>
                <a:gd name="T8" fmla="*/ 0 w 8"/>
                <a:gd name="T9" fmla="*/ 21 h 23"/>
                <a:gd name="T10" fmla="*/ 1 w 8"/>
                <a:gd name="T11" fmla="*/ 21 h 23"/>
                <a:gd name="T12" fmla="*/ 0 w 8"/>
                <a:gd name="T13" fmla="*/ 21 h 23"/>
                <a:gd name="T14" fmla="*/ 0 w 8"/>
                <a:gd name="T15" fmla="*/ 21 h 23"/>
                <a:gd name="T16" fmla="*/ 1 w 8"/>
                <a:gd name="T17" fmla="*/ 21 h 23"/>
                <a:gd name="T18" fmla="*/ 1 w 8"/>
                <a:gd name="T19" fmla="*/ 21 h 23"/>
                <a:gd name="T20" fmla="*/ 1 w 8"/>
                <a:gd name="T21" fmla="*/ 21 h 23"/>
                <a:gd name="T22" fmla="*/ 1 w 8"/>
                <a:gd name="T23" fmla="*/ 21 h 23"/>
                <a:gd name="T24" fmla="*/ 1 w 8"/>
                <a:gd name="T25" fmla="*/ 21 h 23"/>
                <a:gd name="T26" fmla="*/ 1 w 8"/>
                <a:gd name="T27" fmla="*/ 21 h 23"/>
                <a:gd name="T28" fmla="*/ 1 w 8"/>
                <a:gd name="T29" fmla="*/ 21 h 23"/>
                <a:gd name="T30" fmla="*/ 0 w 8"/>
                <a:gd name="T31" fmla="*/ 22 h 23"/>
                <a:gd name="T32" fmla="*/ 4 w 8"/>
                <a:gd name="T33" fmla="*/ 12 h 23"/>
                <a:gd name="T34" fmla="*/ 3 w 8"/>
                <a:gd name="T35" fmla="*/ 12 h 23"/>
                <a:gd name="T36" fmla="*/ 4 w 8"/>
                <a:gd name="T37" fmla="*/ 12 h 23"/>
                <a:gd name="T38" fmla="*/ 3 w 8"/>
                <a:gd name="T39" fmla="*/ 13 h 23"/>
                <a:gd name="T40" fmla="*/ 3 w 8"/>
                <a:gd name="T41" fmla="*/ 12 h 23"/>
                <a:gd name="T42" fmla="*/ 3 w 8"/>
                <a:gd name="T43" fmla="*/ 12 h 23"/>
                <a:gd name="T44" fmla="*/ 3 w 8"/>
                <a:gd name="T45" fmla="*/ 12 h 23"/>
                <a:gd name="T46" fmla="*/ 3 w 8"/>
                <a:gd name="T47" fmla="*/ 12 h 23"/>
                <a:gd name="T48" fmla="*/ 3 w 8"/>
                <a:gd name="T49" fmla="*/ 12 h 23"/>
                <a:gd name="T50" fmla="*/ 3 w 8"/>
                <a:gd name="T51" fmla="*/ 12 h 23"/>
                <a:gd name="T52" fmla="*/ 3 w 8"/>
                <a:gd name="T53" fmla="*/ 12 h 23"/>
                <a:gd name="T54" fmla="*/ 3 w 8"/>
                <a:gd name="T55" fmla="*/ 11 h 23"/>
                <a:gd name="T56" fmla="*/ 3 w 8"/>
                <a:gd name="T57" fmla="*/ 11 h 23"/>
                <a:gd name="T58" fmla="*/ 3 w 8"/>
                <a:gd name="T59" fmla="*/ 11 h 23"/>
                <a:gd name="T60" fmla="*/ 3 w 8"/>
                <a:gd name="T61" fmla="*/ 11 h 23"/>
                <a:gd name="T62" fmla="*/ 4 w 8"/>
                <a:gd name="T63" fmla="*/ 10 h 23"/>
                <a:gd name="T64" fmla="*/ 4 w 8"/>
                <a:gd name="T65" fmla="*/ 10 h 23"/>
                <a:gd name="T66" fmla="*/ 5 w 8"/>
                <a:gd name="T67" fmla="*/ 10 h 23"/>
                <a:gd name="T68" fmla="*/ 5 w 8"/>
                <a:gd name="T69" fmla="*/ 10 h 23"/>
                <a:gd name="T70" fmla="*/ 5 w 8"/>
                <a:gd name="T71" fmla="*/ 10 h 23"/>
                <a:gd name="T72" fmla="*/ 5 w 8"/>
                <a:gd name="T73" fmla="*/ 11 h 23"/>
                <a:gd name="T74" fmla="*/ 4 w 8"/>
                <a:gd name="T75" fmla="*/ 11 h 23"/>
                <a:gd name="T76" fmla="*/ 4 w 8"/>
                <a:gd name="T77" fmla="*/ 12 h 23"/>
                <a:gd name="T78" fmla="*/ 5 w 8"/>
                <a:gd name="T79" fmla="*/ 7 h 23"/>
                <a:gd name="T80" fmla="*/ 4 w 8"/>
                <a:gd name="T81" fmla="*/ 7 h 23"/>
                <a:gd name="T82" fmla="*/ 2 w 8"/>
                <a:gd name="T83" fmla="*/ 5 h 23"/>
                <a:gd name="T84" fmla="*/ 3 w 8"/>
                <a:gd name="T85" fmla="*/ 3 h 23"/>
                <a:gd name="T86" fmla="*/ 4 w 8"/>
                <a:gd name="T87" fmla="*/ 1 h 23"/>
                <a:gd name="T88" fmla="*/ 5 w 8"/>
                <a:gd name="T89" fmla="*/ 0 h 23"/>
                <a:gd name="T90" fmla="*/ 7 w 8"/>
                <a:gd name="T91" fmla="*/ 0 h 23"/>
                <a:gd name="T92" fmla="*/ 7 w 8"/>
                <a:gd name="T93" fmla="*/ 3 h 23"/>
                <a:gd name="T94" fmla="*/ 7 w 8"/>
                <a:gd name="T95" fmla="*/ 5 h 23"/>
                <a:gd name="T96" fmla="*/ 5 w 8"/>
                <a:gd name="T97" fmla="*/ 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" h="23">
                  <a:moveTo>
                    <a:pt x="0" y="22"/>
                  </a:moveTo>
                  <a:lnTo>
                    <a:pt x="0" y="22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2"/>
                  </a:lnTo>
                  <a:close/>
                  <a:moveTo>
                    <a:pt x="4" y="12"/>
                  </a:moveTo>
                  <a:lnTo>
                    <a:pt x="3" y="12"/>
                  </a:lnTo>
                  <a:lnTo>
                    <a:pt x="4" y="12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2"/>
                  </a:lnTo>
                  <a:close/>
                  <a:moveTo>
                    <a:pt x="5" y="7"/>
                  </a:moveTo>
                  <a:lnTo>
                    <a:pt x="4" y="7"/>
                  </a:lnTo>
                  <a:lnTo>
                    <a:pt x="2" y="5"/>
                  </a:lnTo>
                  <a:lnTo>
                    <a:pt x="3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3"/>
                  </a:lnTo>
                  <a:lnTo>
                    <a:pt x="7" y="5"/>
                  </a:lnTo>
                  <a:lnTo>
                    <a:pt x="5" y="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59" name="Freeform 1630">
              <a:extLst>
                <a:ext uri="{FF2B5EF4-FFF2-40B4-BE49-F238E27FC236}">
                  <a16:creationId xmlns:a16="http://schemas.microsoft.com/office/drawing/2014/main" id="{F956815C-DB3F-1610-27DE-1AB2ED7A2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2420" y="9435243"/>
              <a:ext cx="5497" cy="5497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0 h 2"/>
                <a:gd name="T8" fmla="*/ 0 w 2"/>
                <a:gd name="T9" fmla="*/ 0 h 2"/>
                <a:gd name="T10" fmla="*/ 1 w 2"/>
                <a:gd name="T11" fmla="*/ 0 h 2"/>
                <a:gd name="T12" fmla="*/ 0 w 2"/>
                <a:gd name="T13" fmla="*/ 0 h 2"/>
                <a:gd name="T14" fmla="*/ 0 w 2"/>
                <a:gd name="T15" fmla="*/ 0 h 2"/>
                <a:gd name="T16" fmla="*/ 1 w 2"/>
                <a:gd name="T17" fmla="*/ 0 h 2"/>
                <a:gd name="T18" fmla="*/ 1 w 2"/>
                <a:gd name="T19" fmla="*/ 0 h 2"/>
                <a:gd name="T20" fmla="*/ 1 w 2"/>
                <a:gd name="T21" fmla="*/ 0 h 2"/>
                <a:gd name="T22" fmla="*/ 1 w 2"/>
                <a:gd name="T23" fmla="*/ 0 h 2"/>
                <a:gd name="T24" fmla="*/ 1 w 2"/>
                <a:gd name="T25" fmla="*/ 0 h 2"/>
                <a:gd name="T26" fmla="*/ 1 w 2"/>
                <a:gd name="T27" fmla="*/ 0 h 2"/>
                <a:gd name="T28" fmla="*/ 1 w 2"/>
                <a:gd name="T29" fmla="*/ 0 h 2"/>
                <a:gd name="T30" fmla="*/ 0 w 2"/>
                <a:gd name="T3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0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0" name="Freeform 1631">
              <a:extLst>
                <a:ext uri="{FF2B5EF4-FFF2-40B4-BE49-F238E27FC236}">
                  <a16:creationId xmlns:a16="http://schemas.microsoft.com/office/drawing/2014/main" id="{90AC5760-FD5E-98A6-A0FA-FDBB3D83E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917" y="9424253"/>
              <a:ext cx="5493" cy="5497"/>
            </a:xfrm>
            <a:custGeom>
              <a:avLst/>
              <a:gdLst>
                <a:gd name="T0" fmla="*/ 1 w 3"/>
                <a:gd name="T1" fmla="*/ 2 h 4"/>
                <a:gd name="T2" fmla="*/ 0 w 3"/>
                <a:gd name="T3" fmla="*/ 2 h 4"/>
                <a:gd name="T4" fmla="*/ 1 w 3"/>
                <a:gd name="T5" fmla="*/ 2 h 4"/>
                <a:gd name="T6" fmla="*/ 0 w 3"/>
                <a:gd name="T7" fmla="*/ 3 h 4"/>
                <a:gd name="T8" fmla="*/ 0 w 3"/>
                <a:gd name="T9" fmla="*/ 2 h 4"/>
                <a:gd name="T10" fmla="*/ 0 w 3"/>
                <a:gd name="T11" fmla="*/ 2 h 4"/>
                <a:gd name="T12" fmla="*/ 0 w 3"/>
                <a:gd name="T13" fmla="*/ 2 h 4"/>
                <a:gd name="T14" fmla="*/ 0 w 3"/>
                <a:gd name="T15" fmla="*/ 2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2 h 4"/>
                <a:gd name="T22" fmla="*/ 0 w 3"/>
                <a:gd name="T23" fmla="*/ 1 h 4"/>
                <a:gd name="T24" fmla="*/ 0 w 3"/>
                <a:gd name="T25" fmla="*/ 1 h 4"/>
                <a:gd name="T26" fmla="*/ 0 w 3"/>
                <a:gd name="T27" fmla="*/ 1 h 4"/>
                <a:gd name="T28" fmla="*/ 0 w 3"/>
                <a:gd name="T29" fmla="*/ 1 h 4"/>
                <a:gd name="T30" fmla="*/ 1 w 3"/>
                <a:gd name="T31" fmla="*/ 0 h 4"/>
                <a:gd name="T32" fmla="*/ 1 w 3"/>
                <a:gd name="T33" fmla="*/ 0 h 4"/>
                <a:gd name="T34" fmla="*/ 2 w 3"/>
                <a:gd name="T35" fmla="*/ 0 h 4"/>
                <a:gd name="T36" fmla="*/ 2 w 3"/>
                <a:gd name="T37" fmla="*/ 0 h 4"/>
                <a:gd name="T38" fmla="*/ 2 w 3"/>
                <a:gd name="T39" fmla="*/ 0 h 4"/>
                <a:gd name="T40" fmla="*/ 2 w 3"/>
                <a:gd name="T41" fmla="*/ 1 h 4"/>
                <a:gd name="T42" fmla="*/ 1 w 3"/>
                <a:gd name="T43" fmla="*/ 1 h 4"/>
                <a:gd name="T44" fmla="*/ 1 w 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" h="4">
                  <a:moveTo>
                    <a:pt x="1" y="2"/>
                  </a:moveTo>
                  <a:lnTo>
                    <a:pt x="0" y="2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1" name="Freeform 1632">
              <a:extLst>
                <a:ext uri="{FF2B5EF4-FFF2-40B4-BE49-F238E27FC236}">
                  <a16:creationId xmlns:a16="http://schemas.microsoft.com/office/drawing/2014/main" id="{F5438BD1-89A8-6DA3-44BF-3418F7524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97917" y="9413263"/>
              <a:ext cx="5493" cy="10990"/>
            </a:xfrm>
            <a:custGeom>
              <a:avLst/>
              <a:gdLst>
                <a:gd name="T0" fmla="*/ 3 w 6"/>
                <a:gd name="T1" fmla="*/ 7 h 8"/>
                <a:gd name="T2" fmla="*/ 2 w 6"/>
                <a:gd name="T3" fmla="*/ 7 h 8"/>
                <a:gd name="T4" fmla="*/ 0 w 6"/>
                <a:gd name="T5" fmla="*/ 5 h 8"/>
                <a:gd name="T6" fmla="*/ 1 w 6"/>
                <a:gd name="T7" fmla="*/ 3 h 8"/>
                <a:gd name="T8" fmla="*/ 2 w 6"/>
                <a:gd name="T9" fmla="*/ 1 h 8"/>
                <a:gd name="T10" fmla="*/ 3 w 6"/>
                <a:gd name="T11" fmla="*/ 0 h 8"/>
                <a:gd name="T12" fmla="*/ 5 w 6"/>
                <a:gd name="T13" fmla="*/ 0 h 8"/>
                <a:gd name="T14" fmla="*/ 5 w 6"/>
                <a:gd name="T15" fmla="*/ 3 h 8"/>
                <a:gd name="T16" fmla="*/ 5 w 6"/>
                <a:gd name="T17" fmla="*/ 5 h 8"/>
                <a:gd name="T18" fmla="*/ 3 w 6"/>
                <a:gd name="T1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8">
                  <a:moveTo>
                    <a:pt x="3" y="7"/>
                  </a:moveTo>
                  <a:lnTo>
                    <a:pt x="2" y="7"/>
                  </a:lnTo>
                  <a:lnTo>
                    <a:pt x="0" y="5"/>
                  </a:lnTo>
                  <a:lnTo>
                    <a:pt x="1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2" name="Freeform 1633">
              <a:extLst>
                <a:ext uri="{FF2B5EF4-FFF2-40B4-BE49-F238E27FC236}">
                  <a16:creationId xmlns:a16="http://schemas.microsoft.com/office/drawing/2014/main" id="{B3755979-93E9-4D04-2364-6456C7E5B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340" y="9462721"/>
              <a:ext cx="538529" cy="461596"/>
            </a:xfrm>
            <a:custGeom>
              <a:avLst/>
              <a:gdLst>
                <a:gd name="T0" fmla="*/ 401 w 434"/>
                <a:gd name="T1" fmla="*/ 103 h 369"/>
                <a:gd name="T2" fmla="*/ 402 w 434"/>
                <a:gd name="T3" fmla="*/ 96 h 369"/>
                <a:gd name="T4" fmla="*/ 255 w 434"/>
                <a:gd name="T5" fmla="*/ 40 h 369"/>
                <a:gd name="T6" fmla="*/ 300 w 434"/>
                <a:gd name="T7" fmla="*/ 42 h 369"/>
                <a:gd name="T8" fmla="*/ 293 w 434"/>
                <a:gd name="T9" fmla="*/ 35 h 369"/>
                <a:gd name="T10" fmla="*/ 433 w 434"/>
                <a:gd name="T11" fmla="*/ 126 h 369"/>
                <a:gd name="T12" fmla="*/ 411 w 434"/>
                <a:gd name="T13" fmla="*/ 141 h 369"/>
                <a:gd name="T14" fmla="*/ 408 w 434"/>
                <a:gd name="T15" fmla="*/ 160 h 369"/>
                <a:gd name="T16" fmla="*/ 416 w 434"/>
                <a:gd name="T17" fmla="*/ 168 h 369"/>
                <a:gd name="T18" fmla="*/ 392 w 434"/>
                <a:gd name="T19" fmla="*/ 176 h 369"/>
                <a:gd name="T20" fmla="*/ 389 w 434"/>
                <a:gd name="T21" fmla="*/ 195 h 369"/>
                <a:gd name="T22" fmla="*/ 408 w 434"/>
                <a:gd name="T23" fmla="*/ 228 h 369"/>
                <a:gd name="T24" fmla="*/ 396 w 434"/>
                <a:gd name="T25" fmla="*/ 246 h 369"/>
                <a:gd name="T26" fmla="*/ 361 w 434"/>
                <a:gd name="T27" fmla="*/ 258 h 369"/>
                <a:gd name="T28" fmla="*/ 340 w 434"/>
                <a:gd name="T29" fmla="*/ 273 h 369"/>
                <a:gd name="T30" fmla="*/ 313 w 434"/>
                <a:gd name="T31" fmla="*/ 265 h 369"/>
                <a:gd name="T32" fmla="*/ 292 w 434"/>
                <a:gd name="T33" fmla="*/ 258 h 369"/>
                <a:gd name="T34" fmla="*/ 279 w 434"/>
                <a:gd name="T35" fmla="*/ 262 h 369"/>
                <a:gd name="T36" fmla="*/ 300 w 434"/>
                <a:gd name="T37" fmla="*/ 305 h 369"/>
                <a:gd name="T38" fmla="*/ 320 w 434"/>
                <a:gd name="T39" fmla="*/ 315 h 369"/>
                <a:gd name="T40" fmla="*/ 300 w 434"/>
                <a:gd name="T41" fmla="*/ 328 h 369"/>
                <a:gd name="T42" fmla="*/ 281 w 434"/>
                <a:gd name="T43" fmla="*/ 346 h 369"/>
                <a:gd name="T44" fmla="*/ 257 w 434"/>
                <a:gd name="T45" fmla="*/ 362 h 369"/>
                <a:gd name="T46" fmla="*/ 245 w 434"/>
                <a:gd name="T47" fmla="*/ 358 h 369"/>
                <a:gd name="T48" fmla="*/ 216 w 434"/>
                <a:gd name="T49" fmla="*/ 358 h 369"/>
                <a:gd name="T50" fmla="*/ 201 w 434"/>
                <a:gd name="T51" fmla="*/ 328 h 369"/>
                <a:gd name="T52" fmla="*/ 194 w 434"/>
                <a:gd name="T53" fmla="*/ 311 h 369"/>
                <a:gd name="T54" fmla="*/ 177 w 434"/>
                <a:gd name="T55" fmla="*/ 300 h 369"/>
                <a:gd name="T56" fmla="*/ 188 w 434"/>
                <a:gd name="T57" fmla="*/ 272 h 369"/>
                <a:gd name="T58" fmla="*/ 177 w 434"/>
                <a:gd name="T59" fmla="*/ 246 h 369"/>
                <a:gd name="T60" fmla="*/ 186 w 434"/>
                <a:gd name="T61" fmla="*/ 204 h 369"/>
                <a:gd name="T62" fmla="*/ 167 w 434"/>
                <a:gd name="T63" fmla="*/ 192 h 369"/>
                <a:gd name="T64" fmla="*/ 126 w 434"/>
                <a:gd name="T65" fmla="*/ 195 h 369"/>
                <a:gd name="T66" fmla="*/ 96 w 434"/>
                <a:gd name="T67" fmla="*/ 168 h 369"/>
                <a:gd name="T68" fmla="*/ 62 w 434"/>
                <a:gd name="T69" fmla="*/ 166 h 369"/>
                <a:gd name="T70" fmla="*/ 32 w 434"/>
                <a:gd name="T71" fmla="*/ 153 h 369"/>
                <a:gd name="T72" fmla="*/ 33 w 434"/>
                <a:gd name="T73" fmla="*/ 130 h 369"/>
                <a:gd name="T74" fmla="*/ 13 w 434"/>
                <a:gd name="T75" fmla="*/ 98 h 369"/>
                <a:gd name="T76" fmla="*/ 5 w 434"/>
                <a:gd name="T77" fmla="*/ 88 h 369"/>
                <a:gd name="T78" fmla="*/ 26 w 434"/>
                <a:gd name="T79" fmla="*/ 39 h 369"/>
                <a:gd name="T80" fmla="*/ 64 w 434"/>
                <a:gd name="T81" fmla="*/ 11 h 369"/>
                <a:gd name="T82" fmla="*/ 46 w 434"/>
                <a:gd name="T83" fmla="*/ 24 h 369"/>
                <a:gd name="T84" fmla="*/ 55 w 434"/>
                <a:gd name="T85" fmla="*/ 56 h 369"/>
                <a:gd name="T86" fmla="*/ 52 w 434"/>
                <a:gd name="T87" fmla="*/ 92 h 369"/>
                <a:gd name="T88" fmla="*/ 73 w 434"/>
                <a:gd name="T89" fmla="*/ 91 h 369"/>
                <a:gd name="T90" fmla="*/ 60 w 434"/>
                <a:gd name="T91" fmla="*/ 50 h 369"/>
                <a:gd name="T92" fmla="*/ 105 w 434"/>
                <a:gd name="T93" fmla="*/ 21 h 369"/>
                <a:gd name="T94" fmla="*/ 101 w 434"/>
                <a:gd name="T95" fmla="*/ 14 h 369"/>
                <a:gd name="T96" fmla="*/ 114 w 434"/>
                <a:gd name="T97" fmla="*/ 11 h 369"/>
                <a:gd name="T98" fmla="*/ 153 w 434"/>
                <a:gd name="T99" fmla="*/ 28 h 369"/>
                <a:gd name="T100" fmla="*/ 176 w 434"/>
                <a:gd name="T101" fmla="*/ 55 h 369"/>
                <a:gd name="T102" fmla="*/ 247 w 434"/>
                <a:gd name="T103" fmla="*/ 63 h 369"/>
                <a:gd name="T104" fmla="*/ 307 w 434"/>
                <a:gd name="T105" fmla="*/ 55 h 369"/>
                <a:gd name="T106" fmla="*/ 326 w 434"/>
                <a:gd name="T107" fmla="*/ 47 h 369"/>
                <a:gd name="T108" fmla="*/ 352 w 434"/>
                <a:gd name="T109" fmla="*/ 53 h 369"/>
                <a:gd name="T110" fmla="*/ 343 w 434"/>
                <a:gd name="T111" fmla="*/ 64 h 369"/>
                <a:gd name="T112" fmla="*/ 351 w 434"/>
                <a:gd name="T113" fmla="*/ 73 h 369"/>
                <a:gd name="T114" fmla="*/ 359 w 434"/>
                <a:gd name="T115" fmla="*/ 74 h 369"/>
                <a:gd name="T116" fmla="*/ 370 w 434"/>
                <a:gd name="T117" fmla="*/ 80 h 369"/>
                <a:gd name="T118" fmla="*/ 386 w 434"/>
                <a:gd name="T119" fmla="*/ 82 h 369"/>
                <a:gd name="T120" fmla="*/ 394 w 434"/>
                <a:gd name="T121" fmla="*/ 101 h 369"/>
                <a:gd name="T122" fmla="*/ 386 w 434"/>
                <a:gd name="T123" fmla="*/ 121 h 369"/>
                <a:gd name="T124" fmla="*/ 427 w 434"/>
                <a:gd name="T125" fmla="*/ 117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4" h="369">
                  <a:moveTo>
                    <a:pt x="396" y="107"/>
                  </a:moveTo>
                  <a:lnTo>
                    <a:pt x="394" y="107"/>
                  </a:lnTo>
                  <a:lnTo>
                    <a:pt x="394" y="104"/>
                  </a:lnTo>
                  <a:lnTo>
                    <a:pt x="394" y="103"/>
                  </a:lnTo>
                  <a:lnTo>
                    <a:pt x="398" y="100"/>
                  </a:lnTo>
                  <a:lnTo>
                    <a:pt x="399" y="100"/>
                  </a:lnTo>
                  <a:lnTo>
                    <a:pt x="400" y="100"/>
                  </a:lnTo>
                  <a:lnTo>
                    <a:pt x="399" y="102"/>
                  </a:lnTo>
                  <a:lnTo>
                    <a:pt x="401" y="103"/>
                  </a:lnTo>
                  <a:lnTo>
                    <a:pt x="400" y="104"/>
                  </a:lnTo>
                  <a:lnTo>
                    <a:pt x="399" y="106"/>
                  </a:lnTo>
                  <a:lnTo>
                    <a:pt x="396" y="107"/>
                  </a:lnTo>
                  <a:close/>
                  <a:moveTo>
                    <a:pt x="402" y="98"/>
                  </a:moveTo>
                  <a:lnTo>
                    <a:pt x="398" y="99"/>
                  </a:lnTo>
                  <a:lnTo>
                    <a:pt x="398" y="98"/>
                  </a:lnTo>
                  <a:lnTo>
                    <a:pt x="399" y="97"/>
                  </a:lnTo>
                  <a:lnTo>
                    <a:pt x="401" y="96"/>
                  </a:lnTo>
                  <a:lnTo>
                    <a:pt x="402" y="96"/>
                  </a:lnTo>
                  <a:lnTo>
                    <a:pt x="403" y="96"/>
                  </a:lnTo>
                  <a:lnTo>
                    <a:pt x="404" y="96"/>
                  </a:lnTo>
                  <a:lnTo>
                    <a:pt x="405" y="96"/>
                  </a:lnTo>
                  <a:lnTo>
                    <a:pt x="403" y="97"/>
                  </a:lnTo>
                  <a:lnTo>
                    <a:pt x="402" y="98"/>
                  </a:lnTo>
                  <a:close/>
                  <a:moveTo>
                    <a:pt x="262" y="41"/>
                  </a:moveTo>
                  <a:lnTo>
                    <a:pt x="260" y="42"/>
                  </a:lnTo>
                  <a:lnTo>
                    <a:pt x="257" y="41"/>
                  </a:lnTo>
                  <a:lnTo>
                    <a:pt x="255" y="40"/>
                  </a:lnTo>
                  <a:lnTo>
                    <a:pt x="256" y="39"/>
                  </a:lnTo>
                  <a:lnTo>
                    <a:pt x="258" y="39"/>
                  </a:lnTo>
                  <a:lnTo>
                    <a:pt x="261" y="40"/>
                  </a:lnTo>
                  <a:lnTo>
                    <a:pt x="262" y="41"/>
                  </a:lnTo>
                  <a:close/>
                  <a:moveTo>
                    <a:pt x="305" y="34"/>
                  </a:moveTo>
                  <a:lnTo>
                    <a:pt x="306" y="38"/>
                  </a:lnTo>
                  <a:lnTo>
                    <a:pt x="305" y="39"/>
                  </a:lnTo>
                  <a:lnTo>
                    <a:pt x="303" y="42"/>
                  </a:lnTo>
                  <a:lnTo>
                    <a:pt x="300" y="42"/>
                  </a:lnTo>
                  <a:lnTo>
                    <a:pt x="298" y="42"/>
                  </a:lnTo>
                  <a:lnTo>
                    <a:pt x="297" y="41"/>
                  </a:lnTo>
                  <a:lnTo>
                    <a:pt x="295" y="39"/>
                  </a:lnTo>
                  <a:lnTo>
                    <a:pt x="293" y="40"/>
                  </a:lnTo>
                  <a:lnTo>
                    <a:pt x="288" y="39"/>
                  </a:lnTo>
                  <a:lnTo>
                    <a:pt x="287" y="39"/>
                  </a:lnTo>
                  <a:lnTo>
                    <a:pt x="289" y="36"/>
                  </a:lnTo>
                  <a:lnTo>
                    <a:pt x="292" y="35"/>
                  </a:lnTo>
                  <a:lnTo>
                    <a:pt x="293" y="35"/>
                  </a:lnTo>
                  <a:lnTo>
                    <a:pt x="294" y="36"/>
                  </a:lnTo>
                  <a:lnTo>
                    <a:pt x="296" y="37"/>
                  </a:lnTo>
                  <a:lnTo>
                    <a:pt x="299" y="38"/>
                  </a:lnTo>
                  <a:lnTo>
                    <a:pt x="300" y="36"/>
                  </a:lnTo>
                  <a:lnTo>
                    <a:pt x="304" y="33"/>
                  </a:lnTo>
                  <a:lnTo>
                    <a:pt x="305" y="34"/>
                  </a:lnTo>
                  <a:close/>
                  <a:moveTo>
                    <a:pt x="427" y="117"/>
                  </a:moveTo>
                  <a:lnTo>
                    <a:pt x="433" y="125"/>
                  </a:lnTo>
                  <a:lnTo>
                    <a:pt x="433" y="126"/>
                  </a:lnTo>
                  <a:lnTo>
                    <a:pt x="433" y="127"/>
                  </a:lnTo>
                  <a:lnTo>
                    <a:pt x="429" y="128"/>
                  </a:lnTo>
                  <a:lnTo>
                    <a:pt x="429" y="129"/>
                  </a:lnTo>
                  <a:lnTo>
                    <a:pt x="427" y="133"/>
                  </a:lnTo>
                  <a:lnTo>
                    <a:pt x="422" y="135"/>
                  </a:lnTo>
                  <a:lnTo>
                    <a:pt x="419" y="137"/>
                  </a:lnTo>
                  <a:lnTo>
                    <a:pt x="417" y="139"/>
                  </a:lnTo>
                  <a:lnTo>
                    <a:pt x="416" y="140"/>
                  </a:lnTo>
                  <a:lnTo>
                    <a:pt x="411" y="141"/>
                  </a:lnTo>
                  <a:lnTo>
                    <a:pt x="410" y="142"/>
                  </a:lnTo>
                  <a:lnTo>
                    <a:pt x="408" y="146"/>
                  </a:lnTo>
                  <a:lnTo>
                    <a:pt x="407" y="148"/>
                  </a:lnTo>
                  <a:lnTo>
                    <a:pt x="405" y="149"/>
                  </a:lnTo>
                  <a:lnTo>
                    <a:pt x="405" y="150"/>
                  </a:lnTo>
                  <a:lnTo>
                    <a:pt x="408" y="155"/>
                  </a:lnTo>
                  <a:lnTo>
                    <a:pt x="409" y="156"/>
                  </a:lnTo>
                  <a:lnTo>
                    <a:pt x="408" y="159"/>
                  </a:lnTo>
                  <a:lnTo>
                    <a:pt x="408" y="160"/>
                  </a:lnTo>
                  <a:lnTo>
                    <a:pt x="409" y="162"/>
                  </a:lnTo>
                  <a:lnTo>
                    <a:pt x="411" y="162"/>
                  </a:lnTo>
                  <a:lnTo>
                    <a:pt x="413" y="161"/>
                  </a:lnTo>
                  <a:lnTo>
                    <a:pt x="416" y="162"/>
                  </a:lnTo>
                  <a:lnTo>
                    <a:pt x="417" y="162"/>
                  </a:lnTo>
                  <a:lnTo>
                    <a:pt x="418" y="162"/>
                  </a:lnTo>
                  <a:lnTo>
                    <a:pt x="418" y="163"/>
                  </a:lnTo>
                  <a:lnTo>
                    <a:pt x="417" y="166"/>
                  </a:lnTo>
                  <a:lnTo>
                    <a:pt x="416" y="168"/>
                  </a:lnTo>
                  <a:lnTo>
                    <a:pt x="409" y="171"/>
                  </a:lnTo>
                  <a:lnTo>
                    <a:pt x="406" y="173"/>
                  </a:lnTo>
                  <a:lnTo>
                    <a:pt x="405" y="174"/>
                  </a:lnTo>
                  <a:lnTo>
                    <a:pt x="402" y="173"/>
                  </a:lnTo>
                  <a:lnTo>
                    <a:pt x="400" y="173"/>
                  </a:lnTo>
                  <a:lnTo>
                    <a:pt x="399" y="174"/>
                  </a:lnTo>
                  <a:lnTo>
                    <a:pt x="398" y="175"/>
                  </a:lnTo>
                  <a:lnTo>
                    <a:pt x="396" y="176"/>
                  </a:lnTo>
                  <a:lnTo>
                    <a:pt x="392" y="176"/>
                  </a:lnTo>
                  <a:lnTo>
                    <a:pt x="391" y="176"/>
                  </a:lnTo>
                  <a:lnTo>
                    <a:pt x="390" y="178"/>
                  </a:lnTo>
                  <a:lnTo>
                    <a:pt x="389" y="180"/>
                  </a:lnTo>
                  <a:lnTo>
                    <a:pt x="390" y="183"/>
                  </a:lnTo>
                  <a:lnTo>
                    <a:pt x="391" y="184"/>
                  </a:lnTo>
                  <a:lnTo>
                    <a:pt x="391" y="186"/>
                  </a:lnTo>
                  <a:lnTo>
                    <a:pt x="392" y="191"/>
                  </a:lnTo>
                  <a:lnTo>
                    <a:pt x="391" y="193"/>
                  </a:lnTo>
                  <a:lnTo>
                    <a:pt x="389" y="195"/>
                  </a:lnTo>
                  <a:lnTo>
                    <a:pt x="386" y="197"/>
                  </a:lnTo>
                  <a:lnTo>
                    <a:pt x="384" y="201"/>
                  </a:lnTo>
                  <a:lnTo>
                    <a:pt x="384" y="201"/>
                  </a:lnTo>
                  <a:lnTo>
                    <a:pt x="390" y="209"/>
                  </a:lnTo>
                  <a:lnTo>
                    <a:pt x="397" y="217"/>
                  </a:lnTo>
                  <a:lnTo>
                    <a:pt x="404" y="224"/>
                  </a:lnTo>
                  <a:lnTo>
                    <a:pt x="405" y="225"/>
                  </a:lnTo>
                  <a:lnTo>
                    <a:pt x="406" y="225"/>
                  </a:lnTo>
                  <a:lnTo>
                    <a:pt x="408" y="228"/>
                  </a:lnTo>
                  <a:lnTo>
                    <a:pt x="409" y="231"/>
                  </a:lnTo>
                  <a:lnTo>
                    <a:pt x="409" y="232"/>
                  </a:lnTo>
                  <a:lnTo>
                    <a:pt x="408" y="234"/>
                  </a:lnTo>
                  <a:lnTo>
                    <a:pt x="406" y="236"/>
                  </a:lnTo>
                  <a:lnTo>
                    <a:pt x="404" y="237"/>
                  </a:lnTo>
                  <a:lnTo>
                    <a:pt x="402" y="239"/>
                  </a:lnTo>
                  <a:lnTo>
                    <a:pt x="399" y="241"/>
                  </a:lnTo>
                  <a:lnTo>
                    <a:pt x="397" y="244"/>
                  </a:lnTo>
                  <a:lnTo>
                    <a:pt x="396" y="246"/>
                  </a:lnTo>
                  <a:lnTo>
                    <a:pt x="395" y="246"/>
                  </a:lnTo>
                  <a:lnTo>
                    <a:pt x="393" y="246"/>
                  </a:lnTo>
                  <a:lnTo>
                    <a:pt x="389" y="246"/>
                  </a:lnTo>
                  <a:lnTo>
                    <a:pt x="387" y="246"/>
                  </a:lnTo>
                  <a:lnTo>
                    <a:pt x="384" y="248"/>
                  </a:lnTo>
                  <a:lnTo>
                    <a:pt x="381" y="250"/>
                  </a:lnTo>
                  <a:lnTo>
                    <a:pt x="378" y="253"/>
                  </a:lnTo>
                  <a:lnTo>
                    <a:pt x="370" y="256"/>
                  </a:lnTo>
                  <a:lnTo>
                    <a:pt x="361" y="258"/>
                  </a:lnTo>
                  <a:lnTo>
                    <a:pt x="359" y="259"/>
                  </a:lnTo>
                  <a:lnTo>
                    <a:pt x="351" y="258"/>
                  </a:lnTo>
                  <a:lnTo>
                    <a:pt x="349" y="258"/>
                  </a:lnTo>
                  <a:lnTo>
                    <a:pt x="346" y="259"/>
                  </a:lnTo>
                  <a:lnTo>
                    <a:pt x="345" y="261"/>
                  </a:lnTo>
                  <a:lnTo>
                    <a:pt x="343" y="261"/>
                  </a:lnTo>
                  <a:lnTo>
                    <a:pt x="341" y="262"/>
                  </a:lnTo>
                  <a:lnTo>
                    <a:pt x="340" y="264"/>
                  </a:lnTo>
                  <a:lnTo>
                    <a:pt x="340" y="273"/>
                  </a:lnTo>
                  <a:lnTo>
                    <a:pt x="337" y="275"/>
                  </a:lnTo>
                  <a:lnTo>
                    <a:pt x="333" y="275"/>
                  </a:lnTo>
                  <a:lnTo>
                    <a:pt x="331" y="272"/>
                  </a:lnTo>
                  <a:lnTo>
                    <a:pt x="327" y="270"/>
                  </a:lnTo>
                  <a:lnTo>
                    <a:pt x="323" y="265"/>
                  </a:lnTo>
                  <a:lnTo>
                    <a:pt x="321" y="264"/>
                  </a:lnTo>
                  <a:lnTo>
                    <a:pt x="320" y="264"/>
                  </a:lnTo>
                  <a:lnTo>
                    <a:pt x="315" y="265"/>
                  </a:lnTo>
                  <a:lnTo>
                    <a:pt x="313" y="265"/>
                  </a:lnTo>
                  <a:lnTo>
                    <a:pt x="311" y="264"/>
                  </a:lnTo>
                  <a:lnTo>
                    <a:pt x="308" y="264"/>
                  </a:lnTo>
                  <a:lnTo>
                    <a:pt x="303" y="264"/>
                  </a:lnTo>
                  <a:lnTo>
                    <a:pt x="299" y="264"/>
                  </a:lnTo>
                  <a:lnTo>
                    <a:pt x="298" y="263"/>
                  </a:lnTo>
                  <a:lnTo>
                    <a:pt x="296" y="260"/>
                  </a:lnTo>
                  <a:lnTo>
                    <a:pt x="295" y="259"/>
                  </a:lnTo>
                  <a:lnTo>
                    <a:pt x="294" y="258"/>
                  </a:lnTo>
                  <a:lnTo>
                    <a:pt x="292" y="258"/>
                  </a:lnTo>
                  <a:lnTo>
                    <a:pt x="284" y="258"/>
                  </a:lnTo>
                  <a:lnTo>
                    <a:pt x="282" y="258"/>
                  </a:lnTo>
                  <a:lnTo>
                    <a:pt x="280" y="257"/>
                  </a:lnTo>
                  <a:lnTo>
                    <a:pt x="279" y="254"/>
                  </a:lnTo>
                  <a:lnTo>
                    <a:pt x="277" y="253"/>
                  </a:lnTo>
                  <a:lnTo>
                    <a:pt x="275" y="253"/>
                  </a:lnTo>
                  <a:lnTo>
                    <a:pt x="274" y="255"/>
                  </a:lnTo>
                  <a:lnTo>
                    <a:pt x="277" y="259"/>
                  </a:lnTo>
                  <a:lnTo>
                    <a:pt x="279" y="262"/>
                  </a:lnTo>
                  <a:lnTo>
                    <a:pt x="282" y="265"/>
                  </a:lnTo>
                  <a:lnTo>
                    <a:pt x="292" y="273"/>
                  </a:lnTo>
                  <a:lnTo>
                    <a:pt x="293" y="275"/>
                  </a:lnTo>
                  <a:lnTo>
                    <a:pt x="293" y="278"/>
                  </a:lnTo>
                  <a:lnTo>
                    <a:pt x="293" y="283"/>
                  </a:lnTo>
                  <a:lnTo>
                    <a:pt x="293" y="288"/>
                  </a:lnTo>
                  <a:lnTo>
                    <a:pt x="296" y="294"/>
                  </a:lnTo>
                  <a:lnTo>
                    <a:pt x="299" y="300"/>
                  </a:lnTo>
                  <a:lnTo>
                    <a:pt x="300" y="305"/>
                  </a:lnTo>
                  <a:lnTo>
                    <a:pt x="299" y="308"/>
                  </a:lnTo>
                  <a:lnTo>
                    <a:pt x="298" y="309"/>
                  </a:lnTo>
                  <a:lnTo>
                    <a:pt x="299" y="310"/>
                  </a:lnTo>
                  <a:lnTo>
                    <a:pt x="299" y="311"/>
                  </a:lnTo>
                  <a:lnTo>
                    <a:pt x="303" y="311"/>
                  </a:lnTo>
                  <a:lnTo>
                    <a:pt x="309" y="312"/>
                  </a:lnTo>
                  <a:lnTo>
                    <a:pt x="314" y="312"/>
                  </a:lnTo>
                  <a:lnTo>
                    <a:pt x="320" y="313"/>
                  </a:lnTo>
                  <a:lnTo>
                    <a:pt x="320" y="315"/>
                  </a:lnTo>
                  <a:lnTo>
                    <a:pt x="320" y="319"/>
                  </a:lnTo>
                  <a:lnTo>
                    <a:pt x="318" y="321"/>
                  </a:lnTo>
                  <a:lnTo>
                    <a:pt x="317" y="322"/>
                  </a:lnTo>
                  <a:lnTo>
                    <a:pt x="314" y="322"/>
                  </a:lnTo>
                  <a:lnTo>
                    <a:pt x="310" y="324"/>
                  </a:lnTo>
                  <a:lnTo>
                    <a:pt x="305" y="327"/>
                  </a:lnTo>
                  <a:lnTo>
                    <a:pt x="302" y="327"/>
                  </a:lnTo>
                  <a:lnTo>
                    <a:pt x="301" y="327"/>
                  </a:lnTo>
                  <a:lnTo>
                    <a:pt x="300" y="328"/>
                  </a:lnTo>
                  <a:lnTo>
                    <a:pt x="299" y="329"/>
                  </a:lnTo>
                  <a:lnTo>
                    <a:pt x="298" y="333"/>
                  </a:lnTo>
                  <a:lnTo>
                    <a:pt x="296" y="338"/>
                  </a:lnTo>
                  <a:lnTo>
                    <a:pt x="293" y="341"/>
                  </a:lnTo>
                  <a:lnTo>
                    <a:pt x="290" y="343"/>
                  </a:lnTo>
                  <a:lnTo>
                    <a:pt x="287" y="343"/>
                  </a:lnTo>
                  <a:lnTo>
                    <a:pt x="285" y="343"/>
                  </a:lnTo>
                  <a:lnTo>
                    <a:pt x="284" y="344"/>
                  </a:lnTo>
                  <a:lnTo>
                    <a:pt x="281" y="346"/>
                  </a:lnTo>
                  <a:lnTo>
                    <a:pt x="279" y="348"/>
                  </a:lnTo>
                  <a:lnTo>
                    <a:pt x="277" y="349"/>
                  </a:lnTo>
                  <a:lnTo>
                    <a:pt x="274" y="349"/>
                  </a:lnTo>
                  <a:lnTo>
                    <a:pt x="271" y="351"/>
                  </a:lnTo>
                  <a:lnTo>
                    <a:pt x="267" y="352"/>
                  </a:lnTo>
                  <a:lnTo>
                    <a:pt x="264" y="354"/>
                  </a:lnTo>
                  <a:lnTo>
                    <a:pt x="263" y="357"/>
                  </a:lnTo>
                  <a:lnTo>
                    <a:pt x="260" y="360"/>
                  </a:lnTo>
                  <a:lnTo>
                    <a:pt x="257" y="362"/>
                  </a:lnTo>
                  <a:lnTo>
                    <a:pt x="255" y="364"/>
                  </a:lnTo>
                  <a:lnTo>
                    <a:pt x="253" y="368"/>
                  </a:lnTo>
                  <a:lnTo>
                    <a:pt x="251" y="368"/>
                  </a:lnTo>
                  <a:lnTo>
                    <a:pt x="250" y="366"/>
                  </a:lnTo>
                  <a:lnTo>
                    <a:pt x="251" y="363"/>
                  </a:lnTo>
                  <a:lnTo>
                    <a:pt x="250" y="360"/>
                  </a:lnTo>
                  <a:lnTo>
                    <a:pt x="247" y="358"/>
                  </a:lnTo>
                  <a:lnTo>
                    <a:pt x="246" y="358"/>
                  </a:lnTo>
                  <a:lnTo>
                    <a:pt x="245" y="358"/>
                  </a:lnTo>
                  <a:lnTo>
                    <a:pt x="242" y="360"/>
                  </a:lnTo>
                  <a:lnTo>
                    <a:pt x="238" y="362"/>
                  </a:lnTo>
                  <a:lnTo>
                    <a:pt x="236" y="363"/>
                  </a:lnTo>
                  <a:lnTo>
                    <a:pt x="234" y="365"/>
                  </a:lnTo>
                  <a:lnTo>
                    <a:pt x="230" y="365"/>
                  </a:lnTo>
                  <a:lnTo>
                    <a:pt x="227" y="365"/>
                  </a:lnTo>
                  <a:lnTo>
                    <a:pt x="225" y="365"/>
                  </a:lnTo>
                  <a:lnTo>
                    <a:pt x="222" y="363"/>
                  </a:lnTo>
                  <a:lnTo>
                    <a:pt x="216" y="358"/>
                  </a:lnTo>
                  <a:lnTo>
                    <a:pt x="208" y="351"/>
                  </a:lnTo>
                  <a:lnTo>
                    <a:pt x="208" y="349"/>
                  </a:lnTo>
                  <a:lnTo>
                    <a:pt x="208" y="346"/>
                  </a:lnTo>
                  <a:lnTo>
                    <a:pt x="206" y="343"/>
                  </a:lnTo>
                  <a:lnTo>
                    <a:pt x="205" y="339"/>
                  </a:lnTo>
                  <a:lnTo>
                    <a:pt x="205" y="338"/>
                  </a:lnTo>
                  <a:lnTo>
                    <a:pt x="205" y="336"/>
                  </a:lnTo>
                  <a:lnTo>
                    <a:pt x="203" y="332"/>
                  </a:lnTo>
                  <a:lnTo>
                    <a:pt x="201" y="328"/>
                  </a:lnTo>
                  <a:lnTo>
                    <a:pt x="200" y="326"/>
                  </a:lnTo>
                  <a:lnTo>
                    <a:pt x="200" y="324"/>
                  </a:lnTo>
                  <a:lnTo>
                    <a:pt x="200" y="322"/>
                  </a:lnTo>
                  <a:lnTo>
                    <a:pt x="199" y="321"/>
                  </a:lnTo>
                  <a:lnTo>
                    <a:pt x="197" y="317"/>
                  </a:lnTo>
                  <a:lnTo>
                    <a:pt x="198" y="315"/>
                  </a:lnTo>
                  <a:lnTo>
                    <a:pt x="197" y="313"/>
                  </a:lnTo>
                  <a:lnTo>
                    <a:pt x="196" y="312"/>
                  </a:lnTo>
                  <a:lnTo>
                    <a:pt x="194" y="311"/>
                  </a:lnTo>
                  <a:lnTo>
                    <a:pt x="192" y="308"/>
                  </a:lnTo>
                  <a:lnTo>
                    <a:pt x="189" y="305"/>
                  </a:lnTo>
                  <a:lnTo>
                    <a:pt x="187" y="304"/>
                  </a:lnTo>
                  <a:lnTo>
                    <a:pt x="186" y="304"/>
                  </a:lnTo>
                  <a:lnTo>
                    <a:pt x="185" y="302"/>
                  </a:lnTo>
                  <a:lnTo>
                    <a:pt x="184" y="300"/>
                  </a:lnTo>
                  <a:lnTo>
                    <a:pt x="183" y="300"/>
                  </a:lnTo>
                  <a:lnTo>
                    <a:pt x="179" y="299"/>
                  </a:lnTo>
                  <a:lnTo>
                    <a:pt x="177" y="300"/>
                  </a:lnTo>
                  <a:lnTo>
                    <a:pt x="177" y="299"/>
                  </a:lnTo>
                  <a:lnTo>
                    <a:pt x="177" y="297"/>
                  </a:lnTo>
                  <a:lnTo>
                    <a:pt x="188" y="288"/>
                  </a:lnTo>
                  <a:lnTo>
                    <a:pt x="193" y="284"/>
                  </a:lnTo>
                  <a:lnTo>
                    <a:pt x="193" y="283"/>
                  </a:lnTo>
                  <a:lnTo>
                    <a:pt x="194" y="282"/>
                  </a:lnTo>
                  <a:lnTo>
                    <a:pt x="194" y="281"/>
                  </a:lnTo>
                  <a:lnTo>
                    <a:pt x="193" y="280"/>
                  </a:lnTo>
                  <a:lnTo>
                    <a:pt x="188" y="272"/>
                  </a:lnTo>
                  <a:lnTo>
                    <a:pt x="186" y="270"/>
                  </a:lnTo>
                  <a:lnTo>
                    <a:pt x="185" y="270"/>
                  </a:lnTo>
                  <a:lnTo>
                    <a:pt x="183" y="267"/>
                  </a:lnTo>
                  <a:lnTo>
                    <a:pt x="181" y="259"/>
                  </a:lnTo>
                  <a:lnTo>
                    <a:pt x="179" y="256"/>
                  </a:lnTo>
                  <a:lnTo>
                    <a:pt x="178" y="253"/>
                  </a:lnTo>
                  <a:lnTo>
                    <a:pt x="178" y="250"/>
                  </a:lnTo>
                  <a:lnTo>
                    <a:pt x="178" y="248"/>
                  </a:lnTo>
                  <a:lnTo>
                    <a:pt x="177" y="246"/>
                  </a:lnTo>
                  <a:lnTo>
                    <a:pt x="177" y="241"/>
                  </a:lnTo>
                  <a:lnTo>
                    <a:pt x="178" y="233"/>
                  </a:lnTo>
                  <a:lnTo>
                    <a:pt x="178" y="226"/>
                  </a:lnTo>
                  <a:lnTo>
                    <a:pt x="178" y="222"/>
                  </a:lnTo>
                  <a:lnTo>
                    <a:pt x="179" y="218"/>
                  </a:lnTo>
                  <a:lnTo>
                    <a:pt x="182" y="216"/>
                  </a:lnTo>
                  <a:lnTo>
                    <a:pt x="183" y="212"/>
                  </a:lnTo>
                  <a:lnTo>
                    <a:pt x="184" y="207"/>
                  </a:lnTo>
                  <a:lnTo>
                    <a:pt x="186" y="204"/>
                  </a:lnTo>
                  <a:lnTo>
                    <a:pt x="189" y="201"/>
                  </a:lnTo>
                  <a:lnTo>
                    <a:pt x="190" y="198"/>
                  </a:lnTo>
                  <a:lnTo>
                    <a:pt x="189" y="195"/>
                  </a:lnTo>
                  <a:lnTo>
                    <a:pt x="189" y="193"/>
                  </a:lnTo>
                  <a:lnTo>
                    <a:pt x="186" y="191"/>
                  </a:lnTo>
                  <a:lnTo>
                    <a:pt x="181" y="189"/>
                  </a:lnTo>
                  <a:lnTo>
                    <a:pt x="177" y="189"/>
                  </a:lnTo>
                  <a:lnTo>
                    <a:pt x="174" y="191"/>
                  </a:lnTo>
                  <a:lnTo>
                    <a:pt x="167" y="192"/>
                  </a:lnTo>
                  <a:lnTo>
                    <a:pt x="157" y="193"/>
                  </a:lnTo>
                  <a:lnTo>
                    <a:pt x="148" y="193"/>
                  </a:lnTo>
                  <a:lnTo>
                    <a:pt x="142" y="192"/>
                  </a:lnTo>
                  <a:lnTo>
                    <a:pt x="137" y="193"/>
                  </a:lnTo>
                  <a:lnTo>
                    <a:pt x="134" y="195"/>
                  </a:lnTo>
                  <a:lnTo>
                    <a:pt x="131" y="195"/>
                  </a:lnTo>
                  <a:lnTo>
                    <a:pt x="130" y="194"/>
                  </a:lnTo>
                  <a:lnTo>
                    <a:pt x="129" y="194"/>
                  </a:lnTo>
                  <a:lnTo>
                    <a:pt x="126" y="195"/>
                  </a:lnTo>
                  <a:lnTo>
                    <a:pt x="126" y="194"/>
                  </a:lnTo>
                  <a:lnTo>
                    <a:pt x="121" y="189"/>
                  </a:lnTo>
                  <a:lnTo>
                    <a:pt x="117" y="183"/>
                  </a:lnTo>
                  <a:lnTo>
                    <a:pt x="111" y="176"/>
                  </a:lnTo>
                  <a:lnTo>
                    <a:pt x="105" y="168"/>
                  </a:lnTo>
                  <a:lnTo>
                    <a:pt x="104" y="168"/>
                  </a:lnTo>
                  <a:lnTo>
                    <a:pt x="102" y="168"/>
                  </a:lnTo>
                  <a:lnTo>
                    <a:pt x="99" y="168"/>
                  </a:lnTo>
                  <a:lnTo>
                    <a:pt x="96" y="168"/>
                  </a:lnTo>
                  <a:lnTo>
                    <a:pt x="93" y="166"/>
                  </a:lnTo>
                  <a:lnTo>
                    <a:pt x="91" y="165"/>
                  </a:lnTo>
                  <a:lnTo>
                    <a:pt x="87" y="164"/>
                  </a:lnTo>
                  <a:lnTo>
                    <a:pt x="85" y="163"/>
                  </a:lnTo>
                  <a:lnTo>
                    <a:pt x="82" y="164"/>
                  </a:lnTo>
                  <a:lnTo>
                    <a:pt x="75" y="166"/>
                  </a:lnTo>
                  <a:lnTo>
                    <a:pt x="72" y="167"/>
                  </a:lnTo>
                  <a:lnTo>
                    <a:pt x="69" y="167"/>
                  </a:lnTo>
                  <a:lnTo>
                    <a:pt x="62" y="166"/>
                  </a:lnTo>
                  <a:lnTo>
                    <a:pt x="56" y="165"/>
                  </a:lnTo>
                  <a:lnTo>
                    <a:pt x="51" y="166"/>
                  </a:lnTo>
                  <a:lnTo>
                    <a:pt x="47" y="167"/>
                  </a:lnTo>
                  <a:lnTo>
                    <a:pt x="44" y="165"/>
                  </a:lnTo>
                  <a:lnTo>
                    <a:pt x="41" y="163"/>
                  </a:lnTo>
                  <a:lnTo>
                    <a:pt x="39" y="159"/>
                  </a:lnTo>
                  <a:lnTo>
                    <a:pt x="38" y="155"/>
                  </a:lnTo>
                  <a:lnTo>
                    <a:pt x="35" y="154"/>
                  </a:lnTo>
                  <a:lnTo>
                    <a:pt x="32" y="153"/>
                  </a:lnTo>
                  <a:lnTo>
                    <a:pt x="30" y="152"/>
                  </a:lnTo>
                  <a:lnTo>
                    <a:pt x="29" y="150"/>
                  </a:lnTo>
                  <a:lnTo>
                    <a:pt x="29" y="147"/>
                  </a:lnTo>
                  <a:lnTo>
                    <a:pt x="29" y="142"/>
                  </a:lnTo>
                  <a:lnTo>
                    <a:pt x="30" y="141"/>
                  </a:lnTo>
                  <a:lnTo>
                    <a:pt x="30" y="135"/>
                  </a:lnTo>
                  <a:lnTo>
                    <a:pt x="32" y="133"/>
                  </a:lnTo>
                  <a:lnTo>
                    <a:pt x="33" y="132"/>
                  </a:lnTo>
                  <a:lnTo>
                    <a:pt x="33" y="130"/>
                  </a:lnTo>
                  <a:lnTo>
                    <a:pt x="32" y="126"/>
                  </a:lnTo>
                  <a:lnTo>
                    <a:pt x="31" y="122"/>
                  </a:lnTo>
                  <a:lnTo>
                    <a:pt x="27" y="119"/>
                  </a:lnTo>
                  <a:lnTo>
                    <a:pt x="23" y="115"/>
                  </a:lnTo>
                  <a:lnTo>
                    <a:pt x="21" y="107"/>
                  </a:lnTo>
                  <a:lnTo>
                    <a:pt x="19" y="99"/>
                  </a:lnTo>
                  <a:lnTo>
                    <a:pt x="17" y="98"/>
                  </a:lnTo>
                  <a:lnTo>
                    <a:pt x="15" y="99"/>
                  </a:lnTo>
                  <a:lnTo>
                    <a:pt x="13" y="98"/>
                  </a:lnTo>
                  <a:lnTo>
                    <a:pt x="12" y="95"/>
                  </a:lnTo>
                  <a:lnTo>
                    <a:pt x="10" y="94"/>
                  </a:lnTo>
                  <a:lnTo>
                    <a:pt x="8" y="95"/>
                  </a:lnTo>
                  <a:lnTo>
                    <a:pt x="6" y="96"/>
                  </a:lnTo>
                  <a:lnTo>
                    <a:pt x="2" y="97"/>
                  </a:lnTo>
                  <a:lnTo>
                    <a:pt x="0" y="96"/>
                  </a:lnTo>
                  <a:lnTo>
                    <a:pt x="1" y="95"/>
                  </a:lnTo>
                  <a:lnTo>
                    <a:pt x="3" y="92"/>
                  </a:lnTo>
                  <a:lnTo>
                    <a:pt x="5" y="88"/>
                  </a:lnTo>
                  <a:lnTo>
                    <a:pt x="8" y="85"/>
                  </a:lnTo>
                  <a:lnTo>
                    <a:pt x="10" y="81"/>
                  </a:lnTo>
                  <a:lnTo>
                    <a:pt x="12" y="77"/>
                  </a:lnTo>
                  <a:lnTo>
                    <a:pt x="13" y="69"/>
                  </a:lnTo>
                  <a:lnTo>
                    <a:pt x="14" y="64"/>
                  </a:lnTo>
                  <a:lnTo>
                    <a:pt x="16" y="55"/>
                  </a:lnTo>
                  <a:lnTo>
                    <a:pt x="21" y="47"/>
                  </a:lnTo>
                  <a:lnTo>
                    <a:pt x="22" y="43"/>
                  </a:lnTo>
                  <a:lnTo>
                    <a:pt x="26" y="39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6" y="31"/>
                  </a:lnTo>
                  <a:lnTo>
                    <a:pt x="44" y="18"/>
                  </a:lnTo>
                  <a:lnTo>
                    <a:pt x="46" y="16"/>
                  </a:lnTo>
                  <a:lnTo>
                    <a:pt x="53" y="14"/>
                  </a:lnTo>
                  <a:lnTo>
                    <a:pt x="59" y="13"/>
                  </a:lnTo>
                  <a:lnTo>
                    <a:pt x="63" y="11"/>
                  </a:lnTo>
                  <a:lnTo>
                    <a:pt x="64" y="11"/>
                  </a:lnTo>
                  <a:lnTo>
                    <a:pt x="66" y="10"/>
                  </a:lnTo>
                  <a:lnTo>
                    <a:pt x="65" y="11"/>
                  </a:lnTo>
                  <a:lnTo>
                    <a:pt x="63" y="13"/>
                  </a:lnTo>
                  <a:lnTo>
                    <a:pt x="60" y="15"/>
                  </a:lnTo>
                  <a:lnTo>
                    <a:pt x="49" y="17"/>
                  </a:lnTo>
                  <a:lnTo>
                    <a:pt x="47" y="18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9" y="32"/>
                  </a:lnTo>
                  <a:lnTo>
                    <a:pt x="51" y="34"/>
                  </a:lnTo>
                  <a:lnTo>
                    <a:pt x="56" y="37"/>
                  </a:lnTo>
                  <a:lnTo>
                    <a:pt x="55" y="38"/>
                  </a:lnTo>
                  <a:lnTo>
                    <a:pt x="53" y="38"/>
                  </a:lnTo>
                  <a:lnTo>
                    <a:pt x="54" y="43"/>
                  </a:lnTo>
                  <a:lnTo>
                    <a:pt x="57" y="47"/>
                  </a:lnTo>
                  <a:lnTo>
                    <a:pt x="57" y="49"/>
                  </a:lnTo>
                  <a:lnTo>
                    <a:pt x="55" y="56"/>
                  </a:lnTo>
                  <a:lnTo>
                    <a:pt x="51" y="60"/>
                  </a:lnTo>
                  <a:lnTo>
                    <a:pt x="48" y="65"/>
                  </a:lnTo>
                  <a:lnTo>
                    <a:pt x="46" y="67"/>
                  </a:lnTo>
                  <a:lnTo>
                    <a:pt x="41" y="76"/>
                  </a:lnTo>
                  <a:lnTo>
                    <a:pt x="44" y="81"/>
                  </a:lnTo>
                  <a:lnTo>
                    <a:pt x="45" y="85"/>
                  </a:lnTo>
                  <a:lnTo>
                    <a:pt x="48" y="89"/>
                  </a:lnTo>
                  <a:lnTo>
                    <a:pt x="51" y="90"/>
                  </a:lnTo>
                  <a:lnTo>
                    <a:pt x="52" y="92"/>
                  </a:lnTo>
                  <a:lnTo>
                    <a:pt x="51" y="94"/>
                  </a:lnTo>
                  <a:lnTo>
                    <a:pt x="52" y="98"/>
                  </a:lnTo>
                  <a:lnTo>
                    <a:pt x="54" y="100"/>
                  </a:lnTo>
                  <a:lnTo>
                    <a:pt x="56" y="101"/>
                  </a:lnTo>
                  <a:lnTo>
                    <a:pt x="59" y="101"/>
                  </a:lnTo>
                  <a:lnTo>
                    <a:pt x="67" y="99"/>
                  </a:lnTo>
                  <a:lnTo>
                    <a:pt x="68" y="97"/>
                  </a:lnTo>
                  <a:lnTo>
                    <a:pt x="69" y="95"/>
                  </a:lnTo>
                  <a:lnTo>
                    <a:pt x="73" y="91"/>
                  </a:lnTo>
                  <a:lnTo>
                    <a:pt x="74" y="86"/>
                  </a:lnTo>
                  <a:lnTo>
                    <a:pt x="74" y="80"/>
                  </a:lnTo>
                  <a:lnTo>
                    <a:pt x="74" y="75"/>
                  </a:lnTo>
                  <a:lnTo>
                    <a:pt x="69" y="70"/>
                  </a:lnTo>
                  <a:lnTo>
                    <a:pt x="68" y="66"/>
                  </a:lnTo>
                  <a:lnTo>
                    <a:pt x="64" y="62"/>
                  </a:lnTo>
                  <a:lnTo>
                    <a:pt x="62" y="55"/>
                  </a:lnTo>
                  <a:lnTo>
                    <a:pt x="60" y="53"/>
                  </a:lnTo>
                  <a:lnTo>
                    <a:pt x="60" y="50"/>
                  </a:lnTo>
                  <a:lnTo>
                    <a:pt x="58" y="45"/>
                  </a:lnTo>
                  <a:lnTo>
                    <a:pt x="62" y="43"/>
                  </a:lnTo>
                  <a:lnTo>
                    <a:pt x="61" y="39"/>
                  </a:lnTo>
                  <a:lnTo>
                    <a:pt x="68" y="38"/>
                  </a:lnTo>
                  <a:lnTo>
                    <a:pt x="82" y="31"/>
                  </a:lnTo>
                  <a:lnTo>
                    <a:pt x="91" y="29"/>
                  </a:lnTo>
                  <a:lnTo>
                    <a:pt x="101" y="26"/>
                  </a:lnTo>
                  <a:lnTo>
                    <a:pt x="103" y="24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12" y="23"/>
                  </a:lnTo>
                  <a:lnTo>
                    <a:pt x="114" y="23"/>
                  </a:lnTo>
                  <a:lnTo>
                    <a:pt x="115" y="20"/>
                  </a:lnTo>
                  <a:lnTo>
                    <a:pt x="114" y="16"/>
                  </a:lnTo>
                  <a:lnTo>
                    <a:pt x="111" y="16"/>
                  </a:lnTo>
                  <a:lnTo>
                    <a:pt x="102" y="18"/>
                  </a:lnTo>
                  <a:lnTo>
                    <a:pt x="101" y="16"/>
                  </a:lnTo>
                  <a:lnTo>
                    <a:pt x="101" y="14"/>
                  </a:lnTo>
                  <a:lnTo>
                    <a:pt x="99" y="9"/>
                  </a:lnTo>
                  <a:lnTo>
                    <a:pt x="100" y="5"/>
                  </a:lnTo>
                  <a:lnTo>
                    <a:pt x="102" y="2"/>
                  </a:lnTo>
                  <a:lnTo>
                    <a:pt x="104" y="1"/>
                  </a:lnTo>
                  <a:lnTo>
                    <a:pt x="108" y="0"/>
                  </a:lnTo>
                  <a:lnTo>
                    <a:pt x="111" y="2"/>
                  </a:lnTo>
                  <a:lnTo>
                    <a:pt x="112" y="4"/>
                  </a:lnTo>
                  <a:lnTo>
                    <a:pt x="114" y="6"/>
                  </a:lnTo>
                  <a:lnTo>
                    <a:pt x="114" y="11"/>
                  </a:lnTo>
                  <a:lnTo>
                    <a:pt x="116" y="16"/>
                  </a:lnTo>
                  <a:lnTo>
                    <a:pt x="117" y="20"/>
                  </a:lnTo>
                  <a:lnTo>
                    <a:pt x="120" y="22"/>
                  </a:lnTo>
                  <a:lnTo>
                    <a:pt x="122" y="22"/>
                  </a:lnTo>
                  <a:lnTo>
                    <a:pt x="123" y="22"/>
                  </a:lnTo>
                  <a:lnTo>
                    <a:pt x="132" y="21"/>
                  </a:lnTo>
                  <a:lnTo>
                    <a:pt x="138" y="23"/>
                  </a:lnTo>
                  <a:lnTo>
                    <a:pt x="145" y="24"/>
                  </a:lnTo>
                  <a:lnTo>
                    <a:pt x="153" y="28"/>
                  </a:lnTo>
                  <a:lnTo>
                    <a:pt x="159" y="33"/>
                  </a:lnTo>
                  <a:lnTo>
                    <a:pt x="161" y="36"/>
                  </a:lnTo>
                  <a:lnTo>
                    <a:pt x="162" y="39"/>
                  </a:lnTo>
                  <a:lnTo>
                    <a:pt x="164" y="42"/>
                  </a:lnTo>
                  <a:lnTo>
                    <a:pt x="162" y="44"/>
                  </a:lnTo>
                  <a:lnTo>
                    <a:pt x="162" y="48"/>
                  </a:lnTo>
                  <a:lnTo>
                    <a:pt x="165" y="52"/>
                  </a:lnTo>
                  <a:lnTo>
                    <a:pt x="167" y="55"/>
                  </a:lnTo>
                  <a:lnTo>
                    <a:pt x="176" y="55"/>
                  </a:lnTo>
                  <a:lnTo>
                    <a:pt x="186" y="53"/>
                  </a:lnTo>
                  <a:lnTo>
                    <a:pt x="200" y="52"/>
                  </a:lnTo>
                  <a:lnTo>
                    <a:pt x="205" y="50"/>
                  </a:lnTo>
                  <a:lnTo>
                    <a:pt x="228" y="50"/>
                  </a:lnTo>
                  <a:lnTo>
                    <a:pt x="233" y="52"/>
                  </a:lnTo>
                  <a:lnTo>
                    <a:pt x="233" y="53"/>
                  </a:lnTo>
                  <a:lnTo>
                    <a:pt x="233" y="55"/>
                  </a:lnTo>
                  <a:lnTo>
                    <a:pt x="241" y="62"/>
                  </a:lnTo>
                  <a:lnTo>
                    <a:pt x="247" y="63"/>
                  </a:lnTo>
                  <a:lnTo>
                    <a:pt x="252" y="65"/>
                  </a:lnTo>
                  <a:lnTo>
                    <a:pt x="258" y="66"/>
                  </a:lnTo>
                  <a:lnTo>
                    <a:pt x="264" y="68"/>
                  </a:lnTo>
                  <a:lnTo>
                    <a:pt x="267" y="68"/>
                  </a:lnTo>
                  <a:lnTo>
                    <a:pt x="270" y="68"/>
                  </a:lnTo>
                  <a:lnTo>
                    <a:pt x="273" y="67"/>
                  </a:lnTo>
                  <a:lnTo>
                    <a:pt x="294" y="55"/>
                  </a:lnTo>
                  <a:lnTo>
                    <a:pt x="305" y="56"/>
                  </a:lnTo>
                  <a:lnTo>
                    <a:pt x="307" y="55"/>
                  </a:lnTo>
                  <a:lnTo>
                    <a:pt x="309" y="54"/>
                  </a:lnTo>
                  <a:lnTo>
                    <a:pt x="304" y="52"/>
                  </a:lnTo>
                  <a:lnTo>
                    <a:pt x="295" y="52"/>
                  </a:lnTo>
                  <a:lnTo>
                    <a:pt x="292" y="53"/>
                  </a:lnTo>
                  <a:lnTo>
                    <a:pt x="290" y="50"/>
                  </a:lnTo>
                  <a:lnTo>
                    <a:pt x="293" y="50"/>
                  </a:lnTo>
                  <a:lnTo>
                    <a:pt x="304" y="48"/>
                  </a:lnTo>
                  <a:lnTo>
                    <a:pt x="316" y="50"/>
                  </a:lnTo>
                  <a:lnTo>
                    <a:pt x="326" y="47"/>
                  </a:lnTo>
                  <a:lnTo>
                    <a:pt x="331" y="47"/>
                  </a:lnTo>
                  <a:lnTo>
                    <a:pt x="334" y="47"/>
                  </a:lnTo>
                  <a:lnTo>
                    <a:pt x="342" y="46"/>
                  </a:lnTo>
                  <a:lnTo>
                    <a:pt x="356" y="48"/>
                  </a:lnTo>
                  <a:lnTo>
                    <a:pt x="368" y="46"/>
                  </a:lnTo>
                  <a:lnTo>
                    <a:pt x="367" y="48"/>
                  </a:lnTo>
                  <a:lnTo>
                    <a:pt x="362" y="49"/>
                  </a:lnTo>
                  <a:lnTo>
                    <a:pt x="356" y="50"/>
                  </a:lnTo>
                  <a:lnTo>
                    <a:pt x="352" y="53"/>
                  </a:lnTo>
                  <a:lnTo>
                    <a:pt x="342" y="52"/>
                  </a:lnTo>
                  <a:lnTo>
                    <a:pt x="335" y="53"/>
                  </a:lnTo>
                  <a:lnTo>
                    <a:pt x="337" y="54"/>
                  </a:lnTo>
                  <a:lnTo>
                    <a:pt x="337" y="56"/>
                  </a:lnTo>
                  <a:lnTo>
                    <a:pt x="338" y="57"/>
                  </a:lnTo>
                  <a:lnTo>
                    <a:pt x="339" y="57"/>
                  </a:lnTo>
                  <a:lnTo>
                    <a:pt x="342" y="59"/>
                  </a:lnTo>
                  <a:lnTo>
                    <a:pt x="342" y="61"/>
                  </a:lnTo>
                  <a:lnTo>
                    <a:pt x="343" y="64"/>
                  </a:lnTo>
                  <a:lnTo>
                    <a:pt x="342" y="67"/>
                  </a:lnTo>
                  <a:lnTo>
                    <a:pt x="340" y="69"/>
                  </a:lnTo>
                  <a:lnTo>
                    <a:pt x="343" y="68"/>
                  </a:lnTo>
                  <a:lnTo>
                    <a:pt x="345" y="66"/>
                  </a:lnTo>
                  <a:lnTo>
                    <a:pt x="345" y="65"/>
                  </a:lnTo>
                  <a:lnTo>
                    <a:pt x="345" y="63"/>
                  </a:lnTo>
                  <a:lnTo>
                    <a:pt x="346" y="64"/>
                  </a:lnTo>
                  <a:lnTo>
                    <a:pt x="348" y="64"/>
                  </a:lnTo>
                  <a:lnTo>
                    <a:pt x="351" y="73"/>
                  </a:lnTo>
                  <a:lnTo>
                    <a:pt x="354" y="77"/>
                  </a:lnTo>
                  <a:lnTo>
                    <a:pt x="355" y="77"/>
                  </a:lnTo>
                  <a:lnTo>
                    <a:pt x="355" y="76"/>
                  </a:lnTo>
                  <a:lnTo>
                    <a:pt x="356" y="76"/>
                  </a:lnTo>
                  <a:lnTo>
                    <a:pt x="357" y="74"/>
                  </a:lnTo>
                  <a:lnTo>
                    <a:pt x="357" y="75"/>
                  </a:lnTo>
                  <a:lnTo>
                    <a:pt x="358" y="76"/>
                  </a:lnTo>
                  <a:lnTo>
                    <a:pt x="359" y="76"/>
                  </a:lnTo>
                  <a:lnTo>
                    <a:pt x="359" y="74"/>
                  </a:lnTo>
                  <a:lnTo>
                    <a:pt x="359" y="72"/>
                  </a:lnTo>
                  <a:lnTo>
                    <a:pt x="359" y="71"/>
                  </a:lnTo>
                  <a:lnTo>
                    <a:pt x="360" y="70"/>
                  </a:lnTo>
                  <a:lnTo>
                    <a:pt x="361" y="71"/>
                  </a:lnTo>
                  <a:lnTo>
                    <a:pt x="364" y="72"/>
                  </a:lnTo>
                  <a:lnTo>
                    <a:pt x="367" y="74"/>
                  </a:lnTo>
                  <a:lnTo>
                    <a:pt x="369" y="77"/>
                  </a:lnTo>
                  <a:lnTo>
                    <a:pt x="369" y="79"/>
                  </a:lnTo>
                  <a:lnTo>
                    <a:pt x="370" y="80"/>
                  </a:lnTo>
                  <a:lnTo>
                    <a:pt x="372" y="81"/>
                  </a:lnTo>
                  <a:lnTo>
                    <a:pt x="372" y="82"/>
                  </a:lnTo>
                  <a:lnTo>
                    <a:pt x="372" y="80"/>
                  </a:lnTo>
                  <a:lnTo>
                    <a:pt x="372" y="78"/>
                  </a:lnTo>
                  <a:lnTo>
                    <a:pt x="372" y="76"/>
                  </a:lnTo>
                  <a:lnTo>
                    <a:pt x="376" y="76"/>
                  </a:lnTo>
                  <a:lnTo>
                    <a:pt x="377" y="74"/>
                  </a:lnTo>
                  <a:lnTo>
                    <a:pt x="379" y="75"/>
                  </a:lnTo>
                  <a:lnTo>
                    <a:pt x="386" y="82"/>
                  </a:lnTo>
                  <a:lnTo>
                    <a:pt x="389" y="83"/>
                  </a:lnTo>
                  <a:lnTo>
                    <a:pt x="395" y="85"/>
                  </a:lnTo>
                  <a:lnTo>
                    <a:pt x="400" y="87"/>
                  </a:lnTo>
                  <a:lnTo>
                    <a:pt x="403" y="91"/>
                  </a:lnTo>
                  <a:lnTo>
                    <a:pt x="401" y="94"/>
                  </a:lnTo>
                  <a:lnTo>
                    <a:pt x="397" y="96"/>
                  </a:lnTo>
                  <a:lnTo>
                    <a:pt x="395" y="97"/>
                  </a:lnTo>
                  <a:lnTo>
                    <a:pt x="394" y="99"/>
                  </a:lnTo>
                  <a:lnTo>
                    <a:pt x="394" y="101"/>
                  </a:lnTo>
                  <a:lnTo>
                    <a:pt x="393" y="103"/>
                  </a:lnTo>
                  <a:lnTo>
                    <a:pt x="393" y="104"/>
                  </a:lnTo>
                  <a:lnTo>
                    <a:pt x="392" y="107"/>
                  </a:lnTo>
                  <a:lnTo>
                    <a:pt x="390" y="111"/>
                  </a:lnTo>
                  <a:lnTo>
                    <a:pt x="388" y="115"/>
                  </a:lnTo>
                  <a:lnTo>
                    <a:pt x="376" y="115"/>
                  </a:lnTo>
                  <a:lnTo>
                    <a:pt x="379" y="117"/>
                  </a:lnTo>
                  <a:lnTo>
                    <a:pt x="382" y="118"/>
                  </a:lnTo>
                  <a:lnTo>
                    <a:pt x="386" y="121"/>
                  </a:lnTo>
                  <a:lnTo>
                    <a:pt x="390" y="119"/>
                  </a:lnTo>
                  <a:lnTo>
                    <a:pt x="395" y="119"/>
                  </a:lnTo>
                  <a:lnTo>
                    <a:pt x="400" y="116"/>
                  </a:lnTo>
                  <a:lnTo>
                    <a:pt x="402" y="116"/>
                  </a:lnTo>
                  <a:lnTo>
                    <a:pt x="413" y="117"/>
                  </a:lnTo>
                  <a:lnTo>
                    <a:pt x="415" y="115"/>
                  </a:lnTo>
                  <a:lnTo>
                    <a:pt x="417" y="115"/>
                  </a:lnTo>
                  <a:lnTo>
                    <a:pt x="422" y="115"/>
                  </a:lnTo>
                  <a:lnTo>
                    <a:pt x="427" y="117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3" name="Freeform 1634">
              <a:extLst>
                <a:ext uri="{FF2B5EF4-FFF2-40B4-BE49-F238E27FC236}">
                  <a16:creationId xmlns:a16="http://schemas.microsoft.com/office/drawing/2014/main" id="{C3467CA4-DCD3-3F3E-A271-3A3BA1E37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907" y="9583615"/>
              <a:ext cx="10990" cy="10990"/>
            </a:xfrm>
            <a:custGeom>
              <a:avLst/>
              <a:gdLst>
                <a:gd name="T0" fmla="*/ 2 w 8"/>
                <a:gd name="T1" fmla="*/ 7 h 8"/>
                <a:gd name="T2" fmla="*/ 0 w 8"/>
                <a:gd name="T3" fmla="*/ 7 h 8"/>
                <a:gd name="T4" fmla="*/ 0 w 8"/>
                <a:gd name="T5" fmla="*/ 4 h 8"/>
                <a:gd name="T6" fmla="*/ 0 w 8"/>
                <a:gd name="T7" fmla="*/ 3 h 8"/>
                <a:gd name="T8" fmla="*/ 4 w 8"/>
                <a:gd name="T9" fmla="*/ 0 h 8"/>
                <a:gd name="T10" fmla="*/ 5 w 8"/>
                <a:gd name="T11" fmla="*/ 0 h 8"/>
                <a:gd name="T12" fmla="*/ 6 w 8"/>
                <a:gd name="T13" fmla="*/ 0 h 8"/>
                <a:gd name="T14" fmla="*/ 5 w 8"/>
                <a:gd name="T15" fmla="*/ 2 h 8"/>
                <a:gd name="T16" fmla="*/ 7 w 8"/>
                <a:gd name="T17" fmla="*/ 3 h 8"/>
                <a:gd name="T18" fmla="*/ 6 w 8"/>
                <a:gd name="T19" fmla="*/ 4 h 8"/>
                <a:gd name="T20" fmla="*/ 5 w 8"/>
                <a:gd name="T21" fmla="*/ 6 h 8"/>
                <a:gd name="T22" fmla="*/ 2 w 8"/>
                <a:gd name="T23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2" y="7"/>
                  </a:moveTo>
                  <a:lnTo>
                    <a:pt x="0" y="7"/>
                  </a:lnTo>
                  <a:lnTo>
                    <a:pt x="0" y="4"/>
                  </a:lnTo>
                  <a:lnTo>
                    <a:pt x="0" y="3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7" y="3"/>
                  </a:lnTo>
                  <a:lnTo>
                    <a:pt x="6" y="4"/>
                  </a:lnTo>
                  <a:lnTo>
                    <a:pt x="5" y="6"/>
                  </a:lnTo>
                  <a:lnTo>
                    <a:pt x="2" y="7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4" name="Freeform 1635">
              <a:extLst>
                <a:ext uri="{FF2B5EF4-FFF2-40B4-BE49-F238E27FC236}">
                  <a16:creationId xmlns:a16="http://schemas.microsoft.com/office/drawing/2014/main" id="{5774FA7E-2354-7AA4-D821-F07B29A8F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907" y="9578118"/>
              <a:ext cx="10990" cy="5497"/>
            </a:xfrm>
            <a:custGeom>
              <a:avLst/>
              <a:gdLst>
                <a:gd name="T0" fmla="*/ 4 w 8"/>
                <a:gd name="T1" fmla="*/ 2 h 4"/>
                <a:gd name="T2" fmla="*/ 0 w 8"/>
                <a:gd name="T3" fmla="*/ 3 h 4"/>
                <a:gd name="T4" fmla="*/ 0 w 8"/>
                <a:gd name="T5" fmla="*/ 2 h 4"/>
                <a:gd name="T6" fmla="*/ 1 w 8"/>
                <a:gd name="T7" fmla="*/ 1 h 4"/>
                <a:gd name="T8" fmla="*/ 3 w 8"/>
                <a:gd name="T9" fmla="*/ 0 h 4"/>
                <a:gd name="T10" fmla="*/ 4 w 8"/>
                <a:gd name="T11" fmla="*/ 0 h 4"/>
                <a:gd name="T12" fmla="*/ 5 w 8"/>
                <a:gd name="T13" fmla="*/ 0 h 4"/>
                <a:gd name="T14" fmla="*/ 6 w 8"/>
                <a:gd name="T15" fmla="*/ 0 h 4"/>
                <a:gd name="T16" fmla="*/ 7 w 8"/>
                <a:gd name="T17" fmla="*/ 0 h 4"/>
                <a:gd name="T18" fmla="*/ 5 w 8"/>
                <a:gd name="T19" fmla="*/ 1 h 4"/>
                <a:gd name="T20" fmla="*/ 4 w 8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4" y="2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6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5" name="Freeform 1636">
              <a:extLst>
                <a:ext uri="{FF2B5EF4-FFF2-40B4-BE49-F238E27FC236}">
                  <a16:creationId xmlns:a16="http://schemas.microsoft.com/office/drawing/2014/main" id="{FD24F365-C420-4390-F9DB-396558385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3061" y="9506683"/>
              <a:ext cx="10990" cy="5493"/>
            </a:xfrm>
            <a:custGeom>
              <a:avLst/>
              <a:gdLst>
                <a:gd name="T0" fmla="*/ 7 w 8"/>
                <a:gd name="T1" fmla="*/ 2 h 4"/>
                <a:gd name="T2" fmla="*/ 5 w 8"/>
                <a:gd name="T3" fmla="*/ 3 h 4"/>
                <a:gd name="T4" fmla="*/ 2 w 8"/>
                <a:gd name="T5" fmla="*/ 2 h 4"/>
                <a:gd name="T6" fmla="*/ 0 w 8"/>
                <a:gd name="T7" fmla="*/ 1 h 4"/>
                <a:gd name="T8" fmla="*/ 1 w 8"/>
                <a:gd name="T9" fmla="*/ 0 h 4"/>
                <a:gd name="T10" fmla="*/ 3 w 8"/>
                <a:gd name="T11" fmla="*/ 0 h 4"/>
                <a:gd name="T12" fmla="*/ 6 w 8"/>
                <a:gd name="T13" fmla="*/ 1 h 4"/>
                <a:gd name="T14" fmla="*/ 7 w 8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4">
                  <a:moveTo>
                    <a:pt x="7" y="2"/>
                  </a:moveTo>
                  <a:lnTo>
                    <a:pt x="5" y="3"/>
                  </a:lnTo>
                  <a:lnTo>
                    <a:pt x="2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6" y="1"/>
                  </a:lnTo>
                  <a:lnTo>
                    <a:pt x="7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6" name="Freeform 1637">
              <a:extLst>
                <a:ext uri="{FF2B5EF4-FFF2-40B4-BE49-F238E27FC236}">
                  <a16:creationId xmlns:a16="http://schemas.microsoft.com/office/drawing/2014/main" id="{D6EF0287-23C6-0849-B53B-71039720A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1526" y="9501186"/>
              <a:ext cx="27478" cy="10990"/>
            </a:xfrm>
            <a:custGeom>
              <a:avLst/>
              <a:gdLst>
                <a:gd name="T0" fmla="*/ 18 w 20"/>
                <a:gd name="T1" fmla="*/ 1 h 10"/>
                <a:gd name="T2" fmla="*/ 19 w 20"/>
                <a:gd name="T3" fmla="*/ 5 h 10"/>
                <a:gd name="T4" fmla="*/ 18 w 20"/>
                <a:gd name="T5" fmla="*/ 6 h 10"/>
                <a:gd name="T6" fmla="*/ 16 w 20"/>
                <a:gd name="T7" fmla="*/ 9 h 10"/>
                <a:gd name="T8" fmla="*/ 13 w 20"/>
                <a:gd name="T9" fmla="*/ 9 h 10"/>
                <a:gd name="T10" fmla="*/ 11 w 20"/>
                <a:gd name="T11" fmla="*/ 9 h 10"/>
                <a:gd name="T12" fmla="*/ 10 w 20"/>
                <a:gd name="T13" fmla="*/ 8 h 10"/>
                <a:gd name="T14" fmla="*/ 8 w 20"/>
                <a:gd name="T15" fmla="*/ 6 h 10"/>
                <a:gd name="T16" fmla="*/ 6 w 20"/>
                <a:gd name="T17" fmla="*/ 7 h 10"/>
                <a:gd name="T18" fmla="*/ 1 w 20"/>
                <a:gd name="T19" fmla="*/ 6 h 10"/>
                <a:gd name="T20" fmla="*/ 0 w 20"/>
                <a:gd name="T21" fmla="*/ 6 h 10"/>
                <a:gd name="T22" fmla="*/ 2 w 20"/>
                <a:gd name="T23" fmla="*/ 3 h 10"/>
                <a:gd name="T24" fmla="*/ 5 w 20"/>
                <a:gd name="T25" fmla="*/ 2 h 10"/>
                <a:gd name="T26" fmla="*/ 6 w 20"/>
                <a:gd name="T27" fmla="*/ 2 h 10"/>
                <a:gd name="T28" fmla="*/ 7 w 20"/>
                <a:gd name="T29" fmla="*/ 3 h 10"/>
                <a:gd name="T30" fmla="*/ 9 w 20"/>
                <a:gd name="T31" fmla="*/ 4 h 10"/>
                <a:gd name="T32" fmla="*/ 12 w 20"/>
                <a:gd name="T33" fmla="*/ 5 h 10"/>
                <a:gd name="T34" fmla="*/ 13 w 20"/>
                <a:gd name="T35" fmla="*/ 3 h 10"/>
                <a:gd name="T36" fmla="*/ 17 w 20"/>
                <a:gd name="T37" fmla="*/ 0 h 10"/>
                <a:gd name="T38" fmla="*/ 18 w 20"/>
                <a:gd name="T3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10">
                  <a:moveTo>
                    <a:pt x="18" y="1"/>
                  </a:moveTo>
                  <a:lnTo>
                    <a:pt x="19" y="5"/>
                  </a:lnTo>
                  <a:lnTo>
                    <a:pt x="18" y="6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8"/>
                  </a:lnTo>
                  <a:lnTo>
                    <a:pt x="8" y="6"/>
                  </a:lnTo>
                  <a:lnTo>
                    <a:pt x="6" y="7"/>
                  </a:lnTo>
                  <a:lnTo>
                    <a:pt x="1" y="6"/>
                  </a:lnTo>
                  <a:lnTo>
                    <a:pt x="0" y="6"/>
                  </a:lnTo>
                  <a:lnTo>
                    <a:pt x="2" y="3"/>
                  </a:lnTo>
                  <a:lnTo>
                    <a:pt x="5" y="2"/>
                  </a:lnTo>
                  <a:lnTo>
                    <a:pt x="6" y="2"/>
                  </a:lnTo>
                  <a:lnTo>
                    <a:pt x="7" y="3"/>
                  </a:lnTo>
                  <a:lnTo>
                    <a:pt x="9" y="4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7" y="0"/>
                  </a:lnTo>
                  <a:lnTo>
                    <a:pt x="18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7" name="Freeform 1639">
              <a:extLst>
                <a:ext uri="{FF2B5EF4-FFF2-40B4-BE49-F238E27FC236}">
                  <a16:creationId xmlns:a16="http://schemas.microsoft.com/office/drawing/2014/main" id="{0E406B9B-48C5-EF7B-4C8F-DA19FFAA9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0535" y="9187962"/>
              <a:ext cx="16487" cy="16484"/>
            </a:xfrm>
            <a:custGeom>
              <a:avLst/>
              <a:gdLst>
                <a:gd name="T0" fmla="*/ 3 w 15"/>
                <a:gd name="T1" fmla="*/ 12 h 13"/>
                <a:gd name="T2" fmla="*/ 1 w 15"/>
                <a:gd name="T3" fmla="*/ 12 h 13"/>
                <a:gd name="T4" fmla="*/ 0 w 15"/>
                <a:gd name="T5" fmla="*/ 11 h 13"/>
                <a:gd name="T6" fmla="*/ 1 w 15"/>
                <a:gd name="T7" fmla="*/ 10 h 13"/>
                <a:gd name="T8" fmla="*/ 4 w 15"/>
                <a:gd name="T9" fmla="*/ 10 h 13"/>
                <a:gd name="T10" fmla="*/ 5 w 15"/>
                <a:gd name="T11" fmla="*/ 10 h 13"/>
                <a:gd name="T12" fmla="*/ 3 w 15"/>
                <a:gd name="T13" fmla="*/ 12 h 13"/>
                <a:gd name="T14" fmla="*/ 9 w 15"/>
                <a:gd name="T15" fmla="*/ 9 h 13"/>
                <a:gd name="T16" fmla="*/ 9 w 15"/>
                <a:gd name="T17" fmla="*/ 10 h 13"/>
                <a:gd name="T18" fmla="*/ 8 w 15"/>
                <a:gd name="T19" fmla="*/ 10 h 13"/>
                <a:gd name="T20" fmla="*/ 8 w 15"/>
                <a:gd name="T21" fmla="*/ 9 h 13"/>
                <a:gd name="T22" fmla="*/ 9 w 15"/>
                <a:gd name="T23" fmla="*/ 8 h 13"/>
                <a:gd name="T24" fmla="*/ 12 w 15"/>
                <a:gd name="T25" fmla="*/ 8 h 13"/>
                <a:gd name="T26" fmla="*/ 9 w 15"/>
                <a:gd name="T27" fmla="*/ 9 h 13"/>
                <a:gd name="T28" fmla="*/ 13 w 15"/>
                <a:gd name="T29" fmla="*/ 0 h 13"/>
                <a:gd name="T30" fmla="*/ 14 w 15"/>
                <a:gd name="T31" fmla="*/ 1 h 13"/>
                <a:gd name="T32" fmla="*/ 13 w 15"/>
                <a:gd name="T33" fmla="*/ 1 h 13"/>
                <a:gd name="T34" fmla="*/ 11 w 15"/>
                <a:gd name="T35" fmla="*/ 1 h 13"/>
                <a:gd name="T36" fmla="*/ 10 w 15"/>
                <a:gd name="T37" fmla="*/ 1 h 13"/>
                <a:gd name="T38" fmla="*/ 9 w 15"/>
                <a:gd name="T39" fmla="*/ 0 h 13"/>
                <a:gd name="T40" fmla="*/ 9 w 15"/>
                <a:gd name="T41" fmla="*/ 0 h 13"/>
                <a:gd name="T42" fmla="*/ 12 w 15"/>
                <a:gd name="T43" fmla="*/ 0 h 13"/>
                <a:gd name="T44" fmla="*/ 13 w 15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" h="13">
                  <a:moveTo>
                    <a:pt x="3" y="12"/>
                  </a:moveTo>
                  <a:lnTo>
                    <a:pt x="1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3" y="12"/>
                  </a:lnTo>
                  <a:close/>
                  <a:moveTo>
                    <a:pt x="9" y="9"/>
                  </a:moveTo>
                  <a:lnTo>
                    <a:pt x="9" y="10"/>
                  </a:lnTo>
                  <a:lnTo>
                    <a:pt x="8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2" y="8"/>
                  </a:lnTo>
                  <a:lnTo>
                    <a:pt x="9" y="9"/>
                  </a:lnTo>
                  <a:close/>
                  <a:moveTo>
                    <a:pt x="13" y="0"/>
                  </a:moveTo>
                  <a:lnTo>
                    <a:pt x="14" y="1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9" y="0"/>
                  </a:lnTo>
                  <a:lnTo>
                    <a:pt x="12" y="0"/>
                  </a:lnTo>
                  <a:lnTo>
                    <a:pt x="13" y="0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8" name="Freeform 1640">
              <a:extLst>
                <a:ext uri="{FF2B5EF4-FFF2-40B4-BE49-F238E27FC236}">
                  <a16:creationId xmlns:a16="http://schemas.microsoft.com/office/drawing/2014/main" id="{9E570002-8F6A-C555-9E05-F700F669A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0535" y="9204445"/>
              <a:ext cx="5497" cy="5497"/>
            </a:xfrm>
            <a:custGeom>
              <a:avLst/>
              <a:gdLst>
                <a:gd name="T0" fmla="*/ 3 w 6"/>
                <a:gd name="T1" fmla="*/ 2 h 3"/>
                <a:gd name="T2" fmla="*/ 1 w 6"/>
                <a:gd name="T3" fmla="*/ 2 h 3"/>
                <a:gd name="T4" fmla="*/ 0 w 6"/>
                <a:gd name="T5" fmla="*/ 1 h 3"/>
                <a:gd name="T6" fmla="*/ 1 w 6"/>
                <a:gd name="T7" fmla="*/ 0 h 3"/>
                <a:gd name="T8" fmla="*/ 4 w 6"/>
                <a:gd name="T9" fmla="*/ 0 h 3"/>
                <a:gd name="T10" fmla="*/ 5 w 6"/>
                <a:gd name="T11" fmla="*/ 0 h 3"/>
                <a:gd name="T12" fmla="*/ 3 w 6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3" y="2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5" y="0"/>
                  </a:lnTo>
                  <a:lnTo>
                    <a:pt x="3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69" name="Freeform 1641">
              <a:extLst>
                <a:ext uri="{FF2B5EF4-FFF2-40B4-BE49-F238E27FC236}">
                  <a16:creationId xmlns:a16="http://schemas.microsoft.com/office/drawing/2014/main" id="{6BEB5974-FC27-D63A-019B-2B1F67AD0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1526" y="9198952"/>
              <a:ext cx="5497" cy="5493"/>
            </a:xfrm>
            <a:custGeom>
              <a:avLst/>
              <a:gdLst>
                <a:gd name="T0" fmla="*/ 1 w 5"/>
                <a:gd name="T1" fmla="*/ 1 h 3"/>
                <a:gd name="T2" fmla="*/ 1 w 5"/>
                <a:gd name="T3" fmla="*/ 2 h 3"/>
                <a:gd name="T4" fmla="*/ 0 w 5"/>
                <a:gd name="T5" fmla="*/ 2 h 3"/>
                <a:gd name="T6" fmla="*/ 0 w 5"/>
                <a:gd name="T7" fmla="*/ 1 h 3"/>
                <a:gd name="T8" fmla="*/ 1 w 5"/>
                <a:gd name="T9" fmla="*/ 0 h 3"/>
                <a:gd name="T10" fmla="*/ 4 w 5"/>
                <a:gd name="T11" fmla="*/ 0 h 3"/>
                <a:gd name="T12" fmla="*/ 1 w 5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  <a:lnTo>
                    <a:pt x="1" y="1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0" name="Freeform 1642">
              <a:extLst>
                <a:ext uri="{FF2B5EF4-FFF2-40B4-BE49-F238E27FC236}">
                  <a16:creationId xmlns:a16="http://schemas.microsoft.com/office/drawing/2014/main" id="{C9E2F86F-0BB9-ED58-F9BB-04CF8A9A9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1526" y="9187962"/>
              <a:ext cx="5497" cy="5493"/>
            </a:xfrm>
            <a:custGeom>
              <a:avLst/>
              <a:gdLst>
                <a:gd name="T0" fmla="*/ 4 w 6"/>
                <a:gd name="T1" fmla="*/ 0 h 2"/>
                <a:gd name="T2" fmla="*/ 5 w 6"/>
                <a:gd name="T3" fmla="*/ 1 h 2"/>
                <a:gd name="T4" fmla="*/ 4 w 6"/>
                <a:gd name="T5" fmla="*/ 1 h 2"/>
                <a:gd name="T6" fmla="*/ 2 w 6"/>
                <a:gd name="T7" fmla="*/ 1 h 2"/>
                <a:gd name="T8" fmla="*/ 1 w 6"/>
                <a:gd name="T9" fmla="*/ 1 h 2"/>
                <a:gd name="T10" fmla="*/ 0 w 6"/>
                <a:gd name="T11" fmla="*/ 0 h 2"/>
                <a:gd name="T12" fmla="*/ 0 w 6"/>
                <a:gd name="T13" fmla="*/ 0 h 2"/>
                <a:gd name="T14" fmla="*/ 3 w 6"/>
                <a:gd name="T15" fmla="*/ 0 h 2"/>
                <a:gd name="T16" fmla="*/ 4 w 6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lnTo>
                    <a:pt x="5" y="1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1" name="Freeform 1643">
              <a:extLst>
                <a:ext uri="{FF2B5EF4-FFF2-40B4-BE49-F238E27FC236}">
                  <a16:creationId xmlns:a16="http://schemas.microsoft.com/office/drawing/2014/main" id="{0FC7A791-BD71-D306-314D-E6BF2601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545" y="9204445"/>
              <a:ext cx="16487" cy="27478"/>
            </a:xfrm>
            <a:custGeom>
              <a:avLst/>
              <a:gdLst>
                <a:gd name="T0" fmla="*/ 8 w 15"/>
                <a:gd name="T1" fmla="*/ 20 h 24"/>
                <a:gd name="T2" fmla="*/ 10 w 15"/>
                <a:gd name="T3" fmla="*/ 21 h 24"/>
                <a:gd name="T4" fmla="*/ 14 w 15"/>
                <a:gd name="T5" fmla="*/ 21 h 24"/>
                <a:gd name="T6" fmla="*/ 10 w 15"/>
                <a:gd name="T7" fmla="*/ 23 h 24"/>
                <a:gd name="T8" fmla="*/ 4 w 15"/>
                <a:gd name="T9" fmla="*/ 23 h 24"/>
                <a:gd name="T10" fmla="*/ 4 w 15"/>
                <a:gd name="T11" fmla="*/ 20 h 24"/>
                <a:gd name="T12" fmla="*/ 8 w 15"/>
                <a:gd name="T13" fmla="*/ 20 h 24"/>
                <a:gd name="T14" fmla="*/ 11 w 15"/>
                <a:gd name="T15" fmla="*/ 1 h 24"/>
                <a:gd name="T16" fmla="*/ 9 w 15"/>
                <a:gd name="T17" fmla="*/ 2 h 24"/>
                <a:gd name="T18" fmla="*/ 8 w 15"/>
                <a:gd name="T19" fmla="*/ 2 h 24"/>
                <a:gd name="T20" fmla="*/ 7 w 15"/>
                <a:gd name="T21" fmla="*/ 2 h 24"/>
                <a:gd name="T22" fmla="*/ 8 w 15"/>
                <a:gd name="T23" fmla="*/ 1 h 24"/>
                <a:gd name="T24" fmla="*/ 11 w 15"/>
                <a:gd name="T25" fmla="*/ 1 h 24"/>
                <a:gd name="T26" fmla="*/ 5 w 15"/>
                <a:gd name="T27" fmla="*/ 2 h 24"/>
                <a:gd name="T28" fmla="*/ 3 w 15"/>
                <a:gd name="T29" fmla="*/ 2 h 24"/>
                <a:gd name="T30" fmla="*/ 0 w 15"/>
                <a:gd name="T31" fmla="*/ 1 h 24"/>
                <a:gd name="T32" fmla="*/ 2 w 15"/>
                <a:gd name="T33" fmla="*/ 0 h 24"/>
                <a:gd name="T34" fmla="*/ 4 w 15"/>
                <a:gd name="T35" fmla="*/ 0 h 24"/>
                <a:gd name="T36" fmla="*/ 5 w 15"/>
                <a:gd name="T3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24">
                  <a:moveTo>
                    <a:pt x="8" y="20"/>
                  </a:moveTo>
                  <a:lnTo>
                    <a:pt x="10" y="21"/>
                  </a:lnTo>
                  <a:lnTo>
                    <a:pt x="14" y="21"/>
                  </a:lnTo>
                  <a:lnTo>
                    <a:pt x="10" y="23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8" y="20"/>
                  </a:lnTo>
                  <a:close/>
                  <a:moveTo>
                    <a:pt x="11" y="1"/>
                  </a:move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8" y="1"/>
                  </a:lnTo>
                  <a:lnTo>
                    <a:pt x="11" y="1"/>
                  </a:lnTo>
                  <a:close/>
                  <a:moveTo>
                    <a:pt x="5" y="2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2" name="Freeform 1644">
              <a:extLst>
                <a:ext uri="{FF2B5EF4-FFF2-40B4-BE49-F238E27FC236}">
                  <a16:creationId xmlns:a16="http://schemas.microsoft.com/office/drawing/2014/main" id="{BCC3CA07-C4DE-6D21-776E-CB9C37FA7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5042" y="9231923"/>
              <a:ext cx="10990" cy="5493"/>
            </a:xfrm>
            <a:custGeom>
              <a:avLst/>
              <a:gdLst>
                <a:gd name="T0" fmla="*/ 4 w 11"/>
                <a:gd name="T1" fmla="*/ 0 h 4"/>
                <a:gd name="T2" fmla="*/ 6 w 11"/>
                <a:gd name="T3" fmla="*/ 1 h 4"/>
                <a:gd name="T4" fmla="*/ 10 w 11"/>
                <a:gd name="T5" fmla="*/ 1 h 4"/>
                <a:gd name="T6" fmla="*/ 6 w 11"/>
                <a:gd name="T7" fmla="*/ 3 h 4"/>
                <a:gd name="T8" fmla="*/ 0 w 11"/>
                <a:gd name="T9" fmla="*/ 3 h 4"/>
                <a:gd name="T10" fmla="*/ 0 w 11"/>
                <a:gd name="T11" fmla="*/ 0 h 4"/>
                <a:gd name="T12" fmla="*/ 4 w 1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">
                  <a:moveTo>
                    <a:pt x="4" y="0"/>
                  </a:moveTo>
                  <a:lnTo>
                    <a:pt x="6" y="1"/>
                  </a:lnTo>
                  <a:lnTo>
                    <a:pt x="10" y="1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3" name="Freeform 1645">
              <a:extLst>
                <a:ext uri="{FF2B5EF4-FFF2-40B4-BE49-F238E27FC236}">
                  <a16:creationId xmlns:a16="http://schemas.microsoft.com/office/drawing/2014/main" id="{A6A4A282-BD20-3066-E976-145934358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60535" y="9204445"/>
              <a:ext cx="5497" cy="5497"/>
            </a:xfrm>
            <a:custGeom>
              <a:avLst/>
              <a:gdLst>
                <a:gd name="T0" fmla="*/ 4 w 5"/>
                <a:gd name="T1" fmla="*/ 0 h 2"/>
                <a:gd name="T2" fmla="*/ 2 w 5"/>
                <a:gd name="T3" fmla="*/ 1 h 2"/>
                <a:gd name="T4" fmla="*/ 1 w 5"/>
                <a:gd name="T5" fmla="*/ 1 h 2"/>
                <a:gd name="T6" fmla="*/ 0 w 5"/>
                <a:gd name="T7" fmla="*/ 1 h 2"/>
                <a:gd name="T8" fmla="*/ 1 w 5"/>
                <a:gd name="T9" fmla="*/ 0 h 2"/>
                <a:gd name="T10" fmla="*/ 4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lnTo>
                    <a:pt x="4" y="0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4" name="Freeform 1646">
              <a:extLst>
                <a:ext uri="{FF2B5EF4-FFF2-40B4-BE49-F238E27FC236}">
                  <a16:creationId xmlns:a16="http://schemas.microsoft.com/office/drawing/2014/main" id="{9C54CE37-D74B-5A6E-72D8-F23739368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545" y="9204445"/>
              <a:ext cx="5497" cy="5497"/>
            </a:xfrm>
            <a:custGeom>
              <a:avLst/>
              <a:gdLst>
                <a:gd name="T0" fmla="*/ 5 w 6"/>
                <a:gd name="T1" fmla="*/ 2 h 3"/>
                <a:gd name="T2" fmla="*/ 3 w 6"/>
                <a:gd name="T3" fmla="*/ 2 h 3"/>
                <a:gd name="T4" fmla="*/ 0 w 6"/>
                <a:gd name="T5" fmla="*/ 1 h 3"/>
                <a:gd name="T6" fmla="*/ 2 w 6"/>
                <a:gd name="T7" fmla="*/ 0 h 3"/>
                <a:gd name="T8" fmla="*/ 4 w 6"/>
                <a:gd name="T9" fmla="*/ 0 h 3"/>
                <a:gd name="T10" fmla="*/ 5 w 6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">
                  <a:moveTo>
                    <a:pt x="5" y="2"/>
                  </a:moveTo>
                  <a:lnTo>
                    <a:pt x="3" y="2"/>
                  </a:lnTo>
                  <a:lnTo>
                    <a:pt x="0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5" y="2"/>
                  </a:lnTo>
                </a:path>
              </a:pathLst>
            </a:custGeom>
            <a:grpFill/>
            <a:ln w="12700" cap="flat">
              <a:solidFill>
                <a:schemeClr val="bg2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5" name="Freeform 1647">
              <a:extLst>
                <a:ext uri="{FF2B5EF4-FFF2-40B4-BE49-F238E27FC236}">
                  <a16:creationId xmlns:a16="http://schemas.microsoft.com/office/drawing/2014/main" id="{2A961775-AF8B-4BE2-9761-B7A596645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862" y="4989635"/>
              <a:ext cx="1895843" cy="1527663"/>
            </a:xfrm>
            <a:custGeom>
              <a:avLst/>
              <a:gdLst>
                <a:gd name="T0" fmla="*/ 147 w 1522"/>
                <a:gd name="T1" fmla="*/ 403 h 1227"/>
                <a:gd name="T2" fmla="*/ 120 w 1522"/>
                <a:gd name="T3" fmla="*/ 377 h 1227"/>
                <a:gd name="T4" fmla="*/ 91 w 1522"/>
                <a:gd name="T5" fmla="*/ 299 h 1227"/>
                <a:gd name="T6" fmla="*/ 199 w 1522"/>
                <a:gd name="T7" fmla="*/ 233 h 1227"/>
                <a:gd name="T8" fmla="*/ 170 w 1522"/>
                <a:gd name="T9" fmla="*/ 198 h 1227"/>
                <a:gd name="T10" fmla="*/ 290 w 1522"/>
                <a:gd name="T11" fmla="*/ 174 h 1227"/>
                <a:gd name="T12" fmla="*/ 355 w 1522"/>
                <a:gd name="T13" fmla="*/ 105 h 1227"/>
                <a:gd name="T14" fmla="*/ 495 w 1522"/>
                <a:gd name="T15" fmla="*/ 144 h 1227"/>
                <a:gd name="T16" fmla="*/ 546 w 1522"/>
                <a:gd name="T17" fmla="*/ 111 h 1227"/>
                <a:gd name="T18" fmla="*/ 653 w 1522"/>
                <a:gd name="T19" fmla="*/ 104 h 1227"/>
                <a:gd name="T20" fmla="*/ 660 w 1522"/>
                <a:gd name="T21" fmla="*/ 88 h 1227"/>
                <a:gd name="T22" fmla="*/ 678 w 1522"/>
                <a:gd name="T23" fmla="*/ 52 h 1227"/>
                <a:gd name="T24" fmla="*/ 850 w 1522"/>
                <a:gd name="T25" fmla="*/ 44 h 1227"/>
                <a:gd name="T26" fmla="*/ 1009 w 1522"/>
                <a:gd name="T27" fmla="*/ 1 h 1227"/>
                <a:gd name="T28" fmla="*/ 1208 w 1522"/>
                <a:gd name="T29" fmla="*/ 50 h 1227"/>
                <a:gd name="T30" fmla="*/ 1193 w 1522"/>
                <a:gd name="T31" fmla="*/ 87 h 1227"/>
                <a:gd name="T32" fmla="*/ 1171 w 1522"/>
                <a:gd name="T33" fmla="*/ 108 h 1227"/>
                <a:gd name="T34" fmla="*/ 1171 w 1522"/>
                <a:gd name="T35" fmla="*/ 151 h 1227"/>
                <a:gd name="T36" fmla="*/ 1246 w 1522"/>
                <a:gd name="T37" fmla="*/ 190 h 1227"/>
                <a:gd name="T38" fmla="*/ 1379 w 1522"/>
                <a:gd name="T39" fmla="*/ 146 h 1227"/>
                <a:gd name="T40" fmla="*/ 1452 w 1522"/>
                <a:gd name="T41" fmla="*/ 176 h 1227"/>
                <a:gd name="T42" fmla="*/ 1347 w 1522"/>
                <a:gd name="T43" fmla="*/ 222 h 1227"/>
                <a:gd name="T44" fmla="*/ 1354 w 1522"/>
                <a:gd name="T45" fmla="*/ 251 h 1227"/>
                <a:gd name="T46" fmla="*/ 1300 w 1522"/>
                <a:gd name="T47" fmla="*/ 361 h 1227"/>
                <a:gd name="T48" fmla="*/ 1324 w 1522"/>
                <a:gd name="T49" fmla="*/ 390 h 1227"/>
                <a:gd name="T50" fmla="*/ 1356 w 1522"/>
                <a:gd name="T51" fmla="*/ 421 h 1227"/>
                <a:gd name="T52" fmla="*/ 1265 w 1522"/>
                <a:gd name="T53" fmla="*/ 433 h 1227"/>
                <a:gd name="T54" fmla="*/ 1348 w 1522"/>
                <a:gd name="T55" fmla="*/ 502 h 1227"/>
                <a:gd name="T56" fmla="*/ 1304 w 1522"/>
                <a:gd name="T57" fmla="*/ 534 h 1227"/>
                <a:gd name="T58" fmla="*/ 1327 w 1522"/>
                <a:gd name="T59" fmla="*/ 566 h 1227"/>
                <a:gd name="T60" fmla="*/ 1256 w 1522"/>
                <a:gd name="T61" fmla="*/ 614 h 1227"/>
                <a:gd name="T62" fmla="*/ 1195 w 1522"/>
                <a:gd name="T63" fmla="*/ 615 h 1227"/>
                <a:gd name="T64" fmla="*/ 1275 w 1522"/>
                <a:gd name="T65" fmla="*/ 638 h 1227"/>
                <a:gd name="T66" fmla="*/ 1219 w 1522"/>
                <a:gd name="T67" fmla="*/ 665 h 1227"/>
                <a:gd name="T68" fmla="*/ 1283 w 1522"/>
                <a:gd name="T69" fmla="*/ 722 h 1227"/>
                <a:gd name="T70" fmla="*/ 1232 w 1522"/>
                <a:gd name="T71" fmla="*/ 740 h 1227"/>
                <a:gd name="T72" fmla="*/ 1169 w 1522"/>
                <a:gd name="T73" fmla="*/ 754 h 1227"/>
                <a:gd name="T74" fmla="*/ 1198 w 1522"/>
                <a:gd name="T75" fmla="*/ 772 h 1227"/>
                <a:gd name="T76" fmla="*/ 1197 w 1522"/>
                <a:gd name="T77" fmla="*/ 824 h 1227"/>
                <a:gd name="T78" fmla="*/ 1097 w 1522"/>
                <a:gd name="T79" fmla="*/ 844 h 1227"/>
                <a:gd name="T80" fmla="*/ 1020 w 1522"/>
                <a:gd name="T81" fmla="*/ 858 h 1227"/>
                <a:gd name="T82" fmla="*/ 907 w 1522"/>
                <a:gd name="T83" fmla="*/ 969 h 1227"/>
                <a:gd name="T84" fmla="*/ 823 w 1522"/>
                <a:gd name="T85" fmla="*/ 1009 h 1227"/>
                <a:gd name="T86" fmla="*/ 817 w 1522"/>
                <a:gd name="T87" fmla="*/ 1039 h 1227"/>
                <a:gd name="T88" fmla="*/ 772 w 1522"/>
                <a:gd name="T89" fmla="*/ 1103 h 1227"/>
                <a:gd name="T90" fmla="*/ 756 w 1522"/>
                <a:gd name="T91" fmla="*/ 1192 h 1227"/>
                <a:gd name="T92" fmla="*/ 683 w 1522"/>
                <a:gd name="T93" fmla="*/ 1196 h 1227"/>
                <a:gd name="T94" fmla="*/ 578 w 1522"/>
                <a:gd name="T95" fmla="*/ 1127 h 1227"/>
                <a:gd name="T96" fmla="*/ 527 w 1522"/>
                <a:gd name="T97" fmla="*/ 1039 h 1227"/>
                <a:gd name="T98" fmla="*/ 493 w 1522"/>
                <a:gd name="T99" fmla="*/ 939 h 1227"/>
                <a:gd name="T100" fmla="*/ 498 w 1522"/>
                <a:gd name="T101" fmla="*/ 861 h 1227"/>
                <a:gd name="T102" fmla="*/ 474 w 1522"/>
                <a:gd name="T103" fmla="*/ 742 h 1227"/>
                <a:gd name="T104" fmla="*/ 465 w 1522"/>
                <a:gd name="T105" fmla="*/ 693 h 1227"/>
                <a:gd name="T106" fmla="*/ 460 w 1522"/>
                <a:gd name="T107" fmla="*/ 642 h 1227"/>
                <a:gd name="T108" fmla="*/ 403 w 1522"/>
                <a:gd name="T109" fmla="*/ 541 h 1227"/>
                <a:gd name="T110" fmla="*/ 321 w 1522"/>
                <a:gd name="T111" fmla="*/ 465 h 1227"/>
                <a:gd name="T112" fmla="*/ 196 w 1522"/>
                <a:gd name="T113" fmla="*/ 453 h 1227"/>
                <a:gd name="T114" fmla="*/ 153 w 1522"/>
                <a:gd name="T115" fmla="*/ 475 h 1227"/>
                <a:gd name="T116" fmla="*/ 95 w 1522"/>
                <a:gd name="T117" fmla="*/ 423 h 1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22" h="1227">
                  <a:moveTo>
                    <a:pt x="44" y="412"/>
                  </a:moveTo>
                  <a:lnTo>
                    <a:pt x="44" y="412"/>
                  </a:lnTo>
                  <a:cubicBezTo>
                    <a:pt x="46" y="405"/>
                    <a:pt x="55" y="402"/>
                    <a:pt x="62" y="402"/>
                  </a:cubicBezTo>
                  <a:lnTo>
                    <a:pt x="62" y="402"/>
                  </a:lnTo>
                  <a:cubicBezTo>
                    <a:pt x="70" y="402"/>
                    <a:pt x="78" y="405"/>
                    <a:pt x="85" y="404"/>
                  </a:cubicBezTo>
                  <a:lnTo>
                    <a:pt x="85" y="404"/>
                  </a:lnTo>
                  <a:cubicBezTo>
                    <a:pt x="99" y="404"/>
                    <a:pt x="112" y="392"/>
                    <a:pt x="126" y="394"/>
                  </a:cubicBezTo>
                  <a:lnTo>
                    <a:pt x="126" y="394"/>
                  </a:lnTo>
                  <a:cubicBezTo>
                    <a:pt x="134" y="396"/>
                    <a:pt x="140" y="400"/>
                    <a:pt x="147" y="403"/>
                  </a:cubicBezTo>
                  <a:lnTo>
                    <a:pt x="147" y="403"/>
                  </a:lnTo>
                  <a:cubicBezTo>
                    <a:pt x="154" y="406"/>
                    <a:pt x="163" y="406"/>
                    <a:pt x="167" y="399"/>
                  </a:cubicBezTo>
                  <a:lnTo>
                    <a:pt x="167" y="399"/>
                  </a:lnTo>
                  <a:cubicBezTo>
                    <a:pt x="167" y="396"/>
                    <a:pt x="165" y="393"/>
                    <a:pt x="161" y="392"/>
                  </a:cubicBezTo>
                  <a:lnTo>
                    <a:pt x="161" y="392"/>
                  </a:lnTo>
                  <a:cubicBezTo>
                    <a:pt x="165" y="392"/>
                    <a:pt x="171" y="390"/>
                    <a:pt x="169" y="387"/>
                  </a:cubicBezTo>
                  <a:lnTo>
                    <a:pt x="169" y="387"/>
                  </a:lnTo>
                  <a:cubicBezTo>
                    <a:pt x="159" y="376"/>
                    <a:pt x="148" y="365"/>
                    <a:pt x="135" y="369"/>
                  </a:cubicBezTo>
                  <a:lnTo>
                    <a:pt x="135" y="369"/>
                  </a:lnTo>
                  <a:cubicBezTo>
                    <a:pt x="129" y="370"/>
                    <a:pt x="125" y="375"/>
                    <a:pt x="120" y="377"/>
                  </a:cubicBezTo>
                  <a:lnTo>
                    <a:pt x="120" y="377"/>
                  </a:lnTo>
                  <a:cubicBezTo>
                    <a:pt x="104" y="385"/>
                    <a:pt x="86" y="380"/>
                    <a:pt x="71" y="372"/>
                  </a:cubicBezTo>
                  <a:lnTo>
                    <a:pt x="71" y="372"/>
                  </a:lnTo>
                  <a:cubicBezTo>
                    <a:pt x="49" y="363"/>
                    <a:pt x="27" y="353"/>
                    <a:pt x="3" y="353"/>
                  </a:cubicBezTo>
                  <a:lnTo>
                    <a:pt x="3" y="353"/>
                  </a:lnTo>
                  <a:cubicBezTo>
                    <a:pt x="0" y="343"/>
                    <a:pt x="9" y="332"/>
                    <a:pt x="19" y="328"/>
                  </a:cubicBezTo>
                  <a:lnTo>
                    <a:pt x="19" y="328"/>
                  </a:lnTo>
                  <a:cubicBezTo>
                    <a:pt x="29" y="324"/>
                    <a:pt x="40" y="324"/>
                    <a:pt x="50" y="320"/>
                  </a:cubicBezTo>
                  <a:lnTo>
                    <a:pt x="50" y="320"/>
                  </a:lnTo>
                  <a:cubicBezTo>
                    <a:pt x="65" y="316"/>
                    <a:pt x="77" y="305"/>
                    <a:pt x="91" y="299"/>
                  </a:cubicBezTo>
                  <a:lnTo>
                    <a:pt x="91" y="299"/>
                  </a:lnTo>
                  <a:cubicBezTo>
                    <a:pt x="115" y="288"/>
                    <a:pt x="143" y="292"/>
                    <a:pt x="169" y="294"/>
                  </a:cubicBezTo>
                  <a:lnTo>
                    <a:pt x="169" y="294"/>
                  </a:lnTo>
                  <a:cubicBezTo>
                    <a:pt x="174" y="295"/>
                    <a:pt x="180" y="295"/>
                    <a:pt x="183" y="291"/>
                  </a:cubicBezTo>
                  <a:lnTo>
                    <a:pt x="183" y="291"/>
                  </a:lnTo>
                  <a:cubicBezTo>
                    <a:pt x="186" y="287"/>
                    <a:pt x="185" y="280"/>
                    <a:pt x="186" y="275"/>
                  </a:cubicBezTo>
                  <a:lnTo>
                    <a:pt x="186" y="275"/>
                  </a:lnTo>
                  <a:cubicBezTo>
                    <a:pt x="187" y="267"/>
                    <a:pt x="193" y="261"/>
                    <a:pt x="198" y="255"/>
                  </a:cubicBezTo>
                  <a:lnTo>
                    <a:pt x="198" y="255"/>
                  </a:lnTo>
                  <a:cubicBezTo>
                    <a:pt x="203" y="249"/>
                    <a:pt x="205" y="239"/>
                    <a:pt x="199" y="233"/>
                  </a:cubicBezTo>
                  <a:lnTo>
                    <a:pt x="199" y="233"/>
                  </a:lnTo>
                  <a:cubicBezTo>
                    <a:pt x="195" y="230"/>
                    <a:pt x="191" y="230"/>
                    <a:pt x="186" y="229"/>
                  </a:cubicBezTo>
                  <a:lnTo>
                    <a:pt x="186" y="229"/>
                  </a:lnTo>
                  <a:cubicBezTo>
                    <a:pt x="171" y="229"/>
                    <a:pt x="156" y="229"/>
                    <a:pt x="141" y="229"/>
                  </a:cubicBezTo>
                  <a:lnTo>
                    <a:pt x="141" y="229"/>
                  </a:lnTo>
                  <a:cubicBezTo>
                    <a:pt x="139" y="226"/>
                    <a:pt x="137" y="223"/>
                    <a:pt x="136" y="219"/>
                  </a:cubicBezTo>
                  <a:lnTo>
                    <a:pt x="136" y="219"/>
                  </a:lnTo>
                  <a:cubicBezTo>
                    <a:pt x="146" y="216"/>
                    <a:pt x="154" y="210"/>
                    <a:pt x="162" y="204"/>
                  </a:cubicBezTo>
                  <a:lnTo>
                    <a:pt x="162" y="204"/>
                  </a:lnTo>
                  <a:cubicBezTo>
                    <a:pt x="165" y="202"/>
                    <a:pt x="167" y="199"/>
                    <a:pt x="170" y="198"/>
                  </a:cubicBezTo>
                  <a:lnTo>
                    <a:pt x="170" y="198"/>
                  </a:lnTo>
                  <a:cubicBezTo>
                    <a:pt x="173" y="195"/>
                    <a:pt x="178" y="192"/>
                    <a:pt x="181" y="190"/>
                  </a:cubicBezTo>
                  <a:lnTo>
                    <a:pt x="181" y="190"/>
                  </a:lnTo>
                  <a:cubicBezTo>
                    <a:pt x="192" y="185"/>
                    <a:pt x="201" y="179"/>
                    <a:pt x="211" y="174"/>
                  </a:cubicBezTo>
                  <a:lnTo>
                    <a:pt x="211" y="174"/>
                  </a:lnTo>
                  <a:cubicBezTo>
                    <a:pt x="222" y="168"/>
                    <a:pt x="233" y="162"/>
                    <a:pt x="246" y="160"/>
                  </a:cubicBezTo>
                  <a:lnTo>
                    <a:pt x="246" y="160"/>
                  </a:lnTo>
                  <a:cubicBezTo>
                    <a:pt x="258" y="157"/>
                    <a:pt x="271" y="159"/>
                    <a:pt x="280" y="167"/>
                  </a:cubicBezTo>
                  <a:lnTo>
                    <a:pt x="280" y="167"/>
                  </a:lnTo>
                  <a:cubicBezTo>
                    <a:pt x="284" y="169"/>
                    <a:pt x="286" y="173"/>
                    <a:pt x="290" y="174"/>
                  </a:cubicBezTo>
                  <a:lnTo>
                    <a:pt x="290" y="174"/>
                  </a:lnTo>
                  <a:cubicBezTo>
                    <a:pt x="298" y="176"/>
                    <a:pt x="303" y="163"/>
                    <a:pt x="302" y="155"/>
                  </a:cubicBezTo>
                  <a:lnTo>
                    <a:pt x="302" y="155"/>
                  </a:lnTo>
                  <a:cubicBezTo>
                    <a:pt x="300" y="143"/>
                    <a:pt x="295" y="133"/>
                    <a:pt x="286" y="125"/>
                  </a:cubicBezTo>
                  <a:lnTo>
                    <a:pt x="286" y="125"/>
                  </a:lnTo>
                  <a:cubicBezTo>
                    <a:pt x="304" y="116"/>
                    <a:pt x="325" y="108"/>
                    <a:pt x="342" y="118"/>
                  </a:cubicBezTo>
                  <a:lnTo>
                    <a:pt x="342" y="118"/>
                  </a:lnTo>
                  <a:cubicBezTo>
                    <a:pt x="351" y="122"/>
                    <a:pt x="358" y="132"/>
                    <a:pt x="368" y="133"/>
                  </a:cubicBezTo>
                  <a:lnTo>
                    <a:pt x="368" y="133"/>
                  </a:lnTo>
                  <a:cubicBezTo>
                    <a:pt x="368" y="122"/>
                    <a:pt x="364" y="112"/>
                    <a:pt x="355" y="105"/>
                  </a:cubicBezTo>
                  <a:lnTo>
                    <a:pt x="355" y="105"/>
                  </a:lnTo>
                  <a:cubicBezTo>
                    <a:pt x="385" y="99"/>
                    <a:pt x="415" y="93"/>
                    <a:pt x="445" y="86"/>
                  </a:cubicBezTo>
                  <a:lnTo>
                    <a:pt x="445" y="86"/>
                  </a:lnTo>
                  <a:cubicBezTo>
                    <a:pt x="454" y="84"/>
                    <a:pt x="464" y="82"/>
                    <a:pt x="471" y="87"/>
                  </a:cubicBezTo>
                  <a:lnTo>
                    <a:pt x="471" y="87"/>
                  </a:lnTo>
                  <a:cubicBezTo>
                    <a:pt x="486" y="95"/>
                    <a:pt x="483" y="116"/>
                    <a:pt x="477" y="131"/>
                  </a:cubicBezTo>
                  <a:lnTo>
                    <a:pt x="477" y="131"/>
                  </a:lnTo>
                  <a:cubicBezTo>
                    <a:pt x="475" y="134"/>
                    <a:pt x="474" y="136"/>
                    <a:pt x="474" y="140"/>
                  </a:cubicBezTo>
                  <a:lnTo>
                    <a:pt x="474" y="140"/>
                  </a:lnTo>
                  <a:cubicBezTo>
                    <a:pt x="475" y="148"/>
                    <a:pt x="489" y="150"/>
                    <a:pt x="495" y="144"/>
                  </a:cubicBezTo>
                  <a:lnTo>
                    <a:pt x="495" y="144"/>
                  </a:lnTo>
                  <a:cubicBezTo>
                    <a:pt x="501" y="137"/>
                    <a:pt x="501" y="127"/>
                    <a:pt x="501" y="118"/>
                  </a:cubicBezTo>
                  <a:lnTo>
                    <a:pt x="501" y="118"/>
                  </a:lnTo>
                  <a:cubicBezTo>
                    <a:pt x="501" y="111"/>
                    <a:pt x="501" y="103"/>
                    <a:pt x="501" y="95"/>
                  </a:cubicBezTo>
                  <a:lnTo>
                    <a:pt x="501" y="95"/>
                  </a:lnTo>
                  <a:cubicBezTo>
                    <a:pt x="501" y="90"/>
                    <a:pt x="502" y="84"/>
                    <a:pt x="507" y="83"/>
                  </a:cubicBezTo>
                  <a:lnTo>
                    <a:pt x="507" y="83"/>
                  </a:lnTo>
                  <a:cubicBezTo>
                    <a:pt x="509" y="83"/>
                    <a:pt x="512" y="84"/>
                    <a:pt x="514" y="86"/>
                  </a:cubicBezTo>
                  <a:lnTo>
                    <a:pt x="514" y="86"/>
                  </a:lnTo>
                  <a:cubicBezTo>
                    <a:pt x="525" y="95"/>
                    <a:pt x="534" y="105"/>
                    <a:pt x="546" y="111"/>
                  </a:cubicBezTo>
                  <a:lnTo>
                    <a:pt x="546" y="111"/>
                  </a:lnTo>
                  <a:cubicBezTo>
                    <a:pt x="558" y="118"/>
                    <a:pt x="573" y="121"/>
                    <a:pt x="585" y="116"/>
                  </a:cubicBezTo>
                  <a:lnTo>
                    <a:pt x="585" y="116"/>
                  </a:lnTo>
                  <a:cubicBezTo>
                    <a:pt x="587" y="111"/>
                    <a:pt x="583" y="106"/>
                    <a:pt x="579" y="103"/>
                  </a:cubicBezTo>
                  <a:lnTo>
                    <a:pt x="579" y="103"/>
                  </a:lnTo>
                  <a:cubicBezTo>
                    <a:pt x="570" y="95"/>
                    <a:pt x="560" y="86"/>
                    <a:pt x="551" y="78"/>
                  </a:cubicBezTo>
                  <a:lnTo>
                    <a:pt x="551" y="78"/>
                  </a:lnTo>
                  <a:cubicBezTo>
                    <a:pt x="564" y="65"/>
                    <a:pt x="587" y="70"/>
                    <a:pt x="603" y="79"/>
                  </a:cubicBezTo>
                  <a:lnTo>
                    <a:pt x="603" y="79"/>
                  </a:lnTo>
                  <a:cubicBezTo>
                    <a:pt x="619" y="88"/>
                    <a:pt x="634" y="102"/>
                    <a:pt x="653" y="104"/>
                  </a:cubicBezTo>
                  <a:lnTo>
                    <a:pt x="653" y="104"/>
                  </a:lnTo>
                  <a:cubicBezTo>
                    <a:pt x="658" y="105"/>
                    <a:pt x="663" y="105"/>
                    <a:pt x="668" y="107"/>
                  </a:cubicBezTo>
                  <a:lnTo>
                    <a:pt x="668" y="107"/>
                  </a:lnTo>
                  <a:cubicBezTo>
                    <a:pt x="672" y="109"/>
                    <a:pt x="675" y="112"/>
                    <a:pt x="679" y="115"/>
                  </a:cubicBezTo>
                  <a:lnTo>
                    <a:pt x="679" y="115"/>
                  </a:lnTo>
                  <a:cubicBezTo>
                    <a:pt x="690" y="125"/>
                    <a:pt x="704" y="133"/>
                    <a:pt x="719" y="136"/>
                  </a:cubicBezTo>
                  <a:lnTo>
                    <a:pt x="719" y="136"/>
                  </a:lnTo>
                  <a:cubicBezTo>
                    <a:pt x="726" y="130"/>
                    <a:pt x="717" y="118"/>
                    <a:pt x="709" y="112"/>
                  </a:cubicBezTo>
                  <a:lnTo>
                    <a:pt x="709" y="112"/>
                  </a:lnTo>
                  <a:cubicBezTo>
                    <a:pt x="693" y="102"/>
                    <a:pt x="677" y="94"/>
                    <a:pt x="660" y="88"/>
                  </a:cubicBezTo>
                  <a:lnTo>
                    <a:pt x="660" y="88"/>
                  </a:lnTo>
                  <a:cubicBezTo>
                    <a:pt x="656" y="87"/>
                    <a:pt x="652" y="85"/>
                    <a:pt x="651" y="82"/>
                  </a:cubicBezTo>
                  <a:lnTo>
                    <a:pt x="651" y="82"/>
                  </a:lnTo>
                  <a:cubicBezTo>
                    <a:pt x="647" y="75"/>
                    <a:pt x="656" y="68"/>
                    <a:pt x="663" y="68"/>
                  </a:cubicBezTo>
                  <a:lnTo>
                    <a:pt x="663" y="68"/>
                  </a:lnTo>
                  <a:cubicBezTo>
                    <a:pt x="670" y="68"/>
                    <a:pt x="677" y="71"/>
                    <a:pt x="685" y="71"/>
                  </a:cubicBezTo>
                  <a:lnTo>
                    <a:pt x="685" y="71"/>
                  </a:lnTo>
                  <a:cubicBezTo>
                    <a:pt x="687" y="70"/>
                    <a:pt x="689" y="69"/>
                    <a:pt x="691" y="67"/>
                  </a:cubicBezTo>
                  <a:lnTo>
                    <a:pt x="691" y="67"/>
                  </a:lnTo>
                  <a:cubicBezTo>
                    <a:pt x="696" y="61"/>
                    <a:pt x="686" y="54"/>
                    <a:pt x="678" y="52"/>
                  </a:cubicBezTo>
                  <a:lnTo>
                    <a:pt x="678" y="52"/>
                  </a:lnTo>
                  <a:cubicBezTo>
                    <a:pt x="671" y="51"/>
                    <a:pt x="660" y="45"/>
                    <a:pt x="663" y="38"/>
                  </a:cubicBezTo>
                  <a:lnTo>
                    <a:pt x="663" y="38"/>
                  </a:lnTo>
                  <a:cubicBezTo>
                    <a:pt x="685" y="37"/>
                    <a:pt x="706" y="36"/>
                    <a:pt x="728" y="35"/>
                  </a:cubicBezTo>
                  <a:lnTo>
                    <a:pt x="728" y="35"/>
                  </a:lnTo>
                  <a:cubicBezTo>
                    <a:pt x="746" y="20"/>
                    <a:pt x="773" y="34"/>
                    <a:pt x="795" y="30"/>
                  </a:cubicBezTo>
                  <a:lnTo>
                    <a:pt x="795" y="30"/>
                  </a:lnTo>
                  <a:cubicBezTo>
                    <a:pt x="808" y="28"/>
                    <a:pt x="819" y="21"/>
                    <a:pt x="830" y="21"/>
                  </a:cubicBezTo>
                  <a:lnTo>
                    <a:pt x="830" y="21"/>
                  </a:lnTo>
                  <a:cubicBezTo>
                    <a:pt x="842" y="21"/>
                    <a:pt x="855" y="33"/>
                    <a:pt x="850" y="44"/>
                  </a:cubicBezTo>
                  <a:lnTo>
                    <a:pt x="850" y="44"/>
                  </a:lnTo>
                  <a:cubicBezTo>
                    <a:pt x="855" y="45"/>
                    <a:pt x="861" y="46"/>
                    <a:pt x="866" y="47"/>
                  </a:cubicBezTo>
                  <a:lnTo>
                    <a:pt x="866" y="47"/>
                  </a:lnTo>
                  <a:cubicBezTo>
                    <a:pt x="872" y="42"/>
                    <a:pt x="876" y="33"/>
                    <a:pt x="872" y="26"/>
                  </a:cubicBezTo>
                  <a:lnTo>
                    <a:pt x="872" y="26"/>
                  </a:lnTo>
                  <a:cubicBezTo>
                    <a:pt x="871" y="23"/>
                    <a:pt x="870" y="21"/>
                    <a:pt x="870" y="18"/>
                  </a:cubicBezTo>
                  <a:lnTo>
                    <a:pt x="870" y="18"/>
                  </a:lnTo>
                  <a:cubicBezTo>
                    <a:pt x="871" y="13"/>
                    <a:pt x="877" y="11"/>
                    <a:pt x="882" y="10"/>
                  </a:cubicBezTo>
                  <a:lnTo>
                    <a:pt x="882" y="10"/>
                  </a:lnTo>
                  <a:cubicBezTo>
                    <a:pt x="924" y="5"/>
                    <a:pt x="967" y="2"/>
                    <a:pt x="1009" y="1"/>
                  </a:cubicBezTo>
                  <a:lnTo>
                    <a:pt x="1009" y="1"/>
                  </a:lnTo>
                  <a:cubicBezTo>
                    <a:pt x="1037" y="0"/>
                    <a:pt x="1065" y="0"/>
                    <a:pt x="1091" y="8"/>
                  </a:cubicBezTo>
                  <a:lnTo>
                    <a:pt x="1091" y="8"/>
                  </a:lnTo>
                  <a:cubicBezTo>
                    <a:pt x="1101" y="10"/>
                    <a:pt x="1110" y="14"/>
                    <a:pt x="1119" y="15"/>
                  </a:cubicBezTo>
                  <a:lnTo>
                    <a:pt x="1119" y="15"/>
                  </a:lnTo>
                  <a:cubicBezTo>
                    <a:pt x="1137" y="18"/>
                    <a:pt x="1155" y="14"/>
                    <a:pt x="1170" y="21"/>
                  </a:cubicBezTo>
                  <a:lnTo>
                    <a:pt x="1170" y="21"/>
                  </a:lnTo>
                  <a:cubicBezTo>
                    <a:pt x="1181" y="26"/>
                    <a:pt x="1193" y="38"/>
                    <a:pt x="1203" y="32"/>
                  </a:cubicBezTo>
                  <a:lnTo>
                    <a:pt x="1203" y="32"/>
                  </a:lnTo>
                  <a:cubicBezTo>
                    <a:pt x="1205" y="38"/>
                    <a:pt x="1206" y="44"/>
                    <a:pt x="1208" y="50"/>
                  </a:cubicBezTo>
                  <a:lnTo>
                    <a:pt x="1208" y="50"/>
                  </a:lnTo>
                  <a:cubicBezTo>
                    <a:pt x="1232" y="48"/>
                    <a:pt x="1255" y="50"/>
                    <a:pt x="1279" y="55"/>
                  </a:cubicBezTo>
                  <a:lnTo>
                    <a:pt x="1279" y="55"/>
                  </a:lnTo>
                  <a:cubicBezTo>
                    <a:pt x="1285" y="56"/>
                    <a:pt x="1293" y="62"/>
                    <a:pt x="1288" y="67"/>
                  </a:cubicBezTo>
                  <a:lnTo>
                    <a:pt x="1288" y="67"/>
                  </a:lnTo>
                  <a:cubicBezTo>
                    <a:pt x="1267" y="72"/>
                    <a:pt x="1247" y="77"/>
                    <a:pt x="1227" y="83"/>
                  </a:cubicBezTo>
                  <a:lnTo>
                    <a:pt x="1227" y="83"/>
                  </a:lnTo>
                  <a:cubicBezTo>
                    <a:pt x="1221" y="84"/>
                    <a:pt x="1216" y="85"/>
                    <a:pt x="1211" y="86"/>
                  </a:cubicBezTo>
                  <a:lnTo>
                    <a:pt x="1211" y="86"/>
                  </a:lnTo>
                  <a:cubicBezTo>
                    <a:pt x="1205" y="86"/>
                    <a:pt x="1199" y="87"/>
                    <a:pt x="1193" y="87"/>
                  </a:cubicBezTo>
                  <a:lnTo>
                    <a:pt x="1193" y="87"/>
                  </a:lnTo>
                  <a:cubicBezTo>
                    <a:pt x="1161" y="88"/>
                    <a:pt x="1129" y="89"/>
                    <a:pt x="1098" y="90"/>
                  </a:cubicBezTo>
                  <a:lnTo>
                    <a:pt x="1098" y="90"/>
                  </a:lnTo>
                  <a:cubicBezTo>
                    <a:pt x="1090" y="91"/>
                    <a:pt x="1078" y="96"/>
                    <a:pt x="1082" y="103"/>
                  </a:cubicBezTo>
                  <a:lnTo>
                    <a:pt x="1082" y="103"/>
                  </a:lnTo>
                  <a:cubicBezTo>
                    <a:pt x="1058" y="99"/>
                    <a:pt x="1033" y="103"/>
                    <a:pt x="1013" y="116"/>
                  </a:cubicBezTo>
                  <a:lnTo>
                    <a:pt x="1013" y="116"/>
                  </a:lnTo>
                  <a:cubicBezTo>
                    <a:pt x="1005" y="120"/>
                    <a:pt x="999" y="130"/>
                    <a:pt x="1006" y="135"/>
                  </a:cubicBezTo>
                  <a:lnTo>
                    <a:pt x="1006" y="135"/>
                  </a:lnTo>
                  <a:cubicBezTo>
                    <a:pt x="1059" y="119"/>
                    <a:pt x="1115" y="110"/>
                    <a:pt x="1171" y="108"/>
                  </a:cubicBezTo>
                  <a:lnTo>
                    <a:pt x="1171" y="108"/>
                  </a:lnTo>
                  <a:cubicBezTo>
                    <a:pt x="1177" y="108"/>
                    <a:pt x="1185" y="110"/>
                    <a:pt x="1186" y="115"/>
                  </a:cubicBezTo>
                  <a:lnTo>
                    <a:pt x="1186" y="115"/>
                  </a:lnTo>
                  <a:cubicBezTo>
                    <a:pt x="1174" y="122"/>
                    <a:pt x="1162" y="128"/>
                    <a:pt x="1150" y="135"/>
                  </a:cubicBezTo>
                  <a:lnTo>
                    <a:pt x="1150" y="135"/>
                  </a:lnTo>
                  <a:cubicBezTo>
                    <a:pt x="1146" y="137"/>
                    <a:pt x="1140" y="140"/>
                    <a:pt x="1140" y="145"/>
                  </a:cubicBezTo>
                  <a:lnTo>
                    <a:pt x="1140" y="145"/>
                  </a:lnTo>
                  <a:cubicBezTo>
                    <a:pt x="1138" y="152"/>
                    <a:pt x="1145" y="158"/>
                    <a:pt x="1152" y="158"/>
                  </a:cubicBezTo>
                  <a:lnTo>
                    <a:pt x="1152" y="158"/>
                  </a:lnTo>
                  <a:cubicBezTo>
                    <a:pt x="1159" y="158"/>
                    <a:pt x="1165" y="154"/>
                    <a:pt x="1171" y="151"/>
                  </a:cubicBezTo>
                  <a:lnTo>
                    <a:pt x="1171" y="151"/>
                  </a:lnTo>
                  <a:cubicBezTo>
                    <a:pt x="1192" y="138"/>
                    <a:pt x="1212" y="124"/>
                    <a:pt x="1233" y="111"/>
                  </a:cubicBezTo>
                  <a:lnTo>
                    <a:pt x="1233" y="111"/>
                  </a:lnTo>
                  <a:cubicBezTo>
                    <a:pt x="1241" y="106"/>
                    <a:pt x="1251" y="100"/>
                    <a:pt x="1261" y="104"/>
                  </a:cubicBezTo>
                  <a:lnTo>
                    <a:pt x="1261" y="104"/>
                  </a:lnTo>
                  <a:cubicBezTo>
                    <a:pt x="1271" y="108"/>
                    <a:pt x="1274" y="120"/>
                    <a:pt x="1274" y="130"/>
                  </a:cubicBezTo>
                  <a:lnTo>
                    <a:pt x="1274" y="130"/>
                  </a:lnTo>
                  <a:cubicBezTo>
                    <a:pt x="1253" y="149"/>
                    <a:pt x="1234" y="171"/>
                    <a:pt x="1220" y="197"/>
                  </a:cubicBezTo>
                  <a:lnTo>
                    <a:pt x="1220" y="197"/>
                  </a:lnTo>
                  <a:cubicBezTo>
                    <a:pt x="1228" y="202"/>
                    <a:pt x="1239" y="196"/>
                    <a:pt x="1246" y="190"/>
                  </a:cubicBezTo>
                  <a:lnTo>
                    <a:pt x="1246" y="190"/>
                  </a:lnTo>
                  <a:cubicBezTo>
                    <a:pt x="1263" y="177"/>
                    <a:pt x="1281" y="163"/>
                    <a:pt x="1295" y="146"/>
                  </a:cubicBezTo>
                  <a:lnTo>
                    <a:pt x="1295" y="146"/>
                  </a:lnTo>
                  <a:cubicBezTo>
                    <a:pt x="1302" y="138"/>
                    <a:pt x="1311" y="129"/>
                    <a:pt x="1321" y="132"/>
                  </a:cubicBezTo>
                  <a:lnTo>
                    <a:pt x="1321" y="132"/>
                  </a:lnTo>
                  <a:cubicBezTo>
                    <a:pt x="1322" y="137"/>
                    <a:pt x="1323" y="141"/>
                    <a:pt x="1324" y="146"/>
                  </a:cubicBezTo>
                  <a:lnTo>
                    <a:pt x="1324" y="146"/>
                  </a:lnTo>
                  <a:cubicBezTo>
                    <a:pt x="1330" y="139"/>
                    <a:pt x="1342" y="140"/>
                    <a:pt x="1351" y="142"/>
                  </a:cubicBezTo>
                  <a:lnTo>
                    <a:pt x="1351" y="142"/>
                  </a:lnTo>
                  <a:cubicBezTo>
                    <a:pt x="1360" y="145"/>
                    <a:pt x="1370" y="148"/>
                    <a:pt x="1379" y="146"/>
                  </a:cubicBezTo>
                  <a:lnTo>
                    <a:pt x="1379" y="146"/>
                  </a:lnTo>
                  <a:cubicBezTo>
                    <a:pt x="1389" y="143"/>
                    <a:pt x="1395" y="130"/>
                    <a:pt x="1388" y="124"/>
                  </a:cubicBezTo>
                  <a:lnTo>
                    <a:pt x="1388" y="124"/>
                  </a:lnTo>
                  <a:cubicBezTo>
                    <a:pt x="1427" y="106"/>
                    <a:pt x="1474" y="108"/>
                    <a:pt x="1512" y="129"/>
                  </a:cubicBezTo>
                  <a:lnTo>
                    <a:pt x="1512" y="129"/>
                  </a:lnTo>
                  <a:cubicBezTo>
                    <a:pt x="1513" y="130"/>
                    <a:pt x="1516" y="132"/>
                    <a:pt x="1517" y="134"/>
                  </a:cubicBezTo>
                  <a:lnTo>
                    <a:pt x="1517" y="134"/>
                  </a:lnTo>
                  <a:cubicBezTo>
                    <a:pt x="1521" y="141"/>
                    <a:pt x="1512" y="149"/>
                    <a:pt x="1504" y="152"/>
                  </a:cubicBezTo>
                  <a:lnTo>
                    <a:pt x="1474" y="166"/>
                  </a:lnTo>
                  <a:lnTo>
                    <a:pt x="1474" y="166"/>
                  </a:lnTo>
                  <a:cubicBezTo>
                    <a:pt x="1466" y="169"/>
                    <a:pt x="1459" y="173"/>
                    <a:pt x="1452" y="176"/>
                  </a:cubicBezTo>
                  <a:lnTo>
                    <a:pt x="1452" y="176"/>
                  </a:lnTo>
                  <a:cubicBezTo>
                    <a:pt x="1419" y="188"/>
                    <a:pt x="1384" y="192"/>
                    <a:pt x="1351" y="195"/>
                  </a:cubicBezTo>
                  <a:lnTo>
                    <a:pt x="1351" y="195"/>
                  </a:lnTo>
                  <a:cubicBezTo>
                    <a:pt x="1369" y="206"/>
                    <a:pt x="1393" y="209"/>
                    <a:pt x="1414" y="203"/>
                  </a:cubicBezTo>
                  <a:lnTo>
                    <a:pt x="1414" y="203"/>
                  </a:lnTo>
                  <a:cubicBezTo>
                    <a:pt x="1418" y="205"/>
                    <a:pt x="1417" y="212"/>
                    <a:pt x="1413" y="215"/>
                  </a:cubicBezTo>
                  <a:lnTo>
                    <a:pt x="1413" y="215"/>
                  </a:lnTo>
                  <a:cubicBezTo>
                    <a:pt x="1409" y="218"/>
                    <a:pt x="1404" y="218"/>
                    <a:pt x="1399" y="219"/>
                  </a:cubicBezTo>
                  <a:lnTo>
                    <a:pt x="1399" y="219"/>
                  </a:lnTo>
                  <a:cubicBezTo>
                    <a:pt x="1382" y="220"/>
                    <a:pt x="1365" y="221"/>
                    <a:pt x="1347" y="222"/>
                  </a:cubicBezTo>
                  <a:lnTo>
                    <a:pt x="1347" y="222"/>
                  </a:lnTo>
                  <a:cubicBezTo>
                    <a:pt x="1331" y="223"/>
                    <a:pt x="1311" y="228"/>
                    <a:pt x="1308" y="244"/>
                  </a:cubicBezTo>
                  <a:lnTo>
                    <a:pt x="1308" y="244"/>
                  </a:lnTo>
                  <a:cubicBezTo>
                    <a:pt x="1314" y="251"/>
                    <a:pt x="1327" y="249"/>
                    <a:pt x="1337" y="244"/>
                  </a:cubicBezTo>
                  <a:lnTo>
                    <a:pt x="1337" y="244"/>
                  </a:lnTo>
                  <a:cubicBezTo>
                    <a:pt x="1346" y="239"/>
                    <a:pt x="1354" y="232"/>
                    <a:pt x="1364" y="231"/>
                  </a:cubicBezTo>
                  <a:lnTo>
                    <a:pt x="1364" y="231"/>
                  </a:lnTo>
                  <a:cubicBezTo>
                    <a:pt x="1375" y="230"/>
                    <a:pt x="1387" y="240"/>
                    <a:pt x="1382" y="249"/>
                  </a:cubicBezTo>
                  <a:lnTo>
                    <a:pt x="1382" y="249"/>
                  </a:lnTo>
                  <a:cubicBezTo>
                    <a:pt x="1373" y="249"/>
                    <a:pt x="1363" y="249"/>
                    <a:pt x="1354" y="251"/>
                  </a:cubicBezTo>
                  <a:lnTo>
                    <a:pt x="1354" y="251"/>
                  </a:lnTo>
                  <a:cubicBezTo>
                    <a:pt x="1345" y="255"/>
                    <a:pt x="1336" y="262"/>
                    <a:pt x="1335" y="272"/>
                  </a:cubicBezTo>
                  <a:lnTo>
                    <a:pt x="1335" y="272"/>
                  </a:lnTo>
                  <a:cubicBezTo>
                    <a:pt x="1334" y="278"/>
                    <a:pt x="1336" y="283"/>
                    <a:pt x="1334" y="289"/>
                  </a:cubicBezTo>
                  <a:lnTo>
                    <a:pt x="1334" y="289"/>
                  </a:lnTo>
                  <a:cubicBezTo>
                    <a:pt x="1330" y="302"/>
                    <a:pt x="1312" y="302"/>
                    <a:pt x="1297" y="299"/>
                  </a:cubicBezTo>
                  <a:lnTo>
                    <a:pt x="1297" y="299"/>
                  </a:lnTo>
                  <a:cubicBezTo>
                    <a:pt x="1291" y="324"/>
                    <a:pt x="1283" y="349"/>
                    <a:pt x="1273" y="373"/>
                  </a:cubicBezTo>
                  <a:lnTo>
                    <a:pt x="1273" y="373"/>
                  </a:lnTo>
                  <a:cubicBezTo>
                    <a:pt x="1283" y="372"/>
                    <a:pt x="1291" y="366"/>
                    <a:pt x="1300" y="361"/>
                  </a:cubicBezTo>
                  <a:lnTo>
                    <a:pt x="1300" y="361"/>
                  </a:lnTo>
                  <a:cubicBezTo>
                    <a:pt x="1308" y="356"/>
                    <a:pt x="1319" y="352"/>
                    <a:pt x="1329" y="354"/>
                  </a:cubicBezTo>
                  <a:lnTo>
                    <a:pt x="1329" y="354"/>
                  </a:lnTo>
                  <a:cubicBezTo>
                    <a:pt x="1338" y="356"/>
                    <a:pt x="1346" y="368"/>
                    <a:pt x="1341" y="376"/>
                  </a:cubicBezTo>
                  <a:lnTo>
                    <a:pt x="1341" y="376"/>
                  </a:lnTo>
                  <a:cubicBezTo>
                    <a:pt x="1334" y="375"/>
                    <a:pt x="1326" y="373"/>
                    <a:pt x="1319" y="375"/>
                  </a:cubicBezTo>
                  <a:lnTo>
                    <a:pt x="1319" y="375"/>
                  </a:lnTo>
                  <a:cubicBezTo>
                    <a:pt x="1313" y="377"/>
                    <a:pt x="1307" y="383"/>
                    <a:pt x="1308" y="391"/>
                  </a:cubicBezTo>
                  <a:lnTo>
                    <a:pt x="1308" y="391"/>
                  </a:lnTo>
                  <a:cubicBezTo>
                    <a:pt x="1313" y="390"/>
                    <a:pt x="1319" y="390"/>
                    <a:pt x="1324" y="390"/>
                  </a:cubicBezTo>
                  <a:lnTo>
                    <a:pt x="1324" y="390"/>
                  </a:lnTo>
                  <a:cubicBezTo>
                    <a:pt x="1325" y="395"/>
                    <a:pt x="1326" y="399"/>
                    <a:pt x="1327" y="404"/>
                  </a:cubicBezTo>
                  <a:lnTo>
                    <a:pt x="1327" y="404"/>
                  </a:lnTo>
                  <a:cubicBezTo>
                    <a:pt x="1340" y="400"/>
                    <a:pt x="1352" y="396"/>
                    <a:pt x="1365" y="392"/>
                  </a:cubicBezTo>
                  <a:lnTo>
                    <a:pt x="1365" y="392"/>
                  </a:lnTo>
                  <a:cubicBezTo>
                    <a:pt x="1368" y="397"/>
                    <a:pt x="1371" y="401"/>
                    <a:pt x="1372" y="407"/>
                  </a:cubicBezTo>
                  <a:lnTo>
                    <a:pt x="1372" y="407"/>
                  </a:lnTo>
                  <a:cubicBezTo>
                    <a:pt x="1373" y="413"/>
                    <a:pt x="1371" y="420"/>
                    <a:pt x="1365" y="422"/>
                  </a:cubicBezTo>
                  <a:lnTo>
                    <a:pt x="1365" y="422"/>
                  </a:lnTo>
                  <a:cubicBezTo>
                    <a:pt x="1362" y="422"/>
                    <a:pt x="1359" y="422"/>
                    <a:pt x="1356" y="421"/>
                  </a:cubicBezTo>
                  <a:lnTo>
                    <a:pt x="1335" y="415"/>
                  </a:lnTo>
                  <a:lnTo>
                    <a:pt x="1335" y="415"/>
                  </a:lnTo>
                  <a:cubicBezTo>
                    <a:pt x="1326" y="414"/>
                    <a:pt x="1318" y="411"/>
                    <a:pt x="1309" y="414"/>
                  </a:cubicBezTo>
                  <a:lnTo>
                    <a:pt x="1309" y="414"/>
                  </a:lnTo>
                  <a:cubicBezTo>
                    <a:pt x="1301" y="415"/>
                    <a:pt x="1293" y="424"/>
                    <a:pt x="1295" y="433"/>
                  </a:cubicBezTo>
                  <a:lnTo>
                    <a:pt x="1295" y="433"/>
                  </a:lnTo>
                  <a:cubicBezTo>
                    <a:pt x="1291" y="428"/>
                    <a:pt x="1285" y="423"/>
                    <a:pt x="1279" y="422"/>
                  </a:cubicBezTo>
                  <a:lnTo>
                    <a:pt x="1279" y="422"/>
                  </a:lnTo>
                  <a:cubicBezTo>
                    <a:pt x="1272" y="421"/>
                    <a:pt x="1264" y="426"/>
                    <a:pt x="1265" y="433"/>
                  </a:cubicBezTo>
                  <a:lnTo>
                    <a:pt x="1265" y="433"/>
                  </a:lnTo>
                  <a:cubicBezTo>
                    <a:pt x="1266" y="439"/>
                    <a:pt x="1274" y="442"/>
                    <a:pt x="1280" y="445"/>
                  </a:cubicBezTo>
                  <a:lnTo>
                    <a:pt x="1280" y="445"/>
                  </a:lnTo>
                  <a:cubicBezTo>
                    <a:pt x="1290" y="450"/>
                    <a:pt x="1297" y="461"/>
                    <a:pt x="1308" y="462"/>
                  </a:cubicBezTo>
                  <a:lnTo>
                    <a:pt x="1308" y="462"/>
                  </a:lnTo>
                  <a:cubicBezTo>
                    <a:pt x="1318" y="463"/>
                    <a:pt x="1329" y="456"/>
                    <a:pt x="1337" y="462"/>
                  </a:cubicBezTo>
                  <a:lnTo>
                    <a:pt x="1337" y="462"/>
                  </a:lnTo>
                  <a:cubicBezTo>
                    <a:pt x="1347" y="470"/>
                    <a:pt x="1351" y="479"/>
                    <a:pt x="1352" y="491"/>
                  </a:cubicBezTo>
                  <a:lnTo>
                    <a:pt x="1352" y="491"/>
                  </a:lnTo>
                  <a:cubicBezTo>
                    <a:pt x="1353" y="495"/>
                    <a:pt x="1351" y="500"/>
                    <a:pt x="1348" y="502"/>
                  </a:cubicBezTo>
                  <a:lnTo>
                    <a:pt x="1348" y="502"/>
                  </a:lnTo>
                  <a:cubicBezTo>
                    <a:pt x="1345" y="503"/>
                    <a:pt x="1341" y="503"/>
                    <a:pt x="1339" y="506"/>
                  </a:cubicBezTo>
                  <a:lnTo>
                    <a:pt x="1339" y="506"/>
                  </a:lnTo>
                  <a:cubicBezTo>
                    <a:pt x="1337" y="508"/>
                    <a:pt x="1339" y="513"/>
                    <a:pt x="1337" y="514"/>
                  </a:cubicBezTo>
                  <a:lnTo>
                    <a:pt x="1337" y="514"/>
                  </a:lnTo>
                  <a:cubicBezTo>
                    <a:pt x="1335" y="518"/>
                    <a:pt x="1330" y="514"/>
                    <a:pt x="1326" y="511"/>
                  </a:cubicBezTo>
                  <a:lnTo>
                    <a:pt x="1326" y="511"/>
                  </a:lnTo>
                  <a:cubicBezTo>
                    <a:pt x="1317" y="506"/>
                    <a:pt x="1305" y="512"/>
                    <a:pt x="1295" y="508"/>
                  </a:cubicBezTo>
                  <a:lnTo>
                    <a:pt x="1295" y="508"/>
                  </a:lnTo>
                  <a:cubicBezTo>
                    <a:pt x="1290" y="518"/>
                    <a:pt x="1295" y="530"/>
                    <a:pt x="1304" y="534"/>
                  </a:cubicBezTo>
                  <a:lnTo>
                    <a:pt x="1304" y="534"/>
                  </a:lnTo>
                  <a:cubicBezTo>
                    <a:pt x="1307" y="535"/>
                    <a:pt x="1311" y="536"/>
                    <a:pt x="1312" y="539"/>
                  </a:cubicBezTo>
                  <a:lnTo>
                    <a:pt x="1312" y="539"/>
                  </a:lnTo>
                  <a:cubicBezTo>
                    <a:pt x="1313" y="542"/>
                    <a:pt x="1313" y="545"/>
                    <a:pt x="1314" y="548"/>
                  </a:cubicBezTo>
                  <a:lnTo>
                    <a:pt x="1314" y="548"/>
                  </a:lnTo>
                  <a:cubicBezTo>
                    <a:pt x="1316" y="549"/>
                    <a:pt x="1318" y="549"/>
                    <a:pt x="1320" y="549"/>
                  </a:cubicBezTo>
                  <a:lnTo>
                    <a:pt x="1351" y="550"/>
                  </a:lnTo>
                  <a:lnTo>
                    <a:pt x="1351" y="550"/>
                  </a:lnTo>
                  <a:cubicBezTo>
                    <a:pt x="1353" y="555"/>
                    <a:pt x="1349" y="561"/>
                    <a:pt x="1345" y="564"/>
                  </a:cubicBezTo>
                  <a:lnTo>
                    <a:pt x="1345" y="564"/>
                  </a:lnTo>
                  <a:cubicBezTo>
                    <a:pt x="1339" y="566"/>
                    <a:pt x="1333" y="566"/>
                    <a:pt x="1327" y="566"/>
                  </a:cubicBezTo>
                  <a:lnTo>
                    <a:pt x="1327" y="566"/>
                  </a:lnTo>
                  <a:cubicBezTo>
                    <a:pt x="1312" y="565"/>
                    <a:pt x="1296" y="561"/>
                    <a:pt x="1280" y="555"/>
                  </a:cubicBezTo>
                  <a:lnTo>
                    <a:pt x="1280" y="555"/>
                  </a:lnTo>
                  <a:cubicBezTo>
                    <a:pt x="1279" y="563"/>
                    <a:pt x="1284" y="571"/>
                    <a:pt x="1290" y="577"/>
                  </a:cubicBezTo>
                  <a:lnTo>
                    <a:pt x="1290" y="577"/>
                  </a:lnTo>
                  <a:cubicBezTo>
                    <a:pt x="1296" y="582"/>
                    <a:pt x="1304" y="585"/>
                    <a:pt x="1312" y="588"/>
                  </a:cubicBezTo>
                  <a:lnTo>
                    <a:pt x="1312" y="588"/>
                  </a:lnTo>
                  <a:cubicBezTo>
                    <a:pt x="1313" y="593"/>
                    <a:pt x="1313" y="598"/>
                    <a:pt x="1314" y="604"/>
                  </a:cubicBezTo>
                  <a:lnTo>
                    <a:pt x="1314" y="604"/>
                  </a:lnTo>
                  <a:cubicBezTo>
                    <a:pt x="1295" y="609"/>
                    <a:pt x="1275" y="612"/>
                    <a:pt x="1256" y="614"/>
                  </a:cubicBezTo>
                  <a:lnTo>
                    <a:pt x="1256" y="614"/>
                  </a:lnTo>
                  <a:cubicBezTo>
                    <a:pt x="1255" y="606"/>
                    <a:pt x="1245" y="601"/>
                    <a:pt x="1239" y="605"/>
                  </a:cubicBezTo>
                  <a:lnTo>
                    <a:pt x="1239" y="605"/>
                  </a:lnTo>
                  <a:cubicBezTo>
                    <a:pt x="1239" y="601"/>
                    <a:pt x="1238" y="597"/>
                    <a:pt x="1236" y="594"/>
                  </a:cubicBezTo>
                  <a:lnTo>
                    <a:pt x="1236" y="594"/>
                  </a:lnTo>
                  <a:cubicBezTo>
                    <a:pt x="1230" y="593"/>
                    <a:pt x="1223" y="593"/>
                    <a:pt x="1217" y="595"/>
                  </a:cubicBezTo>
                  <a:lnTo>
                    <a:pt x="1217" y="595"/>
                  </a:lnTo>
                  <a:cubicBezTo>
                    <a:pt x="1221" y="601"/>
                    <a:pt x="1219" y="609"/>
                    <a:pt x="1213" y="612"/>
                  </a:cubicBezTo>
                  <a:lnTo>
                    <a:pt x="1213" y="612"/>
                  </a:lnTo>
                  <a:cubicBezTo>
                    <a:pt x="1208" y="616"/>
                    <a:pt x="1201" y="617"/>
                    <a:pt x="1195" y="615"/>
                  </a:cubicBezTo>
                  <a:lnTo>
                    <a:pt x="1195" y="615"/>
                  </a:lnTo>
                  <a:cubicBezTo>
                    <a:pt x="1191" y="621"/>
                    <a:pt x="1190" y="628"/>
                    <a:pt x="1192" y="634"/>
                  </a:cubicBezTo>
                  <a:lnTo>
                    <a:pt x="1192" y="634"/>
                  </a:lnTo>
                  <a:cubicBezTo>
                    <a:pt x="1195" y="640"/>
                    <a:pt x="1203" y="642"/>
                    <a:pt x="1210" y="640"/>
                  </a:cubicBezTo>
                  <a:lnTo>
                    <a:pt x="1210" y="640"/>
                  </a:lnTo>
                  <a:cubicBezTo>
                    <a:pt x="1217" y="639"/>
                    <a:pt x="1223" y="635"/>
                    <a:pt x="1230" y="634"/>
                  </a:cubicBezTo>
                  <a:lnTo>
                    <a:pt x="1230" y="634"/>
                  </a:lnTo>
                  <a:cubicBezTo>
                    <a:pt x="1243" y="630"/>
                    <a:pt x="1255" y="632"/>
                    <a:pt x="1268" y="634"/>
                  </a:cubicBezTo>
                  <a:lnTo>
                    <a:pt x="1268" y="634"/>
                  </a:lnTo>
                  <a:cubicBezTo>
                    <a:pt x="1271" y="635"/>
                    <a:pt x="1274" y="635"/>
                    <a:pt x="1275" y="638"/>
                  </a:cubicBezTo>
                  <a:lnTo>
                    <a:pt x="1275" y="638"/>
                  </a:lnTo>
                  <a:cubicBezTo>
                    <a:pt x="1280" y="643"/>
                    <a:pt x="1271" y="653"/>
                    <a:pt x="1277" y="658"/>
                  </a:cubicBezTo>
                  <a:lnTo>
                    <a:pt x="1277" y="658"/>
                  </a:lnTo>
                  <a:cubicBezTo>
                    <a:pt x="1268" y="661"/>
                    <a:pt x="1258" y="665"/>
                    <a:pt x="1250" y="662"/>
                  </a:cubicBezTo>
                  <a:lnTo>
                    <a:pt x="1250" y="662"/>
                  </a:lnTo>
                  <a:cubicBezTo>
                    <a:pt x="1243" y="659"/>
                    <a:pt x="1238" y="653"/>
                    <a:pt x="1230" y="650"/>
                  </a:cubicBezTo>
                  <a:lnTo>
                    <a:pt x="1230" y="650"/>
                  </a:lnTo>
                  <a:cubicBezTo>
                    <a:pt x="1223" y="648"/>
                    <a:pt x="1212" y="653"/>
                    <a:pt x="1215" y="660"/>
                  </a:cubicBezTo>
                  <a:lnTo>
                    <a:pt x="1215" y="660"/>
                  </a:lnTo>
                  <a:cubicBezTo>
                    <a:pt x="1216" y="663"/>
                    <a:pt x="1217" y="664"/>
                    <a:pt x="1219" y="665"/>
                  </a:cubicBezTo>
                  <a:lnTo>
                    <a:pt x="1219" y="665"/>
                  </a:lnTo>
                  <a:cubicBezTo>
                    <a:pt x="1227" y="674"/>
                    <a:pt x="1236" y="682"/>
                    <a:pt x="1247" y="682"/>
                  </a:cubicBezTo>
                  <a:lnTo>
                    <a:pt x="1247" y="682"/>
                  </a:lnTo>
                  <a:cubicBezTo>
                    <a:pt x="1249" y="688"/>
                    <a:pt x="1256" y="691"/>
                    <a:pt x="1262" y="694"/>
                  </a:cubicBezTo>
                  <a:lnTo>
                    <a:pt x="1262" y="694"/>
                  </a:lnTo>
                  <a:cubicBezTo>
                    <a:pt x="1268" y="697"/>
                    <a:pt x="1274" y="702"/>
                    <a:pt x="1273" y="709"/>
                  </a:cubicBezTo>
                  <a:lnTo>
                    <a:pt x="1273" y="709"/>
                  </a:lnTo>
                  <a:cubicBezTo>
                    <a:pt x="1275" y="706"/>
                    <a:pt x="1280" y="708"/>
                    <a:pt x="1282" y="711"/>
                  </a:cubicBezTo>
                  <a:lnTo>
                    <a:pt x="1282" y="711"/>
                  </a:lnTo>
                  <a:cubicBezTo>
                    <a:pt x="1284" y="714"/>
                    <a:pt x="1284" y="718"/>
                    <a:pt x="1283" y="722"/>
                  </a:cubicBezTo>
                  <a:lnTo>
                    <a:pt x="1283" y="722"/>
                  </a:lnTo>
                  <a:cubicBezTo>
                    <a:pt x="1282" y="732"/>
                    <a:pt x="1280" y="741"/>
                    <a:pt x="1279" y="751"/>
                  </a:cubicBezTo>
                  <a:lnTo>
                    <a:pt x="1279" y="751"/>
                  </a:lnTo>
                  <a:cubicBezTo>
                    <a:pt x="1278" y="754"/>
                    <a:pt x="1277" y="758"/>
                    <a:pt x="1274" y="760"/>
                  </a:cubicBezTo>
                  <a:lnTo>
                    <a:pt x="1274" y="760"/>
                  </a:lnTo>
                  <a:cubicBezTo>
                    <a:pt x="1267" y="765"/>
                    <a:pt x="1260" y="754"/>
                    <a:pt x="1251" y="754"/>
                  </a:cubicBezTo>
                  <a:lnTo>
                    <a:pt x="1251" y="754"/>
                  </a:lnTo>
                  <a:cubicBezTo>
                    <a:pt x="1248" y="753"/>
                    <a:pt x="1244" y="755"/>
                    <a:pt x="1241" y="754"/>
                  </a:cubicBezTo>
                  <a:lnTo>
                    <a:pt x="1241" y="754"/>
                  </a:lnTo>
                  <a:cubicBezTo>
                    <a:pt x="1236" y="751"/>
                    <a:pt x="1236" y="744"/>
                    <a:pt x="1232" y="740"/>
                  </a:cubicBezTo>
                  <a:lnTo>
                    <a:pt x="1232" y="740"/>
                  </a:lnTo>
                  <a:cubicBezTo>
                    <a:pt x="1230" y="738"/>
                    <a:pt x="1226" y="737"/>
                    <a:pt x="1222" y="735"/>
                  </a:cubicBezTo>
                  <a:lnTo>
                    <a:pt x="1222" y="735"/>
                  </a:lnTo>
                  <a:cubicBezTo>
                    <a:pt x="1216" y="732"/>
                    <a:pt x="1212" y="726"/>
                    <a:pt x="1207" y="721"/>
                  </a:cubicBezTo>
                  <a:lnTo>
                    <a:pt x="1207" y="721"/>
                  </a:lnTo>
                  <a:cubicBezTo>
                    <a:pt x="1202" y="716"/>
                    <a:pt x="1194" y="712"/>
                    <a:pt x="1188" y="716"/>
                  </a:cubicBezTo>
                  <a:lnTo>
                    <a:pt x="1188" y="716"/>
                  </a:lnTo>
                  <a:cubicBezTo>
                    <a:pt x="1189" y="724"/>
                    <a:pt x="1189" y="732"/>
                    <a:pt x="1187" y="740"/>
                  </a:cubicBezTo>
                  <a:lnTo>
                    <a:pt x="1187" y="740"/>
                  </a:lnTo>
                  <a:cubicBezTo>
                    <a:pt x="1184" y="748"/>
                    <a:pt x="1177" y="755"/>
                    <a:pt x="1169" y="754"/>
                  </a:cubicBezTo>
                  <a:lnTo>
                    <a:pt x="1169" y="754"/>
                  </a:lnTo>
                  <a:cubicBezTo>
                    <a:pt x="1169" y="760"/>
                    <a:pt x="1165" y="764"/>
                    <a:pt x="1164" y="769"/>
                  </a:cubicBezTo>
                  <a:lnTo>
                    <a:pt x="1164" y="769"/>
                  </a:lnTo>
                  <a:cubicBezTo>
                    <a:pt x="1163" y="774"/>
                    <a:pt x="1169" y="781"/>
                    <a:pt x="1173" y="777"/>
                  </a:cubicBezTo>
                  <a:lnTo>
                    <a:pt x="1173" y="777"/>
                  </a:lnTo>
                  <a:cubicBezTo>
                    <a:pt x="1174" y="776"/>
                    <a:pt x="1174" y="773"/>
                    <a:pt x="1175" y="771"/>
                  </a:cubicBezTo>
                  <a:lnTo>
                    <a:pt x="1175" y="771"/>
                  </a:lnTo>
                  <a:cubicBezTo>
                    <a:pt x="1177" y="768"/>
                    <a:pt x="1182" y="766"/>
                    <a:pt x="1186" y="767"/>
                  </a:cubicBezTo>
                  <a:lnTo>
                    <a:pt x="1186" y="767"/>
                  </a:lnTo>
                  <a:cubicBezTo>
                    <a:pt x="1191" y="768"/>
                    <a:pt x="1194" y="770"/>
                    <a:pt x="1198" y="772"/>
                  </a:cubicBezTo>
                  <a:lnTo>
                    <a:pt x="1198" y="772"/>
                  </a:lnTo>
                  <a:cubicBezTo>
                    <a:pt x="1216" y="779"/>
                    <a:pt x="1236" y="773"/>
                    <a:pt x="1256" y="775"/>
                  </a:cubicBezTo>
                  <a:lnTo>
                    <a:pt x="1256" y="775"/>
                  </a:lnTo>
                  <a:cubicBezTo>
                    <a:pt x="1260" y="776"/>
                    <a:pt x="1266" y="778"/>
                    <a:pt x="1266" y="783"/>
                  </a:cubicBezTo>
                  <a:lnTo>
                    <a:pt x="1266" y="783"/>
                  </a:lnTo>
                  <a:cubicBezTo>
                    <a:pt x="1265" y="787"/>
                    <a:pt x="1260" y="789"/>
                    <a:pt x="1255" y="789"/>
                  </a:cubicBezTo>
                  <a:lnTo>
                    <a:pt x="1255" y="789"/>
                  </a:lnTo>
                  <a:cubicBezTo>
                    <a:pt x="1239" y="791"/>
                    <a:pt x="1223" y="797"/>
                    <a:pt x="1209" y="807"/>
                  </a:cubicBezTo>
                  <a:lnTo>
                    <a:pt x="1209" y="807"/>
                  </a:lnTo>
                  <a:cubicBezTo>
                    <a:pt x="1203" y="810"/>
                    <a:pt x="1197" y="817"/>
                    <a:pt x="1197" y="824"/>
                  </a:cubicBezTo>
                  <a:lnTo>
                    <a:pt x="1197" y="824"/>
                  </a:lnTo>
                  <a:cubicBezTo>
                    <a:pt x="1192" y="820"/>
                    <a:pt x="1185" y="823"/>
                    <a:pt x="1180" y="826"/>
                  </a:cubicBezTo>
                  <a:lnTo>
                    <a:pt x="1180" y="826"/>
                  </a:lnTo>
                  <a:cubicBezTo>
                    <a:pt x="1175" y="830"/>
                    <a:pt x="1171" y="835"/>
                    <a:pt x="1165" y="837"/>
                  </a:cubicBezTo>
                  <a:lnTo>
                    <a:pt x="1165" y="837"/>
                  </a:lnTo>
                  <a:cubicBezTo>
                    <a:pt x="1161" y="838"/>
                    <a:pt x="1156" y="837"/>
                    <a:pt x="1153" y="838"/>
                  </a:cubicBezTo>
                  <a:lnTo>
                    <a:pt x="1153" y="838"/>
                  </a:lnTo>
                  <a:cubicBezTo>
                    <a:pt x="1147" y="839"/>
                    <a:pt x="1143" y="842"/>
                    <a:pt x="1139" y="843"/>
                  </a:cubicBezTo>
                  <a:lnTo>
                    <a:pt x="1139" y="843"/>
                  </a:lnTo>
                  <a:cubicBezTo>
                    <a:pt x="1125" y="848"/>
                    <a:pt x="1110" y="843"/>
                    <a:pt x="1097" y="844"/>
                  </a:cubicBezTo>
                  <a:lnTo>
                    <a:pt x="1097" y="844"/>
                  </a:lnTo>
                  <a:cubicBezTo>
                    <a:pt x="1094" y="844"/>
                    <a:pt x="1091" y="845"/>
                    <a:pt x="1089" y="846"/>
                  </a:cubicBezTo>
                  <a:lnTo>
                    <a:pt x="1089" y="846"/>
                  </a:lnTo>
                  <a:cubicBezTo>
                    <a:pt x="1082" y="850"/>
                    <a:pt x="1083" y="861"/>
                    <a:pt x="1078" y="867"/>
                  </a:cubicBezTo>
                  <a:lnTo>
                    <a:pt x="1078" y="867"/>
                  </a:lnTo>
                  <a:cubicBezTo>
                    <a:pt x="1067" y="860"/>
                    <a:pt x="1052" y="861"/>
                    <a:pt x="1043" y="870"/>
                  </a:cubicBezTo>
                  <a:lnTo>
                    <a:pt x="1043" y="870"/>
                  </a:lnTo>
                  <a:cubicBezTo>
                    <a:pt x="1041" y="866"/>
                    <a:pt x="1039" y="863"/>
                    <a:pt x="1038" y="860"/>
                  </a:cubicBezTo>
                  <a:lnTo>
                    <a:pt x="1038" y="860"/>
                  </a:lnTo>
                  <a:cubicBezTo>
                    <a:pt x="1032" y="859"/>
                    <a:pt x="1026" y="858"/>
                    <a:pt x="1020" y="858"/>
                  </a:cubicBezTo>
                  <a:lnTo>
                    <a:pt x="1020" y="858"/>
                  </a:lnTo>
                  <a:cubicBezTo>
                    <a:pt x="1019" y="865"/>
                    <a:pt x="1017" y="872"/>
                    <a:pt x="1016" y="880"/>
                  </a:cubicBezTo>
                  <a:lnTo>
                    <a:pt x="1016" y="880"/>
                  </a:lnTo>
                  <a:cubicBezTo>
                    <a:pt x="1006" y="886"/>
                    <a:pt x="998" y="892"/>
                    <a:pt x="987" y="899"/>
                  </a:cubicBezTo>
                  <a:lnTo>
                    <a:pt x="987" y="899"/>
                  </a:lnTo>
                  <a:cubicBezTo>
                    <a:pt x="993" y="906"/>
                    <a:pt x="989" y="918"/>
                    <a:pt x="982" y="926"/>
                  </a:cubicBezTo>
                  <a:lnTo>
                    <a:pt x="982" y="926"/>
                  </a:lnTo>
                  <a:cubicBezTo>
                    <a:pt x="973" y="937"/>
                    <a:pt x="962" y="947"/>
                    <a:pt x="950" y="954"/>
                  </a:cubicBezTo>
                  <a:lnTo>
                    <a:pt x="950" y="954"/>
                  </a:lnTo>
                  <a:cubicBezTo>
                    <a:pt x="936" y="961"/>
                    <a:pt x="921" y="965"/>
                    <a:pt x="907" y="969"/>
                  </a:cubicBezTo>
                  <a:lnTo>
                    <a:pt x="907" y="969"/>
                  </a:lnTo>
                  <a:cubicBezTo>
                    <a:pt x="899" y="972"/>
                    <a:pt x="891" y="974"/>
                    <a:pt x="883" y="976"/>
                  </a:cubicBezTo>
                  <a:lnTo>
                    <a:pt x="883" y="976"/>
                  </a:lnTo>
                  <a:cubicBezTo>
                    <a:pt x="893" y="966"/>
                    <a:pt x="883" y="946"/>
                    <a:pt x="869" y="946"/>
                  </a:cubicBezTo>
                  <a:lnTo>
                    <a:pt x="869" y="946"/>
                  </a:lnTo>
                  <a:cubicBezTo>
                    <a:pt x="875" y="956"/>
                    <a:pt x="870" y="970"/>
                    <a:pt x="860" y="976"/>
                  </a:cubicBezTo>
                  <a:lnTo>
                    <a:pt x="860" y="976"/>
                  </a:lnTo>
                  <a:cubicBezTo>
                    <a:pt x="850" y="983"/>
                    <a:pt x="838" y="983"/>
                    <a:pt x="827" y="979"/>
                  </a:cubicBezTo>
                  <a:lnTo>
                    <a:pt x="827" y="979"/>
                  </a:lnTo>
                  <a:cubicBezTo>
                    <a:pt x="831" y="989"/>
                    <a:pt x="830" y="1001"/>
                    <a:pt x="823" y="1009"/>
                  </a:cubicBezTo>
                  <a:lnTo>
                    <a:pt x="823" y="1009"/>
                  </a:lnTo>
                  <a:cubicBezTo>
                    <a:pt x="820" y="996"/>
                    <a:pt x="803" y="988"/>
                    <a:pt x="791" y="995"/>
                  </a:cubicBezTo>
                  <a:lnTo>
                    <a:pt x="791" y="995"/>
                  </a:lnTo>
                  <a:cubicBezTo>
                    <a:pt x="791" y="1002"/>
                    <a:pt x="799" y="1006"/>
                    <a:pt x="805" y="1010"/>
                  </a:cubicBezTo>
                  <a:lnTo>
                    <a:pt x="805" y="1010"/>
                  </a:lnTo>
                  <a:cubicBezTo>
                    <a:pt x="812" y="1013"/>
                    <a:pt x="819" y="1020"/>
                    <a:pt x="815" y="1027"/>
                  </a:cubicBezTo>
                  <a:lnTo>
                    <a:pt x="815" y="1027"/>
                  </a:lnTo>
                  <a:cubicBezTo>
                    <a:pt x="811" y="1026"/>
                    <a:pt x="808" y="1025"/>
                    <a:pt x="805" y="1024"/>
                  </a:cubicBezTo>
                  <a:lnTo>
                    <a:pt x="805" y="1024"/>
                  </a:lnTo>
                  <a:cubicBezTo>
                    <a:pt x="809" y="1029"/>
                    <a:pt x="813" y="1034"/>
                    <a:pt x="817" y="1039"/>
                  </a:cubicBezTo>
                  <a:lnTo>
                    <a:pt x="817" y="1039"/>
                  </a:lnTo>
                  <a:cubicBezTo>
                    <a:pt x="809" y="1037"/>
                    <a:pt x="801" y="1038"/>
                    <a:pt x="797" y="1045"/>
                  </a:cubicBezTo>
                  <a:lnTo>
                    <a:pt x="797" y="1045"/>
                  </a:lnTo>
                  <a:cubicBezTo>
                    <a:pt x="794" y="1051"/>
                    <a:pt x="801" y="1060"/>
                    <a:pt x="808" y="1058"/>
                  </a:cubicBezTo>
                  <a:lnTo>
                    <a:pt x="808" y="1058"/>
                  </a:lnTo>
                  <a:cubicBezTo>
                    <a:pt x="805" y="1065"/>
                    <a:pt x="798" y="1070"/>
                    <a:pt x="790" y="1071"/>
                  </a:cubicBezTo>
                  <a:lnTo>
                    <a:pt x="790" y="1071"/>
                  </a:lnTo>
                  <a:cubicBezTo>
                    <a:pt x="797" y="1074"/>
                    <a:pt x="797" y="1085"/>
                    <a:pt x="792" y="1092"/>
                  </a:cubicBezTo>
                  <a:lnTo>
                    <a:pt x="792" y="1092"/>
                  </a:lnTo>
                  <a:cubicBezTo>
                    <a:pt x="787" y="1098"/>
                    <a:pt x="779" y="1100"/>
                    <a:pt x="772" y="1103"/>
                  </a:cubicBezTo>
                  <a:lnTo>
                    <a:pt x="772" y="1103"/>
                  </a:lnTo>
                  <a:cubicBezTo>
                    <a:pt x="766" y="1105"/>
                    <a:pt x="760" y="1106"/>
                    <a:pt x="754" y="1108"/>
                  </a:cubicBezTo>
                  <a:lnTo>
                    <a:pt x="754" y="1108"/>
                  </a:lnTo>
                  <a:cubicBezTo>
                    <a:pt x="751" y="1115"/>
                    <a:pt x="755" y="1122"/>
                    <a:pt x="758" y="1128"/>
                  </a:cubicBezTo>
                  <a:lnTo>
                    <a:pt x="758" y="1128"/>
                  </a:lnTo>
                  <a:cubicBezTo>
                    <a:pt x="762" y="1135"/>
                    <a:pt x="767" y="1140"/>
                    <a:pt x="767" y="1147"/>
                  </a:cubicBezTo>
                  <a:lnTo>
                    <a:pt x="767" y="1147"/>
                  </a:lnTo>
                  <a:cubicBezTo>
                    <a:pt x="768" y="1154"/>
                    <a:pt x="762" y="1163"/>
                    <a:pt x="755" y="1161"/>
                  </a:cubicBezTo>
                  <a:lnTo>
                    <a:pt x="755" y="1161"/>
                  </a:lnTo>
                  <a:cubicBezTo>
                    <a:pt x="757" y="1171"/>
                    <a:pt x="759" y="1182"/>
                    <a:pt x="756" y="1192"/>
                  </a:cubicBezTo>
                  <a:lnTo>
                    <a:pt x="756" y="1192"/>
                  </a:lnTo>
                  <a:cubicBezTo>
                    <a:pt x="754" y="1203"/>
                    <a:pt x="746" y="1212"/>
                    <a:pt x="736" y="1214"/>
                  </a:cubicBezTo>
                  <a:lnTo>
                    <a:pt x="736" y="1214"/>
                  </a:lnTo>
                  <a:cubicBezTo>
                    <a:pt x="734" y="1218"/>
                    <a:pt x="733" y="1222"/>
                    <a:pt x="731" y="1226"/>
                  </a:cubicBezTo>
                  <a:lnTo>
                    <a:pt x="731" y="1226"/>
                  </a:lnTo>
                  <a:cubicBezTo>
                    <a:pt x="724" y="1225"/>
                    <a:pt x="718" y="1219"/>
                    <a:pt x="717" y="1212"/>
                  </a:cubicBezTo>
                  <a:lnTo>
                    <a:pt x="717" y="1212"/>
                  </a:lnTo>
                  <a:cubicBezTo>
                    <a:pt x="707" y="1213"/>
                    <a:pt x="696" y="1214"/>
                    <a:pt x="690" y="1205"/>
                  </a:cubicBezTo>
                  <a:lnTo>
                    <a:pt x="690" y="1205"/>
                  </a:lnTo>
                  <a:cubicBezTo>
                    <a:pt x="687" y="1203"/>
                    <a:pt x="686" y="1198"/>
                    <a:pt x="683" y="1196"/>
                  </a:cubicBezTo>
                  <a:lnTo>
                    <a:pt x="683" y="1196"/>
                  </a:lnTo>
                  <a:cubicBezTo>
                    <a:pt x="676" y="1187"/>
                    <a:pt x="661" y="1192"/>
                    <a:pt x="649" y="1190"/>
                  </a:cubicBezTo>
                  <a:lnTo>
                    <a:pt x="649" y="1190"/>
                  </a:lnTo>
                  <a:cubicBezTo>
                    <a:pt x="641" y="1188"/>
                    <a:pt x="634" y="1181"/>
                    <a:pt x="627" y="1177"/>
                  </a:cubicBezTo>
                  <a:lnTo>
                    <a:pt x="627" y="1177"/>
                  </a:lnTo>
                  <a:cubicBezTo>
                    <a:pt x="620" y="1172"/>
                    <a:pt x="610" y="1169"/>
                    <a:pt x="603" y="1173"/>
                  </a:cubicBezTo>
                  <a:lnTo>
                    <a:pt x="603" y="1173"/>
                  </a:lnTo>
                  <a:cubicBezTo>
                    <a:pt x="608" y="1165"/>
                    <a:pt x="603" y="1154"/>
                    <a:pt x="597" y="1147"/>
                  </a:cubicBezTo>
                  <a:lnTo>
                    <a:pt x="597" y="1147"/>
                  </a:lnTo>
                  <a:cubicBezTo>
                    <a:pt x="591" y="1140"/>
                    <a:pt x="583" y="1135"/>
                    <a:pt x="578" y="1127"/>
                  </a:cubicBezTo>
                  <a:lnTo>
                    <a:pt x="578" y="1127"/>
                  </a:lnTo>
                  <a:cubicBezTo>
                    <a:pt x="570" y="1114"/>
                    <a:pt x="571" y="1099"/>
                    <a:pt x="574" y="1084"/>
                  </a:cubicBezTo>
                  <a:lnTo>
                    <a:pt x="574" y="1084"/>
                  </a:lnTo>
                  <a:cubicBezTo>
                    <a:pt x="567" y="1083"/>
                    <a:pt x="561" y="1083"/>
                    <a:pt x="556" y="1079"/>
                  </a:cubicBezTo>
                  <a:lnTo>
                    <a:pt x="556" y="1079"/>
                  </a:lnTo>
                  <a:cubicBezTo>
                    <a:pt x="550" y="1075"/>
                    <a:pt x="546" y="1068"/>
                    <a:pt x="550" y="1062"/>
                  </a:cubicBezTo>
                  <a:lnTo>
                    <a:pt x="550" y="1062"/>
                  </a:lnTo>
                  <a:cubicBezTo>
                    <a:pt x="544" y="1065"/>
                    <a:pt x="538" y="1059"/>
                    <a:pt x="536" y="1054"/>
                  </a:cubicBezTo>
                  <a:lnTo>
                    <a:pt x="536" y="1054"/>
                  </a:lnTo>
                  <a:cubicBezTo>
                    <a:pt x="533" y="1049"/>
                    <a:pt x="532" y="1043"/>
                    <a:pt x="527" y="1039"/>
                  </a:cubicBezTo>
                  <a:lnTo>
                    <a:pt x="527" y="1039"/>
                  </a:lnTo>
                  <a:cubicBezTo>
                    <a:pt x="523" y="1036"/>
                    <a:pt x="518" y="1036"/>
                    <a:pt x="516" y="1031"/>
                  </a:cubicBezTo>
                  <a:lnTo>
                    <a:pt x="516" y="1031"/>
                  </a:lnTo>
                  <a:cubicBezTo>
                    <a:pt x="514" y="1025"/>
                    <a:pt x="521" y="1020"/>
                    <a:pt x="525" y="1015"/>
                  </a:cubicBezTo>
                  <a:lnTo>
                    <a:pt x="525" y="1015"/>
                  </a:lnTo>
                  <a:cubicBezTo>
                    <a:pt x="530" y="1006"/>
                    <a:pt x="523" y="993"/>
                    <a:pt x="515" y="986"/>
                  </a:cubicBezTo>
                  <a:lnTo>
                    <a:pt x="515" y="986"/>
                  </a:lnTo>
                  <a:cubicBezTo>
                    <a:pt x="507" y="980"/>
                    <a:pt x="496" y="975"/>
                    <a:pt x="490" y="967"/>
                  </a:cubicBezTo>
                  <a:lnTo>
                    <a:pt x="490" y="967"/>
                  </a:lnTo>
                  <a:cubicBezTo>
                    <a:pt x="483" y="958"/>
                    <a:pt x="483" y="943"/>
                    <a:pt x="493" y="939"/>
                  </a:cubicBezTo>
                  <a:lnTo>
                    <a:pt x="493" y="939"/>
                  </a:lnTo>
                  <a:cubicBezTo>
                    <a:pt x="498" y="938"/>
                    <a:pt x="505" y="939"/>
                    <a:pt x="509" y="935"/>
                  </a:cubicBezTo>
                  <a:lnTo>
                    <a:pt x="509" y="935"/>
                  </a:lnTo>
                  <a:cubicBezTo>
                    <a:pt x="515" y="928"/>
                    <a:pt x="505" y="918"/>
                    <a:pt x="496" y="916"/>
                  </a:cubicBezTo>
                  <a:lnTo>
                    <a:pt x="496" y="916"/>
                  </a:lnTo>
                  <a:cubicBezTo>
                    <a:pt x="487" y="913"/>
                    <a:pt x="474" y="907"/>
                    <a:pt x="477" y="899"/>
                  </a:cubicBezTo>
                  <a:lnTo>
                    <a:pt x="477" y="899"/>
                  </a:lnTo>
                  <a:cubicBezTo>
                    <a:pt x="479" y="895"/>
                    <a:pt x="482" y="892"/>
                    <a:pt x="485" y="889"/>
                  </a:cubicBezTo>
                  <a:lnTo>
                    <a:pt x="485" y="889"/>
                  </a:lnTo>
                  <a:cubicBezTo>
                    <a:pt x="492" y="882"/>
                    <a:pt x="493" y="870"/>
                    <a:pt x="498" y="861"/>
                  </a:cubicBezTo>
                  <a:lnTo>
                    <a:pt x="498" y="861"/>
                  </a:lnTo>
                  <a:cubicBezTo>
                    <a:pt x="505" y="847"/>
                    <a:pt x="524" y="840"/>
                    <a:pt x="538" y="847"/>
                  </a:cubicBezTo>
                  <a:lnTo>
                    <a:pt x="538" y="847"/>
                  </a:lnTo>
                  <a:cubicBezTo>
                    <a:pt x="542" y="848"/>
                    <a:pt x="546" y="849"/>
                    <a:pt x="550" y="852"/>
                  </a:cubicBezTo>
                  <a:lnTo>
                    <a:pt x="550" y="852"/>
                  </a:lnTo>
                  <a:cubicBezTo>
                    <a:pt x="555" y="836"/>
                    <a:pt x="559" y="820"/>
                    <a:pt x="563" y="804"/>
                  </a:cubicBezTo>
                  <a:lnTo>
                    <a:pt x="563" y="804"/>
                  </a:lnTo>
                  <a:cubicBezTo>
                    <a:pt x="562" y="785"/>
                    <a:pt x="542" y="773"/>
                    <a:pt x="523" y="768"/>
                  </a:cubicBezTo>
                  <a:lnTo>
                    <a:pt x="523" y="768"/>
                  </a:lnTo>
                  <a:cubicBezTo>
                    <a:pt x="505" y="762"/>
                    <a:pt x="485" y="758"/>
                    <a:pt x="474" y="742"/>
                  </a:cubicBezTo>
                  <a:lnTo>
                    <a:pt x="474" y="742"/>
                  </a:lnTo>
                  <a:cubicBezTo>
                    <a:pt x="501" y="740"/>
                    <a:pt x="529" y="747"/>
                    <a:pt x="553" y="761"/>
                  </a:cubicBezTo>
                  <a:lnTo>
                    <a:pt x="553" y="761"/>
                  </a:lnTo>
                  <a:cubicBezTo>
                    <a:pt x="560" y="754"/>
                    <a:pt x="550" y="743"/>
                    <a:pt x="541" y="738"/>
                  </a:cubicBezTo>
                  <a:lnTo>
                    <a:pt x="501" y="717"/>
                  </a:lnTo>
                  <a:lnTo>
                    <a:pt x="501" y="717"/>
                  </a:lnTo>
                  <a:cubicBezTo>
                    <a:pt x="500" y="707"/>
                    <a:pt x="499" y="697"/>
                    <a:pt x="497" y="686"/>
                  </a:cubicBezTo>
                  <a:lnTo>
                    <a:pt x="497" y="686"/>
                  </a:lnTo>
                  <a:cubicBezTo>
                    <a:pt x="486" y="682"/>
                    <a:pt x="473" y="685"/>
                    <a:pt x="465" y="693"/>
                  </a:cubicBezTo>
                  <a:lnTo>
                    <a:pt x="465" y="693"/>
                  </a:lnTo>
                  <a:cubicBezTo>
                    <a:pt x="461" y="697"/>
                    <a:pt x="457" y="703"/>
                    <a:pt x="451" y="702"/>
                  </a:cubicBezTo>
                  <a:lnTo>
                    <a:pt x="451" y="702"/>
                  </a:lnTo>
                  <a:cubicBezTo>
                    <a:pt x="447" y="700"/>
                    <a:pt x="446" y="697"/>
                    <a:pt x="444" y="693"/>
                  </a:cubicBezTo>
                  <a:lnTo>
                    <a:pt x="444" y="693"/>
                  </a:lnTo>
                  <a:cubicBezTo>
                    <a:pt x="441" y="684"/>
                    <a:pt x="439" y="674"/>
                    <a:pt x="439" y="664"/>
                  </a:cubicBezTo>
                  <a:lnTo>
                    <a:pt x="439" y="664"/>
                  </a:lnTo>
                  <a:cubicBezTo>
                    <a:pt x="439" y="661"/>
                    <a:pt x="439" y="658"/>
                    <a:pt x="440" y="656"/>
                  </a:cubicBezTo>
                  <a:lnTo>
                    <a:pt x="440" y="656"/>
                  </a:lnTo>
                  <a:cubicBezTo>
                    <a:pt x="446" y="648"/>
                    <a:pt x="462" y="650"/>
                    <a:pt x="460" y="642"/>
                  </a:cubicBezTo>
                  <a:lnTo>
                    <a:pt x="460" y="642"/>
                  </a:lnTo>
                  <a:cubicBezTo>
                    <a:pt x="459" y="634"/>
                    <a:pt x="444" y="635"/>
                    <a:pt x="442" y="628"/>
                  </a:cubicBezTo>
                  <a:lnTo>
                    <a:pt x="442" y="628"/>
                  </a:lnTo>
                  <a:cubicBezTo>
                    <a:pt x="442" y="626"/>
                    <a:pt x="443" y="624"/>
                    <a:pt x="444" y="622"/>
                  </a:cubicBezTo>
                  <a:lnTo>
                    <a:pt x="444" y="622"/>
                  </a:lnTo>
                  <a:cubicBezTo>
                    <a:pt x="448" y="608"/>
                    <a:pt x="439" y="592"/>
                    <a:pt x="425" y="588"/>
                  </a:cubicBezTo>
                  <a:lnTo>
                    <a:pt x="425" y="588"/>
                  </a:lnTo>
                  <a:cubicBezTo>
                    <a:pt x="427" y="577"/>
                    <a:pt x="425" y="564"/>
                    <a:pt x="418" y="555"/>
                  </a:cubicBezTo>
                  <a:lnTo>
                    <a:pt x="418" y="555"/>
                  </a:lnTo>
                  <a:cubicBezTo>
                    <a:pt x="414" y="550"/>
                    <a:pt x="408" y="546"/>
                    <a:pt x="403" y="541"/>
                  </a:cubicBezTo>
                  <a:lnTo>
                    <a:pt x="403" y="541"/>
                  </a:lnTo>
                  <a:cubicBezTo>
                    <a:pt x="395" y="535"/>
                    <a:pt x="388" y="529"/>
                    <a:pt x="380" y="524"/>
                  </a:cubicBezTo>
                  <a:lnTo>
                    <a:pt x="380" y="524"/>
                  </a:lnTo>
                  <a:cubicBezTo>
                    <a:pt x="375" y="520"/>
                    <a:pt x="370" y="516"/>
                    <a:pt x="369" y="510"/>
                  </a:cubicBezTo>
                  <a:lnTo>
                    <a:pt x="369" y="510"/>
                  </a:lnTo>
                  <a:cubicBezTo>
                    <a:pt x="368" y="507"/>
                    <a:pt x="368" y="504"/>
                    <a:pt x="367" y="501"/>
                  </a:cubicBezTo>
                  <a:lnTo>
                    <a:pt x="367" y="501"/>
                  </a:lnTo>
                  <a:cubicBezTo>
                    <a:pt x="363" y="485"/>
                    <a:pt x="334" y="489"/>
                    <a:pt x="326" y="473"/>
                  </a:cubicBezTo>
                  <a:lnTo>
                    <a:pt x="326" y="473"/>
                  </a:lnTo>
                  <a:cubicBezTo>
                    <a:pt x="325" y="470"/>
                    <a:pt x="325" y="467"/>
                    <a:pt x="321" y="465"/>
                  </a:cubicBezTo>
                  <a:lnTo>
                    <a:pt x="321" y="465"/>
                  </a:lnTo>
                  <a:cubicBezTo>
                    <a:pt x="320" y="464"/>
                    <a:pt x="318" y="464"/>
                    <a:pt x="315" y="464"/>
                  </a:cubicBezTo>
                  <a:lnTo>
                    <a:pt x="315" y="464"/>
                  </a:lnTo>
                  <a:cubicBezTo>
                    <a:pt x="286" y="463"/>
                    <a:pt x="260" y="444"/>
                    <a:pt x="230" y="444"/>
                  </a:cubicBezTo>
                  <a:lnTo>
                    <a:pt x="230" y="444"/>
                  </a:lnTo>
                  <a:cubicBezTo>
                    <a:pt x="233" y="448"/>
                    <a:pt x="230" y="455"/>
                    <a:pt x="224" y="456"/>
                  </a:cubicBezTo>
                  <a:lnTo>
                    <a:pt x="224" y="456"/>
                  </a:lnTo>
                  <a:cubicBezTo>
                    <a:pt x="219" y="457"/>
                    <a:pt x="214" y="455"/>
                    <a:pt x="210" y="452"/>
                  </a:cubicBezTo>
                  <a:lnTo>
                    <a:pt x="210" y="452"/>
                  </a:lnTo>
                  <a:cubicBezTo>
                    <a:pt x="205" y="450"/>
                    <a:pt x="199" y="450"/>
                    <a:pt x="196" y="453"/>
                  </a:cubicBezTo>
                  <a:lnTo>
                    <a:pt x="196" y="453"/>
                  </a:lnTo>
                  <a:cubicBezTo>
                    <a:pt x="194" y="456"/>
                    <a:pt x="194" y="460"/>
                    <a:pt x="193" y="463"/>
                  </a:cubicBezTo>
                  <a:lnTo>
                    <a:pt x="193" y="463"/>
                  </a:lnTo>
                  <a:cubicBezTo>
                    <a:pt x="190" y="469"/>
                    <a:pt x="182" y="469"/>
                    <a:pt x="177" y="465"/>
                  </a:cubicBezTo>
                  <a:lnTo>
                    <a:pt x="177" y="465"/>
                  </a:lnTo>
                  <a:cubicBezTo>
                    <a:pt x="172" y="461"/>
                    <a:pt x="170" y="456"/>
                    <a:pt x="168" y="450"/>
                  </a:cubicBezTo>
                  <a:lnTo>
                    <a:pt x="168" y="450"/>
                  </a:lnTo>
                  <a:cubicBezTo>
                    <a:pt x="164" y="450"/>
                    <a:pt x="159" y="450"/>
                    <a:pt x="154" y="450"/>
                  </a:cubicBezTo>
                  <a:lnTo>
                    <a:pt x="154" y="450"/>
                  </a:lnTo>
                  <a:cubicBezTo>
                    <a:pt x="153" y="458"/>
                    <a:pt x="153" y="466"/>
                    <a:pt x="153" y="475"/>
                  </a:cubicBezTo>
                  <a:lnTo>
                    <a:pt x="153" y="475"/>
                  </a:lnTo>
                  <a:cubicBezTo>
                    <a:pt x="143" y="474"/>
                    <a:pt x="133" y="470"/>
                    <a:pt x="123" y="466"/>
                  </a:cubicBezTo>
                  <a:lnTo>
                    <a:pt x="123" y="466"/>
                  </a:lnTo>
                  <a:cubicBezTo>
                    <a:pt x="112" y="462"/>
                    <a:pt x="101" y="457"/>
                    <a:pt x="90" y="453"/>
                  </a:cubicBezTo>
                  <a:lnTo>
                    <a:pt x="90" y="453"/>
                  </a:lnTo>
                  <a:cubicBezTo>
                    <a:pt x="84" y="450"/>
                    <a:pt x="75" y="445"/>
                    <a:pt x="78" y="437"/>
                  </a:cubicBezTo>
                  <a:lnTo>
                    <a:pt x="78" y="437"/>
                  </a:lnTo>
                  <a:cubicBezTo>
                    <a:pt x="83" y="439"/>
                    <a:pt x="89" y="438"/>
                    <a:pt x="94" y="437"/>
                  </a:cubicBezTo>
                  <a:lnTo>
                    <a:pt x="94" y="437"/>
                  </a:lnTo>
                  <a:cubicBezTo>
                    <a:pt x="95" y="433"/>
                    <a:pt x="96" y="428"/>
                    <a:pt x="95" y="423"/>
                  </a:cubicBezTo>
                  <a:lnTo>
                    <a:pt x="95" y="423"/>
                  </a:lnTo>
                  <a:cubicBezTo>
                    <a:pt x="78" y="422"/>
                    <a:pt x="62" y="414"/>
                    <a:pt x="44" y="412"/>
                  </a:cubicBezTo>
                </a:path>
              </a:pathLst>
            </a:custGeom>
            <a:solidFill>
              <a:schemeClr val="accent3">
                <a:alpha val="75000"/>
              </a:schemeClr>
            </a:solidFill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6" name="Freeform 1649">
              <a:extLst>
                <a:ext uri="{FF2B5EF4-FFF2-40B4-BE49-F238E27FC236}">
                  <a16:creationId xmlns:a16="http://schemas.microsoft.com/office/drawing/2014/main" id="{CB6E72C5-F698-D4F5-4635-F50EAD133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6862" y="4989635"/>
              <a:ext cx="1895843" cy="1533157"/>
            </a:xfrm>
            <a:custGeom>
              <a:avLst/>
              <a:gdLst>
                <a:gd name="T0" fmla="*/ 787 w 1522"/>
                <a:gd name="T1" fmla="*/ 1071 h 1229"/>
                <a:gd name="T2" fmla="*/ 861 w 1522"/>
                <a:gd name="T3" fmla="*/ 976 h 1229"/>
                <a:gd name="T4" fmla="*/ 1083 w 1522"/>
                <a:gd name="T5" fmla="*/ 857 h 1229"/>
                <a:gd name="T6" fmla="*/ 1265 w 1522"/>
                <a:gd name="T7" fmla="*/ 781 h 1229"/>
                <a:gd name="T8" fmla="*/ 1169 w 1522"/>
                <a:gd name="T9" fmla="*/ 755 h 1229"/>
                <a:gd name="T10" fmla="*/ 1275 w 1522"/>
                <a:gd name="T11" fmla="*/ 761 h 1229"/>
                <a:gd name="T12" fmla="*/ 1251 w 1522"/>
                <a:gd name="T13" fmla="*/ 662 h 1229"/>
                <a:gd name="T14" fmla="*/ 1217 w 1522"/>
                <a:gd name="T15" fmla="*/ 596 h 1229"/>
                <a:gd name="T16" fmla="*/ 1314 w 1522"/>
                <a:gd name="T17" fmla="*/ 549 h 1229"/>
                <a:gd name="T18" fmla="*/ 1339 w 1522"/>
                <a:gd name="T19" fmla="*/ 506 h 1229"/>
                <a:gd name="T20" fmla="*/ 1318 w 1522"/>
                <a:gd name="T21" fmla="*/ 413 h 1229"/>
                <a:gd name="T22" fmla="*/ 1274 w 1522"/>
                <a:gd name="T23" fmla="*/ 375 h 1229"/>
                <a:gd name="T24" fmla="*/ 1321 w 1522"/>
                <a:gd name="T25" fmla="*/ 251 h 1229"/>
                <a:gd name="T26" fmla="*/ 1446 w 1522"/>
                <a:gd name="T27" fmla="*/ 114 h 1229"/>
                <a:gd name="T28" fmla="*/ 1275 w 1522"/>
                <a:gd name="T29" fmla="*/ 130 h 1229"/>
                <a:gd name="T30" fmla="*/ 1063 w 1522"/>
                <a:gd name="T31" fmla="*/ 101 h 1229"/>
                <a:gd name="T32" fmla="*/ 1100 w 1522"/>
                <a:gd name="T33" fmla="*/ 12 h 1229"/>
                <a:gd name="T34" fmla="*/ 787 w 1522"/>
                <a:gd name="T35" fmla="*/ 33 h 1229"/>
                <a:gd name="T36" fmla="*/ 661 w 1522"/>
                <a:gd name="T37" fmla="*/ 88 h 1229"/>
                <a:gd name="T38" fmla="*/ 547 w 1522"/>
                <a:gd name="T39" fmla="*/ 113 h 1229"/>
                <a:gd name="T40" fmla="*/ 352 w 1522"/>
                <a:gd name="T41" fmla="*/ 126 h 1229"/>
                <a:gd name="T42" fmla="*/ 138 w 1522"/>
                <a:gd name="T43" fmla="*/ 221 h 1229"/>
                <a:gd name="T44" fmla="*/ 38 w 1522"/>
                <a:gd name="T45" fmla="*/ 326 h 1229"/>
                <a:gd name="T46" fmla="*/ 148 w 1522"/>
                <a:gd name="T47" fmla="*/ 405 h 1229"/>
                <a:gd name="T48" fmla="*/ 92 w 1522"/>
                <a:gd name="T49" fmla="*/ 453 h 1229"/>
                <a:gd name="T50" fmla="*/ 230 w 1522"/>
                <a:gd name="T51" fmla="*/ 443 h 1229"/>
                <a:gd name="T52" fmla="*/ 446 w 1522"/>
                <a:gd name="T53" fmla="*/ 623 h 1229"/>
                <a:gd name="T54" fmla="*/ 542 w 1522"/>
                <a:gd name="T55" fmla="*/ 738 h 1229"/>
                <a:gd name="T56" fmla="*/ 480 w 1522"/>
                <a:gd name="T57" fmla="*/ 906 h 1229"/>
                <a:gd name="T58" fmla="*/ 536 w 1522"/>
                <a:gd name="T59" fmla="*/ 1050 h 1229"/>
                <a:gd name="T60" fmla="*/ 659 w 1522"/>
                <a:gd name="T61" fmla="*/ 1191 h 1229"/>
                <a:gd name="T62" fmla="*/ 664 w 1522"/>
                <a:gd name="T63" fmla="*/ 1192 h 1229"/>
                <a:gd name="T64" fmla="*/ 534 w 1522"/>
                <a:gd name="T65" fmla="*/ 1051 h 1229"/>
                <a:gd name="T66" fmla="*/ 477 w 1522"/>
                <a:gd name="T67" fmla="*/ 899 h 1229"/>
                <a:gd name="T68" fmla="*/ 502 w 1522"/>
                <a:gd name="T69" fmla="*/ 719 h 1229"/>
                <a:gd name="T70" fmla="*/ 441 w 1522"/>
                <a:gd name="T71" fmla="*/ 603 h 1229"/>
                <a:gd name="T72" fmla="*/ 232 w 1522"/>
                <a:gd name="T73" fmla="*/ 452 h 1229"/>
                <a:gd name="T74" fmla="*/ 91 w 1522"/>
                <a:gd name="T75" fmla="*/ 455 h 1229"/>
                <a:gd name="T76" fmla="*/ 148 w 1522"/>
                <a:gd name="T77" fmla="*/ 403 h 1229"/>
                <a:gd name="T78" fmla="*/ 4 w 1522"/>
                <a:gd name="T79" fmla="*/ 354 h 1229"/>
                <a:gd name="T80" fmla="*/ 187 w 1522"/>
                <a:gd name="T81" fmla="*/ 232 h 1229"/>
                <a:gd name="T82" fmla="*/ 286 w 1522"/>
                <a:gd name="T83" fmla="*/ 125 h 1229"/>
                <a:gd name="T84" fmla="*/ 516 w 1522"/>
                <a:gd name="T85" fmla="*/ 87 h 1229"/>
                <a:gd name="T86" fmla="*/ 709 w 1522"/>
                <a:gd name="T87" fmla="*/ 114 h 1229"/>
                <a:gd name="T88" fmla="*/ 787 w 1522"/>
                <a:gd name="T89" fmla="*/ 31 h 1229"/>
                <a:gd name="T90" fmla="*/ 1120 w 1522"/>
                <a:gd name="T91" fmla="*/ 15 h 1229"/>
                <a:gd name="T92" fmla="*/ 1083 w 1522"/>
                <a:gd name="T93" fmla="*/ 106 h 1229"/>
                <a:gd name="T94" fmla="*/ 1276 w 1522"/>
                <a:gd name="T95" fmla="*/ 131 h 1229"/>
                <a:gd name="T96" fmla="*/ 1389 w 1522"/>
                <a:gd name="T97" fmla="*/ 124 h 1229"/>
                <a:gd name="T98" fmla="*/ 1321 w 1522"/>
                <a:gd name="T99" fmla="*/ 249 h 1229"/>
                <a:gd name="T100" fmla="*/ 1297 w 1522"/>
                <a:gd name="T101" fmla="*/ 363 h 1229"/>
                <a:gd name="T102" fmla="*/ 1336 w 1522"/>
                <a:gd name="T103" fmla="*/ 418 h 1229"/>
                <a:gd name="T104" fmla="*/ 1349 w 1522"/>
                <a:gd name="T105" fmla="*/ 504 h 1229"/>
                <a:gd name="T106" fmla="*/ 1314 w 1522"/>
                <a:gd name="T107" fmla="*/ 540 h 1229"/>
                <a:gd name="T108" fmla="*/ 1239 w 1522"/>
                <a:gd name="T109" fmla="*/ 608 h 1229"/>
                <a:gd name="T110" fmla="*/ 1278 w 1522"/>
                <a:gd name="T111" fmla="*/ 660 h 1229"/>
                <a:gd name="T112" fmla="*/ 1285 w 1522"/>
                <a:gd name="T113" fmla="*/ 723 h 1229"/>
                <a:gd name="T114" fmla="*/ 1188 w 1522"/>
                <a:gd name="T115" fmla="*/ 741 h 1229"/>
                <a:gd name="T116" fmla="*/ 1257 w 1522"/>
                <a:gd name="T117" fmla="*/ 775 h 1229"/>
                <a:gd name="T118" fmla="*/ 1098 w 1522"/>
                <a:gd name="T119" fmla="*/ 846 h 1229"/>
                <a:gd name="T120" fmla="*/ 885 w 1522"/>
                <a:gd name="T121" fmla="*/ 959 h 1229"/>
                <a:gd name="T122" fmla="*/ 800 w 1522"/>
                <a:gd name="T123" fmla="*/ 1054 h 1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2" h="1229">
                  <a:moveTo>
                    <a:pt x="719" y="1212"/>
                  </a:moveTo>
                  <a:lnTo>
                    <a:pt x="719" y="1213"/>
                  </a:lnTo>
                  <a:lnTo>
                    <a:pt x="719" y="1213"/>
                  </a:lnTo>
                  <a:cubicBezTo>
                    <a:pt x="720" y="1219"/>
                    <a:pt x="725" y="1225"/>
                    <a:pt x="732" y="1226"/>
                  </a:cubicBezTo>
                  <a:lnTo>
                    <a:pt x="736" y="1214"/>
                  </a:lnTo>
                  <a:lnTo>
                    <a:pt x="736" y="1214"/>
                  </a:lnTo>
                  <a:lnTo>
                    <a:pt x="736" y="1214"/>
                  </a:lnTo>
                  <a:cubicBezTo>
                    <a:pt x="747" y="1212"/>
                    <a:pt x="754" y="1202"/>
                    <a:pt x="756" y="1193"/>
                  </a:cubicBezTo>
                  <a:lnTo>
                    <a:pt x="756" y="1193"/>
                  </a:lnTo>
                  <a:cubicBezTo>
                    <a:pt x="758" y="1183"/>
                    <a:pt x="757" y="1171"/>
                    <a:pt x="755" y="1162"/>
                  </a:cubicBezTo>
                  <a:lnTo>
                    <a:pt x="755" y="1160"/>
                  </a:lnTo>
                  <a:lnTo>
                    <a:pt x="756" y="1161"/>
                  </a:lnTo>
                  <a:lnTo>
                    <a:pt x="756" y="1161"/>
                  </a:lnTo>
                  <a:cubicBezTo>
                    <a:pt x="759" y="1161"/>
                    <a:pt x="762" y="1161"/>
                    <a:pt x="764" y="1158"/>
                  </a:cubicBezTo>
                  <a:lnTo>
                    <a:pt x="764" y="1158"/>
                  </a:lnTo>
                  <a:cubicBezTo>
                    <a:pt x="766" y="1155"/>
                    <a:pt x="768" y="1152"/>
                    <a:pt x="767" y="1148"/>
                  </a:cubicBezTo>
                  <a:lnTo>
                    <a:pt x="767" y="1148"/>
                  </a:lnTo>
                  <a:cubicBezTo>
                    <a:pt x="767" y="1143"/>
                    <a:pt x="763" y="1137"/>
                    <a:pt x="760" y="1132"/>
                  </a:cubicBezTo>
                  <a:lnTo>
                    <a:pt x="760" y="1132"/>
                  </a:lnTo>
                  <a:cubicBezTo>
                    <a:pt x="760" y="1132"/>
                    <a:pt x="759" y="1131"/>
                    <a:pt x="758" y="1130"/>
                  </a:cubicBezTo>
                  <a:lnTo>
                    <a:pt x="758" y="1130"/>
                  </a:lnTo>
                  <a:cubicBezTo>
                    <a:pt x="753" y="1122"/>
                    <a:pt x="752" y="1115"/>
                    <a:pt x="753" y="1109"/>
                  </a:cubicBezTo>
                  <a:lnTo>
                    <a:pt x="754" y="1109"/>
                  </a:lnTo>
                  <a:lnTo>
                    <a:pt x="773" y="1102"/>
                  </a:lnTo>
                  <a:lnTo>
                    <a:pt x="773" y="1102"/>
                  </a:lnTo>
                  <a:cubicBezTo>
                    <a:pt x="781" y="1100"/>
                    <a:pt x="788" y="1098"/>
                    <a:pt x="793" y="1092"/>
                  </a:cubicBezTo>
                  <a:lnTo>
                    <a:pt x="793" y="1092"/>
                  </a:lnTo>
                  <a:cubicBezTo>
                    <a:pt x="795" y="1089"/>
                    <a:pt x="796" y="1084"/>
                    <a:pt x="795" y="1079"/>
                  </a:cubicBezTo>
                  <a:lnTo>
                    <a:pt x="795" y="1079"/>
                  </a:lnTo>
                  <a:cubicBezTo>
                    <a:pt x="795" y="1076"/>
                    <a:pt x="793" y="1074"/>
                    <a:pt x="790" y="1073"/>
                  </a:cubicBezTo>
                  <a:lnTo>
                    <a:pt x="787" y="1071"/>
                  </a:lnTo>
                  <a:lnTo>
                    <a:pt x="791" y="1071"/>
                  </a:lnTo>
                  <a:lnTo>
                    <a:pt x="791" y="1071"/>
                  </a:lnTo>
                  <a:cubicBezTo>
                    <a:pt x="798" y="1071"/>
                    <a:pt x="804" y="1066"/>
                    <a:pt x="807" y="1060"/>
                  </a:cubicBezTo>
                  <a:lnTo>
                    <a:pt x="807" y="1060"/>
                  </a:lnTo>
                  <a:cubicBezTo>
                    <a:pt x="804" y="1060"/>
                    <a:pt x="800" y="1059"/>
                    <a:pt x="798" y="1055"/>
                  </a:cubicBezTo>
                  <a:lnTo>
                    <a:pt x="798" y="1055"/>
                  </a:lnTo>
                  <a:cubicBezTo>
                    <a:pt x="796" y="1052"/>
                    <a:pt x="796" y="1048"/>
                    <a:pt x="798" y="1045"/>
                  </a:cubicBezTo>
                  <a:lnTo>
                    <a:pt x="798" y="1045"/>
                  </a:lnTo>
                  <a:cubicBezTo>
                    <a:pt x="800" y="1041"/>
                    <a:pt x="805" y="1038"/>
                    <a:pt x="812" y="1038"/>
                  </a:cubicBezTo>
                  <a:lnTo>
                    <a:pt x="812" y="1038"/>
                  </a:lnTo>
                  <a:cubicBezTo>
                    <a:pt x="813" y="1038"/>
                    <a:pt x="814" y="1038"/>
                    <a:pt x="815" y="1038"/>
                  </a:cubicBezTo>
                  <a:lnTo>
                    <a:pt x="803" y="1023"/>
                  </a:lnTo>
                  <a:lnTo>
                    <a:pt x="815" y="1027"/>
                  </a:lnTo>
                  <a:lnTo>
                    <a:pt x="815" y="1027"/>
                  </a:lnTo>
                  <a:cubicBezTo>
                    <a:pt x="816" y="1025"/>
                    <a:pt x="816" y="1024"/>
                    <a:pt x="816" y="1022"/>
                  </a:cubicBezTo>
                  <a:lnTo>
                    <a:pt x="816" y="1022"/>
                  </a:lnTo>
                  <a:cubicBezTo>
                    <a:pt x="815" y="1017"/>
                    <a:pt x="810" y="1013"/>
                    <a:pt x="806" y="1011"/>
                  </a:cubicBezTo>
                  <a:lnTo>
                    <a:pt x="806" y="1011"/>
                  </a:lnTo>
                  <a:cubicBezTo>
                    <a:pt x="799" y="1008"/>
                    <a:pt x="791" y="1003"/>
                    <a:pt x="792" y="996"/>
                  </a:cubicBezTo>
                  <a:lnTo>
                    <a:pt x="792" y="995"/>
                  </a:lnTo>
                  <a:lnTo>
                    <a:pt x="792" y="994"/>
                  </a:lnTo>
                  <a:lnTo>
                    <a:pt x="792" y="994"/>
                  </a:lnTo>
                  <a:cubicBezTo>
                    <a:pt x="795" y="993"/>
                    <a:pt x="798" y="992"/>
                    <a:pt x="802" y="992"/>
                  </a:cubicBezTo>
                  <a:lnTo>
                    <a:pt x="802" y="992"/>
                  </a:lnTo>
                  <a:cubicBezTo>
                    <a:pt x="812" y="992"/>
                    <a:pt x="821" y="998"/>
                    <a:pt x="825" y="1008"/>
                  </a:cubicBezTo>
                  <a:lnTo>
                    <a:pt x="825" y="1008"/>
                  </a:lnTo>
                  <a:cubicBezTo>
                    <a:pt x="830" y="1000"/>
                    <a:pt x="831" y="989"/>
                    <a:pt x="827" y="981"/>
                  </a:cubicBezTo>
                  <a:lnTo>
                    <a:pt x="826" y="979"/>
                  </a:lnTo>
                  <a:lnTo>
                    <a:pt x="828" y="980"/>
                  </a:lnTo>
                  <a:lnTo>
                    <a:pt x="828" y="980"/>
                  </a:lnTo>
                  <a:cubicBezTo>
                    <a:pt x="840" y="983"/>
                    <a:pt x="853" y="982"/>
                    <a:pt x="861" y="976"/>
                  </a:cubicBezTo>
                  <a:lnTo>
                    <a:pt x="861" y="976"/>
                  </a:lnTo>
                  <a:cubicBezTo>
                    <a:pt x="869" y="971"/>
                    <a:pt x="875" y="958"/>
                    <a:pt x="869" y="948"/>
                  </a:cubicBezTo>
                  <a:lnTo>
                    <a:pt x="868" y="947"/>
                  </a:lnTo>
                  <a:lnTo>
                    <a:pt x="871" y="947"/>
                  </a:lnTo>
                  <a:lnTo>
                    <a:pt x="871" y="947"/>
                  </a:lnTo>
                  <a:cubicBezTo>
                    <a:pt x="877" y="947"/>
                    <a:pt x="884" y="951"/>
                    <a:pt x="887" y="958"/>
                  </a:cubicBezTo>
                  <a:lnTo>
                    <a:pt x="887" y="958"/>
                  </a:lnTo>
                  <a:cubicBezTo>
                    <a:pt x="889" y="964"/>
                    <a:pt x="889" y="970"/>
                    <a:pt x="886" y="975"/>
                  </a:cubicBezTo>
                  <a:lnTo>
                    <a:pt x="907" y="969"/>
                  </a:lnTo>
                  <a:lnTo>
                    <a:pt x="907" y="969"/>
                  </a:lnTo>
                  <a:cubicBezTo>
                    <a:pt x="922" y="965"/>
                    <a:pt x="937" y="961"/>
                    <a:pt x="951" y="953"/>
                  </a:cubicBezTo>
                  <a:lnTo>
                    <a:pt x="951" y="953"/>
                  </a:lnTo>
                  <a:cubicBezTo>
                    <a:pt x="963" y="947"/>
                    <a:pt x="974" y="937"/>
                    <a:pt x="982" y="926"/>
                  </a:cubicBezTo>
                  <a:lnTo>
                    <a:pt x="982" y="926"/>
                  </a:lnTo>
                  <a:cubicBezTo>
                    <a:pt x="988" y="919"/>
                    <a:pt x="993" y="907"/>
                    <a:pt x="987" y="900"/>
                  </a:cubicBezTo>
                  <a:lnTo>
                    <a:pt x="987" y="900"/>
                  </a:lnTo>
                  <a:lnTo>
                    <a:pt x="987" y="899"/>
                  </a:lnTo>
                  <a:lnTo>
                    <a:pt x="987" y="899"/>
                  </a:lnTo>
                  <a:cubicBezTo>
                    <a:pt x="993" y="896"/>
                    <a:pt x="998" y="892"/>
                    <a:pt x="1002" y="889"/>
                  </a:cubicBezTo>
                  <a:lnTo>
                    <a:pt x="1002" y="889"/>
                  </a:lnTo>
                  <a:cubicBezTo>
                    <a:pt x="1007" y="886"/>
                    <a:pt x="1011" y="883"/>
                    <a:pt x="1016" y="880"/>
                  </a:cubicBezTo>
                  <a:lnTo>
                    <a:pt x="1020" y="857"/>
                  </a:lnTo>
                  <a:lnTo>
                    <a:pt x="1040" y="860"/>
                  </a:lnTo>
                  <a:lnTo>
                    <a:pt x="1044" y="869"/>
                  </a:lnTo>
                  <a:lnTo>
                    <a:pt x="1044" y="869"/>
                  </a:lnTo>
                  <a:cubicBezTo>
                    <a:pt x="1049" y="865"/>
                    <a:pt x="1056" y="862"/>
                    <a:pt x="1063" y="862"/>
                  </a:cubicBezTo>
                  <a:lnTo>
                    <a:pt x="1063" y="862"/>
                  </a:lnTo>
                  <a:cubicBezTo>
                    <a:pt x="1068" y="862"/>
                    <a:pt x="1074" y="864"/>
                    <a:pt x="1079" y="866"/>
                  </a:cubicBezTo>
                  <a:lnTo>
                    <a:pt x="1079" y="866"/>
                  </a:lnTo>
                  <a:cubicBezTo>
                    <a:pt x="1081" y="864"/>
                    <a:pt x="1082" y="861"/>
                    <a:pt x="1083" y="857"/>
                  </a:cubicBezTo>
                  <a:lnTo>
                    <a:pt x="1083" y="857"/>
                  </a:lnTo>
                  <a:cubicBezTo>
                    <a:pt x="1084" y="853"/>
                    <a:pt x="1086" y="849"/>
                    <a:pt x="1089" y="846"/>
                  </a:cubicBezTo>
                  <a:lnTo>
                    <a:pt x="1089" y="846"/>
                  </a:lnTo>
                  <a:cubicBezTo>
                    <a:pt x="1092" y="844"/>
                    <a:pt x="1095" y="844"/>
                    <a:pt x="1098" y="844"/>
                  </a:cubicBezTo>
                  <a:lnTo>
                    <a:pt x="1098" y="844"/>
                  </a:lnTo>
                  <a:cubicBezTo>
                    <a:pt x="1103" y="844"/>
                    <a:pt x="1108" y="844"/>
                    <a:pt x="1113" y="845"/>
                  </a:cubicBezTo>
                  <a:lnTo>
                    <a:pt x="1113" y="845"/>
                  </a:lnTo>
                  <a:cubicBezTo>
                    <a:pt x="1118" y="846"/>
                    <a:pt x="1122" y="846"/>
                    <a:pt x="1126" y="846"/>
                  </a:cubicBezTo>
                  <a:lnTo>
                    <a:pt x="1126" y="846"/>
                  </a:lnTo>
                  <a:cubicBezTo>
                    <a:pt x="1131" y="846"/>
                    <a:pt x="1135" y="845"/>
                    <a:pt x="1139" y="844"/>
                  </a:cubicBezTo>
                  <a:lnTo>
                    <a:pt x="1139" y="844"/>
                  </a:lnTo>
                  <a:cubicBezTo>
                    <a:pt x="1141" y="843"/>
                    <a:pt x="1142" y="842"/>
                    <a:pt x="1144" y="841"/>
                  </a:cubicBezTo>
                  <a:lnTo>
                    <a:pt x="1144" y="841"/>
                  </a:lnTo>
                  <a:cubicBezTo>
                    <a:pt x="1147" y="840"/>
                    <a:pt x="1150" y="838"/>
                    <a:pt x="1153" y="838"/>
                  </a:cubicBezTo>
                  <a:lnTo>
                    <a:pt x="1153" y="838"/>
                  </a:lnTo>
                  <a:cubicBezTo>
                    <a:pt x="1155" y="838"/>
                    <a:pt x="1157" y="838"/>
                    <a:pt x="1159" y="837"/>
                  </a:cubicBezTo>
                  <a:lnTo>
                    <a:pt x="1159" y="837"/>
                  </a:lnTo>
                  <a:cubicBezTo>
                    <a:pt x="1161" y="837"/>
                    <a:pt x="1164" y="837"/>
                    <a:pt x="1166" y="837"/>
                  </a:cubicBezTo>
                  <a:lnTo>
                    <a:pt x="1166" y="837"/>
                  </a:lnTo>
                  <a:cubicBezTo>
                    <a:pt x="1170" y="835"/>
                    <a:pt x="1173" y="833"/>
                    <a:pt x="1177" y="830"/>
                  </a:cubicBezTo>
                  <a:lnTo>
                    <a:pt x="1177" y="830"/>
                  </a:lnTo>
                  <a:cubicBezTo>
                    <a:pt x="1178" y="829"/>
                    <a:pt x="1179" y="827"/>
                    <a:pt x="1181" y="827"/>
                  </a:cubicBezTo>
                  <a:lnTo>
                    <a:pt x="1181" y="827"/>
                  </a:lnTo>
                  <a:cubicBezTo>
                    <a:pt x="1186" y="822"/>
                    <a:pt x="1193" y="821"/>
                    <a:pt x="1197" y="823"/>
                  </a:cubicBezTo>
                  <a:lnTo>
                    <a:pt x="1197" y="823"/>
                  </a:lnTo>
                  <a:cubicBezTo>
                    <a:pt x="1198" y="818"/>
                    <a:pt x="1202" y="812"/>
                    <a:pt x="1209" y="807"/>
                  </a:cubicBezTo>
                  <a:lnTo>
                    <a:pt x="1209" y="807"/>
                  </a:lnTo>
                  <a:cubicBezTo>
                    <a:pt x="1223" y="797"/>
                    <a:pt x="1240" y="791"/>
                    <a:pt x="1256" y="789"/>
                  </a:cubicBezTo>
                  <a:lnTo>
                    <a:pt x="1256" y="789"/>
                  </a:lnTo>
                  <a:cubicBezTo>
                    <a:pt x="1262" y="788"/>
                    <a:pt x="1265" y="786"/>
                    <a:pt x="1265" y="784"/>
                  </a:cubicBezTo>
                  <a:lnTo>
                    <a:pt x="1265" y="784"/>
                  </a:lnTo>
                  <a:cubicBezTo>
                    <a:pt x="1266" y="783"/>
                    <a:pt x="1265" y="781"/>
                    <a:pt x="1265" y="781"/>
                  </a:cubicBezTo>
                  <a:lnTo>
                    <a:pt x="1265" y="781"/>
                  </a:lnTo>
                  <a:cubicBezTo>
                    <a:pt x="1263" y="778"/>
                    <a:pt x="1259" y="777"/>
                    <a:pt x="1257" y="777"/>
                  </a:cubicBezTo>
                  <a:lnTo>
                    <a:pt x="1257" y="777"/>
                  </a:lnTo>
                  <a:cubicBezTo>
                    <a:pt x="1254" y="777"/>
                    <a:pt x="1251" y="777"/>
                    <a:pt x="1248" y="777"/>
                  </a:cubicBezTo>
                  <a:lnTo>
                    <a:pt x="1248" y="777"/>
                  </a:lnTo>
                  <a:cubicBezTo>
                    <a:pt x="1244" y="777"/>
                    <a:pt x="1239" y="777"/>
                    <a:pt x="1235" y="777"/>
                  </a:cubicBezTo>
                  <a:lnTo>
                    <a:pt x="1235" y="777"/>
                  </a:lnTo>
                  <a:cubicBezTo>
                    <a:pt x="1230" y="777"/>
                    <a:pt x="1226" y="777"/>
                    <a:pt x="1221" y="777"/>
                  </a:cubicBezTo>
                  <a:lnTo>
                    <a:pt x="1221" y="777"/>
                  </a:lnTo>
                  <a:cubicBezTo>
                    <a:pt x="1212" y="777"/>
                    <a:pt x="1205" y="776"/>
                    <a:pt x="1199" y="774"/>
                  </a:cubicBezTo>
                  <a:lnTo>
                    <a:pt x="1199" y="774"/>
                  </a:lnTo>
                  <a:cubicBezTo>
                    <a:pt x="1198" y="773"/>
                    <a:pt x="1196" y="772"/>
                    <a:pt x="1195" y="772"/>
                  </a:cubicBezTo>
                  <a:lnTo>
                    <a:pt x="1195" y="772"/>
                  </a:lnTo>
                  <a:cubicBezTo>
                    <a:pt x="1193" y="770"/>
                    <a:pt x="1190" y="769"/>
                    <a:pt x="1187" y="769"/>
                  </a:cubicBezTo>
                  <a:lnTo>
                    <a:pt x="1187" y="769"/>
                  </a:lnTo>
                  <a:lnTo>
                    <a:pt x="1185" y="769"/>
                  </a:lnTo>
                  <a:lnTo>
                    <a:pt x="1185" y="769"/>
                  </a:lnTo>
                  <a:cubicBezTo>
                    <a:pt x="1182" y="769"/>
                    <a:pt x="1179" y="770"/>
                    <a:pt x="1177" y="773"/>
                  </a:cubicBezTo>
                  <a:lnTo>
                    <a:pt x="1177" y="773"/>
                  </a:lnTo>
                  <a:cubicBezTo>
                    <a:pt x="1177" y="774"/>
                    <a:pt x="1177" y="774"/>
                    <a:pt x="1176" y="775"/>
                  </a:cubicBezTo>
                  <a:lnTo>
                    <a:pt x="1176" y="775"/>
                  </a:lnTo>
                  <a:cubicBezTo>
                    <a:pt x="1176" y="776"/>
                    <a:pt x="1176" y="777"/>
                    <a:pt x="1174" y="778"/>
                  </a:cubicBezTo>
                  <a:lnTo>
                    <a:pt x="1174" y="778"/>
                  </a:lnTo>
                  <a:cubicBezTo>
                    <a:pt x="1172" y="781"/>
                    <a:pt x="1169" y="780"/>
                    <a:pt x="1166" y="777"/>
                  </a:cubicBezTo>
                  <a:lnTo>
                    <a:pt x="1166" y="777"/>
                  </a:lnTo>
                  <a:cubicBezTo>
                    <a:pt x="1165" y="775"/>
                    <a:pt x="1164" y="772"/>
                    <a:pt x="1164" y="770"/>
                  </a:cubicBezTo>
                  <a:lnTo>
                    <a:pt x="1164" y="770"/>
                  </a:lnTo>
                  <a:cubicBezTo>
                    <a:pt x="1165" y="768"/>
                    <a:pt x="1165" y="766"/>
                    <a:pt x="1166" y="764"/>
                  </a:cubicBezTo>
                  <a:lnTo>
                    <a:pt x="1166" y="764"/>
                  </a:lnTo>
                  <a:cubicBezTo>
                    <a:pt x="1168" y="761"/>
                    <a:pt x="1169" y="758"/>
                    <a:pt x="1169" y="755"/>
                  </a:cubicBezTo>
                  <a:lnTo>
                    <a:pt x="1169" y="755"/>
                  </a:lnTo>
                  <a:lnTo>
                    <a:pt x="1170" y="755"/>
                  </a:lnTo>
                  <a:lnTo>
                    <a:pt x="1170" y="755"/>
                  </a:lnTo>
                  <a:cubicBezTo>
                    <a:pt x="1178" y="755"/>
                    <a:pt x="1184" y="747"/>
                    <a:pt x="1187" y="740"/>
                  </a:cubicBezTo>
                  <a:lnTo>
                    <a:pt x="1187" y="740"/>
                  </a:lnTo>
                  <a:cubicBezTo>
                    <a:pt x="1190" y="733"/>
                    <a:pt x="1188" y="725"/>
                    <a:pt x="1188" y="717"/>
                  </a:cubicBezTo>
                  <a:lnTo>
                    <a:pt x="1188" y="716"/>
                  </a:lnTo>
                  <a:lnTo>
                    <a:pt x="1188" y="716"/>
                  </a:lnTo>
                  <a:lnTo>
                    <a:pt x="1188" y="716"/>
                  </a:lnTo>
                  <a:cubicBezTo>
                    <a:pt x="1190" y="715"/>
                    <a:pt x="1192" y="714"/>
                    <a:pt x="1194" y="714"/>
                  </a:cubicBezTo>
                  <a:lnTo>
                    <a:pt x="1194" y="714"/>
                  </a:lnTo>
                  <a:cubicBezTo>
                    <a:pt x="1199" y="714"/>
                    <a:pt x="1204" y="717"/>
                    <a:pt x="1209" y="721"/>
                  </a:cubicBezTo>
                  <a:lnTo>
                    <a:pt x="1209" y="721"/>
                  </a:lnTo>
                  <a:cubicBezTo>
                    <a:pt x="1210" y="723"/>
                    <a:pt x="1212" y="724"/>
                    <a:pt x="1213" y="726"/>
                  </a:cubicBezTo>
                  <a:lnTo>
                    <a:pt x="1213" y="726"/>
                  </a:lnTo>
                  <a:cubicBezTo>
                    <a:pt x="1217" y="729"/>
                    <a:pt x="1220" y="733"/>
                    <a:pt x="1224" y="736"/>
                  </a:cubicBezTo>
                  <a:lnTo>
                    <a:pt x="1224" y="736"/>
                  </a:lnTo>
                  <a:cubicBezTo>
                    <a:pt x="1225" y="736"/>
                    <a:pt x="1226" y="736"/>
                    <a:pt x="1227" y="737"/>
                  </a:cubicBezTo>
                  <a:lnTo>
                    <a:pt x="1227" y="737"/>
                  </a:lnTo>
                  <a:cubicBezTo>
                    <a:pt x="1229" y="738"/>
                    <a:pt x="1232" y="739"/>
                    <a:pt x="1234" y="740"/>
                  </a:cubicBezTo>
                  <a:lnTo>
                    <a:pt x="1234" y="740"/>
                  </a:lnTo>
                  <a:cubicBezTo>
                    <a:pt x="1235" y="742"/>
                    <a:pt x="1236" y="745"/>
                    <a:pt x="1237" y="746"/>
                  </a:cubicBezTo>
                  <a:lnTo>
                    <a:pt x="1237" y="746"/>
                  </a:lnTo>
                  <a:cubicBezTo>
                    <a:pt x="1239" y="750"/>
                    <a:pt x="1240" y="753"/>
                    <a:pt x="1242" y="753"/>
                  </a:cubicBezTo>
                  <a:lnTo>
                    <a:pt x="1242" y="753"/>
                  </a:lnTo>
                  <a:cubicBezTo>
                    <a:pt x="1244" y="755"/>
                    <a:pt x="1246" y="754"/>
                    <a:pt x="1248" y="754"/>
                  </a:cubicBezTo>
                  <a:lnTo>
                    <a:pt x="1248" y="754"/>
                  </a:lnTo>
                  <a:cubicBezTo>
                    <a:pt x="1250" y="753"/>
                    <a:pt x="1251" y="753"/>
                    <a:pt x="1253" y="753"/>
                  </a:cubicBezTo>
                  <a:lnTo>
                    <a:pt x="1253" y="753"/>
                  </a:lnTo>
                  <a:cubicBezTo>
                    <a:pt x="1256" y="754"/>
                    <a:pt x="1260" y="756"/>
                    <a:pt x="1263" y="757"/>
                  </a:cubicBezTo>
                  <a:lnTo>
                    <a:pt x="1263" y="757"/>
                  </a:lnTo>
                  <a:cubicBezTo>
                    <a:pt x="1267" y="761"/>
                    <a:pt x="1272" y="762"/>
                    <a:pt x="1275" y="761"/>
                  </a:cubicBezTo>
                  <a:lnTo>
                    <a:pt x="1275" y="761"/>
                  </a:lnTo>
                  <a:cubicBezTo>
                    <a:pt x="1278" y="759"/>
                    <a:pt x="1278" y="755"/>
                    <a:pt x="1279" y="751"/>
                  </a:cubicBezTo>
                  <a:lnTo>
                    <a:pt x="1283" y="723"/>
                  </a:lnTo>
                  <a:lnTo>
                    <a:pt x="1283" y="723"/>
                  </a:lnTo>
                  <a:cubicBezTo>
                    <a:pt x="1284" y="718"/>
                    <a:pt x="1284" y="715"/>
                    <a:pt x="1283" y="712"/>
                  </a:cubicBezTo>
                  <a:lnTo>
                    <a:pt x="1283" y="712"/>
                  </a:lnTo>
                  <a:cubicBezTo>
                    <a:pt x="1281" y="711"/>
                    <a:pt x="1280" y="709"/>
                    <a:pt x="1278" y="709"/>
                  </a:cubicBezTo>
                  <a:lnTo>
                    <a:pt x="1278" y="709"/>
                  </a:lnTo>
                  <a:cubicBezTo>
                    <a:pt x="1276" y="709"/>
                    <a:pt x="1276" y="709"/>
                    <a:pt x="1275" y="711"/>
                  </a:cubicBezTo>
                  <a:lnTo>
                    <a:pt x="1272" y="714"/>
                  </a:lnTo>
                  <a:lnTo>
                    <a:pt x="1273" y="710"/>
                  </a:lnTo>
                  <a:lnTo>
                    <a:pt x="1273" y="710"/>
                  </a:lnTo>
                  <a:cubicBezTo>
                    <a:pt x="1275" y="703"/>
                    <a:pt x="1265" y="698"/>
                    <a:pt x="1262" y="696"/>
                  </a:cubicBezTo>
                  <a:lnTo>
                    <a:pt x="1262" y="696"/>
                  </a:lnTo>
                  <a:lnTo>
                    <a:pt x="1262" y="696"/>
                  </a:lnTo>
                  <a:cubicBezTo>
                    <a:pt x="1256" y="693"/>
                    <a:pt x="1250" y="690"/>
                    <a:pt x="1248" y="684"/>
                  </a:cubicBezTo>
                  <a:lnTo>
                    <a:pt x="1248" y="684"/>
                  </a:lnTo>
                  <a:cubicBezTo>
                    <a:pt x="1237" y="684"/>
                    <a:pt x="1228" y="676"/>
                    <a:pt x="1219" y="667"/>
                  </a:cubicBezTo>
                  <a:lnTo>
                    <a:pt x="1219" y="667"/>
                  </a:lnTo>
                  <a:cubicBezTo>
                    <a:pt x="1218" y="666"/>
                    <a:pt x="1216" y="664"/>
                    <a:pt x="1215" y="662"/>
                  </a:cubicBezTo>
                  <a:lnTo>
                    <a:pt x="1215" y="662"/>
                  </a:lnTo>
                  <a:cubicBezTo>
                    <a:pt x="1214" y="659"/>
                    <a:pt x="1215" y="657"/>
                    <a:pt x="1216" y="655"/>
                  </a:cubicBezTo>
                  <a:lnTo>
                    <a:pt x="1216" y="655"/>
                  </a:lnTo>
                  <a:cubicBezTo>
                    <a:pt x="1218" y="652"/>
                    <a:pt x="1223" y="650"/>
                    <a:pt x="1228" y="650"/>
                  </a:cubicBezTo>
                  <a:lnTo>
                    <a:pt x="1228" y="650"/>
                  </a:lnTo>
                  <a:cubicBezTo>
                    <a:pt x="1229" y="650"/>
                    <a:pt x="1231" y="650"/>
                    <a:pt x="1232" y="651"/>
                  </a:cubicBezTo>
                  <a:lnTo>
                    <a:pt x="1232" y="651"/>
                  </a:lnTo>
                  <a:cubicBezTo>
                    <a:pt x="1235" y="652"/>
                    <a:pt x="1239" y="654"/>
                    <a:pt x="1242" y="656"/>
                  </a:cubicBezTo>
                  <a:lnTo>
                    <a:pt x="1242" y="656"/>
                  </a:lnTo>
                  <a:cubicBezTo>
                    <a:pt x="1245" y="659"/>
                    <a:pt x="1248" y="660"/>
                    <a:pt x="1251" y="662"/>
                  </a:cubicBezTo>
                  <a:lnTo>
                    <a:pt x="1251" y="662"/>
                  </a:lnTo>
                  <a:cubicBezTo>
                    <a:pt x="1253" y="662"/>
                    <a:pt x="1256" y="663"/>
                    <a:pt x="1258" y="663"/>
                  </a:cubicBezTo>
                  <a:lnTo>
                    <a:pt x="1258" y="663"/>
                  </a:lnTo>
                  <a:cubicBezTo>
                    <a:pt x="1264" y="663"/>
                    <a:pt x="1270" y="661"/>
                    <a:pt x="1276" y="659"/>
                  </a:cubicBezTo>
                  <a:lnTo>
                    <a:pt x="1276" y="659"/>
                  </a:lnTo>
                  <a:cubicBezTo>
                    <a:pt x="1274" y="655"/>
                    <a:pt x="1275" y="652"/>
                    <a:pt x="1276" y="649"/>
                  </a:cubicBezTo>
                  <a:lnTo>
                    <a:pt x="1276" y="649"/>
                  </a:lnTo>
                  <a:cubicBezTo>
                    <a:pt x="1276" y="645"/>
                    <a:pt x="1278" y="642"/>
                    <a:pt x="1276" y="640"/>
                  </a:cubicBezTo>
                  <a:lnTo>
                    <a:pt x="1276" y="640"/>
                  </a:lnTo>
                  <a:cubicBezTo>
                    <a:pt x="1275" y="638"/>
                    <a:pt x="1272" y="636"/>
                    <a:pt x="1269" y="636"/>
                  </a:cubicBezTo>
                  <a:lnTo>
                    <a:pt x="1269" y="636"/>
                  </a:lnTo>
                  <a:cubicBezTo>
                    <a:pt x="1262" y="635"/>
                    <a:pt x="1253" y="634"/>
                    <a:pt x="1245" y="634"/>
                  </a:cubicBezTo>
                  <a:lnTo>
                    <a:pt x="1245" y="634"/>
                  </a:lnTo>
                  <a:cubicBezTo>
                    <a:pt x="1240" y="634"/>
                    <a:pt x="1235" y="634"/>
                    <a:pt x="1231" y="635"/>
                  </a:cubicBezTo>
                  <a:lnTo>
                    <a:pt x="1231" y="635"/>
                  </a:lnTo>
                  <a:cubicBezTo>
                    <a:pt x="1228" y="636"/>
                    <a:pt x="1226" y="637"/>
                    <a:pt x="1223" y="638"/>
                  </a:cubicBezTo>
                  <a:lnTo>
                    <a:pt x="1223" y="638"/>
                  </a:lnTo>
                  <a:cubicBezTo>
                    <a:pt x="1219" y="640"/>
                    <a:pt x="1215" y="641"/>
                    <a:pt x="1212" y="643"/>
                  </a:cubicBezTo>
                  <a:lnTo>
                    <a:pt x="1212" y="643"/>
                  </a:lnTo>
                  <a:cubicBezTo>
                    <a:pt x="1210" y="643"/>
                    <a:pt x="1208" y="643"/>
                    <a:pt x="1206" y="643"/>
                  </a:cubicBezTo>
                  <a:lnTo>
                    <a:pt x="1206" y="643"/>
                  </a:lnTo>
                  <a:cubicBezTo>
                    <a:pt x="1200" y="643"/>
                    <a:pt x="1194" y="640"/>
                    <a:pt x="1192" y="636"/>
                  </a:cubicBezTo>
                  <a:lnTo>
                    <a:pt x="1192" y="636"/>
                  </a:lnTo>
                  <a:lnTo>
                    <a:pt x="1192" y="636"/>
                  </a:lnTo>
                  <a:cubicBezTo>
                    <a:pt x="1190" y="629"/>
                    <a:pt x="1192" y="622"/>
                    <a:pt x="1194" y="616"/>
                  </a:cubicBezTo>
                  <a:lnTo>
                    <a:pt x="1195" y="615"/>
                  </a:lnTo>
                  <a:lnTo>
                    <a:pt x="1196" y="615"/>
                  </a:lnTo>
                  <a:lnTo>
                    <a:pt x="1196" y="615"/>
                  </a:lnTo>
                  <a:cubicBezTo>
                    <a:pt x="1203" y="616"/>
                    <a:pt x="1209" y="616"/>
                    <a:pt x="1213" y="613"/>
                  </a:cubicBezTo>
                  <a:lnTo>
                    <a:pt x="1213" y="613"/>
                  </a:lnTo>
                  <a:cubicBezTo>
                    <a:pt x="1218" y="609"/>
                    <a:pt x="1221" y="602"/>
                    <a:pt x="1218" y="597"/>
                  </a:cubicBezTo>
                  <a:lnTo>
                    <a:pt x="1217" y="596"/>
                  </a:lnTo>
                  <a:lnTo>
                    <a:pt x="1218" y="595"/>
                  </a:lnTo>
                  <a:lnTo>
                    <a:pt x="1218" y="595"/>
                  </a:lnTo>
                  <a:cubicBezTo>
                    <a:pt x="1224" y="594"/>
                    <a:pt x="1231" y="593"/>
                    <a:pt x="1237" y="594"/>
                  </a:cubicBezTo>
                  <a:lnTo>
                    <a:pt x="1238" y="594"/>
                  </a:lnTo>
                  <a:lnTo>
                    <a:pt x="1239" y="594"/>
                  </a:lnTo>
                  <a:lnTo>
                    <a:pt x="1239" y="594"/>
                  </a:lnTo>
                  <a:cubicBezTo>
                    <a:pt x="1240" y="597"/>
                    <a:pt x="1241" y="601"/>
                    <a:pt x="1241" y="605"/>
                  </a:cubicBezTo>
                  <a:lnTo>
                    <a:pt x="1241" y="605"/>
                  </a:lnTo>
                  <a:cubicBezTo>
                    <a:pt x="1242" y="604"/>
                    <a:pt x="1244" y="604"/>
                    <a:pt x="1245" y="604"/>
                  </a:cubicBezTo>
                  <a:lnTo>
                    <a:pt x="1245" y="604"/>
                  </a:lnTo>
                  <a:cubicBezTo>
                    <a:pt x="1251" y="604"/>
                    <a:pt x="1256" y="608"/>
                    <a:pt x="1257" y="614"/>
                  </a:cubicBezTo>
                  <a:lnTo>
                    <a:pt x="1257" y="614"/>
                  </a:lnTo>
                  <a:cubicBezTo>
                    <a:pt x="1277" y="612"/>
                    <a:pt x="1296" y="609"/>
                    <a:pt x="1314" y="604"/>
                  </a:cubicBezTo>
                  <a:lnTo>
                    <a:pt x="1312" y="589"/>
                  </a:lnTo>
                  <a:lnTo>
                    <a:pt x="1312" y="589"/>
                  </a:lnTo>
                  <a:cubicBezTo>
                    <a:pt x="1305" y="586"/>
                    <a:pt x="1297" y="584"/>
                    <a:pt x="1291" y="578"/>
                  </a:cubicBezTo>
                  <a:lnTo>
                    <a:pt x="1291" y="578"/>
                  </a:lnTo>
                  <a:cubicBezTo>
                    <a:pt x="1283" y="572"/>
                    <a:pt x="1280" y="564"/>
                    <a:pt x="1280" y="556"/>
                  </a:cubicBezTo>
                  <a:lnTo>
                    <a:pt x="1280" y="555"/>
                  </a:lnTo>
                  <a:lnTo>
                    <a:pt x="1281" y="556"/>
                  </a:lnTo>
                  <a:lnTo>
                    <a:pt x="1281" y="556"/>
                  </a:lnTo>
                  <a:cubicBezTo>
                    <a:pt x="1297" y="561"/>
                    <a:pt x="1313" y="564"/>
                    <a:pt x="1328" y="566"/>
                  </a:cubicBezTo>
                  <a:lnTo>
                    <a:pt x="1328" y="566"/>
                  </a:lnTo>
                  <a:cubicBezTo>
                    <a:pt x="1330" y="566"/>
                    <a:pt x="1332" y="566"/>
                    <a:pt x="1335" y="566"/>
                  </a:cubicBezTo>
                  <a:lnTo>
                    <a:pt x="1335" y="566"/>
                  </a:lnTo>
                  <a:cubicBezTo>
                    <a:pt x="1339" y="566"/>
                    <a:pt x="1342" y="566"/>
                    <a:pt x="1345" y="564"/>
                  </a:cubicBezTo>
                  <a:lnTo>
                    <a:pt x="1345" y="564"/>
                  </a:lnTo>
                  <a:cubicBezTo>
                    <a:pt x="1349" y="562"/>
                    <a:pt x="1353" y="556"/>
                    <a:pt x="1351" y="551"/>
                  </a:cubicBezTo>
                  <a:lnTo>
                    <a:pt x="1321" y="551"/>
                  </a:lnTo>
                  <a:lnTo>
                    <a:pt x="1321" y="551"/>
                  </a:lnTo>
                  <a:cubicBezTo>
                    <a:pt x="1319" y="551"/>
                    <a:pt x="1316" y="551"/>
                    <a:pt x="1314" y="549"/>
                  </a:cubicBezTo>
                  <a:lnTo>
                    <a:pt x="1314" y="549"/>
                  </a:lnTo>
                  <a:cubicBezTo>
                    <a:pt x="1313" y="547"/>
                    <a:pt x="1313" y="545"/>
                    <a:pt x="1313" y="544"/>
                  </a:cubicBezTo>
                  <a:lnTo>
                    <a:pt x="1313" y="544"/>
                  </a:lnTo>
                  <a:cubicBezTo>
                    <a:pt x="1313" y="543"/>
                    <a:pt x="1313" y="542"/>
                    <a:pt x="1313" y="540"/>
                  </a:cubicBezTo>
                  <a:lnTo>
                    <a:pt x="1313" y="540"/>
                  </a:lnTo>
                  <a:cubicBezTo>
                    <a:pt x="1311" y="539"/>
                    <a:pt x="1309" y="537"/>
                    <a:pt x="1307" y="537"/>
                  </a:cubicBezTo>
                  <a:lnTo>
                    <a:pt x="1307" y="537"/>
                  </a:lnTo>
                  <a:cubicBezTo>
                    <a:pt x="1306" y="536"/>
                    <a:pt x="1305" y="536"/>
                    <a:pt x="1305" y="536"/>
                  </a:cubicBezTo>
                  <a:lnTo>
                    <a:pt x="1305" y="536"/>
                  </a:lnTo>
                  <a:cubicBezTo>
                    <a:pt x="1300" y="534"/>
                    <a:pt x="1296" y="530"/>
                    <a:pt x="1294" y="525"/>
                  </a:cubicBezTo>
                  <a:lnTo>
                    <a:pt x="1294" y="525"/>
                  </a:lnTo>
                  <a:cubicBezTo>
                    <a:pt x="1292" y="519"/>
                    <a:pt x="1293" y="514"/>
                    <a:pt x="1296" y="509"/>
                  </a:cubicBezTo>
                  <a:lnTo>
                    <a:pt x="1296" y="508"/>
                  </a:lnTo>
                  <a:lnTo>
                    <a:pt x="1297" y="509"/>
                  </a:lnTo>
                  <a:lnTo>
                    <a:pt x="1297" y="509"/>
                  </a:lnTo>
                  <a:cubicBezTo>
                    <a:pt x="1298" y="509"/>
                    <a:pt x="1301" y="510"/>
                    <a:pt x="1304" y="510"/>
                  </a:cubicBezTo>
                  <a:lnTo>
                    <a:pt x="1304" y="510"/>
                  </a:lnTo>
                  <a:cubicBezTo>
                    <a:pt x="1307" y="510"/>
                    <a:pt x="1308" y="509"/>
                    <a:pt x="1311" y="509"/>
                  </a:cubicBezTo>
                  <a:lnTo>
                    <a:pt x="1311" y="509"/>
                  </a:lnTo>
                  <a:cubicBezTo>
                    <a:pt x="1313" y="509"/>
                    <a:pt x="1315" y="509"/>
                    <a:pt x="1317" y="509"/>
                  </a:cubicBezTo>
                  <a:lnTo>
                    <a:pt x="1317" y="509"/>
                  </a:lnTo>
                  <a:cubicBezTo>
                    <a:pt x="1322" y="509"/>
                    <a:pt x="1325" y="510"/>
                    <a:pt x="1328" y="512"/>
                  </a:cubicBezTo>
                  <a:lnTo>
                    <a:pt x="1328" y="512"/>
                  </a:lnTo>
                  <a:cubicBezTo>
                    <a:pt x="1328" y="512"/>
                    <a:pt x="1328" y="512"/>
                    <a:pt x="1329" y="513"/>
                  </a:cubicBezTo>
                  <a:lnTo>
                    <a:pt x="1329" y="513"/>
                  </a:lnTo>
                  <a:cubicBezTo>
                    <a:pt x="1332" y="515"/>
                    <a:pt x="1336" y="517"/>
                    <a:pt x="1338" y="515"/>
                  </a:cubicBezTo>
                  <a:lnTo>
                    <a:pt x="1338" y="515"/>
                  </a:lnTo>
                  <a:cubicBezTo>
                    <a:pt x="1338" y="514"/>
                    <a:pt x="1338" y="512"/>
                    <a:pt x="1338" y="511"/>
                  </a:cubicBezTo>
                  <a:lnTo>
                    <a:pt x="1338" y="511"/>
                  </a:lnTo>
                  <a:cubicBezTo>
                    <a:pt x="1338" y="509"/>
                    <a:pt x="1338" y="508"/>
                    <a:pt x="1339" y="506"/>
                  </a:cubicBezTo>
                  <a:lnTo>
                    <a:pt x="1339" y="506"/>
                  </a:lnTo>
                  <a:cubicBezTo>
                    <a:pt x="1340" y="504"/>
                    <a:pt x="1343" y="504"/>
                    <a:pt x="1345" y="503"/>
                  </a:cubicBezTo>
                  <a:lnTo>
                    <a:pt x="1345" y="503"/>
                  </a:lnTo>
                  <a:cubicBezTo>
                    <a:pt x="1346" y="503"/>
                    <a:pt x="1348" y="503"/>
                    <a:pt x="1349" y="502"/>
                  </a:cubicBezTo>
                  <a:lnTo>
                    <a:pt x="1349" y="502"/>
                  </a:lnTo>
                  <a:cubicBezTo>
                    <a:pt x="1352" y="499"/>
                    <a:pt x="1352" y="494"/>
                    <a:pt x="1352" y="492"/>
                  </a:cubicBezTo>
                  <a:lnTo>
                    <a:pt x="1352" y="492"/>
                  </a:lnTo>
                  <a:cubicBezTo>
                    <a:pt x="1351" y="480"/>
                    <a:pt x="1346" y="471"/>
                    <a:pt x="1338" y="464"/>
                  </a:cubicBezTo>
                  <a:lnTo>
                    <a:pt x="1338" y="464"/>
                  </a:lnTo>
                  <a:cubicBezTo>
                    <a:pt x="1335" y="462"/>
                    <a:pt x="1333" y="462"/>
                    <a:pt x="1330" y="462"/>
                  </a:cubicBezTo>
                  <a:lnTo>
                    <a:pt x="1330" y="462"/>
                  </a:lnTo>
                  <a:cubicBezTo>
                    <a:pt x="1327" y="462"/>
                    <a:pt x="1324" y="462"/>
                    <a:pt x="1321" y="463"/>
                  </a:cubicBezTo>
                  <a:lnTo>
                    <a:pt x="1321" y="463"/>
                  </a:lnTo>
                  <a:cubicBezTo>
                    <a:pt x="1318" y="464"/>
                    <a:pt x="1313" y="465"/>
                    <a:pt x="1309" y="465"/>
                  </a:cubicBezTo>
                  <a:lnTo>
                    <a:pt x="1309" y="465"/>
                  </a:lnTo>
                  <a:cubicBezTo>
                    <a:pt x="1302" y="464"/>
                    <a:pt x="1296" y="459"/>
                    <a:pt x="1291" y="454"/>
                  </a:cubicBezTo>
                  <a:lnTo>
                    <a:pt x="1291" y="454"/>
                  </a:lnTo>
                  <a:cubicBezTo>
                    <a:pt x="1287" y="451"/>
                    <a:pt x="1284" y="449"/>
                    <a:pt x="1280" y="447"/>
                  </a:cubicBezTo>
                  <a:lnTo>
                    <a:pt x="1280" y="447"/>
                  </a:lnTo>
                  <a:cubicBezTo>
                    <a:pt x="1280" y="446"/>
                    <a:pt x="1278" y="446"/>
                    <a:pt x="1277" y="445"/>
                  </a:cubicBezTo>
                  <a:lnTo>
                    <a:pt x="1277" y="445"/>
                  </a:lnTo>
                  <a:cubicBezTo>
                    <a:pt x="1272" y="443"/>
                    <a:pt x="1266" y="440"/>
                    <a:pt x="1265" y="434"/>
                  </a:cubicBezTo>
                  <a:lnTo>
                    <a:pt x="1265" y="434"/>
                  </a:lnTo>
                  <a:cubicBezTo>
                    <a:pt x="1265" y="432"/>
                    <a:pt x="1265" y="429"/>
                    <a:pt x="1267" y="427"/>
                  </a:cubicBezTo>
                  <a:lnTo>
                    <a:pt x="1267" y="427"/>
                  </a:lnTo>
                  <a:cubicBezTo>
                    <a:pt x="1270" y="423"/>
                    <a:pt x="1275" y="421"/>
                    <a:pt x="1280" y="422"/>
                  </a:cubicBezTo>
                  <a:lnTo>
                    <a:pt x="1280" y="422"/>
                  </a:lnTo>
                  <a:cubicBezTo>
                    <a:pt x="1286" y="423"/>
                    <a:pt x="1290" y="426"/>
                    <a:pt x="1295" y="431"/>
                  </a:cubicBezTo>
                  <a:lnTo>
                    <a:pt x="1295" y="431"/>
                  </a:lnTo>
                  <a:cubicBezTo>
                    <a:pt x="1295" y="423"/>
                    <a:pt x="1302" y="416"/>
                    <a:pt x="1310" y="413"/>
                  </a:cubicBezTo>
                  <a:lnTo>
                    <a:pt x="1310" y="413"/>
                  </a:lnTo>
                  <a:cubicBezTo>
                    <a:pt x="1313" y="413"/>
                    <a:pt x="1315" y="413"/>
                    <a:pt x="1318" y="413"/>
                  </a:cubicBezTo>
                  <a:lnTo>
                    <a:pt x="1318" y="413"/>
                  </a:lnTo>
                  <a:cubicBezTo>
                    <a:pt x="1324" y="413"/>
                    <a:pt x="1331" y="414"/>
                    <a:pt x="1336" y="416"/>
                  </a:cubicBezTo>
                  <a:lnTo>
                    <a:pt x="1357" y="421"/>
                  </a:lnTo>
                  <a:lnTo>
                    <a:pt x="1357" y="421"/>
                  </a:lnTo>
                  <a:cubicBezTo>
                    <a:pt x="1360" y="422"/>
                    <a:pt x="1363" y="423"/>
                    <a:pt x="1366" y="421"/>
                  </a:cubicBezTo>
                  <a:lnTo>
                    <a:pt x="1366" y="421"/>
                  </a:lnTo>
                  <a:cubicBezTo>
                    <a:pt x="1371" y="420"/>
                    <a:pt x="1373" y="413"/>
                    <a:pt x="1372" y="408"/>
                  </a:cubicBezTo>
                  <a:lnTo>
                    <a:pt x="1372" y="408"/>
                  </a:lnTo>
                  <a:cubicBezTo>
                    <a:pt x="1371" y="403"/>
                    <a:pt x="1368" y="399"/>
                    <a:pt x="1365" y="394"/>
                  </a:cubicBezTo>
                  <a:lnTo>
                    <a:pt x="1328" y="407"/>
                  </a:lnTo>
                  <a:lnTo>
                    <a:pt x="1324" y="393"/>
                  </a:lnTo>
                  <a:lnTo>
                    <a:pt x="1309" y="393"/>
                  </a:lnTo>
                  <a:lnTo>
                    <a:pt x="1308" y="392"/>
                  </a:lnTo>
                  <a:lnTo>
                    <a:pt x="1308" y="392"/>
                  </a:lnTo>
                  <a:cubicBezTo>
                    <a:pt x="1307" y="384"/>
                    <a:pt x="1313" y="377"/>
                    <a:pt x="1320" y="375"/>
                  </a:cubicBezTo>
                  <a:lnTo>
                    <a:pt x="1320" y="375"/>
                  </a:lnTo>
                  <a:cubicBezTo>
                    <a:pt x="1322" y="375"/>
                    <a:pt x="1325" y="374"/>
                    <a:pt x="1327" y="374"/>
                  </a:cubicBezTo>
                  <a:lnTo>
                    <a:pt x="1327" y="374"/>
                  </a:lnTo>
                  <a:cubicBezTo>
                    <a:pt x="1332" y="374"/>
                    <a:pt x="1337" y="376"/>
                    <a:pt x="1341" y="377"/>
                  </a:cubicBezTo>
                  <a:lnTo>
                    <a:pt x="1341" y="377"/>
                  </a:lnTo>
                  <a:cubicBezTo>
                    <a:pt x="1343" y="373"/>
                    <a:pt x="1343" y="370"/>
                    <a:pt x="1341" y="366"/>
                  </a:cubicBezTo>
                  <a:lnTo>
                    <a:pt x="1341" y="366"/>
                  </a:lnTo>
                  <a:cubicBezTo>
                    <a:pt x="1339" y="361"/>
                    <a:pt x="1335" y="357"/>
                    <a:pt x="1329" y="356"/>
                  </a:cubicBezTo>
                  <a:lnTo>
                    <a:pt x="1329" y="356"/>
                  </a:lnTo>
                  <a:cubicBezTo>
                    <a:pt x="1328" y="356"/>
                    <a:pt x="1326" y="355"/>
                    <a:pt x="1324" y="355"/>
                  </a:cubicBezTo>
                  <a:lnTo>
                    <a:pt x="1324" y="355"/>
                  </a:lnTo>
                  <a:cubicBezTo>
                    <a:pt x="1315" y="355"/>
                    <a:pt x="1308" y="360"/>
                    <a:pt x="1302" y="363"/>
                  </a:cubicBezTo>
                  <a:lnTo>
                    <a:pt x="1302" y="363"/>
                  </a:lnTo>
                  <a:cubicBezTo>
                    <a:pt x="1300" y="364"/>
                    <a:pt x="1299" y="364"/>
                    <a:pt x="1298" y="365"/>
                  </a:cubicBezTo>
                  <a:lnTo>
                    <a:pt x="1298" y="365"/>
                  </a:lnTo>
                  <a:cubicBezTo>
                    <a:pt x="1291" y="369"/>
                    <a:pt x="1283" y="374"/>
                    <a:pt x="1274" y="375"/>
                  </a:cubicBezTo>
                  <a:lnTo>
                    <a:pt x="1272" y="376"/>
                  </a:lnTo>
                  <a:lnTo>
                    <a:pt x="1273" y="373"/>
                  </a:lnTo>
                  <a:lnTo>
                    <a:pt x="1273" y="373"/>
                  </a:lnTo>
                  <a:cubicBezTo>
                    <a:pt x="1283" y="350"/>
                    <a:pt x="1291" y="325"/>
                    <a:pt x="1298" y="300"/>
                  </a:cubicBezTo>
                  <a:lnTo>
                    <a:pt x="1298" y="298"/>
                  </a:lnTo>
                  <a:lnTo>
                    <a:pt x="1299" y="298"/>
                  </a:lnTo>
                  <a:lnTo>
                    <a:pt x="1299" y="298"/>
                  </a:lnTo>
                  <a:cubicBezTo>
                    <a:pt x="1304" y="300"/>
                    <a:pt x="1309" y="300"/>
                    <a:pt x="1314" y="300"/>
                  </a:cubicBezTo>
                  <a:lnTo>
                    <a:pt x="1314" y="300"/>
                  </a:lnTo>
                  <a:cubicBezTo>
                    <a:pt x="1322" y="300"/>
                    <a:pt x="1331" y="298"/>
                    <a:pt x="1335" y="289"/>
                  </a:cubicBezTo>
                  <a:lnTo>
                    <a:pt x="1335" y="289"/>
                  </a:lnTo>
                  <a:cubicBezTo>
                    <a:pt x="1335" y="287"/>
                    <a:pt x="1335" y="284"/>
                    <a:pt x="1335" y="280"/>
                  </a:cubicBezTo>
                  <a:lnTo>
                    <a:pt x="1335" y="280"/>
                  </a:lnTo>
                  <a:cubicBezTo>
                    <a:pt x="1335" y="278"/>
                    <a:pt x="1335" y="276"/>
                    <a:pt x="1335" y="273"/>
                  </a:cubicBezTo>
                  <a:lnTo>
                    <a:pt x="1335" y="273"/>
                  </a:lnTo>
                  <a:cubicBezTo>
                    <a:pt x="1336" y="264"/>
                    <a:pt x="1344" y="256"/>
                    <a:pt x="1354" y="252"/>
                  </a:cubicBezTo>
                  <a:lnTo>
                    <a:pt x="1354" y="252"/>
                  </a:lnTo>
                  <a:cubicBezTo>
                    <a:pt x="1361" y="250"/>
                    <a:pt x="1370" y="249"/>
                    <a:pt x="1375" y="249"/>
                  </a:cubicBezTo>
                  <a:lnTo>
                    <a:pt x="1375" y="249"/>
                  </a:lnTo>
                  <a:cubicBezTo>
                    <a:pt x="1378" y="249"/>
                    <a:pt x="1380" y="249"/>
                    <a:pt x="1383" y="249"/>
                  </a:cubicBezTo>
                  <a:lnTo>
                    <a:pt x="1383" y="249"/>
                  </a:lnTo>
                  <a:cubicBezTo>
                    <a:pt x="1384" y="246"/>
                    <a:pt x="1383" y="243"/>
                    <a:pt x="1382" y="241"/>
                  </a:cubicBezTo>
                  <a:lnTo>
                    <a:pt x="1382" y="241"/>
                  </a:lnTo>
                  <a:cubicBezTo>
                    <a:pt x="1378" y="235"/>
                    <a:pt x="1371" y="232"/>
                    <a:pt x="1365" y="233"/>
                  </a:cubicBezTo>
                  <a:lnTo>
                    <a:pt x="1365" y="233"/>
                  </a:lnTo>
                  <a:cubicBezTo>
                    <a:pt x="1359" y="233"/>
                    <a:pt x="1352" y="238"/>
                    <a:pt x="1346" y="242"/>
                  </a:cubicBezTo>
                  <a:lnTo>
                    <a:pt x="1346" y="242"/>
                  </a:lnTo>
                  <a:cubicBezTo>
                    <a:pt x="1343" y="243"/>
                    <a:pt x="1341" y="245"/>
                    <a:pt x="1338" y="246"/>
                  </a:cubicBezTo>
                  <a:lnTo>
                    <a:pt x="1338" y="246"/>
                  </a:lnTo>
                  <a:cubicBezTo>
                    <a:pt x="1333" y="250"/>
                    <a:pt x="1327" y="251"/>
                    <a:pt x="1321" y="251"/>
                  </a:cubicBezTo>
                  <a:lnTo>
                    <a:pt x="1321" y="251"/>
                  </a:lnTo>
                  <a:cubicBezTo>
                    <a:pt x="1315" y="251"/>
                    <a:pt x="1311" y="249"/>
                    <a:pt x="1308" y="246"/>
                  </a:cubicBezTo>
                  <a:lnTo>
                    <a:pt x="1308" y="245"/>
                  </a:lnTo>
                  <a:lnTo>
                    <a:pt x="1308" y="245"/>
                  </a:lnTo>
                  <a:lnTo>
                    <a:pt x="1308" y="245"/>
                  </a:lnTo>
                  <a:cubicBezTo>
                    <a:pt x="1311" y="229"/>
                    <a:pt x="1331" y="224"/>
                    <a:pt x="1348" y="222"/>
                  </a:cubicBezTo>
                  <a:lnTo>
                    <a:pt x="1400" y="219"/>
                  </a:lnTo>
                  <a:lnTo>
                    <a:pt x="1400" y="219"/>
                  </a:lnTo>
                  <a:cubicBezTo>
                    <a:pt x="1406" y="219"/>
                    <a:pt x="1410" y="218"/>
                    <a:pt x="1413" y="215"/>
                  </a:cubicBezTo>
                  <a:lnTo>
                    <a:pt x="1413" y="215"/>
                  </a:lnTo>
                  <a:cubicBezTo>
                    <a:pt x="1415" y="214"/>
                    <a:pt x="1417" y="211"/>
                    <a:pt x="1417" y="209"/>
                  </a:cubicBezTo>
                  <a:lnTo>
                    <a:pt x="1417" y="209"/>
                  </a:lnTo>
                  <a:cubicBezTo>
                    <a:pt x="1417" y="208"/>
                    <a:pt x="1416" y="206"/>
                    <a:pt x="1415" y="205"/>
                  </a:cubicBezTo>
                  <a:lnTo>
                    <a:pt x="1415" y="205"/>
                  </a:lnTo>
                  <a:cubicBezTo>
                    <a:pt x="1407" y="206"/>
                    <a:pt x="1400" y="208"/>
                    <a:pt x="1393" y="208"/>
                  </a:cubicBezTo>
                  <a:lnTo>
                    <a:pt x="1393" y="208"/>
                  </a:lnTo>
                  <a:cubicBezTo>
                    <a:pt x="1378" y="208"/>
                    <a:pt x="1363" y="204"/>
                    <a:pt x="1351" y="197"/>
                  </a:cubicBezTo>
                  <a:lnTo>
                    <a:pt x="1349" y="195"/>
                  </a:lnTo>
                  <a:lnTo>
                    <a:pt x="1351" y="195"/>
                  </a:lnTo>
                  <a:lnTo>
                    <a:pt x="1351" y="195"/>
                  </a:lnTo>
                  <a:cubicBezTo>
                    <a:pt x="1385" y="191"/>
                    <a:pt x="1419" y="188"/>
                    <a:pt x="1452" y="176"/>
                  </a:cubicBezTo>
                  <a:lnTo>
                    <a:pt x="1452" y="176"/>
                  </a:lnTo>
                  <a:cubicBezTo>
                    <a:pt x="1459" y="173"/>
                    <a:pt x="1467" y="170"/>
                    <a:pt x="1475" y="166"/>
                  </a:cubicBezTo>
                  <a:lnTo>
                    <a:pt x="1504" y="153"/>
                  </a:lnTo>
                  <a:lnTo>
                    <a:pt x="1504" y="153"/>
                  </a:lnTo>
                  <a:cubicBezTo>
                    <a:pt x="1509" y="150"/>
                    <a:pt x="1516" y="146"/>
                    <a:pt x="1517" y="141"/>
                  </a:cubicBezTo>
                  <a:lnTo>
                    <a:pt x="1517" y="141"/>
                  </a:lnTo>
                  <a:cubicBezTo>
                    <a:pt x="1518" y="139"/>
                    <a:pt x="1518" y="137"/>
                    <a:pt x="1517" y="136"/>
                  </a:cubicBezTo>
                  <a:lnTo>
                    <a:pt x="1517" y="136"/>
                  </a:lnTo>
                  <a:cubicBezTo>
                    <a:pt x="1516" y="134"/>
                    <a:pt x="1514" y="132"/>
                    <a:pt x="1512" y="131"/>
                  </a:cubicBezTo>
                  <a:lnTo>
                    <a:pt x="1512" y="131"/>
                  </a:lnTo>
                  <a:cubicBezTo>
                    <a:pt x="1492" y="120"/>
                    <a:pt x="1469" y="114"/>
                    <a:pt x="1446" y="114"/>
                  </a:cubicBezTo>
                  <a:lnTo>
                    <a:pt x="1446" y="114"/>
                  </a:lnTo>
                  <a:cubicBezTo>
                    <a:pt x="1426" y="114"/>
                    <a:pt x="1408" y="118"/>
                    <a:pt x="1391" y="125"/>
                  </a:cubicBezTo>
                  <a:lnTo>
                    <a:pt x="1391" y="125"/>
                  </a:lnTo>
                  <a:cubicBezTo>
                    <a:pt x="1393" y="128"/>
                    <a:pt x="1394" y="131"/>
                    <a:pt x="1393" y="135"/>
                  </a:cubicBezTo>
                  <a:lnTo>
                    <a:pt x="1393" y="135"/>
                  </a:lnTo>
                  <a:cubicBezTo>
                    <a:pt x="1391" y="141"/>
                    <a:pt x="1386" y="147"/>
                    <a:pt x="1380" y="148"/>
                  </a:cubicBezTo>
                  <a:lnTo>
                    <a:pt x="1380" y="148"/>
                  </a:lnTo>
                  <a:cubicBezTo>
                    <a:pt x="1378" y="148"/>
                    <a:pt x="1376" y="148"/>
                    <a:pt x="1374" y="148"/>
                  </a:cubicBezTo>
                  <a:lnTo>
                    <a:pt x="1374" y="148"/>
                  </a:lnTo>
                  <a:cubicBezTo>
                    <a:pt x="1368" y="148"/>
                    <a:pt x="1363" y="147"/>
                    <a:pt x="1357" y="146"/>
                  </a:cubicBezTo>
                  <a:lnTo>
                    <a:pt x="1357" y="146"/>
                  </a:lnTo>
                  <a:cubicBezTo>
                    <a:pt x="1355" y="145"/>
                    <a:pt x="1354" y="144"/>
                    <a:pt x="1352" y="144"/>
                  </a:cubicBezTo>
                  <a:lnTo>
                    <a:pt x="1352" y="144"/>
                  </a:lnTo>
                  <a:cubicBezTo>
                    <a:pt x="1348" y="143"/>
                    <a:pt x="1344" y="142"/>
                    <a:pt x="1341" y="142"/>
                  </a:cubicBezTo>
                  <a:lnTo>
                    <a:pt x="1341" y="142"/>
                  </a:lnTo>
                  <a:cubicBezTo>
                    <a:pt x="1334" y="142"/>
                    <a:pt x="1329" y="144"/>
                    <a:pt x="1326" y="148"/>
                  </a:cubicBezTo>
                  <a:lnTo>
                    <a:pt x="1325" y="149"/>
                  </a:lnTo>
                  <a:lnTo>
                    <a:pt x="1321" y="134"/>
                  </a:lnTo>
                  <a:lnTo>
                    <a:pt x="1321" y="134"/>
                  </a:lnTo>
                  <a:cubicBezTo>
                    <a:pt x="1320" y="134"/>
                    <a:pt x="1319" y="134"/>
                    <a:pt x="1318" y="134"/>
                  </a:cubicBezTo>
                  <a:lnTo>
                    <a:pt x="1318" y="134"/>
                  </a:lnTo>
                  <a:cubicBezTo>
                    <a:pt x="1310" y="134"/>
                    <a:pt x="1303" y="141"/>
                    <a:pt x="1297" y="148"/>
                  </a:cubicBezTo>
                  <a:lnTo>
                    <a:pt x="1297" y="148"/>
                  </a:lnTo>
                  <a:cubicBezTo>
                    <a:pt x="1283" y="164"/>
                    <a:pt x="1265" y="178"/>
                    <a:pt x="1248" y="192"/>
                  </a:cubicBezTo>
                  <a:lnTo>
                    <a:pt x="1248" y="192"/>
                  </a:lnTo>
                  <a:cubicBezTo>
                    <a:pt x="1237" y="200"/>
                    <a:pt x="1228" y="203"/>
                    <a:pt x="1221" y="199"/>
                  </a:cubicBezTo>
                  <a:lnTo>
                    <a:pt x="1220" y="198"/>
                  </a:lnTo>
                  <a:lnTo>
                    <a:pt x="1221" y="198"/>
                  </a:lnTo>
                  <a:lnTo>
                    <a:pt x="1221" y="198"/>
                  </a:lnTo>
                  <a:cubicBezTo>
                    <a:pt x="1235" y="172"/>
                    <a:pt x="1252" y="150"/>
                    <a:pt x="1275" y="130"/>
                  </a:cubicBezTo>
                  <a:lnTo>
                    <a:pt x="1275" y="130"/>
                  </a:lnTo>
                  <a:cubicBezTo>
                    <a:pt x="1273" y="117"/>
                    <a:pt x="1269" y="109"/>
                    <a:pt x="1262" y="106"/>
                  </a:cubicBezTo>
                  <a:lnTo>
                    <a:pt x="1262" y="106"/>
                  </a:lnTo>
                  <a:cubicBezTo>
                    <a:pt x="1260" y="105"/>
                    <a:pt x="1257" y="105"/>
                    <a:pt x="1255" y="105"/>
                  </a:cubicBezTo>
                  <a:lnTo>
                    <a:pt x="1255" y="105"/>
                  </a:lnTo>
                  <a:cubicBezTo>
                    <a:pt x="1248" y="105"/>
                    <a:pt x="1240" y="109"/>
                    <a:pt x="1234" y="113"/>
                  </a:cubicBezTo>
                  <a:lnTo>
                    <a:pt x="1172" y="152"/>
                  </a:lnTo>
                  <a:lnTo>
                    <a:pt x="1172" y="152"/>
                  </a:lnTo>
                  <a:cubicBezTo>
                    <a:pt x="1168" y="156"/>
                    <a:pt x="1161" y="160"/>
                    <a:pt x="1154" y="160"/>
                  </a:cubicBezTo>
                  <a:lnTo>
                    <a:pt x="1153" y="160"/>
                  </a:lnTo>
                  <a:lnTo>
                    <a:pt x="1153" y="160"/>
                  </a:lnTo>
                  <a:cubicBezTo>
                    <a:pt x="1149" y="160"/>
                    <a:pt x="1144" y="158"/>
                    <a:pt x="1142" y="154"/>
                  </a:cubicBezTo>
                  <a:lnTo>
                    <a:pt x="1142" y="154"/>
                  </a:lnTo>
                  <a:cubicBezTo>
                    <a:pt x="1140" y="152"/>
                    <a:pt x="1139" y="148"/>
                    <a:pt x="1140" y="146"/>
                  </a:cubicBezTo>
                  <a:lnTo>
                    <a:pt x="1140" y="146"/>
                  </a:lnTo>
                  <a:cubicBezTo>
                    <a:pt x="1141" y="141"/>
                    <a:pt x="1146" y="137"/>
                    <a:pt x="1150" y="135"/>
                  </a:cubicBezTo>
                  <a:lnTo>
                    <a:pt x="1186" y="115"/>
                  </a:lnTo>
                  <a:lnTo>
                    <a:pt x="1186" y="115"/>
                  </a:lnTo>
                  <a:cubicBezTo>
                    <a:pt x="1184" y="111"/>
                    <a:pt x="1177" y="110"/>
                    <a:pt x="1173" y="110"/>
                  </a:cubicBezTo>
                  <a:lnTo>
                    <a:pt x="1173" y="110"/>
                  </a:lnTo>
                  <a:cubicBezTo>
                    <a:pt x="1172" y="110"/>
                    <a:pt x="1172" y="110"/>
                    <a:pt x="1172" y="110"/>
                  </a:cubicBezTo>
                  <a:lnTo>
                    <a:pt x="1172" y="110"/>
                  </a:lnTo>
                  <a:cubicBezTo>
                    <a:pt x="1116" y="112"/>
                    <a:pt x="1061" y="121"/>
                    <a:pt x="1007" y="137"/>
                  </a:cubicBezTo>
                  <a:lnTo>
                    <a:pt x="1006" y="137"/>
                  </a:lnTo>
                  <a:lnTo>
                    <a:pt x="1006" y="137"/>
                  </a:lnTo>
                  <a:lnTo>
                    <a:pt x="1006" y="137"/>
                  </a:lnTo>
                  <a:cubicBezTo>
                    <a:pt x="1004" y="136"/>
                    <a:pt x="1003" y="133"/>
                    <a:pt x="1003" y="131"/>
                  </a:cubicBezTo>
                  <a:lnTo>
                    <a:pt x="1003" y="131"/>
                  </a:lnTo>
                  <a:cubicBezTo>
                    <a:pt x="1003" y="125"/>
                    <a:pt x="1008" y="119"/>
                    <a:pt x="1013" y="116"/>
                  </a:cubicBezTo>
                  <a:lnTo>
                    <a:pt x="1013" y="116"/>
                  </a:lnTo>
                  <a:cubicBezTo>
                    <a:pt x="1028" y="106"/>
                    <a:pt x="1045" y="101"/>
                    <a:pt x="1063" y="101"/>
                  </a:cubicBezTo>
                  <a:lnTo>
                    <a:pt x="1063" y="101"/>
                  </a:lnTo>
                  <a:cubicBezTo>
                    <a:pt x="1069" y="101"/>
                    <a:pt x="1075" y="102"/>
                    <a:pt x="1081" y="103"/>
                  </a:cubicBezTo>
                  <a:lnTo>
                    <a:pt x="1081" y="103"/>
                  </a:lnTo>
                  <a:cubicBezTo>
                    <a:pt x="1081" y="101"/>
                    <a:pt x="1081" y="100"/>
                    <a:pt x="1082" y="98"/>
                  </a:cubicBezTo>
                  <a:lnTo>
                    <a:pt x="1082" y="98"/>
                  </a:lnTo>
                  <a:cubicBezTo>
                    <a:pt x="1085" y="94"/>
                    <a:pt x="1093" y="91"/>
                    <a:pt x="1099" y="91"/>
                  </a:cubicBezTo>
                  <a:lnTo>
                    <a:pt x="1194" y="87"/>
                  </a:lnTo>
                  <a:lnTo>
                    <a:pt x="1194" y="87"/>
                  </a:lnTo>
                  <a:cubicBezTo>
                    <a:pt x="1199" y="87"/>
                    <a:pt x="1205" y="87"/>
                    <a:pt x="1212" y="85"/>
                  </a:cubicBezTo>
                  <a:lnTo>
                    <a:pt x="1212" y="85"/>
                  </a:lnTo>
                  <a:cubicBezTo>
                    <a:pt x="1217" y="85"/>
                    <a:pt x="1222" y="84"/>
                    <a:pt x="1227" y="83"/>
                  </a:cubicBezTo>
                  <a:lnTo>
                    <a:pt x="1288" y="67"/>
                  </a:lnTo>
                  <a:lnTo>
                    <a:pt x="1288" y="67"/>
                  </a:lnTo>
                  <a:cubicBezTo>
                    <a:pt x="1289" y="67"/>
                    <a:pt x="1289" y="65"/>
                    <a:pt x="1289" y="64"/>
                  </a:cubicBezTo>
                  <a:lnTo>
                    <a:pt x="1289" y="64"/>
                  </a:lnTo>
                  <a:cubicBezTo>
                    <a:pt x="1288" y="62"/>
                    <a:pt x="1284" y="58"/>
                    <a:pt x="1279" y="57"/>
                  </a:cubicBezTo>
                  <a:lnTo>
                    <a:pt x="1279" y="57"/>
                  </a:lnTo>
                  <a:cubicBezTo>
                    <a:pt x="1256" y="52"/>
                    <a:pt x="1232" y="51"/>
                    <a:pt x="1209" y="52"/>
                  </a:cubicBezTo>
                  <a:lnTo>
                    <a:pt x="1207" y="52"/>
                  </a:lnTo>
                  <a:lnTo>
                    <a:pt x="1204" y="34"/>
                  </a:lnTo>
                  <a:lnTo>
                    <a:pt x="1204" y="34"/>
                  </a:lnTo>
                  <a:cubicBezTo>
                    <a:pt x="1202" y="35"/>
                    <a:pt x="1200" y="35"/>
                    <a:pt x="1198" y="35"/>
                  </a:cubicBezTo>
                  <a:lnTo>
                    <a:pt x="1198" y="35"/>
                  </a:lnTo>
                  <a:cubicBezTo>
                    <a:pt x="1192" y="35"/>
                    <a:pt x="1185" y="32"/>
                    <a:pt x="1179" y="27"/>
                  </a:cubicBezTo>
                  <a:lnTo>
                    <a:pt x="1179" y="27"/>
                  </a:lnTo>
                  <a:cubicBezTo>
                    <a:pt x="1176" y="26"/>
                    <a:pt x="1173" y="24"/>
                    <a:pt x="1171" y="23"/>
                  </a:cubicBezTo>
                  <a:lnTo>
                    <a:pt x="1171" y="23"/>
                  </a:lnTo>
                  <a:cubicBezTo>
                    <a:pt x="1161" y="18"/>
                    <a:pt x="1150" y="18"/>
                    <a:pt x="1140" y="18"/>
                  </a:cubicBezTo>
                  <a:lnTo>
                    <a:pt x="1140" y="18"/>
                  </a:lnTo>
                  <a:cubicBezTo>
                    <a:pt x="1133" y="18"/>
                    <a:pt x="1127" y="18"/>
                    <a:pt x="1120" y="17"/>
                  </a:cubicBezTo>
                  <a:lnTo>
                    <a:pt x="1120" y="17"/>
                  </a:lnTo>
                  <a:cubicBezTo>
                    <a:pt x="1114" y="16"/>
                    <a:pt x="1107" y="14"/>
                    <a:pt x="1100" y="12"/>
                  </a:cubicBezTo>
                  <a:lnTo>
                    <a:pt x="1100" y="12"/>
                  </a:lnTo>
                  <a:cubicBezTo>
                    <a:pt x="1098" y="11"/>
                    <a:pt x="1095" y="10"/>
                    <a:pt x="1092" y="10"/>
                  </a:cubicBezTo>
                  <a:lnTo>
                    <a:pt x="1092" y="10"/>
                  </a:lnTo>
                  <a:cubicBezTo>
                    <a:pt x="1075" y="5"/>
                    <a:pt x="1056" y="2"/>
                    <a:pt x="1031" y="2"/>
                  </a:cubicBezTo>
                  <a:lnTo>
                    <a:pt x="1031" y="2"/>
                  </a:lnTo>
                  <a:cubicBezTo>
                    <a:pt x="1025" y="2"/>
                    <a:pt x="1018" y="2"/>
                    <a:pt x="1010" y="3"/>
                  </a:cubicBezTo>
                  <a:lnTo>
                    <a:pt x="1010" y="3"/>
                  </a:lnTo>
                  <a:cubicBezTo>
                    <a:pt x="968" y="4"/>
                    <a:pt x="925" y="7"/>
                    <a:pt x="883" y="12"/>
                  </a:cubicBezTo>
                  <a:lnTo>
                    <a:pt x="883" y="12"/>
                  </a:lnTo>
                  <a:cubicBezTo>
                    <a:pt x="879" y="13"/>
                    <a:pt x="872" y="14"/>
                    <a:pt x="872" y="19"/>
                  </a:cubicBezTo>
                  <a:lnTo>
                    <a:pt x="872" y="19"/>
                  </a:lnTo>
                  <a:cubicBezTo>
                    <a:pt x="872" y="21"/>
                    <a:pt x="873" y="22"/>
                    <a:pt x="873" y="24"/>
                  </a:cubicBezTo>
                  <a:lnTo>
                    <a:pt x="873" y="24"/>
                  </a:lnTo>
                  <a:cubicBezTo>
                    <a:pt x="874" y="25"/>
                    <a:pt x="874" y="26"/>
                    <a:pt x="874" y="26"/>
                  </a:cubicBezTo>
                  <a:lnTo>
                    <a:pt x="874" y="26"/>
                  </a:lnTo>
                  <a:cubicBezTo>
                    <a:pt x="878" y="34"/>
                    <a:pt x="875" y="44"/>
                    <a:pt x="867" y="49"/>
                  </a:cubicBezTo>
                  <a:lnTo>
                    <a:pt x="867" y="49"/>
                  </a:lnTo>
                  <a:lnTo>
                    <a:pt x="850" y="46"/>
                  </a:lnTo>
                  <a:lnTo>
                    <a:pt x="850" y="44"/>
                  </a:lnTo>
                  <a:lnTo>
                    <a:pt x="850" y="44"/>
                  </a:lnTo>
                  <a:cubicBezTo>
                    <a:pt x="852" y="40"/>
                    <a:pt x="851" y="36"/>
                    <a:pt x="849" y="33"/>
                  </a:cubicBezTo>
                  <a:lnTo>
                    <a:pt x="849" y="33"/>
                  </a:lnTo>
                  <a:cubicBezTo>
                    <a:pt x="846" y="28"/>
                    <a:pt x="838" y="24"/>
                    <a:pt x="831" y="24"/>
                  </a:cubicBezTo>
                  <a:lnTo>
                    <a:pt x="831" y="24"/>
                  </a:lnTo>
                  <a:lnTo>
                    <a:pt x="831" y="24"/>
                  </a:lnTo>
                  <a:cubicBezTo>
                    <a:pt x="824" y="24"/>
                    <a:pt x="817" y="26"/>
                    <a:pt x="810" y="28"/>
                  </a:cubicBezTo>
                  <a:lnTo>
                    <a:pt x="810" y="28"/>
                  </a:lnTo>
                  <a:cubicBezTo>
                    <a:pt x="806" y="29"/>
                    <a:pt x="801" y="31"/>
                    <a:pt x="797" y="32"/>
                  </a:cubicBezTo>
                  <a:lnTo>
                    <a:pt x="797" y="32"/>
                  </a:lnTo>
                  <a:cubicBezTo>
                    <a:pt x="794" y="32"/>
                    <a:pt x="790" y="33"/>
                    <a:pt x="787" y="33"/>
                  </a:cubicBezTo>
                  <a:lnTo>
                    <a:pt x="787" y="33"/>
                  </a:lnTo>
                  <a:cubicBezTo>
                    <a:pt x="781" y="33"/>
                    <a:pt x="775" y="32"/>
                    <a:pt x="769" y="31"/>
                  </a:cubicBezTo>
                  <a:lnTo>
                    <a:pt x="769" y="31"/>
                  </a:lnTo>
                  <a:cubicBezTo>
                    <a:pt x="763" y="31"/>
                    <a:pt x="757" y="30"/>
                    <a:pt x="752" y="30"/>
                  </a:cubicBezTo>
                  <a:lnTo>
                    <a:pt x="752" y="30"/>
                  </a:lnTo>
                  <a:cubicBezTo>
                    <a:pt x="742" y="30"/>
                    <a:pt x="735" y="32"/>
                    <a:pt x="730" y="37"/>
                  </a:cubicBezTo>
                  <a:lnTo>
                    <a:pt x="729" y="37"/>
                  </a:lnTo>
                  <a:lnTo>
                    <a:pt x="665" y="40"/>
                  </a:lnTo>
                  <a:lnTo>
                    <a:pt x="665" y="40"/>
                  </a:lnTo>
                  <a:cubicBezTo>
                    <a:pt x="664" y="42"/>
                    <a:pt x="664" y="43"/>
                    <a:pt x="665" y="44"/>
                  </a:cubicBezTo>
                  <a:lnTo>
                    <a:pt x="665" y="44"/>
                  </a:lnTo>
                  <a:cubicBezTo>
                    <a:pt x="667" y="48"/>
                    <a:pt x="674" y="51"/>
                    <a:pt x="680" y="52"/>
                  </a:cubicBezTo>
                  <a:lnTo>
                    <a:pt x="680" y="52"/>
                  </a:lnTo>
                  <a:cubicBezTo>
                    <a:pt x="685" y="54"/>
                    <a:pt x="692" y="57"/>
                    <a:pt x="694" y="63"/>
                  </a:cubicBezTo>
                  <a:lnTo>
                    <a:pt x="694" y="63"/>
                  </a:lnTo>
                  <a:cubicBezTo>
                    <a:pt x="694" y="65"/>
                    <a:pt x="694" y="67"/>
                    <a:pt x="693" y="69"/>
                  </a:cubicBezTo>
                  <a:lnTo>
                    <a:pt x="693" y="69"/>
                  </a:lnTo>
                  <a:cubicBezTo>
                    <a:pt x="691" y="71"/>
                    <a:pt x="689" y="72"/>
                    <a:pt x="686" y="72"/>
                  </a:cubicBezTo>
                  <a:lnTo>
                    <a:pt x="686" y="72"/>
                  </a:lnTo>
                  <a:cubicBezTo>
                    <a:pt x="685" y="73"/>
                    <a:pt x="684" y="73"/>
                    <a:pt x="683" y="73"/>
                  </a:cubicBezTo>
                  <a:lnTo>
                    <a:pt x="683" y="73"/>
                  </a:lnTo>
                  <a:cubicBezTo>
                    <a:pt x="680" y="73"/>
                    <a:pt x="677" y="72"/>
                    <a:pt x="673" y="72"/>
                  </a:cubicBezTo>
                  <a:lnTo>
                    <a:pt x="673" y="72"/>
                  </a:lnTo>
                  <a:cubicBezTo>
                    <a:pt x="670" y="71"/>
                    <a:pt x="667" y="70"/>
                    <a:pt x="664" y="70"/>
                  </a:cubicBezTo>
                  <a:lnTo>
                    <a:pt x="664" y="70"/>
                  </a:lnTo>
                  <a:lnTo>
                    <a:pt x="664" y="70"/>
                  </a:lnTo>
                  <a:cubicBezTo>
                    <a:pt x="659" y="70"/>
                    <a:pt x="655" y="73"/>
                    <a:pt x="653" y="76"/>
                  </a:cubicBezTo>
                  <a:lnTo>
                    <a:pt x="653" y="76"/>
                  </a:lnTo>
                  <a:cubicBezTo>
                    <a:pt x="652" y="78"/>
                    <a:pt x="652" y="79"/>
                    <a:pt x="652" y="83"/>
                  </a:cubicBezTo>
                  <a:lnTo>
                    <a:pt x="652" y="83"/>
                  </a:lnTo>
                  <a:cubicBezTo>
                    <a:pt x="654" y="85"/>
                    <a:pt x="657" y="87"/>
                    <a:pt x="661" y="88"/>
                  </a:cubicBezTo>
                  <a:lnTo>
                    <a:pt x="661" y="88"/>
                  </a:lnTo>
                  <a:cubicBezTo>
                    <a:pt x="678" y="95"/>
                    <a:pt x="694" y="103"/>
                    <a:pt x="710" y="112"/>
                  </a:cubicBezTo>
                  <a:lnTo>
                    <a:pt x="710" y="112"/>
                  </a:lnTo>
                  <a:cubicBezTo>
                    <a:pt x="716" y="116"/>
                    <a:pt x="723" y="123"/>
                    <a:pt x="724" y="130"/>
                  </a:cubicBezTo>
                  <a:lnTo>
                    <a:pt x="724" y="130"/>
                  </a:lnTo>
                  <a:cubicBezTo>
                    <a:pt x="724" y="133"/>
                    <a:pt x="723" y="136"/>
                    <a:pt x="721" y="138"/>
                  </a:cubicBezTo>
                  <a:lnTo>
                    <a:pt x="720" y="139"/>
                  </a:lnTo>
                  <a:lnTo>
                    <a:pt x="719" y="139"/>
                  </a:lnTo>
                  <a:lnTo>
                    <a:pt x="719" y="139"/>
                  </a:lnTo>
                  <a:cubicBezTo>
                    <a:pt x="705" y="135"/>
                    <a:pt x="691" y="127"/>
                    <a:pt x="679" y="117"/>
                  </a:cubicBezTo>
                  <a:lnTo>
                    <a:pt x="677" y="115"/>
                  </a:lnTo>
                  <a:lnTo>
                    <a:pt x="677" y="115"/>
                  </a:lnTo>
                  <a:cubicBezTo>
                    <a:pt x="675" y="113"/>
                    <a:pt x="672" y="111"/>
                    <a:pt x="668" y="109"/>
                  </a:cubicBezTo>
                  <a:lnTo>
                    <a:pt x="668" y="109"/>
                  </a:lnTo>
                  <a:cubicBezTo>
                    <a:pt x="665" y="107"/>
                    <a:pt x="661" y="107"/>
                    <a:pt x="658" y="107"/>
                  </a:cubicBezTo>
                  <a:lnTo>
                    <a:pt x="658" y="107"/>
                  </a:lnTo>
                  <a:cubicBezTo>
                    <a:pt x="656" y="106"/>
                    <a:pt x="655" y="106"/>
                    <a:pt x="654" y="106"/>
                  </a:cubicBezTo>
                  <a:lnTo>
                    <a:pt x="654" y="106"/>
                  </a:lnTo>
                  <a:cubicBezTo>
                    <a:pt x="640" y="104"/>
                    <a:pt x="628" y="96"/>
                    <a:pt x="617" y="89"/>
                  </a:cubicBezTo>
                  <a:lnTo>
                    <a:pt x="617" y="89"/>
                  </a:lnTo>
                  <a:cubicBezTo>
                    <a:pt x="612" y="86"/>
                    <a:pt x="608" y="83"/>
                    <a:pt x="604" y="81"/>
                  </a:cubicBezTo>
                  <a:lnTo>
                    <a:pt x="604" y="81"/>
                  </a:lnTo>
                  <a:cubicBezTo>
                    <a:pt x="594" y="75"/>
                    <a:pt x="583" y="72"/>
                    <a:pt x="574" y="72"/>
                  </a:cubicBezTo>
                  <a:lnTo>
                    <a:pt x="574" y="72"/>
                  </a:lnTo>
                  <a:cubicBezTo>
                    <a:pt x="565" y="72"/>
                    <a:pt x="558" y="74"/>
                    <a:pt x="553" y="79"/>
                  </a:cubicBezTo>
                  <a:lnTo>
                    <a:pt x="580" y="103"/>
                  </a:lnTo>
                  <a:lnTo>
                    <a:pt x="580" y="103"/>
                  </a:lnTo>
                  <a:cubicBezTo>
                    <a:pt x="586" y="109"/>
                    <a:pt x="589" y="113"/>
                    <a:pt x="587" y="117"/>
                  </a:cubicBezTo>
                  <a:lnTo>
                    <a:pt x="586" y="117"/>
                  </a:lnTo>
                  <a:lnTo>
                    <a:pt x="586" y="118"/>
                  </a:lnTo>
                  <a:lnTo>
                    <a:pt x="586" y="118"/>
                  </a:lnTo>
                  <a:cubicBezTo>
                    <a:pt x="575" y="122"/>
                    <a:pt x="560" y="120"/>
                    <a:pt x="547" y="113"/>
                  </a:cubicBezTo>
                  <a:lnTo>
                    <a:pt x="547" y="113"/>
                  </a:lnTo>
                  <a:cubicBezTo>
                    <a:pt x="537" y="108"/>
                    <a:pt x="528" y="101"/>
                    <a:pt x="521" y="94"/>
                  </a:cubicBezTo>
                  <a:lnTo>
                    <a:pt x="521" y="94"/>
                  </a:lnTo>
                  <a:cubicBezTo>
                    <a:pt x="518" y="91"/>
                    <a:pt x="516" y="90"/>
                    <a:pt x="515" y="89"/>
                  </a:cubicBezTo>
                  <a:lnTo>
                    <a:pt x="515" y="89"/>
                  </a:lnTo>
                  <a:cubicBezTo>
                    <a:pt x="513" y="87"/>
                    <a:pt x="510" y="85"/>
                    <a:pt x="508" y="85"/>
                  </a:cubicBezTo>
                  <a:lnTo>
                    <a:pt x="508" y="85"/>
                  </a:lnTo>
                  <a:cubicBezTo>
                    <a:pt x="503" y="86"/>
                    <a:pt x="503" y="94"/>
                    <a:pt x="503" y="96"/>
                  </a:cubicBezTo>
                  <a:lnTo>
                    <a:pt x="504" y="119"/>
                  </a:lnTo>
                  <a:lnTo>
                    <a:pt x="504" y="119"/>
                  </a:lnTo>
                  <a:cubicBezTo>
                    <a:pt x="504" y="129"/>
                    <a:pt x="503" y="139"/>
                    <a:pt x="497" y="146"/>
                  </a:cubicBezTo>
                  <a:lnTo>
                    <a:pt x="497" y="146"/>
                  </a:lnTo>
                  <a:cubicBezTo>
                    <a:pt x="494" y="148"/>
                    <a:pt x="491" y="150"/>
                    <a:pt x="486" y="150"/>
                  </a:cubicBezTo>
                  <a:lnTo>
                    <a:pt x="486" y="150"/>
                  </a:lnTo>
                  <a:cubicBezTo>
                    <a:pt x="481" y="150"/>
                    <a:pt x="475" y="147"/>
                    <a:pt x="475" y="141"/>
                  </a:cubicBezTo>
                  <a:lnTo>
                    <a:pt x="475" y="141"/>
                  </a:lnTo>
                  <a:cubicBezTo>
                    <a:pt x="475" y="137"/>
                    <a:pt x="476" y="135"/>
                    <a:pt x="477" y="132"/>
                  </a:cubicBezTo>
                  <a:lnTo>
                    <a:pt x="477" y="131"/>
                  </a:lnTo>
                  <a:lnTo>
                    <a:pt x="477" y="131"/>
                  </a:lnTo>
                  <a:cubicBezTo>
                    <a:pt x="484" y="115"/>
                    <a:pt x="485" y="96"/>
                    <a:pt x="472" y="89"/>
                  </a:cubicBezTo>
                  <a:lnTo>
                    <a:pt x="472" y="89"/>
                  </a:lnTo>
                  <a:cubicBezTo>
                    <a:pt x="469" y="87"/>
                    <a:pt x="465" y="86"/>
                    <a:pt x="461" y="86"/>
                  </a:cubicBezTo>
                  <a:lnTo>
                    <a:pt x="461" y="86"/>
                  </a:lnTo>
                  <a:cubicBezTo>
                    <a:pt x="456" y="86"/>
                    <a:pt x="451" y="87"/>
                    <a:pt x="447" y="88"/>
                  </a:cubicBezTo>
                  <a:lnTo>
                    <a:pt x="359" y="106"/>
                  </a:lnTo>
                  <a:lnTo>
                    <a:pt x="359" y="106"/>
                  </a:lnTo>
                  <a:cubicBezTo>
                    <a:pt x="366" y="114"/>
                    <a:pt x="370" y="124"/>
                    <a:pt x="370" y="134"/>
                  </a:cubicBezTo>
                  <a:lnTo>
                    <a:pt x="370" y="135"/>
                  </a:lnTo>
                  <a:lnTo>
                    <a:pt x="369" y="135"/>
                  </a:lnTo>
                  <a:lnTo>
                    <a:pt x="369" y="135"/>
                  </a:lnTo>
                  <a:cubicBezTo>
                    <a:pt x="362" y="134"/>
                    <a:pt x="357" y="130"/>
                    <a:pt x="352" y="126"/>
                  </a:cubicBezTo>
                  <a:lnTo>
                    <a:pt x="352" y="126"/>
                  </a:lnTo>
                  <a:cubicBezTo>
                    <a:pt x="349" y="123"/>
                    <a:pt x="346" y="121"/>
                    <a:pt x="343" y="119"/>
                  </a:cubicBezTo>
                  <a:lnTo>
                    <a:pt x="343" y="119"/>
                  </a:lnTo>
                  <a:cubicBezTo>
                    <a:pt x="338" y="117"/>
                    <a:pt x="332" y="115"/>
                    <a:pt x="326" y="115"/>
                  </a:cubicBezTo>
                  <a:lnTo>
                    <a:pt x="326" y="115"/>
                  </a:lnTo>
                  <a:cubicBezTo>
                    <a:pt x="314" y="115"/>
                    <a:pt x="300" y="120"/>
                    <a:pt x="288" y="126"/>
                  </a:cubicBezTo>
                  <a:lnTo>
                    <a:pt x="288" y="126"/>
                  </a:lnTo>
                  <a:cubicBezTo>
                    <a:pt x="297" y="134"/>
                    <a:pt x="302" y="144"/>
                    <a:pt x="303" y="156"/>
                  </a:cubicBezTo>
                  <a:lnTo>
                    <a:pt x="303" y="156"/>
                  </a:lnTo>
                  <a:cubicBezTo>
                    <a:pt x="305" y="162"/>
                    <a:pt x="303" y="169"/>
                    <a:pt x="299" y="172"/>
                  </a:cubicBezTo>
                  <a:lnTo>
                    <a:pt x="299" y="172"/>
                  </a:lnTo>
                  <a:cubicBezTo>
                    <a:pt x="297" y="175"/>
                    <a:pt x="294" y="177"/>
                    <a:pt x="291" y="176"/>
                  </a:cubicBezTo>
                  <a:lnTo>
                    <a:pt x="291" y="176"/>
                  </a:lnTo>
                  <a:cubicBezTo>
                    <a:pt x="287" y="175"/>
                    <a:pt x="285" y="173"/>
                    <a:pt x="283" y="170"/>
                  </a:cubicBezTo>
                  <a:lnTo>
                    <a:pt x="283" y="170"/>
                  </a:lnTo>
                  <a:cubicBezTo>
                    <a:pt x="282" y="170"/>
                    <a:pt x="281" y="169"/>
                    <a:pt x="281" y="169"/>
                  </a:cubicBezTo>
                  <a:lnTo>
                    <a:pt x="281" y="169"/>
                  </a:lnTo>
                  <a:cubicBezTo>
                    <a:pt x="275" y="164"/>
                    <a:pt x="266" y="161"/>
                    <a:pt x="256" y="161"/>
                  </a:cubicBezTo>
                  <a:lnTo>
                    <a:pt x="256" y="161"/>
                  </a:lnTo>
                  <a:cubicBezTo>
                    <a:pt x="253" y="161"/>
                    <a:pt x="250" y="161"/>
                    <a:pt x="247" y="161"/>
                  </a:cubicBezTo>
                  <a:lnTo>
                    <a:pt x="247" y="161"/>
                  </a:lnTo>
                  <a:cubicBezTo>
                    <a:pt x="234" y="164"/>
                    <a:pt x="223" y="170"/>
                    <a:pt x="213" y="175"/>
                  </a:cubicBezTo>
                  <a:lnTo>
                    <a:pt x="183" y="192"/>
                  </a:lnTo>
                  <a:lnTo>
                    <a:pt x="183" y="192"/>
                  </a:lnTo>
                  <a:cubicBezTo>
                    <a:pt x="179" y="194"/>
                    <a:pt x="175" y="196"/>
                    <a:pt x="171" y="199"/>
                  </a:cubicBezTo>
                  <a:lnTo>
                    <a:pt x="171" y="199"/>
                  </a:lnTo>
                  <a:cubicBezTo>
                    <a:pt x="170" y="200"/>
                    <a:pt x="168" y="202"/>
                    <a:pt x="166" y="204"/>
                  </a:cubicBezTo>
                  <a:lnTo>
                    <a:pt x="166" y="204"/>
                  </a:lnTo>
                  <a:cubicBezTo>
                    <a:pt x="166" y="204"/>
                    <a:pt x="165" y="205"/>
                    <a:pt x="164" y="205"/>
                  </a:cubicBezTo>
                  <a:lnTo>
                    <a:pt x="164" y="205"/>
                  </a:lnTo>
                  <a:cubicBezTo>
                    <a:pt x="157" y="212"/>
                    <a:pt x="148" y="217"/>
                    <a:pt x="138" y="221"/>
                  </a:cubicBezTo>
                  <a:lnTo>
                    <a:pt x="142" y="229"/>
                  </a:lnTo>
                  <a:lnTo>
                    <a:pt x="187" y="230"/>
                  </a:lnTo>
                  <a:lnTo>
                    <a:pt x="187" y="230"/>
                  </a:lnTo>
                  <a:cubicBezTo>
                    <a:pt x="192" y="230"/>
                    <a:pt x="197" y="230"/>
                    <a:pt x="201" y="233"/>
                  </a:cubicBezTo>
                  <a:lnTo>
                    <a:pt x="201" y="233"/>
                  </a:lnTo>
                  <a:cubicBezTo>
                    <a:pt x="207" y="239"/>
                    <a:pt x="205" y="250"/>
                    <a:pt x="200" y="256"/>
                  </a:cubicBezTo>
                  <a:lnTo>
                    <a:pt x="200" y="256"/>
                  </a:lnTo>
                  <a:cubicBezTo>
                    <a:pt x="198" y="258"/>
                    <a:pt x="197" y="260"/>
                    <a:pt x="196" y="261"/>
                  </a:cubicBezTo>
                  <a:lnTo>
                    <a:pt x="196" y="261"/>
                  </a:lnTo>
                  <a:cubicBezTo>
                    <a:pt x="192" y="266"/>
                    <a:pt x="189" y="271"/>
                    <a:pt x="187" y="276"/>
                  </a:cubicBezTo>
                  <a:lnTo>
                    <a:pt x="187" y="276"/>
                  </a:lnTo>
                  <a:cubicBezTo>
                    <a:pt x="187" y="278"/>
                    <a:pt x="187" y="280"/>
                    <a:pt x="187" y="282"/>
                  </a:cubicBezTo>
                  <a:lnTo>
                    <a:pt x="187" y="282"/>
                  </a:lnTo>
                  <a:cubicBezTo>
                    <a:pt x="187" y="285"/>
                    <a:pt x="187" y="289"/>
                    <a:pt x="185" y="292"/>
                  </a:cubicBezTo>
                  <a:lnTo>
                    <a:pt x="185" y="292"/>
                  </a:lnTo>
                  <a:cubicBezTo>
                    <a:pt x="182" y="295"/>
                    <a:pt x="179" y="297"/>
                    <a:pt x="174" y="297"/>
                  </a:cubicBezTo>
                  <a:lnTo>
                    <a:pt x="174" y="297"/>
                  </a:lnTo>
                  <a:cubicBezTo>
                    <a:pt x="173" y="297"/>
                    <a:pt x="171" y="297"/>
                    <a:pt x="170" y="297"/>
                  </a:cubicBezTo>
                  <a:lnTo>
                    <a:pt x="170" y="297"/>
                  </a:lnTo>
                  <a:cubicBezTo>
                    <a:pt x="166" y="296"/>
                    <a:pt x="163" y="296"/>
                    <a:pt x="160" y="295"/>
                  </a:cubicBezTo>
                  <a:lnTo>
                    <a:pt x="160" y="295"/>
                  </a:lnTo>
                  <a:cubicBezTo>
                    <a:pt x="150" y="295"/>
                    <a:pt x="140" y="293"/>
                    <a:pt x="130" y="293"/>
                  </a:cubicBezTo>
                  <a:lnTo>
                    <a:pt x="130" y="293"/>
                  </a:lnTo>
                  <a:cubicBezTo>
                    <a:pt x="115" y="293"/>
                    <a:pt x="103" y="296"/>
                    <a:pt x="92" y="300"/>
                  </a:cubicBezTo>
                  <a:lnTo>
                    <a:pt x="92" y="300"/>
                  </a:lnTo>
                  <a:cubicBezTo>
                    <a:pt x="86" y="303"/>
                    <a:pt x="81" y="307"/>
                    <a:pt x="75" y="311"/>
                  </a:cubicBezTo>
                  <a:lnTo>
                    <a:pt x="75" y="311"/>
                  </a:lnTo>
                  <a:cubicBezTo>
                    <a:pt x="68" y="315"/>
                    <a:pt x="60" y="320"/>
                    <a:pt x="51" y="323"/>
                  </a:cubicBezTo>
                  <a:lnTo>
                    <a:pt x="51" y="323"/>
                  </a:lnTo>
                  <a:cubicBezTo>
                    <a:pt x="47" y="324"/>
                    <a:pt x="42" y="325"/>
                    <a:pt x="38" y="326"/>
                  </a:cubicBezTo>
                  <a:lnTo>
                    <a:pt x="38" y="326"/>
                  </a:lnTo>
                  <a:cubicBezTo>
                    <a:pt x="32" y="326"/>
                    <a:pt x="26" y="328"/>
                    <a:pt x="20" y="330"/>
                  </a:cubicBezTo>
                  <a:lnTo>
                    <a:pt x="20" y="330"/>
                  </a:lnTo>
                  <a:cubicBezTo>
                    <a:pt x="11" y="334"/>
                    <a:pt x="3" y="344"/>
                    <a:pt x="5" y="353"/>
                  </a:cubicBezTo>
                  <a:lnTo>
                    <a:pt x="5" y="353"/>
                  </a:lnTo>
                  <a:cubicBezTo>
                    <a:pt x="27" y="353"/>
                    <a:pt x="46" y="362"/>
                    <a:pt x="66" y="371"/>
                  </a:cubicBezTo>
                  <a:lnTo>
                    <a:pt x="66" y="371"/>
                  </a:lnTo>
                  <a:cubicBezTo>
                    <a:pt x="68" y="371"/>
                    <a:pt x="70" y="372"/>
                    <a:pt x="72" y="373"/>
                  </a:cubicBezTo>
                  <a:lnTo>
                    <a:pt x="72" y="373"/>
                  </a:lnTo>
                  <a:cubicBezTo>
                    <a:pt x="81" y="377"/>
                    <a:pt x="93" y="382"/>
                    <a:pt x="104" y="382"/>
                  </a:cubicBezTo>
                  <a:lnTo>
                    <a:pt x="104" y="382"/>
                  </a:lnTo>
                  <a:cubicBezTo>
                    <a:pt x="110" y="382"/>
                    <a:pt x="115" y="380"/>
                    <a:pt x="120" y="378"/>
                  </a:cubicBezTo>
                  <a:lnTo>
                    <a:pt x="120" y="378"/>
                  </a:lnTo>
                  <a:cubicBezTo>
                    <a:pt x="122" y="377"/>
                    <a:pt x="124" y="376"/>
                    <a:pt x="126" y="374"/>
                  </a:cubicBezTo>
                  <a:lnTo>
                    <a:pt x="126" y="374"/>
                  </a:lnTo>
                  <a:cubicBezTo>
                    <a:pt x="129" y="372"/>
                    <a:pt x="132" y="370"/>
                    <a:pt x="135" y="369"/>
                  </a:cubicBezTo>
                  <a:lnTo>
                    <a:pt x="135" y="369"/>
                  </a:lnTo>
                  <a:cubicBezTo>
                    <a:pt x="137" y="368"/>
                    <a:pt x="139" y="368"/>
                    <a:pt x="141" y="368"/>
                  </a:cubicBezTo>
                  <a:lnTo>
                    <a:pt x="141" y="368"/>
                  </a:lnTo>
                  <a:cubicBezTo>
                    <a:pt x="153" y="368"/>
                    <a:pt x="163" y="379"/>
                    <a:pt x="170" y="387"/>
                  </a:cubicBezTo>
                  <a:lnTo>
                    <a:pt x="170" y="387"/>
                  </a:lnTo>
                  <a:cubicBezTo>
                    <a:pt x="171" y="388"/>
                    <a:pt x="171" y="389"/>
                    <a:pt x="171" y="390"/>
                  </a:cubicBezTo>
                  <a:lnTo>
                    <a:pt x="171" y="390"/>
                  </a:lnTo>
                  <a:cubicBezTo>
                    <a:pt x="170" y="392"/>
                    <a:pt x="168" y="393"/>
                    <a:pt x="166" y="393"/>
                  </a:cubicBezTo>
                  <a:lnTo>
                    <a:pt x="166" y="393"/>
                  </a:lnTo>
                  <a:cubicBezTo>
                    <a:pt x="168" y="395"/>
                    <a:pt x="169" y="398"/>
                    <a:pt x="169" y="400"/>
                  </a:cubicBezTo>
                  <a:lnTo>
                    <a:pt x="169" y="401"/>
                  </a:lnTo>
                  <a:lnTo>
                    <a:pt x="169" y="401"/>
                  </a:lnTo>
                  <a:lnTo>
                    <a:pt x="169" y="401"/>
                  </a:lnTo>
                  <a:cubicBezTo>
                    <a:pt x="166" y="405"/>
                    <a:pt x="162" y="407"/>
                    <a:pt x="157" y="407"/>
                  </a:cubicBezTo>
                  <a:lnTo>
                    <a:pt x="157" y="407"/>
                  </a:lnTo>
                  <a:cubicBezTo>
                    <a:pt x="154" y="407"/>
                    <a:pt x="150" y="406"/>
                    <a:pt x="148" y="405"/>
                  </a:cubicBezTo>
                  <a:lnTo>
                    <a:pt x="148" y="405"/>
                  </a:lnTo>
                  <a:cubicBezTo>
                    <a:pt x="145" y="404"/>
                    <a:pt x="143" y="403"/>
                    <a:pt x="140" y="401"/>
                  </a:cubicBezTo>
                  <a:lnTo>
                    <a:pt x="140" y="401"/>
                  </a:lnTo>
                  <a:cubicBezTo>
                    <a:pt x="136" y="399"/>
                    <a:pt x="132" y="397"/>
                    <a:pt x="127" y="396"/>
                  </a:cubicBezTo>
                  <a:lnTo>
                    <a:pt x="127" y="396"/>
                  </a:lnTo>
                  <a:cubicBezTo>
                    <a:pt x="126" y="396"/>
                    <a:pt x="125" y="396"/>
                    <a:pt x="124" y="396"/>
                  </a:cubicBezTo>
                  <a:lnTo>
                    <a:pt x="124" y="396"/>
                  </a:lnTo>
                  <a:cubicBezTo>
                    <a:pt x="117" y="396"/>
                    <a:pt x="111" y="399"/>
                    <a:pt x="105" y="401"/>
                  </a:cubicBezTo>
                  <a:lnTo>
                    <a:pt x="105" y="401"/>
                  </a:lnTo>
                  <a:cubicBezTo>
                    <a:pt x="98" y="404"/>
                    <a:pt x="92" y="406"/>
                    <a:pt x="86" y="406"/>
                  </a:cubicBezTo>
                  <a:lnTo>
                    <a:pt x="86" y="406"/>
                  </a:lnTo>
                  <a:cubicBezTo>
                    <a:pt x="81" y="407"/>
                    <a:pt x="77" y="406"/>
                    <a:pt x="73" y="405"/>
                  </a:cubicBezTo>
                  <a:lnTo>
                    <a:pt x="73" y="405"/>
                  </a:lnTo>
                  <a:cubicBezTo>
                    <a:pt x="70" y="405"/>
                    <a:pt x="67" y="404"/>
                    <a:pt x="63" y="404"/>
                  </a:cubicBezTo>
                  <a:lnTo>
                    <a:pt x="63" y="404"/>
                  </a:lnTo>
                  <a:lnTo>
                    <a:pt x="63" y="404"/>
                  </a:lnTo>
                  <a:cubicBezTo>
                    <a:pt x="56" y="404"/>
                    <a:pt x="48" y="407"/>
                    <a:pt x="46" y="413"/>
                  </a:cubicBezTo>
                  <a:lnTo>
                    <a:pt x="46" y="413"/>
                  </a:lnTo>
                  <a:cubicBezTo>
                    <a:pt x="55" y="413"/>
                    <a:pt x="63" y="416"/>
                    <a:pt x="71" y="418"/>
                  </a:cubicBezTo>
                  <a:lnTo>
                    <a:pt x="71" y="418"/>
                  </a:lnTo>
                  <a:cubicBezTo>
                    <a:pt x="79" y="420"/>
                    <a:pt x="87" y="423"/>
                    <a:pt x="96" y="423"/>
                  </a:cubicBezTo>
                  <a:lnTo>
                    <a:pt x="97" y="423"/>
                  </a:lnTo>
                  <a:lnTo>
                    <a:pt x="97" y="424"/>
                  </a:lnTo>
                  <a:lnTo>
                    <a:pt x="97" y="424"/>
                  </a:lnTo>
                  <a:cubicBezTo>
                    <a:pt x="97" y="429"/>
                    <a:pt x="97" y="434"/>
                    <a:pt x="96" y="438"/>
                  </a:cubicBezTo>
                  <a:lnTo>
                    <a:pt x="96" y="439"/>
                  </a:lnTo>
                  <a:lnTo>
                    <a:pt x="96" y="439"/>
                  </a:lnTo>
                  <a:lnTo>
                    <a:pt x="96" y="439"/>
                  </a:lnTo>
                  <a:cubicBezTo>
                    <a:pt x="90" y="440"/>
                    <a:pt x="85" y="440"/>
                    <a:pt x="79" y="440"/>
                  </a:cubicBezTo>
                  <a:lnTo>
                    <a:pt x="79" y="440"/>
                  </a:lnTo>
                  <a:cubicBezTo>
                    <a:pt x="78" y="447"/>
                    <a:pt x="88" y="452"/>
                    <a:pt x="92" y="453"/>
                  </a:cubicBezTo>
                  <a:lnTo>
                    <a:pt x="125" y="467"/>
                  </a:lnTo>
                  <a:lnTo>
                    <a:pt x="125" y="467"/>
                  </a:lnTo>
                  <a:cubicBezTo>
                    <a:pt x="134" y="470"/>
                    <a:pt x="143" y="474"/>
                    <a:pt x="154" y="474"/>
                  </a:cubicBezTo>
                  <a:lnTo>
                    <a:pt x="154" y="474"/>
                  </a:lnTo>
                  <a:cubicBezTo>
                    <a:pt x="153" y="467"/>
                    <a:pt x="154" y="458"/>
                    <a:pt x="154" y="451"/>
                  </a:cubicBezTo>
                  <a:lnTo>
                    <a:pt x="155" y="450"/>
                  </a:lnTo>
                  <a:lnTo>
                    <a:pt x="170" y="450"/>
                  </a:lnTo>
                  <a:lnTo>
                    <a:pt x="170" y="451"/>
                  </a:lnTo>
                  <a:lnTo>
                    <a:pt x="170" y="451"/>
                  </a:lnTo>
                  <a:cubicBezTo>
                    <a:pt x="171" y="456"/>
                    <a:pt x="174" y="462"/>
                    <a:pt x="179" y="465"/>
                  </a:cubicBezTo>
                  <a:lnTo>
                    <a:pt x="179" y="465"/>
                  </a:lnTo>
                  <a:cubicBezTo>
                    <a:pt x="181" y="467"/>
                    <a:pt x="183" y="467"/>
                    <a:pt x="185" y="467"/>
                  </a:cubicBezTo>
                  <a:lnTo>
                    <a:pt x="185" y="467"/>
                  </a:lnTo>
                  <a:cubicBezTo>
                    <a:pt x="189" y="467"/>
                    <a:pt x="192" y="466"/>
                    <a:pt x="193" y="463"/>
                  </a:cubicBezTo>
                  <a:lnTo>
                    <a:pt x="193" y="463"/>
                  </a:lnTo>
                  <a:cubicBezTo>
                    <a:pt x="193" y="462"/>
                    <a:pt x="194" y="461"/>
                    <a:pt x="194" y="459"/>
                  </a:cubicBezTo>
                  <a:lnTo>
                    <a:pt x="194" y="459"/>
                  </a:lnTo>
                  <a:cubicBezTo>
                    <a:pt x="195" y="457"/>
                    <a:pt x="195" y="456"/>
                    <a:pt x="196" y="454"/>
                  </a:cubicBezTo>
                  <a:lnTo>
                    <a:pt x="196" y="454"/>
                  </a:lnTo>
                  <a:cubicBezTo>
                    <a:pt x="198" y="452"/>
                    <a:pt x="200" y="451"/>
                    <a:pt x="204" y="451"/>
                  </a:cubicBezTo>
                  <a:lnTo>
                    <a:pt x="204" y="451"/>
                  </a:lnTo>
                  <a:cubicBezTo>
                    <a:pt x="206" y="451"/>
                    <a:pt x="209" y="451"/>
                    <a:pt x="211" y="452"/>
                  </a:cubicBezTo>
                  <a:lnTo>
                    <a:pt x="211" y="452"/>
                  </a:lnTo>
                  <a:cubicBezTo>
                    <a:pt x="212" y="452"/>
                    <a:pt x="213" y="453"/>
                    <a:pt x="213" y="454"/>
                  </a:cubicBezTo>
                  <a:lnTo>
                    <a:pt x="213" y="454"/>
                  </a:lnTo>
                  <a:cubicBezTo>
                    <a:pt x="217" y="456"/>
                    <a:pt x="222" y="457"/>
                    <a:pt x="225" y="456"/>
                  </a:cubicBezTo>
                  <a:lnTo>
                    <a:pt x="225" y="456"/>
                  </a:lnTo>
                  <a:cubicBezTo>
                    <a:pt x="228" y="456"/>
                    <a:pt x="229" y="454"/>
                    <a:pt x="231" y="452"/>
                  </a:cubicBezTo>
                  <a:lnTo>
                    <a:pt x="231" y="452"/>
                  </a:lnTo>
                  <a:cubicBezTo>
                    <a:pt x="231" y="449"/>
                    <a:pt x="232" y="447"/>
                    <a:pt x="231" y="445"/>
                  </a:cubicBezTo>
                  <a:lnTo>
                    <a:pt x="230" y="443"/>
                  </a:lnTo>
                  <a:lnTo>
                    <a:pt x="232" y="443"/>
                  </a:lnTo>
                  <a:lnTo>
                    <a:pt x="232" y="443"/>
                  </a:lnTo>
                  <a:cubicBezTo>
                    <a:pt x="247" y="443"/>
                    <a:pt x="261" y="449"/>
                    <a:pt x="275" y="454"/>
                  </a:cubicBezTo>
                  <a:lnTo>
                    <a:pt x="275" y="454"/>
                  </a:lnTo>
                  <a:cubicBezTo>
                    <a:pt x="289" y="458"/>
                    <a:pt x="302" y="463"/>
                    <a:pt x="316" y="464"/>
                  </a:cubicBezTo>
                  <a:lnTo>
                    <a:pt x="317" y="464"/>
                  </a:lnTo>
                  <a:lnTo>
                    <a:pt x="317" y="464"/>
                  </a:lnTo>
                  <a:cubicBezTo>
                    <a:pt x="319" y="464"/>
                    <a:pt x="321" y="464"/>
                    <a:pt x="323" y="465"/>
                  </a:cubicBezTo>
                  <a:lnTo>
                    <a:pt x="323" y="465"/>
                  </a:lnTo>
                  <a:cubicBezTo>
                    <a:pt x="326" y="467"/>
                    <a:pt x="326" y="469"/>
                    <a:pt x="327" y="471"/>
                  </a:cubicBezTo>
                  <a:lnTo>
                    <a:pt x="327" y="471"/>
                  </a:lnTo>
                  <a:cubicBezTo>
                    <a:pt x="327" y="472"/>
                    <a:pt x="328" y="473"/>
                    <a:pt x="328" y="473"/>
                  </a:cubicBezTo>
                  <a:lnTo>
                    <a:pt x="328" y="473"/>
                  </a:lnTo>
                  <a:cubicBezTo>
                    <a:pt x="332" y="481"/>
                    <a:pt x="340" y="484"/>
                    <a:pt x="348" y="486"/>
                  </a:cubicBezTo>
                  <a:lnTo>
                    <a:pt x="348" y="486"/>
                  </a:lnTo>
                  <a:cubicBezTo>
                    <a:pt x="357" y="490"/>
                    <a:pt x="367" y="493"/>
                    <a:pt x="369" y="502"/>
                  </a:cubicBezTo>
                  <a:lnTo>
                    <a:pt x="369" y="502"/>
                  </a:lnTo>
                  <a:cubicBezTo>
                    <a:pt x="370" y="503"/>
                    <a:pt x="370" y="505"/>
                    <a:pt x="370" y="506"/>
                  </a:cubicBezTo>
                  <a:lnTo>
                    <a:pt x="370" y="506"/>
                  </a:lnTo>
                  <a:cubicBezTo>
                    <a:pt x="370" y="508"/>
                    <a:pt x="371" y="509"/>
                    <a:pt x="371" y="510"/>
                  </a:cubicBezTo>
                  <a:lnTo>
                    <a:pt x="371" y="510"/>
                  </a:lnTo>
                  <a:cubicBezTo>
                    <a:pt x="373" y="516"/>
                    <a:pt x="377" y="520"/>
                    <a:pt x="382" y="523"/>
                  </a:cubicBezTo>
                  <a:lnTo>
                    <a:pt x="405" y="542"/>
                  </a:lnTo>
                  <a:lnTo>
                    <a:pt x="405" y="542"/>
                  </a:lnTo>
                  <a:cubicBezTo>
                    <a:pt x="410" y="546"/>
                    <a:pt x="415" y="550"/>
                    <a:pt x="420" y="556"/>
                  </a:cubicBezTo>
                  <a:lnTo>
                    <a:pt x="420" y="556"/>
                  </a:lnTo>
                  <a:cubicBezTo>
                    <a:pt x="427" y="565"/>
                    <a:pt x="428" y="578"/>
                    <a:pt x="427" y="589"/>
                  </a:cubicBezTo>
                  <a:lnTo>
                    <a:pt x="427" y="589"/>
                  </a:lnTo>
                  <a:cubicBezTo>
                    <a:pt x="434" y="591"/>
                    <a:pt x="439" y="596"/>
                    <a:pt x="443" y="602"/>
                  </a:cubicBezTo>
                  <a:lnTo>
                    <a:pt x="443" y="602"/>
                  </a:lnTo>
                  <a:cubicBezTo>
                    <a:pt x="447" y="608"/>
                    <a:pt x="448" y="616"/>
                    <a:pt x="446" y="623"/>
                  </a:cubicBezTo>
                  <a:lnTo>
                    <a:pt x="445" y="624"/>
                  </a:lnTo>
                  <a:lnTo>
                    <a:pt x="445" y="624"/>
                  </a:lnTo>
                  <a:cubicBezTo>
                    <a:pt x="445" y="625"/>
                    <a:pt x="445" y="627"/>
                    <a:pt x="445" y="629"/>
                  </a:cubicBezTo>
                  <a:lnTo>
                    <a:pt x="445" y="629"/>
                  </a:lnTo>
                  <a:cubicBezTo>
                    <a:pt x="445" y="632"/>
                    <a:pt x="449" y="634"/>
                    <a:pt x="453" y="635"/>
                  </a:cubicBezTo>
                  <a:lnTo>
                    <a:pt x="453" y="635"/>
                  </a:lnTo>
                  <a:cubicBezTo>
                    <a:pt x="457" y="636"/>
                    <a:pt x="462" y="638"/>
                    <a:pt x="463" y="643"/>
                  </a:cubicBezTo>
                  <a:lnTo>
                    <a:pt x="463" y="643"/>
                  </a:lnTo>
                  <a:cubicBezTo>
                    <a:pt x="463" y="648"/>
                    <a:pt x="458" y="650"/>
                    <a:pt x="452" y="652"/>
                  </a:cubicBezTo>
                  <a:lnTo>
                    <a:pt x="452" y="652"/>
                  </a:lnTo>
                  <a:cubicBezTo>
                    <a:pt x="448" y="653"/>
                    <a:pt x="444" y="654"/>
                    <a:pt x="442" y="657"/>
                  </a:cubicBezTo>
                  <a:lnTo>
                    <a:pt x="442" y="657"/>
                  </a:lnTo>
                  <a:cubicBezTo>
                    <a:pt x="441" y="660"/>
                    <a:pt x="441" y="662"/>
                    <a:pt x="441" y="665"/>
                  </a:cubicBezTo>
                  <a:lnTo>
                    <a:pt x="441" y="665"/>
                  </a:lnTo>
                  <a:cubicBezTo>
                    <a:pt x="441" y="675"/>
                    <a:pt x="442" y="685"/>
                    <a:pt x="446" y="694"/>
                  </a:cubicBezTo>
                  <a:lnTo>
                    <a:pt x="446" y="694"/>
                  </a:lnTo>
                  <a:cubicBezTo>
                    <a:pt x="447" y="697"/>
                    <a:pt x="449" y="701"/>
                    <a:pt x="452" y="701"/>
                  </a:cubicBezTo>
                  <a:lnTo>
                    <a:pt x="452" y="701"/>
                  </a:lnTo>
                  <a:cubicBezTo>
                    <a:pt x="453" y="701"/>
                    <a:pt x="453" y="702"/>
                    <a:pt x="454" y="702"/>
                  </a:cubicBezTo>
                  <a:lnTo>
                    <a:pt x="454" y="702"/>
                  </a:lnTo>
                  <a:cubicBezTo>
                    <a:pt x="457" y="702"/>
                    <a:pt x="461" y="698"/>
                    <a:pt x="464" y="695"/>
                  </a:cubicBezTo>
                  <a:lnTo>
                    <a:pt x="464" y="695"/>
                  </a:lnTo>
                  <a:cubicBezTo>
                    <a:pt x="464" y="694"/>
                    <a:pt x="465" y="694"/>
                    <a:pt x="465" y="693"/>
                  </a:cubicBezTo>
                  <a:lnTo>
                    <a:pt x="465" y="693"/>
                  </a:lnTo>
                  <a:cubicBezTo>
                    <a:pt x="471" y="687"/>
                    <a:pt x="479" y="684"/>
                    <a:pt x="488" y="684"/>
                  </a:cubicBezTo>
                  <a:lnTo>
                    <a:pt x="488" y="684"/>
                  </a:lnTo>
                  <a:cubicBezTo>
                    <a:pt x="491" y="684"/>
                    <a:pt x="495" y="685"/>
                    <a:pt x="499" y="686"/>
                  </a:cubicBezTo>
                  <a:lnTo>
                    <a:pt x="499" y="686"/>
                  </a:lnTo>
                  <a:lnTo>
                    <a:pt x="504" y="718"/>
                  </a:lnTo>
                  <a:lnTo>
                    <a:pt x="542" y="738"/>
                  </a:lnTo>
                  <a:lnTo>
                    <a:pt x="542" y="738"/>
                  </a:lnTo>
                  <a:cubicBezTo>
                    <a:pt x="549" y="741"/>
                    <a:pt x="556" y="749"/>
                    <a:pt x="557" y="755"/>
                  </a:cubicBezTo>
                  <a:lnTo>
                    <a:pt x="557" y="755"/>
                  </a:lnTo>
                  <a:cubicBezTo>
                    <a:pt x="557" y="757"/>
                    <a:pt x="557" y="760"/>
                    <a:pt x="554" y="762"/>
                  </a:cubicBezTo>
                  <a:lnTo>
                    <a:pt x="554" y="763"/>
                  </a:lnTo>
                  <a:lnTo>
                    <a:pt x="553" y="762"/>
                  </a:lnTo>
                  <a:lnTo>
                    <a:pt x="553" y="762"/>
                  </a:lnTo>
                  <a:cubicBezTo>
                    <a:pt x="530" y="749"/>
                    <a:pt x="504" y="742"/>
                    <a:pt x="476" y="744"/>
                  </a:cubicBezTo>
                  <a:lnTo>
                    <a:pt x="476" y="744"/>
                  </a:lnTo>
                  <a:cubicBezTo>
                    <a:pt x="486" y="756"/>
                    <a:pt x="502" y="761"/>
                    <a:pt x="518" y="766"/>
                  </a:cubicBezTo>
                  <a:lnTo>
                    <a:pt x="518" y="766"/>
                  </a:lnTo>
                  <a:cubicBezTo>
                    <a:pt x="521" y="766"/>
                    <a:pt x="522" y="767"/>
                    <a:pt x="525" y="768"/>
                  </a:cubicBezTo>
                  <a:lnTo>
                    <a:pt x="525" y="768"/>
                  </a:lnTo>
                  <a:cubicBezTo>
                    <a:pt x="537" y="771"/>
                    <a:pt x="563" y="782"/>
                    <a:pt x="565" y="805"/>
                  </a:cubicBezTo>
                  <a:lnTo>
                    <a:pt x="565" y="805"/>
                  </a:lnTo>
                  <a:lnTo>
                    <a:pt x="565" y="805"/>
                  </a:lnTo>
                  <a:lnTo>
                    <a:pt x="552" y="854"/>
                  </a:lnTo>
                  <a:lnTo>
                    <a:pt x="539" y="848"/>
                  </a:lnTo>
                  <a:lnTo>
                    <a:pt x="539" y="848"/>
                  </a:lnTo>
                  <a:cubicBezTo>
                    <a:pt x="536" y="847"/>
                    <a:pt x="532" y="846"/>
                    <a:pt x="528" y="846"/>
                  </a:cubicBezTo>
                  <a:lnTo>
                    <a:pt x="528" y="846"/>
                  </a:lnTo>
                  <a:cubicBezTo>
                    <a:pt x="516" y="846"/>
                    <a:pt x="505" y="853"/>
                    <a:pt x="500" y="862"/>
                  </a:cubicBezTo>
                  <a:lnTo>
                    <a:pt x="500" y="862"/>
                  </a:lnTo>
                  <a:cubicBezTo>
                    <a:pt x="497" y="866"/>
                    <a:pt x="496" y="870"/>
                    <a:pt x="495" y="874"/>
                  </a:cubicBezTo>
                  <a:lnTo>
                    <a:pt x="495" y="874"/>
                  </a:lnTo>
                  <a:cubicBezTo>
                    <a:pt x="493" y="880"/>
                    <a:pt x="491" y="887"/>
                    <a:pt x="486" y="891"/>
                  </a:cubicBezTo>
                  <a:lnTo>
                    <a:pt x="486" y="891"/>
                  </a:lnTo>
                  <a:cubicBezTo>
                    <a:pt x="486" y="892"/>
                    <a:pt x="485" y="893"/>
                    <a:pt x="484" y="893"/>
                  </a:cubicBezTo>
                  <a:lnTo>
                    <a:pt x="484" y="893"/>
                  </a:lnTo>
                  <a:cubicBezTo>
                    <a:pt x="482" y="895"/>
                    <a:pt x="480" y="897"/>
                    <a:pt x="479" y="900"/>
                  </a:cubicBezTo>
                  <a:lnTo>
                    <a:pt x="479" y="900"/>
                  </a:lnTo>
                  <a:cubicBezTo>
                    <a:pt x="478" y="902"/>
                    <a:pt x="478" y="904"/>
                    <a:pt x="480" y="906"/>
                  </a:cubicBezTo>
                  <a:lnTo>
                    <a:pt x="480" y="906"/>
                  </a:lnTo>
                  <a:cubicBezTo>
                    <a:pt x="481" y="909"/>
                    <a:pt x="488" y="913"/>
                    <a:pt x="497" y="916"/>
                  </a:cubicBezTo>
                  <a:lnTo>
                    <a:pt x="497" y="916"/>
                  </a:lnTo>
                  <a:cubicBezTo>
                    <a:pt x="503" y="917"/>
                    <a:pt x="511" y="923"/>
                    <a:pt x="513" y="929"/>
                  </a:cubicBezTo>
                  <a:lnTo>
                    <a:pt x="513" y="929"/>
                  </a:lnTo>
                  <a:cubicBezTo>
                    <a:pt x="513" y="932"/>
                    <a:pt x="513" y="934"/>
                    <a:pt x="510" y="937"/>
                  </a:cubicBezTo>
                  <a:lnTo>
                    <a:pt x="510" y="937"/>
                  </a:lnTo>
                  <a:cubicBezTo>
                    <a:pt x="508" y="939"/>
                    <a:pt x="504" y="940"/>
                    <a:pt x="500" y="940"/>
                  </a:cubicBezTo>
                  <a:lnTo>
                    <a:pt x="500" y="940"/>
                  </a:lnTo>
                  <a:cubicBezTo>
                    <a:pt x="499" y="940"/>
                    <a:pt x="496" y="940"/>
                    <a:pt x="494" y="941"/>
                  </a:cubicBezTo>
                  <a:lnTo>
                    <a:pt x="494" y="941"/>
                  </a:lnTo>
                  <a:cubicBezTo>
                    <a:pt x="490" y="943"/>
                    <a:pt x="488" y="946"/>
                    <a:pt x="488" y="949"/>
                  </a:cubicBezTo>
                  <a:lnTo>
                    <a:pt x="488" y="949"/>
                  </a:lnTo>
                  <a:cubicBezTo>
                    <a:pt x="486" y="955"/>
                    <a:pt x="488" y="963"/>
                    <a:pt x="491" y="968"/>
                  </a:cubicBezTo>
                  <a:lnTo>
                    <a:pt x="491" y="968"/>
                  </a:lnTo>
                  <a:cubicBezTo>
                    <a:pt x="495" y="972"/>
                    <a:pt x="501" y="976"/>
                    <a:pt x="506" y="980"/>
                  </a:cubicBezTo>
                  <a:lnTo>
                    <a:pt x="506" y="980"/>
                  </a:lnTo>
                  <a:cubicBezTo>
                    <a:pt x="510" y="982"/>
                    <a:pt x="513" y="984"/>
                    <a:pt x="516" y="987"/>
                  </a:cubicBezTo>
                  <a:lnTo>
                    <a:pt x="516" y="987"/>
                  </a:lnTo>
                  <a:cubicBezTo>
                    <a:pt x="526" y="994"/>
                    <a:pt x="532" y="1007"/>
                    <a:pt x="526" y="1016"/>
                  </a:cubicBezTo>
                  <a:lnTo>
                    <a:pt x="526" y="1016"/>
                  </a:lnTo>
                  <a:cubicBezTo>
                    <a:pt x="525" y="1017"/>
                    <a:pt x="524" y="1019"/>
                    <a:pt x="522" y="1021"/>
                  </a:cubicBezTo>
                  <a:lnTo>
                    <a:pt x="522" y="1021"/>
                  </a:lnTo>
                  <a:cubicBezTo>
                    <a:pt x="519" y="1025"/>
                    <a:pt x="517" y="1028"/>
                    <a:pt x="518" y="1032"/>
                  </a:cubicBezTo>
                  <a:lnTo>
                    <a:pt x="518" y="1032"/>
                  </a:lnTo>
                  <a:cubicBezTo>
                    <a:pt x="519" y="1034"/>
                    <a:pt x="522" y="1035"/>
                    <a:pt x="524" y="1037"/>
                  </a:cubicBezTo>
                  <a:lnTo>
                    <a:pt x="524" y="1037"/>
                  </a:lnTo>
                  <a:cubicBezTo>
                    <a:pt x="526" y="1038"/>
                    <a:pt x="527" y="1038"/>
                    <a:pt x="528" y="1039"/>
                  </a:cubicBezTo>
                  <a:lnTo>
                    <a:pt x="528" y="1039"/>
                  </a:lnTo>
                  <a:cubicBezTo>
                    <a:pt x="532" y="1042"/>
                    <a:pt x="534" y="1046"/>
                    <a:pt x="536" y="1050"/>
                  </a:cubicBezTo>
                  <a:lnTo>
                    <a:pt x="536" y="1050"/>
                  </a:lnTo>
                  <a:cubicBezTo>
                    <a:pt x="537" y="1052"/>
                    <a:pt x="537" y="1054"/>
                    <a:pt x="538" y="1055"/>
                  </a:cubicBezTo>
                  <a:lnTo>
                    <a:pt x="538" y="1055"/>
                  </a:lnTo>
                  <a:cubicBezTo>
                    <a:pt x="539" y="1059"/>
                    <a:pt x="543" y="1063"/>
                    <a:pt x="547" y="1063"/>
                  </a:cubicBezTo>
                  <a:lnTo>
                    <a:pt x="547" y="1063"/>
                  </a:lnTo>
                  <a:cubicBezTo>
                    <a:pt x="549" y="1063"/>
                    <a:pt x="549" y="1063"/>
                    <a:pt x="550" y="1062"/>
                  </a:cubicBezTo>
                  <a:lnTo>
                    <a:pt x="552" y="1061"/>
                  </a:lnTo>
                  <a:lnTo>
                    <a:pt x="551" y="1064"/>
                  </a:lnTo>
                  <a:lnTo>
                    <a:pt x="551" y="1064"/>
                  </a:lnTo>
                  <a:cubicBezTo>
                    <a:pt x="549" y="1069"/>
                    <a:pt x="552" y="1076"/>
                    <a:pt x="557" y="1079"/>
                  </a:cubicBezTo>
                  <a:lnTo>
                    <a:pt x="557" y="1079"/>
                  </a:lnTo>
                  <a:cubicBezTo>
                    <a:pt x="562" y="1083"/>
                    <a:pt x="569" y="1084"/>
                    <a:pt x="575" y="1084"/>
                  </a:cubicBezTo>
                  <a:lnTo>
                    <a:pt x="576" y="1084"/>
                  </a:lnTo>
                  <a:lnTo>
                    <a:pt x="576" y="1085"/>
                  </a:lnTo>
                  <a:lnTo>
                    <a:pt x="576" y="1085"/>
                  </a:lnTo>
                  <a:cubicBezTo>
                    <a:pt x="573" y="1097"/>
                    <a:pt x="571" y="1114"/>
                    <a:pt x="579" y="1127"/>
                  </a:cubicBezTo>
                  <a:lnTo>
                    <a:pt x="579" y="1127"/>
                  </a:lnTo>
                  <a:cubicBezTo>
                    <a:pt x="582" y="1132"/>
                    <a:pt x="586" y="1136"/>
                    <a:pt x="591" y="1140"/>
                  </a:cubicBezTo>
                  <a:lnTo>
                    <a:pt x="591" y="1140"/>
                  </a:lnTo>
                  <a:cubicBezTo>
                    <a:pt x="593" y="1142"/>
                    <a:pt x="596" y="1145"/>
                    <a:pt x="599" y="1148"/>
                  </a:cubicBezTo>
                  <a:lnTo>
                    <a:pt x="599" y="1148"/>
                  </a:lnTo>
                  <a:cubicBezTo>
                    <a:pt x="605" y="1154"/>
                    <a:pt x="609" y="1164"/>
                    <a:pt x="606" y="1172"/>
                  </a:cubicBezTo>
                  <a:lnTo>
                    <a:pt x="606" y="1172"/>
                  </a:lnTo>
                  <a:cubicBezTo>
                    <a:pt x="607" y="1171"/>
                    <a:pt x="610" y="1171"/>
                    <a:pt x="612" y="1171"/>
                  </a:cubicBezTo>
                  <a:lnTo>
                    <a:pt x="612" y="1171"/>
                  </a:lnTo>
                  <a:cubicBezTo>
                    <a:pt x="619" y="1171"/>
                    <a:pt x="625" y="1175"/>
                    <a:pt x="628" y="1176"/>
                  </a:cubicBezTo>
                  <a:lnTo>
                    <a:pt x="628" y="1176"/>
                  </a:lnTo>
                  <a:cubicBezTo>
                    <a:pt x="630" y="1178"/>
                    <a:pt x="632" y="1180"/>
                    <a:pt x="634" y="1181"/>
                  </a:cubicBezTo>
                  <a:lnTo>
                    <a:pt x="634" y="1181"/>
                  </a:lnTo>
                  <a:cubicBezTo>
                    <a:pt x="639" y="1184"/>
                    <a:pt x="644" y="1188"/>
                    <a:pt x="650" y="1189"/>
                  </a:cubicBezTo>
                  <a:lnTo>
                    <a:pt x="650" y="1189"/>
                  </a:lnTo>
                  <a:cubicBezTo>
                    <a:pt x="653" y="1190"/>
                    <a:pt x="655" y="1191"/>
                    <a:pt x="659" y="1191"/>
                  </a:cubicBezTo>
                  <a:lnTo>
                    <a:pt x="659" y="1191"/>
                  </a:lnTo>
                  <a:cubicBezTo>
                    <a:pt x="660" y="1191"/>
                    <a:pt x="662" y="1191"/>
                    <a:pt x="664" y="1190"/>
                  </a:cubicBezTo>
                  <a:lnTo>
                    <a:pt x="664" y="1190"/>
                  </a:lnTo>
                  <a:cubicBezTo>
                    <a:pt x="665" y="1190"/>
                    <a:pt x="667" y="1190"/>
                    <a:pt x="669" y="1190"/>
                  </a:cubicBezTo>
                  <a:lnTo>
                    <a:pt x="669" y="1190"/>
                  </a:lnTo>
                  <a:cubicBezTo>
                    <a:pt x="675" y="1190"/>
                    <a:pt x="681" y="1191"/>
                    <a:pt x="685" y="1195"/>
                  </a:cubicBezTo>
                  <a:lnTo>
                    <a:pt x="685" y="1195"/>
                  </a:lnTo>
                  <a:cubicBezTo>
                    <a:pt x="686" y="1197"/>
                    <a:pt x="688" y="1199"/>
                    <a:pt x="689" y="1202"/>
                  </a:cubicBezTo>
                  <a:lnTo>
                    <a:pt x="689" y="1202"/>
                  </a:lnTo>
                  <a:cubicBezTo>
                    <a:pt x="689" y="1203"/>
                    <a:pt x="690" y="1205"/>
                    <a:pt x="691" y="1206"/>
                  </a:cubicBezTo>
                  <a:lnTo>
                    <a:pt x="691" y="1206"/>
                  </a:lnTo>
                  <a:cubicBezTo>
                    <a:pt x="695" y="1210"/>
                    <a:pt x="701" y="1213"/>
                    <a:pt x="710" y="1213"/>
                  </a:cubicBezTo>
                  <a:lnTo>
                    <a:pt x="710" y="1213"/>
                  </a:lnTo>
                  <a:cubicBezTo>
                    <a:pt x="712" y="1213"/>
                    <a:pt x="715" y="1213"/>
                    <a:pt x="718" y="1212"/>
                  </a:cubicBezTo>
                  <a:lnTo>
                    <a:pt x="719" y="1212"/>
                  </a:lnTo>
                  <a:close/>
                  <a:moveTo>
                    <a:pt x="733" y="1228"/>
                  </a:moveTo>
                  <a:lnTo>
                    <a:pt x="732" y="1228"/>
                  </a:lnTo>
                  <a:lnTo>
                    <a:pt x="732" y="1228"/>
                  </a:lnTo>
                  <a:cubicBezTo>
                    <a:pt x="725" y="1227"/>
                    <a:pt x="719" y="1221"/>
                    <a:pt x="717" y="1215"/>
                  </a:cubicBezTo>
                  <a:lnTo>
                    <a:pt x="717" y="1215"/>
                  </a:lnTo>
                  <a:cubicBezTo>
                    <a:pt x="714" y="1215"/>
                    <a:pt x="712" y="1215"/>
                    <a:pt x="710" y="1215"/>
                  </a:cubicBezTo>
                  <a:lnTo>
                    <a:pt x="710" y="1215"/>
                  </a:lnTo>
                  <a:cubicBezTo>
                    <a:pt x="700" y="1215"/>
                    <a:pt x="694" y="1212"/>
                    <a:pt x="690" y="1207"/>
                  </a:cubicBezTo>
                  <a:lnTo>
                    <a:pt x="690" y="1207"/>
                  </a:lnTo>
                  <a:cubicBezTo>
                    <a:pt x="689" y="1205"/>
                    <a:pt x="688" y="1204"/>
                    <a:pt x="687" y="1202"/>
                  </a:cubicBezTo>
                  <a:lnTo>
                    <a:pt x="687" y="1202"/>
                  </a:lnTo>
                  <a:cubicBezTo>
                    <a:pt x="686" y="1200"/>
                    <a:pt x="685" y="1199"/>
                    <a:pt x="684" y="1197"/>
                  </a:cubicBezTo>
                  <a:lnTo>
                    <a:pt x="684" y="1197"/>
                  </a:lnTo>
                  <a:cubicBezTo>
                    <a:pt x="680" y="1192"/>
                    <a:pt x="674" y="1192"/>
                    <a:pt x="669" y="1192"/>
                  </a:cubicBezTo>
                  <a:lnTo>
                    <a:pt x="669" y="1192"/>
                  </a:lnTo>
                  <a:cubicBezTo>
                    <a:pt x="667" y="1192"/>
                    <a:pt x="665" y="1192"/>
                    <a:pt x="664" y="1192"/>
                  </a:cubicBezTo>
                  <a:lnTo>
                    <a:pt x="664" y="1192"/>
                  </a:lnTo>
                  <a:cubicBezTo>
                    <a:pt x="662" y="1192"/>
                    <a:pt x="660" y="1192"/>
                    <a:pt x="659" y="1192"/>
                  </a:cubicBezTo>
                  <a:lnTo>
                    <a:pt x="659" y="1192"/>
                  </a:lnTo>
                  <a:cubicBezTo>
                    <a:pt x="655" y="1192"/>
                    <a:pt x="652" y="1192"/>
                    <a:pt x="649" y="1192"/>
                  </a:cubicBezTo>
                  <a:lnTo>
                    <a:pt x="649" y="1192"/>
                  </a:lnTo>
                  <a:cubicBezTo>
                    <a:pt x="643" y="1190"/>
                    <a:pt x="638" y="1186"/>
                    <a:pt x="633" y="1182"/>
                  </a:cubicBezTo>
                  <a:lnTo>
                    <a:pt x="633" y="1182"/>
                  </a:lnTo>
                  <a:cubicBezTo>
                    <a:pt x="631" y="1181"/>
                    <a:pt x="630" y="1180"/>
                    <a:pt x="628" y="1178"/>
                  </a:cubicBezTo>
                  <a:lnTo>
                    <a:pt x="628" y="1178"/>
                  </a:lnTo>
                  <a:cubicBezTo>
                    <a:pt x="625" y="1176"/>
                    <a:pt x="619" y="1173"/>
                    <a:pt x="612" y="1173"/>
                  </a:cubicBezTo>
                  <a:lnTo>
                    <a:pt x="612" y="1173"/>
                  </a:lnTo>
                  <a:cubicBezTo>
                    <a:pt x="609" y="1173"/>
                    <a:pt x="606" y="1174"/>
                    <a:pt x="604" y="1175"/>
                  </a:cubicBezTo>
                  <a:lnTo>
                    <a:pt x="601" y="1177"/>
                  </a:lnTo>
                  <a:lnTo>
                    <a:pt x="602" y="1174"/>
                  </a:lnTo>
                  <a:lnTo>
                    <a:pt x="602" y="1174"/>
                  </a:lnTo>
                  <a:cubicBezTo>
                    <a:pt x="607" y="1166"/>
                    <a:pt x="604" y="1156"/>
                    <a:pt x="598" y="1149"/>
                  </a:cubicBezTo>
                  <a:lnTo>
                    <a:pt x="598" y="1149"/>
                  </a:lnTo>
                  <a:cubicBezTo>
                    <a:pt x="595" y="1146"/>
                    <a:pt x="592" y="1143"/>
                    <a:pt x="590" y="1141"/>
                  </a:cubicBezTo>
                  <a:lnTo>
                    <a:pt x="590" y="1141"/>
                  </a:lnTo>
                  <a:cubicBezTo>
                    <a:pt x="585" y="1137"/>
                    <a:pt x="581" y="1133"/>
                    <a:pt x="578" y="1128"/>
                  </a:cubicBezTo>
                  <a:lnTo>
                    <a:pt x="578" y="1128"/>
                  </a:lnTo>
                  <a:cubicBezTo>
                    <a:pt x="569" y="1115"/>
                    <a:pt x="571" y="1098"/>
                    <a:pt x="574" y="1086"/>
                  </a:cubicBezTo>
                  <a:lnTo>
                    <a:pt x="574" y="1086"/>
                  </a:lnTo>
                  <a:cubicBezTo>
                    <a:pt x="568" y="1085"/>
                    <a:pt x="561" y="1084"/>
                    <a:pt x="556" y="1080"/>
                  </a:cubicBezTo>
                  <a:lnTo>
                    <a:pt x="556" y="1080"/>
                  </a:lnTo>
                  <a:cubicBezTo>
                    <a:pt x="551" y="1078"/>
                    <a:pt x="547" y="1071"/>
                    <a:pt x="549" y="1065"/>
                  </a:cubicBezTo>
                  <a:lnTo>
                    <a:pt x="549" y="1065"/>
                  </a:lnTo>
                  <a:cubicBezTo>
                    <a:pt x="543" y="1066"/>
                    <a:pt x="538" y="1060"/>
                    <a:pt x="536" y="1055"/>
                  </a:cubicBezTo>
                  <a:lnTo>
                    <a:pt x="536" y="1055"/>
                  </a:lnTo>
                  <a:cubicBezTo>
                    <a:pt x="535" y="1054"/>
                    <a:pt x="535" y="1053"/>
                    <a:pt x="534" y="1051"/>
                  </a:cubicBezTo>
                  <a:lnTo>
                    <a:pt x="534" y="1051"/>
                  </a:lnTo>
                  <a:cubicBezTo>
                    <a:pt x="532" y="1047"/>
                    <a:pt x="530" y="1043"/>
                    <a:pt x="527" y="1041"/>
                  </a:cubicBezTo>
                  <a:lnTo>
                    <a:pt x="527" y="1041"/>
                  </a:lnTo>
                  <a:cubicBezTo>
                    <a:pt x="526" y="1040"/>
                    <a:pt x="525" y="1039"/>
                    <a:pt x="524" y="1038"/>
                  </a:cubicBezTo>
                  <a:lnTo>
                    <a:pt x="524" y="1038"/>
                  </a:lnTo>
                  <a:cubicBezTo>
                    <a:pt x="521" y="1037"/>
                    <a:pt x="517" y="1035"/>
                    <a:pt x="516" y="1032"/>
                  </a:cubicBezTo>
                  <a:lnTo>
                    <a:pt x="516" y="1032"/>
                  </a:lnTo>
                  <a:cubicBezTo>
                    <a:pt x="515" y="1027"/>
                    <a:pt x="517" y="1024"/>
                    <a:pt x="521" y="1020"/>
                  </a:cubicBezTo>
                  <a:lnTo>
                    <a:pt x="521" y="1020"/>
                  </a:lnTo>
                  <a:cubicBezTo>
                    <a:pt x="522" y="1018"/>
                    <a:pt x="524" y="1017"/>
                    <a:pt x="524" y="1015"/>
                  </a:cubicBezTo>
                  <a:lnTo>
                    <a:pt x="524" y="1015"/>
                  </a:lnTo>
                  <a:cubicBezTo>
                    <a:pt x="530" y="1007"/>
                    <a:pt x="524" y="995"/>
                    <a:pt x="515" y="988"/>
                  </a:cubicBezTo>
                  <a:lnTo>
                    <a:pt x="515" y="988"/>
                  </a:lnTo>
                  <a:cubicBezTo>
                    <a:pt x="513" y="986"/>
                    <a:pt x="509" y="983"/>
                    <a:pt x="506" y="981"/>
                  </a:cubicBezTo>
                  <a:lnTo>
                    <a:pt x="506" y="981"/>
                  </a:lnTo>
                  <a:cubicBezTo>
                    <a:pt x="500" y="978"/>
                    <a:pt x="494" y="974"/>
                    <a:pt x="489" y="969"/>
                  </a:cubicBezTo>
                  <a:lnTo>
                    <a:pt x="489" y="969"/>
                  </a:lnTo>
                  <a:cubicBezTo>
                    <a:pt x="485" y="963"/>
                    <a:pt x="484" y="955"/>
                    <a:pt x="486" y="948"/>
                  </a:cubicBezTo>
                  <a:lnTo>
                    <a:pt x="486" y="948"/>
                  </a:lnTo>
                  <a:cubicBezTo>
                    <a:pt x="487" y="944"/>
                    <a:pt x="490" y="940"/>
                    <a:pt x="494" y="939"/>
                  </a:cubicBezTo>
                  <a:lnTo>
                    <a:pt x="494" y="939"/>
                  </a:lnTo>
                  <a:cubicBezTo>
                    <a:pt x="496" y="939"/>
                    <a:pt x="498" y="939"/>
                    <a:pt x="500" y="938"/>
                  </a:cubicBezTo>
                  <a:lnTo>
                    <a:pt x="500" y="938"/>
                  </a:lnTo>
                  <a:cubicBezTo>
                    <a:pt x="504" y="938"/>
                    <a:pt x="507" y="937"/>
                    <a:pt x="509" y="935"/>
                  </a:cubicBezTo>
                  <a:lnTo>
                    <a:pt x="509" y="935"/>
                  </a:lnTo>
                  <a:cubicBezTo>
                    <a:pt x="511" y="934"/>
                    <a:pt x="511" y="932"/>
                    <a:pt x="511" y="929"/>
                  </a:cubicBezTo>
                  <a:lnTo>
                    <a:pt x="511" y="929"/>
                  </a:lnTo>
                  <a:cubicBezTo>
                    <a:pt x="509" y="924"/>
                    <a:pt x="502" y="919"/>
                    <a:pt x="496" y="918"/>
                  </a:cubicBezTo>
                  <a:lnTo>
                    <a:pt x="496" y="918"/>
                  </a:lnTo>
                  <a:cubicBezTo>
                    <a:pt x="492" y="917"/>
                    <a:pt x="481" y="913"/>
                    <a:pt x="478" y="906"/>
                  </a:cubicBezTo>
                  <a:lnTo>
                    <a:pt x="478" y="906"/>
                  </a:lnTo>
                  <a:cubicBezTo>
                    <a:pt x="476" y="904"/>
                    <a:pt x="476" y="901"/>
                    <a:pt x="477" y="899"/>
                  </a:cubicBezTo>
                  <a:lnTo>
                    <a:pt x="477" y="899"/>
                  </a:lnTo>
                  <a:cubicBezTo>
                    <a:pt x="478" y="896"/>
                    <a:pt x="480" y="894"/>
                    <a:pt x="483" y="892"/>
                  </a:cubicBezTo>
                  <a:lnTo>
                    <a:pt x="483" y="892"/>
                  </a:lnTo>
                  <a:cubicBezTo>
                    <a:pt x="483" y="892"/>
                    <a:pt x="484" y="890"/>
                    <a:pt x="485" y="890"/>
                  </a:cubicBezTo>
                  <a:lnTo>
                    <a:pt x="485" y="890"/>
                  </a:lnTo>
                  <a:cubicBezTo>
                    <a:pt x="489" y="885"/>
                    <a:pt x="491" y="879"/>
                    <a:pt x="493" y="873"/>
                  </a:cubicBezTo>
                  <a:lnTo>
                    <a:pt x="493" y="873"/>
                  </a:lnTo>
                  <a:cubicBezTo>
                    <a:pt x="494" y="870"/>
                    <a:pt x="496" y="865"/>
                    <a:pt x="498" y="861"/>
                  </a:cubicBezTo>
                  <a:lnTo>
                    <a:pt x="498" y="861"/>
                  </a:lnTo>
                  <a:cubicBezTo>
                    <a:pt x="504" y="851"/>
                    <a:pt x="516" y="844"/>
                    <a:pt x="528" y="844"/>
                  </a:cubicBezTo>
                  <a:lnTo>
                    <a:pt x="528" y="844"/>
                  </a:lnTo>
                  <a:cubicBezTo>
                    <a:pt x="532" y="844"/>
                    <a:pt x="536" y="845"/>
                    <a:pt x="540" y="847"/>
                  </a:cubicBezTo>
                  <a:lnTo>
                    <a:pt x="551" y="851"/>
                  </a:lnTo>
                  <a:lnTo>
                    <a:pt x="563" y="805"/>
                  </a:lnTo>
                  <a:lnTo>
                    <a:pt x="563" y="805"/>
                  </a:lnTo>
                  <a:cubicBezTo>
                    <a:pt x="562" y="783"/>
                    <a:pt x="535" y="773"/>
                    <a:pt x="524" y="770"/>
                  </a:cubicBezTo>
                  <a:lnTo>
                    <a:pt x="524" y="770"/>
                  </a:lnTo>
                  <a:cubicBezTo>
                    <a:pt x="522" y="769"/>
                    <a:pt x="520" y="769"/>
                    <a:pt x="517" y="768"/>
                  </a:cubicBezTo>
                  <a:lnTo>
                    <a:pt x="517" y="768"/>
                  </a:lnTo>
                  <a:cubicBezTo>
                    <a:pt x="501" y="763"/>
                    <a:pt x="484" y="757"/>
                    <a:pt x="474" y="744"/>
                  </a:cubicBezTo>
                  <a:lnTo>
                    <a:pt x="474" y="742"/>
                  </a:lnTo>
                  <a:lnTo>
                    <a:pt x="475" y="742"/>
                  </a:lnTo>
                  <a:lnTo>
                    <a:pt x="475" y="742"/>
                  </a:lnTo>
                  <a:cubicBezTo>
                    <a:pt x="478" y="742"/>
                    <a:pt x="480" y="742"/>
                    <a:pt x="483" y="742"/>
                  </a:cubicBezTo>
                  <a:lnTo>
                    <a:pt x="483" y="742"/>
                  </a:lnTo>
                  <a:cubicBezTo>
                    <a:pt x="508" y="742"/>
                    <a:pt x="532" y="749"/>
                    <a:pt x="554" y="761"/>
                  </a:cubicBezTo>
                  <a:lnTo>
                    <a:pt x="554" y="761"/>
                  </a:lnTo>
                  <a:cubicBezTo>
                    <a:pt x="555" y="759"/>
                    <a:pt x="556" y="757"/>
                    <a:pt x="555" y="755"/>
                  </a:cubicBezTo>
                  <a:lnTo>
                    <a:pt x="555" y="755"/>
                  </a:lnTo>
                  <a:cubicBezTo>
                    <a:pt x="554" y="749"/>
                    <a:pt x="547" y="743"/>
                    <a:pt x="541" y="740"/>
                  </a:cubicBezTo>
                  <a:lnTo>
                    <a:pt x="502" y="719"/>
                  </a:lnTo>
                  <a:lnTo>
                    <a:pt x="497" y="688"/>
                  </a:lnTo>
                  <a:lnTo>
                    <a:pt x="497" y="688"/>
                  </a:lnTo>
                  <a:cubicBezTo>
                    <a:pt x="494" y="687"/>
                    <a:pt x="491" y="686"/>
                    <a:pt x="488" y="686"/>
                  </a:cubicBezTo>
                  <a:lnTo>
                    <a:pt x="488" y="686"/>
                  </a:lnTo>
                  <a:cubicBezTo>
                    <a:pt x="480" y="686"/>
                    <a:pt x="472" y="689"/>
                    <a:pt x="467" y="694"/>
                  </a:cubicBezTo>
                  <a:lnTo>
                    <a:pt x="467" y="694"/>
                  </a:lnTo>
                  <a:cubicBezTo>
                    <a:pt x="466" y="695"/>
                    <a:pt x="465" y="696"/>
                    <a:pt x="465" y="697"/>
                  </a:cubicBezTo>
                  <a:lnTo>
                    <a:pt x="465" y="697"/>
                  </a:lnTo>
                  <a:cubicBezTo>
                    <a:pt x="462" y="699"/>
                    <a:pt x="458" y="704"/>
                    <a:pt x="454" y="704"/>
                  </a:cubicBezTo>
                  <a:lnTo>
                    <a:pt x="454" y="704"/>
                  </a:lnTo>
                  <a:cubicBezTo>
                    <a:pt x="453" y="704"/>
                    <a:pt x="452" y="704"/>
                    <a:pt x="452" y="703"/>
                  </a:cubicBezTo>
                  <a:lnTo>
                    <a:pt x="452" y="703"/>
                  </a:lnTo>
                  <a:cubicBezTo>
                    <a:pt x="447" y="702"/>
                    <a:pt x="445" y="698"/>
                    <a:pt x="444" y="694"/>
                  </a:cubicBezTo>
                  <a:lnTo>
                    <a:pt x="444" y="694"/>
                  </a:lnTo>
                  <a:cubicBezTo>
                    <a:pt x="441" y="685"/>
                    <a:pt x="439" y="675"/>
                    <a:pt x="439" y="665"/>
                  </a:cubicBezTo>
                  <a:lnTo>
                    <a:pt x="439" y="665"/>
                  </a:lnTo>
                  <a:cubicBezTo>
                    <a:pt x="439" y="662"/>
                    <a:pt x="439" y="659"/>
                    <a:pt x="441" y="656"/>
                  </a:cubicBezTo>
                  <a:lnTo>
                    <a:pt x="441" y="656"/>
                  </a:lnTo>
                  <a:cubicBezTo>
                    <a:pt x="443" y="653"/>
                    <a:pt x="447" y="651"/>
                    <a:pt x="452" y="650"/>
                  </a:cubicBezTo>
                  <a:lnTo>
                    <a:pt x="452" y="650"/>
                  </a:lnTo>
                  <a:cubicBezTo>
                    <a:pt x="458" y="648"/>
                    <a:pt x="461" y="646"/>
                    <a:pt x="461" y="643"/>
                  </a:cubicBezTo>
                  <a:lnTo>
                    <a:pt x="461" y="643"/>
                  </a:lnTo>
                  <a:cubicBezTo>
                    <a:pt x="460" y="640"/>
                    <a:pt x="456" y="638"/>
                    <a:pt x="452" y="636"/>
                  </a:cubicBezTo>
                  <a:lnTo>
                    <a:pt x="452" y="636"/>
                  </a:lnTo>
                  <a:cubicBezTo>
                    <a:pt x="448" y="635"/>
                    <a:pt x="443" y="634"/>
                    <a:pt x="443" y="629"/>
                  </a:cubicBezTo>
                  <a:lnTo>
                    <a:pt x="443" y="629"/>
                  </a:lnTo>
                  <a:cubicBezTo>
                    <a:pt x="442" y="627"/>
                    <a:pt x="443" y="625"/>
                    <a:pt x="443" y="623"/>
                  </a:cubicBezTo>
                  <a:lnTo>
                    <a:pt x="444" y="623"/>
                  </a:lnTo>
                  <a:lnTo>
                    <a:pt x="444" y="623"/>
                  </a:lnTo>
                  <a:cubicBezTo>
                    <a:pt x="446" y="616"/>
                    <a:pt x="445" y="609"/>
                    <a:pt x="441" y="603"/>
                  </a:cubicBezTo>
                  <a:lnTo>
                    <a:pt x="441" y="603"/>
                  </a:lnTo>
                  <a:cubicBezTo>
                    <a:pt x="437" y="596"/>
                    <a:pt x="432" y="592"/>
                    <a:pt x="426" y="590"/>
                  </a:cubicBezTo>
                  <a:lnTo>
                    <a:pt x="425" y="590"/>
                  </a:lnTo>
                  <a:lnTo>
                    <a:pt x="425" y="589"/>
                  </a:lnTo>
                  <a:lnTo>
                    <a:pt x="425" y="589"/>
                  </a:lnTo>
                  <a:cubicBezTo>
                    <a:pt x="426" y="579"/>
                    <a:pt x="425" y="566"/>
                    <a:pt x="418" y="556"/>
                  </a:cubicBezTo>
                  <a:lnTo>
                    <a:pt x="418" y="556"/>
                  </a:lnTo>
                  <a:cubicBezTo>
                    <a:pt x="414" y="551"/>
                    <a:pt x="409" y="547"/>
                    <a:pt x="404" y="543"/>
                  </a:cubicBezTo>
                  <a:lnTo>
                    <a:pt x="380" y="525"/>
                  </a:lnTo>
                  <a:lnTo>
                    <a:pt x="380" y="525"/>
                  </a:lnTo>
                  <a:cubicBezTo>
                    <a:pt x="376" y="522"/>
                    <a:pt x="371" y="517"/>
                    <a:pt x="369" y="511"/>
                  </a:cubicBezTo>
                  <a:lnTo>
                    <a:pt x="369" y="511"/>
                  </a:lnTo>
                  <a:cubicBezTo>
                    <a:pt x="369" y="510"/>
                    <a:pt x="368" y="508"/>
                    <a:pt x="368" y="507"/>
                  </a:cubicBezTo>
                  <a:lnTo>
                    <a:pt x="368" y="507"/>
                  </a:lnTo>
                  <a:cubicBezTo>
                    <a:pt x="368" y="505"/>
                    <a:pt x="368" y="504"/>
                    <a:pt x="368" y="503"/>
                  </a:cubicBezTo>
                  <a:lnTo>
                    <a:pt x="368" y="503"/>
                  </a:lnTo>
                  <a:cubicBezTo>
                    <a:pt x="365" y="494"/>
                    <a:pt x="357" y="492"/>
                    <a:pt x="348" y="488"/>
                  </a:cubicBezTo>
                  <a:lnTo>
                    <a:pt x="348" y="488"/>
                  </a:lnTo>
                  <a:cubicBezTo>
                    <a:pt x="339" y="486"/>
                    <a:pt x="330" y="482"/>
                    <a:pt x="326" y="474"/>
                  </a:cubicBezTo>
                  <a:lnTo>
                    <a:pt x="326" y="474"/>
                  </a:lnTo>
                  <a:cubicBezTo>
                    <a:pt x="326" y="474"/>
                    <a:pt x="326" y="473"/>
                    <a:pt x="326" y="472"/>
                  </a:cubicBezTo>
                  <a:lnTo>
                    <a:pt x="326" y="472"/>
                  </a:lnTo>
                  <a:cubicBezTo>
                    <a:pt x="324" y="470"/>
                    <a:pt x="324" y="468"/>
                    <a:pt x="322" y="467"/>
                  </a:cubicBezTo>
                  <a:lnTo>
                    <a:pt x="322" y="467"/>
                  </a:lnTo>
                  <a:cubicBezTo>
                    <a:pt x="321" y="466"/>
                    <a:pt x="319" y="466"/>
                    <a:pt x="317" y="466"/>
                  </a:cubicBezTo>
                  <a:lnTo>
                    <a:pt x="316" y="466"/>
                  </a:lnTo>
                  <a:lnTo>
                    <a:pt x="316" y="466"/>
                  </a:lnTo>
                  <a:cubicBezTo>
                    <a:pt x="302" y="465"/>
                    <a:pt x="288" y="460"/>
                    <a:pt x="275" y="456"/>
                  </a:cubicBezTo>
                  <a:lnTo>
                    <a:pt x="275" y="456"/>
                  </a:lnTo>
                  <a:cubicBezTo>
                    <a:pt x="261" y="451"/>
                    <a:pt x="247" y="446"/>
                    <a:pt x="233" y="446"/>
                  </a:cubicBezTo>
                  <a:lnTo>
                    <a:pt x="233" y="446"/>
                  </a:lnTo>
                  <a:cubicBezTo>
                    <a:pt x="234" y="447"/>
                    <a:pt x="233" y="450"/>
                    <a:pt x="232" y="452"/>
                  </a:cubicBezTo>
                  <a:lnTo>
                    <a:pt x="232" y="452"/>
                  </a:lnTo>
                  <a:cubicBezTo>
                    <a:pt x="231" y="456"/>
                    <a:pt x="228" y="457"/>
                    <a:pt x="226" y="458"/>
                  </a:cubicBezTo>
                  <a:lnTo>
                    <a:pt x="226" y="458"/>
                  </a:lnTo>
                  <a:cubicBezTo>
                    <a:pt x="224" y="458"/>
                    <a:pt x="224" y="458"/>
                    <a:pt x="223" y="458"/>
                  </a:cubicBezTo>
                  <a:lnTo>
                    <a:pt x="223" y="458"/>
                  </a:lnTo>
                  <a:cubicBezTo>
                    <a:pt x="220" y="458"/>
                    <a:pt x="216" y="457"/>
                    <a:pt x="213" y="456"/>
                  </a:cubicBezTo>
                  <a:lnTo>
                    <a:pt x="213" y="456"/>
                  </a:lnTo>
                  <a:cubicBezTo>
                    <a:pt x="212" y="455"/>
                    <a:pt x="211" y="454"/>
                    <a:pt x="211" y="454"/>
                  </a:cubicBezTo>
                  <a:lnTo>
                    <a:pt x="211" y="454"/>
                  </a:lnTo>
                  <a:cubicBezTo>
                    <a:pt x="208" y="453"/>
                    <a:pt x="206" y="452"/>
                    <a:pt x="204" y="452"/>
                  </a:cubicBezTo>
                  <a:lnTo>
                    <a:pt x="204" y="452"/>
                  </a:lnTo>
                  <a:cubicBezTo>
                    <a:pt x="201" y="452"/>
                    <a:pt x="199" y="453"/>
                    <a:pt x="198" y="455"/>
                  </a:cubicBezTo>
                  <a:lnTo>
                    <a:pt x="198" y="455"/>
                  </a:lnTo>
                  <a:cubicBezTo>
                    <a:pt x="197" y="456"/>
                    <a:pt x="196" y="458"/>
                    <a:pt x="196" y="460"/>
                  </a:cubicBezTo>
                  <a:lnTo>
                    <a:pt x="196" y="460"/>
                  </a:lnTo>
                  <a:cubicBezTo>
                    <a:pt x="196" y="461"/>
                    <a:pt x="195" y="463"/>
                    <a:pt x="195" y="464"/>
                  </a:cubicBezTo>
                  <a:lnTo>
                    <a:pt x="195" y="464"/>
                  </a:lnTo>
                  <a:cubicBezTo>
                    <a:pt x="193" y="468"/>
                    <a:pt x="190" y="470"/>
                    <a:pt x="185" y="470"/>
                  </a:cubicBezTo>
                  <a:lnTo>
                    <a:pt x="185" y="470"/>
                  </a:lnTo>
                  <a:cubicBezTo>
                    <a:pt x="183" y="470"/>
                    <a:pt x="180" y="468"/>
                    <a:pt x="177" y="467"/>
                  </a:cubicBezTo>
                  <a:lnTo>
                    <a:pt x="177" y="467"/>
                  </a:lnTo>
                  <a:cubicBezTo>
                    <a:pt x="173" y="463"/>
                    <a:pt x="170" y="457"/>
                    <a:pt x="168" y="452"/>
                  </a:cubicBezTo>
                  <a:lnTo>
                    <a:pt x="156" y="452"/>
                  </a:lnTo>
                  <a:lnTo>
                    <a:pt x="156" y="452"/>
                  </a:lnTo>
                  <a:cubicBezTo>
                    <a:pt x="155" y="460"/>
                    <a:pt x="155" y="468"/>
                    <a:pt x="155" y="476"/>
                  </a:cubicBezTo>
                  <a:lnTo>
                    <a:pt x="155" y="477"/>
                  </a:lnTo>
                  <a:lnTo>
                    <a:pt x="154" y="477"/>
                  </a:lnTo>
                  <a:lnTo>
                    <a:pt x="154" y="477"/>
                  </a:lnTo>
                  <a:cubicBezTo>
                    <a:pt x="144" y="476"/>
                    <a:pt x="133" y="472"/>
                    <a:pt x="124" y="468"/>
                  </a:cubicBezTo>
                  <a:lnTo>
                    <a:pt x="91" y="455"/>
                  </a:lnTo>
                  <a:lnTo>
                    <a:pt x="91" y="455"/>
                  </a:lnTo>
                  <a:cubicBezTo>
                    <a:pt x="87" y="453"/>
                    <a:pt x="75" y="447"/>
                    <a:pt x="77" y="438"/>
                  </a:cubicBezTo>
                  <a:lnTo>
                    <a:pt x="78" y="437"/>
                  </a:lnTo>
                  <a:lnTo>
                    <a:pt x="79" y="438"/>
                  </a:lnTo>
                  <a:lnTo>
                    <a:pt x="79" y="438"/>
                  </a:lnTo>
                  <a:cubicBezTo>
                    <a:pt x="84" y="438"/>
                    <a:pt x="90" y="438"/>
                    <a:pt x="94" y="437"/>
                  </a:cubicBezTo>
                  <a:lnTo>
                    <a:pt x="94" y="437"/>
                  </a:lnTo>
                  <a:cubicBezTo>
                    <a:pt x="96" y="433"/>
                    <a:pt x="96" y="429"/>
                    <a:pt x="95" y="424"/>
                  </a:cubicBezTo>
                  <a:lnTo>
                    <a:pt x="95" y="424"/>
                  </a:lnTo>
                  <a:cubicBezTo>
                    <a:pt x="87" y="424"/>
                    <a:pt x="79" y="422"/>
                    <a:pt x="70" y="419"/>
                  </a:cubicBezTo>
                  <a:lnTo>
                    <a:pt x="70" y="419"/>
                  </a:lnTo>
                  <a:cubicBezTo>
                    <a:pt x="62" y="418"/>
                    <a:pt x="54" y="415"/>
                    <a:pt x="45" y="415"/>
                  </a:cubicBezTo>
                  <a:lnTo>
                    <a:pt x="44" y="415"/>
                  </a:lnTo>
                  <a:lnTo>
                    <a:pt x="44" y="413"/>
                  </a:lnTo>
                  <a:lnTo>
                    <a:pt x="44" y="413"/>
                  </a:lnTo>
                  <a:cubicBezTo>
                    <a:pt x="46" y="405"/>
                    <a:pt x="55" y="402"/>
                    <a:pt x="63" y="402"/>
                  </a:cubicBezTo>
                  <a:lnTo>
                    <a:pt x="63" y="402"/>
                  </a:lnTo>
                  <a:lnTo>
                    <a:pt x="63" y="402"/>
                  </a:lnTo>
                  <a:cubicBezTo>
                    <a:pt x="67" y="402"/>
                    <a:pt x="70" y="403"/>
                    <a:pt x="74" y="403"/>
                  </a:cubicBezTo>
                  <a:lnTo>
                    <a:pt x="74" y="403"/>
                  </a:lnTo>
                  <a:cubicBezTo>
                    <a:pt x="77" y="404"/>
                    <a:pt x="81" y="405"/>
                    <a:pt x="86" y="404"/>
                  </a:cubicBezTo>
                  <a:lnTo>
                    <a:pt x="86" y="404"/>
                  </a:lnTo>
                  <a:cubicBezTo>
                    <a:pt x="92" y="404"/>
                    <a:pt x="98" y="402"/>
                    <a:pt x="104" y="399"/>
                  </a:cubicBezTo>
                  <a:lnTo>
                    <a:pt x="104" y="399"/>
                  </a:lnTo>
                  <a:cubicBezTo>
                    <a:pt x="110" y="397"/>
                    <a:pt x="117" y="394"/>
                    <a:pt x="124" y="394"/>
                  </a:cubicBezTo>
                  <a:lnTo>
                    <a:pt x="124" y="394"/>
                  </a:lnTo>
                  <a:cubicBezTo>
                    <a:pt x="125" y="394"/>
                    <a:pt x="126" y="394"/>
                    <a:pt x="127" y="394"/>
                  </a:cubicBezTo>
                  <a:lnTo>
                    <a:pt x="127" y="394"/>
                  </a:lnTo>
                  <a:cubicBezTo>
                    <a:pt x="132" y="395"/>
                    <a:pt x="137" y="397"/>
                    <a:pt x="141" y="400"/>
                  </a:cubicBezTo>
                  <a:lnTo>
                    <a:pt x="141" y="400"/>
                  </a:lnTo>
                  <a:cubicBezTo>
                    <a:pt x="143" y="401"/>
                    <a:pt x="146" y="402"/>
                    <a:pt x="148" y="403"/>
                  </a:cubicBezTo>
                  <a:lnTo>
                    <a:pt x="148" y="403"/>
                  </a:lnTo>
                  <a:cubicBezTo>
                    <a:pt x="151" y="404"/>
                    <a:pt x="154" y="405"/>
                    <a:pt x="157" y="405"/>
                  </a:cubicBezTo>
                  <a:lnTo>
                    <a:pt x="157" y="405"/>
                  </a:lnTo>
                  <a:cubicBezTo>
                    <a:pt x="160" y="405"/>
                    <a:pt x="165" y="404"/>
                    <a:pt x="167" y="400"/>
                  </a:cubicBezTo>
                  <a:lnTo>
                    <a:pt x="167" y="400"/>
                  </a:lnTo>
                  <a:cubicBezTo>
                    <a:pt x="167" y="397"/>
                    <a:pt x="165" y="394"/>
                    <a:pt x="162" y="393"/>
                  </a:cubicBezTo>
                  <a:lnTo>
                    <a:pt x="162" y="391"/>
                  </a:lnTo>
                  <a:lnTo>
                    <a:pt x="162" y="391"/>
                  </a:lnTo>
                  <a:cubicBezTo>
                    <a:pt x="163" y="391"/>
                    <a:pt x="163" y="391"/>
                    <a:pt x="163" y="391"/>
                  </a:cubicBezTo>
                  <a:lnTo>
                    <a:pt x="163" y="391"/>
                  </a:lnTo>
                  <a:cubicBezTo>
                    <a:pt x="166" y="391"/>
                    <a:pt x="168" y="390"/>
                    <a:pt x="169" y="389"/>
                  </a:cubicBezTo>
                  <a:lnTo>
                    <a:pt x="169" y="389"/>
                  </a:lnTo>
                  <a:cubicBezTo>
                    <a:pt x="169" y="389"/>
                    <a:pt x="169" y="389"/>
                    <a:pt x="168" y="388"/>
                  </a:cubicBezTo>
                  <a:lnTo>
                    <a:pt x="168" y="388"/>
                  </a:lnTo>
                  <a:cubicBezTo>
                    <a:pt x="162" y="380"/>
                    <a:pt x="152" y="370"/>
                    <a:pt x="141" y="370"/>
                  </a:cubicBezTo>
                  <a:lnTo>
                    <a:pt x="141" y="370"/>
                  </a:lnTo>
                  <a:cubicBezTo>
                    <a:pt x="139" y="370"/>
                    <a:pt x="138" y="370"/>
                    <a:pt x="136" y="371"/>
                  </a:cubicBezTo>
                  <a:lnTo>
                    <a:pt x="136" y="371"/>
                  </a:lnTo>
                  <a:cubicBezTo>
                    <a:pt x="133" y="372"/>
                    <a:pt x="130" y="373"/>
                    <a:pt x="127" y="376"/>
                  </a:cubicBezTo>
                  <a:lnTo>
                    <a:pt x="127" y="376"/>
                  </a:lnTo>
                  <a:cubicBezTo>
                    <a:pt x="125" y="377"/>
                    <a:pt x="123" y="378"/>
                    <a:pt x="121" y="380"/>
                  </a:cubicBezTo>
                  <a:lnTo>
                    <a:pt x="121" y="380"/>
                  </a:lnTo>
                  <a:cubicBezTo>
                    <a:pt x="116" y="382"/>
                    <a:pt x="110" y="383"/>
                    <a:pt x="104" y="383"/>
                  </a:cubicBezTo>
                  <a:lnTo>
                    <a:pt x="104" y="383"/>
                  </a:lnTo>
                  <a:cubicBezTo>
                    <a:pt x="92" y="383"/>
                    <a:pt x="80" y="379"/>
                    <a:pt x="71" y="375"/>
                  </a:cubicBezTo>
                  <a:lnTo>
                    <a:pt x="71" y="375"/>
                  </a:lnTo>
                  <a:cubicBezTo>
                    <a:pt x="69" y="374"/>
                    <a:pt x="67" y="373"/>
                    <a:pt x="65" y="372"/>
                  </a:cubicBezTo>
                  <a:lnTo>
                    <a:pt x="65" y="372"/>
                  </a:lnTo>
                  <a:cubicBezTo>
                    <a:pt x="46" y="364"/>
                    <a:pt x="26" y="355"/>
                    <a:pt x="4" y="355"/>
                  </a:cubicBezTo>
                  <a:lnTo>
                    <a:pt x="4" y="355"/>
                  </a:lnTo>
                  <a:lnTo>
                    <a:pt x="4" y="354"/>
                  </a:lnTo>
                  <a:lnTo>
                    <a:pt x="4" y="354"/>
                  </a:lnTo>
                  <a:cubicBezTo>
                    <a:pt x="0" y="344"/>
                    <a:pt x="9" y="332"/>
                    <a:pt x="20" y="328"/>
                  </a:cubicBezTo>
                  <a:lnTo>
                    <a:pt x="20" y="328"/>
                  </a:lnTo>
                  <a:cubicBezTo>
                    <a:pt x="25" y="326"/>
                    <a:pt x="31" y="325"/>
                    <a:pt x="37" y="324"/>
                  </a:cubicBezTo>
                  <a:lnTo>
                    <a:pt x="37" y="324"/>
                  </a:lnTo>
                  <a:cubicBezTo>
                    <a:pt x="42" y="323"/>
                    <a:pt x="46" y="322"/>
                    <a:pt x="51" y="321"/>
                  </a:cubicBezTo>
                  <a:lnTo>
                    <a:pt x="51" y="321"/>
                  </a:lnTo>
                  <a:cubicBezTo>
                    <a:pt x="59" y="318"/>
                    <a:pt x="67" y="313"/>
                    <a:pt x="74" y="309"/>
                  </a:cubicBezTo>
                  <a:lnTo>
                    <a:pt x="74" y="309"/>
                  </a:lnTo>
                  <a:cubicBezTo>
                    <a:pt x="80" y="305"/>
                    <a:pt x="86" y="301"/>
                    <a:pt x="92" y="298"/>
                  </a:cubicBezTo>
                  <a:lnTo>
                    <a:pt x="92" y="298"/>
                  </a:lnTo>
                  <a:cubicBezTo>
                    <a:pt x="102" y="294"/>
                    <a:pt x="114" y="292"/>
                    <a:pt x="130" y="292"/>
                  </a:cubicBezTo>
                  <a:lnTo>
                    <a:pt x="130" y="292"/>
                  </a:lnTo>
                  <a:cubicBezTo>
                    <a:pt x="140" y="292"/>
                    <a:pt x="150" y="293"/>
                    <a:pt x="160" y="293"/>
                  </a:cubicBezTo>
                  <a:lnTo>
                    <a:pt x="160" y="293"/>
                  </a:lnTo>
                  <a:cubicBezTo>
                    <a:pt x="163" y="294"/>
                    <a:pt x="166" y="294"/>
                    <a:pt x="170" y="295"/>
                  </a:cubicBezTo>
                  <a:lnTo>
                    <a:pt x="170" y="295"/>
                  </a:lnTo>
                  <a:cubicBezTo>
                    <a:pt x="171" y="295"/>
                    <a:pt x="173" y="295"/>
                    <a:pt x="174" y="295"/>
                  </a:cubicBezTo>
                  <a:lnTo>
                    <a:pt x="174" y="295"/>
                  </a:lnTo>
                  <a:cubicBezTo>
                    <a:pt x="179" y="295"/>
                    <a:pt x="182" y="293"/>
                    <a:pt x="184" y="291"/>
                  </a:cubicBezTo>
                  <a:lnTo>
                    <a:pt x="184" y="291"/>
                  </a:lnTo>
                  <a:cubicBezTo>
                    <a:pt x="185" y="289"/>
                    <a:pt x="185" y="285"/>
                    <a:pt x="185" y="282"/>
                  </a:cubicBezTo>
                  <a:lnTo>
                    <a:pt x="185" y="282"/>
                  </a:lnTo>
                  <a:cubicBezTo>
                    <a:pt x="185" y="280"/>
                    <a:pt x="185" y="278"/>
                    <a:pt x="185" y="276"/>
                  </a:cubicBezTo>
                  <a:lnTo>
                    <a:pt x="185" y="276"/>
                  </a:lnTo>
                  <a:cubicBezTo>
                    <a:pt x="187" y="269"/>
                    <a:pt x="190" y="265"/>
                    <a:pt x="195" y="260"/>
                  </a:cubicBezTo>
                  <a:lnTo>
                    <a:pt x="195" y="260"/>
                  </a:lnTo>
                  <a:cubicBezTo>
                    <a:pt x="196" y="258"/>
                    <a:pt x="197" y="257"/>
                    <a:pt x="198" y="256"/>
                  </a:cubicBezTo>
                  <a:lnTo>
                    <a:pt x="198" y="256"/>
                  </a:lnTo>
                  <a:cubicBezTo>
                    <a:pt x="202" y="249"/>
                    <a:pt x="205" y="240"/>
                    <a:pt x="200" y="235"/>
                  </a:cubicBezTo>
                  <a:lnTo>
                    <a:pt x="200" y="235"/>
                  </a:lnTo>
                  <a:cubicBezTo>
                    <a:pt x="196" y="232"/>
                    <a:pt x="192" y="232"/>
                    <a:pt x="187" y="232"/>
                  </a:cubicBezTo>
                  <a:lnTo>
                    <a:pt x="141" y="231"/>
                  </a:lnTo>
                  <a:lnTo>
                    <a:pt x="136" y="219"/>
                  </a:lnTo>
                  <a:lnTo>
                    <a:pt x="137" y="219"/>
                  </a:lnTo>
                  <a:lnTo>
                    <a:pt x="137" y="219"/>
                  </a:lnTo>
                  <a:cubicBezTo>
                    <a:pt x="146" y="216"/>
                    <a:pt x="155" y="211"/>
                    <a:pt x="163" y="204"/>
                  </a:cubicBezTo>
                  <a:lnTo>
                    <a:pt x="163" y="204"/>
                  </a:lnTo>
                  <a:lnTo>
                    <a:pt x="165" y="202"/>
                  </a:lnTo>
                  <a:lnTo>
                    <a:pt x="165" y="202"/>
                  </a:lnTo>
                  <a:cubicBezTo>
                    <a:pt x="167" y="200"/>
                    <a:pt x="169" y="199"/>
                    <a:pt x="170" y="198"/>
                  </a:cubicBezTo>
                  <a:lnTo>
                    <a:pt x="170" y="198"/>
                  </a:lnTo>
                  <a:cubicBezTo>
                    <a:pt x="174" y="195"/>
                    <a:pt x="178" y="193"/>
                    <a:pt x="182" y="190"/>
                  </a:cubicBezTo>
                  <a:lnTo>
                    <a:pt x="212" y="174"/>
                  </a:lnTo>
                  <a:lnTo>
                    <a:pt x="212" y="174"/>
                  </a:lnTo>
                  <a:cubicBezTo>
                    <a:pt x="223" y="168"/>
                    <a:pt x="234" y="162"/>
                    <a:pt x="247" y="159"/>
                  </a:cubicBezTo>
                  <a:lnTo>
                    <a:pt x="247" y="159"/>
                  </a:lnTo>
                  <a:cubicBezTo>
                    <a:pt x="250" y="159"/>
                    <a:pt x="253" y="159"/>
                    <a:pt x="256" y="159"/>
                  </a:cubicBezTo>
                  <a:lnTo>
                    <a:pt x="256" y="159"/>
                  </a:lnTo>
                  <a:cubicBezTo>
                    <a:pt x="266" y="159"/>
                    <a:pt x="275" y="162"/>
                    <a:pt x="282" y="167"/>
                  </a:cubicBezTo>
                  <a:lnTo>
                    <a:pt x="282" y="167"/>
                  </a:lnTo>
                  <a:cubicBezTo>
                    <a:pt x="283" y="168"/>
                    <a:pt x="283" y="169"/>
                    <a:pt x="284" y="169"/>
                  </a:cubicBezTo>
                  <a:lnTo>
                    <a:pt x="284" y="169"/>
                  </a:lnTo>
                  <a:cubicBezTo>
                    <a:pt x="286" y="171"/>
                    <a:pt x="288" y="174"/>
                    <a:pt x="291" y="174"/>
                  </a:cubicBezTo>
                  <a:lnTo>
                    <a:pt x="291" y="174"/>
                  </a:lnTo>
                  <a:cubicBezTo>
                    <a:pt x="294" y="174"/>
                    <a:pt x="296" y="174"/>
                    <a:pt x="298" y="171"/>
                  </a:cubicBezTo>
                  <a:lnTo>
                    <a:pt x="298" y="171"/>
                  </a:lnTo>
                  <a:cubicBezTo>
                    <a:pt x="301" y="168"/>
                    <a:pt x="302" y="161"/>
                    <a:pt x="302" y="156"/>
                  </a:cubicBezTo>
                  <a:lnTo>
                    <a:pt x="302" y="156"/>
                  </a:lnTo>
                  <a:cubicBezTo>
                    <a:pt x="300" y="145"/>
                    <a:pt x="294" y="135"/>
                    <a:pt x="286" y="126"/>
                  </a:cubicBezTo>
                  <a:lnTo>
                    <a:pt x="285" y="125"/>
                  </a:lnTo>
                  <a:lnTo>
                    <a:pt x="286" y="125"/>
                  </a:lnTo>
                  <a:lnTo>
                    <a:pt x="286" y="125"/>
                  </a:lnTo>
                  <a:cubicBezTo>
                    <a:pt x="299" y="119"/>
                    <a:pt x="313" y="113"/>
                    <a:pt x="326" y="113"/>
                  </a:cubicBezTo>
                  <a:lnTo>
                    <a:pt x="326" y="113"/>
                  </a:lnTo>
                  <a:cubicBezTo>
                    <a:pt x="332" y="113"/>
                    <a:pt x="338" y="115"/>
                    <a:pt x="343" y="117"/>
                  </a:cubicBezTo>
                  <a:lnTo>
                    <a:pt x="343" y="117"/>
                  </a:lnTo>
                  <a:cubicBezTo>
                    <a:pt x="347" y="119"/>
                    <a:pt x="350" y="122"/>
                    <a:pt x="353" y="124"/>
                  </a:cubicBezTo>
                  <a:lnTo>
                    <a:pt x="353" y="124"/>
                  </a:lnTo>
                  <a:cubicBezTo>
                    <a:pt x="358" y="128"/>
                    <a:pt x="363" y="131"/>
                    <a:pt x="368" y="133"/>
                  </a:cubicBezTo>
                  <a:lnTo>
                    <a:pt x="368" y="133"/>
                  </a:lnTo>
                  <a:cubicBezTo>
                    <a:pt x="368" y="123"/>
                    <a:pt x="363" y="113"/>
                    <a:pt x="355" y="107"/>
                  </a:cubicBezTo>
                  <a:lnTo>
                    <a:pt x="354" y="106"/>
                  </a:lnTo>
                  <a:lnTo>
                    <a:pt x="446" y="86"/>
                  </a:lnTo>
                  <a:lnTo>
                    <a:pt x="446" y="86"/>
                  </a:lnTo>
                  <a:cubicBezTo>
                    <a:pt x="451" y="85"/>
                    <a:pt x="456" y="84"/>
                    <a:pt x="461" y="84"/>
                  </a:cubicBezTo>
                  <a:lnTo>
                    <a:pt x="461" y="84"/>
                  </a:lnTo>
                  <a:cubicBezTo>
                    <a:pt x="465" y="84"/>
                    <a:pt x="470" y="85"/>
                    <a:pt x="473" y="87"/>
                  </a:cubicBezTo>
                  <a:lnTo>
                    <a:pt x="473" y="87"/>
                  </a:lnTo>
                  <a:cubicBezTo>
                    <a:pt x="488" y="95"/>
                    <a:pt x="486" y="116"/>
                    <a:pt x="479" y="132"/>
                  </a:cubicBezTo>
                  <a:lnTo>
                    <a:pt x="479" y="133"/>
                  </a:lnTo>
                  <a:lnTo>
                    <a:pt x="479" y="133"/>
                  </a:lnTo>
                  <a:cubicBezTo>
                    <a:pt x="478" y="135"/>
                    <a:pt x="476" y="137"/>
                    <a:pt x="476" y="141"/>
                  </a:cubicBezTo>
                  <a:lnTo>
                    <a:pt x="476" y="141"/>
                  </a:lnTo>
                  <a:cubicBezTo>
                    <a:pt x="477" y="146"/>
                    <a:pt x="482" y="147"/>
                    <a:pt x="486" y="147"/>
                  </a:cubicBezTo>
                  <a:lnTo>
                    <a:pt x="486" y="147"/>
                  </a:lnTo>
                  <a:cubicBezTo>
                    <a:pt x="490" y="147"/>
                    <a:pt x="494" y="146"/>
                    <a:pt x="495" y="144"/>
                  </a:cubicBezTo>
                  <a:lnTo>
                    <a:pt x="495" y="144"/>
                  </a:lnTo>
                  <a:cubicBezTo>
                    <a:pt x="501" y="138"/>
                    <a:pt x="502" y="128"/>
                    <a:pt x="501" y="119"/>
                  </a:cubicBezTo>
                  <a:lnTo>
                    <a:pt x="501" y="96"/>
                  </a:lnTo>
                  <a:lnTo>
                    <a:pt x="501" y="96"/>
                  </a:lnTo>
                  <a:cubicBezTo>
                    <a:pt x="500" y="89"/>
                    <a:pt x="503" y="84"/>
                    <a:pt x="508" y="83"/>
                  </a:cubicBezTo>
                  <a:lnTo>
                    <a:pt x="508" y="83"/>
                  </a:lnTo>
                  <a:cubicBezTo>
                    <a:pt x="511" y="83"/>
                    <a:pt x="513" y="85"/>
                    <a:pt x="516" y="87"/>
                  </a:cubicBezTo>
                  <a:lnTo>
                    <a:pt x="516" y="87"/>
                  </a:lnTo>
                  <a:cubicBezTo>
                    <a:pt x="517" y="89"/>
                    <a:pt x="519" y="90"/>
                    <a:pt x="522" y="92"/>
                  </a:cubicBezTo>
                  <a:lnTo>
                    <a:pt x="522" y="92"/>
                  </a:lnTo>
                  <a:cubicBezTo>
                    <a:pt x="530" y="99"/>
                    <a:pt x="538" y="106"/>
                    <a:pt x="547" y="111"/>
                  </a:cubicBezTo>
                  <a:lnTo>
                    <a:pt x="547" y="111"/>
                  </a:lnTo>
                  <a:cubicBezTo>
                    <a:pt x="560" y="119"/>
                    <a:pt x="574" y="120"/>
                    <a:pt x="585" y="116"/>
                  </a:cubicBezTo>
                  <a:lnTo>
                    <a:pt x="585" y="116"/>
                  </a:lnTo>
                  <a:cubicBezTo>
                    <a:pt x="586" y="113"/>
                    <a:pt x="584" y="109"/>
                    <a:pt x="579" y="104"/>
                  </a:cubicBezTo>
                  <a:lnTo>
                    <a:pt x="551" y="79"/>
                  </a:lnTo>
                  <a:lnTo>
                    <a:pt x="551" y="79"/>
                  </a:lnTo>
                  <a:lnTo>
                    <a:pt x="551" y="79"/>
                  </a:lnTo>
                  <a:cubicBezTo>
                    <a:pt x="557" y="73"/>
                    <a:pt x="565" y="70"/>
                    <a:pt x="574" y="70"/>
                  </a:cubicBezTo>
                  <a:lnTo>
                    <a:pt x="574" y="70"/>
                  </a:lnTo>
                  <a:cubicBezTo>
                    <a:pt x="583" y="70"/>
                    <a:pt x="595" y="73"/>
                    <a:pt x="604" y="79"/>
                  </a:cubicBezTo>
                  <a:lnTo>
                    <a:pt x="604" y="79"/>
                  </a:lnTo>
                  <a:cubicBezTo>
                    <a:pt x="609" y="82"/>
                    <a:pt x="614" y="85"/>
                    <a:pt x="618" y="87"/>
                  </a:cubicBezTo>
                  <a:lnTo>
                    <a:pt x="618" y="87"/>
                  </a:lnTo>
                  <a:cubicBezTo>
                    <a:pt x="629" y="95"/>
                    <a:pt x="641" y="103"/>
                    <a:pt x="654" y="104"/>
                  </a:cubicBezTo>
                  <a:lnTo>
                    <a:pt x="654" y="104"/>
                  </a:lnTo>
                  <a:cubicBezTo>
                    <a:pt x="655" y="104"/>
                    <a:pt x="656" y="104"/>
                    <a:pt x="658" y="105"/>
                  </a:cubicBezTo>
                  <a:lnTo>
                    <a:pt x="658" y="105"/>
                  </a:lnTo>
                  <a:cubicBezTo>
                    <a:pt x="662" y="105"/>
                    <a:pt x="665" y="106"/>
                    <a:pt x="669" y="107"/>
                  </a:cubicBezTo>
                  <a:lnTo>
                    <a:pt x="669" y="107"/>
                  </a:lnTo>
                  <a:cubicBezTo>
                    <a:pt x="673" y="109"/>
                    <a:pt x="676" y="111"/>
                    <a:pt x="678" y="114"/>
                  </a:cubicBezTo>
                  <a:lnTo>
                    <a:pt x="680" y="115"/>
                  </a:lnTo>
                  <a:lnTo>
                    <a:pt x="680" y="115"/>
                  </a:lnTo>
                  <a:cubicBezTo>
                    <a:pt x="691" y="125"/>
                    <a:pt x="705" y="133"/>
                    <a:pt x="719" y="136"/>
                  </a:cubicBezTo>
                  <a:lnTo>
                    <a:pt x="719" y="136"/>
                  </a:lnTo>
                  <a:cubicBezTo>
                    <a:pt x="721" y="135"/>
                    <a:pt x="722" y="133"/>
                    <a:pt x="722" y="130"/>
                  </a:cubicBezTo>
                  <a:lnTo>
                    <a:pt x="722" y="130"/>
                  </a:lnTo>
                  <a:cubicBezTo>
                    <a:pt x="721" y="125"/>
                    <a:pt x="715" y="117"/>
                    <a:pt x="709" y="114"/>
                  </a:cubicBezTo>
                  <a:lnTo>
                    <a:pt x="709" y="114"/>
                  </a:lnTo>
                  <a:cubicBezTo>
                    <a:pt x="694" y="104"/>
                    <a:pt x="677" y="96"/>
                    <a:pt x="661" y="90"/>
                  </a:cubicBezTo>
                  <a:lnTo>
                    <a:pt x="661" y="90"/>
                  </a:lnTo>
                  <a:cubicBezTo>
                    <a:pt x="657" y="89"/>
                    <a:pt x="653" y="87"/>
                    <a:pt x="651" y="83"/>
                  </a:cubicBezTo>
                  <a:lnTo>
                    <a:pt x="651" y="83"/>
                  </a:lnTo>
                  <a:cubicBezTo>
                    <a:pt x="649" y="81"/>
                    <a:pt x="649" y="78"/>
                    <a:pt x="652" y="75"/>
                  </a:cubicBezTo>
                  <a:lnTo>
                    <a:pt x="652" y="75"/>
                  </a:lnTo>
                  <a:cubicBezTo>
                    <a:pt x="654" y="71"/>
                    <a:pt x="659" y="68"/>
                    <a:pt x="664" y="68"/>
                  </a:cubicBezTo>
                  <a:lnTo>
                    <a:pt x="664" y="68"/>
                  </a:lnTo>
                  <a:lnTo>
                    <a:pt x="664" y="68"/>
                  </a:lnTo>
                  <a:cubicBezTo>
                    <a:pt x="667" y="68"/>
                    <a:pt x="671" y="69"/>
                    <a:pt x="674" y="70"/>
                  </a:cubicBezTo>
                  <a:lnTo>
                    <a:pt x="674" y="70"/>
                  </a:lnTo>
                  <a:cubicBezTo>
                    <a:pt x="678" y="70"/>
                    <a:pt x="682" y="71"/>
                    <a:pt x="686" y="70"/>
                  </a:cubicBezTo>
                  <a:lnTo>
                    <a:pt x="686" y="70"/>
                  </a:lnTo>
                  <a:cubicBezTo>
                    <a:pt x="688" y="70"/>
                    <a:pt x="690" y="69"/>
                    <a:pt x="691" y="68"/>
                  </a:cubicBezTo>
                  <a:lnTo>
                    <a:pt x="691" y="68"/>
                  </a:lnTo>
                  <a:cubicBezTo>
                    <a:pt x="693" y="67"/>
                    <a:pt x="693" y="65"/>
                    <a:pt x="692" y="63"/>
                  </a:cubicBezTo>
                  <a:lnTo>
                    <a:pt x="692" y="63"/>
                  </a:lnTo>
                  <a:cubicBezTo>
                    <a:pt x="691" y="59"/>
                    <a:pt x="684" y="56"/>
                    <a:pt x="679" y="54"/>
                  </a:cubicBezTo>
                  <a:lnTo>
                    <a:pt x="679" y="54"/>
                  </a:lnTo>
                  <a:cubicBezTo>
                    <a:pt x="673" y="53"/>
                    <a:pt x="665" y="49"/>
                    <a:pt x="664" y="45"/>
                  </a:cubicBezTo>
                  <a:lnTo>
                    <a:pt x="664" y="45"/>
                  </a:lnTo>
                  <a:cubicBezTo>
                    <a:pt x="662" y="43"/>
                    <a:pt x="662" y="41"/>
                    <a:pt x="663" y="38"/>
                  </a:cubicBezTo>
                  <a:lnTo>
                    <a:pt x="664" y="38"/>
                  </a:lnTo>
                  <a:lnTo>
                    <a:pt x="729" y="35"/>
                  </a:lnTo>
                  <a:lnTo>
                    <a:pt x="729" y="35"/>
                  </a:lnTo>
                  <a:cubicBezTo>
                    <a:pt x="735" y="30"/>
                    <a:pt x="742" y="28"/>
                    <a:pt x="752" y="28"/>
                  </a:cubicBezTo>
                  <a:lnTo>
                    <a:pt x="752" y="28"/>
                  </a:lnTo>
                  <a:cubicBezTo>
                    <a:pt x="757" y="28"/>
                    <a:pt x="763" y="29"/>
                    <a:pt x="769" y="29"/>
                  </a:cubicBezTo>
                  <a:lnTo>
                    <a:pt x="769" y="29"/>
                  </a:lnTo>
                  <a:cubicBezTo>
                    <a:pt x="775" y="30"/>
                    <a:pt x="781" y="31"/>
                    <a:pt x="787" y="31"/>
                  </a:cubicBezTo>
                  <a:lnTo>
                    <a:pt x="787" y="31"/>
                  </a:lnTo>
                  <a:cubicBezTo>
                    <a:pt x="790" y="31"/>
                    <a:pt x="793" y="31"/>
                    <a:pt x="796" y="30"/>
                  </a:cubicBezTo>
                  <a:lnTo>
                    <a:pt x="796" y="30"/>
                  </a:lnTo>
                  <a:cubicBezTo>
                    <a:pt x="801" y="29"/>
                    <a:pt x="806" y="27"/>
                    <a:pt x="810" y="26"/>
                  </a:cubicBezTo>
                  <a:lnTo>
                    <a:pt x="810" y="26"/>
                  </a:lnTo>
                  <a:cubicBezTo>
                    <a:pt x="816" y="24"/>
                    <a:pt x="824" y="21"/>
                    <a:pt x="831" y="21"/>
                  </a:cubicBezTo>
                  <a:lnTo>
                    <a:pt x="831" y="21"/>
                  </a:lnTo>
                  <a:lnTo>
                    <a:pt x="831" y="21"/>
                  </a:lnTo>
                  <a:cubicBezTo>
                    <a:pt x="839" y="21"/>
                    <a:pt x="847" y="26"/>
                    <a:pt x="851" y="32"/>
                  </a:cubicBezTo>
                  <a:lnTo>
                    <a:pt x="851" y="32"/>
                  </a:lnTo>
                  <a:cubicBezTo>
                    <a:pt x="853" y="37"/>
                    <a:pt x="854" y="41"/>
                    <a:pt x="853" y="44"/>
                  </a:cubicBezTo>
                  <a:lnTo>
                    <a:pt x="867" y="47"/>
                  </a:lnTo>
                  <a:lnTo>
                    <a:pt x="867" y="47"/>
                  </a:lnTo>
                  <a:cubicBezTo>
                    <a:pt x="873" y="43"/>
                    <a:pt x="875" y="34"/>
                    <a:pt x="873" y="27"/>
                  </a:cubicBezTo>
                  <a:lnTo>
                    <a:pt x="873" y="27"/>
                  </a:lnTo>
                  <a:cubicBezTo>
                    <a:pt x="872" y="26"/>
                    <a:pt x="872" y="26"/>
                    <a:pt x="872" y="25"/>
                  </a:cubicBezTo>
                  <a:lnTo>
                    <a:pt x="872" y="25"/>
                  </a:lnTo>
                  <a:cubicBezTo>
                    <a:pt x="871" y="23"/>
                    <a:pt x="870" y="21"/>
                    <a:pt x="870" y="19"/>
                  </a:cubicBezTo>
                  <a:lnTo>
                    <a:pt x="870" y="19"/>
                  </a:lnTo>
                  <a:cubicBezTo>
                    <a:pt x="871" y="14"/>
                    <a:pt x="875" y="11"/>
                    <a:pt x="883" y="10"/>
                  </a:cubicBezTo>
                  <a:lnTo>
                    <a:pt x="883" y="10"/>
                  </a:lnTo>
                  <a:cubicBezTo>
                    <a:pt x="925" y="5"/>
                    <a:pt x="968" y="2"/>
                    <a:pt x="1010" y="1"/>
                  </a:cubicBezTo>
                  <a:lnTo>
                    <a:pt x="1010" y="1"/>
                  </a:lnTo>
                  <a:cubicBezTo>
                    <a:pt x="1018" y="0"/>
                    <a:pt x="1025" y="0"/>
                    <a:pt x="1031" y="0"/>
                  </a:cubicBezTo>
                  <a:lnTo>
                    <a:pt x="1031" y="0"/>
                  </a:lnTo>
                  <a:cubicBezTo>
                    <a:pt x="1057" y="0"/>
                    <a:pt x="1076" y="3"/>
                    <a:pt x="1093" y="8"/>
                  </a:cubicBezTo>
                  <a:lnTo>
                    <a:pt x="1093" y="8"/>
                  </a:lnTo>
                  <a:cubicBezTo>
                    <a:pt x="1095" y="9"/>
                    <a:pt x="1098" y="9"/>
                    <a:pt x="1101" y="10"/>
                  </a:cubicBezTo>
                  <a:lnTo>
                    <a:pt x="1101" y="10"/>
                  </a:lnTo>
                  <a:cubicBezTo>
                    <a:pt x="1108" y="12"/>
                    <a:pt x="1114" y="15"/>
                    <a:pt x="1120" y="15"/>
                  </a:cubicBezTo>
                  <a:lnTo>
                    <a:pt x="1120" y="15"/>
                  </a:lnTo>
                  <a:cubicBezTo>
                    <a:pt x="1127" y="16"/>
                    <a:pt x="1133" y="16"/>
                    <a:pt x="1140" y="16"/>
                  </a:cubicBezTo>
                  <a:lnTo>
                    <a:pt x="1140" y="16"/>
                  </a:lnTo>
                  <a:cubicBezTo>
                    <a:pt x="1150" y="16"/>
                    <a:pt x="1161" y="16"/>
                    <a:pt x="1172" y="21"/>
                  </a:cubicBezTo>
                  <a:lnTo>
                    <a:pt x="1172" y="21"/>
                  </a:lnTo>
                  <a:cubicBezTo>
                    <a:pt x="1174" y="22"/>
                    <a:pt x="1177" y="24"/>
                    <a:pt x="1180" y="26"/>
                  </a:cubicBezTo>
                  <a:lnTo>
                    <a:pt x="1180" y="26"/>
                  </a:lnTo>
                  <a:cubicBezTo>
                    <a:pt x="1186" y="30"/>
                    <a:pt x="1192" y="33"/>
                    <a:pt x="1198" y="33"/>
                  </a:cubicBezTo>
                  <a:lnTo>
                    <a:pt x="1198" y="33"/>
                  </a:lnTo>
                  <a:cubicBezTo>
                    <a:pt x="1200" y="33"/>
                    <a:pt x="1202" y="33"/>
                    <a:pt x="1204" y="32"/>
                  </a:cubicBezTo>
                  <a:lnTo>
                    <a:pt x="1205" y="31"/>
                  </a:lnTo>
                  <a:lnTo>
                    <a:pt x="1209" y="50"/>
                  </a:lnTo>
                  <a:lnTo>
                    <a:pt x="1209" y="50"/>
                  </a:lnTo>
                  <a:cubicBezTo>
                    <a:pt x="1233" y="49"/>
                    <a:pt x="1256" y="50"/>
                    <a:pt x="1280" y="55"/>
                  </a:cubicBezTo>
                  <a:lnTo>
                    <a:pt x="1280" y="55"/>
                  </a:lnTo>
                  <a:cubicBezTo>
                    <a:pt x="1284" y="56"/>
                    <a:pt x="1290" y="60"/>
                    <a:pt x="1291" y="63"/>
                  </a:cubicBezTo>
                  <a:lnTo>
                    <a:pt x="1291" y="63"/>
                  </a:lnTo>
                  <a:cubicBezTo>
                    <a:pt x="1292" y="66"/>
                    <a:pt x="1291" y="67"/>
                    <a:pt x="1289" y="69"/>
                  </a:cubicBezTo>
                  <a:lnTo>
                    <a:pt x="1289" y="69"/>
                  </a:lnTo>
                  <a:lnTo>
                    <a:pt x="1228" y="84"/>
                  </a:lnTo>
                  <a:lnTo>
                    <a:pt x="1228" y="84"/>
                  </a:lnTo>
                  <a:cubicBezTo>
                    <a:pt x="1223" y="85"/>
                    <a:pt x="1217" y="87"/>
                    <a:pt x="1212" y="88"/>
                  </a:cubicBezTo>
                  <a:lnTo>
                    <a:pt x="1212" y="88"/>
                  </a:lnTo>
                  <a:cubicBezTo>
                    <a:pt x="1206" y="89"/>
                    <a:pt x="1200" y="89"/>
                    <a:pt x="1194" y="89"/>
                  </a:cubicBezTo>
                  <a:lnTo>
                    <a:pt x="1099" y="93"/>
                  </a:lnTo>
                  <a:lnTo>
                    <a:pt x="1099" y="93"/>
                  </a:lnTo>
                  <a:cubicBezTo>
                    <a:pt x="1094" y="93"/>
                    <a:pt x="1086" y="95"/>
                    <a:pt x="1084" y="100"/>
                  </a:cubicBezTo>
                  <a:lnTo>
                    <a:pt x="1084" y="100"/>
                  </a:lnTo>
                  <a:cubicBezTo>
                    <a:pt x="1083" y="101"/>
                    <a:pt x="1083" y="103"/>
                    <a:pt x="1083" y="104"/>
                  </a:cubicBezTo>
                  <a:lnTo>
                    <a:pt x="1084" y="106"/>
                  </a:lnTo>
                  <a:lnTo>
                    <a:pt x="1083" y="106"/>
                  </a:lnTo>
                  <a:lnTo>
                    <a:pt x="1083" y="106"/>
                  </a:lnTo>
                  <a:cubicBezTo>
                    <a:pt x="1076" y="104"/>
                    <a:pt x="1069" y="103"/>
                    <a:pt x="1063" y="103"/>
                  </a:cubicBezTo>
                  <a:lnTo>
                    <a:pt x="1063" y="103"/>
                  </a:lnTo>
                  <a:cubicBezTo>
                    <a:pt x="1045" y="103"/>
                    <a:pt x="1028" y="108"/>
                    <a:pt x="1014" y="117"/>
                  </a:cubicBezTo>
                  <a:lnTo>
                    <a:pt x="1014" y="117"/>
                  </a:lnTo>
                  <a:cubicBezTo>
                    <a:pt x="1009" y="120"/>
                    <a:pt x="1005" y="126"/>
                    <a:pt x="1005" y="131"/>
                  </a:cubicBezTo>
                  <a:lnTo>
                    <a:pt x="1005" y="131"/>
                  </a:lnTo>
                  <a:cubicBezTo>
                    <a:pt x="1005" y="133"/>
                    <a:pt x="1005" y="135"/>
                    <a:pt x="1007" y="136"/>
                  </a:cubicBezTo>
                  <a:lnTo>
                    <a:pt x="1007" y="136"/>
                  </a:lnTo>
                  <a:cubicBezTo>
                    <a:pt x="1061" y="119"/>
                    <a:pt x="1116" y="110"/>
                    <a:pt x="1172" y="108"/>
                  </a:cubicBezTo>
                  <a:lnTo>
                    <a:pt x="1172" y="108"/>
                  </a:lnTo>
                  <a:cubicBezTo>
                    <a:pt x="1172" y="108"/>
                    <a:pt x="1172" y="108"/>
                    <a:pt x="1173" y="108"/>
                  </a:cubicBezTo>
                  <a:lnTo>
                    <a:pt x="1173" y="108"/>
                  </a:lnTo>
                  <a:cubicBezTo>
                    <a:pt x="1182" y="108"/>
                    <a:pt x="1187" y="111"/>
                    <a:pt x="1188" y="116"/>
                  </a:cubicBezTo>
                  <a:lnTo>
                    <a:pt x="1188" y="117"/>
                  </a:lnTo>
                  <a:lnTo>
                    <a:pt x="1152" y="136"/>
                  </a:lnTo>
                  <a:lnTo>
                    <a:pt x="1152" y="136"/>
                  </a:lnTo>
                  <a:cubicBezTo>
                    <a:pt x="1147" y="139"/>
                    <a:pt x="1142" y="142"/>
                    <a:pt x="1141" y="146"/>
                  </a:cubicBezTo>
                  <a:lnTo>
                    <a:pt x="1141" y="146"/>
                  </a:lnTo>
                  <a:cubicBezTo>
                    <a:pt x="1141" y="149"/>
                    <a:pt x="1142" y="152"/>
                    <a:pt x="1143" y="153"/>
                  </a:cubicBezTo>
                  <a:lnTo>
                    <a:pt x="1143" y="153"/>
                  </a:lnTo>
                  <a:cubicBezTo>
                    <a:pt x="1146" y="156"/>
                    <a:pt x="1149" y="158"/>
                    <a:pt x="1153" y="158"/>
                  </a:cubicBezTo>
                  <a:lnTo>
                    <a:pt x="1154" y="158"/>
                  </a:lnTo>
                  <a:lnTo>
                    <a:pt x="1154" y="158"/>
                  </a:lnTo>
                  <a:cubicBezTo>
                    <a:pt x="1160" y="158"/>
                    <a:pt x="1166" y="154"/>
                    <a:pt x="1172" y="151"/>
                  </a:cubicBezTo>
                  <a:lnTo>
                    <a:pt x="1233" y="112"/>
                  </a:lnTo>
                  <a:lnTo>
                    <a:pt x="1233" y="112"/>
                  </a:lnTo>
                  <a:cubicBezTo>
                    <a:pt x="1240" y="107"/>
                    <a:pt x="1248" y="103"/>
                    <a:pt x="1255" y="103"/>
                  </a:cubicBezTo>
                  <a:lnTo>
                    <a:pt x="1255" y="103"/>
                  </a:lnTo>
                  <a:cubicBezTo>
                    <a:pt x="1258" y="103"/>
                    <a:pt x="1261" y="103"/>
                    <a:pt x="1263" y="104"/>
                  </a:cubicBezTo>
                  <a:lnTo>
                    <a:pt x="1263" y="104"/>
                  </a:lnTo>
                  <a:cubicBezTo>
                    <a:pt x="1270" y="108"/>
                    <a:pt x="1275" y="117"/>
                    <a:pt x="1276" y="131"/>
                  </a:cubicBezTo>
                  <a:lnTo>
                    <a:pt x="1276" y="131"/>
                  </a:lnTo>
                  <a:lnTo>
                    <a:pt x="1276" y="131"/>
                  </a:lnTo>
                  <a:lnTo>
                    <a:pt x="1276" y="131"/>
                  </a:lnTo>
                  <a:cubicBezTo>
                    <a:pt x="1255" y="150"/>
                    <a:pt x="1237" y="172"/>
                    <a:pt x="1223" y="198"/>
                  </a:cubicBezTo>
                  <a:lnTo>
                    <a:pt x="1223" y="198"/>
                  </a:lnTo>
                  <a:cubicBezTo>
                    <a:pt x="1229" y="200"/>
                    <a:pt x="1237" y="198"/>
                    <a:pt x="1246" y="191"/>
                  </a:cubicBezTo>
                  <a:lnTo>
                    <a:pt x="1246" y="191"/>
                  </a:lnTo>
                  <a:cubicBezTo>
                    <a:pt x="1263" y="177"/>
                    <a:pt x="1281" y="163"/>
                    <a:pt x="1296" y="147"/>
                  </a:cubicBezTo>
                  <a:lnTo>
                    <a:pt x="1296" y="147"/>
                  </a:lnTo>
                  <a:cubicBezTo>
                    <a:pt x="1302" y="139"/>
                    <a:pt x="1309" y="131"/>
                    <a:pt x="1318" y="131"/>
                  </a:cubicBezTo>
                  <a:lnTo>
                    <a:pt x="1318" y="131"/>
                  </a:lnTo>
                  <a:cubicBezTo>
                    <a:pt x="1319" y="131"/>
                    <a:pt x="1320" y="132"/>
                    <a:pt x="1322" y="133"/>
                  </a:cubicBezTo>
                  <a:lnTo>
                    <a:pt x="1322" y="133"/>
                  </a:lnTo>
                  <a:lnTo>
                    <a:pt x="1326" y="146"/>
                  </a:lnTo>
                  <a:lnTo>
                    <a:pt x="1326" y="146"/>
                  </a:lnTo>
                  <a:cubicBezTo>
                    <a:pt x="1329" y="142"/>
                    <a:pt x="1335" y="141"/>
                    <a:pt x="1341" y="141"/>
                  </a:cubicBezTo>
                  <a:lnTo>
                    <a:pt x="1341" y="141"/>
                  </a:lnTo>
                  <a:cubicBezTo>
                    <a:pt x="1344" y="141"/>
                    <a:pt x="1348" y="141"/>
                    <a:pt x="1352" y="142"/>
                  </a:cubicBezTo>
                  <a:lnTo>
                    <a:pt x="1352" y="142"/>
                  </a:lnTo>
                  <a:cubicBezTo>
                    <a:pt x="1354" y="142"/>
                    <a:pt x="1356" y="143"/>
                    <a:pt x="1357" y="144"/>
                  </a:cubicBezTo>
                  <a:lnTo>
                    <a:pt x="1357" y="144"/>
                  </a:lnTo>
                  <a:cubicBezTo>
                    <a:pt x="1363" y="145"/>
                    <a:pt x="1369" y="147"/>
                    <a:pt x="1374" y="147"/>
                  </a:cubicBezTo>
                  <a:lnTo>
                    <a:pt x="1374" y="147"/>
                  </a:lnTo>
                  <a:cubicBezTo>
                    <a:pt x="1376" y="147"/>
                    <a:pt x="1378" y="147"/>
                    <a:pt x="1380" y="146"/>
                  </a:cubicBezTo>
                  <a:lnTo>
                    <a:pt x="1380" y="146"/>
                  </a:lnTo>
                  <a:cubicBezTo>
                    <a:pt x="1385" y="145"/>
                    <a:pt x="1390" y="140"/>
                    <a:pt x="1391" y="135"/>
                  </a:cubicBezTo>
                  <a:lnTo>
                    <a:pt x="1391" y="135"/>
                  </a:lnTo>
                  <a:cubicBezTo>
                    <a:pt x="1392" y="131"/>
                    <a:pt x="1391" y="128"/>
                    <a:pt x="1388" y="126"/>
                  </a:cubicBezTo>
                  <a:lnTo>
                    <a:pt x="1388" y="125"/>
                  </a:lnTo>
                  <a:lnTo>
                    <a:pt x="1389" y="124"/>
                  </a:lnTo>
                  <a:lnTo>
                    <a:pt x="1389" y="124"/>
                  </a:lnTo>
                  <a:cubicBezTo>
                    <a:pt x="1406" y="116"/>
                    <a:pt x="1426" y="112"/>
                    <a:pt x="1446" y="112"/>
                  </a:cubicBezTo>
                  <a:lnTo>
                    <a:pt x="1446" y="112"/>
                  </a:lnTo>
                  <a:cubicBezTo>
                    <a:pt x="1470" y="112"/>
                    <a:pt x="1493" y="118"/>
                    <a:pt x="1513" y="130"/>
                  </a:cubicBezTo>
                  <a:lnTo>
                    <a:pt x="1513" y="130"/>
                  </a:lnTo>
                  <a:cubicBezTo>
                    <a:pt x="1515" y="131"/>
                    <a:pt x="1517" y="132"/>
                    <a:pt x="1519" y="135"/>
                  </a:cubicBezTo>
                  <a:lnTo>
                    <a:pt x="1519" y="135"/>
                  </a:lnTo>
                  <a:cubicBezTo>
                    <a:pt x="1520" y="137"/>
                    <a:pt x="1521" y="139"/>
                    <a:pt x="1519" y="142"/>
                  </a:cubicBezTo>
                  <a:lnTo>
                    <a:pt x="1519" y="142"/>
                  </a:lnTo>
                  <a:cubicBezTo>
                    <a:pt x="1518" y="147"/>
                    <a:pt x="1511" y="152"/>
                    <a:pt x="1506" y="154"/>
                  </a:cubicBezTo>
                  <a:lnTo>
                    <a:pt x="1475" y="168"/>
                  </a:lnTo>
                  <a:lnTo>
                    <a:pt x="1475" y="168"/>
                  </a:lnTo>
                  <a:cubicBezTo>
                    <a:pt x="1468" y="172"/>
                    <a:pt x="1461" y="175"/>
                    <a:pt x="1453" y="178"/>
                  </a:cubicBezTo>
                  <a:lnTo>
                    <a:pt x="1453" y="178"/>
                  </a:lnTo>
                  <a:cubicBezTo>
                    <a:pt x="1422" y="189"/>
                    <a:pt x="1387" y="193"/>
                    <a:pt x="1355" y="196"/>
                  </a:cubicBezTo>
                  <a:lnTo>
                    <a:pt x="1355" y="196"/>
                  </a:lnTo>
                  <a:cubicBezTo>
                    <a:pt x="1366" y="203"/>
                    <a:pt x="1379" y="206"/>
                    <a:pt x="1393" y="206"/>
                  </a:cubicBezTo>
                  <a:lnTo>
                    <a:pt x="1393" y="206"/>
                  </a:lnTo>
                  <a:cubicBezTo>
                    <a:pt x="1400" y="206"/>
                    <a:pt x="1407" y="205"/>
                    <a:pt x="1415" y="203"/>
                  </a:cubicBezTo>
                  <a:lnTo>
                    <a:pt x="1415" y="203"/>
                  </a:lnTo>
                  <a:lnTo>
                    <a:pt x="1415" y="203"/>
                  </a:lnTo>
                  <a:lnTo>
                    <a:pt x="1415" y="203"/>
                  </a:lnTo>
                  <a:cubicBezTo>
                    <a:pt x="1417" y="204"/>
                    <a:pt x="1418" y="206"/>
                    <a:pt x="1418" y="209"/>
                  </a:cubicBezTo>
                  <a:lnTo>
                    <a:pt x="1418" y="209"/>
                  </a:lnTo>
                  <a:cubicBezTo>
                    <a:pt x="1418" y="212"/>
                    <a:pt x="1417" y="215"/>
                    <a:pt x="1415" y="217"/>
                  </a:cubicBezTo>
                  <a:lnTo>
                    <a:pt x="1415" y="217"/>
                  </a:lnTo>
                  <a:cubicBezTo>
                    <a:pt x="1411" y="220"/>
                    <a:pt x="1406" y="221"/>
                    <a:pt x="1400" y="221"/>
                  </a:cubicBezTo>
                  <a:lnTo>
                    <a:pt x="1348" y="224"/>
                  </a:lnTo>
                  <a:lnTo>
                    <a:pt x="1348" y="224"/>
                  </a:lnTo>
                  <a:cubicBezTo>
                    <a:pt x="1332" y="226"/>
                    <a:pt x="1313" y="230"/>
                    <a:pt x="1309" y="245"/>
                  </a:cubicBezTo>
                  <a:lnTo>
                    <a:pt x="1309" y="245"/>
                  </a:lnTo>
                  <a:cubicBezTo>
                    <a:pt x="1313" y="248"/>
                    <a:pt x="1316" y="249"/>
                    <a:pt x="1321" y="249"/>
                  </a:cubicBezTo>
                  <a:lnTo>
                    <a:pt x="1321" y="249"/>
                  </a:lnTo>
                  <a:cubicBezTo>
                    <a:pt x="1326" y="249"/>
                    <a:pt x="1332" y="248"/>
                    <a:pt x="1337" y="245"/>
                  </a:cubicBezTo>
                  <a:lnTo>
                    <a:pt x="1337" y="245"/>
                  </a:lnTo>
                  <a:cubicBezTo>
                    <a:pt x="1339" y="243"/>
                    <a:pt x="1342" y="241"/>
                    <a:pt x="1344" y="240"/>
                  </a:cubicBezTo>
                  <a:lnTo>
                    <a:pt x="1344" y="240"/>
                  </a:lnTo>
                  <a:cubicBezTo>
                    <a:pt x="1351" y="236"/>
                    <a:pt x="1357" y="232"/>
                    <a:pt x="1365" y="231"/>
                  </a:cubicBezTo>
                  <a:lnTo>
                    <a:pt x="1365" y="231"/>
                  </a:lnTo>
                  <a:cubicBezTo>
                    <a:pt x="1372" y="230"/>
                    <a:pt x="1380" y="234"/>
                    <a:pt x="1383" y="240"/>
                  </a:cubicBezTo>
                  <a:lnTo>
                    <a:pt x="1383" y="240"/>
                  </a:lnTo>
                  <a:cubicBezTo>
                    <a:pt x="1385" y="243"/>
                    <a:pt x="1386" y="247"/>
                    <a:pt x="1384" y="251"/>
                  </a:cubicBezTo>
                  <a:lnTo>
                    <a:pt x="1384" y="251"/>
                  </a:lnTo>
                  <a:lnTo>
                    <a:pt x="1383" y="251"/>
                  </a:lnTo>
                  <a:lnTo>
                    <a:pt x="1383" y="251"/>
                  </a:lnTo>
                  <a:cubicBezTo>
                    <a:pt x="1380" y="251"/>
                    <a:pt x="1378" y="251"/>
                    <a:pt x="1375" y="251"/>
                  </a:cubicBezTo>
                  <a:lnTo>
                    <a:pt x="1375" y="251"/>
                  </a:lnTo>
                  <a:cubicBezTo>
                    <a:pt x="1370" y="251"/>
                    <a:pt x="1362" y="251"/>
                    <a:pt x="1355" y="254"/>
                  </a:cubicBezTo>
                  <a:lnTo>
                    <a:pt x="1355" y="254"/>
                  </a:lnTo>
                  <a:cubicBezTo>
                    <a:pt x="1345" y="257"/>
                    <a:pt x="1338" y="265"/>
                    <a:pt x="1337" y="273"/>
                  </a:cubicBezTo>
                  <a:lnTo>
                    <a:pt x="1337" y="273"/>
                  </a:lnTo>
                  <a:cubicBezTo>
                    <a:pt x="1336" y="276"/>
                    <a:pt x="1337" y="278"/>
                    <a:pt x="1337" y="280"/>
                  </a:cubicBezTo>
                  <a:lnTo>
                    <a:pt x="1337" y="280"/>
                  </a:lnTo>
                  <a:cubicBezTo>
                    <a:pt x="1337" y="283"/>
                    <a:pt x="1337" y="287"/>
                    <a:pt x="1336" y="290"/>
                  </a:cubicBezTo>
                  <a:lnTo>
                    <a:pt x="1336" y="290"/>
                  </a:lnTo>
                  <a:cubicBezTo>
                    <a:pt x="1334" y="298"/>
                    <a:pt x="1326" y="303"/>
                    <a:pt x="1314" y="303"/>
                  </a:cubicBezTo>
                  <a:lnTo>
                    <a:pt x="1314" y="303"/>
                  </a:lnTo>
                  <a:cubicBezTo>
                    <a:pt x="1308" y="303"/>
                    <a:pt x="1303" y="301"/>
                    <a:pt x="1300" y="301"/>
                  </a:cubicBezTo>
                  <a:lnTo>
                    <a:pt x="1300" y="301"/>
                  </a:lnTo>
                  <a:cubicBezTo>
                    <a:pt x="1293" y="325"/>
                    <a:pt x="1284" y="349"/>
                    <a:pt x="1275" y="373"/>
                  </a:cubicBezTo>
                  <a:lnTo>
                    <a:pt x="1275" y="373"/>
                  </a:lnTo>
                  <a:cubicBezTo>
                    <a:pt x="1283" y="372"/>
                    <a:pt x="1291" y="367"/>
                    <a:pt x="1297" y="363"/>
                  </a:cubicBezTo>
                  <a:lnTo>
                    <a:pt x="1297" y="363"/>
                  </a:lnTo>
                  <a:cubicBezTo>
                    <a:pt x="1298" y="363"/>
                    <a:pt x="1300" y="362"/>
                    <a:pt x="1300" y="361"/>
                  </a:cubicBezTo>
                  <a:lnTo>
                    <a:pt x="1300" y="361"/>
                  </a:lnTo>
                  <a:cubicBezTo>
                    <a:pt x="1307" y="358"/>
                    <a:pt x="1315" y="353"/>
                    <a:pt x="1324" y="353"/>
                  </a:cubicBezTo>
                  <a:lnTo>
                    <a:pt x="1324" y="353"/>
                  </a:lnTo>
                  <a:cubicBezTo>
                    <a:pt x="1326" y="353"/>
                    <a:pt x="1328" y="354"/>
                    <a:pt x="1330" y="354"/>
                  </a:cubicBezTo>
                  <a:lnTo>
                    <a:pt x="1330" y="354"/>
                  </a:lnTo>
                  <a:cubicBezTo>
                    <a:pt x="1335" y="355"/>
                    <a:pt x="1341" y="360"/>
                    <a:pt x="1343" y="366"/>
                  </a:cubicBezTo>
                  <a:lnTo>
                    <a:pt x="1343" y="366"/>
                  </a:lnTo>
                  <a:cubicBezTo>
                    <a:pt x="1345" y="370"/>
                    <a:pt x="1345" y="374"/>
                    <a:pt x="1343" y="378"/>
                  </a:cubicBezTo>
                  <a:lnTo>
                    <a:pt x="1342" y="378"/>
                  </a:lnTo>
                  <a:lnTo>
                    <a:pt x="1341" y="378"/>
                  </a:lnTo>
                  <a:lnTo>
                    <a:pt x="1341" y="378"/>
                  </a:lnTo>
                  <a:cubicBezTo>
                    <a:pt x="1337" y="377"/>
                    <a:pt x="1332" y="376"/>
                    <a:pt x="1327" y="376"/>
                  </a:cubicBezTo>
                  <a:lnTo>
                    <a:pt x="1327" y="376"/>
                  </a:lnTo>
                  <a:cubicBezTo>
                    <a:pt x="1325" y="376"/>
                    <a:pt x="1323" y="377"/>
                    <a:pt x="1321" y="377"/>
                  </a:cubicBezTo>
                  <a:lnTo>
                    <a:pt x="1321" y="377"/>
                  </a:lnTo>
                  <a:cubicBezTo>
                    <a:pt x="1315" y="378"/>
                    <a:pt x="1309" y="384"/>
                    <a:pt x="1310" y="391"/>
                  </a:cubicBezTo>
                  <a:lnTo>
                    <a:pt x="1325" y="391"/>
                  </a:lnTo>
                  <a:lnTo>
                    <a:pt x="1329" y="404"/>
                  </a:lnTo>
                  <a:lnTo>
                    <a:pt x="1366" y="392"/>
                  </a:lnTo>
                  <a:lnTo>
                    <a:pt x="1366" y="393"/>
                  </a:lnTo>
                  <a:lnTo>
                    <a:pt x="1366" y="393"/>
                  </a:lnTo>
                  <a:cubicBezTo>
                    <a:pt x="1370" y="397"/>
                    <a:pt x="1373" y="402"/>
                    <a:pt x="1374" y="408"/>
                  </a:cubicBezTo>
                  <a:lnTo>
                    <a:pt x="1374" y="408"/>
                  </a:lnTo>
                  <a:cubicBezTo>
                    <a:pt x="1375" y="414"/>
                    <a:pt x="1372" y="421"/>
                    <a:pt x="1366" y="423"/>
                  </a:cubicBezTo>
                  <a:lnTo>
                    <a:pt x="1366" y="423"/>
                  </a:lnTo>
                  <a:cubicBezTo>
                    <a:pt x="1365" y="424"/>
                    <a:pt x="1364" y="424"/>
                    <a:pt x="1363" y="424"/>
                  </a:cubicBezTo>
                  <a:lnTo>
                    <a:pt x="1363" y="424"/>
                  </a:lnTo>
                  <a:cubicBezTo>
                    <a:pt x="1361" y="424"/>
                    <a:pt x="1359" y="423"/>
                    <a:pt x="1356" y="423"/>
                  </a:cubicBezTo>
                  <a:lnTo>
                    <a:pt x="1336" y="418"/>
                  </a:lnTo>
                  <a:lnTo>
                    <a:pt x="1336" y="418"/>
                  </a:lnTo>
                  <a:cubicBezTo>
                    <a:pt x="1330" y="416"/>
                    <a:pt x="1324" y="415"/>
                    <a:pt x="1318" y="415"/>
                  </a:cubicBezTo>
                  <a:lnTo>
                    <a:pt x="1318" y="415"/>
                  </a:lnTo>
                  <a:cubicBezTo>
                    <a:pt x="1315" y="415"/>
                    <a:pt x="1313" y="415"/>
                    <a:pt x="1311" y="415"/>
                  </a:cubicBezTo>
                  <a:lnTo>
                    <a:pt x="1311" y="415"/>
                  </a:lnTo>
                  <a:cubicBezTo>
                    <a:pt x="1303" y="418"/>
                    <a:pt x="1296" y="425"/>
                    <a:pt x="1297" y="434"/>
                  </a:cubicBezTo>
                  <a:lnTo>
                    <a:pt x="1298" y="436"/>
                  </a:lnTo>
                  <a:lnTo>
                    <a:pt x="1296" y="434"/>
                  </a:lnTo>
                  <a:lnTo>
                    <a:pt x="1296" y="434"/>
                  </a:lnTo>
                  <a:cubicBezTo>
                    <a:pt x="1291" y="429"/>
                    <a:pt x="1286" y="425"/>
                    <a:pt x="1280" y="424"/>
                  </a:cubicBezTo>
                  <a:lnTo>
                    <a:pt x="1280" y="424"/>
                  </a:lnTo>
                  <a:cubicBezTo>
                    <a:pt x="1276" y="423"/>
                    <a:pt x="1272" y="425"/>
                    <a:pt x="1269" y="428"/>
                  </a:cubicBezTo>
                  <a:lnTo>
                    <a:pt x="1269" y="428"/>
                  </a:lnTo>
                  <a:cubicBezTo>
                    <a:pt x="1268" y="429"/>
                    <a:pt x="1267" y="431"/>
                    <a:pt x="1267" y="434"/>
                  </a:cubicBezTo>
                  <a:lnTo>
                    <a:pt x="1267" y="434"/>
                  </a:lnTo>
                  <a:cubicBezTo>
                    <a:pt x="1268" y="438"/>
                    <a:pt x="1273" y="441"/>
                    <a:pt x="1278" y="443"/>
                  </a:cubicBezTo>
                  <a:lnTo>
                    <a:pt x="1278" y="443"/>
                  </a:lnTo>
                  <a:cubicBezTo>
                    <a:pt x="1279" y="444"/>
                    <a:pt x="1280" y="445"/>
                    <a:pt x="1281" y="445"/>
                  </a:cubicBezTo>
                  <a:lnTo>
                    <a:pt x="1281" y="445"/>
                  </a:lnTo>
                  <a:cubicBezTo>
                    <a:pt x="1285" y="447"/>
                    <a:pt x="1289" y="450"/>
                    <a:pt x="1292" y="452"/>
                  </a:cubicBezTo>
                  <a:lnTo>
                    <a:pt x="1292" y="452"/>
                  </a:lnTo>
                  <a:cubicBezTo>
                    <a:pt x="1297" y="457"/>
                    <a:pt x="1303" y="462"/>
                    <a:pt x="1309" y="462"/>
                  </a:cubicBezTo>
                  <a:lnTo>
                    <a:pt x="1309" y="462"/>
                  </a:lnTo>
                  <a:cubicBezTo>
                    <a:pt x="1313" y="463"/>
                    <a:pt x="1317" y="462"/>
                    <a:pt x="1320" y="461"/>
                  </a:cubicBezTo>
                  <a:lnTo>
                    <a:pt x="1320" y="461"/>
                  </a:lnTo>
                  <a:cubicBezTo>
                    <a:pt x="1324" y="460"/>
                    <a:pt x="1327" y="460"/>
                    <a:pt x="1330" y="460"/>
                  </a:cubicBezTo>
                  <a:lnTo>
                    <a:pt x="1330" y="460"/>
                  </a:lnTo>
                  <a:cubicBezTo>
                    <a:pt x="1333" y="460"/>
                    <a:pt x="1336" y="460"/>
                    <a:pt x="1339" y="462"/>
                  </a:cubicBezTo>
                  <a:lnTo>
                    <a:pt x="1339" y="462"/>
                  </a:lnTo>
                  <a:cubicBezTo>
                    <a:pt x="1348" y="470"/>
                    <a:pt x="1353" y="479"/>
                    <a:pt x="1354" y="492"/>
                  </a:cubicBezTo>
                  <a:lnTo>
                    <a:pt x="1354" y="492"/>
                  </a:lnTo>
                  <a:cubicBezTo>
                    <a:pt x="1354" y="495"/>
                    <a:pt x="1354" y="501"/>
                    <a:pt x="1349" y="504"/>
                  </a:cubicBezTo>
                  <a:lnTo>
                    <a:pt x="1349" y="504"/>
                  </a:lnTo>
                  <a:cubicBezTo>
                    <a:pt x="1348" y="504"/>
                    <a:pt x="1347" y="504"/>
                    <a:pt x="1346" y="505"/>
                  </a:cubicBezTo>
                  <a:lnTo>
                    <a:pt x="1346" y="505"/>
                  </a:lnTo>
                  <a:cubicBezTo>
                    <a:pt x="1343" y="506"/>
                    <a:pt x="1342" y="506"/>
                    <a:pt x="1341" y="508"/>
                  </a:cubicBezTo>
                  <a:lnTo>
                    <a:pt x="1341" y="508"/>
                  </a:lnTo>
                  <a:cubicBezTo>
                    <a:pt x="1340" y="509"/>
                    <a:pt x="1340" y="510"/>
                    <a:pt x="1340" y="511"/>
                  </a:cubicBezTo>
                  <a:lnTo>
                    <a:pt x="1340" y="511"/>
                  </a:lnTo>
                  <a:cubicBezTo>
                    <a:pt x="1340" y="513"/>
                    <a:pt x="1340" y="515"/>
                    <a:pt x="1339" y="516"/>
                  </a:cubicBezTo>
                  <a:lnTo>
                    <a:pt x="1339" y="516"/>
                  </a:lnTo>
                  <a:cubicBezTo>
                    <a:pt x="1338" y="517"/>
                    <a:pt x="1337" y="518"/>
                    <a:pt x="1336" y="518"/>
                  </a:cubicBezTo>
                  <a:lnTo>
                    <a:pt x="1336" y="518"/>
                  </a:lnTo>
                  <a:cubicBezTo>
                    <a:pt x="1333" y="518"/>
                    <a:pt x="1330" y="516"/>
                    <a:pt x="1328" y="514"/>
                  </a:cubicBezTo>
                  <a:lnTo>
                    <a:pt x="1328" y="514"/>
                  </a:lnTo>
                  <a:lnTo>
                    <a:pt x="1327" y="514"/>
                  </a:lnTo>
                  <a:lnTo>
                    <a:pt x="1327" y="514"/>
                  </a:lnTo>
                  <a:cubicBezTo>
                    <a:pt x="1324" y="512"/>
                    <a:pt x="1321" y="511"/>
                    <a:pt x="1317" y="511"/>
                  </a:cubicBezTo>
                  <a:lnTo>
                    <a:pt x="1317" y="511"/>
                  </a:lnTo>
                  <a:cubicBezTo>
                    <a:pt x="1315" y="511"/>
                    <a:pt x="1313" y="511"/>
                    <a:pt x="1311" y="511"/>
                  </a:cubicBezTo>
                  <a:lnTo>
                    <a:pt x="1311" y="511"/>
                  </a:lnTo>
                  <a:cubicBezTo>
                    <a:pt x="1308" y="511"/>
                    <a:pt x="1307" y="512"/>
                    <a:pt x="1304" y="512"/>
                  </a:cubicBezTo>
                  <a:lnTo>
                    <a:pt x="1304" y="512"/>
                  </a:lnTo>
                  <a:cubicBezTo>
                    <a:pt x="1302" y="512"/>
                    <a:pt x="1299" y="511"/>
                    <a:pt x="1297" y="510"/>
                  </a:cubicBezTo>
                  <a:lnTo>
                    <a:pt x="1297" y="510"/>
                  </a:lnTo>
                  <a:cubicBezTo>
                    <a:pt x="1295" y="514"/>
                    <a:pt x="1295" y="519"/>
                    <a:pt x="1296" y="524"/>
                  </a:cubicBezTo>
                  <a:lnTo>
                    <a:pt x="1296" y="524"/>
                  </a:lnTo>
                  <a:cubicBezTo>
                    <a:pt x="1298" y="529"/>
                    <a:pt x="1301" y="533"/>
                    <a:pt x="1305" y="534"/>
                  </a:cubicBezTo>
                  <a:lnTo>
                    <a:pt x="1305" y="534"/>
                  </a:lnTo>
                  <a:cubicBezTo>
                    <a:pt x="1306" y="534"/>
                    <a:pt x="1307" y="534"/>
                    <a:pt x="1307" y="535"/>
                  </a:cubicBezTo>
                  <a:lnTo>
                    <a:pt x="1307" y="535"/>
                  </a:lnTo>
                  <a:cubicBezTo>
                    <a:pt x="1310" y="536"/>
                    <a:pt x="1313" y="537"/>
                    <a:pt x="1314" y="540"/>
                  </a:cubicBezTo>
                  <a:lnTo>
                    <a:pt x="1314" y="540"/>
                  </a:lnTo>
                  <a:cubicBezTo>
                    <a:pt x="1315" y="541"/>
                    <a:pt x="1315" y="542"/>
                    <a:pt x="1315" y="544"/>
                  </a:cubicBezTo>
                  <a:lnTo>
                    <a:pt x="1315" y="544"/>
                  </a:lnTo>
                  <a:cubicBezTo>
                    <a:pt x="1315" y="545"/>
                    <a:pt x="1315" y="547"/>
                    <a:pt x="1316" y="548"/>
                  </a:cubicBezTo>
                  <a:lnTo>
                    <a:pt x="1316" y="548"/>
                  </a:lnTo>
                  <a:cubicBezTo>
                    <a:pt x="1318" y="549"/>
                    <a:pt x="1319" y="549"/>
                    <a:pt x="1321" y="549"/>
                  </a:cubicBezTo>
                  <a:lnTo>
                    <a:pt x="1352" y="550"/>
                  </a:lnTo>
                  <a:lnTo>
                    <a:pt x="1353" y="550"/>
                  </a:lnTo>
                  <a:lnTo>
                    <a:pt x="1353" y="550"/>
                  </a:lnTo>
                  <a:cubicBezTo>
                    <a:pt x="1355" y="556"/>
                    <a:pt x="1351" y="563"/>
                    <a:pt x="1346" y="566"/>
                  </a:cubicBezTo>
                  <a:lnTo>
                    <a:pt x="1346" y="566"/>
                  </a:lnTo>
                  <a:cubicBezTo>
                    <a:pt x="1343" y="567"/>
                    <a:pt x="1339" y="568"/>
                    <a:pt x="1335" y="568"/>
                  </a:cubicBezTo>
                  <a:lnTo>
                    <a:pt x="1335" y="568"/>
                  </a:lnTo>
                  <a:cubicBezTo>
                    <a:pt x="1332" y="568"/>
                    <a:pt x="1330" y="568"/>
                    <a:pt x="1328" y="568"/>
                  </a:cubicBezTo>
                  <a:lnTo>
                    <a:pt x="1328" y="568"/>
                  </a:lnTo>
                  <a:cubicBezTo>
                    <a:pt x="1313" y="566"/>
                    <a:pt x="1297" y="563"/>
                    <a:pt x="1282" y="558"/>
                  </a:cubicBezTo>
                  <a:lnTo>
                    <a:pt x="1282" y="558"/>
                  </a:lnTo>
                  <a:cubicBezTo>
                    <a:pt x="1281" y="566"/>
                    <a:pt x="1287" y="573"/>
                    <a:pt x="1292" y="577"/>
                  </a:cubicBezTo>
                  <a:lnTo>
                    <a:pt x="1292" y="577"/>
                  </a:lnTo>
                  <a:cubicBezTo>
                    <a:pt x="1298" y="582"/>
                    <a:pt x="1306" y="585"/>
                    <a:pt x="1313" y="588"/>
                  </a:cubicBezTo>
                  <a:lnTo>
                    <a:pt x="1314" y="588"/>
                  </a:lnTo>
                  <a:lnTo>
                    <a:pt x="1316" y="605"/>
                  </a:lnTo>
                  <a:lnTo>
                    <a:pt x="1315" y="605"/>
                  </a:lnTo>
                  <a:lnTo>
                    <a:pt x="1315" y="605"/>
                  </a:lnTo>
                  <a:cubicBezTo>
                    <a:pt x="1297" y="611"/>
                    <a:pt x="1276" y="614"/>
                    <a:pt x="1257" y="616"/>
                  </a:cubicBezTo>
                  <a:lnTo>
                    <a:pt x="1256" y="616"/>
                  </a:lnTo>
                  <a:lnTo>
                    <a:pt x="1256" y="615"/>
                  </a:lnTo>
                  <a:lnTo>
                    <a:pt x="1256" y="615"/>
                  </a:lnTo>
                  <a:cubicBezTo>
                    <a:pt x="1255" y="610"/>
                    <a:pt x="1250" y="606"/>
                    <a:pt x="1245" y="606"/>
                  </a:cubicBezTo>
                  <a:lnTo>
                    <a:pt x="1245" y="606"/>
                  </a:lnTo>
                  <a:cubicBezTo>
                    <a:pt x="1243" y="606"/>
                    <a:pt x="1242" y="606"/>
                    <a:pt x="1240" y="607"/>
                  </a:cubicBezTo>
                  <a:lnTo>
                    <a:pt x="1239" y="608"/>
                  </a:lnTo>
                  <a:lnTo>
                    <a:pt x="1239" y="606"/>
                  </a:lnTo>
                  <a:lnTo>
                    <a:pt x="1239" y="606"/>
                  </a:lnTo>
                  <a:cubicBezTo>
                    <a:pt x="1239" y="602"/>
                    <a:pt x="1239" y="599"/>
                    <a:pt x="1237" y="596"/>
                  </a:cubicBezTo>
                  <a:lnTo>
                    <a:pt x="1237" y="596"/>
                  </a:lnTo>
                  <a:cubicBezTo>
                    <a:pt x="1231" y="595"/>
                    <a:pt x="1226" y="596"/>
                    <a:pt x="1220" y="597"/>
                  </a:cubicBezTo>
                  <a:lnTo>
                    <a:pt x="1220" y="597"/>
                  </a:lnTo>
                  <a:cubicBezTo>
                    <a:pt x="1223" y="603"/>
                    <a:pt x="1220" y="610"/>
                    <a:pt x="1215" y="614"/>
                  </a:cubicBezTo>
                  <a:lnTo>
                    <a:pt x="1215" y="614"/>
                  </a:lnTo>
                  <a:cubicBezTo>
                    <a:pt x="1210" y="618"/>
                    <a:pt x="1203" y="619"/>
                    <a:pt x="1196" y="617"/>
                  </a:cubicBezTo>
                  <a:lnTo>
                    <a:pt x="1196" y="617"/>
                  </a:lnTo>
                  <a:cubicBezTo>
                    <a:pt x="1193" y="623"/>
                    <a:pt x="1192" y="629"/>
                    <a:pt x="1193" y="635"/>
                  </a:cubicBezTo>
                  <a:lnTo>
                    <a:pt x="1193" y="635"/>
                  </a:lnTo>
                  <a:cubicBezTo>
                    <a:pt x="1196" y="639"/>
                    <a:pt x="1201" y="641"/>
                    <a:pt x="1206" y="641"/>
                  </a:cubicBezTo>
                  <a:lnTo>
                    <a:pt x="1206" y="641"/>
                  </a:lnTo>
                  <a:cubicBezTo>
                    <a:pt x="1208" y="641"/>
                    <a:pt x="1209" y="641"/>
                    <a:pt x="1211" y="640"/>
                  </a:cubicBezTo>
                  <a:lnTo>
                    <a:pt x="1211" y="640"/>
                  </a:lnTo>
                  <a:cubicBezTo>
                    <a:pt x="1215" y="640"/>
                    <a:pt x="1218" y="638"/>
                    <a:pt x="1222" y="636"/>
                  </a:cubicBezTo>
                  <a:lnTo>
                    <a:pt x="1222" y="636"/>
                  </a:lnTo>
                  <a:cubicBezTo>
                    <a:pt x="1224" y="635"/>
                    <a:pt x="1228" y="635"/>
                    <a:pt x="1231" y="634"/>
                  </a:cubicBezTo>
                  <a:lnTo>
                    <a:pt x="1231" y="634"/>
                  </a:lnTo>
                  <a:cubicBezTo>
                    <a:pt x="1235" y="632"/>
                    <a:pt x="1240" y="631"/>
                    <a:pt x="1245" y="631"/>
                  </a:cubicBezTo>
                  <a:lnTo>
                    <a:pt x="1245" y="631"/>
                  </a:lnTo>
                  <a:cubicBezTo>
                    <a:pt x="1254" y="631"/>
                    <a:pt x="1262" y="633"/>
                    <a:pt x="1270" y="635"/>
                  </a:cubicBezTo>
                  <a:lnTo>
                    <a:pt x="1270" y="635"/>
                  </a:lnTo>
                  <a:cubicBezTo>
                    <a:pt x="1273" y="635"/>
                    <a:pt x="1276" y="636"/>
                    <a:pt x="1278" y="638"/>
                  </a:cubicBezTo>
                  <a:lnTo>
                    <a:pt x="1278" y="638"/>
                  </a:lnTo>
                  <a:cubicBezTo>
                    <a:pt x="1280" y="641"/>
                    <a:pt x="1279" y="645"/>
                    <a:pt x="1278" y="649"/>
                  </a:cubicBezTo>
                  <a:lnTo>
                    <a:pt x="1278" y="649"/>
                  </a:lnTo>
                  <a:cubicBezTo>
                    <a:pt x="1276" y="653"/>
                    <a:pt x="1276" y="656"/>
                    <a:pt x="1278" y="658"/>
                  </a:cubicBezTo>
                  <a:lnTo>
                    <a:pt x="1280" y="659"/>
                  </a:lnTo>
                  <a:lnTo>
                    <a:pt x="1278" y="660"/>
                  </a:lnTo>
                  <a:lnTo>
                    <a:pt x="1278" y="660"/>
                  </a:lnTo>
                  <a:cubicBezTo>
                    <a:pt x="1271" y="662"/>
                    <a:pt x="1265" y="665"/>
                    <a:pt x="1258" y="665"/>
                  </a:cubicBezTo>
                  <a:lnTo>
                    <a:pt x="1258" y="665"/>
                  </a:lnTo>
                  <a:cubicBezTo>
                    <a:pt x="1255" y="665"/>
                    <a:pt x="1252" y="665"/>
                    <a:pt x="1251" y="664"/>
                  </a:cubicBezTo>
                  <a:lnTo>
                    <a:pt x="1251" y="664"/>
                  </a:lnTo>
                  <a:cubicBezTo>
                    <a:pt x="1246" y="662"/>
                    <a:pt x="1244" y="660"/>
                    <a:pt x="1240" y="658"/>
                  </a:cubicBezTo>
                  <a:lnTo>
                    <a:pt x="1240" y="658"/>
                  </a:lnTo>
                  <a:cubicBezTo>
                    <a:pt x="1237" y="655"/>
                    <a:pt x="1234" y="654"/>
                    <a:pt x="1231" y="652"/>
                  </a:cubicBezTo>
                  <a:lnTo>
                    <a:pt x="1231" y="652"/>
                  </a:lnTo>
                  <a:cubicBezTo>
                    <a:pt x="1230" y="652"/>
                    <a:pt x="1229" y="652"/>
                    <a:pt x="1228" y="652"/>
                  </a:cubicBezTo>
                  <a:lnTo>
                    <a:pt x="1228" y="652"/>
                  </a:lnTo>
                  <a:cubicBezTo>
                    <a:pt x="1223" y="652"/>
                    <a:pt x="1220" y="654"/>
                    <a:pt x="1218" y="656"/>
                  </a:cubicBezTo>
                  <a:lnTo>
                    <a:pt x="1218" y="656"/>
                  </a:lnTo>
                  <a:cubicBezTo>
                    <a:pt x="1217" y="657"/>
                    <a:pt x="1217" y="659"/>
                    <a:pt x="1217" y="661"/>
                  </a:cubicBezTo>
                  <a:lnTo>
                    <a:pt x="1217" y="661"/>
                  </a:lnTo>
                  <a:cubicBezTo>
                    <a:pt x="1218" y="663"/>
                    <a:pt x="1219" y="664"/>
                    <a:pt x="1220" y="666"/>
                  </a:cubicBezTo>
                  <a:lnTo>
                    <a:pt x="1220" y="666"/>
                  </a:lnTo>
                  <a:cubicBezTo>
                    <a:pt x="1229" y="674"/>
                    <a:pt x="1238" y="682"/>
                    <a:pt x="1248" y="682"/>
                  </a:cubicBezTo>
                  <a:lnTo>
                    <a:pt x="1249" y="682"/>
                  </a:lnTo>
                  <a:lnTo>
                    <a:pt x="1250" y="683"/>
                  </a:lnTo>
                  <a:lnTo>
                    <a:pt x="1250" y="683"/>
                  </a:lnTo>
                  <a:cubicBezTo>
                    <a:pt x="1251" y="688"/>
                    <a:pt x="1257" y="691"/>
                    <a:pt x="1262" y="694"/>
                  </a:cubicBezTo>
                  <a:lnTo>
                    <a:pt x="1264" y="694"/>
                  </a:lnTo>
                  <a:lnTo>
                    <a:pt x="1264" y="694"/>
                  </a:lnTo>
                  <a:cubicBezTo>
                    <a:pt x="1266" y="696"/>
                    <a:pt x="1275" y="701"/>
                    <a:pt x="1275" y="708"/>
                  </a:cubicBezTo>
                  <a:lnTo>
                    <a:pt x="1275" y="708"/>
                  </a:lnTo>
                  <a:cubicBezTo>
                    <a:pt x="1276" y="707"/>
                    <a:pt x="1276" y="707"/>
                    <a:pt x="1278" y="707"/>
                  </a:cubicBezTo>
                  <a:lnTo>
                    <a:pt x="1278" y="707"/>
                  </a:lnTo>
                  <a:cubicBezTo>
                    <a:pt x="1280" y="707"/>
                    <a:pt x="1283" y="709"/>
                    <a:pt x="1284" y="711"/>
                  </a:cubicBezTo>
                  <a:lnTo>
                    <a:pt x="1284" y="711"/>
                  </a:lnTo>
                  <a:cubicBezTo>
                    <a:pt x="1286" y="715"/>
                    <a:pt x="1286" y="720"/>
                    <a:pt x="1285" y="723"/>
                  </a:cubicBezTo>
                  <a:lnTo>
                    <a:pt x="1281" y="752"/>
                  </a:lnTo>
                  <a:lnTo>
                    <a:pt x="1281" y="752"/>
                  </a:lnTo>
                  <a:cubicBezTo>
                    <a:pt x="1280" y="756"/>
                    <a:pt x="1279" y="760"/>
                    <a:pt x="1276" y="762"/>
                  </a:cubicBezTo>
                  <a:lnTo>
                    <a:pt x="1276" y="762"/>
                  </a:lnTo>
                  <a:cubicBezTo>
                    <a:pt x="1275" y="763"/>
                    <a:pt x="1273" y="764"/>
                    <a:pt x="1272" y="764"/>
                  </a:cubicBezTo>
                  <a:lnTo>
                    <a:pt x="1272" y="764"/>
                  </a:lnTo>
                  <a:cubicBezTo>
                    <a:pt x="1268" y="764"/>
                    <a:pt x="1265" y="761"/>
                    <a:pt x="1262" y="759"/>
                  </a:cubicBezTo>
                  <a:lnTo>
                    <a:pt x="1262" y="759"/>
                  </a:lnTo>
                  <a:cubicBezTo>
                    <a:pt x="1259" y="757"/>
                    <a:pt x="1256" y="756"/>
                    <a:pt x="1252" y="756"/>
                  </a:cubicBezTo>
                  <a:lnTo>
                    <a:pt x="1252" y="756"/>
                  </a:lnTo>
                  <a:cubicBezTo>
                    <a:pt x="1251" y="755"/>
                    <a:pt x="1250" y="756"/>
                    <a:pt x="1248" y="756"/>
                  </a:cubicBezTo>
                  <a:lnTo>
                    <a:pt x="1248" y="756"/>
                  </a:lnTo>
                  <a:cubicBezTo>
                    <a:pt x="1246" y="756"/>
                    <a:pt x="1244" y="756"/>
                    <a:pt x="1242" y="755"/>
                  </a:cubicBezTo>
                  <a:lnTo>
                    <a:pt x="1242" y="755"/>
                  </a:lnTo>
                  <a:cubicBezTo>
                    <a:pt x="1238" y="754"/>
                    <a:pt x="1237" y="751"/>
                    <a:pt x="1235" y="748"/>
                  </a:cubicBezTo>
                  <a:lnTo>
                    <a:pt x="1235" y="748"/>
                  </a:lnTo>
                  <a:cubicBezTo>
                    <a:pt x="1235" y="745"/>
                    <a:pt x="1234" y="744"/>
                    <a:pt x="1233" y="742"/>
                  </a:cubicBezTo>
                  <a:lnTo>
                    <a:pt x="1233" y="742"/>
                  </a:lnTo>
                  <a:cubicBezTo>
                    <a:pt x="1231" y="740"/>
                    <a:pt x="1229" y="739"/>
                    <a:pt x="1226" y="739"/>
                  </a:cubicBezTo>
                  <a:lnTo>
                    <a:pt x="1226" y="739"/>
                  </a:lnTo>
                  <a:cubicBezTo>
                    <a:pt x="1225" y="738"/>
                    <a:pt x="1224" y="738"/>
                    <a:pt x="1223" y="738"/>
                  </a:cubicBezTo>
                  <a:lnTo>
                    <a:pt x="1223" y="738"/>
                  </a:lnTo>
                  <a:cubicBezTo>
                    <a:pt x="1218" y="735"/>
                    <a:pt x="1215" y="731"/>
                    <a:pt x="1212" y="727"/>
                  </a:cubicBezTo>
                  <a:lnTo>
                    <a:pt x="1212" y="727"/>
                  </a:lnTo>
                  <a:cubicBezTo>
                    <a:pt x="1210" y="726"/>
                    <a:pt x="1209" y="724"/>
                    <a:pt x="1207" y="722"/>
                  </a:cubicBezTo>
                  <a:lnTo>
                    <a:pt x="1207" y="722"/>
                  </a:lnTo>
                  <a:cubicBezTo>
                    <a:pt x="1204" y="718"/>
                    <a:pt x="1198" y="716"/>
                    <a:pt x="1194" y="716"/>
                  </a:cubicBezTo>
                  <a:lnTo>
                    <a:pt x="1194" y="716"/>
                  </a:lnTo>
                  <a:cubicBezTo>
                    <a:pt x="1193" y="716"/>
                    <a:pt x="1192" y="717"/>
                    <a:pt x="1190" y="717"/>
                  </a:cubicBezTo>
                  <a:lnTo>
                    <a:pt x="1190" y="717"/>
                  </a:lnTo>
                  <a:cubicBezTo>
                    <a:pt x="1191" y="725"/>
                    <a:pt x="1192" y="734"/>
                    <a:pt x="1188" y="741"/>
                  </a:cubicBezTo>
                  <a:lnTo>
                    <a:pt x="1188" y="741"/>
                  </a:lnTo>
                  <a:cubicBezTo>
                    <a:pt x="1186" y="749"/>
                    <a:pt x="1179" y="756"/>
                    <a:pt x="1171" y="756"/>
                  </a:cubicBezTo>
                  <a:lnTo>
                    <a:pt x="1171" y="756"/>
                  </a:lnTo>
                  <a:cubicBezTo>
                    <a:pt x="1171" y="759"/>
                    <a:pt x="1170" y="762"/>
                    <a:pt x="1168" y="764"/>
                  </a:cubicBezTo>
                  <a:lnTo>
                    <a:pt x="1168" y="764"/>
                  </a:lnTo>
                  <a:cubicBezTo>
                    <a:pt x="1167" y="766"/>
                    <a:pt x="1166" y="769"/>
                    <a:pt x="1166" y="770"/>
                  </a:cubicBezTo>
                  <a:lnTo>
                    <a:pt x="1166" y="770"/>
                  </a:lnTo>
                  <a:cubicBezTo>
                    <a:pt x="1166" y="772"/>
                    <a:pt x="1166" y="774"/>
                    <a:pt x="1168" y="776"/>
                  </a:cubicBezTo>
                  <a:lnTo>
                    <a:pt x="1168" y="776"/>
                  </a:lnTo>
                  <a:cubicBezTo>
                    <a:pt x="1170" y="778"/>
                    <a:pt x="1172" y="779"/>
                    <a:pt x="1173" y="777"/>
                  </a:cubicBezTo>
                  <a:lnTo>
                    <a:pt x="1173" y="777"/>
                  </a:lnTo>
                  <a:cubicBezTo>
                    <a:pt x="1174" y="777"/>
                    <a:pt x="1174" y="775"/>
                    <a:pt x="1174" y="774"/>
                  </a:cubicBezTo>
                  <a:lnTo>
                    <a:pt x="1174" y="774"/>
                  </a:lnTo>
                  <a:cubicBezTo>
                    <a:pt x="1174" y="774"/>
                    <a:pt x="1175" y="773"/>
                    <a:pt x="1175" y="772"/>
                  </a:cubicBezTo>
                  <a:lnTo>
                    <a:pt x="1175" y="772"/>
                  </a:lnTo>
                  <a:cubicBezTo>
                    <a:pt x="1177" y="768"/>
                    <a:pt x="1181" y="767"/>
                    <a:pt x="1185" y="767"/>
                  </a:cubicBezTo>
                  <a:lnTo>
                    <a:pt x="1185" y="767"/>
                  </a:lnTo>
                  <a:cubicBezTo>
                    <a:pt x="1186" y="767"/>
                    <a:pt x="1187" y="767"/>
                    <a:pt x="1187" y="767"/>
                  </a:cubicBezTo>
                  <a:lnTo>
                    <a:pt x="1187" y="767"/>
                  </a:lnTo>
                  <a:cubicBezTo>
                    <a:pt x="1190" y="767"/>
                    <a:pt x="1193" y="769"/>
                    <a:pt x="1196" y="770"/>
                  </a:cubicBezTo>
                  <a:lnTo>
                    <a:pt x="1196" y="770"/>
                  </a:lnTo>
                  <a:cubicBezTo>
                    <a:pt x="1197" y="770"/>
                    <a:pt x="1198" y="771"/>
                    <a:pt x="1199" y="772"/>
                  </a:cubicBezTo>
                  <a:lnTo>
                    <a:pt x="1199" y="772"/>
                  </a:lnTo>
                  <a:cubicBezTo>
                    <a:pt x="1205" y="774"/>
                    <a:pt x="1212" y="775"/>
                    <a:pt x="1221" y="775"/>
                  </a:cubicBezTo>
                  <a:lnTo>
                    <a:pt x="1221" y="775"/>
                  </a:lnTo>
                  <a:cubicBezTo>
                    <a:pt x="1226" y="775"/>
                    <a:pt x="1230" y="775"/>
                    <a:pt x="1234" y="775"/>
                  </a:cubicBezTo>
                  <a:lnTo>
                    <a:pt x="1234" y="775"/>
                  </a:lnTo>
                  <a:cubicBezTo>
                    <a:pt x="1239" y="775"/>
                    <a:pt x="1244" y="775"/>
                    <a:pt x="1248" y="775"/>
                  </a:cubicBezTo>
                  <a:lnTo>
                    <a:pt x="1248" y="775"/>
                  </a:lnTo>
                  <a:cubicBezTo>
                    <a:pt x="1251" y="775"/>
                    <a:pt x="1254" y="775"/>
                    <a:pt x="1257" y="775"/>
                  </a:cubicBezTo>
                  <a:lnTo>
                    <a:pt x="1257" y="775"/>
                  </a:lnTo>
                  <a:cubicBezTo>
                    <a:pt x="1260" y="775"/>
                    <a:pt x="1264" y="777"/>
                    <a:pt x="1266" y="780"/>
                  </a:cubicBezTo>
                  <a:lnTo>
                    <a:pt x="1266" y="780"/>
                  </a:lnTo>
                  <a:cubicBezTo>
                    <a:pt x="1267" y="781"/>
                    <a:pt x="1268" y="782"/>
                    <a:pt x="1267" y="784"/>
                  </a:cubicBezTo>
                  <a:lnTo>
                    <a:pt x="1267" y="784"/>
                  </a:lnTo>
                  <a:cubicBezTo>
                    <a:pt x="1267" y="789"/>
                    <a:pt x="1261" y="790"/>
                    <a:pt x="1257" y="791"/>
                  </a:cubicBezTo>
                  <a:lnTo>
                    <a:pt x="1257" y="791"/>
                  </a:lnTo>
                  <a:cubicBezTo>
                    <a:pt x="1240" y="793"/>
                    <a:pt x="1224" y="799"/>
                    <a:pt x="1210" y="808"/>
                  </a:cubicBezTo>
                  <a:lnTo>
                    <a:pt x="1210" y="808"/>
                  </a:lnTo>
                  <a:cubicBezTo>
                    <a:pt x="1203" y="814"/>
                    <a:pt x="1199" y="819"/>
                    <a:pt x="1199" y="824"/>
                  </a:cubicBezTo>
                  <a:lnTo>
                    <a:pt x="1199" y="827"/>
                  </a:lnTo>
                  <a:lnTo>
                    <a:pt x="1198" y="825"/>
                  </a:lnTo>
                  <a:lnTo>
                    <a:pt x="1198" y="825"/>
                  </a:lnTo>
                  <a:cubicBezTo>
                    <a:pt x="1194" y="822"/>
                    <a:pt x="1187" y="824"/>
                    <a:pt x="1182" y="828"/>
                  </a:cubicBezTo>
                  <a:lnTo>
                    <a:pt x="1182" y="828"/>
                  </a:lnTo>
                  <a:cubicBezTo>
                    <a:pt x="1181" y="829"/>
                    <a:pt x="1179" y="830"/>
                    <a:pt x="1178" y="831"/>
                  </a:cubicBezTo>
                  <a:lnTo>
                    <a:pt x="1178" y="831"/>
                  </a:lnTo>
                  <a:cubicBezTo>
                    <a:pt x="1174" y="834"/>
                    <a:pt x="1171" y="837"/>
                    <a:pt x="1166" y="838"/>
                  </a:cubicBezTo>
                  <a:lnTo>
                    <a:pt x="1166" y="838"/>
                  </a:lnTo>
                  <a:cubicBezTo>
                    <a:pt x="1164" y="839"/>
                    <a:pt x="1161" y="839"/>
                    <a:pt x="1159" y="840"/>
                  </a:cubicBezTo>
                  <a:lnTo>
                    <a:pt x="1159" y="840"/>
                  </a:lnTo>
                  <a:cubicBezTo>
                    <a:pt x="1157" y="840"/>
                    <a:pt x="1155" y="840"/>
                    <a:pt x="1154" y="840"/>
                  </a:cubicBezTo>
                  <a:lnTo>
                    <a:pt x="1154" y="840"/>
                  </a:lnTo>
                  <a:cubicBezTo>
                    <a:pt x="1150" y="840"/>
                    <a:pt x="1148" y="842"/>
                    <a:pt x="1145" y="843"/>
                  </a:cubicBezTo>
                  <a:lnTo>
                    <a:pt x="1145" y="843"/>
                  </a:lnTo>
                  <a:cubicBezTo>
                    <a:pt x="1143" y="844"/>
                    <a:pt x="1141" y="845"/>
                    <a:pt x="1140" y="846"/>
                  </a:cubicBezTo>
                  <a:lnTo>
                    <a:pt x="1140" y="846"/>
                  </a:lnTo>
                  <a:cubicBezTo>
                    <a:pt x="1136" y="847"/>
                    <a:pt x="1131" y="848"/>
                    <a:pt x="1126" y="848"/>
                  </a:cubicBezTo>
                  <a:lnTo>
                    <a:pt x="1126" y="848"/>
                  </a:lnTo>
                  <a:cubicBezTo>
                    <a:pt x="1122" y="848"/>
                    <a:pt x="1118" y="848"/>
                    <a:pt x="1113" y="847"/>
                  </a:cubicBezTo>
                  <a:lnTo>
                    <a:pt x="1113" y="847"/>
                  </a:lnTo>
                  <a:cubicBezTo>
                    <a:pt x="1108" y="846"/>
                    <a:pt x="1103" y="846"/>
                    <a:pt x="1098" y="846"/>
                  </a:cubicBezTo>
                  <a:lnTo>
                    <a:pt x="1098" y="846"/>
                  </a:lnTo>
                  <a:cubicBezTo>
                    <a:pt x="1095" y="846"/>
                    <a:pt x="1092" y="846"/>
                    <a:pt x="1091" y="848"/>
                  </a:cubicBezTo>
                  <a:lnTo>
                    <a:pt x="1091" y="848"/>
                  </a:lnTo>
                  <a:cubicBezTo>
                    <a:pt x="1087" y="850"/>
                    <a:pt x="1086" y="854"/>
                    <a:pt x="1084" y="858"/>
                  </a:cubicBezTo>
                  <a:lnTo>
                    <a:pt x="1084" y="858"/>
                  </a:lnTo>
                  <a:cubicBezTo>
                    <a:pt x="1084" y="861"/>
                    <a:pt x="1083" y="866"/>
                    <a:pt x="1079" y="868"/>
                  </a:cubicBezTo>
                  <a:lnTo>
                    <a:pt x="1079" y="869"/>
                  </a:lnTo>
                  <a:lnTo>
                    <a:pt x="1078" y="868"/>
                  </a:lnTo>
                  <a:lnTo>
                    <a:pt x="1078" y="868"/>
                  </a:lnTo>
                  <a:cubicBezTo>
                    <a:pt x="1074" y="866"/>
                    <a:pt x="1068" y="864"/>
                    <a:pt x="1063" y="864"/>
                  </a:cubicBezTo>
                  <a:lnTo>
                    <a:pt x="1063" y="864"/>
                  </a:lnTo>
                  <a:cubicBezTo>
                    <a:pt x="1056" y="864"/>
                    <a:pt x="1049" y="867"/>
                    <a:pt x="1044" y="871"/>
                  </a:cubicBezTo>
                  <a:lnTo>
                    <a:pt x="1043" y="872"/>
                  </a:lnTo>
                  <a:lnTo>
                    <a:pt x="1039" y="861"/>
                  </a:lnTo>
                  <a:lnTo>
                    <a:pt x="1022" y="859"/>
                  </a:lnTo>
                  <a:lnTo>
                    <a:pt x="1018" y="881"/>
                  </a:lnTo>
                  <a:lnTo>
                    <a:pt x="1018" y="881"/>
                  </a:lnTo>
                  <a:lnTo>
                    <a:pt x="1018" y="881"/>
                  </a:lnTo>
                  <a:cubicBezTo>
                    <a:pt x="1012" y="884"/>
                    <a:pt x="1008" y="888"/>
                    <a:pt x="1003" y="891"/>
                  </a:cubicBezTo>
                  <a:lnTo>
                    <a:pt x="1003" y="891"/>
                  </a:lnTo>
                  <a:cubicBezTo>
                    <a:pt x="999" y="894"/>
                    <a:pt x="994" y="897"/>
                    <a:pt x="990" y="900"/>
                  </a:cubicBezTo>
                  <a:lnTo>
                    <a:pt x="990" y="900"/>
                  </a:lnTo>
                  <a:cubicBezTo>
                    <a:pt x="995" y="908"/>
                    <a:pt x="990" y="920"/>
                    <a:pt x="984" y="928"/>
                  </a:cubicBezTo>
                  <a:lnTo>
                    <a:pt x="984" y="928"/>
                  </a:lnTo>
                  <a:cubicBezTo>
                    <a:pt x="975" y="939"/>
                    <a:pt x="964" y="948"/>
                    <a:pt x="951" y="955"/>
                  </a:cubicBezTo>
                  <a:lnTo>
                    <a:pt x="951" y="955"/>
                  </a:lnTo>
                  <a:cubicBezTo>
                    <a:pt x="938" y="963"/>
                    <a:pt x="922" y="967"/>
                    <a:pt x="908" y="971"/>
                  </a:cubicBezTo>
                  <a:lnTo>
                    <a:pt x="881" y="979"/>
                  </a:lnTo>
                  <a:lnTo>
                    <a:pt x="883" y="976"/>
                  </a:lnTo>
                  <a:lnTo>
                    <a:pt x="883" y="976"/>
                  </a:lnTo>
                  <a:cubicBezTo>
                    <a:pt x="888" y="972"/>
                    <a:pt x="888" y="964"/>
                    <a:pt x="885" y="959"/>
                  </a:cubicBezTo>
                  <a:lnTo>
                    <a:pt x="885" y="959"/>
                  </a:lnTo>
                  <a:cubicBezTo>
                    <a:pt x="883" y="953"/>
                    <a:pt x="877" y="949"/>
                    <a:pt x="872" y="948"/>
                  </a:cubicBezTo>
                  <a:lnTo>
                    <a:pt x="872" y="948"/>
                  </a:lnTo>
                  <a:cubicBezTo>
                    <a:pt x="877" y="959"/>
                    <a:pt x="871" y="972"/>
                    <a:pt x="862" y="978"/>
                  </a:cubicBezTo>
                  <a:lnTo>
                    <a:pt x="862" y="978"/>
                  </a:lnTo>
                  <a:cubicBezTo>
                    <a:pt x="853" y="984"/>
                    <a:pt x="842" y="985"/>
                    <a:pt x="830" y="982"/>
                  </a:cubicBezTo>
                  <a:lnTo>
                    <a:pt x="830" y="982"/>
                  </a:lnTo>
                  <a:cubicBezTo>
                    <a:pt x="833" y="991"/>
                    <a:pt x="831" y="1003"/>
                    <a:pt x="825" y="1011"/>
                  </a:cubicBezTo>
                  <a:lnTo>
                    <a:pt x="823" y="1012"/>
                  </a:lnTo>
                  <a:lnTo>
                    <a:pt x="823" y="1010"/>
                  </a:lnTo>
                  <a:lnTo>
                    <a:pt x="823" y="1010"/>
                  </a:lnTo>
                  <a:cubicBezTo>
                    <a:pt x="821" y="1001"/>
                    <a:pt x="812" y="994"/>
                    <a:pt x="802" y="994"/>
                  </a:cubicBezTo>
                  <a:lnTo>
                    <a:pt x="802" y="994"/>
                  </a:lnTo>
                  <a:cubicBezTo>
                    <a:pt x="799" y="994"/>
                    <a:pt x="796" y="995"/>
                    <a:pt x="793" y="996"/>
                  </a:cubicBezTo>
                  <a:lnTo>
                    <a:pt x="793" y="996"/>
                  </a:lnTo>
                  <a:cubicBezTo>
                    <a:pt x="793" y="1002"/>
                    <a:pt x="801" y="1007"/>
                    <a:pt x="807" y="1010"/>
                  </a:cubicBezTo>
                  <a:lnTo>
                    <a:pt x="807" y="1010"/>
                  </a:lnTo>
                  <a:cubicBezTo>
                    <a:pt x="811" y="1012"/>
                    <a:pt x="816" y="1016"/>
                    <a:pt x="818" y="1021"/>
                  </a:cubicBezTo>
                  <a:lnTo>
                    <a:pt x="818" y="1021"/>
                  </a:lnTo>
                  <a:cubicBezTo>
                    <a:pt x="819" y="1024"/>
                    <a:pt x="818" y="1026"/>
                    <a:pt x="816" y="1028"/>
                  </a:cubicBezTo>
                  <a:lnTo>
                    <a:pt x="816" y="1029"/>
                  </a:lnTo>
                  <a:lnTo>
                    <a:pt x="809" y="1027"/>
                  </a:lnTo>
                  <a:lnTo>
                    <a:pt x="820" y="1041"/>
                  </a:lnTo>
                  <a:lnTo>
                    <a:pt x="817" y="1041"/>
                  </a:lnTo>
                  <a:lnTo>
                    <a:pt x="817" y="1041"/>
                  </a:lnTo>
                  <a:cubicBezTo>
                    <a:pt x="815" y="1040"/>
                    <a:pt x="814" y="1040"/>
                    <a:pt x="812" y="1040"/>
                  </a:cubicBezTo>
                  <a:lnTo>
                    <a:pt x="812" y="1040"/>
                  </a:lnTo>
                  <a:cubicBezTo>
                    <a:pt x="806" y="1040"/>
                    <a:pt x="801" y="1043"/>
                    <a:pt x="799" y="1046"/>
                  </a:cubicBezTo>
                  <a:lnTo>
                    <a:pt x="799" y="1046"/>
                  </a:lnTo>
                  <a:cubicBezTo>
                    <a:pt x="798" y="1049"/>
                    <a:pt x="798" y="1052"/>
                    <a:pt x="800" y="1054"/>
                  </a:cubicBezTo>
                  <a:lnTo>
                    <a:pt x="800" y="1054"/>
                  </a:lnTo>
                  <a:cubicBezTo>
                    <a:pt x="802" y="1058"/>
                    <a:pt x="805" y="1059"/>
                    <a:pt x="808" y="1058"/>
                  </a:cubicBezTo>
                  <a:lnTo>
                    <a:pt x="810" y="1057"/>
                  </a:lnTo>
                  <a:lnTo>
                    <a:pt x="809" y="1059"/>
                  </a:lnTo>
                  <a:lnTo>
                    <a:pt x="809" y="1059"/>
                  </a:lnTo>
                  <a:cubicBezTo>
                    <a:pt x="807" y="1066"/>
                    <a:pt x="801" y="1071"/>
                    <a:pt x="793" y="1073"/>
                  </a:cubicBezTo>
                  <a:lnTo>
                    <a:pt x="793" y="1073"/>
                  </a:lnTo>
                  <a:cubicBezTo>
                    <a:pt x="795" y="1074"/>
                    <a:pt x="796" y="1076"/>
                    <a:pt x="798" y="1079"/>
                  </a:cubicBezTo>
                  <a:lnTo>
                    <a:pt x="798" y="1079"/>
                  </a:lnTo>
                  <a:cubicBezTo>
                    <a:pt x="798" y="1084"/>
                    <a:pt x="798" y="1089"/>
                    <a:pt x="795" y="1093"/>
                  </a:cubicBezTo>
                  <a:lnTo>
                    <a:pt x="795" y="1093"/>
                  </a:lnTo>
                  <a:cubicBezTo>
                    <a:pt x="789" y="1100"/>
                    <a:pt x="780" y="1102"/>
                    <a:pt x="773" y="1104"/>
                  </a:cubicBezTo>
                  <a:lnTo>
                    <a:pt x="756" y="1111"/>
                  </a:lnTo>
                  <a:lnTo>
                    <a:pt x="756" y="1111"/>
                  </a:lnTo>
                  <a:cubicBezTo>
                    <a:pt x="753" y="1115"/>
                    <a:pt x="756" y="1122"/>
                    <a:pt x="760" y="1129"/>
                  </a:cubicBezTo>
                  <a:lnTo>
                    <a:pt x="760" y="1129"/>
                  </a:lnTo>
                  <a:cubicBezTo>
                    <a:pt x="760" y="1130"/>
                    <a:pt x="761" y="1131"/>
                    <a:pt x="762" y="1132"/>
                  </a:cubicBezTo>
                  <a:lnTo>
                    <a:pt x="762" y="1132"/>
                  </a:lnTo>
                  <a:cubicBezTo>
                    <a:pt x="765" y="1137"/>
                    <a:pt x="769" y="1142"/>
                    <a:pt x="769" y="1148"/>
                  </a:cubicBezTo>
                  <a:lnTo>
                    <a:pt x="769" y="1148"/>
                  </a:lnTo>
                  <a:cubicBezTo>
                    <a:pt x="769" y="1152"/>
                    <a:pt x="768" y="1156"/>
                    <a:pt x="765" y="1159"/>
                  </a:cubicBezTo>
                  <a:lnTo>
                    <a:pt x="765" y="1159"/>
                  </a:lnTo>
                  <a:cubicBezTo>
                    <a:pt x="763" y="1162"/>
                    <a:pt x="760" y="1163"/>
                    <a:pt x="757" y="1163"/>
                  </a:cubicBezTo>
                  <a:lnTo>
                    <a:pt x="757" y="1163"/>
                  </a:lnTo>
                  <a:cubicBezTo>
                    <a:pt x="759" y="1172"/>
                    <a:pt x="760" y="1183"/>
                    <a:pt x="758" y="1193"/>
                  </a:cubicBezTo>
                  <a:lnTo>
                    <a:pt x="758" y="1193"/>
                  </a:lnTo>
                  <a:cubicBezTo>
                    <a:pt x="756" y="1203"/>
                    <a:pt x="749" y="1214"/>
                    <a:pt x="738" y="1216"/>
                  </a:cubicBezTo>
                  <a:lnTo>
                    <a:pt x="733" y="1228"/>
                  </a:ln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7" name="Freeform 1652">
              <a:extLst>
                <a:ext uri="{FF2B5EF4-FFF2-40B4-BE49-F238E27FC236}">
                  <a16:creationId xmlns:a16="http://schemas.microsoft.com/office/drawing/2014/main" id="{4E202515-CAB6-DB89-F639-41481EDDF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2869" y="5945798"/>
              <a:ext cx="82426" cy="76933"/>
            </a:xfrm>
            <a:custGeom>
              <a:avLst/>
              <a:gdLst>
                <a:gd name="T0" fmla="*/ 2 w 68"/>
                <a:gd name="T1" fmla="*/ 14 h 61"/>
                <a:gd name="T2" fmla="*/ 2 w 68"/>
                <a:gd name="T3" fmla="*/ 14 h 61"/>
                <a:gd name="T4" fmla="*/ 0 w 68"/>
                <a:gd name="T5" fmla="*/ 22 h 61"/>
                <a:gd name="T6" fmla="*/ 0 w 68"/>
                <a:gd name="T7" fmla="*/ 22 h 61"/>
                <a:gd name="T8" fmla="*/ 15 w 68"/>
                <a:gd name="T9" fmla="*/ 39 h 61"/>
                <a:gd name="T10" fmla="*/ 15 w 68"/>
                <a:gd name="T11" fmla="*/ 39 h 61"/>
                <a:gd name="T12" fmla="*/ 38 w 68"/>
                <a:gd name="T13" fmla="*/ 58 h 61"/>
                <a:gd name="T14" fmla="*/ 38 w 68"/>
                <a:gd name="T15" fmla="*/ 58 h 61"/>
                <a:gd name="T16" fmla="*/ 56 w 68"/>
                <a:gd name="T17" fmla="*/ 54 h 61"/>
                <a:gd name="T18" fmla="*/ 56 w 68"/>
                <a:gd name="T19" fmla="*/ 54 h 61"/>
                <a:gd name="T20" fmla="*/ 63 w 68"/>
                <a:gd name="T21" fmla="*/ 48 h 61"/>
                <a:gd name="T22" fmla="*/ 63 w 68"/>
                <a:gd name="T23" fmla="*/ 48 h 61"/>
                <a:gd name="T24" fmla="*/ 65 w 68"/>
                <a:gd name="T25" fmla="*/ 39 h 61"/>
                <a:gd name="T26" fmla="*/ 65 w 68"/>
                <a:gd name="T27" fmla="*/ 39 h 61"/>
                <a:gd name="T28" fmla="*/ 58 w 68"/>
                <a:gd name="T29" fmla="*/ 27 h 61"/>
                <a:gd name="T30" fmla="*/ 58 w 68"/>
                <a:gd name="T31" fmla="*/ 27 h 61"/>
                <a:gd name="T32" fmla="*/ 51 w 68"/>
                <a:gd name="T33" fmla="*/ 17 h 61"/>
                <a:gd name="T34" fmla="*/ 51 w 68"/>
                <a:gd name="T35" fmla="*/ 17 h 61"/>
                <a:gd name="T36" fmla="*/ 30 w 68"/>
                <a:gd name="T37" fmla="*/ 4 h 61"/>
                <a:gd name="T38" fmla="*/ 30 w 68"/>
                <a:gd name="T39" fmla="*/ 4 h 61"/>
                <a:gd name="T40" fmla="*/ 16 w 68"/>
                <a:gd name="T41" fmla="*/ 1 h 61"/>
                <a:gd name="T42" fmla="*/ 16 w 68"/>
                <a:gd name="T43" fmla="*/ 1 h 61"/>
                <a:gd name="T44" fmla="*/ 2 w 68"/>
                <a:gd name="T45" fmla="*/ 1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61">
                  <a:moveTo>
                    <a:pt x="2" y="14"/>
                  </a:moveTo>
                  <a:lnTo>
                    <a:pt x="2" y="14"/>
                  </a:lnTo>
                  <a:cubicBezTo>
                    <a:pt x="1" y="17"/>
                    <a:pt x="0" y="19"/>
                    <a:pt x="0" y="22"/>
                  </a:cubicBezTo>
                  <a:lnTo>
                    <a:pt x="0" y="22"/>
                  </a:lnTo>
                  <a:cubicBezTo>
                    <a:pt x="0" y="30"/>
                    <a:pt x="9" y="34"/>
                    <a:pt x="15" y="39"/>
                  </a:cubicBezTo>
                  <a:lnTo>
                    <a:pt x="15" y="39"/>
                  </a:lnTo>
                  <a:cubicBezTo>
                    <a:pt x="23" y="45"/>
                    <a:pt x="28" y="56"/>
                    <a:pt x="38" y="58"/>
                  </a:cubicBezTo>
                  <a:lnTo>
                    <a:pt x="38" y="58"/>
                  </a:lnTo>
                  <a:cubicBezTo>
                    <a:pt x="44" y="60"/>
                    <a:pt x="50" y="57"/>
                    <a:pt x="56" y="54"/>
                  </a:cubicBezTo>
                  <a:lnTo>
                    <a:pt x="56" y="54"/>
                  </a:lnTo>
                  <a:cubicBezTo>
                    <a:pt x="59" y="52"/>
                    <a:pt x="62" y="50"/>
                    <a:pt x="63" y="48"/>
                  </a:cubicBezTo>
                  <a:lnTo>
                    <a:pt x="63" y="48"/>
                  </a:lnTo>
                  <a:cubicBezTo>
                    <a:pt x="65" y="45"/>
                    <a:pt x="67" y="42"/>
                    <a:pt x="65" y="39"/>
                  </a:cubicBezTo>
                  <a:lnTo>
                    <a:pt x="65" y="39"/>
                  </a:lnTo>
                  <a:cubicBezTo>
                    <a:pt x="63" y="34"/>
                    <a:pt x="57" y="32"/>
                    <a:pt x="58" y="27"/>
                  </a:cubicBezTo>
                  <a:lnTo>
                    <a:pt x="58" y="27"/>
                  </a:lnTo>
                  <a:cubicBezTo>
                    <a:pt x="55" y="24"/>
                    <a:pt x="53" y="21"/>
                    <a:pt x="51" y="17"/>
                  </a:cubicBezTo>
                  <a:lnTo>
                    <a:pt x="51" y="17"/>
                  </a:lnTo>
                  <a:cubicBezTo>
                    <a:pt x="45" y="11"/>
                    <a:pt x="38" y="8"/>
                    <a:pt x="30" y="4"/>
                  </a:cubicBezTo>
                  <a:lnTo>
                    <a:pt x="30" y="4"/>
                  </a:lnTo>
                  <a:cubicBezTo>
                    <a:pt x="26" y="2"/>
                    <a:pt x="21" y="0"/>
                    <a:pt x="16" y="1"/>
                  </a:cubicBezTo>
                  <a:lnTo>
                    <a:pt x="16" y="1"/>
                  </a:lnTo>
                  <a:cubicBezTo>
                    <a:pt x="9" y="2"/>
                    <a:pt x="5" y="8"/>
                    <a:pt x="2" y="14"/>
                  </a:cubicBezTo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8" name="Freeform 1654">
              <a:extLst>
                <a:ext uri="{FF2B5EF4-FFF2-40B4-BE49-F238E27FC236}">
                  <a16:creationId xmlns:a16="http://schemas.microsoft.com/office/drawing/2014/main" id="{984626D9-5C22-5F7B-1033-FF7E18FA4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2869" y="5945798"/>
              <a:ext cx="87923" cy="76933"/>
            </a:xfrm>
            <a:custGeom>
              <a:avLst/>
              <a:gdLst>
                <a:gd name="T0" fmla="*/ 19 w 69"/>
                <a:gd name="T1" fmla="*/ 1 h 61"/>
                <a:gd name="T2" fmla="*/ 17 w 69"/>
                <a:gd name="T3" fmla="*/ 2 h 61"/>
                <a:gd name="T4" fmla="*/ 5 w 69"/>
                <a:gd name="T5" fmla="*/ 14 h 61"/>
                <a:gd name="T6" fmla="*/ 2 w 69"/>
                <a:gd name="T7" fmla="*/ 22 h 61"/>
                <a:gd name="T8" fmla="*/ 12 w 69"/>
                <a:gd name="T9" fmla="*/ 34 h 61"/>
                <a:gd name="T10" fmla="*/ 17 w 69"/>
                <a:gd name="T11" fmla="*/ 38 h 61"/>
                <a:gd name="T12" fmla="*/ 25 w 69"/>
                <a:gd name="T13" fmla="*/ 46 h 61"/>
                <a:gd name="T14" fmla="*/ 39 w 69"/>
                <a:gd name="T15" fmla="*/ 57 h 61"/>
                <a:gd name="T16" fmla="*/ 42 w 69"/>
                <a:gd name="T17" fmla="*/ 58 h 61"/>
                <a:gd name="T18" fmla="*/ 56 w 69"/>
                <a:gd name="T19" fmla="*/ 53 h 61"/>
                <a:gd name="T20" fmla="*/ 64 w 69"/>
                <a:gd name="T21" fmla="*/ 47 h 61"/>
                <a:gd name="T22" fmla="*/ 65 w 69"/>
                <a:gd name="T23" fmla="*/ 39 h 61"/>
                <a:gd name="T24" fmla="*/ 62 w 69"/>
                <a:gd name="T25" fmla="*/ 34 h 61"/>
                <a:gd name="T26" fmla="*/ 58 w 69"/>
                <a:gd name="T27" fmla="*/ 27 h 61"/>
                <a:gd name="T28" fmla="*/ 53 w 69"/>
                <a:gd name="T29" fmla="*/ 22 h 61"/>
                <a:gd name="T30" fmla="*/ 51 w 69"/>
                <a:gd name="T31" fmla="*/ 18 h 61"/>
                <a:gd name="T32" fmla="*/ 31 w 69"/>
                <a:gd name="T33" fmla="*/ 5 h 61"/>
                <a:gd name="T34" fmla="*/ 42 w 69"/>
                <a:gd name="T35" fmla="*/ 60 h 61"/>
                <a:gd name="T36" fmla="*/ 42 w 69"/>
                <a:gd name="T37" fmla="*/ 60 h 61"/>
                <a:gd name="T38" fmla="*/ 38 w 69"/>
                <a:gd name="T39" fmla="*/ 59 h 61"/>
                <a:gd name="T40" fmla="*/ 23 w 69"/>
                <a:gd name="T41" fmla="*/ 47 h 61"/>
                <a:gd name="T42" fmla="*/ 16 w 69"/>
                <a:gd name="T43" fmla="*/ 40 h 61"/>
                <a:gd name="T44" fmla="*/ 11 w 69"/>
                <a:gd name="T45" fmla="*/ 36 h 61"/>
                <a:gd name="T46" fmla="*/ 0 w 69"/>
                <a:gd name="T47" fmla="*/ 22 h 61"/>
                <a:gd name="T48" fmla="*/ 3 w 69"/>
                <a:gd name="T49" fmla="*/ 14 h 61"/>
                <a:gd name="T50" fmla="*/ 16 w 69"/>
                <a:gd name="T51" fmla="*/ 0 h 61"/>
                <a:gd name="T52" fmla="*/ 19 w 69"/>
                <a:gd name="T53" fmla="*/ 0 h 61"/>
                <a:gd name="T54" fmla="*/ 31 w 69"/>
                <a:gd name="T55" fmla="*/ 3 h 61"/>
                <a:gd name="T56" fmla="*/ 52 w 69"/>
                <a:gd name="T57" fmla="*/ 17 h 61"/>
                <a:gd name="T58" fmla="*/ 55 w 69"/>
                <a:gd name="T59" fmla="*/ 21 h 61"/>
                <a:gd name="T60" fmla="*/ 60 w 69"/>
                <a:gd name="T61" fmla="*/ 27 h 61"/>
                <a:gd name="T62" fmla="*/ 60 w 69"/>
                <a:gd name="T63" fmla="*/ 27 h 61"/>
                <a:gd name="T64" fmla="*/ 63 w 69"/>
                <a:gd name="T65" fmla="*/ 33 h 61"/>
                <a:gd name="T66" fmla="*/ 67 w 69"/>
                <a:gd name="T67" fmla="*/ 38 h 61"/>
                <a:gd name="T68" fmla="*/ 65 w 69"/>
                <a:gd name="T69" fmla="*/ 49 h 61"/>
                <a:gd name="T70" fmla="*/ 57 w 69"/>
                <a:gd name="T71" fmla="*/ 5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9" h="61">
                  <a:moveTo>
                    <a:pt x="19" y="1"/>
                  </a:moveTo>
                  <a:lnTo>
                    <a:pt x="19" y="1"/>
                  </a:lnTo>
                  <a:cubicBezTo>
                    <a:pt x="19" y="1"/>
                    <a:pt x="17" y="1"/>
                    <a:pt x="17" y="2"/>
                  </a:cubicBezTo>
                  <a:lnTo>
                    <a:pt x="17" y="2"/>
                  </a:lnTo>
                  <a:cubicBezTo>
                    <a:pt x="11" y="3"/>
                    <a:pt x="7" y="9"/>
                    <a:pt x="5" y="14"/>
                  </a:cubicBezTo>
                  <a:lnTo>
                    <a:pt x="5" y="14"/>
                  </a:lnTo>
                  <a:cubicBezTo>
                    <a:pt x="3" y="17"/>
                    <a:pt x="2" y="19"/>
                    <a:pt x="2" y="22"/>
                  </a:cubicBezTo>
                  <a:lnTo>
                    <a:pt x="2" y="22"/>
                  </a:lnTo>
                  <a:cubicBezTo>
                    <a:pt x="2" y="28"/>
                    <a:pt x="7" y="31"/>
                    <a:pt x="12" y="34"/>
                  </a:cubicBezTo>
                  <a:lnTo>
                    <a:pt x="12" y="34"/>
                  </a:lnTo>
                  <a:cubicBezTo>
                    <a:pt x="14" y="36"/>
                    <a:pt x="16" y="37"/>
                    <a:pt x="17" y="38"/>
                  </a:cubicBezTo>
                  <a:lnTo>
                    <a:pt x="17" y="38"/>
                  </a:lnTo>
                  <a:cubicBezTo>
                    <a:pt x="20" y="40"/>
                    <a:pt x="22" y="43"/>
                    <a:pt x="25" y="46"/>
                  </a:cubicBezTo>
                  <a:lnTo>
                    <a:pt x="25" y="46"/>
                  </a:lnTo>
                  <a:cubicBezTo>
                    <a:pt x="29" y="51"/>
                    <a:pt x="33" y="56"/>
                    <a:pt x="39" y="57"/>
                  </a:cubicBezTo>
                  <a:lnTo>
                    <a:pt x="39" y="57"/>
                  </a:lnTo>
                  <a:cubicBezTo>
                    <a:pt x="40" y="57"/>
                    <a:pt x="41" y="58"/>
                    <a:pt x="42" y="58"/>
                  </a:cubicBezTo>
                  <a:lnTo>
                    <a:pt x="42" y="58"/>
                  </a:lnTo>
                  <a:cubicBezTo>
                    <a:pt x="47" y="58"/>
                    <a:pt x="52" y="55"/>
                    <a:pt x="56" y="53"/>
                  </a:cubicBezTo>
                  <a:lnTo>
                    <a:pt x="56" y="53"/>
                  </a:lnTo>
                  <a:cubicBezTo>
                    <a:pt x="58" y="52"/>
                    <a:pt x="62" y="50"/>
                    <a:pt x="64" y="47"/>
                  </a:cubicBezTo>
                  <a:lnTo>
                    <a:pt x="64" y="47"/>
                  </a:lnTo>
                  <a:cubicBezTo>
                    <a:pt x="66" y="45"/>
                    <a:pt x="66" y="41"/>
                    <a:pt x="65" y="39"/>
                  </a:cubicBezTo>
                  <a:lnTo>
                    <a:pt x="65" y="39"/>
                  </a:lnTo>
                  <a:cubicBezTo>
                    <a:pt x="64" y="38"/>
                    <a:pt x="63" y="36"/>
                    <a:pt x="62" y="34"/>
                  </a:cubicBezTo>
                  <a:lnTo>
                    <a:pt x="62" y="34"/>
                  </a:lnTo>
                  <a:cubicBezTo>
                    <a:pt x="60" y="33"/>
                    <a:pt x="57" y="30"/>
                    <a:pt x="58" y="27"/>
                  </a:cubicBezTo>
                  <a:lnTo>
                    <a:pt x="58" y="27"/>
                  </a:lnTo>
                  <a:cubicBezTo>
                    <a:pt x="56" y="25"/>
                    <a:pt x="55" y="23"/>
                    <a:pt x="53" y="22"/>
                  </a:cubicBezTo>
                  <a:lnTo>
                    <a:pt x="53" y="22"/>
                  </a:lnTo>
                  <a:cubicBezTo>
                    <a:pt x="52" y="21"/>
                    <a:pt x="52" y="19"/>
                    <a:pt x="51" y="18"/>
                  </a:cubicBezTo>
                  <a:lnTo>
                    <a:pt x="51" y="18"/>
                  </a:lnTo>
                  <a:cubicBezTo>
                    <a:pt x="46" y="12"/>
                    <a:pt x="38" y="8"/>
                    <a:pt x="31" y="5"/>
                  </a:cubicBezTo>
                  <a:lnTo>
                    <a:pt x="31" y="5"/>
                  </a:lnTo>
                  <a:cubicBezTo>
                    <a:pt x="27" y="3"/>
                    <a:pt x="23" y="1"/>
                    <a:pt x="19" y="1"/>
                  </a:cubicBezTo>
                  <a:close/>
                  <a:moveTo>
                    <a:pt x="42" y="60"/>
                  </a:moveTo>
                  <a:lnTo>
                    <a:pt x="42" y="60"/>
                  </a:lnTo>
                  <a:lnTo>
                    <a:pt x="42" y="60"/>
                  </a:lnTo>
                  <a:cubicBezTo>
                    <a:pt x="41" y="60"/>
                    <a:pt x="39" y="60"/>
                    <a:pt x="38" y="59"/>
                  </a:cubicBezTo>
                  <a:lnTo>
                    <a:pt x="38" y="59"/>
                  </a:lnTo>
                  <a:cubicBezTo>
                    <a:pt x="32" y="58"/>
                    <a:pt x="27" y="52"/>
                    <a:pt x="23" y="47"/>
                  </a:cubicBezTo>
                  <a:lnTo>
                    <a:pt x="23" y="47"/>
                  </a:lnTo>
                  <a:cubicBezTo>
                    <a:pt x="21" y="45"/>
                    <a:pt x="19" y="42"/>
                    <a:pt x="16" y="40"/>
                  </a:cubicBezTo>
                  <a:lnTo>
                    <a:pt x="16" y="40"/>
                  </a:lnTo>
                  <a:cubicBezTo>
                    <a:pt x="14" y="39"/>
                    <a:pt x="12" y="38"/>
                    <a:pt x="11" y="36"/>
                  </a:cubicBezTo>
                  <a:lnTo>
                    <a:pt x="11" y="36"/>
                  </a:lnTo>
                  <a:cubicBezTo>
                    <a:pt x="6" y="33"/>
                    <a:pt x="0" y="28"/>
                    <a:pt x="0" y="22"/>
                  </a:cubicBezTo>
                  <a:lnTo>
                    <a:pt x="0" y="22"/>
                  </a:lnTo>
                  <a:cubicBezTo>
                    <a:pt x="0" y="19"/>
                    <a:pt x="1" y="16"/>
                    <a:pt x="3" y="14"/>
                  </a:cubicBezTo>
                  <a:lnTo>
                    <a:pt x="3" y="14"/>
                  </a:lnTo>
                  <a:cubicBezTo>
                    <a:pt x="5" y="8"/>
                    <a:pt x="10" y="1"/>
                    <a:pt x="16" y="0"/>
                  </a:cubicBezTo>
                  <a:lnTo>
                    <a:pt x="16" y="0"/>
                  </a:lnTo>
                  <a:cubicBezTo>
                    <a:pt x="17" y="0"/>
                    <a:pt x="19" y="0"/>
                    <a:pt x="19" y="0"/>
                  </a:cubicBezTo>
                  <a:lnTo>
                    <a:pt x="19" y="0"/>
                  </a:lnTo>
                  <a:cubicBezTo>
                    <a:pt x="23" y="0"/>
                    <a:pt x="27" y="1"/>
                    <a:pt x="31" y="3"/>
                  </a:cubicBezTo>
                  <a:lnTo>
                    <a:pt x="31" y="3"/>
                  </a:lnTo>
                  <a:cubicBezTo>
                    <a:pt x="39" y="6"/>
                    <a:pt x="47" y="10"/>
                    <a:pt x="52" y="17"/>
                  </a:cubicBezTo>
                  <a:lnTo>
                    <a:pt x="52" y="17"/>
                  </a:lnTo>
                  <a:cubicBezTo>
                    <a:pt x="53" y="18"/>
                    <a:pt x="54" y="19"/>
                    <a:pt x="55" y="21"/>
                  </a:cubicBezTo>
                  <a:lnTo>
                    <a:pt x="55" y="21"/>
                  </a:lnTo>
                  <a:cubicBezTo>
                    <a:pt x="56" y="22"/>
                    <a:pt x="58" y="24"/>
                    <a:pt x="60" y="26"/>
                  </a:cubicBezTo>
                  <a:lnTo>
                    <a:pt x="60" y="27"/>
                  </a:lnTo>
                  <a:lnTo>
                    <a:pt x="60" y="27"/>
                  </a:lnTo>
                  <a:lnTo>
                    <a:pt x="60" y="27"/>
                  </a:lnTo>
                  <a:cubicBezTo>
                    <a:pt x="59" y="29"/>
                    <a:pt x="61" y="32"/>
                    <a:pt x="63" y="33"/>
                  </a:cubicBezTo>
                  <a:lnTo>
                    <a:pt x="63" y="33"/>
                  </a:lnTo>
                  <a:cubicBezTo>
                    <a:pt x="64" y="34"/>
                    <a:pt x="66" y="36"/>
                    <a:pt x="67" y="38"/>
                  </a:cubicBezTo>
                  <a:lnTo>
                    <a:pt x="67" y="38"/>
                  </a:lnTo>
                  <a:cubicBezTo>
                    <a:pt x="68" y="41"/>
                    <a:pt x="68" y="45"/>
                    <a:pt x="65" y="49"/>
                  </a:cubicBezTo>
                  <a:lnTo>
                    <a:pt x="65" y="49"/>
                  </a:lnTo>
                  <a:cubicBezTo>
                    <a:pt x="63" y="52"/>
                    <a:pt x="60" y="53"/>
                    <a:pt x="57" y="55"/>
                  </a:cubicBezTo>
                  <a:lnTo>
                    <a:pt x="57" y="55"/>
                  </a:lnTo>
                  <a:cubicBezTo>
                    <a:pt x="53" y="57"/>
                    <a:pt x="47" y="60"/>
                    <a:pt x="42" y="60"/>
                  </a:cubicBezTo>
                  <a:close/>
                </a:path>
              </a:pathLst>
            </a:custGeom>
            <a:grpFill/>
            <a:ln w="12700" cap="flat">
              <a:solidFill>
                <a:schemeClr val="bg2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s-SV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FD47C35-DD48-1989-6090-1EEDC0B24192}"/>
              </a:ext>
            </a:extLst>
          </p:cNvPr>
          <p:cNvGrpSpPr/>
          <p:nvPr/>
        </p:nvGrpSpPr>
        <p:grpSpPr>
          <a:xfrm>
            <a:off x="10629520" y="4390227"/>
            <a:ext cx="1559305" cy="1946189"/>
            <a:chOff x="20645356" y="4344173"/>
            <a:chExt cx="1559305" cy="1946189"/>
          </a:xfrm>
        </p:grpSpPr>
        <p:sp>
          <p:nvSpPr>
            <p:cNvPr id="8" name="Freeform 284">
              <a:extLst>
                <a:ext uri="{FF2B5EF4-FFF2-40B4-BE49-F238E27FC236}">
                  <a16:creationId xmlns:a16="http://schemas.microsoft.com/office/drawing/2014/main" id="{080895A9-31B4-0259-DCFA-7DEE73F7A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9" name="Freeform 285">
              <a:extLst>
                <a:ext uri="{FF2B5EF4-FFF2-40B4-BE49-F238E27FC236}">
                  <a16:creationId xmlns:a16="http://schemas.microsoft.com/office/drawing/2014/main" id="{D94E269E-17EC-2068-4991-DF4E42BF0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79" name="Freeform 286">
              <a:extLst>
                <a:ext uri="{FF2B5EF4-FFF2-40B4-BE49-F238E27FC236}">
                  <a16:creationId xmlns:a16="http://schemas.microsoft.com/office/drawing/2014/main" id="{5F485BAE-98BD-D7EE-C975-26D04A3A6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382" name="Group 1381">
            <a:extLst>
              <a:ext uri="{FF2B5EF4-FFF2-40B4-BE49-F238E27FC236}">
                <a16:creationId xmlns:a16="http://schemas.microsoft.com/office/drawing/2014/main" id="{9650B7B7-9733-3392-6E77-A64515336DBA}"/>
              </a:ext>
            </a:extLst>
          </p:cNvPr>
          <p:cNvGrpSpPr/>
          <p:nvPr/>
        </p:nvGrpSpPr>
        <p:grpSpPr>
          <a:xfrm>
            <a:off x="6335815" y="3078262"/>
            <a:ext cx="1559305" cy="1946189"/>
            <a:chOff x="20645356" y="4344173"/>
            <a:chExt cx="1559305" cy="1946189"/>
          </a:xfrm>
        </p:grpSpPr>
        <p:sp>
          <p:nvSpPr>
            <p:cNvPr id="1383" name="Freeform 284">
              <a:extLst>
                <a:ext uri="{FF2B5EF4-FFF2-40B4-BE49-F238E27FC236}">
                  <a16:creationId xmlns:a16="http://schemas.microsoft.com/office/drawing/2014/main" id="{349F80E1-5D17-3FFC-AC1C-F6E1628BF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4" name="Freeform 285">
              <a:extLst>
                <a:ext uri="{FF2B5EF4-FFF2-40B4-BE49-F238E27FC236}">
                  <a16:creationId xmlns:a16="http://schemas.microsoft.com/office/drawing/2014/main" id="{6A5CB2CB-6AEC-5BA6-7963-FDC02C2BD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5" name="Freeform 286">
              <a:extLst>
                <a:ext uri="{FF2B5EF4-FFF2-40B4-BE49-F238E27FC236}">
                  <a16:creationId xmlns:a16="http://schemas.microsoft.com/office/drawing/2014/main" id="{09B80BDD-8E7E-26DF-D1C5-6975986A4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386" name="Group 1385">
            <a:extLst>
              <a:ext uri="{FF2B5EF4-FFF2-40B4-BE49-F238E27FC236}">
                <a16:creationId xmlns:a16="http://schemas.microsoft.com/office/drawing/2014/main" id="{A2BF40A1-4DEF-16F7-BDFA-50BEB1D8333F}"/>
              </a:ext>
            </a:extLst>
          </p:cNvPr>
          <p:cNvGrpSpPr/>
          <p:nvPr/>
        </p:nvGrpSpPr>
        <p:grpSpPr>
          <a:xfrm>
            <a:off x="1465642" y="3853514"/>
            <a:ext cx="1559305" cy="1946189"/>
            <a:chOff x="20645356" y="4344173"/>
            <a:chExt cx="1559305" cy="1946189"/>
          </a:xfrm>
        </p:grpSpPr>
        <p:sp>
          <p:nvSpPr>
            <p:cNvPr id="1387" name="Freeform 284">
              <a:extLst>
                <a:ext uri="{FF2B5EF4-FFF2-40B4-BE49-F238E27FC236}">
                  <a16:creationId xmlns:a16="http://schemas.microsoft.com/office/drawing/2014/main" id="{9D6DDCBF-D5AD-7BFA-5C84-6A893C897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8" name="Freeform 285">
              <a:extLst>
                <a:ext uri="{FF2B5EF4-FFF2-40B4-BE49-F238E27FC236}">
                  <a16:creationId xmlns:a16="http://schemas.microsoft.com/office/drawing/2014/main" id="{366A840D-2FDD-BE08-9775-264D6D8D6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89" name="Freeform 286">
              <a:extLst>
                <a:ext uri="{FF2B5EF4-FFF2-40B4-BE49-F238E27FC236}">
                  <a16:creationId xmlns:a16="http://schemas.microsoft.com/office/drawing/2014/main" id="{DEA1115F-C7A6-3B50-49B8-9156670AD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390" name="Group 1389">
            <a:extLst>
              <a:ext uri="{FF2B5EF4-FFF2-40B4-BE49-F238E27FC236}">
                <a16:creationId xmlns:a16="http://schemas.microsoft.com/office/drawing/2014/main" id="{D1DB6F9A-9DA1-DF8E-9DFB-B990F485D976}"/>
              </a:ext>
            </a:extLst>
          </p:cNvPr>
          <p:cNvGrpSpPr/>
          <p:nvPr/>
        </p:nvGrpSpPr>
        <p:grpSpPr>
          <a:xfrm>
            <a:off x="3592616" y="6000366"/>
            <a:ext cx="1559305" cy="1946189"/>
            <a:chOff x="20645356" y="4344173"/>
            <a:chExt cx="1559305" cy="1946189"/>
          </a:xfrm>
        </p:grpSpPr>
        <p:sp>
          <p:nvSpPr>
            <p:cNvPr id="1391" name="Freeform 284">
              <a:extLst>
                <a:ext uri="{FF2B5EF4-FFF2-40B4-BE49-F238E27FC236}">
                  <a16:creationId xmlns:a16="http://schemas.microsoft.com/office/drawing/2014/main" id="{11E1F00B-58F6-03C4-1686-46765260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2" name="Freeform 285">
              <a:extLst>
                <a:ext uri="{FF2B5EF4-FFF2-40B4-BE49-F238E27FC236}">
                  <a16:creationId xmlns:a16="http://schemas.microsoft.com/office/drawing/2014/main" id="{F7A1AF1A-257B-D7E3-032C-E91EF2052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3" name="Freeform 286">
              <a:extLst>
                <a:ext uri="{FF2B5EF4-FFF2-40B4-BE49-F238E27FC236}">
                  <a16:creationId xmlns:a16="http://schemas.microsoft.com/office/drawing/2014/main" id="{47F4492E-EBC7-931E-E0AF-F889DEFCE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394" name="Group 1393">
            <a:extLst>
              <a:ext uri="{FF2B5EF4-FFF2-40B4-BE49-F238E27FC236}">
                <a16:creationId xmlns:a16="http://schemas.microsoft.com/office/drawing/2014/main" id="{71BABE15-78DE-E6BD-91D9-2A3025209582}"/>
              </a:ext>
            </a:extLst>
          </p:cNvPr>
          <p:cNvGrpSpPr/>
          <p:nvPr/>
        </p:nvGrpSpPr>
        <p:grpSpPr>
          <a:xfrm>
            <a:off x="6375572" y="8405636"/>
            <a:ext cx="1559305" cy="1946189"/>
            <a:chOff x="20645356" y="4344173"/>
            <a:chExt cx="1559305" cy="1946189"/>
          </a:xfrm>
        </p:grpSpPr>
        <p:sp>
          <p:nvSpPr>
            <p:cNvPr id="1395" name="Freeform 284">
              <a:extLst>
                <a:ext uri="{FF2B5EF4-FFF2-40B4-BE49-F238E27FC236}">
                  <a16:creationId xmlns:a16="http://schemas.microsoft.com/office/drawing/2014/main" id="{06177297-01AB-FF22-6B8C-E9C624B3AA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6" name="Freeform 285">
              <a:extLst>
                <a:ext uri="{FF2B5EF4-FFF2-40B4-BE49-F238E27FC236}">
                  <a16:creationId xmlns:a16="http://schemas.microsoft.com/office/drawing/2014/main" id="{65CA7ADA-4000-D68A-1362-3C16A39DB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97" name="Freeform 286">
              <a:extLst>
                <a:ext uri="{FF2B5EF4-FFF2-40B4-BE49-F238E27FC236}">
                  <a16:creationId xmlns:a16="http://schemas.microsoft.com/office/drawing/2014/main" id="{774286C7-F69E-87B1-F167-78E9D3181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398" name="Group 1397">
            <a:extLst>
              <a:ext uri="{FF2B5EF4-FFF2-40B4-BE49-F238E27FC236}">
                <a16:creationId xmlns:a16="http://schemas.microsoft.com/office/drawing/2014/main" id="{C788F9B9-EFB1-BEFF-5986-D714FC539A99}"/>
              </a:ext>
            </a:extLst>
          </p:cNvPr>
          <p:cNvGrpSpPr/>
          <p:nvPr/>
        </p:nvGrpSpPr>
        <p:grpSpPr>
          <a:xfrm>
            <a:off x="14187729" y="9021863"/>
            <a:ext cx="1559305" cy="1946189"/>
            <a:chOff x="20645356" y="4344173"/>
            <a:chExt cx="1559305" cy="1946189"/>
          </a:xfrm>
        </p:grpSpPr>
        <p:sp>
          <p:nvSpPr>
            <p:cNvPr id="1399" name="Freeform 284">
              <a:extLst>
                <a:ext uri="{FF2B5EF4-FFF2-40B4-BE49-F238E27FC236}">
                  <a16:creationId xmlns:a16="http://schemas.microsoft.com/office/drawing/2014/main" id="{30E69372-1F48-CB05-3494-EB6122AFE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0" name="Freeform 285">
              <a:extLst>
                <a:ext uri="{FF2B5EF4-FFF2-40B4-BE49-F238E27FC236}">
                  <a16:creationId xmlns:a16="http://schemas.microsoft.com/office/drawing/2014/main" id="{7B83E68B-B942-DCD1-CE8A-15345A256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1" name="Freeform 286">
              <a:extLst>
                <a:ext uri="{FF2B5EF4-FFF2-40B4-BE49-F238E27FC236}">
                  <a16:creationId xmlns:a16="http://schemas.microsoft.com/office/drawing/2014/main" id="{55C0A3B1-768B-0112-F7E7-48BEF089B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1402" name="Group 1401">
            <a:extLst>
              <a:ext uri="{FF2B5EF4-FFF2-40B4-BE49-F238E27FC236}">
                <a16:creationId xmlns:a16="http://schemas.microsoft.com/office/drawing/2014/main" id="{10DC4C84-5014-053D-8744-23D7EC6C8682}"/>
              </a:ext>
            </a:extLst>
          </p:cNvPr>
          <p:cNvGrpSpPr/>
          <p:nvPr/>
        </p:nvGrpSpPr>
        <p:grpSpPr>
          <a:xfrm>
            <a:off x="14088338" y="5503411"/>
            <a:ext cx="1559305" cy="1946189"/>
            <a:chOff x="20645356" y="4344173"/>
            <a:chExt cx="1559305" cy="1946189"/>
          </a:xfrm>
        </p:grpSpPr>
        <p:sp>
          <p:nvSpPr>
            <p:cNvPr id="1403" name="Freeform 284">
              <a:extLst>
                <a:ext uri="{FF2B5EF4-FFF2-40B4-BE49-F238E27FC236}">
                  <a16:creationId xmlns:a16="http://schemas.microsoft.com/office/drawing/2014/main" id="{523EC408-86EE-97D3-6E93-59AD2E770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5356" y="4344173"/>
              <a:ext cx="1559305" cy="1560040"/>
            </a:xfrm>
            <a:custGeom>
              <a:avLst/>
              <a:gdLst>
                <a:gd name="T0" fmla="*/ 1782 w 1783"/>
                <a:gd name="T1" fmla="*/ 891 h 1783"/>
                <a:gd name="T2" fmla="*/ 1782 w 1783"/>
                <a:gd name="T3" fmla="*/ 891 h 1783"/>
                <a:gd name="T4" fmla="*/ 891 w 1783"/>
                <a:gd name="T5" fmla="*/ 1782 h 1783"/>
                <a:gd name="T6" fmla="*/ 891 w 1783"/>
                <a:gd name="T7" fmla="*/ 1782 h 1783"/>
                <a:gd name="T8" fmla="*/ 0 w 1783"/>
                <a:gd name="T9" fmla="*/ 891 h 1783"/>
                <a:gd name="T10" fmla="*/ 0 w 1783"/>
                <a:gd name="T11" fmla="*/ 891 h 1783"/>
                <a:gd name="T12" fmla="*/ 891 w 1783"/>
                <a:gd name="T13" fmla="*/ 0 h 1783"/>
                <a:gd name="T14" fmla="*/ 891 w 1783"/>
                <a:gd name="T15" fmla="*/ 0 h 1783"/>
                <a:gd name="T16" fmla="*/ 1782 w 1783"/>
                <a:gd name="T17" fmla="*/ 891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3" h="1783">
                  <a:moveTo>
                    <a:pt x="1782" y="891"/>
                  </a:moveTo>
                  <a:lnTo>
                    <a:pt x="1782" y="891"/>
                  </a:lnTo>
                  <a:cubicBezTo>
                    <a:pt x="1782" y="1384"/>
                    <a:pt x="1383" y="1782"/>
                    <a:pt x="891" y="1782"/>
                  </a:cubicBezTo>
                  <a:lnTo>
                    <a:pt x="891" y="1782"/>
                  </a:lnTo>
                  <a:cubicBezTo>
                    <a:pt x="399" y="1782"/>
                    <a:pt x="0" y="1384"/>
                    <a:pt x="0" y="891"/>
                  </a:cubicBezTo>
                  <a:lnTo>
                    <a:pt x="0" y="891"/>
                  </a:lnTo>
                  <a:cubicBezTo>
                    <a:pt x="0" y="400"/>
                    <a:pt x="399" y="0"/>
                    <a:pt x="891" y="0"/>
                  </a:cubicBezTo>
                  <a:lnTo>
                    <a:pt x="891" y="0"/>
                  </a:lnTo>
                  <a:cubicBezTo>
                    <a:pt x="1383" y="0"/>
                    <a:pt x="1782" y="400"/>
                    <a:pt x="1782" y="89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4" name="Freeform 285">
              <a:extLst>
                <a:ext uri="{FF2B5EF4-FFF2-40B4-BE49-F238E27FC236}">
                  <a16:creationId xmlns:a16="http://schemas.microsoft.com/office/drawing/2014/main" id="{49B7797E-D34E-E28B-EBB9-2B8DF773B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3426" y="4456156"/>
              <a:ext cx="1339303" cy="1339937"/>
            </a:xfrm>
            <a:custGeom>
              <a:avLst/>
              <a:gdLst>
                <a:gd name="T0" fmla="*/ 1528 w 1529"/>
                <a:gd name="T1" fmla="*/ 764 h 1529"/>
                <a:gd name="T2" fmla="*/ 1528 w 1529"/>
                <a:gd name="T3" fmla="*/ 764 h 1529"/>
                <a:gd name="T4" fmla="*/ 764 w 1529"/>
                <a:gd name="T5" fmla="*/ 1528 h 1529"/>
                <a:gd name="T6" fmla="*/ 764 w 1529"/>
                <a:gd name="T7" fmla="*/ 1528 h 1529"/>
                <a:gd name="T8" fmla="*/ 0 w 1529"/>
                <a:gd name="T9" fmla="*/ 764 h 1529"/>
                <a:gd name="T10" fmla="*/ 0 w 1529"/>
                <a:gd name="T11" fmla="*/ 764 h 1529"/>
                <a:gd name="T12" fmla="*/ 764 w 1529"/>
                <a:gd name="T13" fmla="*/ 0 h 1529"/>
                <a:gd name="T14" fmla="*/ 764 w 1529"/>
                <a:gd name="T15" fmla="*/ 0 h 1529"/>
                <a:gd name="T16" fmla="*/ 1528 w 1529"/>
                <a:gd name="T17" fmla="*/ 764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29" h="1529">
                  <a:moveTo>
                    <a:pt x="1528" y="764"/>
                  </a:moveTo>
                  <a:lnTo>
                    <a:pt x="1528" y="764"/>
                  </a:lnTo>
                  <a:cubicBezTo>
                    <a:pt x="1528" y="1187"/>
                    <a:pt x="1186" y="1528"/>
                    <a:pt x="764" y="1528"/>
                  </a:cubicBezTo>
                  <a:lnTo>
                    <a:pt x="764" y="1528"/>
                  </a:lnTo>
                  <a:cubicBezTo>
                    <a:pt x="342" y="1528"/>
                    <a:pt x="0" y="1187"/>
                    <a:pt x="0" y="764"/>
                  </a:cubicBezTo>
                  <a:lnTo>
                    <a:pt x="0" y="764"/>
                  </a:lnTo>
                  <a:cubicBezTo>
                    <a:pt x="0" y="342"/>
                    <a:pt x="342" y="0"/>
                    <a:pt x="764" y="0"/>
                  </a:cubicBezTo>
                  <a:lnTo>
                    <a:pt x="764" y="0"/>
                  </a:lnTo>
                  <a:cubicBezTo>
                    <a:pt x="1186" y="0"/>
                    <a:pt x="1528" y="342"/>
                    <a:pt x="1528" y="764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05" name="Freeform 286">
              <a:extLst>
                <a:ext uri="{FF2B5EF4-FFF2-40B4-BE49-F238E27FC236}">
                  <a16:creationId xmlns:a16="http://schemas.microsoft.com/office/drawing/2014/main" id="{950C8EA3-E5A2-F9F2-AD1D-774FF4D7F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3604" y="5977581"/>
              <a:ext cx="362808" cy="312781"/>
            </a:xfrm>
            <a:custGeom>
              <a:avLst/>
              <a:gdLst>
                <a:gd name="T0" fmla="*/ 206 w 413"/>
                <a:gd name="T1" fmla="*/ 356 h 357"/>
                <a:gd name="T2" fmla="*/ 412 w 413"/>
                <a:gd name="T3" fmla="*/ 0 h 357"/>
                <a:gd name="T4" fmla="*/ 0 w 413"/>
                <a:gd name="T5" fmla="*/ 0 h 357"/>
                <a:gd name="T6" fmla="*/ 206 w 413"/>
                <a:gd name="T7" fmla="*/ 356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3" h="357">
                  <a:moveTo>
                    <a:pt x="206" y="356"/>
                  </a:moveTo>
                  <a:lnTo>
                    <a:pt x="412" y="0"/>
                  </a:lnTo>
                  <a:lnTo>
                    <a:pt x="0" y="0"/>
                  </a:lnTo>
                  <a:lnTo>
                    <a:pt x="206" y="3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wrap="none" anchor="ctr"/>
            <a:lstStyle/>
            <a:p>
              <a:pPr algn="r" rtl="1">
                <a:lnSpc>
                  <a:spcPct val="150000"/>
                </a:lnSpc>
              </a:pPr>
              <a:endParaRPr lang="en-US" sz="6532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1406" name="Graphic 2">
            <a:extLst>
              <a:ext uri="{FF2B5EF4-FFF2-40B4-BE49-F238E27FC236}">
                <a16:creationId xmlns:a16="http://schemas.microsoft.com/office/drawing/2014/main" id="{E4F29063-F7B9-52D0-7D59-D71466321A99}"/>
              </a:ext>
            </a:extLst>
          </p:cNvPr>
          <p:cNvSpPr/>
          <p:nvPr/>
        </p:nvSpPr>
        <p:spPr>
          <a:xfrm>
            <a:off x="11028950" y="4814889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11" name="Graphic 2">
            <a:extLst>
              <a:ext uri="{FF2B5EF4-FFF2-40B4-BE49-F238E27FC236}">
                <a16:creationId xmlns:a16="http://schemas.microsoft.com/office/drawing/2014/main" id="{BF36C065-3B4F-90B8-52A5-C96117CFCFCC}"/>
              </a:ext>
            </a:extLst>
          </p:cNvPr>
          <p:cNvSpPr/>
          <p:nvPr/>
        </p:nvSpPr>
        <p:spPr>
          <a:xfrm>
            <a:off x="6728413" y="3486152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16" name="Graphic 2">
            <a:extLst>
              <a:ext uri="{FF2B5EF4-FFF2-40B4-BE49-F238E27FC236}">
                <a16:creationId xmlns:a16="http://schemas.microsoft.com/office/drawing/2014/main" id="{59D5CAE0-3336-1B64-D979-6591FD36C88A}"/>
              </a:ext>
            </a:extLst>
          </p:cNvPr>
          <p:cNvSpPr/>
          <p:nvPr/>
        </p:nvSpPr>
        <p:spPr>
          <a:xfrm>
            <a:off x="6742700" y="8843964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17" name="Graphic 2">
            <a:extLst>
              <a:ext uri="{FF2B5EF4-FFF2-40B4-BE49-F238E27FC236}">
                <a16:creationId xmlns:a16="http://schemas.microsoft.com/office/drawing/2014/main" id="{BDA8CD28-0C9B-C8A7-5D0C-FAEE76007B80}"/>
              </a:ext>
            </a:extLst>
          </p:cNvPr>
          <p:cNvSpPr/>
          <p:nvPr/>
        </p:nvSpPr>
        <p:spPr>
          <a:xfrm>
            <a:off x="3956638" y="6415089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18" name="Graphic 2">
            <a:extLst>
              <a:ext uri="{FF2B5EF4-FFF2-40B4-BE49-F238E27FC236}">
                <a16:creationId xmlns:a16="http://schemas.microsoft.com/office/drawing/2014/main" id="{31F4F347-EAD9-4FC6-506F-3C97721FDC59}"/>
              </a:ext>
            </a:extLst>
          </p:cNvPr>
          <p:cNvSpPr/>
          <p:nvPr/>
        </p:nvSpPr>
        <p:spPr>
          <a:xfrm>
            <a:off x="14457950" y="5915027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19" name="Graphic 2">
            <a:extLst>
              <a:ext uri="{FF2B5EF4-FFF2-40B4-BE49-F238E27FC236}">
                <a16:creationId xmlns:a16="http://schemas.microsoft.com/office/drawing/2014/main" id="{F78AF341-A3A4-343D-D929-17603D94063F}"/>
              </a:ext>
            </a:extLst>
          </p:cNvPr>
          <p:cNvSpPr/>
          <p:nvPr/>
        </p:nvSpPr>
        <p:spPr>
          <a:xfrm>
            <a:off x="14572250" y="9458327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420" name="Graphic 2">
            <a:extLst>
              <a:ext uri="{FF2B5EF4-FFF2-40B4-BE49-F238E27FC236}">
                <a16:creationId xmlns:a16="http://schemas.microsoft.com/office/drawing/2014/main" id="{234613BE-ADBA-8120-ED56-DC1397F246D2}"/>
              </a:ext>
            </a:extLst>
          </p:cNvPr>
          <p:cNvSpPr/>
          <p:nvPr/>
        </p:nvSpPr>
        <p:spPr>
          <a:xfrm>
            <a:off x="1856376" y="4286252"/>
            <a:ext cx="742210" cy="67124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CF53D8B-044B-2ECF-5454-DC8DFC16CE50}"/>
              </a:ext>
            </a:extLst>
          </p:cNvPr>
          <p:cNvSpPr txBox="1"/>
          <p:nvPr/>
        </p:nvSpPr>
        <p:spPr>
          <a:xfrm>
            <a:off x="18284826" y="4925249"/>
            <a:ext cx="45720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CB7BDC8-AC82-DF4A-A3D1-2C4B672F60CD}"/>
              </a:ext>
            </a:extLst>
          </p:cNvPr>
          <p:cNvSpPr txBox="1"/>
          <p:nvPr/>
        </p:nvSpPr>
        <p:spPr>
          <a:xfrm>
            <a:off x="18284826" y="3631729"/>
            <a:ext cx="45720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توکیو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F961F51-35D5-D533-BE06-55A79D99E850}"/>
              </a:ext>
            </a:extLst>
          </p:cNvPr>
          <p:cNvSpPr txBox="1"/>
          <p:nvPr/>
        </p:nvSpPr>
        <p:spPr>
          <a:xfrm>
            <a:off x="18284826" y="9702989"/>
            <a:ext cx="457200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 و نمودارهای حرفه ای ما تأثیر زیادی بگذارید.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E705AFC-55DF-6CBB-C741-8CB3CEAA59CF}"/>
              </a:ext>
            </a:extLst>
          </p:cNvPr>
          <p:cNvSpPr txBox="1"/>
          <p:nvPr/>
        </p:nvSpPr>
        <p:spPr>
          <a:xfrm>
            <a:off x="18284826" y="8409469"/>
            <a:ext cx="457200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>
              <a:defRPr sz="8000" b="1">
                <a:solidFill>
                  <a:schemeClr val="tx2"/>
                </a:solidFill>
                <a:latin typeface="DM Serif Display" pitchFamily="2" charset="0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میامی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0C7DF3-1112-8A44-8DC1-FEAC4BD7D50E}"/>
              </a:ext>
            </a:extLst>
          </p:cNvPr>
          <p:cNvSpPr txBox="1"/>
          <p:nvPr/>
        </p:nvSpPr>
        <p:spPr>
          <a:xfrm>
            <a:off x="1520974" y="1277612"/>
            <a:ext cx="2133585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نقشه جهان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6218866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raphic 2">
            <a:extLst>
              <a:ext uri="{FF2B5EF4-FFF2-40B4-BE49-F238E27FC236}">
                <a16:creationId xmlns:a16="http://schemas.microsoft.com/office/drawing/2014/main" id="{9680D7AD-CF94-77EB-150E-41BE46283D02}"/>
              </a:ext>
            </a:extLst>
          </p:cNvPr>
          <p:cNvSpPr/>
          <p:nvPr/>
        </p:nvSpPr>
        <p:spPr>
          <a:xfrm>
            <a:off x="6951811" y="10236646"/>
            <a:ext cx="2421593" cy="219006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Graphic 2">
            <a:extLst>
              <a:ext uri="{FF2B5EF4-FFF2-40B4-BE49-F238E27FC236}">
                <a16:creationId xmlns:a16="http://schemas.microsoft.com/office/drawing/2014/main" id="{14C67AEA-515D-47FE-90A1-5E7A994FFE54}"/>
              </a:ext>
            </a:extLst>
          </p:cNvPr>
          <p:cNvSpPr/>
          <p:nvPr/>
        </p:nvSpPr>
        <p:spPr>
          <a:xfrm rot="19657866">
            <a:off x="5916575" y="10281961"/>
            <a:ext cx="1510085" cy="136570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90E301D-92E3-34DD-B709-A47078F3E768}"/>
              </a:ext>
            </a:extLst>
          </p:cNvPr>
          <p:cNvSpPr txBox="1"/>
          <p:nvPr/>
        </p:nvSpPr>
        <p:spPr>
          <a:xfrm>
            <a:off x="2421721" y="2198072"/>
            <a:ext cx="6858000" cy="36317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8000" dirty="0">
                <a:latin typeface="Sigmar" pitchFamily="2" charset="77"/>
                <a:cs typeface="B Nazanin" panose="00000400000000000000" pitchFamily="2" charset="-78"/>
              </a:rPr>
              <a:t>این اسلاید تصویر بزرگ شماست</a:t>
            </a:r>
            <a:endParaRPr lang="en-US" sz="8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9F36CA8-8645-2BE2-0BD4-8069E9132832}"/>
              </a:ext>
            </a:extLst>
          </p:cNvPr>
          <p:cNvSpPr txBox="1"/>
          <p:nvPr/>
        </p:nvSpPr>
        <p:spPr>
          <a:xfrm>
            <a:off x="2421719" y="6038472"/>
            <a:ext cx="6858000" cy="3147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بگذارید.شما می توانید این متن را با محتوای خود جایگزین کنید و مخاطبان خود را شگفت زده کنید.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E4BC39DB-9C74-23C8-693A-163D4F57C795}"/>
              </a:ext>
            </a:extLst>
          </p:cNvPr>
          <p:cNvPicPr>
            <a:picLocks noGrp="1" noChangeAspect="1"/>
          </p:cNvPicPr>
          <p:nvPr>
            <p:ph type="pic" sz="quarter" idx="27"/>
          </p:nvPr>
        </p:nvPicPr>
        <p:blipFill>
          <a:blip r:embed="rId3"/>
          <a:srcRect l="36973" r="36973"/>
          <a:stretch/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4AB975E2-93BC-910F-A295-22DC6075864D}"/>
              </a:ext>
            </a:extLst>
          </p:cNvPr>
          <p:cNvPicPr>
            <a:picLocks noGrp="1" noChangeAspect="1"/>
          </p:cNvPicPr>
          <p:nvPr>
            <p:ph type="pic" sz="quarter" idx="28"/>
          </p:nvPr>
        </p:nvPicPr>
        <p:blipFill>
          <a:blip r:embed="rId3"/>
          <a:srcRect l="36973" r="36973"/>
          <a:stretch/>
        </p:blipFill>
        <p:spPr/>
      </p:pic>
    </p:spTree>
    <p:extLst>
      <p:ext uri="{BB962C8B-B14F-4D97-AF65-F5344CB8AC3E}">
        <p14:creationId xmlns:p14="http://schemas.microsoft.com/office/powerpoint/2010/main" val="31283223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94D7757-010A-86F5-72DB-85D357787043}"/>
              </a:ext>
            </a:extLst>
          </p:cNvPr>
          <p:cNvGrpSpPr/>
          <p:nvPr/>
        </p:nvGrpSpPr>
        <p:grpSpPr>
          <a:xfrm>
            <a:off x="-529145" y="4295881"/>
            <a:ext cx="8520087" cy="11031566"/>
            <a:chOff x="-529145" y="4295881"/>
            <a:chExt cx="8520087" cy="11031566"/>
          </a:xfrm>
        </p:grpSpPr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C84C8C74-0EBE-F225-B9D0-D462FF747A4D}"/>
                </a:ext>
              </a:extLst>
            </p:cNvPr>
            <p:cNvSpPr/>
            <p:nvPr/>
          </p:nvSpPr>
          <p:spPr>
            <a:xfrm>
              <a:off x="822497" y="4295881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0" name="Graphic 2">
              <a:extLst>
                <a:ext uri="{FF2B5EF4-FFF2-40B4-BE49-F238E27FC236}">
                  <a16:creationId xmlns:a16="http://schemas.microsoft.com/office/drawing/2014/main" id="{CCE60955-D818-3817-2C67-C862185A4200}"/>
                </a:ext>
              </a:extLst>
            </p:cNvPr>
            <p:cNvSpPr/>
            <p:nvPr/>
          </p:nvSpPr>
          <p:spPr>
            <a:xfrm>
              <a:off x="2962061" y="9945916"/>
              <a:ext cx="2903260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1" name="Graphic 2">
              <a:extLst>
                <a:ext uri="{FF2B5EF4-FFF2-40B4-BE49-F238E27FC236}">
                  <a16:creationId xmlns:a16="http://schemas.microsoft.com/office/drawing/2014/main" id="{16FA7BC6-32FC-83E2-B04B-EFA3B51E6463}"/>
                </a:ext>
              </a:extLst>
            </p:cNvPr>
            <p:cNvSpPr/>
            <p:nvPr/>
          </p:nvSpPr>
          <p:spPr>
            <a:xfrm rot="4851099">
              <a:off x="1154449" y="12562975"/>
              <a:ext cx="2903260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2" name="Graphic 2">
              <a:extLst>
                <a:ext uri="{FF2B5EF4-FFF2-40B4-BE49-F238E27FC236}">
                  <a16:creationId xmlns:a16="http://schemas.microsoft.com/office/drawing/2014/main" id="{8BAB5993-96E3-9DFD-2AA1-D1DF58130011}"/>
                </a:ext>
              </a:extLst>
            </p:cNvPr>
            <p:cNvSpPr/>
            <p:nvPr/>
          </p:nvSpPr>
          <p:spPr>
            <a:xfrm>
              <a:off x="-529145" y="8633074"/>
              <a:ext cx="2903260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3" name="Graphic 2">
              <a:extLst>
                <a:ext uri="{FF2B5EF4-FFF2-40B4-BE49-F238E27FC236}">
                  <a16:creationId xmlns:a16="http://schemas.microsoft.com/office/drawing/2014/main" id="{177C009D-12E3-0102-9045-0A6CCBFB1015}"/>
                </a:ext>
              </a:extLst>
            </p:cNvPr>
            <p:cNvSpPr/>
            <p:nvPr/>
          </p:nvSpPr>
          <p:spPr>
            <a:xfrm rot="4851099">
              <a:off x="-604454" y="5753794"/>
              <a:ext cx="2903260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4" name="Graphic 2">
              <a:extLst>
                <a:ext uri="{FF2B5EF4-FFF2-40B4-BE49-F238E27FC236}">
                  <a16:creationId xmlns:a16="http://schemas.microsoft.com/office/drawing/2014/main" id="{CCB73826-A989-AA50-97AB-8E019BDDA3FC}"/>
                </a:ext>
              </a:extLst>
            </p:cNvPr>
            <p:cNvSpPr/>
            <p:nvPr/>
          </p:nvSpPr>
          <p:spPr>
            <a:xfrm rot="1990895">
              <a:off x="5087682" y="12108988"/>
              <a:ext cx="2903260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ADFEE05-620A-2C11-10AC-859A5C568A1F}"/>
                </a:ext>
              </a:extLst>
            </p:cNvPr>
            <p:cNvSpPr/>
            <p:nvPr/>
          </p:nvSpPr>
          <p:spPr>
            <a:xfrm>
              <a:off x="6188582" y="10720744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B1AC1A14-64E6-0F24-BE87-372BC14318D3}"/>
                </a:ext>
              </a:extLst>
            </p:cNvPr>
            <p:cNvSpPr/>
            <p:nvPr/>
          </p:nvSpPr>
          <p:spPr>
            <a:xfrm>
              <a:off x="1389832" y="1108360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535A8D6D-8C72-C32D-DDD2-8D3B43DA9AAD}"/>
                </a:ext>
              </a:extLst>
            </p:cNvPr>
            <p:cNvSpPr/>
            <p:nvPr/>
          </p:nvSpPr>
          <p:spPr>
            <a:xfrm rot="19032443">
              <a:off x="2253734" y="682328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r" rtl="1"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C81F3C2C-C4D7-B744-863C-88DF77913F9A}"/>
              </a:ext>
            </a:extLst>
          </p:cNvPr>
          <p:cNvSpPr txBox="1"/>
          <p:nvPr/>
        </p:nvSpPr>
        <p:spPr>
          <a:xfrm>
            <a:off x="15544800" y="3226237"/>
            <a:ext cx="7312025" cy="36317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8000" dirty="0">
                <a:latin typeface="Sigmar" pitchFamily="2" charset="77"/>
                <a:cs typeface="B Nazanin" panose="00000400000000000000" pitchFamily="2" charset="-78"/>
              </a:rPr>
              <a:t>این اسلاید تصویر بزرگ شماست</a:t>
            </a:r>
            <a:endParaRPr lang="en-US" sz="80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7D2842-2CE1-7BDC-E03D-38EDA8332BCF}"/>
              </a:ext>
            </a:extLst>
          </p:cNvPr>
          <p:cNvSpPr txBox="1"/>
          <p:nvPr/>
        </p:nvSpPr>
        <p:spPr>
          <a:xfrm>
            <a:off x="15544798" y="7066637"/>
            <a:ext cx="7312025" cy="31471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بگذارید.شما می توانید این متن را با محتوای خود جایگزین کنید و مخاطبان خود را شگفت زده کنید.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pic>
        <p:nvPicPr>
          <p:cNvPr id="20" name="Picture Placeholder 19">
            <a:extLst>
              <a:ext uri="{FF2B5EF4-FFF2-40B4-BE49-F238E27FC236}">
                <a16:creationId xmlns:a16="http://schemas.microsoft.com/office/drawing/2014/main" id="{EA07648C-2242-DE37-DCA4-8A0364BD8879}"/>
              </a:ext>
            </a:extLst>
          </p:cNvPr>
          <p:cNvPicPr>
            <a:picLocks noGrp="1" noChangeAspect="1"/>
          </p:cNvPicPr>
          <p:nvPr>
            <p:ph type="pic" sz="quarter" idx="26"/>
          </p:nvPr>
        </p:nvPicPr>
        <p:blipFill>
          <a:blip r:embed="rId3"/>
          <a:srcRect t="196" b="196"/>
          <a:stretch/>
        </p:blipFill>
        <p:spPr/>
      </p:pic>
    </p:spTree>
    <p:extLst>
      <p:ext uri="{BB962C8B-B14F-4D97-AF65-F5344CB8AC3E}">
        <p14:creationId xmlns:p14="http://schemas.microsoft.com/office/powerpoint/2010/main" val="126240721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picture containing food, vegetable, different, several&#10;&#10;Description automatically generated">
            <a:extLst>
              <a:ext uri="{FF2B5EF4-FFF2-40B4-BE49-F238E27FC236}">
                <a16:creationId xmlns:a16="http://schemas.microsoft.com/office/drawing/2014/main" id="{01A47E58-B6CE-9AAF-098E-3D647FEF2F7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E215CE7-5C1E-BBCA-D8AD-F4AD1B640887}"/>
              </a:ext>
            </a:extLst>
          </p:cNvPr>
          <p:cNvSpPr/>
          <p:nvPr/>
        </p:nvSpPr>
        <p:spPr>
          <a:xfrm>
            <a:off x="0" y="0"/>
            <a:ext cx="12188825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7D6A6B6-9995-92F8-9386-58E8D9F4221E}"/>
              </a:ext>
            </a:extLst>
          </p:cNvPr>
          <p:cNvSpPr/>
          <p:nvPr/>
        </p:nvSpPr>
        <p:spPr>
          <a:xfrm>
            <a:off x="0" y="6858000"/>
            <a:ext cx="12188825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Freeform 38">
            <a:extLst>
              <a:ext uri="{FF2B5EF4-FFF2-40B4-BE49-F238E27FC236}">
                <a16:creationId xmlns:a16="http://schemas.microsoft.com/office/drawing/2014/main" id="{F7931D58-AC68-749A-FC98-8CFD39AFE37C}"/>
              </a:ext>
            </a:extLst>
          </p:cNvPr>
          <p:cNvSpPr/>
          <p:nvPr/>
        </p:nvSpPr>
        <p:spPr>
          <a:xfrm>
            <a:off x="0" y="6858000"/>
            <a:ext cx="12188667" cy="6858000"/>
          </a:xfrm>
          <a:custGeom>
            <a:avLst/>
            <a:gdLst>
              <a:gd name="connsiteX0" fmla="*/ 8587871 w 12188667"/>
              <a:gd name="connsiteY0" fmla="*/ 6412083 h 6868281"/>
              <a:gd name="connsiteX1" fmla="*/ 9001348 w 12188667"/>
              <a:gd name="connsiteY1" fmla="*/ 6868279 h 6868281"/>
              <a:gd name="connsiteX2" fmla="*/ 8179470 w 12188667"/>
              <a:gd name="connsiteY2" fmla="*/ 6868279 h 6868281"/>
              <a:gd name="connsiteX3" fmla="*/ 8136346 w 12188667"/>
              <a:gd name="connsiteY3" fmla="*/ 6821393 h 6868281"/>
              <a:gd name="connsiteX4" fmla="*/ 0 w 12188667"/>
              <a:gd name="connsiteY4" fmla="*/ 5872252 h 6868281"/>
              <a:gd name="connsiteX5" fmla="*/ 904320 w 12188667"/>
              <a:gd name="connsiteY5" fmla="*/ 6868280 h 6868281"/>
              <a:gd name="connsiteX6" fmla="*/ 82442 w 12188667"/>
              <a:gd name="connsiteY6" fmla="*/ 6868280 h 6868281"/>
              <a:gd name="connsiteX7" fmla="*/ 0 w 12188667"/>
              <a:gd name="connsiteY7" fmla="*/ 6777040 h 6868281"/>
              <a:gd name="connsiteX8" fmla="*/ 9197940 w 12188667"/>
              <a:gd name="connsiteY8" fmla="*/ 5859580 h 6868281"/>
              <a:gd name="connsiteX9" fmla="*/ 10113676 w 12188667"/>
              <a:gd name="connsiteY9" fmla="*/ 6868280 h 6868281"/>
              <a:gd name="connsiteX10" fmla="*/ 9293064 w 12188667"/>
              <a:gd name="connsiteY10" fmla="*/ 6868280 h 6868281"/>
              <a:gd name="connsiteX11" fmla="*/ 8747682 w 12188667"/>
              <a:gd name="connsiteY11" fmla="*/ 6267621 h 6868281"/>
              <a:gd name="connsiteX12" fmla="*/ 9811813 w 12188667"/>
              <a:gd name="connsiteY12" fmla="*/ 5296938 h 6868281"/>
              <a:gd name="connsiteX13" fmla="*/ 11238685 w 12188667"/>
              <a:gd name="connsiteY13" fmla="*/ 6868280 h 6868281"/>
              <a:gd name="connsiteX14" fmla="*/ 10416807 w 12188667"/>
              <a:gd name="connsiteY14" fmla="*/ 6868280 h 6868281"/>
              <a:gd name="connsiteX15" fmla="*/ 9361554 w 12188667"/>
              <a:gd name="connsiteY15" fmla="*/ 5704979 h 6868281"/>
              <a:gd name="connsiteX16" fmla="*/ 10423147 w 12188667"/>
              <a:gd name="connsiteY16" fmla="*/ 4743168 h 6868281"/>
              <a:gd name="connsiteX17" fmla="*/ 12188666 w 12188667"/>
              <a:gd name="connsiteY17" fmla="*/ 6689604 h 6868281"/>
              <a:gd name="connsiteX18" fmla="*/ 12188666 w 12188667"/>
              <a:gd name="connsiteY18" fmla="*/ 6868281 h 6868281"/>
              <a:gd name="connsiteX19" fmla="*/ 11529133 w 12188667"/>
              <a:gd name="connsiteY19" fmla="*/ 6868281 h 6868281"/>
              <a:gd name="connsiteX20" fmla="*/ 9971622 w 12188667"/>
              <a:gd name="connsiteY20" fmla="*/ 5152477 h 6868281"/>
              <a:gd name="connsiteX21" fmla="*/ 0 w 12188667"/>
              <a:gd name="connsiteY21" fmla="*/ 4645592 h 6868281"/>
              <a:gd name="connsiteX22" fmla="*/ 1731271 w 12188667"/>
              <a:gd name="connsiteY22" fmla="*/ 6552743 h 6868281"/>
              <a:gd name="connsiteX23" fmla="*/ 1382481 w 12188667"/>
              <a:gd name="connsiteY23" fmla="*/ 6868279 h 6868281"/>
              <a:gd name="connsiteX24" fmla="*/ 1196036 w 12188667"/>
              <a:gd name="connsiteY24" fmla="*/ 6868279 h 6868281"/>
              <a:gd name="connsiteX25" fmla="*/ 0 w 12188667"/>
              <a:gd name="connsiteY25" fmla="*/ 5550380 h 6868281"/>
              <a:gd name="connsiteX26" fmla="*/ 11033216 w 12188667"/>
              <a:gd name="connsiteY26" fmla="*/ 4190663 h 6868281"/>
              <a:gd name="connsiteX27" fmla="*/ 12188665 w 12188667"/>
              <a:gd name="connsiteY27" fmla="*/ 5462943 h 6868281"/>
              <a:gd name="connsiteX28" fmla="*/ 12188665 w 12188667"/>
              <a:gd name="connsiteY28" fmla="*/ 6368997 h 6868281"/>
              <a:gd name="connsiteX29" fmla="*/ 10582957 w 12188667"/>
              <a:gd name="connsiteY29" fmla="*/ 4598704 h 6868281"/>
              <a:gd name="connsiteX30" fmla="*/ 11644551 w 12188667"/>
              <a:gd name="connsiteY30" fmla="*/ 3636892 h 6868281"/>
              <a:gd name="connsiteX31" fmla="*/ 12188667 w 12188667"/>
              <a:gd name="connsiteY31" fmla="*/ 4237549 h 6868281"/>
              <a:gd name="connsiteX32" fmla="*/ 12188667 w 12188667"/>
              <a:gd name="connsiteY32" fmla="*/ 5142337 h 6868281"/>
              <a:gd name="connsiteX33" fmla="*/ 11193026 w 12188667"/>
              <a:gd name="connsiteY33" fmla="*/ 4046201 h 6868281"/>
              <a:gd name="connsiteX34" fmla="*/ 1 w 12188667"/>
              <a:gd name="connsiteY34" fmla="*/ 3407528 h 6868281"/>
              <a:gd name="connsiteX35" fmla="*/ 2345145 w 12188667"/>
              <a:gd name="connsiteY35" fmla="*/ 5990102 h 6868281"/>
              <a:gd name="connsiteX36" fmla="*/ 1893620 w 12188667"/>
              <a:gd name="connsiteY36" fmla="*/ 6399411 h 6868281"/>
              <a:gd name="connsiteX37" fmla="*/ 1 w 12188667"/>
              <a:gd name="connsiteY37" fmla="*/ 4312316 h 6868281"/>
              <a:gd name="connsiteX38" fmla="*/ 12188665 w 12188667"/>
              <a:gd name="connsiteY38" fmla="*/ 3143948 h 6868281"/>
              <a:gd name="connsiteX39" fmla="*/ 12188665 w 12188667"/>
              <a:gd name="connsiteY39" fmla="*/ 3915680 h 6868281"/>
              <a:gd name="connsiteX40" fmla="*/ 11804361 w 12188667"/>
              <a:gd name="connsiteY40" fmla="*/ 3492431 h 6868281"/>
              <a:gd name="connsiteX41" fmla="*/ 0 w 12188667"/>
              <a:gd name="connsiteY41" fmla="*/ 2180868 h 6868281"/>
              <a:gd name="connsiteX42" fmla="*/ 2955213 w 12188667"/>
              <a:gd name="connsiteY42" fmla="*/ 5437599 h 6868281"/>
              <a:gd name="connsiteX43" fmla="*/ 2503687 w 12188667"/>
              <a:gd name="connsiteY43" fmla="*/ 5845640 h 6868281"/>
              <a:gd name="connsiteX44" fmla="*/ 0 w 12188667"/>
              <a:gd name="connsiteY44" fmla="*/ 3086923 h 6868281"/>
              <a:gd name="connsiteX45" fmla="*/ 12188666 w 12188667"/>
              <a:gd name="connsiteY45" fmla="*/ 1945167 h 6868281"/>
              <a:gd name="connsiteX46" fmla="*/ 12188666 w 12188667"/>
              <a:gd name="connsiteY46" fmla="*/ 2767587 h 6868281"/>
              <a:gd name="connsiteX47" fmla="*/ 7683551 w 12188667"/>
              <a:gd name="connsiteY47" fmla="*/ 6868279 h 6868281"/>
              <a:gd name="connsiteX48" fmla="*/ 6779231 w 12188667"/>
              <a:gd name="connsiteY48" fmla="*/ 6868279 h 6868281"/>
              <a:gd name="connsiteX49" fmla="*/ 0 w 12188667"/>
              <a:gd name="connsiteY49" fmla="*/ 954209 h 6868281"/>
              <a:gd name="connsiteX50" fmla="*/ 3566549 w 12188667"/>
              <a:gd name="connsiteY50" fmla="*/ 4883828 h 6868281"/>
              <a:gd name="connsiteX51" fmla="*/ 3115024 w 12188667"/>
              <a:gd name="connsiteY51" fmla="*/ 5291869 h 6868281"/>
              <a:gd name="connsiteX52" fmla="*/ 0 w 12188667"/>
              <a:gd name="connsiteY52" fmla="*/ 1860264 h 6868281"/>
              <a:gd name="connsiteX53" fmla="*/ 12188666 w 12188667"/>
              <a:gd name="connsiteY53" fmla="*/ 831290 h 6868281"/>
              <a:gd name="connsiteX54" fmla="*/ 12188666 w 12188667"/>
              <a:gd name="connsiteY54" fmla="*/ 1653710 h 6868281"/>
              <a:gd name="connsiteX55" fmla="*/ 6458343 w 12188667"/>
              <a:gd name="connsiteY55" fmla="*/ 6868281 h 6868281"/>
              <a:gd name="connsiteX56" fmla="*/ 5555292 w 12188667"/>
              <a:gd name="connsiteY56" fmla="*/ 6868281 h 6868281"/>
              <a:gd name="connsiteX57" fmla="*/ 11877924 w 12188667"/>
              <a:gd name="connsiteY57" fmla="*/ 0 h 6868281"/>
              <a:gd name="connsiteX58" fmla="*/ 12188665 w 12188667"/>
              <a:gd name="connsiteY58" fmla="*/ 0 h 6868281"/>
              <a:gd name="connsiteX59" fmla="*/ 12188665 w 12188667"/>
              <a:gd name="connsiteY59" fmla="*/ 539832 h 6868281"/>
              <a:gd name="connsiteX60" fmla="*/ 5234403 w 12188667"/>
              <a:gd name="connsiteY60" fmla="*/ 6868280 h 6868281"/>
              <a:gd name="connsiteX61" fmla="*/ 4330082 w 12188667"/>
              <a:gd name="connsiteY61" fmla="*/ 6868280 h 6868281"/>
              <a:gd name="connsiteX62" fmla="*/ 10652716 w 12188667"/>
              <a:gd name="connsiteY62" fmla="*/ 0 h 6868281"/>
              <a:gd name="connsiteX63" fmla="*/ 11557036 w 12188667"/>
              <a:gd name="connsiteY63" fmla="*/ 0 h 6868281"/>
              <a:gd name="connsiteX64" fmla="*/ 4010464 w 12188667"/>
              <a:gd name="connsiteY64" fmla="*/ 6868280 h 6868281"/>
              <a:gd name="connsiteX65" fmla="*/ 3106144 w 12188667"/>
              <a:gd name="connsiteY65" fmla="*/ 6868280 h 6868281"/>
              <a:gd name="connsiteX66" fmla="*/ 9428776 w 12188667"/>
              <a:gd name="connsiteY66" fmla="*/ 0 h 6868281"/>
              <a:gd name="connsiteX67" fmla="*/ 10333096 w 12188667"/>
              <a:gd name="connsiteY67" fmla="*/ 0 h 6868281"/>
              <a:gd name="connsiteX68" fmla="*/ 2786524 w 12188667"/>
              <a:gd name="connsiteY68" fmla="*/ 6868280 h 6868281"/>
              <a:gd name="connsiteX69" fmla="*/ 1882203 w 12188667"/>
              <a:gd name="connsiteY69" fmla="*/ 6868280 h 6868281"/>
              <a:gd name="connsiteX70" fmla="*/ 8277130 w 12188667"/>
              <a:gd name="connsiteY70" fmla="*/ 0 h 6868281"/>
              <a:gd name="connsiteX71" fmla="*/ 9012763 w 12188667"/>
              <a:gd name="connsiteY71" fmla="*/ 0 h 6868281"/>
              <a:gd name="connsiteX72" fmla="*/ 8608165 w 12188667"/>
              <a:gd name="connsiteY72" fmla="*/ 364956 h 6868281"/>
              <a:gd name="connsiteX73" fmla="*/ 7164803 w 12188667"/>
              <a:gd name="connsiteY73" fmla="*/ 0 h 6868281"/>
              <a:gd name="connsiteX74" fmla="*/ 7985413 w 12188667"/>
              <a:gd name="connsiteY74" fmla="*/ 0 h 6868281"/>
              <a:gd name="connsiteX75" fmla="*/ 8447087 w 12188667"/>
              <a:gd name="connsiteY75" fmla="*/ 508152 h 6868281"/>
              <a:gd name="connsiteX76" fmla="*/ 7995560 w 12188667"/>
              <a:gd name="connsiteY76" fmla="*/ 916193 h 6868281"/>
              <a:gd name="connsiteX77" fmla="*/ 6051208 w 12188667"/>
              <a:gd name="connsiteY77" fmla="*/ 0 h 6868281"/>
              <a:gd name="connsiteX78" fmla="*/ 6873088 w 12188667"/>
              <a:gd name="connsiteY78" fmla="*/ 0 h 6868281"/>
              <a:gd name="connsiteX79" fmla="*/ 7834484 w 12188667"/>
              <a:gd name="connsiteY79" fmla="*/ 1059388 h 6868281"/>
              <a:gd name="connsiteX80" fmla="*/ 7382957 w 12188667"/>
              <a:gd name="connsiteY80" fmla="*/ 1467431 h 6868281"/>
              <a:gd name="connsiteX81" fmla="*/ 4938883 w 12188667"/>
              <a:gd name="connsiteY81" fmla="*/ 0 h 6868281"/>
              <a:gd name="connsiteX82" fmla="*/ 5760762 w 12188667"/>
              <a:gd name="connsiteY82" fmla="*/ 0 h 6868281"/>
              <a:gd name="connsiteX83" fmla="*/ 7221879 w 12188667"/>
              <a:gd name="connsiteY83" fmla="*/ 1610625 h 6868281"/>
              <a:gd name="connsiteX84" fmla="*/ 6770352 w 12188667"/>
              <a:gd name="connsiteY84" fmla="*/ 2018667 h 6868281"/>
              <a:gd name="connsiteX85" fmla="*/ 3825288 w 12188667"/>
              <a:gd name="connsiteY85" fmla="*/ 0 h 6868281"/>
              <a:gd name="connsiteX86" fmla="*/ 4647167 w 12188667"/>
              <a:gd name="connsiteY86" fmla="*/ 0 h 6868281"/>
              <a:gd name="connsiteX87" fmla="*/ 6609274 w 12188667"/>
              <a:gd name="connsiteY87" fmla="*/ 2161861 h 6868281"/>
              <a:gd name="connsiteX88" fmla="*/ 6157749 w 12188667"/>
              <a:gd name="connsiteY88" fmla="*/ 2569902 h 6868281"/>
              <a:gd name="connsiteX89" fmla="*/ 2701546 w 12188667"/>
              <a:gd name="connsiteY89" fmla="*/ 0 h 6868281"/>
              <a:gd name="connsiteX90" fmla="*/ 3523427 w 12188667"/>
              <a:gd name="connsiteY90" fmla="*/ 0 h 6868281"/>
              <a:gd name="connsiteX91" fmla="*/ 5991596 w 12188667"/>
              <a:gd name="connsiteY91" fmla="*/ 2719433 h 6868281"/>
              <a:gd name="connsiteX92" fmla="*/ 5538802 w 12188667"/>
              <a:gd name="connsiteY92" fmla="*/ 3126207 h 6868281"/>
              <a:gd name="connsiteX93" fmla="*/ 1589217 w 12188667"/>
              <a:gd name="connsiteY93" fmla="*/ 0 h 6868281"/>
              <a:gd name="connsiteX94" fmla="*/ 2411097 w 12188667"/>
              <a:gd name="connsiteY94" fmla="*/ 0 h 6868281"/>
              <a:gd name="connsiteX95" fmla="*/ 5378992 w 12188667"/>
              <a:gd name="connsiteY95" fmla="*/ 3270669 h 6868281"/>
              <a:gd name="connsiteX96" fmla="*/ 4926199 w 12188667"/>
              <a:gd name="connsiteY96" fmla="*/ 3677444 h 6868281"/>
              <a:gd name="connsiteX97" fmla="*/ 537771 w 12188667"/>
              <a:gd name="connsiteY97" fmla="*/ 0 h 6868281"/>
              <a:gd name="connsiteX98" fmla="*/ 1359651 w 12188667"/>
              <a:gd name="connsiteY98" fmla="*/ 0 h 6868281"/>
              <a:gd name="connsiteX99" fmla="*/ 4787952 w 12188667"/>
              <a:gd name="connsiteY99" fmla="*/ 3777554 h 6868281"/>
              <a:gd name="connsiteX100" fmla="*/ 4336425 w 12188667"/>
              <a:gd name="connsiteY100" fmla="*/ 4185595 h 6868281"/>
              <a:gd name="connsiteX101" fmla="*/ 0 w 12188667"/>
              <a:gd name="connsiteY101" fmla="*/ 0 h 6868281"/>
              <a:gd name="connsiteX102" fmla="*/ 246057 w 12188667"/>
              <a:gd name="connsiteY102" fmla="*/ 0 h 6868281"/>
              <a:gd name="connsiteX103" fmla="*/ 4176618 w 12188667"/>
              <a:gd name="connsiteY103" fmla="*/ 4330058 h 6868281"/>
              <a:gd name="connsiteX104" fmla="*/ 3725090 w 12188667"/>
              <a:gd name="connsiteY104" fmla="*/ 4739366 h 6868281"/>
              <a:gd name="connsiteX105" fmla="*/ 0 w 12188667"/>
              <a:gd name="connsiteY105" fmla="*/ 633606 h 686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2188667" h="6868281">
                <a:moveTo>
                  <a:pt x="8587871" y="6412083"/>
                </a:moveTo>
                <a:lnTo>
                  <a:pt x="9001348" y="6868279"/>
                </a:lnTo>
                <a:lnTo>
                  <a:pt x="8179470" y="6868279"/>
                </a:lnTo>
                <a:lnTo>
                  <a:pt x="8136346" y="6821393"/>
                </a:lnTo>
                <a:close/>
                <a:moveTo>
                  <a:pt x="0" y="5872252"/>
                </a:moveTo>
                <a:lnTo>
                  <a:pt x="904320" y="6868280"/>
                </a:lnTo>
                <a:lnTo>
                  <a:pt x="82442" y="6868280"/>
                </a:lnTo>
                <a:lnTo>
                  <a:pt x="0" y="6777040"/>
                </a:lnTo>
                <a:close/>
                <a:moveTo>
                  <a:pt x="9197940" y="5859580"/>
                </a:moveTo>
                <a:lnTo>
                  <a:pt x="10113676" y="6868280"/>
                </a:lnTo>
                <a:lnTo>
                  <a:pt x="9293064" y="6868280"/>
                </a:lnTo>
                <a:lnTo>
                  <a:pt x="8747682" y="6267621"/>
                </a:lnTo>
                <a:close/>
                <a:moveTo>
                  <a:pt x="9811813" y="5296938"/>
                </a:moveTo>
                <a:lnTo>
                  <a:pt x="11238685" y="6868280"/>
                </a:lnTo>
                <a:lnTo>
                  <a:pt x="10416807" y="6868280"/>
                </a:lnTo>
                <a:lnTo>
                  <a:pt x="9361554" y="5704979"/>
                </a:lnTo>
                <a:close/>
                <a:moveTo>
                  <a:pt x="10423147" y="4743168"/>
                </a:moveTo>
                <a:lnTo>
                  <a:pt x="12188666" y="6689604"/>
                </a:lnTo>
                <a:lnTo>
                  <a:pt x="12188666" y="6868281"/>
                </a:lnTo>
                <a:lnTo>
                  <a:pt x="11529133" y="6868281"/>
                </a:lnTo>
                <a:lnTo>
                  <a:pt x="9971622" y="5152477"/>
                </a:lnTo>
                <a:close/>
                <a:moveTo>
                  <a:pt x="0" y="4645592"/>
                </a:moveTo>
                <a:lnTo>
                  <a:pt x="1731271" y="6552743"/>
                </a:lnTo>
                <a:lnTo>
                  <a:pt x="1382481" y="6868279"/>
                </a:lnTo>
                <a:lnTo>
                  <a:pt x="1196036" y="6868279"/>
                </a:lnTo>
                <a:lnTo>
                  <a:pt x="0" y="5550380"/>
                </a:lnTo>
                <a:close/>
                <a:moveTo>
                  <a:pt x="11033216" y="4190663"/>
                </a:moveTo>
                <a:lnTo>
                  <a:pt x="12188665" y="5462943"/>
                </a:lnTo>
                <a:lnTo>
                  <a:pt x="12188665" y="6368997"/>
                </a:lnTo>
                <a:lnTo>
                  <a:pt x="10582957" y="4598704"/>
                </a:lnTo>
                <a:close/>
                <a:moveTo>
                  <a:pt x="11644551" y="3636892"/>
                </a:moveTo>
                <a:lnTo>
                  <a:pt x="12188667" y="4237549"/>
                </a:lnTo>
                <a:lnTo>
                  <a:pt x="12188667" y="5142337"/>
                </a:lnTo>
                <a:lnTo>
                  <a:pt x="11193026" y="4046201"/>
                </a:lnTo>
                <a:close/>
                <a:moveTo>
                  <a:pt x="1" y="3407528"/>
                </a:moveTo>
                <a:lnTo>
                  <a:pt x="2345145" y="5990102"/>
                </a:lnTo>
                <a:lnTo>
                  <a:pt x="1893620" y="6399411"/>
                </a:lnTo>
                <a:lnTo>
                  <a:pt x="1" y="4312316"/>
                </a:lnTo>
                <a:close/>
                <a:moveTo>
                  <a:pt x="12188665" y="3143948"/>
                </a:moveTo>
                <a:lnTo>
                  <a:pt x="12188665" y="3915680"/>
                </a:lnTo>
                <a:lnTo>
                  <a:pt x="11804361" y="3492431"/>
                </a:lnTo>
                <a:close/>
                <a:moveTo>
                  <a:pt x="0" y="2180868"/>
                </a:moveTo>
                <a:lnTo>
                  <a:pt x="2955213" y="5437599"/>
                </a:lnTo>
                <a:lnTo>
                  <a:pt x="2503687" y="5845640"/>
                </a:lnTo>
                <a:lnTo>
                  <a:pt x="0" y="3086923"/>
                </a:lnTo>
                <a:close/>
                <a:moveTo>
                  <a:pt x="12188666" y="1945167"/>
                </a:moveTo>
                <a:lnTo>
                  <a:pt x="12188666" y="2767587"/>
                </a:lnTo>
                <a:lnTo>
                  <a:pt x="7683551" y="6868279"/>
                </a:lnTo>
                <a:lnTo>
                  <a:pt x="6779231" y="6868279"/>
                </a:lnTo>
                <a:close/>
                <a:moveTo>
                  <a:pt x="0" y="954209"/>
                </a:moveTo>
                <a:lnTo>
                  <a:pt x="3566549" y="4883828"/>
                </a:lnTo>
                <a:lnTo>
                  <a:pt x="3115024" y="5291869"/>
                </a:lnTo>
                <a:lnTo>
                  <a:pt x="0" y="1860264"/>
                </a:lnTo>
                <a:close/>
                <a:moveTo>
                  <a:pt x="12188666" y="831290"/>
                </a:moveTo>
                <a:lnTo>
                  <a:pt x="12188666" y="1653710"/>
                </a:lnTo>
                <a:lnTo>
                  <a:pt x="6458343" y="6868281"/>
                </a:lnTo>
                <a:lnTo>
                  <a:pt x="5555292" y="6868281"/>
                </a:lnTo>
                <a:close/>
                <a:moveTo>
                  <a:pt x="11877924" y="0"/>
                </a:moveTo>
                <a:lnTo>
                  <a:pt x="12188665" y="0"/>
                </a:lnTo>
                <a:lnTo>
                  <a:pt x="12188665" y="539832"/>
                </a:lnTo>
                <a:lnTo>
                  <a:pt x="5234403" y="6868280"/>
                </a:lnTo>
                <a:lnTo>
                  <a:pt x="4330082" y="6868280"/>
                </a:lnTo>
                <a:close/>
                <a:moveTo>
                  <a:pt x="10652716" y="0"/>
                </a:moveTo>
                <a:lnTo>
                  <a:pt x="11557036" y="0"/>
                </a:lnTo>
                <a:lnTo>
                  <a:pt x="4010464" y="6868280"/>
                </a:lnTo>
                <a:lnTo>
                  <a:pt x="3106144" y="6868280"/>
                </a:lnTo>
                <a:close/>
                <a:moveTo>
                  <a:pt x="9428776" y="0"/>
                </a:moveTo>
                <a:lnTo>
                  <a:pt x="10333096" y="0"/>
                </a:lnTo>
                <a:lnTo>
                  <a:pt x="2786524" y="6868280"/>
                </a:lnTo>
                <a:lnTo>
                  <a:pt x="1882203" y="6868280"/>
                </a:lnTo>
                <a:close/>
                <a:moveTo>
                  <a:pt x="8277130" y="0"/>
                </a:moveTo>
                <a:lnTo>
                  <a:pt x="9012763" y="0"/>
                </a:lnTo>
                <a:lnTo>
                  <a:pt x="8608165" y="364956"/>
                </a:lnTo>
                <a:close/>
                <a:moveTo>
                  <a:pt x="7164803" y="0"/>
                </a:moveTo>
                <a:lnTo>
                  <a:pt x="7985413" y="0"/>
                </a:lnTo>
                <a:lnTo>
                  <a:pt x="8447087" y="508152"/>
                </a:lnTo>
                <a:lnTo>
                  <a:pt x="7995560" y="916193"/>
                </a:lnTo>
                <a:close/>
                <a:moveTo>
                  <a:pt x="6051208" y="0"/>
                </a:moveTo>
                <a:lnTo>
                  <a:pt x="6873088" y="0"/>
                </a:lnTo>
                <a:lnTo>
                  <a:pt x="7834484" y="1059388"/>
                </a:lnTo>
                <a:lnTo>
                  <a:pt x="7382957" y="1467431"/>
                </a:lnTo>
                <a:close/>
                <a:moveTo>
                  <a:pt x="4938883" y="0"/>
                </a:moveTo>
                <a:lnTo>
                  <a:pt x="5760762" y="0"/>
                </a:lnTo>
                <a:lnTo>
                  <a:pt x="7221879" y="1610625"/>
                </a:lnTo>
                <a:lnTo>
                  <a:pt x="6770352" y="2018667"/>
                </a:lnTo>
                <a:close/>
                <a:moveTo>
                  <a:pt x="3825288" y="0"/>
                </a:moveTo>
                <a:lnTo>
                  <a:pt x="4647167" y="0"/>
                </a:lnTo>
                <a:lnTo>
                  <a:pt x="6609274" y="2161861"/>
                </a:lnTo>
                <a:lnTo>
                  <a:pt x="6157749" y="2569902"/>
                </a:lnTo>
                <a:close/>
                <a:moveTo>
                  <a:pt x="2701546" y="0"/>
                </a:moveTo>
                <a:lnTo>
                  <a:pt x="3523427" y="0"/>
                </a:lnTo>
                <a:lnTo>
                  <a:pt x="5991596" y="2719433"/>
                </a:lnTo>
                <a:lnTo>
                  <a:pt x="5538802" y="3126207"/>
                </a:lnTo>
                <a:close/>
                <a:moveTo>
                  <a:pt x="1589217" y="0"/>
                </a:moveTo>
                <a:lnTo>
                  <a:pt x="2411097" y="0"/>
                </a:lnTo>
                <a:lnTo>
                  <a:pt x="5378992" y="3270669"/>
                </a:lnTo>
                <a:lnTo>
                  <a:pt x="4926199" y="3677444"/>
                </a:lnTo>
                <a:close/>
                <a:moveTo>
                  <a:pt x="537771" y="0"/>
                </a:moveTo>
                <a:lnTo>
                  <a:pt x="1359651" y="0"/>
                </a:lnTo>
                <a:lnTo>
                  <a:pt x="4787952" y="3777554"/>
                </a:lnTo>
                <a:lnTo>
                  <a:pt x="4336425" y="4185595"/>
                </a:lnTo>
                <a:close/>
                <a:moveTo>
                  <a:pt x="0" y="0"/>
                </a:moveTo>
                <a:lnTo>
                  <a:pt x="246057" y="0"/>
                </a:lnTo>
                <a:lnTo>
                  <a:pt x="4176618" y="4330058"/>
                </a:lnTo>
                <a:lnTo>
                  <a:pt x="3725090" y="4739366"/>
                </a:lnTo>
                <a:lnTo>
                  <a:pt x="0" y="633606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  <a:alpha val="50196"/>
            </a:schemeClr>
          </a:solidFill>
          <a:ln w="807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l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A1AADC71-F50E-1A4A-9A63-F75E0F3AC986}"/>
              </a:ext>
            </a:extLst>
          </p:cNvPr>
          <p:cNvSpPr/>
          <p:nvPr/>
        </p:nvSpPr>
        <p:spPr>
          <a:xfrm>
            <a:off x="2631253" y="1416984"/>
            <a:ext cx="1605994" cy="160599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02070FBD-7A80-594F-97F1-6408BF2F249D}"/>
              </a:ext>
            </a:extLst>
          </p:cNvPr>
          <p:cNvSpPr/>
          <p:nvPr/>
        </p:nvSpPr>
        <p:spPr>
          <a:xfrm>
            <a:off x="2631253" y="3836864"/>
            <a:ext cx="1605994" cy="1605992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0" name="Freeform 39">
            <a:extLst>
              <a:ext uri="{FF2B5EF4-FFF2-40B4-BE49-F238E27FC236}">
                <a16:creationId xmlns:a16="http://schemas.microsoft.com/office/drawing/2014/main" id="{D04C524D-1C43-267C-F38A-A8A646BC3A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0953" y="1859566"/>
            <a:ext cx="886595" cy="814894"/>
          </a:xfrm>
          <a:custGeom>
            <a:avLst/>
            <a:gdLst>
              <a:gd name="connsiteX0" fmla="*/ 482566 w 546803"/>
              <a:gd name="connsiteY0" fmla="*/ 362354 h 502582"/>
              <a:gd name="connsiteX1" fmla="*/ 492628 w 546803"/>
              <a:gd name="connsiteY1" fmla="*/ 362354 h 502582"/>
              <a:gd name="connsiteX2" fmla="*/ 492628 w 546803"/>
              <a:gd name="connsiteY2" fmla="*/ 372452 h 502582"/>
              <a:gd name="connsiteX3" fmla="*/ 416561 w 546803"/>
              <a:gd name="connsiteY3" fmla="*/ 448795 h 502582"/>
              <a:gd name="connsiteX4" fmla="*/ 411329 w 546803"/>
              <a:gd name="connsiteY4" fmla="*/ 451218 h 502582"/>
              <a:gd name="connsiteX5" fmla="*/ 406096 w 546803"/>
              <a:gd name="connsiteY5" fmla="*/ 448795 h 502582"/>
              <a:gd name="connsiteX6" fmla="*/ 374703 w 546803"/>
              <a:gd name="connsiteY6" fmla="*/ 417288 h 502582"/>
              <a:gd name="connsiteX7" fmla="*/ 374703 w 546803"/>
              <a:gd name="connsiteY7" fmla="*/ 407190 h 502582"/>
              <a:gd name="connsiteX8" fmla="*/ 384765 w 546803"/>
              <a:gd name="connsiteY8" fmla="*/ 407190 h 502582"/>
              <a:gd name="connsiteX9" fmla="*/ 411329 w 546803"/>
              <a:gd name="connsiteY9" fmla="*/ 433849 h 502582"/>
              <a:gd name="connsiteX10" fmla="*/ 433270 w 546803"/>
              <a:gd name="connsiteY10" fmla="*/ 325815 h 502582"/>
              <a:gd name="connsiteX11" fmla="*/ 352232 w 546803"/>
              <a:gd name="connsiteY11" fmla="*/ 406967 h 502582"/>
              <a:gd name="connsiteX12" fmla="*/ 433270 w 546803"/>
              <a:gd name="connsiteY12" fmla="*/ 488521 h 502582"/>
              <a:gd name="connsiteX13" fmla="*/ 513906 w 546803"/>
              <a:gd name="connsiteY13" fmla="*/ 406967 h 502582"/>
              <a:gd name="connsiteX14" fmla="*/ 433270 w 546803"/>
              <a:gd name="connsiteY14" fmla="*/ 325815 h 502582"/>
              <a:gd name="connsiteX15" fmla="*/ 356273 w 546803"/>
              <a:gd name="connsiteY15" fmla="*/ 180072 h 502582"/>
              <a:gd name="connsiteX16" fmla="*/ 365536 w 546803"/>
              <a:gd name="connsiteY16" fmla="*/ 184451 h 502582"/>
              <a:gd name="connsiteX17" fmla="*/ 387686 w 546803"/>
              <a:gd name="connsiteY17" fmla="*/ 250534 h 502582"/>
              <a:gd name="connsiteX18" fmla="*/ 388491 w 546803"/>
              <a:gd name="connsiteY18" fmla="*/ 250932 h 502582"/>
              <a:gd name="connsiteX19" fmla="*/ 388894 w 546803"/>
              <a:gd name="connsiteY19" fmla="*/ 250534 h 502582"/>
              <a:gd name="connsiteX20" fmla="*/ 401781 w 546803"/>
              <a:gd name="connsiteY20" fmla="*/ 225454 h 502582"/>
              <a:gd name="connsiteX21" fmla="*/ 415071 w 546803"/>
              <a:gd name="connsiteY21" fmla="*/ 217094 h 502582"/>
              <a:gd name="connsiteX22" fmla="*/ 428361 w 546803"/>
              <a:gd name="connsiteY22" fmla="*/ 225454 h 502582"/>
              <a:gd name="connsiteX23" fmla="*/ 441248 w 546803"/>
              <a:gd name="connsiteY23" fmla="*/ 250534 h 502582"/>
              <a:gd name="connsiteX24" fmla="*/ 442054 w 546803"/>
              <a:gd name="connsiteY24" fmla="*/ 250932 h 502582"/>
              <a:gd name="connsiteX25" fmla="*/ 442457 w 546803"/>
              <a:gd name="connsiteY25" fmla="*/ 250534 h 502582"/>
              <a:gd name="connsiteX26" fmla="*/ 464606 w 546803"/>
              <a:gd name="connsiteY26" fmla="*/ 184451 h 502582"/>
              <a:gd name="connsiteX27" fmla="*/ 473869 w 546803"/>
              <a:gd name="connsiteY27" fmla="*/ 180072 h 502582"/>
              <a:gd name="connsiteX28" fmla="*/ 478299 w 546803"/>
              <a:gd name="connsiteY28" fmla="*/ 188830 h 502582"/>
              <a:gd name="connsiteX29" fmla="*/ 456149 w 546803"/>
              <a:gd name="connsiteY29" fmla="*/ 255311 h 502582"/>
              <a:gd name="connsiteX30" fmla="*/ 442859 w 546803"/>
              <a:gd name="connsiteY30" fmla="*/ 264865 h 502582"/>
              <a:gd name="connsiteX31" fmla="*/ 442054 w 546803"/>
              <a:gd name="connsiteY31" fmla="*/ 264865 h 502582"/>
              <a:gd name="connsiteX32" fmla="*/ 428361 w 546803"/>
              <a:gd name="connsiteY32" fmla="*/ 256903 h 502582"/>
              <a:gd name="connsiteX33" fmla="*/ 415877 w 546803"/>
              <a:gd name="connsiteY33" fmla="*/ 231823 h 502582"/>
              <a:gd name="connsiteX34" fmla="*/ 414668 w 546803"/>
              <a:gd name="connsiteY34" fmla="*/ 231823 h 502582"/>
              <a:gd name="connsiteX35" fmla="*/ 401781 w 546803"/>
              <a:gd name="connsiteY35" fmla="*/ 256903 h 502582"/>
              <a:gd name="connsiteX36" fmla="*/ 386880 w 546803"/>
              <a:gd name="connsiteY36" fmla="*/ 264865 h 502582"/>
              <a:gd name="connsiteX37" fmla="*/ 373993 w 546803"/>
              <a:gd name="connsiteY37" fmla="*/ 255311 h 502582"/>
              <a:gd name="connsiteX38" fmla="*/ 351843 w 546803"/>
              <a:gd name="connsiteY38" fmla="*/ 188830 h 502582"/>
              <a:gd name="connsiteX39" fmla="*/ 356273 w 546803"/>
              <a:gd name="connsiteY39" fmla="*/ 180072 h 502582"/>
              <a:gd name="connsiteX40" fmla="*/ 214585 w 546803"/>
              <a:gd name="connsiteY40" fmla="*/ 180072 h 502582"/>
              <a:gd name="connsiteX41" fmla="*/ 223819 w 546803"/>
              <a:gd name="connsiteY41" fmla="*/ 184451 h 502582"/>
              <a:gd name="connsiteX42" fmla="*/ 245900 w 546803"/>
              <a:gd name="connsiteY42" fmla="*/ 250534 h 502582"/>
              <a:gd name="connsiteX43" fmla="*/ 246703 w 546803"/>
              <a:gd name="connsiteY43" fmla="*/ 250932 h 502582"/>
              <a:gd name="connsiteX44" fmla="*/ 247104 w 546803"/>
              <a:gd name="connsiteY44" fmla="*/ 250534 h 502582"/>
              <a:gd name="connsiteX45" fmla="*/ 259951 w 546803"/>
              <a:gd name="connsiteY45" fmla="*/ 225454 h 502582"/>
              <a:gd name="connsiteX46" fmla="*/ 273200 w 546803"/>
              <a:gd name="connsiteY46" fmla="*/ 217094 h 502582"/>
              <a:gd name="connsiteX47" fmla="*/ 286850 w 546803"/>
              <a:gd name="connsiteY47" fmla="*/ 225454 h 502582"/>
              <a:gd name="connsiteX48" fmla="*/ 299296 w 546803"/>
              <a:gd name="connsiteY48" fmla="*/ 250534 h 502582"/>
              <a:gd name="connsiteX49" fmla="*/ 300099 w 546803"/>
              <a:gd name="connsiteY49" fmla="*/ 250932 h 502582"/>
              <a:gd name="connsiteX50" fmla="*/ 300500 w 546803"/>
              <a:gd name="connsiteY50" fmla="*/ 250534 h 502582"/>
              <a:gd name="connsiteX51" fmla="*/ 322983 w 546803"/>
              <a:gd name="connsiteY51" fmla="*/ 184451 h 502582"/>
              <a:gd name="connsiteX52" fmla="*/ 331815 w 546803"/>
              <a:gd name="connsiteY52" fmla="*/ 180072 h 502582"/>
              <a:gd name="connsiteX53" fmla="*/ 336633 w 546803"/>
              <a:gd name="connsiteY53" fmla="*/ 188830 h 502582"/>
              <a:gd name="connsiteX54" fmla="*/ 314150 w 546803"/>
              <a:gd name="connsiteY54" fmla="*/ 255311 h 502582"/>
              <a:gd name="connsiteX55" fmla="*/ 301303 w 546803"/>
              <a:gd name="connsiteY55" fmla="*/ 264865 h 502582"/>
              <a:gd name="connsiteX56" fmla="*/ 300099 w 546803"/>
              <a:gd name="connsiteY56" fmla="*/ 264865 h 502582"/>
              <a:gd name="connsiteX57" fmla="*/ 286850 w 546803"/>
              <a:gd name="connsiteY57" fmla="*/ 256903 h 502582"/>
              <a:gd name="connsiteX58" fmla="*/ 274003 w 546803"/>
              <a:gd name="connsiteY58" fmla="*/ 231823 h 502582"/>
              <a:gd name="connsiteX59" fmla="*/ 273200 w 546803"/>
              <a:gd name="connsiteY59" fmla="*/ 231027 h 502582"/>
              <a:gd name="connsiteX60" fmla="*/ 272798 w 546803"/>
              <a:gd name="connsiteY60" fmla="*/ 231823 h 502582"/>
              <a:gd name="connsiteX61" fmla="*/ 259951 w 546803"/>
              <a:gd name="connsiteY61" fmla="*/ 256903 h 502582"/>
              <a:gd name="connsiteX62" fmla="*/ 245498 w 546803"/>
              <a:gd name="connsiteY62" fmla="*/ 264865 h 502582"/>
              <a:gd name="connsiteX63" fmla="*/ 232249 w 546803"/>
              <a:gd name="connsiteY63" fmla="*/ 255311 h 502582"/>
              <a:gd name="connsiteX64" fmla="*/ 210168 w 546803"/>
              <a:gd name="connsiteY64" fmla="*/ 188830 h 502582"/>
              <a:gd name="connsiteX65" fmla="*/ 214585 w 546803"/>
              <a:gd name="connsiteY65" fmla="*/ 180072 h 502582"/>
              <a:gd name="connsiteX66" fmla="*/ 75087 w 546803"/>
              <a:gd name="connsiteY66" fmla="*/ 180072 h 502582"/>
              <a:gd name="connsiteX67" fmla="*/ 83919 w 546803"/>
              <a:gd name="connsiteY67" fmla="*/ 184451 h 502582"/>
              <a:gd name="connsiteX68" fmla="*/ 106402 w 546803"/>
              <a:gd name="connsiteY68" fmla="*/ 250534 h 502582"/>
              <a:gd name="connsiteX69" fmla="*/ 106803 w 546803"/>
              <a:gd name="connsiteY69" fmla="*/ 250932 h 502582"/>
              <a:gd name="connsiteX70" fmla="*/ 107606 w 546803"/>
              <a:gd name="connsiteY70" fmla="*/ 250534 h 502582"/>
              <a:gd name="connsiteX71" fmla="*/ 120052 w 546803"/>
              <a:gd name="connsiteY71" fmla="*/ 225454 h 502582"/>
              <a:gd name="connsiteX72" fmla="*/ 133702 w 546803"/>
              <a:gd name="connsiteY72" fmla="*/ 217094 h 502582"/>
              <a:gd name="connsiteX73" fmla="*/ 146951 w 546803"/>
              <a:gd name="connsiteY73" fmla="*/ 225454 h 502582"/>
              <a:gd name="connsiteX74" fmla="*/ 159798 w 546803"/>
              <a:gd name="connsiteY74" fmla="*/ 250534 h 502582"/>
              <a:gd name="connsiteX75" fmla="*/ 160199 w 546803"/>
              <a:gd name="connsiteY75" fmla="*/ 250932 h 502582"/>
              <a:gd name="connsiteX76" fmla="*/ 161002 w 546803"/>
              <a:gd name="connsiteY76" fmla="*/ 250534 h 502582"/>
              <a:gd name="connsiteX77" fmla="*/ 183083 w 546803"/>
              <a:gd name="connsiteY77" fmla="*/ 184451 h 502582"/>
              <a:gd name="connsiteX78" fmla="*/ 191915 w 546803"/>
              <a:gd name="connsiteY78" fmla="*/ 180072 h 502582"/>
              <a:gd name="connsiteX79" fmla="*/ 196733 w 546803"/>
              <a:gd name="connsiteY79" fmla="*/ 188830 h 502582"/>
              <a:gd name="connsiteX80" fmla="*/ 174652 w 546803"/>
              <a:gd name="connsiteY80" fmla="*/ 255311 h 502582"/>
              <a:gd name="connsiteX81" fmla="*/ 161002 w 546803"/>
              <a:gd name="connsiteY81" fmla="*/ 264865 h 502582"/>
              <a:gd name="connsiteX82" fmla="*/ 160199 w 546803"/>
              <a:gd name="connsiteY82" fmla="*/ 264865 h 502582"/>
              <a:gd name="connsiteX83" fmla="*/ 146951 w 546803"/>
              <a:gd name="connsiteY83" fmla="*/ 256903 h 502582"/>
              <a:gd name="connsiteX84" fmla="*/ 134103 w 546803"/>
              <a:gd name="connsiteY84" fmla="*/ 231823 h 502582"/>
              <a:gd name="connsiteX85" fmla="*/ 132899 w 546803"/>
              <a:gd name="connsiteY85" fmla="*/ 231823 h 502582"/>
              <a:gd name="connsiteX86" fmla="*/ 120052 w 546803"/>
              <a:gd name="connsiteY86" fmla="*/ 256903 h 502582"/>
              <a:gd name="connsiteX87" fmla="*/ 105599 w 546803"/>
              <a:gd name="connsiteY87" fmla="*/ 264865 h 502582"/>
              <a:gd name="connsiteX88" fmla="*/ 92752 w 546803"/>
              <a:gd name="connsiteY88" fmla="*/ 255311 h 502582"/>
              <a:gd name="connsiteX89" fmla="*/ 70269 w 546803"/>
              <a:gd name="connsiteY89" fmla="*/ 188830 h 502582"/>
              <a:gd name="connsiteX90" fmla="*/ 75087 w 546803"/>
              <a:gd name="connsiteY90" fmla="*/ 180072 h 502582"/>
              <a:gd name="connsiteX91" fmla="*/ 14041 w 546803"/>
              <a:gd name="connsiteY91" fmla="*/ 77938 h 502582"/>
              <a:gd name="connsiteX92" fmla="*/ 14041 w 546803"/>
              <a:gd name="connsiteY92" fmla="*/ 384068 h 502582"/>
              <a:gd name="connsiteX93" fmla="*/ 31292 w 546803"/>
              <a:gd name="connsiteY93" fmla="*/ 402548 h 502582"/>
              <a:gd name="connsiteX94" fmla="*/ 338191 w 546803"/>
              <a:gd name="connsiteY94" fmla="*/ 402548 h 502582"/>
              <a:gd name="connsiteX95" fmla="*/ 433270 w 546803"/>
              <a:gd name="connsiteY95" fmla="*/ 311754 h 502582"/>
              <a:gd name="connsiteX96" fmla="*/ 527546 w 546803"/>
              <a:gd name="connsiteY96" fmla="*/ 396522 h 502582"/>
              <a:gd name="connsiteX97" fmla="*/ 532361 w 546803"/>
              <a:gd name="connsiteY97" fmla="*/ 384068 h 502582"/>
              <a:gd name="connsiteX98" fmla="*/ 532361 w 546803"/>
              <a:gd name="connsiteY98" fmla="*/ 77938 h 502582"/>
              <a:gd name="connsiteX99" fmla="*/ 500752 w 546803"/>
              <a:gd name="connsiteY99" fmla="*/ 26565 h 502582"/>
              <a:gd name="connsiteX100" fmla="*/ 511377 w 546803"/>
              <a:gd name="connsiteY100" fmla="*/ 37191 h 502582"/>
              <a:gd name="connsiteX101" fmla="*/ 500752 w 546803"/>
              <a:gd name="connsiteY101" fmla="*/ 47424 h 502582"/>
              <a:gd name="connsiteX102" fmla="*/ 490535 w 546803"/>
              <a:gd name="connsiteY102" fmla="*/ 37191 h 502582"/>
              <a:gd name="connsiteX103" fmla="*/ 500752 w 546803"/>
              <a:gd name="connsiteY103" fmla="*/ 26565 h 502582"/>
              <a:gd name="connsiteX104" fmla="*/ 458459 w 546803"/>
              <a:gd name="connsiteY104" fmla="*/ 26565 h 502582"/>
              <a:gd name="connsiteX105" fmla="*/ 468884 w 546803"/>
              <a:gd name="connsiteY105" fmla="*/ 37191 h 502582"/>
              <a:gd name="connsiteX106" fmla="*/ 458459 w 546803"/>
              <a:gd name="connsiteY106" fmla="*/ 47424 h 502582"/>
              <a:gd name="connsiteX107" fmla="*/ 448034 w 546803"/>
              <a:gd name="connsiteY107" fmla="*/ 37191 h 502582"/>
              <a:gd name="connsiteX108" fmla="*/ 458459 w 546803"/>
              <a:gd name="connsiteY108" fmla="*/ 26565 h 502582"/>
              <a:gd name="connsiteX109" fmla="*/ 417728 w 546803"/>
              <a:gd name="connsiteY109" fmla="*/ 26565 h 502582"/>
              <a:gd name="connsiteX110" fmla="*/ 428153 w 546803"/>
              <a:gd name="connsiteY110" fmla="*/ 37191 h 502582"/>
              <a:gd name="connsiteX111" fmla="*/ 417728 w 546803"/>
              <a:gd name="connsiteY111" fmla="*/ 47424 h 502582"/>
              <a:gd name="connsiteX112" fmla="*/ 407303 w 546803"/>
              <a:gd name="connsiteY112" fmla="*/ 37191 h 502582"/>
              <a:gd name="connsiteX113" fmla="*/ 417728 w 546803"/>
              <a:gd name="connsiteY113" fmla="*/ 26565 h 502582"/>
              <a:gd name="connsiteX114" fmla="*/ 31292 w 546803"/>
              <a:gd name="connsiteY114" fmla="*/ 14463 h 502582"/>
              <a:gd name="connsiteX115" fmla="*/ 14041 w 546803"/>
              <a:gd name="connsiteY115" fmla="*/ 32139 h 502582"/>
              <a:gd name="connsiteX116" fmla="*/ 14041 w 546803"/>
              <a:gd name="connsiteY116" fmla="*/ 63475 h 502582"/>
              <a:gd name="connsiteX117" fmla="*/ 532361 w 546803"/>
              <a:gd name="connsiteY117" fmla="*/ 63475 h 502582"/>
              <a:gd name="connsiteX118" fmla="*/ 532361 w 546803"/>
              <a:gd name="connsiteY118" fmla="*/ 32139 h 502582"/>
              <a:gd name="connsiteX119" fmla="*/ 515110 w 546803"/>
              <a:gd name="connsiteY119" fmla="*/ 14463 h 502582"/>
              <a:gd name="connsiteX120" fmla="*/ 31292 w 546803"/>
              <a:gd name="connsiteY120" fmla="*/ 0 h 502582"/>
              <a:gd name="connsiteX121" fmla="*/ 515110 w 546803"/>
              <a:gd name="connsiteY121" fmla="*/ 0 h 502582"/>
              <a:gd name="connsiteX122" fmla="*/ 546803 w 546803"/>
              <a:gd name="connsiteY122" fmla="*/ 32139 h 502582"/>
              <a:gd name="connsiteX123" fmla="*/ 546803 w 546803"/>
              <a:gd name="connsiteY123" fmla="*/ 384068 h 502582"/>
              <a:gd name="connsiteX124" fmla="*/ 527948 w 546803"/>
              <a:gd name="connsiteY124" fmla="*/ 413797 h 502582"/>
              <a:gd name="connsiteX125" fmla="*/ 433270 w 546803"/>
              <a:gd name="connsiteY125" fmla="*/ 502582 h 502582"/>
              <a:gd name="connsiteX126" fmla="*/ 338191 w 546803"/>
              <a:gd name="connsiteY126" fmla="*/ 416609 h 502582"/>
              <a:gd name="connsiteX127" fmla="*/ 31292 w 546803"/>
              <a:gd name="connsiteY127" fmla="*/ 416609 h 502582"/>
              <a:gd name="connsiteX128" fmla="*/ 0 w 546803"/>
              <a:gd name="connsiteY128" fmla="*/ 384068 h 502582"/>
              <a:gd name="connsiteX129" fmla="*/ 0 w 546803"/>
              <a:gd name="connsiteY129" fmla="*/ 32139 h 502582"/>
              <a:gd name="connsiteX130" fmla="*/ 31292 w 546803"/>
              <a:gd name="connsiteY130" fmla="*/ 0 h 502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546803" h="502582">
                <a:moveTo>
                  <a:pt x="482566" y="362354"/>
                </a:moveTo>
                <a:cubicBezTo>
                  <a:pt x="485384" y="359526"/>
                  <a:pt x="489811" y="359526"/>
                  <a:pt x="492628" y="362354"/>
                </a:cubicBezTo>
                <a:cubicBezTo>
                  <a:pt x="495446" y="365181"/>
                  <a:pt x="495446" y="369624"/>
                  <a:pt x="492628" y="372452"/>
                </a:cubicBezTo>
                <a:lnTo>
                  <a:pt x="416561" y="448795"/>
                </a:lnTo>
                <a:cubicBezTo>
                  <a:pt x="415353" y="450410"/>
                  <a:pt x="413341" y="451218"/>
                  <a:pt x="411329" y="451218"/>
                </a:cubicBezTo>
                <a:cubicBezTo>
                  <a:pt x="409719" y="451218"/>
                  <a:pt x="407706" y="450410"/>
                  <a:pt x="406096" y="448795"/>
                </a:cubicBezTo>
                <a:lnTo>
                  <a:pt x="374703" y="417288"/>
                </a:lnTo>
                <a:cubicBezTo>
                  <a:pt x="371886" y="414865"/>
                  <a:pt x="371886" y="410017"/>
                  <a:pt x="374703" y="407190"/>
                </a:cubicBezTo>
                <a:cubicBezTo>
                  <a:pt x="377521" y="404766"/>
                  <a:pt x="381948" y="404766"/>
                  <a:pt x="384765" y="407190"/>
                </a:cubicBezTo>
                <a:lnTo>
                  <a:pt x="411329" y="433849"/>
                </a:lnTo>
                <a:close/>
                <a:moveTo>
                  <a:pt x="433270" y="325815"/>
                </a:moveTo>
                <a:cubicBezTo>
                  <a:pt x="388740" y="325815"/>
                  <a:pt x="352232" y="362374"/>
                  <a:pt x="352232" y="406967"/>
                </a:cubicBezTo>
                <a:cubicBezTo>
                  <a:pt x="352232" y="451963"/>
                  <a:pt x="388740" y="488521"/>
                  <a:pt x="433270" y="488521"/>
                </a:cubicBezTo>
                <a:cubicBezTo>
                  <a:pt x="477801" y="488521"/>
                  <a:pt x="513906" y="451963"/>
                  <a:pt x="513906" y="406967"/>
                </a:cubicBezTo>
                <a:cubicBezTo>
                  <a:pt x="513906" y="362374"/>
                  <a:pt x="477801" y="325815"/>
                  <a:pt x="433270" y="325815"/>
                </a:cubicBezTo>
                <a:close/>
                <a:moveTo>
                  <a:pt x="356273" y="180072"/>
                </a:moveTo>
                <a:cubicBezTo>
                  <a:pt x="359898" y="178878"/>
                  <a:pt x="364328" y="180868"/>
                  <a:pt x="365536" y="184451"/>
                </a:cubicBezTo>
                <a:lnTo>
                  <a:pt x="387686" y="250534"/>
                </a:lnTo>
                <a:cubicBezTo>
                  <a:pt x="387686" y="250534"/>
                  <a:pt x="387686" y="250932"/>
                  <a:pt x="388491" y="250932"/>
                </a:cubicBezTo>
                <a:cubicBezTo>
                  <a:pt x="388491" y="250932"/>
                  <a:pt x="388894" y="250932"/>
                  <a:pt x="388894" y="250534"/>
                </a:cubicBezTo>
                <a:lnTo>
                  <a:pt x="401781" y="225454"/>
                </a:lnTo>
                <a:cubicBezTo>
                  <a:pt x="404198" y="220279"/>
                  <a:pt x="409433" y="217094"/>
                  <a:pt x="415071" y="217094"/>
                </a:cubicBezTo>
                <a:cubicBezTo>
                  <a:pt x="420709" y="217094"/>
                  <a:pt x="425945" y="220279"/>
                  <a:pt x="428361" y="225454"/>
                </a:cubicBezTo>
                <a:lnTo>
                  <a:pt x="441248" y="250534"/>
                </a:lnTo>
                <a:cubicBezTo>
                  <a:pt x="441248" y="250932"/>
                  <a:pt x="441651" y="250932"/>
                  <a:pt x="442054" y="250932"/>
                </a:cubicBezTo>
                <a:cubicBezTo>
                  <a:pt x="442054" y="250932"/>
                  <a:pt x="442457" y="250534"/>
                  <a:pt x="442457" y="250534"/>
                </a:cubicBezTo>
                <a:lnTo>
                  <a:pt x="464606" y="184451"/>
                </a:lnTo>
                <a:cubicBezTo>
                  <a:pt x="465815" y="180868"/>
                  <a:pt x="470245" y="178878"/>
                  <a:pt x="473869" y="180072"/>
                </a:cubicBezTo>
                <a:cubicBezTo>
                  <a:pt x="477494" y="181266"/>
                  <a:pt x="479507" y="185247"/>
                  <a:pt x="478299" y="188830"/>
                </a:cubicBezTo>
                <a:lnTo>
                  <a:pt x="456149" y="255311"/>
                </a:lnTo>
                <a:cubicBezTo>
                  <a:pt x="454136" y="260486"/>
                  <a:pt x="448900" y="264865"/>
                  <a:pt x="442859" y="264865"/>
                </a:cubicBezTo>
                <a:cubicBezTo>
                  <a:pt x="442457" y="264865"/>
                  <a:pt x="442054" y="264865"/>
                  <a:pt x="442054" y="264865"/>
                </a:cubicBezTo>
                <a:cubicBezTo>
                  <a:pt x="436013" y="264865"/>
                  <a:pt x="430778" y="262078"/>
                  <a:pt x="428361" y="256903"/>
                </a:cubicBezTo>
                <a:lnTo>
                  <a:pt x="415877" y="231823"/>
                </a:lnTo>
                <a:cubicBezTo>
                  <a:pt x="415877" y="231425"/>
                  <a:pt x="414668" y="231425"/>
                  <a:pt x="414668" y="231823"/>
                </a:cubicBezTo>
                <a:lnTo>
                  <a:pt x="401781" y="256903"/>
                </a:lnTo>
                <a:cubicBezTo>
                  <a:pt x="398962" y="262476"/>
                  <a:pt x="393324" y="265263"/>
                  <a:pt x="386880" y="264865"/>
                </a:cubicBezTo>
                <a:cubicBezTo>
                  <a:pt x="381242" y="264865"/>
                  <a:pt x="376007" y="260486"/>
                  <a:pt x="373993" y="255311"/>
                </a:cubicBezTo>
                <a:lnTo>
                  <a:pt x="351843" y="188830"/>
                </a:lnTo>
                <a:cubicBezTo>
                  <a:pt x="350635" y="185247"/>
                  <a:pt x="352649" y="181266"/>
                  <a:pt x="356273" y="180072"/>
                </a:cubicBezTo>
                <a:close/>
                <a:moveTo>
                  <a:pt x="214585" y="180072"/>
                </a:moveTo>
                <a:cubicBezTo>
                  <a:pt x="218198" y="178878"/>
                  <a:pt x="222614" y="180868"/>
                  <a:pt x="223819" y="184451"/>
                </a:cubicBezTo>
                <a:lnTo>
                  <a:pt x="245900" y="250534"/>
                </a:lnTo>
                <a:cubicBezTo>
                  <a:pt x="245900" y="250534"/>
                  <a:pt x="246301" y="250932"/>
                  <a:pt x="246703" y="250932"/>
                </a:cubicBezTo>
                <a:cubicBezTo>
                  <a:pt x="247104" y="250932"/>
                  <a:pt x="247104" y="250932"/>
                  <a:pt x="247104" y="250534"/>
                </a:cubicBezTo>
                <a:lnTo>
                  <a:pt x="259951" y="225454"/>
                </a:lnTo>
                <a:cubicBezTo>
                  <a:pt x="262360" y="220279"/>
                  <a:pt x="267579" y="217094"/>
                  <a:pt x="273200" y="217094"/>
                </a:cubicBezTo>
                <a:cubicBezTo>
                  <a:pt x="279222" y="217094"/>
                  <a:pt x="284040" y="220279"/>
                  <a:pt x="286850" y="225454"/>
                </a:cubicBezTo>
                <a:lnTo>
                  <a:pt x="299296" y="250534"/>
                </a:lnTo>
                <a:cubicBezTo>
                  <a:pt x="299296" y="250932"/>
                  <a:pt x="299697" y="250932"/>
                  <a:pt x="300099" y="250932"/>
                </a:cubicBezTo>
                <a:cubicBezTo>
                  <a:pt x="300500" y="250932"/>
                  <a:pt x="300500" y="250534"/>
                  <a:pt x="300500" y="250534"/>
                </a:cubicBezTo>
                <a:lnTo>
                  <a:pt x="322983" y="184451"/>
                </a:lnTo>
                <a:cubicBezTo>
                  <a:pt x="324187" y="180868"/>
                  <a:pt x="328202" y="178878"/>
                  <a:pt x="331815" y="180072"/>
                </a:cubicBezTo>
                <a:cubicBezTo>
                  <a:pt x="335830" y="181266"/>
                  <a:pt x="337837" y="185247"/>
                  <a:pt x="336633" y="188830"/>
                </a:cubicBezTo>
                <a:lnTo>
                  <a:pt x="314150" y="255311"/>
                </a:lnTo>
                <a:cubicBezTo>
                  <a:pt x="312143" y="260486"/>
                  <a:pt x="306924" y="264865"/>
                  <a:pt x="301303" y="264865"/>
                </a:cubicBezTo>
                <a:cubicBezTo>
                  <a:pt x="300500" y="264865"/>
                  <a:pt x="300500" y="264865"/>
                  <a:pt x="300099" y="264865"/>
                </a:cubicBezTo>
                <a:cubicBezTo>
                  <a:pt x="294478" y="264865"/>
                  <a:pt x="289259" y="262078"/>
                  <a:pt x="286850" y="256903"/>
                </a:cubicBezTo>
                <a:lnTo>
                  <a:pt x="274003" y="231823"/>
                </a:lnTo>
                <a:cubicBezTo>
                  <a:pt x="274003" y="231425"/>
                  <a:pt x="273601" y="231027"/>
                  <a:pt x="273200" y="231027"/>
                </a:cubicBezTo>
                <a:cubicBezTo>
                  <a:pt x="273200" y="231027"/>
                  <a:pt x="272798" y="231425"/>
                  <a:pt x="272798" y="231823"/>
                </a:cubicBezTo>
                <a:lnTo>
                  <a:pt x="259951" y="256903"/>
                </a:lnTo>
                <a:cubicBezTo>
                  <a:pt x="257141" y="262476"/>
                  <a:pt x="251922" y="265263"/>
                  <a:pt x="245498" y="264865"/>
                </a:cubicBezTo>
                <a:cubicBezTo>
                  <a:pt x="239476" y="264865"/>
                  <a:pt x="234257" y="260486"/>
                  <a:pt x="232249" y="255311"/>
                </a:cubicBezTo>
                <a:lnTo>
                  <a:pt x="210168" y="188830"/>
                </a:lnTo>
                <a:cubicBezTo>
                  <a:pt x="208964" y="185247"/>
                  <a:pt x="210971" y="181266"/>
                  <a:pt x="214585" y="180072"/>
                </a:cubicBezTo>
                <a:close/>
                <a:moveTo>
                  <a:pt x="75087" y="180072"/>
                </a:moveTo>
                <a:cubicBezTo>
                  <a:pt x="78700" y="178878"/>
                  <a:pt x="82715" y="180868"/>
                  <a:pt x="83919" y="184451"/>
                </a:cubicBezTo>
                <a:lnTo>
                  <a:pt x="106402" y="250534"/>
                </a:lnTo>
                <a:cubicBezTo>
                  <a:pt x="106402" y="250534"/>
                  <a:pt x="106402" y="250932"/>
                  <a:pt x="106803" y="250932"/>
                </a:cubicBezTo>
                <a:cubicBezTo>
                  <a:pt x="107205" y="250932"/>
                  <a:pt x="107606" y="250932"/>
                  <a:pt x="107606" y="250534"/>
                </a:cubicBezTo>
                <a:lnTo>
                  <a:pt x="120052" y="225454"/>
                </a:lnTo>
                <a:cubicBezTo>
                  <a:pt x="122862" y="220279"/>
                  <a:pt x="127680" y="217094"/>
                  <a:pt x="133702" y="217094"/>
                </a:cubicBezTo>
                <a:cubicBezTo>
                  <a:pt x="139323" y="217094"/>
                  <a:pt x="144542" y="220279"/>
                  <a:pt x="146951" y="225454"/>
                </a:cubicBezTo>
                <a:lnTo>
                  <a:pt x="159798" y="250534"/>
                </a:lnTo>
                <a:cubicBezTo>
                  <a:pt x="159798" y="250932"/>
                  <a:pt x="159798" y="250932"/>
                  <a:pt x="160199" y="250932"/>
                </a:cubicBezTo>
                <a:cubicBezTo>
                  <a:pt x="161002" y="250932"/>
                  <a:pt x="161002" y="250534"/>
                  <a:pt x="161002" y="250534"/>
                </a:cubicBezTo>
                <a:lnTo>
                  <a:pt x="183083" y="184451"/>
                </a:lnTo>
                <a:cubicBezTo>
                  <a:pt x="184287" y="180868"/>
                  <a:pt x="188302" y="178878"/>
                  <a:pt x="191915" y="180072"/>
                </a:cubicBezTo>
                <a:cubicBezTo>
                  <a:pt x="195930" y="181266"/>
                  <a:pt x="197937" y="185247"/>
                  <a:pt x="196733" y="188830"/>
                </a:cubicBezTo>
                <a:lnTo>
                  <a:pt x="174652" y="255311"/>
                </a:lnTo>
                <a:cubicBezTo>
                  <a:pt x="172645" y="260486"/>
                  <a:pt x="167426" y="264865"/>
                  <a:pt x="161002" y="264865"/>
                </a:cubicBezTo>
                <a:cubicBezTo>
                  <a:pt x="161002" y="264865"/>
                  <a:pt x="160601" y="264865"/>
                  <a:pt x="160199" y="264865"/>
                </a:cubicBezTo>
                <a:cubicBezTo>
                  <a:pt x="154578" y="264865"/>
                  <a:pt x="149359" y="262078"/>
                  <a:pt x="146951" y="256903"/>
                </a:cubicBezTo>
                <a:lnTo>
                  <a:pt x="134103" y="231823"/>
                </a:lnTo>
                <a:cubicBezTo>
                  <a:pt x="134103" y="231425"/>
                  <a:pt x="133300" y="231425"/>
                  <a:pt x="132899" y="231823"/>
                </a:cubicBezTo>
                <a:lnTo>
                  <a:pt x="120052" y="256903"/>
                </a:lnTo>
                <a:cubicBezTo>
                  <a:pt x="117643" y="262476"/>
                  <a:pt x="111621" y="265263"/>
                  <a:pt x="105599" y="264865"/>
                </a:cubicBezTo>
                <a:cubicBezTo>
                  <a:pt x="99978" y="264865"/>
                  <a:pt x="94759" y="260486"/>
                  <a:pt x="92752" y="255311"/>
                </a:cubicBezTo>
                <a:lnTo>
                  <a:pt x="70269" y="188830"/>
                </a:lnTo>
                <a:cubicBezTo>
                  <a:pt x="69065" y="185247"/>
                  <a:pt x="71474" y="181266"/>
                  <a:pt x="75087" y="180072"/>
                </a:cubicBezTo>
                <a:close/>
                <a:moveTo>
                  <a:pt x="14041" y="77938"/>
                </a:moveTo>
                <a:lnTo>
                  <a:pt x="14041" y="384068"/>
                </a:lnTo>
                <a:cubicBezTo>
                  <a:pt x="14041" y="394111"/>
                  <a:pt x="22065" y="402548"/>
                  <a:pt x="31292" y="402548"/>
                </a:cubicBezTo>
                <a:lnTo>
                  <a:pt x="338191" y="402548"/>
                </a:lnTo>
                <a:cubicBezTo>
                  <a:pt x="340598" y="351928"/>
                  <a:pt x="382321" y="311754"/>
                  <a:pt x="433270" y="311754"/>
                </a:cubicBezTo>
                <a:cubicBezTo>
                  <a:pt x="481812" y="311754"/>
                  <a:pt x="522732" y="349116"/>
                  <a:pt x="527546" y="396522"/>
                </a:cubicBezTo>
                <a:cubicBezTo>
                  <a:pt x="530756" y="393308"/>
                  <a:pt x="532361" y="388889"/>
                  <a:pt x="532361" y="384068"/>
                </a:cubicBezTo>
                <a:lnTo>
                  <a:pt x="532361" y="77938"/>
                </a:lnTo>
                <a:close/>
                <a:moveTo>
                  <a:pt x="500752" y="26565"/>
                </a:moveTo>
                <a:cubicBezTo>
                  <a:pt x="506473" y="26565"/>
                  <a:pt x="511377" y="31288"/>
                  <a:pt x="511377" y="37191"/>
                </a:cubicBezTo>
                <a:cubicBezTo>
                  <a:pt x="511377" y="42701"/>
                  <a:pt x="506473" y="47424"/>
                  <a:pt x="500752" y="47424"/>
                </a:cubicBezTo>
                <a:cubicBezTo>
                  <a:pt x="495030" y="47424"/>
                  <a:pt x="490535" y="42701"/>
                  <a:pt x="490535" y="37191"/>
                </a:cubicBezTo>
                <a:cubicBezTo>
                  <a:pt x="490535" y="31288"/>
                  <a:pt x="495030" y="26565"/>
                  <a:pt x="500752" y="26565"/>
                </a:cubicBezTo>
                <a:close/>
                <a:moveTo>
                  <a:pt x="458459" y="26565"/>
                </a:moveTo>
                <a:cubicBezTo>
                  <a:pt x="464073" y="26565"/>
                  <a:pt x="468884" y="31288"/>
                  <a:pt x="468884" y="37191"/>
                </a:cubicBezTo>
                <a:cubicBezTo>
                  <a:pt x="468884" y="42701"/>
                  <a:pt x="464073" y="47424"/>
                  <a:pt x="458459" y="47424"/>
                </a:cubicBezTo>
                <a:cubicBezTo>
                  <a:pt x="452846" y="47424"/>
                  <a:pt x="448034" y="42701"/>
                  <a:pt x="448034" y="37191"/>
                </a:cubicBezTo>
                <a:cubicBezTo>
                  <a:pt x="448034" y="31288"/>
                  <a:pt x="452846" y="26565"/>
                  <a:pt x="458459" y="26565"/>
                </a:cubicBezTo>
                <a:close/>
                <a:moveTo>
                  <a:pt x="417728" y="26565"/>
                </a:moveTo>
                <a:cubicBezTo>
                  <a:pt x="423342" y="26565"/>
                  <a:pt x="428153" y="31288"/>
                  <a:pt x="428153" y="37191"/>
                </a:cubicBezTo>
                <a:cubicBezTo>
                  <a:pt x="428153" y="42701"/>
                  <a:pt x="423342" y="47424"/>
                  <a:pt x="417728" y="47424"/>
                </a:cubicBezTo>
                <a:cubicBezTo>
                  <a:pt x="411714" y="47424"/>
                  <a:pt x="407303" y="42701"/>
                  <a:pt x="407303" y="37191"/>
                </a:cubicBezTo>
                <a:cubicBezTo>
                  <a:pt x="407303" y="31288"/>
                  <a:pt x="411714" y="26565"/>
                  <a:pt x="417728" y="26565"/>
                </a:cubicBezTo>
                <a:close/>
                <a:moveTo>
                  <a:pt x="31292" y="14463"/>
                </a:moveTo>
                <a:cubicBezTo>
                  <a:pt x="22065" y="14463"/>
                  <a:pt x="14041" y="22498"/>
                  <a:pt x="14041" y="32139"/>
                </a:cubicBezTo>
                <a:lnTo>
                  <a:pt x="14041" y="63475"/>
                </a:lnTo>
                <a:lnTo>
                  <a:pt x="532361" y="63475"/>
                </a:lnTo>
                <a:lnTo>
                  <a:pt x="532361" y="32139"/>
                </a:lnTo>
                <a:cubicBezTo>
                  <a:pt x="532361" y="22498"/>
                  <a:pt x="524738" y="14463"/>
                  <a:pt x="515110" y="14463"/>
                </a:cubicBezTo>
                <a:close/>
                <a:moveTo>
                  <a:pt x="31292" y="0"/>
                </a:moveTo>
                <a:lnTo>
                  <a:pt x="515110" y="0"/>
                </a:lnTo>
                <a:cubicBezTo>
                  <a:pt x="532762" y="0"/>
                  <a:pt x="546803" y="14463"/>
                  <a:pt x="546803" y="32139"/>
                </a:cubicBezTo>
                <a:lnTo>
                  <a:pt x="546803" y="384068"/>
                </a:lnTo>
                <a:cubicBezTo>
                  <a:pt x="546803" y="397325"/>
                  <a:pt x="539181" y="408574"/>
                  <a:pt x="527948" y="413797"/>
                </a:cubicBezTo>
                <a:cubicBezTo>
                  <a:pt x="524337" y="463613"/>
                  <a:pt x="483417" y="502582"/>
                  <a:pt x="433270" y="502582"/>
                </a:cubicBezTo>
                <a:cubicBezTo>
                  <a:pt x="383524" y="502582"/>
                  <a:pt x="343005" y="464818"/>
                  <a:pt x="338191" y="416609"/>
                </a:cubicBezTo>
                <a:lnTo>
                  <a:pt x="31292" y="416609"/>
                </a:lnTo>
                <a:cubicBezTo>
                  <a:pt x="14041" y="416609"/>
                  <a:pt x="0" y="402146"/>
                  <a:pt x="0" y="384068"/>
                </a:cubicBezTo>
                <a:lnTo>
                  <a:pt x="0" y="32139"/>
                </a:lnTo>
                <a:cubicBezTo>
                  <a:pt x="0" y="14463"/>
                  <a:pt x="14041" y="0"/>
                  <a:pt x="3129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l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1" name="Freeform 40">
            <a:extLst>
              <a:ext uri="{FF2B5EF4-FFF2-40B4-BE49-F238E27FC236}">
                <a16:creationId xmlns:a16="http://schemas.microsoft.com/office/drawing/2014/main" id="{625EE940-2223-F7F5-8D88-96E424908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5401" y="4229258"/>
            <a:ext cx="837698" cy="720061"/>
          </a:xfrm>
          <a:custGeom>
            <a:avLst/>
            <a:gdLst>
              <a:gd name="connsiteX0" fmla="*/ 178268 w 516646"/>
              <a:gd name="connsiteY0" fmla="*/ 254697 h 444094"/>
              <a:gd name="connsiteX1" fmla="*/ 23521 w 516646"/>
              <a:gd name="connsiteY1" fmla="*/ 430065 h 444094"/>
              <a:gd name="connsiteX2" fmla="*/ 23934 w 516646"/>
              <a:gd name="connsiteY2" fmla="*/ 430065 h 444094"/>
              <a:gd name="connsiteX3" fmla="*/ 490649 w 516646"/>
              <a:gd name="connsiteY3" fmla="*/ 430065 h 444094"/>
              <a:gd name="connsiteX4" fmla="*/ 336728 w 516646"/>
              <a:gd name="connsiteY4" fmla="*/ 255522 h 444094"/>
              <a:gd name="connsiteX5" fmla="*/ 278131 w 516646"/>
              <a:gd name="connsiteY5" fmla="*/ 289358 h 444094"/>
              <a:gd name="connsiteX6" fmla="*/ 258323 w 516646"/>
              <a:gd name="connsiteY6" fmla="*/ 294309 h 444094"/>
              <a:gd name="connsiteX7" fmla="*/ 238516 w 516646"/>
              <a:gd name="connsiteY7" fmla="*/ 289358 h 444094"/>
              <a:gd name="connsiteX8" fmla="*/ 204096 w 516646"/>
              <a:gd name="connsiteY8" fmla="*/ 231493 h 444094"/>
              <a:gd name="connsiteX9" fmla="*/ 311142 w 516646"/>
              <a:gd name="connsiteY9" fmla="*/ 231493 h 444094"/>
              <a:gd name="connsiteX10" fmla="*/ 318195 w 516646"/>
              <a:gd name="connsiteY10" fmla="*/ 238567 h 444094"/>
              <a:gd name="connsiteX11" fmla="*/ 311142 w 516646"/>
              <a:gd name="connsiteY11" fmla="*/ 245642 h 444094"/>
              <a:gd name="connsiteX12" fmla="*/ 204096 w 516646"/>
              <a:gd name="connsiteY12" fmla="*/ 245642 h 444094"/>
              <a:gd name="connsiteX13" fmla="*/ 196628 w 516646"/>
              <a:gd name="connsiteY13" fmla="*/ 238567 h 444094"/>
              <a:gd name="connsiteX14" fmla="*/ 204096 w 516646"/>
              <a:gd name="connsiteY14" fmla="*/ 231493 h 444094"/>
              <a:gd name="connsiteX15" fmla="*/ 174517 w 516646"/>
              <a:gd name="connsiteY15" fmla="*/ 202363 h 444094"/>
              <a:gd name="connsiteX16" fmla="*/ 342131 w 516646"/>
              <a:gd name="connsiteY16" fmla="*/ 202363 h 444094"/>
              <a:gd name="connsiteX17" fmla="*/ 349149 w 516646"/>
              <a:gd name="connsiteY17" fmla="*/ 209645 h 444094"/>
              <a:gd name="connsiteX18" fmla="*/ 342131 w 516646"/>
              <a:gd name="connsiteY18" fmla="*/ 216523 h 444094"/>
              <a:gd name="connsiteX19" fmla="*/ 174517 w 516646"/>
              <a:gd name="connsiteY19" fmla="*/ 216523 h 444094"/>
              <a:gd name="connsiteX20" fmla="*/ 167499 w 516646"/>
              <a:gd name="connsiteY20" fmla="*/ 209645 h 444094"/>
              <a:gd name="connsiteX21" fmla="*/ 174517 w 516646"/>
              <a:gd name="connsiteY21" fmla="*/ 202363 h 444094"/>
              <a:gd name="connsiteX22" fmla="*/ 112939 w 516646"/>
              <a:gd name="connsiteY22" fmla="*/ 171411 h 444094"/>
              <a:gd name="connsiteX23" fmla="*/ 172901 w 516646"/>
              <a:gd name="connsiteY23" fmla="*/ 171411 h 444094"/>
              <a:gd name="connsiteX24" fmla="*/ 179835 w 516646"/>
              <a:gd name="connsiteY24" fmla="*/ 178069 h 444094"/>
              <a:gd name="connsiteX25" fmla="*/ 172901 w 516646"/>
              <a:gd name="connsiteY25" fmla="*/ 185560 h 444094"/>
              <a:gd name="connsiteX26" fmla="*/ 112939 w 516646"/>
              <a:gd name="connsiteY26" fmla="*/ 185560 h 444094"/>
              <a:gd name="connsiteX27" fmla="*/ 105597 w 516646"/>
              <a:gd name="connsiteY27" fmla="*/ 178069 h 444094"/>
              <a:gd name="connsiteX28" fmla="*/ 112939 w 516646"/>
              <a:gd name="connsiteY28" fmla="*/ 171411 h 444094"/>
              <a:gd name="connsiteX29" fmla="*/ 502616 w 516646"/>
              <a:gd name="connsiteY29" fmla="*/ 159792 h 444094"/>
              <a:gd name="connsiteX30" fmla="*/ 349108 w 516646"/>
              <a:gd name="connsiteY30" fmla="*/ 248095 h 444094"/>
              <a:gd name="connsiteX31" fmla="*/ 502203 w 516646"/>
              <a:gd name="connsiteY31" fmla="*/ 421812 h 444094"/>
              <a:gd name="connsiteX32" fmla="*/ 502616 w 516646"/>
              <a:gd name="connsiteY32" fmla="*/ 419749 h 444094"/>
              <a:gd name="connsiteX33" fmla="*/ 14443 w 516646"/>
              <a:gd name="connsiteY33" fmla="*/ 159792 h 444094"/>
              <a:gd name="connsiteX34" fmla="*/ 14443 w 516646"/>
              <a:gd name="connsiteY34" fmla="*/ 418924 h 444094"/>
              <a:gd name="connsiteX35" fmla="*/ 165475 w 516646"/>
              <a:gd name="connsiteY35" fmla="*/ 247269 h 444094"/>
              <a:gd name="connsiteX36" fmla="*/ 89134 w 516646"/>
              <a:gd name="connsiteY36" fmla="*/ 154840 h 444094"/>
              <a:gd name="connsiteX37" fmla="*/ 75103 w 516646"/>
              <a:gd name="connsiteY37" fmla="*/ 168870 h 444094"/>
              <a:gd name="connsiteX38" fmla="*/ 75103 w 516646"/>
              <a:gd name="connsiteY38" fmla="*/ 178773 h 444094"/>
              <a:gd name="connsiteX39" fmla="*/ 180331 w 516646"/>
              <a:gd name="connsiteY39" fmla="*/ 239017 h 444094"/>
              <a:gd name="connsiteX40" fmla="*/ 245531 w 516646"/>
              <a:gd name="connsiteY40" fmla="*/ 276566 h 444094"/>
              <a:gd name="connsiteX41" fmla="*/ 271116 w 516646"/>
              <a:gd name="connsiteY41" fmla="*/ 276566 h 444094"/>
              <a:gd name="connsiteX42" fmla="*/ 441543 w 516646"/>
              <a:gd name="connsiteY42" fmla="*/ 178773 h 444094"/>
              <a:gd name="connsiteX43" fmla="*/ 441543 w 516646"/>
              <a:gd name="connsiteY43" fmla="*/ 168870 h 444094"/>
              <a:gd name="connsiteX44" fmla="*/ 427513 w 516646"/>
              <a:gd name="connsiteY44" fmla="*/ 154840 h 444094"/>
              <a:gd name="connsiteX45" fmla="*/ 258323 w 516646"/>
              <a:gd name="connsiteY45" fmla="*/ 14133 h 444094"/>
              <a:gd name="connsiteX46" fmla="*/ 248420 w 516646"/>
              <a:gd name="connsiteY46" fmla="*/ 17021 h 444094"/>
              <a:gd name="connsiteX47" fmla="*/ 21045 w 516646"/>
              <a:gd name="connsiteY47" fmla="*/ 147825 h 444094"/>
              <a:gd name="connsiteX48" fmla="*/ 60660 w 516646"/>
              <a:gd name="connsiteY48" fmla="*/ 170520 h 444094"/>
              <a:gd name="connsiteX49" fmla="*/ 60660 w 516646"/>
              <a:gd name="connsiteY49" fmla="*/ 168870 h 444094"/>
              <a:gd name="connsiteX50" fmla="*/ 89134 w 516646"/>
              <a:gd name="connsiteY50" fmla="*/ 140398 h 444094"/>
              <a:gd name="connsiteX51" fmla="*/ 427513 w 516646"/>
              <a:gd name="connsiteY51" fmla="*/ 140398 h 444094"/>
              <a:gd name="connsiteX52" fmla="*/ 455573 w 516646"/>
              <a:gd name="connsiteY52" fmla="*/ 168870 h 444094"/>
              <a:gd name="connsiteX53" fmla="*/ 455573 w 516646"/>
              <a:gd name="connsiteY53" fmla="*/ 170520 h 444094"/>
              <a:gd name="connsiteX54" fmla="*/ 495188 w 516646"/>
              <a:gd name="connsiteY54" fmla="*/ 147825 h 444094"/>
              <a:gd name="connsiteX55" fmla="*/ 268227 w 516646"/>
              <a:gd name="connsiteY55" fmla="*/ 17021 h 444094"/>
              <a:gd name="connsiteX56" fmla="*/ 258323 w 516646"/>
              <a:gd name="connsiteY56" fmla="*/ 14133 h 444094"/>
              <a:gd name="connsiteX57" fmla="*/ 258375 w 516646"/>
              <a:gd name="connsiteY57" fmla="*/ 0 h 444094"/>
              <a:gd name="connsiteX58" fmla="*/ 275655 w 516646"/>
              <a:gd name="connsiteY58" fmla="*/ 4642 h 444094"/>
              <a:gd name="connsiteX59" fmla="*/ 506743 w 516646"/>
              <a:gd name="connsiteY59" fmla="*/ 137922 h 444094"/>
              <a:gd name="connsiteX60" fmla="*/ 513758 w 516646"/>
              <a:gd name="connsiteY60" fmla="*/ 144937 h 444094"/>
              <a:gd name="connsiteX61" fmla="*/ 513758 w 516646"/>
              <a:gd name="connsiteY61" fmla="*/ 145350 h 444094"/>
              <a:gd name="connsiteX62" fmla="*/ 516646 w 516646"/>
              <a:gd name="connsiteY62" fmla="*/ 155253 h 444094"/>
              <a:gd name="connsiteX63" fmla="*/ 516646 w 516646"/>
              <a:gd name="connsiteY63" fmla="*/ 419749 h 444094"/>
              <a:gd name="connsiteX64" fmla="*/ 492300 w 516646"/>
              <a:gd name="connsiteY64" fmla="*/ 444094 h 444094"/>
              <a:gd name="connsiteX65" fmla="*/ 23934 w 516646"/>
              <a:gd name="connsiteY65" fmla="*/ 444094 h 444094"/>
              <a:gd name="connsiteX66" fmla="*/ 7840 w 516646"/>
              <a:gd name="connsiteY66" fmla="*/ 437492 h 444094"/>
              <a:gd name="connsiteX67" fmla="*/ 7428 w 516646"/>
              <a:gd name="connsiteY67" fmla="*/ 437492 h 444094"/>
              <a:gd name="connsiteX68" fmla="*/ 7428 w 516646"/>
              <a:gd name="connsiteY68" fmla="*/ 437080 h 444094"/>
              <a:gd name="connsiteX69" fmla="*/ 6602 w 516646"/>
              <a:gd name="connsiteY69" fmla="*/ 436667 h 444094"/>
              <a:gd name="connsiteX70" fmla="*/ 6190 w 516646"/>
              <a:gd name="connsiteY70" fmla="*/ 436254 h 444094"/>
              <a:gd name="connsiteX71" fmla="*/ 0 w 516646"/>
              <a:gd name="connsiteY71" fmla="*/ 419749 h 444094"/>
              <a:gd name="connsiteX72" fmla="*/ 0 w 516646"/>
              <a:gd name="connsiteY72" fmla="*/ 155253 h 444094"/>
              <a:gd name="connsiteX73" fmla="*/ 2888 w 516646"/>
              <a:gd name="connsiteY73" fmla="*/ 145350 h 444094"/>
              <a:gd name="connsiteX74" fmla="*/ 2888 w 516646"/>
              <a:gd name="connsiteY74" fmla="*/ 144937 h 444094"/>
              <a:gd name="connsiteX75" fmla="*/ 9904 w 516646"/>
              <a:gd name="connsiteY75" fmla="*/ 137922 h 444094"/>
              <a:gd name="connsiteX76" fmla="*/ 241404 w 516646"/>
              <a:gd name="connsiteY76" fmla="*/ 4642 h 444094"/>
              <a:gd name="connsiteX77" fmla="*/ 258375 w 516646"/>
              <a:gd name="connsiteY77" fmla="*/ 0 h 44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516646" h="444094">
                <a:moveTo>
                  <a:pt x="178268" y="254697"/>
                </a:moveTo>
                <a:lnTo>
                  <a:pt x="23521" y="430065"/>
                </a:lnTo>
                <a:lnTo>
                  <a:pt x="23934" y="430065"/>
                </a:lnTo>
                <a:lnTo>
                  <a:pt x="490649" y="430065"/>
                </a:lnTo>
                <a:lnTo>
                  <a:pt x="336728" y="255522"/>
                </a:lnTo>
                <a:lnTo>
                  <a:pt x="278131" y="289358"/>
                </a:lnTo>
                <a:cubicBezTo>
                  <a:pt x="272354" y="292659"/>
                  <a:pt x="265338" y="294309"/>
                  <a:pt x="258323" y="294309"/>
                </a:cubicBezTo>
                <a:cubicBezTo>
                  <a:pt x="251721" y="294309"/>
                  <a:pt x="244706" y="292659"/>
                  <a:pt x="238516" y="289358"/>
                </a:cubicBezTo>
                <a:close/>
                <a:moveTo>
                  <a:pt x="204096" y="231493"/>
                </a:moveTo>
                <a:lnTo>
                  <a:pt x="311142" y="231493"/>
                </a:lnTo>
                <a:cubicBezTo>
                  <a:pt x="315291" y="231493"/>
                  <a:pt x="318195" y="234822"/>
                  <a:pt x="318195" y="238567"/>
                </a:cubicBezTo>
                <a:cubicBezTo>
                  <a:pt x="318195" y="242729"/>
                  <a:pt x="315291" y="245642"/>
                  <a:pt x="311142" y="245642"/>
                </a:cubicBezTo>
                <a:lnTo>
                  <a:pt x="204096" y="245642"/>
                </a:lnTo>
                <a:cubicBezTo>
                  <a:pt x="199947" y="245642"/>
                  <a:pt x="196628" y="242729"/>
                  <a:pt x="196628" y="238567"/>
                </a:cubicBezTo>
                <a:cubicBezTo>
                  <a:pt x="196628" y="234822"/>
                  <a:pt x="199947" y="231493"/>
                  <a:pt x="204096" y="231493"/>
                </a:cubicBezTo>
                <a:close/>
                <a:moveTo>
                  <a:pt x="174517" y="202363"/>
                </a:moveTo>
                <a:lnTo>
                  <a:pt x="342131" y="202363"/>
                </a:lnTo>
                <a:cubicBezTo>
                  <a:pt x="345847" y="202363"/>
                  <a:pt x="349149" y="205600"/>
                  <a:pt x="349149" y="209645"/>
                </a:cubicBezTo>
                <a:cubicBezTo>
                  <a:pt x="349149" y="213287"/>
                  <a:pt x="345847" y="216523"/>
                  <a:pt x="342131" y="216523"/>
                </a:cubicBezTo>
                <a:lnTo>
                  <a:pt x="174517" y="216523"/>
                </a:lnTo>
                <a:cubicBezTo>
                  <a:pt x="170389" y="216523"/>
                  <a:pt x="167499" y="213287"/>
                  <a:pt x="167499" y="209645"/>
                </a:cubicBezTo>
                <a:cubicBezTo>
                  <a:pt x="167499" y="205600"/>
                  <a:pt x="170389" y="202363"/>
                  <a:pt x="174517" y="202363"/>
                </a:cubicBezTo>
                <a:close/>
                <a:moveTo>
                  <a:pt x="112939" y="171411"/>
                </a:moveTo>
                <a:lnTo>
                  <a:pt x="172901" y="171411"/>
                </a:lnTo>
                <a:cubicBezTo>
                  <a:pt x="176572" y="171411"/>
                  <a:pt x="179835" y="174324"/>
                  <a:pt x="179835" y="178069"/>
                </a:cubicBezTo>
                <a:cubicBezTo>
                  <a:pt x="179835" y="182231"/>
                  <a:pt x="176572" y="185560"/>
                  <a:pt x="172901" y="185560"/>
                </a:cubicBezTo>
                <a:lnTo>
                  <a:pt x="112939" y="185560"/>
                </a:lnTo>
                <a:cubicBezTo>
                  <a:pt x="108452" y="185560"/>
                  <a:pt x="105597" y="182231"/>
                  <a:pt x="105597" y="178069"/>
                </a:cubicBezTo>
                <a:cubicBezTo>
                  <a:pt x="105597" y="174324"/>
                  <a:pt x="108452" y="171411"/>
                  <a:pt x="112939" y="171411"/>
                </a:cubicBezTo>
                <a:close/>
                <a:moveTo>
                  <a:pt x="502616" y="159792"/>
                </a:moveTo>
                <a:lnTo>
                  <a:pt x="349108" y="248095"/>
                </a:lnTo>
                <a:lnTo>
                  <a:pt x="502203" y="421812"/>
                </a:lnTo>
                <a:cubicBezTo>
                  <a:pt x="502616" y="420987"/>
                  <a:pt x="502616" y="420574"/>
                  <a:pt x="502616" y="419749"/>
                </a:cubicBezTo>
                <a:close/>
                <a:moveTo>
                  <a:pt x="14443" y="159792"/>
                </a:moveTo>
                <a:lnTo>
                  <a:pt x="14443" y="418924"/>
                </a:lnTo>
                <a:lnTo>
                  <a:pt x="165475" y="247269"/>
                </a:lnTo>
                <a:close/>
                <a:moveTo>
                  <a:pt x="89134" y="154840"/>
                </a:moveTo>
                <a:cubicBezTo>
                  <a:pt x="81293" y="154840"/>
                  <a:pt x="75103" y="161030"/>
                  <a:pt x="75103" y="168870"/>
                </a:cubicBezTo>
                <a:lnTo>
                  <a:pt x="75103" y="178773"/>
                </a:lnTo>
                <a:lnTo>
                  <a:pt x="180331" y="239017"/>
                </a:lnTo>
                <a:lnTo>
                  <a:pt x="245531" y="276566"/>
                </a:lnTo>
                <a:cubicBezTo>
                  <a:pt x="253371" y="281105"/>
                  <a:pt x="263275" y="281105"/>
                  <a:pt x="271116" y="276566"/>
                </a:cubicBezTo>
                <a:lnTo>
                  <a:pt x="441543" y="178773"/>
                </a:lnTo>
                <a:lnTo>
                  <a:pt x="441543" y="168870"/>
                </a:lnTo>
                <a:cubicBezTo>
                  <a:pt x="441543" y="161030"/>
                  <a:pt x="435353" y="154840"/>
                  <a:pt x="427513" y="154840"/>
                </a:cubicBezTo>
                <a:close/>
                <a:moveTo>
                  <a:pt x="258323" y="14133"/>
                </a:moveTo>
                <a:cubicBezTo>
                  <a:pt x="255022" y="14133"/>
                  <a:pt x="251721" y="15371"/>
                  <a:pt x="248420" y="17021"/>
                </a:cubicBezTo>
                <a:lnTo>
                  <a:pt x="21045" y="147825"/>
                </a:lnTo>
                <a:lnTo>
                  <a:pt x="60660" y="170520"/>
                </a:lnTo>
                <a:lnTo>
                  <a:pt x="60660" y="168870"/>
                </a:lnTo>
                <a:cubicBezTo>
                  <a:pt x="60660" y="153190"/>
                  <a:pt x="73453" y="140398"/>
                  <a:pt x="89134" y="140398"/>
                </a:cubicBezTo>
                <a:lnTo>
                  <a:pt x="427513" y="140398"/>
                </a:lnTo>
                <a:cubicBezTo>
                  <a:pt x="442781" y="140398"/>
                  <a:pt x="455573" y="153190"/>
                  <a:pt x="455573" y="168870"/>
                </a:cubicBezTo>
                <a:lnTo>
                  <a:pt x="455573" y="170520"/>
                </a:lnTo>
                <a:lnTo>
                  <a:pt x="495188" y="147825"/>
                </a:lnTo>
                <a:lnTo>
                  <a:pt x="268227" y="17021"/>
                </a:lnTo>
                <a:cubicBezTo>
                  <a:pt x="265338" y="15371"/>
                  <a:pt x="262037" y="14133"/>
                  <a:pt x="258323" y="14133"/>
                </a:cubicBezTo>
                <a:close/>
                <a:moveTo>
                  <a:pt x="258375" y="0"/>
                </a:moveTo>
                <a:cubicBezTo>
                  <a:pt x="264307" y="0"/>
                  <a:pt x="270290" y="1548"/>
                  <a:pt x="275655" y="4642"/>
                </a:cubicBezTo>
                <a:lnTo>
                  <a:pt x="506743" y="137922"/>
                </a:lnTo>
                <a:cubicBezTo>
                  <a:pt x="509631" y="139573"/>
                  <a:pt x="512107" y="142049"/>
                  <a:pt x="513758" y="144937"/>
                </a:cubicBezTo>
                <a:lnTo>
                  <a:pt x="513758" y="145350"/>
                </a:lnTo>
                <a:cubicBezTo>
                  <a:pt x="515821" y="148238"/>
                  <a:pt x="516646" y="151539"/>
                  <a:pt x="516646" y="155253"/>
                </a:cubicBezTo>
                <a:lnTo>
                  <a:pt x="516646" y="419749"/>
                </a:lnTo>
                <a:cubicBezTo>
                  <a:pt x="516646" y="433366"/>
                  <a:pt x="505917" y="444094"/>
                  <a:pt x="492300" y="444094"/>
                </a:cubicBezTo>
                <a:lnTo>
                  <a:pt x="23934" y="444094"/>
                </a:lnTo>
                <a:cubicBezTo>
                  <a:pt x="17744" y="444094"/>
                  <a:pt x="11967" y="441619"/>
                  <a:pt x="7840" y="437492"/>
                </a:cubicBezTo>
                <a:cubicBezTo>
                  <a:pt x="7428" y="437492"/>
                  <a:pt x="7428" y="437492"/>
                  <a:pt x="7428" y="437492"/>
                </a:cubicBezTo>
                <a:cubicBezTo>
                  <a:pt x="7428" y="437080"/>
                  <a:pt x="7428" y="437080"/>
                  <a:pt x="7428" y="437080"/>
                </a:cubicBezTo>
                <a:cubicBezTo>
                  <a:pt x="7015" y="437080"/>
                  <a:pt x="7015" y="436667"/>
                  <a:pt x="6602" y="436667"/>
                </a:cubicBezTo>
                <a:cubicBezTo>
                  <a:pt x="6602" y="436254"/>
                  <a:pt x="6602" y="436254"/>
                  <a:pt x="6190" y="436254"/>
                </a:cubicBezTo>
                <a:cubicBezTo>
                  <a:pt x="2476" y="432128"/>
                  <a:pt x="0" y="426351"/>
                  <a:pt x="0" y="419749"/>
                </a:cubicBezTo>
                <a:lnTo>
                  <a:pt x="0" y="155253"/>
                </a:lnTo>
                <a:cubicBezTo>
                  <a:pt x="0" y="151539"/>
                  <a:pt x="825" y="148238"/>
                  <a:pt x="2888" y="145350"/>
                </a:cubicBezTo>
                <a:lnTo>
                  <a:pt x="2888" y="144937"/>
                </a:lnTo>
                <a:cubicBezTo>
                  <a:pt x="4539" y="142049"/>
                  <a:pt x="7015" y="139573"/>
                  <a:pt x="9904" y="137922"/>
                </a:cubicBezTo>
                <a:lnTo>
                  <a:pt x="241404" y="4642"/>
                </a:lnTo>
                <a:cubicBezTo>
                  <a:pt x="246563" y="1548"/>
                  <a:pt x="252443" y="0"/>
                  <a:pt x="258375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pPr algn="l"/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DD4761A6-38E7-E340-8364-EFB6AB31DC6C}"/>
              </a:ext>
            </a:extLst>
          </p:cNvPr>
          <p:cNvSpPr txBox="1"/>
          <p:nvPr/>
        </p:nvSpPr>
        <p:spPr>
          <a:xfrm>
            <a:off x="4762256" y="1900436"/>
            <a:ext cx="5577840" cy="6390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www.your-domain.com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38B631A-5ACC-1542-8552-294C334E3E8D}"/>
              </a:ext>
            </a:extLst>
          </p:cNvPr>
          <p:cNvSpPr txBox="1"/>
          <p:nvPr/>
        </p:nvSpPr>
        <p:spPr>
          <a:xfrm>
            <a:off x="4762256" y="4320317"/>
            <a:ext cx="5577840" cy="6390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10000"/>
              </a:lnSpc>
            </a:pPr>
            <a:r>
              <a:rPr lang="en-US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hello@company.com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92D5453-4CF8-1D6C-253C-1A7BB5D6F1F4}"/>
              </a:ext>
            </a:extLst>
          </p:cNvPr>
          <p:cNvSpPr txBox="1"/>
          <p:nvPr/>
        </p:nvSpPr>
        <p:spPr>
          <a:xfrm>
            <a:off x="1848574" y="8132596"/>
            <a:ext cx="8491522" cy="22159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fa-IR" sz="138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متشکرم!</a:t>
            </a:r>
            <a:endParaRPr lang="en-US" sz="138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196156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Diamond 5">
            <a:extLst>
              <a:ext uri="{FF2B5EF4-FFF2-40B4-BE49-F238E27FC236}">
                <a16:creationId xmlns:a16="http://schemas.microsoft.com/office/drawing/2014/main" id="{9F650736-4EC0-86B3-B015-3C2C81348473}"/>
              </a:ext>
            </a:extLst>
          </p:cNvPr>
          <p:cNvSpPr/>
          <p:nvPr/>
        </p:nvSpPr>
        <p:spPr>
          <a:xfrm>
            <a:off x="8266534" y="2509197"/>
            <a:ext cx="1046018" cy="1049116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216E62FE-F1A7-C5FC-CE7E-E4CEF5971976}"/>
              </a:ext>
            </a:extLst>
          </p:cNvPr>
          <p:cNvSpPr/>
          <p:nvPr/>
        </p:nvSpPr>
        <p:spPr>
          <a:xfrm>
            <a:off x="6589474" y="2650222"/>
            <a:ext cx="1046018" cy="767040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AF97FCF3-198B-37E1-8832-7B987AC04BE2}"/>
              </a:ext>
            </a:extLst>
          </p:cNvPr>
          <p:cNvSpPr/>
          <p:nvPr/>
        </p:nvSpPr>
        <p:spPr>
          <a:xfrm>
            <a:off x="8270699" y="8563726"/>
            <a:ext cx="626114" cy="141543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7EFC4BD9-1D2D-DF5A-0A2C-0087E849FAF6}"/>
              </a:ext>
            </a:extLst>
          </p:cNvPr>
          <p:cNvSpPr/>
          <p:nvPr/>
        </p:nvSpPr>
        <p:spPr>
          <a:xfrm rot="18900010">
            <a:off x="15212054" y="6832891"/>
            <a:ext cx="451205" cy="1005210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D33C06B4-FD0B-B89F-54D0-9CE5637CD8E8}"/>
              </a:ext>
            </a:extLst>
          </p:cNvPr>
          <p:cNvSpPr/>
          <p:nvPr/>
        </p:nvSpPr>
        <p:spPr>
          <a:xfrm flipH="1">
            <a:off x="6576892" y="8807065"/>
            <a:ext cx="928739" cy="928739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90EC9263-2C6D-68F6-4F99-C9FC1478B9F4}"/>
              </a:ext>
            </a:extLst>
          </p:cNvPr>
          <p:cNvSpPr/>
          <p:nvPr/>
        </p:nvSpPr>
        <p:spPr>
          <a:xfrm>
            <a:off x="11532356" y="6808782"/>
            <a:ext cx="921328" cy="906529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0C113632-C101-E8AB-AF74-357F47CB55B1}"/>
              </a:ext>
            </a:extLst>
          </p:cNvPr>
          <p:cNvSpPr/>
          <p:nvPr/>
        </p:nvSpPr>
        <p:spPr>
          <a:xfrm>
            <a:off x="18167223" y="6724948"/>
            <a:ext cx="928739" cy="92603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E6522254-F7C7-1CEA-598D-627DC2982AA5}"/>
              </a:ext>
            </a:extLst>
          </p:cNvPr>
          <p:cNvSpPr/>
          <p:nvPr/>
        </p:nvSpPr>
        <p:spPr>
          <a:xfrm>
            <a:off x="9943619" y="2562317"/>
            <a:ext cx="942877" cy="942877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328F132B-AC5D-48AF-9BCC-407BF59389DB}"/>
              </a:ext>
            </a:extLst>
          </p:cNvPr>
          <p:cNvSpPr/>
          <p:nvPr/>
        </p:nvSpPr>
        <p:spPr>
          <a:xfrm rot="5400013">
            <a:off x="11516927" y="2562320"/>
            <a:ext cx="944146" cy="942877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270508AE-E4B0-E5F0-C0F5-5E989A6ABC22}"/>
              </a:ext>
            </a:extLst>
          </p:cNvPr>
          <p:cNvSpPr/>
          <p:nvPr/>
        </p:nvSpPr>
        <p:spPr>
          <a:xfrm>
            <a:off x="9661911" y="8761232"/>
            <a:ext cx="1026103" cy="1020422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A14C256E-1A17-1CB1-6D67-E375219E8B29}"/>
              </a:ext>
            </a:extLst>
          </p:cNvPr>
          <p:cNvSpPr/>
          <p:nvPr/>
        </p:nvSpPr>
        <p:spPr>
          <a:xfrm rot="16200004">
            <a:off x="13091843" y="2466119"/>
            <a:ext cx="1134510" cy="1135240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D05E2295-329A-9CD0-8FAA-78680B30F1F2}"/>
              </a:ext>
            </a:extLst>
          </p:cNvPr>
          <p:cNvSpPr/>
          <p:nvPr/>
        </p:nvSpPr>
        <p:spPr>
          <a:xfrm>
            <a:off x="14857787" y="2373537"/>
            <a:ext cx="946364" cy="1320437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B4D7F1AE-8FE9-BA6B-4826-CB2211671B9C}"/>
              </a:ext>
            </a:extLst>
          </p:cNvPr>
          <p:cNvSpPr/>
          <p:nvPr/>
        </p:nvSpPr>
        <p:spPr>
          <a:xfrm>
            <a:off x="11453058" y="8725184"/>
            <a:ext cx="771380" cy="109250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382591EF-1B99-33D3-6FEF-B4D558B03028}"/>
              </a:ext>
            </a:extLst>
          </p:cNvPr>
          <p:cNvSpPr/>
          <p:nvPr/>
        </p:nvSpPr>
        <p:spPr>
          <a:xfrm rot="20700014">
            <a:off x="8317435" y="6792208"/>
            <a:ext cx="1097066" cy="939734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189BD38E-E215-87D1-C91B-A54998D4E1C5}"/>
              </a:ext>
            </a:extLst>
          </p:cNvPr>
          <p:cNvSpPr/>
          <p:nvPr/>
        </p:nvSpPr>
        <p:spPr>
          <a:xfrm>
            <a:off x="4845641" y="6614321"/>
            <a:ext cx="1054405" cy="98700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A0509A6-C1D1-6D75-E0D3-64D16078F99C}"/>
              </a:ext>
            </a:extLst>
          </p:cNvPr>
          <p:cNvSpPr/>
          <p:nvPr/>
        </p:nvSpPr>
        <p:spPr>
          <a:xfrm>
            <a:off x="4795786" y="8750117"/>
            <a:ext cx="1016034" cy="1016034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774A747-1E17-FB6E-8269-608CAC3A1C08}"/>
              </a:ext>
            </a:extLst>
          </p:cNvPr>
          <p:cNvSpPr/>
          <p:nvPr/>
        </p:nvSpPr>
        <p:spPr>
          <a:xfrm rot="18805987">
            <a:off x="16293708" y="2603577"/>
            <a:ext cx="1103403" cy="1091897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22" name="Rectangle 130">
            <a:extLst>
              <a:ext uri="{FF2B5EF4-FFF2-40B4-BE49-F238E27FC236}">
                <a16:creationId xmlns:a16="http://schemas.microsoft.com/office/drawing/2014/main" id="{446C64FC-5A77-B284-4D3A-A3ECB0C32384}"/>
              </a:ext>
            </a:extLst>
          </p:cNvPr>
          <p:cNvSpPr/>
          <p:nvPr/>
        </p:nvSpPr>
        <p:spPr>
          <a:xfrm>
            <a:off x="17905527" y="2603712"/>
            <a:ext cx="1088876" cy="1093824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24" name="Right Triangle 17">
            <a:extLst>
              <a:ext uri="{FF2B5EF4-FFF2-40B4-BE49-F238E27FC236}">
                <a16:creationId xmlns:a16="http://schemas.microsoft.com/office/drawing/2014/main" id="{A1BAE90E-53C2-5588-3840-4D7D9BA6D7D3}"/>
              </a:ext>
            </a:extLst>
          </p:cNvPr>
          <p:cNvSpPr/>
          <p:nvPr/>
        </p:nvSpPr>
        <p:spPr>
          <a:xfrm>
            <a:off x="14767664" y="8679329"/>
            <a:ext cx="956042" cy="11383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25" name="Right Triangle 17">
            <a:extLst>
              <a:ext uri="{FF2B5EF4-FFF2-40B4-BE49-F238E27FC236}">
                <a16:creationId xmlns:a16="http://schemas.microsoft.com/office/drawing/2014/main" id="{3E5428AC-5237-C3CF-CF67-050EB721A276}"/>
              </a:ext>
            </a:extLst>
          </p:cNvPr>
          <p:cNvSpPr/>
          <p:nvPr/>
        </p:nvSpPr>
        <p:spPr>
          <a:xfrm>
            <a:off x="13018032" y="8679329"/>
            <a:ext cx="956042" cy="11383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0" name="Right Triangle 17">
            <a:extLst>
              <a:ext uri="{FF2B5EF4-FFF2-40B4-BE49-F238E27FC236}">
                <a16:creationId xmlns:a16="http://schemas.microsoft.com/office/drawing/2014/main" id="{FB23E44D-45A2-62F6-EE17-B6472033C00B}"/>
              </a:ext>
            </a:extLst>
          </p:cNvPr>
          <p:cNvSpPr/>
          <p:nvPr/>
        </p:nvSpPr>
        <p:spPr>
          <a:xfrm>
            <a:off x="16517272" y="8679329"/>
            <a:ext cx="956042" cy="11383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1" name="Oval 44">
            <a:extLst>
              <a:ext uri="{FF2B5EF4-FFF2-40B4-BE49-F238E27FC236}">
                <a16:creationId xmlns:a16="http://schemas.microsoft.com/office/drawing/2014/main" id="{253B1100-5DC5-236E-B8A6-C9042EFE8636}"/>
              </a:ext>
            </a:extLst>
          </p:cNvPr>
          <p:cNvSpPr/>
          <p:nvPr/>
        </p:nvSpPr>
        <p:spPr>
          <a:xfrm>
            <a:off x="18266904" y="8679329"/>
            <a:ext cx="956042" cy="1138362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2" name="Google Shape;6000;p67">
            <a:extLst>
              <a:ext uri="{FF2B5EF4-FFF2-40B4-BE49-F238E27FC236}">
                <a16:creationId xmlns:a16="http://schemas.microsoft.com/office/drawing/2014/main" id="{6DC13CAD-807E-818E-121C-6BBA2478596F}"/>
              </a:ext>
            </a:extLst>
          </p:cNvPr>
          <p:cNvSpPr/>
          <p:nvPr/>
        </p:nvSpPr>
        <p:spPr>
          <a:xfrm>
            <a:off x="4745696" y="2482452"/>
            <a:ext cx="1208179" cy="123263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algn="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33" name="Google Shape;6029;p67">
            <a:extLst>
              <a:ext uri="{FF2B5EF4-FFF2-40B4-BE49-F238E27FC236}">
                <a16:creationId xmlns:a16="http://schemas.microsoft.com/office/drawing/2014/main" id="{E150FD95-48BF-D1CE-E4F4-63088851F2CC}"/>
              </a:ext>
            </a:extLst>
          </p:cNvPr>
          <p:cNvGrpSpPr/>
          <p:nvPr/>
        </p:nvGrpSpPr>
        <p:grpSpPr>
          <a:xfrm>
            <a:off x="14776313" y="10362653"/>
            <a:ext cx="808094" cy="1120175"/>
            <a:chOff x="7025856" y="4064928"/>
            <a:chExt cx="303114" cy="420175"/>
          </a:xfrm>
          <a:solidFill>
            <a:srgbClr val="94B600"/>
          </a:solidFill>
        </p:grpSpPr>
        <p:sp>
          <p:nvSpPr>
            <p:cNvPr id="34" name="Google Shape;6030;p67">
              <a:extLst>
                <a:ext uri="{FF2B5EF4-FFF2-40B4-BE49-F238E27FC236}">
                  <a16:creationId xmlns:a16="http://schemas.microsoft.com/office/drawing/2014/main" id="{D0C148F3-DFF9-55C3-3777-1AA67A5B89D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Google Shape;6031;p67">
              <a:extLst>
                <a:ext uri="{FF2B5EF4-FFF2-40B4-BE49-F238E27FC236}">
                  <a16:creationId xmlns:a16="http://schemas.microsoft.com/office/drawing/2014/main" id="{2B8365F3-4BEE-B686-F234-0DD0C2A449DD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6032;p67">
              <a:extLst>
                <a:ext uri="{FF2B5EF4-FFF2-40B4-BE49-F238E27FC236}">
                  <a16:creationId xmlns:a16="http://schemas.microsoft.com/office/drawing/2014/main" id="{7684D517-7DAA-40AC-301C-26744A54BF1C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6033;p67">
              <a:extLst>
                <a:ext uri="{FF2B5EF4-FFF2-40B4-BE49-F238E27FC236}">
                  <a16:creationId xmlns:a16="http://schemas.microsoft.com/office/drawing/2014/main" id="{8EDFFBF9-5A91-EE8C-3179-EBB4AF487E7E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8" name="Google Shape;6066;p67">
            <a:extLst>
              <a:ext uri="{FF2B5EF4-FFF2-40B4-BE49-F238E27FC236}">
                <a16:creationId xmlns:a16="http://schemas.microsoft.com/office/drawing/2014/main" id="{7AADAE6C-1FFD-8953-EF13-A1B56622AB7D}"/>
              </a:ext>
            </a:extLst>
          </p:cNvPr>
          <p:cNvGrpSpPr/>
          <p:nvPr/>
        </p:nvGrpSpPr>
        <p:grpSpPr>
          <a:xfrm>
            <a:off x="4670925" y="4326212"/>
            <a:ext cx="1288064" cy="1281701"/>
            <a:chOff x="3235348" y="1800673"/>
            <a:chExt cx="483150" cy="480763"/>
          </a:xfrm>
          <a:solidFill>
            <a:srgbClr val="94B600"/>
          </a:solidFill>
        </p:grpSpPr>
        <p:sp>
          <p:nvSpPr>
            <p:cNvPr id="39" name="Google Shape;6067;p67">
              <a:extLst>
                <a:ext uri="{FF2B5EF4-FFF2-40B4-BE49-F238E27FC236}">
                  <a16:creationId xmlns:a16="http://schemas.microsoft.com/office/drawing/2014/main" id="{6745A327-5F9E-0433-8AE3-1415858DC7C5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" name="Google Shape;6068;p67">
              <a:extLst>
                <a:ext uri="{FF2B5EF4-FFF2-40B4-BE49-F238E27FC236}">
                  <a16:creationId xmlns:a16="http://schemas.microsoft.com/office/drawing/2014/main" id="{038858EE-0263-2FDA-DD79-4E145634BD86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1" name="Google Shape;5976;p67">
            <a:extLst>
              <a:ext uri="{FF2B5EF4-FFF2-40B4-BE49-F238E27FC236}">
                <a16:creationId xmlns:a16="http://schemas.microsoft.com/office/drawing/2014/main" id="{4B6283C1-0DE3-B97B-70AF-08A4415AC91F}"/>
              </a:ext>
            </a:extLst>
          </p:cNvPr>
          <p:cNvGrpSpPr/>
          <p:nvPr/>
        </p:nvGrpSpPr>
        <p:grpSpPr>
          <a:xfrm>
            <a:off x="4843057" y="10760592"/>
            <a:ext cx="990534" cy="883906"/>
            <a:chOff x="3299914" y="4214195"/>
            <a:chExt cx="371547" cy="331551"/>
          </a:xfrm>
          <a:solidFill>
            <a:srgbClr val="94B600"/>
          </a:solidFill>
        </p:grpSpPr>
        <p:sp>
          <p:nvSpPr>
            <p:cNvPr id="42" name="Google Shape;5977;p67">
              <a:extLst>
                <a:ext uri="{FF2B5EF4-FFF2-40B4-BE49-F238E27FC236}">
                  <a16:creationId xmlns:a16="http://schemas.microsoft.com/office/drawing/2014/main" id="{FBAE5E1B-C777-D668-4C47-13FA290296DA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Google Shape;5978;p67">
              <a:extLst>
                <a:ext uri="{FF2B5EF4-FFF2-40B4-BE49-F238E27FC236}">
                  <a16:creationId xmlns:a16="http://schemas.microsoft.com/office/drawing/2014/main" id="{A24F0DED-5FA3-4090-724D-5F13EA809F3C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Google Shape;5979;p67">
              <a:extLst>
                <a:ext uri="{FF2B5EF4-FFF2-40B4-BE49-F238E27FC236}">
                  <a16:creationId xmlns:a16="http://schemas.microsoft.com/office/drawing/2014/main" id="{A496D24B-9225-6057-F95C-47BE66F73D66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oogle Shape;5989;p67">
            <a:extLst>
              <a:ext uri="{FF2B5EF4-FFF2-40B4-BE49-F238E27FC236}">
                <a16:creationId xmlns:a16="http://schemas.microsoft.com/office/drawing/2014/main" id="{E55E46CA-50EB-709C-4D8E-0C56BBC9F6AE}"/>
              </a:ext>
            </a:extLst>
          </p:cNvPr>
          <p:cNvGrpSpPr/>
          <p:nvPr/>
        </p:nvGrpSpPr>
        <p:grpSpPr>
          <a:xfrm>
            <a:off x="12906596" y="10526737"/>
            <a:ext cx="992829" cy="971400"/>
            <a:chOff x="6324529" y="4126476"/>
            <a:chExt cx="372408" cy="364370"/>
          </a:xfrm>
          <a:solidFill>
            <a:srgbClr val="94B600"/>
          </a:solidFill>
        </p:grpSpPr>
        <p:sp>
          <p:nvSpPr>
            <p:cNvPr id="46" name="Google Shape;5990;p67">
              <a:extLst>
                <a:ext uri="{FF2B5EF4-FFF2-40B4-BE49-F238E27FC236}">
                  <a16:creationId xmlns:a16="http://schemas.microsoft.com/office/drawing/2014/main" id="{4EBDD749-BEA1-9606-BD14-6C1F16BFD9EA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Google Shape;5991;p67">
              <a:extLst>
                <a:ext uri="{FF2B5EF4-FFF2-40B4-BE49-F238E27FC236}">
                  <a16:creationId xmlns:a16="http://schemas.microsoft.com/office/drawing/2014/main" id="{CEDB0857-733A-31DA-0B19-4D975D14446E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5992;p67">
              <a:extLst>
                <a:ext uri="{FF2B5EF4-FFF2-40B4-BE49-F238E27FC236}">
                  <a16:creationId xmlns:a16="http://schemas.microsoft.com/office/drawing/2014/main" id="{07162845-9931-E9FD-5E7E-67E774A86721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oogle Shape;6007;p67">
            <a:extLst>
              <a:ext uri="{FF2B5EF4-FFF2-40B4-BE49-F238E27FC236}">
                <a16:creationId xmlns:a16="http://schemas.microsoft.com/office/drawing/2014/main" id="{D4A3E971-0C16-79F4-2262-11D02E679C9A}"/>
              </a:ext>
            </a:extLst>
          </p:cNvPr>
          <p:cNvGrpSpPr/>
          <p:nvPr/>
        </p:nvGrpSpPr>
        <p:grpSpPr>
          <a:xfrm>
            <a:off x="6613948" y="10608234"/>
            <a:ext cx="939123" cy="951142"/>
            <a:chOff x="3964170" y="4157045"/>
            <a:chExt cx="352263" cy="356771"/>
          </a:xfrm>
          <a:solidFill>
            <a:srgbClr val="94B600"/>
          </a:solidFill>
        </p:grpSpPr>
        <p:sp>
          <p:nvSpPr>
            <p:cNvPr id="50" name="Google Shape;6008;p67">
              <a:extLst>
                <a:ext uri="{FF2B5EF4-FFF2-40B4-BE49-F238E27FC236}">
                  <a16:creationId xmlns:a16="http://schemas.microsoft.com/office/drawing/2014/main" id="{A459FF7B-0CCF-EEA5-CF7C-FD5D609ABB26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Google Shape;6009;p67">
              <a:extLst>
                <a:ext uri="{FF2B5EF4-FFF2-40B4-BE49-F238E27FC236}">
                  <a16:creationId xmlns:a16="http://schemas.microsoft.com/office/drawing/2014/main" id="{56EA78B8-8758-2000-31EA-9A9B937A49A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oogle Shape;6018;p67">
            <a:extLst>
              <a:ext uri="{FF2B5EF4-FFF2-40B4-BE49-F238E27FC236}">
                <a16:creationId xmlns:a16="http://schemas.microsoft.com/office/drawing/2014/main" id="{9A34E596-416E-2834-B794-18BA87DA89D4}"/>
              </a:ext>
            </a:extLst>
          </p:cNvPr>
          <p:cNvGrpSpPr/>
          <p:nvPr/>
        </p:nvGrpSpPr>
        <p:grpSpPr>
          <a:xfrm>
            <a:off x="16482725" y="10652137"/>
            <a:ext cx="973618" cy="886908"/>
            <a:chOff x="7665927" y="4173513"/>
            <a:chExt cx="365202" cy="332677"/>
          </a:xfrm>
          <a:solidFill>
            <a:srgbClr val="94B600"/>
          </a:solidFill>
        </p:grpSpPr>
        <p:sp>
          <p:nvSpPr>
            <p:cNvPr id="53" name="Google Shape;6019;p67">
              <a:extLst>
                <a:ext uri="{FF2B5EF4-FFF2-40B4-BE49-F238E27FC236}">
                  <a16:creationId xmlns:a16="http://schemas.microsoft.com/office/drawing/2014/main" id="{CAEE83BA-8E94-A040-CF93-D2AC04AC9B39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Google Shape;6020;p67">
              <a:extLst>
                <a:ext uri="{FF2B5EF4-FFF2-40B4-BE49-F238E27FC236}">
                  <a16:creationId xmlns:a16="http://schemas.microsoft.com/office/drawing/2014/main" id="{03DBC47F-FCD3-173C-9C27-DACEF59FA5BD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Google Shape;6021;p67">
              <a:extLst>
                <a:ext uri="{FF2B5EF4-FFF2-40B4-BE49-F238E27FC236}">
                  <a16:creationId xmlns:a16="http://schemas.microsoft.com/office/drawing/2014/main" id="{FE65095F-91CC-529C-B571-16950C4D5546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Google Shape;6022;p67">
              <a:extLst>
                <a:ext uri="{FF2B5EF4-FFF2-40B4-BE49-F238E27FC236}">
                  <a16:creationId xmlns:a16="http://schemas.microsoft.com/office/drawing/2014/main" id="{8C053260-3D9E-0FD9-FFDB-D2DA207EF8B6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Google Shape;6023;p67">
              <a:extLst>
                <a:ext uri="{FF2B5EF4-FFF2-40B4-BE49-F238E27FC236}">
                  <a16:creationId xmlns:a16="http://schemas.microsoft.com/office/drawing/2014/main" id="{9A33A501-FDC1-62DD-E6AD-0517C91FF55E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Google Shape;6024;p67">
              <a:extLst>
                <a:ext uri="{FF2B5EF4-FFF2-40B4-BE49-F238E27FC236}">
                  <a16:creationId xmlns:a16="http://schemas.microsoft.com/office/drawing/2014/main" id="{F940EA72-015D-6947-8E26-5B05727B870D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Google Shape;6025;p67">
              <a:extLst>
                <a:ext uri="{FF2B5EF4-FFF2-40B4-BE49-F238E27FC236}">
                  <a16:creationId xmlns:a16="http://schemas.microsoft.com/office/drawing/2014/main" id="{80E44CF0-4D38-82DC-9EF3-965C630726DE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0" name="Google Shape;6043;p67">
            <a:extLst>
              <a:ext uri="{FF2B5EF4-FFF2-40B4-BE49-F238E27FC236}">
                <a16:creationId xmlns:a16="http://schemas.microsoft.com/office/drawing/2014/main" id="{4C2705AB-CCF1-423A-10F2-FD03BA6BCD43}"/>
              </a:ext>
            </a:extLst>
          </p:cNvPr>
          <p:cNvSpPr/>
          <p:nvPr/>
        </p:nvSpPr>
        <p:spPr>
          <a:xfrm>
            <a:off x="8197351" y="10609985"/>
            <a:ext cx="824231" cy="973618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algn="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61" name="Google Shape;6052;p67">
            <a:extLst>
              <a:ext uri="{FF2B5EF4-FFF2-40B4-BE49-F238E27FC236}">
                <a16:creationId xmlns:a16="http://schemas.microsoft.com/office/drawing/2014/main" id="{6D1EDE9A-D010-D61D-30B6-8EFFD3A9B211}"/>
              </a:ext>
            </a:extLst>
          </p:cNvPr>
          <p:cNvGrpSpPr/>
          <p:nvPr/>
        </p:nvGrpSpPr>
        <p:grpSpPr>
          <a:xfrm>
            <a:off x="18250326" y="10564963"/>
            <a:ext cx="951971" cy="968817"/>
            <a:chOff x="8328949" y="4140814"/>
            <a:chExt cx="357082" cy="363401"/>
          </a:xfrm>
          <a:solidFill>
            <a:srgbClr val="94B600"/>
          </a:solidFill>
        </p:grpSpPr>
        <p:sp>
          <p:nvSpPr>
            <p:cNvPr id="62" name="Google Shape;6053;p67">
              <a:extLst>
                <a:ext uri="{FF2B5EF4-FFF2-40B4-BE49-F238E27FC236}">
                  <a16:creationId xmlns:a16="http://schemas.microsoft.com/office/drawing/2014/main" id="{76AAE6C3-EA53-296F-3834-8ADEEA767543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3" name="Google Shape;6054;p67">
              <a:extLst>
                <a:ext uri="{FF2B5EF4-FFF2-40B4-BE49-F238E27FC236}">
                  <a16:creationId xmlns:a16="http://schemas.microsoft.com/office/drawing/2014/main" id="{F8CAD710-F680-5EB1-E953-53C4716B35FF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Google Shape;6055;p67">
              <a:extLst>
                <a:ext uri="{FF2B5EF4-FFF2-40B4-BE49-F238E27FC236}">
                  <a16:creationId xmlns:a16="http://schemas.microsoft.com/office/drawing/2014/main" id="{BDB86D14-1BC3-49EE-4543-E3CB7AD62EAB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5" name="Google Shape;6078;p67">
            <a:extLst>
              <a:ext uri="{FF2B5EF4-FFF2-40B4-BE49-F238E27FC236}">
                <a16:creationId xmlns:a16="http://schemas.microsoft.com/office/drawing/2014/main" id="{4DB900D5-09AD-35E5-E824-2E5E8FACDE48}"/>
              </a:ext>
            </a:extLst>
          </p:cNvPr>
          <p:cNvGrpSpPr/>
          <p:nvPr/>
        </p:nvGrpSpPr>
        <p:grpSpPr>
          <a:xfrm>
            <a:off x="9712028" y="10612376"/>
            <a:ext cx="973618" cy="968814"/>
            <a:chOff x="5126254" y="4158599"/>
            <a:chExt cx="365202" cy="363400"/>
          </a:xfrm>
          <a:solidFill>
            <a:srgbClr val="94B600"/>
          </a:solidFill>
        </p:grpSpPr>
        <p:sp>
          <p:nvSpPr>
            <p:cNvPr id="66" name="Google Shape;6079;p67">
              <a:extLst>
                <a:ext uri="{FF2B5EF4-FFF2-40B4-BE49-F238E27FC236}">
                  <a16:creationId xmlns:a16="http://schemas.microsoft.com/office/drawing/2014/main" id="{4A522841-0713-DD20-7B06-65DC962C1919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7" name="Google Shape;6080;p67">
              <a:extLst>
                <a:ext uri="{FF2B5EF4-FFF2-40B4-BE49-F238E27FC236}">
                  <a16:creationId xmlns:a16="http://schemas.microsoft.com/office/drawing/2014/main" id="{61F37A61-0580-9354-3A36-39FC84BFD2CA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Google Shape;6081;p67">
              <a:extLst>
                <a:ext uri="{FF2B5EF4-FFF2-40B4-BE49-F238E27FC236}">
                  <a16:creationId xmlns:a16="http://schemas.microsoft.com/office/drawing/2014/main" id="{22B0D225-78F5-A402-E4C4-0F6CDA1841CD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Google Shape;6082;p67">
              <a:extLst>
                <a:ext uri="{FF2B5EF4-FFF2-40B4-BE49-F238E27FC236}">
                  <a16:creationId xmlns:a16="http://schemas.microsoft.com/office/drawing/2014/main" id="{9BEA0352-5BE3-00D8-30BB-62BED5FBC12A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0" name="Google Shape;6110;p67">
            <a:extLst>
              <a:ext uri="{FF2B5EF4-FFF2-40B4-BE49-F238E27FC236}">
                <a16:creationId xmlns:a16="http://schemas.microsoft.com/office/drawing/2014/main" id="{CF7C2388-B58B-2180-D4EB-5EDC3C0A03A9}"/>
              </a:ext>
            </a:extLst>
          </p:cNvPr>
          <p:cNvGrpSpPr/>
          <p:nvPr/>
        </p:nvGrpSpPr>
        <p:grpSpPr>
          <a:xfrm>
            <a:off x="11329707" y="10705400"/>
            <a:ext cx="966426" cy="756779"/>
            <a:chOff x="5733041" y="4193493"/>
            <a:chExt cx="362504" cy="283866"/>
          </a:xfrm>
          <a:solidFill>
            <a:srgbClr val="94B600"/>
          </a:solidFill>
        </p:grpSpPr>
        <p:sp>
          <p:nvSpPr>
            <p:cNvPr id="71" name="Google Shape;6111;p67">
              <a:extLst>
                <a:ext uri="{FF2B5EF4-FFF2-40B4-BE49-F238E27FC236}">
                  <a16:creationId xmlns:a16="http://schemas.microsoft.com/office/drawing/2014/main" id="{7ECA58E8-FA6C-C286-435F-90E201A0B7CD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Google Shape;6112;p67">
              <a:extLst>
                <a:ext uri="{FF2B5EF4-FFF2-40B4-BE49-F238E27FC236}">
                  <a16:creationId xmlns:a16="http://schemas.microsoft.com/office/drawing/2014/main" id="{0C57A693-6BF4-DEE1-8FF8-382975556BB9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3" name="Google Shape;5972;p67">
            <a:extLst>
              <a:ext uri="{FF2B5EF4-FFF2-40B4-BE49-F238E27FC236}">
                <a16:creationId xmlns:a16="http://schemas.microsoft.com/office/drawing/2014/main" id="{E0DD84FA-B3B6-DC44-3209-3C678B0388E7}"/>
              </a:ext>
            </a:extLst>
          </p:cNvPr>
          <p:cNvGrpSpPr/>
          <p:nvPr/>
        </p:nvGrpSpPr>
        <p:grpSpPr>
          <a:xfrm>
            <a:off x="6505834" y="4569009"/>
            <a:ext cx="961088" cy="1105621"/>
            <a:chOff x="3923617" y="1891747"/>
            <a:chExt cx="360502" cy="414716"/>
          </a:xfrm>
          <a:solidFill>
            <a:srgbClr val="94B600"/>
          </a:solidFill>
        </p:grpSpPr>
        <p:sp>
          <p:nvSpPr>
            <p:cNvPr id="74" name="Google Shape;5973;p67">
              <a:extLst>
                <a:ext uri="{FF2B5EF4-FFF2-40B4-BE49-F238E27FC236}">
                  <a16:creationId xmlns:a16="http://schemas.microsoft.com/office/drawing/2014/main" id="{7AFC258A-C08F-B15F-DCA6-A25DAFA04B5E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5" name="Google Shape;5974;p67">
              <a:extLst>
                <a:ext uri="{FF2B5EF4-FFF2-40B4-BE49-F238E27FC236}">
                  <a16:creationId xmlns:a16="http://schemas.microsoft.com/office/drawing/2014/main" id="{4F56DAC6-7F69-34C2-A7F5-0B2E4DFED89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6" name="Google Shape;5975;p67">
              <a:extLst>
                <a:ext uri="{FF2B5EF4-FFF2-40B4-BE49-F238E27FC236}">
                  <a16:creationId xmlns:a16="http://schemas.microsoft.com/office/drawing/2014/main" id="{F8593CB2-96ED-10C9-4DD5-ECC60C1FF8E4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7" name="Google Shape;5984;p67">
            <a:extLst>
              <a:ext uri="{FF2B5EF4-FFF2-40B4-BE49-F238E27FC236}">
                <a16:creationId xmlns:a16="http://schemas.microsoft.com/office/drawing/2014/main" id="{0FD06833-F796-72E4-C6DB-002AF422BFB6}"/>
              </a:ext>
            </a:extLst>
          </p:cNvPr>
          <p:cNvGrpSpPr/>
          <p:nvPr/>
        </p:nvGrpSpPr>
        <p:grpSpPr>
          <a:xfrm>
            <a:off x="14689996" y="4560843"/>
            <a:ext cx="1109378" cy="1106645"/>
            <a:chOff x="6993477" y="1888684"/>
            <a:chExt cx="416125" cy="415100"/>
          </a:xfrm>
          <a:solidFill>
            <a:srgbClr val="94B600"/>
          </a:solidFill>
        </p:grpSpPr>
        <p:sp>
          <p:nvSpPr>
            <p:cNvPr id="78" name="Google Shape;5985;p67">
              <a:extLst>
                <a:ext uri="{FF2B5EF4-FFF2-40B4-BE49-F238E27FC236}">
                  <a16:creationId xmlns:a16="http://schemas.microsoft.com/office/drawing/2014/main" id="{55A34107-E2F4-369B-71BA-899A17CE4899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9" name="Google Shape;5986;p67">
              <a:extLst>
                <a:ext uri="{FF2B5EF4-FFF2-40B4-BE49-F238E27FC236}">
                  <a16:creationId xmlns:a16="http://schemas.microsoft.com/office/drawing/2014/main" id="{61CC92A5-905E-AF34-4AAF-515223C04084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Google Shape;5987;p67">
              <a:extLst>
                <a:ext uri="{FF2B5EF4-FFF2-40B4-BE49-F238E27FC236}">
                  <a16:creationId xmlns:a16="http://schemas.microsoft.com/office/drawing/2014/main" id="{1730CF90-B5E1-5788-1CB0-01C94D63108F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1" name="Google Shape;5988;p67">
              <a:extLst>
                <a:ext uri="{FF2B5EF4-FFF2-40B4-BE49-F238E27FC236}">
                  <a16:creationId xmlns:a16="http://schemas.microsoft.com/office/drawing/2014/main" id="{1FDA6F33-8E36-9713-7F45-46618A47C72B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oogle Shape;6002;p67">
            <a:extLst>
              <a:ext uri="{FF2B5EF4-FFF2-40B4-BE49-F238E27FC236}">
                <a16:creationId xmlns:a16="http://schemas.microsoft.com/office/drawing/2014/main" id="{8C43EE26-EF08-90C0-A4D6-7A0E83BE22C0}"/>
              </a:ext>
            </a:extLst>
          </p:cNvPr>
          <p:cNvGrpSpPr/>
          <p:nvPr/>
        </p:nvGrpSpPr>
        <p:grpSpPr>
          <a:xfrm>
            <a:off x="8228577" y="4569009"/>
            <a:ext cx="1281581" cy="1106645"/>
            <a:chOff x="4569814" y="1891747"/>
            <a:chExt cx="480718" cy="415100"/>
          </a:xfrm>
          <a:solidFill>
            <a:srgbClr val="94B600"/>
          </a:solidFill>
        </p:grpSpPr>
        <p:sp>
          <p:nvSpPr>
            <p:cNvPr id="83" name="Google Shape;6003;p67">
              <a:extLst>
                <a:ext uri="{FF2B5EF4-FFF2-40B4-BE49-F238E27FC236}">
                  <a16:creationId xmlns:a16="http://schemas.microsoft.com/office/drawing/2014/main" id="{6022F1F0-53AC-6D17-BD08-206DCEFFE2B4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6004;p67">
              <a:extLst>
                <a:ext uri="{FF2B5EF4-FFF2-40B4-BE49-F238E27FC236}">
                  <a16:creationId xmlns:a16="http://schemas.microsoft.com/office/drawing/2014/main" id="{6CB159C6-3A29-7C84-1188-A79B8BEB5695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5" name="Google Shape;6005;p67">
              <a:extLst>
                <a:ext uri="{FF2B5EF4-FFF2-40B4-BE49-F238E27FC236}">
                  <a16:creationId xmlns:a16="http://schemas.microsoft.com/office/drawing/2014/main" id="{7EAD0E61-B670-9057-5CC9-A4F70E08A24F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6006;p67">
              <a:extLst>
                <a:ext uri="{FF2B5EF4-FFF2-40B4-BE49-F238E27FC236}">
                  <a16:creationId xmlns:a16="http://schemas.microsoft.com/office/drawing/2014/main" id="{B3300407-A443-7773-DDB0-1EE0DD6559B8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7" name="Google Shape;6011;p67">
            <a:extLst>
              <a:ext uri="{FF2B5EF4-FFF2-40B4-BE49-F238E27FC236}">
                <a16:creationId xmlns:a16="http://schemas.microsoft.com/office/drawing/2014/main" id="{4CC393E6-556A-0903-2CA7-FA0AA2933F0F}"/>
              </a:ext>
            </a:extLst>
          </p:cNvPr>
          <p:cNvGrpSpPr/>
          <p:nvPr/>
        </p:nvGrpSpPr>
        <p:grpSpPr>
          <a:xfrm>
            <a:off x="16267377" y="4504411"/>
            <a:ext cx="1124686" cy="1105016"/>
            <a:chOff x="7585149" y="1867515"/>
            <a:chExt cx="421867" cy="414489"/>
          </a:xfrm>
          <a:solidFill>
            <a:srgbClr val="94B600"/>
          </a:solidFill>
        </p:grpSpPr>
        <p:sp>
          <p:nvSpPr>
            <p:cNvPr id="88" name="Google Shape;6012;p67">
              <a:extLst>
                <a:ext uri="{FF2B5EF4-FFF2-40B4-BE49-F238E27FC236}">
                  <a16:creationId xmlns:a16="http://schemas.microsoft.com/office/drawing/2014/main" id="{9937703E-A12A-4C5A-9367-D3A381484C62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6013;p67">
              <a:extLst>
                <a:ext uri="{FF2B5EF4-FFF2-40B4-BE49-F238E27FC236}">
                  <a16:creationId xmlns:a16="http://schemas.microsoft.com/office/drawing/2014/main" id="{1E209670-BCF4-134C-E6AF-DC899955D60A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6014;p67">
              <a:extLst>
                <a:ext uri="{FF2B5EF4-FFF2-40B4-BE49-F238E27FC236}">
                  <a16:creationId xmlns:a16="http://schemas.microsoft.com/office/drawing/2014/main" id="{8BD14D9D-D971-4E10-44D0-E4FE300BD2C2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1" name="Google Shape;6015;p67">
              <a:extLst>
                <a:ext uri="{FF2B5EF4-FFF2-40B4-BE49-F238E27FC236}">
                  <a16:creationId xmlns:a16="http://schemas.microsoft.com/office/drawing/2014/main" id="{8FE29A12-5564-EAA2-2A28-E6E99F61769F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6016;p67">
              <a:extLst>
                <a:ext uri="{FF2B5EF4-FFF2-40B4-BE49-F238E27FC236}">
                  <a16:creationId xmlns:a16="http://schemas.microsoft.com/office/drawing/2014/main" id="{FDDBB933-FE6C-EF82-C86C-0A8D007CEF79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Google Shape;6017;p67">
              <a:extLst>
                <a:ext uri="{FF2B5EF4-FFF2-40B4-BE49-F238E27FC236}">
                  <a16:creationId xmlns:a16="http://schemas.microsoft.com/office/drawing/2014/main" id="{70983E82-FA33-522E-AAC8-D830C259581E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4" name="Google Shape;6042;p67">
            <a:extLst>
              <a:ext uri="{FF2B5EF4-FFF2-40B4-BE49-F238E27FC236}">
                <a16:creationId xmlns:a16="http://schemas.microsoft.com/office/drawing/2014/main" id="{823C5C5C-7336-EF32-F821-640AF3D45BCD}"/>
              </a:ext>
            </a:extLst>
          </p:cNvPr>
          <p:cNvSpPr/>
          <p:nvPr/>
        </p:nvSpPr>
        <p:spPr>
          <a:xfrm>
            <a:off x="9913532" y="4571181"/>
            <a:ext cx="1087461" cy="110228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algn="r" defTabSz="2437732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95" name="Google Shape;6047;p67">
            <a:extLst>
              <a:ext uri="{FF2B5EF4-FFF2-40B4-BE49-F238E27FC236}">
                <a16:creationId xmlns:a16="http://schemas.microsoft.com/office/drawing/2014/main" id="{CF408BE5-09CF-8ED1-8CB2-43E0E1E494BB}"/>
              </a:ext>
            </a:extLst>
          </p:cNvPr>
          <p:cNvGrpSpPr/>
          <p:nvPr/>
        </p:nvGrpSpPr>
        <p:grpSpPr>
          <a:xfrm>
            <a:off x="17987633" y="4504994"/>
            <a:ext cx="1106648" cy="1007817"/>
            <a:chOff x="8230413" y="1867735"/>
            <a:chExt cx="415101" cy="378030"/>
          </a:xfrm>
          <a:solidFill>
            <a:srgbClr val="94B600"/>
          </a:solidFill>
        </p:grpSpPr>
        <p:sp>
          <p:nvSpPr>
            <p:cNvPr id="96" name="Google Shape;6048;p67">
              <a:extLst>
                <a:ext uri="{FF2B5EF4-FFF2-40B4-BE49-F238E27FC236}">
                  <a16:creationId xmlns:a16="http://schemas.microsoft.com/office/drawing/2014/main" id="{E47EFCBC-252D-4C1C-27E2-4C760271FDF4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Google Shape;6049;p67">
              <a:extLst>
                <a:ext uri="{FF2B5EF4-FFF2-40B4-BE49-F238E27FC236}">
                  <a16:creationId xmlns:a16="http://schemas.microsoft.com/office/drawing/2014/main" id="{64CC223E-9418-69CE-832D-0F9003EC9115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6050;p67">
              <a:extLst>
                <a:ext uri="{FF2B5EF4-FFF2-40B4-BE49-F238E27FC236}">
                  <a16:creationId xmlns:a16="http://schemas.microsoft.com/office/drawing/2014/main" id="{D418A6B3-3BCA-B899-E91D-7729A5E2A919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Google Shape;6051;p67">
              <a:extLst>
                <a:ext uri="{FF2B5EF4-FFF2-40B4-BE49-F238E27FC236}">
                  <a16:creationId xmlns:a16="http://schemas.microsoft.com/office/drawing/2014/main" id="{C3F70C2C-2B26-78A6-B5BF-40B6ED833FD0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0" name="Google Shape;6072;p67">
            <a:extLst>
              <a:ext uri="{FF2B5EF4-FFF2-40B4-BE49-F238E27FC236}">
                <a16:creationId xmlns:a16="http://schemas.microsoft.com/office/drawing/2014/main" id="{80738CBB-80FE-2AD9-2897-2409B2F8C4A2}"/>
              </a:ext>
            </a:extLst>
          </p:cNvPr>
          <p:cNvGrpSpPr/>
          <p:nvPr/>
        </p:nvGrpSpPr>
        <p:grpSpPr>
          <a:xfrm>
            <a:off x="11445547" y="4517302"/>
            <a:ext cx="1106720" cy="1106037"/>
            <a:chOff x="5776493" y="1872352"/>
            <a:chExt cx="415128" cy="414872"/>
          </a:xfrm>
          <a:solidFill>
            <a:srgbClr val="94B600"/>
          </a:solidFill>
        </p:grpSpPr>
        <p:sp>
          <p:nvSpPr>
            <p:cNvPr id="101" name="Google Shape;6073;p67">
              <a:extLst>
                <a:ext uri="{FF2B5EF4-FFF2-40B4-BE49-F238E27FC236}">
                  <a16:creationId xmlns:a16="http://schemas.microsoft.com/office/drawing/2014/main" id="{6A430EE6-5B57-D16C-79E9-6A743AB4E385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2" name="Google Shape;6074;p67">
              <a:extLst>
                <a:ext uri="{FF2B5EF4-FFF2-40B4-BE49-F238E27FC236}">
                  <a16:creationId xmlns:a16="http://schemas.microsoft.com/office/drawing/2014/main" id="{046CE46A-001E-E4C1-56BF-30758EEAF93F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3" name="Google Shape;6075;p67">
              <a:extLst>
                <a:ext uri="{FF2B5EF4-FFF2-40B4-BE49-F238E27FC236}">
                  <a16:creationId xmlns:a16="http://schemas.microsoft.com/office/drawing/2014/main" id="{31CCB7C6-1BC6-E704-A6E2-256D81A6B13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4" name="Google Shape;6076;p67">
              <a:extLst>
                <a:ext uri="{FF2B5EF4-FFF2-40B4-BE49-F238E27FC236}">
                  <a16:creationId xmlns:a16="http://schemas.microsoft.com/office/drawing/2014/main" id="{C99A8C7C-8A4C-5D9C-A5DB-0A05A111B84C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Google Shape;6077;p67">
              <a:extLst>
                <a:ext uri="{FF2B5EF4-FFF2-40B4-BE49-F238E27FC236}">
                  <a16:creationId xmlns:a16="http://schemas.microsoft.com/office/drawing/2014/main" id="{967501FE-2DE9-7F80-D0BE-396EF3902D05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6" name="Google Shape;6107;p67">
            <a:extLst>
              <a:ext uri="{FF2B5EF4-FFF2-40B4-BE49-F238E27FC236}">
                <a16:creationId xmlns:a16="http://schemas.microsoft.com/office/drawing/2014/main" id="{AD6FEBB6-8775-BC5D-C25A-43894D854469}"/>
              </a:ext>
            </a:extLst>
          </p:cNvPr>
          <p:cNvGrpSpPr/>
          <p:nvPr/>
        </p:nvGrpSpPr>
        <p:grpSpPr>
          <a:xfrm>
            <a:off x="13099838" y="4474668"/>
            <a:ext cx="1114910" cy="1101233"/>
            <a:chOff x="6397014" y="1856360"/>
            <a:chExt cx="418200" cy="413070"/>
          </a:xfrm>
          <a:solidFill>
            <a:srgbClr val="94B600"/>
          </a:solidFill>
        </p:grpSpPr>
        <p:sp>
          <p:nvSpPr>
            <p:cNvPr id="107" name="Google Shape;6108;p67">
              <a:extLst>
                <a:ext uri="{FF2B5EF4-FFF2-40B4-BE49-F238E27FC236}">
                  <a16:creationId xmlns:a16="http://schemas.microsoft.com/office/drawing/2014/main" id="{79FFB23C-E04E-67CF-E52A-DAAC2C59C79E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8" name="Google Shape;6109;p67">
              <a:extLst>
                <a:ext uri="{FF2B5EF4-FFF2-40B4-BE49-F238E27FC236}">
                  <a16:creationId xmlns:a16="http://schemas.microsoft.com/office/drawing/2014/main" id="{2045DF4D-C009-150E-6CF0-99218128902C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9" name="Google Shape;5593;p66">
            <a:extLst>
              <a:ext uri="{FF2B5EF4-FFF2-40B4-BE49-F238E27FC236}">
                <a16:creationId xmlns:a16="http://schemas.microsoft.com/office/drawing/2014/main" id="{A3706320-59AD-E2AD-3990-46410B970261}"/>
              </a:ext>
            </a:extLst>
          </p:cNvPr>
          <p:cNvGrpSpPr/>
          <p:nvPr/>
        </p:nvGrpSpPr>
        <p:grpSpPr>
          <a:xfrm>
            <a:off x="6404321" y="6456524"/>
            <a:ext cx="1337844" cy="1337846"/>
            <a:chOff x="3885541" y="2599748"/>
            <a:chExt cx="501822" cy="501823"/>
          </a:xfrm>
          <a:solidFill>
            <a:srgbClr val="94B600"/>
          </a:solidFill>
        </p:grpSpPr>
        <p:sp>
          <p:nvSpPr>
            <p:cNvPr id="110" name="Google Shape;5594;p66">
              <a:extLst>
                <a:ext uri="{FF2B5EF4-FFF2-40B4-BE49-F238E27FC236}">
                  <a16:creationId xmlns:a16="http://schemas.microsoft.com/office/drawing/2014/main" id="{10A93EAB-C247-105F-A809-747220C1EA18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Google Shape;5595;p66">
              <a:extLst>
                <a:ext uri="{FF2B5EF4-FFF2-40B4-BE49-F238E27FC236}">
                  <a16:creationId xmlns:a16="http://schemas.microsoft.com/office/drawing/2014/main" id="{BC902885-1F14-A5EC-90C5-8CF13E4F91F1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2" name="Google Shape;5596;p66">
            <a:extLst>
              <a:ext uri="{FF2B5EF4-FFF2-40B4-BE49-F238E27FC236}">
                <a16:creationId xmlns:a16="http://schemas.microsoft.com/office/drawing/2014/main" id="{4883782A-C498-E135-7052-192F1F5F46C2}"/>
              </a:ext>
            </a:extLst>
          </p:cNvPr>
          <p:cNvGrpSpPr/>
          <p:nvPr/>
        </p:nvGrpSpPr>
        <p:grpSpPr>
          <a:xfrm>
            <a:off x="9857345" y="6645549"/>
            <a:ext cx="1053112" cy="1053115"/>
            <a:chOff x="5180761" y="2670651"/>
            <a:chExt cx="395020" cy="395021"/>
          </a:xfrm>
          <a:solidFill>
            <a:srgbClr val="94B600"/>
          </a:solidFill>
        </p:grpSpPr>
        <p:sp>
          <p:nvSpPr>
            <p:cNvPr id="113" name="Google Shape;5597;p66">
              <a:extLst>
                <a:ext uri="{FF2B5EF4-FFF2-40B4-BE49-F238E27FC236}">
                  <a16:creationId xmlns:a16="http://schemas.microsoft.com/office/drawing/2014/main" id="{E7B95DA8-0F03-0AB3-947E-5BE2D26D1DB2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Google Shape;5598;p66">
              <a:extLst>
                <a:ext uri="{FF2B5EF4-FFF2-40B4-BE49-F238E27FC236}">
                  <a16:creationId xmlns:a16="http://schemas.microsoft.com/office/drawing/2014/main" id="{C75A4884-8576-D797-F446-D107CBB956A0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5" name="Google Shape;5651;p66">
            <a:extLst>
              <a:ext uri="{FF2B5EF4-FFF2-40B4-BE49-F238E27FC236}">
                <a16:creationId xmlns:a16="http://schemas.microsoft.com/office/drawing/2014/main" id="{16E3CAAD-F802-379D-C84A-A5F6FB79738F}"/>
              </a:ext>
            </a:extLst>
          </p:cNvPr>
          <p:cNvGrpSpPr/>
          <p:nvPr/>
        </p:nvGrpSpPr>
        <p:grpSpPr>
          <a:xfrm>
            <a:off x="16289045" y="6795568"/>
            <a:ext cx="1176488" cy="758341"/>
            <a:chOff x="7593278" y="2726923"/>
            <a:chExt cx="441298" cy="284452"/>
          </a:xfrm>
          <a:solidFill>
            <a:srgbClr val="94B600"/>
          </a:solidFill>
        </p:grpSpPr>
        <p:sp>
          <p:nvSpPr>
            <p:cNvPr id="116" name="Google Shape;5652;p66">
              <a:extLst>
                <a:ext uri="{FF2B5EF4-FFF2-40B4-BE49-F238E27FC236}">
                  <a16:creationId xmlns:a16="http://schemas.microsoft.com/office/drawing/2014/main" id="{8B7DBA89-CF12-5D02-5788-1AD06B80AA7C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7" name="Google Shape;5653;p66">
              <a:extLst>
                <a:ext uri="{FF2B5EF4-FFF2-40B4-BE49-F238E27FC236}">
                  <a16:creationId xmlns:a16="http://schemas.microsoft.com/office/drawing/2014/main" id="{B45E349F-1D2A-A2F8-02C0-490C71E767FE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8" name="Google Shape;5775;p66">
            <a:extLst>
              <a:ext uri="{FF2B5EF4-FFF2-40B4-BE49-F238E27FC236}">
                <a16:creationId xmlns:a16="http://schemas.microsoft.com/office/drawing/2014/main" id="{8045F2B9-18F5-2898-1437-678C42D4C317}"/>
              </a:ext>
            </a:extLst>
          </p:cNvPr>
          <p:cNvGrpSpPr/>
          <p:nvPr/>
        </p:nvGrpSpPr>
        <p:grpSpPr>
          <a:xfrm>
            <a:off x="13194204" y="6852587"/>
            <a:ext cx="903581" cy="847097"/>
            <a:chOff x="6432410" y="2748311"/>
            <a:chExt cx="338931" cy="317744"/>
          </a:xfrm>
          <a:solidFill>
            <a:srgbClr val="94B600"/>
          </a:solidFill>
        </p:grpSpPr>
        <p:sp>
          <p:nvSpPr>
            <p:cNvPr id="119" name="Google Shape;5776;p66">
              <a:extLst>
                <a:ext uri="{FF2B5EF4-FFF2-40B4-BE49-F238E27FC236}">
                  <a16:creationId xmlns:a16="http://schemas.microsoft.com/office/drawing/2014/main" id="{2483B882-4199-5115-1038-30B20343E585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0" name="Google Shape;5777;p66">
              <a:extLst>
                <a:ext uri="{FF2B5EF4-FFF2-40B4-BE49-F238E27FC236}">
                  <a16:creationId xmlns:a16="http://schemas.microsoft.com/office/drawing/2014/main" id="{BE1B44C0-045F-960A-3E53-279E77B1B644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Google Shape;5778;p66">
              <a:extLst>
                <a:ext uri="{FF2B5EF4-FFF2-40B4-BE49-F238E27FC236}">
                  <a16:creationId xmlns:a16="http://schemas.microsoft.com/office/drawing/2014/main" id="{90E2DF96-A674-541B-CBA7-DB31C146F916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5779;p66">
              <a:extLst>
                <a:ext uri="{FF2B5EF4-FFF2-40B4-BE49-F238E27FC236}">
                  <a16:creationId xmlns:a16="http://schemas.microsoft.com/office/drawing/2014/main" id="{64D57B08-1852-6A38-78A8-23BCC239EAB0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5780;p66">
              <a:extLst>
                <a:ext uri="{FF2B5EF4-FFF2-40B4-BE49-F238E27FC236}">
                  <a16:creationId xmlns:a16="http://schemas.microsoft.com/office/drawing/2014/main" id="{E3FC1558-3F78-0E62-E128-ED4D51E945D5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4" name="Google Shape;5781;p66">
              <a:extLst>
                <a:ext uri="{FF2B5EF4-FFF2-40B4-BE49-F238E27FC236}">
                  <a16:creationId xmlns:a16="http://schemas.microsoft.com/office/drawing/2014/main" id="{AE197BDD-4392-DBBE-7B1D-B83E1870F612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algn="r" defTabSz="2437732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5" name="Text Placeholder 1">
            <a:extLst>
              <a:ext uri="{FF2B5EF4-FFF2-40B4-BE49-F238E27FC236}">
                <a16:creationId xmlns:a16="http://schemas.microsoft.com/office/drawing/2014/main" id="{58D00925-91D8-19E4-DE33-B0E082DDEB5F}"/>
              </a:ext>
            </a:extLst>
          </p:cNvPr>
          <p:cNvSpPr txBox="1">
            <a:spLocks/>
          </p:cNvSpPr>
          <p:nvPr/>
        </p:nvSpPr>
        <p:spPr>
          <a:xfrm>
            <a:off x="2089514" y="517372"/>
            <a:ext cx="18670566" cy="1086080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10817839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Freeform 108">
            <a:extLst>
              <a:ext uri="{FF2B5EF4-FFF2-40B4-BE49-F238E27FC236}">
                <a16:creationId xmlns:a16="http://schemas.microsoft.com/office/drawing/2014/main" id="{1E2C59E2-6741-FBB9-51E3-F887A15D19F9}"/>
              </a:ext>
            </a:extLst>
          </p:cNvPr>
          <p:cNvSpPr/>
          <p:nvPr/>
        </p:nvSpPr>
        <p:spPr>
          <a:xfrm>
            <a:off x="8376627" y="3262553"/>
            <a:ext cx="1107450" cy="130425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205A8399-8145-A4A5-08A6-B0FF6CF4BA39}"/>
              </a:ext>
            </a:extLst>
          </p:cNvPr>
          <p:cNvSpPr/>
          <p:nvPr/>
        </p:nvSpPr>
        <p:spPr>
          <a:xfrm>
            <a:off x="10224402" y="3291565"/>
            <a:ext cx="1163276" cy="1246185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F7A5ACC9-E505-945C-42E9-F81CB53E22D3}"/>
              </a:ext>
            </a:extLst>
          </p:cNvPr>
          <p:cNvGrpSpPr/>
          <p:nvPr/>
        </p:nvGrpSpPr>
        <p:grpSpPr>
          <a:xfrm>
            <a:off x="6527413" y="3262553"/>
            <a:ext cx="1107450" cy="1304252"/>
            <a:chOff x="3837179" y="1242450"/>
            <a:chExt cx="415402" cy="489222"/>
          </a:xfrm>
          <a:solidFill>
            <a:srgbClr val="94B600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75176362-B9CD-E4A6-2ACE-147FED201E9F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243777" tIns="121888" rIns="243777" bIns="121888" anchor="ctr" anchorCtr="1" compatLnSpc="1">
              <a:noAutofit/>
            </a:bodyPr>
            <a:lstStyle/>
            <a:p>
              <a:pPr algn="ctr"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99">
                <a:solidFill>
                  <a:srgbClr val="00B050"/>
                </a:solidFill>
                <a:ea typeface="맑은 고딕" pitchFamily="34"/>
                <a:cs typeface="B Nazanin" panose="000004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7909BEA0-D6B7-FA98-C11E-3FD8E300DE4B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243777" tIns="121888" rIns="243777" bIns="121888" anchor="ctr" anchorCtr="1" compatLnSpc="1">
              <a:noAutofit/>
            </a:bodyPr>
            <a:lstStyle/>
            <a:p>
              <a:pPr algn="ctr"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2799">
                <a:solidFill>
                  <a:srgbClr val="00B050"/>
                </a:solidFill>
                <a:ea typeface="맑은 고딕" pitchFamily="34"/>
                <a:cs typeface="B Nazanin" panose="000004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AB62000-D263-297E-DC92-BA26B0D21DCA}"/>
              </a:ext>
            </a:extLst>
          </p:cNvPr>
          <p:cNvSpPr/>
          <p:nvPr/>
        </p:nvSpPr>
        <p:spPr>
          <a:xfrm>
            <a:off x="4715858" y="3333325"/>
            <a:ext cx="992461" cy="1162692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2E706D71-B072-70B5-2410-5B67552E4E9B}"/>
              </a:ext>
            </a:extLst>
          </p:cNvPr>
          <p:cNvSpPr/>
          <p:nvPr/>
        </p:nvSpPr>
        <p:spPr>
          <a:xfrm>
            <a:off x="18915717" y="3291637"/>
            <a:ext cx="1169151" cy="124606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3D7EBE4D-7424-6585-A2CE-DBA88D1E97A8}"/>
              </a:ext>
            </a:extLst>
          </p:cNvPr>
          <p:cNvSpPr/>
          <p:nvPr/>
        </p:nvSpPr>
        <p:spPr>
          <a:xfrm>
            <a:off x="6508200" y="10830986"/>
            <a:ext cx="1145870" cy="12212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997A999-38BC-390E-8016-BDEDB23A23BA}"/>
              </a:ext>
            </a:extLst>
          </p:cNvPr>
          <p:cNvSpPr/>
          <p:nvPr/>
        </p:nvSpPr>
        <p:spPr>
          <a:xfrm>
            <a:off x="4639071" y="10830986"/>
            <a:ext cx="1145992" cy="12212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733C366E-447E-8AD7-189F-4228432BB392}"/>
              </a:ext>
            </a:extLst>
          </p:cNvPr>
          <p:cNvSpPr/>
          <p:nvPr/>
        </p:nvSpPr>
        <p:spPr>
          <a:xfrm>
            <a:off x="10233083" y="10830986"/>
            <a:ext cx="1145870" cy="12212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63DF9CD3-0404-1688-F03C-B73152078F93}"/>
              </a:ext>
            </a:extLst>
          </p:cNvPr>
          <p:cNvSpPr/>
          <p:nvPr/>
        </p:nvSpPr>
        <p:spPr>
          <a:xfrm>
            <a:off x="8357391" y="10830986"/>
            <a:ext cx="1145870" cy="1221245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8FD60200-8D82-DF29-71C1-B4CE4F9ACB8B}"/>
              </a:ext>
            </a:extLst>
          </p:cNvPr>
          <p:cNvSpPr/>
          <p:nvPr/>
        </p:nvSpPr>
        <p:spPr>
          <a:xfrm>
            <a:off x="12142757" y="10806170"/>
            <a:ext cx="1149964" cy="1246062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4BBF98A3-4B6E-2C20-B9A1-A92EFAB91BC9}"/>
              </a:ext>
            </a:extLst>
          </p:cNvPr>
          <p:cNvSpPr/>
          <p:nvPr/>
        </p:nvSpPr>
        <p:spPr>
          <a:xfrm>
            <a:off x="13922178" y="10892004"/>
            <a:ext cx="1078026" cy="11602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82BA6D99-3B21-4796-B99F-816A5B6DB182}"/>
              </a:ext>
            </a:extLst>
          </p:cNvPr>
          <p:cNvGrpSpPr/>
          <p:nvPr/>
        </p:nvGrpSpPr>
        <p:grpSpPr>
          <a:xfrm>
            <a:off x="17229568" y="10782622"/>
            <a:ext cx="1095285" cy="1167373"/>
            <a:chOff x="7851532" y="4063209"/>
            <a:chExt cx="410839" cy="437879"/>
          </a:xfrm>
          <a:solidFill>
            <a:srgbClr val="94B600"/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F6D4240B-99DB-AEC1-57AF-71DD3007F150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0D93ADD5-0F80-85DF-6421-302A2E85223B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D04F2403-16E4-AC9E-6429-D1DBDE357D3C}"/>
              </a:ext>
            </a:extLst>
          </p:cNvPr>
          <p:cNvGrpSpPr/>
          <p:nvPr/>
        </p:nvGrpSpPr>
        <p:grpSpPr>
          <a:xfrm>
            <a:off x="6917747" y="7353931"/>
            <a:ext cx="1047069" cy="1015962"/>
            <a:chOff x="3983592" y="2777115"/>
            <a:chExt cx="392753" cy="381085"/>
          </a:xfrm>
          <a:solidFill>
            <a:srgbClr val="94B600"/>
          </a:solidFill>
        </p:grpSpPr>
        <p:sp>
          <p:nvSpPr>
            <p:cNvPr id="22" name="Google Shape;10028;p74">
              <a:extLst>
                <a:ext uri="{FF2B5EF4-FFF2-40B4-BE49-F238E27FC236}">
                  <a16:creationId xmlns:a16="http://schemas.microsoft.com/office/drawing/2014/main" id="{52A8760C-E7F1-E090-8CE9-B2FE3C383309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Google Shape;10029;p74">
              <a:extLst>
                <a:ext uri="{FF2B5EF4-FFF2-40B4-BE49-F238E27FC236}">
                  <a16:creationId xmlns:a16="http://schemas.microsoft.com/office/drawing/2014/main" id="{078EF2F4-F074-FAA1-1288-B2C43A553659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10030;p74">
              <a:extLst>
                <a:ext uri="{FF2B5EF4-FFF2-40B4-BE49-F238E27FC236}">
                  <a16:creationId xmlns:a16="http://schemas.microsoft.com/office/drawing/2014/main" id="{9B9B9C60-9A99-7558-B0F8-015D07CCCD83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oogle Shape;10074;p74">
            <a:extLst>
              <a:ext uri="{FF2B5EF4-FFF2-40B4-BE49-F238E27FC236}">
                <a16:creationId xmlns:a16="http://schemas.microsoft.com/office/drawing/2014/main" id="{A1230B2F-DC8A-907C-8137-37B381C5F24E}"/>
              </a:ext>
            </a:extLst>
          </p:cNvPr>
          <p:cNvGrpSpPr/>
          <p:nvPr/>
        </p:nvGrpSpPr>
        <p:grpSpPr>
          <a:xfrm>
            <a:off x="8502977" y="7286452"/>
            <a:ext cx="1047069" cy="1093750"/>
            <a:chOff x="4578208" y="2751804"/>
            <a:chExt cx="392753" cy="410263"/>
          </a:xfrm>
          <a:solidFill>
            <a:srgbClr val="94B600"/>
          </a:solidFill>
        </p:grpSpPr>
        <p:sp>
          <p:nvSpPr>
            <p:cNvPr id="31" name="Google Shape;10075;p74">
              <a:extLst>
                <a:ext uri="{FF2B5EF4-FFF2-40B4-BE49-F238E27FC236}">
                  <a16:creationId xmlns:a16="http://schemas.microsoft.com/office/drawing/2014/main" id="{2B102039-EB67-8C6E-FFB0-08354F9223F5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10076;p74">
              <a:extLst>
                <a:ext uri="{FF2B5EF4-FFF2-40B4-BE49-F238E27FC236}">
                  <a16:creationId xmlns:a16="http://schemas.microsoft.com/office/drawing/2014/main" id="{60DEF0C6-E8D6-D8FA-0E3C-0452EB449287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10077;p74">
              <a:extLst>
                <a:ext uri="{FF2B5EF4-FFF2-40B4-BE49-F238E27FC236}">
                  <a16:creationId xmlns:a16="http://schemas.microsoft.com/office/drawing/2014/main" id="{299C89BF-C709-313B-0109-70C9CED42E8A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oogle Shape;10084;p74">
            <a:extLst>
              <a:ext uri="{FF2B5EF4-FFF2-40B4-BE49-F238E27FC236}">
                <a16:creationId xmlns:a16="http://schemas.microsoft.com/office/drawing/2014/main" id="{7CD08FD7-AD47-184C-E026-BF424769390E}"/>
              </a:ext>
            </a:extLst>
          </p:cNvPr>
          <p:cNvGrpSpPr/>
          <p:nvPr/>
        </p:nvGrpSpPr>
        <p:grpSpPr>
          <a:xfrm>
            <a:off x="15306312" y="7310484"/>
            <a:ext cx="958844" cy="989172"/>
            <a:chOff x="7130125" y="2760820"/>
            <a:chExt cx="359660" cy="371036"/>
          </a:xfrm>
          <a:solidFill>
            <a:srgbClr val="94B600"/>
          </a:solidFill>
        </p:grpSpPr>
        <p:sp>
          <p:nvSpPr>
            <p:cNvPr id="35" name="Google Shape;10085;p74">
              <a:extLst>
                <a:ext uri="{FF2B5EF4-FFF2-40B4-BE49-F238E27FC236}">
                  <a16:creationId xmlns:a16="http://schemas.microsoft.com/office/drawing/2014/main" id="{889A48C0-D011-0458-AAA6-6C182F1B6A5E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10086;p74">
              <a:extLst>
                <a:ext uri="{FF2B5EF4-FFF2-40B4-BE49-F238E27FC236}">
                  <a16:creationId xmlns:a16="http://schemas.microsoft.com/office/drawing/2014/main" id="{E35A82C3-9268-B22B-2C8E-E34C557326B4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10087;p74">
              <a:extLst>
                <a:ext uri="{FF2B5EF4-FFF2-40B4-BE49-F238E27FC236}">
                  <a16:creationId xmlns:a16="http://schemas.microsoft.com/office/drawing/2014/main" id="{8EEF9FBE-D76E-9E33-D3B8-06CA5B65A88D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Google Shape;10088;p74">
              <a:extLst>
                <a:ext uri="{FF2B5EF4-FFF2-40B4-BE49-F238E27FC236}">
                  <a16:creationId xmlns:a16="http://schemas.microsoft.com/office/drawing/2014/main" id="{2900DA05-6F7D-4ACE-1E5C-0D63E5749A70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oogle Shape;10089;p74">
            <a:extLst>
              <a:ext uri="{FF2B5EF4-FFF2-40B4-BE49-F238E27FC236}">
                <a16:creationId xmlns:a16="http://schemas.microsoft.com/office/drawing/2014/main" id="{E8A2B345-9835-46E5-EFAE-0E4A45527DF8}"/>
              </a:ext>
            </a:extLst>
          </p:cNvPr>
          <p:cNvGrpSpPr/>
          <p:nvPr/>
        </p:nvGrpSpPr>
        <p:grpSpPr>
          <a:xfrm>
            <a:off x="13369195" y="3095056"/>
            <a:ext cx="1374338" cy="1448959"/>
            <a:chOff x="6403515" y="1179621"/>
            <a:chExt cx="515511" cy="543501"/>
          </a:xfrm>
          <a:solidFill>
            <a:srgbClr val="94B600"/>
          </a:solidFill>
        </p:grpSpPr>
        <p:sp>
          <p:nvSpPr>
            <p:cNvPr id="40" name="Google Shape;10090;p74">
              <a:extLst>
                <a:ext uri="{FF2B5EF4-FFF2-40B4-BE49-F238E27FC236}">
                  <a16:creationId xmlns:a16="http://schemas.microsoft.com/office/drawing/2014/main" id="{7F51BCD2-F03B-F5C4-ED93-993C3F03E5D9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10091;p74">
              <a:extLst>
                <a:ext uri="{FF2B5EF4-FFF2-40B4-BE49-F238E27FC236}">
                  <a16:creationId xmlns:a16="http://schemas.microsoft.com/office/drawing/2014/main" id="{380A77C7-839A-56FF-EFCC-51B6724A813F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Google Shape;10113;p74">
            <a:extLst>
              <a:ext uri="{FF2B5EF4-FFF2-40B4-BE49-F238E27FC236}">
                <a16:creationId xmlns:a16="http://schemas.microsoft.com/office/drawing/2014/main" id="{541F285F-298E-BBD9-87A4-C3687163EC8B}"/>
              </a:ext>
            </a:extLst>
          </p:cNvPr>
          <p:cNvSpPr/>
          <p:nvPr/>
        </p:nvSpPr>
        <p:spPr>
          <a:xfrm>
            <a:off x="10239249" y="7230091"/>
            <a:ext cx="1054845" cy="1111814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43" name="Google Shape;10118;p74">
            <a:extLst>
              <a:ext uri="{FF2B5EF4-FFF2-40B4-BE49-F238E27FC236}">
                <a16:creationId xmlns:a16="http://schemas.microsoft.com/office/drawing/2014/main" id="{5F45FF0D-992F-7523-D6BF-F67A0AFA61E4}"/>
              </a:ext>
            </a:extLst>
          </p:cNvPr>
          <p:cNvGrpSpPr/>
          <p:nvPr/>
        </p:nvGrpSpPr>
        <p:grpSpPr>
          <a:xfrm>
            <a:off x="18889903" y="5477142"/>
            <a:ext cx="934810" cy="1011526"/>
            <a:chOff x="8474320" y="2073136"/>
            <a:chExt cx="350645" cy="379421"/>
          </a:xfrm>
          <a:solidFill>
            <a:srgbClr val="94B600"/>
          </a:solidFill>
        </p:grpSpPr>
        <p:sp>
          <p:nvSpPr>
            <p:cNvPr id="44" name="Google Shape;10119;p74">
              <a:extLst>
                <a:ext uri="{FF2B5EF4-FFF2-40B4-BE49-F238E27FC236}">
                  <a16:creationId xmlns:a16="http://schemas.microsoft.com/office/drawing/2014/main" id="{A6B8BF20-7CEC-4871-BE4E-4FE53CE2DF85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Google Shape;10120;p74">
              <a:extLst>
                <a:ext uri="{FF2B5EF4-FFF2-40B4-BE49-F238E27FC236}">
                  <a16:creationId xmlns:a16="http://schemas.microsoft.com/office/drawing/2014/main" id="{D35180BC-D6A0-D7C9-CDD3-A7D4CB13BDFB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Google Shape;10121;p74">
              <a:extLst>
                <a:ext uri="{FF2B5EF4-FFF2-40B4-BE49-F238E27FC236}">
                  <a16:creationId xmlns:a16="http://schemas.microsoft.com/office/drawing/2014/main" id="{9959BE58-0D6E-B3A9-9C46-C371634FA2E9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Google Shape;10122;p74">
              <a:extLst>
                <a:ext uri="{FF2B5EF4-FFF2-40B4-BE49-F238E27FC236}">
                  <a16:creationId xmlns:a16="http://schemas.microsoft.com/office/drawing/2014/main" id="{495B6928-73FF-249E-A9C7-97BDDC5B8BC2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10123;p74">
              <a:extLst>
                <a:ext uri="{FF2B5EF4-FFF2-40B4-BE49-F238E27FC236}">
                  <a16:creationId xmlns:a16="http://schemas.microsoft.com/office/drawing/2014/main" id="{B42B2B17-67D2-23B2-6185-E2A56C9BC064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Google Shape;10124;p74">
              <a:extLst>
                <a:ext uri="{FF2B5EF4-FFF2-40B4-BE49-F238E27FC236}">
                  <a16:creationId xmlns:a16="http://schemas.microsoft.com/office/drawing/2014/main" id="{79AE4D79-5361-ED86-572D-35CD8E01680B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0" name="Google Shape;10129;p74">
            <a:extLst>
              <a:ext uri="{FF2B5EF4-FFF2-40B4-BE49-F238E27FC236}">
                <a16:creationId xmlns:a16="http://schemas.microsoft.com/office/drawing/2014/main" id="{E5AE6D5D-AF15-FC97-FAB4-D03B6A4FD76E}"/>
              </a:ext>
            </a:extLst>
          </p:cNvPr>
          <p:cNvGrpSpPr/>
          <p:nvPr/>
        </p:nvGrpSpPr>
        <p:grpSpPr>
          <a:xfrm>
            <a:off x="11936956" y="3176965"/>
            <a:ext cx="1140215" cy="1427748"/>
            <a:chOff x="5866287" y="1210345"/>
            <a:chExt cx="427692" cy="535545"/>
          </a:xfrm>
          <a:solidFill>
            <a:srgbClr val="94B600"/>
          </a:solidFill>
        </p:grpSpPr>
        <p:sp>
          <p:nvSpPr>
            <p:cNvPr id="51" name="Google Shape;10130;p74">
              <a:extLst>
                <a:ext uri="{FF2B5EF4-FFF2-40B4-BE49-F238E27FC236}">
                  <a16:creationId xmlns:a16="http://schemas.microsoft.com/office/drawing/2014/main" id="{3AA84AE1-1E7D-8224-8654-55B9341F9BDA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Google Shape;10131;p74">
              <a:extLst>
                <a:ext uri="{FF2B5EF4-FFF2-40B4-BE49-F238E27FC236}">
                  <a16:creationId xmlns:a16="http://schemas.microsoft.com/office/drawing/2014/main" id="{F4B9B799-F1DE-2E6D-84AE-4A46B51AF4D7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Google Shape;10132;p74">
              <a:extLst>
                <a:ext uri="{FF2B5EF4-FFF2-40B4-BE49-F238E27FC236}">
                  <a16:creationId xmlns:a16="http://schemas.microsoft.com/office/drawing/2014/main" id="{483B8107-4DF7-DEFC-56A6-47162B7FFBCC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4" name="Google Shape;10154;p74">
            <a:extLst>
              <a:ext uri="{FF2B5EF4-FFF2-40B4-BE49-F238E27FC236}">
                <a16:creationId xmlns:a16="http://schemas.microsoft.com/office/drawing/2014/main" id="{ACCAEF21-AEFD-98F4-E527-4E44962A9587}"/>
              </a:ext>
            </a:extLst>
          </p:cNvPr>
          <p:cNvGrpSpPr/>
          <p:nvPr/>
        </p:nvGrpSpPr>
        <p:grpSpPr>
          <a:xfrm>
            <a:off x="12142755" y="7229237"/>
            <a:ext cx="1047066" cy="1115592"/>
            <a:chOff x="5943481" y="2730343"/>
            <a:chExt cx="392752" cy="418456"/>
          </a:xfrm>
          <a:solidFill>
            <a:srgbClr val="94B600"/>
          </a:solidFill>
        </p:grpSpPr>
        <p:sp>
          <p:nvSpPr>
            <p:cNvPr id="55" name="Google Shape;10155;p74">
              <a:extLst>
                <a:ext uri="{FF2B5EF4-FFF2-40B4-BE49-F238E27FC236}">
                  <a16:creationId xmlns:a16="http://schemas.microsoft.com/office/drawing/2014/main" id="{DF3D0492-A616-E0E1-EE4B-A1A9BAE6DBAB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Google Shape;10156;p74">
              <a:extLst>
                <a:ext uri="{FF2B5EF4-FFF2-40B4-BE49-F238E27FC236}">
                  <a16:creationId xmlns:a16="http://schemas.microsoft.com/office/drawing/2014/main" id="{F90A5E47-DA9B-D914-9CB7-037C782248B2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Google Shape;10157;p74">
              <a:extLst>
                <a:ext uri="{FF2B5EF4-FFF2-40B4-BE49-F238E27FC236}">
                  <a16:creationId xmlns:a16="http://schemas.microsoft.com/office/drawing/2014/main" id="{C1851BCC-8171-602A-295D-B89D47F1C98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Google Shape;10158;p74">
              <a:extLst>
                <a:ext uri="{FF2B5EF4-FFF2-40B4-BE49-F238E27FC236}">
                  <a16:creationId xmlns:a16="http://schemas.microsoft.com/office/drawing/2014/main" id="{A5C3A29B-9034-B718-F3AD-A31155B03C99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Google Shape;10159;p74">
              <a:extLst>
                <a:ext uri="{FF2B5EF4-FFF2-40B4-BE49-F238E27FC236}">
                  <a16:creationId xmlns:a16="http://schemas.microsoft.com/office/drawing/2014/main" id="{9E9B155E-D168-E76D-DD76-E3F5021427E6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Google Shape;10160;p74">
              <a:extLst>
                <a:ext uri="{FF2B5EF4-FFF2-40B4-BE49-F238E27FC236}">
                  <a16:creationId xmlns:a16="http://schemas.microsoft.com/office/drawing/2014/main" id="{1CEAE183-6241-7E53-A4D0-D9A01742AE2E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1" name="Google Shape;10161;p74">
              <a:extLst>
                <a:ext uri="{FF2B5EF4-FFF2-40B4-BE49-F238E27FC236}">
                  <a16:creationId xmlns:a16="http://schemas.microsoft.com/office/drawing/2014/main" id="{920DD620-16AC-F9E1-CFD3-0488693D0AA8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2" name="Google Shape;10172;p74">
            <a:extLst>
              <a:ext uri="{FF2B5EF4-FFF2-40B4-BE49-F238E27FC236}">
                <a16:creationId xmlns:a16="http://schemas.microsoft.com/office/drawing/2014/main" id="{D30BA717-E10C-50E8-D87E-D14E51324662}"/>
              </a:ext>
            </a:extLst>
          </p:cNvPr>
          <p:cNvGrpSpPr/>
          <p:nvPr/>
        </p:nvGrpSpPr>
        <p:grpSpPr>
          <a:xfrm>
            <a:off x="15142645" y="3212971"/>
            <a:ext cx="1367609" cy="1444178"/>
            <a:chOff x="7068732" y="1223851"/>
            <a:chExt cx="512987" cy="541708"/>
          </a:xfrm>
          <a:solidFill>
            <a:srgbClr val="94B600"/>
          </a:solidFill>
        </p:grpSpPr>
        <p:sp>
          <p:nvSpPr>
            <p:cNvPr id="63" name="Google Shape;10173;p74">
              <a:extLst>
                <a:ext uri="{FF2B5EF4-FFF2-40B4-BE49-F238E27FC236}">
                  <a16:creationId xmlns:a16="http://schemas.microsoft.com/office/drawing/2014/main" id="{FF142B01-FD92-39FE-7419-F8713E2BC840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Google Shape;10174;p74">
              <a:extLst>
                <a:ext uri="{FF2B5EF4-FFF2-40B4-BE49-F238E27FC236}">
                  <a16:creationId xmlns:a16="http://schemas.microsoft.com/office/drawing/2014/main" id="{22030466-49C4-D57D-9C30-5BA545C2E894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5" name="Google Shape;10175;p74">
              <a:extLst>
                <a:ext uri="{FF2B5EF4-FFF2-40B4-BE49-F238E27FC236}">
                  <a16:creationId xmlns:a16="http://schemas.microsoft.com/office/drawing/2014/main" id="{10D2E177-F34A-72ED-2055-93F80A3350D7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6" name="Google Shape;10184;p74">
            <a:extLst>
              <a:ext uri="{FF2B5EF4-FFF2-40B4-BE49-F238E27FC236}">
                <a16:creationId xmlns:a16="http://schemas.microsoft.com/office/drawing/2014/main" id="{72D1E47E-8247-0365-5306-E6FF14806DE8}"/>
              </a:ext>
            </a:extLst>
          </p:cNvPr>
          <p:cNvGrpSpPr/>
          <p:nvPr/>
        </p:nvGrpSpPr>
        <p:grpSpPr>
          <a:xfrm>
            <a:off x="4847062" y="7225825"/>
            <a:ext cx="1047069" cy="1118762"/>
            <a:chOff x="3206883" y="2729063"/>
            <a:chExt cx="392753" cy="419645"/>
          </a:xfrm>
          <a:solidFill>
            <a:srgbClr val="94B600"/>
          </a:solidFill>
        </p:grpSpPr>
        <p:sp>
          <p:nvSpPr>
            <p:cNvPr id="67" name="Google Shape;10185;p74">
              <a:extLst>
                <a:ext uri="{FF2B5EF4-FFF2-40B4-BE49-F238E27FC236}">
                  <a16:creationId xmlns:a16="http://schemas.microsoft.com/office/drawing/2014/main" id="{AEE2570E-4C51-FD9D-63F3-9F4E342C56EB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Google Shape;10186;p74">
              <a:extLst>
                <a:ext uri="{FF2B5EF4-FFF2-40B4-BE49-F238E27FC236}">
                  <a16:creationId xmlns:a16="http://schemas.microsoft.com/office/drawing/2014/main" id="{ADC05611-2507-3CC3-9AA9-16798FFBF7B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9" name="Google Shape;10189;p74">
            <a:extLst>
              <a:ext uri="{FF2B5EF4-FFF2-40B4-BE49-F238E27FC236}">
                <a16:creationId xmlns:a16="http://schemas.microsoft.com/office/drawing/2014/main" id="{067C7991-FED0-E3A9-C5A8-866B735CF1D2}"/>
              </a:ext>
            </a:extLst>
          </p:cNvPr>
          <p:cNvSpPr/>
          <p:nvPr/>
        </p:nvSpPr>
        <p:spPr>
          <a:xfrm>
            <a:off x="13788955" y="7383521"/>
            <a:ext cx="1052283" cy="874450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rgbClr val="94B60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70" name="Google Shape;10190;p74">
            <a:extLst>
              <a:ext uri="{FF2B5EF4-FFF2-40B4-BE49-F238E27FC236}">
                <a16:creationId xmlns:a16="http://schemas.microsoft.com/office/drawing/2014/main" id="{108169B6-BFEB-641A-5F6A-AC0C6E0C3447}"/>
              </a:ext>
            </a:extLst>
          </p:cNvPr>
          <p:cNvGrpSpPr/>
          <p:nvPr/>
        </p:nvGrpSpPr>
        <p:grpSpPr>
          <a:xfrm>
            <a:off x="17257890" y="7262289"/>
            <a:ext cx="958918" cy="1009673"/>
            <a:chOff x="7862157" y="2742742"/>
            <a:chExt cx="359688" cy="378726"/>
          </a:xfrm>
          <a:solidFill>
            <a:srgbClr val="94B600"/>
          </a:solidFill>
        </p:grpSpPr>
        <p:sp>
          <p:nvSpPr>
            <p:cNvPr id="71" name="Google Shape;10191;p74">
              <a:extLst>
                <a:ext uri="{FF2B5EF4-FFF2-40B4-BE49-F238E27FC236}">
                  <a16:creationId xmlns:a16="http://schemas.microsoft.com/office/drawing/2014/main" id="{290CD5F1-B9C8-F789-1471-9153435704F3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Google Shape;10192;p74">
              <a:extLst>
                <a:ext uri="{FF2B5EF4-FFF2-40B4-BE49-F238E27FC236}">
                  <a16:creationId xmlns:a16="http://schemas.microsoft.com/office/drawing/2014/main" id="{49DFEDEA-406B-A11E-D922-C195029838E8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3" name="Google Shape;10193;p74">
              <a:extLst>
                <a:ext uri="{FF2B5EF4-FFF2-40B4-BE49-F238E27FC236}">
                  <a16:creationId xmlns:a16="http://schemas.microsoft.com/office/drawing/2014/main" id="{13E0F940-CA28-E55D-A766-CFA1B14FA87D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4" name="Google Shape;10194;p74">
              <a:extLst>
                <a:ext uri="{FF2B5EF4-FFF2-40B4-BE49-F238E27FC236}">
                  <a16:creationId xmlns:a16="http://schemas.microsoft.com/office/drawing/2014/main" id="{44ACAE1D-F17B-1D94-4778-32DB88A00857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5" name="Google Shape;10221;p74">
            <a:extLst>
              <a:ext uri="{FF2B5EF4-FFF2-40B4-BE49-F238E27FC236}">
                <a16:creationId xmlns:a16="http://schemas.microsoft.com/office/drawing/2014/main" id="{EF4F4772-34A8-95C7-792D-60DC41D541A2}"/>
              </a:ext>
            </a:extLst>
          </p:cNvPr>
          <p:cNvGrpSpPr/>
          <p:nvPr/>
        </p:nvGrpSpPr>
        <p:grpSpPr>
          <a:xfrm>
            <a:off x="6522855" y="9193004"/>
            <a:ext cx="845025" cy="1022152"/>
            <a:chOff x="3835469" y="3466947"/>
            <a:chExt cx="316967" cy="383407"/>
          </a:xfrm>
          <a:solidFill>
            <a:srgbClr val="94B600"/>
          </a:solidFill>
        </p:grpSpPr>
        <p:sp>
          <p:nvSpPr>
            <p:cNvPr id="76" name="Google Shape;10222;p74">
              <a:extLst>
                <a:ext uri="{FF2B5EF4-FFF2-40B4-BE49-F238E27FC236}">
                  <a16:creationId xmlns:a16="http://schemas.microsoft.com/office/drawing/2014/main" id="{E839B9DA-EABB-8D2F-CCFF-74BAF4D61E4A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Google Shape;10223;p74">
              <a:extLst>
                <a:ext uri="{FF2B5EF4-FFF2-40B4-BE49-F238E27FC236}">
                  <a16:creationId xmlns:a16="http://schemas.microsoft.com/office/drawing/2014/main" id="{69B2D145-B611-EB2F-FDC6-3EDC7C644CFE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8" name="Google Shape;10224;p74">
              <a:extLst>
                <a:ext uri="{FF2B5EF4-FFF2-40B4-BE49-F238E27FC236}">
                  <a16:creationId xmlns:a16="http://schemas.microsoft.com/office/drawing/2014/main" id="{F3562F93-FAE9-0461-AE3B-EE9337D1245D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9" name="Google Shape;10240;p74">
            <a:extLst>
              <a:ext uri="{FF2B5EF4-FFF2-40B4-BE49-F238E27FC236}">
                <a16:creationId xmlns:a16="http://schemas.microsoft.com/office/drawing/2014/main" id="{0A7CF289-D713-B262-3B9B-E87F66F91278}"/>
              </a:ext>
            </a:extLst>
          </p:cNvPr>
          <p:cNvGrpSpPr/>
          <p:nvPr/>
        </p:nvGrpSpPr>
        <p:grpSpPr>
          <a:xfrm>
            <a:off x="10225040" y="9202780"/>
            <a:ext cx="973131" cy="960723"/>
            <a:chOff x="5224150" y="3470614"/>
            <a:chExt cx="365019" cy="360365"/>
          </a:xfrm>
          <a:solidFill>
            <a:srgbClr val="94B600"/>
          </a:solidFill>
        </p:grpSpPr>
        <p:sp>
          <p:nvSpPr>
            <p:cNvPr id="80" name="Google Shape;10241;p74">
              <a:extLst>
                <a:ext uri="{FF2B5EF4-FFF2-40B4-BE49-F238E27FC236}">
                  <a16:creationId xmlns:a16="http://schemas.microsoft.com/office/drawing/2014/main" id="{24E6BD2F-CC62-59B3-9394-A410DFC47E47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1" name="Google Shape;10242;p74">
              <a:extLst>
                <a:ext uri="{FF2B5EF4-FFF2-40B4-BE49-F238E27FC236}">
                  <a16:creationId xmlns:a16="http://schemas.microsoft.com/office/drawing/2014/main" id="{F7881905-5756-ED97-B738-04C9115052EC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oogle Shape;10303;p74">
            <a:extLst>
              <a:ext uri="{FF2B5EF4-FFF2-40B4-BE49-F238E27FC236}">
                <a16:creationId xmlns:a16="http://schemas.microsoft.com/office/drawing/2014/main" id="{9A149D49-0730-CF98-1BEA-80DB3CACF1B5}"/>
              </a:ext>
            </a:extLst>
          </p:cNvPr>
          <p:cNvGrpSpPr/>
          <p:nvPr/>
        </p:nvGrpSpPr>
        <p:grpSpPr>
          <a:xfrm>
            <a:off x="12092391" y="9119090"/>
            <a:ext cx="960382" cy="1023448"/>
            <a:chOff x="5924589" y="3439222"/>
            <a:chExt cx="360237" cy="383893"/>
          </a:xfrm>
          <a:solidFill>
            <a:srgbClr val="94B600"/>
          </a:solidFill>
        </p:grpSpPr>
        <p:sp>
          <p:nvSpPr>
            <p:cNvPr id="83" name="Google Shape;10304;p74">
              <a:extLst>
                <a:ext uri="{FF2B5EF4-FFF2-40B4-BE49-F238E27FC236}">
                  <a16:creationId xmlns:a16="http://schemas.microsoft.com/office/drawing/2014/main" id="{D5BA2B02-E311-478E-73EF-8576595FCBD1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10305;p74">
              <a:extLst>
                <a:ext uri="{FF2B5EF4-FFF2-40B4-BE49-F238E27FC236}">
                  <a16:creationId xmlns:a16="http://schemas.microsoft.com/office/drawing/2014/main" id="{3E434043-1E34-CF6E-AD03-E65B155836B0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5" name="Google Shape;10306;p74">
              <a:extLst>
                <a:ext uri="{FF2B5EF4-FFF2-40B4-BE49-F238E27FC236}">
                  <a16:creationId xmlns:a16="http://schemas.microsoft.com/office/drawing/2014/main" id="{C5DD9C72-4414-CB65-B897-4C2EF3E837D7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10307;p74">
              <a:extLst>
                <a:ext uri="{FF2B5EF4-FFF2-40B4-BE49-F238E27FC236}">
                  <a16:creationId xmlns:a16="http://schemas.microsoft.com/office/drawing/2014/main" id="{C2F1D294-C4A3-0E15-8A9E-CF3C294D85E0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10308;p74">
              <a:extLst>
                <a:ext uri="{FF2B5EF4-FFF2-40B4-BE49-F238E27FC236}">
                  <a16:creationId xmlns:a16="http://schemas.microsoft.com/office/drawing/2014/main" id="{73F8A8A7-64EA-DAAD-8B71-8B92498F2CEA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10309;p74">
              <a:extLst>
                <a:ext uri="{FF2B5EF4-FFF2-40B4-BE49-F238E27FC236}">
                  <a16:creationId xmlns:a16="http://schemas.microsoft.com/office/drawing/2014/main" id="{5FE415AB-2829-FC23-881C-29359739511D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10310;p74">
              <a:extLst>
                <a:ext uri="{FF2B5EF4-FFF2-40B4-BE49-F238E27FC236}">
                  <a16:creationId xmlns:a16="http://schemas.microsoft.com/office/drawing/2014/main" id="{8B68B3DB-5F41-BE1B-A7B8-300E58253613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10311;p74">
              <a:extLst>
                <a:ext uri="{FF2B5EF4-FFF2-40B4-BE49-F238E27FC236}">
                  <a16:creationId xmlns:a16="http://schemas.microsoft.com/office/drawing/2014/main" id="{7A31D6B8-8069-1730-908D-2BE1CB0A7EED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1" name="Google Shape;10312;p74">
              <a:extLst>
                <a:ext uri="{FF2B5EF4-FFF2-40B4-BE49-F238E27FC236}">
                  <a16:creationId xmlns:a16="http://schemas.microsoft.com/office/drawing/2014/main" id="{D73DB655-DCD7-C517-258E-146F00B957B8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10313;p74">
              <a:extLst>
                <a:ext uri="{FF2B5EF4-FFF2-40B4-BE49-F238E27FC236}">
                  <a16:creationId xmlns:a16="http://schemas.microsoft.com/office/drawing/2014/main" id="{D82A1372-08B3-0EDE-7E65-B301B09C6E18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Google Shape;10314;p74">
              <a:extLst>
                <a:ext uri="{FF2B5EF4-FFF2-40B4-BE49-F238E27FC236}">
                  <a16:creationId xmlns:a16="http://schemas.microsoft.com/office/drawing/2014/main" id="{DF3B619A-AB29-6895-3B5B-C6D7645AF068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4" name="Google Shape;10315;p74">
              <a:extLst>
                <a:ext uri="{FF2B5EF4-FFF2-40B4-BE49-F238E27FC236}">
                  <a16:creationId xmlns:a16="http://schemas.microsoft.com/office/drawing/2014/main" id="{515752BB-8F08-49B1-BBA1-E0CE6F8D454D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5" name="Google Shape;10341;p74">
            <a:extLst>
              <a:ext uri="{FF2B5EF4-FFF2-40B4-BE49-F238E27FC236}">
                <a16:creationId xmlns:a16="http://schemas.microsoft.com/office/drawing/2014/main" id="{6923D0BE-CBFE-EC99-CFCF-B6B13A8273D9}"/>
              </a:ext>
            </a:extLst>
          </p:cNvPr>
          <p:cNvGrpSpPr/>
          <p:nvPr/>
        </p:nvGrpSpPr>
        <p:grpSpPr>
          <a:xfrm>
            <a:off x="19032217" y="7279039"/>
            <a:ext cx="691836" cy="966671"/>
            <a:chOff x="8527703" y="2749024"/>
            <a:chExt cx="259506" cy="362596"/>
          </a:xfrm>
          <a:solidFill>
            <a:srgbClr val="94B600"/>
          </a:solidFill>
        </p:grpSpPr>
        <p:sp>
          <p:nvSpPr>
            <p:cNvPr id="96" name="Google Shape;10342;p74">
              <a:extLst>
                <a:ext uri="{FF2B5EF4-FFF2-40B4-BE49-F238E27FC236}">
                  <a16:creationId xmlns:a16="http://schemas.microsoft.com/office/drawing/2014/main" id="{4F59E578-4562-2E4B-5D42-6D72C4164C6F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Google Shape;10343;p74">
              <a:extLst>
                <a:ext uri="{FF2B5EF4-FFF2-40B4-BE49-F238E27FC236}">
                  <a16:creationId xmlns:a16="http://schemas.microsoft.com/office/drawing/2014/main" id="{E8BE8D34-406A-EBE4-6014-05E2EA06BF53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10344;p74">
              <a:extLst>
                <a:ext uri="{FF2B5EF4-FFF2-40B4-BE49-F238E27FC236}">
                  <a16:creationId xmlns:a16="http://schemas.microsoft.com/office/drawing/2014/main" id="{B462539F-4BDC-428E-0BE8-F1C9441578F4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Google Shape;10345;p74">
              <a:extLst>
                <a:ext uri="{FF2B5EF4-FFF2-40B4-BE49-F238E27FC236}">
                  <a16:creationId xmlns:a16="http://schemas.microsoft.com/office/drawing/2014/main" id="{40B9836B-5102-8B5B-D650-ACF495449F82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0346;p74">
              <a:extLst>
                <a:ext uri="{FF2B5EF4-FFF2-40B4-BE49-F238E27FC236}">
                  <a16:creationId xmlns:a16="http://schemas.microsoft.com/office/drawing/2014/main" id="{7C1A0F92-C9F7-1D74-B6DF-9B7873045479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1" name="Google Shape;10359;p74">
            <a:extLst>
              <a:ext uri="{FF2B5EF4-FFF2-40B4-BE49-F238E27FC236}">
                <a16:creationId xmlns:a16="http://schemas.microsoft.com/office/drawing/2014/main" id="{19E6969F-D743-CE7C-2D18-9DC78059D977}"/>
              </a:ext>
            </a:extLst>
          </p:cNvPr>
          <p:cNvGrpSpPr/>
          <p:nvPr/>
        </p:nvGrpSpPr>
        <p:grpSpPr>
          <a:xfrm>
            <a:off x="13852360" y="9231320"/>
            <a:ext cx="962893" cy="903386"/>
            <a:chOff x="6584749" y="3481321"/>
            <a:chExt cx="361179" cy="338858"/>
          </a:xfrm>
          <a:solidFill>
            <a:srgbClr val="94B600"/>
          </a:solidFill>
        </p:grpSpPr>
        <p:sp>
          <p:nvSpPr>
            <p:cNvPr id="102" name="Google Shape;10360;p74">
              <a:extLst>
                <a:ext uri="{FF2B5EF4-FFF2-40B4-BE49-F238E27FC236}">
                  <a16:creationId xmlns:a16="http://schemas.microsoft.com/office/drawing/2014/main" id="{FA0B0CB7-8C9E-CC73-CD74-4526734D785A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3" name="Google Shape;10361;p74">
              <a:extLst>
                <a:ext uri="{FF2B5EF4-FFF2-40B4-BE49-F238E27FC236}">
                  <a16:creationId xmlns:a16="http://schemas.microsoft.com/office/drawing/2014/main" id="{5809642F-44C3-8263-BB2E-3273B31C0362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4" name="Google Shape;10362;p74">
              <a:extLst>
                <a:ext uri="{FF2B5EF4-FFF2-40B4-BE49-F238E27FC236}">
                  <a16:creationId xmlns:a16="http://schemas.microsoft.com/office/drawing/2014/main" id="{1B6D22DA-8DAF-9CE7-17C7-A977DF08237D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Google Shape;10363;p74">
              <a:extLst>
                <a:ext uri="{FF2B5EF4-FFF2-40B4-BE49-F238E27FC236}">
                  <a16:creationId xmlns:a16="http://schemas.microsoft.com/office/drawing/2014/main" id="{1B8CC6E5-9D31-0639-5925-E5B114F567FF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6" name="Google Shape;10364;p74">
              <a:extLst>
                <a:ext uri="{FF2B5EF4-FFF2-40B4-BE49-F238E27FC236}">
                  <a16:creationId xmlns:a16="http://schemas.microsoft.com/office/drawing/2014/main" id="{F1768339-B071-780B-9ECF-2F801046028E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7" name="Google Shape;10365;p74">
              <a:extLst>
                <a:ext uri="{FF2B5EF4-FFF2-40B4-BE49-F238E27FC236}">
                  <a16:creationId xmlns:a16="http://schemas.microsoft.com/office/drawing/2014/main" id="{553E12C4-7C05-FF89-8A7B-EB9CEFA76558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8" name="Google Shape;10366;p74">
              <a:extLst>
                <a:ext uri="{FF2B5EF4-FFF2-40B4-BE49-F238E27FC236}">
                  <a16:creationId xmlns:a16="http://schemas.microsoft.com/office/drawing/2014/main" id="{62E5A284-5E7D-892F-95BE-3BA086F21502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9" name="Google Shape;10399;p74">
            <a:extLst>
              <a:ext uri="{FF2B5EF4-FFF2-40B4-BE49-F238E27FC236}">
                <a16:creationId xmlns:a16="http://schemas.microsoft.com/office/drawing/2014/main" id="{9DCB84E5-3C37-E00C-AE89-43C4BD48C377}"/>
              </a:ext>
            </a:extLst>
          </p:cNvPr>
          <p:cNvGrpSpPr/>
          <p:nvPr/>
        </p:nvGrpSpPr>
        <p:grpSpPr>
          <a:xfrm>
            <a:off x="4648209" y="9042543"/>
            <a:ext cx="960310" cy="1017985"/>
            <a:chOff x="3132295" y="3410510"/>
            <a:chExt cx="360210" cy="381844"/>
          </a:xfrm>
          <a:solidFill>
            <a:srgbClr val="94B600"/>
          </a:solidFill>
        </p:grpSpPr>
        <p:sp>
          <p:nvSpPr>
            <p:cNvPr id="110" name="Google Shape;10400;p74">
              <a:extLst>
                <a:ext uri="{FF2B5EF4-FFF2-40B4-BE49-F238E27FC236}">
                  <a16:creationId xmlns:a16="http://schemas.microsoft.com/office/drawing/2014/main" id="{FE02AAEF-32C5-AF8D-2F1D-AD1B6C1E235C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Google Shape;10401;p74">
              <a:extLst>
                <a:ext uri="{FF2B5EF4-FFF2-40B4-BE49-F238E27FC236}">
                  <a16:creationId xmlns:a16="http://schemas.microsoft.com/office/drawing/2014/main" id="{CA3CFCB4-CEC5-FDE6-760E-9996352FEEDC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2" name="Google Shape;10402;p74">
              <a:extLst>
                <a:ext uri="{FF2B5EF4-FFF2-40B4-BE49-F238E27FC236}">
                  <a16:creationId xmlns:a16="http://schemas.microsoft.com/office/drawing/2014/main" id="{D4AA386C-DA74-98A2-78E6-C72E0F5C670C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0403;p74">
              <a:extLst>
                <a:ext uri="{FF2B5EF4-FFF2-40B4-BE49-F238E27FC236}">
                  <a16:creationId xmlns:a16="http://schemas.microsoft.com/office/drawing/2014/main" id="{24BADECF-FD2E-2767-8C56-AFD1E78A290B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Google Shape;10404;p74">
              <a:extLst>
                <a:ext uri="{FF2B5EF4-FFF2-40B4-BE49-F238E27FC236}">
                  <a16:creationId xmlns:a16="http://schemas.microsoft.com/office/drawing/2014/main" id="{57DFDC29-5142-26D3-1E2F-C838BECAD012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5" name="Google Shape;10405;p74">
              <a:extLst>
                <a:ext uri="{FF2B5EF4-FFF2-40B4-BE49-F238E27FC236}">
                  <a16:creationId xmlns:a16="http://schemas.microsoft.com/office/drawing/2014/main" id="{36D1E7B2-E82E-20C4-E1D9-900C4D966229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6" name="Google Shape;10406;p74">
              <a:extLst>
                <a:ext uri="{FF2B5EF4-FFF2-40B4-BE49-F238E27FC236}">
                  <a16:creationId xmlns:a16="http://schemas.microsoft.com/office/drawing/2014/main" id="{050855B7-879B-FB7A-771D-58D347301811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7" name="Google Shape;10407;p74">
              <a:extLst>
                <a:ext uri="{FF2B5EF4-FFF2-40B4-BE49-F238E27FC236}">
                  <a16:creationId xmlns:a16="http://schemas.microsoft.com/office/drawing/2014/main" id="{33B65084-CA51-8AB2-0CCF-E6FE3081D465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8" name="Google Shape;10421;p74">
            <a:extLst>
              <a:ext uri="{FF2B5EF4-FFF2-40B4-BE49-F238E27FC236}">
                <a16:creationId xmlns:a16="http://schemas.microsoft.com/office/drawing/2014/main" id="{008EB8C9-9868-16F0-F390-FCA4600AE405}"/>
              </a:ext>
            </a:extLst>
          </p:cNvPr>
          <p:cNvGrpSpPr/>
          <p:nvPr/>
        </p:nvGrpSpPr>
        <p:grpSpPr>
          <a:xfrm>
            <a:off x="15323381" y="9065945"/>
            <a:ext cx="965453" cy="1031683"/>
            <a:chOff x="7136526" y="3419289"/>
            <a:chExt cx="362139" cy="386982"/>
          </a:xfrm>
          <a:solidFill>
            <a:srgbClr val="94B600"/>
          </a:solidFill>
        </p:grpSpPr>
        <p:sp>
          <p:nvSpPr>
            <p:cNvPr id="119" name="Google Shape;10422;p74">
              <a:extLst>
                <a:ext uri="{FF2B5EF4-FFF2-40B4-BE49-F238E27FC236}">
                  <a16:creationId xmlns:a16="http://schemas.microsoft.com/office/drawing/2014/main" id="{F72EF67D-EC6C-A8AF-B5D6-F525ACD8B312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0" name="Google Shape;10423;p74">
              <a:extLst>
                <a:ext uri="{FF2B5EF4-FFF2-40B4-BE49-F238E27FC236}">
                  <a16:creationId xmlns:a16="http://schemas.microsoft.com/office/drawing/2014/main" id="{C9F7DF5B-23DA-DCC5-CDF5-F9467FE62B8C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Google Shape;10424;p74">
              <a:extLst>
                <a:ext uri="{FF2B5EF4-FFF2-40B4-BE49-F238E27FC236}">
                  <a16:creationId xmlns:a16="http://schemas.microsoft.com/office/drawing/2014/main" id="{8E1B12F6-A5C6-A719-61E9-2CE7FD6FCFDB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10425;p74">
              <a:extLst>
                <a:ext uri="{FF2B5EF4-FFF2-40B4-BE49-F238E27FC236}">
                  <a16:creationId xmlns:a16="http://schemas.microsoft.com/office/drawing/2014/main" id="{4FC8255E-9893-3FCE-591B-6B83C405903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10426;p74">
              <a:extLst>
                <a:ext uri="{FF2B5EF4-FFF2-40B4-BE49-F238E27FC236}">
                  <a16:creationId xmlns:a16="http://schemas.microsoft.com/office/drawing/2014/main" id="{AC57EF9B-0C5F-8E45-1B32-AEE4D20E416A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4" name="Google Shape;10427;p74">
              <a:extLst>
                <a:ext uri="{FF2B5EF4-FFF2-40B4-BE49-F238E27FC236}">
                  <a16:creationId xmlns:a16="http://schemas.microsoft.com/office/drawing/2014/main" id="{911783F3-CB13-F943-DDA2-FC19D074F385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5" name="Google Shape;10428;p74">
              <a:extLst>
                <a:ext uri="{FF2B5EF4-FFF2-40B4-BE49-F238E27FC236}">
                  <a16:creationId xmlns:a16="http://schemas.microsoft.com/office/drawing/2014/main" id="{AA82B53C-61CE-3F6C-6579-3B306D571919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0429;p74">
              <a:extLst>
                <a:ext uri="{FF2B5EF4-FFF2-40B4-BE49-F238E27FC236}">
                  <a16:creationId xmlns:a16="http://schemas.microsoft.com/office/drawing/2014/main" id="{C029A549-D0DF-D2D6-EA0E-9524D7EC8504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7" name="Google Shape;10435;p74">
            <a:extLst>
              <a:ext uri="{FF2B5EF4-FFF2-40B4-BE49-F238E27FC236}">
                <a16:creationId xmlns:a16="http://schemas.microsoft.com/office/drawing/2014/main" id="{A8518ED8-64D9-7953-3332-CCFB237C486F}"/>
              </a:ext>
            </a:extLst>
          </p:cNvPr>
          <p:cNvGrpSpPr/>
          <p:nvPr/>
        </p:nvGrpSpPr>
        <p:grpSpPr>
          <a:xfrm>
            <a:off x="15266627" y="10520074"/>
            <a:ext cx="1418900" cy="1402128"/>
            <a:chOff x="7115239" y="3964728"/>
            <a:chExt cx="532226" cy="525935"/>
          </a:xfrm>
          <a:solidFill>
            <a:srgbClr val="94B600"/>
          </a:solidFill>
        </p:grpSpPr>
        <p:sp>
          <p:nvSpPr>
            <p:cNvPr id="128" name="Google Shape;10436;p74">
              <a:extLst>
                <a:ext uri="{FF2B5EF4-FFF2-40B4-BE49-F238E27FC236}">
                  <a16:creationId xmlns:a16="http://schemas.microsoft.com/office/drawing/2014/main" id="{E0A15F22-3A35-F581-6D73-DA3F97ECCE4B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9" name="Google Shape;10437;p74">
              <a:extLst>
                <a:ext uri="{FF2B5EF4-FFF2-40B4-BE49-F238E27FC236}">
                  <a16:creationId xmlns:a16="http://schemas.microsoft.com/office/drawing/2014/main" id="{23D3DD87-E501-0420-1488-A2ADC60CBAA6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0" name="Google Shape;10438;p74">
              <a:extLst>
                <a:ext uri="{FF2B5EF4-FFF2-40B4-BE49-F238E27FC236}">
                  <a16:creationId xmlns:a16="http://schemas.microsoft.com/office/drawing/2014/main" id="{71FB8A91-CD49-667D-CC5E-A426B70CA901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0439;p74">
              <a:extLst>
                <a:ext uri="{FF2B5EF4-FFF2-40B4-BE49-F238E27FC236}">
                  <a16:creationId xmlns:a16="http://schemas.microsoft.com/office/drawing/2014/main" id="{66B8FB39-EEC3-E406-A32B-25DEB7DF9F7A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2" name="Google Shape;10440;p74">
              <a:extLst>
                <a:ext uri="{FF2B5EF4-FFF2-40B4-BE49-F238E27FC236}">
                  <a16:creationId xmlns:a16="http://schemas.microsoft.com/office/drawing/2014/main" id="{A8DDD4FC-5EBF-6228-6C51-4BC2F04E9F81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3" name="Google Shape;10441;p74">
              <a:extLst>
                <a:ext uri="{FF2B5EF4-FFF2-40B4-BE49-F238E27FC236}">
                  <a16:creationId xmlns:a16="http://schemas.microsoft.com/office/drawing/2014/main" id="{E9FDEC5C-1FBF-D776-9953-94629A13536E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4" name="Google Shape;10442;p74">
              <a:extLst>
                <a:ext uri="{FF2B5EF4-FFF2-40B4-BE49-F238E27FC236}">
                  <a16:creationId xmlns:a16="http://schemas.microsoft.com/office/drawing/2014/main" id="{D219EE9D-3528-55A4-B93F-8AB9AACDE592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5" name="Google Shape;10443;p74">
            <a:extLst>
              <a:ext uri="{FF2B5EF4-FFF2-40B4-BE49-F238E27FC236}">
                <a16:creationId xmlns:a16="http://schemas.microsoft.com/office/drawing/2014/main" id="{39CE3ADD-226A-1FCB-3EE8-8D019BE2AD92}"/>
              </a:ext>
            </a:extLst>
          </p:cNvPr>
          <p:cNvGrpSpPr/>
          <p:nvPr/>
        </p:nvGrpSpPr>
        <p:grpSpPr>
          <a:xfrm>
            <a:off x="18920498" y="8847035"/>
            <a:ext cx="1101966" cy="1174491"/>
            <a:chOff x="8485796" y="3337175"/>
            <a:chExt cx="413345" cy="440549"/>
          </a:xfrm>
          <a:solidFill>
            <a:srgbClr val="94B600"/>
          </a:solidFill>
        </p:grpSpPr>
        <p:sp>
          <p:nvSpPr>
            <p:cNvPr id="136" name="Google Shape;10444;p74">
              <a:extLst>
                <a:ext uri="{FF2B5EF4-FFF2-40B4-BE49-F238E27FC236}">
                  <a16:creationId xmlns:a16="http://schemas.microsoft.com/office/drawing/2014/main" id="{65476817-03D7-07C0-51D6-58A8B1CD0056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7" name="Google Shape;10445;p74">
              <a:extLst>
                <a:ext uri="{FF2B5EF4-FFF2-40B4-BE49-F238E27FC236}">
                  <a16:creationId xmlns:a16="http://schemas.microsoft.com/office/drawing/2014/main" id="{82126E49-DE97-CB5B-BC18-074CAFD1F272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8" name="Google Shape;10446;p74">
              <a:extLst>
                <a:ext uri="{FF2B5EF4-FFF2-40B4-BE49-F238E27FC236}">
                  <a16:creationId xmlns:a16="http://schemas.microsoft.com/office/drawing/2014/main" id="{92F38A30-F15A-9DD0-16B6-B3B083CF8F91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9" name="Google Shape;10447;p74">
              <a:extLst>
                <a:ext uri="{FF2B5EF4-FFF2-40B4-BE49-F238E27FC236}">
                  <a16:creationId xmlns:a16="http://schemas.microsoft.com/office/drawing/2014/main" id="{649CA07B-1406-E301-E365-24C5419FB7E5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0448;p74">
              <a:extLst>
                <a:ext uri="{FF2B5EF4-FFF2-40B4-BE49-F238E27FC236}">
                  <a16:creationId xmlns:a16="http://schemas.microsoft.com/office/drawing/2014/main" id="{D52DA4B6-1A58-0600-79DE-64C9C33FD02E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0449;p74">
              <a:extLst>
                <a:ext uri="{FF2B5EF4-FFF2-40B4-BE49-F238E27FC236}">
                  <a16:creationId xmlns:a16="http://schemas.microsoft.com/office/drawing/2014/main" id="{7420274E-0F5E-4889-C6BF-E746A36B510C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2" name="Google Shape;10468;p74">
            <a:extLst>
              <a:ext uri="{FF2B5EF4-FFF2-40B4-BE49-F238E27FC236}">
                <a16:creationId xmlns:a16="http://schemas.microsoft.com/office/drawing/2014/main" id="{6E277597-59AE-F56F-BB1E-E6CE62A837AD}"/>
              </a:ext>
            </a:extLst>
          </p:cNvPr>
          <p:cNvGrpSpPr/>
          <p:nvPr/>
        </p:nvGrpSpPr>
        <p:grpSpPr>
          <a:xfrm>
            <a:off x="8343835" y="9295438"/>
            <a:ext cx="965477" cy="1026226"/>
            <a:chOff x="4518516" y="3505370"/>
            <a:chExt cx="362148" cy="384935"/>
          </a:xfrm>
          <a:solidFill>
            <a:srgbClr val="94B600"/>
          </a:solidFill>
        </p:grpSpPr>
        <p:sp>
          <p:nvSpPr>
            <p:cNvPr id="143" name="Google Shape;10469;p74">
              <a:extLst>
                <a:ext uri="{FF2B5EF4-FFF2-40B4-BE49-F238E27FC236}">
                  <a16:creationId xmlns:a16="http://schemas.microsoft.com/office/drawing/2014/main" id="{B9FF7251-47A1-B6E3-6E4F-49668942253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4" name="Google Shape;10470;p74">
              <a:extLst>
                <a:ext uri="{FF2B5EF4-FFF2-40B4-BE49-F238E27FC236}">
                  <a16:creationId xmlns:a16="http://schemas.microsoft.com/office/drawing/2014/main" id="{58D67EA8-A459-BCE2-63D1-ED56A3961FF1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5" name="Google Shape;10471;p74">
              <a:extLst>
                <a:ext uri="{FF2B5EF4-FFF2-40B4-BE49-F238E27FC236}">
                  <a16:creationId xmlns:a16="http://schemas.microsoft.com/office/drawing/2014/main" id="{30AB9350-5231-61A5-B3F4-537A81B43BB3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6" name="Google Shape;10483;p74">
            <a:extLst>
              <a:ext uri="{FF2B5EF4-FFF2-40B4-BE49-F238E27FC236}">
                <a16:creationId xmlns:a16="http://schemas.microsoft.com/office/drawing/2014/main" id="{D7AF361A-77D4-3694-2848-B6CEE36BFA93}"/>
              </a:ext>
            </a:extLst>
          </p:cNvPr>
          <p:cNvGrpSpPr/>
          <p:nvPr/>
        </p:nvGrpSpPr>
        <p:grpSpPr>
          <a:xfrm>
            <a:off x="17256162" y="9028597"/>
            <a:ext cx="906553" cy="960747"/>
            <a:chOff x="7861508" y="3405280"/>
            <a:chExt cx="340046" cy="360374"/>
          </a:xfrm>
          <a:solidFill>
            <a:srgbClr val="94B600"/>
          </a:solidFill>
        </p:grpSpPr>
        <p:sp>
          <p:nvSpPr>
            <p:cNvPr id="147" name="Google Shape;10484;p74">
              <a:extLst>
                <a:ext uri="{FF2B5EF4-FFF2-40B4-BE49-F238E27FC236}">
                  <a16:creationId xmlns:a16="http://schemas.microsoft.com/office/drawing/2014/main" id="{D80737AB-AD66-7055-7D04-BD9094606292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0485;p74">
              <a:extLst>
                <a:ext uri="{FF2B5EF4-FFF2-40B4-BE49-F238E27FC236}">
                  <a16:creationId xmlns:a16="http://schemas.microsoft.com/office/drawing/2014/main" id="{E397E744-1778-C540-CCF2-427AB2447F18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9" name="Google Shape;10486;p74">
              <a:extLst>
                <a:ext uri="{FF2B5EF4-FFF2-40B4-BE49-F238E27FC236}">
                  <a16:creationId xmlns:a16="http://schemas.microsoft.com/office/drawing/2014/main" id="{68E67582-72FD-9490-D1EC-A90BEDB6AB8B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0" name="Google Shape;10487;p74">
              <a:extLst>
                <a:ext uri="{FF2B5EF4-FFF2-40B4-BE49-F238E27FC236}">
                  <a16:creationId xmlns:a16="http://schemas.microsoft.com/office/drawing/2014/main" id="{E129BC07-EC6F-99E7-E146-04F44C2DACF3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1" name="Google Shape;10488;p74">
              <a:extLst>
                <a:ext uri="{FF2B5EF4-FFF2-40B4-BE49-F238E27FC236}">
                  <a16:creationId xmlns:a16="http://schemas.microsoft.com/office/drawing/2014/main" id="{F10E3E7F-9939-227E-6A7E-CDF3C77AC2A8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2" name="Google Shape;10497;p74">
            <a:extLst>
              <a:ext uri="{FF2B5EF4-FFF2-40B4-BE49-F238E27FC236}">
                <a16:creationId xmlns:a16="http://schemas.microsoft.com/office/drawing/2014/main" id="{4FEC5CFF-48EF-9ED5-95FE-E68B1422D0B6}"/>
              </a:ext>
            </a:extLst>
          </p:cNvPr>
          <p:cNvGrpSpPr/>
          <p:nvPr/>
        </p:nvGrpSpPr>
        <p:grpSpPr>
          <a:xfrm>
            <a:off x="17040420" y="5161058"/>
            <a:ext cx="1260469" cy="1339795"/>
            <a:chOff x="7780583" y="1954575"/>
            <a:chExt cx="472799" cy="502554"/>
          </a:xfrm>
          <a:solidFill>
            <a:srgbClr val="94B600"/>
          </a:solidFill>
        </p:grpSpPr>
        <p:sp>
          <p:nvSpPr>
            <p:cNvPr id="153" name="Google Shape;10498;p74">
              <a:extLst>
                <a:ext uri="{FF2B5EF4-FFF2-40B4-BE49-F238E27FC236}">
                  <a16:creationId xmlns:a16="http://schemas.microsoft.com/office/drawing/2014/main" id="{87CB16AD-97D7-B549-75B5-BCF15B4D17B2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4" name="Google Shape;10499;p74">
              <a:extLst>
                <a:ext uri="{FF2B5EF4-FFF2-40B4-BE49-F238E27FC236}">
                  <a16:creationId xmlns:a16="http://schemas.microsoft.com/office/drawing/2014/main" id="{C553585C-7221-ADFC-93C1-AF1C39B2F8B1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0500;p74">
              <a:extLst>
                <a:ext uri="{FF2B5EF4-FFF2-40B4-BE49-F238E27FC236}">
                  <a16:creationId xmlns:a16="http://schemas.microsoft.com/office/drawing/2014/main" id="{6AAF783D-6DF6-AAF1-85BB-13DF4A6AAD01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6" name="Google Shape;10501;p74">
              <a:extLst>
                <a:ext uri="{FF2B5EF4-FFF2-40B4-BE49-F238E27FC236}">
                  <a16:creationId xmlns:a16="http://schemas.microsoft.com/office/drawing/2014/main" id="{246579BF-0150-B9E0-46F1-DC466A55FF30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7" name="Google Shape;10502;p74">
              <a:extLst>
                <a:ext uri="{FF2B5EF4-FFF2-40B4-BE49-F238E27FC236}">
                  <a16:creationId xmlns:a16="http://schemas.microsoft.com/office/drawing/2014/main" id="{AD538CCA-1407-90CA-D9F3-EA4BCC8B3796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8" name="Google Shape;10503;p74">
              <a:extLst>
                <a:ext uri="{FF2B5EF4-FFF2-40B4-BE49-F238E27FC236}">
                  <a16:creationId xmlns:a16="http://schemas.microsoft.com/office/drawing/2014/main" id="{F5B7EEAD-5581-79E9-D35A-49B92B61A3A6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9" name="Google Shape;10234;p74">
            <a:extLst>
              <a:ext uri="{FF2B5EF4-FFF2-40B4-BE49-F238E27FC236}">
                <a16:creationId xmlns:a16="http://schemas.microsoft.com/office/drawing/2014/main" id="{BC69BBEB-5F20-257D-F18A-DAE2D7550701}"/>
              </a:ext>
            </a:extLst>
          </p:cNvPr>
          <p:cNvGrpSpPr/>
          <p:nvPr/>
        </p:nvGrpSpPr>
        <p:grpSpPr>
          <a:xfrm>
            <a:off x="6393480" y="5257473"/>
            <a:ext cx="1253791" cy="1339795"/>
            <a:chOff x="3786941" y="1990740"/>
            <a:chExt cx="470294" cy="502554"/>
          </a:xfrm>
          <a:solidFill>
            <a:srgbClr val="94B600"/>
          </a:solidFill>
        </p:grpSpPr>
        <p:sp>
          <p:nvSpPr>
            <p:cNvPr id="160" name="Google Shape;10235;p74">
              <a:extLst>
                <a:ext uri="{FF2B5EF4-FFF2-40B4-BE49-F238E27FC236}">
                  <a16:creationId xmlns:a16="http://schemas.microsoft.com/office/drawing/2014/main" id="{BE223DD5-5B0D-AD2E-D047-628021FC3C38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1" name="Google Shape;10236;p74">
              <a:extLst>
                <a:ext uri="{FF2B5EF4-FFF2-40B4-BE49-F238E27FC236}">
                  <a16:creationId xmlns:a16="http://schemas.microsoft.com/office/drawing/2014/main" id="{4B5C4AA9-9D7E-0CEE-B932-0A2DD97FEEE4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2" name="Google Shape;10237;p74">
              <a:extLst>
                <a:ext uri="{FF2B5EF4-FFF2-40B4-BE49-F238E27FC236}">
                  <a16:creationId xmlns:a16="http://schemas.microsoft.com/office/drawing/2014/main" id="{0C86ECD5-DE3A-7B8B-975B-A30F24E6C71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3" name="Google Shape;10238;p74">
              <a:extLst>
                <a:ext uri="{FF2B5EF4-FFF2-40B4-BE49-F238E27FC236}">
                  <a16:creationId xmlns:a16="http://schemas.microsoft.com/office/drawing/2014/main" id="{A0F96411-9EE0-E78D-1C3B-A884944206D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4" name="Google Shape;10239;p74">
              <a:extLst>
                <a:ext uri="{FF2B5EF4-FFF2-40B4-BE49-F238E27FC236}">
                  <a16:creationId xmlns:a16="http://schemas.microsoft.com/office/drawing/2014/main" id="{6E680A8D-FFC3-9F61-C956-450538EA6B96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5" name="Google Shape;10251;p74">
            <a:extLst>
              <a:ext uri="{FF2B5EF4-FFF2-40B4-BE49-F238E27FC236}">
                <a16:creationId xmlns:a16="http://schemas.microsoft.com/office/drawing/2014/main" id="{D9DCC36D-349E-18D2-5247-62A2E9626571}"/>
              </a:ext>
            </a:extLst>
          </p:cNvPr>
          <p:cNvGrpSpPr/>
          <p:nvPr/>
        </p:nvGrpSpPr>
        <p:grpSpPr>
          <a:xfrm>
            <a:off x="15293684" y="5268589"/>
            <a:ext cx="812482" cy="1339771"/>
            <a:chOff x="7125388" y="1994909"/>
            <a:chExt cx="304760" cy="502545"/>
          </a:xfrm>
          <a:solidFill>
            <a:srgbClr val="94B600"/>
          </a:solidFill>
        </p:grpSpPr>
        <p:sp>
          <p:nvSpPr>
            <p:cNvPr id="166" name="Google Shape;10252;p74">
              <a:extLst>
                <a:ext uri="{FF2B5EF4-FFF2-40B4-BE49-F238E27FC236}">
                  <a16:creationId xmlns:a16="http://schemas.microsoft.com/office/drawing/2014/main" id="{A2BF6E26-C48A-98D1-3A05-B5085D3F27D8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7" name="Google Shape;10253;p74">
              <a:extLst>
                <a:ext uri="{FF2B5EF4-FFF2-40B4-BE49-F238E27FC236}">
                  <a16:creationId xmlns:a16="http://schemas.microsoft.com/office/drawing/2014/main" id="{3BA59283-C652-33ED-0694-5260946B8C41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8" name="Google Shape;10254;p74">
              <a:extLst>
                <a:ext uri="{FF2B5EF4-FFF2-40B4-BE49-F238E27FC236}">
                  <a16:creationId xmlns:a16="http://schemas.microsoft.com/office/drawing/2014/main" id="{624E4C27-79CB-2AE8-614E-8DF6A8A9C2F3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9" name="Google Shape;10255;p74">
              <a:extLst>
                <a:ext uri="{FF2B5EF4-FFF2-40B4-BE49-F238E27FC236}">
                  <a16:creationId xmlns:a16="http://schemas.microsoft.com/office/drawing/2014/main" id="{6AF734E2-E506-C4CB-ECCD-90E8F40DBA43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0" name="Google Shape;10256;p74">
              <a:extLst>
                <a:ext uri="{FF2B5EF4-FFF2-40B4-BE49-F238E27FC236}">
                  <a16:creationId xmlns:a16="http://schemas.microsoft.com/office/drawing/2014/main" id="{13AEC0BE-D9E7-97D2-13AD-E75097315740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1" name="Google Shape;10257;p74">
              <a:extLst>
                <a:ext uri="{FF2B5EF4-FFF2-40B4-BE49-F238E27FC236}">
                  <a16:creationId xmlns:a16="http://schemas.microsoft.com/office/drawing/2014/main" id="{9FE20DA5-1EB5-3C25-E879-372B99BE25FE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2" name="Google Shape;10258;p74">
              <a:extLst>
                <a:ext uri="{FF2B5EF4-FFF2-40B4-BE49-F238E27FC236}">
                  <a16:creationId xmlns:a16="http://schemas.microsoft.com/office/drawing/2014/main" id="{88DB9A54-108C-9CE5-D93D-6771113CED03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3" name="Google Shape;10297;p74">
            <a:extLst>
              <a:ext uri="{FF2B5EF4-FFF2-40B4-BE49-F238E27FC236}">
                <a16:creationId xmlns:a16="http://schemas.microsoft.com/office/drawing/2014/main" id="{D1A5BA50-2C2C-438F-24EF-2DFBF875F551}"/>
              </a:ext>
            </a:extLst>
          </p:cNvPr>
          <p:cNvGrpSpPr/>
          <p:nvPr/>
        </p:nvGrpSpPr>
        <p:grpSpPr>
          <a:xfrm>
            <a:off x="8330872" y="5233023"/>
            <a:ext cx="1253692" cy="1332650"/>
            <a:chOff x="4513652" y="1981568"/>
            <a:chExt cx="470257" cy="499874"/>
          </a:xfrm>
          <a:solidFill>
            <a:srgbClr val="94B600"/>
          </a:solidFill>
        </p:grpSpPr>
        <p:sp>
          <p:nvSpPr>
            <p:cNvPr id="174" name="Google Shape;10298;p74">
              <a:extLst>
                <a:ext uri="{FF2B5EF4-FFF2-40B4-BE49-F238E27FC236}">
                  <a16:creationId xmlns:a16="http://schemas.microsoft.com/office/drawing/2014/main" id="{2AE098F1-FFB8-8504-4BFB-F96047CF238F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5" name="Google Shape;10299;p74">
              <a:extLst>
                <a:ext uri="{FF2B5EF4-FFF2-40B4-BE49-F238E27FC236}">
                  <a16:creationId xmlns:a16="http://schemas.microsoft.com/office/drawing/2014/main" id="{D6CA66E0-F520-B65B-8193-4A4A5066F218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6" name="Google Shape;10300;p74">
              <a:extLst>
                <a:ext uri="{FF2B5EF4-FFF2-40B4-BE49-F238E27FC236}">
                  <a16:creationId xmlns:a16="http://schemas.microsoft.com/office/drawing/2014/main" id="{E322A584-7C46-1A24-8630-B0BF2C8E6174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7" name="Google Shape;10301;p74">
              <a:extLst>
                <a:ext uri="{FF2B5EF4-FFF2-40B4-BE49-F238E27FC236}">
                  <a16:creationId xmlns:a16="http://schemas.microsoft.com/office/drawing/2014/main" id="{9615545B-EC71-2C4D-3D40-C12C230B8A40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" name="Google Shape;10302;p74">
              <a:extLst>
                <a:ext uri="{FF2B5EF4-FFF2-40B4-BE49-F238E27FC236}">
                  <a16:creationId xmlns:a16="http://schemas.microsoft.com/office/drawing/2014/main" id="{3464DA8C-D353-B703-3421-C146FE9FCC13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9" name="Google Shape;10352;p74">
            <a:extLst>
              <a:ext uri="{FF2B5EF4-FFF2-40B4-BE49-F238E27FC236}">
                <a16:creationId xmlns:a16="http://schemas.microsoft.com/office/drawing/2014/main" id="{92E6E919-6ADE-C719-E60E-8064CCEC2850}"/>
              </a:ext>
            </a:extLst>
          </p:cNvPr>
          <p:cNvGrpSpPr/>
          <p:nvPr/>
        </p:nvGrpSpPr>
        <p:grpSpPr>
          <a:xfrm>
            <a:off x="10116115" y="5255648"/>
            <a:ext cx="1257081" cy="1344500"/>
            <a:chOff x="5183294" y="1990054"/>
            <a:chExt cx="471528" cy="504319"/>
          </a:xfrm>
          <a:solidFill>
            <a:srgbClr val="94B600"/>
          </a:solidFill>
        </p:grpSpPr>
        <p:sp>
          <p:nvSpPr>
            <p:cNvPr id="180" name="Google Shape;10353;p74">
              <a:extLst>
                <a:ext uri="{FF2B5EF4-FFF2-40B4-BE49-F238E27FC236}">
                  <a16:creationId xmlns:a16="http://schemas.microsoft.com/office/drawing/2014/main" id="{F4C6BDC0-27FC-20F4-63D2-56E156553C90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" name="Google Shape;10354;p74">
              <a:extLst>
                <a:ext uri="{FF2B5EF4-FFF2-40B4-BE49-F238E27FC236}">
                  <a16:creationId xmlns:a16="http://schemas.microsoft.com/office/drawing/2014/main" id="{9D07C460-D76A-F010-0E89-BF7B2AE1475B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" name="Google Shape;10355;p74">
              <a:extLst>
                <a:ext uri="{FF2B5EF4-FFF2-40B4-BE49-F238E27FC236}">
                  <a16:creationId xmlns:a16="http://schemas.microsoft.com/office/drawing/2014/main" id="{41136E22-A706-B675-DAEE-B44EEEA4DFEF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" name="Google Shape;10356;p74">
              <a:extLst>
                <a:ext uri="{FF2B5EF4-FFF2-40B4-BE49-F238E27FC236}">
                  <a16:creationId xmlns:a16="http://schemas.microsoft.com/office/drawing/2014/main" id="{72838B3E-5671-1A56-0584-BD4CE8055FE9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Google Shape;10357;p74">
              <a:extLst>
                <a:ext uri="{FF2B5EF4-FFF2-40B4-BE49-F238E27FC236}">
                  <a16:creationId xmlns:a16="http://schemas.microsoft.com/office/drawing/2014/main" id="{74354864-3002-F397-750B-005E95474844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" name="Google Shape;10358;p74">
              <a:extLst>
                <a:ext uri="{FF2B5EF4-FFF2-40B4-BE49-F238E27FC236}">
                  <a16:creationId xmlns:a16="http://schemas.microsoft.com/office/drawing/2014/main" id="{9194CDF2-6037-2091-F742-2EA71C81FF1C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6" name="Google Shape;10390;p74">
            <a:extLst>
              <a:ext uri="{FF2B5EF4-FFF2-40B4-BE49-F238E27FC236}">
                <a16:creationId xmlns:a16="http://schemas.microsoft.com/office/drawing/2014/main" id="{C6E75DEA-959E-F011-C068-C84710514482}"/>
              </a:ext>
            </a:extLst>
          </p:cNvPr>
          <p:cNvGrpSpPr/>
          <p:nvPr/>
        </p:nvGrpSpPr>
        <p:grpSpPr>
          <a:xfrm>
            <a:off x="4639095" y="5286676"/>
            <a:ext cx="1257083" cy="1339795"/>
            <a:chOff x="3128875" y="2001694"/>
            <a:chExt cx="471529" cy="502554"/>
          </a:xfrm>
          <a:solidFill>
            <a:srgbClr val="94B600"/>
          </a:solidFill>
        </p:grpSpPr>
        <p:sp>
          <p:nvSpPr>
            <p:cNvPr id="187" name="Google Shape;10391;p74">
              <a:extLst>
                <a:ext uri="{FF2B5EF4-FFF2-40B4-BE49-F238E27FC236}">
                  <a16:creationId xmlns:a16="http://schemas.microsoft.com/office/drawing/2014/main" id="{7C73E2B0-61E8-E90E-399F-5A292B425325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" name="Google Shape;10392;p74">
              <a:extLst>
                <a:ext uri="{FF2B5EF4-FFF2-40B4-BE49-F238E27FC236}">
                  <a16:creationId xmlns:a16="http://schemas.microsoft.com/office/drawing/2014/main" id="{011117DC-5E61-3844-5390-8D80D7AC0A50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Google Shape;10393;p74">
              <a:extLst>
                <a:ext uri="{FF2B5EF4-FFF2-40B4-BE49-F238E27FC236}">
                  <a16:creationId xmlns:a16="http://schemas.microsoft.com/office/drawing/2014/main" id="{0AF774D3-A0B1-E65B-923C-6B421A1DB747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Google Shape;10394;p74">
              <a:extLst>
                <a:ext uri="{FF2B5EF4-FFF2-40B4-BE49-F238E27FC236}">
                  <a16:creationId xmlns:a16="http://schemas.microsoft.com/office/drawing/2014/main" id="{98DEFE32-B7F2-9E3C-3DC8-24E8C2D3A150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" name="Google Shape;10395;p74">
              <a:extLst>
                <a:ext uri="{FF2B5EF4-FFF2-40B4-BE49-F238E27FC236}">
                  <a16:creationId xmlns:a16="http://schemas.microsoft.com/office/drawing/2014/main" id="{732EB629-AA06-E0A6-507A-9C62952213DA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" name="Google Shape;10396;p74">
              <a:extLst>
                <a:ext uri="{FF2B5EF4-FFF2-40B4-BE49-F238E27FC236}">
                  <a16:creationId xmlns:a16="http://schemas.microsoft.com/office/drawing/2014/main" id="{A61B864B-7C91-C4DB-0E29-66D3DA9E1631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" name="Google Shape;10397;p74">
              <a:extLst>
                <a:ext uri="{FF2B5EF4-FFF2-40B4-BE49-F238E27FC236}">
                  <a16:creationId xmlns:a16="http://schemas.microsoft.com/office/drawing/2014/main" id="{F3DB26C4-27EA-DED1-BA65-30CD68037DB5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" name="Google Shape;10398;p74">
              <a:extLst>
                <a:ext uri="{FF2B5EF4-FFF2-40B4-BE49-F238E27FC236}">
                  <a16:creationId xmlns:a16="http://schemas.microsoft.com/office/drawing/2014/main" id="{337EF60B-15A6-68C4-50DF-B29E4B62946B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5" name="Google Shape;10412;p74">
            <a:extLst>
              <a:ext uri="{FF2B5EF4-FFF2-40B4-BE49-F238E27FC236}">
                <a16:creationId xmlns:a16="http://schemas.microsoft.com/office/drawing/2014/main" id="{03D4C42A-4AF7-AB8C-196A-2E3E38647979}"/>
              </a:ext>
            </a:extLst>
          </p:cNvPr>
          <p:cNvGrpSpPr/>
          <p:nvPr/>
        </p:nvGrpSpPr>
        <p:grpSpPr>
          <a:xfrm>
            <a:off x="12012965" y="5256596"/>
            <a:ext cx="1176877" cy="1334212"/>
            <a:chOff x="5894798" y="1990411"/>
            <a:chExt cx="441444" cy="500460"/>
          </a:xfrm>
          <a:solidFill>
            <a:srgbClr val="94B600"/>
          </a:solidFill>
        </p:grpSpPr>
        <p:sp>
          <p:nvSpPr>
            <p:cNvPr id="196" name="Google Shape;10413;p74">
              <a:extLst>
                <a:ext uri="{FF2B5EF4-FFF2-40B4-BE49-F238E27FC236}">
                  <a16:creationId xmlns:a16="http://schemas.microsoft.com/office/drawing/2014/main" id="{37952357-6EC7-80BE-D4DF-447E96982BCA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" name="Google Shape;10414;p74">
              <a:extLst>
                <a:ext uri="{FF2B5EF4-FFF2-40B4-BE49-F238E27FC236}">
                  <a16:creationId xmlns:a16="http://schemas.microsoft.com/office/drawing/2014/main" id="{2099AEF3-996A-D738-5832-100304345B05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" name="Google Shape;10415;p74">
              <a:extLst>
                <a:ext uri="{FF2B5EF4-FFF2-40B4-BE49-F238E27FC236}">
                  <a16:creationId xmlns:a16="http://schemas.microsoft.com/office/drawing/2014/main" id="{57F6F71B-1241-606B-577D-DA548FFB2C75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" name="Google Shape;10416;p74">
              <a:extLst>
                <a:ext uri="{FF2B5EF4-FFF2-40B4-BE49-F238E27FC236}">
                  <a16:creationId xmlns:a16="http://schemas.microsoft.com/office/drawing/2014/main" id="{21AFB2E3-D37C-5D35-6522-0DF806E05271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" name="Google Shape;10417;p74">
              <a:extLst>
                <a:ext uri="{FF2B5EF4-FFF2-40B4-BE49-F238E27FC236}">
                  <a16:creationId xmlns:a16="http://schemas.microsoft.com/office/drawing/2014/main" id="{235C1AA3-E0B3-E5AE-5DDA-720C24369212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" name="Google Shape;10418;p74">
              <a:extLst>
                <a:ext uri="{FF2B5EF4-FFF2-40B4-BE49-F238E27FC236}">
                  <a16:creationId xmlns:a16="http://schemas.microsoft.com/office/drawing/2014/main" id="{6983BE2C-FAAE-5B73-97C7-4C245DC22987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" name="Google Shape;10419;p74">
              <a:extLst>
                <a:ext uri="{FF2B5EF4-FFF2-40B4-BE49-F238E27FC236}">
                  <a16:creationId xmlns:a16="http://schemas.microsoft.com/office/drawing/2014/main" id="{0177C803-0AAF-7BA7-C154-16BE76755391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" name="Google Shape;10420;p74">
              <a:extLst>
                <a:ext uri="{FF2B5EF4-FFF2-40B4-BE49-F238E27FC236}">
                  <a16:creationId xmlns:a16="http://schemas.microsoft.com/office/drawing/2014/main" id="{BD2BAF26-99F2-E035-0F7E-A3D1443E6ABE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4" name="Google Shape;10478;p74">
            <a:extLst>
              <a:ext uri="{FF2B5EF4-FFF2-40B4-BE49-F238E27FC236}">
                <a16:creationId xmlns:a16="http://schemas.microsoft.com/office/drawing/2014/main" id="{3F77296D-7147-ECAF-3B66-85388C2D14AB}"/>
              </a:ext>
            </a:extLst>
          </p:cNvPr>
          <p:cNvGrpSpPr/>
          <p:nvPr/>
        </p:nvGrpSpPr>
        <p:grpSpPr>
          <a:xfrm>
            <a:off x="13498053" y="5256156"/>
            <a:ext cx="1277145" cy="1336137"/>
            <a:chOff x="6451850" y="1990246"/>
            <a:chExt cx="479054" cy="501182"/>
          </a:xfrm>
          <a:solidFill>
            <a:srgbClr val="94B600"/>
          </a:solidFill>
        </p:grpSpPr>
        <p:sp>
          <p:nvSpPr>
            <p:cNvPr id="205" name="Google Shape;10479;p74">
              <a:extLst>
                <a:ext uri="{FF2B5EF4-FFF2-40B4-BE49-F238E27FC236}">
                  <a16:creationId xmlns:a16="http://schemas.microsoft.com/office/drawing/2014/main" id="{5742AF72-7E0E-55EC-E584-F3EE70733A07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" name="Google Shape;10480;p74">
              <a:extLst>
                <a:ext uri="{FF2B5EF4-FFF2-40B4-BE49-F238E27FC236}">
                  <a16:creationId xmlns:a16="http://schemas.microsoft.com/office/drawing/2014/main" id="{79691C1A-78AC-E291-8084-21F908EDAAC2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" name="Google Shape;10481;p74">
              <a:extLst>
                <a:ext uri="{FF2B5EF4-FFF2-40B4-BE49-F238E27FC236}">
                  <a16:creationId xmlns:a16="http://schemas.microsoft.com/office/drawing/2014/main" id="{0F9D9FDD-49C7-3EA6-7BAE-83EEC485C527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" name="Google Shape;10482;p74">
              <a:extLst>
                <a:ext uri="{FF2B5EF4-FFF2-40B4-BE49-F238E27FC236}">
                  <a16:creationId xmlns:a16="http://schemas.microsoft.com/office/drawing/2014/main" id="{CF9F0940-9B1C-C4AA-5054-2006E117C36C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9" name="Google Shape;10101;p74">
            <a:extLst>
              <a:ext uri="{FF2B5EF4-FFF2-40B4-BE49-F238E27FC236}">
                <a16:creationId xmlns:a16="http://schemas.microsoft.com/office/drawing/2014/main" id="{3699B368-8FAC-9DAF-D25C-8DBCBD1B5218}"/>
              </a:ext>
            </a:extLst>
          </p:cNvPr>
          <p:cNvGrpSpPr/>
          <p:nvPr/>
        </p:nvGrpSpPr>
        <p:grpSpPr>
          <a:xfrm>
            <a:off x="19060860" y="11058015"/>
            <a:ext cx="874231" cy="864186"/>
            <a:chOff x="8538447" y="4166509"/>
            <a:chExt cx="327922" cy="324154"/>
          </a:xfrm>
          <a:solidFill>
            <a:srgbClr val="94B600"/>
          </a:solidFill>
        </p:grpSpPr>
        <p:sp>
          <p:nvSpPr>
            <p:cNvPr id="210" name="Google Shape;10102;p74">
              <a:extLst>
                <a:ext uri="{FF2B5EF4-FFF2-40B4-BE49-F238E27FC236}">
                  <a16:creationId xmlns:a16="http://schemas.microsoft.com/office/drawing/2014/main" id="{B42558CB-4527-D8A4-D3EE-39660DC5F35E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" name="Google Shape;10103;p74">
              <a:extLst>
                <a:ext uri="{FF2B5EF4-FFF2-40B4-BE49-F238E27FC236}">
                  <a16:creationId xmlns:a16="http://schemas.microsoft.com/office/drawing/2014/main" id="{B2E417E7-D9F9-F4C1-B2BF-E282EECC1FF9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" name="Google Shape;10104;p74">
              <a:extLst>
                <a:ext uri="{FF2B5EF4-FFF2-40B4-BE49-F238E27FC236}">
                  <a16:creationId xmlns:a16="http://schemas.microsoft.com/office/drawing/2014/main" id="{5839CC7A-9ADC-7B7A-AC1D-FC56F1CD2D4E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" name="Google Shape;10105;p74">
              <a:extLst>
                <a:ext uri="{FF2B5EF4-FFF2-40B4-BE49-F238E27FC236}">
                  <a16:creationId xmlns:a16="http://schemas.microsoft.com/office/drawing/2014/main" id="{74F7F496-436B-81BF-C758-A6BE51930545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" name="Google Shape;10106;p74">
              <a:extLst>
                <a:ext uri="{FF2B5EF4-FFF2-40B4-BE49-F238E27FC236}">
                  <a16:creationId xmlns:a16="http://schemas.microsoft.com/office/drawing/2014/main" id="{CD7F1B0C-3E12-FB42-FC92-1BA6CE009BD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5" name="Google Shape;10125;p74">
            <a:extLst>
              <a:ext uri="{FF2B5EF4-FFF2-40B4-BE49-F238E27FC236}">
                <a16:creationId xmlns:a16="http://schemas.microsoft.com/office/drawing/2014/main" id="{C0F4C7EC-115B-1F86-71CB-300787FFF00D}"/>
              </a:ext>
            </a:extLst>
          </p:cNvPr>
          <p:cNvGrpSpPr/>
          <p:nvPr/>
        </p:nvGrpSpPr>
        <p:grpSpPr>
          <a:xfrm>
            <a:off x="17118939" y="3453677"/>
            <a:ext cx="1187701" cy="1269048"/>
            <a:chOff x="7810036" y="1314139"/>
            <a:chExt cx="445504" cy="476017"/>
          </a:xfrm>
          <a:solidFill>
            <a:srgbClr val="94B600"/>
          </a:solidFill>
        </p:grpSpPr>
        <p:sp>
          <p:nvSpPr>
            <p:cNvPr id="216" name="Google Shape;10126;p74">
              <a:extLst>
                <a:ext uri="{FF2B5EF4-FFF2-40B4-BE49-F238E27FC236}">
                  <a16:creationId xmlns:a16="http://schemas.microsoft.com/office/drawing/2014/main" id="{C744B381-59C3-E87A-1F7D-E163554407A3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7" name="Google Shape;10127;p74">
              <a:extLst>
                <a:ext uri="{FF2B5EF4-FFF2-40B4-BE49-F238E27FC236}">
                  <a16:creationId xmlns:a16="http://schemas.microsoft.com/office/drawing/2014/main" id="{6D940523-AD38-B25C-D6BC-CD4BFFF24FFA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8" name="Google Shape;10128;p74">
              <a:extLst>
                <a:ext uri="{FF2B5EF4-FFF2-40B4-BE49-F238E27FC236}">
                  <a16:creationId xmlns:a16="http://schemas.microsoft.com/office/drawing/2014/main" id="{D6ABCE1B-C127-B3F0-A3F4-F67470B85289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9" name="Text Placeholder 1">
            <a:extLst>
              <a:ext uri="{FF2B5EF4-FFF2-40B4-BE49-F238E27FC236}">
                <a16:creationId xmlns:a16="http://schemas.microsoft.com/office/drawing/2014/main" id="{61120978-4922-51E8-F941-4117462DF87D}"/>
              </a:ext>
            </a:extLst>
          </p:cNvPr>
          <p:cNvSpPr txBox="1">
            <a:spLocks/>
          </p:cNvSpPr>
          <p:nvPr/>
        </p:nvSpPr>
        <p:spPr>
          <a:xfrm>
            <a:off x="3083983" y="1097882"/>
            <a:ext cx="18438397" cy="1086080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95977974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153231"/>
            <a:chOff x="-741085" y="-5969207"/>
            <a:chExt cx="31300714" cy="20769761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2693810" y="13650236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25F9F4-BA87-723F-6B9D-8553AA90958D}"/>
              </a:ext>
            </a:extLst>
          </p:cNvPr>
          <p:cNvSpPr/>
          <p:nvPr/>
        </p:nvSpPr>
        <p:spPr>
          <a:xfrm rot="10799991">
            <a:off x="13138097" y="8855977"/>
            <a:ext cx="499278" cy="1554878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9BD6C860-A44A-688A-223E-43E3C9273F63}"/>
              </a:ext>
            </a:extLst>
          </p:cNvPr>
          <p:cNvSpPr/>
          <p:nvPr/>
        </p:nvSpPr>
        <p:spPr>
          <a:xfrm>
            <a:off x="14413101" y="9035489"/>
            <a:ext cx="1197795" cy="1195843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54AF8D61-981F-0E64-3A4F-1ED76A7DFDDD}"/>
              </a:ext>
            </a:extLst>
          </p:cNvPr>
          <p:cNvSpPr/>
          <p:nvPr/>
        </p:nvSpPr>
        <p:spPr>
          <a:xfrm>
            <a:off x="18189737" y="9166643"/>
            <a:ext cx="1156741" cy="933589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991B14BD-978B-2B74-1F6E-E5D7C82974DC}"/>
              </a:ext>
            </a:extLst>
          </p:cNvPr>
          <p:cNvSpPr/>
          <p:nvPr/>
        </p:nvSpPr>
        <p:spPr>
          <a:xfrm>
            <a:off x="18306821" y="11568839"/>
            <a:ext cx="1327897" cy="973155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2A1ADD6A-B210-21C6-82AC-0AC7C50F0912}"/>
              </a:ext>
            </a:extLst>
          </p:cNvPr>
          <p:cNvSpPr/>
          <p:nvPr/>
        </p:nvSpPr>
        <p:spPr>
          <a:xfrm>
            <a:off x="4722864" y="8982424"/>
            <a:ext cx="1302010" cy="1302010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F839D703-D84E-E03C-53CD-9DD9689473B6}"/>
              </a:ext>
            </a:extLst>
          </p:cNvPr>
          <p:cNvSpPr/>
          <p:nvPr/>
        </p:nvSpPr>
        <p:spPr>
          <a:xfrm>
            <a:off x="9693365" y="11142940"/>
            <a:ext cx="1097042" cy="1410710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28E63BB0-7F33-8AEA-54FB-3DBF09071E84}"/>
              </a:ext>
            </a:extLst>
          </p:cNvPr>
          <p:cNvSpPr/>
          <p:nvPr/>
        </p:nvSpPr>
        <p:spPr>
          <a:xfrm>
            <a:off x="11367821" y="11483594"/>
            <a:ext cx="1149138" cy="1137093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9DDD2911-7E13-CB00-C634-B7681DDCDB45}"/>
              </a:ext>
            </a:extLst>
          </p:cNvPr>
          <p:cNvSpPr/>
          <p:nvPr/>
        </p:nvSpPr>
        <p:spPr>
          <a:xfrm>
            <a:off x="6612183" y="11271797"/>
            <a:ext cx="790591" cy="1142188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B985F-A3B8-2BCE-555B-60E26879DBB4}"/>
              </a:ext>
            </a:extLst>
          </p:cNvPr>
          <p:cNvSpPr/>
          <p:nvPr/>
        </p:nvSpPr>
        <p:spPr>
          <a:xfrm>
            <a:off x="13059408" y="11356316"/>
            <a:ext cx="1031491" cy="1142188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63338134-D981-5D98-959E-47D20501F3EF}"/>
              </a:ext>
            </a:extLst>
          </p:cNvPr>
          <p:cNvSpPr/>
          <p:nvPr/>
        </p:nvSpPr>
        <p:spPr>
          <a:xfrm>
            <a:off x="16512237" y="11426502"/>
            <a:ext cx="1130367" cy="11589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B06E065A-9791-7323-8B88-ACD4E9374EDE}"/>
              </a:ext>
            </a:extLst>
          </p:cNvPr>
          <p:cNvSpPr/>
          <p:nvPr/>
        </p:nvSpPr>
        <p:spPr>
          <a:xfrm>
            <a:off x="6342976" y="9243381"/>
            <a:ext cx="1390209" cy="941659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2306303B-9895-3252-9808-21B0963B37A5}"/>
              </a:ext>
            </a:extLst>
          </p:cNvPr>
          <p:cNvSpPr/>
          <p:nvPr/>
        </p:nvSpPr>
        <p:spPr>
          <a:xfrm>
            <a:off x="5122484" y="10966592"/>
            <a:ext cx="715238" cy="1752581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421E3B91-AF37-2036-63BB-7F78C140E0C8}"/>
              </a:ext>
            </a:extLst>
          </p:cNvPr>
          <p:cNvSpPr/>
          <p:nvPr/>
        </p:nvSpPr>
        <p:spPr>
          <a:xfrm>
            <a:off x="14537505" y="11426478"/>
            <a:ext cx="1310541" cy="1036122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243777" tIns="121888" rIns="243777" bIns="121888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3BBB1C5B-103C-CB5E-79B9-61B2CFD0B217}"/>
              </a:ext>
            </a:extLst>
          </p:cNvPr>
          <p:cNvSpPr/>
          <p:nvPr/>
        </p:nvSpPr>
        <p:spPr>
          <a:xfrm>
            <a:off x="8149580" y="11374675"/>
            <a:ext cx="1078930" cy="1087949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522676CA-898F-D21B-24C3-598C9FEA9F15}"/>
              </a:ext>
            </a:extLst>
          </p:cNvPr>
          <p:cNvSpPr/>
          <p:nvPr/>
        </p:nvSpPr>
        <p:spPr>
          <a:xfrm>
            <a:off x="16386644" y="9015455"/>
            <a:ext cx="1027346" cy="123592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32" tIns="91416" rIns="182832" bIns="91416" anchor="ctr" anchorCtr="1" compatLnSpc="1">
            <a:noAutofit/>
          </a:bodyPr>
          <a:lstStyle/>
          <a:p>
            <a:pPr algn="ctr"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799">
              <a:solidFill>
                <a:srgbClr val="00B050"/>
              </a:solidFill>
              <a:ea typeface="맑은 고딕" pitchFamily="34"/>
              <a:cs typeface="B Nazanin" panose="000004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AFD1E575-8AC5-CF07-DC11-198ABC58C2AA}"/>
              </a:ext>
            </a:extLst>
          </p:cNvPr>
          <p:cNvGrpSpPr/>
          <p:nvPr/>
        </p:nvGrpSpPr>
        <p:grpSpPr>
          <a:xfrm>
            <a:off x="18244878" y="2342923"/>
            <a:ext cx="1133414" cy="1132633"/>
            <a:chOff x="8211055" y="926488"/>
            <a:chExt cx="425141" cy="424848"/>
          </a:xfrm>
          <a:solidFill>
            <a:srgbClr val="00B050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4ABA3E84-626A-98B8-ED82-A59A3ECD5456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" name="Google Shape;6785;p88">
              <a:extLst>
                <a:ext uri="{FF2B5EF4-FFF2-40B4-BE49-F238E27FC236}">
                  <a16:creationId xmlns:a16="http://schemas.microsoft.com/office/drawing/2014/main" id="{510E47C4-6174-E6E3-0260-62A5AC2EF4ED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Google Shape;6786;p88">
              <a:extLst>
                <a:ext uri="{FF2B5EF4-FFF2-40B4-BE49-F238E27FC236}">
                  <a16:creationId xmlns:a16="http://schemas.microsoft.com/office/drawing/2014/main" id="{D3381A6B-653B-1BF9-176B-DE7FABEAF31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6787;p88">
              <a:extLst>
                <a:ext uri="{FF2B5EF4-FFF2-40B4-BE49-F238E27FC236}">
                  <a16:creationId xmlns:a16="http://schemas.microsoft.com/office/drawing/2014/main" id="{2532FABF-2CE5-8177-8219-83B0A5374336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Google Shape;6788;p88">
              <a:extLst>
                <a:ext uri="{FF2B5EF4-FFF2-40B4-BE49-F238E27FC236}">
                  <a16:creationId xmlns:a16="http://schemas.microsoft.com/office/drawing/2014/main" id="{AEBCEF4B-427A-07F2-62C2-8056BAAFA965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oogle Shape;6800;p88">
            <a:extLst>
              <a:ext uri="{FF2B5EF4-FFF2-40B4-BE49-F238E27FC236}">
                <a16:creationId xmlns:a16="http://schemas.microsoft.com/office/drawing/2014/main" id="{E54D8756-F428-7E2F-01D4-B20E728D9925}"/>
              </a:ext>
            </a:extLst>
          </p:cNvPr>
          <p:cNvGrpSpPr/>
          <p:nvPr/>
        </p:nvGrpSpPr>
        <p:grpSpPr>
          <a:xfrm>
            <a:off x="16336354" y="4481188"/>
            <a:ext cx="1103864" cy="1100943"/>
            <a:chOff x="7495172" y="1728545"/>
            <a:chExt cx="414057" cy="412961"/>
          </a:xfrm>
          <a:solidFill>
            <a:srgbClr val="00B050"/>
          </a:solidFill>
        </p:grpSpPr>
        <p:sp>
          <p:nvSpPr>
            <p:cNvPr id="32" name="Google Shape;6801;p88">
              <a:extLst>
                <a:ext uri="{FF2B5EF4-FFF2-40B4-BE49-F238E27FC236}">
                  <a16:creationId xmlns:a16="http://schemas.microsoft.com/office/drawing/2014/main" id="{F5AC5644-07DB-1F57-E843-E1CDEF41D6BA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6802;p88">
              <a:extLst>
                <a:ext uri="{FF2B5EF4-FFF2-40B4-BE49-F238E27FC236}">
                  <a16:creationId xmlns:a16="http://schemas.microsoft.com/office/drawing/2014/main" id="{DCA70948-1A92-4598-6DB5-032025F4CE7C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Google Shape;6803;p88">
              <a:extLst>
                <a:ext uri="{FF2B5EF4-FFF2-40B4-BE49-F238E27FC236}">
                  <a16:creationId xmlns:a16="http://schemas.microsoft.com/office/drawing/2014/main" id="{0F90BFD7-84D3-33C6-B0E2-C0D49E1E81A2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Google Shape;6804;p88">
              <a:extLst>
                <a:ext uri="{FF2B5EF4-FFF2-40B4-BE49-F238E27FC236}">
                  <a16:creationId xmlns:a16="http://schemas.microsoft.com/office/drawing/2014/main" id="{433419FB-49D1-192E-3AFB-9A0F4EF1C4E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6805;p88">
              <a:extLst>
                <a:ext uri="{FF2B5EF4-FFF2-40B4-BE49-F238E27FC236}">
                  <a16:creationId xmlns:a16="http://schemas.microsoft.com/office/drawing/2014/main" id="{D84FE629-A892-430B-2B0F-91C9920A957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oogle Shape;6866;p88">
            <a:extLst>
              <a:ext uri="{FF2B5EF4-FFF2-40B4-BE49-F238E27FC236}">
                <a16:creationId xmlns:a16="http://schemas.microsoft.com/office/drawing/2014/main" id="{6D99C368-4A94-3902-02BA-CA1E470466AF}"/>
              </a:ext>
            </a:extLst>
          </p:cNvPr>
          <p:cNvGrpSpPr/>
          <p:nvPr/>
        </p:nvGrpSpPr>
        <p:grpSpPr>
          <a:xfrm>
            <a:off x="8178517" y="9158572"/>
            <a:ext cx="1017447" cy="1125856"/>
            <a:chOff x="4435187" y="3483022"/>
            <a:chExt cx="381642" cy="422306"/>
          </a:xfrm>
          <a:solidFill>
            <a:srgbClr val="00B050"/>
          </a:solidFill>
        </p:grpSpPr>
        <p:sp>
          <p:nvSpPr>
            <p:cNvPr id="38" name="Google Shape;6867;p88">
              <a:extLst>
                <a:ext uri="{FF2B5EF4-FFF2-40B4-BE49-F238E27FC236}">
                  <a16:creationId xmlns:a16="http://schemas.microsoft.com/office/drawing/2014/main" id="{F31D7483-45A3-8FBF-709D-5DF6AC875E26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Google Shape;6868;p88">
              <a:extLst>
                <a:ext uri="{FF2B5EF4-FFF2-40B4-BE49-F238E27FC236}">
                  <a16:creationId xmlns:a16="http://schemas.microsoft.com/office/drawing/2014/main" id="{05A2BD56-8B78-7314-B3B8-AB6829B56938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" name="Google Shape;6869;p88">
              <a:extLst>
                <a:ext uri="{FF2B5EF4-FFF2-40B4-BE49-F238E27FC236}">
                  <a16:creationId xmlns:a16="http://schemas.microsoft.com/office/drawing/2014/main" id="{AC3B60B9-C554-C04C-E7B1-C95EDF13F727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6870;p88">
              <a:extLst>
                <a:ext uri="{FF2B5EF4-FFF2-40B4-BE49-F238E27FC236}">
                  <a16:creationId xmlns:a16="http://schemas.microsoft.com/office/drawing/2014/main" id="{56F3870A-D44B-3F0B-9FF6-2DF8EAC02FF6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Google Shape;6871;p88">
              <a:extLst>
                <a:ext uri="{FF2B5EF4-FFF2-40B4-BE49-F238E27FC236}">
                  <a16:creationId xmlns:a16="http://schemas.microsoft.com/office/drawing/2014/main" id="{7107040E-AE06-247B-ACBE-FF7807144EC1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Google Shape;6872;p88">
              <a:extLst>
                <a:ext uri="{FF2B5EF4-FFF2-40B4-BE49-F238E27FC236}">
                  <a16:creationId xmlns:a16="http://schemas.microsoft.com/office/drawing/2014/main" id="{9154BA9A-E1BA-EC0D-05CA-16CF4AC2BB51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4" name="Google Shape;6957;p88">
            <a:extLst>
              <a:ext uri="{FF2B5EF4-FFF2-40B4-BE49-F238E27FC236}">
                <a16:creationId xmlns:a16="http://schemas.microsoft.com/office/drawing/2014/main" id="{CEB3CC96-3776-4C9E-3603-8BC822AA3631}"/>
              </a:ext>
            </a:extLst>
          </p:cNvPr>
          <p:cNvGrpSpPr/>
          <p:nvPr/>
        </p:nvGrpSpPr>
        <p:grpSpPr>
          <a:xfrm>
            <a:off x="6301029" y="2501723"/>
            <a:ext cx="995898" cy="993973"/>
            <a:chOff x="3730944" y="986052"/>
            <a:chExt cx="373559" cy="372837"/>
          </a:xfrm>
          <a:solidFill>
            <a:srgbClr val="00B050"/>
          </a:solidFill>
        </p:grpSpPr>
        <p:sp>
          <p:nvSpPr>
            <p:cNvPr id="45" name="Google Shape;6958;p88">
              <a:extLst>
                <a:ext uri="{FF2B5EF4-FFF2-40B4-BE49-F238E27FC236}">
                  <a16:creationId xmlns:a16="http://schemas.microsoft.com/office/drawing/2014/main" id="{724F4B8E-EDDA-AC2B-87C4-D46273E25420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Google Shape;6959;p88">
              <a:extLst>
                <a:ext uri="{FF2B5EF4-FFF2-40B4-BE49-F238E27FC236}">
                  <a16:creationId xmlns:a16="http://schemas.microsoft.com/office/drawing/2014/main" id="{44580528-0A74-DB5E-2A78-1F0B4594551F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Google Shape;6960;p88">
              <a:extLst>
                <a:ext uri="{FF2B5EF4-FFF2-40B4-BE49-F238E27FC236}">
                  <a16:creationId xmlns:a16="http://schemas.microsoft.com/office/drawing/2014/main" id="{CD19E8E5-306B-743A-310C-A9A9F7108AC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6961;p88">
              <a:extLst>
                <a:ext uri="{FF2B5EF4-FFF2-40B4-BE49-F238E27FC236}">
                  <a16:creationId xmlns:a16="http://schemas.microsoft.com/office/drawing/2014/main" id="{C9DD188D-C636-707B-8CDC-684661CB377F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Google Shape;6962;p88">
              <a:extLst>
                <a:ext uri="{FF2B5EF4-FFF2-40B4-BE49-F238E27FC236}">
                  <a16:creationId xmlns:a16="http://schemas.microsoft.com/office/drawing/2014/main" id="{5A7A5BA7-E4AC-F190-808C-57502EB2C18F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0" name="Google Shape;6963;p88">
              <a:extLst>
                <a:ext uri="{FF2B5EF4-FFF2-40B4-BE49-F238E27FC236}">
                  <a16:creationId xmlns:a16="http://schemas.microsoft.com/office/drawing/2014/main" id="{FEBE60A2-59A4-5F87-B00F-4B8B1B2982C0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Google Shape;6964;p88">
              <a:extLst>
                <a:ext uri="{FF2B5EF4-FFF2-40B4-BE49-F238E27FC236}">
                  <a16:creationId xmlns:a16="http://schemas.microsoft.com/office/drawing/2014/main" id="{DA3E81E8-529F-6F1D-3ACD-DBD46459D8B8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Google Shape;6965;p88">
              <a:extLst>
                <a:ext uri="{FF2B5EF4-FFF2-40B4-BE49-F238E27FC236}">
                  <a16:creationId xmlns:a16="http://schemas.microsoft.com/office/drawing/2014/main" id="{5279E50E-9209-FF57-9DE9-59CD849E1E7D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3" name="Google Shape;6966;p88">
            <a:extLst>
              <a:ext uri="{FF2B5EF4-FFF2-40B4-BE49-F238E27FC236}">
                <a16:creationId xmlns:a16="http://schemas.microsoft.com/office/drawing/2014/main" id="{6A365737-7EA6-7BE0-645C-66C8C570A89C}"/>
              </a:ext>
            </a:extLst>
          </p:cNvPr>
          <p:cNvGrpSpPr/>
          <p:nvPr/>
        </p:nvGrpSpPr>
        <p:grpSpPr>
          <a:xfrm>
            <a:off x="18187786" y="6693506"/>
            <a:ext cx="1209448" cy="1211324"/>
            <a:chOff x="8189640" y="2558381"/>
            <a:chExt cx="453661" cy="454365"/>
          </a:xfrm>
          <a:solidFill>
            <a:srgbClr val="00B050"/>
          </a:solidFill>
        </p:grpSpPr>
        <p:sp>
          <p:nvSpPr>
            <p:cNvPr id="54" name="Google Shape;6967;p88">
              <a:extLst>
                <a:ext uri="{FF2B5EF4-FFF2-40B4-BE49-F238E27FC236}">
                  <a16:creationId xmlns:a16="http://schemas.microsoft.com/office/drawing/2014/main" id="{51E40345-7554-7BFB-F6A6-2947103AD42A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Google Shape;6968;p88">
              <a:extLst>
                <a:ext uri="{FF2B5EF4-FFF2-40B4-BE49-F238E27FC236}">
                  <a16:creationId xmlns:a16="http://schemas.microsoft.com/office/drawing/2014/main" id="{AA4AF6B0-BAD9-B6A6-8C42-69ADF148DE41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Google Shape;6969;p88">
              <a:extLst>
                <a:ext uri="{FF2B5EF4-FFF2-40B4-BE49-F238E27FC236}">
                  <a16:creationId xmlns:a16="http://schemas.microsoft.com/office/drawing/2014/main" id="{91F166F1-B816-1EE7-02C8-86A59B9B68E4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Google Shape;6970;p88">
              <a:extLst>
                <a:ext uri="{FF2B5EF4-FFF2-40B4-BE49-F238E27FC236}">
                  <a16:creationId xmlns:a16="http://schemas.microsoft.com/office/drawing/2014/main" id="{B4188724-B8E4-A880-84F5-CB043B7080F5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8" name="Google Shape;6760;p88">
            <a:extLst>
              <a:ext uri="{FF2B5EF4-FFF2-40B4-BE49-F238E27FC236}">
                <a16:creationId xmlns:a16="http://schemas.microsoft.com/office/drawing/2014/main" id="{1333F730-9997-69F9-C821-6B2AF12E9DF5}"/>
              </a:ext>
            </a:extLst>
          </p:cNvPr>
          <p:cNvGrpSpPr/>
          <p:nvPr/>
        </p:nvGrpSpPr>
        <p:grpSpPr>
          <a:xfrm>
            <a:off x="4758016" y="2366303"/>
            <a:ext cx="999654" cy="1200818"/>
            <a:chOff x="3152165" y="935257"/>
            <a:chExt cx="374968" cy="450424"/>
          </a:xfrm>
          <a:solidFill>
            <a:srgbClr val="00B050"/>
          </a:solidFill>
        </p:grpSpPr>
        <p:sp>
          <p:nvSpPr>
            <p:cNvPr id="59" name="Google Shape;6761;p88">
              <a:extLst>
                <a:ext uri="{FF2B5EF4-FFF2-40B4-BE49-F238E27FC236}">
                  <a16:creationId xmlns:a16="http://schemas.microsoft.com/office/drawing/2014/main" id="{3ED031B3-C9A9-7269-9659-D802FC1BCE9C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Google Shape;6762;p88">
              <a:extLst>
                <a:ext uri="{FF2B5EF4-FFF2-40B4-BE49-F238E27FC236}">
                  <a16:creationId xmlns:a16="http://schemas.microsoft.com/office/drawing/2014/main" id="{C1824C71-D375-4A83-284C-035BCF856CBD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1" name="Google Shape;6763;p88">
              <a:extLst>
                <a:ext uri="{FF2B5EF4-FFF2-40B4-BE49-F238E27FC236}">
                  <a16:creationId xmlns:a16="http://schemas.microsoft.com/office/drawing/2014/main" id="{06197102-8066-E394-F2EE-0F034982F6C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2" name="Google Shape;6764;p88">
              <a:extLst>
                <a:ext uri="{FF2B5EF4-FFF2-40B4-BE49-F238E27FC236}">
                  <a16:creationId xmlns:a16="http://schemas.microsoft.com/office/drawing/2014/main" id="{E8A3E4B5-064D-CD24-CDD1-3ACA953AF623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3" name="Google Shape;6765;p88">
              <a:extLst>
                <a:ext uri="{FF2B5EF4-FFF2-40B4-BE49-F238E27FC236}">
                  <a16:creationId xmlns:a16="http://schemas.microsoft.com/office/drawing/2014/main" id="{088333B4-367F-0E97-BF73-259FAFE10E30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Google Shape;6766;p88">
              <a:extLst>
                <a:ext uri="{FF2B5EF4-FFF2-40B4-BE49-F238E27FC236}">
                  <a16:creationId xmlns:a16="http://schemas.microsoft.com/office/drawing/2014/main" id="{6C2EA0C9-4AC4-4867-7013-BF86405B8DFC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5" name="Google Shape;6767;p88">
              <a:extLst>
                <a:ext uri="{FF2B5EF4-FFF2-40B4-BE49-F238E27FC236}">
                  <a16:creationId xmlns:a16="http://schemas.microsoft.com/office/drawing/2014/main" id="{41EBB8F0-57EE-75FC-5127-BB599D1CA8DB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6" name="Google Shape;6777;p88">
            <a:extLst>
              <a:ext uri="{FF2B5EF4-FFF2-40B4-BE49-F238E27FC236}">
                <a16:creationId xmlns:a16="http://schemas.microsoft.com/office/drawing/2014/main" id="{40FD58BD-1EA7-5989-91D9-88F3068E02BD}"/>
              </a:ext>
            </a:extLst>
          </p:cNvPr>
          <p:cNvGrpSpPr/>
          <p:nvPr/>
        </p:nvGrpSpPr>
        <p:grpSpPr>
          <a:xfrm>
            <a:off x="12690771" y="2294875"/>
            <a:ext cx="1200818" cy="1200815"/>
            <a:chOff x="6127723" y="908465"/>
            <a:chExt cx="450424" cy="450423"/>
          </a:xfrm>
          <a:solidFill>
            <a:srgbClr val="00B050"/>
          </a:solidFill>
        </p:grpSpPr>
        <p:sp>
          <p:nvSpPr>
            <p:cNvPr id="67" name="Google Shape;6778;p88">
              <a:extLst>
                <a:ext uri="{FF2B5EF4-FFF2-40B4-BE49-F238E27FC236}">
                  <a16:creationId xmlns:a16="http://schemas.microsoft.com/office/drawing/2014/main" id="{5417E702-1A12-3D6D-932A-3A6F0BA13EEB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Google Shape;6779;p88">
              <a:extLst>
                <a:ext uri="{FF2B5EF4-FFF2-40B4-BE49-F238E27FC236}">
                  <a16:creationId xmlns:a16="http://schemas.microsoft.com/office/drawing/2014/main" id="{866D7946-2DB2-8158-1E98-ADF62086147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Google Shape;6780;p88">
              <a:extLst>
                <a:ext uri="{FF2B5EF4-FFF2-40B4-BE49-F238E27FC236}">
                  <a16:creationId xmlns:a16="http://schemas.microsoft.com/office/drawing/2014/main" id="{19D6F783-AB8B-4B47-6174-1B1757167916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0" name="Google Shape;6781;p88">
              <a:extLst>
                <a:ext uri="{FF2B5EF4-FFF2-40B4-BE49-F238E27FC236}">
                  <a16:creationId xmlns:a16="http://schemas.microsoft.com/office/drawing/2014/main" id="{DF68930F-981B-4815-5A89-CAF4FE149866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1" name="Google Shape;6782;p88">
              <a:extLst>
                <a:ext uri="{FF2B5EF4-FFF2-40B4-BE49-F238E27FC236}">
                  <a16:creationId xmlns:a16="http://schemas.microsoft.com/office/drawing/2014/main" id="{2756E588-8084-8AB5-854E-30A22EAA8233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2" name="Google Shape;6827;p88">
            <a:extLst>
              <a:ext uri="{FF2B5EF4-FFF2-40B4-BE49-F238E27FC236}">
                <a16:creationId xmlns:a16="http://schemas.microsoft.com/office/drawing/2014/main" id="{E9E23ABE-416F-74A3-17E5-891451B60558}"/>
              </a:ext>
            </a:extLst>
          </p:cNvPr>
          <p:cNvGrpSpPr/>
          <p:nvPr/>
        </p:nvGrpSpPr>
        <p:grpSpPr>
          <a:xfrm>
            <a:off x="14202966" y="2315911"/>
            <a:ext cx="1213759" cy="1197528"/>
            <a:chOff x="6694944" y="916356"/>
            <a:chExt cx="455278" cy="449190"/>
          </a:xfrm>
          <a:solidFill>
            <a:srgbClr val="00B050"/>
          </a:solidFill>
        </p:grpSpPr>
        <p:sp>
          <p:nvSpPr>
            <p:cNvPr id="73" name="Google Shape;6828;p88">
              <a:extLst>
                <a:ext uri="{FF2B5EF4-FFF2-40B4-BE49-F238E27FC236}">
                  <a16:creationId xmlns:a16="http://schemas.microsoft.com/office/drawing/2014/main" id="{AE3D1A5F-F61B-692F-A129-E0154DA91828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4" name="Google Shape;6829;p88">
              <a:extLst>
                <a:ext uri="{FF2B5EF4-FFF2-40B4-BE49-F238E27FC236}">
                  <a16:creationId xmlns:a16="http://schemas.microsoft.com/office/drawing/2014/main" id="{DF6363DC-6C13-40D5-8226-A36458758589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5" name="Google Shape;6830;p88">
              <a:extLst>
                <a:ext uri="{FF2B5EF4-FFF2-40B4-BE49-F238E27FC236}">
                  <a16:creationId xmlns:a16="http://schemas.microsoft.com/office/drawing/2014/main" id="{DD84DACB-C69F-7167-8EDF-4CBF080EAB6A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6" name="Google Shape;6831;p88">
              <a:extLst>
                <a:ext uri="{FF2B5EF4-FFF2-40B4-BE49-F238E27FC236}">
                  <a16:creationId xmlns:a16="http://schemas.microsoft.com/office/drawing/2014/main" id="{813E48E0-BC9A-797F-C226-769B330F89BF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Google Shape;6832;p88">
              <a:extLst>
                <a:ext uri="{FF2B5EF4-FFF2-40B4-BE49-F238E27FC236}">
                  <a16:creationId xmlns:a16="http://schemas.microsoft.com/office/drawing/2014/main" id="{BAA73468-F39D-4560-84A8-D8F79E49A425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8" name="Google Shape;6833;p88">
              <a:extLst>
                <a:ext uri="{FF2B5EF4-FFF2-40B4-BE49-F238E27FC236}">
                  <a16:creationId xmlns:a16="http://schemas.microsoft.com/office/drawing/2014/main" id="{C8065666-2ED0-020D-E072-BD4C369BDA1B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9" name="Google Shape;6834;p88">
              <a:extLst>
                <a:ext uri="{FF2B5EF4-FFF2-40B4-BE49-F238E27FC236}">
                  <a16:creationId xmlns:a16="http://schemas.microsoft.com/office/drawing/2014/main" id="{47ADAF58-35A3-BA59-A7F9-AC79B9CF3446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0" name="Google Shape;6873;p88">
            <a:extLst>
              <a:ext uri="{FF2B5EF4-FFF2-40B4-BE49-F238E27FC236}">
                <a16:creationId xmlns:a16="http://schemas.microsoft.com/office/drawing/2014/main" id="{69680200-5505-3F0E-47E1-0D0D99452C69}"/>
              </a:ext>
            </a:extLst>
          </p:cNvPr>
          <p:cNvGrpSpPr/>
          <p:nvPr/>
        </p:nvGrpSpPr>
        <p:grpSpPr>
          <a:xfrm>
            <a:off x="8071696" y="2317331"/>
            <a:ext cx="1161764" cy="1200815"/>
            <a:chOff x="4395118" y="916887"/>
            <a:chExt cx="435775" cy="450423"/>
          </a:xfrm>
          <a:solidFill>
            <a:srgbClr val="00B050"/>
          </a:solidFill>
        </p:grpSpPr>
        <p:sp>
          <p:nvSpPr>
            <p:cNvPr id="81" name="Google Shape;6874;p88">
              <a:extLst>
                <a:ext uri="{FF2B5EF4-FFF2-40B4-BE49-F238E27FC236}">
                  <a16:creationId xmlns:a16="http://schemas.microsoft.com/office/drawing/2014/main" id="{8CDC3F49-C506-318B-6A2F-DB54D6C3EB68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2" name="Google Shape;6875;p88">
              <a:extLst>
                <a:ext uri="{FF2B5EF4-FFF2-40B4-BE49-F238E27FC236}">
                  <a16:creationId xmlns:a16="http://schemas.microsoft.com/office/drawing/2014/main" id="{B2490D87-FF5B-F6C0-2CDA-4AA8E2D58B9D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Google Shape;6876;p88">
              <a:extLst>
                <a:ext uri="{FF2B5EF4-FFF2-40B4-BE49-F238E27FC236}">
                  <a16:creationId xmlns:a16="http://schemas.microsoft.com/office/drawing/2014/main" id="{3FCE55C0-2637-8D22-BF24-032BB4505DA5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6877;p88">
              <a:extLst>
                <a:ext uri="{FF2B5EF4-FFF2-40B4-BE49-F238E27FC236}">
                  <a16:creationId xmlns:a16="http://schemas.microsoft.com/office/drawing/2014/main" id="{375CBC63-80D1-9106-363F-B954F2759B65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5" name="Google Shape;6884;p88">
            <a:extLst>
              <a:ext uri="{FF2B5EF4-FFF2-40B4-BE49-F238E27FC236}">
                <a16:creationId xmlns:a16="http://schemas.microsoft.com/office/drawing/2014/main" id="{25F47C19-9583-7779-021D-795C8C134638}"/>
              </a:ext>
            </a:extLst>
          </p:cNvPr>
          <p:cNvGrpSpPr/>
          <p:nvPr/>
        </p:nvGrpSpPr>
        <p:grpSpPr>
          <a:xfrm>
            <a:off x="16336332" y="2315911"/>
            <a:ext cx="1142409" cy="1202449"/>
            <a:chOff x="7495163" y="916356"/>
            <a:chExt cx="428515" cy="451036"/>
          </a:xfrm>
          <a:solidFill>
            <a:srgbClr val="00B050"/>
          </a:solidFill>
        </p:grpSpPr>
        <p:sp>
          <p:nvSpPr>
            <p:cNvPr id="86" name="Google Shape;6885;p88">
              <a:extLst>
                <a:ext uri="{FF2B5EF4-FFF2-40B4-BE49-F238E27FC236}">
                  <a16:creationId xmlns:a16="http://schemas.microsoft.com/office/drawing/2014/main" id="{BE716B6B-AF7B-F23E-CCE0-BCFA4B758222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6886;p88">
              <a:extLst>
                <a:ext uri="{FF2B5EF4-FFF2-40B4-BE49-F238E27FC236}">
                  <a16:creationId xmlns:a16="http://schemas.microsoft.com/office/drawing/2014/main" id="{A367071F-31FA-4524-64A2-8EAA710690F3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6887;p88">
              <a:extLst>
                <a:ext uri="{FF2B5EF4-FFF2-40B4-BE49-F238E27FC236}">
                  <a16:creationId xmlns:a16="http://schemas.microsoft.com/office/drawing/2014/main" id="{F59A676C-BA01-A80F-9036-B9ACDF82D020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6888;p88">
              <a:extLst>
                <a:ext uri="{FF2B5EF4-FFF2-40B4-BE49-F238E27FC236}">
                  <a16:creationId xmlns:a16="http://schemas.microsoft.com/office/drawing/2014/main" id="{FB5E1DC6-4AA9-09E9-C29C-EA0F73D4D439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6889;p88">
              <a:extLst>
                <a:ext uri="{FF2B5EF4-FFF2-40B4-BE49-F238E27FC236}">
                  <a16:creationId xmlns:a16="http://schemas.microsoft.com/office/drawing/2014/main" id="{6EB53269-1616-87F1-E45E-0B8A1D12C96B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1" name="Google Shape;6890;p88">
              <a:extLst>
                <a:ext uri="{FF2B5EF4-FFF2-40B4-BE49-F238E27FC236}">
                  <a16:creationId xmlns:a16="http://schemas.microsoft.com/office/drawing/2014/main" id="{CCCD2692-162F-E1EA-2271-972C5B62A392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6891;p88">
              <a:extLst>
                <a:ext uri="{FF2B5EF4-FFF2-40B4-BE49-F238E27FC236}">
                  <a16:creationId xmlns:a16="http://schemas.microsoft.com/office/drawing/2014/main" id="{55486CDE-1BC8-A4FD-5B94-5A924E57B7D7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3" name="Google Shape;6922;p88">
            <a:extLst>
              <a:ext uri="{FF2B5EF4-FFF2-40B4-BE49-F238E27FC236}">
                <a16:creationId xmlns:a16="http://schemas.microsoft.com/office/drawing/2014/main" id="{6F3A73DF-2132-6403-88A3-EF2C06D84053}"/>
              </a:ext>
            </a:extLst>
          </p:cNvPr>
          <p:cNvGrpSpPr/>
          <p:nvPr/>
        </p:nvGrpSpPr>
        <p:grpSpPr>
          <a:xfrm>
            <a:off x="9606145" y="2317327"/>
            <a:ext cx="1129295" cy="1200818"/>
            <a:chOff x="4970687" y="916887"/>
            <a:chExt cx="423596" cy="450424"/>
          </a:xfrm>
          <a:solidFill>
            <a:srgbClr val="00B050"/>
          </a:solidFill>
        </p:grpSpPr>
        <p:sp>
          <p:nvSpPr>
            <p:cNvPr id="94" name="Google Shape;6923;p88">
              <a:extLst>
                <a:ext uri="{FF2B5EF4-FFF2-40B4-BE49-F238E27FC236}">
                  <a16:creationId xmlns:a16="http://schemas.microsoft.com/office/drawing/2014/main" id="{EB8AF489-6296-B733-C6C4-C083A4102966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5" name="Google Shape;6924;p88">
              <a:extLst>
                <a:ext uri="{FF2B5EF4-FFF2-40B4-BE49-F238E27FC236}">
                  <a16:creationId xmlns:a16="http://schemas.microsoft.com/office/drawing/2014/main" id="{BBD13304-D065-CF24-F8A8-85FCF710C501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Google Shape;6925;p88">
              <a:extLst>
                <a:ext uri="{FF2B5EF4-FFF2-40B4-BE49-F238E27FC236}">
                  <a16:creationId xmlns:a16="http://schemas.microsoft.com/office/drawing/2014/main" id="{277AC080-2379-0AE9-D662-6597F6683231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7" name="Google Shape;6926;p88">
              <a:extLst>
                <a:ext uri="{FF2B5EF4-FFF2-40B4-BE49-F238E27FC236}">
                  <a16:creationId xmlns:a16="http://schemas.microsoft.com/office/drawing/2014/main" id="{F281D20B-F4BA-112D-3859-5EB8E6970415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6927;p88">
              <a:extLst>
                <a:ext uri="{FF2B5EF4-FFF2-40B4-BE49-F238E27FC236}">
                  <a16:creationId xmlns:a16="http://schemas.microsoft.com/office/drawing/2014/main" id="{32B70CF9-2E84-7A78-EB78-C79AEA75FC9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9" name="Google Shape;6928;p88">
              <a:extLst>
                <a:ext uri="{FF2B5EF4-FFF2-40B4-BE49-F238E27FC236}">
                  <a16:creationId xmlns:a16="http://schemas.microsoft.com/office/drawing/2014/main" id="{5502B37F-09D8-537B-C0AC-08FE741FD5AA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Google Shape;6929;p88">
              <a:extLst>
                <a:ext uri="{FF2B5EF4-FFF2-40B4-BE49-F238E27FC236}">
                  <a16:creationId xmlns:a16="http://schemas.microsoft.com/office/drawing/2014/main" id="{06808FAF-F1A2-51F9-74F3-F4A599C9C577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1" name="Google Shape;6981;p88">
            <a:extLst>
              <a:ext uri="{FF2B5EF4-FFF2-40B4-BE49-F238E27FC236}">
                <a16:creationId xmlns:a16="http://schemas.microsoft.com/office/drawing/2014/main" id="{4950DD0D-F5C8-7A31-6BE1-4DFFB5DD970A}"/>
              </a:ext>
            </a:extLst>
          </p:cNvPr>
          <p:cNvGrpSpPr/>
          <p:nvPr/>
        </p:nvGrpSpPr>
        <p:grpSpPr>
          <a:xfrm>
            <a:off x="11058026" y="2316474"/>
            <a:ext cx="1216979" cy="1202572"/>
            <a:chOff x="5515285" y="916567"/>
            <a:chExt cx="456486" cy="451082"/>
          </a:xfrm>
          <a:solidFill>
            <a:srgbClr val="00B050"/>
          </a:solidFill>
        </p:grpSpPr>
        <p:sp>
          <p:nvSpPr>
            <p:cNvPr id="102" name="Google Shape;6982;p88">
              <a:extLst>
                <a:ext uri="{FF2B5EF4-FFF2-40B4-BE49-F238E27FC236}">
                  <a16:creationId xmlns:a16="http://schemas.microsoft.com/office/drawing/2014/main" id="{564D2C7B-E8A3-162F-E5A0-5CBA528C1E2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3" name="Google Shape;6983;p88">
              <a:extLst>
                <a:ext uri="{FF2B5EF4-FFF2-40B4-BE49-F238E27FC236}">
                  <a16:creationId xmlns:a16="http://schemas.microsoft.com/office/drawing/2014/main" id="{F3A0FF85-A111-FB93-BFB3-74993D9C8557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4" name="Google Shape;6984;p88">
              <a:extLst>
                <a:ext uri="{FF2B5EF4-FFF2-40B4-BE49-F238E27FC236}">
                  <a16:creationId xmlns:a16="http://schemas.microsoft.com/office/drawing/2014/main" id="{37C9CC4C-AAF1-E31E-079E-999C1AA556E2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5" name="Google Shape;6985;p88">
              <a:extLst>
                <a:ext uri="{FF2B5EF4-FFF2-40B4-BE49-F238E27FC236}">
                  <a16:creationId xmlns:a16="http://schemas.microsoft.com/office/drawing/2014/main" id="{60DF2902-7655-6F46-4C33-11AE01095D9E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6" name="Google Shape;7015;p88">
            <a:extLst>
              <a:ext uri="{FF2B5EF4-FFF2-40B4-BE49-F238E27FC236}">
                <a16:creationId xmlns:a16="http://schemas.microsoft.com/office/drawing/2014/main" id="{10D90038-C888-8D49-5BDD-370DDD12ABC0}"/>
              </a:ext>
            </a:extLst>
          </p:cNvPr>
          <p:cNvGrpSpPr/>
          <p:nvPr/>
        </p:nvGrpSpPr>
        <p:grpSpPr>
          <a:xfrm>
            <a:off x="18137569" y="4350694"/>
            <a:ext cx="1329262" cy="1323365"/>
            <a:chOff x="8170804" y="1679597"/>
            <a:chExt cx="498603" cy="496391"/>
          </a:xfrm>
          <a:solidFill>
            <a:srgbClr val="00B050"/>
          </a:solidFill>
        </p:grpSpPr>
        <p:sp>
          <p:nvSpPr>
            <p:cNvPr id="107" name="Google Shape;7016;p88">
              <a:extLst>
                <a:ext uri="{FF2B5EF4-FFF2-40B4-BE49-F238E27FC236}">
                  <a16:creationId xmlns:a16="http://schemas.microsoft.com/office/drawing/2014/main" id="{165CFE06-1EA0-B494-8E92-3A0FC405AC42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8" name="Google Shape;7017;p88">
              <a:extLst>
                <a:ext uri="{FF2B5EF4-FFF2-40B4-BE49-F238E27FC236}">
                  <a16:creationId xmlns:a16="http://schemas.microsoft.com/office/drawing/2014/main" id="{0375837D-CB0D-4564-24B4-A83BC5BD735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09" name="Google Shape;6799;p88">
            <a:extLst>
              <a:ext uri="{FF2B5EF4-FFF2-40B4-BE49-F238E27FC236}">
                <a16:creationId xmlns:a16="http://schemas.microsoft.com/office/drawing/2014/main" id="{2C811BA5-1C2A-939E-1AF2-7FEBCBA049D5}"/>
              </a:ext>
            </a:extLst>
          </p:cNvPr>
          <p:cNvSpPr/>
          <p:nvPr/>
        </p:nvSpPr>
        <p:spPr>
          <a:xfrm>
            <a:off x="7942346" y="4426164"/>
            <a:ext cx="1186923" cy="119009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10" name="Google Shape;6862;p88">
            <a:extLst>
              <a:ext uri="{FF2B5EF4-FFF2-40B4-BE49-F238E27FC236}">
                <a16:creationId xmlns:a16="http://schemas.microsoft.com/office/drawing/2014/main" id="{7E497389-6DF2-1366-1C78-F2A5C017C5BD}"/>
              </a:ext>
            </a:extLst>
          </p:cNvPr>
          <p:cNvGrpSpPr/>
          <p:nvPr/>
        </p:nvGrpSpPr>
        <p:grpSpPr>
          <a:xfrm>
            <a:off x="9438181" y="4422121"/>
            <a:ext cx="1228560" cy="1197621"/>
            <a:chOff x="4907685" y="1706389"/>
            <a:chExt cx="460830" cy="449225"/>
          </a:xfrm>
          <a:solidFill>
            <a:srgbClr val="00B050"/>
          </a:solidFill>
        </p:grpSpPr>
        <p:sp>
          <p:nvSpPr>
            <p:cNvPr id="111" name="Google Shape;6863;p88">
              <a:extLst>
                <a:ext uri="{FF2B5EF4-FFF2-40B4-BE49-F238E27FC236}">
                  <a16:creationId xmlns:a16="http://schemas.microsoft.com/office/drawing/2014/main" id="{35B7E4EA-99A0-1389-5A5D-9D31CB93FE1D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2" name="Google Shape;6864;p88">
              <a:extLst>
                <a:ext uri="{FF2B5EF4-FFF2-40B4-BE49-F238E27FC236}">
                  <a16:creationId xmlns:a16="http://schemas.microsoft.com/office/drawing/2014/main" id="{908655C8-05C6-74F9-749F-9FE20A04E739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3" name="Google Shape;6865;p88">
              <a:extLst>
                <a:ext uri="{FF2B5EF4-FFF2-40B4-BE49-F238E27FC236}">
                  <a16:creationId xmlns:a16="http://schemas.microsoft.com/office/drawing/2014/main" id="{44F15F54-77DF-50C0-3B3F-06399BE195C8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4" name="Google Shape;6913;p88">
            <a:extLst>
              <a:ext uri="{FF2B5EF4-FFF2-40B4-BE49-F238E27FC236}">
                <a16:creationId xmlns:a16="http://schemas.microsoft.com/office/drawing/2014/main" id="{B179B71E-C42E-D717-E8A8-3701343A74DC}"/>
              </a:ext>
            </a:extLst>
          </p:cNvPr>
          <p:cNvGrpSpPr/>
          <p:nvPr/>
        </p:nvGrpSpPr>
        <p:grpSpPr>
          <a:xfrm>
            <a:off x="10951623" y="4422681"/>
            <a:ext cx="1199743" cy="1196502"/>
            <a:chOff x="5475372" y="1706599"/>
            <a:chExt cx="450021" cy="448805"/>
          </a:xfrm>
          <a:solidFill>
            <a:srgbClr val="00B050"/>
          </a:solidFill>
        </p:grpSpPr>
        <p:sp>
          <p:nvSpPr>
            <p:cNvPr id="115" name="Google Shape;6914;p88">
              <a:extLst>
                <a:ext uri="{FF2B5EF4-FFF2-40B4-BE49-F238E27FC236}">
                  <a16:creationId xmlns:a16="http://schemas.microsoft.com/office/drawing/2014/main" id="{819F2DD8-1B0C-21CC-3396-1B3B6C703D3B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6" name="Google Shape;6915;p88">
              <a:extLst>
                <a:ext uri="{FF2B5EF4-FFF2-40B4-BE49-F238E27FC236}">
                  <a16:creationId xmlns:a16="http://schemas.microsoft.com/office/drawing/2014/main" id="{F49202ED-74AE-69C9-E5DD-445366BD60A6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7" name="Google Shape;6947;p88">
            <a:extLst>
              <a:ext uri="{FF2B5EF4-FFF2-40B4-BE49-F238E27FC236}">
                <a16:creationId xmlns:a16="http://schemas.microsoft.com/office/drawing/2014/main" id="{4917C6E8-124B-DEA6-4B57-7C87DD7921F0}"/>
              </a:ext>
            </a:extLst>
          </p:cNvPr>
          <p:cNvGrpSpPr/>
          <p:nvPr/>
        </p:nvGrpSpPr>
        <p:grpSpPr>
          <a:xfrm>
            <a:off x="4746511" y="4473825"/>
            <a:ext cx="1190066" cy="1193334"/>
            <a:chOff x="3147849" y="1725783"/>
            <a:chExt cx="446391" cy="447617"/>
          </a:xfrm>
          <a:solidFill>
            <a:srgbClr val="00B050"/>
          </a:solidFill>
        </p:grpSpPr>
        <p:sp>
          <p:nvSpPr>
            <p:cNvPr id="118" name="Google Shape;6948;p88">
              <a:extLst>
                <a:ext uri="{FF2B5EF4-FFF2-40B4-BE49-F238E27FC236}">
                  <a16:creationId xmlns:a16="http://schemas.microsoft.com/office/drawing/2014/main" id="{9245EE0F-9CC0-2FA7-6300-2EDFD08094C7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" name="Google Shape;6949;p88">
              <a:extLst>
                <a:ext uri="{FF2B5EF4-FFF2-40B4-BE49-F238E27FC236}">
                  <a16:creationId xmlns:a16="http://schemas.microsoft.com/office/drawing/2014/main" id="{7522C2BF-7BCC-9AF4-C683-8EC44C0EEE16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0" name="Google Shape;6950;p88">
              <a:extLst>
                <a:ext uri="{FF2B5EF4-FFF2-40B4-BE49-F238E27FC236}">
                  <a16:creationId xmlns:a16="http://schemas.microsoft.com/office/drawing/2014/main" id="{2B938867-7A2F-E0D2-1BC5-BC149C428F15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Google Shape;6951;p88">
              <a:extLst>
                <a:ext uri="{FF2B5EF4-FFF2-40B4-BE49-F238E27FC236}">
                  <a16:creationId xmlns:a16="http://schemas.microsoft.com/office/drawing/2014/main" id="{DD2107FE-3877-AC88-873F-33F5894DE9C6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6952;p88">
              <a:extLst>
                <a:ext uri="{FF2B5EF4-FFF2-40B4-BE49-F238E27FC236}">
                  <a16:creationId xmlns:a16="http://schemas.microsoft.com/office/drawing/2014/main" id="{0A3862CC-76D8-D6A0-EE87-BB1D1A5C5FC9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6953;p88">
              <a:extLst>
                <a:ext uri="{FF2B5EF4-FFF2-40B4-BE49-F238E27FC236}">
                  <a16:creationId xmlns:a16="http://schemas.microsoft.com/office/drawing/2014/main" id="{38FF658A-B884-A2E5-9FD2-6CD7A208AE90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4" name="Google Shape;6954;p88">
              <a:extLst>
                <a:ext uri="{FF2B5EF4-FFF2-40B4-BE49-F238E27FC236}">
                  <a16:creationId xmlns:a16="http://schemas.microsoft.com/office/drawing/2014/main" id="{CCEAD87F-B44B-DF18-6DA0-A0E4C10B5837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5" name="Google Shape;6955;p88">
              <a:extLst>
                <a:ext uri="{FF2B5EF4-FFF2-40B4-BE49-F238E27FC236}">
                  <a16:creationId xmlns:a16="http://schemas.microsoft.com/office/drawing/2014/main" id="{E855442A-1A18-60CE-C342-EC696277400C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6" name="Google Shape;6956;p88">
              <a:extLst>
                <a:ext uri="{FF2B5EF4-FFF2-40B4-BE49-F238E27FC236}">
                  <a16:creationId xmlns:a16="http://schemas.microsoft.com/office/drawing/2014/main" id="{1702DC95-5393-4C90-785A-2F90872FD79E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7" name="Google Shape;6971;p88">
            <a:extLst>
              <a:ext uri="{FF2B5EF4-FFF2-40B4-BE49-F238E27FC236}">
                <a16:creationId xmlns:a16="http://schemas.microsoft.com/office/drawing/2014/main" id="{D661FFC7-195E-3D2C-F4D8-3EF033731279}"/>
              </a:ext>
            </a:extLst>
          </p:cNvPr>
          <p:cNvGrpSpPr/>
          <p:nvPr/>
        </p:nvGrpSpPr>
        <p:grpSpPr>
          <a:xfrm>
            <a:off x="12637531" y="4405667"/>
            <a:ext cx="1186923" cy="1186824"/>
            <a:chOff x="6107753" y="1700217"/>
            <a:chExt cx="445212" cy="445175"/>
          </a:xfrm>
          <a:solidFill>
            <a:srgbClr val="00B050"/>
          </a:solidFill>
        </p:grpSpPr>
        <p:sp>
          <p:nvSpPr>
            <p:cNvPr id="128" name="Google Shape;6972;p88">
              <a:extLst>
                <a:ext uri="{FF2B5EF4-FFF2-40B4-BE49-F238E27FC236}">
                  <a16:creationId xmlns:a16="http://schemas.microsoft.com/office/drawing/2014/main" id="{830A8163-F397-821B-0F4D-04FD5A441C0C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9" name="Google Shape;6973;p88">
              <a:extLst>
                <a:ext uri="{FF2B5EF4-FFF2-40B4-BE49-F238E27FC236}">
                  <a16:creationId xmlns:a16="http://schemas.microsoft.com/office/drawing/2014/main" id="{B1F5C461-2856-D226-C709-DCDAE4240E28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0" name="Google Shape;7004;p88">
            <a:extLst>
              <a:ext uri="{FF2B5EF4-FFF2-40B4-BE49-F238E27FC236}">
                <a16:creationId xmlns:a16="http://schemas.microsoft.com/office/drawing/2014/main" id="{85AD888F-4F95-C571-6F65-0E8DF1F92EAB}"/>
              </a:ext>
            </a:extLst>
          </p:cNvPr>
          <p:cNvGrpSpPr/>
          <p:nvPr/>
        </p:nvGrpSpPr>
        <p:grpSpPr>
          <a:xfrm>
            <a:off x="6435904" y="4426288"/>
            <a:ext cx="1251061" cy="1189288"/>
            <a:chOff x="3781537" y="1707952"/>
            <a:chExt cx="469270" cy="446099"/>
          </a:xfrm>
          <a:solidFill>
            <a:srgbClr val="00B050"/>
          </a:solidFill>
        </p:grpSpPr>
        <p:sp>
          <p:nvSpPr>
            <p:cNvPr id="131" name="Google Shape;7005;p88">
              <a:extLst>
                <a:ext uri="{FF2B5EF4-FFF2-40B4-BE49-F238E27FC236}">
                  <a16:creationId xmlns:a16="http://schemas.microsoft.com/office/drawing/2014/main" id="{DB62BD20-51D4-B775-B38D-4013CA77F349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2" name="Google Shape;7006;p88">
              <a:extLst>
                <a:ext uri="{FF2B5EF4-FFF2-40B4-BE49-F238E27FC236}">
                  <a16:creationId xmlns:a16="http://schemas.microsoft.com/office/drawing/2014/main" id="{A8FAAA09-63F6-2E99-F97F-4136C2F191F5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3" name="Google Shape;7018;p88">
            <a:extLst>
              <a:ext uri="{FF2B5EF4-FFF2-40B4-BE49-F238E27FC236}">
                <a16:creationId xmlns:a16="http://schemas.microsoft.com/office/drawing/2014/main" id="{E76FB667-65A6-46B9-4D9B-358A013570A8}"/>
              </a:ext>
            </a:extLst>
          </p:cNvPr>
          <p:cNvGrpSpPr/>
          <p:nvPr/>
        </p:nvGrpSpPr>
        <p:grpSpPr>
          <a:xfrm>
            <a:off x="14297355" y="4424383"/>
            <a:ext cx="1190090" cy="1186923"/>
            <a:chOff x="6730349" y="1707239"/>
            <a:chExt cx="446400" cy="445212"/>
          </a:xfrm>
          <a:solidFill>
            <a:srgbClr val="00B050"/>
          </a:solidFill>
        </p:grpSpPr>
        <p:sp>
          <p:nvSpPr>
            <p:cNvPr id="134" name="Google Shape;7019;p88">
              <a:extLst>
                <a:ext uri="{FF2B5EF4-FFF2-40B4-BE49-F238E27FC236}">
                  <a16:creationId xmlns:a16="http://schemas.microsoft.com/office/drawing/2014/main" id="{9C1425B3-F21C-A43A-BBC1-19A627AC97BD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5" name="Google Shape;7020;p88">
              <a:extLst>
                <a:ext uri="{FF2B5EF4-FFF2-40B4-BE49-F238E27FC236}">
                  <a16:creationId xmlns:a16="http://schemas.microsoft.com/office/drawing/2014/main" id="{FE389874-E7C6-E6D3-F068-4C3A06201D60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6" name="Google Shape;5917;p86">
            <a:extLst>
              <a:ext uri="{FF2B5EF4-FFF2-40B4-BE49-F238E27FC236}">
                <a16:creationId xmlns:a16="http://schemas.microsoft.com/office/drawing/2014/main" id="{6ED9371F-C05F-7682-9723-F5BF5EE954BC}"/>
              </a:ext>
            </a:extLst>
          </p:cNvPr>
          <p:cNvSpPr/>
          <p:nvPr/>
        </p:nvSpPr>
        <p:spPr>
          <a:xfrm>
            <a:off x="7924160" y="6743410"/>
            <a:ext cx="1202449" cy="123480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137" name="Google Shape;5955;p86">
            <a:extLst>
              <a:ext uri="{FF2B5EF4-FFF2-40B4-BE49-F238E27FC236}">
                <a16:creationId xmlns:a16="http://schemas.microsoft.com/office/drawing/2014/main" id="{D6258EA7-1AA9-4630-3E4B-17F7968AA5B2}"/>
              </a:ext>
            </a:extLst>
          </p:cNvPr>
          <p:cNvSpPr/>
          <p:nvPr/>
        </p:nvSpPr>
        <p:spPr>
          <a:xfrm>
            <a:off x="9362711" y="6936403"/>
            <a:ext cx="1223684" cy="1041777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rgbClr val="00B050"/>
          </a:solidFill>
          <a:ln cap="flat">
            <a:noFill/>
            <a:prstDash val="solid"/>
          </a:ln>
        </p:spPr>
        <p:txBody>
          <a:bodyPr vert="horz" wrap="square" lIns="182806" tIns="182806" rIns="182806" bIns="182806" anchor="ctr" anchorCtr="0" compatLnSpc="1">
            <a:noAutofit/>
          </a:bodyPr>
          <a:lstStyle/>
          <a:p>
            <a:pPr defTabSz="2437732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2799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38" name="Google Shape;5983;p86">
            <a:extLst>
              <a:ext uri="{FF2B5EF4-FFF2-40B4-BE49-F238E27FC236}">
                <a16:creationId xmlns:a16="http://schemas.microsoft.com/office/drawing/2014/main" id="{CB85B74C-4DE5-68DC-65A9-7E1DA6F0084F}"/>
              </a:ext>
            </a:extLst>
          </p:cNvPr>
          <p:cNvGrpSpPr/>
          <p:nvPr/>
        </p:nvGrpSpPr>
        <p:grpSpPr>
          <a:xfrm>
            <a:off x="11088819" y="6775779"/>
            <a:ext cx="1229778" cy="1231679"/>
            <a:chOff x="5526834" y="2589242"/>
            <a:chExt cx="461287" cy="462000"/>
          </a:xfrm>
          <a:solidFill>
            <a:srgbClr val="00B050"/>
          </a:solidFill>
        </p:grpSpPr>
        <p:sp>
          <p:nvSpPr>
            <p:cNvPr id="139" name="Google Shape;5984;p86">
              <a:extLst>
                <a:ext uri="{FF2B5EF4-FFF2-40B4-BE49-F238E27FC236}">
                  <a16:creationId xmlns:a16="http://schemas.microsoft.com/office/drawing/2014/main" id="{5DC6B74F-4050-4C3F-89CA-41709ECE296D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5985;p86">
              <a:extLst>
                <a:ext uri="{FF2B5EF4-FFF2-40B4-BE49-F238E27FC236}">
                  <a16:creationId xmlns:a16="http://schemas.microsoft.com/office/drawing/2014/main" id="{DDB9957A-8B19-9E09-DEF2-DA695E9FD278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1" name="Google Shape;5986;p86">
            <a:extLst>
              <a:ext uri="{FF2B5EF4-FFF2-40B4-BE49-F238E27FC236}">
                <a16:creationId xmlns:a16="http://schemas.microsoft.com/office/drawing/2014/main" id="{06DBAC25-2765-A787-53C8-820B6E05E9FD}"/>
              </a:ext>
            </a:extLst>
          </p:cNvPr>
          <p:cNvGrpSpPr/>
          <p:nvPr/>
        </p:nvGrpSpPr>
        <p:grpSpPr>
          <a:xfrm>
            <a:off x="15959598" y="6728782"/>
            <a:ext cx="1241871" cy="1237798"/>
            <a:chOff x="7353851" y="2571612"/>
            <a:chExt cx="465823" cy="464295"/>
          </a:xfrm>
          <a:solidFill>
            <a:srgbClr val="00B050"/>
          </a:solidFill>
        </p:grpSpPr>
        <p:sp>
          <p:nvSpPr>
            <p:cNvPr id="142" name="Google Shape;5987;p86">
              <a:extLst>
                <a:ext uri="{FF2B5EF4-FFF2-40B4-BE49-F238E27FC236}">
                  <a16:creationId xmlns:a16="http://schemas.microsoft.com/office/drawing/2014/main" id="{62B7BFB7-C2E8-1F2B-FABD-129B474ABA80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3" name="Google Shape;5988;p86">
              <a:extLst>
                <a:ext uri="{FF2B5EF4-FFF2-40B4-BE49-F238E27FC236}">
                  <a16:creationId xmlns:a16="http://schemas.microsoft.com/office/drawing/2014/main" id="{AE5FF559-4724-FB88-CFFC-0A9E70B65406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4" name="Google Shape;6005;p86">
            <a:extLst>
              <a:ext uri="{FF2B5EF4-FFF2-40B4-BE49-F238E27FC236}">
                <a16:creationId xmlns:a16="http://schemas.microsoft.com/office/drawing/2014/main" id="{50CB9C2D-7AED-9A36-9D58-62DB67C8A757}"/>
              </a:ext>
            </a:extLst>
          </p:cNvPr>
          <p:cNvGrpSpPr/>
          <p:nvPr/>
        </p:nvGrpSpPr>
        <p:grpSpPr>
          <a:xfrm>
            <a:off x="9421289" y="9191288"/>
            <a:ext cx="1083147" cy="1090116"/>
            <a:chOff x="4901348" y="3495294"/>
            <a:chExt cx="406286" cy="408900"/>
          </a:xfrm>
          <a:solidFill>
            <a:srgbClr val="00B050"/>
          </a:solidFill>
        </p:grpSpPr>
        <p:sp>
          <p:nvSpPr>
            <p:cNvPr id="145" name="Google Shape;6006;p86">
              <a:extLst>
                <a:ext uri="{FF2B5EF4-FFF2-40B4-BE49-F238E27FC236}">
                  <a16:creationId xmlns:a16="http://schemas.microsoft.com/office/drawing/2014/main" id="{933ADCDE-832F-90F3-6FCD-EDF68F89F57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6" name="Google Shape;6007;p86">
              <a:extLst>
                <a:ext uri="{FF2B5EF4-FFF2-40B4-BE49-F238E27FC236}">
                  <a16:creationId xmlns:a16="http://schemas.microsoft.com/office/drawing/2014/main" id="{072343E9-9744-3AAF-F153-9185631F4325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7" name="Google Shape;6020;p86">
            <a:extLst>
              <a:ext uri="{FF2B5EF4-FFF2-40B4-BE49-F238E27FC236}">
                <a16:creationId xmlns:a16="http://schemas.microsoft.com/office/drawing/2014/main" id="{8E515E14-A910-CF11-5E50-5730E3F6F36F}"/>
              </a:ext>
            </a:extLst>
          </p:cNvPr>
          <p:cNvGrpSpPr/>
          <p:nvPr/>
        </p:nvGrpSpPr>
        <p:grpSpPr>
          <a:xfrm>
            <a:off x="12745669" y="6759178"/>
            <a:ext cx="727597" cy="1231679"/>
            <a:chOff x="6148315" y="2583015"/>
            <a:chExt cx="272920" cy="462000"/>
          </a:xfrm>
          <a:solidFill>
            <a:srgbClr val="00B050"/>
          </a:solidFill>
        </p:grpSpPr>
        <p:sp>
          <p:nvSpPr>
            <p:cNvPr id="148" name="Google Shape;6021;p86">
              <a:extLst>
                <a:ext uri="{FF2B5EF4-FFF2-40B4-BE49-F238E27FC236}">
                  <a16:creationId xmlns:a16="http://schemas.microsoft.com/office/drawing/2014/main" id="{C849A26C-962C-F1DA-62B5-6E6C56D9472B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9" name="Google Shape;6022;p86">
              <a:extLst>
                <a:ext uri="{FF2B5EF4-FFF2-40B4-BE49-F238E27FC236}">
                  <a16:creationId xmlns:a16="http://schemas.microsoft.com/office/drawing/2014/main" id="{8CDDE3C1-2A4A-41EE-B0BC-F58FA4FB7B4C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0" name="Google Shape;6038;p86">
            <a:extLst>
              <a:ext uri="{FF2B5EF4-FFF2-40B4-BE49-F238E27FC236}">
                <a16:creationId xmlns:a16="http://schemas.microsoft.com/office/drawing/2014/main" id="{4B34D2DD-26E6-8F19-6D8E-0F456D580E2D}"/>
              </a:ext>
            </a:extLst>
          </p:cNvPr>
          <p:cNvGrpSpPr/>
          <p:nvPr/>
        </p:nvGrpSpPr>
        <p:grpSpPr>
          <a:xfrm>
            <a:off x="6474617" y="6816464"/>
            <a:ext cx="1211519" cy="1233241"/>
            <a:chOff x="3796058" y="2604503"/>
            <a:chExt cx="454438" cy="462586"/>
          </a:xfrm>
          <a:solidFill>
            <a:srgbClr val="00B050"/>
          </a:solidFill>
        </p:grpSpPr>
        <p:sp>
          <p:nvSpPr>
            <p:cNvPr id="151" name="Google Shape;6039;p86">
              <a:extLst>
                <a:ext uri="{FF2B5EF4-FFF2-40B4-BE49-F238E27FC236}">
                  <a16:creationId xmlns:a16="http://schemas.microsoft.com/office/drawing/2014/main" id="{4BE49D66-1D85-F8EB-B31B-B4A75D3D98F7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Google Shape;6040;p86">
              <a:extLst>
                <a:ext uri="{FF2B5EF4-FFF2-40B4-BE49-F238E27FC236}">
                  <a16:creationId xmlns:a16="http://schemas.microsoft.com/office/drawing/2014/main" id="{852DF696-72B7-3098-D29F-3AA1BDBED62B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3" name="Google Shape;6041;p86">
              <a:extLst>
                <a:ext uri="{FF2B5EF4-FFF2-40B4-BE49-F238E27FC236}">
                  <a16:creationId xmlns:a16="http://schemas.microsoft.com/office/drawing/2014/main" id="{AF747BE8-3B1E-A33F-2641-B3C4FCA9C30F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4" name="Google Shape;6048;p86">
            <a:extLst>
              <a:ext uri="{FF2B5EF4-FFF2-40B4-BE49-F238E27FC236}">
                <a16:creationId xmlns:a16="http://schemas.microsoft.com/office/drawing/2014/main" id="{A3128C78-2345-C33D-2D2B-D4F934E5197A}"/>
              </a:ext>
            </a:extLst>
          </p:cNvPr>
          <p:cNvGrpSpPr/>
          <p:nvPr/>
        </p:nvGrpSpPr>
        <p:grpSpPr>
          <a:xfrm>
            <a:off x="14230539" y="6741212"/>
            <a:ext cx="1217611" cy="1237822"/>
            <a:chOff x="6705286" y="2576276"/>
            <a:chExt cx="456723" cy="464304"/>
          </a:xfrm>
          <a:solidFill>
            <a:srgbClr val="00B050"/>
          </a:solidFill>
        </p:grpSpPr>
        <p:sp>
          <p:nvSpPr>
            <p:cNvPr id="155" name="Google Shape;6049;p86">
              <a:extLst>
                <a:ext uri="{FF2B5EF4-FFF2-40B4-BE49-F238E27FC236}">
                  <a16:creationId xmlns:a16="http://schemas.microsoft.com/office/drawing/2014/main" id="{D0A1C042-CDC3-3C74-D402-1A38C43F8522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6" name="Google Shape;6050;p86">
              <a:extLst>
                <a:ext uri="{FF2B5EF4-FFF2-40B4-BE49-F238E27FC236}">
                  <a16:creationId xmlns:a16="http://schemas.microsoft.com/office/drawing/2014/main" id="{C801B57E-C934-04F0-6CA7-54A376837981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7" name="Google Shape;6051;p86">
              <a:extLst>
                <a:ext uri="{FF2B5EF4-FFF2-40B4-BE49-F238E27FC236}">
                  <a16:creationId xmlns:a16="http://schemas.microsoft.com/office/drawing/2014/main" id="{0F552F50-B4EA-A2EF-9E32-CE0E9D4C4ABB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8" name="Google Shape;5717;p85">
            <a:extLst>
              <a:ext uri="{FF2B5EF4-FFF2-40B4-BE49-F238E27FC236}">
                <a16:creationId xmlns:a16="http://schemas.microsoft.com/office/drawing/2014/main" id="{64D8EB28-CC9A-7C51-DDA9-0A0A05BA4D36}"/>
              </a:ext>
            </a:extLst>
          </p:cNvPr>
          <p:cNvGrpSpPr/>
          <p:nvPr/>
        </p:nvGrpSpPr>
        <p:grpSpPr>
          <a:xfrm>
            <a:off x="11198129" y="9266613"/>
            <a:ext cx="1312663" cy="1034221"/>
            <a:chOff x="5567836" y="3523548"/>
            <a:chExt cx="492377" cy="387934"/>
          </a:xfrm>
          <a:solidFill>
            <a:srgbClr val="00B050"/>
          </a:solidFill>
        </p:grpSpPr>
        <p:sp>
          <p:nvSpPr>
            <p:cNvPr id="159" name="Google Shape;5718;p85">
              <a:extLst>
                <a:ext uri="{FF2B5EF4-FFF2-40B4-BE49-F238E27FC236}">
                  <a16:creationId xmlns:a16="http://schemas.microsoft.com/office/drawing/2014/main" id="{1430406F-3344-0590-0E32-1555F0ED1AC7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0" name="Google Shape;5719;p85">
              <a:extLst>
                <a:ext uri="{FF2B5EF4-FFF2-40B4-BE49-F238E27FC236}">
                  <a16:creationId xmlns:a16="http://schemas.microsoft.com/office/drawing/2014/main" id="{F821B9A8-4EFC-F44B-52D1-A3D17AFF4A2D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1" name="Google Shape;5720;p85">
              <a:extLst>
                <a:ext uri="{FF2B5EF4-FFF2-40B4-BE49-F238E27FC236}">
                  <a16:creationId xmlns:a16="http://schemas.microsoft.com/office/drawing/2014/main" id="{F7F5E5DF-CE85-9961-0740-413E1DC6EDF6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2" name="Google Shape;5721;p85">
              <a:extLst>
                <a:ext uri="{FF2B5EF4-FFF2-40B4-BE49-F238E27FC236}">
                  <a16:creationId xmlns:a16="http://schemas.microsoft.com/office/drawing/2014/main" id="{31FE1F1C-4FED-DDF0-1FC8-B70EDAC888BD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3" name="Google Shape;5722;p85">
              <a:extLst>
                <a:ext uri="{FF2B5EF4-FFF2-40B4-BE49-F238E27FC236}">
                  <a16:creationId xmlns:a16="http://schemas.microsoft.com/office/drawing/2014/main" id="{46E8E657-1232-D2F4-7300-3FB3F056D684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4" name="Google Shape;5723;p85">
            <a:extLst>
              <a:ext uri="{FF2B5EF4-FFF2-40B4-BE49-F238E27FC236}">
                <a16:creationId xmlns:a16="http://schemas.microsoft.com/office/drawing/2014/main" id="{23FDF8AC-F1F4-53D7-B72A-62EF8443879A}"/>
              </a:ext>
            </a:extLst>
          </p:cNvPr>
          <p:cNvGrpSpPr/>
          <p:nvPr/>
        </p:nvGrpSpPr>
        <p:grpSpPr>
          <a:xfrm>
            <a:off x="4560163" y="6793383"/>
            <a:ext cx="1483502" cy="1219344"/>
            <a:chOff x="3077952" y="2595844"/>
            <a:chExt cx="556458" cy="457373"/>
          </a:xfrm>
          <a:solidFill>
            <a:srgbClr val="00B050"/>
          </a:solidFill>
        </p:grpSpPr>
        <p:sp>
          <p:nvSpPr>
            <p:cNvPr id="165" name="Google Shape;5724;p85">
              <a:extLst>
                <a:ext uri="{FF2B5EF4-FFF2-40B4-BE49-F238E27FC236}">
                  <a16:creationId xmlns:a16="http://schemas.microsoft.com/office/drawing/2014/main" id="{E9405D9E-AA1B-6198-C908-E01EA92E4415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6" name="Google Shape;5725;p85">
              <a:extLst>
                <a:ext uri="{FF2B5EF4-FFF2-40B4-BE49-F238E27FC236}">
                  <a16:creationId xmlns:a16="http://schemas.microsoft.com/office/drawing/2014/main" id="{D29B4A39-F787-3CF3-8B72-BB461D44B627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7" name="Google Shape;5726;p85">
              <a:extLst>
                <a:ext uri="{FF2B5EF4-FFF2-40B4-BE49-F238E27FC236}">
                  <a16:creationId xmlns:a16="http://schemas.microsoft.com/office/drawing/2014/main" id="{E30CC5AC-0455-A813-3476-5B6329326E1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8" name="Google Shape;5727;p85">
              <a:extLst>
                <a:ext uri="{FF2B5EF4-FFF2-40B4-BE49-F238E27FC236}">
                  <a16:creationId xmlns:a16="http://schemas.microsoft.com/office/drawing/2014/main" id="{A08A1728-84BF-053C-0EE3-A20782CEA5FA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9" name="Google Shape;5728;p85">
              <a:extLst>
                <a:ext uri="{FF2B5EF4-FFF2-40B4-BE49-F238E27FC236}">
                  <a16:creationId xmlns:a16="http://schemas.microsoft.com/office/drawing/2014/main" id="{FDAB8336-DAB2-E666-AAD3-082B69D4BE4C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0" name="Google Shape;5729;p85">
              <a:extLst>
                <a:ext uri="{FF2B5EF4-FFF2-40B4-BE49-F238E27FC236}">
                  <a16:creationId xmlns:a16="http://schemas.microsoft.com/office/drawing/2014/main" id="{9D2AB57E-4325-15EA-6384-3DC322F9E4ED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182806" tIns="182806" rIns="182806" bIns="182806" anchor="ctr" anchorCtr="0" compatLnSpc="1">
              <a:noAutofit/>
            </a:bodyPr>
            <a:lstStyle/>
            <a:p>
              <a:pPr defTabSz="2437732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2799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71" name="Text Placeholder 1">
            <a:extLst>
              <a:ext uri="{FF2B5EF4-FFF2-40B4-BE49-F238E27FC236}">
                <a16:creationId xmlns:a16="http://schemas.microsoft.com/office/drawing/2014/main" id="{B7DA93B5-4AB4-5B29-018D-A6D288C07C9B}"/>
              </a:ext>
            </a:extLst>
          </p:cNvPr>
          <p:cNvSpPr txBox="1">
            <a:spLocks/>
          </p:cNvSpPr>
          <p:nvPr/>
        </p:nvSpPr>
        <p:spPr>
          <a:xfrm>
            <a:off x="2205600" y="517372"/>
            <a:ext cx="18554482" cy="1086080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sz="9598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84359757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Google Shape;1197;p70">
            <a:extLst>
              <a:ext uri="{FF2B5EF4-FFF2-40B4-BE49-F238E27FC236}">
                <a16:creationId xmlns:a16="http://schemas.microsoft.com/office/drawing/2014/main" id="{5A6DA5A8-433F-423C-61FE-468413EB199C}"/>
              </a:ext>
            </a:extLst>
          </p:cNvPr>
          <p:cNvSpPr txBox="1"/>
          <p:nvPr/>
        </p:nvSpPr>
        <p:spPr>
          <a:xfrm>
            <a:off x="1910902" y="3168961"/>
            <a:ext cx="20556245" cy="20594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t" anchorCtr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fa-IR" sz="3732" dirty="0">
                <a:solidFill>
                  <a:srgbClr val="00B050"/>
                </a:solidFill>
                <a:cs typeface="B Nazanin" panose="000004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3" name="Google Shape;1198;p70">
            <a:extLst>
              <a:ext uri="{FF2B5EF4-FFF2-40B4-BE49-F238E27FC236}">
                <a16:creationId xmlns:a16="http://schemas.microsoft.com/office/drawing/2014/main" id="{E03ECC2A-3D1B-DA8D-8913-4EB8F7801EDA}"/>
              </a:ext>
            </a:extLst>
          </p:cNvPr>
          <p:cNvGrpSpPr/>
          <p:nvPr/>
        </p:nvGrpSpPr>
        <p:grpSpPr>
          <a:xfrm>
            <a:off x="13643486" y="8228274"/>
            <a:ext cx="1264455" cy="1469726"/>
            <a:chOff x="4727025" y="1332775"/>
            <a:chExt cx="59900" cy="69625"/>
          </a:xfrm>
        </p:grpSpPr>
        <p:sp>
          <p:nvSpPr>
            <p:cNvPr id="4" name="Google Shape;1199;p70">
              <a:extLst>
                <a:ext uri="{FF2B5EF4-FFF2-40B4-BE49-F238E27FC236}">
                  <a16:creationId xmlns:a16="http://schemas.microsoft.com/office/drawing/2014/main" id="{348EBE3E-D0FC-E755-AEF0-5DD5AA9EBD97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Google Shape;1200;p70">
              <a:extLst>
                <a:ext uri="{FF2B5EF4-FFF2-40B4-BE49-F238E27FC236}">
                  <a16:creationId xmlns:a16="http://schemas.microsoft.com/office/drawing/2014/main" id="{FBA593D7-19DD-9402-ACA1-03A823770E28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" name="Google Shape;1201;p70">
            <a:extLst>
              <a:ext uri="{FF2B5EF4-FFF2-40B4-BE49-F238E27FC236}">
                <a16:creationId xmlns:a16="http://schemas.microsoft.com/office/drawing/2014/main" id="{2599B0AB-43F1-B5F3-33C9-107FA80FBFDA}"/>
              </a:ext>
            </a:extLst>
          </p:cNvPr>
          <p:cNvGrpSpPr/>
          <p:nvPr/>
        </p:nvGrpSpPr>
        <p:grpSpPr>
          <a:xfrm>
            <a:off x="15279477" y="6171754"/>
            <a:ext cx="1481355" cy="1485029"/>
            <a:chOff x="4820425" y="1329900"/>
            <a:chExt cx="70175" cy="70350"/>
          </a:xfrm>
        </p:grpSpPr>
        <p:sp>
          <p:nvSpPr>
            <p:cNvPr id="7" name="Google Shape;1202;p70">
              <a:extLst>
                <a:ext uri="{FF2B5EF4-FFF2-40B4-BE49-F238E27FC236}">
                  <a16:creationId xmlns:a16="http://schemas.microsoft.com/office/drawing/2014/main" id="{2314FF85-71F4-FEF5-DF47-E10EDE23BD93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Google Shape;1203;p70">
              <a:extLst>
                <a:ext uri="{FF2B5EF4-FFF2-40B4-BE49-F238E27FC236}">
                  <a16:creationId xmlns:a16="http://schemas.microsoft.com/office/drawing/2014/main" id="{975721F3-C731-04B4-C45C-7E8A8D7318D1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" name="Google Shape;1204;p70">
              <a:extLst>
                <a:ext uri="{FF2B5EF4-FFF2-40B4-BE49-F238E27FC236}">
                  <a16:creationId xmlns:a16="http://schemas.microsoft.com/office/drawing/2014/main" id="{94968B92-CF51-D58F-73AD-08DFB89D38D7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Google Shape;1205;p70">
              <a:extLst>
                <a:ext uri="{FF2B5EF4-FFF2-40B4-BE49-F238E27FC236}">
                  <a16:creationId xmlns:a16="http://schemas.microsoft.com/office/drawing/2014/main" id="{999E52CD-2A6F-B931-6573-D5E4F9CDBCE6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oogle Shape;1206;p70">
            <a:extLst>
              <a:ext uri="{FF2B5EF4-FFF2-40B4-BE49-F238E27FC236}">
                <a16:creationId xmlns:a16="http://schemas.microsoft.com/office/drawing/2014/main" id="{92E39F17-CEEB-F18F-6C6C-4389FB73B833}"/>
              </a:ext>
            </a:extLst>
          </p:cNvPr>
          <p:cNvGrpSpPr/>
          <p:nvPr/>
        </p:nvGrpSpPr>
        <p:grpSpPr>
          <a:xfrm>
            <a:off x="16949356" y="6183764"/>
            <a:ext cx="1553126" cy="1423285"/>
            <a:chOff x="4903200" y="1331525"/>
            <a:chExt cx="73575" cy="67425"/>
          </a:xfrm>
        </p:grpSpPr>
        <p:sp>
          <p:nvSpPr>
            <p:cNvPr id="12" name="Google Shape;1207;p70">
              <a:extLst>
                <a:ext uri="{FF2B5EF4-FFF2-40B4-BE49-F238E27FC236}">
                  <a16:creationId xmlns:a16="http://schemas.microsoft.com/office/drawing/2014/main" id="{7B3436F3-B661-18FA-E91F-A90099013E15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Google Shape;1208;p70">
              <a:extLst>
                <a:ext uri="{FF2B5EF4-FFF2-40B4-BE49-F238E27FC236}">
                  <a16:creationId xmlns:a16="http://schemas.microsoft.com/office/drawing/2014/main" id="{F566E2F2-7D75-9E51-26F0-673C477FE28B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oogle Shape;1209;p70">
            <a:extLst>
              <a:ext uri="{FF2B5EF4-FFF2-40B4-BE49-F238E27FC236}">
                <a16:creationId xmlns:a16="http://schemas.microsoft.com/office/drawing/2014/main" id="{EDA9BDD9-85C4-DE2D-0391-DA0D8F38AB22}"/>
              </a:ext>
            </a:extLst>
          </p:cNvPr>
          <p:cNvGrpSpPr/>
          <p:nvPr/>
        </p:nvGrpSpPr>
        <p:grpSpPr>
          <a:xfrm>
            <a:off x="15241742" y="8209540"/>
            <a:ext cx="1556821" cy="1507194"/>
            <a:chOff x="4815575" y="1416800"/>
            <a:chExt cx="73750" cy="71400"/>
          </a:xfrm>
        </p:grpSpPr>
        <p:sp>
          <p:nvSpPr>
            <p:cNvPr id="15" name="Google Shape;1210;p70">
              <a:extLst>
                <a:ext uri="{FF2B5EF4-FFF2-40B4-BE49-F238E27FC236}">
                  <a16:creationId xmlns:a16="http://schemas.microsoft.com/office/drawing/2014/main" id="{3B4D90AD-597E-5759-AED1-9FB7833E2B33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Google Shape;1211;p70">
              <a:extLst>
                <a:ext uri="{FF2B5EF4-FFF2-40B4-BE49-F238E27FC236}">
                  <a16:creationId xmlns:a16="http://schemas.microsoft.com/office/drawing/2014/main" id="{1EA46250-B3F4-3D5B-33B7-620A666837E9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Google Shape;1212;p70">
              <a:extLst>
                <a:ext uri="{FF2B5EF4-FFF2-40B4-BE49-F238E27FC236}">
                  <a16:creationId xmlns:a16="http://schemas.microsoft.com/office/drawing/2014/main" id="{4F8315DA-561D-1C20-9191-7F8B57F4B053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1213;p70">
            <a:extLst>
              <a:ext uri="{FF2B5EF4-FFF2-40B4-BE49-F238E27FC236}">
                <a16:creationId xmlns:a16="http://schemas.microsoft.com/office/drawing/2014/main" id="{C841413F-6941-695D-D65D-FE3740039214}"/>
              </a:ext>
            </a:extLst>
          </p:cNvPr>
          <p:cNvGrpSpPr/>
          <p:nvPr/>
        </p:nvGrpSpPr>
        <p:grpSpPr>
          <a:xfrm>
            <a:off x="16934053" y="8290016"/>
            <a:ext cx="1572652" cy="1346236"/>
            <a:chOff x="4902475" y="1418875"/>
            <a:chExt cx="74500" cy="63775"/>
          </a:xfrm>
        </p:grpSpPr>
        <p:sp>
          <p:nvSpPr>
            <p:cNvPr id="22" name="Google Shape;1214;p70">
              <a:extLst>
                <a:ext uri="{FF2B5EF4-FFF2-40B4-BE49-F238E27FC236}">
                  <a16:creationId xmlns:a16="http://schemas.microsoft.com/office/drawing/2014/main" id="{422F5A53-3C8D-7F9A-DD25-D0ECBCF9E6A5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Google Shape;1215;p70">
              <a:extLst>
                <a:ext uri="{FF2B5EF4-FFF2-40B4-BE49-F238E27FC236}">
                  <a16:creationId xmlns:a16="http://schemas.microsoft.com/office/drawing/2014/main" id="{572E1DE2-AEB4-F26B-B3D7-BEE715CDBF55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oogle Shape;1216;p70">
            <a:extLst>
              <a:ext uri="{FF2B5EF4-FFF2-40B4-BE49-F238E27FC236}">
                <a16:creationId xmlns:a16="http://schemas.microsoft.com/office/drawing/2014/main" id="{4172070D-9B2B-E9D9-900A-0CD56A8B336D}"/>
              </a:ext>
            </a:extLst>
          </p:cNvPr>
          <p:cNvGrpSpPr/>
          <p:nvPr/>
        </p:nvGrpSpPr>
        <p:grpSpPr>
          <a:xfrm>
            <a:off x="15268395" y="10201797"/>
            <a:ext cx="1503520" cy="1511945"/>
            <a:chOff x="4818100" y="1507675"/>
            <a:chExt cx="71225" cy="71625"/>
          </a:xfrm>
        </p:grpSpPr>
        <p:sp>
          <p:nvSpPr>
            <p:cNvPr id="30" name="Google Shape;1217;p70">
              <a:extLst>
                <a:ext uri="{FF2B5EF4-FFF2-40B4-BE49-F238E27FC236}">
                  <a16:creationId xmlns:a16="http://schemas.microsoft.com/office/drawing/2014/main" id="{16B96082-A1A5-3C42-CE06-23FCA94ECDBF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Google Shape;1218;p70">
              <a:extLst>
                <a:ext uri="{FF2B5EF4-FFF2-40B4-BE49-F238E27FC236}">
                  <a16:creationId xmlns:a16="http://schemas.microsoft.com/office/drawing/2014/main" id="{420D7CBC-7BA9-B86E-8B87-77BB6B94056C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1219;p70">
              <a:extLst>
                <a:ext uri="{FF2B5EF4-FFF2-40B4-BE49-F238E27FC236}">
                  <a16:creationId xmlns:a16="http://schemas.microsoft.com/office/drawing/2014/main" id="{18A3E4CA-E1B9-A113-512C-A5972963F812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1220;p70">
              <a:extLst>
                <a:ext uri="{FF2B5EF4-FFF2-40B4-BE49-F238E27FC236}">
                  <a16:creationId xmlns:a16="http://schemas.microsoft.com/office/drawing/2014/main" id="{CCFC2546-9EC3-9A2B-C291-7CAFE9208B96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oogle Shape;1221;p70">
            <a:extLst>
              <a:ext uri="{FF2B5EF4-FFF2-40B4-BE49-F238E27FC236}">
                <a16:creationId xmlns:a16="http://schemas.microsoft.com/office/drawing/2014/main" id="{BF7D4B57-E7AA-F271-1580-3E6916B277F8}"/>
              </a:ext>
            </a:extLst>
          </p:cNvPr>
          <p:cNvGrpSpPr/>
          <p:nvPr/>
        </p:nvGrpSpPr>
        <p:grpSpPr>
          <a:xfrm>
            <a:off x="13438197" y="10211024"/>
            <a:ext cx="1675033" cy="1568938"/>
            <a:chOff x="4721450" y="1509475"/>
            <a:chExt cx="79350" cy="74325"/>
          </a:xfrm>
        </p:grpSpPr>
        <p:sp>
          <p:nvSpPr>
            <p:cNvPr id="35" name="Google Shape;1222;p70">
              <a:extLst>
                <a:ext uri="{FF2B5EF4-FFF2-40B4-BE49-F238E27FC236}">
                  <a16:creationId xmlns:a16="http://schemas.microsoft.com/office/drawing/2014/main" id="{8836D351-A55A-8CDB-ED12-12E5C1C7C22E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Google Shape;1223;p70">
              <a:extLst>
                <a:ext uri="{FF2B5EF4-FFF2-40B4-BE49-F238E27FC236}">
                  <a16:creationId xmlns:a16="http://schemas.microsoft.com/office/drawing/2014/main" id="{7582885F-49E8-6430-3F77-92145C4B9B4C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1224;p70">
              <a:extLst>
                <a:ext uri="{FF2B5EF4-FFF2-40B4-BE49-F238E27FC236}">
                  <a16:creationId xmlns:a16="http://schemas.microsoft.com/office/drawing/2014/main" id="{1407C3DE-AB3E-53DB-41B7-AE2D28A05E59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Google Shape;1225;p70">
              <a:extLst>
                <a:ext uri="{FF2B5EF4-FFF2-40B4-BE49-F238E27FC236}">
                  <a16:creationId xmlns:a16="http://schemas.microsoft.com/office/drawing/2014/main" id="{5633EDD5-F392-1182-E61C-E790DD40FC5E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oogle Shape;1226;p70">
            <a:extLst>
              <a:ext uri="{FF2B5EF4-FFF2-40B4-BE49-F238E27FC236}">
                <a16:creationId xmlns:a16="http://schemas.microsoft.com/office/drawing/2014/main" id="{86F670AD-7AB7-8BEC-627C-F1B6EC5941AE}"/>
              </a:ext>
            </a:extLst>
          </p:cNvPr>
          <p:cNvGrpSpPr/>
          <p:nvPr/>
        </p:nvGrpSpPr>
        <p:grpSpPr>
          <a:xfrm>
            <a:off x="17025352" y="10169876"/>
            <a:ext cx="1485048" cy="1500335"/>
            <a:chOff x="4906800" y="1507500"/>
            <a:chExt cx="70350" cy="71075"/>
          </a:xfrm>
        </p:grpSpPr>
        <p:sp>
          <p:nvSpPr>
            <p:cNvPr id="40" name="Google Shape;1227;p70">
              <a:extLst>
                <a:ext uri="{FF2B5EF4-FFF2-40B4-BE49-F238E27FC236}">
                  <a16:creationId xmlns:a16="http://schemas.microsoft.com/office/drawing/2014/main" id="{F05717A7-EC6D-9ACB-C5F8-75A1CB29C3F6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Google Shape;1228;p70">
              <a:extLst>
                <a:ext uri="{FF2B5EF4-FFF2-40B4-BE49-F238E27FC236}">
                  <a16:creationId xmlns:a16="http://schemas.microsoft.com/office/drawing/2014/main" id="{DDA5C630-0D59-DF54-58B7-6B500B64F2F5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Google Shape;1229;p70">
              <a:extLst>
                <a:ext uri="{FF2B5EF4-FFF2-40B4-BE49-F238E27FC236}">
                  <a16:creationId xmlns:a16="http://schemas.microsoft.com/office/drawing/2014/main" id="{5754297A-A318-922A-4500-BF7C6377D46C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Google Shape;1230;p70">
              <a:extLst>
                <a:ext uri="{FF2B5EF4-FFF2-40B4-BE49-F238E27FC236}">
                  <a16:creationId xmlns:a16="http://schemas.microsoft.com/office/drawing/2014/main" id="{45114FBC-0726-BE8A-0BF4-F41BF2FE564B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Google Shape;1231;p70">
              <a:extLst>
                <a:ext uri="{FF2B5EF4-FFF2-40B4-BE49-F238E27FC236}">
                  <a16:creationId xmlns:a16="http://schemas.microsoft.com/office/drawing/2014/main" id="{03125C92-7B91-5B0B-0668-8734DC09E130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5" name="Google Shape;1232;p70">
            <a:extLst>
              <a:ext uri="{FF2B5EF4-FFF2-40B4-BE49-F238E27FC236}">
                <a16:creationId xmlns:a16="http://schemas.microsoft.com/office/drawing/2014/main" id="{CF4F9A1E-4C27-9ADA-C602-1169A0DB0053}"/>
              </a:ext>
            </a:extLst>
          </p:cNvPr>
          <p:cNvGrpSpPr/>
          <p:nvPr/>
        </p:nvGrpSpPr>
        <p:grpSpPr>
          <a:xfrm>
            <a:off x="11793669" y="6242728"/>
            <a:ext cx="1380798" cy="1380798"/>
            <a:chOff x="3736598" y="2170606"/>
            <a:chExt cx="404889" cy="404889"/>
          </a:xfrm>
        </p:grpSpPr>
        <p:sp>
          <p:nvSpPr>
            <p:cNvPr id="46" name="Google Shape;1233;p70">
              <a:extLst>
                <a:ext uri="{FF2B5EF4-FFF2-40B4-BE49-F238E27FC236}">
                  <a16:creationId xmlns:a16="http://schemas.microsoft.com/office/drawing/2014/main" id="{026F4971-CAB8-4DFA-B4B3-E62F184DCD2E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Google Shape;1234;p70">
              <a:extLst>
                <a:ext uri="{FF2B5EF4-FFF2-40B4-BE49-F238E27FC236}">
                  <a16:creationId xmlns:a16="http://schemas.microsoft.com/office/drawing/2014/main" id="{300CCF6D-639F-02D4-8010-091BD27D3BC6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1235;p70">
              <a:extLst>
                <a:ext uri="{FF2B5EF4-FFF2-40B4-BE49-F238E27FC236}">
                  <a16:creationId xmlns:a16="http://schemas.microsoft.com/office/drawing/2014/main" id="{C1C0AAA5-C7DC-54E8-09EC-1CBE3ACC9109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Google Shape;1236;p70">
              <a:extLst>
                <a:ext uri="{FF2B5EF4-FFF2-40B4-BE49-F238E27FC236}">
                  <a16:creationId xmlns:a16="http://schemas.microsoft.com/office/drawing/2014/main" id="{B3CFB049-6451-BF3D-530F-429A036080B3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0" name="Google Shape;1237;p70">
            <a:extLst>
              <a:ext uri="{FF2B5EF4-FFF2-40B4-BE49-F238E27FC236}">
                <a16:creationId xmlns:a16="http://schemas.microsoft.com/office/drawing/2014/main" id="{291707AE-617A-D3F3-D62A-E27A0DC2E5B5}"/>
              </a:ext>
            </a:extLst>
          </p:cNvPr>
          <p:cNvGrpSpPr/>
          <p:nvPr/>
        </p:nvGrpSpPr>
        <p:grpSpPr>
          <a:xfrm>
            <a:off x="9839674" y="6242990"/>
            <a:ext cx="1564888" cy="1380280"/>
            <a:chOff x="3161917" y="2170682"/>
            <a:chExt cx="458870" cy="404737"/>
          </a:xfrm>
        </p:grpSpPr>
        <p:sp>
          <p:nvSpPr>
            <p:cNvPr id="51" name="Google Shape;1238;p70">
              <a:extLst>
                <a:ext uri="{FF2B5EF4-FFF2-40B4-BE49-F238E27FC236}">
                  <a16:creationId xmlns:a16="http://schemas.microsoft.com/office/drawing/2014/main" id="{F502C87A-E3CC-4C3D-549F-162740E269CE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Google Shape;1239;p70">
              <a:extLst>
                <a:ext uri="{FF2B5EF4-FFF2-40B4-BE49-F238E27FC236}">
                  <a16:creationId xmlns:a16="http://schemas.microsoft.com/office/drawing/2014/main" id="{46409B69-D948-60E3-196C-8BF5427ED0A5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Google Shape;1240;p70">
              <a:extLst>
                <a:ext uri="{FF2B5EF4-FFF2-40B4-BE49-F238E27FC236}">
                  <a16:creationId xmlns:a16="http://schemas.microsoft.com/office/drawing/2014/main" id="{1DA09918-38B6-E985-50DC-91FACA2115AA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4" name="Google Shape;1241;p70">
            <a:extLst>
              <a:ext uri="{FF2B5EF4-FFF2-40B4-BE49-F238E27FC236}">
                <a16:creationId xmlns:a16="http://schemas.microsoft.com/office/drawing/2014/main" id="{5039733D-0CC0-9096-AF92-23E514111AEC}"/>
              </a:ext>
            </a:extLst>
          </p:cNvPr>
          <p:cNvGrpSpPr/>
          <p:nvPr/>
        </p:nvGrpSpPr>
        <p:grpSpPr>
          <a:xfrm>
            <a:off x="9901049" y="8272699"/>
            <a:ext cx="1442139" cy="1380875"/>
            <a:chOff x="3179914" y="2889488"/>
            <a:chExt cx="422876" cy="404911"/>
          </a:xfrm>
        </p:grpSpPr>
        <p:sp>
          <p:nvSpPr>
            <p:cNvPr id="55" name="Google Shape;1242;p70">
              <a:extLst>
                <a:ext uri="{FF2B5EF4-FFF2-40B4-BE49-F238E27FC236}">
                  <a16:creationId xmlns:a16="http://schemas.microsoft.com/office/drawing/2014/main" id="{23EE4B7B-A4DB-0B78-C086-4520F1EA3CCF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Google Shape;1243;p70">
              <a:extLst>
                <a:ext uri="{FF2B5EF4-FFF2-40B4-BE49-F238E27FC236}">
                  <a16:creationId xmlns:a16="http://schemas.microsoft.com/office/drawing/2014/main" id="{0300E841-A7CC-9307-EDC3-3C1077F97A08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Google Shape;1244;p70">
              <a:extLst>
                <a:ext uri="{FF2B5EF4-FFF2-40B4-BE49-F238E27FC236}">
                  <a16:creationId xmlns:a16="http://schemas.microsoft.com/office/drawing/2014/main" id="{1778A3AA-C0EC-70C0-A519-4FF63855C46B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Google Shape;1245;p70">
              <a:extLst>
                <a:ext uri="{FF2B5EF4-FFF2-40B4-BE49-F238E27FC236}">
                  <a16:creationId xmlns:a16="http://schemas.microsoft.com/office/drawing/2014/main" id="{28D1B197-C4F7-1440-CBED-CBF4D25A23F9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Google Shape;1246;p70">
              <a:extLst>
                <a:ext uri="{FF2B5EF4-FFF2-40B4-BE49-F238E27FC236}">
                  <a16:creationId xmlns:a16="http://schemas.microsoft.com/office/drawing/2014/main" id="{BDA0A963-E4E1-5540-248E-5C90D04D9343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0" name="Google Shape;1247;p70">
              <a:extLst>
                <a:ext uri="{FF2B5EF4-FFF2-40B4-BE49-F238E27FC236}">
                  <a16:creationId xmlns:a16="http://schemas.microsoft.com/office/drawing/2014/main" id="{A376B3B5-5F75-587B-5544-01EC50E10BE4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oogle Shape;1248;p70">
            <a:extLst>
              <a:ext uri="{FF2B5EF4-FFF2-40B4-BE49-F238E27FC236}">
                <a16:creationId xmlns:a16="http://schemas.microsoft.com/office/drawing/2014/main" id="{C8BF76D1-897F-4327-CEEB-DBD898E1DB20}"/>
              </a:ext>
            </a:extLst>
          </p:cNvPr>
          <p:cNvGrpSpPr/>
          <p:nvPr/>
        </p:nvGrpSpPr>
        <p:grpSpPr>
          <a:xfrm>
            <a:off x="11769345" y="8272587"/>
            <a:ext cx="1429441" cy="1381099"/>
            <a:chOff x="3729467" y="2889422"/>
            <a:chExt cx="419153" cy="404977"/>
          </a:xfrm>
        </p:grpSpPr>
        <p:sp>
          <p:nvSpPr>
            <p:cNvPr id="62" name="Google Shape;1249;p70">
              <a:extLst>
                <a:ext uri="{FF2B5EF4-FFF2-40B4-BE49-F238E27FC236}">
                  <a16:creationId xmlns:a16="http://schemas.microsoft.com/office/drawing/2014/main" id="{4C59694D-7B1F-EACA-01D3-48783A2C3A86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3" name="Google Shape;1250;p70">
              <a:extLst>
                <a:ext uri="{FF2B5EF4-FFF2-40B4-BE49-F238E27FC236}">
                  <a16:creationId xmlns:a16="http://schemas.microsoft.com/office/drawing/2014/main" id="{1A9F4059-4EB2-95D6-A04B-83F367462589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Google Shape;1251;p70">
              <a:extLst>
                <a:ext uri="{FF2B5EF4-FFF2-40B4-BE49-F238E27FC236}">
                  <a16:creationId xmlns:a16="http://schemas.microsoft.com/office/drawing/2014/main" id="{4FE5FEF4-1512-AD18-B62F-14CAB766377B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5" name="Google Shape;1252;p70">
              <a:extLst>
                <a:ext uri="{FF2B5EF4-FFF2-40B4-BE49-F238E27FC236}">
                  <a16:creationId xmlns:a16="http://schemas.microsoft.com/office/drawing/2014/main" id="{05DBD954-760C-74AB-13EB-0DCB1C2EC31B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6" name="Google Shape;1253;p70">
              <a:extLst>
                <a:ext uri="{FF2B5EF4-FFF2-40B4-BE49-F238E27FC236}">
                  <a16:creationId xmlns:a16="http://schemas.microsoft.com/office/drawing/2014/main" id="{51D9E586-7270-0F8E-361E-3568DBB021DE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7" name="Google Shape;1254;p70">
              <a:extLst>
                <a:ext uri="{FF2B5EF4-FFF2-40B4-BE49-F238E27FC236}">
                  <a16:creationId xmlns:a16="http://schemas.microsoft.com/office/drawing/2014/main" id="{13E294B6-B5AD-AB4A-122E-E47AEE728D0E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Google Shape;1255;p70">
              <a:extLst>
                <a:ext uri="{FF2B5EF4-FFF2-40B4-BE49-F238E27FC236}">
                  <a16:creationId xmlns:a16="http://schemas.microsoft.com/office/drawing/2014/main" id="{385CA5D8-415A-37AB-C483-281357C74789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9" name="Google Shape;1256;p70">
            <a:extLst>
              <a:ext uri="{FF2B5EF4-FFF2-40B4-BE49-F238E27FC236}">
                <a16:creationId xmlns:a16="http://schemas.microsoft.com/office/drawing/2014/main" id="{7A9B9E2C-7F15-F94B-4213-493CA354134E}"/>
              </a:ext>
            </a:extLst>
          </p:cNvPr>
          <p:cNvGrpSpPr/>
          <p:nvPr/>
        </p:nvGrpSpPr>
        <p:grpSpPr>
          <a:xfrm>
            <a:off x="5203147" y="9188160"/>
            <a:ext cx="2573599" cy="358869"/>
            <a:chOff x="4411970" y="2962952"/>
            <a:chExt cx="706544" cy="104212"/>
          </a:xfrm>
        </p:grpSpPr>
        <p:sp>
          <p:nvSpPr>
            <p:cNvPr id="70" name="Google Shape;1257;p70">
              <a:extLst>
                <a:ext uri="{FF2B5EF4-FFF2-40B4-BE49-F238E27FC236}">
                  <a16:creationId xmlns:a16="http://schemas.microsoft.com/office/drawing/2014/main" id="{7E934D35-5BC6-EAD3-191B-A20D6B23376A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1" name="Google Shape;1258;p70">
              <a:extLst>
                <a:ext uri="{FF2B5EF4-FFF2-40B4-BE49-F238E27FC236}">
                  <a16:creationId xmlns:a16="http://schemas.microsoft.com/office/drawing/2014/main" id="{A8E5CA76-E893-6B4B-9195-816AFC110670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2" name="Google Shape;1259;p70">
              <a:extLst>
                <a:ext uri="{FF2B5EF4-FFF2-40B4-BE49-F238E27FC236}">
                  <a16:creationId xmlns:a16="http://schemas.microsoft.com/office/drawing/2014/main" id="{421AC038-EC63-44F6-900B-FBF54FFB2061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3" name="Google Shape;1260;p70">
              <a:extLst>
                <a:ext uri="{FF2B5EF4-FFF2-40B4-BE49-F238E27FC236}">
                  <a16:creationId xmlns:a16="http://schemas.microsoft.com/office/drawing/2014/main" id="{B33BE7B5-78E2-7B83-40B7-4FD51E8DFBA3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4" name="Google Shape;1261;p70">
            <a:extLst>
              <a:ext uri="{FF2B5EF4-FFF2-40B4-BE49-F238E27FC236}">
                <a16:creationId xmlns:a16="http://schemas.microsoft.com/office/drawing/2014/main" id="{3DFDE7FE-C023-CA94-353F-5E6999B6BACB}"/>
              </a:ext>
            </a:extLst>
          </p:cNvPr>
          <p:cNvGrpSpPr/>
          <p:nvPr/>
        </p:nvGrpSpPr>
        <p:grpSpPr>
          <a:xfrm>
            <a:off x="5203146" y="8109213"/>
            <a:ext cx="2559755" cy="770925"/>
            <a:chOff x="4411970" y="2726085"/>
            <a:chExt cx="643107" cy="193659"/>
          </a:xfrm>
        </p:grpSpPr>
        <p:sp>
          <p:nvSpPr>
            <p:cNvPr id="75" name="Google Shape;1262;p70">
              <a:extLst>
                <a:ext uri="{FF2B5EF4-FFF2-40B4-BE49-F238E27FC236}">
                  <a16:creationId xmlns:a16="http://schemas.microsoft.com/office/drawing/2014/main" id="{F2FC78BE-7774-0CF6-A3BB-32B9F278920B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6" name="Google Shape;1263;p70">
              <a:extLst>
                <a:ext uri="{FF2B5EF4-FFF2-40B4-BE49-F238E27FC236}">
                  <a16:creationId xmlns:a16="http://schemas.microsoft.com/office/drawing/2014/main" id="{5281FD33-3924-45FE-0D26-3B8162ED8FF6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7" name="Google Shape;1264;p70">
              <a:extLst>
                <a:ext uri="{FF2B5EF4-FFF2-40B4-BE49-F238E27FC236}">
                  <a16:creationId xmlns:a16="http://schemas.microsoft.com/office/drawing/2014/main" id="{09E9963B-2730-2732-FC8B-F969C3F56577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8" name="Google Shape;1265;p70">
            <a:extLst>
              <a:ext uri="{FF2B5EF4-FFF2-40B4-BE49-F238E27FC236}">
                <a16:creationId xmlns:a16="http://schemas.microsoft.com/office/drawing/2014/main" id="{F520090C-8BFB-567C-B3CD-C4D0B846C8FE}"/>
              </a:ext>
            </a:extLst>
          </p:cNvPr>
          <p:cNvGrpSpPr/>
          <p:nvPr/>
        </p:nvGrpSpPr>
        <p:grpSpPr>
          <a:xfrm>
            <a:off x="2559828" y="8787231"/>
            <a:ext cx="2163444" cy="673382"/>
            <a:chOff x="4411970" y="4340222"/>
            <a:chExt cx="779467" cy="242683"/>
          </a:xfrm>
        </p:grpSpPr>
        <p:sp>
          <p:nvSpPr>
            <p:cNvPr id="79" name="Google Shape;1266;p70">
              <a:extLst>
                <a:ext uri="{FF2B5EF4-FFF2-40B4-BE49-F238E27FC236}">
                  <a16:creationId xmlns:a16="http://schemas.microsoft.com/office/drawing/2014/main" id="{49D5B454-647C-5FAB-4108-8F31C6D0F711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Google Shape;1267;p70">
              <a:extLst>
                <a:ext uri="{FF2B5EF4-FFF2-40B4-BE49-F238E27FC236}">
                  <a16:creationId xmlns:a16="http://schemas.microsoft.com/office/drawing/2014/main" id="{12873B1A-5CF0-9790-9FEB-37C0E3D3D6B7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1" name="Google Shape;1268;p70">
              <a:extLst>
                <a:ext uri="{FF2B5EF4-FFF2-40B4-BE49-F238E27FC236}">
                  <a16:creationId xmlns:a16="http://schemas.microsoft.com/office/drawing/2014/main" id="{CA602488-A474-B58D-77C3-3BE41D225A03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oogle Shape;1269;p70">
            <a:extLst>
              <a:ext uri="{FF2B5EF4-FFF2-40B4-BE49-F238E27FC236}">
                <a16:creationId xmlns:a16="http://schemas.microsoft.com/office/drawing/2014/main" id="{B64F58E9-7559-1526-8393-F346458548C0}"/>
              </a:ext>
            </a:extLst>
          </p:cNvPr>
          <p:cNvGrpSpPr/>
          <p:nvPr/>
        </p:nvGrpSpPr>
        <p:grpSpPr>
          <a:xfrm>
            <a:off x="5203146" y="7224726"/>
            <a:ext cx="2573090" cy="576463"/>
            <a:chOff x="4411970" y="2468674"/>
            <a:chExt cx="747317" cy="167425"/>
          </a:xfrm>
        </p:grpSpPr>
        <p:sp>
          <p:nvSpPr>
            <p:cNvPr id="83" name="Google Shape;1270;p70">
              <a:extLst>
                <a:ext uri="{FF2B5EF4-FFF2-40B4-BE49-F238E27FC236}">
                  <a16:creationId xmlns:a16="http://schemas.microsoft.com/office/drawing/2014/main" id="{F0053B1B-9878-86EF-B17C-31C54B8419ED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1271;p70">
              <a:extLst>
                <a:ext uri="{FF2B5EF4-FFF2-40B4-BE49-F238E27FC236}">
                  <a16:creationId xmlns:a16="http://schemas.microsoft.com/office/drawing/2014/main" id="{14E841E4-A69E-AB5B-B95F-82429C9BFCF8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5" name="Google Shape;1272;p70">
            <a:extLst>
              <a:ext uri="{FF2B5EF4-FFF2-40B4-BE49-F238E27FC236}">
                <a16:creationId xmlns:a16="http://schemas.microsoft.com/office/drawing/2014/main" id="{4D92547B-F445-3FBC-FA86-EB19EA631C6E}"/>
              </a:ext>
            </a:extLst>
          </p:cNvPr>
          <p:cNvSpPr/>
          <p:nvPr/>
        </p:nvSpPr>
        <p:spPr>
          <a:xfrm>
            <a:off x="2555161" y="8037265"/>
            <a:ext cx="2161085" cy="514487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86" name="Google Shape;1273;p70">
            <a:extLst>
              <a:ext uri="{FF2B5EF4-FFF2-40B4-BE49-F238E27FC236}">
                <a16:creationId xmlns:a16="http://schemas.microsoft.com/office/drawing/2014/main" id="{6B4A7A92-A088-FB90-5CFD-0008E673719B}"/>
              </a:ext>
            </a:extLst>
          </p:cNvPr>
          <p:cNvGrpSpPr/>
          <p:nvPr/>
        </p:nvGrpSpPr>
        <p:grpSpPr>
          <a:xfrm>
            <a:off x="2557346" y="6225997"/>
            <a:ext cx="5222749" cy="556612"/>
            <a:chOff x="6336019" y="3733725"/>
            <a:chExt cx="2566206" cy="351310"/>
          </a:xfrm>
        </p:grpSpPr>
        <p:sp>
          <p:nvSpPr>
            <p:cNvPr id="87" name="Google Shape;1274;p70">
              <a:extLst>
                <a:ext uri="{FF2B5EF4-FFF2-40B4-BE49-F238E27FC236}">
                  <a16:creationId xmlns:a16="http://schemas.microsoft.com/office/drawing/2014/main" id="{ACA73AE1-316B-BE3C-D246-154BC2C76E43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1275;p70">
              <a:extLst>
                <a:ext uri="{FF2B5EF4-FFF2-40B4-BE49-F238E27FC236}">
                  <a16:creationId xmlns:a16="http://schemas.microsoft.com/office/drawing/2014/main" id="{61051386-059E-9E72-0AF8-BCFB4A07A420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1276;p70">
              <a:extLst>
                <a:ext uri="{FF2B5EF4-FFF2-40B4-BE49-F238E27FC236}">
                  <a16:creationId xmlns:a16="http://schemas.microsoft.com/office/drawing/2014/main" id="{A885C1D0-4AAB-D653-5696-81D4AEED3DA1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1277;p70">
              <a:extLst>
                <a:ext uri="{FF2B5EF4-FFF2-40B4-BE49-F238E27FC236}">
                  <a16:creationId xmlns:a16="http://schemas.microsoft.com/office/drawing/2014/main" id="{28D4DDD7-7FE9-98FD-89FB-AE2D7CE886E9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1" name="Google Shape;1278;p70">
            <a:extLst>
              <a:ext uri="{FF2B5EF4-FFF2-40B4-BE49-F238E27FC236}">
                <a16:creationId xmlns:a16="http://schemas.microsoft.com/office/drawing/2014/main" id="{4EF446FD-B737-B587-84F4-532168FE716D}"/>
              </a:ext>
            </a:extLst>
          </p:cNvPr>
          <p:cNvGrpSpPr/>
          <p:nvPr/>
        </p:nvGrpSpPr>
        <p:grpSpPr>
          <a:xfrm>
            <a:off x="5203147" y="10533981"/>
            <a:ext cx="2523479" cy="408427"/>
            <a:chOff x="4404545" y="3301592"/>
            <a:chExt cx="782403" cy="129272"/>
          </a:xfrm>
        </p:grpSpPr>
        <p:sp>
          <p:nvSpPr>
            <p:cNvPr id="92" name="Google Shape;1279;p70">
              <a:extLst>
                <a:ext uri="{FF2B5EF4-FFF2-40B4-BE49-F238E27FC236}">
                  <a16:creationId xmlns:a16="http://schemas.microsoft.com/office/drawing/2014/main" id="{3A45E2ED-8F69-EB35-E20C-895C72429554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3" name="Google Shape;1280;p70">
              <a:extLst>
                <a:ext uri="{FF2B5EF4-FFF2-40B4-BE49-F238E27FC236}">
                  <a16:creationId xmlns:a16="http://schemas.microsoft.com/office/drawing/2014/main" id="{832D6748-E595-7D41-EE62-D4D88030D519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oogle Shape;1281;p70">
            <a:extLst>
              <a:ext uri="{FF2B5EF4-FFF2-40B4-BE49-F238E27FC236}">
                <a16:creationId xmlns:a16="http://schemas.microsoft.com/office/drawing/2014/main" id="{DD9333D6-E3EC-0C74-BD29-615361F4420F}"/>
              </a:ext>
            </a:extLst>
          </p:cNvPr>
          <p:cNvGrpSpPr/>
          <p:nvPr/>
        </p:nvGrpSpPr>
        <p:grpSpPr>
          <a:xfrm>
            <a:off x="5203148" y="9855053"/>
            <a:ext cx="2565350" cy="370909"/>
            <a:chOff x="4411970" y="3131459"/>
            <a:chExt cx="710520" cy="117397"/>
          </a:xfrm>
        </p:grpSpPr>
        <p:sp>
          <p:nvSpPr>
            <p:cNvPr id="95" name="Google Shape;1282;p70">
              <a:extLst>
                <a:ext uri="{FF2B5EF4-FFF2-40B4-BE49-F238E27FC236}">
                  <a16:creationId xmlns:a16="http://schemas.microsoft.com/office/drawing/2014/main" id="{D245D5B5-7BA6-F876-12F7-6977A6311373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6" name="Google Shape;1283;p70">
              <a:extLst>
                <a:ext uri="{FF2B5EF4-FFF2-40B4-BE49-F238E27FC236}">
                  <a16:creationId xmlns:a16="http://schemas.microsoft.com/office/drawing/2014/main" id="{1096F804-2A73-F91D-313F-69DBB5DD33AA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97" name="Google Shape;1284;p70" descr="Timeline background shape">
            <a:extLst>
              <a:ext uri="{FF2B5EF4-FFF2-40B4-BE49-F238E27FC236}">
                <a16:creationId xmlns:a16="http://schemas.microsoft.com/office/drawing/2014/main" id="{585CB997-D7A5-EFB2-971D-F0912F8AAB4E}"/>
              </a:ext>
            </a:extLst>
          </p:cNvPr>
          <p:cNvSpPr/>
          <p:nvPr/>
        </p:nvSpPr>
        <p:spPr>
          <a:xfrm>
            <a:off x="5203146" y="11250432"/>
            <a:ext cx="2560133" cy="407894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98" name="Google Shape;1285;p70">
            <a:extLst>
              <a:ext uri="{FF2B5EF4-FFF2-40B4-BE49-F238E27FC236}">
                <a16:creationId xmlns:a16="http://schemas.microsoft.com/office/drawing/2014/main" id="{C2E6DD5A-C0C8-EEF1-5318-CB49C5303BFC}"/>
              </a:ext>
            </a:extLst>
          </p:cNvPr>
          <p:cNvGrpSpPr/>
          <p:nvPr/>
        </p:nvGrpSpPr>
        <p:grpSpPr>
          <a:xfrm>
            <a:off x="2537560" y="9656879"/>
            <a:ext cx="2196329" cy="1223649"/>
            <a:chOff x="4411970" y="1801825"/>
            <a:chExt cx="734586" cy="409262"/>
          </a:xfrm>
        </p:grpSpPr>
        <p:sp>
          <p:nvSpPr>
            <p:cNvPr id="99" name="Google Shape;1286;p70">
              <a:extLst>
                <a:ext uri="{FF2B5EF4-FFF2-40B4-BE49-F238E27FC236}">
                  <a16:creationId xmlns:a16="http://schemas.microsoft.com/office/drawing/2014/main" id="{FEB88E5C-2479-664B-2DF4-89253D052F4F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0" name="Google Shape;1287;p70">
              <a:extLst>
                <a:ext uri="{FF2B5EF4-FFF2-40B4-BE49-F238E27FC236}">
                  <a16:creationId xmlns:a16="http://schemas.microsoft.com/office/drawing/2014/main" id="{9DE8D30C-F037-FA2C-C9A4-85A0AE33DA01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1" name="Google Shape;1288;p70">
            <a:extLst>
              <a:ext uri="{FF2B5EF4-FFF2-40B4-BE49-F238E27FC236}">
                <a16:creationId xmlns:a16="http://schemas.microsoft.com/office/drawing/2014/main" id="{CB8E275F-1FCD-281A-5C73-B204218676E0}"/>
              </a:ext>
            </a:extLst>
          </p:cNvPr>
          <p:cNvGrpSpPr/>
          <p:nvPr/>
        </p:nvGrpSpPr>
        <p:grpSpPr>
          <a:xfrm>
            <a:off x="8149354" y="6237956"/>
            <a:ext cx="1390342" cy="1390342"/>
            <a:chOff x="5681300" y="2527788"/>
            <a:chExt cx="805800" cy="805800"/>
          </a:xfrm>
        </p:grpSpPr>
        <p:sp>
          <p:nvSpPr>
            <p:cNvPr id="102" name="Google Shape;1289;p70">
              <a:extLst>
                <a:ext uri="{FF2B5EF4-FFF2-40B4-BE49-F238E27FC236}">
                  <a16:creationId xmlns:a16="http://schemas.microsoft.com/office/drawing/2014/main" id="{EE283DF3-6A2D-550B-AE9A-F59A559E8CFF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3" name="Google Shape;1290;p70">
              <a:extLst>
                <a:ext uri="{FF2B5EF4-FFF2-40B4-BE49-F238E27FC236}">
                  <a16:creationId xmlns:a16="http://schemas.microsoft.com/office/drawing/2014/main" id="{7755AA7D-9740-8026-A8F2-A12F788BF81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4" name="Google Shape;1291;p70">
            <a:extLst>
              <a:ext uri="{FF2B5EF4-FFF2-40B4-BE49-F238E27FC236}">
                <a16:creationId xmlns:a16="http://schemas.microsoft.com/office/drawing/2014/main" id="{A0646B69-8526-989C-3E83-5D1F06390E68}"/>
              </a:ext>
            </a:extLst>
          </p:cNvPr>
          <p:cNvGrpSpPr/>
          <p:nvPr/>
        </p:nvGrpSpPr>
        <p:grpSpPr>
          <a:xfrm>
            <a:off x="8134000" y="8252611"/>
            <a:ext cx="1421051" cy="1421051"/>
            <a:chOff x="4049800" y="640400"/>
            <a:chExt cx="858900" cy="858900"/>
          </a:xfrm>
        </p:grpSpPr>
        <p:sp>
          <p:nvSpPr>
            <p:cNvPr id="105" name="Google Shape;1292;p70">
              <a:extLst>
                <a:ext uri="{FF2B5EF4-FFF2-40B4-BE49-F238E27FC236}">
                  <a16:creationId xmlns:a16="http://schemas.microsoft.com/office/drawing/2014/main" id="{9C1B7B8C-B1C9-6F56-1D07-9CE77AE91BC7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6" name="Google Shape;1293;p70">
              <a:extLst>
                <a:ext uri="{FF2B5EF4-FFF2-40B4-BE49-F238E27FC236}">
                  <a16:creationId xmlns:a16="http://schemas.microsoft.com/office/drawing/2014/main" id="{A289E4D7-C1C8-B8A8-1408-6E55BBA97FDC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7" name="Google Shape;1294;p70">
            <a:extLst>
              <a:ext uri="{FF2B5EF4-FFF2-40B4-BE49-F238E27FC236}">
                <a16:creationId xmlns:a16="http://schemas.microsoft.com/office/drawing/2014/main" id="{1E7CE7B2-5EE9-79BB-AD23-2D52A59C99A1}"/>
              </a:ext>
            </a:extLst>
          </p:cNvPr>
          <p:cNvGrpSpPr/>
          <p:nvPr/>
        </p:nvGrpSpPr>
        <p:grpSpPr>
          <a:xfrm>
            <a:off x="7935338" y="10059281"/>
            <a:ext cx="1818374" cy="1818374"/>
            <a:chOff x="5080188" y="927900"/>
            <a:chExt cx="961200" cy="961200"/>
          </a:xfrm>
        </p:grpSpPr>
        <p:sp>
          <p:nvSpPr>
            <p:cNvPr id="108" name="Google Shape;1295;p70">
              <a:extLst>
                <a:ext uri="{FF2B5EF4-FFF2-40B4-BE49-F238E27FC236}">
                  <a16:creationId xmlns:a16="http://schemas.microsoft.com/office/drawing/2014/main" id="{418DC1DC-9367-0DAA-B345-0D507B0D3AD6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9" name="Google Shape;1296;p70">
              <a:extLst>
                <a:ext uri="{FF2B5EF4-FFF2-40B4-BE49-F238E27FC236}">
                  <a16:creationId xmlns:a16="http://schemas.microsoft.com/office/drawing/2014/main" id="{7E756192-DCA5-E520-7F49-5351B0541B5E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0" name="Google Shape;1297;p70">
              <a:extLst>
                <a:ext uri="{FF2B5EF4-FFF2-40B4-BE49-F238E27FC236}">
                  <a16:creationId xmlns:a16="http://schemas.microsoft.com/office/drawing/2014/main" id="{0D5706A5-A5E5-A21F-6E86-71F74B6B16D3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Google Shape;1298;p70">
              <a:extLst>
                <a:ext uri="{FF2B5EF4-FFF2-40B4-BE49-F238E27FC236}">
                  <a16:creationId xmlns:a16="http://schemas.microsoft.com/office/drawing/2014/main" id="{00602118-B2FF-6751-7841-5E6F5185AD4A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2" name="Google Shape;1299;p70">
              <a:extLst>
                <a:ext uri="{FF2B5EF4-FFF2-40B4-BE49-F238E27FC236}">
                  <a16:creationId xmlns:a16="http://schemas.microsoft.com/office/drawing/2014/main" id="{9ADA5388-8A56-8321-9ECA-7A4008BAB5DE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300;p70">
              <a:extLst>
                <a:ext uri="{FF2B5EF4-FFF2-40B4-BE49-F238E27FC236}">
                  <a16:creationId xmlns:a16="http://schemas.microsoft.com/office/drawing/2014/main" id="{AC4FC536-DD8C-0160-7610-6F2B08E8A539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Google Shape;1301;p70">
              <a:extLst>
                <a:ext uri="{FF2B5EF4-FFF2-40B4-BE49-F238E27FC236}">
                  <a16:creationId xmlns:a16="http://schemas.microsoft.com/office/drawing/2014/main" id="{3C1A3C1A-D629-56DD-C698-36A394563621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5" name="Google Shape;1302;p70">
              <a:extLst>
                <a:ext uri="{FF2B5EF4-FFF2-40B4-BE49-F238E27FC236}">
                  <a16:creationId xmlns:a16="http://schemas.microsoft.com/office/drawing/2014/main" id="{3FE29C2A-CB44-040D-0446-77B3E233EE35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6" name="Google Shape;1303;p70">
            <a:extLst>
              <a:ext uri="{FF2B5EF4-FFF2-40B4-BE49-F238E27FC236}">
                <a16:creationId xmlns:a16="http://schemas.microsoft.com/office/drawing/2014/main" id="{EB6045B6-1614-1B08-60BE-BC744C599917}"/>
              </a:ext>
            </a:extLst>
          </p:cNvPr>
          <p:cNvGrpSpPr/>
          <p:nvPr/>
        </p:nvGrpSpPr>
        <p:grpSpPr>
          <a:xfrm>
            <a:off x="11836986" y="10317056"/>
            <a:ext cx="1348049" cy="1343666"/>
            <a:chOff x="6039282" y="1042577"/>
            <a:chExt cx="734315" cy="731929"/>
          </a:xfrm>
        </p:grpSpPr>
        <p:sp>
          <p:nvSpPr>
            <p:cNvPr id="117" name="Google Shape;1304;p70">
              <a:extLst>
                <a:ext uri="{FF2B5EF4-FFF2-40B4-BE49-F238E27FC236}">
                  <a16:creationId xmlns:a16="http://schemas.microsoft.com/office/drawing/2014/main" id="{B42D133A-242B-D180-184F-E0D0DEF057D4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8" name="Google Shape;1305;p70">
              <a:extLst>
                <a:ext uri="{FF2B5EF4-FFF2-40B4-BE49-F238E27FC236}">
                  <a16:creationId xmlns:a16="http://schemas.microsoft.com/office/drawing/2014/main" id="{39A40ACF-2F80-64BC-7E8A-D83EC10FF837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" name="Google Shape;1306;p70">
              <a:extLst>
                <a:ext uri="{FF2B5EF4-FFF2-40B4-BE49-F238E27FC236}">
                  <a16:creationId xmlns:a16="http://schemas.microsoft.com/office/drawing/2014/main" id="{3A7A181B-4A53-06CC-0CC9-75126596E4FF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0" name="Google Shape;1307;p70">
              <a:extLst>
                <a:ext uri="{FF2B5EF4-FFF2-40B4-BE49-F238E27FC236}">
                  <a16:creationId xmlns:a16="http://schemas.microsoft.com/office/drawing/2014/main" id="{27B144ED-7D1E-61CE-C03A-E09918F601DD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Google Shape;1308;p70">
              <a:extLst>
                <a:ext uri="{FF2B5EF4-FFF2-40B4-BE49-F238E27FC236}">
                  <a16:creationId xmlns:a16="http://schemas.microsoft.com/office/drawing/2014/main" id="{F9E26620-EB49-5F73-9C99-7F137EB95044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1309;p70">
              <a:extLst>
                <a:ext uri="{FF2B5EF4-FFF2-40B4-BE49-F238E27FC236}">
                  <a16:creationId xmlns:a16="http://schemas.microsoft.com/office/drawing/2014/main" id="{BFEF9DB7-3CCB-FD7C-2BDE-4B25474425E6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1310;p70">
              <a:extLst>
                <a:ext uri="{FF2B5EF4-FFF2-40B4-BE49-F238E27FC236}">
                  <a16:creationId xmlns:a16="http://schemas.microsoft.com/office/drawing/2014/main" id="{9D476525-79B2-7666-8783-C0246A39B4BF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4" name="Google Shape;1311;p70">
              <a:extLst>
                <a:ext uri="{FF2B5EF4-FFF2-40B4-BE49-F238E27FC236}">
                  <a16:creationId xmlns:a16="http://schemas.microsoft.com/office/drawing/2014/main" id="{69B8ED9C-DBCC-89D0-658D-E2D62B64B351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5" name="Google Shape;1312;p70">
              <a:extLst>
                <a:ext uri="{FF2B5EF4-FFF2-40B4-BE49-F238E27FC236}">
                  <a16:creationId xmlns:a16="http://schemas.microsoft.com/office/drawing/2014/main" id="{308D72A6-A486-D424-15A0-8D8EC4E47C23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313;p70">
              <a:extLst>
                <a:ext uri="{FF2B5EF4-FFF2-40B4-BE49-F238E27FC236}">
                  <a16:creationId xmlns:a16="http://schemas.microsoft.com/office/drawing/2014/main" id="{A048C390-D188-80B7-E998-41C729ED516B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7" name="Google Shape;1314;p70">
              <a:extLst>
                <a:ext uri="{FF2B5EF4-FFF2-40B4-BE49-F238E27FC236}">
                  <a16:creationId xmlns:a16="http://schemas.microsoft.com/office/drawing/2014/main" id="{88D33F78-EB21-D6B3-093A-DD65C9CEB81C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8" name="Google Shape;1315;p70">
              <a:extLst>
                <a:ext uri="{FF2B5EF4-FFF2-40B4-BE49-F238E27FC236}">
                  <a16:creationId xmlns:a16="http://schemas.microsoft.com/office/drawing/2014/main" id="{1252A160-86EA-0B9D-31D1-EEFDAA9245BB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9" name="Google Shape;1316;p70">
              <a:extLst>
                <a:ext uri="{FF2B5EF4-FFF2-40B4-BE49-F238E27FC236}">
                  <a16:creationId xmlns:a16="http://schemas.microsoft.com/office/drawing/2014/main" id="{B7936706-785B-0639-BFBA-ED1B27176607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0" name="Google Shape;1317;p70">
              <a:extLst>
                <a:ext uri="{FF2B5EF4-FFF2-40B4-BE49-F238E27FC236}">
                  <a16:creationId xmlns:a16="http://schemas.microsoft.com/office/drawing/2014/main" id="{861B2A5E-F1E3-B89A-91D0-5F5AA20006B0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318;p70">
              <a:extLst>
                <a:ext uri="{FF2B5EF4-FFF2-40B4-BE49-F238E27FC236}">
                  <a16:creationId xmlns:a16="http://schemas.microsoft.com/office/drawing/2014/main" id="{042FB168-274B-9556-A0A1-FF16A4641ABE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2" name="Google Shape;1319;p70">
              <a:extLst>
                <a:ext uri="{FF2B5EF4-FFF2-40B4-BE49-F238E27FC236}">
                  <a16:creationId xmlns:a16="http://schemas.microsoft.com/office/drawing/2014/main" id="{2D404691-7451-6CA5-7678-EE0FF7A0486D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3" name="Google Shape;1320;p70">
              <a:extLst>
                <a:ext uri="{FF2B5EF4-FFF2-40B4-BE49-F238E27FC236}">
                  <a16:creationId xmlns:a16="http://schemas.microsoft.com/office/drawing/2014/main" id="{54A48301-9C67-9B50-60F1-FB747D7747D9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4" name="Google Shape;1321;p70">
              <a:extLst>
                <a:ext uri="{FF2B5EF4-FFF2-40B4-BE49-F238E27FC236}">
                  <a16:creationId xmlns:a16="http://schemas.microsoft.com/office/drawing/2014/main" id="{AFDE9CD1-A74A-3D3B-186A-9A7EAACA7A5A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5" name="Google Shape;1322;p70">
              <a:extLst>
                <a:ext uri="{FF2B5EF4-FFF2-40B4-BE49-F238E27FC236}">
                  <a16:creationId xmlns:a16="http://schemas.microsoft.com/office/drawing/2014/main" id="{E53FBCDD-BA7C-27EE-C889-4252ED587BAA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6" name="Google Shape;1323;p70">
              <a:extLst>
                <a:ext uri="{FF2B5EF4-FFF2-40B4-BE49-F238E27FC236}">
                  <a16:creationId xmlns:a16="http://schemas.microsoft.com/office/drawing/2014/main" id="{63BBEAF1-0F7B-027B-E4C7-BDA2B0D023D9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7" name="Google Shape;1324;p70">
              <a:extLst>
                <a:ext uri="{FF2B5EF4-FFF2-40B4-BE49-F238E27FC236}">
                  <a16:creationId xmlns:a16="http://schemas.microsoft.com/office/drawing/2014/main" id="{0A9964FE-3E8A-469B-3B31-35683AC46A61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38" name="Google Shape;1325;p70">
            <a:extLst>
              <a:ext uri="{FF2B5EF4-FFF2-40B4-BE49-F238E27FC236}">
                <a16:creationId xmlns:a16="http://schemas.microsoft.com/office/drawing/2014/main" id="{6260A2A6-4E6B-ABDC-E19F-0A8E5E2EFE1C}"/>
              </a:ext>
            </a:extLst>
          </p:cNvPr>
          <p:cNvGrpSpPr/>
          <p:nvPr/>
        </p:nvGrpSpPr>
        <p:grpSpPr>
          <a:xfrm>
            <a:off x="13470166" y="6130488"/>
            <a:ext cx="1513590" cy="1605278"/>
            <a:chOff x="1825800" y="1651625"/>
            <a:chExt cx="539989" cy="571775"/>
          </a:xfrm>
        </p:grpSpPr>
        <p:sp>
          <p:nvSpPr>
            <p:cNvPr id="139" name="Google Shape;1326;p70">
              <a:extLst>
                <a:ext uri="{FF2B5EF4-FFF2-40B4-BE49-F238E27FC236}">
                  <a16:creationId xmlns:a16="http://schemas.microsoft.com/office/drawing/2014/main" id="{111E8FF9-12C6-3DEA-D957-DE79D6C296A2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327;p70">
              <a:extLst>
                <a:ext uri="{FF2B5EF4-FFF2-40B4-BE49-F238E27FC236}">
                  <a16:creationId xmlns:a16="http://schemas.microsoft.com/office/drawing/2014/main" id="{09B918E0-9831-9C77-4908-F106044987CD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328;p70">
              <a:extLst>
                <a:ext uri="{FF2B5EF4-FFF2-40B4-BE49-F238E27FC236}">
                  <a16:creationId xmlns:a16="http://schemas.microsoft.com/office/drawing/2014/main" id="{CC08912C-FC99-7FCC-7A78-84130485F1D5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2" name="Google Shape;1329;p70">
              <a:extLst>
                <a:ext uri="{FF2B5EF4-FFF2-40B4-BE49-F238E27FC236}">
                  <a16:creationId xmlns:a16="http://schemas.microsoft.com/office/drawing/2014/main" id="{6203E080-87AF-C349-93C1-46A3D48EA871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3" name="Google Shape;1330;p70">
            <a:extLst>
              <a:ext uri="{FF2B5EF4-FFF2-40B4-BE49-F238E27FC236}">
                <a16:creationId xmlns:a16="http://schemas.microsoft.com/office/drawing/2014/main" id="{27F47F45-703F-EB6A-E8F6-01DCC0D29431}"/>
              </a:ext>
            </a:extLst>
          </p:cNvPr>
          <p:cNvGrpSpPr/>
          <p:nvPr/>
        </p:nvGrpSpPr>
        <p:grpSpPr>
          <a:xfrm>
            <a:off x="9937565" y="10280654"/>
            <a:ext cx="1354642" cy="1354194"/>
            <a:chOff x="1897577" y="2802432"/>
            <a:chExt cx="492176" cy="492014"/>
          </a:xfrm>
        </p:grpSpPr>
        <p:sp>
          <p:nvSpPr>
            <p:cNvPr id="144" name="Google Shape;1331;p70">
              <a:extLst>
                <a:ext uri="{FF2B5EF4-FFF2-40B4-BE49-F238E27FC236}">
                  <a16:creationId xmlns:a16="http://schemas.microsoft.com/office/drawing/2014/main" id="{DF7FB6BA-39A8-0B0B-516C-4FE341C06714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5" name="Google Shape;1332;p70">
              <a:extLst>
                <a:ext uri="{FF2B5EF4-FFF2-40B4-BE49-F238E27FC236}">
                  <a16:creationId xmlns:a16="http://schemas.microsoft.com/office/drawing/2014/main" id="{F6CA4460-EB95-ECAA-3208-55024F52339F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6" name="Google Shape;1333;p70">
              <a:extLst>
                <a:ext uri="{FF2B5EF4-FFF2-40B4-BE49-F238E27FC236}">
                  <a16:creationId xmlns:a16="http://schemas.microsoft.com/office/drawing/2014/main" id="{C740F659-A3E7-93DE-94C9-940F0FBDB6F7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7" name="Google Shape;1334;p70">
              <a:extLst>
                <a:ext uri="{FF2B5EF4-FFF2-40B4-BE49-F238E27FC236}">
                  <a16:creationId xmlns:a16="http://schemas.microsoft.com/office/drawing/2014/main" id="{D923250D-9203-AD24-5DFD-2A7D427C71DC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335;p70">
              <a:extLst>
                <a:ext uri="{FF2B5EF4-FFF2-40B4-BE49-F238E27FC236}">
                  <a16:creationId xmlns:a16="http://schemas.microsoft.com/office/drawing/2014/main" id="{EFAE0315-09C7-7B93-3EA6-D806CB28416D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9" name="Google Shape;1336;p70">
              <a:extLst>
                <a:ext uri="{FF2B5EF4-FFF2-40B4-BE49-F238E27FC236}">
                  <a16:creationId xmlns:a16="http://schemas.microsoft.com/office/drawing/2014/main" id="{A293E16E-A4A3-0F60-B0BC-23471D10E06B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0" name="Google Shape;1337;p70">
              <a:extLst>
                <a:ext uri="{FF2B5EF4-FFF2-40B4-BE49-F238E27FC236}">
                  <a16:creationId xmlns:a16="http://schemas.microsoft.com/office/drawing/2014/main" id="{B64FD8CA-701B-8CBC-3EA6-059D0389AA7F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1" name="Google Shape;1338;p70">
              <a:extLst>
                <a:ext uri="{FF2B5EF4-FFF2-40B4-BE49-F238E27FC236}">
                  <a16:creationId xmlns:a16="http://schemas.microsoft.com/office/drawing/2014/main" id="{E249FDAA-D1D4-68AD-FE36-AA3B23586867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Google Shape;1339;p70">
              <a:extLst>
                <a:ext uri="{FF2B5EF4-FFF2-40B4-BE49-F238E27FC236}">
                  <a16:creationId xmlns:a16="http://schemas.microsoft.com/office/drawing/2014/main" id="{DBDBE0A9-01AA-B81E-10C2-DE912317D582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3" name="Google Shape;1340;p70">
              <a:extLst>
                <a:ext uri="{FF2B5EF4-FFF2-40B4-BE49-F238E27FC236}">
                  <a16:creationId xmlns:a16="http://schemas.microsoft.com/office/drawing/2014/main" id="{2873719B-43AE-F98C-63A4-92B5B110C245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4" name="Google Shape;1341;p70">
              <a:extLst>
                <a:ext uri="{FF2B5EF4-FFF2-40B4-BE49-F238E27FC236}">
                  <a16:creationId xmlns:a16="http://schemas.microsoft.com/office/drawing/2014/main" id="{8AA0A1AE-AE22-4835-4E63-2F7847405240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342;p70">
              <a:extLst>
                <a:ext uri="{FF2B5EF4-FFF2-40B4-BE49-F238E27FC236}">
                  <a16:creationId xmlns:a16="http://schemas.microsoft.com/office/drawing/2014/main" id="{C4F1375F-8472-B897-E1C3-AA65AA380EFF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6" name="Google Shape;1343;p70">
            <a:extLst>
              <a:ext uri="{FF2B5EF4-FFF2-40B4-BE49-F238E27FC236}">
                <a16:creationId xmlns:a16="http://schemas.microsoft.com/office/drawing/2014/main" id="{A61F9B3A-67BB-47AD-B811-13D83C82FB40}"/>
              </a:ext>
            </a:extLst>
          </p:cNvPr>
          <p:cNvGrpSpPr/>
          <p:nvPr/>
        </p:nvGrpSpPr>
        <p:grpSpPr>
          <a:xfrm>
            <a:off x="2556900" y="11116552"/>
            <a:ext cx="2157377" cy="535439"/>
            <a:chOff x="2013045" y="4813233"/>
            <a:chExt cx="921986" cy="228854"/>
          </a:xfrm>
        </p:grpSpPr>
        <p:sp>
          <p:nvSpPr>
            <p:cNvPr id="157" name="Google Shape;1344;p70">
              <a:extLst>
                <a:ext uri="{FF2B5EF4-FFF2-40B4-BE49-F238E27FC236}">
                  <a16:creationId xmlns:a16="http://schemas.microsoft.com/office/drawing/2014/main" id="{9490F3F4-1277-F679-6CDB-14CF0082DE44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8" name="Google Shape;1345;p70">
              <a:extLst>
                <a:ext uri="{FF2B5EF4-FFF2-40B4-BE49-F238E27FC236}">
                  <a16:creationId xmlns:a16="http://schemas.microsoft.com/office/drawing/2014/main" id="{EB460C04-3B94-291B-E350-ED22AECD8A18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9" name="Google Shape;1346;p70">
            <a:extLst>
              <a:ext uri="{FF2B5EF4-FFF2-40B4-BE49-F238E27FC236}">
                <a16:creationId xmlns:a16="http://schemas.microsoft.com/office/drawing/2014/main" id="{BCF3D444-FA1C-E572-3AD9-95F0E7836371}"/>
              </a:ext>
            </a:extLst>
          </p:cNvPr>
          <p:cNvGrpSpPr/>
          <p:nvPr/>
        </p:nvGrpSpPr>
        <p:grpSpPr>
          <a:xfrm>
            <a:off x="2579455" y="7082620"/>
            <a:ext cx="2112572" cy="719655"/>
            <a:chOff x="1046767" y="4756633"/>
            <a:chExt cx="859646" cy="292841"/>
          </a:xfrm>
        </p:grpSpPr>
        <p:sp>
          <p:nvSpPr>
            <p:cNvPr id="160" name="Google Shape;1347;p70">
              <a:extLst>
                <a:ext uri="{FF2B5EF4-FFF2-40B4-BE49-F238E27FC236}">
                  <a16:creationId xmlns:a16="http://schemas.microsoft.com/office/drawing/2014/main" id="{62D73D92-7A7E-4BF5-13E8-87690D5192D4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1" name="Google Shape;1348;p70">
              <a:extLst>
                <a:ext uri="{FF2B5EF4-FFF2-40B4-BE49-F238E27FC236}">
                  <a16:creationId xmlns:a16="http://schemas.microsoft.com/office/drawing/2014/main" id="{E74368DB-5D59-BF3F-BBD3-E48570DD4C58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2" name="Google Shape;1349;p70">
              <a:extLst>
                <a:ext uri="{FF2B5EF4-FFF2-40B4-BE49-F238E27FC236}">
                  <a16:creationId xmlns:a16="http://schemas.microsoft.com/office/drawing/2014/main" id="{12B70AE1-836D-2A3D-F304-3C38EF470CBF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63" name="Google Shape;1350;p70">
            <a:extLst>
              <a:ext uri="{FF2B5EF4-FFF2-40B4-BE49-F238E27FC236}">
                <a16:creationId xmlns:a16="http://schemas.microsoft.com/office/drawing/2014/main" id="{BEBB718F-D18D-89BE-F850-A7AF077B562D}"/>
              </a:ext>
            </a:extLst>
          </p:cNvPr>
          <p:cNvSpPr/>
          <p:nvPr/>
        </p:nvSpPr>
        <p:spPr>
          <a:xfrm>
            <a:off x="19731660" y="6268612"/>
            <a:ext cx="494298" cy="250617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164" name="Google Shape;1351;p70">
            <a:extLst>
              <a:ext uri="{FF2B5EF4-FFF2-40B4-BE49-F238E27FC236}">
                <a16:creationId xmlns:a16="http://schemas.microsoft.com/office/drawing/2014/main" id="{69AFB834-EFB1-108F-7313-8D3137973B8D}"/>
              </a:ext>
            </a:extLst>
          </p:cNvPr>
          <p:cNvSpPr/>
          <p:nvPr/>
        </p:nvSpPr>
        <p:spPr>
          <a:xfrm>
            <a:off x="18930414" y="6221699"/>
            <a:ext cx="457937" cy="34443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165" name="Google Shape;1352;p70">
            <a:extLst>
              <a:ext uri="{FF2B5EF4-FFF2-40B4-BE49-F238E27FC236}">
                <a16:creationId xmlns:a16="http://schemas.microsoft.com/office/drawing/2014/main" id="{46BF7B03-97E9-1ED1-4BA9-EF04BD30B3AE}"/>
              </a:ext>
            </a:extLst>
          </p:cNvPr>
          <p:cNvSpPr/>
          <p:nvPr/>
        </p:nvSpPr>
        <p:spPr>
          <a:xfrm>
            <a:off x="20589419" y="6238907"/>
            <a:ext cx="447385" cy="31132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166" name="Google Shape;1353;p70">
            <a:extLst>
              <a:ext uri="{FF2B5EF4-FFF2-40B4-BE49-F238E27FC236}">
                <a16:creationId xmlns:a16="http://schemas.microsoft.com/office/drawing/2014/main" id="{D9764A60-B21A-CAB4-E556-653AC28D202A}"/>
              </a:ext>
            </a:extLst>
          </p:cNvPr>
          <p:cNvSpPr/>
          <p:nvPr/>
        </p:nvSpPr>
        <p:spPr>
          <a:xfrm>
            <a:off x="21375095" y="6221699"/>
            <a:ext cx="436833" cy="34443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67" name="Google Shape;1354;p70">
            <a:extLst>
              <a:ext uri="{FF2B5EF4-FFF2-40B4-BE49-F238E27FC236}">
                <a16:creationId xmlns:a16="http://schemas.microsoft.com/office/drawing/2014/main" id="{C8661CCC-E2B1-4491-94F3-DEF8130E516E}"/>
              </a:ext>
            </a:extLst>
          </p:cNvPr>
          <p:cNvGrpSpPr/>
          <p:nvPr/>
        </p:nvGrpSpPr>
        <p:grpSpPr>
          <a:xfrm>
            <a:off x="18937477" y="6801515"/>
            <a:ext cx="443812" cy="377227"/>
            <a:chOff x="4660325" y="1866850"/>
            <a:chExt cx="68350" cy="58100"/>
          </a:xfrm>
        </p:grpSpPr>
        <p:sp>
          <p:nvSpPr>
            <p:cNvPr id="168" name="Google Shape;1355;p70">
              <a:extLst>
                <a:ext uri="{FF2B5EF4-FFF2-40B4-BE49-F238E27FC236}">
                  <a16:creationId xmlns:a16="http://schemas.microsoft.com/office/drawing/2014/main" id="{ADD174BF-28D4-9652-476C-58EE9086B48C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9" name="Google Shape;1356;p70">
              <a:extLst>
                <a:ext uri="{FF2B5EF4-FFF2-40B4-BE49-F238E27FC236}">
                  <a16:creationId xmlns:a16="http://schemas.microsoft.com/office/drawing/2014/main" id="{195DD862-AD7E-80AA-6F40-85CF9C10D382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0" name="Google Shape;1357;p70">
            <a:extLst>
              <a:ext uri="{FF2B5EF4-FFF2-40B4-BE49-F238E27FC236}">
                <a16:creationId xmlns:a16="http://schemas.microsoft.com/office/drawing/2014/main" id="{FB26EEF0-1EFD-9A14-3490-2DA778E37BE3}"/>
              </a:ext>
            </a:extLst>
          </p:cNvPr>
          <p:cNvGrpSpPr/>
          <p:nvPr/>
        </p:nvGrpSpPr>
        <p:grpSpPr>
          <a:xfrm>
            <a:off x="19762179" y="6870094"/>
            <a:ext cx="433260" cy="240068"/>
            <a:chOff x="4791775" y="1877500"/>
            <a:chExt cx="66725" cy="36975"/>
          </a:xfrm>
        </p:grpSpPr>
        <p:sp>
          <p:nvSpPr>
            <p:cNvPr id="171" name="Google Shape;1358;p70">
              <a:extLst>
                <a:ext uri="{FF2B5EF4-FFF2-40B4-BE49-F238E27FC236}">
                  <a16:creationId xmlns:a16="http://schemas.microsoft.com/office/drawing/2014/main" id="{E245131A-23AD-C7EE-6930-EC2D3A41AEC1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2" name="Google Shape;1359;p70">
              <a:extLst>
                <a:ext uri="{FF2B5EF4-FFF2-40B4-BE49-F238E27FC236}">
                  <a16:creationId xmlns:a16="http://schemas.microsoft.com/office/drawing/2014/main" id="{434009C5-09F8-3059-153A-F5138DB21FFF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3" name="Google Shape;1360;p70">
            <a:extLst>
              <a:ext uri="{FF2B5EF4-FFF2-40B4-BE49-F238E27FC236}">
                <a16:creationId xmlns:a16="http://schemas.microsoft.com/office/drawing/2014/main" id="{3A48F349-86C1-5C70-2A71-F87DF5C38FA1}"/>
              </a:ext>
            </a:extLst>
          </p:cNvPr>
          <p:cNvGrpSpPr/>
          <p:nvPr/>
        </p:nvGrpSpPr>
        <p:grpSpPr>
          <a:xfrm>
            <a:off x="20619857" y="6870094"/>
            <a:ext cx="386510" cy="240068"/>
            <a:chOff x="4923925" y="1877500"/>
            <a:chExt cx="59525" cy="36975"/>
          </a:xfrm>
        </p:grpSpPr>
        <p:sp>
          <p:nvSpPr>
            <p:cNvPr id="174" name="Google Shape;1361;p70">
              <a:extLst>
                <a:ext uri="{FF2B5EF4-FFF2-40B4-BE49-F238E27FC236}">
                  <a16:creationId xmlns:a16="http://schemas.microsoft.com/office/drawing/2014/main" id="{D527B950-3B1E-6A3F-9B93-CB4C2414C07B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5" name="Google Shape;1362;p70">
              <a:extLst>
                <a:ext uri="{FF2B5EF4-FFF2-40B4-BE49-F238E27FC236}">
                  <a16:creationId xmlns:a16="http://schemas.microsoft.com/office/drawing/2014/main" id="{41363809-B80C-0238-18AB-E0249C7DB817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6" name="Google Shape;1363;p70">
            <a:extLst>
              <a:ext uri="{FF2B5EF4-FFF2-40B4-BE49-F238E27FC236}">
                <a16:creationId xmlns:a16="http://schemas.microsoft.com/office/drawing/2014/main" id="{010BB747-9EA4-3F3E-3388-DE6C1C24645D}"/>
              </a:ext>
            </a:extLst>
          </p:cNvPr>
          <p:cNvGrpSpPr/>
          <p:nvPr/>
        </p:nvGrpSpPr>
        <p:grpSpPr>
          <a:xfrm>
            <a:off x="21404964" y="6822616"/>
            <a:ext cx="377094" cy="335025"/>
            <a:chOff x="5058450" y="1870100"/>
            <a:chExt cx="58075" cy="51600"/>
          </a:xfrm>
        </p:grpSpPr>
        <p:sp>
          <p:nvSpPr>
            <p:cNvPr id="177" name="Google Shape;1364;p70">
              <a:extLst>
                <a:ext uri="{FF2B5EF4-FFF2-40B4-BE49-F238E27FC236}">
                  <a16:creationId xmlns:a16="http://schemas.microsoft.com/office/drawing/2014/main" id="{7574AA4F-8131-731E-2D2A-06AA94FE154B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" name="Google Shape;1365;p70">
              <a:extLst>
                <a:ext uri="{FF2B5EF4-FFF2-40B4-BE49-F238E27FC236}">
                  <a16:creationId xmlns:a16="http://schemas.microsoft.com/office/drawing/2014/main" id="{3D8DCB9E-45E2-75C7-EE64-58AB736BD07E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9" name="Google Shape;1366;p70">
            <a:extLst>
              <a:ext uri="{FF2B5EF4-FFF2-40B4-BE49-F238E27FC236}">
                <a16:creationId xmlns:a16="http://schemas.microsoft.com/office/drawing/2014/main" id="{508FA913-335C-9666-204C-B52A1C21D100}"/>
              </a:ext>
            </a:extLst>
          </p:cNvPr>
          <p:cNvGrpSpPr/>
          <p:nvPr/>
        </p:nvGrpSpPr>
        <p:grpSpPr>
          <a:xfrm>
            <a:off x="19844075" y="7948744"/>
            <a:ext cx="269468" cy="286979"/>
            <a:chOff x="4811425" y="2065025"/>
            <a:chExt cx="41500" cy="44200"/>
          </a:xfrm>
        </p:grpSpPr>
        <p:sp>
          <p:nvSpPr>
            <p:cNvPr id="180" name="Google Shape;1367;p70">
              <a:extLst>
                <a:ext uri="{FF2B5EF4-FFF2-40B4-BE49-F238E27FC236}">
                  <a16:creationId xmlns:a16="http://schemas.microsoft.com/office/drawing/2014/main" id="{34C27DA5-ABCA-625B-ADFF-FF861AAA9600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" name="Google Shape;1368;p70">
              <a:extLst>
                <a:ext uri="{FF2B5EF4-FFF2-40B4-BE49-F238E27FC236}">
                  <a16:creationId xmlns:a16="http://schemas.microsoft.com/office/drawing/2014/main" id="{3CE33ACB-4CCC-7353-5620-EC97C551C368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" name="Google Shape;1369;p70">
            <a:extLst>
              <a:ext uri="{FF2B5EF4-FFF2-40B4-BE49-F238E27FC236}">
                <a16:creationId xmlns:a16="http://schemas.microsoft.com/office/drawing/2014/main" id="{E0E0380A-CD91-282B-2030-931ED5BF5620}"/>
              </a:ext>
            </a:extLst>
          </p:cNvPr>
          <p:cNvGrpSpPr/>
          <p:nvPr/>
        </p:nvGrpSpPr>
        <p:grpSpPr>
          <a:xfrm>
            <a:off x="20623707" y="7949311"/>
            <a:ext cx="322228" cy="285840"/>
            <a:chOff x="4929875" y="2065025"/>
            <a:chExt cx="49625" cy="44025"/>
          </a:xfrm>
        </p:grpSpPr>
        <p:sp>
          <p:nvSpPr>
            <p:cNvPr id="183" name="Google Shape;1370;p70">
              <a:extLst>
                <a:ext uri="{FF2B5EF4-FFF2-40B4-BE49-F238E27FC236}">
                  <a16:creationId xmlns:a16="http://schemas.microsoft.com/office/drawing/2014/main" id="{C3FE981E-939A-3651-75C5-AFC60A5C426F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Google Shape;1371;p70">
              <a:extLst>
                <a:ext uri="{FF2B5EF4-FFF2-40B4-BE49-F238E27FC236}">
                  <a16:creationId xmlns:a16="http://schemas.microsoft.com/office/drawing/2014/main" id="{D00671BE-F965-3C16-F648-79EA226C197E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5" name="Google Shape;1372;p70">
            <a:extLst>
              <a:ext uri="{FF2B5EF4-FFF2-40B4-BE49-F238E27FC236}">
                <a16:creationId xmlns:a16="http://schemas.microsoft.com/office/drawing/2014/main" id="{98DB8E8B-7B41-2EF2-368A-F7240D96E065}"/>
              </a:ext>
            </a:extLst>
          </p:cNvPr>
          <p:cNvGrpSpPr/>
          <p:nvPr/>
        </p:nvGrpSpPr>
        <p:grpSpPr>
          <a:xfrm>
            <a:off x="21499925" y="7957347"/>
            <a:ext cx="187167" cy="269772"/>
            <a:chOff x="5083925" y="2066350"/>
            <a:chExt cx="28825" cy="41550"/>
          </a:xfrm>
        </p:grpSpPr>
        <p:sp>
          <p:nvSpPr>
            <p:cNvPr id="186" name="Google Shape;1373;p70">
              <a:extLst>
                <a:ext uri="{FF2B5EF4-FFF2-40B4-BE49-F238E27FC236}">
                  <a16:creationId xmlns:a16="http://schemas.microsoft.com/office/drawing/2014/main" id="{EDA6D7DD-8AD5-2689-4121-D0A6916B7F57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" name="Google Shape;1374;p70">
              <a:extLst>
                <a:ext uri="{FF2B5EF4-FFF2-40B4-BE49-F238E27FC236}">
                  <a16:creationId xmlns:a16="http://schemas.microsoft.com/office/drawing/2014/main" id="{856F91CD-0568-B71B-93CA-1EDEBADB363F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8" name="Google Shape;1375;p70">
            <a:extLst>
              <a:ext uri="{FF2B5EF4-FFF2-40B4-BE49-F238E27FC236}">
                <a16:creationId xmlns:a16="http://schemas.microsoft.com/office/drawing/2014/main" id="{191E7E05-3194-9C42-D11B-F0C051171C5A}"/>
              </a:ext>
            </a:extLst>
          </p:cNvPr>
          <p:cNvGrpSpPr/>
          <p:nvPr/>
        </p:nvGrpSpPr>
        <p:grpSpPr>
          <a:xfrm>
            <a:off x="18918075" y="7999060"/>
            <a:ext cx="482610" cy="186341"/>
            <a:chOff x="4659775" y="2072775"/>
            <a:chExt cx="74325" cy="28700"/>
          </a:xfrm>
        </p:grpSpPr>
        <p:sp>
          <p:nvSpPr>
            <p:cNvPr id="189" name="Google Shape;1376;p70">
              <a:extLst>
                <a:ext uri="{FF2B5EF4-FFF2-40B4-BE49-F238E27FC236}">
                  <a16:creationId xmlns:a16="http://schemas.microsoft.com/office/drawing/2014/main" id="{D43B2E2B-00E5-8662-389C-7138A90ACD5C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Google Shape;1377;p70">
              <a:extLst>
                <a:ext uri="{FF2B5EF4-FFF2-40B4-BE49-F238E27FC236}">
                  <a16:creationId xmlns:a16="http://schemas.microsoft.com/office/drawing/2014/main" id="{A704B414-D854-E9FF-8650-B202A0C22EEB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" name="Google Shape;1378;p70">
              <a:extLst>
                <a:ext uri="{FF2B5EF4-FFF2-40B4-BE49-F238E27FC236}">
                  <a16:creationId xmlns:a16="http://schemas.microsoft.com/office/drawing/2014/main" id="{1B76CA78-B2CE-979A-9B21-FA25F5A531DA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" name="Google Shape;1379;p70">
            <a:extLst>
              <a:ext uri="{FF2B5EF4-FFF2-40B4-BE49-F238E27FC236}">
                <a16:creationId xmlns:a16="http://schemas.microsoft.com/office/drawing/2014/main" id="{D2C8FBB3-456F-6242-F327-BA125F1AABBC}"/>
              </a:ext>
            </a:extLst>
          </p:cNvPr>
          <p:cNvGrpSpPr/>
          <p:nvPr/>
        </p:nvGrpSpPr>
        <p:grpSpPr>
          <a:xfrm>
            <a:off x="21370387" y="7440713"/>
            <a:ext cx="446249" cy="237797"/>
            <a:chOff x="4662475" y="1976500"/>
            <a:chExt cx="68725" cy="36625"/>
          </a:xfrm>
        </p:grpSpPr>
        <p:sp>
          <p:nvSpPr>
            <p:cNvPr id="193" name="Google Shape;1380;p70">
              <a:extLst>
                <a:ext uri="{FF2B5EF4-FFF2-40B4-BE49-F238E27FC236}">
                  <a16:creationId xmlns:a16="http://schemas.microsoft.com/office/drawing/2014/main" id="{D017CEC9-2CBA-ADE5-03B5-6AA1A42F03BE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" name="Google Shape;1381;p70">
              <a:extLst>
                <a:ext uri="{FF2B5EF4-FFF2-40B4-BE49-F238E27FC236}">
                  <a16:creationId xmlns:a16="http://schemas.microsoft.com/office/drawing/2014/main" id="{E95BFE57-76E5-BDD3-90D9-58CC4054BBDB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" name="Google Shape;1382;p70">
              <a:extLst>
                <a:ext uri="{FF2B5EF4-FFF2-40B4-BE49-F238E27FC236}">
                  <a16:creationId xmlns:a16="http://schemas.microsoft.com/office/drawing/2014/main" id="{6E872F4E-3846-8A49-A273-FB05AE688681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6" name="Google Shape;1383;p70">
            <a:extLst>
              <a:ext uri="{FF2B5EF4-FFF2-40B4-BE49-F238E27FC236}">
                <a16:creationId xmlns:a16="http://schemas.microsoft.com/office/drawing/2014/main" id="{921EDB6A-3BEF-E275-A50A-BE4565CF0EC0}"/>
              </a:ext>
            </a:extLst>
          </p:cNvPr>
          <p:cNvGrpSpPr/>
          <p:nvPr/>
        </p:nvGrpSpPr>
        <p:grpSpPr>
          <a:xfrm>
            <a:off x="20562344" y="7449884"/>
            <a:ext cx="444948" cy="219455"/>
            <a:chOff x="4920150" y="1977875"/>
            <a:chExt cx="68525" cy="33800"/>
          </a:xfrm>
        </p:grpSpPr>
        <p:sp>
          <p:nvSpPr>
            <p:cNvPr id="197" name="Google Shape;1384;p70">
              <a:extLst>
                <a:ext uri="{FF2B5EF4-FFF2-40B4-BE49-F238E27FC236}">
                  <a16:creationId xmlns:a16="http://schemas.microsoft.com/office/drawing/2014/main" id="{B2F1A810-0E5E-AF3E-4C4B-491CA032499B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" name="Google Shape;1385;p70">
              <a:extLst>
                <a:ext uri="{FF2B5EF4-FFF2-40B4-BE49-F238E27FC236}">
                  <a16:creationId xmlns:a16="http://schemas.microsoft.com/office/drawing/2014/main" id="{70AE7CA6-5AD0-45CA-4647-ED45DD5F1955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" name="Google Shape;1386;p70">
              <a:extLst>
                <a:ext uri="{FF2B5EF4-FFF2-40B4-BE49-F238E27FC236}">
                  <a16:creationId xmlns:a16="http://schemas.microsoft.com/office/drawing/2014/main" id="{D58A3050-528E-1D1E-2EBF-5E7F58D0F83D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0" name="Google Shape;1387;p70">
            <a:extLst>
              <a:ext uri="{FF2B5EF4-FFF2-40B4-BE49-F238E27FC236}">
                <a16:creationId xmlns:a16="http://schemas.microsoft.com/office/drawing/2014/main" id="{0231E413-0467-A462-2D89-AEC75DA4C321}"/>
              </a:ext>
            </a:extLst>
          </p:cNvPr>
          <p:cNvGrpSpPr/>
          <p:nvPr/>
        </p:nvGrpSpPr>
        <p:grpSpPr>
          <a:xfrm>
            <a:off x="18992503" y="8526718"/>
            <a:ext cx="333753" cy="340869"/>
            <a:chOff x="4676550" y="2160575"/>
            <a:chExt cx="51400" cy="52500"/>
          </a:xfrm>
        </p:grpSpPr>
        <p:sp>
          <p:nvSpPr>
            <p:cNvPr id="201" name="Google Shape;1388;p70">
              <a:extLst>
                <a:ext uri="{FF2B5EF4-FFF2-40B4-BE49-F238E27FC236}">
                  <a16:creationId xmlns:a16="http://schemas.microsoft.com/office/drawing/2014/main" id="{4F1A1AEB-87E4-849B-231C-60E1CCED05DB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" name="Google Shape;1389;p70">
              <a:extLst>
                <a:ext uri="{FF2B5EF4-FFF2-40B4-BE49-F238E27FC236}">
                  <a16:creationId xmlns:a16="http://schemas.microsoft.com/office/drawing/2014/main" id="{46CF7E47-5B29-62C4-C0F7-CE4021557425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" name="Google Shape;1390;p70">
              <a:extLst>
                <a:ext uri="{FF2B5EF4-FFF2-40B4-BE49-F238E27FC236}">
                  <a16:creationId xmlns:a16="http://schemas.microsoft.com/office/drawing/2014/main" id="{3FC4E027-4FEC-53CC-8374-81BC3F789041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4" name="Google Shape;1391;p70">
            <a:extLst>
              <a:ext uri="{FF2B5EF4-FFF2-40B4-BE49-F238E27FC236}">
                <a16:creationId xmlns:a16="http://schemas.microsoft.com/office/drawing/2014/main" id="{516EB260-7F8A-2B3E-5E96-DF45516523A9}"/>
              </a:ext>
            </a:extLst>
          </p:cNvPr>
          <p:cNvGrpSpPr/>
          <p:nvPr/>
        </p:nvGrpSpPr>
        <p:grpSpPr>
          <a:xfrm>
            <a:off x="19784986" y="8545464"/>
            <a:ext cx="387646" cy="303372"/>
            <a:chOff x="4768325" y="2163475"/>
            <a:chExt cx="59700" cy="46725"/>
          </a:xfrm>
        </p:grpSpPr>
        <p:sp>
          <p:nvSpPr>
            <p:cNvPr id="205" name="Google Shape;1392;p70">
              <a:extLst>
                <a:ext uri="{FF2B5EF4-FFF2-40B4-BE49-F238E27FC236}">
                  <a16:creationId xmlns:a16="http://schemas.microsoft.com/office/drawing/2014/main" id="{F53CC9AC-9B6A-B2BF-779D-B14F68B14925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" name="Google Shape;1393;p70">
              <a:extLst>
                <a:ext uri="{FF2B5EF4-FFF2-40B4-BE49-F238E27FC236}">
                  <a16:creationId xmlns:a16="http://schemas.microsoft.com/office/drawing/2014/main" id="{DA05BD4C-03EF-2868-49A2-4D0ED686B03A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07" name="Google Shape;1394;p70">
            <a:extLst>
              <a:ext uri="{FF2B5EF4-FFF2-40B4-BE49-F238E27FC236}">
                <a16:creationId xmlns:a16="http://schemas.microsoft.com/office/drawing/2014/main" id="{530CBA5A-C3E4-51B7-3B46-16586FEECFD2}"/>
              </a:ext>
            </a:extLst>
          </p:cNvPr>
          <p:cNvSpPr/>
          <p:nvPr/>
        </p:nvSpPr>
        <p:spPr>
          <a:xfrm>
            <a:off x="20669969" y="8522823"/>
            <a:ext cx="229698" cy="348659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08" name="Google Shape;1395;p70">
            <a:extLst>
              <a:ext uri="{FF2B5EF4-FFF2-40B4-BE49-F238E27FC236}">
                <a16:creationId xmlns:a16="http://schemas.microsoft.com/office/drawing/2014/main" id="{A06E3FF1-2933-3183-B542-9F470C903AA4}"/>
              </a:ext>
            </a:extLst>
          </p:cNvPr>
          <p:cNvSpPr/>
          <p:nvPr/>
        </p:nvSpPr>
        <p:spPr>
          <a:xfrm>
            <a:off x="21396115" y="11207684"/>
            <a:ext cx="394788" cy="43452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09" name="Google Shape;1396;p70">
            <a:extLst>
              <a:ext uri="{FF2B5EF4-FFF2-40B4-BE49-F238E27FC236}">
                <a16:creationId xmlns:a16="http://schemas.microsoft.com/office/drawing/2014/main" id="{F29D3B64-8C52-8F90-D190-9A4B9E498855}"/>
              </a:ext>
            </a:extLst>
          </p:cNvPr>
          <p:cNvSpPr/>
          <p:nvPr/>
        </p:nvSpPr>
        <p:spPr>
          <a:xfrm>
            <a:off x="19000623" y="9150143"/>
            <a:ext cx="317520" cy="43566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10" name="Google Shape;1397;p70">
            <a:extLst>
              <a:ext uri="{FF2B5EF4-FFF2-40B4-BE49-F238E27FC236}">
                <a16:creationId xmlns:a16="http://schemas.microsoft.com/office/drawing/2014/main" id="{7EE7AAE8-7F22-2B3A-9E64-728C94CAE6FA}"/>
              </a:ext>
            </a:extLst>
          </p:cNvPr>
          <p:cNvSpPr/>
          <p:nvPr/>
        </p:nvSpPr>
        <p:spPr>
          <a:xfrm>
            <a:off x="18915237" y="11249887"/>
            <a:ext cx="488291" cy="35011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11" name="Google Shape;1398;p70">
            <a:extLst>
              <a:ext uri="{FF2B5EF4-FFF2-40B4-BE49-F238E27FC236}">
                <a16:creationId xmlns:a16="http://schemas.microsoft.com/office/drawing/2014/main" id="{158ECEC9-11D8-B47C-332C-A8F008E0C9F8}"/>
              </a:ext>
            </a:extLst>
          </p:cNvPr>
          <p:cNvSpPr/>
          <p:nvPr/>
        </p:nvSpPr>
        <p:spPr>
          <a:xfrm>
            <a:off x="18961420" y="9867964"/>
            <a:ext cx="395926" cy="299962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12" name="Google Shape;1399;p70">
            <a:extLst>
              <a:ext uri="{FF2B5EF4-FFF2-40B4-BE49-F238E27FC236}">
                <a16:creationId xmlns:a16="http://schemas.microsoft.com/office/drawing/2014/main" id="{6D3BA842-B921-809C-0501-E829F77E7F95}"/>
              </a:ext>
            </a:extLst>
          </p:cNvPr>
          <p:cNvSpPr/>
          <p:nvPr/>
        </p:nvSpPr>
        <p:spPr>
          <a:xfrm>
            <a:off x="20650975" y="9819755"/>
            <a:ext cx="267685" cy="396379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213" name="Google Shape;1400;p70">
            <a:extLst>
              <a:ext uri="{FF2B5EF4-FFF2-40B4-BE49-F238E27FC236}">
                <a16:creationId xmlns:a16="http://schemas.microsoft.com/office/drawing/2014/main" id="{0927F9F2-CA43-4C84-6AD3-DF2B4299FBF7}"/>
              </a:ext>
            </a:extLst>
          </p:cNvPr>
          <p:cNvGrpSpPr/>
          <p:nvPr/>
        </p:nvGrpSpPr>
        <p:grpSpPr>
          <a:xfrm>
            <a:off x="19828491" y="9225539"/>
            <a:ext cx="300636" cy="284867"/>
            <a:chOff x="4768575" y="2253950"/>
            <a:chExt cx="46300" cy="43875"/>
          </a:xfrm>
        </p:grpSpPr>
        <p:sp>
          <p:nvSpPr>
            <p:cNvPr id="214" name="Google Shape;1401;p70">
              <a:extLst>
                <a:ext uri="{FF2B5EF4-FFF2-40B4-BE49-F238E27FC236}">
                  <a16:creationId xmlns:a16="http://schemas.microsoft.com/office/drawing/2014/main" id="{52027A93-3AF1-1B4A-C4C3-77903501B376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5" name="Google Shape;1402;p70">
              <a:extLst>
                <a:ext uri="{FF2B5EF4-FFF2-40B4-BE49-F238E27FC236}">
                  <a16:creationId xmlns:a16="http://schemas.microsoft.com/office/drawing/2014/main" id="{8B9E4A09-3F21-CF7E-DA5D-0AF3B6FFC56F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6" name="Google Shape;1403;p70">
            <a:extLst>
              <a:ext uri="{FF2B5EF4-FFF2-40B4-BE49-F238E27FC236}">
                <a16:creationId xmlns:a16="http://schemas.microsoft.com/office/drawing/2014/main" id="{2A453D78-EF16-F8DE-38A1-2D08EF045E0D}"/>
              </a:ext>
            </a:extLst>
          </p:cNvPr>
          <p:cNvGrpSpPr/>
          <p:nvPr/>
        </p:nvGrpSpPr>
        <p:grpSpPr>
          <a:xfrm>
            <a:off x="20627276" y="10529268"/>
            <a:ext cx="315083" cy="389888"/>
            <a:chOff x="4960900" y="2433225"/>
            <a:chExt cx="48525" cy="60050"/>
          </a:xfrm>
        </p:grpSpPr>
        <p:sp>
          <p:nvSpPr>
            <p:cNvPr id="217" name="Google Shape;1404;p70">
              <a:extLst>
                <a:ext uri="{FF2B5EF4-FFF2-40B4-BE49-F238E27FC236}">
                  <a16:creationId xmlns:a16="http://schemas.microsoft.com/office/drawing/2014/main" id="{337551F5-F4C3-F6A3-4D19-2CDDD3F08817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8" name="Google Shape;1405;p70">
              <a:extLst>
                <a:ext uri="{FF2B5EF4-FFF2-40B4-BE49-F238E27FC236}">
                  <a16:creationId xmlns:a16="http://schemas.microsoft.com/office/drawing/2014/main" id="{89D75756-02B9-972D-B20E-2F9A2CCEA04C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9" name="Google Shape;1406;p70">
            <a:extLst>
              <a:ext uri="{FF2B5EF4-FFF2-40B4-BE49-F238E27FC236}">
                <a16:creationId xmlns:a16="http://schemas.microsoft.com/office/drawing/2014/main" id="{04C185C1-353E-985D-4BF6-D67F5D04F6BF}"/>
              </a:ext>
            </a:extLst>
          </p:cNvPr>
          <p:cNvGrpSpPr/>
          <p:nvPr/>
        </p:nvGrpSpPr>
        <p:grpSpPr>
          <a:xfrm>
            <a:off x="19796998" y="11233247"/>
            <a:ext cx="363623" cy="383393"/>
            <a:chOff x="4854075" y="2527625"/>
            <a:chExt cx="56000" cy="59050"/>
          </a:xfrm>
        </p:grpSpPr>
        <p:sp>
          <p:nvSpPr>
            <p:cNvPr id="220" name="Google Shape;1407;p70">
              <a:extLst>
                <a:ext uri="{FF2B5EF4-FFF2-40B4-BE49-F238E27FC236}">
                  <a16:creationId xmlns:a16="http://schemas.microsoft.com/office/drawing/2014/main" id="{43B68B4A-8F54-F051-426C-4F8D1FF98334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1" name="Google Shape;1408;p70">
              <a:extLst>
                <a:ext uri="{FF2B5EF4-FFF2-40B4-BE49-F238E27FC236}">
                  <a16:creationId xmlns:a16="http://schemas.microsoft.com/office/drawing/2014/main" id="{35BFD523-258F-B850-B62E-F374A41A8FFB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22" name="Google Shape;1409;p70">
            <a:extLst>
              <a:ext uri="{FF2B5EF4-FFF2-40B4-BE49-F238E27FC236}">
                <a16:creationId xmlns:a16="http://schemas.microsoft.com/office/drawing/2014/main" id="{B272D27E-864B-E3CA-3B56-937393F71FCD}"/>
              </a:ext>
            </a:extLst>
          </p:cNvPr>
          <p:cNvSpPr/>
          <p:nvPr/>
        </p:nvSpPr>
        <p:spPr>
          <a:xfrm>
            <a:off x="19837662" y="10547367"/>
            <a:ext cx="282294" cy="353689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23" name="Google Shape;1410;p70">
            <a:extLst>
              <a:ext uri="{FF2B5EF4-FFF2-40B4-BE49-F238E27FC236}">
                <a16:creationId xmlns:a16="http://schemas.microsoft.com/office/drawing/2014/main" id="{863D1F63-0D4A-42AB-F043-C8688F8E351E}"/>
              </a:ext>
            </a:extLst>
          </p:cNvPr>
          <p:cNvSpPr/>
          <p:nvPr/>
        </p:nvSpPr>
        <p:spPr>
          <a:xfrm>
            <a:off x="21380371" y="8520306"/>
            <a:ext cx="426281" cy="353689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24" name="Google Shape;1411;p70">
            <a:extLst>
              <a:ext uri="{FF2B5EF4-FFF2-40B4-BE49-F238E27FC236}">
                <a16:creationId xmlns:a16="http://schemas.microsoft.com/office/drawing/2014/main" id="{AA31AF41-72E2-F178-966B-6BCFC7D2863F}"/>
              </a:ext>
            </a:extLst>
          </p:cNvPr>
          <p:cNvSpPr/>
          <p:nvPr/>
        </p:nvSpPr>
        <p:spPr>
          <a:xfrm>
            <a:off x="18979032" y="10547367"/>
            <a:ext cx="360701" cy="353689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225" name="Google Shape;1412;p70">
            <a:extLst>
              <a:ext uri="{FF2B5EF4-FFF2-40B4-BE49-F238E27FC236}">
                <a16:creationId xmlns:a16="http://schemas.microsoft.com/office/drawing/2014/main" id="{633CBA92-89B3-36E8-E171-9E1DEE75F28E}"/>
              </a:ext>
            </a:extLst>
          </p:cNvPr>
          <p:cNvGrpSpPr/>
          <p:nvPr/>
        </p:nvGrpSpPr>
        <p:grpSpPr>
          <a:xfrm>
            <a:off x="21461130" y="9803605"/>
            <a:ext cx="264763" cy="428680"/>
            <a:chOff x="5059700" y="2334775"/>
            <a:chExt cx="40775" cy="66025"/>
          </a:xfrm>
        </p:grpSpPr>
        <p:sp>
          <p:nvSpPr>
            <p:cNvPr id="226" name="Google Shape;1413;p70">
              <a:extLst>
                <a:ext uri="{FF2B5EF4-FFF2-40B4-BE49-F238E27FC236}">
                  <a16:creationId xmlns:a16="http://schemas.microsoft.com/office/drawing/2014/main" id="{9C05D6E6-7FF2-C22F-51F2-2802038929F0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7" name="Google Shape;1414;p70">
              <a:extLst>
                <a:ext uri="{FF2B5EF4-FFF2-40B4-BE49-F238E27FC236}">
                  <a16:creationId xmlns:a16="http://schemas.microsoft.com/office/drawing/2014/main" id="{677A98A5-802C-9B35-88D0-7CE169EF365A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8" name="Google Shape;1415;p70">
              <a:extLst>
                <a:ext uri="{FF2B5EF4-FFF2-40B4-BE49-F238E27FC236}">
                  <a16:creationId xmlns:a16="http://schemas.microsoft.com/office/drawing/2014/main" id="{5896F4FD-BC14-7611-3C0C-AE06084899AC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9" name="Google Shape;1416;p70">
              <a:extLst>
                <a:ext uri="{FF2B5EF4-FFF2-40B4-BE49-F238E27FC236}">
                  <a16:creationId xmlns:a16="http://schemas.microsoft.com/office/drawing/2014/main" id="{EE420B76-682C-7876-FB18-C8E739D6F43C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0" name="Google Shape;1417;p70">
              <a:extLst>
                <a:ext uri="{FF2B5EF4-FFF2-40B4-BE49-F238E27FC236}">
                  <a16:creationId xmlns:a16="http://schemas.microsoft.com/office/drawing/2014/main" id="{9848A940-3DD0-1D30-C9C1-91A1FCD17602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1" name="Google Shape;1418;p70">
              <a:extLst>
                <a:ext uri="{FF2B5EF4-FFF2-40B4-BE49-F238E27FC236}">
                  <a16:creationId xmlns:a16="http://schemas.microsoft.com/office/drawing/2014/main" id="{187457B7-2352-8D10-DC4F-4783711A4A0C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2" name="Google Shape;1419;p70">
              <a:extLst>
                <a:ext uri="{FF2B5EF4-FFF2-40B4-BE49-F238E27FC236}">
                  <a16:creationId xmlns:a16="http://schemas.microsoft.com/office/drawing/2014/main" id="{13EE3874-CA84-BAA7-8386-4C87FBE91E19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3" name="Google Shape;1420;p70">
              <a:extLst>
                <a:ext uri="{FF2B5EF4-FFF2-40B4-BE49-F238E27FC236}">
                  <a16:creationId xmlns:a16="http://schemas.microsoft.com/office/drawing/2014/main" id="{23678988-9CA5-B66D-BD0C-E3FF1D1E822D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4" name="Google Shape;1421;p70">
              <a:extLst>
                <a:ext uri="{FF2B5EF4-FFF2-40B4-BE49-F238E27FC236}">
                  <a16:creationId xmlns:a16="http://schemas.microsoft.com/office/drawing/2014/main" id="{71B7E082-5C80-E277-5D11-B9E982372664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5" name="Google Shape;1422;p70">
            <a:extLst>
              <a:ext uri="{FF2B5EF4-FFF2-40B4-BE49-F238E27FC236}">
                <a16:creationId xmlns:a16="http://schemas.microsoft.com/office/drawing/2014/main" id="{6566FE33-CF79-8937-20C6-DF28C40A8035}"/>
              </a:ext>
            </a:extLst>
          </p:cNvPr>
          <p:cNvGrpSpPr/>
          <p:nvPr/>
        </p:nvGrpSpPr>
        <p:grpSpPr>
          <a:xfrm>
            <a:off x="21346930" y="10510439"/>
            <a:ext cx="493162" cy="427545"/>
            <a:chOff x="5037700" y="2430325"/>
            <a:chExt cx="75950" cy="65850"/>
          </a:xfrm>
        </p:grpSpPr>
        <p:sp>
          <p:nvSpPr>
            <p:cNvPr id="236" name="Google Shape;1423;p70">
              <a:extLst>
                <a:ext uri="{FF2B5EF4-FFF2-40B4-BE49-F238E27FC236}">
                  <a16:creationId xmlns:a16="http://schemas.microsoft.com/office/drawing/2014/main" id="{0511D9AC-9CCB-FF9E-5720-414B170A2C99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7" name="Google Shape;1424;p70">
              <a:extLst>
                <a:ext uri="{FF2B5EF4-FFF2-40B4-BE49-F238E27FC236}">
                  <a16:creationId xmlns:a16="http://schemas.microsoft.com/office/drawing/2014/main" id="{9A88976E-C62A-8AA2-40D8-DDF2D0433A20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8" name="Google Shape;1425;p70">
            <a:extLst>
              <a:ext uri="{FF2B5EF4-FFF2-40B4-BE49-F238E27FC236}">
                <a16:creationId xmlns:a16="http://schemas.microsoft.com/office/drawing/2014/main" id="{EF535150-7C9A-0A87-92A1-672A41B73E76}"/>
              </a:ext>
            </a:extLst>
          </p:cNvPr>
          <p:cNvGrpSpPr/>
          <p:nvPr/>
        </p:nvGrpSpPr>
        <p:grpSpPr>
          <a:xfrm>
            <a:off x="19799346" y="9887807"/>
            <a:ext cx="461251" cy="260276"/>
            <a:chOff x="4756975" y="2341800"/>
            <a:chExt cx="91975" cy="51925"/>
          </a:xfrm>
        </p:grpSpPr>
        <p:sp>
          <p:nvSpPr>
            <p:cNvPr id="239" name="Google Shape;1426;p70">
              <a:extLst>
                <a:ext uri="{FF2B5EF4-FFF2-40B4-BE49-F238E27FC236}">
                  <a16:creationId xmlns:a16="http://schemas.microsoft.com/office/drawing/2014/main" id="{60FFF857-6785-F252-37D4-348827BC3BB3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0" name="Google Shape;1427;p70">
              <a:extLst>
                <a:ext uri="{FF2B5EF4-FFF2-40B4-BE49-F238E27FC236}">
                  <a16:creationId xmlns:a16="http://schemas.microsoft.com/office/drawing/2014/main" id="{38CC2738-C61D-169A-CFB9-D6729161DAAF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1" name="Google Shape;1428;p70">
              <a:extLst>
                <a:ext uri="{FF2B5EF4-FFF2-40B4-BE49-F238E27FC236}">
                  <a16:creationId xmlns:a16="http://schemas.microsoft.com/office/drawing/2014/main" id="{D9A12743-A316-97C7-1192-1E999AA11C90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2" name="Google Shape;1429;p70">
              <a:extLst>
                <a:ext uri="{FF2B5EF4-FFF2-40B4-BE49-F238E27FC236}">
                  <a16:creationId xmlns:a16="http://schemas.microsoft.com/office/drawing/2014/main" id="{83B3919D-EF36-2E80-1D56-CFF67712F447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3" name="Google Shape;1430;p70">
              <a:extLst>
                <a:ext uri="{FF2B5EF4-FFF2-40B4-BE49-F238E27FC236}">
                  <a16:creationId xmlns:a16="http://schemas.microsoft.com/office/drawing/2014/main" id="{35CF2103-29E4-7A91-9C1E-BE10C185256B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4" name="Google Shape;1431;p70">
              <a:extLst>
                <a:ext uri="{FF2B5EF4-FFF2-40B4-BE49-F238E27FC236}">
                  <a16:creationId xmlns:a16="http://schemas.microsoft.com/office/drawing/2014/main" id="{46B5EDC7-C693-4037-0C31-55FEF03A932F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5" name="Google Shape;1432;p70">
              <a:extLst>
                <a:ext uri="{FF2B5EF4-FFF2-40B4-BE49-F238E27FC236}">
                  <a16:creationId xmlns:a16="http://schemas.microsoft.com/office/drawing/2014/main" id="{01E1C49F-0083-E36F-015A-CCC1798DFFC6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6" name="Google Shape;1433;p70">
              <a:extLst>
                <a:ext uri="{FF2B5EF4-FFF2-40B4-BE49-F238E27FC236}">
                  <a16:creationId xmlns:a16="http://schemas.microsoft.com/office/drawing/2014/main" id="{CDC6C9B2-D75A-B0D2-2472-16A1D80A9E99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7" name="Google Shape;1434;p70">
              <a:extLst>
                <a:ext uri="{FF2B5EF4-FFF2-40B4-BE49-F238E27FC236}">
                  <a16:creationId xmlns:a16="http://schemas.microsoft.com/office/drawing/2014/main" id="{85383468-0137-07C7-2FCF-E615DDC85E0C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8" name="Google Shape;1435;p70">
              <a:extLst>
                <a:ext uri="{FF2B5EF4-FFF2-40B4-BE49-F238E27FC236}">
                  <a16:creationId xmlns:a16="http://schemas.microsoft.com/office/drawing/2014/main" id="{78CDE678-FEB7-2BC5-5BC8-74A5E67AF956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9" name="Google Shape;1436;p70">
              <a:extLst>
                <a:ext uri="{FF2B5EF4-FFF2-40B4-BE49-F238E27FC236}">
                  <a16:creationId xmlns:a16="http://schemas.microsoft.com/office/drawing/2014/main" id="{8F5F9A13-10F5-B4ED-61EE-05B1092A43CC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0" name="Google Shape;1437;p70">
              <a:extLst>
                <a:ext uri="{FF2B5EF4-FFF2-40B4-BE49-F238E27FC236}">
                  <a16:creationId xmlns:a16="http://schemas.microsoft.com/office/drawing/2014/main" id="{39A53272-931D-32A8-10F2-1CD5E9D60934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1" name="Google Shape;1438;p70">
              <a:extLst>
                <a:ext uri="{FF2B5EF4-FFF2-40B4-BE49-F238E27FC236}">
                  <a16:creationId xmlns:a16="http://schemas.microsoft.com/office/drawing/2014/main" id="{74D6F469-86DF-0257-F504-0C484ACA12D9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2" name="Google Shape;1439;p70">
              <a:extLst>
                <a:ext uri="{FF2B5EF4-FFF2-40B4-BE49-F238E27FC236}">
                  <a16:creationId xmlns:a16="http://schemas.microsoft.com/office/drawing/2014/main" id="{15475684-A463-83F4-29DD-EA645C6B30F6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3" name="Google Shape;1440;p70">
              <a:extLst>
                <a:ext uri="{FF2B5EF4-FFF2-40B4-BE49-F238E27FC236}">
                  <a16:creationId xmlns:a16="http://schemas.microsoft.com/office/drawing/2014/main" id="{D4A9F764-BB92-E13D-6DBF-0DA6DEB7848B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4" name="Google Shape;1441;p70">
              <a:extLst>
                <a:ext uri="{FF2B5EF4-FFF2-40B4-BE49-F238E27FC236}">
                  <a16:creationId xmlns:a16="http://schemas.microsoft.com/office/drawing/2014/main" id="{DDF32079-CCAB-2974-CA3A-6015483338C4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5" name="Google Shape;1442;p70">
              <a:extLst>
                <a:ext uri="{FF2B5EF4-FFF2-40B4-BE49-F238E27FC236}">
                  <a16:creationId xmlns:a16="http://schemas.microsoft.com/office/drawing/2014/main" id="{5072F75B-7F20-0965-16DE-71D2BD12CD88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6" name="Google Shape;1443;p70">
              <a:extLst>
                <a:ext uri="{FF2B5EF4-FFF2-40B4-BE49-F238E27FC236}">
                  <a16:creationId xmlns:a16="http://schemas.microsoft.com/office/drawing/2014/main" id="{9140DA84-09AF-4134-41FB-C0A7C6C72203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7" name="Google Shape;1444;p70">
              <a:extLst>
                <a:ext uri="{FF2B5EF4-FFF2-40B4-BE49-F238E27FC236}">
                  <a16:creationId xmlns:a16="http://schemas.microsoft.com/office/drawing/2014/main" id="{109C6391-30AD-4DA3-9A3C-963664CBAD99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8" name="Google Shape;1445;p70">
              <a:extLst>
                <a:ext uri="{FF2B5EF4-FFF2-40B4-BE49-F238E27FC236}">
                  <a16:creationId xmlns:a16="http://schemas.microsoft.com/office/drawing/2014/main" id="{6B7A911C-BF81-2D0B-5A24-7F9585C466CD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9" name="Google Shape;1446;p70">
            <a:extLst>
              <a:ext uri="{FF2B5EF4-FFF2-40B4-BE49-F238E27FC236}">
                <a16:creationId xmlns:a16="http://schemas.microsoft.com/office/drawing/2014/main" id="{D2CEF355-3ACE-276E-123A-590D765D03DF}"/>
              </a:ext>
            </a:extLst>
          </p:cNvPr>
          <p:cNvGrpSpPr/>
          <p:nvPr/>
        </p:nvGrpSpPr>
        <p:grpSpPr>
          <a:xfrm>
            <a:off x="20510995" y="11190659"/>
            <a:ext cx="566511" cy="468574"/>
            <a:chOff x="4943575" y="2516350"/>
            <a:chExt cx="98675" cy="81700"/>
          </a:xfrm>
        </p:grpSpPr>
        <p:sp>
          <p:nvSpPr>
            <p:cNvPr id="260" name="Google Shape;1447;p70">
              <a:extLst>
                <a:ext uri="{FF2B5EF4-FFF2-40B4-BE49-F238E27FC236}">
                  <a16:creationId xmlns:a16="http://schemas.microsoft.com/office/drawing/2014/main" id="{EC16696F-1937-0BCE-62FE-F784486CC44D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1" name="Google Shape;1448;p70">
              <a:extLst>
                <a:ext uri="{FF2B5EF4-FFF2-40B4-BE49-F238E27FC236}">
                  <a16:creationId xmlns:a16="http://schemas.microsoft.com/office/drawing/2014/main" id="{4D287B4A-2870-17B1-D352-43A9ECDD1D56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2" name="Google Shape;1449;p70">
              <a:extLst>
                <a:ext uri="{FF2B5EF4-FFF2-40B4-BE49-F238E27FC236}">
                  <a16:creationId xmlns:a16="http://schemas.microsoft.com/office/drawing/2014/main" id="{7C863EC1-83E4-98EF-B424-40368DA581EB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3" name="Google Shape;1450;p70">
              <a:extLst>
                <a:ext uri="{FF2B5EF4-FFF2-40B4-BE49-F238E27FC236}">
                  <a16:creationId xmlns:a16="http://schemas.microsoft.com/office/drawing/2014/main" id="{DE20ECC0-2593-ABE0-99A8-4F0E4BBA24B8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4" name="Google Shape;1451;p70">
              <a:extLst>
                <a:ext uri="{FF2B5EF4-FFF2-40B4-BE49-F238E27FC236}">
                  <a16:creationId xmlns:a16="http://schemas.microsoft.com/office/drawing/2014/main" id="{88483165-87A4-9DDB-F653-E7523D8B0593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5" name="Google Shape;1452;p70">
              <a:extLst>
                <a:ext uri="{FF2B5EF4-FFF2-40B4-BE49-F238E27FC236}">
                  <a16:creationId xmlns:a16="http://schemas.microsoft.com/office/drawing/2014/main" id="{DC1431F3-461B-1408-127B-0041D6D3D049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6" name="Google Shape;1453;p70">
              <a:extLst>
                <a:ext uri="{FF2B5EF4-FFF2-40B4-BE49-F238E27FC236}">
                  <a16:creationId xmlns:a16="http://schemas.microsoft.com/office/drawing/2014/main" id="{42BC5BA2-ACB1-C696-F171-5F48150EBDBE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7" name="Google Shape;1454;p70">
              <a:extLst>
                <a:ext uri="{FF2B5EF4-FFF2-40B4-BE49-F238E27FC236}">
                  <a16:creationId xmlns:a16="http://schemas.microsoft.com/office/drawing/2014/main" id="{BCE5340B-0709-426D-7B07-65692AF51EEE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8" name="Google Shape;1455;p70">
              <a:extLst>
                <a:ext uri="{FF2B5EF4-FFF2-40B4-BE49-F238E27FC236}">
                  <a16:creationId xmlns:a16="http://schemas.microsoft.com/office/drawing/2014/main" id="{FD6FB4A9-6BAC-6924-69C2-13A6B1C3A8B7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9" name="Google Shape;1456;p70">
              <a:extLst>
                <a:ext uri="{FF2B5EF4-FFF2-40B4-BE49-F238E27FC236}">
                  <a16:creationId xmlns:a16="http://schemas.microsoft.com/office/drawing/2014/main" id="{A1E4CCBF-C90E-9CD6-4906-DF48348AA754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0" name="Google Shape;1457;p70">
              <a:extLst>
                <a:ext uri="{FF2B5EF4-FFF2-40B4-BE49-F238E27FC236}">
                  <a16:creationId xmlns:a16="http://schemas.microsoft.com/office/drawing/2014/main" id="{68CD79CA-DE21-DE5E-0E08-8D4130F7DFF6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1" name="Google Shape;1458;p70">
              <a:extLst>
                <a:ext uri="{FF2B5EF4-FFF2-40B4-BE49-F238E27FC236}">
                  <a16:creationId xmlns:a16="http://schemas.microsoft.com/office/drawing/2014/main" id="{6CBD6CFB-2889-53FE-5EEE-BFE25EFA46B8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2" name="Google Shape;1459;p70">
              <a:extLst>
                <a:ext uri="{FF2B5EF4-FFF2-40B4-BE49-F238E27FC236}">
                  <a16:creationId xmlns:a16="http://schemas.microsoft.com/office/drawing/2014/main" id="{D2B59D57-E66E-6FFE-269B-8E39DB1935CE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3" name="Google Shape;1460;p70">
              <a:extLst>
                <a:ext uri="{FF2B5EF4-FFF2-40B4-BE49-F238E27FC236}">
                  <a16:creationId xmlns:a16="http://schemas.microsoft.com/office/drawing/2014/main" id="{E9B5D3A8-02C9-E3A3-2D31-5753464C5494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4" name="Google Shape;1461;p70">
              <a:extLst>
                <a:ext uri="{FF2B5EF4-FFF2-40B4-BE49-F238E27FC236}">
                  <a16:creationId xmlns:a16="http://schemas.microsoft.com/office/drawing/2014/main" id="{A2F16EC7-91AF-EB74-7005-1C188063A843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5" name="Google Shape;1462;p70">
              <a:extLst>
                <a:ext uri="{FF2B5EF4-FFF2-40B4-BE49-F238E27FC236}">
                  <a16:creationId xmlns:a16="http://schemas.microsoft.com/office/drawing/2014/main" id="{B97458E4-A0EE-5392-0D44-31F6F34D77A5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6" name="Google Shape;1463;p70">
              <a:extLst>
                <a:ext uri="{FF2B5EF4-FFF2-40B4-BE49-F238E27FC236}">
                  <a16:creationId xmlns:a16="http://schemas.microsoft.com/office/drawing/2014/main" id="{801F902B-6481-33C5-4631-97A5B726B76D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7" name="Google Shape;1464;p70">
              <a:extLst>
                <a:ext uri="{FF2B5EF4-FFF2-40B4-BE49-F238E27FC236}">
                  <a16:creationId xmlns:a16="http://schemas.microsoft.com/office/drawing/2014/main" id="{68758FC3-D720-ABD9-3AA8-6ADA7D96CCBA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8" name="Google Shape;1465;p70">
              <a:extLst>
                <a:ext uri="{FF2B5EF4-FFF2-40B4-BE49-F238E27FC236}">
                  <a16:creationId xmlns:a16="http://schemas.microsoft.com/office/drawing/2014/main" id="{0B773A04-F6B7-2B14-3DBF-62DE8BF8C878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9" name="Google Shape;1466;p70">
              <a:extLst>
                <a:ext uri="{FF2B5EF4-FFF2-40B4-BE49-F238E27FC236}">
                  <a16:creationId xmlns:a16="http://schemas.microsoft.com/office/drawing/2014/main" id="{D24D898C-097C-EA31-EBC8-039014A416FD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0" name="Google Shape;1467;p70">
              <a:extLst>
                <a:ext uri="{FF2B5EF4-FFF2-40B4-BE49-F238E27FC236}">
                  <a16:creationId xmlns:a16="http://schemas.microsoft.com/office/drawing/2014/main" id="{9634A4EA-1647-84EB-8242-6F71FE504422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1" name="Google Shape;1468;p70">
              <a:extLst>
                <a:ext uri="{FF2B5EF4-FFF2-40B4-BE49-F238E27FC236}">
                  <a16:creationId xmlns:a16="http://schemas.microsoft.com/office/drawing/2014/main" id="{8D55A141-A2D4-B27F-3C24-4E9341D5BCD9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2" name="Google Shape;1469;p70">
              <a:extLst>
                <a:ext uri="{FF2B5EF4-FFF2-40B4-BE49-F238E27FC236}">
                  <a16:creationId xmlns:a16="http://schemas.microsoft.com/office/drawing/2014/main" id="{5FC8B876-8A2D-5E68-A7AA-DA7A148E7B19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Google Shape;1470;p70">
              <a:extLst>
                <a:ext uri="{FF2B5EF4-FFF2-40B4-BE49-F238E27FC236}">
                  <a16:creationId xmlns:a16="http://schemas.microsoft.com/office/drawing/2014/main" id="{F9AAE9A9-02E8-796A-02D9-90B79D5B06F5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4" name="Google Shape;1471;p70">
              <a:extLst>
                <a:ext uri="{FF2B5EF4-FFF2-40B4-BE49-F238E27FC236}">
                  <a16:creationId xmlns:a16="http://schemas.microsoft.com/office/drawing/2014/main" id="{9C3EF62D-44EF-6F3D-305E-DC0DF2CBADE2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5" name="Google Shape;1472;p70">
              <a:extLst>
                <a:ext uri="{FF2B5EF4-FFF2-40B4-BE49-F238E27FC236}">
                  <a16:creationId xmlns:a16="http://schemas.microsoft.com/office/drawing/2014/main" id="{546CEC9E-90E4-E13D-10DA-CE1ACC074E00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6" name="Google Shape;1473;p70">
              <a:extLst>
                <a:ext uri="{FF2B5EF4-FFF2-40B4-BE49-F238E27FC236}">
                  <a16:creationId xmlns:a16="http://schemas.microsoft.com/office/drawing/2014/main" id="{DFA8A657-D8F5-9D0D-CB2B-4F7321F4FB8F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7" name="Google Shape;1474;p70">
              <a:extLst>
                <a:ext uri="{FF2B5EF4-FFF2-40B4-BE49-F238E27FC236}">
                  <a16:creationId xmlns:a16="http://schemas.microsoft.com/office/drawing/2014/main" id="{322E4AA2-2F24-4E66-AFD5-F4A2ED033B4E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8" name="Google Shape;1475;p70">
              <a:extLst>
                <a:ext uri="{FF2B5EF4-FFF2-40B4-BE49-F238E27FC236}">
                  <a16:creationId xmlns:a16="http://schemas.microsoft.com/office/drawing/2014/main" id="{3C2116A9-D2D6-58E2-9991-CF7362F73A45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9" name="Google Shape;1476;p70">
              <a:extLst>
                <a:ext uri="{FF2B5EF4-FFF2-40B4-BE49-F238E27FC236}">
                  <a16:creationId xmlns:a16="http://schemas.microsoft.com/office/drawing/2014/main" id="{92B29E3F-5937-6224-A242-696CE261A001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0" name="Google Shape;1477;p70">
              <a:extLst>
                <a:ext uri="{FF2B5EF4-FFF2-40B4-BE49-F238E27FC236}">
                  <a16:creationId xmlns:a16="http://schemas.microsoft.com/office/drawing/2014/main" id="{A4F07FBB-78FB-3574-B8AA-A1815AB25633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1" name="Google Shape;1478;p70">
              <a:extLst>
                <a:ext uri="{FF2B5EF4-FFF2-40B4-BE49-F238E27FC236}">
                  <a16:creationId xmlns:a16="http://schemas.microsoft.com/office/drawing/2014/main" id="{0B4924EE-EE1A-F4F1-C162-4D7E1F7654B8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2" name="Google Shape;1479;p70">
              <a:extLst>
                <a:ext uri="{FF2B5EF4-FFF2-40B4-BE49-F238E27FC236}">
                  <a16:creationId xmlns:a16="http://schemas.microsoft.com/office/drawing/2014/main" id="{6858DBC5-812F-80ED-2939-74441A939A9A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3" name="Google Shape;1480;p70">
              <a:extLst>
                <a:ext uri="{FF2B5EF4-FFF2-40B4-BE49-F238E27FC236}">
                  <a16:creationId xmlns:a16="http://schemas.microsoft.com/office/drawing/2014/main" id="{CE7CFD7A-82E8-F1E7-3930-AC3614145693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4" name="Google Shape;1481;p70">
              <a:extLst>
                <a:ext uri="{FF2B5EF4-FFF2-40B4-BE49-F238E27FC236}">
                  <a16:creationId xmlns:a16="http://schemas.microsoft.com/office/drawing/2014/main" id="{9CB068EC-6760-7252-A0AA-5E6B8932A700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5" name="Google Shape;1482;p70">
              <a:extLst>
                <a:ext uri="{FF2B5EF4-FFF2-40B4-BE49-F238E27FC236}">
                  <a16:creationId xmlns:a16="http://schemas.microsoft.com/office/drawing/2014/main" id="{0F5E13AA-B1A1-ABB0-EFE6-A4B58194F18B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6" name="Google Shape;1483;p70">
              <a:extLst>
                <a:ext uri="{FF2B5EF4-FFF2-40B4-BE49-F238E27FC236}">
                  <a16:creationId xmlns:a16="http://schemas.microsoft.com/office/drawing/2014/main" id="{65311EB7-F78B-1FD7-8AAA-3CB4C999FA0E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7" name="Google Shape;1484;p70">
              <a:extLst>
                <a:ext uri="{FF2B5EF4-FFF2-40B4-BE49-F238E27FC236}">
                  <a16:creationId xmlns:a16="http://schemas.microsoft.com/office/drawing/2014/main" id="{8580EDB3-BD27-F4DF-B5BC-ACFB0E9EE6F0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8" name="Google Shape;1485;p70">
              <a:extLst>
                <a:ext uri="{FF2B5EF4-FFF2-40B4-BE49-F238E27FC236}">
                  <a16:creationId xmlns:a16="http://schemas.microsoft.com/office/drawing/2014/main" id="{F9C35F6A-53C3-ABA2-5C88-19CEEDEE7807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9" name="Google Shape;1486;p70">
              <a:extLst>
                <a:ext uri="{FF2B5EF4-FFF2-40B4-BE49-F238E27FC236}">
                  <a16:creationId xmlns:a16="http://schemas.microsoft.com/office/drawing/2014/main" id="{A0589DCD-E3CE-6C4E-785A-0016D772DAFC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0" name="Google Shape;1487;p70">
              <a:extLst>
                <a:ext uri="{FF2B5EF4-FFF2-40B4-BE49-F238E27FC236}">
                  <a16:creationId xmlns:a16="http://schemas.microsoft.com/office/drawing/2014/main" id="{30921507-691F-573F-6755-0332F027D930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1" name="Google Shape;1488;p70">
              <a:extLst>
                <a:ext uri="{FF2B5EF4-FFF2-40B4-BE49-F238E27FC236}">
                  <a16:creationId xmlns:a16="http://schemas.microsoft.com/office/drawing/2014/main" id="{CC1D3515-E686-BA12-B5BF-06E4810C7CC2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2" name="Google Shape;1489;p70">
              <a:extLst>
                <a:ext uri="{FF2B5EF4-FFF2-40B4-BE49-F238E27FC236}">
                  <a16:creationId xmlns:a16="http://schemas.microsoft.com/office/drawing/2014/main" id="{D01D01D9-6195-0C9D-3C3D-A481532F7B91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3" name="Google Shape;1490;p70">
              <a:extLst>
                <a:ext uri="{FF2B5EF4-FFF2-40B4-BE49-F238E27FC236}">
                  <a16:creationId xmlns:a16="http://schemas.microsoft.com/office/drawing/2014/main" id="{F1ABBBEC-821F-B8C9-4184-623455FA0228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4" name="Google Shape;1491;p70">
              <a:extLst>
                <a:ext uri="{FF2B5EF4-FFF2-40B4-BE49-F238E27FC236}">
                  <a16:creationId xmlns:a16="http://schemas.microsoft.com/office/drawing/2014/main" id="{42367504-21FF-09F5-C4B6-777523B55F57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5" name="Google Shape;1492;p70">
              <a:extLst>
                <a:ext uri="{FF2B5EF4-FFF2-40B4-BE49-F238E27FC236}">
                  <a16:creationId xmlns:a16="http://schemas.microsoft.com/office/drawing/2014/main" id="{97D1D56B-63FE-1111-1BDD-653EB63D0202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6" name="Google Shape;1493;p70">
              <a:extLst>
                <a:ext uri="{FF2B5EF4-FFF2-40B4-BE49-F238E27FC236}">
                  <a16:creationId xmlns:a16="http://schemas.microsoft.com/office/drawing/2014/main" id="{C2BC9477-39B2-1836-8B79-76BADE46A430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7" name="Google Shape;1494;p70">
              <a:extLst>
                <a:ext uri="{FF2B5EF4-FFF2-40B4-BE49-F238E27FC236}">
                  <a16:creationId xmlns:a16="http://schemas.microsoft.com/office/drawing/2014/main" id="{770EE906-DBD5-A95B-D7AD-0780B710FDD9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8" name="Google Shape;1495;p70">
              <a:extLst>
                <a:ext uri="{FF2B5EF4-FFF2-40B4-BE49-F238E27FC236}">
                  <a16:creationId xmlns:a16="http://schemas.microsoft.com/office/drawing/2014/main" id="{4211229B-E1E2-4C50-DBB9-1854E6609A1C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9" name="Google Shape;1496;p70">
              <a:extLst>
                <a:ext uri="{FF2B5EF4-FFF2-40B4-BE49-F238E27FC236}">
                  <a16:creationId xmlns:a16="http://schemas.microsoft.com/office/drawing/2014/main" id="{8B548DE0-C5ED-AD0D-9065-ADDA95D251DB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0" name="Google Shape;1497;p70">
              <a:extLst>
                <a:ext uri="{FF2B5EF4-FFF2-40B4-BE49-F238E27FC236}">
                  <a16:creationId xmlns:a16="http://schemas.microsoft.com/office/drawing/2014/main" id="{2D322867-6C83-0A53-3D68-C6A34F8B888F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1" name="Google Shape;1498;p70">
              <a:extLst>
                <a:ext uri="{FF2B5EF4-FFF2-40B4-BE49-F238E27FC236}">
                  <a16:creationId xmlns:a16="http://schemas.microsoft.com/office/drawing/2014/main" id="{DDFA9667-23EC-D36C-C67C-B6E3972BEABB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2" name="Google Shape;1499;p70">
              <a:extLst>
                <a:ext uri="{FF2B5EF4-FFF2-40B4-BE49-F238E27FC236}">
                  <a16:creationId xmlns:a16="http://schemas.microsoft.com/office/drawing/2014/main" id="{61BF6017-7DD1-DB42-FD08-5FC349E4801C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3" name="Google Shape;1500;p70">
              <a:extLst>
                <a:ext uri="{FF2B5EF4-FFF2-40B4-BE49-F238E27FC236}">
                  <a16:creationId xmlns:a16="http://schemas.microsoft.com/office/drawing/2014/main" id="{5D1D1923-0B46-50E1-E4CF-A78C2E09D0E0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4" name="Google Shape;1501;p70">
              <a:extLst>
                <a:ext uri="{FF2B5EF4-FFF2-40B4-BE49-F238E27FC236}">
                  <a16:creationId xmlns:a16="http://schemas.microsoft.com/office/drawing/2014/main" id="{7E02A7A4-2073-CBF3-C0FF-DA4A1EDA1D47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5" name="Google Shape;1502;p70">
              <a:extLst>
                <a:ext uri="{FF2B5EF4-FFF2-40B4-BE49-F238E27FC236}">
                  <a16:creationId xmlns:a16="http://schemas.microsoft.com/office/drawing/2014/main" id="{E64D3873-592E-3FE6-7AB9-604F8A2B2981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6" name="Google Shape;1503;p70">
              <a:extLst>
                <a:ext uri="{FF2B5EF4-FFF2-40B4-BE49-F238E27FC236}">
                  <a16:creationId xmlns:a16="http://schemas.microsoft.com/office/drawing/2014/main" id="{CDDDF2A7-DB77-04C9-323F-03A9B74D4D68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7" name="Google Shape;1504;p70">
              <a:extLst>
                <a:ext uri="{FF2B5EF4-FFF2-40B4-BE49-F238E27FC236}">
                  <a16:creationId xmlns:a16="http://schemas.microsoft.com/office/drawing/2014/main" id="{A247CA66-B05E-CA31-816E-CDE7465CDE5C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8" name="Google Shape;1505;p70">
              <a:extLst>
                <a:ext uri="{FF2B5EF4-FFF2-40B4-BE49-F238E27FC236}">
                  <a16:creationId xmlns:a16="http://schemas.microsoft.com/office/drawing/2014/main" id="{7316812C-6829-242A-F540-24E8F5A54342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9" name="Google Shape;1506;p70">
              <a:extLst>
                <a:ext uri="{FF2B5EF4-FFF2-40B4-BE49-F238E27FC236}">
                  <a16:creationId xmlns:a16="http://schemas.microsoft.com/office/drawing/2014/main" id="{911FF491-6599-150E-56D6-596023C176D1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0" name="Google Shape;1507;p70">
              <a:extLst>
                <a:ext uri="{FF2B5EF4-FFF2-40B4-BE49-F238E27FC236}">
                  <a16:creationId xmlns:a16="http://schemas.microsoft.com/office/drawing/2014/main" id="{34B295F6-C9A7-4EF5-472D-BADF6033229D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1" name="Google Shape;1508;p70">
              <a:extLst>
                <a:ext uri="{FF2B5EF4-FFF2-40B4-BE49-F238E27FC236}">
                  <a16:creationId xmlns:a16="http://schemas.microsoft.com/office/drawing/2014/main" id="{064A5217-4109-F360-C6F5-5A087C85F1F3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2" name="Google Shape;1509;p70">
              <a:extLst>
                <a:ext uri="{FF2B5EF4-FFF2-40B4-BE49-F238E27FC236}">
                  <a16:creationId xmlns:a16="http://schemas.microsoft.com/office/drawing/2014/main" id="{DF2B8042-330C-51BF-BC73-0684A65F5791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3" name="Google Shape;1510;p70">
              <a:extLst>
                <a:ext uri="{FF2B5EF4-FFF2-40B4-BE49-F238E27FC236}">
                  <a16:creationId xmlns:a16="http://schemas.microsoft.com/office/drawing/2014/main" id="{54BF1FA2-C4D5-17BE-A5F9-9992701367C1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4" name="Google Shape;1511;p70">
              <a:extLst>
                <a:ext uri="{FF2B5EF4-FFF2-40B4-BE49-F238E27FC236}">
                  <a16:creationId xmlns:a16="http://schemas.microsoft.com/office/drawing/2014/main" id="{1418B361-26E5-356D-2599-A4898261A0F8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5" name="Google Shape;1512;p70">
              <a:extLst>
                <a:ext uri="{FF2B5EF4-FFF2-40B4-BE49-F238E27FC236}">
                  <a16:creationId xmlns:a16="http://schemas.microsoft.com/office/drawing/2014/main" id="{0A27543D-DF84-70B8-E157-47285E1C7EF5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6" name="Google Shape;1513;p70">
              <a:extLst>
                <a:ext uri="{FF2B5EF4-FFF2-40B4-BE49-F238E27FC236}">
                  <a16:creationId xmlns:a16="http://schemas.microsoft.com/office/drawing/2014/main" id="{C59AEAE2-CC0C-022B-7899-6812B8A6ED2C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7" name="Google Shape;1514;p70">
              <a:extLst>
                <a:ext uri="{FF2B5EF4-FFF2-40B4-BE49-F238E27FC236}">
                  <a16:creationId xmlns:a16="http://schemas.microsoft.com/office/drawing/2014/main" id="{68220F77-0723-9ECD-78C2-86CC771B6B89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8" name="Google Shape;1515;p70">
              <a:extLst>
                <a:ext uri="{FF2B5EF4-FFF2-40B4-BE49-F238E27FC236}">
                  <a16:creationId xmlns:a16="http://schemas.microsoft.com/office/drawing/2014/main" id="{C6F194C4-C787-046F-9D55-7D8CE43B62CF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9" name="Google Shape;1516;p70">
              <a:extLst>
                <a:ext uri="{FF2B5EF4-FFF2-40B4-BE49-F238E27FC236}">
                  <a16:creationId xmlns:a16="http://schemas.microsoft.com/office/drawing/2014/main" id="{DA807B2D-6CB6-085E-315A-31CDA5F0F594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0" name="Google Shape;1517;p70">
              <a:extLst>
                <a:ext uri="{FF2B5EF4-FFF2-40B4-BE49-F238E27FC236}">
                  <a16:creationId xmlns:a16="http://schemas.microsoft.com/office/drawing/2014/main" id="{4879FBB0-40BF-EB2E-1B13-F71B6220420B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1" name="Google Shape;1518;p70">
              <a:extLst>
                <a:ext uri="{FF2B5EF4-FFF2-40B4-BE49-F238E27FC236}">
                  <a16:creationId xmlns:a16="http://schemas.microsoft.com/office/drawing/2014/main" id="{CEC614BD-6C97-3A3D-1466-4A05C0E05265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2" name="Google Shape;1519;p70">
              <a:extLst>
                <a:ext uri="{FF2B5EF4-FFF2-40B4-BE49-F238E27FC236}">
                  <a16:creationId xmlns:a16="http://schemas.microsoft.com/office/drawing/2014/main" id="{7E6E73A3-251D-53CD-269E-1F331D9DC212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3" name="Google Shape;1520;p70">
              <a:extLst>
                <a:ext uri="{FF2B5EF4-FFF2-40B4-BE49-F238E27FC236}">
                  <a16:creationId xmlns:a16="http://schemas.microsoft.com/office/drawing/2014/main" id="{699C6DE8-0328-77FE-F130-0DB8D6995B53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4" name="Google Shape;1521;p70">
              <a:extLst>
                <a:ext uri="{FF2B5EF4-FFF2-40B4-BE49-F238E27FC236}">
                  <a16:creationId xmlns:a16="http://schemas.microsoft.com/office/drawing/2014/main" id="{74B0A27F-FEA4-271F-FF7C-C456891D69DF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5" name="Google Shape;1522;p70">
              <a:extLst>
                <a:ext uri="{FF2B5EF4-FFF2-40B4-BE49-F238E27FC236}">
                  <a16:creationId xmlns:a16="http://schemas.microsoft.com/office/drawing/2014/main" id="{F77280B3-4516-96CB-17DC-406B6FD4F02C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6" name="Google Shape;1523;p70">
              <a:extLst>
                <a:ext uri="{FF2B5EF4-FFF2-40B4-BE49-F238E27FC236}">
                  <a16:creationId xmlns:a16="http://schemas.microsoft.com/office/drawing/2014/main" id="{A2F09BC7-7C7F-D3D7-9D4D-E27C5099DB80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7" name="Google Shape;1524;p70">
              <a:extLst>
                <a:ext uri="{FF2B5EF4-FFF2-40B4-BE49-F238E27FC236}">
                  <a16:creationId xmlns:a16="http://schemas.microsoft.com/office/drawing/2014/main" id="{F81424D6-E2C1-B7C7-AA13-72250FDFDA78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>
                <a:lnSpc>
                  <a:spcPct val="150000"/>
                </a:lnSpc>
              </a:pPr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38" name="Google Shape;1525;p70">
            <a:extLst>
              <a:ext uri="{FF2B5EF4-FFF2-40B4-BE49-F238E27FC236}">
                <a16:creationId xmlns:a16="http://schemas.microsoft.com/office/drawing/2014/main" id="{D1B0509D-0A59-21B8-C2C3-EAA5BC34E700}"/>
              </a:ext>
            </a:extLst>
          </p:cNvPr>
          <p:cNvSpPr/>
          <p:nvPr/>
        </p:nvSpPr>
        <p:spPr>
          <a:xfrm>
            <a:off x="20552432" y="9135584"/>
            <a:ext cx="464778" cy="464778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339" name="Google Shape;1526;p70">
            <a:extLst>
              <a:ext uri="{FF2B5EF4-FFF2-40B4-BE49-F238E27FC236}">
                <a16:creationId xmlns:a16="http://schemas.microsoft.com/office/drawing/2014/main" id="{99663314-5EDE-1759-D478-5D3A8F2A2E43}"/>
              </a:ext>
            </a:extLst>
          </p:cNvPr>
          <p:cNvSpPr/>
          <p:nvPr/>
        </p:nvSpPr>
        <p:spPr>
          <a:xfrm>
            <a:off x="21395563" y="9212413"/>
            <a:ext cx="395897" cy="311119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340" name="Google Shape;1527;p70">
            <a:extLst>
              <a:ext uri="{FF2B5EF4-FFF2-40B4-BE49-F238E27FC236}">
                <a16:creationId xmlns:a16="http://schemas.microsoft.com/office/drawing/2014/main" id="{B2C42146-4368-E738-AE1C-8FF89DB1115C}"/>
              </a:ext>
            </a:extLst>
          </p:cNvPr>
          <p:cNvSpPr/>
          <p:nvPr/>
        </p:nvSpPr>
        <p:spPr>
          <a:xfrm>
            <a:off x="19001821" y="7402050"/>
            <a:ext cx="315118" cy="315118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341" name="Google Shape;1528;p70">
            <a:extLst>
              <a:ext uri="{FF2B5EF4-FFF2-40B4-BE49-F238E27FC236}">
                <a16:creationId xmlns:a16="http://schemas.microsoft.com/office/drawing/2014/main" id="{64568175-A839-AB9F-E18E-4D421A4F4B4E}"/>
              </a:ext>
            </a:extLst>
          </p:cNvPr>
          <p:cNvSpPr/>
          <p:nvPr/>
        </p:nvSpPr>
        <p:spPr>
          <a:xfrm flipH="1">
            <a:off x="19821250" y="7402050"/>
            <a:ext cx="315118" cy="315118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>
              <a:lnSpc>
                <a:spcPct val="150000"/>
              </a:lnSpc>
            </a:pPr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342" name="Google Shape;1529;p70">
            <a:extLst>
              <a:ext uri="{FF2B5EF4-FFF2-40B4-BE49-F238E27FC236}">
                <a16:creationId xmlns:a16="http://schemas.microsoft.com/office/drawing/2014/main" id="{D8DF6413-6AFF-D8BB-4D17-F43030AD0551}"/>
              </a:ext>
            </a:extLst>
          </p:cNvPr>
          <p:cNvSpPr txBox="1">
            <a:spLocks/>
          </p:cNvSpPr>
          <p:nvPr/>
        </p:nvSpPr>
        <p:spPr>
          <a:xfrm>
            <a:off x="1910902" y="1363831"/>
            <a:ext cx="20556245" cy="1286065"/>
          </a:xfrm>
          <a:prstGeom prst="rect">
            <a:avLst/>
          </a:prstGeom>
        </p:spPr>
        <p:txBody>
          <a:bodyPr spcFirstLastPara="1" vert="horz" wrap="square" lIns="243737" tIns="243737" rIns="243737" bIns="243737" rtlCol="0" anchor="t" anchorCtr="0">
            <a:noAutofit/>
          </a:bodyPr>
          <a:lstStyle>
            <a:lvl1pPr algn="ctr" defTabSz="182843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800" b="0" i="0" kern="1200">
                <a:solidFill>
                  <a:schemeClr val="tx2"/>
                </a:solidFill>
                <a:latin typeface="Mulish Ligh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>
              <a:lnSpc>
                <a:spcPct val="150000"/>
              </a:lnSpc>
            </a:pPr>
            <a:r>
              <a:rPr lang="fa-IR">
                <a:solidFill>
                  <a:srgbClr val="00B050"/>
                </a:solidFill>
                <a:cs typeface="B Nazanin" panose="00000400000000000000" pitchFamily="2" charset="-78"/>
              </a:rPr>
              <a:t>از منابع گرافیکی قابل ویرایش ما استفاده کنید...</a:t>
            </a:r>
            <a:endParaRPr lang="fa-IR" dirty="0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9530260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 descr="A picture containing outdoor, mountain, nature, distance&#10;&#10;Description automatically generated">
            <a:extLst>
              <a:ext uri="{FF2B5EF4-FFF2-40B4-BE49-F238E27FC236}">
                <a16:creationId xmlns:a16="http://schemas.microsoft.com/office/drawing/2014/main" id="{C9CF5D6B-5E86-9DA4-4420-C5D015B4D89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Freeform 2">
            <a:extLst>
              <a:ext uri="{FF2B5EF4-FFF2-40B4-BE49-F238E27FC236}">
                <a16:creationId xmlns:a16="http://schemas.microsoft.com/office/drawing/2014/main" id="{1C8492EC-7C06-A0CD-328C-E24182973F7B}"/>
              </a:ext>
            </a:extLst>
          </p:cNvPr>
          <p:cNvSpPr/>
          <p:nvPr/>
        </p:nvSpPr>
        <p:spPr>
          <a:xfrm>
            <a:off x="21519052" y="3858090"/>
            <a:ext cx="1704773" cy="1534145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44F4056F-9EEE-2BAB-BABB-539A29594DD5}"/>
              </a:ext>
            </a:extLst>
          </p:cNvPr>
          <p:cNvSpPr/>
          <p:nvPr/>
        </p:nvSpPr>
        <p:spPr>
          <a:xfrm>
            <a:off x="19146572" y="1573587"/>
            <a:ext cx="2174833" cy="195715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15E98452-472F-77E5-1D99-D5F82590156C}"/>
              </a:ext>
            </a:extLst>
          </p:cNvPr>
          <p:cNvSpPr/>
          <p:nvPr/>
        </p:nvSpPr>
        <p:spPr>
          <a:xfrm>
            <a:off x="21533445" y="2552166"/>
            <a:ext cx="1152365" cy="1037027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1"/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9DD11CA0-19BA-2B46-B667-60CD7FAFEF89}"/>
              </a:ext>
            </a:extLst>
          </p:cNvPr>
          <p:cNvSpPr/>
          <p:nvPr/>
        </p:nvSpPr>
        <p:spPr>
          <a:xfrm>
            <a:off x="21908905" y="892307"/>
            <a:ext cx="1152365" cy="1037027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6"/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F3CB097-B7B2-1B88-6557-5D2B1D0B6C92}"/>
              </a:ext>
            </a:extLst>
          </p:cNvPr>
          <p:cNvSpPr txBox="1"/>
          <p:nvPr/>
        </p:nvSpPr>
        <p:spPr>
          <a:xfrm>
            <a:off x="12568640" y="6120802"/>
            <a:ext cx="10655185" cy="120032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/>
            <a:r>
              <a:rPr lang="fa-IR" dirty="0">
                <a:latin typeface="Sigmar" pitchFamily="2" charset="77"/>
                <a:cs typeface="B Nazanin" panose="00000400000000000000" pitchFamily="2" charset="-78"/>
              </a:rPr>
              <a:t>این اسلاید تصویر بزرگ شماست</a:t>
            </a:r>
            <a:endParaRPr lang="en-US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52544EC-0673-558D-1288-AD958BB79C93}"/>
              </a:ext>
            </a:extLst>
          </p:cNvPr>
          <p:cNvSpPr txBox="1"/>
          <p:nvPr/>
        </p:nvSpPr>
        <p:spPr>
          <a:xfrm>
            <a:off x="13891846" y="7778637"/>
            <a:ext cx="9059934" cy="46320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4000" dirty="0"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کنید.شما می توانید این متن را با محتوای خود جایگزین کنید و مخاطبان خود را شگفت زده کنید.</a:t>
            </a:r>
            <a:endParaRPr lang="en-US" sz="40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0" name="Freeform 9">
            <a:extLst>
              <a:ext uri="{FF2B5EF4-FFF2-40B4-BE49-F238E27FC236}">
                <a16:creationId xmlns:a16="http://schemas.microsoft.com/office/drawing/2014/main" id="{ED93799B-DBF4-ECE0-3E14-C9F294093433}"/>
              </a:ext>
            </a:extLst>
          </p:cNvPr>
          <p:cNvSpPr/>
          <p:nvPr/>
        </p:nvSpPr>
        <p:spPr>
          <a:xfrm>
            <a:off x="17816231" y="3966172"/>
            <a:ext cx="1152365" cy="1037027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6"/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832402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Google Shape;12249;p21">
            <a:extLst>
              <a:ext uri="{FF2B5EF4-FFF2-40B4-BE49-F238E27FC236}">
                <a16:creationId xmlns:a16="http://schemas.microsoft.com/office/drawing/2014/main" id="{4D5110FB-1F3F-91EC-1AA4-558F890E3267}"/>
              </a:ext>
            </a:extLst>
          </p:cNvPr>
          <p:cNvSpPr/>
          <p:nvPr/>
        </p:nvSpPr>
        <p:spPr>
          <a:xfrm>
            <a:off x="4010383" y="6896438"/>
            <a:ext cx="4567309" cy="142623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3" name="Google Shape;12250;p21">
            <a:extLst>
              <a:ext uri="{FF2B5EF4-FFF2-40B4-BE49-F238E27FC236}">
                <a16:creationId xmlns:a16="http://schemas.microsoft.com/office/drawing/2014/main" id="{1760DA22-5A10-2B6B-39BC-11123FB4F777}"/>
              </a:ext>
            </a:extLst>
          </p:cNvPr>
          <p:cNvSpPr/>
          <p:nvPr/>
        </p:nvSpPr>
        <p:spPr>
          <a:xfrm>
            <a:off x="7075017" y="6620942"/>
            <a:ext cx="1834026" cy="1977197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" name="Google Shape;12251;p21">
            <a:extLst>
              <a:ext uri="{FF2B5EF4-FFF2-40B4-BE49-F238E27FC236}">
                <a16:creationId xmlns:a16="http://schemas.microsoft.com/office/drawing/2014/main" id="{1443084C-CAFA-9FA9-6908-9A32E0846B5C}"/>
              </a:ext>
            </a:extLst>
          </p:cNvPr>
          <p:cNvSpPr/>
          <p:nvPr/>
        </p:nvSpPr>
        <p:spPr>
          <a:xfrm>
            <a:off x="3679799" y="6620942"/>
            <a:ext cx="1832989" cy="1977197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" name="Google Shape;12252;p21">
            <a:extLst>
              <a:ext uri="{FF2B5EF4-FFF2-40B4-BE49-F238E27FC236}">
                <a16:creationId xmlns:a16="http://schemas.microsoft.com/office/drawing/2014/main" id="{36D10337-01B9-0BEB-D1A5-3576D1FA4B2B}"/>
              </a:ext>
            </a:extLst>
          </p:cNvPr>
          <p:cNvSpPr/>
          <p:nvPr/>
        </p:nvSpPr>
        <p:spPr>
          <a:xfrm>
            <a:off x="5328567" y="9492216"/>
            <a:ext cx="1930681" cy="156762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6" name="Google Shape;12253;p21">
            <a:extLst>
              <a:ext uri="{FF2B5EF4-FFF2-40B4-BE49-F238E27FC236}">
                <a16:creationId xmlns:a16="http://schemas.microsoft.com/office/drawing/2014/main" id="{82D40EA5-2066-D2BA-74A5-D63D56498A0C}"/>
              </a:ext>
            </a:extLst>
          </p:cNvPr>
          <p:cNvSpPr/>
          <p:nvPr/>
        </p:nvSpPr>
        <p:spPr>
          <a:xfrm>
            <a:off x="7861987" y="9492216"/>
            <a:ext cx="1931758" cy="156762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" name="Google Shape;12254;p21">
            <a:extLst>
              <a:ext uri="{FF2B5EF4-FFF2-40B4-BE49-F238E27FC236}">
                <a16:creationId xmlns:a16="http://schemas.microsoft.com/office/drawing/2014/main" id="{1466342D-C49B-8123-AABE-68AC750C99C2}"/>
              </a:ext>
            </a:extLst>
          </p:cNvPr>
          <p:cNvSpPr/>
          <p:nvPr/>
        </p:nvSpPr>
        <p:spPr>
          <a:xfrm>
            <a:off x="2795147" y="9492216"/>
            <a:ext cx="1930681" cy="156762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" name="Google Shape;12255;p21">
            <a:extLst>
              <a:ext uri="{FF2B5EF4-FFF2-40B4-BE49-F238E27FC236}">
                <a16:creationId xmlns:a16="http://schemas.microsoft.com/office/drawing/2014/main" id="{969C95B9-0E4C-6F07-9FF8-0CD28E29537D}"/>
              </a:ext>
            </a:extLst>
          </p:cNvPr>
          <p:cNvSpPr/>
          <p:nvPr/>
        </p:nvSpPr>
        <p:spPr>
          <a:xfrm>
            <a:off x="5328567" y="4159303"/>
            <a:ext cx="1930681" cy="1567581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9" name="Google Shape;12256;p21">
            <a:extLst>
              <a:ext uri="{FF2B5EF4-FFF2-40B4-BE49-F238E27FC236}">
                <a16:creationId xmlns:a16="http://schemas.microsoft.com/office/drawing/2014/main" id="{B43E8F77-968F-A67A-BC18-70B2E77C285D}"/>
              </a:ext>
            </a:extLst>
          </p:cNvPr>
          <p:cNvSpPr/>
          <p:nvPr/>
        </p:nvSpPr>
        <p:spPr>
          <a:xfrm>
            <a:off x="7861987" y="4159303"/>
            <a:ext cx="1931758" cy="1567581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" name="Google Shape;12257;p21">
            <a:extLst>
              <a:ext uri="{FF2B5EF4-FFF2-40B4-BE49-F238E27FC236}">
                <a16:creationId xmlns:a16="http://schemas.microsoft.com/office/drawing/2014/main" id="{EA69FC73-42DA-DFEC-5FCA-113B0CE22033}"/>
              </a:ext>
            </a:extLst>
          </p:cNvPr>
          <p:cNvSpPr/>
          <p:nvPr/>
        </p:nvSpPr>
        <p:spPr>
          <a:xfrm>
            <a:off x="2795147" y="4159303"/>
            <a:ext cx="1930681" cy="1567581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" name="Google Shape;12258;p21">
            <a:extLst>
              <a:ext uri="{FF2B5EF4-FFF2-40B4-BE49-F238E27FC236}">
                <a16:creationId xmlns:a16="http://schemas.microsoft.com/office/drawing/2014/main" id="{BADCF9A8-C1CB-2D40-04B5-ADD028846538}"/>
              </a:ext>
            </a:extLst>
          </p:cNvPr>
          <p:cNvSpPr/>
          <p:nvPr/>
        </p:nvSpPr>
        <p:spPr>
          <a:xfrm>
            <a:off x="3146512" y="4937931"/>
            <a:ext cx="1208136" cy="10411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" name="Google Shape;12259;p21">
            <a:extLst>
              <a:ext uri="{FF2B5EF4-FFF2-40B4-BE49-F238E27FC236}">
                <a16:creationId xmlns:a16="http://schemas.microsoft.com/office/drawing/2014/main" id="{B9C8BB74-4FD3-FC14-4607-7903729343A7}"/>
              </a:ext>
            </a:extLst>
          </p:cNvPr>
          <p:cNvSpPr/>
          <p:nvPr/>
        </p:nvSpPr>
        <p:spPr>
          <a:xfrm>
            <a:off x="5684078" y="4937931"/>
            <a:ext cx="1208136" cy="10411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" name="Google Shape;12260;p21">
            <a:extLst>
              <a:ext uri="{FF2B5EF4-FFF2-40B4-BE49-F238E27FC236}">
                <a16:creationId xmlns:a16="http://schemas.microsoft.com/office/drawing/2014/main" id="{448C8292-832F-79C1-47DA-0494DFC1EBF3}"/>
              </a:ext>
            </a:extLst>
          </p:cNvPr>
          <p:cNvSpPr/>
          <p:nvPr/>
        </p:nvSpPr>
        <p:spPr>
          <a:xfrm>
            <a:off x="8229983" y="4937931"/>
            <a:ext cx="1208136" cy="10411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4" name="Google Shape;12261;p21">
            <a:extLst>
              <a:ext uri="{FF2B5EF4-FFF2-40B4-BE49-F238E27FC236}">
                <a16:creationId xmlns:a16="http://schemas.microsoft.com/office/drawing/2014/main" id="{587E76FC-E4D3-C13D-72FA-B85C5947D1CB}"/>
              </a:ext>
            </a:extLst>
          </p:cNvPr>
          <p:cNvSpPr/>
          <p:nvPr/>
        </p:nvSpPr>
        <p:spPr>
          <a:xfrm>
            <a:off x="8229983" y="10270839"/>
            <a:ext cx="1208136" cy="10451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5" name="Google Shape;12262;p21">
            <a:extLst>
              <a:ext uri="{FF2B5EF4-FFF2-40B4-BE49-F238E27FC236}">
                <a16:creationId xmlns:a16="http://schemas.microsoft.com/office/drawing/2014/main" id="{07EED5E1-C8B6-DC13-31B9-0F11A9DCCF93}"/>
              </a:ext>
            </a:extLst>
          </p:cNvPr>
          <p:cNvSpPr/>
          <p:nvPr/>
        </p:nvSpPr>
        <p:spPr>
          <a:xfrm>
            <a:off x="5684078" y="10270839"/>
            <a:ext cx="1208136" cy="10451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6" name="Google Shape;12263;p21">
            <a:extLst>
              <a:ext uri="{FF2B5EF4-FFF2-40B4-BE49-F238E27FC236}">
                <a16:creationId xmlns:a16="http://schemas.microsoft.com/office/drawing/2014/main" id="{9E3564A7-2F7E-F408-DC2E-6FBA27C21806}"/>
              </a:ext>
            </a:extLst>
          </p:cNvPr>
          <p:cNvSpPr/>
          <p:nvPr/>
        </p:nvSpPr>
        <p:spPr>
          <a:xfrm>
            <a:off x="3149624" y="10270839"/>
            <a:ext cx="1208136" cy="10451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7" name="Google Shape;12264;p21">
            <a:extLst>
              <a:ext uri="{FF2B5EF4-FFF2-40B4-BE49-F238E27FC236}">
                <a16:creationId xmlns:a16="http://schemas.microsoft.com/office/drawing/2014/main" id="{C42A2B6F-02D2-2B8B-7265-79FCEBF23B3A}"/>
              </a:ext>
            </a:extLst>
          </p:cNvPr>
          <p:cNvSpPr txBox="1"/>
          <p:nvPr/>
        </p:nvSpPr>
        <p:spPr>
          <a:xfrm>
            <a:off x="4383693" y="7245865"/>
            <a:ext cx="3808608" cy="7278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666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عنوان را اینجا اضافه کنید</a:t>
            </a:r>
            <a:endParaRPr sz="2666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8" name="Google Shape;12265;p21">
            <a:extLst>
              <a:ext uri="{FF2B5EF4-FFF2-40B4-BE49-F238E27FC236}">
                <a16:creationId xmlns:a16="http://schemas.microsoft.com/office/drawing/2014/main" id="{260C7839-D824-BC5E-0EE0-85AA2394ED53}"/>
              </a:ext>
            </a:extLst>
          </p:cNvPr>
          <p:cNvGrpSpPr/>
          <p:nvPr/>
        </p:nvGrpSpPr>
        <p:grpSpPr>
          <a:xfrm>
            <a:off x="3496819" y="4322345"/>
            <a:ext cx="527177" cy="527177"/>
            <a:chOff x="2676100" y="832575"/>
            <a:chExt cx="483125" cy="483125"/>
          </a:xfrm>
        </p:grpSpPr>
        <p:sp>
          <p:nvSpPr>
            <p:cNvPr id="22" name="Google Shape;12266;p21">
              <a:extLst>
                <a:ext uri="{FF2B5EF4-FFF2-40B4-BE49-F238E27FC236}">
                  <a16:creationId xmlns:a16="http://schemas.microsoft.com/office/drawing/2014/main" id="{9310F612-83D0-8E47-6CBB-32974F7C736E}"/>
                </a:ext>
              </a:extLst>
            </p:cNvPr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" name="Google Shape;12267;p21">
              <a:extLst>
                <a:ext uri="{FF2B5EF4-FFF2-40B4-BE49-F238E27FC236}">
                  <a16:creationId xmlns:a16="http://schemas.microsoft.com/office/drawing/2014/main" id="{FCE1D186-B4F0-6C1F-F183-54EFFC6623F3}"/>
                </a:ext>
              </a:extLst>
            </p:cNvPr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" name="Google Shape;12268;p21">
              <a:extLst>
                <a:ext uri="{FF2B5EF4-FFF2-40B4-BE49-F238E27FC236}">
                  <a16:creationId xmlns:a16="http://schemas.microsoft.com/office/drawing/2014/main" id="{A86C0673-3A2C-DE71-6DB4-839D39F7F832}"/>
                </a:ext>
              </a:extLst>
            </p:cNvPr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0" name="Google Shape;12269;p21">
            <a:extLst>
              <a:ext uri="{FF2B5EF4-FFF2-40B4-BE49-F238E27FC236}">
                <a16:creationId xmlns:a16="http://schemas.microsoft.com/office/drawing/2014/main" id="{5FF3715C-D260-94D8-1A99-49B64646FA50}"/>
              </a:ext>
            </a:extLst>
          </p:cNvPr>
          <p:cNvGrpSpPr/>
          <p:nvPr/>
        </p:nvGrpSpPr>
        <p:grpSpPr>
          <a:xfrm>
            <a:off x="6021421" y="4303616"/>
            <a:ext cx="544909" cy="527177"/>
            <a:chOff x="3270550" y="832575"/>
            <a:chExt cx="499375" cy="483125"/>
          </a:xfrm>
        </p:grpSpPr>
        <p:sp>
          <p:nvSpPr>
            <p:cNvPr id="31" name="Google Shape;12270;p21">
              <a:extLst>
                <a:ext uri="{FF2B5EF4-FFF2-40B4-BE49-F238E27FC236}">
                  <a16:creationId xmlns:a16="http://schemas.microsoft.com/office/drawing/2014/main" id="{54AA80CD-1C4F-C73E-C66A-F2FC8163C7DF}"/>
                </a:ext>
              </a:extLst>
            </p:cNvPr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" name="Google Shape;12271;p21">
              <a:extLst>
                <a:ext uri="{FF2B5EF4-FFF2-40B4-BE49-F238E27FC236}">
                  <a16:creationId xmlns:a16="http://schemas.microsoft.com/office/drawing/2014/main" id="{9C0C3E83-50B2-4AB5-37DB-529C18E65394}"/>
                </a:ext>
              </a:extLst>
            </p:cNvPr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" name="Google Shape;12272;p21">
              <a:extLst>
                <a:ext uri="{FF2B5EF4-FFF2-40B4-BE49-F238E27FC236}">
                  <a16:creationId xmlns:a16="http://schemas.microsoft.com/office/drawing/2014/main" id="{D3C92141-2CAF-26D9-286A-5C7AFC81310D}"/>
                </a:ext>
              </a:extLst>
            </p:cNvPr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4" name="Google Shape;12273;p21">
            <a:extLst>
              <a:ext uri="{FF2B5EF4-FFF2-40B4-BE49-F238E27FC236}">
                <a16:creationId xmlns:a16="http://schemas.microsoft.com/office/drawing/2014/main" id="{5851D671-47F7-B752-C6DB-9A317A1F331B}"/>
              </a:ext>
            </a:extLst>
          </p:cNvPr>
          <p:cNvGrpSpPr/>
          <p:nvPr/>
        </p:nvGrpSpPr>
        <p:grpSpPr>
          <a:xfrm>
            <a:off x="8563673" y="4322414"/>
            <a:ext cx="527260" cy="527177"/>
            <a:chOff x="3270475" y="1427025"/>
            <a:chExt cx="483200" cy="483125"/>
          </a:xfrm>
        </p:grpSpPr>
        <p:sp>
          <p:nvSpPr>
            <p:cNvPr id="35" name="Google Shape;12274;p21">
              <a:extLst>
                <a:ext uri="{FF2B5EF4-FFF2-40B4-BE49-F238E27FC236}">
                  <a16:creationId xmlns:a16="http://schemas.microsoft.com/office/drawing/2014/main" id="{DA381F54-CEA7-6C8A-5890-86D7B9CACF2A}"/>
                </a:ext>
              </a:extLst>
            </p:cNvPr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" name="Google Shape;12275;p21">
              <a:extLst>
                <a:ext uri="{FF2B5EF4-FFF2-40B4-BE49-F238E27FC236}">
                  <a16:creationId xmlns:a16="http://schemas.microsoft.com/office/drawing/2014/main" id="{30414489-57A5-1003-9270-4E0A1DEC4DBC}"/>
                </a:ext>
              </a:extLst>
            </p:cNvPr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" name="Google Shape;12276;p21">
              <a:extLst>
                <a:ext uri="{FF2B5EF4-FFF2-40B4-BE49-F238E27FC236}">
                  <a16:creationId xmlns:a16="http://schemas.microsoft.com/office/drawing/2014/main" id="{63DDB2A4-4466-E61C-453C-60424FBAA56B}"/>
                </a:ext>
              </a:extLst>
            </p:cNvPr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38" name="Google Shape;12277;p21">
            <a:extLst>
              <a:ext uri="{FF2B5EF4-FFF2-40B4-BE49-F238E27FC236}">
                <a16:creationId xmlns:a16="http://schemas.microsoft.com/office/drawing/2014/main" id="{E4B53A0B-98FE-87D0-291A-E7F0595D31F3}"/>
              </a:ext>
            </a:extLst>
          </p:cNvPr>
          <p:cNvSpPr/>
          <p:nvPr/>
        </p:nvSpPr>
        <p:spPr>
          <a:xfrm>
            <a:off x="8563590" y="9641754"/>
            <a:ext cx="527287" cy="52717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39" name="Google Shape;12278;p21">
            <a:extLst>
              <a:ext uri="{FF2B5EF4-FFF2-40B4-BE49-F238E27FC236}">
                <a16:creationId xmlns:a16="http://schemas.microsoft.com/office/drawing/2014/main" id="{B522B6F6-88D5-FAB0-1606-01943B86ED6B}"/>
              </a:ext>
            </a:extLst>
          </p:cNvPr>
          <p:cNvSpPr/>
          <p:nvPr/>
        </p:nvSpPr>
        <p:spPr>
          <a:xfrm>
            <a:off x="3491670" y="9641740"/>
            <a:ext cx="532387" cy="527204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40" name="Google Shape;12279;p21">
            <a:extLst>
              <a:ext uri="{FF2B5EF4-FFF2-40B4-BE49-F238E27FC236}">
                <a16:creationId xmlns:a16="http://schemas.microsoft.com/office/drawing/2014/main" id="{CE92D2CA-753E-98F9-2AA5-95FE70EA2F47}"/>
              </a:ext>
            </a:extLst>
          </p:cNvPr>
          <p:cNvGrpSpPr/>
          <p:nvPr/>
        </p:nvGrpSpPr>
        <p:grpSpPr>
          <a:xfrm>
            <a:off x="6021385" y="9646680"/>
            <a:ext cx="544991" cy="517356"/>
            <a:chOff x="6222125" y="2025975"/>
            <a:chExt cx="499450" cy="474125"/>
          </a:xfrm>
        </p:grpSpPr>
        <p:sp>
          <p:nvSpPr>
            <p:cNvPr id="41" name="Google Shape;12280;p21">
              <a:extLst>
                <a:ext uri="{FF2B5EF4-FFF2-40B4-BE49-F238E27FC236}">
                  <a16:creationId xmlns:a16="http://schemas.microsoft.com/office/drawing/2014/main" id="{FCB32C51-335D-5BBA-5BC5-EAA20EA01A17}"/>
                </a:ext>
              </a:extLst>
            </p:cNvPr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2" name="Google Shape;12281;p21">
              <a:extLst>
                <a:ext uri="{FF2B5EF4-FFF2-40B4-BE49-F238E27FC236}">
                  <a16:creationId xmlns:a16="http://schemas.microsoft.com/office/drawing/2014/main" id="{7595C559-9905-E5DD-C79A-5B3F062A5A6E}"/>
                </a:ext>
              </a:extLst>
            </p:cNvPr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3" name="Google Shape;12282;p21">
              <a:extLst>
                <a:ext uri="{FF2B5EF4-FFF2-40B4-BE49-F238E27FC236}">
                  <a16:creationId xmlns:a16="http://schemas.microsoft.com/office/drawing/2014/main" id="{8AC69159-7792-B247-3866-8FC816CC9207}"/>
                </a:ext>
              </a:extLst>
            </p:cNvPr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44" name="Google Shape;12283;p21">
            <a:extLst>
              <a:ext uri="{FF2B5EF4-FFF2-40B4-BE49-F238E27FC236}">
                <a16:creationId xmlns:a16="http://schemas.microsoft.com/office/drawing/2014/main" id="{52B202CF-0F09-8F1F-B4D7-3BB6B37C8D0C}"/>
              </a:ext>
            </a:extLst>
          </p:cNvPr>
          <p:cNvSpPr txBox="1"/>
          <p:nvPr/>
        </p:nvSpPr>
        <p:spPr>
          <a:xfrm>
            <a:off x="2795147" y="5095896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1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5" name="Google Shape;12284;p21">
            <a:extLst>
              <a:ext uri="{FF2B5EF4-FFF2-40B4-BE49-F238E27FC236}">
                <a16:creationId xmlns:a16="http://schemas.microsoft.com/office/drawing/2014/main" id="{418E2928-77F3-0045-7C05-41C6E3BB75F2}"/>
              </a:ext>
            </a:extLst>
          </p:cNvPr>
          <p:cNvSpPr txBox="1"/>
          <p:nvPr/>
        </p:nvSpPr>
        <p:spPr>
          <a:xfrm>
            <a:off x="5328575" y="5093353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2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6" name="Google Shape;12285;p21">
            <a:extLst>
              <a:ext uri="{FF2B5EF4-FFF2-40B4-BE49-F238E27FC236}">
                <a16:creationId xmlns:a16="http://schemas.microsoft.com/office/drawing/2014/main" id="{B8205A8D-D5CC-5796-10C4-0826F97C2BFC}"/>
              </a:ext>
            </a:extLst>
          </p:cNvPr>
          <p:cNvSpPr txBox="1"/>
          <p:nvPr/>
        </p:nvSpPr>
        <p:spPr>
          <a:xfrm>
            <a:off x="7862003" y="5093353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3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7" name="Google Shape;12286;p21">
            <a:extLst>
              <a:ext uri="{FF2B5EF4-FFF2-40B4-BE49-F238E27FC236}">
                <a16:creationId xmlns:a16="http://schemas.microsoft.com/office/drawing/2014/main" id="{18EECAAC-D7F4-EA2C-D2AA-830222B383D6}"/>
              </a:ext>
            </a:extLst>
          </p:cNvPr>
          <p:cNvSpPr txBox="1"/>
          <p:nvPr/>
        </p:nvSpPr>
        <p:spPr>
          <a:xfrm>
            <a:off x="2794872" y="10460816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4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8" name="Google Shape;12287;p21">
            <a:extLst>
              <a:ext uri="{FF2B5EF4-FFF2-40B4-BE49-F238E27FC236}">
                <a16:creationId xmlns:a16="http://schemas.microsoft.com/office/drawing/2014/main" id="{C36FFF5C-EE25-7406-5E17-BE498773E4C7}"/>
              </a:ext>
            </a:extLst>
          </p:cNvPr>
          <p:cNvSpPr txBox="1"/>
          <p:nvPr/>
        </p:nvSpPr>
        <p:spPr>
          <a:xfrm>
            <a:off x="5328436" y="10460816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5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9" name="Google Shape;12288;p21">
            <a:extLst>
              <a:ext uri="{FF2B5EF4-FFF2-40B4-BE49-F238E27FC236}">
                <a16:creationId xmlns:a16="http://schemas.microsoft.com/office/drawing/2014/main" id="{0E6F3242-CF95-A870-833A-3D35D7CDC095}"/>
              </a:ext>
            </a:extLst>
          </p:cNvPr>
          <p:cNvSpPr txBox="1"/>
          <p:nvPr/>
        </p:nvSpPr>
        <p:spPr>
          <a:xfrm>
            <a:off x="7862003" y="10460816"/>
            <a:ext cx="1930697" cy="6310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متن</a:t>
            </a:r>
            <a:r>
              <a:rPr lang="es" sz="2399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6</a:t>
            </a:r>
            <a:endParaRPr sz="2399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0" name="Google Shape;12289;p21">
            <a:extLst>
              <a:ext uri="{FF2B5EF4-FFF2-40B4-BE49-F238E27FC236}">
                <a16:creationId xmlns:a16="http://schemas.microsoft.com/office/drawing/2014/main" id="{24A0FD3E-7DDA-D1F3-80BF-FE37F16FD856}"/>
              </a:ext>
            </a:extLst>
          </p:cNvPr>
          <p:cNvSpPr/>
          <p:nvPr/>
        </p:nvSpPr>
        <p:spPr>
          <a:xfrm>
            <a:off x="3665144" y="5846733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1" name="Google Shape;12290;p21">
            <a:extLst>
              <a:ext uri="{FF2B5EF4-FFF2-40B4-BE49-F238E27FC236}">
                <a16:creationId xmlns:a16="http://schemas.microsoft.com/office/drawing/2014/main" id="{607ED4F1-4348-EBB6-50D4-9A0D04AB4066}"/>
              </a:ext>
            </a:extLst>
          </p:cNvPr>
          <p:cNvSpPr/>
          <p:nvPr/>
        </p:nvSpPr>
        <p:spPr>
          <a:xfrm>
            <a:off x="6202731" y="5846733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2" name="Google Shape;12291;p21">
            <a:extLst>
              <a:ext uri="{FF2B5EF4-FFF2-40B4-BE49-F238E27FC236}">
                <a16:creationId xmlns:a16="http://schemas.microsoft.com/office/drawing/2014/main" id="{0A15FEED-92E9-D9BC-61E5-0ABD7163E4BE}"/>
              </a:ext>
            </a:extLst>
          </p:cNvPr>
          <p:cNvSpPr/>
          <p:nvPr/>
        </p:nvSpPr>
        <p:spPr>
          <a:xfrm>
            <a:off x="8740350" y="5846733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3" name="Google Shape;12292;p21">
            <a:extLst>
              <a:ext uri="{FF2B5EF4-FFF2-40B4-BE49-F238E27FC236}">
                <a16:creationId xmlns:a16="http://schemas.microsoft.com/office/drawing/2014/main" id="{95B8D113-ECF9-CCB7-E869-BB358B1209F8}"/>
              </a:ext>
            </a:extLst>
          </p:cNvPr>
          <p:cNvSpPr/>
          <p:nvPr/>
        </p:nvSpPr>
        <p:spPr>
          <a:xfrm>
            <a:off x="3665109" y="9211480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4" name="Google Shape;12293;p21">
            <a:extLst>
              <a:ext uri="{FF2B5EF4-FFF2-40B4-BE49-F238E27FC236}">
                <a16:creationId xmlns:a16="http://schemas.microsoft.com/office/drawing/2014/main" id="{031C1977-CA8B-1ABD-B72F-56940E7CF6C8}"/>
              </a:ext>
            </a:extLst>
          </p:cNvPr>
          <p:cNvSpPr/>
          <p:nvPr/>
        </p:nvSpPr>
        <p:spPr>
          <a:xfrm>
            <a:off x="6202696" y="9211480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5" name="Google Shape;12294;p21">
            <a:extLst>
              <a:ext uri="{FF2B5EF4-FFF2-40B4-BE49-F238E27FC236}">
                <a16:creationId xmlns:a16="http://schemas.microsoft.com/office/drawing/2014/main" id="{BE043C48-C76E-78E3-AE8D-A2307C988AB7}"/>
              </a:ext>
            </a:extLst>
          </p:cNvPr>
          <p:cNvSpPr/>
          <p:nvPr/>
        </p:nvSpPr>
        <p:spPr>
          <a:xfrm>
            <a:off x="8740315" y="9211480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6" name="Google Shape;12295;p21">
            <a:extLst>
              <a:ext uri="{FF2B5EF4-FFF2-40B4-BE49-F238E27FC236}">
                <a16:creationId xmlns:a16="http://schemas.microsoft.com/office/drawing/2014/main" id="{099272A9-F583-7F21-5425-556E30D787A0}"/>
              </a:ext>
            </a:extLst>
          </p:cNvPr>
          <p:cNvSpPr/>
          <p:nvPr/>
        </p:nvSpPr>
        <p:spPr>
          <a:xfrm>
            <a:off x="5867082" y="6555292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7" name="Google Shape;12296;p21">
            <a:extLst>
              <a:ext uri="{FF2B5EF4-FFF2-40B4-BE49-F238E27FC236}">
                <a16:creationId xmlns:a16="http://schemas.microsoft.com/office/drawing/2014/main" id="{20D87E69-2A25-C727-F9A0-A433D49C158A}"/>
              </a:ext>
            </a:extLst>
          </p:cNvPr>
          <p:cNvSpPr/>
          <p:nvPr/>
        </p:nvSpPr>
        <p:spPr>
          <a:xfrm>
            <a:off x="6208468" y="6555292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8" name="Google Shape;12297;p21">
            <a:extLst>
              <a:ext uri="{FF2B5EF4-FFF2-40B4-BE49-F238E27FC236}">
                <a16:creationId xmlns:a16="http://schemas.microsoft.com/office/drawing/2014/main" id="{9ED4EB37-2230-FA84-424C-36FA40DCD972}"/>
              </a:ext>
            </a:extLst>
          </p:cNvPr>
          <p:cNvSpPr/>
          <p:nvPr/>
        </p:nvSpPr>
        <p:spPr>
          <a:xfrm>
            <a:off x="6549856" y="6555292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59" name="Google Shape;12298;p21">
            <a:extLst>
              <a:ext uri="{FF2B5EF4-FFF2-40B4-BE49-F238E27FC236}">
                <a16:creationId xmlns:a16="http://schemas.microsoft.com/office/drawing/2014/main" id="{77C8A0E9-CFA2-047D-BE05-A1777D5E34FC}"/>
              </a:ext>
            </a:extLst>
          </p:cNvPr>
          <p:cNvSpPr/>
          <p:nvPr/>
        </p:nvSpPr>
        <p:spPr>
          <a:xfrm>
            <a:off x="5867082" y="8498021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60" name="Google Shape;12299;p21">
            <a:extLst>
              <a:ext uri="{FF2B5EF4-FFF2-40B4-BE49-F238E27FC236}">
                <a16:creationId xmlns:a16="http://schemas.microsoft.com/office/drawing/2014/main" id="{EEBD1EB9-7C8E-8525-95ED-45829576CDEB}"/>
              </a:ext>
            </a:extLst>
          </p:cNvPr>
          <p:cNvSpPr/>
          <p:nvPr/>
        </p:nvSpPr>
        <p:spPr>
          <a:xfrm>
            <a:off x="6208468" y="8498021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61" name="Google Shape;12300;p21">
            <a:extLst>
              <a:ext uri="{FF2B5EF4-FFF2-40B4-BE49-F238E27FC236}">
                <a16:creationId xmlns:a16="http://schemas.microsoft.com/office/drawing/2014/main" id="{721E05CF-666C-F9FD-F976-CC839A7A1130}"/>
              </a:ext>
            </a:extLst>
          </p:cNvPr>
          <p:cNvSpPr/>
          <p:nvPr/>
        </p:nvSpPr>
        <p:spPr>
          <a:xfrm>
            <a:off x="6549856" y="8498021"/>
            <a:ext cx="170356" cy="170356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62" name="Google Shape;12301;p21">
            <a:extLst>
              <a:ext uri="{FF2B5EF4-FFF2-40B4-BE49-F238E27FC236}">
                <a16:creationId xmlns:a16="http://schemas.microsoft.com/office/drawing/2014/main" id="{C4345B71-9EBB-ABA7-62FA-24B9AFB28148}"/>
              </a:ext>
            </a:extLst>
          </p:cNvPr>
          <p:cNvCxnSpPr>
            <a:stCxn id="50" idx="4"/>
            <a:endCxn id="56" idx="0"/>
          </p:cNvCxnSpPr>
          <p:nvPr/>
        </p:nvCxnSpPr>
        <p:spPr>
          <a:xfrm rot="-5400000" flipH="1">
            <a:off x="4582105" y="5185305"/>
            <a:ext cx="538260" cy="2201826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" name="Google Shape;12302;p21">
            <a:extLst>
              <a:ext uri="{FF2B5EF4-FFF2-40B4-BE49-F238E27FC236}">
                <a16:creationId xmlns:a16="http://schemas.microsoft.com/office/drawing/2014/main" id="{B4A1E738-EB4A-F496-C05D-025745821302}"/>
              </a:ext>
            </a:extLst>
          </p:cNvPr>
          <p:cNvCxnSpPr>
            <a:stCxn id="52" idx="4"/>
            <a:endCxn id="58" idx="0"/>
          </p:cNvCxnSpPr>
          <p:nvPr/>
        </p:nvCxnSpPr>
        <p:spPr>
          <a:xfrm rot="5400000">
            <a:off x="7461083" y="5190904"/>
            <a:ext cx="538260" cy="2190629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" name="Google Shape;12303;p21">
            <a:extLst>
              <a:ext uri="{FF2B5EF4-FFF2-40B4-BE49-F238E27FC236}">
                <a16:creationId xmlns:a16="http://schemas.microsoft.com/office/drawing/2014/main" id="{33194BD9-BEC1-F449-ABA5-1C4DA5237B58}"/>
              </a:ext>
            </a:extLst>
          </p:cNvPr>
          <p:cNvCxnSpPr>
            <a:stCxn id="51" idx="4"/>
            <a:endCxn id="57" idx="0"/>
          </p:cNvCxnSpPr>
          <p:nvPr/>
        </p:nvCxnSpPr>
        <p:spPr>
          <a:xfrm rot="-5400000" flipH="1">
            <a:off x="6021578" y="6283419"/>
            <a:ext cx="538260" cy="5599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" name="Google Shape;12304;p21">
            <a:extLst>
              <a:ext uri="{FF2B5EF4-FFF2-40B4-BE49-F238E27FC236}">
                <a16:creationId xmlns:a16="http://schemas.microsoft.com/office/drawing/2014/main" id="{017CBE29-B988-05B3-F8EC-AC894D962EE0}"/>
              </a:ext>
            </a:extLst>
          </p:cNvPr>
          <p:cNvCxnSpPr>
            <a:stCxn id="53" idx="0"/>
            <a:endCxn id="59" idx="4"/>
          </p:cNvCxnSpPr>
          <p:nvPr/>
        </p:nvCxnSpPr>
        <p:spPr>
          <a:xfrm rot="-5400000">
            <a:off x="4579671" y="7839038"/>
            <a:ext cx="543059" cy="2201826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" name="Google Shape;12305;p21">
            <a:extLst>
              <a:ext uri="{FF2B5EF4-FFF2-40B4-BE49-F238E27FC236}">
                <a16:creationId xmlns:a16="http://schemas.microsoft.com/office/drawing/2014/main" id="{0AB2EAFC-8C0A-36C1-F1F6-04A4C55DEB66}"/>
              </a:ext>
            </a:extLst>
          </p:cNvPr>
          <p:cNvCxnSpPr>
            <a:stCxn id="55" idx="0"/>
            <a:endCxn id="61" idx="4"/>
          </p:cNvCxnSpPr>
          <p:nvPr/>
        </p:nvCxnSpPr>
        <p:spPr>
          <a:xfrm rot="5400000" flipH="1">
            <a:off x="7458649" y="7844637"/>
            <a:ext cx="543059" cy="2190629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" name="Google Shape;12306;p21">
            <a:extLst>
              <a:ext uri="{FF2B5EF4-FFF2-40B4-BE49-F238E27FC236}">
                <a16:creationId xmlns:a16="http://schemas.microsoft.com/office/drawing/2014/main" id="{2A68E243-83F0-FA27-B881-78AA3A38F175}"/>
              </a:ext>
            </a:extLst>
          </p:cNvPr>
          <p:cNvCxnSpPr>
            <a:stCxn id="54" idx="0"/>
            <a:endCxn id="60" idx="4"/>
          </p:cNvCxnSpPr>
          <p:nvPr/>
        </p:nvCxnSpPr>
        <p:spPr>
          <a:xfrm rot="-5400000">
            <a:off x="6019144" y="8937152"/>
            <a:ext cx="543059" cy="5599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" name="Google Shape;12307;p21">
            <a:extLst>
              <a:ext uri="{FF2B5EF4-FFF2-40B4-BE49-F238E27FC236}">
                <a16:creationId xmlns:a16="http://schemas.microsoft.com/office/drawing/2014/main" id="{B6A8C69C-D080-C2FF-1402-5C7355451AC7}"/>
              </a:ext>
            </a:extLst>
          </p:cNvPr>
          <p:cNvSpPr/>
          <p:nvPr/>
        </p:nvSpPr>
        <p:spPr>
          <a:xfrm>
            <a:off x="11302986" y="7222089"/>
            <a:ext cx="2077155" cy="672449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69" name="Google Shape;12308;p21">
            <a:extLst>
              <a:ext uri="{FF2B5EF4-FFF2-40B4-BE49-F238E27FC236}">
                <a16:creationId xmlns:a16="http://schemas.microsoft.com/office/drawing/2014/main" id="{C57DB18A-15D6-11DE-06BD-7DFD3403182B}"/>
              </a:ext>
            </a:extLst>
          </p:cNvPr>
          <p:cNvSpPr/>
          <p:nvPr/>
        </p:nvSpPr>
        <p:spPr>
          <a:xfrm>
            <a:off x="13380094" y="7222089"/>
            <a:ext cx="2077110" cy="672449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0" name="Google Shape;12309;p21">
            <a:extLst>
              <a:ext uri="{FF2B5EF4-FFF2-40B4-BE49-F238E27FC236}">
                <a16:creationId xmlns:a16="http://schemas.microsoft.com/office/drawing/2014/main" id="{9AC07DCF-FFCE-1E76-813E-76AE3C5AE787}"/>
              </a:ext>
            </a:extLst>
          </p:cNvPr>
          <p:cNvSpPr/>
          <p:nvPr/>
        </p:nvSpPr>
        <p:spPr>
          <a:xfrm>
            <a:off x="15457155" y="7222089"/>
            <a:ext cx="2076078" cy="672449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1" name="Google Shape;12310;p21">
            <a:extLst>
              <a:ext uri="{FF2B5EF4-FFF2-40B4-BE49-F238E27FC236}">
                <a16:creationId xmlns:a16="http://schemas.microsoft.com/office/drawing/2014/main" id="{450E251E-5F43-8E5B-6B47-97BC8799F42B}"/>
              </a:ext>
            </a:extLst>
          </p:cNvPr>
          <p:cNvSpPr/>
          <p:nvPr/>
        </p:nvSpPr>
        <p:spPr>
          <a:xfrm>
            <a:off x="17533188" y="7222089"/>
            <a:ext cx="2077155" cy="672449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2" name="Google Shape;12311;p21">
            <a:extLst>
              <a:ext uri="{FF2B5EF4-FFF2-40B4-BE49-F238E27FC236}">
                <a16:creationId xmlns:a16="http://schemas.microsoft.com/office/drawing/2014/main" id="{E7380198-6773-70C7-8276-66C1213ED5F7}"/>
              </a:ext>
            </a:extLst>
          </p:cNvPr>
          <p:cNvSpPr/>
          <p:nvPr/>
        </p:nvSpPr>
        <p:spPr>
          <a:xfrm>
            <a:off x="19610296" y="7222089"/>
            <a:ext cx="2077110" cy="672449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3" name="Google Shape;12312;p21">
            <a:extLst>
              <a:ext uri="{FF2B5EF4-FFF2-40B4-BE49-F238E27FC236}">
                <a16:creationId xmlns:a16="http://schemas.microsoft.com/office/drawing/2014/main" id="{EF10DA0D-036B-5E64-EB46-89A329152993}"/>
              </a:ext>
            </a:extLst>
          </p:cNvPr>
          <p:cNvSpPr/>
          <p:nvPr/>
        </p:nvSpPr>
        <p:spPr>
          <a:xfrm>
            <a:off x="11808658" y="4433566"/>
            <a:ext cx="914021" cy="103054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4" name="Google Shape;12313;p21">
            <a:extLst>
              <a:ext uri="{FF2B5EF4-FFF2-40B4-BE49-F238E27FC236}">
                <a16:creationId xmlns:a16="http://schemas.microsoft.com/office/drawing/2014/main" id="{C7FECBD7-D1BA-CA8D-7BF3-EE081D29F84C}"/>
              </a:ext>
            </a:extLst>
          </p:cNvPr>
          <p:cNvSpPr/>
          <p:nvPr/>
        </p:nvSpPr>
        <p:spPr>
          <a:xfrm>
            <a:off x="13980887" y="9754803"/>
            <a:ext cx="914021" cy="1030873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5" name="Google Shape;12314;p21">
            <a:extLst>
              <a:ext uri="{FF2B5EF4-FFF2-40B4-BE49-F238E27FC236}">
                <a16:creationId xmlns:a16="http://schemas.microsoft.com/office/drawing/2014/main" id="{C9B1C9A1-2603-6C5C-DE0C-7FCF5F45FAA5}"/>
              </a:ext>
            </a:extLst>
          </p:cNvPr>
          <p:cNvSpPr/>
          <p:nvPr/>
        </p:nvSpPr>
        <p:spPr>
          <a:xfrm>
            <a:off x="16015189" y="4433566"/>
            <a:ext cx="914069" cy="103054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6" name="Google Shape;12315;p21">
            <a:extLst>
              <a:ext uri="{FF2B5EF4-FFF2-40B4-BE49-F238E27FC236}">
                <a16:creationId xmlns:a16="http://schemas.microsoft.com/office/drawing/2014/main" id="{F7B7770C-E988-5E7F-0B08-74324565DF2B}"/>
              </a:ext>
            </a:extLst>
          </p:cNvPr>
          <p:cNvSpPr/>
          <p:nvPr/>
        </p:nvSpPr>
        <p:spPr>
          <a:xfrm>
            <a:off x="18117962" y="9755084"/>
            <a:ext cx="915098" cy="1030827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7" name="Google Shape;12316;p21">
            <a:extLst>
              <a:ext uri="{FF2B5EF4-FFF2-40B4-BE49-F238E27FC236}">
                <a16:creationId xmlns:a16="http://schemas.microsoft.com/office/drawing/2014/main" id="{73549EEC-0163-8BD5-0206-B6B70E2947DA}"/>
              </a:ext>
            </a:extLst>
          </p:cNvPr>
          <p:cNvSpPr/>
          <p:nvPr/>
        </p:nvSpPr>
        <p:spPr>
          <a:xfrm>
            <a:off x="20221766" y="4433566"/>
            <a:ext cx="914021" cy="103054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8" name="Google Shape;12317;p21">
            <a:extLst>
              <a:ext uri="{FF2B5EF4-FFF2-40B4-BE49-F238E27FC236}">
                <a16:creationId xmlns:a16="http://schemas.microsoft.com/office/drawing/2014/main" id="{65E0C805-364D-8650-2B36-63819471DF83}"/>
              </a:ext>
            </a:extLst>
          </p:cNvPr>
          <p:cNvSpPr/>
          <p:nvPr/>
        </p:nvSpPr>
        <p:spPr>
          <a:xfrm>
            <a:off x="12182861" y="6878347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9" name="Google Shape;12318;p21">
            <a:extLst>
              <a:ext uri="{FF2B5EF4-FFF2-40B4-BE49-F238E27FC236}">
                <a16:creationId xmlns:a16="http://schemas.microsoft.com/office/drawing/2014/main" id="{C3BA7A28-C62C-C382-6EBB-CEA92BA9FF00}"/>
              </a:ext>
            </a:extLst>
          </p:cNvPr>
          <p:cNvSpPr/>
          <p:nvPr/>
        </p:nvSpPr>
        <p:spPr>
          <a:xfrm>
            <a:off x="16389397" y="6878347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0" name="Google Shape;12319;p21">
            <a:extLst>
              <a:ext uri="{FF2B5EF4-FFF2-40B4-BE49-F238E27FC236}">
                <a16:creationId xmlns:a16="http://schemas.microsoft.com/office/drawing/2014/main" id="{B888DE5A-F46E-0300-9E6D-321EB9EEC2DD}"/>
              </a:ext>
            </a:extLst>
          </p:cNvPr>
          <p:cNvSpPr/>
          <p:nvPr/>
        </p:nvSpPr>
        <p:spPr>
          <a:xfrm>
            <a:off x="20595902" y="6878347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1" name="Google Shape;12320;p21">
            <a:extLst>
              <a:ext uri="{FF2B5EF4-FFF2-40B4-BE49-F238E27FC236}">
                <a16:creationId xmlns:a16="http://schemas.microsoft.com/office/drawing/2014/main" id="{5B29CB85-3277-B610-28A4-E0E890F533F9}"/>
              </a:ext>
            </a:extLst>
          </p:cNvPr>
          <p:cNvSpPr/>
          <p:nvPr/>
        </p:nvSpPr>
        <p:spPr>
          <a:xfrm>
            <a:off x="14355095" y="7998956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2" name="Google Shape;12321;p21">
            <a:extLst>
              <a:ext uri="{FF2B5EF4-FFF2-40B4-BE49-F238E27FC236}">
                <a16:creationId xmlns:a16="http://schemas.microsoft.com/office/drawing/2014/main" id="{77FA6203-4AED-6B33-23DC-A9D1CBF00427}"/>
              </a:ext>
            </a:extLst>
          </p:cNvPr>
          <p:cNvSpPr/>
          <p:nvPr/>
        </p:nvSpPr>
        <p:spPr>
          <a:xfrm>
            <a:off x="18492684" y="7999089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3" name="Google Shape;12322;p21">
            <a:extLst>
              <a:ext uri="{FF2B5EF4-FFF2-40B4-BE49-F238E27FC236}">
                <a16:creationId xmlns:a16="http://schemas.microsoft.com/office/drawing/2014/main" id="{02F338C4-9E36-DFB1-4FB4-9B5B2DFAFEC2}"/>
              </a:ext>
            </a:extLst>
          </p:cNvPr>
          <p:cNvSpPr txBox="1"/>
          <p:nvPr/>
        </p:nvSpPr>
        <p:spPr>
          <a:xfrm>
            <a:off x="11547451" y="7252988"/>
            <a:ext cx="1436426" cy="611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2399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2016</a:t>
            </a:r>
            <a:endParaRPr sz="2399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4" name="Google Shape;12323;p21">
            <a:extLst>
              <a:ext uri="{FF2B5EF4-FFF2-40B4-BE49-F238E27FC236}">
                <a16:creationId xmlns:a16="http://schemas.microsoft.com/office/drawing/2014/main" id="{773A52EC-BC79-8781-8257-7D832C781007}"/>
              </a:ext>
            </a:extLst>
          </p:cNvPr>
          <p:cNvSpPr/>
          <p:nvPr/>
        </p:nvSpPr>
        <p:spPr>
          <a:xfrm>
            <a:off x="12182861" y="5534363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5" name="Google Shape;12324;p21">
            <a:extLst>
              <a:ext uri="{FF2B5EF4-FFF2-40B4-BE49-F238E27FC236}">
                <a16:creationId xmlns:a16="http://schemas.microsoft.com/office/drawing/2014/main" id="{D21C299D-D6A5-9FC9-15D0-E2EEE4285BF0}"/>
              </a:ext>
            </a:extLst>
          </p:cNvPr>
          <p:cNvSpPr/>
          <p:nvPr/>
        </p:nvSpPr>
        <p:spPr>
          <a:xfrm>
            <a:off x="16403860" y="5534363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6" name="Google Shape;12325;p21">
            <a:extLst>
              <a:ext uri="{FF2B5EF4-FFF2-40B4-BE49-F238E27FC236}">
                <a16:creationId xmlns:a16="http://schemas.microsoft.com/office/drawing/2014/main" id="{8B827663-0A40-9219-6418-34BC2D42907A}"/>
              </a:ext>
            </a:extLst>
          </p:cNvPr>
          <p:cNvSpPr/>
          <p:nvPr/>
        </p:nvSpPr>
        <p:spPr>
          <a:xfrm>
            <a:off x="20595902" y="5534363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7" name="Google Shape;12326;p21">
            <a:extLst>
              <a:ext uri="{FF2B5EF4-FFF2-40B4-BE49-F238E27FC236}">
                <a16:creationId xmlns:a16="http://schemas.microsoft.com/office/drawing/2014/main" id="{3D77D989-B26E-6D71-6080-2F81CFC29E0E}"/>
              </a:ext>
            </a:extLst>
          </p:cNvPr>
          <p:cNvSpPr/>
          <p:nvPr/>
        </p:nvSpPr>
        <p:spPr>
          <a:xfrm>
            <a:off x="14354037" y="9518232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88" name="Google Shape;12327;p21">
            <a:extLst>
              <a:ext uri="{FF2B5EF4-FFF2-40B4-BE49-F238E27FC236}">
                <a16:creationId xmlns:a16="http://schemas.microsoft.com/office/drawing/2014/main" id="{928FF50E-7BC1-A3E6-81E5-ECB8EC2742FD}"/>
              </a:ext>
            </a:extLst>
          </p:cNvPr>
          <p:cNvSpPr/>
          <p:nvPr/>
        </p:nvSpPr>
        <p:spPr>
          <a:xfrm>
            <a:off x="18492692" y="9518232"/>
            <a:ext cx="165557" cy="165557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89" name="Google Shape;12328;p21">
            <a:extLst>
              <a:ext uri="{FF2B5EF4-FFF2-40B4-BE49-F238E27FC236}">
                <a16:creationId xmlns:a16="http://schemas.microsoft.com/office/drawing/2014/main" id="{028D8EB4-14ED-DF18-FF77-2456BAA5B33E}"/>
              </a:ext>
            </a:extLst>
          </p:cNvPr>
          <p:cNvCxnSpPr>
            <a:stCxn id="78" idx="0"/>
            <a:endCxn id="84" idx="4"/>
          </p:cNvCxnSpPr>
          <p:nvPr/>
        </p:nvCxnSpPr>
        <p:spPr>
          <a:xfrm rot="10800000">
            <a:off x="12265640" y="5700254"/>
            <a:ext cx="0" cy="1178093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0" name="Google Shape;12329;p21">
            <a:extLst>
              <a:ext uri="{FF2B5EF4-FFF2-40B4-BE49-F238E27FC236}">
                <a16:creationId xmlns:a16="http://schemas.microsoft.com/office/drawing/2014/main" id="{D1062F07-E8D1-48F5-4BE7-3329F3E176CD}"/>
              </a:ext>
            </a:extLst>
          </p:cNvPr>
          <p:cNvCxnSpPr>
            <a:stCxn id="79" idx="0"/>
            <a:endCxn id="85" idx="4"/>
          </p:cNvCxnSpPr>
          <p:nvPr/>
        </p:nvCxnSpPr>
        <p:spPr>
          <a:xfrm rot="10800000" flipH="1">
            <a:off x="16472176" y="5700254"/>
            <a:ext cx="14396" cy="1178093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1" name="Google Shape;12330;p21">
            <a:extLst>
              <a:ext uri="{FF2B5EF4-FFF2-40B4-BE49-F238E27FC236}">
                <a16:creationId xmlns:a16="http://schemas.microsoft.com/office/drawing/2014/main" id="{BDC01A62-221D-0891-B3A0-50D8A89D953B}"/>
              </a:ext>
            </a:extLst>
          </p:cNvPr>
          <p:cNvCxnSpPr>
            <a:stCxn id="80" idx="0"/>
            <a:endCxn id="86" idx="4"/>
          </p:cNvCxnSpPr>
          <p:nvPr/>
        </p:nvCxnSpPr>
        <p:spPr>
          <a:xfrm rot="10800000">
            <a:off x="20678680" y="5700254"/>
            <a:ext cx="0" cy="1178093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2" name="Google Shape;12331;p21">
            <a:extLst>
              <a:ext uri="{FF2B5EF4-FFF2-40B4-BE49-F238E27FC236}">
                <a16:creationId xmlns:a16="http://schemas.microsoft.com/office/drawing/2014/main" id="{9894E55A-5B47-6B07-C9ED-9FD267CBE95C}"/>
              </a:ext>
            </a:extLst>
          </p:cNvPr>
          <p:cNvCxnSpPr>
            <a:stCxn id="81" idx="4"/>
            <a:endCxn id="87" idx="0"/>
          </p:cNvCxnSpPr>
          <p:nvPr/>
        </p:nvCxnSpPr>
        <p:spPr>
          <a:xfrm flipH="1">
            <a:off x="14437074" y="8164513"/>
            <a:ext cx="800" cy="1354047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93" name="Google Shape;12332;p21">
            <a:extLst>
              <a:ext uri="{FF2B5EF4-FFF2-40B4-BE49-F238E27FC236}">
                <a16:creationId xmlns:a16="http://schemas.microsoft.com/office/drawing/2014/main" id="{C759C654-3361-D5C8-64E4-6A5072D72480}"/>
              </a:ext>
            </a:extLst>
          </p:cNvPr>
          <p:cNvCxnSpPr>
            <a:stCxn id="82" idx="4"/>
            <a:endCxn id="88" idx="0"/>
          </p:cNvCxnSpPr>
          <p:nvPr/>
        </p:nvCxnSpPr>
        <p:spPr>
          <a:xfrm>
            <a:off x="18575463" y="8164646"/>
            <a:ext cx="0" cy="1353248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4" name="Google Shape;12333;p21">
            <a:extLst>
              <a:ext uri="{FF2B5EF4-FFF2-40B4-BE49-F238E27FC236}">
                <a16:creationId xmlns:a16="http://schemas.microsoft.com/office/drawing/2014/main" id="{D0F8ABC6-2A8D-6009-51BE-09413FB33E1A}"/>
              </a:ext>
            </a:extLst>
          </p:cNvPr>
          <p:cNvSpPr txBox="1"/>
          <p:nvPr/>
        </p:nvSpPr>
        <p:spPr>
          <a:xfrm>
            <a:off x="13700423" y="7252988"/>
            <a:ext cx="1436426" cy="611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2399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2017</a:t>
            </a:r>
            <a:endParaRPr sz="2399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95" name="Google Shape;12334;p21">
            <a:extLst>
              <a:ext uri="{FF2B5EF4-FFF2-40B4-BE49-F238E27FC236}">
                <a16:creationId xmlns:a16="http://schemas.microsoft.com/office/drawing/2014/main" id="{6DCCF2C1-0EC5-C0C4-B731-06B38A139B8D}"/>
              </a:ext>
            </a:extLst>
          </p:cNvPr>
          <p:cNvSpPr txBox="1"/>
          <p:nvPr/>
        </p:nvSpPr>
        <p:spPr>
          <a:xfrm>
            <a:off x="15741691" y="7252988"/>
            <a:ext cx="1436426" cy="611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2399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2018</a:t>
            </a:r>
            <a:endParaRPr sz="2399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96" name="Google Shape;12335;p21">
            <a:extLst>
              <a:ext uri="{FF2B5EF4-FFF2-40B4-BE49-F238E27FC236}">
                <a16:creationId xmlns:a16="http://schemas.microsoft.com/office/drawing/2014/main" id="{8335B0CD-B848-2FC7-B0BA-637B159B57C5}"/>
              </a:ext>
            </a:extLst>
          </p:cNvPr>
          <p:cNvSpPr txBox="1"/>
          <p:nvPr/>
        </p:nvSpPr>
        <p:spPr>
          <a:xfrm>
            <a:off x="17853541" y="7252988"/>
            <a:ext cx="1436426" cy="611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2399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2019</a:t>
            </a:r>
            <a:endParaRPr sz="2399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97" name="Google Shape;12336;p21">
            <a:extLst>
              <a:ext uri="{FF2B5EF4-FFF2-40B4-BE49-F238E27FC236}">
                <a16:creationId xmlns:a16="http://schemas.microsoft.com/office/drawing/2014/main" id="{4A3AA30E-1BCB-E1EA-4A31-B9094E7B6D25}"/>
              </a:ext>
            </a:extLst>
          </p:cNvPr>
          <p:cNvSpPr txBox="1"/>
          <p:nvPr/>
        </p:nvSpPr>
        <p:spPr>
          <a:xfrm>
            <a:off x="19965391" y="7252988"/>
            <a:ext cx="1436426" cy="611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2399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2020</a:t>
            </a:r>
            <a:endParaRPr sz="2399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98" name="Google Shape;12337;p21">
            <a:extLst>
              <a:ext uri="{FF2B5EF4-FFF2-40B4-BE49-F238E27FC236}">
                <a16:creationId xmlns:a16="http://schemas.microsoft.com/office/drawing/2014/main" id="{94199A6B-5795-6DA1-259E-927972A6BCEA}"/>
              </a:ext>
            </a:extLst>
          </p:cNvPr>
          <p:cNvSpPr/>
          <p:nvPr/>
        </p:nvSpPr>
        <p:spPr>
          <a:xfrm>
            <a:off x="18304504" y="9944323"/>
            <a:ext cx="545159" cy="546591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99" name="Google Shape;12338;p21">
            <a:extLst>
              <a:ext uri="{FF2B5EF4-FFF2-40B4-BE49-F238E27FC236}">
                <a16:creationId xmlns:a16="http://schemas.microsoft.com/office/drawing/2014/main" id="{E67BC679-55BE-47C6-44A7-3FCEE3F04918}"/>
              </a:ext>
            </a:extLst>
          </p:cNvPr>
          <p:cNvGrpSpPr/>
          <p:nvPr/>
        </p:nvGrpSpPr>
        <p:grpSpPr>
          <a:xfrm>
            <a:off x="14149265" y="9995101"/>
            <a:ext cx="549497" cy="549497"/>
            <a:chOff x="1049375" y="2680675"/>
            <a:chExt cx="297725" cy="297725"/>
          </a:xfrm>
        </p:grpSpPr>
        <p:sp>
          <p:nvSpPr>
            <p:cNvPr id="100" name="Google Shape;12339;p21">
              <a:extLst>
                <a:ext uri="{FF2B5EF4-FFF2-40B4-BE49-F238E27FC236}">
                  <a16:creationId xmlns:a16="http://schemas.microsoft.com/office/drawing/2014/main" id="{A82F3C8A-C283-9C2B-408B-8626E222A24A}"/>
                </a:ext>
              </a:extLst>
            </p:cNvPr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1" name="Google Shape;12340;p21">
              <a:extLst>
                <a:ext uri="{FF2B5EF4-FFF2-40B4-BE49-F238E27FC236}">
                  <a16:creationId xmlns:a16="http://schemas.microsoft.com/office/drawing/2014/main" id="{DFBFEBD9-A952-B85E-6238-E45D55FA14E5}"/>
                </a:ext>
              </a:extLst>
            </p:cNvPr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02" name="Google Shape;12341;p21">
            <a:extLst>
              <a:ext uri="{FF2B5EF4-FFF2-40B4-BE49-F238E27FC236}">
                <a16:creationId xmlns:a16="http://schemas.microsoft.com/office/drawing/2014/main" id="{71F0A336-96C8-391E-7FDB-A267D2AC6886}"/>
              </a:ext>
            </a:extLst>
          </p:cNvPr>
          <p:cNvGrpSpPr/>
          <p:nvPr/>
        </p:nvGrpSpPr>
        <p:grpSpPr>
          <a:xfrm>
            <a:off x="20403483" y="4690837"/>
            <a:ext cx="548065" cy="544743"/>
            <a:chOff x="5045775" y="1946400"/>
            <a:chExt cx="296950" cy="295150"/>
          </a:xfrm>
        </p:grpSpPr>
        <p:sp>
          <p:nvSpPr>
            <p:cNvPr id="103" name="Google Shape;12342;p21">
              <a:extLst>
                <a:ext uri="{FF2B5EF4-FFF2-40B4-BE49-F238E27FC236}">
                  <a16:creationId xmlns:a16="http://schemas.microsoft.com/office/drawing/2014/main" id="{7F73E811-526C-15B1-81BB-63E79A8B2557}"/>
                </a:ext>
              </a:extLst>
            </p:cNvPr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4" name="Google Shape;12343;p21">
              <a:extLst>
                <a:ext uri="{FF2B5EF4-FFF2-40B4-BE49-F238E27FC236}">
                  <a16:creationId xmlns:a16="http://schemas.microsoft.com/office/drawing/2014/main" id="{B7BCA7C4-EEA4-7758-FFD3-D819A41651D0}"/>
                </a:ext>
              </a:extLst>
            </p:cNvPr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05" name="Google Shape;12344;p21">
            <a:extLst>
              <a:ext uri="{FF2B5EF4-FFF2-40B4-BE49-F238E27FC236}">
                <a16:creationId xmlns:a16="http://schemas.microsoft.com/office/drawing/2014/main" id="{504790A7-7479-CA2A-82B2-B5C1532EF437}"/>
              </a:ext>
            </a:extLst>
          </p:cNvPr>
          <p:cNvGrpSpPr/>
          <p:nvPr/>
        </p:nvGrpSpPr>
        <p:grpSpPr>
          <a:xfrm>
            <a:off x="16198882" y="4706004"/>
            <a:ext cx="546636" cy="545205"/>
            <a:chOff x="3599700" y="1954475"/>
            <a:chExt cx="296175" cy="295400"/>
          </a:xfrm>
        </p:grpSpPr>
        <p:sp>
          <p:nvSpPr>
            <p:cNvPr id="106" name="Google Shape;12345;p21">
              <a:extLst>
                <a:ext uri="{FF2B5EF4-FFF2-40B4-BE49-F238E27FC236}">
                  <a16:creationId xmlns:a16="http://schemas.microsoft.com/office/drawing/2014/main" id="{80FE2422-1B1A-5596-8649-77694EDF4C5B}"/>
                </a:ext>
              </a:extLst>
            </p:cNvPr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7" name="Google Shape;12346;p21">
              <a:extLst>
                <a:ext uri="{FF2B5EF4-FFF2-40B4-BE49-F238E27FC236}">
                  <a16:creationId xmlns:a16="http://schemas.microsoft.com/office/drawing/2014/main" id="{EE28E5F6-049D-7FDF-C2C1-5A3375DCB57D}"/>
                </a:ext>
              </a:extLst>
            </p:cNvPr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8" name="Google Shape;12347;p21">
              <a:extLst>
                <a:ext uri="{FF2B5EF4-FFF2-40B4-BE49-F238E27FC236}">
                  <a16:creationId xmlns:a16="http://schemas.microsoft.com/office/drawing/2014/main" id="{BD7264DC-3A9B-E392-0D90-EBE8616DE740}"/>
                </a:ext>
              </a:extLst>
            </p:cNvPr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09" name="Google Shape;12348;p21">
            <a:extLst>
              <a:ext uri="{FF2B5EF4-FFF2-40B4-BE49-F238E27FC236}">
                <a16:creationId xmlns:a16="http://schemas.microsoft.com/office/drawing/2014/main" id="{D13EF402-D08D-688D-7609-A4D33585B1A5}"/>
              </a:ext>
            </a:extLst>
          </p:cNvPr>
          <p:cNvGrpSpPr/>
          <p:nvPr/>
        </p:nvGrpSpPr>
        <p:grpSpPr>
          <a:xfrm>
            <a:off x="11957949" y="4756037"/>
            <a:ext cx="548113" cy="414348"/>
            <a:chOff x="3962775" y="1990700"/>
            <a:chExt cx="296975" cy="224500"/>
          </a:xfrm>
        </p:grpSpPr>
        <p:sp>
          <p:nvSpPr>
            <p:cNvPr id="110" name="Google Shape;12349;p21">
              <a:extLst>
                <a:ext uri="{FF2B5EF4-FFF2-40B4-BE49-F238E27FC236}">
                  <a16:creationId xmlns:a16="http://schemas.microsoft.com/office/drawing/2014/main" id="{DB788A9D-E35C-9185-F576-6DC971A7D9FF}"/>
                </a:ext>
              </a:extLst>
            </p:cNvPr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1" name="Google Shape;12350;p21">
              <a:extLst>
                <a:ext uri="{FF2B5EF4-FFF2-40B4-BE49-F238E27FC236}">
                  <a16:creationId xmlns:a16="http://schemas.microsoft.com/office/drawing/2014/main" id="{ED908AF2-9CE6-246C-259F-EAE030440041}"/>
                </a:ext>
              </a:extLst>
            </p:cNvPr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2" name="Google Shape;12351;p21">
              <a:extLst>
                <a:ext uri="{FF2B5EF4-FFF2-40B4-BE49-F238E27FC236}">
                  <a16:creationId xmlns:a16="http://schemas.microsoft.com/office/drawing/2014/main" id="{39FA4A31-72F4-A1B5-90E2-6630F4544DFE}"/>
                </a:ext>
              </a:extLst>
            </p:cNvPr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3" name="Google Shape;12352;p21">
              <a:extLst>
                <a:ext uri="{FF2B5EF4-FFF2-40B4-BE49-F238E27FC236}">
                  <a16:creationId xmlns:a16="http://schemas.microsoft.com/office/drawing/2014/main" id="{789C6F8C-C071-ECA2-0C22-8CD770C5EC3B}"/>
                </a:ext>
              </a:extLst>
            </p:cNvPr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14" name="Google Shape;12353;p21">
            <a:extLst>
              <a:ext uri="{FF2B5EF4-FFF2-40B4-BE49-F238E27FC236}">
                <a16:creationId xmlns:a16="http://schemas.microsoft.com/office/drawing/2014/main" id="{D25723B0-A802-716B-4B68-2D79D90AFE98}"/>
              </a:ext>
            </a:extLst>
          </p:cNvPr>
          <p:cNvSpPr txBox="1"/>
          <p:nvPr/>
        </p:nvSpPr>
        <p:spPr>
          <a:xfrm>
            <a:off x="17076253" y="5574492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5" name="Google Shape;12354;p21">
            <a:extLst>
              <a:ext uri="{FF2B5EF4-FFF2-40B4-BE49-F238E27FC236}">
                <a16:creationId xmlns:a16="http://schemas.microsoft.com/office/drawing/2014/main" id="{9CAF3978-ABDA-CCFD-CF58-8A3B01E4B543}"/>
              </a:ext>
            </a:extLst>
          </p:cNvPr>
          <p:cNvSpPr txBox="1"/>
          <p:nvPr/>
        </p:nvSpPr>
        <p:spPr>
          <a:xfrm>
            <a:off x="12869744" y="5574492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6" name="Google Shape;12355;p21">
            <a:extLst>
              <a:ext uri="{FF2B5EF4-FFF2-40B4-BE49-F238E27FC236}">
                <a16:creationId xmlns:a16="http://schemas.microsoft.com/office/drawing/2014/main" id="{4D8C465B-0F8D-94CD-4E47-5D7CEF2BB844}"/>
              </a:ext>
            </a:extLst>
          </p:cNvPr>
          <p:cNvSpPr txBox="1"/>
          <p:nvPr/>
        </p:nvSpPr>
        <p:spPr>
          <a:xfrm>
            <a:off x="14999765" y="8398921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7" name="Google Shape;12356;p21">
            <a:extLst>
              <a:ext uri="{FF2B5EF4-FFF2-40B4-BE49-F238E27FC236}">
                <a16:creationId xmlns:a16="http://schemas.microsoft.com/office/drawing/2014/main" id="{CB6E5E35-4FE5-B22F-7F8E-2E4956FE35AF}"/>
              </a:ext>
            </a:extLst>
          </p:cNvPr>
          <p:cNvSpPr txBox="1"/>
          <p:nvPr/>
        </p:nvSpPr>
        <p:spPr>
          <a:xfrm>
            <a:off x="19138420" y="8364064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8" name="Google Shape;12357;p21">
            <a:extLst>
              <a:ext uri="{FF2B5EF4-FFF2-40B4-BE49-F238E27FC236}">
                <a16:creationId xmlns:a16="http://schemas.microsoft.com/office/drawing/2014/main" id="{D05D9ACA-69B5-B85A-7428-35F94EEF5306}"/>
              </a:ext>
            </a:extLst>
          </p:cNvPr>
          <p:cNvSpPr txBox="1"/>
          <p:nvPr/>
        </p:nvSpPr>
        <p:spPr>
          <a:xfrm>
            <a:off x="10763535" y="8364064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19" name="Google Shape;12358;p21">
            <a:extLst>
              <a:ext uri="{FF2B5EF4-FFF2-40B4-BE49-F238E27FC236}">
                <a16:creationId xmlns:a16="http://schemas.microsoft.com/office/drawing/2014/main" id="{B6BF7A2E-C49D-8787-C39B-8A6ABD4CC43A}"/>
              </a:ext>
            </a:extLst>
          </p:cNvPr>
          <p:cNvSpPr txBox="1">
            <a:spLocks/>
          </p:cNvSpPr>
          <p:nvPr/>
        </p:nvSpPr>
        <p:spPr>
          <a:xfrm>
            <a:off x="2794872" y="865161"/>
            <a:ext cx="18787906" cy="1286065"/>
          </a:xfrm>
          <a:prstGeom prst="rect">
            <a:avLst/>
          </a:prstGeom>
        </p:spPr>
        <p:txBody>
          <a:bodyPr spcFirstLastPara="1" vert="horz" wrap="square" lIns="243737" tIns="243737" rIns="243737" bIns="243737" rtlCol="0" anchor="t" anchorCtr="0">
            <a:noAutofit/>
          </a:bodyPr>
          <a:lstStyle>
            <a:lvl1pPr algn="ctr" defTabSz="182843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800" b="0" i="0" kern="1200">
                <a:solidFill>
                  <a:schemeClr val="tx2"/>
                </a:solidFill>
                <a:latin typeface="Mulish Ligh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r>
              <a:rPr lang="fa-IR">
                <a:solidFill>
                  <a:srgbClr val="00B050"/>
                </a:solidFill>
                <a:cs typeface="B Nazanin" panose="00000400000000000000" pitchFamily="2" charset="-78"/>
              </a:rPr>
              <a:t>اینفوگرافیک ممتاز</a:t>
            </a:r>
            <a:endParaRPr lang="fa-IR" dirty="0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921377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Google Shape;12363;p22">
            <a:extLst>
              <a:ext uri="{FF2B5EF4-FFF2-40B4-BE49-F238E27FC236}">
                <a16:creationId xmlns:a16="http://schemas.microsoft.com/office/drawing/2014/main" id="{5FB52491-4925-A572-2999-8F659740D3B4}"/>
              </a:ext>
            </a:extLst>
          </p:cNvPr>
          <p:cNvSpPr/>
          <p:nvPr/>
        </p:nvSpPr>
        <p:spPr>
          <a:xfrm>
            <a:off x="2794872" y="10671396"/>
            <a:ext cx="4414050" cy="196749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3" name="Google Shape;12364;p22">
            <a:extLst>
              <a:ext uri="{FF2B5EF4-FFF2-40B4-BE49-F238E27FC236}">
                <a16:creationId xmlns:a16="http://schemas.microsoft.com/office/drawing/2014/main" id="{AE5EB80E-2B8A-E058-88B5-4C8A609F8F6B}"/>
              </a:ext>
            </a:extLst>
          </p:cNvPr>
          <p:cNvGrpSpPr/>
          <p:nvPr/>
        </p:nvGrpSpPr>
        <p:grpSpPr>
          <a:xfrm>
            <a:off x="3984542" y="4228763"/>
            <a:ext cx="2034721" cy="2034721"/>
            <a:chOff x="4049800" y="640400"/>
            <a:chExt cx="858900" cy="858900"/>
          </a:xfrm>
        </p:grpSpPr>
        <p:sp>
          <p:nvSpPr>
            <p:cNvPr id="4" name="Google Shape;12365;p22">
              <a:extLst>
                <a:ext uri="{FF2B5EF4-FFF2-40B4-BE49-F238E27FC236}">
                  <a16:creationId xmlns:a16="http://schemas.microsoft.com/office/drawing/2014/main" id="{CCFCA42F-5772-5816-3DFC-F0CE97F8F9EF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" name="Google Shape;12366;p22">
              <a:extLst>
                <a:ext uri="{FF2B5EF4-FFF2-40B4-BE49-F238E27FC236}">
                  <a16:creationId xmlns:a16="http://schemas.microsoft.com/office/drawing/2014/main" id="{5F37C655-93EF-8C7B-7948-078C83259D17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6" name="Google Shape;12367;p22">
            <a:extLst>
              <a:ext uri="{FF2B5EF4-FFF2-40B4-BE49-F238E27FC236}">
                <a16:creationId xmlns:a16="http://schemas.microsoft.com/office/drawing/2014/main" id="{030F5FA5-2729-6072-590A-5406EBECD7DC}"/>
              </a:ext>
            </a:extLst>
          </p:cNvPr>
          <p:cNvSpPr/>
          <p:nvPr/>
        </p:nvSpPr>
        <p:spPr>
          <a:xfrm>
            <a:off x="3226098" y="6852308"/>
            <a:ext cx="3551075" cy="3016814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7" name="Google Shape;12368;p22">
            <a:extLst>
              <a:ext uri="{FF2B5EF4-FFF2-40B4-BE49-F238E27FC236}">
                <a16:creationId xmlns:a16="http://schemas.microsoft.com/office/drawing/2014/main" id="{55D7670F-258F-0F6B-73C0-96F1F8C5E995}"/>
              </a:ext>
            </a:extLst>
          </p:cNvPr>
          <p:cNvSpPr/>
          <p:nvPr/>
        </p:nvSpPr>
        <p:spPr>
          <a:xfrm>
            <a:off x="4689672" y="10457575"/>
            <a:ext cx="624637" cy="624637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8" name="Google Shape;12369;p22">
            <a:extLst>
              <a:ext uri="{FF2B5EF4-FFF2-40B4-BE49-F238E27FC236}">
                <a16:creationId xmlns:a16="http://schemas.microsoft.com/office/drawing/2014/main" id="{940E40A4-1CA7-CFDE-B102-91985A685718}"/>
              </a:ext>
            </a:extLst>
          </p:cNvPr>
          <p:cNvCxnSpPr>
            <a:stCxn id="4" idx="4"/>
            <a:endCxn id="6" idx="0"/>
          </p:cNvCxnSpPr>
          <p:nvPr/>
        </p:nvCxnSpPr>
        <p:spPr>
          <a:xfrm>
            <a:off x="5001900" y="6263483"/>
            <a:ext cx="0" cy="588647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" name="Google Shape;12370;p22">
            <a:extLst>
              <a:ext uri="{FF2B5EF4-FFF2-40B4-BE49-F238E27FC236}">
                <a16:creationId xmlns:a16="http://schemas.microsoft.com/office/drawing/2014/main" id="{5E52D5B9-806D-237E-B0CF-F359ED3350C8}"/>
              </a:ext>
            </a:extLst>
          </p:cNvPr>
          <p:cNvCxnSpPr/>
          <p:nvPr/>
        </p:nvCxnSpPr>
        <p:spPr>
          <a:xfrm>
            <a:off x="5001841" y="9868722"/>
            <a:ext cx="0" cy="588647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" name="Google Shape;12371;p22">
            <a:extLst>
              <a:ext uri="{FF2B5EF4-FFF2-40B4-BE49-F238E27FC236}">
                <a16:creationId xmlns:a16="http://schemas.microsoft.com/office/drawing/2014/main" id="{2E5A50BF-8DE3-D711-A6A4-649341ACD152}"/>
              </a:ext>
            </a:extLst>
          </p:cNvPr>
          <p:cNvSpPr txBox="1"/>
          <p:nvPr/>
        </p:nvSpPr>
        <p:spPr>
          <a:xfrm>
            <a:off x="3458827" y="8313445"/>
            <a:ext cx="3086396" cy="12068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  <a:endParaRPr lang="en-US" sz="2133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11" name="Google Shape;12372;p22">
            <a:extLst>
              <a:ext uri="{FF2B5EF4-FFF2-40B4-BE49-F238E27FC236}">
                <a16:creationId xmlns:a16="http://schemas.microsoft.com/office/drawing/2014/main" id="{D1038A52-1E09-BA27-00EB-908BAD848E46}"/>
              </a:ext>
            </a:extLst>
          </p:cNvPr>
          <p:cNvCxnSpPr/>
          <p:nvPr/>
        </p:nvCxnSpPr>
        <p:spPr>
          <a:xfrm>
            <a:off x="4323506" y="7964834"/>
            <a:ext cx="1356447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2373;p22">
            <a:extLst>
              <a:ext uri="{FF2B5EF4-FFF2-40B4-BE49-F238E27FC236}">
                <a16:creationId xmlns:a16="http://schemas.microsoft.com/office/drawing/2014/main" id="{98C47DB4-B3C8-CADC-3728-1355988DD958}"/>
              </a:ext>
            </a:extLst>
          </p:cNvPr>
          <p:cNvSpPr txBox="1"/>
          <p:nvPr/>
        </p:nvSpPr>
        <p:spPr>
          <a:xfrm>
            <a:off x="3876686" y="7288464"/>
            <a:ext cx="2250614" cy="5886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2133" b="1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عنوان</a:t>
            </a:r>
            <a:r>
              <a:rPr lang="es" sz="2133" b="1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 1</a:t>
            </a:r>
            <a:endParaRPr sz="2133" b="1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" name="Google Shape;12374;p22">
            <a:extLst>
              <a:ext uri="{FF2B5EF4-FFF2-40B4-BE49-F238E27FC236}">
                <a16:creationId xmlns:a16="http://schemas.microsoft.com/office/drawing/2014/main" id="{B671695F-1B9D-366E-B091-D3C702E7E841}"/>
              </a:ext>
            </a:extLst>
          </p:cNvPr>
          <p:cNvSpPr txBox="1"/>
          <p:nvPr/>
        </p:nvSpPr>
        <p:spPr>
          <a:xfrm>
            <a:off x="4228136" y="4759099"/>
            <a:ext cx="1547597" cy="974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3466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3466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4" name="Google Shape;12375;p22">
            <a:extLst>
              <a:ext uri="{FF2B5EF4-FFF2-40B4-BE49-F238E27FC236}">
                <a16:creationId xmlns:a16="http://schemas.microsoft.com/office/drawing/2014/main" id="{36CD2664-4A5E-0A94-A4B0-ECD30B60B3B5}"/>
              </a:ext>
            </a:extLst>
          </p:cNvPr>
          <p:cNvSpPr/>
          <p:nvPr/>
        </p:nvSpPr>
        <p:spPr>
          <a:xfrm>
            <a:off x="9169225" y="5320800"/>
            <a:ext cx="4767558" cy="4767558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5" name="Google Shape;12376;p22">
            <a:extLst>
              <a:ext uri="{FF2B5EF4-FFF2-40B4-BE49-F238E27FC236}">
                <a16:creationId xmlns:a16="http://schemas.microsoft.com/office/drawing/2014/main" id="{C8259314-C6C5-6009-99C4-9333A5DAA110}"/>
              </a:ext>
            </a:extLst>
          </p:cNvPr>
          <p:cNvSpPr/>
          <p:nvPr/>
        </p:nvSpPr>
        <p:spPr>
          <a:xfrm>
            <a:off x="17460529" y="4657106"/>
            <a:ext cx="4111729" cy="1871513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6" name="Google Shape;12377;p22">
            <a:extLst>
              <a:ext uri="{FF2B5EF4-FFF2-40B4-BE49-F238E27FC236}">
                <a16:creationId xmlns:a16="http://schemas.microsoft.com/office/drawing/2014/main" id="{0E0F72F4-0E54-492D-CE6B-4C244D9FAEB1}"/>
              </a:ext>
            </a:extLst>
          </p:cNvPr>
          <p:cNvGrpSpPr/>
          <p:nvPr/>
        </p:nvGrpSpPr>
        <p:grpSpPr>
          <a:xfrm>
            <a:off x="9534812" y="5781923"/>
            <a:ext cx="3849216" cy="3849216"/>
            <a:chOff x="5681300" y="2527788"/>
            <a:chExt cx="805800" cy="805800"/>
          </a:xfrm>
        </p:grpSpPr>
        <p:sp>
          <p:nvSpPr>
            <p:cNvPr id="17" name="Google Shape;12378;p22">
              <a:extLst>
                <a:ext uri="{FF2B5EF4-FFF2-40B4-BE49-F238E27FC236}">
                  <a16:creationId xmlns:a16="http://schemas.microsoft.com/office/drawing/2014/main" id="{FAF0FE30-FC0D-2F5D-4A44-5F7D1A4503DC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" name="Google Shape;12379;p22">
              <a:extLst>
                <a:ext uri="{FF2B5EF4-FFF2-40B4-BE49-F238E27FC236}">
                  <a16:creationId xmlns:a16="http://schemas.microsoft.com/office/drawing/2014/main" id="{27E6CCAF-A3D0-8350-6F90-1320BFF04C8D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2" name="Google Shape;12380;p22">
            <a:extLst>
              <a:ext uri="{FF2B5EF4-FFF2-40B4-BE49-F238E27FC236}">
                <a16:creationId xmlns:a16="http://schemas.microsoft.com/office/drawing/2014/main" id="{209E14AF-281E-A6A8-B017-8E9C5AB81D0A}"/>
              </a:ext>
            </a:extLst>
          </p:cNvPr>
          <p:cNvGrpSpPr/>
          <p:nvPr/>
        </p:nvGrpSpPr>
        <p:grpSpPr>
          <a:xfrm>
            <a:off x="16638031" y="4757582"/>
            <a:ext cx="1670472" cy="1670472"/>
            <a:chOff x="5681300" y="2527788"/>
            <a:chExt cx="805800" cy="805800"/>
          </a:xfrm>
        </p:grpSpPr>
        <p:sp>
          <p:nvSpPr>
            <p:cNvPr id="24" name="Google Shape;12381;p22">
              <a:extLst>
                <a:ext uri="{FF2B5EF4-FFF2-40B4-BE49-F238E27FC236}">
                  <a16:creationId xmlns:a16="http://schemas.microsoft.com/office/drawing/2014/main" id="{6A8251AD-C097-2F6F-AD12-D82B6F74BD42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" name="Google Shape;12382;p22">
              <a:extLst>
                <a:ext uri="{FF2B5EF4-FFF2-40B4-BE49-F238E27FC236}">
                  <a16:creationId xmlns:a16="http://schemas.microsoft.com/office/drawing/2014/main" id="{F5A6615E-39AA-AEBE-A1F1-42F5B553DBBD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30" name="Google Shape;12383;p22">
            <a:extLst>
              <a:ext uri="{FF2B5EF4-FFF2-40B4-BE49-F238E27FC236}">
                <a16:creationId xmlns:a16="http://schemas.microsoft.com/office/drawing/2014/main" id="{38FF3369-8292-E427-FED6-9B8E72184D5F}"/>
              </a:ext>
            </a:extLst>
          </p:cNvPr>
          <p:cNvSpPr txBox="1"/>
          <p:nvPr/>
        </p:nvSpPr>
        <p:spPr>
          <a:xfrm>
            <a:off x="18643450" y="5003806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  <a:endParaRPr sz="2133" kern="0" dirty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31" name="Google Shape;12384;p22">
            <a:extLst>
              <a:ext uri="{FF2B5EF4-FFF2-40B4-BE49-F238E27FC236}">
                <a16:creationId xmlns:a16="http://schemas.microsoft.com/office/drawing/2014/main" id="{050BD4FC-8CB2-6E8C-4017-1A6A8CFC37B8}"/>
              </a:ext>
            </a:extLst>
          </p:cNvPr>
          <p:cNvSpPr/>
          <p:nvPr/>
        </p:nvSpPr>
        <p:spPr>
          <a:xfrm>
            <a:off x="17460529" y="6768823"/>
            <a:ext cx="4111729" cy="1871513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32" name="Google Shape;12385;p22">
            <a:extLst>
              <a:ext uri="{FF2B5EF4-FFF2-40B4-BE49-F238E27FC236}">
                <a16:creationId xmlns:a16="http://schemas.microsoft.com/office/drawing/2014/main" id="{947B797C-9D7D-1194-C424-821A40EED5F2}"/>
              </a:ext>
            </a:extLst>
          </p:cNvPr>
          <p:cNvGrpSpPr/>
          <p:nvPr/>
        </p:nvGrpSpPr>
        <p:grpSpPr>
          <a:xfrm>
            <a:off x="16638031" y="6869298"/>
            <a:ext cx="1670472" cy="1670472"/>
            <a:chOff x="5681300" y="2527788"/>
            <a:chExt cx="805800" cy="805800"/>
          </a:xfrm>
        </p:grpSpPr>
        <p:sp>
          <p:nvSpPr>
            <p:cNvPr id="33" name="Google Shape;12386;p22">
              <a:extLst>
                <a:ext uri="{FF2B5EF4-FFF2-40B4-BE49-F238E27FC236}">
                  <a16:creationId xmlns:a16="http://schemas.microsoft.com/office/drawing/2014/main" id="{501E4CE0-6CFF-3407-4B8D-F5EEE5ECCE3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" name="Google Shape;12387;p22">
              <a:extLst>
                <a:ext uri="{FF2B5EF4-FFF2-40B4-BE49-F238E27FC236}">
                  <a16:creationId xmlns:a16="http://schemas.microsoft.com/office/drawing/2014/main" id="{CB14184C-B1E9-9C59-8596-A1FD655F4379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35" name="Google Shape;12388;p22">
            <a:extLst>
              <a:ext uri="{FF2B5EF4-FFF2-40B4-BE49-F238E27FC236}">
                <a16:creationId xmlns:a16="http://schemas.microsoft.com/office/drawing/2014/main" id="{284574A1-A2BB-1E45-2E08-D398D38F7FA1}"/>
              </a:ext>
            </a:extLst>
          </p:cNvPr>
          <p:cNvSpPr txBox="1"/>
          <p:nvPr/>
        </p:nvSpPr>
        <p:spPr>
          <a:xfrm>
            <a:off x="18643450" y="7115522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36" name="Google Shape;12389;p22">
            <a:extLst>
              <a:ext uri="{FF2B5EF4-FFF2-40B4-BE49-F238E27FC236}">
                <a16:creationId xmlns:a16="http://schemas.microsoft.com/office/drawing/2014/main" id="{0131FFB8-818B-CBD7-143D-6B6C18DFDB38}"/>
              </a:ext>
            </a:extLst>
          </p:cNvPr>
          <p:cNvSpPr/>
          <p:nvPr/>
        </p:nvSpPr>
        <p:spPr>
          <a:xfrm>
            <a:off x="17460529" y="8880540"/>
            <a:ext cx="4111729" cy="1871513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37" name="Google Shape;12390;p22">
            <a:extLst>
              <a:ext uri="{FF2B5EF4-FFF2-40B4-BE49-F238E27FC236}">
                <a16:creationId xmlns:a16="http://schemas.microsoft.com/office/drawing/2014/main" id="{F3B78088-12AF-27A4-E0C0-7DCDFE9B46C1}"/>
              </a:ext>
            </a:extLst>
          </p:cNvPr>
          <p:cNvGrpSpPr/>
          <p:nvPr/>
        </p:nvGrpSpPr>
        <p:grpSpPr>
          <a:xfrm>
            <a:off x="16638031" y="8981015"/>
            <a:ext cx="1670472" cy="1670472"/>
            <a:chOff x="5681300" y="2527788"/>
            <a:chExt cx="805800" cy="805800"/>
          </a:xfrm>
        </p:grpSpPr>
        <p:sp>
          <p:nvSpPr>
            <p:cNvPr id="38" name="Google Shape;12391;p22">
              <a:extLst>
                <a:ext uri="{FF2B5EF4-FFF2-40B4-BE49-F238E27FC236}">
                  <a16:creationId xmlns:a16="http://schemas.microsoft.com/office/drawing/2014/main" id="{0D029D30-2766-237F-292E-C74638E8D94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9" name="Google Shape;12392;p22">
              <a:extLst>
                <a:ext uri="{FF2B5EF4-FFF2-40B4-BE49-F238E27FC236}">
                  <a16:creationId xmlns:a16="http://schemas.microsoft.com/office/drawing/2014/main" id="{77E441C7-CC3D-59CA-733E-FFEA6D77BA57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40" name="Google Shape;12393;p22">
            <a:extLst>
              <a:ext uri="{FF2B5EF4-FFF2-40B4-BE49-F238E27FC236}">
                <a16:creationId xmlns:a16="http://schemas.microsoft.com/office/drawing/2014/main" id="{6F3E196D-3B49-B695-612A-2E68EFAEEBF7}"/>
              </a:ext>
            </a:extLst>
          </p:cNvPr>
          <p:cNvSpPr txBox="1"/>
          <p:nvPr/>
        </p:nvSpPr>
        <p:spPr>
          <a:xfrm>
            <a:off x="18643450" y="9227239"/>
            <a:ext cx="3012815" cy="117809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 rtl="1">
              <a:buClr>
                <a:srgbClr val="000000"/>
              </a:buClr>
              <a:defRPr/>
            </a:pPr>
            <a:r>
              <a:rPr lang="fa-IR" sz="2133" kern="0" dirty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41" name="Google Shape;12394;p22">
            <a:extLst>
              <a:ext uri="{FF2B5EF4-FFF2-40B4-BE49-F238E27FC236}">
                <a16:creationId xmlns:a16="http://schemas.microsoft.com/office/drawing/2014/main" id="{93AE5081-15D3-6AEF-A07A-DBF4C7B847E7}"/>
              </a:ext>
            </a:extLst>
          </p:cNvPr>
          <p:cNvSpPr/>
          <p:nvPr/>
        </p:nvSpPr>
        <p:spPr>
          <a:xfrm>
            <a:off x="11276673" y="5146379"/>
            <a:ext cx="365505" cy="365505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2" name="Google Shape;12395;p22">
            <a:extLst>
              <a:ext uri="{FF2B5EF4-FFF2-40B4-BE49-F238E27FC236}">
                <a16:creationId xmlns:a16="http://schemas.microsoft.com/office/drawing/2014/main" id="{C1CA42E7-3AB4-90EC-FEAB-08D0C5CB4A11}"/>
              </a:ext>
            </a:extLst>
          </p:cNvPr>
          <p:cNvSpPr/>
          <p:nvPr/>
        </p:nvSpPr>
        <p:spPr>
          <a:xfrm>
            <a:off x="11276673" y="9901207"/>
            <a:ext cx="365505" cy="365505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3" name="Google Shape;12396;p22">
            <a:extLst>
              <a:ext uri="{FF2B5EF4-FFF2-40B4-BE49-F238E27FC236}">
                <a16:creationId xmlns:a16="http://schemas.microsoft.com/office/drawing/2014/main" id="{0DC1FD2B-ABD6-971B-25F9-C7C6B4A1E121}"/>
              </a:ext>
            </a:extLst>
          </p:cNvPr>
          <p:cNvSpPr/>
          <p:nvPr/>
        </p:nvSpPr>
        <p:spPr>
          <a:xfrm>
            <a:off x="13750829" y="7523794"/>
            <a:ext cx="365505" cy="365505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cxnSp>
        <p:nvCxnSpPr>
          <p:cNvPr id="44" name="Google Shape;12397;p22">
            <a:extLst>
              <a:ext uri="{FF2B5EF4-FFF2-40B4-BE49-F238E27FC236}">
                <a16:creationId xmlns:a16="http://schemas.microsoft.com/office/drawing/2014/main" id="{8FBF935E-1929-88BF-8C54-D25CB6AAB707}"/>
              </a:ext>
            </a:extLst>
          </p:cNvPr>
          <p:cNvCxnSpPr>
            <a:stCxn id="43" idx="6"/>
            <a:endCxn id="25" idx="2"/>
          </p:cNvCxnSpPr>
          <p:nvPr/>
        </p:nvCxnSpPr>
        <p:spPr>
          <a:xfrm rot="10800000" flipH="1">
            <a:off x="14116334" y="5592698"/>
            <a:ext cx="2521743" cy="2113849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" name="Google Shape;12398;p22">
            <a:extLst>
              <a:ext uri="{FF2B5EF4-FFF2-40B4-BE49-F238E27FC236}">
                <a16:creationId xmlns:a16="http://schemas.microsoft.com/office/drawing/2014/main" id="{BE4E6A5C-66A4-A60A-3842-3165741B8E72}"/>
              </a:ext>
            </a:extLst>
          </p:cNvPr>
          <p:cNvCxnSpPr>
            <a:stCxn id="43" idx="6"/>
            <a:endCxn id="39" idx="2"/>
          </p:cNvCxnSpPr>
          <p:nvPr/>
        </p:nvCxnSpPr>
        <p:spPr>
          <a:xfrm>
            <a:off x="14116334" y="7706547"/>
            <a:ext cx="2521743" cy="210985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6" name="Google Shape;12399;p22">
            <a:extLst>
              <a:ext uri="{FF2B5EF4-FFF2-40B4-BE49-F238E27FC236}">
                <a16:creationId xmlns:a16="http://schemas.microsoft.com/office/drawing/2014/main" id="{395D7A34-C336-6E00-9287-68A6564390AE}"/>
              </a:ext>
            </a:extLst>
          </p:cNvPr>
          <p:cNvCxnSpPr>
            <a:stCxn id="43" idx="6"/>
            <a:endCxn id="34" idx="2"/>
          </p:cNvCxnSpPr>
          <p:nvPr/>
        </p:nvCxnSpPr>
        <p:spPr>
          <a:xfrm rot="10800000" flipH="1">
            <a:off x="14116334" y="7704148"/>
            <a:ext cx="2521743" cy="2399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" name="Google Shape;12400;p22">
            <a:extLst>
              <a:ext uri="{FF2B5EF4-FFF2-40B4-BE49-F238E27FC236}">
                <a16:creationId xmlns:a16="http://schemas.microsoft.com/office/drawing/2014/main" id="{72B9FDF7-9D9D-BF62-C7B4-40FBF3649D6D}"/>
              </a:ext>
            </a:extLst>
          </p:cNvPr>
          <p:cNvSpPr txBox="1"/>
          <p:nvPr/>
        </p:nvSpPr>
        <p:spPr>
          <a:xfrm>
            <a:off x="10132595" y="6871178"/>
            <a:ext cx="2653709" cy="16707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es" sz="7998" b="1" kern="0">
                <a:solidFill>
                  <a:srgbClr val="00B050"/>
                </a:solidFill>
                <a:latin typeface="Arial"/>
                <a:cs typeface="B Nazanin" panose="00000400000000000000" pitchFamily="2" charset="-78"/>
                <a:sym typeface="Arial"/>
              </a:rPr>
              <a:t>75%</a:t>
            </a:r>
            <a:endParaRPr sz="7998" b="1" kern="0">
              <a:solidFill>
                <a:srgbClr val="00B050"/>
              </a:solidFill>
              <a:latin typeface="Arial"/>
              <a:cs typeface="B Nazanin" panose="00000400000000000000" pitchFamily="2" charset="-78"/>
              <a:sym typeface="Arial"/>
            </a:endParaRPr>
          </a:p>
        </p:txBody>
      </p:sp>
      <p:sp>
        <p:nvSpPr>
          <p:cNvPr id="48" name="Google Shape;12401;p22">
            <a:extLst>
              <a:ext uri="{FF2B5EF4-FFF2-40B4-BE49-F238E27FC236}">
                <a16:creationId xmlns:a16="http://schemas.microsoft.com/office/drawing/2014/main" id="{894EDDB5-EDA7-B538-5F75-D75B6C591E9D}"/>
              </a:ext>
            </a:extLst>
          </p:cNvPr>
          <p:cNvSpPr txBox="1">
            <a:spLocks/>
          </p:cNvSpPr>
          <p:nvPr/>
        </p:nvSpPr>
        <p:spPr>
          <a:xfrm>
            <a:off x="2794872" y="865161"/>
            <a:ext cx="18787906" cy="1286065"/>
          </a:xfrm>
          <a:prstGeom prst="rect">
            <a:avLst/>
          </a:prstGeom>
        </p:spPr>
        <p:txBody>
          <a:bodyPr spcFirstLastPara="1" vert="horz" wrap="square" lIns="243737" tIns="243737" rIns="243737" bIns="243737" rtlCol="0" anchor="t" anchorCtr="0">
            <a:noAutofit/>
          </a:bodyPr>
          <a:lstStyle>
            <a:lvl1pPr algn="ctr" defTabSz="182843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800" b="0" i="0" kern="1200">
                <a:solidFill>
                  <a:schemeClr val="tx2"/>
                </a:solidFill>
                <a:latin typeface="Mulish Ligh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r>
              <a:rPr lang="fa-IR">
                <a:solidFill>
                  <a:srgbClr val="00B050"/>
                </a:solidFill>
                <a:cs typeface="B Nazanin" panose="00000400000000000000" pitchFamily="2" charset="-78"/>
              </a:rPr>
              <a:t>اینفوگرافیک ممتاز</a:t>
            </a:r>
            <a:endParaRPr lang="fa-IR" dirty="0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5128111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7448;p72">
            <a:extLst>
              <a:ext uri="{FF2B5EF4-FFF2-40B4-BE49-F238E27FC236}">
                <a16:creationId xmlns:a16="http://schemas.microsoft.com/office/drawing/2014/main" id="{AA7C3374-EF1B-E87F-393D-52844C1EF7F8}"/>
              </a:ext>
            </a:extLst>
          </p:cNvPr>
          <p:cNvGrpSpPr/>
          <p:nvPr/>
        </p:nvGrpSpPr>
        <p:grpSpPr>
          <a:xfrm>
            <a:off x="5600036" y="9062529"/>
            <a:ext cx="2940277" cy="2027037"/>
            <a:chOff x="4967783" y="2151471"/>
            <a:chExt cx="3920692" cy="2702940"/>
          </a:xfrm>
        </p:grpSpPr>
        <p:grpSp>
          <p:nvGrpSpPr>
            <p:cNvPr id="3" name="Google Shape;7449;p72">
              <a:extLst>
                <a:ext uri="{FF2B5EF4-FFF2-40B4-BE49-F238E27FC236}">
                  <a16:creationId xmlns:a16="http://schemas.microsoft.com/office/drawing/2014/main" id="{6DFA4A70-47C2-C35D-A532-878F99460F87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0" name="Google Shape;7450;p72">
                <a:extLst>
                  <a:ext uri="{FF2B5EF4-FFF2-40B4-BE49-F238E27FC236}">
                    <a16:creationId xmlns:a16="http://schemas.microsoft.com/office/drawing/2014/main" id="{3887600C-17B7-9430-5FC0-46B527844EEA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Google Shape;7451;p72">
                <a:extLst>
                  <a:ext uri="{FF2B5EF4-FFF2-40B4-BE49-F238E27FC236}">
                    <a16:creationId xmlns:a16="http://schemas.microsoft.com/office/drawing/2014/main" id="{D774247A-14F6-B065-164F-94507E1E54C8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7452;p72">
                <a:extLst>
                  <a:ext uri="{FF2B5EF4-FFF2-40B4-BE49-F238E27FC236}">
                    <a16:creationId xmlns:a16="http://schemas.microsoft.com/office/drawing/2014/main" id="{4E9A79E3-CE43-28D6-0BA5-A2C0384CC2F8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Google Shape;7453;p72">
                <a:extLst>
                  <a:ext uri="{FF2B5EF4-FFF2-40B4-BE49-F238E27FC236}">
                    <a16:creationId xmlns:a16="http://schemas.microsoft.com/office/drawing/2014/main" id="{A601A4B6-C352-BCEE-84BA-B88A9FE3F140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Google Shape;7454;p72">
                <a:extLst>
                  <a:ext uri="{FF2B5EF4-FFF2-40B4-BE49-F238E27FC236}">
                    <a16:creationId xmlns:a16="http://schemas.microsoft.com/office/drawing/2014/main" id="{0568D2BA-23F9-E318-7108-4FC3F2D04513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7455;p72">
                <a:extLst>
                  <a:ext uri="{FF2B5EF4-FFF2-40B4-BE49-F238E27FC236}">
                    <a16:creationId xmlns:a16="http://schemas.microsoft.com/office/drawing/2014/main" id="{95EAA759-F097-4FA1-100E-F57019F20EAC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7456;p72">
                <a:extLst>
                  <a:ext uri="{FF2B5EF4-FFF2-40B4-BE49-F238E27FC236}">
                    <a16:creationId xmlns:a16="http://schemas.microsoft.com/office/drawing/2014/main" id="{2FDE9FB3-7473-946D-1640-6E0387C0012B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" name="Google Shape;7457;p72">
              <a:extLst>
                <a:ext uri="{FF2B5EF4-FFF2-40B4-BE49-F238E27FC236}">
                  <a16:creationId xmlns:a16="http://schemas.microsoft.com/office/drawing/2014/main" id="{3D929B6D-67CD-352C-C767-A1D0DB0128ED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5" name="Google Shape;7458;p72">
                <a:extLst>
                  <a:ext uri="{FF2B5EF4-FFF2-40B4-BE49-F238E27FC236}">
                    <a16:creationId xmlns:a16="http://schemas.microsoft.com/office/drawing/2014/main" id="{9F7CB1DD-2260-055C-79B2-8C0C92FF46D6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Google Shape;7459;p72">
                <a:extLst>
                  <a:ext uri="{FF2B5EF4-FFF2-40B4-BE49-F238E27FC236}">
                    <a16:creationId xmlns:a16="http://schemas.microsoft.com/office/drawing/2014/main" id="{C9674FED-E271-6CCB-E71E-05CDA5BEEA8C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Google Shape;7460;p72">
                <a:extLst>
                  <a:ext uri="{FF2B5EF4-FFF2-40B4-BE49-F238E27FC236}">
                    <a16:creationId xmlns:a16="http://schemas.microsoft.com/office/drawing/2014/main" id="{E05F3AD2-C4A2-80C0-E951-FB49B9D80BB0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Google Shape;7461;p72">
                <a:extLst>
                  <a:ext uri="{FF2B5EF4-FFF2-40B4-BE49-F238E27FC236}">
                    <a16:creationId xmlns:a16="http://schemas.microsoft.com/office/drawing/2014/main" id="{183DA1BB-0ED0-4A7D-064E-E11B23FA4891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7462;p72">
                <a:extLst>
                  <a:ext uri="{FF2B5EF4-FFF2-40B4-BE49-F238E27FC236}">
                    <a16:creationId xmlns:a16="http://schemas.microsoft.com/office/drawing/2014/main" id="{A1B2BFCC-5B23-9580-E996-AD70F4B8B594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7" name="Google Shape;7463;p72">
            <a:extLst>
              <a:ext uri="{FF2B5EF4-FFF2-40B4-BE49-F238E27FC236}">
                <a16:creationId xmlns:a16="http://schemas.microsoft.com/office/drawing/2014/main" id="{9FD550AD-2657-6EA3-FCE6-6B93BCF7098F}"/>
              </a:ext>
            </a:extLst>
          </p:cNvPr>
          <p:cNvGrpSpPr/>
          <p:nvPr/>
        </p:nvGrpSpPr>
        <p:grpSpPr>
          <a:xfrm>
            <a:off x="9342816" y="3432732"/>
            <a:ext cx="4164011" cy="1889055"/>
            <a:chOff x="3530532" y="1496185"/>
            <a:chExt cx="1561911" cy="708580"/>
          </a:xfrm>
        </p:grpSpPr>
        <p:grpSp>
          <p:nvGrpSpPr>
            <p:cNvPr id="18" name="Google Shape;7464;p72">
              <a:extLst>
                <a:ext uri="{FF2B5EF4-FFF2-40B4-BE49-F238E27FC236}">
                  <a16:creationId xmlns:a16="http://schemas.microsoft.com/office/drawing/2014/main" id="{A6722EBB-CCC7-92E2-F6D5-E0C1B140A524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43" name="Google Shape;7465;p72">
                <a:extLst>
                  <a:ext uri="{FF2B5EF4-FFF2-40B4-BE49-F238E27FC236}">
                    <a16:creationId xmlns:a16="http://schemas.microsoft.com/office/drawing/2014/main" id="{42F247A6-19D0-AB34-7893-49D06CC1D6D2}"/>
                  </a:ext>
                </a:extLst>
              </p:cNvPr>
              <p:cNvCxnSpPr>
                <a:endCxn id="33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" name="Google Shape;7467;p72">
                <a:extLst>
                  <a:ext uri="{FF2B5EF4-FFF2-40B4-BE49-F238E27FC236}">
                    <a16:creationId xmlns:a16="http://schemas.microsoft.com/office/drawing/2014/main" id="{C35A5AD6-15C4-5719-3CFF-E0A52E0CA9F1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" name="Google Shape;7468;p72">
                <a:extLst>
                  <a:ext uri="{FF2B5EF4-FFF2-40B4-BE49-F238E27FC236}">
                    <a16:creationId xmlns:a16="http://schemas.microsoft.com/office/drawing/2014/main" id="{5980D94E-E1D5-6C1F-8268-E646B02947E1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6" name="Google Shape;7469;p72">
                <a:extLst>
                  <a:ext uri="{FF2B5EF4-FFF2-40B4-BE49-F238E27FC236}">
                    <a16:creationId xmlns:a16="http://schemas.microsoft.com/office/drawing/2014/main" id="{8243137F-7244-CF64-0D2B-1778A118D137}"/>
                  </a:ext>
                </a:extLst>
              </p:cNvPr>
              <p:cNvCxnSpPr>
                <a:stCxn id="33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22" name="Google Shape;7470;p72">
              <a:extLst>
                <a:ext uri="{FF2B5EF4-FFF2-40B4-BE49-F238E27FC236}">
                  <a16:creationId xmlns:a16="http://schemas.microsoft.com/office/drawing/2014/main" id="{E4D1BC97-44CB-AEC4-7B30-1947B5E175F5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41" name="Google Shape;7471;p72">
                <a:extLst>
                  <a:ext uri="{FF2B5EF4-FFF2-40B4-BE49-F238E27FC236}">
                    <a16:creationId xmlns:a16="http://schemas.microsoft.com/office/drawing/2014/main" id="{772C742A-0798-14CF-1A45-1ECC8FBF2300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2" name="Google Shape;7472;p72">
                <a:extLst>
                  <a:ext uri="{FF2B5EF4-FFF2-40B4-BE49-F238E27FC236}">
                    <a16:creationId xmlns:a16="http://schemas.microsoft.com/office/drawing/2014/main" id="{DF2BA720-0AB4-6626-42A0-96639384C283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4" name="Google Shape;7473;p72">
              <a:extLst>
                <a:ext uri="{FF2B5EF4-FFF2-40B4-BE49-F238E27FC236}">
                  <a16:creationId xmlns:a16="http://schemas.microsoft.com/office/drawing/2014/main" id="{281953CA-1622-F4A4-BBA3-1AEBC22CA956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7474;p72">
              <a:extLst>
                <a:ext uri="{FF2B5EF4-FFF2-40B4-BE49-F238E27FC236}">
                  <a16:creationId xmlns:a16="http://schemas.microsoft.com/office/drawing/2014/main" id="{140B944E-56FE-3E99-6C0E-503967B3F89D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30" name="Google Shape;7475;p72">
              <a:extLst>
                <a:ext uri="{FF2B5EF4-FFF2-40B4-BE49-F238E27FC236}">
                  <a16:creationId xmlns:a16="http://schemas.microsoft.com/office/drawing/2014/main" id="{44DA2B43-757D-66D2-5899-1D301E1B520C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9" name="Google Shape;7476;p72">
                <a:extLst>
                  <a:ext uri="{FF2B5EF4-FFF2-40B4-BE49-F238E27FC236}">
                    <a16:creationId xmlns:a16="http://schemas.microsoft.com/office/drawing/2014/main" id="{5FA336F0-1864-32A9-B555-FB78B2FAC7C1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0" name="Google Shape;7477;p72">
                <a:extLst>
                  <a:ext uri="{FF2B5EF4-FFF2-40B4-BE49-F238E27FC236}">
                    <a16:creationId xmlns:a16="http://schemas.microsoft.com/office/drawing/2014/main" id="{F5D98350-671A-30EE-613D-8E8B503BF8C2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1" name="Google Shape;7478;p72">
              <a:extLst>
                <a:ext uri="{FF2B5EF4-FFF2-40B4-BE49-F238E27FC236}">
                  <a16:creationId xmlns:a16="http://schemas.microsoft.com/office/drawing/2014/main" id="{C5FF0A8E-5DB3-A463-9618-219F37F3060B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37" name="Google Shape;7479;p72">
                <a:extLst>
                  <a:ext uri="{FF2B5EF4-FFF2-40B4-BE49-F238E27FC236}">
                    <a16:creationId xmlns:a16="http://schemas.microsoft.com/office/drawing/2014/main" id="{B89650F0-0925-3DAC-20CA-D08EFA6530FC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8" name="Google Shape;7480;p72">
                <a:extLst>
                  <a:ext uri="{FF2B5EF4-FFF2-40B4-BE49-F238E27FC236}">
                    <a16:creationId xmlns:a16="http://schemas.microsoft.com/office/drawing/2014/main" id="{B8708A29-0B9D-2885-F34A-E4EC788AB2E0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2" name="Google Shape;7481;p72">
              <a:extLst>
                <a:ext uri="{FF2B5EF4-FFF2-40B4-BE49-F238E27FC236}">
                  <a16:creationId xmlns:a16="http://schemas.microsoft.com/office/drawing/2014/main" id="{6CA0FD63-E1C3-48D8-2EA1-4412D5F685FE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7466;p72">
              <a:extLst>
                <a:ext uri="{FF2B5EF4-FFF2-40B4-BE49-F238E27FC236}">
                  <a16:creationId xmlns:a16="http://schemas.microsoft.com/office/drawing/2014/main" id="{1536C1E5-1062-8D7D-5DB7-4E179904F63F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34" name="Google Shape;7482;p72">
              <a:extLst>
                <a:ext uri="{FF2B5EF4-FFF2-40B4-BE49-F238E27FC236}">
                  <a16:creationId xmlns:a16="http://schemas.microsoft.com/office/drawing/2014/main" id="{951222F1-CD2A-76A4-3B83-777DABDEFA98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35" name="Google Shape;7483;p72">
                <a:extLst>
                  <a:ext uri="{FF2B5EF4-FFF2-40B4-BE49-F238E27FC236}">
                    <a16:creationId xmlns:a16="http://schemas.microsoft.com/office/drawing/2014/main" id="{B17BAD01-9659-6FE7-8D5D-1B416293197C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" name="Google Shape;7484;p72">
                <a:extLst>
                  <a:ext uri="{FF2B5EF4-FFF2-40B4-BE49-F238E27FC236}">
                    <a16:creationId xmlns:a16="http://schemas.microsoft.com/office/drawing/2014/main" id="{15167243-09E1-6D86-F4D9-DED99D780DFB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47" name="Google Shape;7485;p72">
            <a:extLst>
              <a:ext uri="{FF2B5EF4-FFF2-40B4-BE49-F238E27FC236}">
                <a16:creationId xmlns:a16="http://schemas.microsoft.com/office/drawing/2014/main" id="{B68DBD9E-222A-68D5-3452-D64F6196B03E}"/>
              </a:ext>
            </a:extLst>
          </p:cNvPr>
          <p:cNvGrpSpPr/>
          <p:nvPr/>
        </p:nvGrpSpPr>
        <p:grpSpPr>
          <a:xfrm>
            <a:off x="9294880" y="5731057"/>
            <a:ext cx="4257643" cy="1009468"/>
            <a:chOff x="3512551" y="2358282"/>
            <a:chExt cx="1597032" cy="378649"/>
          </a:xfrm>
        </p:grpSpPr>
        <p:grpSp>
          <p:nvGrpSpPr>
            <p:cNvPr id="48" name="Google Shape;7486;p72">
              <a:extLst>
                <a:ext uri="{FF2B5EF4-FFF2-40B4-BE49-F238E27FC236}">
                  <a16:creationId xmlns:a16="http://schemas.microsoft.com/office/drawing/2014/main" id="{6BCC8652-C80B-A3B8-8FBD-0F55EF4C2D51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65" name="Google Shape;7487;p72">
                <a:extLst>
                  <a:ext uri="{FF2B5EF4-FFF2-40B4-BE49-F238E27FC236}">
                    <a16:creationId xmlns:a16="http://schemas.microsoft.com/office/drawing/2014/main" id="{C68DD895-916E-9563-B161-6F7084D71E6A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7488;p72">
                <a:extLst>
                  <a:ext uri="{FF2B5EF4-FFF2-40B4-BE49-F238E27FC236}">
                    <a16:creationId xmlns:a16="http://schemas.microsoft.com/office/drawing/2014/main" id="{AD97E288-9997-E901-BDB5-E691B628FBA8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7489;p72">
                <a:extLst>
                  <a:ext uri="{FF2B5EF4-FFF2-40B4-BE49-F238E27FC236}">
                    <a16:creationId xmlns:a16="http://schemas.microsoft.com/office/drawing/2014/main" id="{B909D1B2-AFF8-240C-DBFE-76E0FA8D0B0D}"/>
                  </a:ext>
                </a:extLst>
              </p:cNvPr>
              <p:cNvCxnSpPr>
                <a:stCxn id="54" idx="6"/>
                <a:endCxn id="63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9" name="Google Shape;7492;p72">
              <a:extLst>
                <a:ext uri="{FF2B5EF4-FFF2-40B4-BE49-F238E27FC236}">
                  <a16:creationId xmlns:a16="http://schemas.microsoft.com/office/drawing/2014/main" id="{1FE71B6B-95FE-4FED-3E08-A20F969587C6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62" name="Google Shape;7493;p72">
                <a:extLst>
                  <a:ext uri="{FF2B5EF4-FFF2-40B4-BE49-F238E27FC236}">
                    <a16:creationId xmlns:a16="http://schemas.microsoft.com/office/drawing/2014/main" id="{9DBAE229-6C23-6840-B482-5F13BECE0546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3" name="Google Shape;7491;p72">
                <a:extLst>
                  <a:ext uri="{FF2B5EF4-FFF2-40B4-BE49-F238E27FC236}">
                    <a16:creationId xmlns:a16="http://schemas.microsoft.com/office/drawing/2014/main" id="{49FCFEA2-F2B2-961A-8C41-579AB132C36A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7494;p72">
                <a:extLst>
                  <a:ext uri="{FF2B5EF4-FFF2-40B4-BE49-F238E27FC236}">
                    <a16:creationId xmlns:a16="http://schemas.microsoft.com/office/drawing/2014/main" id="{5AAB54F5-E9EE-EFEE-6CF9-C3583544B681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0" name="Google Shape;7495;p72">
              <a:extLst>
                <a:ext uri="{FF2B5EF4-FFF2-40B4-BE49-F238E27FC236}">
                  <a16:creationId xmlns:a16="http://schemas.microsoft.com/office/drawing/2014/main" id="{6A3964A4-9003-F19C-5DA0-E77833EE8AE9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9" name="Google Shape;7496;p72">
                <a:extLst>
                  <a:ext uri="{FF2B5EF4-FFF2-40B4-BE49-F238E27FC236}">
                    <a16:creationId xmlns:a16="http://schemas.microsoft.com/office/drawing/2014/main" id="{F0E96F1D-4651-3B51-8BBC-1682835CEE68}"/>
                  </a:ext>
                </a:extLst>
              </p:cNvPr>
              <p:cNvCxnSpPr>
                <a:stCxn id="61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0" name="Google Shape;7498;p72">
                <a:extLst>
                  <a:ext uri="{FF2B5EF4-FFF2-40B4-BE49-F238E27FC236}">
                    <a16:creationId xmlns:a16="http://schemas.microsoft.com/office/drawing/2014/main" id="{DFB042EE-508A-12C9-62F4-135A667200B2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Google Shape;7497;p72">
                <a:extLst>
                  <a:ext uri="{FF2B5EF4-FFF2-40B4-BE49-F238E27FC236}">
                    <a16:creationId xmlns:a16="http://schemas.microsoft.com/office/drawing/2014/main" id="{D0BC3DBC-8965-B7F2-9E47-1CA92E57DF00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1" name="Google Shape;7499;p72">
              <a:extLst>
                <a:ext uri="{FF2B5EF4-FFF2-40B4-BE49-F238E27FC236}">
                  <a16:creationId xmlns:a16="http://schemas.microsoft.com/office/drawing/2014/main" id="{EB9FBDD8-8E7F-FFC4-69B7-C7BEDCD911C2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56" name="Google Shape;7500;p72">
                <a:extLst>
                  <a:ext uri="{FF2B5EF4-FFF2-40B4-BE49-F238E27FC236}">
                    <a16:creationId xmlns:a16="http://schemas.microsoft.com/office/drawing/2014/main" id="{898DEF01-9366-2A77-CBD7-AA20B89B835D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7" name="Google Shape;7501;p72">
                <a:extLst>
                  <a:ext uri="{FF2B5EF4-FFF2-40B4-BE49-F238E27FC236}">
                    <a16:creationId xmlns:a16="http://schemas.microsoft.com/office/drawing/2014/main" id="{5BE0379B-1874-264D-4C0D-92F110B322B7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Google Shape;7502;p72">
                <a:extLst>
                  <a:ext uri="{FF2B5EF4-FFF2-40B4-BE49-F238E27FC236}">
                    <a16:creationId xmlns:a16="http://schemas.microsoft.com/office/drawing/2014/main" id="{BCA3FBBC-E17B-2B99-2D88-58F5330C4932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2" name="Google Shape;7503;p72">
              <a:extLst>
                <a:ext uri="{FF2B5EF4-FFF2-40B4-BE49-F238E27FC236}">
                  <a16:creationId xmlns:a16="http://schemas.microsoft.com/office/drawing/2014/main" id="{67C41DDD-2EA7-444A-60B1-6523C38C1E4A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53" name="Google Shape;7504;p72">
                <a:extLst>
                  <a:ext uri="{FF2B5EF4-FFF2-40B4-BE49-F238E27FC236}">
                    <a16:creationId xmlns:a16="http://schemas.microsoft.com/office/drawing/2014/main" id="{00C37E95-AE05-2000-79A7-DBA5AE115AAA}"/>
                  </a:ext>
                </a:extLst>
              </p:cNvPr>
              <p:cNvCxnSpPr>
                <a:stCxn id="5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4" name="Google Shape;7490;p72">
                <a:extLst>
                  <a:ext uri="{FF2B5EF4-FFF2-40B4-BE49-F238E27FC236}">
                    <a16:creationId xmlns:a16="http://schemas.microsoft.com/office/drawing/2014/main" id="{A521A4E2-F713-AE47-7A76-7D4330E5B4FE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Google Shape;7505;p72">
                <a:extLst>
                  <a:ext uri="{FF2B5EF4-FFF2-40B4-BE49-F238E27FC236}">
                    <a16:creationId xmlns:a16="http://schemas.microsoft.com/office/drawing/2014/main" id="{25F2FA69-56A5-617C-DE46-062E140C881D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68" name="Google Shape;7506;p72">
            <a:extLst>
              <a:ext uri="{FF2B5EF4-FFF2-40B4-BE49-F238E27FC236}">
                <a16:creationId xmlns:a16="http://schemas.microsoft.com/office/drawing/2014/main" id="{EC03859B-2BA6-CB17-0365-1B366F313F1A}"/>
              </a:ext>
            </a:extLst>
          </p:cNvPr>
          <p:cNvGrpSpPr/>
          <p:nvPr/>
        </p:nvGrpSpPr>
        <p:grpSpPr>
          <a:xfrm>
            <a:off x="18252767" y="2595334"/>
            <a:ext cx="4158407" cy="1926458"/>
            <a:chOff x="634175" y="2986275"/>
            <a:chExt cx="3147949" cy="1458344"/>
          </a:xfrm>
        </p:grpSpPr>
        <p:cxnSp>
          <p:nvCxnSpPr>
            <p:cNvPr id="69" name="Google Shape;7507;p72">
              <a:extLst>
                <a:ext uri="{FF2B5EF4-FFF2-40B4-BE49-F238E27FC236}">
                  <a16:creationId xmlns:a16="http://schemas.microsoft.com/office/drawing/2014/main" id="{DABADCFF-7B5C-692B-44EF-DD24A3897440}"/>
                </a:ext>
              </a:extLst>
            </p:cNvPr>
            <p:cNvCxnSpPr>
              <a:stCxn id="75" idx="4"/>
              <a:endCxn id="77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" name="Google Shape;7510;p72">
              <a:extLst>
                <a:ext uri="{FF2B5EF4-FFF2-40B4-BE49-F238E27FC236}">
                  <a16:creationId xmlns:a16="http://schemas.microsoft.com/office/drawing/2014/main" id="{7E0EEB5C-10CA-9F0E-AC0A-26C2D1C9A836}"/>
                </a:ext>
              </a:extLst>
            </p:cNvPr>
            <p:cNvCxnSpPr>
              <a:stCxn id="77" idx="0"/>
              <a:endCxn id="74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" name="Google Shape;7512;p72">
              <a:extLst>
                <a:ext uri="{FF2B5EF4-FFF2-40B4-BE49-F238E27FC236}">
                  <a16:creationId xmlns:a16="http://schemas.microsoft.com/office/drawing/2014/main" id="{3646A2DE-1D34-40C0-1208-70CF232A88AD}"/>
                </a:ext>
              </a:extLst>
            </p:cNvPr>
            <p:cNvCxnSpPr>
              <a:stCxn id="74" idx="4"/>
              <a:endCxn id="76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" name="Google Shape;7514;p72">
              <a:extLst>
                <a:ext uri="{FF2B5EF4-FFF2-40B4-BE49-F238E27FC236}">
                  <a16:creationId xmlns:a16="http://schemas.microsoft.com/office/drawing/2014/main" id="{ED1AEEBF-E103-C8C2-3DCA-02DEDB243549}"/>
                </a:ext>
              </a:extLst>
            </p:cNvPr>
            <p:cNvCxnSpPr>
              <a:stCxn id="76" idx="0"/>
              <a:endCxn id="73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3" name="Google Shape;7515;p72">
              <a:extLst>
                <a:ext uri="{FF2B5EF4-FFF2-40B4-BE49-F238E27FC236}">
                  <a16:creationId xmlns:a16="http://schemas.microsoft.com/office/drawing/2014/main" id="{A229BC9C-9867-E8F7-D46E-E74A6672A432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19" tIns="91376" rIns="182819" bIns="91376" anchor="ctr" anchorCtr="0">
              <a:noAutofit/>
            </a:bodyPr>
            <a:lstStyle/>
            <a:p>
              <a:pPr algn="ctr"/>
              <a:endParaRPr sz="3732">
                <a:solidFill>
                  <a:srgbClr val="00B050"/>
                </a:solidFill>
                <a:latin typeface="Calibri"/>
                <a:ea typeface="Calibri"/>
                <a:cs typeface="B Nazanin" panose="00000400000000000000" pitchFamily="2" charset="-78"/>
                <a:sym typeface="Calibri"/>
              </a:endParaRPr>
            </a:p>
          </p:txBody>
        </p:sp>
        <p:sp>
          <p:nvSpPr>
            <p:cNvPr id="74" name="Google Shape;7511;p72">
              <a:extLst>
                <a:ext uri="{FF2B5EF4-FFF2-40B4-BE49-F238E27FC236}">
                  <a16:creationId xmlns:a16="http://schemas.microsoft.com/office/drawing/2014/main" id="{6254BAF0-B796-664F-5818-CA615171F24B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19" tIns="91376" rIns="182819" bIns="91376" anchor="ctr" anchorCtr="0">
              <a:noAutofit/>
            </a:bodyPr>
            <a:lstStyle/>
            <a:p>
              <a:pPr algn="ctr"/>
              <a:endParaRPr sz="3732">
                <a:solidFill>
                  <a:srgbClr val="00B050"/>
                </a:solidFill>
                <a:latin typeface="Calibri"/>
                <a:ea typeface="Calibri"/>
                <a:cs typeface="B Nazanin" panose="00000400000000000000" pitchFamily="2" charset="-78"/>
                <a:sym typeface="Calibri"/>
              </a:endParaRPr>
            </a:p>
          </p:txBody>
        </p:sp>
        <p:sp>
          <p:nvSpPr>
            <p:cNvPr id="75" name="Google Shape;7508;p72">
              <a:extLst>
                <a:ext uri="{FF2B5EF4-FFF2-40B4-BE49-F238E27FC236}">
                  <a16:creationId xmlns:a16="http://schemas.microsoft.com/office/drawing/2014/main" id="{12DB63AB-29BF-1E18-D13C-E55DB4BF5F30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19" tIns="91376" rIns="182819" bIns="91376" anchor="ctr" anchorCtr="0">
              <a:noAutofit/>
            </a:bodyPr>
            <a:lstStyle/>
            <a:p>
              <a:pPr algn="ctr"/>
              <a:endParaRPr sz="3732">
                <a:solidFill>
                  <a:srgbClr val="00B050"/>
                </a:solidFill>
                <a:latin typeface="Calibri"/>
                <a:ea typeface="Calibri"/>
                <a:cs typeface="B Nazanin" panose="00000400000000000000" pitchFamily="2" charset="-78"/>
                <a:sym typeface="Calibri"/>
              </a:endParaRPr>
            </a:p>
          </p:txBody>
        </p:sp>
        <p:sp>
          <p:nvSpPr>
            <p:cNvPr id="76" name="Google Shape;7513;p72">
              <a:extLst>
                <a:ext uri="{FF2B5EF4-FFF2-40B4-BE49-F238E27FC236}">
                  <a16:creationId xmlns:a16="http://schemas.microsoft.com/office/drawing/2014/main" id="{A6D53EA2-68DF-AD81-0122-EB9BB18814DD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19" tIns="91376" rIns="182819" bIns="91376" anchor="ctr" anchorCtr="0">
              <a:noAutofit/>
            </a:bodyPr>
            <a:lstStyle/>
            <a:p>
              <a:pPr algn="ctr"/>
              <a:endParaRPr sz="3732">
                <a:solidFill>
                  <a:srgbClr val="00B050"/>
                </a:solidFill>
                <a:latin typeface="Calibri"/>
                <a:ea typeface="Calibri"/>
                <a:cs typeface="B Nazanin" panose="00000400000000000000" pitchFamily="2" charset="-78"/>
                <a:sym typeface="Calibri"/>
              </a:endParaRPr>
            </a:p>
          </p:txBody>
        </p:sp>
        <p:sp>
          <p:nvSpPr>
            <p:cNvPr id="77" name="Google Shape;7509;p72">
              <a:extLst>
                <a:ext uri="{FF2B5EF4-FFF2-40B4-BE49-F238E27FC236}">
                  <a16:creationId xmlns:a16="http://schemas.microsoft.com/office/drawing/2014/main" id="{5E2DB8E0-32B9-983A-8604-82E74A17EAC5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19" tIns="91376" rIns="182819" bIns="91376" anchor="ctr" anchorCtr="0">
              <a:noAutofit/>
            </a:bodyPr>
            <a:lstStyle/>
            <a:p>
              <a:pPr algn="ctr"/>
              <a:endParaRPr sz="3732">
                <a:solidFill>
                  <a:srgbClr val="00B050"/>
                </a:solidFill>
                <a:latin typeface="Calibri"/>
                <a:ea typeface="Calibri"/>
                <a:cs typeface="B Nazanin" panose="00000400000000000000" pitchFamily="2" charset="-78"/>
                <a:sym typeface="Calibri"/>
              </a:endParaRPr>
            </a:p>
          </p:txBody>
        </p:sp>
      </p:grpSp>
      <p:grpSp>
        <p:nvGrpSpPr>
          <p:cNvPr id="78" name="Google Shape;7516;p72">
            <a:extLst>
              <a:ext uri="{FF2B5EF4-FFF2-40B4-BE49-F238E27FC236}">
                <a16:creationId xmlns:a16="http://schemas.microsoft.com/office/drawing/2014/main" id="{86803EEA-6541-023D-E2C5-C08DC476671D}"/>
              </a:ext>
            </a:extLst>
          </p:cNvPr>
          <p:cNvGrpSpPr/>
          <p:nvPr/>
        </p:nvGrpSpPr>
        <p:grpSpPr>
          <a:xfrm>
            <a:off x="9331864" y="7153900"/>
            <a:ext cx="4187493" cy="784124"/>
            <a:chOff x="998425" y="1182125"/>
            <a:chExt cx="1065400" cy="199500"/>
          </a:xfrm>
        </p:grpSpPr>
        <p:sp>
          <p:nvSpPr>
            <p:cNvPr id="79" name="Google Shape;7517;p72">
              <a:extLst>
                <a:ext uri="{FF2B5EF4-FFF2-40B4-BE49-F238E27FC236}">
                  <a16:creationId xmlns:a16="http://schemas.microsoft.com/office/drawing/2014/main" id="{7A3A77BA-4A8C-F577-7FF7-4B69E9F023CC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Google Shape;7518;p72">
              <a:extLst>
                <a:ext uri="{FF2B5EF4-FFF2-40B4-BE49-F238E27FC236}">
                  <a16:creationId xmlns:a16="http://schemas.microsoft.com/office/drawing/2014/main" id="{CFBB8AB3-B2ED-9927-5C3D-0D3C89CC0C62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1" name="Google Shape;7519;p72">
              <a:extLst>
                <a:ext uri="{FF2B5EF4-FFF2-40B4-BE49-F238E27FC236}">
                  <a16:creationId xmlns:a16="http://schemas.microsoft.com/office/drawing/2014/main" id="{DA934917-6F6E-EC49-DC44-4AFD9816FA27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2" name="Google Shape;7520;p72">
              <a:extLst>
                <a:ext uri="{FF2B5EF4-FFF2-40B4-BE49-F238E27FC236}">
                  <a16:creationId xmlns:a16="http://schemas.microsoft.com/office/drawing/2014/main" id="{C91E0350-2636-1601-BF7A-262ED72622BB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Google Shape;7521;p72">
              <a:extLst>
                <a:ext uri="{FF2B5EF4-FFF2-40B4-BE49-F238E27FC236}">
                  <a16:creationId xmlns:a16="http://schemas.microsoft.com/office/drawing/2014/main" id="{BB0D3F1B-920C-C3AB-F88C-0A855CFD0B8A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4" name="Google Shape;7522;p72">
            <a:extLst>
              <a:ext uri="{FF2B5EF4-FFF2-40B4-BE49-F238E27FC236}">
                <a16:creationId xmlns:a16="http://schemas.microsoft.com/office/drawing/2014/main" id="{2476198A-251D-9FDE-E7FC-44A816DDC094}"/>
              </a:ext>
            </a:extLst>
          </p:cNvPr>
          <p:cNvGrpSpPr/>
          <p:nvPr/>
        </p:nvGrpSpPr>
        <p:grpSpPr>
          <a:xfrm>
            <a:off x="18244890" y="4801145"/>
            <a:ext cx="4174155" cy="977689"/>
            <a:chOff x="1247650" y="2075423"/>
            <a:chExt cx="6648477" cy="1557238"/>
          </a:xfrm>
        </p:grpSpPr>
        <p:sp>
          <p:nvSpPr>
            <p:cNvPr id="85" name="Google Shape;7523;p72">
              <a:extLst>
                <a:ext uri="{FF2B5EF4-FFF2-40B4-BE49-F238E27FC236}">
                  <a16:creationId xmlns:a16="http://schemas.microsoft.com/office/drawing/2014/main" id="{A4E48D0D-A8B0-2EE4-F4AB-5B5AFB14BC03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7524;p72">
              <a:extLst>
                <a:ext uri="{FF2B5EF4-FFF2-40B4-BE49-F238E27FC236}">
                  <a16:creationId xmlns:a16="http://schemas.microsoft.com/office/drawing/2014/main" id="{6159F2CC-84EA-8334-1681-C7782EC2A6AF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7525;p72">
              <a:extLst>
                <a:ext uri="{FF2B5EF4-FFF2-40B4-BE49-F238E27FC236}">
                  <a16:creationId xmlns:a16="http://schemas.microsoft.com/office/drawing/2014/main" id="{B2794600-4C64-A509-57E2-1C6ED3C360D9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7526;p72">
              <a:extLst>
                <a:ext uri="{FF2B5EF4-FFF2-40B4-BE49-F238E27FC236}">
                  <a16:creationId xmlns:a16="http://schemas.microsoft.com/office/drawing/2014/main" id="{E713180A-0E5C-2B6F-FC1F-C01C0D10C220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7527;p72">
              <a:extLst>
                <a:ext uri="{FF2B5EF4-FFF2-40B4-BE49-F238E27FC236}">
                  <a16:creationId xmlns:a16="http://schemas.microsoft.com/office/drawing/2014/main" id="{ACD808C2-3249-943E-B320-055CF4980351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7528;p72">
              <a:extLst>
                <a:ext uri="{FF2B5EF4-FFF2-40B4-BE49-F238E27FC236}">
                  <a16:creationId xmlns:a16="http://schemas.microsoft.com/office/drawing/2014/main" id="{2466252F-5AF0-499A-724F-AD263756AC82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1" name="Google Shape;7529;p72">
            <a:extLst>
              <a:ext uri="{FF2B5EF4-FFF2-40B4-BE49-F238E27FC236}">
                <a16:creationId xmlns:a16="http://schemas.microsoft.com/office/drawing/2014/main" id="{0E740D7C-8A29-AB76-9D21-C6F9B3252D70}"/>
              </a:ext>
            </a:extLst>
          </p:cNvPr>
          <p:cNvGrpSpPr/>
          <p:nvPr/>
        </p:nvGrpSpPr>
        <p:grpSpPr>
          <a:xfrm>
            <a:off x="18203068" y="7863852"/>
            <a:ext cx="4257720" cy="1768713"/>
            <a:chOff x="6796238" y="3158297"/>
            <a:chExt cx="1630319" cy="677257"/>
          </a:xfrm>
        </p:grpSpPr>
        <p:cxnSp>
          <p:nvCxnSpPr>
            <p:cNvPr id="92" name="Google Shape;7530;p72">
              <a:extLst>
                <a:ext uri="{FF2B5EF4-FFF2-40B4-BE49-F238E27FC236}">
                  <a16:creationId xmlns:a16="http://schemas.microsoft.com/office/drawing/2014/main" id="{ACCDBC61-F20D-76FA-6AB1-A21E8324E636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3" name="Google Shape;7531;p72">
              <a:extLst>
                <a:ext uri="{FF2B5EF4-FFF2-40B4-BE49-F238E27FC236}">
                  <a16:creationId xmlns:a16="http://schemas.microsoft.com/office/drawing/2014/main" id="{36EB442F-2FC4-561B-B532-B8BE91CBBA32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4" name="Google Shape;7532;p72">
              <a:extLst>
                <a:ext uri="{FF2B5EF4-FFF2-40B4-BE49-F238E27FC236}">
                  <a16:creationId xmlns:a16="http://schemas.microsoft.com/office/drawing/2014/main" id="{5EF9409F-63B9-CC7D-AE1F-E9BD58D25A37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95" name="Google Shape;7533;p72">
              <a:extLst>
                <a:ext uri="{FF2B5EF4-FFF2-40B4-BE49-F238E27FC236}">
                  <a16:creationId xmlns:a16="http://schemas.microsoft.com/office/drawing/2014/main" id="{D8750785-DE79-9957-0D62-FF2012099507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96" name="Google Shape;7534;p72">
              <a:extLst>
                <a:ext uri="{FF2B5EF4-FFF2-40B4-BE49-F238E27FC236}">
                  <a16:creationId xmlns:a16="http://schemas.microsoft.com/office/drawing/2014/main" id="{79AAAC01-BDE6-E93A-5F75-E491580DAA4B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97" name="Google Shape;7535;p72">
                <a:extLst>
                  <a:ext uri="{FF2B5EF4-FFF2-40B4-BE49-F238E27FC236}">
                    <a16:creationId xmlns:a16="http://schemas.microsoft.com/office/drawing/2014/main" id="{D6B281BD-F0EE-0302-D229-59949062F320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Google Shape;7536;p72">
                <a:extLst>
                  <a:ext uri="{FF2B5EF4-FFF2-40B4-BE49-F238E27FC236}">
                    <a16:creationId xmlns:a16="http://schemas.microsoft.com/office/drawing/2014/main" id="{9C93ACA0-B4A4-66E3-93A7-7804FE7A820E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Google Shape;7537;p72">
                <a:extLst>
                  <a:ext uri="{FF2B5EF4-FFF2-40B4-BE49-F238E27FC236}">
                    <a16:creationId xmlns:a16="http://schemas.microsoft.com/office/drawing/2014/main" id="{FD1E8EB2-28EA-5B97-EFF2-51A076A7B082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0" name="Google Shape;7538;p72">
            <a:extLst>
              <a:ext uri="{FF2B5EF4-FFF2-40B4-BE49-F238E27FC236}">
                <a16:creationId xmlns:a16="http://schemas.microsoft.com/office/drawing/2014/main" id="{537F041A-7970-21C9-07F5-D4E8B4108F4C}"/>
              </a:ext>
            </a:extLst>
          </p:cNvPr>
          <p:cNvGrpSpPr/>
          <p:nvPr/>
        </p:nvGrpSpPr>
        <p:grpSpPr>
          <a:xfrm>
            <a:off x="14260461" y="2588940"/>
            <a:ext cx="3648666" cy="4249040"/>
            <a:chOff x="1839112" y="2209163"/>
            <a:chExt cx="1918159" cy="2233784"/>
          </a:xfrm>
        </p:grpSpPr>
        <p:sp>
          <p:nvSpPr>
            <p:cNvPr id="101" name="Google Shape;7539;p72">
              <a:extLst>
                <a:ext uri="{FF2B5EF4-FFF2-40B4-BE49-F238E27FC236}">
                  <a16:creationId xmlns:a16="http://schemas.microsoft.com/office/drawing/2014/main" id="{12615FA1-B060-9232-8854-54000D2A6ED0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2" name="Google Shape;7540;p72">
              <a:extLst>
                <a:ext uri="{FF2B5EF4-FFF2-40B4-BE49-F238E27FC236}">
                  <a16:creationId xmlns:a16="http://schemas.microsoft.com/office/drawing/2014/main" id="{F776BD95-A9D7-E4B1-A8CB-71B3E5337EAD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3" name="Google Shape;7541;p72">
              <a:extLst>
                <a:ext uri="{FF2B5EF4-FFF2-40B4-BE49-F238E27FC236}">
                  <a16:creationId xmlns:a16="http://schemas.microsoft.com/office/drawing/2014/main" id="{36AA8247-A4FE-125F-7DA7-96CBB3DC74B0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104" name="Google Shape;7542;p72">
              <a:extLst>
                <a:ext uri="{FF2B5EF4-FFF2-40B4-BE49-F238E27FC236}">
                  <a16:creationId xmlns:a16="http://schemas.microsoft.com/office/drawing/2014/main" id="{3F6D6536-2F29-8155-AC30-C787F605EDBE}"/>
                </a:ext>
              </a:extLst>
            </p:cNvPr>
            <p:cNvCxnSpPr>
              <a:stCxn id="101" idx="6"/>
              <a:endCxn id="102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7543;p72">
              <a:extLst>
                <a:ext uri="{FF2B5EF4-FFF2-40B4-BE49-F238E27FC236}">
                  <a16:creationId xmlns:a16="http://schemas.microsoft.com/office/drawing/2014/main" id="{6EC73C3B-2275-0BD5-3A7F-6A5F101ABE54}"/>
                </a:ext>
              </a:extLst>
            </p:cNvPr>
            <p:cNvCxnSpPr>
              <a:stCxn id="102" idx="4"/>
              <a:endCxn id="108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7545;p72">
              <a:extLst>
                <a:ext uri="{FF2B5EF4-FFF2-40B4-BE49-F238E27FC236}">
                  <a16:creationId xmlns:a16="http://schemas.microsoft.com/office/drawing/2014/main" id="{90994926-B592-3E20-E05B-DA25FF05D529}"/>
                </a:ext>
              </a:extLst>
            </p:cNvPr>
            <p:cNvCxnSpPr>
              <a:stCxn id="108" idx="6"/>
              <a:endCxn id="103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7546;p72">
              <a:extLst>
                <a:ext uri="{FF2B5EF4-FFF2-40B4-BE49-F238E27FC236}">
                  <a16:creationId xmlns:a16="http://schemas.microsoft.com/office/drawing/2014/main" id="{6A327219-21E9-19AB-3094-D20961D3B95A}"/>
                </a:ext>
              </a:extLst>
            </p:cNvPr>
            <p:cNvCxnSpPr>
              <a:stCxn id="103" idx="4"/>
              <a:endCxn id="109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08" name="Google Shape;7544;p72">
              <a:extLst>
                <a:ext uri="{FF2B5EF4-FFF2-40B4-BE49-F238E27FC236}">
                  <a16:creationId xmlns:a16="http://schemas.microsoft.com/office/drawing/2014/main" id="{0AF97A34-E518-F4DF-A640-4667283EA04D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9" name="Google Shape;7547;p72">
              <a:extLst>
                <a:ext uri="{FF2B5EF4-FFF2-40B4-BE49-F238E27FC236}">
                  <a16:creationId xmlns:a16="http://schemas.microsoft.com/office/drawing/2014/main" id="{6CCED745-1B56-DF78-9E8A-B2E0A5C2BFC7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0" name="Google Shape;7548;p72">
              <a:extLst>
                <a:ext uri="{FF2B5EF4-FFF2-40B4-BE49-F238E27FC236}">
                  <a16:creationId xmlns:a16="http://schemas.microsoft.com/office/drawing/2014/main" id="{B2C278D3-3879-41D4-DB73-49881B30E69E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111" name="Google Shape;7549;p72">
              <a:extLst>
                <a:ext uri="{FF2B5EF4-FFF2-40B4-BE49-F238E27FC236}">
                  <a16:creationId xmlns:a16="http://schemas.microsoft.com/office/drawing/2014/main" id="{93BCA2E3-EAC9-5CE4-EEF9-5186A604F4B4}"/>
                </a:ext>
              </a:extLst>
            </p:cNvPr>
            <p:cNvCxnSpPr>
              <a:endCxn id="110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2" name="Google Shape;7550;p72">
            <a:extLst>
              <a:ext uri="{FF2B5EF4-FFF2-40B4-BE49-F238E27FC236}">
                <a16:creationId xmlns:a16="http://schemas.microsoft.com/office/drawing/2014/main" id="{072D412F-3FD3-5478-DA45-D2C07B379C0A}"/>
              </a:ext>
            </a:extLst>
          </p:cNvPr>
          <p:cNvGrpSpPr/>
          <p:nvPr/>
        </p:nvGrpSpPr>
        <p:grpSpPr>
          <a:xfrm>
            <a:off x="9281420" y="2605564"/>
            <a:ext cx="4366777" cy="413071"/>
            <a:chOff x="238125" y="2506075"/>
            <a:chExt cx="7115411" cy="673075"/>
          </a:xfrm>
        </p:grpSpPr>
        <p:sp>
          <p:nvSpPr>
            <p:cNvPr id="113" name="Google Shape;7551;p72">
              <a:extLst>
                <a:ext uri="{FF2B5EF4-FFF2-40B4-BE49-F238E27FC236}">
                  <a16:creationId xmlns:a16="http://schemas.microsoft.com/office/drawing/2014/main" id="{CEC81E6D-84E1-49F4-42E9-D55061FA350B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4" name="Google Shape;7552;p72">
              <a:extLst>
                <a:ext uri="{FF2B5EF4-FFF2-40B4-BE49-F238E27FC236}">
                  <a16:creationId xmlns:a16="http://schemas.microsoft.com/office/drawing/2014/main" id="{9450C080-7C16-CD95-6CF8-BE0395E6CFA1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5" name="Google Shape;7553;p72">
              <a:extLst>
                <a:ext uri="{FF2B5EF4-FFF2-40B4-BE49-F238E27FC236}">
                  <a16:creationId xmlns:a16="http://schemas.microsoft.com/office/drawing/2014/main" id="{3477A8D0-C014-857B-E2AB-D8A0C4BE4E75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6" name="Google Shape;7554;p72">
              <a:extLst>
                <a:ext uri="{FF2B5EF4-FFF2-40B4-BE49-F238E27FC236}">
                  <a16:creationId xmlns:a16="http://schemas.microsoft.com/office/drawing/2014/main" id="{52772398-1077-770E-ABE3-10A4FE5719E7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7" name="Google Shape;7555;p72">
              <a:extLst>
                <a:ext uri="{FF2B5EF4-FFF2-40B4-BE49-F238E27FC236}">
                  <a16:creationId xmlns:a16="http://schemas.microsoft.com/office/drawing/2014/main" id="{D6A5872A-2D4D-22D6-AC17-33741473F1AA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8" name="Google Shape;7556;p72">
            <a:extLst>
              <a:ext uri="{FF2B5EF4-FFF2-40B4-BE49-F238E27FC236}">
                <a16:creationId xmlns:a16="http://schemas.microsoft.com/office/drawing/2014/main" id="{D00B3A1F-6B6A-FDF4-399F-098563BFB075}"/>
              </a:ext>
            </a:extLst>
          </p:cNvPr>
          <p:cNvGrpSpPr/>
          <p:nvPr/>
        </p:nvGrpSpPr>
        <p:grpSpPr>
          <a:xfrm>
            <a:off x="1919830" y="3462937"/>
            <a:ext cx="6602979" cy="244584"/>
            <a:chOff x="1464850" y="436376"/>
            <a:chExt cx="6001362" cy="222300"/>
          </a:xfrm>
        </p:grpSpPr>
        <p:sp>
          <p:nvSpPr>
            <p:cNvPr id="119" name="Google Shape;7557;p72">
              <a:extLst>
                <a:ext uri="{FF2B5EF4-FFF2-40B4-BE49-F238E27FC236}">
                  <a16:creationId xmlns:a16="http://schemas.microsoft.com/office/drawing/2014/main" id="{33E79321-409A-BEB1-5232-09FE1938ADA9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0" name="Google Shape;7558;p72">
              <a:extLst>
                <a:ext uri="{FF2B5EF4-FFF2-40B4-BE49-F238E27FC236}">
                  <a16:creationId xmlns:a16="http://schemas.microsoft.com/office/drawing/2014/main" id="{D2C2357C-1ED6-556E-51CE-7675A9C35894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1" name="Google Shape;7559;p72">
              <a:extLst>
                <a:ext uri="{FF2B5EF4-FFF2-40B4-BE49-F238E27FC236}">
                  <a16:creationId xmlns:a16="http://schemas.microsoft.com/office/drawing/2014/main" id="{4B6580D6-7570-34BB-4D67-13199A8DD818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7560;p72">
              <a:extLst>
                <a:ext uri="{FF2B5EF4-FFF2-40B4-BE49-F238E27FC236}">
                  <a16:creationId xmlns:a16="http://schemas.microsoft.com/office/drawing/2014/main" id="{BF08B9FE-8DF4-1FDA-43F6-188C1FA0B9A0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7561;p72">
              <a:extLst>
                <a:ext uri="{FF2B5EF4-FFF2-40B4-BE49-F238E27FC236}">
                  <a16:creationId xmlns:a16="http://schemas.microsoft.com/office/drawing/2014/main" id="{215760D0-8782-A0BF-12AA-A4DAB93FC588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124" name="Google Shape;7562;p72">
              <a:extLst>
                <a:ext uri="{FF2B5EF4-FFF2-40B4-BE49-F238E27FC236}">
                  <a16:creationId xmlns:a16="http://schemas.microsoft.com/office/drawing/2014/main" id="{B12A88C1-2DEB-BF32-ACDC-C0E69EC6D025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7563;p72">
              <a:extLst>
                <a:ext uri="{FF2B5EF4-FFF2-40B4-BE49-F238E27FC236}">
                  <a16:creationId xmlns:a16="http://schemas.microsoft.com/office/drawing/2014/main" id="{7B8CC2AE-F7C1-9B0C-F659-9C565E1F17AE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" name="Google Shape;7564;p72">
              <a:extLst>
                <a:ext uri="{FF2B5EF4-FFF2-40B4-BE49-F238E27FC236}">
                  <a16:creationId xmlns:a16="http://schemas.microsoft.com/office/drawing/2014/main" id="{DE04C84F-292A-FE50-6F5D-B82DA2446ABD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" name="Google Shape;7565;p72">
              <a:extLst>
                <a:ext uri="{FF2B5EF4-FFF2-40B4-BE49-F238E27FC236}">
                  <a16:creationId xmlns:a16="http://schemas.microsoft.com/office/drawing/2014/main" id="{578CBC2B-AEE7-DCBE-D23C-16D9367949D1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" name="Google Shape;7566;p72">
            <a:extLst>
              <a:ext uri="{FF2B5EF4-FFF2-40B4-BE49-F238E27FC236}">
                <a16:creationId xmlns:a16="http://schemas.microsoft.com/office/drawing/2014/main" id="{F270692D-C386-C093-99B2-3985324D9715}"/>
              </a:ext>
            </a:extLst>
          </p:cNvPr>
          <p:cNvGrpSpPr/>
          <p:nvPr/>
        </p:nvGrpSpPr>
        <p:grpSpPr>
          <a:xfrm>
            <a:off x="1883219" y="6756652"/>
            <a:ext cx="3872885" cy="1738009"/>
            <a:chOff x="803162" y="2667727"/>
            <a:chExt cx="1411906" cy="633611"/>
          </a:xfrm>
        </p:grpSpPr>
        <p:cxnSp>
          <p:nvCxnSpPr>
            <p:cNvPr id="129" name="Google Shape;7567;p72">
              <a:extLst>
                <a:ext uri="{FF2B5EF4-FFF2-40B4-BE49-F238E27FC236}">
                  <a16:creationId xmlns:a16="http://schemas.microsoft.com/office/drawing/2014/main" id="{E6B407BB-1E31-4067-B1AE-DF4FE371B267}"/>
                </a:ext>
              </a:extLst>
            </p:cNvPr>
            <p:cNvCxnSpPr>
              <a:stCxn id="141" idx="2"/>
              <a:endCxn id="13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0" name="Google Shape;7570;p72">
              <a:extLst>
                <a:ext uri="{FF2B5EF4-FFF2-40B4-BE49-F238E27FC236}">
                  <a16:creationId xmlns:a16="http://schemas.microsoft.com/office/drawing/2014/main" id="{6C5B1530-1C82-7704-0DFC-7A1BECA8FED4}"/>
                </a:ext>
              </a:extLst>
            </p:cNvPr>
            <p:cNvCxnSpPr>
              <a:stCxn id="140" idx="0"/>
              <a:endCxn id="141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1" name="Google Shape;7572;p72">
              <a:extLst>
                <a:ext uri="{FF2B5EF4-FFF2-40B4-BE49-F238E27FC236}">
                  <a16:creationId xmlns:a16="http://schemas.microsoft.com/office/drawing/2014/main" id="{5CDB1D6B-173C-89FB-613F-4F7E6438D52C}"/>
                </a:ext>
              </a:extLst>
            </p:cNvPr>
            <p:cNvCxnSpPr>
              <a:stCxn id="140" idx="2"/>
              <a:endCxn id="136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2" name="Google Shape;7574;p72">
              <a:extLst>
                <a:ext uri="{FF2B5EF4-FFF2-40B4-BE49-F238E27FC236}">
                  <a16:creationId xmlns:a16="http://schemas.microsoft.com/office/drawing/2014/main" id="{E30CC7F4-14C5-A974-966B-2832284E59A6}"/>
                </a:ext>
              </a:extLst>
            </p:cNvPr>
            <p:cNvCxnSpPr>
              <a:stCxn id="135" idx="0"/>
              <a:endCxn id="140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3" name="Google Shape;7576;p72">
              <a:extLst>
                <a:ext uri="{FF2B5EF4-FFF2-40B4-BE49-F238E27FC236}">
                  <a16:creationId xmlns:a16="http://schemas.microsoft.com/office/drawing/2014/main" id="{80B8460B-41EE-76B0-4F7C-0BE386200F44}"/>
                </a:ext>
              </a:extLst>
            </p:cNvPr>
            <p:cNvCxnSpPr>
              <a:stCxn id="139" idx="2"/>
              <a:endCxn id="138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34" name="Google Shape;7578;p72">
              <a:extLst>
                <a:ext uri="{FF2B5EF4-FFF2-40B4-BE49-F238E27FC236}">
                  <a16:creationId xmlns:a16="http://schemas.microsoft.com/office/drawing/2014/main" id="{1257538E-8F74-FE39-D10D-3DC6A9AD7081}"/>
                </a:ext>
              </a:extLst>
            </p:cNvPr>
            <p:cNvCxnSpPr>
              <a:stCxn id="137" idx="0"/>
              <a:endCxn id="13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35" name="Google Shape;7575;p72">
              <a:extLst>
                <a:ext uri="{FF2B5EF4-FFF2-40B4-BE49-F238E27FC236}">
                  <a16:creationId xmlns:a16="http://schemas.microsoft.com/office/drawing/2014/main" id="{3F2CA310-100F-4C20-1120-B823BB85DB7E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6" name="Google Shape;7573;p72">
              <a:extLst>
                <a:ext uri="{FF2B5EF4-FFF2-40B4-BE49-F238E27FC236}">
                  <a16:creationId xmlns:a16="http://schemas.microsoft.com/office/drawing/2014/main" id="{AC313909-A9B3-1BFA-1EB7-6CD19EF07DC4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7" name="Google Shape;7579;p72">
              <a:extLst>
                <a:ext uri="{FF2B5EF4-FFF2-40B4-BE49-F238E27FC236}">
                  <a16:creationId xmlns:a16="http://schemas.microsoft.com/office/drawing/2014/main" id="{74C48CD2-2671-9F5B-437B-D201BDD7C5DF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8" name="Google Shape;7577;p72">
              <a:extLst>
                <a:ext uri="{FF2B5EF4-FFF2-40B4-BE49-F238E27FC236}">
                  <a16:creationId xmlns:a16="http://schemas.microsoft.com/office/drawing/2014/main" id="{EED8FD1E-8786-B77C-5BF7-9DECC3A1CC7D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9" name="Google Shape;7569;p72">
              <a:extLst>
                <a:ext uri="{FF2B5EF4-FFF2-40B4-BE49-F238E27FC236}">
                  <a16:creationId xmlns:a16="http://schemas.microsoft.com/office/drawing/2014/main" id="{0F44104B-FFD7-C306-F3DB-4190A1FA564F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7571;p72">
              <a:extLst>
                <a:ext uri="{FF2B5EF4-FFF2-40B4-BE49-F238E27FC236}">
                  <a16:creationId xmlns:a16="http://schemas.microsoft.com/office/drawing/2014/main" id="{A716476D-B843-75F4-5450-088ACAC5D821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algn="ctr"/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1" name="Google Shape;7568;p72">
              <a:extLst>
                <a:ext uri="{FF2B5EF4-FFF2-40B4-BE49-F238E27FC236}">
                  <a16:creationId xmlns:a16="http://schemas.microsoft.com/office/drawing/2014/main" id="{D34B8F21-D248-3E75-93A1-3C73696AF543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2" name="Google Shape;7580;p72">
            <a:extLst>
              <a:ext uri="{FF2B5EF4-FFF2-40B4-BE49-F238E27FC236}">
                <a16:creationId xmlns:a16="http://schemas.microsoft.com/office/drawing/2014/main" id="{E1CD4F78-420A-4F44-9F84-949E114E1216}"/>
              </a:ext>
            </a:extLst>
          </p:cNvPr>
          <p:cNvGrpSpPr/>
          <p:nvPr/>
        </p:nvGrpSpPr>
        <p:grpSpPr>
          <a:xfrm>
            <a:off x="1883226" y="2585842"/>
            <a:ext cx="6714360" cy="558012"/>
            <a:chOff x="803163" y="1111966"/>
            <a:chExt cx="2447800" cy="203430"/>
          </a:xfrm>
        </p:grpSpPr>
        <p:grpSp>
          <p:nvGrpSpPr>
            <p:cNvPr id="143" name="Google Shape;7581;p72">
              <a:extLst>
                <a:ext uri="{FF2B5EF4-FFF2-40B4-BE49-F238E27FC236}">
                  <a16:creationId xmlns:a16="http://schemas.microsoft.com/office/drawing/2014/main" id="{8C7D527D-EBEC-8D47-468F-E9905838825F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61" name="Google Shape;7582;p72">
                <a:extLst>
                  <a:ext uri="{FF2B5EF4-FFF2-40B4-BE49-F238E27FC236}">
                    <a16:creationId xmlns:a16="http://schemas.microsoft.com/office/drawing/2014/main" id="{6B8A7E81-2181-3234-32DB-B4F2C101DCB4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162" name="Google Shape;7583;p72">
                <a:extLst>
                  <a:ext uri="{FF2B5EF4-FFF2-40B4-BE49-F238E27FC236}">
                    <a16:creationId xmlns:a16="http://schemas.microsoft.com/office/drawing/2014/main" id="{192DFA28-565B-9D72-F084-568BC6E5CEA6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63" name="Google Shape;7584;p72">
                  <a:extLst>
                    <a:ext uri="{FF2B5EF4-FFF2-40B4-BE49-F238E27FC236}">
                      <a16:creationId xmlns:a16="http://schemas.microsoft.com/office/drawing/2014/main" id="{54818D8F-4C38-3608-B3F8-80EDBB23ED60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64" name="Google Shape;7585;p72">
                  <a:extLst>
                    <a:ext uri="{FF2B5EF4-FFF2-40B4-BE49-F238E27FC236}">
                      <a16:creationId xmlns:a16="http://schemas.microsoft.com/office/drawing/2014/main" id="{6D532178-DADC-9099-32EA-68217D6CA6D1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  <p:cxnSp>
          <p:nvCxnSpPr>
            <p:cNvPr id="144" name="Google Shape;7586;p72">
              <a:extLst>
                <a:ext uri="{FF2B5EF4-FFF2-40B4-BE49-F238E27FC236}">
                  <a16:creationId xmlns:a16="http://schemas.microsoft.com/office/drawing/2014/main" id="{2F86F0F7-2C54-1A32-7ED4-9CC4DFD30647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45" name="Google Shape;7587;p72">
              <a:extLst>
                <a:ext uri="{FF2B5EF4-FFF2-40B4-BE49-F238E27FC236}">
                  <a16:creationId xmlns:a16="http://schemas.microsoft.com/office/drawing/2014/main" id="{E405C5B6-AEB8-FA57-8A6D-EE00F165AD76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146" name="Google Shape;7588;p72">
              <a:extLst>
                <a:ext uri="{FF2B5EF4-FFF2-40B4-BE49-F238E27FC236}">
                  <a16:creationId xmlns:a16="http://schemas.microsoft.com/office/drawing/2014/main" id="{85FB61FC-17F0-D4E0-0231-51A2C2E869C2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57" name="Google Shape;7589;p72">
                <a:extLst>
                  <a:ext uri="{FF2B5EF4-FFF2-40B4-BE49-F238E27FC236}">
                    <a16:creationId xmlns:a16="http://schemas.microsoft.com/office/drawing/2014/main" id="{20C04F23-F3E1-9101-A445-699454CAA262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59" name="Google Shape;7590;p72">
                  <a:extLst>
                    <a:ext uri="{FF2B5EF4-FFF2-40B4-BE49-F238E27FC236}">
                      <a16:creationId xmlns:a16="http://schemas.microsoft.com/office/drawing/2014/main" id="{FD2DEA55-5AF5-3E40-C776-F2441A5E4737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60" name="Google Shape;7591;p72">
                  <a:extLst>
                    <a:ext uri="{FF2B5EF4-FFF2-40B4-BE49-F238E27FC236}">
                      <a16:creationId xmlns:a16="http://schemas.microsoft.com/office/drawing/2014/main" id="{324A6AC6-49ED-99CA-D3B4-852863DBF7BE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8" name="Google Shape;7592;p72">
                <a:extLst>
                  <a:ext uri="{FF2B5EF4-FFF2-40B4-BE49-F238E27FC236}">
                    <a16:creationId xmlns:a16="http://schemas.microsoft.com/office/drawing/2014/main" id="{633B3385-5927-549C-83AE-7C109A438F9F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7" name="Google Shape;7593;p72">
              <a:extLst>
                <a:ext uri="{FF2B5EF4-FFF2-40B4-BE49-F238E27FC236}">
                  <a16:creationId xmlns:a16="http://schemas.microsoft.com/office/drawing/2014/main" id="{C5EE086F-A9BE-729D-13EB-C28F99744006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53" name="Google Shape;7594;p72">
                <a:extLst>
                  <a:ext uri="{FF2B5EF4-FFF2-40B4-BE49-F238E27FC236}">
                    <a16:creationId xmlns:a16="http://schemas.microsoft.com/office/drawing/2014/main" id="{6E7D5569-0E84-F4B5-C100-F409A325F528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5" name="Google Shape;7595;p72">
                  <a:extLst>
                    <a:ext uri="{FF2B5EF4-FFF2-40B4-BE49-F238E27FC236}">
                      <a16:creationId xmlns:a16="http://schemas.microsoft.com/office/drawing/2014/main" id="{10BD27A1-1992-39C5-6251-9966E2C8814E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6" name="Google Shape;7596;p72">
                  <a:extLst>
                    <a:ext uri="{FF2B5EF4-FFF2-40B4-BE49-F238E27FC236}">
                      <a16:creationId xmlns:a16="http://schemas.microsoft.com/office/drawing/2014/main" id="{70CFB74E-9FE0-5A58-E819-FA905E3D720C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4" name="Google Shape;7597;p72">
                <a:extLst>
                  <a:ext uri="{FF2B5EF4-FFF2-40B4-BE49-F238E27FC236}">
                    <a16:creationId xmlns:a16="http://schemas.microsoft.com/office/drawing/2014/main" id="{BFDD0AF4-0C41-B718-97B7-9733A8A0607C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8" name="Google Shape;7598;p72">
              <a:extLst>
                <a:ext uri="{FF2B5EF4-FFF2-40B4-BE49-F238E27FC236}">
                  <a16:creationId xmlns:a16="http://schemas.microsoft.com/office/drawing/2014/main" id="{B3A75785-3E12-121C-837C-D746D1EA8AD2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49" name="Google Shape;7599;p72">
                <a:extLst>
                  <a:ext uri="{FF2B5EF4-FFF2-40B4-BE49-F238E27FC236}">
                    <a16:creationId xmlns:a16="http://schemas.microsoft.com/office/drawing/2014/main" id="{BAECFD1B-141A-BD2B-8ECE-277352A22D19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51" name="Google Shape;7600;p72">
                  <a:extLst>
                    <a:ext uri="{FF2B5EF4-FFF2-40B4-BE49-F238E27FC236}">
                      <a16:creationId xmlns:a16="http://schemas.microsoft.com/office/drawing/2014/main" id="{E7CE3E91-53EA-37EC-B1E8-1C86877B06BA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52" name="Google Shape;7601;p72">
                  <a:extLst>
                    <a:ext uri="{FF2B5EF4-FFF2-40B4-BE49-F238E27FC236}">
                      <a16:creationId xmlns:a16="http://schemas.microsoft.com/office/drawing/2014/main" id="{FDDCC63D-22A1-30EE-8E7F-9BF7A738AF6B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sp>
            <p:nvSpPr>
              <p:cNvPr id="150" name="Google Shape;7602;p72">
                <a:extLst>
                  <a:ext uri="{FF2B5EF4-FFF2-40B4-BE49-F238E27FC236}">
                    <a16:creationId xmlns:a16="http://schemas.microsoft.com/office/drawing/2014/main" id="{98F7EE6C-FFF1-1FB0-D5E0-6163B9D28A81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65" name="Google Shape;7603;p72">
            <a:extLst>
              <a:ext uri="{FF2B5EF4-FFF2-40B4-BE49-F238E27FC236}">
                <a16:creationId xmlns:a16="http://schemas.microsoft.com/office/drawing/2014/main" id="{66ED92CC-77BE-17B4-0D4D-B7192D6AA1DD}"/>
              </a:ext>
            </a:extLst>
          </p:cNvPr>
          <p:cNvGrpSpPr/>
          <p:nvPr/>
        </p:nvGrpSpPr>
        <p:grpSpPr>
          <a:xfrm>
            <a:off x="9329311" y="9774986"/>
            <a:ext cx="4179653" cy="1310797"/>
            <a:chOff x="5194708" y="3484366"/>
            <a:chExt cx="3148148" cy="987304"/>
          </a:xfrm>
        </p:grpSpPr>
        <p:grpSp>
          <p:nvGrpSpPr>
            <p:cNvPr id="166" name="Google Shape;7604;p72">
              <a:extLst>
                <a:ext uri="{FF2B5EF4-FFF2-40B4-BE49-F238E27FC236}">
                  <a16:creationId xmlns:a16="http://schemas.microsoft.com/office/drawing/2014/main" id="{293CFD27-4B96-78D6-E5E2-9879BD327EBA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79" name="Google Shape;7605;p72">
                <a:extLst>
                  <a:ext uri="{FF2B5EF4-FFF2-40B4-BE49-F238E27FC236}">
                    <a16:creationId xmlns:a16="http://schemas.microsoft.com/office/drawing/2014/main" id="{52DA0424-F3A1-ED7A-2056-C41D24828227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0" name="Google Shape;7606;p72">
                <a:extLst>
                  <a:ext uri="{FF2B5EF4-FFF2-40B4-BE49-F238E27FC236}">
                    <a16:creationId xmlns:a16="http://schemas.microsoft.com/office/drawing/2014/main" id="{6B955335-DD61-C49D-711F-F536887BABA0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1" name="Google Shape;7607;p72">
                <a:extLst>
                  <a:ext uri="{FF2B5EF4-FFF2-40B4-BE49-F238E27FC236}">
                    <a16:creationId xmlns:a16="http://schemas.microsoft.com/office/drawing/2014/main" id="{76B7C3F7-3670-E0E6-57A4-D673968DD8DB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7" name="Google Shape;7608;p72">
              <a:extLst>
                <a:ext uri="{FF2B5EF4-FFF2-40B4-BE49-F238E27FC236}">
                  <a16:creationId xmlns:a16="http://schemas.microsoft.com/office/drawing/2014/main" id="{FDEB24B6-B0D3-0775-11E8-0F304A4F05F7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76" name="Google Shape;7609;p72">
                <a:extLst>
                  <a:ext uri="{FF2B5EF4-FFF2-40B4-BE49-F238E27FC236}">
                    <a16:creationId xmlns:a16="http://schemas.microsoft.com/office/drawing/2014/main" id="{4A59CD1D-840F-BE37-2152-7A286D81443B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7" name="Google Shape;7610;p72">
                <a:extLst>
                  <a:ext uri="{FF2B5EF4-FFF2-40B4-BE49-F238E27FC236}">
                    <a16:creationId xmlns:a16="http://schemas.microsoft.com/office/drawing/2014/main" id="{D3D10673-F395-C5D7-5A58-EDF808760FAA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8" name="Google Shape;7611;p72">
                <a:extLst>
                  <a:ext uri="{FF2B5EF4-FFF2-40B4-BE49-F238E27FC236}">
                    <a16:creationId xmlns:a16="http://schemas.microsoft.com/office/drawing/2014/main" id="{81358157-87FF-F5E6-5FA0-444168226E37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8" name="Google Shape;7612;p72">
              <a:extLst>
                <a:ext uri="{FF2B5EF4-FFF2-40B4-BE49-F238E27FC236}">
                  <a16:creationId xmlns:a16="http://schemas.microsoft.com/office/drawing/2014/main" id="{FD169903-13B4-4A15-9164-0756A1258FF2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73" name="Google Shape;7613;p72">
                <a:extLst>
                  <a:ext uri="{FF2B5EF4-FFF2-40B4-BE49-F238E27FC236}">
                    <a16:creationId xmlns:a16="http://schemas.microsoft.com/office/drawing/2014/main" id="{0EB94BDF-7831-BCDE-DA32-D29A5AC5A5F1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4" name="Google Shape;7614;p72">
                <a:extLst>
                  <a:ext uri="{FF2B5EF4-FFF2-40B4-BE49-F238E27FC236}">
                    <a16:creationId xmlns:a16="http://schemas.microsoft.com/office/drawing/2014/main" id="{575BC68E-07B3-A1E2-8987-6EC39C565594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5" name="Google Shape;7615;p72">
                <a:extLst>
                  <a:ext uri="{FF2B5EF4-FFF2-40B4-BE49-F238E27FC236}">
                    <a16:creationId xmlns:a16="http://schemas.microsoft.com/office/drawing/2014/main" id="{67D37ED9-9D25-905B-A501-0051688F4158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69" name="Google Shape;7616;p72">
              <a:extLst>
                <a:ext uri="{FF2B5EF4-FFF2-40B4-BE49-F238E27FC236}">
                  <a16:creationId xmlns:a16="http://schemas.microsoft.com/office/drawing/2014/main" id="{416C503B-6C25-EAF6-01D8-B24E65C0D9E3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70" name="Google Shape;7617;p72">
                <a:extLst>
                  <a:ext uri="{FF2B5EF4-FFF2-40B4-BE49-F238E27FC236}">
                    <a16:creationId xmlns:a16="http://schemas.microsoft.com/office/drawing/2014/main" id="{B2261106-6753-8247-14BC-4ABB1F8A2502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1" name="Google Shape;7618;p72">
                <a:extLst>
                  <a:ext uri="{FF2B5EF4-FFF2-40B4-BE49-F238E27FC236}">
                    <a16:creationId xmlns:a16="http://schemas.microsoft.com/office/drawing/2014/main" id="{FD933CDC-9FC1-11DB-9B23-A52DD7607FF7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2" name="Google Shape;7619;p72">
                <a:extLst>
                  <a:ext uri="{FF2B5EF4-FFF2-40B4-BE49-F238E27FC236}">
                    <a16:creationId xmlns:a16="http://schemas.microsoft.com/office/drawing/2014/main" id="{0437B7E5-D0E1-9D58-1FDB-E7C4157366B5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82" name="Google Shape;7620;p72">
            <a:extLst>
              <a:ext uri="{FF2B5EF4-FFF2-40B4-BE49-F238E27FC236}">
                <a16:creationId xmlns:a16="http://schemas.microsoft.com/office/drawing/2014/main" id="{688131E0-10E0-698F-E36D-383CFAACD11A}"/>
              </a:ext>
            </a:extLst>
          </p:cNvPr>
          <p:cNvGrpSpPr/>
          <p:nvPr/>
        </p:nvGrpSpPr>
        <p:grpSpPr>
          <a:xfrm>
            <a:off x="9224296" y="8389774"/>
            <a:ext cx="4310781" cy="923109"/>
            <a:chOff x="1808063" y="4294338"/>
            <a:chExt cx="3370782" cy="721817"/>
          </a:xfrm>
        </p:grpSpPr>
        <p:sp>
          <p:nvSpPr>
            <p:cNvPr id="183" name="Google Shape;7621;p72">
              <a:extLst>
                <a:ext uri="{FF2B5EF4-FFF2-40B4-BE49-F238E27FC236}">
                  <a16:creationId xmlns:a16="http://schemas.microsoft.com/office/drawing/2014/main" id="{5221E072-F2D5-981E-10EB-7B2B9D06C7BD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Google Shape;7622;p72">
              <a:extLst>
                <a:ext uri="{FF2B5EF4-FFF2-40B4-BE49-F238E27FC236}">
                  <a16:creationId xmlns:a16="http://schemas.microsoft.com/office/drawing/2014/main" id="{CFE9A6C6-D881-14CE-2BC9-CDC8FEDC5CDB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" name="Google Shape;7623;p72">
              <a:extLst>
                <a:ext uri="{FF2B5EF4-FFF2-40B4-BE49-F238E27FC236}">
                  <a16:creationId xmlns:a16="http://schemas.microsoft.com/office/drawing/2014/main" id="{49D7A89D-FD86-BE20-FDEB-35A000250E39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" name="Google Shape;7624;p72">
              <a:extLst>
                <a:ext uri="{FF2B5EF4-FFF2-40B4-BE49-F238E27FC236}">
                  <a16:creationId xmlns:a16="http://schemas.microsoft.com/office/drawing/2014/main" id="{9DC0B5BD-32FB-F349-D716-8FC41670724B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" name="Google Shape;7625;p72">
              <a:extLst>
                <a:ext uri="{FF2B5EF4-FFF2-40B4-BE49-F238E27FC236}">
                  <a16:creationId xmlns:a16="http://schemas.microsoft.com/office/drawing/2014/main" id="{A4E781DF-7675-BFC7-0E69-736690054CC0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" name="Google Shape;7626;p72">
              <a:extLst>
                <a:ext uri="{FF2B5EF4-FFF2-40B4-BE49-F238E27FC236}">
                  <a16:creationId xmlns:a16="http://schemas.microsoft.com/office/drawing/2014/main" id="{3729C692-B53B-412F-8DEF-B125576AD1EF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Google Shape;7627;p72">
              <a:extLst>
                <a:ext uri="{FF2B5EF4-FFF2-40B4-BE49-F238E27FC236}">
                  <a16:creationId xmlns:a16="http://schemas.microsoft.com/office/drawing/2014/main" id="{D6C78A06-C825-4DBB-F1C5-D1341282C4A0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Google Shape;7628;p72">
              <a:extLst>
                <a:ext uri="{FF2B5EF4-FFF2-40B4-BE49-F238E27FC236}">
                  <a16:creationId xmlns:a16="http://schemas.microsoft.com/office/drawing/2014/main" id="{5CDA2131-E88C-DB86-A20E-6BC0254E45A7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" name="Google Shape;7629;p72">
              <a:extLst>
                <a:ext uri="{FF2B5EF4-FFF2-40B4-BE49-F238E27FC236}">
                  <a16:creationId xmlns:a16="http://schemas.microsoft.com/office/drawing/2014/main" id="{FB488E16-CD3E-76D1-7BE0-5B1E692E6E37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" name="Google Shape;7630;p72">
              <a:extLst>
                <a:ext uri="{FF2B5EF4-FFF2-40B4-BE49-F238E27FC236}">
                  <a16:creationId xmlns:a16="http://schemas.microsoft.com/office/drawing/2014/main" id="{4F9377D2-E0D6-7FDD-D6A9-A547ADF9D486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3" name="Google Shape;7631;p72">
            <a:extLst>
              <a:ext uri="{FF2B5EF4-FFF2-40B4-BE49-F238E27FC236}">
                <a16:creationId xmlns:a16="http://schemas.microsoft.com/office/drawing/2014/main" id="{AD6DBE04-AB59-618F-4145-76B8F97EB059}"/>
              </a:ext>
            </a:extLst>
          </p:cNvPr>
          <p:cNvGrpSpPr/>
          <p:nvPr/>
        </p:nvGrpSpPr>
        <p:grpSpPr>
          <a:xfrm>
            <a:off x="1968085" y="9152321"/>
            <a:ext cx="3454785" cy="1723783"/>
            <a:chOff x="834100" y="3642869"/>
            <a:chExt cx="1259483" cy="628426"/>
          </a:xfrm>
        </p:grpSpPr>
        <p:sp>
          <p:nvSpPr>
            <p:cNvPr id="194" name="Google Shape;7632;p72">
              <a:extLst>
                <a:ext uri="{FF2B5EF4-FFF2-40B4-BE49-F238E27FC236}">
                  <a16:creationId xmlns:a16="http://schemas.microsoft.com/office/drawing/2014/main" id="{E9E503D2-EF96-352A-9DD2-67DFE19A5E34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" name="Google Shape;7633;p72">
              <a:extLst>
                <a:ext uri="{FF2B5EF4-FFF2-40B4-BE49-F238E27FC236}">
                  <a16:creationId xmlns:a16="http://schemas.microsoft.com/office/drawing/2014/main" id="{1948381F-6FA1-74DF-10CE-AB3B13D0A12F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6" name="Google Shape;7634;p72">
              <a:extLst>
                <a:ext uri="{FF2B5EF4-FFF2-40B4-BE49-F238E27FC236}">
                  <a16:creationId xmlns:a16="http://schemas.microsoft.com/office/drawing/2014/main" id="{7C49BB72-6553-E827-D1BC-9D0DCEDAEB9E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7" name="Google Shape;7635;p72">
              <a:extLst>
                <a:ext uri="{FF2B5EF4-FFF2-40B4-BE49-F238E27FC236}">
                  <a16:creationId xmlns:a16="http://schemas.microsoft.com/office/drawing/2014/main" id="{B524145E-4242-A8AB-77D3-C612FC69F8EE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" name="Google Shape;7636;p72">
              <a:extLst>
                <a:ext uri="{FF2B5EF4-FFF2-40B4-BE49-F238E27FC236}">
                  <a16:creationId xmlns:a16="http://schemas.microsoft.com/office/drawing/2014/main" id="{34BBD444-A47B-36A2-CCB2-62D02428DF84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" name="Google Shape;7637;p72">
              <a:extLst>
                <a:ext uri="{FF2B5EF4-FFF2-40B4-BE49-F238E27FC236}">
                  <a16:creationId xmlns:a16="http://schemas.microsoft.com/office/drawing/2014/main" id="{0C37D0B8-36A5-F9A4-1AA4-75C90A9F8ACF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" name="Google Shape;7638;p72">
              <a:extLst>
                <a:ext uri="{FF2B5EF4-FFF2-40B4-BE49-F238E27FC236}">
                  <a16:creationId xmlns:a16="http://schemas.microsoft.com/office/drawing/2014/main" id="{3BBB2102-CBC4-6338-F32F-EF7F8D460024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" name="Google Shape;7639;p72">
              <a:extLst>
                <a:ext uri="{FF2B5EF4-FFF2-40B4-BE49-F238E27FC236}">
                  <a16:creationId xmlns:a16="http://schemas.microsoft.com/office/drawing/2014/main" id="{F7CEAD2B-D33A-2BC9-341F-8EC79F31B1D8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" name="Google Shape;7640;p72">
              <a:extLst>
                <a:ext uri="{FF2B5EF4-FFF2-40B4-BE49-F238E27FC236}">
                  <a16:creationId xmlns:a16="http://schemas.microsoft.com/office/drawing/2014/main" id="{32E06E5C-B3B8-40CA-8278-109B11B743D6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" name="Google Shape;7641;p72">
              <a:extLst>
                <a:ext uri="{FF2B5EF4-FFF2-40B4-BE49-F238E27FC236}">
                  <a16:creationId xmlns:a16="http://schemas.microsoft.com/office/drawing/2014/main" id="{2E7C6675-3E91-9561-79E4-984CE60C64B0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" name="Google Shape;7642;p72">
              <a:extLst>
                <a:ext uri="{FF2B5EF4-FFF2-40B4-BE49-F238E27FC236}">
                  <a16:creationId xmlns:a16="http://schemas.microsoft.com/office/drawing/2014/main" id="{28782A1B-02E0-66CD-A4D1-0FD4987417D3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" name="Google Shape;7643;p72">
              <a:extLst>
                <a:ext uri="{FF2B5EF4-FFF2-40B4-BE49-F238E27FC236}">
                  <a16:creationId xmlns:a16="http://schemas.microsoft.com/office/drawing/2014/main" id="{7D436870-7E82-D9BE-9C75-C12057C6D411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" name="Google Shape;7644;p72">
              <a:extLst>
                <a:ext uri="{FF2B5EF4-FFF2-40B4-BE49-F238E27FC236}">
                  <a16:creationId xmlns:a16="http://schemas.microsoft.com/office/drawing/2014/main" id="{ABC70420-472B-2ACF-156D-8D687581E041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" name="Google Shape;7645;p72">
              <a:extLst>
                <a:ext uri="{FF2B5EF4-FFF2-40B4-BE49-F238E27FC236}">
                  <a16:creationId xmlns:a16="http://schemas.microsoft.com/office/drawing/2014/main" id="{F04DEC1C-E632-63B4-3A8C-99201BC74DC1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" name="Google Shape;7646;p72">
              <a:extLst>
                <a:ext uri="{FF2B5EF4-FFF2-40B4-BE49-F238E27FC236}">
                  <a16:creationId xmlns:a16="http://schemas.microsoft.com/office/drawing/2014/main" id="{01068DE4-D4C3-CE77-306E-0E29C7D574CA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9" name="Google Shape;7647;p72">
              <a:extLst>
                <a:ext uri="{FF2B5EF4-FFF2-40B4-BE49-F238E27FC236}">
                  <a16:creationId xmlns:a16="http://schemas.microsoft.com/office/drawing/2014/main" id="{F2D992F8-A26A-A7FC-5830-EAFFF5F3F165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0" name="Google Shape;7648;p72">
              <a:extLst>
                <a:ext uri="{FF2B5EF4-FFF2-40B4-BE49-F238E27FC236}">
                  <a16:creationId xmlns:a16="http://schemas.microsoft.com/office/drawing/2014/main" id="{43D0F3AB-5F3C-9442-5AFD-B439B8A97854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" name="Google Shape;7649;p72">
              <a:extLst>
                <a:ext uri="{FF2B5EF4-FFF2-40B4-BE49-F238E27FC236}">
                  <a16:creationId xmlns:a16="http://schemas.microsoft.com/office/drawing/2014/main" id="{1DF749B6-0E9D-9153-9A3E-A2A28C16B181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" name="Google Shape;7650;p72">
              <a:extLst>
                <a:ext uri="{FF2B5EF4-FFF2-40B4-BE49-F238E27FC236}">
                  <a16:creationId xmlns:a16="http://schemas.microsoft.com/office/drawing/2014/main" id="{66DA674E-10EE-8F7E-B6A3-6B96D0FA0820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" name="Google Shape;7651;p72">
              <a:extLst>
                <a:ext uri="{FF2B5EF4-FFF2-40B4-BE49-F238E27FC236}">
                  <a16:creationId xmlns:a16="http://schemas.microsoft.com/office/drawing/2014/main" id="{A41F5FFB-7DB3-EE5C-E886-2D325313F13D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" name="Google Shape;7652;p72">
              <a:extLst>
                <a:ext uri="{FF2B5EF4-FFF2-40B4-BE49-F238E27FC236}">
                  <a16:creationId xmlns:a16="http://schemas.microsoft.com/office/drawing/2014/main" id="{7E7BA84F-B076-6A6A-21AF-0B37454B2E42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5" name="Google Shape;7653;p72">
              <a:extLst>
                <a:ext uri="{FF2B5EF4-FFF2-40B4-BE49-F238E27FC236}">
                  <a16:creationId xmlns:a16="http://schemas.microsoft.com/office/drawing/2014/main" id="{0F3CB535-1DAB-3BCE-A486-3A34AA7BF2EB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6" name="Google Shape;7654;p72">
              <a:extLst>
                <a:ext uri="{FF2B5EF4-FFF2-40B4-BE49-F238E27FC236}">
                  <a16:creationId xmlns:a16="http://schemas.microsoft.com/office/drawing/2014/main" id="{D4863A81-2450-EC39-20D4-D35DDC1F7714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7" name="Google Shape;7655;p72">
              <a:extLst>
                <a:ext uri="{FF2B5EF4-FFF2-40B4-BE49-F238E27FC236}">
                  <a16:creationId xmlns:a16="http://schemas.microsoft.com/office/drawing/2014/main" id="{25D5046C-03FE-4F1B-A473-08445DCBF179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8" name="Google Shape;7656;p72">
              <a:extLst>
                <a:ext uri="{FF2B5EF4-FFF2-40B4-BE49-F238E27FC236}">
                  <a16:creationId xmlns:a16="http://schemas.microsoft.com/office/drawing/2014/main" id="{3198C2DD-7A72-B8FE-49EE-0090AAF91028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19" name="Google Shape;7657;p72">
              <a:extLst>
                <a:ext uri="{FF2B5EF4-FFF2-40B4-BE49-F238E27FC236}">
                  <a16:creationId xmlns:a16="http://schemas.microsoft.com/office/drawing/2014/main" id="{C4424FD0-DB50-90D4-C390-638426C0AB29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234" name="Google Shape;7658;p72">
                <a:extLst>
                  <a:ext uri="{FF2B5EF4-FFF2-40B4-BE49-F238E27FC236}">
                    <a16:creationId xmlns:a16="http://schemas.microsoft.com/office/drawing/2014/main" id="{AD019298-E4F9-AC4A-2DB9-FCA0F8ACCAFC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Google Shape;7659;p72">
                <a:extLst>
                  <a:ext uri="{FF2B5EF4-FFF2-40B4-BE49-F238E27FC236}">
                    <a16:creationId xmlns:a16="http://schemas.microsoft.com/office/drawing/2014/main" id="{48DF1769-29C5-BC75-BDF0-B7C059BA70AE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Google Shape;7660;p72">
                <a:extLst>
                  <a:ext uri="{FF2B5EF4-FFF2-40B4-BE49-F238E27FC236}">
                    <a16:creationId xmlns:a16="http://schemas.microsoft.com/office/drawing/2014/main" id="{B6380EA4-E589-68F2-3AB2-D53599508400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Google Shape;7661;p72">
                <a:extLst>
                  <a:ext uri="{FF2B5EF4-FFF2-40B4-BE49-F238E27FC236}">
                    <a16:creationId xmlns:a16="http://schemas.microsoft.com/office/drawing/2014/main" id="{F933517B-8F82-9E2B-3C35-E6DD717D1F3D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Google Shape;7662;p72">
                <a:extLst>
                  <a:ext uri="{FF2B5EF4-FFF2-40B4-BE49-F238E27FC236}">
                    <a16:creationId xmlns:a16="http://schemas.microsoft.com/office/drawing/2014/main" id="{CB2C5080-B4A0-726A-D2BB-E1E46F1F9729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Google Shape;7663;p72">
                <a:extLst>
                  <a:ext uri="{FF2B5EF4-FFF2-40B4-BE49-F238E27FC236}">
                    <a16:creationId xmlns:a16="http://schemas.microsoft.com/office/drawing/2014/main" id="{5D02A49A-AE39-678C-0D56-B6A74DCA502E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Google Shape;7664;p72">
                <a:extLst>
                  <a:ext uri="{FF2B5EF4-FFF2-40B4-BE49-F238E27FC236}">
                    <a16:creationId xmlns:a16="http://schemas.microsoft.com/office/drawing/2014/main" id="{3B568478-A7E2-6F7E-13B4-D3281260E9FE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Google Shape;7665;p72">
                <a:extLst>
                  <a:ext uri="{FF2B5EF4-FFF2-40B4-BE49-F238E27FC236}">
                    <a16:creationId xmlns:a16="http://schemas.microsoft.com/office/drawing/2014/main" id="{6E8B2169-184C-D046-3CD5-E1C9B46D4135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Google Shape;7666;p72">
                <a:extLst>
                  <a:ext uri="{FF2B5EF4-FFF2-40B4-BE49-F238E27FC236}">
                    <a16:creationId xmlns:a16="http://schemas.microsoft.com/office/drawing/2014/main" id="{6986333C-FEC2-6A92-E3D4-3DF6DEA4F7B9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Google Shape;7667;p72">
                <a:extLst>
                  <a:ext uri="{FF2B5EF4-FFF2-40B4-BE49-F238E27FC236}">
                    <a16:creationId xmlns:a16="http://schemas.microsoft.com/office/drawing/2014/main" id="{06CDF7E5-C1CF-D0A9-CAE7-3E7DC494413A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4" name="Google Shape;7668;p72">
                <a:extLst>
                  <a:ext uri="{FF2B5EF4-FFF2-40B4-BE49-F238E27FC236}">
                    <a16:creationId xmlns:a16="http://schemas.microsoft.com/office/drawing/2014/main" id="{44653517-B41A-E05C-7EF8-C320F9EB776F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5" name="Google Shape;7669;p72">
                <a:extLst>
                  <a:ext uri="{FF2B5EF4-FFF2-40B4-BE49-F238E27FC236}">
                    <a16:creationId xmlns:a16="http://schemas.microsoft.com/office/drawing/2014/main" id="{70DC494C-690F-A62B-023A-5580E19A24E0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6" name="Google Shape;7670;p72">
                <a:extLst>
                  <a:ext uri="{FF2B5EF4-FFF2-40B4-BE49-F238E27FC236}">
                    <a16:creationId xmlns:a16="http://schemas.microsoft.com/office/drawing/2014/main" id="{74FAE96B-9934-1503-9853-253F5858CD1F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7" name="Google Shape;7671;p72">
                <a:extLst>
                  <a:ext uri="{FF2B5EF4-FFF2-40B4-BE49-F238E27FC236}">
                    <a16:creationId xmlns:a16="http://schemas.microsoft.com/office/drawing/2014/main" id="{9719EDA3-8289-9EBD-EF06-83438B612692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8" name="Google Shape;7672;p72">
                <a:extLst>
                  <a:ext uri="{FF2B5EF4-FFF2-40B4-BE49-F238E27FC236}">
                    <a16:creationId xmlns:a16="http://schemas.microsoft.com/office/drawing/2014/main" id="{17D193D7-129B-2BE8-F0E7-05F745172512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9" name="Google Shape;7673;p72">
                <a:extLst>
                  <a:ext uri="{FF2B5EF4-FFF2-40B4-BE49-F238E27FC236}">
                    <a16:creationId xmlns:a16="http://schemas.microsoft.com/office/drawing/2014/main" id="{1CF7175D-9E83-3D62-F5EB-2F3E860E6748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0" name="Google Shape;7674;p72">
                <a:extLst>
                  <a:ext uri="{FF2B5EF4-FFF2-40B4-BE49-F238E27FC236}">
                    <a16:creationId xmlns:a16="http://schemas.microsoft.com/office/drawing/2014/main" id="{96C20CF1-85A7-F745-EA26-F170DB1DE08B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1" name="Google Shape;7675;p72">
                <a:extLst>
                  <a:ext uri="{FF2B5EF4-FFF2-40B4-BE49-F238E27FC236}">
                    <a16:creationId xmlns:a16="http://schemas.microsoft.com/office/drawing/2014/main" id="{6DB1C54E-DB75-FDD3-7ED1-986EF77A1253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2" name="Google Shape;7676;p72">
                <a:extLst>
                  <a:ext uri="{FF2B5EF4-FFF2-40B4-BE49-F238E27FC236}">
                    <a16:creationId xmlns:a16="http://schemas.microsoft.com/office/drawing/2014/main" id="{7DC6E9C6-B93C-EE17-E24F-B7B3D817A174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3" name="Google Shape;7677;p72">
                <a:extLst>
                  <a:ext uri="{FF2B5EF4-FFF2-40B4-BE49-F238E27FC236}">
                    <a16:creationId xmlns:a16="http://schemas.microsoft.com/office/drawing/2014/main" id="{9E50E29F-9ACF-35A8-477F-69C2897872BE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220" name="Google Shape;7678;p72">
              <a:extLst>
                <a:ext uri="{FF2B5EF4-FFF2-40B4-BE49-F238E27FC236}">
                  <a16:creationId xmlns:a16="http://schemas.microsoft.com/office/drawing/2014/main" id="{C3FBFF60-10B5-1BE4-DA9C-94BB7C602747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1" name="Google Shape;7679;p72">
              <a:extLst>
                <a:ext uri="{FF2B5EF4-FFF2-40B4-BE49-F238E27FC236}">
                  <a16:creationId xmlns:a16="http://schemas.microsoft.com/office/drawing/2014/main" id="{3EE9DDAB-5E93-4EA8-B43F-B276C0BE97D9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2" name="Google Shape;7680;p72">
              <a:extLst>
                <a:ext uri="{FF2B5EF4-FFF2-40B4-BE49-F238E27FC236}">
                  <a16:creationId xmlns:a16="http://schemas.microsoft.com/office/drawing/2014/main" id="{93AB89D1-2138-1D2F-92B1-DB998AC7475D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3" name="Google Shape;7681;p72">
              <a:extLst>
                <a:ext uri="{FF2B5EF4-FFF2-40B4-BE49-F238E27FC236}">
                  <a16:creationId xmlns:a16="http://schemas.microsoft.com/office/drawing/2014/main" id="{B13C0CBB-C147-5F8E-32E3-709FA92AA69E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4" name="Google Shape;7682;p72">
              <a:extLst>
                <a:ext uri="{FF2B5EF4-FFF2-40B4-BE49-F238E27FC236}">
                  <a16:creationId xmlns:a16="http://schemas.microsoft.com/office/drawing/2014/main" id="{47B7086C-E188-7CD3-42D4-9E29C46D4624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5" name="Google Shape;7683;p72">
              <a:extLst>
                <a:ext uri="{FF2B5EF4-FFF2-40B4-BE49-F238E27FC236}">
                  <a16:creationId xmlns:a16="http://schemas.microsoft.com/office/drawing/2014/main" id="{E2E05228-F1C0-10B6-42E0-82C85A8C4F24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6" name="Google Shape;7684;p72">
              <a:extLst>
                <a:ext uri="{FF2B5EF4-FFF2-40B4-BE49-F238E27FC236}">
                  <a16:creationId xmlns:a16="http://schemas.microsoft.com/office/drawing/2014/main" id="{F726F169-9A7C-BFE1-CBB0-AF73181A7B51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7" name="Google Shape;7685;p72">
              <a:extLst>
                <a:ext uri="{FF2B5EF4-FFF2-40B4-BE49-F238E27FC236}">
                  <a16:creationId xmlns:a16="http://schemas.microsoft.com/office/drawing/2014/main" id="{5C91BEDA-C14C-D332-4977-5F5A920B29A4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8" name="Google Shape;7686;p72">
              <a:extLst>
                <a:ext uri="{FF2B5EF4-FFF2-40B4-BE49-F238E27FC236}">
                  <a16:creationId xmlns:a16="http://schemas.microsoft.com/office/drawing/2014/main" id="{DEA4A988-2D8E-3C2B-264C-D5B06FD450DC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9" name="Google Shape;7687;p72">
              <a:extLst>
                <a:ext uri="{FF2B5EF4-FFF2-40B4-BE49-F238E27FC236}">
                  <a16:creationId xmlns:a16="http://schemas.microsoft.com/office/drawing/2014/main" id="{7D989DB2-092A-4BF6-16D8-F6E8D6CA2BA6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0" name="Google Shape;7688;p72">
              <a:extLst>
                <a:ext uri="{FF2B5EF4-FFF2-40B4-BE49-F238E27FC236}">
                  <a16:creationId xmlns:a16="http://schemas.microsoft.com/office/drawing/2014/main" id="{6EFBE205-A1B6-FD4D-E628-63ED4873F7D8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1" name="Google Shape;7689;p72">
              <a:extLst>
                <a:ext uri="{FF2B5EF4-FFF2-40B4-BE49-F238E27FC236}">
                  <a16:creationId xmlns:a16="http://schemas.microsoft.com/office/drawing/2014/main" id="{D6446C2D-7CCA-4D0D-6C55-D4DBC390F1A9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2" name="Google Shape;7690;p72">
              <a:extLst>
                <a:ext uri="{FF2B5EF4-FFF2-40B4-BE49-F238E27FC236}">
                  <a16:creationId xmlns:a16="http://schemas.microsoft.com/office/drawing/2014/main" id="{55E55284-87CD-71C0-7812-B09C39E38FBB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3" name="Google Shape;7691;p72">
              <a:extLst>
                <a:ext uri="{FF2B5EF4-FFF2-40B4-BE49-F238E27FC236}">
                  <a16:creationId xmlns:a16="http://schemas.microsoft.com/office/drawing/2014/main" id="{4945EF5C-E932-329C-DF69-1121723605B4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4" name="Google Shape;7692;p72">
            <a:extLst>
              <a:ext uri="{FF2B5EF4-FFF2-40B4-BE49-F238E27FC236}">
                <a16:creationId xmlns:a16="http://schemas.microsoft.com/office/drawing/2014/main" id="{11550EFD-A765-9924-F908-81EDD19BD65A}"/>
              </a:ext>
            </a:extLst>
          </p:cNvPr>
          <p:cNvGrpSpPr/>
          <p:nvPr/>
        </p:nvGrpSpPr>
        <p:grpSpPr>
          <a:xfrm rot="5400000">
            <a:off x="15866099" y="8609786"/>
            <a:ext cx="437390" cy="3772127"/>
            <a:chOff x="4428249" y="1369375"/>
            <a:chExt cx="36905" cy="429569"/>
          </a:xfrm>
        </p:grpSpPr>
        <p:sp>
          <p:nvSpPr>
            <p:cNvPr id="255" name="Google Shape;7693;p72">
              <a:extLst>
                <a:ext uri="{FF2B5EF4-FFF2-40B4-BE49-F238E27FC236}">
                  <a16:creationId xmlns:a16="http://schemas.microsoft.com/office/drawing/2014/main" id="{7061086D-B0B5-D558-8B07-24474C5B54E4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6" name="Google Shape;7694;p72">
              <a:extLst>
                <a:ext uri="{FF2B5EF4-FFF2-40B4-BE49-F238E27FC236}">
                  <a16:creationId xmlns:a16="http://schemas.microsoft.com/office/drawing/2014/main" id="{C8A32CC1-8C33-217D-C444-50DDF66B09CF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7" name="Google Shape;7695;p72">
              <a:extLst>
                <a:ext uri="{FF2B5EF4-FFF2-40B4-BE49-F238E27FC236}">
                  <a16:creationId xmlns:a16="http://schemas.microsoft.com/office/drawing/2014/main" id="{88DBA63C-B662-604B-8D91-0D9B2578101D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8" name="Google Shape;7696;p72">
              <a:extLst>
                <a:ext uri="{FF2B5EF4-FFF2-40B4-BE49-F238E27FC236}">
                  <a16:creationId xmlns:a16="http://schemas.microsoft.com/office/drawing/2014/main" id="{66AE176B-CBC5-DC5A-0155-48335E2B786D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9" name="Google Shape;7697;p72">
              <a:extLst>
                <a:ext uri="{FF2B5EF4-FFF2-40B4-BE49-F238E27FC236}">
                  <a16:creationId xmlns:a16="http://schemas.microsoft.com/office/drawing/2014/main" id="{B8D03285-A37D-ED36-571F-2231FB1CC667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0" name="Google Shape;7698;p72">
              <a:extLst>
                <a:ext uri="{FF2B5EF4-FFF2-40B4-BE49-F238E27FC236}">
                  <a16:creationId xmlns:a16="http://schemas.microsoft.com/office/drawing/2014/main" id="{1AC530D7-2058-6EBF-0030-B2A3F67C54FB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1" name="Google Shape;7699;p72">
              <a:extLst>
                <a:ext uri="{FF2B5EF4-FFF2-40B4-BE49-F238E27FC236}">
                  <a16:creationId xmlns:a16="http://schemas.microsoft.com/office/drawing/2014/main" id="{FF1E525F-F8E4-B364-461D-40CAC1CA5F68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2" name="Google Shape;7700;p72">
              <a:extLst>
                <a:ext uri="{FF2B5EF4-FFF2-40B4-BE49-F238E27FC236}">
                  <a16:creationId xmlns:a16="http://schemas.microsoft.com/office/drawing/2014/main" id="{DD128892-B034-E59B-B214-8F7260ACC3B2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3" name="Google Shape;7701;p72">
              <a:extLst>
                <a:ext uri="{FF2B5EF4-FFF2-40B4-BE49-F238E27FC236}">
                  <a16:creationId xmlns:a16="http://schemas.microsoft.com/office/drawing/2014/main" id="{4388BA79-9BE4-EBE2-3770-926314CE77A1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4" name="Google Shape;7702;p72">
              <a:extLst>
                <a:ext uri="{FF2B5EF4-FFF2-40B4-BE49-F238E27FC236}">
                  <a16:creationId xmlns:a16="http://schemas.microsoft.com/office/drawing/2014/main" id="{7785084F-9C9A-4067-F66D-57C0A1E0A332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5" name="Google Shape;7703;p72">
              <a:extLst>
                <a:ext uri="{FF2B5EF4-FFF2-40B4-BE49-F238E27FC236}">
                  <a16:creationId xmlns:a16="http://schemas.microsoft.com/office/drawing/2014/main" id="{83221CE5-48D1-69D0-C9AC-AD93FB8EF0F4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6" name="Google Shape;7704;p72">
              <a:extLst>
                <a:ext uri="{FF2B5EF4-FFF2-40B4-BE49-F238E27FC236}">
                  <a16:creationId xmlns:a16="http://schemas.microsoft.com/office/drawing/2014/main" id="{99E2D617-0698-EF60-47CE-2FC8DC9E6379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7" name="Google Shape;7705;p72">
              <a:extLst>
                <a:ext uri="{FF2B5EF4-FFF2-40B4-BE49-F238E27FC236}">
                  <a16:creationId xmlns:a16="http://schemas.microsoft.com/office/drawing/2014/main" id="{2FC8A2BC-8AD6-0A2E-1AF2-CC346B9061B8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8" name="Google Shape;7706;p72">
              <a:extLst>
                <a:ext uri="{FF2B5EF4-FFF2-40B4-BE49-F238E27FC236}">
                  <a16:creationId xmlns:a16="http://schemas.microsoft.com/office/drawing/2014/main" id="{BDCB9CD5-26F3-7425-A613-FFD18CA9DF21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9" name="Google Shape;7707;p72">
              <a:extLst>
                <a:ext uri="{FF2B5EF4-FFF2-40B4-BE49-F238E27FC236}">
                  <a16:creationId xmlns:a16="http://schemas.microsoft.com/office/drawing/2014/main" id="{335B890C-CE23-9029-FFAE-E9099253B45C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0" name="Google Shape;7708;p72">
              <a:extLst>
                <a:ext uri="{FF2B5EF4-FFF2-40B4-BE49-F238E27FC236}">
                  <a16:creationId xmlns:a16="http://schemas.microsoft.com/office/drawing/2014/main" id="{4DBA3F33-5032-DB69-59F7-A883F3C16868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1" name="Google Shape;7709;p72">
              <a:extLst>
                <a:ext uri="{FF2B5EF4-FFF2-40B4-BE49-F238E27FC236}">
                  <a16:creationId xmlns:a16="http://schemas.microsoft.com/office/drawing/2014/main" id="{29980192-8E61-4C11-7ACD-5C5E7A6AA1F9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2" name="Google Shape;7710;p72">
              <a:extLst>
                <a:ext uri="{FF2B5EF4-FFF2-40B4-BE49-F238E27FC236}">
                  <a16:creationId xmlns:a16="http://schemas.microsoft.com/office/drawing/2014/main" id="{DC82CC31-000E-7DDC-A2B2-5E48AAEEBEBD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3" name="Google Shape;7711;p72">
              <a:extLst>
                <a:ext uri="{FF2B5EF4-FFF2-40B4-BE49-F238E27FC236}">
                  <a16:creationId xmlns:a16="http://schemas.microsoft.com/office/drawing/2014/main" id="{4A20A85B-D973-B616-52D9-4CC6E5F34C0E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4" name="Google Shape;7712;p72">
              <a:extLst>
                <a:ext uri="{FF2B5EF4-FFF2-40B4-BE49-F238E27FC236}">
                  <a16:creationId xmlns:a16="http://schemas.microsoft.com/office/drawing/2014/main" id="{BF8B0D13-1383-0E0E-E64E-624D2B86E060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5" name="Google Shape;7713;p72">
              <a:extLst>
                <a:ext uri="{FF2B5EF4-FFF2-40B4-BE49-F238E27FC236}">
                  <a16:creationId xmlns:a16="http://schemas.microsoft.com/office/drawing/2014/main" id="{443AAB67-1E65-94FE-4FEB-771A31897D81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6" name="Google Shape;7714;p72">
              <a:extLst>
                <a:ext uri="{FF2B5EF4-FFF2-40B4-BE49-F238E27FC236}">
                  <a16:creationId xmlns:a16="http://schemas.microsoft.com/office/drawing/2014/main" id="{5EC01609-C169-4115-C20D-1211D36AD263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7" name="Google Shape;7715;p72">
              <a:extLst>
                <a:ext uri="{FF2B5EF4-FFF2-40B4-BE49-F238E27FC236}">
                  <a16:creationId xmlns:a16="http://schemas.microsoft.com/office/drawing/2014/main" id="{C59522E9-41B1-5871-DA7E-DF1CD6C46285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8" name="Google Shape;7716;p72">
              <a:extLst>
                <a:ext uri="{FF2B5EF4-FFF2-40B4-BE49-F238E27FC236}">
                  <a16:creationId xmlns:a16="http://schemas.microsoft.com/office/drawing/2014/main" id="{9385ADB7-F22E-CA79-25CA-5C906D97C0D4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9" name="Google Shape;7717;p72">
              <a:extLst>
                <a:ext uri="{FF2B5EF4-FFF2-40B4-BE49-F238E27FC236}">
                  <a16:creationId xmlns:a16="http://schemas.microsoft.com/office/drawing/2014/main" id="{234B612F-5CB4-3B21-3CD5-A6162A4F5415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0" name="Google Shape;7718;p72">
              <a:extLst>
                <a:ext uri="{FF2B5EF4-FFF2-40B4-BE49-F238E27FC236}">
                  <a16:creationId xmlns:a16="http://schemas.microsoft.com/office/drawing/2014/main" id="{B2BC9499-9AAF-03CB-0799-BDDECE2E77D5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1" name="Google Shape;7719;p72">
              <a:extLst>
                <a:ext uri="{FF2B5EF4-FFF2-40B4-BE49-F238E27FC236}">
                  <a16:creationId xmlns:a16="http://schemas.microsoft.com/office/drawing/2014/main" id="{1029D4E6-45ED-B8D4-092C-D0328C8F2D8B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2" name="Google Shape;7720;p72">
              <a:extLst>
                <a:ext uri="{FF2B5EF4-FFF2-40B4-BE49-F238E27FC236}">
                  <a16:creationId xmlns:a16="http://schemas.microsoft.com/office/drawing/2014/main" id="{BCC0E71D-26A7-BA3F-4B00-2CBAE11122D5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Google Shape;7721;p72">
              <a:extLst>
                <a:ext uri="{FF2B5EF4-FFF2-40B4-BE49-F238E27FC236}">
                  <a16:creationId xmlns:a16="http://schemas.microsoft.com/office/drawing/2014/main" id="{A4193EEB-FF53-E968-5DED-6602820B043B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4" name="Google Shape;7722;p72">
              <a:extLst>
                <a:ext uri="{FF2B5EF4-FFF2-40B4-BE49-F238E27FC236}">
                  <a16:creationId xmlns:a16="http://schemas.microsoft.com/office/drawing/2014/main" id="{13ED160C-69AD-437A-35EC-18EA203A46B1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5" name="Google Shape;7723;p72">
              <a:extLst>
                <a:ext uri="{FF2B5EF4-FFF2-40B4-BE49-F238E27FC236}">
                  <a16:creationId xmlns:a16="http://schemas.microsoft.com/office/drawing/2014/main" id="{7DF19111-69CD-9B7B-6FB0-F69B5F339C04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6" name="Google Shape;7724;p72">
              <a:extLst>
                <a:ext uri="{FF2B5EF4-FFF2-40B4-BE49-F238E27FC236}">
                  <a16:creationId xmlns:a16="http://schemas.microsoft.com/office/drawing/2014/main" id="{8C48E781-3929-537F-8149-16A18A727371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7" name="Google Shape;7725;p72">
            <a:extLst>
              <a:ext uri="{FF2B5EF4-FFF2-40B4-BE49-F238E27FC236}">
                <a16:creationId xmlns:a16="http://schemas.microsoft.com/office/drawing/2014/main" id="{695EF7C4-8373-FF24-BEF3-8A8D5315A1BD}"/>
              </a:ext>
            </a:extLst>
          </p:cNvPr>
          <p:cNvGrpSpPr/>
          <p:nvPr/>
        </p:nvGrpSpPr>
        <p:grpSpPr>
          <a:xfrm rot="10800000" flipH="1">
            <a:off x="14193014" y="7512856"/>
            <a:ext cx="3783566" cy="66137"/>
            <a:chOff x="219558" y="4738465"/>
            <a:chExt cx="5852400" cy="102300"/>
          </a:xfrm>
        </p:grpSpPr>
        <p:cxnSp>
          <p:nvCxnSpPr>
            <p:cNvPr id="288" name="Google Shape;7726;p72">
              <a:extLst>
                <a:ext uri="{FF2B5EF4-FFF2-40B4-BE49-F238E27FC236}">
                  <a16:creationId xmlns:a16="http://schemas.microsoft.com/office/drawing/2014/main" id="{954D120E-BB50-B416-1984-5EF0BE4ADC6E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289" name="Google Shape;7727;p72">
              <a:extLst>
                <a:ext uri="{FF2B5EF4-FFF2-40B4-BE49-F238E27FC236}">
                  <a16:creationId xmlns:a16="http://schemas.microsoft.com/office/drawing/2014/main" id="{22028E81-1474-6F3C-CA83-AD696E7AD2A4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0" name="Google Shape;7728;p72">
              <a:extLst>
                <a:ext uri="{FF2B5EF4-FFF2-40B4-BE49-F238E27FC236}">
                  <a16:creationId xmlns:a16="http://schemas.microsoft.com/office/drawing/2014/main" id="{F498F4A7-F552-CC81-6B51-9803907CC994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1" name="Google Shape;7729;p72">
              <a:extLst>
                <a:ext uri="{FF2B5EF4-FFF2-40B4-BE49-F238E27FC236}">
                  <a16:creationId xmlns:a16="http://schemas.microsoft.com/office/drawing/2014/main" id="{B78829FD-5760-2BB4-65FA-44770483B50D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2" name="Google Shape;7730;p72">
              <a:extLst>
                <a:ext uri="{FF2B5EF4-FFF2-40B4-BE49-F238E27FC236}">
                  <a16:creationId xmlns:a16="http://schemas.microsoft.com/office/drawing/2014/main" id="{0A9E02F4-99A7-A9FB-ED5D-9C6B2F0FB153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3" name="Google Shape;7731;p72">
              <a:extLst>
                <a:ext uri="{FF2B5EF4-FFF2-40B4-BE49-F238E27FC236}">
                  <a16:creationId xmlns:a16="http://schemas.microsoft.com/office/drawing/2014/main" id="{856ADD05-618D-E40F-CA07-0A9777FF7AA8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4" name="Google Shape;7732;p72">
            <a:extLst>
              <a:ext uri="{FF2B5EF4-FFF2-40B4-BE49-F238E27FC236}">
                <a16:creationId xmlns:a16="http://schemas.microsoft.com/office/drawing/2014/main" id="{8976CDBB-58B3-9D8C-5722-5C38862CC4B2}"/>
              </a:ext>
            </a:extLst>
          </p:cNvPr>
          <p:cNvGrpSpPr/>
          <p:nvPr/>
        </p:nvGrpSpPr>
        <p:grpSpPr>
          <a:xfrm>
            <a:off x="14223186" y="8507432"/>
            <a:ext cx="3723217" cy="1026442"/>
            <a:chOff x="5286284" y="2966544"/>
            <a:chExt cx="1396570" cy="385016"/>
          </a:xfrm>
        </p:grpSpPr>
        <p:cxnSp>
          <p:nvCxnSpPr>
            <p:cNvPr id="295" name="Google Shape;7733;p72">
              <a:extLst>
                <a:ext uri="{FF2B5EF4-FFF2-40B4-BE49-F238E27FC236}">
                  <a16:creationId xmlns:a16="http://schemas.microsoft.com/office/drawing/2014/main" id="{5A17DE36-1B65-98E1-A84C-7E8BD94CF052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296" name="Google Shape;7734;p72">
              <a:extLst>
                <a:ext uri="{FF2B5EF4-FFF2-40B4-BE49-F238E27FC236}">
                  <a16:creationId xmlns:a16="http://schemas.microsoft.com/office/drawing/2014/main" id="{51817CD0-CAF2-AB56-5247-FA3F322468BB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297" name="Google Shape;7735;p72">
              <a:extLst>
                <a:ext uri="{FF2B5EF4-FFF2-40B4-BE49-F238E27FC236}">
                  <a16:creationId xmlns:a16="http://schemas.microsoft.com/office/drawing/2014/main" id="{4C5D4EB5-E1AF-0B0C-2C19-9E6A7121BBF2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299" name="Google Shape;7736;p72">
                <a:extLst>
                  <a:ext uri="{FF2B5EF4-FFF2-40B4-BE49-F238E27FC236}">
                    <a16:creationId xmlns:a16="http://schemas.microsoft.com/office/drawing/2014/main" id="{068AFCA0-AEF7-02ED-9365-089E9A2CA339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0" name="Google Shape;7737;p72">
                <a:extLst>
                  <a:ext uri="{FF2B5EF4-FFF2-40B4-BE49-F238E27FC236}">
                    <a16:creationId xmlns:a16="http://schemas.microsoft.com/office/drawing/2014/main" id="{12D5E3A9-A364-2D2D-1EA5-E8D812848DFA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1" name="Google Shape;7738;p72">
                <a:extLst>
                  <a:ext uri="{FF2B5EF4-FFF2-40B4-BE49-F238E27FC236}">
                    <a16:creationId xmlns:a16="http://schemas.microsoft.com/office/drawing/2014/main" id="{9416975C-E27C-5554-2B2C-E1D5C505F74C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2" name="Google Shape;7739;p72">
                <a:extLst>
                  <a:ext uri="{FF2B5EF4-FFF2-40B4-BE49-F238E27FC236}">
                    <a16:creationId xmlns:a16="http://schemas.microsoft.com/office/drawing/2014/main" id="{821524CD-683C-C4F9-ED3B-F3F11EBC11CD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3" name="Google Shape;7740;p72">
                <a:extLst>
                  <a:ext uri="{FF2B5EF4-FFF2-40B4-BE49-F238E27FC236}">
                    <a16:creationId xmlns:a16="http://schemas.microsoft.com/office/drawing/2014/main" id="{5145D94C-FF3B-DD28-C6D4-6B495FDE21DF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4" name="Google Shape;7741;p72">
                <a:extLst>
                  <a:ext uri="{FF2B5EF4-FFF2-40B4-BE49-F238E27FC236}">
                    <a16:creationId xmlns:a16="http://schemas.microsoft.com/office/drawing/2014/main" id="{96AA36B3-D8C9-CB69-507E-99F7DA09F6FE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5" name="Google Shape;7742;p72">
                <a:extLst>
                  <a:ext uri="{FF2B5EF4-FFF2-40B4-BE49-F238E27FC236}">
                    <a16:creationId xmlns:a16="http://schemas.microsoft.com/office/drawing/2014/main" id="{61E8C04E-B278-E369-4BA3-E8A55D5F46E0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6" name="Google Shape;7743;p72">
                <a:extLst>
                  <a:ext uri="{FF2B5EF4-FFF2-40B4-BE49-F238E27FC236}">
                    <a16:creationId xmlns:a16="http://schemas.microsoft.com/office/drawing/2014/main" id="{CE7445F4-D8F9-8054-184C-FE47DA314D60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98" name="Google Shape;7744;p72">
              <a:extLst>
                <a:ext uri="{FF2B5EF4-FFF2-40B4-BE49-F238E27FC236}">
                  <a16:creationId xmlns:a16="http://schemas.microsoft.com/office/drawing/2014/main" id="{7377A3C2-2D80-52C5-42F8-AE9BBC4FF4B3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307" name="Google Shape;7745;p72">
            <a:extLst>
              <a:ext uri="{FF2B5EF4-FFF2-40B4-BE49-F238E27FC236}">
                <a16:creationId xmlns:a16="http://schemas.microsoft.com/office/drawing/2014/main" id="{B58373F5-6EBD-31AF-73F1-C8D3931AF1EE}"/>
              </a:ext>
            </a:extLst>
          </p:cNvPr>
          <p:cNvGrpSpPr/>
          <p:nvPr/>
        </p:nvGrpSpPr>
        <p:grpSpPr>
          <a:xfrm>
            <a:off x="5388330" y="4291934"/>
            <a:ext cx="3151915" cy="1764946"/>
            <a:chOff x="2029517" y="1732295"/>
            <a:chExt cx="1149068" cy="643432"/>
          </a:xfrm>
        </p:grpSpPr>
        <p:grpSp>
          <p:nvGrpSpPr>
            <p:cNvPr id="308" name="Google Shape;7746;p72">
              <a:extLst>
                <a:ext uri="{FF2B5EF4-FFF2-40B4-BE49-F238E27FC236}">
                  <a16:creationId xmlns:a16="http://schemas.microsoft.com/office/drawing/2014/main" id="{4495D628-51A5-12E5-7268-4C13302B1FFE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325" name="Google Shape;7747;p72">
                <a:extLst>
                  <a:ext uri="{FF2B5EF4-FFF2-40B4-BE49-F238E27FC236}">
                    <a16:creationId xmlns:a16="http://schemas.microsoft.com/office/drawing/2014/main" id="{18EB9A3B-6473-48D3-966F-9A7E75B4AE5A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329" name="Google Shape;7748;p72">
                  <a:extLst>
                    <a:ext uri="{FF2B5EF4-FFF2-40B4-BE49-F238E27FC236}">
                      <a16:creationId xmlns:a16="http://schemas.microsoft.com/office/drawing/2014/main" id="{074CE1A5-2652-161B-F4F1-682C40DF3B2E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30" name="Google Shape;7749;p72">
                  <a:extLst>
                    <a:ext uri="{FF2B5EF4-FFF2-40B4-BE49-F238E27FC236}">
                      <a16:creationId xmlns:a16="http://schemas.microsoft.com/office/drawing/2014/main" id="{88E547AD-73BC-32BB-3D98-FABC8F336E7A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26" name="Google Shape;7750;p72">
                <a:extLst>
                  <a:ext uri="{FF2B5EF4-FFF2-40B4-BE49-F238E27FC236}">
                    <a16:creationId xmlns:a16="http://schemas.microsoft.com/office/drawing/2014/main" id="{E2D071A6-FF42-56D2-CFD0-4921332D6FC6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327" name="Google Shape;7751;p72">
                  <a:extLst>
                    <a:ext uri="{FF2B5EF4-FFF2-40B4-BE49-F238E27FC236}">
                      <a16:creationId xmlns:a16="http://schemas.microsoft.com/office/drawing/2014/main" id="{6C9F69A0-8365-2D58-D9E9-ACD9FA448438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328" name="Google Shape;7752;p72">
                  <a:extLst>
                    <a:ext uri="{FF2B5EF4-FFF2-40B4-BE49-F238E27FC236}">
                      <a16:creationId xmlns:a16="http://schemas.microsoft.com/office/drawing/2014/main" id="{543E70D4-0C27-1A02-D17E-D382C6BF97AE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09" name="Google Shape;7753;p72">
              <a:extLst>
                <a:ext uri="{FF2B5EF4-FFF2-40B4-BE49-F238E27FC236}">
                  <a16:creationId xmlns:a16="http://schemas.microsoft.com/office/drawing/2014/main" id="{805175A9-FE1D-57DC-079C-93854DCB4C0A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310" name="Google Shape;7754;p72">
                <a:extLst>
                  <a:ext uri="{FF2B5EF4-FFF2-40B4-BE49-F238E27FC236}">
                    <a16:creationId xmlns:a16="http://schemas.microsoft.com/office/drawing/2014/main" id="{FA035D8A-0481-5A3C-2D6C-98487D7FC0AC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319" name="Google Shape;7755;p72">
                  <a:extLst>
                    <a:ext uri="{FF2B5EF4-FFF2-40B4-BE49-F238E27FC236}">
                      <a16:creationId xmlns:a16="http://schemas.microsoft.com/office/drawing/2014/main" id="{48DDEBDF-1000-1D21-FC84-EE4C6813B03B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323" name="Google Shape;7756;p72">
                    <a:extLst>
                      <a:ext uri="{FF2B5EF4-FFF2-40B4-BE49-F238E27FC236}">
                        <a16:creationId xmlns:a16="http://schemas.microsoft.com/office/drawing/2014/main" id="{69AF88DF-F1B2-1D46-7F3F-81EBB26CB802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4" name="Google Shape;7757;p72">
                    <a:extLst>
                      <a:ext uri="{FF2B5EF4-FFF2-40B4-BE49-F238E27FC236}">
                        <a16:creationId xmlns:a16="http://schemas.microsoft.com/office/drawing/2014/main" id="{E101B652-71E0-4900-896D-EA4F2D67562A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320" name="Google Shape;7758;p72">
                  <a:extLst>
                    <a:ext uri="{FF2B5EF4-FFF2-40B4-BE49-F238E27FC236}">
                      <a16:creationId xmlns:a16="http://schemas.microsoft.com/office/drawing/2014/main" id="{C50056A7-6FD2-1740-80E4-C2C22B301A6B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321" name="Google Shape;7759;p72">
                    <a:extLst>
                      <a:ext uri="{FF2B5EF4-FFF2-40B4-BE49-F238E27FC236}">
                        <a16:creationId xmlns:a16="http://schemas.microsoft.com/office/drawing/2014/main" id="{847A4646-2DB4-5710-106E-2653CC816808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22" name="Google Shape;7760;p72">
                    <a:extLst>
                      <a:ext uri="{FF2B5EF4-FFF2-40B4-BE49-F238E27FC236}">
                        <a16:creationId xmlns:a16="http://schemas.microsoft.com/office/drawing/2014/main" id="{F5461E72-9487-626B-D9C6-57D355F37980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311" name="Google Shape;7761;p72">
                <a:extLst>
                  <a:ext uri="{FF2B5EF4-FFF2-40B4-BE49-F238E27FC236}">
                    <a16:creationId xmlns:a16="http://schemas.microsoft.com/office/drawing/2014/main" id="{530F4B85-4E5C-CEB6-68C3-19C54945C58E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312" name="Google Shape;7762;p72">
                  <a:extLst>
                    <a:ext uri="{FF2B5EF4-FFF2-40B4-BE49-F238E27FC236}">
                      <a16:creationId xmlns:a16="http://schemas.microsoft.com/office/drawing/2014/main" id="{5F9EA7CC-A8A8-2F32-0CD6-1EE8E8EA44B7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grpSp>
              <p:nvGrpSpPr>
                <p:cNvPr id="313" name="Google Shape;7763;p72">
                  <a:extLst>
                    <a:ext uri="{FF2B5EF4-FFF2-40B4-BE49-F238E27FC236}">
                      <a16:creationId xmlns:a16="http://schemas.microsoft.com/office/drawing/2014/main" id="{60544E5E-02A8-CA0E-C463-611734E96F50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317" name="Google Shape;7764;p72">
                    <a:extLst>
                      <a:ext uri="{FF2B5EF4-FFF2-40B4-BE49-F238E27FC236}">
                        <a16:creationId xmlns:a16="http://schemas.microsoft.com/office/drawing/2014/main" id="{FDFA927A-BDA0-9E69-B010-A4CF4681B44D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8" name="Google Shape;7765;p72">
                    <a:extLst>
                      <a:ext uri="{FF2B5EF4-FFF2-40B4-BE49-F238E27FC236}">
                        <a16:creationId xmlns:a16="http://schemas.microsoft.com/office/drawing/2014/main" id="{3DAFFFCF-624C-55B6-13BF-D06F223F61B4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314" name="Google Shape;7766;p72">
                  <a:extLst>
                    <a:ext uri="{FF2B5EF4-FFF2-40B4-BE49-F238E27FC236}">
                      <a16:creationId xmlns:a16="http://schemas.microsoft.com/office/drawing/2014/main" id="{15D26C58-5745-D46A-ED4E-D411CA5C1589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315" name="Google Shape;7767;p72">
                    <a:extLst>
                      <a:ext uri="{FF2B5EF4-FFF2-40B4-BE49-F238E27FC236}">
                        <a16:creationId xmlns:a16="http://schemas.microsoft.com/office/drawing/2014/main" id="{FC305864-C054-5846-E218-BEC8FCFF15FD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316" name="Google Shape;7768;p72">
                    <a:extLst>
                      <a:ext uri="{FF2B5EF4-FFF2-40B4-BE49-F238E27FC236}">
                        <a16:creationId xmlns:a16="http://schemas.microsoft.com/office/drawing/2014/main" id="{9CCB2F52-1549-A94B-356E-CCBBF8A85405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</p:grpSp>
      <p:grpSp>
        <p:nvGrpSpPr>
          <p:cNvPr id="331" name="Google Shape;7769;p72">
            <a:extLst>
              <a:ext uri="{FF2B5EF4-FFF2-40B4-BE49-F238E27FC236}">
                <a16:creationId xmlns:a16="http://schemas.microsoft.com/office/drawing/2014/main" id="{4967537A-C084-0A36-D2DC-0B210749B181}"/>
              </a:ext>
            </a:extLst>
          </p:cNvPr>
          <p:cNvGrpSpPr/>
          <p:nvPr/>
        </p:nvGrpSpPr>
        <p:grpSpPr>
          <a:xfrm>
            <a:off x="1883241" y="4152270"/>
            <a:ext cx="2566401" cy="2159592"/>
            <a:chOff x="844912" y="1681380"/>
            <a:chExt cx="935611" cy="787305"/>
          </a:xfrm>
        </p:grpSpPr>
        <p:grpSp>
          <p:nvGrpSpPr>
            <p:cNvPr id="332" name="Google Shape;7770;p72">
              <a:extLst>
                <a:ext uri="{FF2B5EF4-FFF2-40B4-BE49-F238E27FC236}">
                  <a16:creationId xmlns:a16="http://schemas.microsoft.com/office/drawing/2014/main" id="{A20154B3-46C5-8868-D2D5-3A7FA2DE94BC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359" name="Google Shape;7771;p72">
                <a:extLst>
                  <a:ext uri="{FF2B5EF4-FFF2-40B4-BE49-F238E27FC236}">
                    <a16:creationId xmlns:a16="http://schemas.microsoft.com/office/drawing/2014/main" id="{118015FF-DAE0-F3E2-5CCC-B40735CF2C0E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0" name="Google Shape;7772;p72">
                <a:extLst>
                  <a:ext uri="{FF2B5EF4-FFF2-40B4-BE49-F238E27FC236}">
                    <a16:creationId xmlns:a16="http://schemas.microsoft.com/office/drawing/2014/main" id="{44333FC3-B70B-0639-584C-847797211D53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1" name="Google Shape;7773;p72">
                <a:extLst>
                  <a:ext uri="{FF2B5EF4-FFF2-40B4-BE49-F238E27FC236}">
                    <a16:creationId xmlns:a16="http://schemas.microsoft.com/office/drawing/2014/main" id="{3A3CDAA1-4F82-E93F-5D12-EC8F7FA70050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2" name="Google Shape;7774;p72">
                <a:extLst>
                  <a:ext uri="{FF2B5EF4-FFF2-40B4-BE49-F238E27FC236}">
                    <a16:creationId xmlns:a16="http://schemas.microsoft.com/office/drawing/2014/main" id="{656671E4-82AE-D7B4-2EF6-4CE325E4CB07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3" name="Google Shape;7775;p72">
                <a:extLst>
                  <a:ext uri="{FF2B5EF4-FFF2-40B4-BE49-F238E27FC236}">
                    <a16:creationId xmlns:a16="http://schemas.microsoft.com/office/drawing/2014/main" id="{AEBE7215-E956-82D6-C754-5FC262B431E2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4" name="Google Shape;7776;p72">
                <a:extLst>
                  <a:ext uri="{FF2B5EF4-FFF2-40B4-BE49-F238E27FC236}">
                    <a16:creationId xmlns:a16="http://schemas.microsoft.com/office/drawing/2014/main" id="{13D1E003-A2B0-DA43-F529-F5B4E2265EB1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33" name="Google Shape;7777;p72">
              <a:extLst>
                <a:ext uri="{FF2B5EF4-FFF2-40B4-BE49-F238E27FC236}">
                  <a16:creationId xmlns:a16="http://schemas.microsoft.com/office/drawing/2014/main" id="{05E8F091-1DB2-8240-98B0-C92CF2F53E4E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347" name="Google Shape;7778;p72">
                <a:extLst>
                  <a:ext uri="{FF2B5EF4-FFF2-40B4-BE49-F238E27FC236}">
                    <a16:creationId xmlns:a16="http://schemas.microsoft.com/office/drawing/2014/main" id="{A600B19B-455A-7DF0-C24F-ADEB464CA2CD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48" name="Google Shape;7779;p72">
                <a:extLst>
                  <a:ext uri="{FF2B5EF4-FFF2-40B4-BE49-F238E27FC236}">
                    <a16:creationId xmlns:a16="http://schemas.microsoft.com/office/drawing/2014/main" id="{E8CE5E57-6393-7FA8-E171-3141E85A6517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349" name="Google Shape;7780;p72">
                  <a:extLst>
                    <a:ext uri="{FF2B5EF4-FFF2-40B4-BE49-F238E27FC236}">
                      <a16:creationId xmlns:a16="http://schemas.microsoft.com/office/drawing/2014/main" id="{55F01F20-B4D0-98EE-58D4-CF241BADA44C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352" name="Google Shape;7781;p72">
                    <a:extLst>
                      <a:ext uri="{FF2B5EF4-FFF2-40B4-BE49-F238E27FC236}">
                        <a16:creationId xmlns:a16="http://schemas.microsoft.com/office/drawing/2014/main" id="{B885028D-0277-4BE7-1852-F9C82C60F8A7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3" name="Google Shape;7782;p72">
                    <a:extLst>
                      <a:ext uri="{FF2B5EF4-FFF2-40B4-BE49-F238E27FC236}">
                        <a16:creationId xmlns:a16="http://schemas.microsoft.com/office/drawing/2014/main" id="{9E68006F-93BE-FA46-DF7B-8AED7BB80BD2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4" name="Google Shape;7783;p72">
                    <a:extLst>
                      <a:ext uri="{FF2B5EF4-FFF2-40B4-BE49-F238E27FC236}">
                        <a16:creationId xmlns:a16="http://schemas.microsoft.com/office/drawing/2014/main" id="{DBED727C-CA9B-3914-D870-E4FC2D556C52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5" name="Google Shape;7784;p72">
                    <a:extLst>
                      <a:ext uri="{FF2B5EF4-FFF2-40B4-BE49-F238E27FC236}">
                        <a16:creationId xmlns:a16="http://schemas.microsoft.com/office/drawing/2014/main" id="{38943115-A7AB-A560-F3B8-E4118A01CE57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6" name="Google Shape;7785;p72">
                    <a:extLst>
                      <a:ext uri="{FF2B5EF4-FFF2-40B4-BE49-F238E27FC236}">
                        <a16:creationId xmlns:a16="http://schemas.microsoft.com/office/drawing/2014/main" id="{A9F13A44-E694-B0C9-ED2B-60918A5A569F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7" name="Google Shape;7786;p72">
                    <a:extLst>
                      <a:ext uri="{FF2B5EF4-FFF2-40B4-BE49-F238E27FC236}">
                        <a16:creationId xmlns:a16="http://schemas.microsoft.com/office/drawing/2014/main" id="{C5895F4C-D661-A95A-E943-3B05B3984650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58" name="Google Shape;7787;p72">
                    <a:extLst>
                      <a:ext uri="{FF2B5EF4-FFF2-40B4-BE49-F238E27FC236}">
                        <a16:creationId xmlns:a16="http://schemas.microsoft.com/office/drawing/2014/main" id="{A85AA2CF-C7F9-7321-79BC-BD21A391B7ED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350" name="Google Shape;7788;p72">
                  <a:extLst>
                    <a:ext uri="{FF2B5EF4-FFF2-40B4-BE49-F238E27FC236}">
                      <a16:creationId xmlns:a16="http://schemas.microsoft.com/office/drawing/2014/main" id="{25E1B7E0-A396-6530-4641-7FA92428EBCB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1" name="Google Shape;7789;p72">
                  <a:extLst>
                    <a:ext uri="{FF2B5EF4-FFF2-40B4-BE49-F238E27FC236}">
                      <a16:creationId xmlns:a16="http://schemas.microsoft.com/office/drawing/2014/main" id="{3540B999-6FC6-97B3-3860-5551EEBADC54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334" name="Google Shape;7790;p72">
              <a:extLst>
                <a:ext uri="{FF2B5EF4-FFF2-40B4-BE49-F238E27FC236}">
                  <a16:creationId xmlns:a16="http://schemas.microsoft.com/office/drawing/2014/main" id="{0E17DA5E-DDDA-5785-6B10-BEDE0DEF892B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335" name="Google Shape;7791;p72">
                <a:extLst>
                  <a:ext uri="{FF2B5EF4-FFF2-40B4-BE49-F238E27FC236}">
                    <a16:creationId xmlns:a16="http://schemas.microsoft.com/office/drawing/2014/main" id="{BAA4518B-5657-9331-1AA9-497153C44351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36" name="Google Shape;7792;p72">
                <a:extLst>
                  <a:ext uri="{FF2B5EF4-FFF2-40B4-BE49-F238E27FC236}">
                    <a16:creationId xmlns:a16="http://schemas.microsoft.com/office/drawing/2014/main" id="{CEF93FA2-13E3-86A7-572C-0AF80F19BDC4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337" name="Google Shape;7793;p72">
                  <a:extLst>
                    <a:ext uri="{FF2B5EF4-FFF2-40B4-BE49-F238E27FC236}">
                      <a16:creationId xmlns:a16="http://schemas.microsoft.com/office/drawing/2014/main" id="{6C6ED743-5F3C-7368-57CB-A1D23F227A04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340" name="Google Shape;7794;p72">
                    <a:extLst>
                      <a:ext uri="{FF2B5EF4-FFF2-40B4-BE49-F238E27FC236}">
                        <a16:creationId xmlns:a16="http://schemas.microsoft.com/office/drawing/2014/main" id="{AC025611-13C1-57F1-3432-B0708F1F787D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1" name="Google Shape;7795;p72">
                    <a:extLst>
                      <a:ext uri="{FF2B5EF4-FFF2-40B4-BE49-F238E27FC236}">
                        <a16:creationId xmlns:a16="http://schemas.microsoft.com/office/drawing/2014/main" id="{749CAC82-0799-1C43-5103-CC051FFBD4DF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2" name="Google Shape;7796;p72">
                    <a:extLst>
                      <a:ext uri="{FF2B5EF4-FFF2-40B4-BE49-F238E27FC236}">
                        <a16:creationId xmlns:a16="http://schemas.microsoft.com/office/drawing/2014/main" id="{9151AF13-7850-D90D-1789-0875BF4484BE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3" name="Google Shape;7797;p72">
                    <a:extLst>
                      <a:ext uri="{FF2B5EF4-FFF2-40B4-BE49-F238E27FC236}">
                        <a16:creationId xmlns:a16="http://schemas.microsoft.com/office/drawing/2014/main" id="{74F756F8-B235-B426-C53D-7AB82A8B43EA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4" name="Google Shape;7798;p72">
                    <a:extLst>
                      <a:ext uri="{FF2B5EF4-FFF2-40B4-BE49-F238E27FC236}">
                        <a16:creationId xmlns:a16="http://schemas.microsoft.com/office/drawing/2014/main" id="{F1A7B863-8476-83A7-069C-77D32F405BCD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5" name="Google Shape;7799;p72">
                    <a:extLst>
                      <a:ext uri="{FF2B5EF4-FFF2-40B4-BE49-F238E27FC236}">
                        <a16:creationId xmlns:a16="http://schemas.microsoft.com/office/drawing/2014/main" id="{63BDE821-D217-D000-343A-1C728C5194D2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46" name="Google Shape;7800;p72">
                    <a:extLst>
                      <a:ext uri="{FF2B5EF4-FFF2-40B4-BE49-F238E27FC236}">
                        <a16:creationId xmlns:a16="http://schemas.microsoft.com/office/drawing/2014/main" id="{1D8209B1-5C4B-FB5B-8DC5-C332B1E29D35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sp>
              <p:nvSpPr>
                <p:cNvPr id="338" name="Google Shape;7801;p72">
                  <a:extLst>
                    <a:ext uri="{FF2B5EF4-FFF2-40B4-BE49-F238E27FC236}">
                      <a16:creationId xmlns:a16="http://schemas.microsoft.com/office/drawing/2014/main" id="{EF30873B-7D50-CDBC-F4FE-FEA1888A1154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9" name="Google Shape;7802;p72">
                  <a:extLst>
                    <a:ext uri="{FF2B5EF4-FFF2-40B4-BE49-F238E27FC236}">
                      <a16:creationId xmlns:a16="http://schemas.microsoft.com/office/drawing/2014/main" id="{65FAFC22-97B7-B723-C024-A6140CE831E5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365" name="Google Shape;7803;p72">
            <a:extLst>
              <a:ext uri="{FF2B5EF4-FFF2-40B4-BE49-F238E27FC236}">
                <a16:creationId xmlns:a16="http://schemas.microsoft.com/office/drawing/2014/main" id="{4CC04F55-2945-6F43-4F7E-92F8AB3896D4}"/>
              </a:ext>
            </a:extLst>
          </p:cNvPr>
          <p:cNvGrpSpPr/>
          <p:nvPr/>
        </p:nvGrpSpPr>
        <p:grpSpPr>
          <a:xfrm>
            <a:off x="18169506" y="6198218"/>
            <a:ext cx="4324924" cy="1472798"/>
            <a:chOff x="6894650" y="2574740"/>
            <a:chExt cx="1445100" cy="492111"/>
          </a:xfrm>
        </p:grpSpPr>
        <p:sp>
          <p:nvSpPr>
            <p:cNvPr id="366" name="Google Shape;7804;p72">
              <a:extLst>
                <a:ext uri="{FF2B5EF4-FFF2-40B4-BE49-F238E27FC236}">
                  <a16:creationId xmlns:a16="http://schemas.microsoft.com/office/drawing/2014/main" id="{3A606F03-8DA8-52F5-822B-4B973CCC1F1F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7" name="Google Shape;7805;p72">
              <a:extLst>
                <a:ext uri="{FF2B5EF4-FFF2-40B4-BE49-F238E27FC236}">
                  <a16:creationId xmlns:a16="http://schemas.microsoft.com/office/drawing/2014/main" id="{9846ADBE-34B0-8022-D05D-DA166EFEFA59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8" name="Google Shape;7806;p72">
              <a:extLst>
                <a:ext uri="{FF2B5EF4-FFF2-40B4-BE49-F238E27FC236}">
                  <a16:creationId xmlns:a16="http://schemas.microsoft.com/office/drawing/2014/main" id="{ADF78D58-68A7-D3CD-DEED-D1149560FEA4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9" name="Google Shape;7807;p72">
              <a:extLst>
                <a:ext uri="{FF2B5EF4-FFF2-40B4-BE49-F238E27FC236}">
                  <a16:creationId xmlns:a16="http://schemas.microsoft.com/office/drawing/2014/main" id="{C4C516A0-C3CF-1C84-4D26-CEFFF82D9889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0" name="Google Shape;7808;p72">
              <a:extLst>
                <a:ext uri="{FF2B5EF4-FFF2-40B4-BE49-F238E27FC236}">
                  <a16:creationId xmlns:a16="http://schemas.microsoft.com/office/drawing/2014/main" id="{73B8037A-F353-3985-20D2-2CEBE52C7897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371" name="Google Shape;7809;p72">
              <a:extLst>
                <a:ext uri="{FF2B5EF4-FFF2-40B4-BE49-F238E27FC236}">
                  <a16:creationId xmlns:a16="http://schemas.microsoft.com/office/drawing/2014/main" id="{D3C62A57-490F-CF70-0050-B41ED041E59D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2" name="Google Shape;7810;p72">
            <a:extLst>
              <a:ext uri="{FF2B5EF4-FFF2-40B4-BE49-F238E27FC236}">
                <a16:creationId xmlns:a16="http://schemas.microsoft.com/office/drawing/2014/main" id="{99E58146-3E9B-BB9A-922E-40AD503AF4A9}"/>
              </a:ext>
            </a:extLst>
          </p:cNvPr>
          <p:cNvGrpSpPr/>
          <p:nvPr/>
        </p:nvGrpSpPr>
        <p:grpSpPr>
          <a:xfrm>
            <a:off x="18221606" y="9861944"/>
            <a:ext cx="4220783" cy="1268216"/>
            <a:chOff x="6953919" y="3907920"/>
            <a:chExt cx="1377300" cy="475705"/>
          </a:xfrm>
        </p:grpSpPr>
        <p:cxnSp>
          <p:nvCxnSpPr>
            <p:cNvPr id="373" name="Google Shape;7811;p72">
              <a:extLst>
                <a:ext uri="{FF2B5EF4-FFF2-40B4-BE49-F238E27FC236}">
                  <a16:creationId xmlns:a16="http://schemas.microsoft.com/office/drawing/2014/main" id="{CAB51034-8FDB-9D47-C251-F535827CD265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4" name="Google Shape;7812;p72">
              <a:extLst>
                <a:ext uri="{FF2B5EF4-FFF2-40B4-BE49-F238E27FC236}">
                  <a16:creationId xmlns:a16="http://schemas.microsoft.com/office/drawing/2014/main" id="{161F9B35-6860-AED9-E3E0-96E879A05E34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5" name="Google Shape;7813;p72">
              <a:extLst>
                <a:ext uri="{FF2B5EF4-FFF2-40B4-BE49-F238E27FC236}">
                  <a16:creationId xmlns:a16="http://schemas.microsoft.com/office/drawing/2014/main" id="{E653C65E-8B0D-3694-FDBB-B6FC6D90BD98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6" name="Google Shape;7814;p72">
              <a:extLst>
                <a:ext uri="{FF2B5EF4-FFF2-40B4-BE49-F238E27FC236}">
                  <a16:creationId xmlns:a16="http://schemas.microsoft.com/office/drawing/2014/main" id="{57B26681-15A0-182F-73B0-4464BAD46AE0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7" name="Google Shape;7815;p72">
              <a:extLst>
                <a:ext uri="{FF2B5EF4-FFF2-40B4-BE49-F238E27FC236}">
                  <a16:creationId xmlns:a16="http://schemas.microsoft.com/office/drawing/2014/main" id="{43B290AB-6F66-A60F-62C2-5006BDE358ED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78" name="Google Shape;7816;p72">
            <a:extLst>
              <a:ext uri="{FF2B5EF4-FFF2-40B4-BE49-F238E27FC236}">
                <a16:creationId xmlns:a16="http://schemas.microsoft.com/office/drawing/2014/main" id="{3B65B615-4771-D1C9-30E3-C773546B2BB3}"/>
              </a:ext>
            </a:extLst>
          </p:cNvPr>
          <p:cNvGrpSpPr/>
          <p:nvPr/>
        </p:nvGrpSpPr>
        <p:grpSpPr>
          <a:xfrm>
            <a:off x="6234296" y="6559194"/>
            <a:ext cx="2229515" cy="2198171"/>
            <a:chOff x="2389399" y="2595741"/>
            <a:chExt cx="812796" cy="801369"/>
          </a:xfrm>
        </p:grpSpPr>
        <p:grpSp>
          <p:nvGrpSpPr>
            <p:cNvPr id="379" name="Google Shape;7817;p72">
              <a:extLst>
                <a:ext uri="{FF2B5EF4-FFF2-40B4-BE49-F238E27FC236}">
                  <a16:creationId xmlns:a16="http://schemas.microsoft.com/office/drawing/2014/main" id="{DC4531B4-4E0B-CFD2-1CB4-F6D3F4508FA1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430" name="Google Shape;7818;p72">
                <a:extLst>
                  <a:ext uri="{FF2B5EF4-FFF2-40B4-BE49-F238E27FC236}">
                    <a16:creationId xmlns:a16="http://schemas.microsoft.com/office/drawing/2014/main" id="{98AD285B-4A33-8168-362F-BFCC0C306588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1" name="Google Shape;7819;p72">
                <a:extLst>
                  <a:ext uri="{FF2B5EF4-FFF2-40B4-BE49-F238E27FC236}">
                    <a16:creationId xmlns:a16="http://schemas.microsoft.com/office/drawing/2014/main" id="{0712FA98-FA77-9FE8-0D91-049CC2AFC004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2" name="Google Shape;7820;p72">
                <a:extLst>
                  <a:ext uri="{FF2B5EF4-FFF2-40B4-BE49-F238E27FC236}">
                    <a16:creationId xmlns:a16="http://schemas.microsoft.com/office/drawing/2014/main" id="{ED6D4796-6DFC-37AC-F634-F711C7A5907B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80" name="Google Shape;7821;p72">
              <a:extLst>
                <a:ext uri="{FF2B5EF4-FFF2-40B4-BE49-F238E27FC236}">
                  <a16:creationId xmlns:a16="http://schemas.microsoft.com/office/drawing/2014/main" id="{465996F9-91DD-9EB2-A88D-ED587F346B9E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406" name="Google Shape;7822;p72">
                <a:extLst>
                  <a:ext uri="{FF2B5EF4-FFF2-40B4-BE49-F238E27FC236}">
                    <a16:creationId xmlns:a16="http://schemas.microsoft.com/office/drawing/2014/main" id="{98DE6B51-2ED5-1759-049C-D1EDB3C27519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423" name="Google Shape;7823;p72">
                  <a:extLst>
                    <a:ext uri="{FF2B5EF4-FFF2-40B4-BE49-F238E27FC236}">
                      <a16:creationId xmlns:a16="http://schemas.microsoft.com/office/drawing/2014/main" id="{96FA9CB3-193B-5E96-91F2-BA4D62FE5990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427" name="Google Shape;7824;p72">
                    <a:extLst>
                      <a:ext uri="{FF2B5EF4-FFF2-40B4-BE49-F238E27FC236}">
                        <a16:creationId xmlns:a16="http://schemas.microsoft.com/office/drawing/2014/main" id="{50782020-D543-7E58-664F-258D8076B5F1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8" name="Google Shape;7825;p72">
                    <a:extLst>
                      <a:ext uri="{FF2B5EF4-FFF2-40B4-BE49-F238E27FC236}">
                        <a16:creationId xmlns:a16="http://schemas.microsoft.com/office/drawing/2014/main" id="{5A05C94C-D6F8-0280-6B3E-96958D5C1AEB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9" name="Google Shape;7826;p72">
                    <a:extLst>
                      <a:ext uri="{FF2B5EF4-FFF2-40B4-BE49-F238E27FC236}">
                        <a16:creationId xmlns:a16="http://schemas.microsoft.com/office/drawing/2014/main" id="{EC757B9C-9460-C1B5-18CA-69628DED177D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24" name="Google Shape;7827;p72">
                  <a:extLst>
                    <a:ext uri="{FF2B5EF4-FFF2-40B4-BE49-F238E27FC236}">
                      <a16:creationId xmlns:a16="http://schemas.microsoft.com/office/drawing/2014/main" id="{6960A6CD-0DFA-6F91-459B-E629EC4EE2B1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425" name="Google Shape;7828;p72">
                    <a:extLst>
                      <a:ext uri="{FF2B5EF4-FFF2-40B4-BE49-F238E27FC236}">
                        <a16:creationId xmlns:a16="http://schemas.microsoft.com/office/drawing/2014/main" id="{3AFF15E8-9CBB-31E6-B5E9-E2DC4CA830E2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6" name="Google Shape;7829;p72">
                    <a:extLst>
                      <a:ext uri="{FF2B5EF4-FFF2-40B4-BE49-F238E27FC236}">
                        <a16:creationId xmlns:a16="http://schemas.microsoft.com/office/drawing/2014/main" id="{4B219944-E540-12FA-CB30-5F9F679B281E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07" name="Google Shape;7830;p72">
                <a:extLst>
                  <a:ext uri="{FF2B5EF4-FFF2-40B4-BE49-F238E27FC236}">
                    <a16:creationId xmlns:a16="http://schemas.microsoft.com/office/drawing/2014/main" id="{6B43DFB3-1F52-DC55-6C54-A132D5BDEAAF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416" name="Google Shape;7831;p72">
                  <a:extLst>
                    <a:ext uri="{FF2B5EF4-FFF2-40B4-BE49-F238E27FC236}">
                      <a16:creationId xmlns:a16="http://schemas.microsoft.com/office/drawing/2014/main" id="{5A515189-9FD6-A8CB-6C00-3639273D6D82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420" name="Google Shape;7832;p72">
                    <a:extLst>
                      <a:ext uri="{FF2B5EF4-FFF2-40B4-BE49-F238E27FC236}">
                        <a16:creationId xmlns:a16="http://schemas.microsoft.com/office/drawing/2014/main" id="{BE7802D2-AA79-6FF3-520E-88A7D5781269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1" name="Google Shape;7833;p72">
                    <a:extLst>
                      <a:ext uri="{FF2B5EF4-FFF2-40B4-BE49-F238E27FC236}">
                        <a16:creationId xmlns:a16="http://schemas.microsoft.com/office/drawing/2014/main" id="{D8063B1E-C79C-03F2-C15F-92AE0F157EC9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22" name="Google Shape;7834;p72">
                    <a:extLst>
                      <a:ext uri="{FF2B5EF4-FFF2-40B4-BE49-F238E27FC236}">
                        <a16:creationId xmlns:a16="http://schemas.microsoft.com/office/drawing/2014/main" id="{18396A8C-D1F7-64D3-5F63-9FD664BB4D3B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17" name="Google Shape;7835;p72">
                  <a:extLst>
                    <a:ext uri="{FF2B5EF4-FFF2-40B4-BE49-F238E27FC236}">
                      <a16:creationId xmlns:a16="http://schemas.microsoft.com/office/drawing/2014/main" id="{23B49D95-26D3-9CCE-A435-FE90A75A7511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418" name="Google Shape;7836;p72">
                    <a:extLst>
                      <a:ext uri="{FF2B5EF4-FFF2-40B4-BE49-F238E27FC236}">
                        <a16:creationId xmlns:a16="http://schemas.microsoft.com/office/drawing/2014/main" id="{9C74251A-DA64-84E8-5411-69ED5F2DBCE7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19" name="Google Shape;7837;p72">
                    <a:extLst>
                      <a:ext uri="{FF2B5EF4-FFF2-40B4-BE49-F238E27FC236}">
                        <a16:creationId xmlns:a16="http://schemas.microsoft.com/office/drawing/2014/main" id="{3F4E6647-763D-2A61-6319-BAFB1A77A99C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408" name="Google Shape;7838;p72">
                <a:extLst>
                  <a:ext uri="{FF2B5EF4-FFF2-40B4-BE49-F238E27FC236}">
                    <a16:creationId xmlns:a16="http://schemas.microsoft.com/office/drawing/2014/main" id="{63D1CD21-F000-D1F2-D2CE-F7A4864A3649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409" name="Google Shape;7839;p72">
                  <a:extLst>
                    <a:ext uri="{FF2B5EF4-FFF2-40B4-BE49-F238E27FC236}">
                      <a16:creationId xmlns:a16="http://schemas.microsoft.com/office/drawing/2014/main" id="{9A668C23-16A1-7A73-1769-9EC20C8C8DE6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413" name="Google Shape;7840;p72">
                    <a:extLst>
                      <a:ext uri="{FF2B5EF4-FFF2-40B4-BE49-F238E27FC236}">
                        <a16:creationId xmlns:a16="http://schemas.microsoft.com/office/drawing/2014/main" id="{9B6D4F8A-6468-1003-8883-28A017A9870C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14" name="Google Shape;7841;p72">
                    <a:extLst>
                      <a:ext uri="{FF2B5EF4-FFF2-40B4-BE49-F238E27FC236}">
                        <a16:creationId xmlns:a16="http://schemas.microsoft.com/office/drawing/2014/main" id="{C2430EE1-A40E-89B5-E990-6AA47A01A4CA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15" name="Google Shape;7842;p72">
                    <a:extLst>
                      <a:ext uri="{FF2B5EF4-FFF2-40B4-BE49-F238E27FC236}">
                        <a16:creationId xmlns:a16="http://schemas.microsoft.com/office/drawing/2014/main" id="{E5B9F7E0-7F14-60F1-E693-0B329E23CB91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10" name="Google Shape;7843;p72">
                  <a:extLst>
                    <a:ext uri="{FF2B5EF4-FFF2-40B4-BE49-F238E27FC236}">
                      <a16:creationId xmlns:a16="http://schemas.microsoft.com/office/drawing/2014/main" id="{70567703-1C8D-E0E0-5609-43103129E6BD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411" name="Google Shape;7844;p72">
                    <a:extLst>
                      <a:ext uri="{FF2B5EF4-FFF2-40B4-BE49-F238E27FC236}">
                        <a16:creationId xmlns:a16="http://schemas.microsoft.com/office/drawing/2014/main" id="{7D29E101-1E70-7549-E265-7E7E6740304C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12" name="Google Shape;7845;p72">
                    <a:extLst>
                      <a:ext uri="{FF2B5EF4-FFF2-40B4-BE49-F238E27FC236}">
                        <a16:creationId xmlns:a16="http://schemas.microsoft.com/office/drawing/2014/main" id="{362BC927-8472-029B-84DF-53DC7C577A45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  <p:grpSp>
          <p:nvGrpSpPr>
            <p:cNvPr id="381" name="Google Shape;7846;p72">
              <a:extLst>
                <a:ext uri="{FF2B5EF4-FFF2-40B4-BE49-F238E27FC236}">
                  <a16:creationId xmlns:a16="http://schemas.microsoft.com/office/drawing/2014/main" id="{6AD6E256-75B7-5E6C-53ED-6E7A17D955E1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382" name="Google Shape;7847;p72">
                <a:extLst>
                  <a:ext uri="{FF2B5EF4-FFF2-40B4-BE49-F238E27FC236}">
                    <a16:creationId xmlns:a16="http://schemas.microsoft.com/office/drawing/2014/main" id="{DEE392A6-0457-353A-F11E-C7DAC8C31BDE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399" name="Google Shape;7848;p72">
                  <a:extLst>
                    <a:ext uri="{FF2B5EF4-FFF2-40B4-BE49-F238E27FC236}">
                      <a16:creationId xmlns:a16="http://schemas.microsoft.com/office/drawing/2014/main" id="{46CAA83C-FD9C-488F-E53E-4A8142D3FCB4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403" name="Google Shape;7849;p72">
                    <a:extLst>
                      <a:ext uri="{FF2B5EF4-FFF2-40B4-BE49-F238E27FC236}">
                        <a16:creationId xmlns:a16="http://schemas.microsoft.com/office/drawing/2014/main" id="{E928D37A-14BB-D5A0-5937-5FE31463ACD5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04" name="Google Shape;7850;p72">
                    <a:extLst>
                      <a:ext uri="{FF2B5EF4-FFF2-40B4-BE49-F238E27FC236}">
                        <a16:creationId xmlns:a16="http://schemas.microsoft.com/office/drawing/2014/main" id="{A45486B4-12BA-8AC7-628E-97A5EA77C748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05" name="Google Shape;7851;p72">
                    <a:extLst>
                      <a:ext uri="{FF2B5EF4-FFF2-40B4-BE49-F238E27FC236}">
                        <a16:creationId xmlns:a16="http://schemas.microsoft.com/office/drawing/2014/main" id="{BEA3902D-248C-17B1-CC11-FAF3C2343108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400" name="Google Shape;7852;p72">
                  <a:extLst>
                    <a:ext uri="{FF2B5EF4-FFF2-40B4-BE49-F238E27FC236}">
                      <a16:creationId xmlns:a16="http://schemas.microsoft.com/office/drawing/2014/main" id="{65BDA45F-0C51-BCF9-1158-831CB1B7DD88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401" name="Google Shape;7853;p72">
                    <a:extLst>
                      <a:ext uri="{FF2B5EF4-FFF2-40B4-BE49-F238E27FC236}">
                        <a16:creationId xmlns:a16="http://schemas.microsoft.com/office/drawing/2014/main" id="{49D5E8E7-2DB0-D7B6-74D0-2AC9AB63D4E0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402" name="Google Shape;7854;p72">
                    <a:extLst>
                      <a:ext uri="{FF2B5EF4-FFF2-40B4-BE49-F238E27FC236}">
                        <a16:creationId xmlns:a16="http://schemas.microsoft.com/office/drawing/2014/main" id="{EE6280E9-0AF8-7A85-F28D-A2CB9A44311B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383" name="Google Shape;7855;p72">
                <a:extLst>
                  <a:ext uri="{FF2B5EF4-FFF2-40B4-BE49-F238E27FC236}">
                    <a16:creationId xmlns:a16="http://schemas.microsoft.com/office/drawing/2014/main" id="{AA87B7E0-F198-9D21-DC05-DFABD1BC477C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392" name="Google Shape;7856;p72">
                  <a:extLst>
                    <a:ext uri="{FF2B5EF4-FFF2-40B4-BE49-F238E27FC236}">
                      <a16:creationId xmlns:a16="http://schemas.microsoft.com/office/drawing/2014/main" id="{6D5139BE-9BEA-E18E-B2B1-BEF0AFD1E12F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396" name="Google Shape;7857;p72">
                    <a:extLst>
                      <a:ext uri="{FF2B5EF4-FFF2-40B4-BE49-F238E27FC236}">
                        <a16:creationId xmlns:a16="http://schemas.microsoft.com/office/drawing/2014/main" id="{A0663A05-C059-E739-A472-AB547CEB4A8A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97" name="Google Shape;7858;p72">
                    <a:extLst>
                      <a:ext uri="{FF2B5EF4-FFF2-40B4-BE49-F238E27FC236}">
                        <a16:creationId xmlns:a16="http://schemas.microsoft.com/office/drawing/2014/main" id="{ECBDADFE-DD97-C843-08E9-BBABF1754826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98" name="Google Shape;7859;p72">
                    <a:extLst>
                      <a:ext uri="{FF2B5EF4-FFF2-40B4-BE49-F238E27FC236}">
                        <a16:creationId xmlns:a16="http://schemas.microsoft.com/office/drawing/2014/main" id="{9958BABD-4E7D-04A2-F364-A55C7AB3CF2A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393" name="Google Shape;7860;p72">
                  <a:extLst>
                    <a:ext uri="{FF2B5EF4-FFF2-40B4-BE49-F238E27FC236}">
                      <a16:creationId xmlns:a16="http://schemas.microsoft.com/office/drawing/2014/main" id="{CEE8EDEF-B72E-A1B4-A3CF-F2E57F83668E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394" name="Google Shape;7861;p72">
                    <a:extLst>
                      <a:ext uri="{FF2B5EF4-FFF2-40B4-BE49-F238E27FC236}">
                        <a16:creationId xmlns:a16="http://schemas.microsoft.com/office/drawing/2014/main" id="{5492D496-EC22-6E98-604A-51429DE7E206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95" name="Google Shape;7862;p72">
                    <a:extLst>
                      <a:ext uri="{FF2B5EF4-FFF2-40B4-BE49-F238E27FC236}">
                        <a16:creationId xmlns:a16="http://schemas.microsoft.com/office/drawing/2014/main" id="{83B56C4C-B593-86A4-D7A6-176A879FE963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  <p:grpSp>
            <p:nvGrpSpPr>
              <p:cNvPr id="384" name="Google Shape;7863;p72">
                <a:extLst>
                  <a:ext uri="{FF2B5EF4-FFF2-40B4-BE49-F238E27FC236}">
                    <a16:creationId xmlns:a16="http://schemas.microsoft.com/office/drawing/2014/main" id="{9136E9FC-EEF3-7662-611E-4CC3714354EB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385" name="Google Shape;7864;p72">
                  <a:extLst>
                    <a:ext uri="{FF2B5EF4-FFF2-40B4-BE49-F238E27FC236}">
                      <a16:creationId xmlns:a16="http://schemas.microsoft.com/office/drawing/2014/main" id="{009CCD61-C592-BF2E-44D4-68126436D247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389" name="Google Shape;7865;p72">
                    <a:extLst>
                      <a:ext uri="{FF2B5EF4-FFF2-40B4-BE49-F238E27FC236}">
                        <a16:creationId xmlns:a16="http://schemas.microsoft.com/office/drawing/2014/main" id="{B23F5264-79F2-5C91-BA37-404926925949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90" name="Google Shape;7866;p72">
                    <a:extLst>
                      <a:ext uri="{FF2B5EF4-FFF2-40B4-BE49-F238E27FC236}">
                        <a16:creationId xmlns:a16="http://schemas.microsoft.com/office/drawing/2014/main" id="{9D10471B-0D43-D248-3A67-12D0230708A5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91" name="Google Shape;7867;p72">
                    <a:extLst>
                      <a:ext uri="{FF2B5EF4-FFF2-40B4-BE49-F238E27FC236}">
                        <a16:creationId xmlns:a16="http://schemas.microsoft.com/office/drawing/2014/main" id="{6BAE20C4-C177-D50E-532F-D0787BB5F891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  <p:grpSp>
              <p:nvGrpSpPr>
                <p:cNvPr id="386" name="Google Shape;7868;p72">
                  <a:extLst>
                    <a:ext uri="{FF2B5EF4-FFF2-40B4-BE49-F238E27FC236}">
                      <a16:creationId xmlns:a16="http://schemas.microsoft.com/office/drawing/2014/main" id="{ECCDF066-2925-1A9A-89AF-9004D842C57F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387" name="Google Shape;7869;p72">
                    <a:extLst>
                      <a:ext uri="{FF2B5EF4-FFF2-40B4-BE49-F238E27FC236}">
                        <a16:creationId xmlns:a16="http://schemas.microsoft.com/office/drawing/2014/main" id="{CA3BD049-F128-0FB3-BCA7-7CEEEA5F84CF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  <p:sp>
                <p:nvSpPr>
                  <p:cNvPr id="388" name="Google Shape;7870;p72">
                    <a:extLst>
                      <a:ext uri="{FF2B5EF4-FFF2-40B4-BE49-F238E27FC236}">
                        <a16:creationId xmlns:a16="http://schemas.microsoft.com/office/drawing/2014/main" id="{44310596-BA36-83EF-2F73-8D9482CF179D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243737" tIns="243737" rIns="243737" bIns="243737" anchor="ctr" anchorCtr="0">
                    <a:noAutofit/>
                  </a:bodyPr>
                  <a:lstStyle/>
                  <a:p>
                    <a:endParaRPr sz="9598">
                      <a:solidFill>
                        <a:srgbClr val="00B050"/>
                      </a:solidFill>
                      <a:cs typeface="B Nazanin" panose="00000400000000000000" pitchFamily="2" charset="-78"/>
                    </a:endParaRPr>
                  </a:p>
                </p:txBody>
              </p:sp>
            </p:grpSp>
          </p:grpSp>
        </p:grpSp>
      </p:grpSp>
      <p:sp>
        <p:nvSpPr>
          <p:cNvPr id="433" name="Google Shape;1529;p70">
            <a:extLst>
              <a:ext uri="{FF2B5EF4-FFF2-40B4-BE49-F238E27FC236}">
                <a16:creationId xmlns:a16="http://schemas.microsoft.com/office/drawing/2014/main" id="{F017DA32-9BAF-BA0C-B888-CD43B69E2083}"/>
              </a:ext>
            </a:extLst>
          </p:cNvPr>
          <p:cNvSpPr txBox="1">
            <a:spLocks/>
          </p:cNvSpPr>
          <p:nvPr/>
        </p:nvSpPr>
        <p:spPr>
          <a:xfrm>
            <a:off x="361289" y="678292"/>
            <a:ext cx="20556245" cy="1286065"/>
          </a:xfrm>
          <a:prstGeom prst="rect">
            <a:avLst/>
          </a:prstGeom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799" dirty="0">
                <a:solidFill>
                  <a:srgbClr val="00B050"/>
                </a:solidFill>
                <a:cs typeface="B Nazanin" panose="00000400000000000000" pitchFamily="2" charset="-78"/>
              </a:rPr>
              <a:t>انواع جدولها و نمودارها:</a:t>
            </a:r>
          </a:p>
        </p:txBody>
      </p:sp>
    </p:spTree>
    <p:extLst>
      <p:ext uri="{BB962C8B-B14F-4D97-AF65-F5344CB8AC3E}">
        <p14:creationId xmlns:p14="http://schemas.microsoft.com/office/powerpoint/2010/main" val="15538226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7875;p73">
            <a:extLst>
              <a:ext uri="{FF2B5EF4-FFF2-40B4-BE49-F238E27FC236}">
                <a16:creationId xmlns:a16="http://schemas.microsoft.com/office/drawing/2014/main" id="{090544EB-6F63-E3A4-FE6C-D41A408EB25F}"/>
              </a:ext>
            </a:extLst>
          </p:cNvPr>
          <p:cNvGrpSpPr/>
          <p:nvPr/>
        </p:nvGrpSpPr>
        <p:grpSpPr>
          <a:xfrm>
            <a:off x="1871747" y="8415386"/>
            <a:ext cx="6372777" cy="2732088"/>
            <a:chOff x="728925" y="3296613"/>
            <a:chExt cx="2390414" cy="1024800"/>
          </a:xfrm>
        </p:grpSpPr>
        <p:grpSp>
          <p:nvGrpSpPr>
            <p:cNvPr id="3" name="Google Shape;7876;p73">
              <a:extLst>
                <a:ext uri="{FF2B5EF4-FFF2-40B4-BE49-F238E27FC236}">
                  <a16:creationId xmlns:a16="http://schemas.microsoft.com/office/drawing/2014/main" id="{57A35640-D1FF-A51D-E261-F42E336E13B2}"/>
                </a:ext>
              </a:extLst>
            </p:cNvPr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39" name="Google Shape;7877;p73">
                <a:extLst>
                  <a:ext uri="{FF2B5EF4-FFF2-40B4-BE49-F238E27FC236}">
                    <a16:creationId xmlns:a16="http://schemas.microsoft.com/office/drawing/2014/main" id="{8D57F37E-6F34-BE2F-FFCC-60C18AFCC2B6}"/>
                  </a:ext>
                </a:extLst>
              </p:cNvPr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Google Shape;7878;p73">
                <a:extLst>
                  <a:ext uri="{FF2B5EF4-FFF2-40B4-BE49-F238E27FC236}">
                    <a16:creationId xmlns:a16="http://schemas.microsoft.com/office/drawing/2014/main" id="{EC3102C7-2554-128E-D70F-A77C9EDB17FD}"/>
                  </a:ext>
                </a:extLst>
              </p:cNvPr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" name="Google Shape;7879;p73">
              <a:extLst>
                <a:ext uri="{FF2B5EF4-FFF2-40B4-BE49-F238E27FC236}">
                  <a16:creationId xmlns:a16="http://schemas.microsoft.com/office/drawing/2014/main" id="{A5DF6BDF-38A3-AB53-96E9-ED8C2FE9A84D}"/>
                </a:ext>
              </a:extLst>
            </p:cNvPr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34" name="Google Shape;7880;p73">
                <a:extLst>
                  <a:ext uri="{FF2B5EF4-FFF2-40B4-BE49-F238E27FC236}">
                    <a16:creationId xmlns:a16="http://schemas.microsoft.com/office/drawing/2014/main" id="{613EF910-A349-BFEE-DB9A-3D77BEFC8F52}"/>
                  </a:ext>
                </a:extLst>
              </p:cNvPr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Google Shape;7881;p73">
                <a:extLst>
                  <a:ext uri="{FF2B5EF4-FFF2-40B4-BE49-F238E27FC236}">
                    <a16:creationId xmlns:a16="http://schemas.microsoft.com/office/drawing/2014/main" id="{D3E51F23-3F25-7E08-612F-8A60B808BA90}"/>
                  </a:ext>
                </a:extLst>
              </p:cNvPr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Google Shape;7882;p73">
                <a:extLst>
                  <a:ext uri="{FF2B5EF4-FFF2-40B4-BE49-F238E27FC236}">
                    <a16:creationId xmlns:a16="http://schemas.microsoft.com/office/drawing/2014/main" id="{45DE6B6F-0046-5CBE-7ADF-8F6CDEAF7606}"/>
                  </a:ext>
                </a:extLst>
              </p:cNvPr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Google Shape;7883;p73">
                <a:extLst>
                  <a:ext uri="{FF2B5EF4-FFF2-40B4-BE49-F238E27FC236}">
                    <a16:creationId xmlns:a16="http://schemas.microsoft.com/office/drawing/2014/main" id="{F19E6E1F-F4DE-5A5F-278F-70E42E7ADEBD}"/>
                  </a:ext>
                </a:extLst>
              </p:cNvPr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Google Shape;7884;p73">
                <a:extLst>
                  <a:ext uri="{FF2B5EF4-FFF2-40B4-BE49-F238E27FC236}">
                    <a16:creationId xmlns:a16="http://schemas.microsoft.com/office/drawing/2014/main" id="{1C98F016-091C-91B2-57E4-237D170D2F2A}"/>
                  </a:ext>
                </a:extLst>
              </p:cNvPr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533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oogle Shape;7885;p73">
              <a:extLst>
                <a:ext uri="{FF2B5EF4-FFF2-40B4-BE49-F238E27FC236}">
                  <a16:creationId xmlns:a16="http://schemas.microsoft.com/office/drawing/2014/main" id="{69EF7382-02CD-18CD-23B2-2A516AD4CD1D}"/>
                </a:ext>
              </a:extLst>
            </p:cNvPr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6" name="Google Shape;7886;p73">
                <a:extLst>
                  <a:ext uri="{FF2B5EF4-FFF2-40B4-BE49-F238E27FC236}">
                    <a16:creationId xmlns:a16="http://schemas.microsoft.com/office/drawing/2014/main" id="{BC8A6179-15C1-53A4-507A-8E2F6495C131}"/>
                  </a:ext>
                </a:extLst>
              </p:cNvPr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Google Shape;7887;p73">
                <a:extLst>
                  <a:ext uri="{FF2B5EF4-FFF2-40B4-BE49-F238E27FC236}">
                    <a16:creationId xmlns:a16="http://schemas.microsoft.com/office/drawing/2014/main" id="{DE116C0A-B030-2ED6-CAE4-C9B0C1BFDB90}"/>
                  </a:ext>
                </a:extLst>
              </p:cNvPr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" name="Google Shape;7888;p73">
                <a:extLst>
                  <a:ext uri="{FF2B5EF4-FFF2-40B4-BE49-F238E27FC236}">
                    <a16:creationId xmlns:a16="http://schemas.microsoft.com/office/drawing/2014/main" id="{2079A076-A5F3-F825-C6DA-6C159F5CA6A3}"/>
                  </a:ext>
                </a:extLst>
              </p:cNvPr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" name="Google Shape;7889;p73">
                <a:extLst>
                  <a:ext uri="{FF2B5EF4-FFF2-40B4-BE49-F238E27FC236}">
                    <a16:creationId xmlns:a16="http://schemas.microsoft.com/office/drawing/2014/main" id="{9BA0202E-0D8C-5261-AC93-9D299621C75B}"/>
                  </a:ext>
                </a:extLst>
              </p:cNvPr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" name="Google Shape;7890;p73">
                <a:extLst>
                  <a:ext uri="{FF2B5EF4-FFF2-40B4-BE49-F238E27FC236}">
                    <a16:creationId xmlns:a16="http://schemas.microsoft.com/office/drawing/2014/main" id="{0C5E5BE9-3AE4-4D3B-498D-3E5871F5053B}"/>
                  </a:ext>
                </a:extLst>
              </p:cNvPr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" name="Google Shape;7891;p73">
                <a:extLst>
                  <a:ext uri="{FF2B5EF4-FFF2-40B4-BE49-F238E27FC236}">
                    <a16:creationId xmlns:a16="http://schemas.microsoft.com/office/drawing/2014/main" id="{213CAEAF-11DB-2CC3-4272-A48197C53FBE}"/>
                  </a:ext>
                </a:extLst>
              </p:cNvPr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" name="Google Shape;7892;p73">
                <a:extLst>
                  <a:ext uri="{FF2B5EF4-FFF2-40B4-BE49-F238E27FC236}">
                    <a16:creationId xmlns:a16="http://schemas.microsoft.com/office/drawing/2014/main" id="{5ECD2590-702B-1EA6-B644-1AC3B3A52979}"/>
                  </a:ext>
                </a:extLst>
              </p:cNvPr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" name="Google Shape;7893;p73">
                <a:extLst>
                  <a:ext uri="{FF2B5EF4-FFF2-40B4-BE49-F238E27FC236}">
                    <a16:creationId xmlns:a16="http://schemas.microsoft.com/office/drawing/2014/main" id="{2AA98010-2783-0F06-C065-6A8E14939DBD}"/>
                  </a:ext>
                </a:extLst>
              </p:cNvPr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Google Shape;7894;p73">
                <a:extLst>
                  <a:ext uri="{FF2B5EF4-FFF2-40B4-BE49-F238E27FC236}">
                    <a16:creationId xmlns:a16="http://schemas.microsoft.com/office/drawing/2014/main" id="{18AB00A9-CADA-ECA7-0737-3C40B8FE1A45}"/>
                  </a:ext>
                </a:extLst>
              </p:cNvPr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7895;p73">
                <a:extLst>
                  <a:ext uri="{FF2B5EF4-FFF2-40B4-BE49-F238E27FC236}">
                    <a16:creationId xmlns:a16="http://schemas.microsoft.com/office/drawing/2014/main" id="{E0023693-D3D1-EC08-B240-8694BA4F888D}"/>
                  </a:ext>
                </a:extLst>
              </p:cNvPr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7896;p73">
                <a:extLst>
                  <a:ext uri="{FF2B5EF4-FFF2-40B4-BE49-F238E27FC236}">
                    <a16:creationId xmlns:a16="http://schemas.microsoft.com/office/drawing/2014/main" id="{72C50147-3273-2A68-B579-6955C91BF011}"/>
                  </a:ext>
                </a:extLst>
              </p:cNvPr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7897;p73">
                <a:extLst>
                  <a:ext uri="{FF2B5EF4-FFF2-40B4-BE49-F238E27FC236}">
                    <a16:creationId xmlns:a16="http://schemas.microsoft.com/office/drawing/2014/main" id="{5852B15B-0B22-76CF-93FF-E27DBA2E0C1E}"/>
                  </a:ext>
                </a:extLst>
              </p:cNvPr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7898;p73">
                <a:extLst>
                  <a:ext uri="{FF2B5EF4-FFF2-40B4-BE49-F238E27FC236}">
                    <a16:creationId xmlns:a16="http://schemas.microsoft.com/office/drawing/2014/main" id="{8A369F07-F1B0-56AF-06CB-261D0D265895}"/>
                  </a:ext>
                </a:extLst>
              </p:cNvPr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Google Shape;7899;p73">
                <a:extLst>
                  <a:ext uri="{FF2B5EF4-FFF2-40B4-BE49-F238E27FC236}">
                    <a16:creationId xmlns:a16="http://schemas.microsoft.com/office/drawing/2014/main" id="{80EBF02F-9CE6-CC22-2894-820D629C02F9}"/>
                  </a:ext>
                </a:extLst>
              </p:cNvPr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Google Shape;7900;p73">
                <a:extLst>
                  <a:ext uri="{FF2B5EF4-FFF2-40B4-BE49-F238E27FC236}">
                    <a16:creationId xmlns:a16="http://schemas.microsoft.com/office/drawing/2014/main" id="{5F3B3C73-B514-ACCD-D264-30FB717AAA04}"/>
                  </a:ext>
                </a:extLst>
              </p:cNvPr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Google Shape;7901;p73">
                <a:extLst>
                  <a:ext uri="{FF2B5EF4-FFF2-40B4-BE49-F238E27FC236}">
                    <a16:creationId xmlns:a16="http://schemas.microsoft.com/office/drawing/2014/main" id="{20E9CCBB-CD43-2F5E-0B61-DD57BA609042}"/>
                  </a:ext>
                </a:extLst>
              </p:cNvPr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Google Shape;7902;p73">
                <a:extLst>
                  <a:ext uri="{FF2B5EF4-FFF2-40B4-BE49-F238E27FC236}">
                    <a16:creationId xmlns:a16="http://schemas.microsoft.com/office/drawing/2014/main" id="{95BFB6FC-8845-590A-C71C-E5A141165004}"/>
                  </a:ext>
                </a:extLst>
              </p:cNvPr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" name="Google Shape;7903;p73">
                <a:extLst>
                  <a:ext uri="{FF2B5EF4-FFF2-40B4-BE49-F238E27FC236}">
                    <a16:creationId xmlns:a16="http://schemas.microsoft.com/office/drawing/2014/main" id="{8BDA2F1E-CFD0-C99B-6EF2-53022F0152BF}"/>
                  </a:ext>
                </a:extLst>
              </p:cNvPr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Google Shape;7904;p73">
                <a:extLst>
                  <a:ext uri="{FF2B5EF4-FFF2-40B4-BE49-F238E27FC236}">
                    <a16:creationId xmlns:a16="http://schemas.microsoft.com/office/drawing/2014/main" id="{1875ED83-FDE8-BC2C-5571-7EC5098FF248}"/>
                  </a:ext>
                </a:extLst>
              </p:cNvPr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Google Shape;7905;p73">
                <a:extLst>
                  <a:ext uri="{FF2B5EF4-FFF2-40B4-BE49-F238E27FC236}">
                    <a16:creationId xmlns:a16="http://schemas.microsoft.com/office/drawing/2014/main" id="{845D773C-C63A-D046-A2FB-B0EDB9554A70}"/>
                  </a:ext>
                </a:extLst>
              </p:cNvPr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aphicFrame>
        <p:nvGraphicFramePr>
          <p:cNvPr id="41" name="Google Shape;7906;p73">
            <a:extLst>
              <a:ext uri="{FF2B5EF4-FFF2-40B4-BE49-F238E27FC236}">
                <a16:creationId xmlns:a16="http://schemas.microsoft.com/office/drawing/2014/main" id="{72B5DD03-0248-822D-A221-0DB8025D6FD4}"/>
              </a:ext>
            </a:extLst>
          </p:cNvPr>
          <p:cNvGraphicFramePr/>
          <p:nvPr/>
        </p:nvGraphicFramePr>
        <p:xfrm>
          <a:off x="15829975" y="5743848"/>
          <a:ext cx="6675860" cy="23054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6689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8732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891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891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8916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243737" marR="243737" marT="243737" marB="243737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42" name="Google Shape;7907;p73">
            <a:extLst>
              <a:ext uri="{FF2B5EF4-FFF2-40B4-BE49-F238E27FC236}">
                <a16:creationId xmlns:a16="http://schemas.microsoft.com/office/drawing/2014/main" id="{D151BBF3-B5A8-BEC5-11DF-3628937D99DB}"/>
              </a:ext>
            </a:extLst>
          </p:cNvPr>
          <p:cNvGrpSpPr/>
          <p:nvPr/>
        </p:nvGrpSpPr>
        <p:grpSpPr>
          <a:xfrm>
            <a:off x="1894079" y="2618702"/>
            <a:ext cx="6389016" cy="2603327"/>
            <a:chOff x="749309" y="1112739"/>
            <a:chExt cx="2371603" cy="976502"/>
          </a:xfrm>
        </p:grpSpPr>
        <p:grpSp>
          <p:nvGrpSpPr>
            <p:cNvPr id="43" name="Google Shape;7908;p73">
              <a:extLst>
                <a:ext uri="{FF2B5EF4-FFF2-40B4-BE49-F238E27FC236}">
                  <a16:creationId xmlns:a16="http://schemas.microsoft.com/office/drawing/2014/main" id="{512AE54A-6E00-EE4E-15FD-F1043C6A9912}"/>
                </a:ext>
              </a:extLst>
            </p:cNvPr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53" name="Google Shape;7909;p73">
                <a:extLst>
                  <a:ext uri="{FF2B5EF4-FFF2-40B4-BE49-F238E27FC236}">
                    <a16:creationId xmlns:a16="http://schemas.microsoft.com/office/drawing/2014/main" id="{2F34F258-28D4-BB66-CA2E-917F943957C1}"/>
                  </a:ext>
                </a:extLst>
              </p:cNvPr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Google Shape;7910;p73">
                <a:extLst>
                  <a:ext uri="{FF2B5EF4-FFF2-40B4-BE49-F238E27FC236}">
                    <a16:creationId xmlns:a16="http://schemas.microsoft.com/office/drawing/2014/main" id="{6DB65672-7674-E77D-F23A-5978C266A0BA}"/>
                  </a:ext>
                </a:extLst>
              </p:cNvPr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Google Shape;7911;p73">
                <a:extLst>
                  <a:ext uri="{FF2B5EF4-FFF2-40B4-BE49-F238E27FC236}">
                    <a16:creationId xmlns:a16="http://schemas.microsoft.com/office/drawing/2014/main" id="{F661880F-A1EA-58D1-0AC1-1103362BF062}"/>
                  </a:ext>
                </a:extLst>
              </p:cNvPr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Google Shape;7912;p73">
                <a:extLst>
                  <a:ext uri="{FF2B5EF4-FFF2-40B4-BE49-F238E27FC236}">
                    <a16:creationId xmlns:a16="http://schemas.microsoft.com/office/drawing/2014/main" id="{2A9A4829-EF33-DBA8-303E-A87E605CBBB3}"/>
                  </a:ext>
                </a:extLst>
              </p:cNvPr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Google Shape;7913;p73">
                <a:extLst>
                  <a:ext uri="{FF2B5EF4-FFF2-40B4-BE49-F238E27FC236}">
                    <a16:creationId xmlns:a16="http://schemas.microsoft.com/office/drawing/2014/main" id="{ED291B8C-ADFA-12A7-AEEA-DAC0581F9D16}"/>
                  </a:ext>
                </a:extLst>
              </p:cNvPr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Google Shape;7914;p73">
                <a:extLst>
                  <a:ext uri="{FF2B5EF4-FFF2-40B4-BE49-F238E27FC236}">
                    <a16:creationId xmlns:a16="http://schemas.microsoft.com/office/drawing/2014/main" id="{8ADDDC67-CF55-2B92-1FDE-2C88A106B49D}"/>
                  </a:ext>
                </a:extLst>
              </p:cNvPr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Google Shape;7915;p73">
                <a:extLst>
                  <a:ext uri="{FF2B5EF4-FFF2-40B4-BE49-F238E27FC236}">
                    <a16:creationId xmlns:a16="http://schemas.microsoft.com/office/drawing/2014/main" id="{43A3399A-05F0-48F1-FEFB-086AE6C9ADB7}"/>
                  </a:ext>
                </a:extLst>
              </p:cNvPr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Google Shape;7916;p73">
                <a:extLst>
                  <a:ext uri="{FF2B5EF4-FFF2-40B4-BE49-F238E27FC236}">
                    <a16:creationId xmlns:a16="http://schemas.microsoft.com/office/drawing/2014/main" id="{578B4F75-878F-02FD-8BEF-724423D66FC1}"/>
                  </a:ext>
                </a:extLst>
              </p:cNvPr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1" name="Google Shape;7917;p73">
                <a:extLst>
                  <a:ext uri="{FF2B5EF4-FFF2-40B4-BE49-F238E27FC236}">
                    <a16:creationId xmlns:a16="http://schemas.microsoft.com/office/drawing/2014/main" id="{F8D83C17-7287-9FB7-BAEA-FBEBD7261CC3}"/>
                  </a:ext>
                </a:extLst>
              </p:cNvPr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Google Shape;7918;p73">
                <a:extLst>
                  <a:ext uri="{FF2B5EF4-FFF2-40B4-BE49-F238E27FC236}">
                    <a16:creationId xmlns:a16="http://schemas.microsoft.com/office/drawing/2014/main" id="{1E0E247E-D5DB-FACB-A74E-94486E401120}"/>
                  </a:ext>
                </a:extLst>
              </p:cNvPr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Google Shape;7919;p73">
                <a:extLst>
                  <a:ext uri="{FF2B5EF4-FFF2-40B4-BE49-F238E27FC236}">
                    <a16:creationId xmlns:a16="http://schemas.microsoft.com/office/drawing/2014/main" id="{7F0C7478-37F6-BDDA-C8A3-9E10576AB08B}"/>
                  </a:ext>
                </a:extLst>
              </p:cNvPr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7920;p73">
                <a:extLst>
                  <a:ext uri="{FF2B5EF4-FFF2-40B4-BE49-F238E27FC236}">
                    <a16:creationId xmlns:a16="http://schemas.microsoft.com/office/drawing/2014/main" id="{CEE47854-47BA-4DAA-6476-ED21618C187E}"/>
                  </a:ext>
                </a:extLst>
              </p:cNvPr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Google Shape;7921;p73">
                <a:extLst>
                  <a:ext uri="{FF2B5EF4-FFF2-40B4-BE49-F238E27FC236}">
                    <a16:creationId xmlns:a16="http://schemas.microsoft.com/office/drawing/2014/main" id="{80B8A9D3-4E6F-D587-E240-E7ED61E58EC7}"/>
                  </a:ext>
                </a:extLst>
              </p:cNvPr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Google Shape;7922;p73">
                <a:extLst>
                  <a:ext uri="{FF2B5EF4-FFF2-40B4-BE49-F238E27FC236}">
                    <a16:creationId xmlns:a16="http://schemas.microsoft.com/office/drawing/2014/main" id="{A20F8ABF-5A8F-555A-85E5-180BB7D94250}"/>
                  </a:ext>
                </a:extLst>
              </p:cNvPr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Google Shape;7923;p73">
                <a:extLst>
                  <a:ext uri="{FF2B5EF4-FFF2-40B4-BE49-F238E27FC236}">
                    <a16:creationId xmlns:a16="http://schemas.microsoft.com/office/drawing/2014/main" id="{A80D9B1B-1E5F-3DD0-B29E-C781C930840A}"/>
                  </a:ext>
                </a:extLst>
              </p:cNvPr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Google Shape;7924;p73">
                <a:extLst>
                  <a:ext uri="{FF2B5EF4-FFF2-40B4-BE49-F238E27FC236}">
                    <a16:creationId xmlns:a16="http://schemas.microsoft.com/office/drawing/2014/main" id="{E35E1B3E-B33A-06BF-00BD-F44BC769C4FC}"/>
                  </a:ext>
                </a:extLst>
              </p:cNvPr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Google Shape;7925;p73">
                <a:extLst>
                  <a:ext uri="{FF2B5EF4-FFF2-40B4-BE49-F238E27FC236}">
                    <a16:creationId xmlns:a16="http://schemas.microsoft.com/office/drawing/2014/main" id="{E057032F-5193-5FB6-74F1-830BA0874386}"/>
                  </a:ext>
                </a:extLst>
              </p:cNvPr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Google Shape;7926;p73">
                <a:extLst>
                  <a:ext uri="{FF2B5EF4-FFF2-40B4-BE49-F238E27FC236}">
                    <a16:creationId xmlns:a16="http://schemas.microsoft.com/office/drawing/2014/main" id="{A2E989BB-065B-2EC0-9DC8-5CB72A28EF31}"/>
                  </a:ext>
                </a:extLst>
              </p:cNvPr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Google Shape;7927;p73">
                <a:extLst>
                  <a:ext uri="{FF2B5EF4-FFF2-40B4-BE49-F238E27FC236}">
                    <a16:creationId xmlns:a16="http://schemas.microsoft.com/office/drawing/2014/main" id="{ADA7CA78-E919-0C89-EAB9-8ADFD6423322}"/>
                  </a:ext>
                </a:extLst>
              </p:cNvPr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Google Shape;7928;p73">
                <a:extLst>
                  <a:ext uri="{FF2B5EF4-FFF2-40B4-BE49-F238E27FC236}">
                    <a16:creationId xmlns:a16="http://schemas.microsoft.com/office/drawing/2014/main" id="{0D50899D-72E9-5C71-FDDF-9971E4D4EF4C}"/>
                  </a:ext>
                </a:extLst>
              </p:cNvPr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Google Shape;7929;p73">
                <a:extLst>
                  <a:ext uri="{FF2B5EF4-FFF2-40B4-BE49-F238E27FC236}">
                    <a16:creationId xmlns:a16="http://schemas.microsoft.com/office/drawing/2014/main" id="{8E5B9394-BFFD-2E50-8BB3-D57F6E65337B}"/>
                  </a:ext>
                </a:extLst>
              </p:cNvPr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Google Shape;7930;p73">
                <a:extLst>
                  <a:ext uri="{FF2B5EF4-FFF2-40B4-BE49-F238E27FC236}">
                    <a16:creationId xmlns:a16="http://schemas.microsoft.com/office/drawing/2014/main" id="{E15B0457-0DB4-4E59-0116-9F74152B21CE}"/>
                  </a:ext>
                </a:extLst>
              </p:cNvPr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Google Shape;7931;p73">
                <a:extLst>
                  <a:ext uri="{FF2B5EF4-FFF2-40B4-BE49-F238E27FC236}">
                    <a16:creationId xmlns:a16="http://schemas.microsoft.com/office/drawing/2014/main" id="{35CE7697-E1D8-EB1A-D56E-45C29C5FD0BF}"/>
                  </a:ext>
                </a:extLst>
              </p:cNvPr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Google Shape;7932;p73">
                <a:extLst>
                  <a:ext uri="{FF2B5EF4-FFF2-40B4-BE49-F238E27FC236}">
                    <a16:creationId xmlns:a16="http://schemas.microsoft.com/office/drawing/2014/main" id="{27261D2A-AAA6-0BA8-668A-07ADF1DD94A8}"/>
                  </a:ext>
                </a:extLst>
              </p:cNvPr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4" name="Google Shape;7933;p73">
              <a:extLst>
                <a:ext uri="{FF2B5EF4-FFF2-40B4-BE49-F238E27FC236}">
                  <a16:creationId xmlns:a16="http://schemas.microsoft.com/office/drawing/2014/main" id="{8A6E83CE-DAB4-8E95-CBDB-8461055ED76B}"/>
                </a:ext>
              </a:extLst>
            </p:cNvPr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49" name="Google Shape;7934;p73">
                <a:extLst>
                  <a:ext uri="{FF2B5EF4-FFF2-40B4-BE49-F238E27FC236}">
                    <a16:creationId xmlns:a16="http://schemas.microsoft.com/office/drawing/2014/main" id="{614E1E9B-ACA1-0A91-CFA0-671E8ADFF987}"/>
                  </a:ext>
                </a:extLst>
              </p:cNvPr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Google Shape;7935;p73">
                <a:extLst>
                  <a:ext uri="{FF2B5EF4-FFF2-40B4-BE49-F238E27FC236}">
                    <a16:creationId xmlns:a16="http://schemas.microsoft.com/office/drawing/2014/main" id="{16FBA7D9-0702-7786-4525-0FB2E55C2110}"/>
                  </a:ext>
                </a:extLst>
              </p:cNvPr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1" name="Google Shape;7936;p73">
                <a:extLst>
                  <a:ext uri="{FF2B5EF4-FFF2-40B4-BE49-F238E27FC236}">
                    <a16:creationId xmlns:a16="http://schemas.microsoft.com/office/drawing/2014/main" id="{5A4EA484-AFE3-4E3F-DAA3-2C819A62E931}"/>
                  </a:ext>
                </a:extLst>
              </p:cNvPr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Google Shape;7937;p73">
                <a:extLst>
                  <a:ext uri="{FF2B5EF4-FFF2-40B4-BE49-F238E27FC236}">
                    <a16:creationId xmlns:a16="http://schemas.microsoft.com/office/drawing/2014/main" id="{6F4D87C6-E21A-7671-C38A-689DEDA5CAC8}"/>
                  </a:ext>
                </a:extLst>
              </p:cNvPr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45" name="Google Shape;7938;p73">
              <a:extLst>
                <a:ext uri="{FF2B5EF4-FFF2-40B4-BE49-F238E27FC236}">
                  <a16:creationId xmlns:a16="http://schemas.microsoft.com/office/drawing/2014/main" id="{E796ECC1-E6F8-1E52-7E94-4B49640431D0}"/>
                </a:ext>
              </a:extLst>
            </p:cNvPr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6" name="Google Shape;7939;p73">
              <a:extLst>
                <a:ext uri="{FF2B5EF4-FFF2-40B4-BE49-F238E27FC236}">
                  <a16:creationId xmlns:a16="http://schemas.microsoft.com/office/drawing/2014/main" id="{D6985DE2-6523-9B97-57ED-2E1FD5E4CD76}"/>
                </a:ext>
              </a:extLst>
            </p:cNvPr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7" name="Google Shape;7940;p73">
              <a:extLst>
                <a:ext uri="{FF2B5EF4-FFF2-40B4-BE49-F238E27FC236}">
                  <a16:creationId xmlns:a16="http://schemas.microsoft.com/office/drawing/2014/main" id="{93297AE0-CB8C-ABCD-EC34-9BD33D4870BD}"/>
                </a:ext>
              </a:extLst>
            </p:cNvPr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7941;p73">
              <a:extLst>
                <a:ext uri="{FF2B5EF4-FFF2-40B4-BE49-F238E27FC236}">
                  <a16:creationId xmlns:a16="http://schemas.microsoft.com/office/drawing/2014/main" id="{E5D4D347-2232-7791-AB32-D9350E59E438}"/>
                </a:ext>
              </a:extLst>
            </p:cNvPr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aphicFrame>
        <p:nvGraphicFramePr>
          <p:cNvPr id="77" name="Google Shape;7942;p73">
            <a:extLst>
              <a:ext uri="{FF2B5EF4-FFF2-40B4-BE49-F238E27FC236}">
                <a16:creationId xmlns:a16="http://schemas.microsoft.com/office/drawing/2014/main" id="{B62102BE-2A45-A448-4A1F-F1467E885522}"/>
              </a:ext>
            </a:extLst>
          </p:cNvPr>
          <p:cNvGraphicFramePr/>
          <p:nvPr/>
        </p:nvGraphicFramePr>
        <p:xfrm>
          <a:off x="15830042" y="2618662"/>
          <a:ext cx="6675860" cy="2603322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6689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689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67774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67774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dirty="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67774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dirty="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8" name="Google Shape;7943;p73">
            <a:extLst>
              <a:ext uri="{FF2B5EF4-FFF2-40B4-BE49-F238E27FC236}">
                <a16:creationId xmlns:a16="http://schemas.microsoft.com/office/drawing/2014/main" id="{601F04D9-4F58-EC80-8909-34178FE2C374}"/>
              </a:ext>
            </a:extLst>
          </p:cNvPr>
          <p:cNvGraphicFramePr/>
          <p:nvPr/>
        </p:nvGraphicFramePr>
        <p:xfrm>
          <a:off x="8954134" y="5743849"/>
          <a:ext cx="6300760" cy="231559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575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5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51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51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7186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7186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1866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dirty="0"/>
                    </a:p>
                  </a:txBody>
                  <a:tcPr marL="243737" marR="243737" marT="243737" marB="243737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" name="Google Shape;7944;p73">
            <a:extLst>
              <a:ext uri="{FF2B5EF4-FFF2-40B4-BE49-F238E27FC236}">
                <a16:creationId xmlns:a16="http://schemas.microsoft.com/office/drawing/2014/main" id="{CDB1BAC9-FE13-513F-243B-969081B65131}"/>
              </a:ext>
            </a:extLst>
          </p:cNvPr>
          <p:cNvGrpSpPr/>
          <p:nvPr/>
        </p:nvGrpSpPr>
        <p:grpSpPr>
          <a:xfrm>
            <a:off x="8959430" y="8385722"/>
            <a:ext cx="6300697" cy="2791438"/>
            <a:chOff x="3358399" y="3285485"/>
            <a:chExt cx="2363377" cy="1047062"/>
          </a:xfrm>
        </p:grpSpPr>
        <p:grpSp>
          <p:nvGrpSpPr>
            <p:cNvPr id="80" name="Google Shape;7945;p73">
              <a:extLst>
                <a:ext uri="{FF2B5EF4-FFF2-40B4-BE49-F238E27FC236}">
                  <a16:creationId xmlns:a16="http://schemas.microsoft.com/office/drawing/2014/main" id="{6FDD4182-75C1-6465-EE2D-21D1034B6975}"/>
                </a:ext>
              </a:extLst>
            </p:cNvPr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111" name="Google Shape;7946;p73">
                <a:extLst>
                  <a:ext uri="{FF2B5EF4-FFF2-40B4-BE49-F238E27FC236}">
                    <a16:creationId xmlns:a16="http://schemas.microsoft.com/office/drawing/2014/main" id="{F88E52B9-B13D-9ED5-1B2C-F573C3AEC09A}"/>
                  </a:ext>
                </a:extLst>
              </p:cNvPr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Google Shape;7947;p73">
                <a:extLst>
                  <a:ext uri="{FF2B5EF4-FFF2-40B4-BE49-F238E27FC236}">
                    <a16:creationId xmlns:a16="http://schemas.microsoft.com/office/drawing/2014/main" id="{D171A40E-4A63-9E2B-AF20-0BC0F3C3FB5E}"/>
                  </a:ext>
                </a:extLst>
              </p:cNvPr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Google Shape;7948;p73">
                <a:extLst>
                  <a:ext uri="{FF2B5EF4-FFF2-40B4-BE49-F238E27FC236}">
                    <a16:creationId xmlns:a16="http://schemas.microsoft.com/office/drawing/2014/main" id="{5EAB97DC-E4B0-70DB-268F-27427239A06F}"/>
                  </a:ext>
                </a:extLst>
              </p:cNvPr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Google Shape;7949;p73">
                <a:extLst>
                  <a:ext uri="{FF2B5EF4-FFF2-40B4-BE49-F238E27FC236}">
                    <a16:creationId xmlns:a16="http://schemas.microsoft.com/office/drawing/2014/main" id="{422298A8-6AC7-7A79-6D3C-91A4A32F181F}"/>
                  </a:ext>
                </a:extLst>
              </p:cNvPr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Google Shape;7950;p73">
                <a:extLst>
                  <a:ext uri="{FF2B5EF4-FFF2-40B4-BE49-F238E27FC236}">
                    <a16:creationId xmlns:a16="http://schemas.microsoft.com/office/drawing/2014/main" id="{4311A7E9-2AE3-CDA4-C0B7-D5140DFE8E27}"/>
                  </a:ext>
                </a:extLst>
              </p:cNvPr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1" name="Google Shape;7951;p73">
              <a:extLst>
                <a:ext uri="{FF2B5EF4-FFF2-40B4-BE49-F238E27FC236}">
                  <a16:creationId xmlns:a16="http://schemas.microsoft.com/office/drawing/2014/main" id="{C098BC00-7D68-C013-0F4E-F319BCF2AADF}"/>
                </a:ext>
              </a:extLst>
            </p:cNvPr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106" name="Google Shape;7952;p73">
                <a:extLst>
                  <a:ext uri="{FF2B5EF4-FFF2-40B4-BE49-F238E27FC236}">
                    <a16:creationId xmlns:a16="http://schemas.microsoft.com/office/drawing/2014/main" id="{FC404D54-EA40-2E71-73DA-B5C65A9A2A2E}"/>
                  </a:ext>
                </a:extLst>
              </p:cNvPr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Google Shape;7953;p73">
                <a:extLst>
                  <a:ext uri="{FF2B5EF4-FFF2-40B4-BE49-F238E27FC236}">
                    <a16:creationId xmlns:a16="http://schemas.microsoft.com/office/drawing/2014/main" id="{EFCA156C-9F6F-0C11-A8BF-5712CDE0BE62}"/>
                  </a:ext>
                </a:extLst>
              </p:cNvPr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Google Shape;7954;p73">
                <a:extLst>
                  <a:ext uri="{FF2B5EF4-FFF2-40B4-BE49-F238E27FC236}">
                    <a16:creationId xmlns:a16="http://schemas.microsoft.com/office/drawing/2014/main" id="{BA5B71E0-0C8B-D203-4D0A-9065AFC9E19D}"/>
                  </a:ext>
                </a:extLst>
              </p:cNvPr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Google Shape;7955;p73">
                <a:extLst>
                  <a:ext uri="{FF2B5EF4-FFF2-40B4-BE49-F238E27FC236}">
                    <a16:creationId xmlns:a16="http://schemas.microsoft.com/office/drawing/2014/main" id="{30B50E62-6334-B082-8CAE-E9C15518BCE3}"/>
                  </a:ext>
                </a:extLst>
              </p:cNvPr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Google Shape;7956;p73">
                <a:extLst>
                  <a:ext uri="{FF2B5EF4-FFF2-40B4-BE49-F238E27FC236}">
                    <a16:creationId xmlns:a16="http://schemas.microsoft.com/office/drawing/2014/main" id="{A0F12CDC-A417-26E4-D9AC-B0BC7363AA37}"/>
                  </a:ext>
                </a:extLst>
              </p:cNvPr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2" name="Google Shape;7957;p73">
              <a:extLst>
                <a:ext uri="{FF2B5EF4-FFF2-40B4-BE49-F238E27FC236}">
                  <a16:creationId xmlns:a16="http://schemas.microsoft.com/office/drawing/2014/main" id="{FC5DAA47-E9B9-9514-6F9C-E9B58B086450}"/>
                </a:ext>
              </a:extLst>
            </p:cNvPr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101" name="Google Shape;7958;p73">
                <a:extLst>
                  <a:ext uri="{FF2B5EF4-FFF2-40B4-BE49-F238E27FC236}">
                    <a16:creationId xmlns:a16="http://schemas.microsoft.com/office/drawing/2014/main" id="{CC9DFEAC-2733-7D52-2E4D-C01660E38260}"/>
                  </a:ext>
                </a:extLst>
              </p:cNvPr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Google Shape;7959;p73">
                <a:extLst>
                  <a:ext uri="{FF2B5EF4-FFF2-40B4-BE49-F238E27FC236}">
                    <a16:creationId xmlns:a16="http://schemas.microsoft.com/office/drawing/2014/main" id="{1225A4C8-03BA-3EAC-84C7-89D28D34CF5B}"/>
                  </a:ext>
                </a:extLst>
              </p:cNvPr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Google Shape;7960;p73">
                <a:extLst>
                  <a:ext uri="{FF2B5EF4-FFF2-40B4-BE49-F238E27FC236}">
                    <a16:creationId xmlns:a16="http://schemas.microsoft.com/office/drawing/2014/main" id="{1853479A-8CFC-11A6-304E-A3EC73C61E9E}"/>
                  </a:ext>
                </a:extLst>
              </p:cNvPr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Google Shape;7961;p73">
                <a:extLst>
                  <a:ext uri="{FF2B5EF4-FFF2-40B4-BE49-F238E27FC236}">
                    <a16:creationId xmlns:a16="http://schemas.microsoft.com/office/drawing/2014/main" id="{A1A54C84-CE34-7F30-724A-334548CCBE28}"/>
                  </a:ext>
                </a:extLst>
              </p:cNvPr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Google Shape;7962;p73">
                <a:extLst>
                  <a:ext uri="{FF2B5EF4-FFF2-40B4-BE49-F238E27FC236}">
                    <a16:creationId xmlns:a16="http://schemas.microsoft.com/office/drawing/2014/main" id="{F15078D0-811B-DD89-3B78-4C4DD741A681}"/>
                  </a:ext>
                </a:extLst>
              </p:cNvPr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3" name="Google Shape;7963;p73">
              <a:extLst>
                <a:ext uri="{FF2B5EF4-FFF2-40B4-BE49-F238E27FC236}">
                  <a16:creationId xmlns:a16="http://schemas.microsoft.com/office/drawing/2014/main" id="{9F927F9D-3B2C-617F-82E5-45A257720481}"/>
                </a:ext>
              </a:extLst>
            </p:cNvPr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96" name="Google Shape;7964;p73">
                <a:extLst>
                  <a:ext uri="{FF2B5EF4-FFF2-40B4-BE49-F238E27FC236}">
                    <a16:creationId xmlns:a16="http://schemas.microsoft.com/office/drawing/2014/main" id="{70030A03-B55C-D1D8-6086-CB0FFEEFDA14}"/>
                  </a:ext>
                </a:extLst>
              </p:cNvPr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Google Shape;7965;p73">
                <a:extLst>
                  <a:ext uri="{FF2B5EF4-FFF2-40B4-BE49-F238E27FC236}">
                    <a16:creationId xmlns:a16="http://schemas.microsoft.com/office/drawing/2014/main" id="{E393EA7E-2ACD-A05E-A6DB-2E37F4ECA3AD}"/>
                  </a:ext>
                </a:extLst>
              </p:cNvPr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Google Shape;7966;p73">
                <a:extLst>
                  <a:ext uri="{FF2B5EF4-FFF2-40B4-BE49-F238E27FC236}">
                    <a16:creationId xmlns:a16="http://schemas.microsoft.com/office/drawing/2014/main" id="{69F4D9E2-2EDF-DE04-93ED-7AA3A8604362}"/>
                  </a:ext>
                </a:extLst>
              </p:cNvPr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Google Shape;7967;p73">
                <a:extLst>
                  <a:ext uri="{FF2B5EF4-FFF2-40B4-BE49-F238E27FC236}">
                    <a16:creationId xmlns:a16="http://schemas.microsoft.com/office/drawing/2014/main" id="{D76B1C4B-4312-1DEE-0E08-3B978BFBB303}"/>
                  </a:ext>
                </a:extLst>
              </p:cNvPr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Google Shape;7968;p73">
                <a:extLst>
                  <a:ext uri="{FF2B5EF4-FFF2-40B4-BE49-F238E27FC236}">
                    <a16:creationId xmlns:a16="http://schemas.microsoft.com/office/drawing/2014/main" id="{360591C8-0C79-24CC-B7E0-A77934C02C42}"/>
                  </a:ext>
                </a:extLst>
              </p:cNvPr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4" name="Google Shape;7969;p73">
              <a:extLst>
                <a:ext uri="{FF2B5EF4-FFF2-40B4-BE49-F238E27FC236}">
                  <a16:creationId xmlns:a16="http://schemas.microsoft.com/office/drawing/2014/main" id="{9B31DC62-21BC-E3B9-6DE5-3373A464EF1D}"/>
                </a:ext>
              </a:extLst>
            </p:cNvPr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91" name="Google Shape;7970;p73">
                <a:extLst>
                  <a:ext uri="{FF2B5EF4-FFF2-40B4-BE49-F238E27FC236}">
                    <a16:creationId xmlns:a16="http://schemas.microsoft.com/office/drawing/2014/main" id="{B9FA7F5B-1D9F-EB1F-13FE-C960ABFA8EDD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Google Shape;7971;p73">
                <a:extLst>
                  <a:ext uri="{FF2B5EF4-FFF2-40B4-BE49-F238E27FC236}">
                    <a16:creationId xmlns:a16="http://schemas.microsoft.com/office/drawing/2014/main" id="{8CA11D45-093D-5C1E-F46D-6B3604AFC791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Google Shape;7972;p73">
                <a:extLst>
                  <a:ext uri="{FF2B5EF4-FFF2-40B4-BE49-F238E27FC236}">
                    <a16:creationId xmlns:a16="http://schemas.microsoft.com/office/drawing/2014/main" id="{D289BA68-C1A2-9B80-C2CE-F14BB35DDB99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Google Shape;7973;p73">
                <a:extLst>
                  <a:ext uri="{FF2B5EF4-FFF2-40B4-BE49-F238E27FC236}">
                    <a16:creationId xmlns:a16="http://schemas.microsoft.com/office/drawing/2014/main" id="{5B1C3F44-DC30-60C0-CDD1-37401267DE94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Google Shape;7974;p73">
                <a:extLst>
                  <a:ext uri="{FF2B5EF4-FFF2-40B4-BE49-F238E27FC236}">
                    <a16:creationId xmlns:a16="http://schemas.microsoft.com/office/drawing/2014/main" id="{60FAA85C-14CF-9F15-72A6-B3BCD9BF29F7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5" name="Google Shape;7975;p73">
              <a:extLst>
                <a:ext uri="{FF2B5EF4-FFF2-40B4-BE49-F238E27FC236}">
                  <a16:creationId xmlns:a16="http://schemas.microsoft.com/office/drawing/2014/main" id="{18E4EF84-527A-9398-9419-A03D27C5F3A5}"/>
                </a:ext>
              </a:extLst>
            </p:cNvPr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86" name="Google Shape;7976;p73">
                <a:extLst>
                  <a:ext uri="{FF2B5EF4-FFF2-40B4-BE49-F238E27FC236}">
                    <a16:creationId xmlns:a16="http://schemas.microsoft.com/office/drawing/2014/main" id="{6DF956DA-AE40-7AE7-9076-10096A183A4C}"/>
                  </a:ext>
                </a:extLst>
              </p:cNvPr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Google Shape;7977;p73">
                <a:extLst>
                  <a:ext uri="{FF2B5EF4-FFF2-40B4-BE49-F238E27FC236}">
                    <a16:creationId xmlns:a16="http://schemas.microsoft.com/office/drawing/2014/main" id="{10A283D6-C0E1-E4CC-6164-F7C05393C66D}"/>
                  </a:ext>
                </a:extLst>
              </p:cNvPr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Google Shape;7978;p73">
                <a:extLst>
                  <a:ext uri="{FF2B5EF4-FFF2-40B4-BE49-F238E27FC236}">
                    <a16:creationId xmlns:a16="http://schemas.microsoft.com/office/drawing/2014/main" id="{57EA736A-86B0-9632-EF31-69650AFFAA21}"/>
                  </a:ext>
                </a:extLst>
              </p:cNvPr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Google Shape;7979;p73">
                <a:extLst>
                  <a:ext uri="{FF2B5EF4-FFF2-40B4-BE49-F238E27FC236}">
                    <a16:creationId xmlns:a16="http://schemas.microsoft.com/office/drawing/2014/main" id="{9E95B19C-D620-6C09-0915-DB896A056503}"/>
                  </a:ext>
                </a:extLst>
              </p:cNvPr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Google Shape;7980;p73">
                <a:extLst>
                  <a:ext uri="{FF2B5EF4-FFF2-40B4-BE49-F238E27FC236}">
                    <a16:creationId xmlns:a16="http://schemas.microsoft.com/office/drawing/2014/main" id="{C99717BB-1A36-A840-E921-EF096EEC4B32}"/>
                  </a:ext>
                </a:extLst>
              </p:cNvPr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aphicFrame>
        <p:nvGraphicFramePr>
          <p:cNvPr id="116" name="Google Shape;7981;p73">
            <a:extLst>
              <a:ext uri="{FF2B5EF4-FFF2-40B4-BE49-F238E27FC236}">
                <a16:creationId xmlns:a16="http://schemas.microsoft.com/office/drawing/2014/main" id="{00E8D742-36E6-7718-3FF0-7D83610876F2}"/>
              </a:ext>
            </a:extLst>
          </p:cNvPr>
          <p:cNvGraphicFramePr/>
          <p:nvPr/>
        </p:nvGraphicFramePr>
        <p:xfrm>
          <a:off x="1896741" y="5743848"/>
          <a:ext cx="6317820" cy="237098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5794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794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794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794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9032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032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032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dirty="0"/>
                    </a:p>
                  </a:txBody>
                  <a:tcPr marL="243737" marR="243737" marT="243737" marB="243737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117" name="Google Shape;7982;p73">
            <a:extLst>
              <a:ext uri="{FF2B5EF4-FFF2-40B4-BE49-F238E27FC236}">
                <a16:creationId xmlns:a16="http://schemas.microsoft.com/office/drawing/2014/main" id="{7FE9F2A9-E1A2-7863-43BC-70C806AFABA3}"/>
              </a:ext>
            </a:extLst>
          </p:cNvPr>
          <p:cNvGrpSpPr/>
          <p:nvPr/>
        </p:nvGrpSpPr>
        <p:grpSpPr>
          <a:xfrm>
            <a:off x="11093464" y="6820408"/>
            <a:ext cx="3471349" cy="162515"/>
            <a:chOff x="3558802" y="4011427"/>
            <a:chExt cx="1866000" cy="111300"/>
          </a:xfrm>
        </p:grpSpPr>
        <p:sp>
          <p:nvSpPr>
            <p:cNvPr id="118" name="Google Shape;7983;p73">
              <a:extLst>
                <a:ext uri="{FF2B5EF4-FFF2-40B4-BE49-F238E27FC236}">
                  <a16:creationId xmlns:a16="http://schemas.microsoft.com/office/drawing/2014/main" id="{B50DBD39-F4FC-60F9-0873-042D6B4056F6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" name="Google Shape;7984;p73">
              <a:extLst>
                <a:ext uri="{FF2B5EF4-FFF2-40B4-BE49-F238E27FC236}">
                  <a16:creationId xmlns:a16="http://schemas.microsoft.com/office/drawing/2014/main" id="{E93FFAC9-5413-26C0-2AA6-B6CC477E1192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0" name="Google Shape;7985;p73">
            <a:extLst>
              <a:ext uri="{FF2B5EF4-FFF2-40B4-BE49-F238E27FC236}">
                <a16:creationId xmlns:a16="http://schemas.microsoft.com/office/drawing/2014/main" id="{01ABE332-C7A1-0303-EFFC-9C452DB907E2}"/>
              </a:ext>
            </a:extLst>
          </p:cNvPr>
          <p:cNvGrpSpPr/>
          <p:nvPr/>
        </p:nvGrpSpPr>
        <p:grpSpPr>
          <a:xfrm>
            <a:off x="12547718" y="7572637"/>
            <a:ext cx="2437605" cy="162515"/>
            <a:chOff x="3558802" y="4011427"/>
            <a:chExt cx="1866000" cy="111300"/>
          </a:xfrm>
        </p:grpSpPr>
        <p:sp>
          <p:nvSpPr>
            <p:cNvPr id="121" name="Google Shape;7986;p73">
              <a:extLst>
                <a:ext uri="{FF2B5EF4-FFF2-40B4-BE49-F238E27FC236}">
                  <a16:creationId xmlns:a16="http://schemas.microsoft.com/office/drawing/2014/main" id="{71D791EC-0F45-9630-6990-4C3A051E6477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2" name="Google Shape;7987;p73">
              <a:extLst>
                <a:ext uri="{FF2B5EF4-FFF2-40B4-BE49-F238E27FC236}">
                  <a16:creationId xmlns:a16="http://schemas.microsoft.com/office/drawing/2014/main" id="{23D595B6-216C-9978-5CFE-F5753191866A}"/>
                </a:ext>
              </a:extLst>
            </p:cNvPr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3" name="Google Shape;7988;p73">
            <a:extLst>
              <a:ext uri="{FF2B5EF4-FFF2-40B4-BE49-F238E27FC236}">
                <a16:creationId xmlns:a16="http://schemas.microsoft.com/office/drawing/2014/main" id="{851BBF13-76DE-71DD-EF22-D4BF57FF67D2}"/>
              </a:ext>
            </a:extLst>
          </p:cNvPr>
          <p:cNvGrpSpPr/>
          <p:nvPr/>
        </p:nvGrpSpPr>
        <p:grpSpPr>
          <a:xfrm>
            <a:off x="15653041" y="8446535"/>
            <a:ext cx="6725893" cy="2669849"/>
            <a:chOff x="1904318" y="789980"/>
            <a:chExt cx="1489472" cy="606868"/>
          </a:xfrm>
        </p:grpSpPr>
        <p:cxnSp>
          <p:nvCxnSpPr>
            <p:cNvPr id="124" name="Google Shape;7989;p73">
              <a:extLst>
                <a:ext uri="{FF2B5EF4-FFF2-40B4-BE49-F238E27FC236}">
                  <a16:creationId xmlns:a16="http://schemas.microsoft.com/office/drawing/2014/main" id="{E80F6E2A-603C-C5BA-F358-316E71A56F58}"/>
                </a:ext>
              </a:extLst>
            </p:cNvPr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" name="Google Shape;7990;p73">
              <a:extLst>
                <a:ext uri="{FF2B5EF4-FFF2-40B4-BE49-F238E27FC236}">
                  <a16:creationId xmlns:a16="http://schemas.microsoft.com/office/drawing/2014/main" id="{3EC96AA1-9111-2C8B-5BE6-FEF03280DA49}"/>
                </a:ext>
              </a:extLst>
            </p:cNvPr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" name="Google Shape;7991;p73">
              <a:extLst>
                <a:ext uri="{FF2B5EF4-FFF2-40B4-BE49-F238E27FC236}">
                  <a16:creationId xmlns:a16="http://schemas.microsoft.com/office/drawing/2014/main" id="{1456286E-CC1D-4C88-E5E9-DD1992379418}"/>
                </a:ext>
              </a:extLst>
            </p:cNvPr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27" name="Google Shape;7992;p73">
              <a:extLst>
                <a:ext uri="{FF2B5EF4-FFF2-40B4-BE49-F238E27FC236}">
                  <a16:creationId xmlns:a16="http://schemas.microsoft.com/office/drawing/2014/main" id="{691A0C13-6B12-E755-B4F9-7F1091206C1A}"/>
                </a:ext>
              </a:extLst>
            </p:cNvPr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JANUARY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8" name="Google Shape;7993;p73">
              <a:extLst>
                <a:ext uri="{FF2B5EF4-FFF2-40B4-BE49-F238E27FC236}">
                  <a16:creationId xmlns:a16="http://schemas.microsoft.com/office/drawing/2014/main" id="{869012DC-AF7C-C030-88A4-E2B9F788D19A}"/>
                </a:ext>
              </a:extLst>
            </p:cNvPr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FEBRUARY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9" name="Google Shape;7994;p73">
              <a:extLst>
                <a:ext uri="{FF2B5EF4-FFF2-40B4-BE49-F238E27FC236}">
                  <a16:creationId xmlns:a16="http://schemas.microsoft.com/office/drawing/2014/main" id="{033CF769-071C-7A9D-28F3-D44D166A43DB}"/>
                </a:ext>
              </a:extLst>
            </p:cNvPr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MARCH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0" name="Google Shape;7995;p73">
              <a:extLst>
                <a:ext uri="{FF2B5EF4-FFF2-40B4-BE49-F238E27FC236}">
                  <a16:creationId xmlns:a16="http://schemas.microsoft.com/office/drawing/2014/main" id="{D12612BB-8980-72F5-9182-73D3F1CA34EB}"/>
                </a:ext>
              </a:extLst>
            </p:cNvPr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APRIL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1" name="Google Shape;7996;p73">
              <a:extLst>
                <a:ext uri="{FF2B5EF4-FFF2-40B4-BE49-F238E27FC236}">
                  <a16:creationId xmlns:a16="http://schemas.microsoft.com/office/drawing/2014/main" id="{98F3AB06-76B5-2B20-C89C-1816E1D691C7}"/>
                </a:ext>
              </a:extLst>
            </p:cNvPr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2" name="Google Shape;7997;p73">
              <a:extLst>
                <a:ext uri="{FF2B5EF4-FFF2-40B4-BE49-F238E27FC236}">
                  <a16:creationId xmlns:a16="http://schemas.microsoft.com/office/drawing/2014/main" id="{366C1210-08B7-2E14-C4D5-1971D5F1F692}"/>
                </a:ext>
              </a:extLst>
            </p:cNvPr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3" name="Google Shape;7998;p73">
              <a:extLst>
                <a:ext uri="{FF2B5EF4-FFF2-40B4-BE49-F238E27FC236}">
                  <a16:creationId xmlns:a16="http://schemas.microsoft.com/office/drawing/2014/main" id="{1DC6FB44-8C25-1920-88BD-F94312B70994}"/>
                </a:ext>
              </a:extLst>
            </p:cNvPr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4" name="Google Shape;7999;p73">
              <a:extLst>
                <a:ext uri="{FF2B5EF4-FFF2-40B4-BE49-F238E27FC236}">
                  <a16:creationId xmlns:a16="http://schemas.microsoft.com/office/drawing/2014/main" id="{A5677A17-B3D2-910B-DD92-03D3AC82C862}"/>
                </a:ext>
              </a:extLst>
            </p:cNvPr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5" name="Google Shape;8000;p73">
              <a:extLst>
                <a:ext uri="{FF2B5EF4-FFF2-40B4-BE49-F238E27FC236}">
                  <a16:creationId xmlns:a16="http://schemas.microsoft.com/office/drawing/2014/main" id="{0D1202AE-C6F3-B9DD-BB54-B063DF6B282C}"/>
                </a:ext>
              </a:extLst>
            </p:cNvPr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6" name="Google Shape;8001;p73">
              <a:extLst>
                <a:ext uri="{FF2B5EF4-FFF2-40B4-BE49-F238E27FC236}">
                  <a16:creationId xmlns:a16="http://schemas.microsoft.com/office/drawing/2014/main" id="{03A4868E-2841-38A1-A21A-8B4DD73FDEC5}"/>
                </a:ext>
              </a:extLst>
            </p:cNvPr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7" name="Google Shape;8002;p73">
              <a:extLst>
                <a:ext uri="{FF2B5EF4-FFF2-40B4-BE49-F238E27FC236}">
                  <a16:creationId xmlns:a16="http://schemas.microsoft.com/office/drawing/2014/main" id="{F6A03434-460D-8641-1D3A-9DC270D16A32}"/>
                </a:ext>
              </a:extLst>
            </p:cNvPr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PHASE 1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8" name="Google Shape;8003;p73">
              <a:extLst>
                <a:ext uri="{FF2B5EF4-FFF2-40B4-BE49-F238E27FC236}">
                  <a16:creationId xmlns:a16="http://schemas.microsoft.com/office/drawing/2014/main" id="{6E47A751-D668-F5AA-6B38-D10C7FA3DBBC}"/>
                </a:ext>
              </a:extLst>
            </p:cNvPr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1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9" name="Google Shape;8004;p73">
              <a:extLst>
                <a:ext uri="{FF2B5EF4-FFF2-40B4-BE49-F238E27FC236}">
                  <a16:creationId xmlns:a16="http://schemas.microsoft.com/office/drawing/2014/main" id="{0BADC02A-4A07-D98A-87D3-BC8BA913C327}"/>
                </a:ext>
              </a:extLst>
            </p:cNvPr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243737" rIns="0" bIns="243737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2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8005;p73">
              <a:extLst>
                <a:ext uri="{FF2B5EF4-FFF2-40B4-BE49-F238E27FC236}">
                  <a16:creationId xmlns:a16="http://schemas.microsoft.com/office/drawing/2014/main" id="{133BE21E-E0D5-1877-B023-1A17468983B6}"/>
                </a:ext>
              </a:extLst>
            </p:cNvPr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1" name="Google Shape;8006;p73">
            <a:extLst>
              <a:ext uri="{FF2B5EF4-FFF2-40B4-BE49-F238E27FC236}">
                <a16:creationId xmlns:a16="http://schemas.microsoft.com/office/drawing/2014/main" id="{164157F0-2074-D90A-7768-97F8D8868138}"/>
              </a:ext>
            </a:extLst>
          </p:cNvPr>
          <p:cNvGrpSpPr/>
          <p:nvPr/>
        </p:nvGrpSpPr>
        <p:grpSpPr>
          <a:xfrm>
            <a:off x="8946535" y="2538838"/>
            <a:ext cx="6300740" cy="2681608"/>
            <a:chOff x="3292400" y="1193188"/>
            <a:chExt cx="2615240" cy="1131075"/>
          </a:xfrm>
        </p:grpSpPr>
        <p:sp>
          <p:nvSpPr>
            <p:cNvPr id="142" name="Google Shape;8007;p73">
              <a:extLst>
                <a:ext uri="{FF2B5EF4-FFF2-40B4-BE49-F238E27FC236}">
                  <a16:creationId xmlns:a16="http://schemas.microsoft.com/office/drawing/2014/main" id="{28B4D643-6C6B-9075-7BB3-1453E038D886}"/>
                </a:ext>
              </a:extLst>
            </p:cNvPr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3" name="Google Shape;8008;p73">
              <a:extLst>
                <a:ext uri="{FF2B5EF4-FFF2-40B4-BE49-F238E27FC236}">
                  <a16:creationId xmlns:a16="http://schemas.microsoft.com/office/drawing/2014/main" id="{2AC80E8A-CB8E-B0CB-243F-37258AFC801A}"/>
                </a:ext>
              </a:extLst>
            </p:cNvPr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4" name="Google Shape;8009;p73">
              <a:extLst>
                <a:ext uri="{FF2B5EF4-FFF2-40B4-BE49-F238E27FC236}">
                  <a16:creationId xmlns:a16="http://schemas.microsoft.com/office/drawing/2014/main" id="{E167C713-0795-D7FC-670A-811CFD2C2FF3}"/>
                </a:ext>
              </a:extLst>
            </p:cNvPr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JANUARY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5" name="Google Shape;8010;p73">
              <a:extLst>
                <a:ext uri="{FF2B5EF4-FFF2-40B4-BE49-F238E27FC236}">
                  <a16:creationId xmlns:a16="http://schemas.microsoft.com/office/drawing/2014/main" id="{9EB804C6-CA3F-3B1B-4C6A-0D780675BB85}"/>
                </a:ext>
              </a:extLst>
            </p:cNvPr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FEBRUARY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6" name="Google Shape;8011;p73">
              <a:extLst>
                <a:ext uri="{FF2B5EF4-FFF2-40B4-BE49-F238E27FC236}">
                  <a16:creationId xmlns:a16="http://schemas.microsoft.com/office/drawing/2014/main" id="{8710CA4F-1908-0C70-B69D-7CC40F370727}"/>
                </a:ext>
              </a:extLst>
            </p:cNvPr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MARCH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7" name="Google Shape;8012;p73">
              <a:extLst>
                <a:ext uri="{FF2B5EF4-FFF2-40B4-BE49-F238E27FC236}">
                  <a16:creationId xmlns:a16="http://schemas.microsoft.com/office/drawing/2014/main" id="{EDFE7470-4F6B-2AC8-2A42-DE1023A6539F}"/>
                </a:ext>
              </a:extLst>
            </p:cNvPr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APRIL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8" name="Google Shape;8013;p73">
              <a:extLst>
                <a:ext uri="{FF2B5EF4-FFF2-40B4-BE49-F238E27FC236}">
                  <a16:creationId xmlns:a16="http://schemas.microsoft.com/office/drawing/2014/main" id="{28BC8E63-F212-AAD0-7F35-0E1FC0F22165}"/>
                </a:ext>
              </a:extLst>
            </p:cNvPr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MAY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9" name="Google Shape;8014;p73">
              <a:extLst>
                <a:ext uri="{FF2B5EF4-FFF2-40B4-BE49-F238E27FC236}">
                  <a16:creationId xmlns:a16="http://schemas.microsoft.com/office/drawing/2014/main" id="{75096D6A-010D-B131-B892-F535A32193F1}"/>
                </a:ext>
              </a:extLst>
            </p:cNvPr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JUNE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0" name="Google Shape;8015;p73">
              <a:extLst>
                <a:ext uri="{FF2B5EF4-FFF2-40B4-BE49-F238E27FC236}">
                  <a16:creationId xmlns:a16="http://schemas.microsoft.com/office/drawing/2014/main" id="{EDCC6692-D54E-3CDF-EDBD-35F8332DCF9E}"/>
                </a:ext>
              </a:extLst>
            </p:cNvPr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PHASE 1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1" name="Google Shape;8016;p73">
              <a:extLst>
                <a:ext uri="{FF2B5EF4-FFF2-40B4-BE49-F238E27FC236}">
                  <a16:creationId xmlns:a16="http://schemas.microsoft.com/office/drawing/2014/main" id="{EC381A3E-5D75-82A8-B822-F18FF77BE5F8}"/>
                </a:ext>
              </a:extLst>
            </p:cNvPr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PHASE 2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Google Shape;8017;p73">
              <a:extLst>
                <a:ext uri="{FF2B5EF4-FFF2-40B4-BE49-F238E27FC236}">
                  <a16:creationId xmlns:a16="http://schemas.microsoft.com/office/drawing/2014/main" id="{6A97AD1E-5C2A-F6CE-A6D6-EBEA54DC10A2}"/>
                </a:ext>
              </a:extLst>
            </p:cNvPr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1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3" name="Google Shape;8018;p73">
              <a:extLst>
                <a:ext uri="{FF2B5EF4-FFF2-40B4-BE49-F238E27FC236}">
                  <a16:creationId xmlns:a16="http://schemas.microsoft.com/office/drawing/2014/main" id="{16C5AB7A-556D-2BED-074E-E4B1A99F2F7D}"/>
                </a:ext>
              </a:extLst>
            </p:cNvPr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2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4" name="Google Shape;8019;p73">
              <a:extLst>
                <a:ext uri="{FF2B5EF4-FFF2-40B4-BE49-F238E27FC236}">
                  <a16:creationId xmlns:a16="http://schemas.microsoft.com/office/drawing/2014/main" id="{3966E6BA-9C08-98AF-D229-8063CD463584}"/>
                </a:ext>
              </a:extLst>
            </p:cNvPr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1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5" name="Google Shape;8020;p73">
              <a:extLst>
                <a:ext uri="{FF2B5EF4-FFF2-40B4-BE49-F238E27FC236}">
                  <a16:creationId xmlns:a16="http://schemas.microsoft.com/office/drawing/2014/main" id="{6AF6FC3F-5D2C-B6E3-8E04-7F4D4230992E}"/>
                </a:ext>
              </a:extLst>
            </p:cNvPr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4266"/>
                </a:spcAft>
              </a:pPr>
              <a:r>
                <a:rPr lang="en" sz="1066">
                  <a:solidFill>
                    <a:srgbClr val="00B050"/>
                  </a:solidFill>
                  <a:cs typeface="B Nazanin" panose="00000400000000000000" pitchFamily="2" charset="-78"/>
                </a:rPr>
                <a:t>Task 2</a:t>
              </a:r>
              <a:endParaRPr sz="1066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156" name="Google Shape;8021;p73">
              <a:extLst>
                <a:ext uri="{FF2B5EF4-FFF2-40B4-BE49-F238E27FC236}">
                  <a16:creationId xmlns:a16="http://schemas.microsoft.com/office/drawing/2014/main" id="{33B59AF8-F64C-76C7-067C-1F9899BCC57D}"/>
                </a:ext>
              </a:extLst>
            </p:cNvPr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157" name="Google Shape;8022;p73">
                <a:extLst>
                  <a:ext uri="{FF2B5EF4-FFF2-40B4-BE49-F238E27FC236}">
                    <a16:creationId xmlns:a16="http://schemas.microsoft.com/office/drawing/2014/main" id="{30EE0620-AF25-CA97-5797-A65C65CEDF6B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Google Shape;8023;p73">
                <a:extLst>
                  <a:ext uri="{FF2B5EF4-FFF2-40B4-BE49-F238E27FC236}">
                    <a16:creationId xmlns:a16="http://schemas.microsoft.com/office/drawing/2014/main" id="{3371DC85-BC69-0647-9512-32ECBBACC463}"/>
                  </a:ext>
                </a:extLst>
              </p:cNvPr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Google Shape;8024;p73">
                <a:extLst>
                  <a:ext uri="{FF2B5EF4-FFF2-40B4-BE49-F238E27FC236}">
                    <a16:creationId xmlns:a16="http://schemas.microsoft.com/office/drawing/2014/main" id="{BEA16961-471C-E080-7856-4D45D9DF5DE6}"/>
                  </a:ext>
                </a:extLst>
              </p:cNvPr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0" name="Google Shape;8025;p73">
                <a:extLst>
                  <a:ext uri="{FF2B5EF4-FFF2-40B4-BE49-F238E27FC236}">
                    <a16:creationId xmlns:a16="http://schemas.microsoft.com/office/drawing/2014/main" id="{41D8D19E-04A6-5E1A-1F10-92F831B04FBA}"/>
                  </a:ext>
                </a:extLst>
              </p:cNvPr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Google Shape;8026;p73">
                <a:extLst>
                  <a:ext uri="{FF2B5EF4-FFF2-40B4-BE49-F238E27FC236}">
                    <a16:creationId xmlns:a16="http://schemas.microsoft.com/office/drawing/2014/main" id="{8D1B2DAF-0D6D-54A1-8C2A-E6602D773B64}"/>
                  </a:ext>
                </a:extLst>
              </p:cNvPr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Google Shape;8027;p73">
                <a:extLst>
                  <a:ext uri="{FF2B5EF4-FFF2-40B4-BE49-F238E27FC236}">
                    <a16:creationId xmlns:a16="http://schemas.microsoft.com/office/drawing/2014/main" id="{83B988BE-310C-20E1-5274-C980F5931AE4}"/>
                  </a:ext>
                </a:extLst>
              </p:cNvPr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Google Shape;8028;p73">
                <a:extLst>
                  <a:ext uri="{FF2B5EF4-FFF2-40B4-BE49-F238E27FC236}">
                    <a16:creationId xmlns:a16="http://schemas.microsoft.com/office/drawing/2014/main" id="{2407CCA0-EB9B-10DB-EBB8-30A09AD15383}"/>
                  </a:ext>
                </a:extLst>
              </p:cNvPr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4" name="Google Shape;8029;p73">
                <a:extLst>
                  <a:ext uri="{FF2B5EF4-FFF2-40B4-BE49-F238E27FC236}">
                    <a16:creationId xmlns:a16="http://schemas.microsoft.com/office/drawing/2014/main" id="{E2E2D34E-3437-EB8C-A086-185691CB540C}"/>
                  </a:ext>
                </a:extLst>
              </p:cNvPr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Google Shape;8030;p73">
                <a:extLst>
                  <a:ext uri="{FF2B5EF4-FFF2-40B4-BE49-F238E27FC236}">
                    <a16:creationId xmlns:a16="http://schemas.microsoft.com/office/drawing/2014/main" id="{4A46507A-40A8-1CBD-B981-EB051C3DBB3E}"/>
                  </a:ext>
                </a:extLst>
              </p:cNvPr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6" name="Google Shape;8031;p73">
                <a:extLst>
                  <a:ext uri="{FF2B5EF4-FFF2-40B4-BE49-F238E27FC236}">
                    <a16:creationId xmlns:a16="http://schemas.microsoft.com/office/drawing/2014/main" id="{649B6423-1CDD-AFEF-56C2-C66A61ADCBF6}"/>
                  </a:ext>
                </a:extLst>
              </p:cNvPr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7" name="Google Shape;8032;p73">
                <a:extLst>
                  <a:ext uri="{FF2B5EF4-FFF2-40B4-BE49-F238E27FC236}">
                    <a16:creationId xmlns:a16="http://schemas.microsoft.com/office/drawing/2014/main" id="{2634F025-267A-9C34-B48A-2D68260092D4}"/>
                  </a:ext>
                </a:extLst>
              </p:cNvPr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8" name="Google Shape;8033;p73">
                <a:extLst>
                  <a:ext uri="{FF2B5EF4-FFF2-40B4-BE49-F238E27FC236}">
                    <a16:creationId xmlns:a16="http://schemas.microsoft.com/office/drawing/2014/main" id="{D440BDEB-0939-D185-3333-4AEB17897E9A}"/>
                  </a:ext>
                </a:extLst>
              </p:cNvPr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1066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sp>
        <p:nvSpPr>
          <p:cNvPr id="169" name="Google Shape;1529;p70">
            <a:extLst>
              <a:ext uri="{FF2B5EF4-FFF2-40B4-BE49-F238E27FC236}">
                <a16:creationId xmlns:a16="http://schemas.microsoft.com/office/drawing/2014/main" id="{3561B4A2-519B-A8B7-2BD5-A32C3318695A}"/>
              </a:ext>
            </a:extLst>
          </p:cNvPr>
          <p:cNvSpPr txBox="1">
            <a:spLocks/>
          </p:cNvSpPr>
          <p:nvPr/>
        </p:nvSpPr>
        <p:spPr>
          <a:xfrm>
            <a:off x="838667" y="999891"/>
            <a:ext cx="20556245" cy="1286065"/>
          </a:xfrm>
          <a:prstGeom prst="rect">
            <a:avLst/>
          </a:prstGeom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150000"/>
              </a:lnSpc>
            </a:pPr>
            <a:r>
              <a:rPr lang="fa-IR" sz="4800" dirty="0">
                <a:solidFill>
                  <a:srgbClr val="00B050"/>
                </a:solidFill>
                <a:cs typeface="B Nazanin" panose="00000400000000000000" pitchFamily="2" charset="-78"/>
              </a:rPr>
              <a:t>جدولهای و نمودار</a:t>
            </a:r>
          </a:p>
        </p:txBody>
      </p:sp>
    </p:spTree>
    <p:extLst>
      <p:ext uri="{BB962C8B-B14F-4D97-AF65-F5344CB8AC3E}">
        <p14:creationId xmlns:p14="http://schemas.microsoft.com/office/powerpoint/2010/main" val="168059442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solidFill>
                <a:srgbClr val="00B050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rgbClr val="00B050"/>
                </a:solidFill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8038;p74">
            <a:extLst>
              <a:ext uri="{FF2B5EF4-FFF2-40B4-BE49-F238E27FC236}">
                <a16:creationId xmlns:a16="http://schemas.microsoft.com/office/drawing/2014/main" id="{ED82797D-648F-FF96-C02D-743966878339}"/>
              </a:ext>
            </a:extLst>
          </p:cNvPr>
          <p:cNvGrpSpPr/>
          <p:nvPr/>
        </p:nvGrpSpPr>
        <p:grpSpPr>
          <a:xfrm>
            <a:off x="12787844" y="2590276"/>
            <a:ext cx="1987298" cy="1916469"/>
            <a:chOff x="4249973" y="1201875"/>
            <a:chExt cx="1958568" cy="1888762"/>
          </a:xfrm>
        </p:grpSpPr>
        <p:sp>
          <p:nvSpPr>
            <p:cNvPr id="3" name="Google Shape;8039;p74">
              <a:extLst>
                <a:ext uri="{FF2B5EF4-FFF2-40B4-BE49-F238E27FC236}">
                  <a16:creationId xmlns:a16="http://schemas.microsoft.com/office/drawing/2014/main" id="{F9E15EAA-2A83-4392-40C2-6D572D6815B6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4" name="Google Shape;8040;p74">
              <a:extLst>
                <a:ext uri="{FF2B5EF4-FFF2-40B4-BE49-F238E27FC236}">
                  <a16:creationId xmlns:a16="http://schemas.microsoft.com/office/drawing/2014/main" id="{7A256687-C0A8-2B8F-BCA3-3FE1D49D6A4A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17" name="Google Shape;8041;p74">
                <a:extLst>
                  <a:ext uri="{FF2B5EF4-FFF2-40B4-BE49-F238E27FC236}">
                    <a16:creationId xmlns:a16="http://schemas.microsoft.com/office/drawing/2014/main" id="{7D37B5D7-DEF0-352F-7E39-01191E03C1DE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pPr algn="ctr"/>
                <a:endParaRPr sz="3199">
                  <a:solidFill>
                    <a:srgbClr val="00B050"/>
                  </a:solidFill>
                  <a:latin typeface="Roboto Medium"/>
                  <a:ea typeface="Roboto Medium"/>
                  <a:cs typeface="B Nazanin" panose="00000400000000000000" pitchFamily="2" charset="-78"/>
                  <a:sym typeface="Roboto Medium"/>
                </a:endParaRPr>
              </a:p>
            </p:txBody>
          </p:sp>
          <p:sp>
            <p:nvSpPr>
              <p:cNvPr id="18" name="Google Shape;8042;p74">
                <a:extLst>
                  <a:ext uri="{FF2B5EF4-FFF2-40B4-BE49-F238E27FC236}">
                    <a16:creationId xmlns:a16="http://schemas.microsoft.com/office/drawing/2014/main" id="{2859668C-AECE-34C0-DCC0-FFACA2864E1D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oogle Shape;8043;p74">
              <a:extLst>
                <a:ext uri="{FF2B5EF4-FFF2-40B4-BE49-F238E27FC236}">
                  <a16:creationId xmlns:a16="http://schemas.microsoft.com/office/drawing/2014/main" id="{5D737E32-F2A4-B22C-4157-5D88678C2C36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15" name="Google Shape;8044;p74">
                <a:extLst>
                  <a:ext uri="{FF2B5EF4-FFF2-40B4-BE49-F238E27FC236}">
                    <a16:creationId xmlns:a16="http://schemas.microsoft.com/office/drawing/2014/main" id="{3F18FE2F-580F-DC77-2699-EE2355B9E273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pPr algn="ctr"/>
                <a:endParaRPr sz="3199">
                  <a:solidFill>
                    <a:srgbClr val="00B050"/>
                  </a:solidFill>
                  <a:latin typeface="Roboto Medium"/>
                  <a:ea typeface="Roboto Medium"/>
                  <a:cs typeface="B Nazanin" panose="00000400000000000000" pitchFamily="2" charset="-78"/>
                  <a:sym typeface="Roboto Medium"/>
                </a:endParaRPr>
              </a:p>
            </p:txBody>
          </p:sp>
          <p:sp>
            <p:nvSpPr>
              <p:cNvPr id="16" name="Google Shape;8045;p74">
                <a:extLst>
                  <a:ext uri="{FF2B5EF4-FFF2-40B4-BE49-F238E27FC236}">
                    <a16:creationId xmlns:a16="http://schemas.microsoft.com/office/drawing/2014/main" id="{72D0E6D1-51FB-F1AC-7F14-13BD56C7843C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" name="Google Shape;8046;p74">
              <a:extLst>
                <a:ext uri="{FF2B5EF4-FFF2-40B4-BE49-F238E27FC236}">
                  <a16:creationId xmlns:a16="http://schemas.microsoft.com/office/drawing/2014/main" id="{13CD1304-F7AA-6EF4-3908-57A04ABE12AD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13" name="Google Shape;8047;p74">
                <a:extLst>
                  <a:ext uri="{FF2B5EF4-FFF2-40B4-BE49-F238E27FC236}">
                    <a16:creationId xmlns:a16="http://schemas.microsoft.com/office/drawing/2014/main" id="{B43B4E08-3C93-C8BC-CA52-B3C6AFB4EC64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pPr algn="ctr"/>
                <a:endParaRPr sz="3199">
                  <a:solidFill>
                    <a:srgbClr val="00B050"/>
                  </a:solidFill>
                  <a:latin typeface="Roboto Medium"/>
                  <a:ea typeface="Roboto Medium"/>
                  <a:cs typeface="B Nazanin" panose="00000400000000000000" pitchFamily="2" charset="-78"/>
                  <a:sym typeface="Roboto Medium"/>
                </a:endParaRPr>
              </a:p>
            </p:txBody>
          </p:sp>
          <p:sp>
            <p:nvSpPr>
              <p:cNvPr id="14" name="Google Shape;8048;p74">
                <a:extLst>
                  <a:ext uri="{FF2B5EF4-FFF2-40B4-BE49-F238E27FC236}">
                    <a16:creationId xmlns:a16="http://schemas.microsoft.com/office/drawing/2014/main" id="{B4C891E7-FBFD-2E41-BBDD-4DFB90B0EA73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" name="Google Shape;8049;p74">
              <a:extLst>
                <a:ext uri="{FF2B5EF4-FFF2-40B4-BE49-F238E27FC236}">
                  <a16:creationId xmlns:a16="http://schemas.microsoft.com/office/drawing/2014/main" id="{56BE58B7-5AC3-5E7B-A847-879209405D50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11" name="Google Shape;8050;p74">
                <a:extLst>
                  <a:ext uri="{FF2B5EF4-FFF2-40B4-BE49-F238E27FC236}">
                    <a16:creationId xmlns:a16="http://schemas.microsoft.com/office/drawing/2014/main" id="{CF85EF1B-22C7-9D4C-E3F5-DA5EEAA7A972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pPr algn="ctr"/>
                <a:endParaRPr sz="3199">
                  <a:solidFill>
                    <a:srgbClr val="00B050"/>
                  </a:solidFill>
                  <a:latin typeface="Roboto Medium"/>
                  <a:ea typeface="Roboto Medium"/>
                  <a:cs typeface="B Nazanin" panose="00000400000000000000" pitchFamily="2" charset="-78"/>
                  <a:sym typeface="Roboto Medium"/>
                </a:endParaRPr>
              </a:p>
            </p:txBody>
          </p:sp>
          <p:sp>
            <p:nvSpPr>
              <p:cNvPr id="12" name="Google Shape;8051;p74">
                <a:extLst>
                  <a:ext uri="{FF2B5EF4-FFF2-40B4-BE49-F238E27FC236}">
                    <a16:creationId xmlns:a16="http://schemas.microsoft.com/office/drawing/2014/main" id="{4782079A-A74C-0487-07CB-7760FFF2FE56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" name="Google Shape;8052;p74">
              <a:extLst>
                <a:ext uri="{FF2B5EF4-FFF2-40B4-BE49-F238E27FC236}">
                  <a16:creationId xmlns:a16="http://schemas.microsoft.com/office/drawing/2014/main" id="{BB78E9A2-6EFC-2ABC-9F78-380813A710CA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9" name="Google Shape;8053;p74">
                <a:extLst>
                  <a:ext uri="{FF2B5EF4-FFF2-40B4-BE49-F238E27FC236}">
                    <a16:creationId xmlns:a16="http://schemas.microsoft.com/office/drawing/2014/main" id="{819E699A-C842-92E6-1B7B-D45BBF1E381C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pPr algn="ctr"/>
                <a:endParaRPr sz="3199">
                  <a:solidFill>
                    <a:srgbClr val="00B050"/>
                  </a:solidFill>
                  <a:latin typeface="Roboto Medium"/>
                  <a:ea typeface="Roboto Medium"/>
                  <a:cs typeface="B Nazanin" panose="00000400000000000000" pitchFamily="2" charset="-78"/>
                  <a:sym typeface="Roboto Medium"/>
                </a:endParaRPr>
              </a:p>
            </p:txBody>
          </p:sp>
          <p:sp>
            <p:nvSpPr>
              <p:cNvPr id="10" name="Google Shape;8054;p74">
                <a:extLst>
                  <a:ext uri="{FF2B5EF4-FFF2-40B4-BE49-F238E27FC236}">
                    <a16:creationId xmlns:a16="http://schemas.microsoft.com/office/drawing/2014/main" id="{E87A467D-6F4C-63C9-813C-BADC64161781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2" name="Google Shape;8055;p74">
            <a:extLst>
              <a:ext uri="{FF2B5EF4-FFF2-40B4-BE49-F238E27FC236}">
                <a16:creationId xmlns:a16="http://schemas.microsoft.com/office/drawing/2014/main" id="{0602FC03-1954-105C-BB50-84540119BA66}"/>
              </a:ext>
            </a:extLst>
          </p:cNvPr>
          <p:cNvGrpSpPr/>
          <p:nvPr/>
        </p:nvGrpSpPr>
        <p:grpSpPr>
          <a:xfrm>
            <a:off x="1901007" y="4932198"/>
            <a:ext cx="2030850" cy="1945882"/>
            <a:chOff x="2657744" y="2337745"/>
            <a:chExt cx="832987" cy="798137"/>
          </a:xfrm>
        </p:grpSpPr>
        <p:sp>
          <p:nvSpPr>
            <p:cNvPr id="24" name="Google Shape;8056;p74">
              <a:extLst>
                <a:ext uri="{FF2B5EF4-FFF2-40B4-BE49-F238E27FC236}">
                  <a16:creationId xmlns:a16="http://schemas.microsoft.com/office/drawing/2014/main" id="{048A8CE2-5BCD-5FD5-BB1D-6A3B4C9D0626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8057;p74">
              <a:extLst>
                <a:ext uri="{FF2B5EF4-FFF2-40B4-BE49-F238E27FC236}">
                  <a16:creationId xmlns:a16="http://schemas.microsoft.com/office/drawing/2014/main" id="{275E3F4F-CDC0-C947-7724-89BDAF30846B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Google Shape;8058;p74">
              <a:extLst>
                <a:ext uri="{FF2B5EF4-FFF2-40B4-BE49-F238E27FC236}">
                  <a16:creationId xmlns:a16="http://schemas.microsoft.com/office/drawing/2014/main" id="{65D0EC8F-0A9A-F0EF-4B63-A83D85257D61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" name="Google Shape;8059;p74">
              <a:extLst>
                <a:ext uri="{FF2B5EF4-FFF2-40B4-BE49-F238E27FC236}">
                  <a16:creationId xmlns:a16="http://schemas.microsoft.com/office/drawing/2014/main" id="{D590E445-5FD8-453D-AC3F-A216C0D4C403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8060;p74">
              <a:extLst>
                <a:ext uri="{FF2B5EF4-FFF2-40B4-BE49-F238E27FC236}">
                  <a16:creationId xmlns:a16="http://schemas.microsoft.com/office/drawing/2014/main" id="{79C03B52-CB86-8F7D-41B9-D9178E921992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8061;p74">
              <a:extLst>
                <a:ext uri="{FF2B5EF4-FFF2-40B4-BE49-F238E27FC236}">
                  <a16:creationId xmlns:a16="http://schemas.microsoft.com/office/drawing/2014/main" id="{A6427F13-417E-9821-40F9-180D94D267BD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oogle Shape;8062;p74">
            <a:extLst>
              <a:ext uri="{FF2B5EF4-FFF2-40B4-BE49-F238E27FC236}">
                <a16:creationId xmlns:a16="http://schemas.microsoft.com/office/drawing/2014/main" id="{8B576AEE-7217-E35F-79EB-8D68045FA30A}"/>
              </a:ext>
            </a:extLst>
          </p:cNvPr>
          <p:cNvGrpSpPr/>
          <p:nvPr/>
        </p:nvGrpSpPr>
        <p:grpSpPr>
          <a:xfrm>
            <a:off x="8595168" y="4940745"/>
            <a:ext cx="1827708" cy="1929060"/>
            <a:chOff x="3398134" y="2057755"/>
            <a:chExt cx="704087" cy="743130"/>
          </a:xfrm>
        </p:grpSpPr>
        <p:grpSp>
          <p:nvGrpSpPr>
            <p:cNvPr id="35" name="Google Shape;8063;p74">
              <a:extLst>
                <a:ext uri="{FF2B5EF4-FFF2-40B4-BE49-F238E27FC236}">
                  <a16:creationId xmlns:a16="http://schemas.microsoft.com/office/drawing/2014/main" id="{F84B5B2E-F776-8086-1BB1-2B95F6520761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48" name="Google Shape;8064;p74">
                <a:extLst>
                  <a:ext uri="{FF2B5EF4-FFF2-40B4-BE49-F238E27FC236}">
                    <a16:creationId xmlns:a16="http://schemas.microsoft.com/office/drawing/2014/main" id="{62A3EA6B-09F1-8083-3855-21ADE2C98E7D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19" tIns="91376" rIns="182819" bIns="91376" anchor="ctr" anchorCtr="0">
                <a:noAutofit/>
              </a:bodyPr>
              <a:lstStyle/>
              <a:p>
                <a:pPr algn="ctr"/>
                <a:endParaRPr sz="3732">
                  <a:solidFill>
                    <a:srgbClr val="00B050"/>
                  </a:solidFill>
                  <a:latin typeface="Calibri"/>
                  <a:ea typeface="Calibri"/>
                  <a:cs typeface="B Nazanin" panose="00000400000000000000" pitchFamily="2" charset="-78"/>
                  <a:sym typeface="Calibri"/>
                </a:endParaRPr>
              </a:p>
            </p:txBody>
          </p:sp>
          <p:cxnSp>
            <p:nvCxnSpPr>
              <p:cNvPr id="49" name="Google Shape;8065;p74">
                <a:extLst>
                  <a:ext uri="{FF2B5EF4-FFF2-40B4-BE49-F238E27FC236}">
                    <a16:creationId xmlns:a16="http://schemas.microsoft.com/office/drawing/2014/main" id="{C040BC89-D23C-ADDB-F72B-ACED31DC356E}"/>
                  </a:ext>
                </a:extLst>
              </p:cNvPr>
              <p:cNvCxnSpPr>
                <a:stCxn id="48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6" name="Google Shape;8066;p74">
              <a:extLst>
                <a:ext uri="{FF2B5EF4-FFF2-40B4-BE49-F238E27FC236}">
                  <a16:creationId xmlns:a16="http://schemas.microsoft.com/office/drawing/2014/main" id="{F6D578CA-E048-474E-46FB-A29518D87B46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46" name="Google Shape;8067;p74">
                <a:extLst>
                  <a:ext uri="{FF2B5EF4-FFF2-40B4-BE49-F238E27FC236}">
                    <a16:creationId xmlns:a16="http://schemas.microsoft.com/office/drawing/2014/main" id="{E9C985A1-CE28-1FFF-3D10-AFAF4B65D074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19" tIns="91376" rIns="182819" bIns="91376" anchor="ctr" anchorCtr="0">
                <a:noAutofit/>
              </a:bodyPr>
              <a:lstStyle/>
              <a:p>
                <a:pPr algn="ctr"/>
                <a:endParaRPr sz="3732">
                  <a:solidFill>
                    <a:srgbClr val="00B050"/>
                  </a:solidFill>
                  <a:latin typeface="Calibri"/>
                  <a:ea typeface="Calibri"/>
                  <a:cs typeface="B Nazanin" panose="00000400000000000000" pitchFamily="2" charset="-78"/>
                  <a:sym typeface="Calibri"/>
                </a:endParaRPr>
              </a:p>
            </p:txBody>
          </p:sp>
          <p:cxnSp>
            <p:nvCxnSpPr>
              <p:cNvPr id="47" name="Google Shape;8068;p74">
                <a:extLst>
                  <a:ext uri="{FF2B5EF4-FFF2-40B4-BE49-F238E27FC236}">
                    <a16:creationId xmlns:a16="http://schemas.microsoft.com/office/drawing/2014/main" id="{2D3A4E52-9A39-AD6E-7A5E-3E7148ACDF04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7" name="Google Shape;8069;p74">
              <a:extLst>
                <a:ext uri="{FF2B5EF4-FFF2-40B4-BE49-F238E27FC236}">
                  <a16:creationId xmlns:a16="http://schemas.microsoft.com/office/drawing/2014/main" id="{5174E71B-B240-6FF4-42DF-7D7253EDFCCA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44" name="Google Shape;8070;p74">
                <a:extLst>
                  <a:ext uri="{FF2B5EF4-FFF2-40B4-BE49-F238E27FC236}">
                    <a16:creationId xmlns:a16="http://schemas.microsoft.com/office/drawing/2014/main" id="{2AA23D50-60F4-A2E2-23F3-5EFD9005E20C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19" tIns="91376" rIns="182819" bIns="91376" anchor="ctr" anchorCtr="0">
                <a:noAutofit/>
              </a:bodyPr>
              <a:lstStyle/>
              <a:p>
                <a:pPr algn="ctr"/>
                <a:endParaRPr sz="3732">
                  <a:solidFill>
                    <a:srgbClr val="00B050"/>
                  </a:solidFill>
                  <a:latin typeface="Calibri"/>
                  <a:ea typeface="Calibri"/>
                  <a:cs typeface="B Nazanin" panose="00000400000000000000" pitchFamily="2" charset="-78"/>
                  <a:sym typeface="Calibri"/>
                </a:endParaRPr>
              </a:p>
            </p:txBody>
          </p:sp>
          <p:cxnSp>
            <p:nvCxnSpPr>
              <p:cNvPr id="45" name="Google Shape;8071;p74">
                <a:extLst>
                  <a:ext uri="{FF2B5EF4-FFF2-40B4-BE49-F238E27FC236}">
                    <a16:creationId xmlns:a16="http://schemas.microsoft.com/office/drawing/2014/main" id="{438B12FC-2EB6-5240-2770-0A1A3FCB0102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8" name="Google Shape;8072;p74">
              <a:extLst>
                <a:ext uri="{FF2B5EF4-FFF2-40B4-BE49-F238E27FC236}">
                  <a16:creationId xmlns:a16="http://schemas.microsoft.com/office/drawing/2014/main" id="{5E2C233A-BEAD-E694-BD07-A3670C89E3CF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42" name="Google Shape;8073;p74">
                <a:extLst>
                  <a:ext uri="{FF2B5EF4-FFF2-40B4-BE49-F238E27FC236}">
                    <a16:creationId xmlns:a16="http://schemas.microsoft.com/office/drawing/2014/main" id="{7A0D7730-D28F-3126-6B01-31C4FE0933D6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19" tIns="91376" rIns="182819" bIns="91376" anchor="ctr" anchorCtr="0">
                <a:noAutofit/>
              </a:bodyPr>
              <a:lstStyle/>
              <a:p>
                <a:pPr algn="ctr"/>
                <a:endParaRPr sz="3732">
                  <a:solidFill>
                    <a:srgbClr val="00B050"/>
                  </a:solidFill>
                  <a:latin typeface="Calibri"/>
                  <a:ea typeface="Calibri"/>
                  <a:cs typeface="B Nazanin" panose="00000400000000000000" pitchFamily="2" charset="-78"/>
                  <a:sym typeface="Calibri"/>
                </a:endParaRPr>
              </a:p>
            </p:txBody>
          </p:sp>
          <p:cxnSp>
            <p:nvCxnSpPr>
              <p:cNvPr id="43" name="Google Shape;8074;p74">
                <a:extLst>
                  <a:ext uri="{FF2B5EF4-FFF2-40B4-BE49-F238E27FC236}">
                    <a16:creationId xmlns:a16="http://schemas.microsoft.com/office/drawing/2014/main" id="{6E8BF813-CA2D-9CA4-9CEE-44056EF75D44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39" name="Google Shape;8075;p74">
              <a:extLst>
                <a:ext uri="{FF2B5EF4-FFF2-40B4-BE49-F238E27FC236}">
                  <a16:creationId xmlns:a16="http://schemas.microsoft.com/office/drawing/2014/main" id="{9BDC2CB8-2C5C-0340-4510-F4A7B385D705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40" name="Google Shape;8076;p74">
                <a:extLst>
                  <a:ext uri="{FF2B5EF4-FFF2-40B4-BE49-F238E27FC236}">
                    <a16:creationId xmlns:a16="http://schemas.microsoft.com/office/drawing/2014/main" id="{876A7066-779C-60CE-9609-FB0A540B78EC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19" tIns="91376" rIns="182819" bIns="91376" anchor="ctr" anchorCtr="0">
                <a:noAutofit/>
              </a:bodyPr>
              <a:lstStyle/>
              <a:p>
                <a:pPr algn="ctr"/>
                <a:endParaRPr sz="3732">
                  <a:solidFill>
                    <a:srgbClr val="00B050"/>
                  </a:solidFill>
                  <a:latin typeface="Calibri"/>
                  <a:ea typeface="Calibri"/>
                  <a:cs typeface="B Nazanin" panose="00000400000000000000" pitchFamily="2" charset="-78"/>
                  <a:sym typeface="Calibri"/>
                </a:endParaRPr>
              </a:p>
            </p:txBody>
          </p:sp>
          <p:cxnSp>
            <p:nvCxnSpPr>
              <p:cNvPr id="41" name="Google Shape;8077;p74">
                <a:extLst>
                  <a:ext uri="{FF2B5EF4-FFF2-40B4-BE49-F238E27FC236}">
                    <a16:creationId xmlns:a16="http://schemas.microsoft.com/office/drawing/2014/main" id="{5E9FE807-10B0-0172-6E7C-E007BB1B3BFB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50" name="Google Shape;8078;p74">
            <a:extLst>
              <a:ext uri="{FF2B5EF4-FFF2-40B4-BE49-F238E27FC236}">
                <a16:creationId xmlns:a16="http://schemas.microsoft.com/office/drawing/2014/main" id="{62CEB2E0-79D8-33B7-1C8F-DD0021B99E9D}"/>
              </a:ext>
            </a:extLst>
          </p:cNvPr>
          <p:cNvGrpSpPr/>
          <p:nvPr/>
        </p:nvGrpSpPr>
        <p:grpSpPr>
          <a:xfrm>
            <a:off x="13061263" y="4958598"/>
            <a:ext cx="1893248" cy="1893248"/>
            <a:chOff x="5007123" y="2079403"/>
            <a:chExt cx="687600" cy="687600"/>
          </a:xfrm>
        </p:grpSpPr>
        <p:sp>
          <p:nvSpPr>
            <p:cNvPr id="51" name="Google Shape;8079;p74">
              <a:extLst>
                <a:ext uri="{FF2B5EF4-FFF2-40B4-BE49-F238E27FC236}">
                  <a16:creationId xmlns:a16="http://schemas.microsoft.com/office/drawing/2014/main" id="{E47D3549-D359-6BA8-CC84-25B426CD5F1C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Google Shape;8080;p74">
              <a:extLst>
                <a:ext uri="{FF2B5EF4-FFF2-40B4-BE49-F238E27FC236}">
                  <a16:creationId xmlns:a16="http://schemas.microsoft.com/office/drawing/2014/main" id="{9E46F768-D3CF-CACC-0B7E-D9EAD5F8E1A5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3" name="Google Shape;8081;p74">
              <a:extLst>
                <a:ext uri="{FF2B5EF4-FFF2-40B4-BE49-F238E27FC236}">
                  <a16:creationId xmlns:a16="http://schemas.microsoft.com/office/drawing/2014/main" id="{76E71342-A329-7E1D-2C7B-FC05FC036447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Google Shape;8082;p74">
              <a:extLst>
                <a:ext uri="{FF2B5EF4-FFF2-40B4-BE49-F238E27FC236}">
                  <a16:creationId xmlns:a16="http://schemas.microsoft.com/office/drawing/2014/main" id="{7ADDC146-82A5-AB0C-915A-59445FE2F1D7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oogle Shape;8083;p74">
            <a:extLst>
              <a:ext uri="{FF2B5EF4-FFF2-40B4-BE49-F238E27FC236}">
                <a16:creationId xmlns:a16="http://schemas.microsoft.com/office/drawing/2014/main" id="{444D30F2-5BE5-E2DD-3A6B-3AC5CEEBF873}"/>
              </a:ext>
            </a:extLst>
          </p:cNvPr>
          <p:cNvGrpSpPr/>
          <p:nvPr/>
        </p:nvGrpSpPr>
        <p:grpSpPr>
          <a:xfrm>
            <a:off x="15219201" y="4943951"/>
            <a:ext cx="1922161" cy="1922654"/>
            <a:chOff x="5797446" y="2063053"/>
            <a:chExt cx="698100" cy="698280"/>
          </a:xfrm>
        </p:grpSpPr>
        <p:sp>
          <p:nvSpPr>
            <p:cNvPr id="56" name="Google Shape;8084;p74">
              <a:extLst>
                <a:ext uri="{FF2B5EF4-FFF2-40B4-BE49-F238E27FC236}">
                  <a16:creationId xmlns:a16="http://schemas.microsoft.com/office/drawing/2014/main" id="{149A8B19-E5FE-86C3-DBE3-00568E3DC5FF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Google Shape;8085;p74">
              <a:extLst>
                <a:ext uri="{FF2B5EF4-FFF2-40B4-BE49-F238E27FC236}">
                  <a16:creationId xmlns:a16="http://schemas.microsoft.com/office/drawing/2014/main" id="{A6E1020D-ED44-F384-3729-5C66FFE4353E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8" name="Google Shape;8086;p74">
              <a:extLst>
                <a:ext uri="{FF2B5EF4-FFF2-40B4-BE49-F238E27FC236}">
                  <a16:creationId xmlns:a16="http://schemas.microsoft.com/office/drawing/2014/main" id="{DF38FE3F-9C80-3105-2507-CA994B579F76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Google Shape;8087;p74">
              <a:extLst>
                <a:ext uri="{FF2B5EF4-FFF2-40B4-BE49-F238E27FC236}">
                  <a16:creationId xmlns:a16="http://schemas.microsoft.com/office/drawing/2014/main" id="{3BBFEC21-ABE2-FB38-8643-CEB469B5D487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0" name="Google Shape;8088;p74">
            <a:extLst>
              <a:ext uri="{FF2B5EF4-FFF2-40B4-BE49-F238E27FC236}">
                <a16:creationId xmlns:a16="http://schemas.microsoft.com/office/drawing/2014/main" id="{120CCA44-F6DF-29A7-26FE-3506AB51EDF7}"/>
              </a:ext>
            </a:extLst>
          </p:cNvPr>
          <p:cNvGrpSpPr/>
          <p:nvPr/>
        </p:nvGrpSpPr>
        <p:grpSpPr>
          <a:xfrm>
            <a:off x="21737896" y="9331086"/>
            <a:ext cx="748032" cy="1794637"/>
            <a:chOff x="8075075" y="3754290"/>
            <a:chExt cx="255612" cy="613194"/>
          </a:xfrm>
        </p:grpSpPr>
        <p:grpSp>
          <p:nvGrpSpPr>
            <p:cNvPr id="61" name="Google Shape;8089;p74">
              <a:extLst>
                <a:ext uri="{FF2B5EF4-FFF2-40B4-BE49-F238E27FC236}">
                  <a16:creationId xmlns:a16="http://schemas.microsoft.com/office/drawing/2014/main" id="{0EAF1E57-D22A-713A-8889-6F8905000D0D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63" name="Google Shape;8090;p74">
                <a:extLst>
                  <a:ext uri="{FF2B5EF4-FFF2-40B4-BE49-F238E27FC236}">
                    <a16:creationId xmlns:a16="http://schemas.microsoft.com/office/drawing/2014/main" id="{DDE2293D-B5B7-4D29-66F1-5EED7FAAA1CE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8091;p74">
                <a:extLst>
                  <a:ext uri="{FF2B5EF4-FFF2-40B4-BE49-F238E27FC236}">
                    <a16:creationId xmlns:a16="http://schemas.microsoft.com/office/drawing/2014/main" id="{5F189D95-0BF4-AF76-693C-FDFC687A6FDB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62" name="Google Shape;8092;p74">
              <a:extLst>
                <a:ext uri="{FF2B5EF4-FFF2-40B4-BE49-F238E27FC236}">
                  <a16:creationId xmlns:a16="http://schemas.microsoft.com/office/drawing/2014/main" id="{4DE27A20-D99A-5BC9-95DE-13ADC7BEB036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5" name="Google Shape;8093;p74">
            <a:extLst>
              <a:ext uri="{FF2B5EF4-FFF2-40B4-BE49-F238E27FC236}">
                <a16:creationId xmlns:a16="http://schemas.microsoft.com/office/drawing/2014/main" id="{B22279B3-16EA-EBD9-0363-00A3CD128244}"/>
              </a:ext>
            </a:extLst>
          </p:cNvPr>
          <p:cNvGrpSpPr/>
          <p:nvPr/>
        </p:nvGrpSpPr>
        <p:grpSpPr>
          <a:xfrm>
            <a:off x="14052052" y="9301221"/>
            <a:ext cx="1253945" cy="1822845"/>
            <a:chOff x="1697726" y="3244179"/>
            <a:chExt cx="788124" cy="1146069"/>
          </a:xfrm>
        </p:grpSpPr>
        <p:sp>
          <p:nvSpPr>
            <p:cNvPr id="66" name="Google Shape;8094;p74">
              <a:extLst>
                <a:ext uri="{FF2B5EF4-FFF2-40B4-BE49-F238E27FC236}">
                  <a16:creationId xmlns:a16="http://schemas.microsoft.com/office/drawing/2014/main" id="{323948C9-5421-C3DC-FBBE-332EE1BCFAF0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7" name="Google Shape;8095;p74">
              <a:extLst>
                <a:ext uri="{FF2B5EF4-FFF2-40B4-BE49-F238E27FC236}">
                  <a16:creationId xmlns:a16="http://schemas.microsoft.com/office/drawing/2014/main" id="{0175030B-E779-1332-3CD5-963801DAAD28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8" name="Google Shape;8096;p74">
            <a:extLst>
              <a:ext uri="{FF2B5EF4-FFF2-40B4-BE49-F238E27FC236}">
                <a16:creationId xmlns:a16="http://schemas.microsoft.com/office/drawing/2014/main" id="{75A2A6D0-0087-8CCD-0937-A048F97C346F}"/>
              </a:ext>
            </a:extLst>
          </p:cNvPr>
          <p:cNvSpPr/>
          <p:nvPr/>
        </p:nvSpPr>
        <p:spPr>
          <a:xfrm>
            <a:off x="21669974" y="9071951"/>
            <a:ext cx="544" cy="11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69" name="Google Shape;8097;p74">
            <a:extLst>
              <a:ext uri="{FF2B5EF4-FFF2-40B4-BE49-F238E27FC236}">
                <a16:creationId xmlns:a16="http://schemas.microsoft.com/office/drawing/2014/main" id="{ED91E8C5-74E0-99F5-82FE-D89DD53D64B7}"/>
              </a:ext>
            </a:extLst>
          </p:cNvPr>
          <p:cNvGrpSpPr/>
          <p:nvPr/>
        </p:nvGrpSpPr>
        <p:grpSpPr>
          <a:xfrm>
            <a:off x="15708024" y="9331085"/>
            <a:ext cx="783505" cy="783383"/>
            <a:chOff x="6134814" y="3754290"/>
            <a:chExt cx="293891" cy="293845"/>
          </a:xfrm>
        </p:grpSpPr>
        <p:sp>
          <p:nvSpPr>
            <p:cNvPr id="70" name="Google Shape;8098;p74">
              <a:extLst>
                <a:ext uri="{FF2B5EF4-FFF2-40B4-BE49-F238E27FC236}">
                  <a16:creationId xmlns:a16="http://schemas.microsoft.com/office/drawing/2014/main" id="{019ED937-B91E-9D43-F5AF-33F7C60F87A4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1" name="Google Shape;8099;p74">
              <a:extLst>
                <a:ext uri="{FF2B5EF4-FFF2-40B4-BE49-F238E27FC236}">
                  <a16:creationId xmlns:a16="http://schemas.microsoft.com/office/drawing/2014/main" id="{0B0EB166-73BA-43A8-32C3-57AE0F9E7971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72" name="Google Shape;8100;p74">
            <a:extLst>
              <a:ext uri="{FF2B5EF4-FFF2-40B4-BE49-F238E27FC236}">
                <a16:creationId xmlns:a16="http://schemas.microsoft.com/office/drawing/2014/main" id="{EB60866A-1B3E-7FFB-71ED-D607C7448F64}"/>
              </a:ext>
            </a:extLst>
          </p:cNvPr>
          <p:cNvGrpSpPr/>
          <p:nvPr/>
        </p:nvGrpSpPr>
        <p:grpSpPr>
          <a:xfrm>
            <a:off x="15708024" y="10340612"/>
            <a:ext cx="783505" cy="783505"/>
            <a:chOff x="6134814" y="4086186"/>
            <a:chExt cx="293891" cy="293891"/>
          </a:xfrm>
        </p:grpSpPr>
        <p:sp>
          <p:nvSpPr>
            <p:cNvPr id="73" name="Google Shape;8101;p74">
              <a:extLst>
                <a:ext uri="{FF2B5EF4-FFF2-40B4-BE49-F238E27FC236}">
                  <a16:creationId xmlns:a16="http://schemas.microsoft.com/office/drawing/2014/main" id="{75E5C4BC-0179-FB47-3227-1D4E704F4BC3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4" name="Google Shape;8102;p74">
              <a:extLst>
                <a:ext uri="{FF2B5EF4-FFF2-40B4-BE49-F238E27FC236}">
                  <a16:creationId xmlns:a16="http://schemas.microsoft.com/office/drawing/2014/main" id="{8931DCE9-C75F-1711-AD5D-67B38492C140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5" name="Google Shape;8103;p74">
            <a:extLst>
              <a:ext uri="{FF2B5EF4-FFF2-40B4-BE49-F238E27FC236}">
                <a16:creationId xmlns:a16="http://schemas.microsoft.com/office/drawing/2014/main" id="{9944995E-D031-291B-0B12-99959A034251}"/>
              </a:ext>
            </a:extLst>
          </p:cNvPr>
          <p:cNvSpPr/>
          <p:nvPr/>
        </p:nvSpPr>
        <p:spPr>
          <a:xfrm>
            <a:off x="18476442" y="9328943"/>
            <a:ext cx="1625425" cy="1794599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76" name="Google Shape;8104;p74">
            <a:extLst>
              <a:ext uri="{FF2B5EF4-FFF2-40B4-BE49-F238E27FC236}">
                <a16:creationId xmlns:a16="http://schemas.microsoft.com/office/drawing/2014/main" id="{3B4B6494-1C92-B1AD-1941-E9875341D046}"/>
              </a:ext>
            </a:extLst>
          </p:cNvPr>
          <p:cNvSpPr/>
          <p:nvPr/>
        </p:nvSpPr>
        <p:spPr>
          <a:xfrm rot="10800000">
            <a:off x="16893553" y="9322913"/>
            <a:ext cx="1180863" cy="180123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77" name="Google Shape;8105;p74">
            <a:extLst>
              <a:ext uri="{FF2B5EF4-FFF2-40B4-BE49-F238E27FC236}">
                <a16:creationId xmlns:a16="http://schemas.microsoft.com/office/drawing/2014/main" id="{A3657BE7-FC4E-19F2-9055-BE53C98E52C9}"/>
              </a:ext>
            </a:extLst>
          </p:cNvPr>
          <p:cNvGrpSpPr/>
          <p:nvPr/>
        </p:nvGrpSpPr>
        <p:grpSpPr>
          <a:xfrm>
            <a:off x="20839954" y="7217938"/>
            <a:ext cx="1660589" cy="1658085"/>
            <a:chOff x="1187048" y="238125"/>
            <a:chExt cx="5256397" cy="5248476"/>
          </a:xfrm>
        </p:grpSpPr>
        <p:sp>
          <p:nvSpPr>
            <p:cNvPr id="78" name="Google Shape;8106;p74">
              <a:extLst>
                <a:ext uri="{FF2B5EF4-FFF2-40B4-BE49-F238E27FC236}">
                  <a16:creationId xmlns:a16="http://schemas.microsoft.com/office/drawing/2014/main" id="{F3350C29-C87F-4334-1302-E0D940601690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9" name="Google Shape;8107;p74">
              <a:extLst>
                <a:ext uri="{FF2B5EF4-FFF2-40B4-BE49-F238E27FC236}">
                  <a16:creationId xmlns:a16="http://schemas.microsoft.com/office/drawing/2014/main" id="{AC7BEF94-F2B7-764D-2C70-E1193F03730F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0" name="Google Shape;8108;p74">
              <a:extLst>
                <a:ext uri="{FF2B5EF4-FFF2-40B4-BE49-F238E27FC236}">
                  <a16:creationId xmlns:a16="http://schemas.microsoft.com/office/drawing/2014/main" id="{B6C06204-6963-FA56-D8E2-5BA2AE44D97D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1" name="Google Shape;8109;p74">
              <a:extLst>
                <a:ext uri="{FF2B5EF4-FFF2-40B4-BE49-F238E27FC236}">
                  <a16:creationId xmlns:a16="http://schemas.microsoft.com/office/drawing/2014/main" id="{6FB5ECF5-5939-2CFE-0F11-802FCEC2B58A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2" name="Google Shape;8110;p74">
            <a:extLst>
              <a:ext uri="{FF2B5EF4-FFF2-40B4-BE49-F238E27FC236}">
                <a16:creationId xmlns:a16="http://schemas.microsoft.com/office/drawing/2014/main" id="{BFB8D5C6-1604-7314-88A3-39B9A7D11EB4}"/>
              </a:ext>
            </a:extLst>
          </p:cNvPr>
          <p:cNvGrpSpPr/>
          <p:nvPr/>
        </p:nvGrpSpPr>
        <p:grpSpPr>
          <a:xfrm>
            <a:off x="6062750" y="7243554"/>
            <a:ext cx="3495055" cy="1632660"/>
            <a:chOff x="238125" y="1188750"/>
            <a:chExt cx="7140450" cy="3335550"/>
          </a:xfrm>
        </p:grpSpPr>
        <p:sp>
          <p:nvSpPr>
            <p:cNvPr id="83" name="Google Shape;8111;p74">
              <a:extLst>
                <a:ext uri="{FF2B5EF4-FFF2-40B4-BE49-F238E27FC236}">
                  <a16:creationId xmlns:a16="http://schemas.microsoft.com/office/drawing/2014/main" id="{1EA465AD-05F5-F669-952C-ECFB6375C165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4" name="Google Shape;8112;p74">
              <a:extLst>
                <a:ext uri="{FF2B5EF4-FFF2-40B4-BE49-F238E27FC236}">
                  <a16:creationId xmlns:a16="http://schemas.microsoft.com/office/drawing/2014/main" id="{4E752681-3AC7-0236-C0EB-E3406F930422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5" name="Google Shape;8113;p74">
              <a:extLst>
                <a:ext uri="{FF2B5EF4-FFF2-40B4-BE49-F238E27FC236}">
                  <a16:creationId xmlns:a16="http://schemas.microsoft.com/office/drawing/2014/main" id="{1374DDBB-F5A8-4EBE-218E-69AA0706B801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6" name="Google Shape;8114;p74">
              <a:extLst>
                <a:ext uri="{FF2B5EF4-FFF2-40B4-BE49-F238E27FC236}">
                  <a16:creationId xmlns:a16="http://schemas.microsoft.com/office/drawing/2014/main" id="{6CB4F6AD-49BB-2618-7AE0-2887037F29FA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7" name="Google Shape;8115;p74">
              <a:extLst>
                <a:ext uri="{FF2B5EF4-FFF2-40B4-BE49-F238E27FC236}">
                  <a16:creationId xmlns:a16="http://schemas.microsoft.com/office/drawing/2014/main" id="{61F7D586-6995-F3E2-C8A3-205BFAC47397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8" name="Google Shape;8116;p74">
            <a:extLst>
              <a:ext uri="{FF2B5EF4-FFF2-40B4-BE49-F238E27FC236}">
                <a16:creationId xmlns:a16="http://schemas.microsoft.com/office/drawing/2014/main" id="{4D26F294-4195-A855-4679-CAC7E103717B}"/>
              </a:ext>
            </a:extLst>
          </p:cNvPr>
          <p:cNvGrpSpPr/>
          <p:nvPr/>
        </p:nvGrpSpPr>
        <p:grpSpPr>
          <a:xfrm>
            <a:off x="17595405" y="7218373"/>
            <a:ext cx="2960026" cy="1657440"/>
            <a:chOff x="238125" y="1335475"/>
            <a:chExt cx="5418735" cy="3034175"/>
          </a:xfrm>
        </p:grpSpPr>
        <p:sp>
          <p:nvSpPr>
            <p:cNvPr id="89" name="Google Shape;8117;p74">
              <a:extLst>
                <a:ext uri="{FF2B5EF4-FFF2-40B4-BE49-F238E27FC236}">
                  <a16:creationId xmlns:a16="http://schemas.microsoft.com/office/drawing/2014/main" id="{142AAFD7-11CA-2824-CA1D-14208AD88F17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8118;p74">
              <a:extLst>
                <a:ext uri="{FF2B5EF4-FFF2-40B4-BE49-F238E27FC236}">
                  <a16:creationId xmlns:a16="http://schemas.microsoft.com/office/drawing/2014/main" id="{ACD7651C-770E-C4FA-E9F3-0F0506310E1F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1" name="Google Shape;8119;p74">
              <a:extLst>
                <a:ext uri="{FF2B5EF4-FFF2-40B4-BE49-F238E27FC236}">
                  <a16:creationId xmlns:a16="http://schemas.microsoft.com/office/drawing/2014/main" id="{07C06E38-732E-6F7A-3B9B-854FBB6C175A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2" name="Google Shape;8120;p74">
            <a:extLst>
              <a:ext uri="{FF2B5EF4-FFF2-40B4-BE49-F238E27FC236}">
                <a16:creationId xmlns:a16="http://schemas.microsoft.com/office/drawing/2014/main" id="{175E6507-36AB-9218-E59E-B05451CFB2E7}"/>
              </a:ext>
            </a:extLst>
          </p:cNvPr>
          <p:cNvGrpSpPr/>
          <p:nvPr/>
        </p:nvGrpSpPr>
        <p:grpSpPr>
          <a:xfrm>
            <a:off x="14443319" y="7210102"/>
            <a:ext cx="2864457" cy="1672047"/>
            <a:chOff x="5359127" y="2910889"/>
            <a:chExt cx="1097723" cy="640831"/>
          </a:xfrm>
        </p:grpSpPr>
        <p:grpSp>
          <p:nvGrpSpPr>
            <p:cNvPr id="93" name="Google Shape;8121;p74">
              <a:extLst>
                <a:ext uri="{FF2B5EF4-FFF2-40B4-BE49-F238E27FC236}">
                  <a16:creationId xmlns:a16="http://schemas.microsoft.com/office/drawing/2014/main" id="{ADE2CFE3-2488-1A79-4803-94E8469F5AA7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03" name="Google Shape;8122;p74">
                <a:extLst>
                  <a:ext uri="{FF2B5EF4-FFF2-40B4-BE49-F238E27FC236}">
                    <a16:creationId xmlns:a16="http://schemas.microsoft.com/office/drawing/2014/main" id="{E13EBDC7-BF99-4316-9425-AF3D83628897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Google Shape;8123;p74">
                <a:extLst>
                  <a:ext uri="{FF2B5EF4-FFF2-40B4-BE49-F238E27FC236}">
                    <a16:creationId xmlns:a16="http://schemas.microsoft.com/office/drawing/2014/main" id="{0846B224-598E-AA95-7675-84D727F872B4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4" name="Google Shape;8124;p74">
              <a:extLst>
                <a:ext uri="{FF2B5EF4-FFF2-40B4-BE49-F238E27FC236}">
                  <a16:creationId xmlns:a16="http://schemas.microsoft.com/office/drawing/2014/main" id="{0A7BFE20-E99C-E80E-38E4-5525F234EED6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01" name="Google Shape;8125;p74">
                <a:extLst>
                  <a:ext uri="{FF2B5EF4-FFF2-40B4-BE49-F238E27FC236}">
                    <a16:creationId xmlns:a16="http://schemas.microsoft.com/office/drawing/2014/main" id="{08AE9517-A9A0-E98E-50D8-87803E951445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Google Shape;8126;p74">
                <a:extLst>
                  <a:ext uri="{FF2B5EF4-FFF2-40B4-BE49-F238E27FC236}">
                    <a16:creationId xmlns:a16="http://schemas.microsoft.com/office/drawing/2014/main" id="{8AAD6E6A-4EBC-CDEF-F1F1-48218FCA995E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5" name="Google Shape;8127;p74">
              <a:extLst>
                <a:ext uri="{FF2B5EF4-FFF2-40B4-BE49-F238E27FC236}">
                  <a16:creationId xmlns:a16="http://schemas.microsoft.com/office/drawing/2014/main" id="{31662477-9D35-C085-4179-D7643C2FF9F0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99" name="Google Shape;8128;p74">
                <a:extLst>
                  <a:ext uri="{FF2B5EF4-FFF2-40B4-BE49-F238E27FC236}">
                    <a16:creationId xmlns:a16="http://schemas.microsoft.com/office/drawing/2014/main" id="{1A36AAE1-3639-45C7-A27A-D98B0C4791BD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Google Shape;8129;p74">
                <a:extLst>
                  <a:ext uri="{FF2B5EF4-FFF2-40B4-BE49-F238E27FC236}">
                    <a16:creationId xmlns:a16="http://schemas.microsoft.com/office/drawing/2014/main" id="{B638E7E7-1E6F-7D56-5570-5FF346A90CCE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6" name="Google Shape;8130;p74">
              <a:extLst>
                <a:ext uri="{FF2B5EF4-FFF2-40B4-BE49-F238E27FC236}">
                  <a16:creationId xmlns:a16="http://schemas.microsoft.com/office/drawing/2014/main" id="{885EECF3-5272-E5C9-B341-61102F47E0BF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97" name="Google Shape;8131;p74">
                <a:extLst>
                  <a:ext uri="{FF2B5EF4-FFF2-40B4-BE49-F238E27FC236}">
                    <a16:creationId xmlns:a16="http://schemas.microsoft.com/office/drawing/2014/main" id="{408093AF-923F-4C02-F3E7-EE28B0C346AA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Google Shape;8132;p74">
                <a:extLst>
                  <a:ext uri="{FF2B5EF4-FFF2-40B4-BE49-F238E27FC236}">
                    <a16:creationId xmlns:a16="http://schemas.microsoft.com/office/drawing/2014/main" id="{32396799-F838-37A4-627F-5465E1D199B1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2399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05" name="Google Shape;8133;p74">
            <a:extLst>
              <a:ext uri="{FF2B5EF4-FFF2-40B4-BE49-F238E27FC236}">
                <a16:creationId xmlns:a16="http://schemas.microsoft.com/office/drawing/2014/main" id="{B63F6AC1-FEEB-670B-282E-8669D691BDC9}"/>
              </a:ext>
            </a:extLst>
          </p:cNvPr>
          <p:cNvGrpSpPr/>
          <p:nvPr/>
        </p:nvGrpSpPr>
        <p:grpSpPr>
          <a:xfrm>
            <a:off x="20178392" y="4945922"/>
            <a:ext cx="2332662" cy="1918434"/>
            <a:chOff x="7608988" y="2093194"/>
            <a:chExt cx="817276" cy="672147"/>
          </a:xfrm>
        </p:grpSpPr>
        <p:cxnSp>
          <p:nvCxnSpPr>
            <p:cNvPr id="106" name="Google Shape;8134;p74">
              <a:extLst>
                <a:ext uri="{FF2B5EF4-FFF2-40B4-BE49-F238E27FC236}">
                  <a16:creationId xmlns:a16="http://schemas.microsoft.com/office/drawing/2014/main" id="{0B9A72D0-99B4-4D64-87CB-73308C8D1360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8135;p74">
              <a:extLst>
                <a:ext uri="{FF2B5EF4-FFF2-40B4-BE49-F238E27FC236}">
                  <a16:creationId xmlns:a16="http://schemas.microsoft.com/office/drawing/2014/main" id="{E74A4D56-E1D4-CCBA-EB0A-CA62F0BB8DCB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8136;p74">
              <a:extLst>
                <a:ext uri="{FF2B5EF4-FFF2-40B4-BE49-F238E27FC236}">
                  <a16:creationId xmlns:a16="http://schemas.microsoft.com/office/drawing/2014/main" id="{DD7701CD-6D6F-C4C3-6C00-EA89D7288358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8137;p74">
              <a:extLst>
                <a:ext uri="{FF2B5EF4-FFF2-40B4-BE49-F238E27FC236}">
                  <a16:creationId xmlns:a16="http://schemas.microsoft.com/office/drawing/2014/main" id="{EBA20988-B480-2CAD-7D31-6A7A67733CDE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8138;p74">
              <a:extLst>
                <a:ext uri="{FF2B5EF4-FFF2-40B4-BE49-F238E27FC236}">
                  <a16:creationId xmlns:a16="http://schemas.microsoft.com/office/drawing/2014/main" id="{C28A4ECA-73E9-CB73-35B0-75EFE5B413DF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8139;p74">
              <a:extLst>
                <a:ext uri="{FF2B5EF4-FFF2-40B4-BE49-F238E27FC236}">
                  <a16:creationId xmlns:a16="http://schemas.microsoft.com/office/drawing/2014/main" id="{0EDEB42E-A442-47CB-BA78-42A99419093F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12" name="Google Shape;8140;p74">
              <a:extLst>
                <a:ext uri="{FF2B5EF4-FFF2-40B4-BE49-F238E27FC236}">
                  <a16:creationId xmlns:a16="http://schemas.microsoft.com/office/drawing/2014/main" id="{94E99E0E-668E-8CF6-51E1-C2E5A7D06DA7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13" name="Google Shape;8141;p74">
                <a:extLst>
                  <a:ext uri="{FF2B5EF4-FFF2-40B4-BE49-F238E27FC236}">
                    <a16:creationId xmlns:a16="http://schemas.microsoft.com/office/drawing/2014/main" id="{8A0815F4-CA9E-01AF-4610-B21D55B3A7DC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22" name="Google Shape;8142;p74">
                  <a:extLst>
                    <a:ext uri="{FF2B5EF4-FFF2-40B4-BE49-F238E27FC236}">
                      <a16:creationId xmlns:a16="http://schemas.microsoft.com/office/drawing/2014/main" id="{0CB56810-2587-8C47-FAB3-72C5131382B9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3" name="Google Shape;8143;p74">
                  <a:extLst>
                    <a:ext uri="{FF2B5EF4-FFF2-40B4-BE49-F238E27FC236}">
                      <a16:creationId xmlns:a16="http://schemas.microsoft.com/office/drawing/2014/main" id="{9DCAB61F-B5FA-DC11-F19C-0A3313B92D82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4" name="Google Shape;8144;p74">
                  <a:extLst>
                    <a:ext uri="{FF2B5EF4-FFF2-40B4-BE49-F238E27FC236}">
                      <a16:creationId xmlns:a16="http://schemas.microsoft.com/office/drawing/2014/main" id="{475C3404-EF21-F937-5CB3-46CDAA379326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5" name="Google Shape;8145;p74">
                  <a:extLst>
                    <a:ext uri="{FF2B5EF4-FFF2-40B4-BE49-F238E27FC236}">
                      <a16:creationId xmlns:a16="http://schemas.microsoft.com/office/drawing/2014/main" id="{84A0B2F7-DCEC-BBB6-B603-406E59FE890E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6" name="Google Shape;8146;p74">
                  <a:extLst>
                    <a:ext uri="{FF2B5EF4-FFF2-40B4-BE49-F238E27FC236}">
                      <a16:creationId xmlns:a16="http://schemas.microsoft.com/office/drawing/2014/main" id="{B2954648-370E-9C1F-2000-F13F9C809526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7" name="Google Shape;8147;p74">
                  <a:extLst>
                    <a:ext uri="{FF2B5EF4-FFF2-40B4-BE49-F238E27FC236}">
                      <a16:creationId xmlns:a16="http://schemas.microsoft.com/office/drawing/2014/main" id="{F853C72C-8EB4-113B-8750-72EE26C671D5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8" name="Google Shape;8148;p74">
                  <a:extLst>
                    <a:ext uri="{FF2B5EF4-FFF2-40B4-BE49-F238E27FC236}">
                      <a16:creationId xmlns:a16="http://schemas.microsoft.com/office/drawing/2014/main" id="{EA20AEDE-386C-EC3B-D295-A7CC1CD507D2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114" name="Google Shape;8149;p74">
                <a:extLst>
                  <a:ext uri="{FF2B5EF4-FFF2-40B4-BE49-F238E27FC236}">
                    <a16:creationId xmlns:a16="http://schemas.microsoft.com/office/drawing/2014/main" id="{A2305ED3-E8E8-061A-DB18-69815EAC9A0F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15" name="Google Shape;8150;p74">
                  <a:extLst>
                    <a:ext uri="{FF2B5EF4-FFF2-40B4-BE49-F238E27FC236}">
                      <a16:creationId xmlns:a16="http://schemas.microsoft.com/office/drawing/2014/main" id="{65BF3CE4-A5CD-67A2-539C-4738B47C915B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6" name="Google Shape;8151;p74">
                  <a:extLst>
                    <a:ext uri="{FF2B5EF4-FFF2-40B4-BE49-F238E27FC236}">
                      <a16:creationId xmlns:a16="http://schemas.microsoft.com/office/drawing/2014/main" id="{F3D77F76-4D01-1318-B2B4-368A83CC5441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7" name="Google Shape;8152;p74">
                  <a:extLst>
                    <a:ext uri="{FF2B5EF4-FFF2-40B4-BE49-F238E27FC236}">
                      <a16:creationId xmlns:a16="http://schemas.microsoft.com/office/drawing/2014/main" id="{E3053FE7-77CD-985C-8B17-AA86AA353DD4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8" name="Google Shape;8153;p74">
                  <a:extLst>
                    <a:ext uri="{FF2B5EF4-FFF2-40B4-BE49-F238E27FC236}">
                      <a16:creationId xmlns:a16="http://schemas.microsoft.com/office/drawing/2014/main" id="{32BA81D6-E372-2744-5889-0EF94257993B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19" name="Google Shape;8154;p74">
                  <a:extLst>
                    <a:ext uri="{FF2B5EF4-FFF2-40B4-BE49-F238E27FC236}">
                      <a16:creationId xmlns:a16="http://schemas.microsoft.com/office/drawing/2014/main" id="{1D2F6C63-C50A-73FA-87A9-FB9EB66CE17D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0" name="Google Shape;8155;p74">
                  <a:extLst>
                    <a:ext uri="{FF2B5EF4-FFF2-40B4-BE49-F238E27FC236}">
                      <a16:creationId xmlns:a16="http://schemas.microsoft.com/office/drawing/2014/main" id="{09588D51-45DA-674F-06F4-7D4290C46F87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21" name="Google Shape;8156;p74">
                  <a:extLst>
                    <a:ext uri="{FF2B5EF4-FFF2-40B4-BE49-F238E27FC236}">
                      <a16:creationId xmlns:a16="http://schemas.microsoft.com/office/drawing/2014/main" id="{E8CAC710-51F9-D099-3ADA-703AF0C780B1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129" name="Google Shape;8157;p74">
            <a:extLst>
              <a:ext uri="{FF2B5EF4-FFF2-40B4-BE49-F238E27FC236}">
                <a16:creationId xmlns:a16="http://schemas.microsoft.com/office/drawing/2014/main" id="{0320EFBA-F8DB-331C-E59C-9A3A3B9ABBB1}"/>
              </a:ext>
            </a:extLst>
          </p:cNvPr>
          <p:cNvGrpSpPr/>
          <p:nvPr/>
        </p:nvGrpSpPr>
        <p:grpSpPr>
          <a:xfrm>
            <a:off x="10699358" y="2590276"/>
            <a:ext cx="1899657" cy="2095190"/>
            <a:chOff x="4206459" y="1191441"/>
            <a:chExt cx="712557" cy="785901"/>
          </a:xfrm>
        </p:grpSpPr>
        <p:sp>
          <p:nvSpPr>
            <p:cNvPr id="130" name="Google Shape;8158;p74">
              <a:extLst>
                <a:ext uri="{FF2B5EF4-FFF2-40B4-BE49-F238E27FC236}">
                  <a16:creationId xmlns:a16="http://schemas.microsoft.com/office/drawing/2014/main" id="{DED09417-8356-846A-E1F7-08909C123DAF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1" name="Google Shape;8159;p74">
              <a:extLst>
                <a:ext uri="{FF2B5EF4-FFF2-40B4-BE49-F238E27FC236}">
                  <a16:creationId xmlns:a16="http://schemas.microsoft.com/office/drawing/2014/main" id="{E67D6ED6-9118-5AE1-237E-1E17ABC88A22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2" name="Google Shape;8160;p74">
              <a:extLst>
                <a:ext uri="{FF2B5EF4-FFF2-40B4-BE49-F238E27FC236}">
                  <a16:creationId xmlns:a16="http://schemas.microsoft.com/office/drawing/2014/main" id="{DA7226D5-913C-F8B1-A548-84FCA3709E03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3" name="Google Shape;8161;p74">
              <a:extLst>
                <a:ext uri="{FF2B5EF4-FFF2-40B4-BE49-F238E27FC236}">
                  <a16:creationId xmlns:a16="http://schemas.microsoft.com/office/drawing/2014/main" id="{F53AB858-A628-28A5-E8CE-13C31E6D4AEE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134" name="Google Shape;8162;p74">
              <a:extLst>
                <a:ext uri="{FF2B5EF4-FFF2-40B4-BE49-F238E27FC236}">
                  <a16:creationId xmlns:a16="http://schemas.microsoft.com/office/drawing/2014/main" id="{E501C682-5F42-9B53-F1C1-7D7410CC11BE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64" name="Google Shape;8163;p74">
                <a:extLst>
                  <a:ext uri="{FF2B5EF4-FFF2-40B4-BE49-F238E27FC236}">
                    <a16:creationId xmlns:a16="http://schemas.microsoft.com/office/drawing/2014/main" id="{4AC7668B-5000-5F17-9400-781357A3A1F9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5" name="Google Shape;8164;p74">
                <a:extLst>
                  <a:ext uri="{FF2B5EF4-FFF2-40B4-BE49-F238E27FC236}">
                    <a16:creationId xmlns:a16="http://schemas.microsoft.com/office/drawing/2014/main" id="{D773DD9F-1706-2A33-16BB-62C65D44E4C1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6" name="Google Shape;8165;p74">
                <a:extLst>
                  <a:ext uri="{FF2B5EF4-FFF2-40B4-BE49-F238E27FC236}">
                    <a16:creationId xmlns:a16="http://schemas.microsoft.com/office/drawing/2014/main" id="{5DCA693A-4445-7669-BE42-E5DFF193D5DA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7" name="Google Shape;8166;p74">
                <a:extLst>
                  <a:ext uri="{FF2B5EF4-FFF2-40B4-BE49-F238E27FC236}">
                    <a16:creationId xmlns:a16="http://schemas.microsoft.com/office/drawing/2014/main" id="{730D5241-23A7-7877-BD15-81C5F7F081F3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5" name="Google Shape;8167;p74">
              <a:extLst>
                <a:ext uri="{FF2B5EF4-FFF2-40B4-BE49-F238E27FC236}">
                  <a16:creationId xmlns:a16="http://schemas.microsoft.com/office/drawing/2014/main" id="{C6399560-36D1-C35D-20F3-ECBA749AB66C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60" name="Google Shape;8168;p74">
                <a:extLst>
                  <a:ext uri="{FF2B5EF4-FFF2-40B4-BE49-F238E27FC236}">
                    <a16:creationId xmlns:a16="http://schemas.microsoft.com/office/drawing/2014/main" id="{1FDE75BC-9EC0-EB44-891B-D034DFD9AA21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1" name="Google Shape;8169;p74">
                <a:extLst>
                  <a:ext uri="{FF2B5EF4-FFF2-40B4-BE49-F238E27FC236}">
                    <a16:creationId xmlns:a16="http://schemas.microsoft.com/office/drawing/2014/main" id="{224D6488-7064-BA7F-DE18-8FF32FCA4509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2" name="Google Shape;8170;p74">
                <a:extLst>
                  <a:ext uri="{FF2B5EF4-FFF2-40B4-BE49-F238E27FC236}">
                    <a16:creationId xmlns:a16="http://schemas.microsoft.com/office/drawing/2014/main" id="{864344BA-8A85-9E67-1032-412D1C2D4982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3" name="Google Shape;8171;p74">
                <a:extLst>
                  <a:ext uri="{FF2B5EF4-FFF2-40B4-BE49-F238E27FC236}">
                    <a16:creationId xmlns:a16="http://schemas.microsoft.com/office/drawing/2014/main" id="{474167FE-2CF4-977D-D6E3-0ABEC2E58572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6" name="Google Shape;8172;p74">
              <a:extLst>
                <a:ext uri="{FF2B5EF4-FFF2-40B4-BE49-F238E27FC236}">
                  <a16:creationId xmlns:a16="http://schemas.microsoft.com/office/drawing/2014/main" id="{967401FC-E75D-C785-7612-E84161BB4010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56" name="Google Shape;8173;p74">
                <a:extLst>
                  <a:ext uri="{FF2B5EF4-FFF2-40B4-BE49-F238E27FC236}">
                    <a16:creationId xmlns:a16="http://schemas.microsoft.com/office/drawing/2014/main" id="{3BB75A7F-7567-A69A-B9F3-736D1BF6F9DB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7" name="Google Shape;8174;p74">
                <a:extLst>
                  <a:ext uri="{FF2B5EF4-FFF2-40B4-BE49-F238E27FC236}">
                    <a16:creationId xmlns:a16="http://schemas.microsoft.com/office/drawing/2014/main" id="{0CE540EC-6FCA-5AE8-15D0-BD90FDD1E153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8" name="Google Shape;8175;p74">
                <a:extLst>
                  <a:ext uri="{FF2B5EF4-FFF2-40B4-BE49-F238E27FC236}">
                    <a16:creationId xmlns:a16="http://schemas.microsoft.com/office/drawing/2014/main" id="{67CF0C21-8EAE-5F09-C640-AE64098495BE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9" name="Google Shape;8176;p74">
                <a:extLst>
                  <a:ext uri="{FF2B5EF4-FFF2-40B4-BE49-F238E27FC236}">
                    <a16:creationId xmlns:a16="http://schemas.microsoft.com/office/drawing/2014/main" id="{4CAF0FDB-D85C-D176-90E9-0437892151AC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37" name="Google Shape;8177;p74">
              <a:extLst>
                <a:ext uri="{FF2B5EF4-FFF2-40B4-BE49-F238E27FC236}">
                  <a16:creationId xmlns:a16="http://schemas.microsoft.com/office/drawing/2014/main" id="{CC4217CF-1C59-AF07-77A4-C280ECF622A2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52" name="Google Shape;8178;p74">
                <a:extLst>
                  <a:ext uri="{FF2B5EF4-FFF2-40B4-BE49-F238E27FC236}">
                    <a16:creationId xmlns:a16="http://schemas.microsoft.com/office/drawing/2014/main" id="{325B3641-1750-9016-9DD3-D34A089A11EB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3" name="Google Shape;8179;p74">
                <a:extLst>
                  <a:ext uri="{FF2B5EF4-FFF2-40B4-BE49-F238E27FC236}">
                    <a16:creationId xmlns:a16="http://schemas.microsoft.com/office/drawing/2014/main" id="{6F9D4B42-BABA-C63E-BE43-24DC5D8F972E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4" name="Google Shape;8180;p74">
                <a:extLst>
                  <a:ext uri="{FF2B5EF4-FFF2-40B4-BE49-F238E27FC236}">
                    <a16:creationId xmlns:a16="http://schemas.microsoft.com/office/drawing/2014/main" id="{07EB43E1-B37C-F342-1B6D-C87B6ED70EEC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5" name="Google Shape;8181;p74">
                <a:extLst>
                  <a:ext uri="{FF2B5EF4-FFF2-40B4-BE49-F238E27FC236}">
                    <a16:creationId xmlns:a16="http://schemas.microsoft.com/office/drawing/2014/main" id="{021F9DDC-3389-1131-4AA6-183D60768390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38" name="Google Shape;8182;p74">
              <a:extLst>
                <a:ext uri="{FF2B5EF4-FFF2-40B4-BE49-F238E27FC236}">
                  <a16:creationId xmlns:a16="http://schemas.microsoft.com/office/drawing/2014/main" id="{625F00F9-A25E-CE80-EFEF-EC4C85E7C0B8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9" name="Google Shape;8183;p74">
              <a:extLst>
                <a:ext uri="{FF2B5EF4-FFF2-40B4-BE49-F238E27FC236}">
                  <a16:creationId xmlns:a16="http://schemas.microsoft.com/office/drawing/2014/main" id="{6BD496AB-4BB8-9D24-089A-77D7AA5ED1F2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8184;p74">
              <a:extLst>
                <a:ext uri="{FF2B5EF4-FFF2-40B4-BE49-F238E27FC236}">
                  <a16:creationId xmlns:a16="http://schemas.microsoft.com/office/drawing/2014/main" id="{3B877763-E072-AB77-CD2E-867EB6354C7A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1" name="Google Shape;8185;p74">
              <a:extLst>
                <a:ext uri="{FF2B5EF4-FFF2-40B4-BE49-F238E27FC236}">
                  <a16:creationId xmlns:a16="http://schemas.microsoft.com/office/drawing/2014/main" id="{7D9C118C-F61C-1205-F8A8-196EAEC931CB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142" name="Google Shape;8186;p74">
              <a:extLst>
                <a:ext uri="{FF2B5EF4-FFF2-40B4-BE49-F238E27FC236}">
                  <a16:creationId xmlns:a16="http://schemas.microsoft.com/office/drawing/2014/main" id="{D04DEE49-7708-2F6F-256B-9F227DA11B39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8" name="Google Shape;8187;p74">
                <a:extLst>
                  <a:ext uri="{FF2B5EF4-FFF2-40B4-BE49-F238E27FC236}">
                    <a16:creationId xmlns:a16="http://schemas.microsoft.com/office/drawing/2014/main" id="{102248E5-9ECE-11CB-7D68-E394D1101EBB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9" name="Google Shape;8188;p74">
                <a:extLst>
                  <a:ext uri="{FF2B5EF4-FFF2-40B4-BE49-F238E27FC236}">
                    <a16:creationId xmlns:a16="http://schemas.microsoft.com/office/drawing/2014/main" id="{278B2FB4-1B98-A40D-ED4A-7C3B83A283C6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0" name="Google Shape;8189;p74">
                <a:extLst>
                  <a:ext uri="{FF2B5EF4-FFF2-40B4-BE49-F238E27FC236}">
                    <a16:creationId xmlns:a16="http://schemas.microsoft.com/office/drawing/2014/main" id="{6325DB26-0026-6912-0EEB-C3F34E6619A5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1" name="Google Shape;8190;p74">
                <a:extLst>
                  <a:ext uri="{FF2B5EF4-FFF2-40B4-BE49-F238E27FC236}">
                    <a16:creationId xmlns:a16="http://schemas.microsoft.com/office/drawing/2014/main" id="{CAB7EAFC-A9A4-F58D-4F35-353F0708F7C6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43" name="Google Shape;8191;p74">
              <a:extLst>
                <a:ext uri="{FF2B5EF4-FFF2-40B4-BE49-F238E27FC236}">
                  <a16:creationId xmlns:a16="http://schemas.microsoft.com/office/drawing/2014/main" id="{FDC927D3-07DF-2E21-B166-A401788FC045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44" name="Google Shape;8192;p74">
                <a:extLst>
                  <a:ext uri="{FF2B5EF4-FFF2-40B4-BE49-F238E27FC236}">
                    <a16:creationId xmlns:a16="http://schemas.microsoft.com/office/drawing/2014/main" id="{E0C32CCC-966A-2968-2CD1-F724859FB7E2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5" name="Google Shape;8193;p74">
                <a:extLst>
                  <a:ext uri="{FF2B5EF4-FFF2-40B4-BE49-F238E27FC236}">
                    <a16:creationId xmlns:a16="http://schemas.microsoft.com/office/drawing/2014/main" id="{F6B13663-D787-5196-DA6F-9A1ECF7E86F7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6" name="Google Shape;8194;p74">
                <a:extLst>
                  <a:ext uri="{FF2B5EF4-FFF2-40B4-BE49-F238E27FC236}">
                    <a16:creationId xmlns:a16="http://schemas.microsoft.com/office/drawing/2014/main" id="{142468EA-7317-C305-C5EA-64887F070F4F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7" name="Google Shape;8195;p74">
                <a:extLst>
                  <a:ext uri="{FF2B5EF4-FFF2-40B4-BE49-F238E27FC236}">
                    <a16:creationId xmlns:a16="http://schemas.microsoft.com/office/drawing/2014/main" id="{3231EDD6-C698-9D1F-F673-7D3AE5CD553D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68" name="Google Shape;8196;p74">
            <a:extLst>
              <a:ext uri="{FF2B5EF4-FFF2-40B4-BE49-F238E27FC236}">
                <a16:creationId xmlns:a16="http://schemas.microsoft.com/office/drawing/2014/main" id="{A07B3926-0D4F-F33A-D48E-0E79B2E35323}"/>
              </a:ext>
            </a:extLst>
          </p:cNvPr>
          <p:cNvGrpSpPr/>
          <p:nvPr/>
        </p:nvGrpSpPr>
        <p:grpSpPr>
          <a:xfrm>
            <a:off x="10687298" y="4944922"/>
            <a:ext cx="2109549" cy="1920433"/>
            <a:chOff x="267375" y="1071875"/>
            <a:chExt cx="470500" cy="428550"/>
          </a:xfrm>
        </p:grpSpPr>
        <p:sp>
          <p:nvSpPr>
            <p:cNvPr id="169" name="Google Shape;8197;p74">
              <a:extLst>
                <a:ext uri="{FF2B5EF4-FFF2-40B4-BE49-F238E27FC236}">
                  <a16:creationId xmlns:a16="http://schemas.microsoft.com/office/drawing/2014/main" id="{8F6B4AE1-B87A-8C0C-F052-E7A1010EC610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0" name="Google Shape;8198;p74">
              <a:extLst>
                <a:ext uri="{FF2B5EF4-FFF2-40B4-BE49-F238E27FC236}">
                  <a16:creationId xmlns:a16="http://schemas.microsoft.com/office/drawing/2014/main" id="{30EA83EE-5D7F-01B6-A83C-C75CA6929719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1" name="Google Shape;8199;p74">
              <a:extLst>
                <a:ext uri="{FF2B5EF4-FFF2-40B4-BE49-F238E27FC236}">
                  <a16:creationId xmlns:a16="http://schemas.microsoft.com/office/drawing/2014/main" id="{A3046428-8B6B-1280-1002-6A0C8984C072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2" name="Google Shape;8200;p74">
              <a:extLst>
                <a:ext uri="{FF2B5EF4-FFF2-40B4-BE49-F238E27FC236}">
                  <a16:creationId xmlns:a16="http://schemas.microsoft.com/office/drawing/2014/main" id="{9272B757-98E9-8BC0-6E6C-66C6A467E3C3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3" name="Google Shape;8201;p74">
              <a:extLst>
                <a:ext uri="{FF2B5EF4-FFF2-40B4-BE49-F238E27FC236}">
                  <a16:creationId xmlns:a16="http://schemas.microsoft.com/office/drawing/2014/main" id="{B9A94F7A-1309-9F8B-2989-9D64AA56A5C0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4" name="Google Shape;8202;p74">
              <a:extLst>
                <a:ext uri="{FF2B5EF4-FFF2-40B4-BE49-F238E27FC236}">
                  <a16:creationId xmlns:a16="http://schemas.microsoft.com/office/drawing/2014/main" id="{B7559D6D-2D51-B72F-1709-37FF46CA0EE6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5" name="Google Shape;8203;p74">
              <a:extLst>
                <a:ext uri="{FF2B5EF4-FFF2-40B4-BE49-F238E27FC236}">
                  <a16:creationId xmlns:a16="http://schemas.microsoft.com/office/drawing/2014/main" id="{68324B8A-27AA-7DF0-354E-745C5A582ABB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6" name="Google Shape;8204;p74">
              <a:extLst>
                <a:ext uri="{FF2B5EF4-FFF2-40B4-BE49-F238E27FC236}">
                  <a16:creationId xmlns:a16="http://schemas.microsoft.com/office/drawing/2014/main" id="{87F042B7-6FB0-0BB8-D1C7-B33C0B7A9A21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7" name="Google Shape;8205;p74">
            <a:extLst>
              <a:ext uri="{FF2B5EF4-FFF2-40B4-BE49-F238E27FC236}">
                <a16:creationId xmlns:a16="http://schemas.microsoft.com/office/drawing/2014/main" id="{9F0AF3C1-B0F2-FE3B-AAAB-C1EB9EA7F305}"/>
              </a:ext>
            </a:extLst>
          </p:cNvPr>
          <p:cNvGrpSpPr/>
          <p:nvPr/>
        </p:nvGrpSpPr>
        <p:grpSpPr>
          <a:xfrm>
            <a:off x="1890907" y="9329460"/>
            <a:ext cx="3754873" cy="1794642"/>
            <a:chOff x="712664" y="3693287"/>
            <a:chExt cx="1460738" cy="698160"/>
          </a:xfrm>
        </p:grpSpPr>
        <p:grpSp>
          <p:nvGrpSpPr>
            <p:cNvPr id="178" name="Google Shape;8206;p74">
              <a:extLst>
                <a:ext uri="{FF2B5EF4-FFF2-40B4-BE49-F238E27FC236}">
                  <a16:creationId xmlns:a16="http://schemas.microsoft.com/office/drawing/2014/main" id="{80EED7B4-3AB4-6251-A6C3-06F1BCB00217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90" name="Google Shape;8207;p74">
                <a:extLst>
                  <a:ext uri="{FF2B5EF4-FFF2-40B4-BE49-F238E27FC236}">
                    <a16:creationId xmlns:a16="http://schemas.microsoft.com/office/drawing/2014/main" id="{E8217871-7388-45C2-8C16-7AE0F847E95C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1" name="Google Shape;8208;p74">
                <a:extLst>
                  <a:ext uri="{FF2B5EF4-FFF2-40B4-BE49-F238E27FC236}">
                    <a16:creationId xmlns:a16="http://schemas.microsoft.com/office/drawing/2014/main" id="{A31955ED-4073-0F98-3E1B-E75C17B30B70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2" name="Google Shape;8209;p74">
                <a:extLst>
                  <a:ext uri="{FF2B5EF4-FFF2-40B4-BE49-F238E27FC236}">
                    <a16:creationId xmlns:a16="http://schemas.microsoft.com/office/drawing/2014/main" id="{CFACB4CB-E486-B860-6E4D-8FAF5898E968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79" name="Google Shape;8210;p74">
              <a:extLst>
                <a:ext uri="{FF2B5EF4-FFF2-40B4-BE49-F238E27FC236}">
                  <a16:creationId xmlns:a16="http://schemas.microsoft.com/office/drawing/2014/main" id="{EE269F2F-86F1-C818-DBF2-AF1B1B6F65DB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87" name="Google Shape;8211;p74">
                <a:extLst>
                  <a:ext uri="{FF2B5EF4-FFF2-40B4-BE49-F238E27FC236}">
                    <a16:creationId xmlns:a16="http://schemas.microsoft.com/office/drawing/2014/main" id="{AAF6494A-E02E-DD16-F18E-C9463257D922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8" name="Google Shape;8212;p74">
                <a:extLst>
                  <a:ext uri="{FF2B5EF4-FFF2-40B4-BE49-F238E27FC236}">
                    <a16:creationId xmlns:a16="http://schemas.microsoft.com/office/drawing/2014/main" id="{5A241C4E-6F72-44DD-A295-4658664E21B8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9" name="Google Shape;8213;p74">
                <a:extLst>
                  <a:ext uri="{FF2B5EF4-FFF2-40B4-BE49-F238E27FC236}">
                    <a16:creationId xmlns:a16="http://schemas.microsoft.com/office/drawing/2014/main" id="{24516DB0-0FE9-EA53-7343-4A06B516720B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80" name="Google Shape;8214;p74">
              <a:extLst>
                <a:ext uri="{FF2B5EF4-FFF2-40B4-BE49-F238E27FC236}">
                  <a16:creationId xmlns:a16="http://schemas.microsoft.com/office/drawing/2014/main" id="{F55DEB19-7E30-B7E9-D6F4-ED992DF78E04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81" name="Google Shape;8215;p74">
                <a:extLst>
                  <a:ext uri="{FF2B5EF4-FFF2-40B4-BE49-F238E27FC236}">
                    <a16:creationId xmlns:a16="http://schemas.microsoft.com/office/drawing/2014/main" id="{F275B828-5D7F-2A4B-6CC1-7028976D6024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2" name="Google Shape;8216;p74">
                <a:extLst>
                  <a:ext uri="{FF2B5EF4-FFF2-40B4-BE49-F238E27FC236}">
                    <a16:creationId xmlns:a16="http://schemas.microsoft.com/office/drawing/2014/main" id="{1BFEA45A-D350-7CAE-7F83-993AAEA53EC6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3" name="Google Shape;8217;p74">
                <a:extLst>
                  <a:ext uri="{FF2B5EF4-FFF2-40B4-BE49-F238E27FC236}">
                    <a16:creationId xmlns:a16="http://schemas.microsoft.com/office/drawing/2014/main" id="{6B68A855-4397-4E4A-147E-38C204BBA2D2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4" name="Google Shape;8218;p74">
                <a:extLst>
                  <a:ext uri="{FF2B5EF4-FFF2-40B4-BE49-F238E27FC236}">
                    <a16:creationId xmlns:a16="http://schemas.microsoft.com/office/drawing/2014/main" id="{29FA4DF4-58B7-7B5B-C051-EEED0E4B4E74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5" name="Google Shape;8219;p74">
                <a:extLst>
                  <a:ext uri="{FF2B5EF4-FFF2-40B4-BE49-F238E27FC236}">
                    <a16:creationId xmlns:a16="http://schemas.microsoft.com/office/drawing/2014/main" id="{E45FD112-F15C-DCCB-70D8-D29D40E7B828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6" name="Google Shape;8220;p74">
                <a:extLst>
                  <a:ext uri="{FF2B5EF4-FFF2-40B4-BE49-F238E27FC236}">
                    <a16:creationId xmlns:a16="http://schemas.microsoft.com/office/drawing/2014/main" id="{1CE3CAFA-F03D-E76D-D353-7C695D874584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93" name="Google Shape;8221;p74">
            <a:extLst>
              <a:ext uri="{FF2B5EF4-FFF2-40B4-BE49-F238E27FC236}">
                <a16:creationId xmlns:a16="http://schemas.microsoft.com/office/drawing/2014/main" id="{78056F1A-6C43-F6D7-DB22-4C356270E790}"/>
              </a:ext>
            </a:extLst>
          </p:cNvPr>
          <p:cNvGrpSpPr/>
          <p:nvPr/>
        </p:nvGrpSpPr>
        <p:grpSpPr>
          <a:xfrm>
            <a:off x="8389789" y="2590276"/>
            <a:ext cx="2120741" cy="1969703"/>
            <a:chOff x="3348603" y="1236445"/>
            <a:chExt cx="749256" cy="695894"/>
          </a:xfrm>
        </p:grpSpPr>
        <p:grpSp>
          <p:nvGrpSpPr>
            <p:cNvPr id="194" name="Google Shape;8222;p74">
              <a:extLst>
                <a:ext uri="{FF2B5EF4-FFF2-40B4-BE49-F238E27FC236}">
                  <a16:creationId xmlns:a16="http://schemas.microsoft.com/office/drawing/2014/main" id="{CAC03C04-9D3C-44D4-90DD-D5C5A3E44242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204" name="Google Shape;8223;p74">
                <a:extLst>
                  <a:ext uri="{FF2B5EF4-FFF2-40B4-BE49-F238E27FC236}">
                    <a16:creationId xmlns:a16="http://schemas.microsoft.com/office/drawing/2014/main" id="{42FD3A2D-9952-E371-331F-720AE1AF40FC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Google Shape;8224;p74">
                <a:extLst>
                  <a:ext uri="{FF2B5EF4-FFF2-40B4-BE49-F238E27FC236}">
                    <a16:creationId xmlns:a16="http://schemas.microsoft.com/office/drawing/2014/main" id="{2C554CC6-1767-A579-E554-757AF11D4C32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5" name="Google Shape;8225;p74">
              <a:extLst>
                <a:ext uri="{FF2B5EF4-FFF2-40B4-BE49-F238E27FC236}">
                  <a16:creationId xmlns:a16="http://schemas.microsoft.com/office/drawing/2014/main" id="{149BA171-0D94-09C7-5F7C-F044C5D97C4F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202" name="Google Shape;8226;p74">
                <a:extLst>
                  <a:ext uri="{FF2B5EF4-FFF2-40B4-BE49-F238E27FC236}">
                    <a16:creationId xmlns:a16="http://schemas.microsoft.com/office/drawing/2014/main" id="{22C0E464-EC48-A631-8446-6D71687988C8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Google Shape;8227;p74">
                <a:extLst>
                  <a:ext uri="{FF2B5EF4-FFF2-40B4-BE49-F238E27FC236}">
                    <a16:creationId xmlns:a16="http://schemas.microsoft.com/office/drawing/2014/main" id="{471FAC99-0332-D579-8F7C-F0C82857F010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6" name="Google Shape;8228;p74">
              <a:extLst>
                <a:ext uri="{FF2B5EF4-FFF2-40B4-BE49-F238E27FC236}">
                  <a16:creationId xmlns:a16="http://schemas.microsoft.com/office/drawing/2014/main" id="{9A8BECDF-6918-343A-5ECD-54018B751021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200" name="Google Shape;8229;p74">
                <a:extLst>
                  <a:ext uri="{FF2B5EF4-FFF2-40B4-BE49-F238E27FC236}">
                    <a16:creationId xmlns:a16="http://schemas.microsoft.com/office/drawing/2014/main" id="{C6E2252F-F569-D232-28BC-57BB8DD644F0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Google Shape;8230;p74">
                <a:extLst>
                  <a:ext uri="{FF2B5EF4-FFF2-40B4-BE49-F238E27FC236}">
                    <a16:creationId xmlns:a16="http://schemas.microsoft.com/office/drawing/2014/main" id="{3AE2E028-1C55-3A95-1629-4CA8C0469E74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7" name="Google Shape;8231;p74">
              <a:extLst>
                <a:ext uri="{FF2B5EF4-FFF2-40B4-BE49-F238E27FC236}">
                  <a16:creationId xmlns:a16="http://schemas.microsoft.com/office/drawing/2014/main" id="{AE3F5F15-31E1-7529-19B3-CCB1C736806A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98" name="Google Shape;8232;p74">
                <a:extLst>
                  <a:ext uri="{FF2B5EF4-FFF2-40B4-BE49-F238E27FC236}">
                    <a16:creationId xmlns:a16="http://schemas.microsoft.com/office/drawing/2014/main" id="{7353AEA2-AB5F-5D8E-F704-CCA565139459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Google Shape;8233;p74">
                <a:extLst>
                  <a:ext uri="{FF2B5EF4-FFF2-40B4-BE49-F238E27FC236}">
                    <a16:creationId xmlns:a16="http://schemas.microsoft.com/office/drawing/2014/main" id="{105E66D1-4934-E8F4-32CC-8D403C670FAA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06" name="Google Shape;8234;p74">
            <a:extLst>
              <a:ext uri="{FF2B5EF4-FFF2-40B4-BE49-F238E27FC236}">
                <a16:creationId xmlns:a16="http://schemas.microsoft.com/office/drawing/2014/main" id="{402B7A40-6F5B-714D-D7F5-2225445F6411}"/>
              </a:ext>
            </a:extLst>
          </p:cNvPr>
          <p:cNvGrpSpPr/>
          <p:nvPr/>
        </p:nvGrpSpPr>
        <p:grpSpPr>
          <a:xfrm>
            <a:off x="6047803" y="9316247"/>
            <a:ext cx="3532211" cy="1807750"/>
            <a:chOff x="2413923" y="3711366"/>
            <a:chExt cx="1374117" cy="703260"/>
          </a:xfrm>
        </p:grpSpPr>
        <p:grpSp>
          <p:nvGrpSpPr>
            <p:cNvPr id="207" name="Google Shape;8235;p74">
              <a:extLst>
                <a:ext uri="{FF2B5EF4-FFF2-40B4-BE49-F238E27FC236}">
                  <a16:creationId xmlns:a16="http://schemas.microsoft.com/office/drawing/2014/main" id="{180295D1-26A9-5C51-EF95-199C7CA48842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211" name="Google Shape;8236;p74">
                <a:extLst>
                  <a:ext uri="{FF2B5EF4-FFF2-40B4-BE49-F238E27FC236}">
                    <a16:creationId xmlns:a16="http://schemas.microsoft.com/office/drawing/2014/main" id="{49B705A5-2A41-39D9-85CD-7B408B52FDAD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212" name="Google Shape;8237;p74">
                <a:extLst>
                  <a:ext uri="{FF2B5EF4-FFF2-40B4-BE49-F238E27FC236}">
                    <a16:creationId xmlns:a16="http://schemas.microsoft.com/office/drawing/2014/main" id="{78A449A6-A3BA-2D7D-1A63-F6B35AB48EC1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225" name="Google Shape;8238;p74">
                  <a:extLst>
                    <a:ext uri="{FF2B5EF4-FFF2-40B4-BE49-F238E27FC236}">
                      <a16:creationId xmlns:a16="http://schemas.microsoft.com/office/drawing/2014/main" id="{3D83363A-B187-88C6-3BFC-E3429F355594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226" name="Google Shape;8239;p74">
                  <a:extLst>
                    <a:ext uri="{FF2B5EF4-FFF2-40B4-BE49-F238E27FC236}">
                      <a16:creationId xmlns:a16="http://schemas.microsoft.com/office/drawing/2014/main" id="{9E7BA5DD-6E9A-0924-E8FD-3553856FCDCE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3" name="Google Shape;8240;p74">
                <a:extLst>
                  <a:ext uri="{FF2B5EF4-FFF2-40B4-BE49-F238E27FC236}">
                    <a16:creationId xmlns:a16="http://schemas.microsoft.com/office/drawing/2014/main" id="{7F3F8BD2-0BAA-AF06-59A2-B9CD89879B31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223" name="Google Shape;8241;p74">
                  <a:extLst>
                    <a:ext uri="{FF2B5EF4-FFF2-40B4-BE49-F238E27FC236}">
                      <a16:creationId xmlns:a16="http://schemas.microsoft.com/office/drawing/2014/main" id="{1C6201BF-74E8-1413-FFFB-2D84B559B1E1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224" name="Google Shape;8242;p74">
                  <a:extLst>
                    <a:ext uri="{FF2B5EF4-FFF2-40B4-BE49-F238E27FC236}">
                      <a16:creationId xmlns:a16="http://schemas.microsoft.com/office/drawing/2014/main" id="{77426286-9B30-08F8-CFF4-E43A451AE542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4" name="Google Shape;8243;p74">
                <a:extLst>
                  <a:ext uri="{FF2B5EF4-FFF2-40B4-BE49-F238E27FC236}">
                    <a16:creationId xmlns:a16="http://schemas.microsoft.com/office/drawing/2014/main" id="{AD8AD042-CF4D-D698-ECD5-F308C02001CA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221" name="Google Shape;8244;p74">
                  <a:extLst>
                    <a:ext uri="{FF2B5EF4-FFF2-40B4-BE49-F238E27FC236}">
                      <a16:creationId xmlns:a16="http://schemas.microsoft.com/office/drawing/2014/main" id="{CE960C2B-150C-E830-8A3A-AC26D030EFFF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222" name="Google Shape;8245;p74">
                  <a:extLst>
                    <a:ext uri="{FF2B5EF4-FFF2-40B4-BE49-F238E27FC236}">
                      <a16:creationId xmlns:a16="http://schemas.microsoft.com/office/drawing/2014/main" id="{95E5CF5E-84E1-995E-AA7C-05C9E4F00B21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5" name="Google Shape;8246;p74">
                <a:extLst>
                  <a:ext uri="{FF2B5EF4-FFF2-40B4-BE49-F238E27FC236}">
                    <a16:creationId xmlns:a16="http://schemas.microsoft.com/office/drawing/2014/main" id="{573494E7-8F40-DFFA-3C7D-65118FEC2E99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219" name="Google Shape;8247;p74">
                  <a:extLst>
                    <a:ext uri="{FF2B5EF4-FFF2-40B4-BE49-F238E27FC236}">
                      <a16:creationId xmlns:a16="http://schemas.microsoft.com/office/drawing/2014/main" id="{0D7AD38C-AF4E-7CDE-4AB1-CABBC2D7FC67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220" name="Google Shape;8248;p74">
                  <a:extLst>
                    <a:ext uri="{FF2B5EF4-FFF2-40B4-BE49-F238E27FC236}">
                      <a16:creationId xmlns:a16="http://schemas.microsoft.com/office/drawing/2014/main" id="{E2CAEA47-295F-B6EF-AC8B-C2B6955F92CD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216" name="Google Shape;8249;p74">
                <a:extLst>
                  <a:ext uri="{FF2B5EF4-FFF2-40B4-BE49-F238E27FC236}">
                    <a16:creationId xmlns:a16="http://schemas.microsoft.com/office/drawing/2014/main" id="{83BA7F33-E074-4B11-6E88-A050FE320628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217" name="Google Shape;8250;p74">
                  <a:extLst>
                    <a:ext uri="{FF2B5EF4-FFF2-40B4-BE49-F238E27FC236}">
                      <a16:creationId xmlns:a16="http://schemas.microsoft.com/office/drawing/2014/main" id="{759E5F9C-6EBE-64EC-C033-4AC38FC3E88C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218" name="Google Shape;8251;p74">
                  <a:extLst>
                    <a:ext uri="{FF2B5EF4-FFF2-40B4-BE49-F238E27FC236}">
                      <a16:creationId xmlns:a16="http://schemas.microsoft.com/office/drawing/2014/main" id="{FEB362E8-893A-A3D5-7C5C-1F2CD263C876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208" name="Google Shape;8252;p74">
              <a:extLst>
                <a:ext uri="{FF2B5EF4-FFF2-40B4-BE49-F238E27FC236}">
                  <a16:creationId xmlns:a16="http://schemas.microsoft.com/office/drawing/2014/main" id="{FCE40A77-CF78-2DA8-5C8D-8D0D52703CAD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209" name="Google Shape;8253;p74">
                <a:extLst>
                  <a:ext uri="{FF2B5EF4-FFF2-40B4-BE49-F238E27FC236}">
                    <a16:creationId xmlns:a16="http://schemas.microsoft.com/office/drawing/2014/main" id="{933AD179-B69F-7A5A-70FE-070FB3ED8768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10" name="Google Shape;8254;p74">
                <a:extLst>
                  <a:ext uri="{FF2B5EF4-FFF2-40B4-BE49-F238E27FC236}">
                    <a16:creationId xmlns:a16="http://schemas.microsoft.com/office/drawing/2014/main" id="{A78D5474-66A6-E239-FC19-CF7ABB488981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27" name="Google Shape;8255;p74">
            <a:extLst>
              <a:ext uri="{FF2B5EF4-FFF2-40B4-BE49-F238E27FC236}">
                <a16:creationId xmlns:a16="http://schemas.microsoft.com/office/drawing/2014/main" id="{A05D6244-5004-4829-8E62-C778B1073FB9}"/>
              </a:ext>
            </a:extLst>
          </p:cNvPr>
          <p:cNvGrpSpPr/>
          <p:nvPr/>
        </p:nvGrpSpPr>
        <p:grpSpPr>
          <a:xfrm>
            <a:off x="17042999" y="2786075"/>
            <a:ext cx="3015447" cy="1565947"/>
            <a:chOff x="238125" y="999450"/>
            <a:chExt cx="7140700" cy="3708225"/>
          </a:xfrm>
        </p:grpSpPr>
        <p:sp>
          <p:nvSpPr>
            <p:cNvPr id="228" name="Google Shape;8256;p74">
              <a:extLst>
                <a:ext uri="{FF2B5EF4-FFF2-40B4-BE49-F238E27FC236}">
                  <a16:creationId xmlns:a16="http://schemas.microsoft.com/office/drawing/2014/main" id="{AC030F99-6E39-A1A2-4AC4-793DE36D83B1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9" name="Google Shape;8257;p74">
              <a:extLst>
                <a:ext uri="{FF2B5EF4-FFF2-40B4-BE49-F238E27FC236}">
                  <a16:creationId xmlns:a16="http://schemas.microsoft.com/office/drawing/2014/main" id="{A368D168-5D6C-359F-7607-5406953F2EB4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0" name="Google Shape;8258;p74">
              <a:extLst>
                <a:ext uri="{FF2B5EF4-FFF2-40B4-BE49-F238E27FC236}">
                  <a16:creationId xmlns:a16="http://schemas.microsoft.com/office/drawing/2014/main" id="{7AC2B808-5BCC-50C3-92ED-6944FB2D6F1B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1" name="Google Shape;8259;p74">
              <a:extLst>
                <a:ext uri="{FF2B5EF4-FFF2-40B4-BE49-F238E27FC236}">
                  <a16:creationId xmlns:a16="http://schemas.microsoft.com/office/drawing/2014/main" id="{87FFA9C3-35C8-BD7E-70D2-E638185A9D6C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2" name="Google Shape;8260;p74">
              <a:extLst>
                <a:ext uri="{FF2B5EF4-FFF2-40B4-BE49-F238E27FC236}">
                  <a16:creationId xmlns:a16="http://schemas.microsoft.com/office/drawing/2014/main" id="{DAB61807-CF25-4463-0418-C8C6E2D32688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3" name="Google Shape;8261;p74">
              <a:extLst>
                <a:ext uri="{FF2B5EF4-FFF2-40B4-BE49-F238E27FC236}">
                  <a16:creationId xmlns:a16="http://schemas.microsoft.com/office/drawing/2014/main" id="{6F0443B6-34E9-E712-CDB4-55D014265027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4" name="Google Shape;8262;p74">
              <a:extLst>
                <a:ext uri="{FF2B5EF4-FFF2-40B4-BE49-F238E27FC236}">
                  <a16:creationId xmlns:a16="http://schemas.microsoft.com/office/drawing/2014/main" id="{71153C7A-A9B2-2C40-8F2D-56EC4AE8B16D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5" name="Google Shape;8263;p74">
              <a:extLst>
                <a:ext uri="{FF2B5EF4-FFF2-40B4-BE49-F238E27FC236}">
                  <a16:creationId xmlns:a16="http://schemas.microsoft.com/office/drawing/2014/main" id="{78555383-5D20-7F44-C68E-AE303857B107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6" name="Google Shape;8264;p74">
              <a:extLst>
                <a:ext uri="{FF2B5EF4-FFF2-40B4-BE49-F238E27FC236}">
                  <a16:creationId xmlns:a16="http://schemas.microsoft.com/office/drawing/2014/main" id="{B7DDA0B8-34F4-D00E-E1B1-AFC345F32448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7" name="Google Shape;8265;p74">
            <a:extLst>
              <a:ext uri="{FF2B5EF4-FFF2-40B4-BE49-F238E27FC236}">
                <a16:creationId xmlns:a16="http://schemas.microsoft.com/office/drawing/2014/main" id="{7BC40963-8409-3F1D-2EBE-445A6B4030ED}"/>
              </a:ext>
            </a:extLst>
          </p:cNvPr>
          <p:cNvGrpSpPr/>
          <p:nvPr/>
        </p:nvGrpSpPr>
        <p:grpSpPr>
          <a:xfrm>
            <a:off x="9982040" y="9316359"/>
            <a:ext cx="3667989" cy="1807878"/>
            <a:chOff x="3913765" y="3641905"/>
            <a:chExt cx="1522805" cy="750560"/>
          </a:xfrm>
        </p:grpSpPr>
        <p:grpSp>
          <p:nvGrpSpPr>
            <p:cNvPr id="238" name="Google Shape;8266;p74">
              <a:extLst>
                <a:ext uri="{FF2B5EF4-FFF2-40B4-BE49-F238E27FC236}">
                  <a16:creationId xmlns:a16="http://schemas.microsoft.com/office/drawing/2014/main" id="{D0985BA5-DE5B-25D7-D3E1-0273E02887E6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244" name="Google Shape;8267;p74">
                <a:extLst>
                  <a:ext uri="{FF2B5EF4-FFF2-40B4-BE49-F238E27FC236}">
                    <a16:creationId xmlns:a16="http://schemas.microsoft.com/office/drawing/2014/main" id="{FD15E13D-1C96-50C7-F68D-092F1C5243DA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251" name="Google Shape;8268;p74">
                  <a:extLst>
                    <a:ext uri="{FF2B5EF4-FFF2-40B4-BE49-F238E27FC236}">
                      <a16:creationId xmlns:a16="http://schemas.microsoft.com/office/drawing/2014/main" id="{F76D0BCA-AC1C-6F85-BDB3-A43E2AD39AF2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2" name="Google Shape;8269;p74">
                  <a:extLst>
                    <a:ext uri="{FF2B5EF4-FFF2-40B4-BE49-F238E27FC236}">
                      <a16:creationId xmlns:a16="http://schemas.microsoft.com/office/drawing/2014/main" id="{574E888A-B377-2ADE-C58A-0326A6CDA8E4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r>
                    <a:rPr lang="en" sz="9598">
                      <a:solidFill>
                        <a:srgbClr val="00B050"/>
                      </a:solidFill>
                      <a:cs typeface="B Nazanin" panose="00000400000000000000" pitchFamily="2" charset="-78"/>
                    </a:rPr>
                    <a:t>     </a:t>
                  </a:r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45" name="Google Shape;8270;p74">
                <a:extLst>
                  <a:ext uri="{FF2B5EF4-FFF2-40B4-BE49-F238E27FC236}">
                    <a16:creationId xmlns:a16="http://schemas.microsoft.com/office/drawing/2014/main" id="{8539C6DE-133C-3C53-95D2-517AAD413F2E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249" name="Google Shape;8271;p74">
                  <a:extLst>
                    <a:ext uri="{FF2B5EF4-FFF2-40B4-BE49-F238E27FC236}">
                      <a16:creationId xmlns:a16="http://schemas.microsoft.com/office/drawing/2014/main" id="{5D8D9118-E45F-7458-1E3E-2EE80282DFE9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50" name="Google Shape;8272;p74">
                  <a:extLst>
                    <a:ext uri="{FF2B5EF4-FFF2-40B4-BE49-F238E27FC236}">
                      <a16:creationId xmlns:a16="http://schemas.microsoft.com/office/drawing/2014/main" id="{1F5BA417-DC99-4049-335E-F411CCDE28F5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246" name="Google Shape;8273;p74">
                <a:extLst>
                  <a:ext uri="{FF2B5EF4-FFF2-40B4-BE49-F238E27FC236}">
                    <a16:creationId xmlns:a16="http://schemas.microsoft.com/office/drawing/2014/main" id="{80B00AE1-0A51-238B-D1D5-148F6575A07F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247" name="Google Shape;8274;p74">
                  <a:extLst>
                    <a:ext uri="{FF2B5EF4-FFF2-40B4-BE49-F238E27FC236}">
                      <a16:creationId xmlns:a16="http://schemas.microsoft.com/office/drawing/2014/main" id="{FC1B563E-379A-BD9B-0889-65AB44330891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48" name="Google Shape;8275;p74">
                  <a:extLst>
                    <a:ext uri="{FF2B5EF4-FFF2-40B4-BE49-F238E27FC236}">
                      <a16:creationId xmlns:a16="http://schemas.microsoft.com/office/drawing/2014/main" id="{D8EDEDB4-F232-6CF3-B231-49C4F7A77ECF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239" name="Google Shape;8276;p74">
              <a:extLst>
                <a:ext uri="{FF2B5EF4-FFF2-40B4-BE49-F238E27FC236}">
                  <a16:creationId xmlns:a16="http://schemas.microsoft.com/office/drawing/2014/main" id="{783BE094-7465-6169-49BA-DE23CA08E6F3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240" name="Google Shape;8277;p74">
                <a:extLst>
                  <a:ext uri="{FF2B5EF4-FFF2-40B4-BE49-F238E27FC236}">
                    <a16:creationId xmlns:a16="http://schemas.microsoft.com/office/drawing/2014/main" id="{22EA3D90-EF76-00B1-1E9F-A62BB863E283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Google Shape;8278;p74">
                <a:extLst>
                  <a:ext uri="{FF2B5EF4-FFF2-40B4-BE49-F238E27FC236}">
                    <a16:creationId xmlns:a16="http://schemas.microsoft.com/office/drawing/2014/main" id="{E5500352-1EB3-2238-4E4E-281BE3072EE1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Google Shape;8279;p74">
                <a:extLst>
                  <a:ext uri="{FF2B5EF4-FFF2-40B4-BE49-F238E27FC236}">
                    <a16:creationId xmlns:a16="http://schemas.microsoft.com/office/drawing/2014/main" id="{F3E86EDF-76B3-B1E2-2C23-BB4C0142B932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Google Shape;8280;p74">
                <a:extLst>
                  <a:ext uri="{FF2B5EF4-FFF2-40B4-BE49-F238E27FC236}">
                    <a16:creationId xmlns:a16="http://schemas.microsoft.com/office/drawing/2014/main" id="{48A2987F-E5D0-296D-C3E2-06032726F96E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53" name="Google Shape;8281;p74">
            <a:extLst>
              <a:ext uri="{FF2B5EF4-FFF2-40B4-BE49-F238E27FC236}">
                <a16:creationId xmlns:a16="http://schemas.microsoft.com/office/drawing/2014/main" id="{EB386295-802C-372D-4EED-D9A74FF6E8B3}"/>
              </a:ext>
            </a:extLst>
          </p:cNvPr>
          <p:cNvGrpSpPr/>
          <p:nvPr/>
        </p:nvGrpSpPr>
        <p:grpSpPr>
          <a:xfrm>
            <a:off x="17405998" y="4943969"/>
            <a:ext cx="2507979" cy="1922345"/>
            <a:chOff x="6599718" y="2068734"/>
            <a:chExt cx="940737" cy="721067"/>
          </a:xfrm>
        </p:grpSpPr>
        <p:sp>
          <p:nvSpPr>
            <p:cNvPr id="254" name="Google Shape;8282;p74">
              <a:extLst>
                <a:ext uri="{FF2B5EF4-FFF2-40B4-BE49-F238E27FC236}">
                  <a16:creationId xmlns:a16="http://schemas.microsoft.com/office/drawing/2014/main" id="{270BA60F-5037-FC65-3122-19574CCB3AA2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5" name="Google Shape;8283;p74">
              <a:extLst>
                <a:ext uri="{FF2B5EF4-FFF2-40B4-BE49-F238E27FC236}">
                  <a16:creationId xmlns:a16="http://schemas.microsoft.com/office/drawing/2014/main" id="{3A6FFDDC-FD6E-9F21-D33A-97472D713BAD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6" name="Google Shape;8284;p74">
              <a:extLst>
                <a:ext uri="{FF2B5EF4-FFF2-40B4-BE49-F238E27FC236}">
                  <a16:creationId xmlns:a16="http://schemas.microsoft.com/office/drawing/2014/main" id="{A77AE530-8CD4-6ADA-0D7A-87522A39DB98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7" name="Google Shape;8285;p74">
              <a:extLst>
                <a:ext uri="{FF2B5EF4-FFF2-40B4-BE49-F238E27FC236}">
                  <a16:creationId xmlns:a16="http://schemas.microsoft.com/office/drawing/2014/main" id="{48D37799-7C2F-552D-AAC5-21BB8725ABEE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8" name="Google Shape;8286;p74">
              <a:extLst>
                <a:ext uri="{FF2B5EF4-FFF2-40B4-BE49-F238E27FC236}">
                  <a16:creationId xmlns:a16="http://schemas.microsoft.com/office/drawing/2014/main" id="{E4FB15C3-B52F-BC2A-142A-963FE3CF35F3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9" name="Google Shape;8287;p74">
              <a:extLst>
                <a:ext uri="{FF2B5EF4-FFF2-40B4-BE49-F238E27FC236}">
                  <a16:creationId xmlns:a16="http://schemas.microsoft.com/office/drawing/2014/main" id="{3FE0C27D-E985-D347-1A41-3DC330A45B93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60" name="Google Shape;8288;p74">
              <a:extLst>
                <a:ext uri="{FF2B5EF4-FFF2-40B4-BE49-F238E27FC236}">
                  <a16:creationId xmlns:a16="http://schemas.microsoft.com/office/drawing/2014/main" id="{65D5FD0C-81C7-E998-9324-1B0FE7481658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261" name="Google Shape;8289;p74">
                <a:extLst>
                  <a:ext uri="{FF2B5EF4-FFF2-40B4-BE49-F238E27FC236}">
                    <a16:creationId xmlns:a16="http://schemas.microsoft.com/office/drawing/2014/main" id="{51D59A9A-0049-7B5D-5083-86E9F08F074F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Google Shape;8290;p74">
                <a:extLst>
                  <a:ext uri="{FF2B5EF4-FFF2-40B4-BE49-F238E27FC236}">
                    <a16:creationId xmlns:a16="http://schemas.microsoft.com/office/drawing/2014/main" id="{8EEDEECE-142F-BD55-F055-804A1FAC290B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Google Shape;8291;p74">
                <a:extLst>
                  <a:ext uri="{FF2B5EF4-FFF2-40B4-BE49-F238E27FC236}">
                    <a16:creationId xmlns:a16="http://schemas.microsoft.com/office/drawing/2014/main" id="{17E6DB72-F85C-732E-2733-551612D682FA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4" name="Google Shape;8292;p74">
                <a:extLst>
                  <a:ext uri="{FF2B5EF4-FFF2-40B4-BE49-F238E27FC236}">
                    <a16:creationId xmlns:a16="http://schemas.microsoft.com/office/drawing/2014/main" id="{4A3DB2FF-D2DE-765C-BF2E-AA73791A4EAC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Google Shape;8293;p74">
                <a:extLst>
                  <a:ext uri="{FF2B5EF4-FFF2-40B4-BE49-F238E27FC236}">
                    <a16:creationId xmlns:a16="http://schemas.microsoft.com/office/drawing/2014/main" id="{81D48456-F51C-7743-0669-4EBC9703D203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Google Shape;8294;p74">
                <a:extLst>
                  <a:ext uri="{FF2B5EF4-FFF2-40B4-BE49-F238E27FC236}">
                    <a16:creationId xmlns:a16="http://schemas.microsoft.com/office/drawing/2014/main" id="{788D737F-F300-A0AB-8323-D8475968D029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267" name="Google Shape;8295;p74">
                <a:extLst>
                  <a:ext uri="{FF2B5EF4-FFF2-40B4-BE49-F238E27FC236}">
                    <a16:creationId xmlns:a16="http://schemas.microsoft.com/office/drawing/2014/main" id="{58122BB5-6B2E-F659-4EB5-8994ED7D27D9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268" name="Google Shape;8296;p74">
                  <a:extLst>
                    <a:ext uri="{FF2B5EF4-FFF2-40B4-BE49-F238E27FC236}">
                      <a16:creationId xmlns:a16="http://schemas.microsoft.com/office/drawing/2014/main" id="{A810066D-8803-6827-93C3-37864ECCB887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69" name="Google Shape;8297;p74">
                  <a:extLst>
                    <a:ext uri="{FF2B5EF4-FFF2-40B4-BE49-F238E27FC236}">
                      <a16:creationId xmlns:a16="http://schemas.microsoft.com/office/drawing/2014/main" id="{BF6FFB14-FA88-429F-43D0-335D4F185E4E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0" name="Google Shape;8298;p74">
                  <a:extLst>
                    <a:ext uri="{FF2B5EF4-FFF2-40B4-BE49-F238E27FC236}">
                      <a16:creationId xmlns:a16="http://schemas.microsoft.com/office/drawing/2014/main" id="{BEE662C0-C79E-178D-4D65-5F844BC2C002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1" name="Google Shape;8299;p74">
                  <a:extLst>
                    <a:ext uri="{FF2B5EF4-FFF2-40B4-BE49-F238E27FC236}">
                      <a16:creationId xmlns:a16="http://schemas.microsoft.com/office/drawing/2014/main" id="{1AC427D7-088B-1A33-D9ED-C11FC1885EDA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2" name="Google Shape;8300;p74">
                  <a:extLst>
                    <a:ext uri="{FF2B5EF4-FFF2-40B4-BE49-F238E27FC236}">
                      <a16:creationId xmlns:a16="http://schemas.microsoft.com/office/drawing/2014/main" id="{BF47A5D8-8ADE-5143-11FD-FC9DC02AE7DB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3" name="Google Shape;8301;p74">
                  <a:extLst>
                    <a:ext uri="{FF2B5EF4-FFF2-40B4-BE49-F238E27FC236}">
                      <a16:creationId xmlns:a16="http://schemas.microsoft.com/office/drawing/2014/main" id="{40BA8F7A-F1B3-2D75-FF99-E00F5A382558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274" name="Google Shape;8302;p74">
                  <a:extLst>
                    <a:ext uri="{FF2B5EF4-FFF2-40B4-BE49-F238E27FC236}">
                      <a16:creationId xmlns:a16="http://schemas.microsoft.com/office/drawing/2014/main" id="{5146B4DF-5C1A-163B-C42A-A1A3E004E094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</p:grpSp>
      </p:grpSp>
      <p:grpSp>
        <p:nvGrpSpPr>
          <p:cNvPr id="275" name="Google Shape;8303;p74">
            <a:extLst>
              <a:ext uri="{FF2B5EF4-FFF2-40B4-BE49-F238E27FC236}">
                <a16:creationId xmlns:a16="http://schemas.microsoft.com/office/drawing/2014/main" id="{1238952B-7B0F-C86D-FC73-3F384ACF34A0}"/>
              </a:ext>
            </a:extLst>
          </p:cNvPr>
          <p:cNvGrpSpPr/>
          <p:nvPr/>
        </p:nvGrpSpPr>
        <p:grpSpPr>
          <a:xfrm>
            <a:off x="6431038" y="4955554"/>
            <a:ext cx="1899710" cy="1899169"/>
            <a:chOff x="2559249" y="2069323"/>
            <a:chExt cx="685566" cy="685634"/>
          </a:xfrm>
        </p:grpSpPr>
        <p:sp>
          <p:nvSpPr>
            <p:cNvPr id="276" name="Google Shape;8304;p74">
              <a:extLst>
                <a:ext uri="{FF2B5EF4-FFF2-40B4-BE49-F238E27FC236}">
                  <a16:creationId xmlns:a16="http://schemas.microsoft.com/office/drawing/2014/main" id="{910F26DD-FC4D-C284-B5E2-452406DD734A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7" name="Google Shape;8305;p74">
              <a:extLst>
                <a:ext uri="{FF2B5EF4-FFF2-40B4-BE49-F238E27FC236}">
                  <a16:creationId xmlns:a16="http://schemas.microsoft.com/office/drawing/2014/main" id="{E0110E8F-5D67-720D-1E47-CCE699219EE4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8" name="Google Shape;8306;p74">
              <a:extLst>
                <a:ext uri="{FF2B5EF4-FFF2-40B4-BE49-F238E27FC236}">
                  <a16:creationId xmlns:a16="http://schemas.microsoft.com/office/drawing/2014/main" id="{2D744775-2C54-51A3-471D-6D2CA2051BB9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9" name="Google Shape;8307;p74">
              <a:extLst>
                <a:ext uri="{FF2B5EF4-FFF2-40B4-BE49-F238E27FC236}">
                  <a16:creationId xmlns:a16="http://schemas.microsoft.com/office/drawing/2014/main" id="{660C0D96-7F5C-51B0-0485-6CC554B260EA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0" name="Google Shape;8308;p74">
              <a:extLst>
                <a:ext uri="{FF2B5EF4-FFF2-40B4-BE49-F238E27FC236}">
                  <a16:creationId xmlns:a16="http://schemas.microsoft.com/office/drawing/2014/main" id="{9EBB3B28-4B5E-58A3-CCFA-1A75887C7A45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1" name="Google Shape;8309;p74">
              <a:extLst>
                <a:ext uri="{FF2B5EF4-FFF2-40B4-BE49-F238E27FC236}">
                  <a16:creationId xmlns:a16="http://schemas.microsoft.com/office/drawing/2014/main" id="{8C75099B-4CAA-60B2-C44B-0B8112352E8F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2" name="Google Shape;8310;p74">
              <a:extLst>
                <a:ext uri="{FF2B5EF4-FFF2-40B4-BE49-F238E27FC236}">
                  <a16:creationId xmlns:a16="http://schemas.microsoft.com/office/drawing/2014/main" id="{A3D73CDB-E4C9-2BAE-3956-A6F481B647CB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3" name="Google Shape;8311;p74">
              <a:extLst>
                <a:ext uri="{FF2B5EF4-FFF2-40B4-BE49-F238E27FC236}">
                  <a16:creationId xmlns:a16="http://schemas.microsoft.com/office/drawing/2014/main" id="{545CA100-AF0E-41DE-22F6-4E8DC391C73F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4" name="Google Shape;8312;p74">
              <a:extLst>
                <a:ext uri="{FF2B5EF4-FFF2-40B4-BE49-F238E27FC236}">
                  <a16:creationId xmlns:a16="http://schemas.microsoft.com/office/drawing/2014/main" id="{DB10CFDA-95A4-A2D0-CE40-12E045CAA6D6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5" name="Google Shape;8313;p74">
              <a:extLst>
                <a:ext uri="{FF2B5EF4-FFF2-40B4-BE49-F238E27FC236}">
                  <a16:creationId xmlns:a16="http://schemas.microsoft.com/office/drawing/2014/main" id="{A918954A-F803-983B-B54D-7F83654F1D13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6" name="Google Shape;8314;p74">
              <a:extLst>
                <a:ext uri="{FF2B5EF4-FFF2-40B4-BE49-F238E27FC236}">
                  <a16:creationId xmlns:a16="http://schemas.microsoft.com/office/drawing/2014/main" id="{F5A5D33F-49D5-7405-97E3-96F36BBC16F8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7" name="Google Shape;8315;p74">
              <a:extLst>
                <a:ext uri="{FF2B5EF4-FFF2-40B4-BE49-F238E27FC236}">
                  <a16:creationId xmlns:a16="http://schemas.microsoft.com/office/drawing/2014/main" id="{0F9FE3FD-B4E8-9044-6955-F74264E21F8B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8" name="Google Shape;8316;p74">
              <a:extLst>
                <a:ext uri="{FF2B5EF4-FFF2-40B4-BE49-F238E27FC236}">
                  <a16:creationId xmlns:a16="http://schemas.microsoft.com/office/drawing/2014/main" id="{75EBA3E8-0F4B-40A5-40DB-71D65DBD09C2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9" name="Google Shape;8317;p74">
            <a:extLst>
              <a:ext uri="{FF2B5EF4-FFF2-40B4-BE49-F238E27FC236}">
                <a16:creationId xmlns:a16="http://schemas.microsoft.com/office/drawing/2014/main" id="{91B62B04-0618-669B-6779-0D73296B6112}"/>
              </a:ext>
            </a:extLst>
          </p:cNvPr>
          <p:cNvGrpSpPr/>
          <p:nvPr/>
        </p:nvGrpSpPr>
        <p:grpSpPr>
          <a:xfrm>
            <a:off x="20247274" y="2590276"/>
            <a:ext cx="2254466" cy="1897935"/>
            <a:chOff x="951975" y="315800"/>
            <a:chExt cx="5860325" cy="4933550"/>
          </a:xfrm>
        </p:grpSpPr>
        <p:sp>
          <p:nvSpPr>
            <p:cNvPr id="290" name="Google Shape;8318;p74">
              <a:extLst>
                <a:ext uri="{FF2B5EF4-FFF2-40B4-BE49-F238E27FC236}">
                  <a16:creationId xmlns:a16="http://schemas.microsoft.com/office/drawing/2014/main" id="{18B847DF-6410-A3AB-A309-C4B9517AEA22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1" name="Google Shape;8319;p74">
              <a:extLst>
                <a:ext uri="{FF2B5EF4-FFF2-40B4-BE49-F238E27FC236}">
                  <a16:creationId xmlns:a16="http://schemas.microsoft.com/office/drawing/2014/main" id="{99A2A24E-7B39-F323-8402-56327878C58F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2" name="Google Shape;8320;p74">
              <a:extLst>
                <a:ext uri="{FF2B5EF4-FFF2-40B4-BE49-F238E27FC236}">
                  <a16:creationId xmlns:a16="http://schemas.microsoft.com/office/drawing/2014/main" id="{8C5C29B5-4A1D-8133-B3F3-07A77E180795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3" name="Google Shape;8321;p74">
              <a:extLst>
                <a:ext uri="{FF2B5EF4-FFF2-40B4-BE49-F238E27FC236}">
                  <a16:creationId xmlns:a16="http://schemas.microsoft.com/office/drawing/2014/main" id="{DF7B1EDF-2987-1C57-0040-EC584201F50C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4" name="Google Shape;8322;p74">
              <a:extLst>
                <a:ext uri="{FF2B5EF4-FFF2-40B4-BE49-F238E27FC236}">
                  <a16:creationId xmlns:a16="http://schemas.microsoft.com/office/drawing/2014/main" id="{A34B26B4-35C0-1393-71AD-0FCC2FDD4580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5" name="Google Shape;8323;p74">
              <a:extLst>
                <a:ext uri="{FF2B5EF4-FFF2-40B4-BE49-F238E27FC236}">
                  <a16:creationId xmlns:a16="http://schemas.microsoft.com/office/drawing/2014/main" id="{AC5790B2-B72A-69F3-7544-8750626540BF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6" name="Google Shape;8324;p74">
              <a:extLst>
                <a:ext uri="{FF2B5EF4-FFF2-40B4-BE49-F238E27FC236}">
                  <a16:creationId xmlns:a16="http://schemas.microsoft.com/office/drawing/2014/main" id="{2DB788CF-3EBF-3592-E8C9-B4BD17D6E783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7" name="Google Shape;8325;p74">
              <a:extLst>
                <a:ext uri="{FF2B5EF4-FFF2-40B4-BE49-F238E27FC236}">
                  <a16:creationId xmlns:a16="http://schemas.microsoft.com/office/drawing/2014/main" id="{3FCE3A2C-E45D-BDFD-FD27-65542D1CB41A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8" name="Google Shape;8326;p74">
            <a:extLst>
              <a:ext uri="{FF2B5EF4-FFF2-40B4-BE49-F238E27FC236}">
                <a16:creationId xmlns:a16="http://schemas.microsoft.com/office/drawing/2014/main" id="{6D54DC21-D4BA-59AC-C115-FB404F9DBC4C}"/>
              </a:ext>
            </a:extLst>
          </p:cNvPr>
          <p:cNvGrpSpPr/>
          <p:nvPr/>
        </p:nvGrpSpPr>
        <p:grpSpPr>
          <a:xfrm>
            <a:off x="9842327" y="7218693"/>
            <a:ext cx="4313362" cy="1657499"/>
            <a:chOff x="3862800" y="3038525"/>
            <a:chExt cx="1329006" cy="510698"/>
          </a:xfrm>
        </p:grpSpPr>
        <p:sp>
          <p:nvSpPr>
            <p:cNvPr id="299" name="Google Shape;8327;p74">
              <a:extLst>
                <a:ext uri="{FF2B5EF4-FFF2-40B4-BE49-F238E27FC236}">
                  <a16:creationId xmlns:a16="http://schemas.microsoft.com/office/drawing/2014/main" id="{4E9301A3-5549-BD76-9A83-CE9E1D9DFBD7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0" name="Google Shape;8328;p74">
              <a:extLst>
                <a:ext uri="{FF2B5EF4-FFF2-40B4-BE49-F238E27FC236}">
                  <a16:creationId xmlns:a16="http://schemas.microsoft.com/office/drawing/2014/main" id="{40C492E4-3FCE-390B-801C-1C3021B07B17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301" name="Google Shape;8329;p74">
              <a:extLst>
                <a:ext uri="{FF2B5EF4-FFF2-40B4-BE49-F238E27FC236}">
                  <a16:creationId xmlns:a16="http://schemas.microsoft.com/office/drawing/2014/main" id="{3494D876-EBAA-E112-511B-6E96B0EFCD66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311" name="Google Shape;8330;p74">
                <a:extLst>
                  <a:ext uri="{FF2B5EF4-FFF2-40B4-BE49-F238E27FC236}">
                    <a16:creationId xmlns:a16="http://schemas.microsoft.com/office/drawing/2014/main" id="{3259A242-74E2-654D-2567-ADE2A1A883BF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Google Shape;8331;p74">
                <a:extLst>
                  <a:ext uri="{FF2B5EF4-FFF2-40B4-BE49-F238E27FC236}">
                    <a16:creationId xmlns:a16="http://schemas.microsoft.com/office/drawing/2014/main" id="{9528F8F5-329D-6F8A-1C9E-29B9AA11914A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2" name="Google Shape;8332;p74">
              <a:extLst>
                <a:ext uri="{FF2B5EF4-FFF2-40B4-BE49-F238E27FC236}">
                  <a16:creationId xmlns:a16="http://schemas.microsoft.com/office/drawing/2014/main" id="{13CC77BB-3F6B-930D-3DA2-40C84C1FF740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309" name="Google Shape;8333;p74">
                <a:extLst>
                  <a:ext uri="{FF2B5EF4-FFF2-40B4-BE49-F238E27FC236}">
                    <a16:creationId xmlns:a16="http://schemas.microsoft.com/office/drawing/2014/main" id="{8ECFF651-71F0-F559-9052-8C087E79FA31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10" name="Google Shape;8334;p74">
                <a:extLst>
                  <a:ext uri="{FF2B5EF4-FFF2-40B4-BE49-F238E27FC236}">
                    <a16:creationId xmlns:a16="http://schemas.microsoft.com/office/drawing/2014/main" id="{4DE0AC9C-ACB4-54B7-9593-268C082E3938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3" name="Google Shape;8335;p74">
              <a:extLst>
                <a:ext uri="{FF2B5EF4-FFF2-40B4-BE49-F238E27FC236}">
                  <a16:creationId xmlns:a16="http://schemas.microsoft.com/office/drawing/2014/main" id="{2E880E68-DB3D-5848-F5E0-33AF4503E13D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307" name="Google Shape;8336;p74">
                <a:extLst>
                  <a:ext uri="{FF2B5EF4-FFF2-40B4-BE49-F238E27FC236}">
                    <a16:creationId xmlns:a16="http://schemas.microsoft.com/office/drawing/2014/main" id="{CF772849-EC6C-9497-2034-300EE908C31E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8" name="Google Shape;8337;p74">
                <a:extLst>
                  <a:ext uri="{FF2B5EF4-FFF2-40B4-BE49-F238E27FC236}">
                    <a16:creationId xmlns:a16="http://schemas.microsoft.com/office/drawing/2014/main" id="{813C5397-44A6-4035-963D-A6A20C15B17C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04" name="Google Shape;8338;p74">
              <a:extLst>
                <a:ext uri="{FF2B5EF4-FFF2-40B4-BE49-F238E27FC236}">
                  <a16:creationId xmlns:a16="http://schemas.microsoft.com/office/drawing/2014/main" id="{3F5D1E01-8320-B887-431A-82402243BC90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305" name="Google Shape;8339;p74">
                <a:extLst>
                  <a:ext uri="{FF2B5EF4-FFF2-40B4-BE49-F238E27FC236}">
                    <a16:creationId xmlns:a16="http://schemas.microsoft.com/office/drawing/2014/main" id="{596286EF-31AA-858B-EA2E-5D17FF67799A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Google Shape;8340;p74">
                <a:extLst>
                  <a:ext uri="{FF2B5EF4-FFF2-40B4-BE49-F238E27FC236}">
                    <a16:creationId xmlns:a16="http://schemas.microsoft.com/office/drawing/2014/main" id="{C44F51A0-5C93-E914-5C61-16A516DD4103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13" name="Google Shape;8341;p74">
            <a:extLst>
              <a:ext uri="{FF2B5EF4-FFF2-40B4-BE49-F238E27FC236}">
                <a16:creationId xmlns:a16="http://schemas.microsoft.com/office/drawing/2014/main" id="{5E245C4D-DCDC-4AC9-74CD-0E0A3372A40B}"/>
              </a:ext>
            </a:extLst>
          </p:cNvPr>
          <p:cNvGrpSpPr/>
          <p:nvPr/>
        </p:nvGrpSpPr>
        <p:grpSpPr>
          <a:xfrm>
            <a:off x="1866598" y="2590274"/>
            <a:ext cx="2354600" cy="2066598"/>
            <a:chOff x="649648" y="271400"/>
            <a:chExt cx="6215377" cy="5455143"/>
          </a:xfrm>
        </p:grpSpPr>
        <p:sp>
          <p:nvSpPr>
            <p:cNvPr id="314" name="Google Shape;8342;p74">
              <a:extLst>
                <a:ext uri="{FF2B5EF4-FFF2-40B4-BE49-F238E27FC236}">
                  <a16:creationId xmlns:a16="http://schemas.microsoft.com/office/drawing/2014/main" id="{3D611231-6D12-6015-8539-3A1DAC641618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5" name="Google Shape;8343;p74">
              <a:extLst>
                <a:ext uri="{FF2B5EF4-FFF2-40B4-BE49-F238E27FC236}">
                  <a16:creationId xmlns:a16="http://schemas.microsoft.com/office/drawing/2014/main" id="{9E028C47-DCBF-76F3-C9AF-FD1E7B5704A9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6" name="Google Shape;8344;p74">
              <a:extLst>
                <a:ext uri="{FF2B5EF4-FFF2-40B4-BE49-F238E27FC236}">
                  <a16:creationId xmlns:a16="http://schemas.microsoft.com/office/drawing/2014/main" id="{A23FEBB4-1073-77D5-31BC-9DAF4D7CF555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7" name="Google Shape;8345;p74">
              <a:extLst>
                <a:ext uri="{FF2B5EF4-FFF2-40B4-BE49-F238E27FC236}">
                  <a16:creationId xmlns:a16="http://schemas.microsoft.com/office/drawing/2014/main" id="{5CB608C4-AA04-B3EC-EC65-D871D1117A58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8" name="Google Shape;8346;p74">
              <a:extLst>
                <a:ext uri="{FF2B5EF4-FFF2-40B4-BE49-F238E27FC236}">
                  <a16:creationId xmlns:a16="http://schemas.microsoft.com/office/drawing/2014/main" id="{CFF465BD-DDFC-0730-D9B2-E034699D73E7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9" name="Google Shape;8347;p74">
              <a:extLst>
                <a:ext uri="{FF2B5EF4-FFF2-40B4-BE49-F238E27FC236}">
                  <a16:creationId xmlns:a16="http://schemas.microsoft.com/office/drawing/2014/main" id="{EF7903FB-5AF1-DD5B-3825-2B0AD77BE33F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0" name="Google Shape;8348;p74">
              <a:extLst>
                <a:ext uri="{FF2B5EF4-FFF2-40B4-BE49-F238E27FC236}">
                  <a16:creationId xmlns:a16="http://schemas.microsoft.com/office/drawing/2014/main" id="{FE37DA57-EC15-F75C-D3D3-7F471CB12F1C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1" name="Google Shape;8349;p74">
              <a:extLst>
                <a:ext uri="{FF2B5EF4-FFF2-40B4-BE49-F238E27FC236}">
                  <a16:creationId xmlns:a16="http://schemas.microsoft.com/office/drawing/2014/main" id="{4036EE2A-EE47-76E9-F83F-3C8E8508EC19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2" name="Google Shape;8350;p74">
              <a:extLst>
                <a:ext uri="{FF2B5EF4-FFF2-40B4-BE49-F238E27FC236}">
                  <a16:creationId xmlns:a16="http://schemas.microsoft.com/office/drawing/2014/main" id="{F2690AE1-02A8-7976-8629-C6B69C55C6EE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3" name="Google Shape;8351;p74">
              <a:extLst>
                <a:ext uri="{FF2B5EF4-FFF2-40B4-BE49-F238E27FC236}">
                  <a16:creationId xmlns:a16="http://schemas.microsoft.com/office/drawing/2014/main" id="{3186FD5F-3DCD-7E98-B856-5C4EA9476AB2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4" name="Google Shape;8352;p74">
              <a:extLst>
                <a:ext uri="{FF2B5EF4-FFF2-40B4-BE49-F238E27FC236}">
                  <a16:creationId xmlns:a16="http://schemas.microsoft.com/office/drawing/2014/main" id="{24907B19-F196-C1A1-6C2E-D093F9AB5D0B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5" name="Google Shape;8353;p74">
              <a:extLst>
                <a:ext uri="{FF2B5EF4-FFF2-40B4-BE49-F238E27FC236}">
                  <a16:creationId xmlns:a16="http://schemas.microsoft.com/office/drawing/2014/main" id="{F6BB01EB-531C-16C1-3509-E6168B45814F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6" name="Google Shape;8354;p74">
            <a:extLst>
              <a:ext uri="{FF2B5EF4-FFF2-40B4-BE49-F238E27FC236}">
                <a16:creationId xmlns:a16="http://schemas.microsoft.com/office/drawing/2014/main" id="{68E90AD8-866F-3987-FC40-8CEDE1A721E6}"/>
              </a:ext>
            </a:extLst>
          </p:cNvPr>
          <p:cNvGrpSpPr/>
          <p:nvPr/>
        </p:nvGrpSpPr>
        <p:grpSpPr>
          <a:xfrm>
            <a:off x="6154282" y="2590276"/>
            <a:ext cx="2046678" cy="2174071"/>
            <a:chOff x="2499700" y="1135950"/>
            <a:chExt cx="732402" cy="777990"/>
          </a:xfrm>
        </p:grpSpPr>
        <p:grpSp>
          <p:nvGrpSpPr>
            <p:cNvPr id="327" name="Google Shape;8355;p74">
              <a:extLst>
                <a:ext uri="{FF2B5EF4-FFF2-40B4-BE49-F238E27FC236}">
                  <a16:creationId xmlns:a16="http://schemas.microsoft.com/office/drawing/2014/main" id="{BDB1987C-04F1-4B03-86CE-BD016BA2A0B5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334" name="Google Shape;8356;p74">
                <a:extLst>
                  <a:ext uri="{FF2B5EF4-FFF2-40B4-BE49-F238E27FC236}">
                    <a16:creationId xmlns:a16="http://schemas.microsoft.com/office/drawing/2014/main" id="{4BBC94B6-CB64-0A50-F4A8-E61CDC8D09CF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5" name="Google Shape;8357;p74">
                <a:extLst>
                  <a:ext uri="{FF2B5EF4-FFF2-40B4-BE49-F238E27FC236}">
                    <a16:creationId xmlns:a16="http://schemas.microsoft.com/office/drawing/2014/main" id="{DC53528E-875D-B189-338B-84B8C8C5677C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6" name="Google Shape;8358;p74">
                <a:extLst>
                  <a:ext uri="{FF2B5EF4-FFF2-40B4-BE49-F238E27FC236}">
                    <a16:creationId xmlns:a16="http://schemas.microsoft.com/office/drawing/2014/main" id="{F9B15C2C-97EB-255A-4B78-FE927B9DCB9E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7" name="Google Shape;8359;p74">
                <a:extLst>
                  <a:ext uri="{FF2B5EF4-FFF2-40B4-BE49-F238E27FC236}">
                    <a16:creationId xmlns:a16="http://schemas.microsoft.com/office/drawing/2014/main" id="{E5D834B0-6816-5CB6-721B-6F415CB91BC9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8" name="Google Shape;8360;p74">
                <a:extLst>
                  <a:ext uri="{FF2B5EF4-FFF2-40B4-BE49-F238E27FC236}">
                    <a16:creationId xmlns:a16="http://schemas.microsoft.com/office/drawing/2014/main" id="{638D4541-FEBB-28F5-ED3F-9127353815FA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9" name="Google Shape;8361;p74">
                <a:extLst>
                  <a:ext uri="{FF2B5EF4-FFF2-40B4-BE49-F238E27FC236}">
                    <a16:creationId xmlns:a16="http://schemas.microsoft.com/office/drawing/2014/main" id="{16EFFC17-5A70-0C4F-3CD9-20203DCD83A4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0" name="Google Shape;8362;p74">
                <a:extLst>
                  <a:ext uri="{FF2B5EF4-FFF2-40B4-BE49-F238E27FC236}">
                    <a16:creationId xmlns:a16="http://schemas.microsoft.com/office/drawing/2014/main" id="{8D8ACCC8-F3B9-F89A-5BF7-3F6A230CCE02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1" name="Google Shape;8363;p74">
                <a:extLst>
                  <a:ext uri="{FF2B5EF4-FFF2-40B4-BE49-F238E27FC236}">
                    <a16:creationId xmlns:a16="http://schemas.microsoft.com/office/drawing/2014/main" id="{94FC2095-1553-A1C2-437F-187E4ED0DD60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2" name="Google Shape;8364;p74">
                <a:extLst>
                  <a:ext uri="{FF2B5EF4-FFF2-40B4-BE49-F238E27FC236}">
                    <a16:creationId xmlns:a16="http://schemas.microsoft.com/office/drawing/2014/main" id="{848D6CA5-A142-86B2-A395-9E3B7ABBC881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3" name="Google Shape;8365;p74">
                <a:extLst>
                  <a:ext uri="{FF2B5EF4-FFF2-40B4-BE49-F238E27FC236}">
                    <a16:creationId xmlns:a16="http://schemas.microsoft.com/office/drawing/2014/main" id="{006FAA6F-5DC9-D915-8289-1582F9542C9D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4" name="Google Shape;8366;p74">
                <a:extLst>
                  <a:ext uri="{FF2B5EF4-FFF2-40B4-BE49-F238E27FC236}">
                    <a16:creationId xmlns:a16="http://schemas.microsoft.com/office/drawing/2014/main" id="{65AE6275-6ADB-3E16-F2E2-7072AF991EC2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5" name="Google Shape;8367;p74">
                <a:extLst>
                  <a:ext uri="{FF2B5EF4-FFF2-40B4-BE49-F238E27FC236}">
                    <a16:creationId xmlns:a16="http://schemas.microsoft.com/office/drawing/2014/main" id="{5C4E8F8E-2AD5-F010-364C-77B16086CCF3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6" name="Google Shape;8368;p74">
                <a:extLst>
                  <a:ext uri="{FF2B5EF4-FFF2-40B4-BE49-F238E27FC236}">
                    <a16:creationId xmlns:a16="http://schemas.microsoft.com/office/drawing/2014/main" id="{D54792BF-8620-86EE-AA92-2DE2EC375DA3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7" name="Google Shape;8369;p74">
                <a:extLst>
                  <a:ext uri="{FF2B5EF4-FFF2-40B4-BE49-F238E27FC236}">
                    <a16:creationId xmlns:a16="http://schemas.microsoft.com/office/drawing/2014/main" id="{33B4D8FB-31ED-0753-F25A-5CDF207672BD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8" name="Google Shape;8370;p74">
                <a:extLst>
                  <a:ext uri="{FF2B5EF4-FFF2-40B4-BE49-F238E27FC236}">
                    <a16:creationId xmlns:a16="http://schemas.microsoft.com/office/drawing/2014/main" id="{549B66F6-4504-E816-8952-0096133ECF90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9" name="Google Shape;8371;p74">
                <a:extLst>
                  <a:ext uri="{FF2B5EF4-FFF2-40B4-BE49-F238E27FC236}">
                    <a16:creationId xmlns:a16="http://schemas.microsoft.com/office/drawing/2014/main" id="{9A12C048-878D-1BE9-9778-EC70DDAFE9CE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0" name="Google Shape;8372;p74">
                <a:extLst>
                  <a:ext uri="{FF2B5EF4-FFF2-40B4-BE49-F238E27FC236}">
                    <a16:creationId xmlns:a16="http://schemas.microsoft.com/office/drawing/2014/main" id="{720B58B3-FAA1-298A-1B81-6D8DCBA6579C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1" name="Google Shape;8373;p74">
                <a:extLst>
                  <a:ext uri="{FF2B5EF4-FFF2-40B4-BE49-F238E27FC236}">
                    <a16:creationId xmlns:a16="http://schemas.microsoft.com/office/drawing/2014/main" id="{E5709354-262F-BF11-4DC6-F16175ED2CE0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2" name="Google Shape;8374;p74">
                <a:extLst>
                  <a:ext uri="{FF2B5EF4-FFF2-40B4-BE49-F238E27FC236}">
                    <a16:creationId xmlns:a16="http://schemas.microsoft.com/office/drawing/2014/main" id="{BD106D60-C21F-2A36-C100-DC6DEC2D5F58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3" name="Google Shape;8375;p74">
                <a:extLst>
                  <a:ext uri="{FF2B5EF4-FFF2-40B4-BE49-F238E27FC236}">
                    <a16:creationId xmlns:a16="http://schemas.microsoft.com/office/drawing/2014/main" id="{E1D14B05-52CD-AB8C-6F2E-D9251B90F4C7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4" name="Google Shape;8376;p74">
                <a:extLst>
                  <a:ext uri="{FF2B5EF4-FFF2-40B4-BE49-F238E27FC236}">
                    <a16:creationId xmlns:a16="http://schemas.microsoft.com/office/drawing/2014/main" id="{AD4607DE-39BB-A9A4-E176-B45B2971351C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5" name="Google Shape;8377;p74">
                <a:extLst>
                  <a:ext uri="{FF2B5EF4-FFF2-40B4-BE49-F238E27FC236}">
                    <a16:creationId xmlns:a16="http://schemas.microsoft.com/office/drawing/2014/main" id="{1C5ABD7F-6941-19BB-7D2C-8DDD4A482664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6" name="Google Shape;8378;p74">
                <a:extLst>
                  <a:ext uri="{FF2B5EF4-FFF2-40B4-BE49-F238E27FC236}">
                    <a16:creationId xmlns:a16="http://schemas.microsoft.com/office/drawing/2014/main" id="{05FBE4CD-B836-08DC-2D07-31A0AB6A5792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7" name="Google Shape;8379;p74">
                <a:extLst>
                  <a:ext uri="{FF2B5EF4-FFF2-40B4-BE49-F238E27FC236}">
                    <a16:creationId xmlns:a16="http://schemas.microsoft.com/office/drawing/2014/main" id="{AAF8CFBF-CA5C-8E10-8A39-CFBBFEEF9E6F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8" name="Google Shape;8380;p74">
                <a:extLst>
                  <a:ext uri="{FF2B5EF4-FFF2-40B4-BE49-F238E27FC236}">
                    <a16:creationId xmlns:a16="http://schemas.microsoft.com/office/drawing/2014/main" id="{3146B248-3714-6F15-0CC5-50C929FF1411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9" name="Google Shape;8381;p74">
                <a:extLst>
                  <a:ext uri="{FF2B5EF4-FFF2-40B4-BE49-F238E27FC236}">
                    <a16:creationId xmlns:a16="http://schemas.microsoft.com/office/drawing/2014/main" id="{07092E26-938F-DA4C-EFA8-3B6823C9BFA0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0" name="Google Shape;8382;p74">
                <a:extLst>
                  <a:ext uri="{FF2B5EF4-FFF2-40B4-BE49-F238E27FC236}">
                    <a16:creationId xmlns:a16="http://schemas.microsoft.com/office/drawing/2014/main" id="{5D3D7AEF-E1AB-72A1-8A5C-AD5D48392136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28" name="Google Shape;8383;p74">
              <a:extLst>
                <a:ext uri="{FF2B5EF4-FFF2-40B4-BE49-F238E27FC236}">
                  <a16:creationId xmlns:a16="http://schemas.microsoft.com/office/drawing/2014/main" id="{B6BE82D5-A8E0-51BC-2F4F-BD8C27D24BDB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329" name="Google Shape;8384;p74">
                <a:extLst>
                  <a:ext uri="{FF2B5EF4-FFF2-40B4-BE49-F238E27FC236}">
                    <a16:creationId xmlns:a16="http://schemas.microsoft.com/office/drawing/2014/main" id="{136F5F70-C6C4-62C2-0FED-F46D50777D78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0" name="Google Shape;8385;p74">
                <a:extLst>
                  <a:ext uri="{FF2B5EF4-FFF2-40B4-BE49-F238E27FC236}">
                    <a16:creationId xmlns:a16="http://schemas.microsoft.com/office/drawing/2014/main" id="{051C1A97-71E0-7E5B-5B1F-8A2EB87E8445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1" name="Google Shape;8386;p74">
                <a:extLst>
                  <a:ext uri="{FF2B5EF4-FFF2-40B4-BE49-F238E27FC236}">
                    <a16:creationId xmlns:a16="http://schemas.microsoft.com/office/drawing/2014/main" id="{8983B290-DA9E-473E-0413-EE4E5E641CDF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2" name="Google Shape;8387;p74">
                <a:extLst>
                  <a:ext uri="{FF2B5EF4-FFF2-40B4-BE49-F238E27FC236}">
                    <a16:creationId xmlns:a16="http://schemas.microsoft.com/office/drawing/2014/main" id="{B7D9BA83-5AB9-4924-3EFF-C0B47622B8F2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3" name="Google Shape;8388;p74">
                <a:extLst>
                  <a:ext uri="{FF2B5EF4-FFF2-40B4-BE49-F238E27FC236}">
                    <a16:creationId xmlns:a16="http://schemas.microsoft.com/office/drawing/2014/main" id="{607EA6C7-91F7-9A33-2361-71B6E2492E7F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61" name="Google Shape;8389;p74">
            <a:extLst>
              <a:ext uri="{FF2B5EF4-FFF2-40B4-BE49-F238E27FC236}">
                <a16:creationId xmlns:a16="http://schemas.microsoft.com/office/drawing/2014/main" id="{142B0E0E-B662-446F-D4B2-4A078C5D2CA8}"/>
              </a:ext>
            </a:extLst>
          </p:cNvPr>
          <p:cNvGrpSpPr/>
          <p:nvPr/>
        </p:nvGrpSpPr>
        <p:grpSpPr>
          <a:xfrm>
            <a:off x="4410023" y="2590276"/>
            <a:ext cx="1555432" cy="2320006"/>
            <a:chOff x="1716825" y="1121550"/>
            <a:chExt cx="622800" cy="928938"/>
          </a:xfrm>
        </p:grpSpPr>
        <p:grpSp>
          <p:nvGrpSpPr>
            <p:cNvPr id="362" name="Google Shape;8390;p74">
              <a:extLst>
                <a:ext uri="{FF2B5EF4-FFF2-40B4-BE49-F238E27FC236}">
                  <a16:creationId xmlns:a16="http://schemas.microsoft.com/office/drawing/2014/main" id="{4219A803-E3E6-F889-9552-EDD2410B16BB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373" name="Google Shape;8391;p74">
                <a:extLst>
                  <a:ext uri="{FF2B5EF4-FFF2-40B4-BE49-F238E27FC236}">
                    <a16:creationId xmlns:a16="http://schemas.microsoft.com/office/drawing/2014/main" id="{AA425761-4A28-2ED4-CF8C-5059F355F737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4" name="Google Shape;8392;p74">
                <a:extLst>
                  <a:ext uri="{FF2B5EF4-FFF2-40B4-BE49-F238E27FC236}">
                    <a16:creationId xmlns:a16="http://schemas.microsoft.com/office/drawing/2014/main" id="{E908FC40-2FB2-ED62-7D5D-D52864B495A4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63" name="Google Shape;8393;p74">
              <a:extLst>
                <a:ext uri="{FF2B5EF4-FFF2-40B4-BE49-F238E27FC236}">
                  <a16:creationId xmlns:a16="http://schemas.microsoft.com/office/drawing/2014/main" id="{D498B1AC-3B05-7892-9D1C-C3E853DFAD76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371" name="Google Shape;8394;p74">
                <a:extLst>
                  <a:ext uri="{FF2B5EF4-FFF2-40B4-BE49-F238E27FC236}">
                    <a16:creationId xmlns:a16="http://schemas.microsoft.com/office/drawing/2014/main" id="{DCD96479-F0F5-E1D0-DD13-B9AF0C9C8025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2" name="Google Shape;8395;p74">
                <a:extLst>
                  <a:ext uri="{FF2B5EF4-FFF2-40B4-BE49-F238E27FC236}">
                    <a16:creationId xmlns:a16="http://schemas.microsoft.com/office/drawing/2014/main" id="{DBFBB9BF-45A3-9615-81D6-E6B70B90F407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64" name="Google Shape;8396;p74">
              <a:extLst>
                <a:ext uri="{FF2B5EF4-FFF2-40B4-BE49-F238E27FC236}">
                  <a16:creationId xmlns:a16="http://schemas.microsoft.com/office/drawing/2014/main" id="{3DB03BBC-77FC-10EB-A907-7C55058F70BA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369" name="Google Shape;8397;p74">
                <a:extLst>
                  <a:ext uri="{FF2B5EF4-FFF2-40B4-BE49-F238E27FC236}">
                    <a16:creationId xmlns:a16="http://schemas.microsoft.com/office/drawing/2014/main" id="{8930823B-9373-AA8F-778C-1FE635343E7D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70" name="Google Shape;8398;p74">
                <a:extLst>
                  <a:ext uri="{FF2B5EF4-FFF2-40B4-BE49-F238E27FC236}">
                    <a16:creationId xmlns:a16="http://schemas.microsoft.com/office/drawing/2014/main" id="{F4A9E539-1F1F-9553-FEB9-74986AFA2D2E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65" name="Google Shape;8399;p74">
              <a:extLst>
                <a:ext uri="{FF2B5EF4-FFF2-40B4-BE49-F238E27FC236}">
                  <a16:creationId xmlns:a16="http://schemas.microsoft.com/office/drawing/2014/main" id="{878BEC26-7137-6B25-F90E-6B8897429AE8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367" name="Google Shape;8400;p74">
                <a:extLst>
                  <a:ext uri="{FF2B5EF4-FFF2-40B4-BE49-F238E27FC236}">
                    <a16:creationId xmlns:a16="http://schemas.microsoft.com/office/drawing/2014/main" id="{EA86F543-9BD0-9C1A-7AB9-CA4C0C4DC439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68" name="Google Shape;8401;p74">
                <a:extLst>
                  <a:ext uri="{FF2B5EF4-FFF2-40B4-BE49-F238E27FC236}">
                    <a16:creationId xmlns:a16="http://schemas.microsoft.com/office/drawing/2014/main" id="{C0DADE69-A091-6F97-19B7-3D1B8E81F3C8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66" name="Google Shape;8402;p74">
              <a:extLst>
                <a:ext uri="{FF2B5EF4-FFF2-40B4-BE49-F238E27FC236}">
                  <a16:creationId xmlns:a16="http://schemas.microsoft.com/office/drawing/2014/main" id="{1C95942F-D945-B3E4-1DC6-FBB836BB88C6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75" name="Google Shape;8403;p74">
            <a:extLst>
              <a:ext uri="{FF2B5EF4-FFF2-40B4-BE49-F238E27FC236}">
                <a16:creationId xmlns:a16="http://schemas.microsoft.com/office/drawing/2014/main" id="{AC9FA525-C3D1-88FC-307A-DB955C3912FE}"/>
              </a:ext>
            </a:extLst>
          </p:cNvPr>
          <p:cNvGrpSpPr/>
          <p:nvPr/>
        </p:nvGrpSpPr>
        <p:grpSpPr>
          <a:xfrm>
            <a:off x="4196272" y="4953184"/>
            <a:ext cx="1970345" cy="1903909"/>
            <a:chOff x="4334725" y="1355875"/>
            <a:chExt cx="3106650" cy="3001900"/>
          </a:xfrm>
        </p:grpSpPr>
        <p:grpSp>
          <p:nvGrpSpPr>
            <p:cNvPr id="376" name="Google Shape;8404;p74">
              <a:extLst>
                <a:ext uri="{FF2B5EF4-FFF2-40B4-BE49-F238E27FC236}">
                  <a16:creationId xmlns:a16="http://schemas.microsoft.com/office/drawing/2014/main" id="{5F080A1B-A92E-F401-E33A-6AD31B34213A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381" name="Google Shape;8405;p74">
                <a:extLst>
                  <a:ext uri="{FF2B5EF4-FFF2-40B4-BE49-F238E27FC236}">
                    <a16:creationId xmlns:a16="http://schemas.microsoft.com/office/drawing/2014/main" id="{F6860BF4-8D3F-D64E-1459-23A4ADD4C560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2" name="Google Shape;8406;p74">
                <a:extLst>
                  <a:ext uri="{FF2B5EF4-FFF2-40B4-BE49-F238E27FC236}">
                    <a16:creationId xmlns:a16="http://schemas.microsoft.com/office/drawing/2014/main" id="{CE49A441-AE89-4410-BAC8-81DDA8E9EF4E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3" name="Google Shape;8407;p74">
                <a:extLst>
                  <a:ext uri="{FF2B5EF4-FFF2-40B4-BE49-F238E27FC236}">
                    <a16:creationId xmlns:a16="http://schemas.microsoft.com/office/drawing/2014/main" id="{9AA16325-E6F9-4D84-1B38-808B5DAF572F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77" name="Google Shape;8408;p74">
              <a:extLst>
                <a:ext uri="{FF2B5EF4-FFF2-40B4-BE49-F238E27FC236}">
                  <a16:creationId xmlns:a16="http://schemas.microsoft.com/office/drawing/2014/main" id="{995BC353-98BD-F1FC-F12B-27107E337905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378" name="Google Shape;8409;p74">
                <a:extLst>
                  <a:ext uri="{FF2B5EF4-FFF2-40B4-BE49-F238E27FC236}">
                    <a16:creationId xmlns:a16="http://schemas.microsoft.com/office/drawing/2014/main" id="{40CAC28F-0FEB-E58E-86E0-5F3EAA814DAA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79" name="Google Shape;8410;p74">
                <a:extLst>
                  <a:ext uri="{FF2B5EF4-FFF2-40B4-BE49-F238E27FC236}">
                    <a16:creationId xmlns:a16="http://schemas.microsoft.com/office/drawing/2014/main" id="{9B292665-2476-B67B-5E00-3E49AD988969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0" name="Google Shape;8411;p74">
                <a:extLst>
                  <a:ext uri="{FF2B5EF4-FFF2-40B4-BE49-F238E27FC236}">
                    <a16:creationId xmlns:a16="http://schemas.microsoft.com/office/drawing/2014/main" id="{80ED9752-4E3B-87DE-95D3-7E360E840126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84" name="Google Shape;8412;p74">
            <a:extLst>
              <a:ext uri="{FF2B5EF4-FFF2-40B4-BE49-F238E27FC236}">
                <a16:creationId xmlns:a16="http://schemas.microsoft.com/office/drawing/2014/main" id="{45B11070-1224-B6C4-1C06-E86C44C5E5A3}"/>
              </a:ext>
            </a:extLst>
          </p:cNvPr>
          <p:cNvGrpSpPr/>
          <p:nvPr/>
        </p:nvGrpSpPr>
        <p:grpSpPr>
          <a:xfrm>
            <a:off x="20503888" y="9300776"/>
            <a:ext cx="831981" cy="1823986"/>
            <a:chOff x="7645573" y="3754300"/>
            <a:chExt cx="293855" cy="644170"/>
          </a:xfrm>
        </p:grpSpPr>
        <p:sp>
          <p:nvSpPr>
            <p:cNvPr id="385" name="Google Shape;8413;p74">
              <a:extLst>
                <a:ext uri="{FF2B5EF4-FFF2-40B4-BE49-F238E27FC236}">
                  <a16:creationId xmlns:a16="http://schemas.microsoft.com/office/drawing/2014/main" id="{DEDBC8A9-CF6F-D251-FA5A-B65F4069E5FB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6" name="Google Shape;8414;p74">
              <a:extLst>
                <a:ext uri="{FF2B5EF4-FFF2-40B4-BE49-F238E27FC236}">
                  <a16:creationId xmlns:a16="http://schemas.microsoft.com/office/drawing/2014/main" id="{FFBAD169-4AB7-0ABE-462F-2BF60903D4F6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87" name="Google Shape;8415;p74">
            <a:extLst>
              <a:ext uri="{FF2B5EF4-FFF2-40B4-BE49-F238E27FC236}">
                <a16:creationId xmlns:a16="http://schemas.microsoft.com/office/drawing/2014/main" id="{39E9C50B-60A6-24D8-9954-3FA514AD3590}"/>
              </a:ext>
            </a:extLst>
          </p:cNvPr>
          <p:cNvGrpSpPr/>
          <p:nvPr/>
        </p:nvGrpSpPr>
        <p:grpSpPr>
          <a:xfrm>
            <a:off x="14963967" y="2590275"/>
            <a:ext cx="1890204" cy="1971111"/>
            <a:chOff x="5830645" y="1256617"/>
            <a:chExt cx="530340" cy="553040"/>
          </a:xfrm>
        </p:grpSpPr>
        <p:grpSp>
          <p:nvGrpSpPr>
            <p:cNvPr id="388" name="Google Shape;8416;p74">
              <a:extLst>
                <a:ext uri="{FF2B5EF4-FFF2-40B4-BE49-F238E27FC236}">
                  <a16:creationId xmlns:a16="http://schemas.microsoft.com/office/drawing/2014/main" id="{FD51F8F0-6457-6BCC-11FE-8C71D4ED4862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399" name="Google Shape;8417;p74">
                <a:extLst>
                  <a:ext uri="{FF2B5EF4-FFF2-40B4-BE49-F238E27FC236}">
                    <a16:creationId xmlns:a16="http://schemas.microsoft.com/office/drawing/2014/main" id="{15AE4D10-57F7-5F92-9BC0-D83E2F936080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0" name="Google Shape;8418;p74">
                <a:extLst>
                  <a:ext uri="{FF2B5EF4-FFF2-40B4-BE49-F238E27FC236}">
                    <a16:creationId xmlns:a16="http://schemas.microsoft.com/office/drawing/2014/main" id="{A59EA0F4-CD18-692B-5871-A11E8A7CA037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89" name="Google Shape;8419;p74">
              <a:extLst>
                <a:ext uri="{FF2B5EF4-FFF2-40B4-BE49-F238E27FC236}">
                  <a16:creationId xmlns:a16="http://schemas.microsoft.com/office/drawing/2014/main" id="{C85D7999-07DF-9B62-0217-4570A88BC6EC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397" name="Google Shape;8420;p74">
                <a:extLst>
                  <a:ext uri="{FF2B5EF4-FFF2-40B4-BE49-F238E27FC236}">
                    <a16:creationId xmlns:a16="http://schemas.microsoft.com/office/drawing/2014/main" id="{E1FD2B9E-1B83-E5BB-71C4-700A6C46B211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98" name="Google Shape;8421;p74">
                <a:extLst>
                  <a:ext uri="{FF2B5EF4-FFF2-40B4-BE49-F238E27FC236}">
                    <a16:creationId xmlns:a16="http://schemas.microsoft.com/office/drawing/2014/main" id="{1D1E8768-0068-42BD-6BE1-69A3D3D52966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90" name="Google Shape;8422;p74">
              <a:extLst>
                <a:ext uri="{FF2B5EF4-FFF2-40B4-BE49-F238E27FC236}">
                  <a16:creationId xmlns:a16="http://schemas.microsoft.com/office/drawing/2014/main" id="{9E34CA98-4346-CE13-3958-B91A64941192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395" name="Google Shape;8423;p74">
                <a:extLst>
                  <a:ext uri="{FF2B5EF4-FFF2-40B4-BE49-F238E27FC236}">
                    <a16:creationId xmlns:a16="http://schemas.microsoft.com/office/drawing/2014/main" id="{4D691D9A-A0E5-CAD5-3AB0-164258BB695C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96" name="Google Shape;8424;p74">
                <a:extLst>
                  <a:ext uri="{FF2B5EF4-FFF2-40B4-BE49-F238E27FC236}">
                    <a16:creationId xmlns:a16="http://schemas.microsoft.com/office/drawing/2014/main" id="{19378188-DC90-E973-EA1C-CBCDBD3AECB6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391" name="Google Shape;8425;p74">
              <a:extLst>
                <a:ext uri="{FF2B5EF4-FFF2-40B4-BE49-F238E27FC236}">
                  <a16:creationId xmlns:a16="http://schemas.microsoft.com/office/drawing/2014/main" id="{AC056866-6F52-9C83-3D96-69563A09D6F5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393" name="Google Shape;8426;p74">
                <a:extLst>
                  <a:ext uri="{FF2B5EF4-FFF2-40B4-BE49-F238E27FC236}">
                    <a16:creationId xmlns:a16="http://schemas.microsoft.com/office/drawing/2014/main" id="{A1725DC5-D66A-2EC4-14DD-173CB7BAFB22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94" name="Google Shape;8427;p74">
                <a:extLst>
                  <a:ext uri="{FF2B5EF4-FFF2-40B4-BE49-F238E27FC236}">
                    <a16:creationId xmlns:a16="http://schemas.microsoft.com/office/drawing/2014/main" id="{8E4CDD78-E452-E13A-C9EE-190ABE985433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392" name="Google Shape;8428;p74">
              <a:extLst>
                <a:ext uri="{FF2B5EF4-FFF2-40B4-BE49-F238E27FC236}">
                  <a16:creationId xmlns:a16="http://schemas.microsoft.com/office/drawing/2014/main" id="{F70DF809-C124-EDFB-7D89-0557304AC28B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01" name="Google Shape;8429;p74">
            <a:extLst>
              <a:ext uri="{FF2B5EF4-FFF2-40B4-BE49-F238E27FC236}">
                <a16:creationId xmlns:a16="http://schemas.microsoft.com/office/drawing/2014/main" id="{E09A8AFA-831F-05F0-6615-768A74E144D0}"/>
              </a:ext>
            </a:extLst>
          </p:cNvPr>
          <p:cNvGrpSpPr/>
          <p:nvPr/>
        </p:nvGrpSpPr>
        <p:grpSpPr>
          <a:xfrm>
            <a:off x="1904689" y="7218711"/>
            <a:ext cx="3873538" cy="1656529"/>
            <a:chOff x="732422" y="2990152"/>
            <a:chExt cx="1337773" cy="572102"/>
          </a:xfrm>
        </p:grpSpPr>
        <p:sp>
          <p:nvSpPr>
            <p:cNvPr id="402" name="Google Shape;8430;p74">
              <a:extLst>
                <a:ext uri="{FF2B5EF4-FFF2-40B4-BE49-F238E27FC236}">
                  <a16:creationId xmlns:a16="http://schemas.microsoft.com/office/drawing/2014/main" id="{D1712FD2-200E-A0B5-B51C-DF7A0D6B1A1C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3" name="Google Shape;8431;p74">
              <a:extLst>
                <a:ext uri="{FF2B5EF4-FFF2-40B4-BE49-F238E27FC236}">
                  <a16:creationId xmlns:a16="http://schemas.microsoft.com/office/drawing/2014/main" id="{266625A3-2C5B-EB8E-1722-E31B64E052D1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4" name="Google Shape;8432;p74">
              <a:extLst>
                <a:ext uri="{FF2B5EF4-FFF2-40B4-BE49-F238E27FC236}">
                  <a16:creationId xmlns:a16="http://schemas.microsoft.com/office/drawing/2014/main" id="{68521436-3071-CA45-83DC-961F8924B769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5" name="Google Shape;8433;p74">
              <a:extLst>
                <a:ext uri="{FF2B5EF4-FFF2-40B4-BE49-F238E27FC236}">
                  <a16:creationId xmlns:a16="http://schemas.microsoft.com/office/drawing/2014/main" id="{C0D06678-6FDC-8045-0DA6-8DE9F9F0853A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6" name="Google Shape;8434;p74">
              <a:extLst>
                <a:ext uri="{FF2B5EF4-FFF2-40B4-BE49-F238E27FC236}">
                  <a16:creationId xmlns:a16="http://schemas.microsoft.com/office/drawing/2014/main" id="{AA53BB79-8AE2-10F4-106A-E6F58A84B526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07" name="Google Shape;8435;p74">
              <a:extLst>
                <a:ext uri="{FF2B5EF4-FFF2-40B4-BE49-F238E27FC236}">
                  <a16:creationId xmlns:a16="http://schemas.microsoft.com/office/drawing/2014/main" id="{9CD9323F-7FC7-3478-445B-158E5BD1CA71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08" name="Google Shape;1529;p70">
            <a:extLst>
              <a:ext uri="{FF2B5EF4-FFF2-40B4-BE49-F238E27FC236}">
                <a16:creationId xmlns:a16="http://schemas.microsoft.com/office/drawing/2014/main" id="{E980496B-D8E2-B2A2-43FF-7C50CEB8C6C9}"/>
              </a:ext>
            </a:extLst>
          </p:cNvPr>
          <p:cNvSpPr txBox="1">
            <a:spLocks/>
          </p:cNvSpPr>
          <p:nvPr/>
        </p:nvSpPr>
        <p:spPr>
          <a:xfrm>
            <a:off x="352545" y="770183"/>
            <a:ext cx="20556245" cy="1286065"/>
          </a:xfrm>
          <a:prstGeom prst="rect">
            <a:avLst/>
          </a:prstGeom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5400" dirty="0">
                <a:solidFill>
                  <a:srgbClr val="00B050"/>
                </a:solidFill>
                <a:cs typeface="B Nazanin" panose="000004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303617099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8440;p75">
            <a:extLst>
              <a:ext uri="{FF2B5EF4-FFF2-40B4-BE49-F238E27FC236}">
                <a16:creationId xmlns:a16="http://schemas.microsoft.com/office/drawing/2014/main" id="{AC3E1D62-537D-7F3D-B5C9-EA82F2E7466C}"/>
              </a:ext>
            </a:extLst>
          </p:cNvPr>
          <p:cNvGrpSpPr/>
          <p:nvPr/>
        </p:nvGrpSpPr>
        <p:grpSpPr>
          <a:xfrm>
            <a:off x="1889054" y="2576774"/>
            <a:ext cx="4361842" cy="4068658"/>
            <a:chOff x="729238" y="1179665"/>
            <a:chExt cx="1636117" cy="1526144"/>
          </a:xfrm>
        </p:grpSpPr>
        <p:grpSp>
          <p:nvGrpSpPr>
            <p:cNvPr id="3" name="Google Shape;8441;p75">
              <a:extLst>
                <a:ext uri="{FF2B5EF4-FFF2-40B4-BE49-F238E27FC236}">
                  <a16:creationId xmlns:a16="http://schemas.microsoft.com/office/drawing/2014/main" id="{9456E5CA-6981-731A-D7E7-0D068B7A12D5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111" name="Google Shape;8442;p75">
                <a:extLst>
                  <a:ext uri="{FF2B5EF4-FFF2-40B4-BE49-F238E27FC236}">
                    <a16:creationId xmlns:a16="http://schemas.microsoft.com/office/drawing/2014/main" id="{FEA1B37C-FEF3-FB10-7D78-71BA2EE0E32C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Google Shape;8443;p75">
                <a:extLst>
                  <a:ext uri="{FF2B5EF4-FFF2-40B4-BE49-F238E27FC236}">
                    <a16:creationId xmlns:a16="http://schemas.microsoft.com/office/drawing/2014/main" id="{B1F1005E-BE27-8302-7BA2-0BDC7161171E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Google Shape;8444;p75">
                <a:extLst>
                  <a:ext uri="{FF2B5EF4-FFF2-40B4-BE49-F238E27FC236}">
                    <a16:creationId xmlns:a16="http://schemas.microsoft.com/office/drawing/2014/main" id="{411F557A-3896-994A-7220-BFB80310ECFC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Google Shape;8445;p75">
                <a:extLst>
                  <a:ext uri="{FF2B5EF4-FFF2-40B4-BE49-F238E27FC236}">
                    <a16:creationId xmlns:a16="http://schemas.microsoft.com/office/drawing/2014/main" id="{973491A8-5F16-12E9-4D80-8A2F7F5B4A9C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Google Shape;8446;p75">
                <a:extLst>
                  <a:ext uri="{FF2B5EF4-FFF2-40B4-BE49-F238E27FC236}">
                    <a16:creationId xmlns:a16="http://schemas.microsoft.com/office/drawing/2014/main" id="{0718D2CF-8A51-84B5-10AC-26F8523ECCA8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Google Shape;8447;p75">
                <a:extLst>
                  <a:ext uri="{FF2B5EF4-FFF2-40B4-BE49-F238E27FC236}">
                    <a16:creationId xmlns:a16="http://schemas.microsoft.com/office/drawing/2014/main" id="{49A73BBF-10B7-9152-1350-48007D9750F5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Google Shape;8448;p75">
                <a:extLst>
                  <a:ext uri="{FF2B5EF4-FFF2-40B4-BE49-F238E27FC236}">
                    <a16:creationId xmlns:a16="http://schemas.microsoft.com/office/drawing/2014/main" id="{309F4726-B38F-55E3-98B7-63437A5EC262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Google Shape;8449;p75">
                <a:extLst>
                  <a:ext uri="{FF2B5EF4-FFF2-40B4-BE49-F238E27FC236}">
                    <a16:creationId xmlns:a16="http://schemas.microsoft.com/office/drawing/2014/main" id="{2E1D390B-9BF4-0B69-CDE7-4438B6164F6B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Google Shape;8450;p75">
                <a:extLst>
                  <a:ext uri="{FF2B5EF4-FFF2-40B4-BE49-F238E27FC236}">
                    <a16:creationId xmlns:a16="http://schemas.microsoft.com/office/drawing/2014/main" id="{36F507CF-2B1B-790D-B902-F27376A957F8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Google Shape;8451;p75">
                <a:extLst>
                  <a:ext uri="{FF2B5EF4-FFF2-40B4-BE49-F238E27FC236}">
                    <a16:creationId xmlns:a16="http://schemas.microsoft.com/office/drawing/2014/main" id="{FEAFEE4A-625D-E260-9ECD-556E3A00A38D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4" name="Google Shape;8452;p75">
              <a:extLst>
                <a:ext uri="{FF2B5EF4-FFF2-40B4-BE49-F238E27FC236}">
                  <a16:creationId xmlns:a16="http://schemas.microsoft.com/office/drawing/2014/main" id="{81DCFBD1-B4D0-C098-A8A8-5BA7F4A2D6CC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101" name="Google Shape;8453;p75">
                <a:extLst>
                  <a:ext uri="{FF2B5EF4-FFF2-40B4-BE49-F238E27FC236}">
                    <a16:creationId xmlns:a16="http://schemas.microsoft.com/office/drawing/2014/main" id="{2478F769-10EA-BF98-BD89-3D1A90321763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Google Shape;8454;p75">
                <a:extLst>
                  <a:ext uri="{FF2B5EF4-FFF2-40B4-BE49-F238E27FC236}">
                    <a16:creationId xmlns:a16="http://schemas.microsoft.com/office/drawing/2014/main" id="{BB189B29-EC2E-2BA4-6154-A690EA24B8C3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Google Shape;8455;p75">
                <a:extLst>
                  <a:ext uri="{FF2B5EF4-FFF2-40B4-BE49-F238E27FC236}">
                    <a16:creationId xmlns:a16="http://schemas.microsoft.com/office/drawing/2014/main" id="{A484CD3A-A9B5-172D-D909-7CE2C5A99FA3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Google Shape;8456;p75">
                <a:extLst>
                  <a:ext uri="{FF2B5EF4-FFF2-40B4-BE49-F238E27FC236}">
                    <a16:creationId xmlns:a16="http://schemas.microsoft.com/office/drawing/2014/main" id="{22838BFA-4185-A5DE-45CB-6B60AB8881C8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Google Shape;8457;p75">
                <a:extLst>
                  <a:ext uri="{FF2B5EF4-FFF2-40B4-BE49-F238E27FC236}">
                    <a16:creationId xmlns:a16="http://schemas.microsoft.com/office/drawing/2014/main" id="{F0D816CE-8FF2-98F5-5B91-65CD6BD86E30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Google Shape;8458;p75">
                <a:extLst>
                  <a:ext uri="{FF2B5EF4-FFF2-40B4-BE49-F238E27FC236}">
                    <a16:creationId xmlns:a16="http://schemas.microsoft.com/office/drawing/2014/main" id="{CA8AFB2A-1C10-CEAA-47D2-8A29E7CE49A2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Google Shape;8459;p75">
                <a:extLst>
                  <a:ext uri="{FF2B5EF4-FFF2-40B4-BE49-F238E27FC236}">
                    <a16:creationId xmlns:a16="http://schemas.microsoft.com/office/drawing/2014/main" id="{60F2C462-154F-CCA6-5D90-C30D733B947C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Google Shape;8460;p75">
                <a:extLst>
                  <a:ext uri="{FF2B5EF4-FFF2-40B4-BE49-F238E27FC236}">
                    <a16:creationId xmlns:a16="http://schemas.microsoft.com/office/drawing/2014/main" id="{B2587D7B-D251-2FDF-F85C-33FCE11FBE36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Google Shape;8461;p75">
                <a:extLst>
                  <a:ext uri="{FF2B5EF4-FFF2-40B4-BE49-F238E27FC236}">
                    <a16:creationId xmlns:a16="http://schemas.microsoft.com/office/drawing/2014/main" id="{E0E8FB2B-97B6-DD59-2BEB-B1FDAFC51025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Google Shape;8462;p75">
                <a:extLst>
                  <a:ext uri="{FF2B5EF4-FFF2-40B4-BE49-F238E27FC236}">
                    <a16:creationId xmlns:a16="http://schemas.microsoft.com/office/drawing/2014/main" id="{7F4F5100-0D21-D041-0194-2573CAB964F5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oogle Shape;8463;p75">
              <a:extLst>
                <a:ext uri="{FF2B5EF4-FFF2-40B4-BE49-F238E27FC236}">
                  <a16:creationId xmlns:a16="http://schemas.microsoft.com/office/drawing/2014/main" id="{B8A9FC78-1B2C-CB6F-A5B8-EE2A6660469F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91" name="Google Shape;8464;p75">
                <a:extLst>
                  <a:ext uri="{FF2B5EF4-FFF2-40B4-BE49-F238E27FC236}">
                    <a16:creationId xmlns:a16="http://schemas.microsoft.com/office/drawing/2014/main" id="{ECC7955D-73EA-40CA-2377-F6F7F91F3FA0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Google Shape;8465;p75">
                <a:extLst>
                  <a:ext uri="{FF2B5EF4-FFF2-40B4-BE49-F238E27FC236}">
                    <a16:creationId xmlns:a16="http://schemas.microsoft.com/office/drawing/2014/main" id="{5A691AB7-9010-EA3E-0998-738A1B7083DB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Google Shape;8466;p75">
                <a:extLst>
                  <a:ext uri="{FF2B5EF4-FFF2-40B4-BE49-F238E27FC236}">
                    <a16:creationId xmlns:a16="http://schemas.microsoft.com/office/drawing/2014/main" id="{D1254BEA-6C48-31B4-7A7C-A295F988D2EE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Google Shape;8467;p75">
                <a:extLst>
                  <a:ext uri="{FF2B5EF4-FFF2-40B4-BE49-F238E27FC236}">
                    <a16:creationId xmlns:a16="http://schemas.microsoft.com/office/drawing/2014/main" id="{D3D7272E-0672-398B-6727-676D3E7777CC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Google Shape;8468;p75">
                <a:extLst>
                  <a:ext uri="{FF2B5EF4-FFF2-40B4-BE49-F238E27FC236}">
                    <a16:creationId xmlns:a16="http://schemas.microsoft.com/office/drawing/2014/main" id="{B5BD4994-BC89-2CD4-94C7-8CD9D05756DF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Google Shape;8469;p75">
                <a:extLst>
                  <a:ext uri="{FF2B5EF4-FFF2-40B4-BE49-F238E27FC236}">
                    <a16:creationId xmlns:a16="http://schemas.microsoft.com/office/drawing/2014/main" id="{8F882AB4-BF3D-F346-154F-36ABD1B4BE20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Google Shape;8470;p75">
                <a:extLst>
                  <a:ext uri="{FF2B5EF4-FFF2-40B4-BE49-F238E27FC236}">
                    <a16:creationId xmlns:a16="http://schemas.microsoft.com/office/drawing/2014/main" id="{A35A0B42-61BB-7859-2F5B-4F3952FC572D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Google Shape;8471;p75">
                <a:extLst>
                  <a:ext uri="{FF2B5EF4-FFF2-40B4-BE49-F238E27FC236}">
                    <a16:creationId xmlns:a16="http://schemas.microsoft.com/office/drawing/2014/main" id="{919D6524-407F-04C7-75A9-DB00EFD81711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Google Shape;8472;p75">
                <a:extLst>
                  <a:ext uri="{FF2B5EF4-FFF2-40B4-BE49-F238E27FC236}">
                    <a16:creationId xmlns:a16="http://schemas.microsoft.com/office/drawing/2014/main" id="{27DB0535-13EC-A231-8B85-7AEA12649CF7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Google Shape;8473;p75">
                <a:extLst>
                  <a:ext uri="{FF2B5EF4-FFF2-40B4-BE49-F238E27FC236}">
                    <a16:creationId xmlns:a16="http://schemas.microsoft.com/office/drawing/2014/main" id="{B99D42A1-D720-1329-9F97-566C80564725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6" name="Google Shape;8474;p75">
              <a:extLst>
                <a:ext uri="{FF2B5EF4-FFF2-40B4-BE49-F238E27FC236}">
                  <a16:creationId xmlns:a16="http://schemas.microsoft.com/office/drawing/2014/main" id="{2B201018-5A0A-EAB0-2186-1F90F93E9B75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1" name="Google Shape;8475;p75">
                <a:extLst>
                  <a:ext uri="{FF2B5EF4-FFF2-40B4-BE49-F238E27FC236}">
                    <a16:creationId xmlns:a16="http://schemas.microsoft.com/office/drawing/2014/main" id="{C9AA76DF-24B6-4EBF-7A35-FD29AE6F7FA3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Google Shape;8476;p75">
                <a:extLst>
                  <a:ext uri="{FF2B5EF4-FFF2-40B4-BE49-F238E27FC236}">
                    <a16:creationId xmlns:a16="http://schemas.microsoft.com/office/drawing/2014/main" id="{7FD05D0A-BC41-09E8-4643-E020F219FBB0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Google Shape;8477;p75">
                <a:extLst>
                  <a:ext uri="{FF2B5EF4-FFF2-40B4-BE49-F238E27FC236}">
                    <a16:creationId xmlns:a16="http://schemas.microsoft.com/office/drawing/2014/main" id="{D17BCF04-6FB2-BE0D-E73A-92BDA1F3477A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Google Shape;8478;p75">
                <a:extLst>
                  <a:ext uri="{FF2B5EF4-FFF2-40B4-BE49-F238E27FC236}">
                    <a16:creationId xmlns:a16="http://schemas.microsoft.com/office/drawing/2014/main" id="{C4CEBBC7-8A2E-0CC6-0C54-1E611C914A3B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Google Shape;8479;p75">
                <a:extLst>
                  <a:ext uri="{FF2B5EF4-FFF2-40B4-BE49-F238E27FC236}">
                    <a16:creationId xmlns:a16="http://schemas.microsoft.com/office/drawing/2014/main" id="{AE9FF385-C4C9-6C81-C796-8E2D08739D6B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6" name="Google Shape;8480;p75">
                <a:extLst>
                  <a:ext uri="{FF2B5EF4-FFF2-40B4-BE49-F238E27FC236}">
                    <a16:creationId xmlns:a16="http://schemas.microsoft.com/office/drawing/2014/main" id="{521FA550-3C07-7E7B-8F9A-258D25BECBC2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Google Shape;8481;p75">
                <a:extLst>
                  <a:ext uri="{FF2B5EF4-FFF2-40B4-BE49-F238E27FC236}">
                    <a16:creationId xmlns:a16="http://schemas.microsoft.com/office/drawing/2014/main" id="{35421FC4-608A-7195-6716-F1487C752643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Google Shape;8482;p75">
                <a:extLst>
                  <a:ext uri="{FF2B5EF4-FFF2-40B4-BE49-F238E27FC236}">
                    <a16:creationId xmlns:a16="http://schemas.microsoft.com/office/drawing/2014/main" id="{27DD7303-9E82-B04D-BCD2-9D06A570630A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Google Shape;8483;p75">
                <a:extLst>
                  <a:ext uri="{FF2B5EF4-FFF2-40B4-BE49-F238E27FC236}">
                    <a16:creationId xmlns:a16="http://schemas.microsoft.com/office/drawing/2014/main" id="{CE20C6FC-0AF3-A7E5-479E-DD0CE5B6FE5A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Google Shape;8484;p75">
                <a:extLst>
                  <a:ext uri="{FF2B5EF4-FFF2-40B4-BE49-F238E27FC236}">
                    <a16:creationId xmlns:a16="http://schemas.microsoft.com/office/drawing/2014/main" id="{6F068BBD-7A90-2C13-8F42-B8ED66087826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7" name="Google Shape;8485;p75">
              <a:extLst>
                <a:ext uri="{FF2B5EF4-FFF2-40B4-BE49-F238E27FC236}">
                  <a16:creationId xmlns:a16="http://schemas.microsoft.com/office/drawing/2014/main" id="{1720FDE3-8F09-72C9-E436-B111B393134C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1" name="Google Shape;8486;p75">
                <a:extLst>
                  <a:ext uri="{FF2B5EF4-FFF2-40B4-BE49-F238E27FC236}">
                    <a16:creationId xmlns:a16="http://schemas.microsoft.com/office/drawing/2014/main" id="{3D922BB5-9969-20E9-2F8F-CD732E0F9C9F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Google Shape;8487;p75">
                <a:extLst>
                  <a:ext uri="{FF2B5EF4-FFF2-40B4-BE49-F238E27FC236}">
                    <a16:creationId xmlns:a16="http://schemas.microsoft.com/office/drawing/2014/main" id="{30925ACB-A342-32CD-AAFB-937E7EB0E5C5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Google Shape;8488;p75">
                <a:extLst>
                  <a:ext uri="{FF2B5EF4-FFF2-40B4-BE49-F238E27FC236}">
                    <a16:creationId xmlns:a16="http://schemas.microsoft.com/office/drawing/2014/main" id="{394C4945-74BC-4F1C-2829-E31B5EADAC53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Google Shape;8489;p75">
                <a:extLst>
                  <a:ext uri="{FF2B5EF4-FFF2-40B4-BE49-F238E27FC236}">
                    <a16:creationId xmlns:a16="http://schemas.microsoft.com/office/drawing/2014/main" id="{DD0C7430-2BB4-9BE4-873D-69FACD80F046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Google Shape;8490;p75">
                <a:extLst>
                  <a:ext uri="{FF2B5EF4-FFF2-40B4-BE49-F238E27FC236}">
                    <a16:creationId xmlns:a16="http://schemas.microsoft.com/office/drawing/2014/main" id="{96121AE7-E1EE-A588-CC2D-509FB795B7B7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Google Shape;8491;p75">
                <a:extLst>
                  <a:ext uri="{FF2B5EF4-FFF2-40B4-BE49-F238E27FC236}">
                    <a16:creationId xmlns:a16="http://schemas.microsoft.com/office/drawing/2014/main" id="{540F42F3-C21B-5050-DD66-2F6785D013C8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Google Shape;8492;p75">
                <a:extLst>
                  <a:ext uri="{FF2B5EF4-FFF2-40B4-BE49-F238E27FC236}">
                    <a16:creationId xmlns:a16="http://schemas.microsoft.com/office/drawing/2014/main" id="{ABCE7A49-A7AB-9865-EDE6-858D46852D1B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Google Shape;8493;p75">
                <a:extLst>
                  <a:ext uri="{FF2B5EF4-FFF2-40B4-BE49-F238E27FC236}">
                    <a16:creationId xmlns:a16="http://schemas.microsoft.com/office/drawing/2014/main" id="{5DC630CC-1115-9EA2-CC53-AB961013B666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Google Shape;8494;p75">
                <a:extLst>
                  <a:ext uri="{FF2B5EF4-FFF2-40B4-BE49-F238E27FC236}">
                    <a16:creationId xmlns:a16="http://schemas.microsoft.com/office/drawing/2014/main" id="{CBC968B8-A1AF-3D9C-295A-E409072D3355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80" name="Google Shape;8495;p75">
                <a:extLst>
                  <a:ext uri="{FF2B5EF4-FFF2-40B4-BE49-F238E27FC236}">
                    <a16:creationId xmlns:a16="http://schemas.microsoft.com/office/drawing/2014/main" id="{7B7EB719-D387-B1F3-728E-FA332696796A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" name="Google Shape;8496;p75">
              <a:extLst>
                <a:ext uri="{FF2B5EF4-FFF2-40B4-BE49-F238E27FC236}">
                  <a16:creationId xmlns:a16="http://schemas.microsoft.com/office/drawing/2014/main" id="{62D219F0-5F4C-441D-C5B6-02A8D09AA020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61" name="Google Shape;8497;p75">
                <a:extLst>
                  <a:ext uri="{FF2B5EF4-FFF2-40B4-BE49-F238E27FC236}">
                    <a16:creationId xmlns:a16="http://schemas.microsoft.com/office/drawing/2014/main" id="{2F2888BF-F6E6-6B2A-D11E-3935FEB525D5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2" name="Google Shape;8498;p75">
                <a:extLst>
                  <a:ext uri="{FF2B5EF4-FFF2-40B4-BE49-F238E27FC236}">
                    <a16:creationId xmlns:a16="http://schemas.microsoft.com/office/drawing/2014/main" id="{0D41BDED-C8EB-286B-7D95-85F2585C016E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3" name="Google Shape;8499;p75">
                <a:extLst>
                  <a:ext uri="{FF2B5EF4-FFF2-40B4-BE49-F238E27FC236}">
                    <a16:creationId xmlns:a16="http://schemas.microsoft.com/office/drawing/2014/main" id="{12E43F7E-2EAC-7449-9EC7-FCCF14548ECE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4" name="Google Shape;8500;p75">
                <a:extLst>
                  <a:ext uri="{FF2B5EF4-FFF2-40B4-BE49-F238E27FC236}">
                    <a16:creationId xmlns:a16="http://schemas.microsoft.com/office/drawing/2014/main" id="{C78E2875-50B9-5CA8-5BE1-75F047736DB0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5" name="Google Shape;8501;p75">
                <a:extLst>
                  <a:ext uri="{FF2B5EF4-FFF2-40B4-BE49-F238E27FC236}">
                    <a16:creationId xmlns:a16="http://schemas.microsoft.com/office/drawing/2014/main" id="{2B44F23C-8AD2-A2C7-123B-E1C3C44EF131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6" name="Google Shape;8502;p75">
                <a:extLst>
                  <a:ext uri="{FF2B5EF4-FFF2-40B4-BE49-F238E27FC236}">
                    <a16:creationId xmlns:a16="http://schemas.microsoft.com/office/drawing/2014/main" id="{8CA4DEC5-F382-F9CF-91D7-03840508957E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7" name="Google Shape;8503;p75">
                <a:extLst>
                  <a:ext uri="{FF2B5EF4-FFF2-40B4-BE49-F238E27FC236}">
                    <a16:creationId xmlns:a16="http://schemas.microsoft.com/office/drawing/2014/main" id="{574C7B2B-07AE-0675-32E5-587CBB210AA4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8" name="Google Shape;8504;p75">
                <a:extLst>
                  <a:ext uri="{FF2B5EF4-FFF2-40B4-BE49-F238E27FC236}">
                    <a16:creationId xmlns:a16="http://schemas.microsoft.com/office/drawing/2014/main" id="{1EBCBB65-9C36-4D2F-28FA-819C0A0A73C2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9" name="Google Shape;8505;p75">
                <a:extLst>
                  <a:ext uri="{FF2B5EF4-FFF2-40B4-BE49-F238E27FC236}">
                    <a16:creationId xmlns:a16="http://schemas.microsoft.com/office/drawing/2014/main" id="{FC6A3841-AFEE-959B-18D4-2BF8364BFF61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Google Shape;8506;p75">
                <a:extLst>
                  <a:ext uri="{FF2B5EF4-FFF2-40B4-BE49-F238E27FC236}">
                    <a16:creationId xmlns:a16="http://schemas.microsoft.com/office/drawing/2014/main" id="{F792009B-216D-DCF7-6E46-C5F3177E1D34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" name="Google Shape;8507;p75">
              <a:extLst>
                <a:ext uri="{FF2B5EF4-FFF2-40B4-BE49-F238E27FC236}">
                  <a16:creationId xmlns:a16="http://schemas.microsoft.com/office/drawing/2014/main" id="{73C2E722-587A-5004-60E1-7031E78789DB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51" name="Google Shape;8508;p75">
                <a:extLst>
                  <a:ext uri="{FF2B5EF4-FFF2-40B4-BE49-F238E27FC236}">
                    <a16:creationId xmlns:a16="http://schemas.microsoft.com/office/drawing/2014/main" id="{BFFD86DC-F211-DB7B-2AD9-222C9C45AE48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2" name="Google Shape;8509;p75">
                <a:extLst>
                  <a:ext uri="{FF2B5EF4-FFF2-40B4-BE49-F238E27FC236}">
                    <a16:creationId xmlns:a16="http://schemas.microsoft.com/office/drawing/2014/main" id="{E8D97FB1-85E1-ADCA-73E6-B23196442452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3" name="Google Shape;8510;p75">
                <a:extLst>
                  <a:ext uri="{FF2B5EF4-FFF2-40B4-BE49-F238E27FC236}">
                    <a16:creationId xmlns:a16="http://schemas.microsoft.com/office/drawing/2014/main" id="{D4AC33AA-2CFE-5AC3-38CC-028870F20168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4" name="Google Shape;8511;p75">
                <a:extLst>
                  <a:ext uri="{FF2B5EF4-FFF2-40B4-BE49-F238E27FC236}">
                    <a16:creationId xmlns:a16="http://schemas.microsoft.com/office/drawing/2014/main" id="{47BA752D-3A21-CB7B-043B-0E93024686ED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5" name="Google Shape;8512;p75">
                <a:extLst>
                  <a:ext uri="{FF2B5EF4-FFF2-40B4-BE49-F238E27FC236}">
                    <a16:creationId xmlns:a16="http://schemas.microsoft.com/office/drawing/2014/main" id="{054256BF-10BE-5326-A2A7-7A00FFE0389B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6" name="Google Shape;8513;p75">
                <a:extLst>
                  <a:ext uri="{FF2B5EF4-FFF2-40B4-BE49-F238E27FC236}">
                    <a16:creationId xmlns:a16="http://schemas.microsoft.com/office/drawing/2014/main" id="{712A8433-B86A-DB30-54FC-15172B483423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7" name="Google Shape;8514;p75">
                <a:extLst>
                  <a:ext uri="{FF2B5EF4-FFF2-40B4-BE49-F238E27FC236}">
                    <a16:creationId xmlns:a16="http://schemas.microsoft.com/office/drawing/2014/main" id="{F195FBC6-F8F8-182B-B09F-B1664C172139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8" name="Google Shape;8515;p75">
                <a:extLst>
                  <a:ext uri="{FF2B5EF4-FFF2-40B4-BE49-F238E27FC236}">
                    <a16:creationId xmlns:a16="http://schemas.microsoft.com/office/drawing/2014/main" id="{7FD702BC-147A-3D43-A16D-0CC9273AA978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9" name="Google Shape;8516;p75">
                <a:extLst>
                  <a:ext uri="{FF2B5EF4-FFF2-40B4-BE49-F238E27FC236}">
                    <a16:creationId xmlns:a16="http://schemas.microsoft.com/office/drawing/2014/main" id="{C730F386-7DB5-9B29-717D-3EE929B2F527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60" name="Google Shape;8517;p75">
                <a:extLst>
                  <a:ext uri="{FF2B5EF4-FFF2-40B4-BE49-F238E27FC236}">
                    <a16:creationId xmlns:a16="http://schemas.microsoft.com/office/drawing/2014/main" id="{E98AED91-68DC-B50E-4221-D5230DC8527D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" name="Google Shape;8518;p75">
              <a:extLst>
                <a:ext uri="{FF2B5EF4-FFF2-40B4-BE49-F238E27FC236}">
                  <a16:creationId xmlns:a16="http://schemas.microsoft.com/office/drawing/2014/main" id="{774923F5-C094-6686-B853-2233EF8D59C7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41" name="Google Shape;8519;p75">
                <a:extLst>
                  <a:ext uri="{FF2B5EF4-FFF2-40B4-BE49-F238E27FC236}">
                    <a16:creationId xmlns:a16="http://schemas.microsoft.com/office/drawing/2014/main" id="{E2E3C02E-A284-68F6-6C22-991C7CBEB807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2" name="Google Shape;8520;p75">
                <a:extLst>
                  <a:ext uri="{FF2B5EF4-FFF2-40B4-BE49-F238E27FC236}">
                    <a16:creationId xmlns:a16="http://schemas.microsoft.com/office/drawing/2014/main" id="{EB54EF2E-0C33-7A2C-20B6-B74C396C432E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3" name="Google Shape;8521;p75">
                <a:extLst>
                  <a:ext uri="{FF2B5EF4-FFF2-40B4-BE49-F238E27FC236}">
                    <a16:creationId xmlns:a16="http://schemas.microsoft.com/office/drawing/2014/main" id="{5D948A71-424F-250B-1DB3-B9AE31B7BA06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4" name="Google Shape;8522;p75">
                <a:extLst>
                  <a:ext uri="{FF2B5EF4-FFF2-40B4-BE49-F238E27FC236}">
                    <a16:creationId xmlns:a16="http://schemas.microsoft.com/office/drawing/2014/main" id="{605C3B95-E55E-8900-1692-2B5581CCF414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5" name="Google Shape;8523;p75">
                <a:extLst>
                  <a:ext uri="{FF2B5EF4-FFF2-40B4-BE49-F238E27FC236}">
                    <a16:creationId xmlns:a16="http://schemas.microsoft.com/office/drawing/2014/main" id="{02971EF1-01EC-DB7E-3A72-828328889DA8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6" name="Google Shape;8524;p75">
                <a:extLst>
                  <a:ext uri="{FF2B5EF4-FFF2-40B4-BE49-F238E27FC236}">
                    <a16:creationId xmlns:a16="http://schemas.microsoft.com/office/drawing/2014/main" id="{C809C9E5-9B90-BC5C-87C7-C05CE110F353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7" name="Google Shape;8525;p75">
                <a:extLst>
                  <a:ext uri="{FF2B5EF4-FFF2-40B4-BE49-F238E27FC236}">
                    <a16:creationId xmlns:a16="http://schemas.microsoft.com/office/drawing/2014/main" id="{31794EF3-EF8C-EAE3-D90A-404C493EFEFE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8" name="Google Shape;8526;p75">
                <a:extLst>
                  <a:ext uri="{FF2B5EF4-FFF2-40B4-BE49-F238E27FC236}">
                    <a16:creationId xmlns:a16="http://schemas.microsoft.com/office/drawing/2014/main" id="{7B2F7046-CBAB-90B4-5DF5-BDD1098B437C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9" name="Google Shape;8527;p75">
                <a:extLst>
                  <a:ext uri="{FF2B5EF4-FFF2-40B4-BE49-F238E27FC236}">
                    <a16:creationId xmlns:a16="http://schemas.microsoft.com/office/drawing/2014/main" id="{60FFBE88-8EA9-DB94-1971-718A703563A3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50" name="Google Shape;8528;p75">
                <a:extLst>
                  <a:ext uri="{FF2B5EF4-FFF2-40B4-BE49-F238E27FC236}">
                    <a16:creationId xmlns:a16="http://schemas.microsoft.com/office/drawing/2014/main" id="{1E0CA744-7823-747E-69E1-C8DDC69763BA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" name="Google Shape;8529;p75">
              <a:extLst>
                <a:ext uri="{FF2B5EF4-FFF2-40B4-BE49-F238E27FC236}">
                  <a16:creationId xmlns:a16="http://schemas.microsoft.com/office/drawing/2014/main" id="{5888696E-FBDE-8B0A-C3D1-F61FE9D03141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31" name="Google Shape;8530;p75">
                <a:extLst>
                  <a:ext uri="{FF2B5EF4-FFF2-40B4-BE49-F238E27FC236}">
                    <a16:creationId xmlns:a16="http://schemas.microsoft.com/office/drawing/2014/main" id="{2A9D6EDB-B7CF-38B4-BA25-18642DAE8176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2" name="Google Shape;8531;p75">
                <a:extLst>
                  <a:ext uri="{FF2B5EF4-FFF2-40B4-BE49-F238E27FC236}">
                    <a16:creationId xmlns:a16="http://schemas.microsoft.com/office/drawing/2014/main" id="{CCFF5B4C-AEC7-0253-388C-A877258E0816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3" name="Google Shape;8532;p75">
                <a:extLst>
                  <a:ext uri="{FF2B5EF4-FFF2-40B4-BE49-F238E27FC236}">
                    <a16:creationId xmlns:a16="http://schemas.microsoft.com/office/drawing/2014/main" id="{E411E93A-4656-4FFE-310D-943934905A37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4" name="Google Shape;8533;p75">
                <a:extLst>
                  <a:ext uri="{FF2B5EF4-FFF2-40B4-BE49-F238E27FC236}">
                    <a16:creationId xmlns:a16="http://schemas.microsoft.com/office/drawing/2014/main" id="{538F9D69-D087-19A6-46B7-55731B0323C4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5" name="Google Shape;8534;p75">
                <a:extLst>
                  <a:ext uri="{FF2B5EF4-FFF2-40B4-BE49-F238E27FC236}">
                    <a16:creationId xmlns:a16="http://schemas.microsoft.com/office/drawing/2014/main" id="{A1925550-7E62-2742-4D26-80D0240CD68E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6" name="Google Shape;8535;p75">
                <a:extLst>
                  <a:ext uri="{FF2B5EF4-FFF2-40B4-BE49-F238E27FC236}">
                    <a16:creationId xmlns:a16="http://schemas.microsoft.com/office/drawing/2014/main" id="{623E39F3-A7B4-4FBE-442B-5CA0AEA057D0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7" name="Google Shape;8536;p75">
                <a:extLst>
                  <a:ext uri="{FF2B5EF4-FFF2-40B4-BE49-F238E27FC236}">
                    <a16:creationId xmlns:a16="http://schemas.microsoft.com/office/drawing/2014/main" id="{C862A038-54B3-2170-34F9-283DB1B04F76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8" name="Google Shape;8537;p75">
                <a:extLst>
                  <a:ext uri="{FF2B5EF4-FFF2-40B4-BE49-F238E27FC236}">
                    <a16:creationId xmlns:a16="http://schemas.microsoft.com/office/drawing/2014/main" id="{27FB23DB-60ED-9526-7051-5D8D98054880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9" name="Google Shape;8538;p75">
                <a:extLst>
                  <a:ext uri="{FF2B5EF4-FFF2-40B4-BE49-F238E27FC236}">
                    <a16:creationId xmlns:a16="http://schemas.microsoft.com/office/drawing/2014/main" id="{919CF86F-3DF4-E989-6564-F90D1CFB7E65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40" name="Google Shape;8539;p75">
                <a:extLst>
                  <a:ext uri="{FF2B5EF4-FFF2-40B4-BE49-F238E27FC236}">
                    <a16:creationId xmlns:a16="http://schemas.microsoft.com/office/drawing/2014/main" id="{B9ECE62C-16E2-DE68-57FA-3A9ACF11895B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" name="Google Shape;8540;p75">
              <a:extLst>
                <a:ext uri="{FF2B5EF4-FFF2-40B4-BE49-F238E27FC236}">
                  <a16:creationId xmlns:a16="http://schemas.microsoft.com/office/drawing/2014/main" id="{4339A25D-D2EA-E041-14ED-C2F8F901AB64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3" name="Google Shape;8541;p75">
                <a:extLst>
                  <a:ext uri="{FF2B5EF4-FFF2-40B4-BE49-F238E27FC236}">
                    <a16:creationId xmlns:a16="http://schemas.microsoft.com/office/drawing/2014/main" id="{38E0DC02-908E-A5EA-1820-009B8AAC87A7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" name="Google Shape;8542;p75">
                <a:extLst>
                  <a:ext uri="{FF2B5EF4-FFF2-40B4-BE49-F238E27FC236}">
                    <a16:creationId xmlns:a16="http://schemas.microsoft.com/office/drawing/2014/main" id="{E804128D-2B9C-95CF-B24F-268F13E793D5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5" name="Google Shape;8543;p75">
                <a:extLst>
                  <a:ext uri="{FF2B5EF4-FFF2-40B4-BE49-F238E27FC236}">
                    <a16:creationId xmlns:a16="http://schemas.microsoft.com/office/drawing/2014/main" id="{40D625A4-AE82-05EA-11E3-B02C5201432F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6" name="Google Shape;8544;p75">
                <a:extLst>
                  <a:ext uri="{FF2B5EF4-FFF2-40B4-BE49-F238E27FC236}">
                    <a16:creationId xmlns:a16="http://schemas.microsoft.com/office/drawing/2014/main" id="{8D1A0A76-D854-95B5-95D5-D0D57F1A25A1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" name="Google Shape;8545;p75">
                <a:extLst>
                  <a:ext uri="{FF2B5EF4-FFF2-40B4-BE49-F238E27FC236}">
                    <a16:creationId xmlns:a16="http://schemas.microsoft.com/office/drawing/2014/main" id="{CB345E01-1E45-69CE-FF92-5C4F22C4E976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8" name="Google Shape;8546;p75">
                <a:extLst>
                  <a:ext uri="{FF2B5EF4-FFF2-40B4-BE49-F238E27FC236}">
                    <a16:creationId xmlns:a16="http://schemas.microsoft.com/office/drawing/2014/main" id="{B96198B8-9E8D-B4E0-34E4-F656D264DBE5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2" name="Google Shape;8547;p75">
                <a:extLst>
                  <a:ext uri="{FF2B5EF4-FFF2-40B4-BE49-F238E27FC236}">
                    <a16:creationId xmlns:a16="http://schemas.microsoft.com/office/drawing/2014/main" id="{953319A6-9CEB-3793-BB13-6B129F35613F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4" name="Google Shape;8548;p75">
                <a:extLst>
                  <a:ext uri="{FF2B5EF4-FFF2-40B4-BE49-F238E27FC236}">
                    <a16:creationId xmlns:a16="http://schemas.microsoft.com/office/drawing/2014/main" id="{25B44B37-05D8-0810-6B8B-0D2336A5C58E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" name="Google Shape;8549;p75">
                <a:extLst>
                  <a:ext uri="{FF2B5EF4-FFF2-40B4-BE49-F238E27FC236}">
                    <a16:creationId xmlns:a16="http://schemas.microsoft.com/office/drawing/2014/main" id="{6CEB22AC-02F5-613F-32AD-385C0846C0AE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" name="Google Shape;8550;p75">
                <a:extLst>
                  <a:ext uri="{FF2B5EF4-FFF2-40B4-BE49-F238E27FC236}">
                    <a16:creationId xmlns:a16="http://schemas.microsoft.com/office/drawing/2014/main" id="{34C03F45-3825-2F23-601F-BF4C1C6A77AF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21" name="Google Shape;8551;p75">
            <a:extLst>
              <a:ext uri="{FF2B5EF4-FFF2-40B4-BE49-F238E27FC236}">
                <a16:creationId xmlns:a16="http://schemas.microsoft.com/office/drawing/2014/main" id="{53BBC822-F71D-74AF-4F46-A34E8A8E780D}"/>
              </a:ext>
            </a:extLst>
          </p:cNvPr>
          <p:cNvGrpSpPr/>
          <p:nvPr/>
        </p:nvGrpSpPr>
        <p:grpSpPr>
          <a:xfrm>
            <a:off x="6940179" y="2627799"/>
            <a:ext cx="3637047" cy="2938256"/>
            <a:chOff x="2623904" y="1198803"/>
            <a:chExt cx="1364248" cy="1102133"/>
          </a:xfrm>
        </p:grpSpPr>
        <p:grpSp>
          <p:nvGrpSpPr>
            <p:cNvPr id="122" name="Google Shape;8552;p75">
              <a:extLst>
                <a:ext uri="{FF2B5EF4-FFF2-40B4-BE49-F238E27FC236}">
                  <a16:creationId xmlns:a16="http://schemas.microsoft.com/office/drawing/2014/main" id="{DFE75F88-E9B0-FBA5-E3FA-6239FC0FD1CA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41" name="Google Shape;8553;p75">
                <a:extLst>
                  <a:ext uri="{FF2B5EF4-FFF2-40B4-BE49-F238E27FC236}">
                    <a16:creationId xmlns:a16="http://schemas.microsoft.com/office/drawing/2014/main" id="{194334C4-1767-92E9-55C1-B37FD5365DC5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2" name="Google Shape;8554;p75">
                <a:extLst>
                  <a:ext uri="{FF2B5EF4-FFF2-40B4-BE49-F238E27FC236}">
                    <a16:creationId xmlns:a16="http://schemas.microsoft.com/office/drawing/2014/main" id="{4EDBEC9F-A60E-1021-C8E7-CBF578534911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3" name="Google Shape;8555;p75">
                <a:extLst>
                  <a:ext uri="{FF2B5EF4-FFF2-40B4-BE49-F238E27FC236}">
                    <a16:creationId xmlns:a16="http://schemas.microsoft.com/office/drawing/2014/main" id="{7FD591AA-1901-65F0-7DA8-73FC3E901E9B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4" name="Google Shape;8556;p75">
                <a:extLst>
                  <a:ext uri="{FF2B5EF4-FFF2-40B4-BE49-F238E27FC236}">
                    <a16:creationId xmlns:a16="http://schemas.microsoft.com/office/drawing/2014/main" id="{ABA3D19B-9DFE-A66C-83EA-6DEACF0B7A6D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5" name="Google Shape;8557;p75">
                <a:extLst>
                  <a:ext uri="{FF2B5EF4-FFF2-40B4-BE49-F238E27FC236}">
                    <a16:creationId xmlns:a16="http://schemas.microsoft.com/office/drawing/2014/main" id="{4589066B-18D7-BD43-458C-6BD5C55BB098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3" name="Google Shape;8558;p75">
              <a:extLst>
                <a:ext uri="{FF2B5EF4-FFF2-40B4-BE49-F238E27FC236}">
                  <a16:creationId xmlns:a16="http://schemas.microsoft.com/office/drawing/2014/main" id="{F1395FBF-04FE-6801-BA0A-8666259BB14E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36" name="Google Shape;8559;p75">
                <a:extLst>
                  <a:ext uri="{FF2B5EF4-FFF2-40B4-BE49-F238E27FC236}">
                    <a16:creationId xmlns:a16="http://schemas.microsoft.com/office/drawing/2014/main" id="{9B67C620-8628-B2DB-9DCC-E8926F349FBA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7" name="Google Shape;8560;p75">
                <a:extLst>
                  <a:ext uri="{FF2B5EF4-FFF2-40B4-BE49-F238E27FC236}">
                    <a16:creationId xmlns:a16="http://schemas.microsoft.com/office/drawing/2014/main" id="{36C06D9D-24B4-AFF2-781C-A83FFE7FD083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8" name="Google Shape;8561;p75">
                <a:extLst>
                  <a:ext uri="{FF2B5EF4-FFF2-40B4-BE49-F238E27FC236}">
                    <a16:creationId xmlns:a16="http://schemas.microsoft.com/office/drawing/2014/main" id="{D4A32D41-366B-25B3-A63A-6231E26C5E74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9" name="Google Shape;8562;p75">
                <a:extLst>
                  <a:ext uri="{FF2B5EF4-FFF2-40B4-BE49-F238E27FC236}">
                    <a16:creationId xmlns:a16="http://schemas.microsoft.com/office/drawing/2014/main" id="{B05F635D-4B86-2EC8-C511-449192DA8B75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40" name="Google Shape;8563;p75">
                <a:extLst>
                  <a:ext uri="{FF2B5EF4-FFF2-40B4-BE49-F238E27FC236}">
                    <a16:creationId xmlns:a16="http://schemas.microsoft.com/office/drawing/2014/main" id="{875EFCD0-ACF8-E8FD-9C6C-A058309E2A25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4" name="Google Shape;8564;p75">
              <a:extLst>
                <a:ext uri="{FF2B5EF4-FFF2-40B4-BE49-F238E27FC236}">
                  <a16:creationId xmlns:a16="http://schemas.microsoft.com/office/drawing/2014/main" id="{F636D825-3798-CC37-34FB-9FF67A8629E1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31" name="Google Shape;8565;p75">
                <a:extLst>
                  <a:ext uri="{FF2B5EF4-FFF2-40B4-BE49-F238E27FC236}">
                    <a16:creationId xmlns:a16="http://schemas.microsoft.com/office/drawing/2014/main" id="{E4B24F77-C6EC-B55F-7899-90373441317D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2" name="Google Shape;8566;p75">
                <a:extLst>
                  <a:ext uri="{FF2B5EF4-FFF2-40B4-BE49-F238E27FC236}">
                    <a16:creationId xmlns:a16="http://schemas.microsoft.com/office/drawing/2014/main" id="{F1E21E89-6A72-2677-551B-6DF3E900F35D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3" name="Google Shape;8567;p75">
                <a:extLst>
                  <a:ext uri="{FF2B5EF4-FFF2-40B4-BE49-F238E27FC236}">
                    <a16:creationId xmlns:a16="http://schemas.microsoft.com/office/drawing/2014/main" id="{8F0BA46B-4987-19B3-4B60-B8D42B6A1940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4" name="Google Shape;8568;p75">
                <a:extLst>
                  <a:ext uri="{FF2B5EF4-FFF2-40B4-BE49-F238E27FC236}">
                    <a16:creationId xmlns:a16="http://schemas.microsoft.com/office/drawing/2014/main" id="{1C4D7198-51AC-C770-9E8D-8A96032771E2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5" name="Google Shape;8569;p75">
                <a:extLst>
                  <a:ext uri="{FF2B5EF4-FFF2-40B4-BE49-F238E27FC236}">
                    <a16:creationId xmlns:a16="http://schemas.microsoft.com/office/drawing/2014/main" id="{6B369C5B-DED7-D990-9978-215DD363AED3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25" name="Google Shape;8570;p75">
              <a:extLst>
                <a:ext uri="{FF2B5EF4-FFF2-40B4-BE49-F238E27FC236}">
                  <a16:creationId xmlns:a16="http://schemas.microsoft.com/office/drawing/2014/main" id="{CA1DA3A6-0279-24A3-BA3F-A4527367A396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26" name="Google Shape;8571;p75">
                <a:extLst>
                  <a:ext uri="{FF2B5EF4-FFF2-40B4-BE49-F238E27FC236}">
                    <a16:creationId xmlns:a16="http://schemas.microsoft.com/office/drawing/2014/main" id="{E27BBB81-B748-7B79-DBAC-5C8E32CA4E6B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7" name="Google Shape;8572;p75">
                <a:extLst>
                  <a:ext uri="{FF2B5EF4-FFF2-40B4-BE49-F238E27FC236}">
                    <a16:creationId xmlns:a16="http://schemas.microsoft.com/office/drawing/2014/main" id="{F5624FE1-9753-140B-4DF1-CA60A61B2348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8" name="Google Shape;8573;p75">
                <a:extLst>
                  <a:ext uri="{FF2B5EF4-FFF2-40B4-BE49-F238E27FC236}">
                    <a16:creationId xmlns:a16="http://schemas.microsoft.com/office/drawing/2014/main" id="{AD8439EA-D8EC-226B-7428-A3D489CE6F7B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29" name="Google Shape;8574;p75">
                <a:extLst>
                  <a:ext uri="{FF2B5EF4-FFF2-40B4-BE49-F238E27FC236}">
                    <a16:creationId xmlns:a16="http://schemas.microsoft.com/office/drawing/2014/main" id="{3C70E842-A50D-F64D-7540-3D1B6F32B6B7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30" name="Google Shape;8575;p75">
                <a:extLst>
                  <a:ext uri="{FF2B5EF4-FFF2-40B4-BE49-F238E27FC236}">
                    <a16:creationId xmlns:a16="http://schemas.microsoft.com/office/drawing/2014/main" id="{1B6CD6F4-7B66-E8D0-0174-AC1FCCA5919C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46" name="Google Shape;8576;p75">
            <a:extLst>
              <a:ext uri="{FF2B5EF4-FFF2-40B4-BE49-F238E27FC236}">
                <a16:creationId xmlns:a16="http://schemas.microsoft.com/office/drawing/2014/main" id="{D407DA08-6503-494F-ADF0-E61955C2697C}"/>
              </a:ext>
            </a:extLst>
          </p:cNvPr>
          <p:cNvGrpSpPr/>
          <p:nvPr/>
        </p:nvGrpSpPr>
        <p:grpSpPr>
          <a:xfrm>
            <a:off x="6912083" y="6517937"/>
            <a:ext cx="3699146" cy="424220"/>
            <a:chOff x="3200660" y="2180272"/>
            <a:chExt cx="2563824" cy="378237"/>
          </a:xfrm>
        </p:grpSpPr>
        <p:sp>
          <p:nvSpPr>
            <p:cNvPr id="147" name="Google Shape;8577;p75">
              <a:extLst>
                <a:ext uri="{FF2B5EF4-FFF2-40B4-BE49-F238E27FC236}">
                  <a16:creationId xmlns:a16="http://schemas.microsoft.com/office/drawing/2014/main" id="{0E70FE4F-A535-096D-F85E-8200CC790BC4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8" name="Google Shape;8578;p75">
              <a:extLst>
                <a:ext uri="{FF2B5EF4-FFF2-40B4-BE49-F238E27FC236}">
                  <a16:creationId xmlns:a16="http://schemas.microsoft.com/office/drawing/2014/main" id="{1B0996C3-85E4-7F7E-6F6F-C1B757BAE63C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9" name="Google Shape;8579;p75">
              <a:extLst>
                <a:ext uri="{FF2B5EF4-FFF2-40B4-BE49-F238E27FC236}">
                  <a16:creationId xmlns:a16="http://schemas.microsoft.com/office/drawing/2014/main" id="{974E2FEA-2DB1-0574-A165-C7E0D12AFCFC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0" name="Google Shape;8580;p75">
              <a:extLst>
                <a:ext uri="{FF2B5EF4-FFF2-40B4-BE49-F238E27FC236}">
                  <a16:creationId xmlns:a16="http://schemas.microsoft.com/office/drawing/2014/main" id="{6D9A71DC-D970-5761-CA63-B3B7CDD9ACC4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1" name="Google Shape;8581;p75">
              <a:extLst>
                <a:ext uri="{FF2B5EF4-FFF2-40B4-BE49-F238E27FC236}">
                  <a16:creationId xmlns:a16="http://schemas.microsoft.com/office/drawing/2014/main" id="{9B7C26B4-905B-EAE5-241D-6B28039D4B55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Google Shape;8582;p75">
              <a:extLst>
                <a:ext uri="{FF2B5EF4-FFF2-40B4-BE49-F238E27FC236}">
                  <a16:creationId xmlns:a16="http://schemas.microsoft.com/office/drawing/2014/main" id="{FE0778C6-C8EF-254A-2787-52B696E93130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3" name="Google Shape;8583;p75">
              <a:extLst>
                <a:ext uri="{FF2B5EF4-FFF2-40B4-BE49-F238E27FC236}">
                  <a16:creationId xmlns:a16="http://schemas.microsoft.com/office/drawing/2014/main" id="{C4B7CBC1-9D48-6B14-7F27-17857CCF234A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4" name="Google Shape;8584;p75">
              <a:extLst>
                <a:ext uri="{FF2B5EF4-FFF2-40B4-BE49-F238E27FC236}">
                  <a16:creationId xmlns:a16="http://schemas.microsoft.com/office/drawing/2014/main" id="{A60D2C1E-8110-E63F-B46B-87F535990024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5" name="Google Shape;8585;p75">
              <a:extLst>
                <a:ext uri="{FF2B5EF4-FFF2-40B4-BE49-F238E27FC236}">
                  <a16:creationId xmlns:a16="http://schemas.microsoft.com/office/drawing/2014/main" id="{5651E1AE-504E-84E3-17D1-30F06A991B81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6" name="Google Shape;8586;p75">
              <a:extLst>
                <a:ext uri="{FF2B5EF4-FFF2-40B4-BE49-F238E27FC236}">
                  <a16:creationId xmlns:a16="http://schemas.microsoft.com/office/drawing/2014/main" id="{E802856B-D418-B2DA-4688-10A78805C234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7" name="Google Shape;8587;p75">
              <a:extLst>
                <a:ext uri="{FF2B5EF4-FFF2-40B4-BE49-F238E27FC236}">
                  <a16:creationId xmlns:a16="http://schemas.microsoft.com/office/drawing/2014/main" id="{95ECFB8C-EA48-B0DA-9140-720E60C934CA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8" name="Google Shape;8588;p75">
              <a:extLst>
                <a:ext uri="{FF2B5EF4-FFF2-40B4-BE49-F238E27FC236}">
                  <a16:creationId xmlns:a16="http://schemas.microsoft.com/office/drawing/2014/main" id="{FAD7E811-7C32-917F-F529-67EA266C9B06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9" name="Google Shape;8589;p75">
              <a:extLst>
                <a:ext uri="{FF2B5EF4-FFF2-40B4-BE49-F238E27FC236}">
                  <a16:creationId xmlns:a16="http://schemas.microsoft.com/office/drawing/2014/main" id="{D8BA5860-034E-5A23-4A27-9CD40DE4E1DD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0" name="Google Shape;8590;p75">
              <a:extLst>
                <a:ext uri="{FF2B5EF4-FFF2-40B4-BE49-F238E27FC236}">
                  <a16:creationId xmlns:a16="http://schemas.microsoft.com/office/drawing/2014/main" id="{3F0A187E-CA96-2103-B00A-DFCE828EEE05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1" name="Google Shape;8591;p75">
              <a:extLst>
                <a:ext uri="{FF2B5EF4-FFF2-40B4-BE49-F238E27FC236}">
                  <a16:creationId xmlns:a16="http://schemas.microsoft.com/office/drawing/2014/main" id="{6EF55D49-0ADD-8B48-B39D-5A75DA66B388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2" name="Google Shape;8592;p75">
              <a:extLst>
                <a:ext uri="{FF2B5EF4-FFF2-40B4-BE49-F238E27FC236}">
                  <a16:creationId xmlns:a16="http://schemas.microsoft.com/office/drawing/2014/main" id="{252A4819-D027-DC37-D1D8-409B9726CB4D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3" name="Google Shape;8593;p75">
              <a:extLst>
                <a:ext uri="{FF2B5EF4-FFF2-40B4-BE49-F238E27FC236}">
                  <a16:creationId xmlns:a16="http://schemas.microsoft.com/office/drawing/2014/main" id="{1373DAD4-D572-10A6-5E60-C9F91F82168C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4" name="Google Shape;8594;p75">
              <a:extLst>
                <a:ext uri="{FF2B5EF4-FFF2-40B4-BE49-F238E27FC236}">
                  <a16:creationId xmlns:a16="http://schemas.microsoft.com/office/drawing/2014/main" id="{F698A2D1-D2FC-ECAD-DA16-06BE893B788D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5" name="Google Shape;8595;p75">
            <a:extLst>
              <a:ext uri="{FF2B5EF4-FFF2-40B4-BE49-F238E27FC236}">
                <a16:creationId xmlns:a16="http://schemas.microsoft.com/office/drawing/2014/main" id="{E7578D0C-FEE5-A005-7310-5C9644FCE5F9}"/>
              </a:ext>
            </a:extLst>
          </p:cNvPr>
          <p:cNvGrpSpPr/>
          <p:nvPr/>
        </p:nvGrpSpPr>
        <p:grpSpPr>
          <a:xfrm>
            <a:off x="6902818" y="7258612"/>
            <a:ext cx="3707040" cy="425556"/>
            <a:chOff x="3530150" y="2790075"/>
            <a:chExt cx="1962600" cy="225300"/>
          </a:xfrm>
        </p:grpSpPr>
        <p:sp>
          <p:nvSpPr>
            <p:cNvPr id="166" name="Google Shape;8596;p75">
              <a:extLst>
                <a:ext uri="{FF2B5EF4-FFF2-40B4-BE49-F238E27FC236}">
                  <a16:creationId xmlns:a16="http://schemas.microsoft.com/office/drawing/2014/main" id="{58F85EEB-8285-4E83-9CCA-4E30F3DA1B21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7" name="Google Shape;8597;p75">
              <a:extLst>
                <a:ext uri="{FF2B5EF4-FFF2-40B4-BE49-F238E27FC236}">
                  <a16:creationId xmlns:a16="http://schemas.microsoft.com/office/drawing/2014/main" id="{53293274-B1AB-577B-679B-ED309C1F0C05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8" name="Google Shape;8598;p75">
            <a:extLst>
              <a:ext uri="{FF2B5EF4-FFF2-40B4-BE49-F238E27FC236}">
                <a16:creationId xmlns:a16="http://schemas.microsoft.com/office/drawing/2014/main" id="{F3D19CD3-E155-FD3D-4362-C08B96D73D07}"/>
              </a:ext>
            </a:extLst>
          </p:cNvPr>
          <p:cNvGrpSpPr/>
          <p:nvPr/>
        </p:nvGrpSpPr>
        <p:grpSpPr>
          <a:xfrm>
            <a:off x="6904560" y="8000621"/>
            <a:ext cx="3763364" cy="409923"/>
            <a:chOff x="3558802" y="4011427"/>
            <a:chExt cx="1866000" cy="111300"/>
          </a:xfrm>
        </p:grpSpPr>
        <p:sp>
          <p:nvSpPr>
            <p:cNvPr id="169" name="Google Shape;8599;p75">
              <a:extLst>
                <a:ext uri="{FF2B5EF4-FFF2-40B4-BE49-F238E27FC236}">
                  <a16:creationId xmlns:a16="http://schemas.microsoft.com/office/drawing/2014/main" id="{3591B5B7-8C9D-1576-0DF0-6D6CF33C8431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0" name="Google Shape;8600;p75">
              <a:extLst>
                <a:ext uri="{FF2B5EF4-FFF2-40B4-BE49-F238E27FC236}">
                  <a16:creationId xmlns:a16="http://schemas.microsoft.com/office/drawing/2014/main" id="{A3A3F7E6-128B-EC54-A2AF-374D8B1A7D0F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1" name="Google Shape;8601;p75">
            <a:extLst>
              <a:ext uri="{FF2B5EF4-FFF2-40B4-BE49-F238E27FC236}">
                <a16:creationId xmlns:a16="http://schemas.microsoft.com/office/drawing/2014/main" id="{AE43D87A-7BFE-227B-0300-887B33EE7F3D}"/>
              </a:ext>
            </a:extLst>
          </p:cNvPr>
          <p:cNvGrpSpPr/>
          <p:nvPr/>
        </p:nvGrpSpPr>
        <p:grpSpPr>
          <a:xfrm>
            <a:off x="6903739" y="5882239"/>
            <a:ext cx="3688381" cy="319248"/>
            <a:chOff x="3465975" y="2270276"/>
            <a:chExt cx="1986364" cy="171929"/>
          </a:xfrm>
        </p:grpSpPr>
        <p:sp>
          <p:nvSpPr>
            <p:cNvPr id="172" name="Google Shape;8602;p75">
              <a:extLst>
                <a:ext uri="{FF2B5EF4-FFF2-40B4-BE49-F238E27FC236}">
                  <a16:creationId xmlns:a16="http://schemas.microsoft.com/office/drawing/2014/main" id="{6048A771-C0A1-ACD4-08C5-2DFC929AD768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3" name="Google Shape;8603;p75">
              <a:extLst>
                <a:ext uri="{FF2B5EF4-FFF2-40B4-BE49-F238E27FC236}">
                  <a16:creationId xmlns:a16="http://schemas.microsoft.com/office/drawing/2014/main" id="{A79EE16D-43C6-3861-D5A9-F8873AF42807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4" name="Google Shape;8604;p75">
              <a:extLst>
                <a:ext uri="{FF2B5EF4-FFF2-40B4-BE49-F238E27FC236}">
                  <a16:creationId xmlns:a16="http://schemas.microsoft.com/office/drawing/2014/main" id="{68A4BBB0-9279-26DB-B665-257B7A18A0E5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5" name="Google Shape;8605;p75">
              <a:extLst>
                <a:ext uri="{FF2B5EF4-FFF2-40B4-BE49-F238E27FC236}">
                  <a16:creationId xmlns:a16="http://schemas.microsoft.com/office/drawing/2014/main" id="{C6E6B828-1FD4-3116-6AC0-32500AE2BC78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6" name="Google Shape;8606;p75">
              <a:extLst>
                <a:ext uri="{FF2B5EF4-FFF2-40B4-BE49-F238E27FC236}">
                  <a16:creationId xmlns:a16="http://schemas.microsoft.com/office/drawing/2014/main" id="{32E3D81B-A133-2AE6-D87C-C910173E92D2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7" name="Google Shape;8607;p75">
              <a:extLst>
                <a:ext uri="{FF2B5EF4-FFF2-40B4-BE49-F238E27FC236}">
                  <a16:creationId xmlns:a16="http://schemas.microsoft.com/office/drawing/2014/main" id="{42F49CD2-467B-74F7-B6EF-8D5FEB989AE6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8" name="Google Shape;8608;p75">
              <a:extLst>
                <a:ext uri="{FF2B5EF4-FFF2-40B4-BE49-F238E27FC236}">
                  <a16:creationId xmlns:a16="http://schemas.microsoft.com/office/drawing/2014/main" id="{964E424E-7977-6B15-21A3-47AB93B8C689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9" name="Google Shape;8609;p75">
              <a:extLst>
                <a:ext uri="{FF2B5EF4-FFF2-40B4-BE49-F238E27FC236}">
                  <a16:creationId xmlns:a16="http://schemas.microsoft.com/office/drawing/2014/main" id="{5CB59E4A-E434-9011-D3D2-03656880D450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0" name="Google Shape;8610;p75">
            <a:extLst>
              <a:ext uri="{FF2B5EF4-FFF2-40B4-BE49-F238E27FC236}">
                <a16:creationId xmlns:a16="http://schemas.microsoft.com/office/drawing/2014/main" id="{C685FF75-01E2-493D-9AEA-7EB7FFDE3A09}"/>
              </a:ext>
            </a:extLst>
          </p:cNvPr>
          <p:cNvGrpSpPr/>
          <p:nvPr/>
        </p:nvGrpSpPr>
        <p:grpSpPr>
          <a:xfrm>
            <a:off x="6933086" y="9517691"/>
            <a:ext cx="3651132" cy="521091"/>
            <a:chOff x="723300" y="4253549"/>
            <a:chExt cx="2276482" cy="324900"/>
          </a:xfrm>
        </p:grpSpPr>
        <p:sp>
          <p:nvSpPr>
            <p:cNvPr id="181" name="Google Shape;8611;p75">
              <a:extLst>
                <a:ext uri="{FF2B5EF4-FFF2-40B4-BE49-F238E27FC236}">
                  <a16:creationId xmlns:a16="http://schemas.microsoft.com/office/drawing/2014/main" id="{B6443088-3430-50BA-9A5D-92DF7EFD09FC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2" name="Google Shape;8612;p75">
              <a:extLst>
                <a:ext uri="{FF2B5EF4-FFF2-40B4-BE49-F238E27FC236}">
                  <a16:creationId xmlns:a16="http://schemas.microsoft.com/office/drawing/2014/main" id="{8D7A8851-7923-9666-E929-0661498837BE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3" name="Google Shape;8613;p75">
              <a:extLst>
                <a:ext uri="{FF2B5EF4-FFF2-40B4-BE49-F238E27FC236}">
                  <a16:creationId xmlns:a16="http://schemas.microsoft.com/office/drawing/2014/main" id="{42A6F8CC-C23D-C82D-C3B6-260CF6344D7E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Google Shape;8614;p75">
              <a:extLst>
                <a:ext uri="{FF2B5EF4-FFF2-40B4-BE49-F238E27FC236}">
                  <a16:creationId xmlns:a16="http://schemas.microsoft.com/office/drawing/2014/main" id="{BB8B027E-312E-2697-582D-B6BA1C35A120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" name="Google Shape;8615;p75">
              <a:extLst>
                <a:ext uri="{FF2B5EF4-FFF2-40B4-BE49-F238E27FC236}">
                  <a16:creationId xmlns:a16="http://schemas.microsoft.com/office/drawing/2014/main" id="{1DA56FEC-3165-8A7B-8BCC-2B823CAA7B65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6" name="Google Shape;8616;p75">
            <a:extLst>
              <a:ext uri="{FF2B5EF4-FFF2-40B4-BE49-F238E27FC236}">
                <a16:creationId xmlns:a16="http://schemas.microsoft.com/office/drawing/2014/main" id="{8D4B8BD3-232F-2174-7C68-6DE0A71EC883}"/>
              </a:ext>
            </a:extLst>
          </p:cNvPr>
          <p:cNvGrpSpPr/>
          <p:nvPr/>
        </p:nvGrpSpPr>
        <p:grpSpPr>
          <a:xfrm>
            <a:off x="6905255" y="8721047"/>
            <a:ext cx="3703211" cy="480192"/>
            <a:chOff x="705948" y="3788465"/>
            <a:chExt cx="2308953" cy="299400"/>
          </a:xfrm>
        </p:grpSpPr>
        <p:sp>
          <p:nvSpPr>
            <p:cNvPr id="187" name="Google Shape;8617;p75">
              <a:extLst>
                <a:ext uri="{FF2B5EF4-FFF2-40B4-BE49-F238E27FC236}">
                  <a16:creationId xmlns:a16="http://schemas.microsoft.com/office/drawing/2014/main" id="{CB27E214-CE78-7DDF-2343-157812615C4A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" name="Google Shape;8618;p75">
              <a:extLst>
                <a:ext uri="{FF2B5EF4-FFF2-40B4-BE49-F238E27FC236}">
                  <a16:creationId xmlns:a16="http://schemas.microsoft.com/office/drawing/2014/main" id="{79B855C8-DC2A-2596-3ECC-C1ADD9A05A8D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Google Shape;8619;p75">
              <a:extLst>
                <a:ext uri="{FF2B5EF4-FFF2-40B4-BE49-F238E27FC236}">
                  <a16:creationId xmlns:a16="http://schemas.microsoft.com/office/drawing/2014/main" id="{70398309-4A31-A680-4893-3A8726B0418C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0" name="Google Shape;8620;p75">
              <a:extLst>
                <a:ext uri="{FF2B5EF4-FFF2-40B4-BE49-F238E27FC236}">
                  <a16:creationId xmlns:a16="http://schemas.microsoft.com/office/drawing/2014/main" id="{6B55F81B-BBEF-8FFE-C2E9-FBD371E74D2B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1" name="Google Shape;8621;p75">
              <a:extLst>
                <a:ext uri="{FF2B5EF4-FFF2-40B4-BE49-F238E27FC236}">
                  <a16:creationId xmlns:a16="http://schemas.microsoft.com/office/drawing/2014/main" id="{22883C2D-CB57-C812-1E56-27FEF332806E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2" name="Google Shape;8622;p75">
            <a:extLst>
              <a:ext uri="{FF2B5EF4-FFF2-40B4-BE49-F238E27FC236}">
                <a16:creationId xmlns:a16="http://schemas.microsoft.com/office/drawing/2014/main" id="{1AAD6F02-B8B9-1250-5201-0D9894D3907E}"/>
              </a:ext>
            </a:extLst>
          </p:cNvPr>
          <p:cNvGrpSpPr/>
          <p:nvPr/>
        </p:nvGrpSpPr>
        <p:grpSpPr>
          <a:xfrm>
            <a:off x="7033055" y="10355233"/>
            <a:ext cx="3478051" cy="783993"/>
            <a:chOff x="2658741" y="4097347"/>
            <a:chExt cx="1304609" cy="294074"/>
          </a:xfrm>
        </p:grpSpPr>
        <p:grpSp>
          <p:nvGrpSpPr>
            <p:cNvPr id="193" name="Google Shape;8623;p75">
              <a:extLst>
                <a:ext uri="{FF2B5EF4-FFF2-40B4-BE49-F238E27FC236}">
                  <a16:creationId xmlns:a16="http://schemas.microsoft.com/office/drawing/2014/main" id="{B0E1C52A-D4F2-5AC4-E345-CE9FED394D98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206" name="Google Shape;8624;p75">
                <a:extLst>
                  <a:ext uri="{FF2B5EF4-FFF2-40B4-BE49-F238E27FC236}">
                    <a16:creationId xmlns:a16="http://schemas.microsoft.com/office/drawing/2014/main" id="{64DEF9E8-7F2B-F781-E977-0A25383C14ED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7" name="Google Shape;8625;p75">
                <a:extLst>
                  <a:ext uri="{FF2B5EF4-FFF2-40B4-BE49-F238E27FC236}">
                    <a16:creationId xmlns:a16="http://schemas.microsoft.com/office/drawing/2014/main" id="{DBBFD5D3-8BFA-AC4D-0E5E-F461EEDFF1EF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4" name="Google Shape;8626;p75">
              <a:extLst>
                <a:ext uri="{FF2B5EF4-FFF2-40B4-BE49-F238E27FC236}">
                  <a16:creationId xmlns:a16="http://schemas.microsoft.com/office/drawing/2014/main" id="{C0E3A577-3394-4875-9F0D-E6E2EE077DF5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204" name="Google Shape;8627;p75">
                <a:extLst>
                  <a:ext uri="{FF2B5EF4-FFF2-40B4-BE49-F238E27FC236}">
                    <a16:creationId xmlns:a16="http://schemas.microsoft.com/office/drawing/2014/main" id="{63163DB0-A7B3-8ECE-83FC-31284ABCA47F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Google Shape;8628;p75">
                <a:extLst>
                  <a:ext uri="{FF2B5EF4-FFF2-40B4-BE49-F238E27FC236}">
                    <a16:creationId xmlns:a16="http://schemas.microsoft.com/office/drawing/2014/main" id="{89EE4BCF-64E3-3874-F522-41E81CE8284C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5" name="Google Shape;8629;p75">
              <a:extLst>
                <a:ext uri="{FF2B5EF4-FFF2-40B4-BE49-F238E27FC236}">
                  <a16:creationId xmlns:a16="http://schemas.microsoft.com/office/drawing/2014/main" id="{E3F4986C-720E-E425-CF0B-6A6FA51417B6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202" name="Google Shape;8630;p75">
                <a:extLst>
                  <a:ext uri="{FF2B5EF4-FFF2-40B4-BE49-F238E27FC236}">
                    <a16:creationId xmlns:a16="http://schemas.microsoft.com/office/drawing/2014/main" id="{B1ABAD21-1A81-42C9-32B8-355B10754BD9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Google Shape;8631;p75">
                <a:extLst>
                  <a:ext uri="{FF2B5EF4-FFF2-40B4-BE49-F238E27FC236}">
                    <a16:creationId xmlns:a16="http://schemas.microsoft.com/office/drawing/2014/main" id="{1B40EA17-3586-A26E-020D-4D6BDD5C5534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6" name="Google Shape;8632;p75">
              <a:extLst>
                <a:ext uri="{FF2B5EF4-FFF2-40B4-BE49-F238E27FC236}">
                  <a16:creationId xmlns:a16="http://schemas.microsoft.com/office/drawing/2014/main" id="{E6CE191B-3498-6853-2CF0-2C153D1CEEC5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200" name="Google Shape;8633;p75">
                <a:extLst>
                  <a:ext uri="{FF2B5EF4-FFF2-40B4-BE49-F238E27FC236}">
                    <a16:creationId xmlns:a16="http://schemas.microsoft.com/office/drawing/2014/main" id="{216F578F-D155-2603-EF83-FC49C96DA46C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Google Shape;8634;p75">
                <a:extLst>
                  <a:ext uri="{FF2B5EF4-FFF2-40B4-BE49-F238E27FC236}">
                    <a16:creationId xmlns:a16="http://schemas.microsoft.com/office/drawing/2014/main" id="{F01D7352-9FAC-A723-5CF2-BF514A7E7913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97" name="Google Shape;8635;p75">
              <a:extLst>
                <a:ext uri="{FF2B5EF4-FFF2-40B4-BE49-F238E27FC236}">
                  <a16:creationId xmlns:a16="http://schemas.microsoft.com/office/drawing/2014/main" id="{DF8A1245-14CF-4E5C-DA7B-2DD7F9D2C676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98" name="Google Shape;8636;p75">
                <a:extLst>
                  <a:ext uri="{FF2B5EF4-FFF2-40B4-BE49-F238E27FC236}">
                    <a16:creationId xmlns:a16="http://schemas.microsoft.com/office/drawing/2014/main" id="{B1B2BEBF-D5A7-A07E-D1C2-BC13E5EF855A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Google Shape;8637;p75">
                <a:extLst>
                  <a:ext uri="{FF2B5EF4-FFF2-40B4-BE49-F238E27FC236}">
                    <a16:creationId xmlns:a16="http://schemas.microsoft.com/office/drawing/2014/main" id="{D164581C-D5FA-3E06-DDA8-3762CC2415DB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08" name="Google Shape;8638;p75">
            <a:extLst>
              <a:ext uri="{FF2B5EF4-FFF2-40B4-BE49-F238E27FC236}">
                <a16:creationId xmlns:a16="http://schemas.microsoft.com/office/drawing/2014/main" id="{7EE6881C-FF5A-ADF8-E47A-61C1006DC188}"/>
              </a:ext>
            </a:extLst>
          </p:cNvPr>
          <p:cNvGrpSpPr/>
          <p:nvPr/>
        </p:nvGrpSpPr>
        <p:grpSpPr>
          <a:xfrm>
            <a:off x="11348810" y="4978294"/>
            <a:ext cx="3822527" cy="510536"/>
            <a:chOff x="4273350" y="2080469"/>
            <a:chExt cx="1433821" cy="191501"/>
          </a:xfrm>
        </p:grpSpPr>
        <p:grpSp>
          <p:nvGrpSpPr>
            <p:cNvPr id="209" name="Google Shape;8639;p75">
              <a:extLst>
                <a:ext uri="{FF2B5EF4-FFF2-40B4-BE49-F238E27FC236}">
                  <a16:creationId xmlns:a16="http://schemas.microsoft.com/office/drawing/2014/main" id="{475B9F93-4E11-3F3A-CDCF-7A65685BBD00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213" name="Google Shape;8640;p75">
                <a:extLst>
                  <a:ext uri="{FF2B5EF4-FFF2-40B4-BE49-F238E27FC236}">
                    <a16:creationId xmlns:a16="http://schemas.microsoft.com/office/drawing/2014/main" id="{21DD75A2-C65F-BD1D-3F28-4F4C2D10BA3E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4" name="Google Shape;8641;p75">
                <a:extLst>
                  <a:ext uri="{FF2B5EF4-FFF2-40B4-BE49-F238E27FC236}">
                    <a16:creationId xmlns:a16="http://schemas.microsoft.com/office/drawing/2014/main" id="{011FCF2F-3D5D-6C83-0A52-883E20F9693F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210" name="Google Shape;8642;p75">
              <a:extLst>
                <a:ext uri="{FF2B5EF4-FFF2-40B4-BE49-F238E27FC236}">
                  <a16:creationId xmlns:a16="http://schemas.microsoft.com/office/drawing/2014/main" id="{87BFE114-2FFF-0386-59AC-014A2108510F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211" name="Google Shape;8643;p75">
                <a:extLst>
                  <a:ext uri="{FF2B5EF4-FFF2-40B4-BE49-F238E27FC236}">
                    <a16:creationId xmlns:a16="http://schemas.microsoft.com/office/drawing/2014/main" id="{D75EA0E7-8789-93E2-63C4-BB59FD3AC8FB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2" name="Google Shape;8644;p75">
                <a:extLst>
                  <a:ext uri="{FF2B5EF4-FFF2-40B4-BE49-F238E27FC236}">
                    <a16:creationId xmlns:a16="http://schemas.microsoft.com/office/drawing/2014/main" id="{677EA56A-2450-ED91-7C24-A55B7B9FFC7B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215" name="Google Shape;8645;p75">
            <a:extLst>
              <a:ext uri="{FF2B5EF4-FFF2-40B4-BE49-F238E27FC236}">
                <a16:creationId xmlns:a16="http://schemas.microsoft.com/office/drawing/2014/main" id="{6FCC2C20-C9C5-5E45-5D0C-F2DDC410C453}"/>
              </a:ext>
            </a:extLst>
          </p:cNvPr>
          <p:cNvGrpSpPr/>
          <p:nvPr/>
        </p:nvGrpSpPr>
        <p:grpSpPr>
          <a:xfrm>
            <a:off x="11352956" y="2585765"/>
            <a:ext cx="3814236" cy="1981854"/>
            <a:chOff x="5159450" y="1919950"/>
            <a:chExt cx="1541050" cy="862500"/>
          </a:xfrm>
        </p:grpSpPr>
        <p:sp>
          <p:nvSpPr>
            <p:cNvPr id="216" name="Google Shape;8646;p75">
              <a:extLst>
                <a:ext uri="{FF2B5EF4-FFF2-40B4-BE49-F238E27FC236}">
                  <a16:creationId xmlns:a16="http://schemas.microsoft.com/office/drawing/2014/main" id="{A76E6C58-9F94-A362-B096-708D55579974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17" name="Google Shape;8647;p75">
              <a:extLst>
                <a:ext uri="{FF2B5EF4-FFF2-40B4-BE49-F238E27FC236}">
                  <a16:creationId xmlns:a16="http://schemas.microsoft.com/office/drawing/2014/main" id="{949E894E-92E9-3F84-13D0-3D8981CD5F46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218" name="Google Shape;8648;p75">
                <a:extLst>
                  <a:ext uri="{FF2B5EF4-FFF2-40B4-BE49-F238E27FC236}">
                    <a16:creationId xmlns:a16="http://schemas.microsoft.com/office/drawing/2014/main" id="{38B38C4A-D4D7-4E9E-1233-80DFD35A471B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9" name="Google Shape;8649;p75">
                <a:extLst>
                  <a:ext uri="{FF2B5EF4-FFF2-40B4-BE49-F238E27FC236}">
                    <a16:creationId xmlns:a16="http://schemas.microsoft.com/office/drawing/2014/main" id="{9ECE08BB-3303-FCD7-F32A-31348909B01E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220" name="Google Shape;8650;p75">
            <a:extLst>
              <a:ext uri="{FF2B5EF4-FFF2-40B4-BE49-F238E27FC236}">
                <a16:creationId xmlns:a16="http://schemas.microsoft.com/office/drawing/2014/main" id="{A6801415-3907-DE80-5A2C-E5FE9DE15CE5}"/>
              </a:ext>
            </a:extLst>
          </p:cNvPr>
          <p:cNvGrpSpPr/>
          <p:nvPr/>
        </p:nvGrpSpPr>
        <p:grpSpPr>
          <a:xfrm>
            <a:off x="11326599" y="5847121"/>
            <a:ext cx="3866950" cy="2804835"/>
            <a:chOff x="5230575" y="1554475"/>
            <a:chExt cx="2137150" cy="1550150"/>
          </a:xfrm>
        </p:grpSpPr>
        <p:sp>
          <p:nvSpPr>
            <p:cNvPr id="221" name="Google Shape;8651;p75">
              <a:extLst>
                <a:ext uri="{FF2B5EF4-FFF2-40B4-BE49-F238E27FC236}">
                  <a16:creationId xmlns:a16="http://schemas.microsoft.com/office/drawing/2014/main" id="{1138E244-54B5-15C0-75BF-A8FB6DB2872B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2" name="Google Shape;8652;p75">
              <a:extLst>
                <a:ext uri="{FF2B5EF4-FFF2-40B4-BE49-F238E27FC236}">
                  <a16:creationId xmlns:a16="http://schemas.microsoft.com/office/drawing/2014/main" id="{3569871C-3733-C845-34F5-92A57D4BD0D2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3" name="Google Shape;8653;p75">
              <a:extLst>
                <a:ext uri="{FF2B5EF4-FFF2-40B4-BE49-F238E27FC236}">
                  <a16:creationId xmlns:a16="http://schemas.microsoft.com/office/drawing/2014/main" id="{F2C389D0-20BD-919B-6B0D-6AD6A6803D9B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4" name="Google Shape;8654;p75">
              <a:extLst>
                <a:ext uri="{FF2B5EF4-FFF2-40B4-BE49-F238E27FC236}">
                  <a16:creationId xmlns:a16="http://schemas.microsoft.com/office/drawing/2014/main" id="{46780C7A-8A07-32C4-1224-9A4A54FA8917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5" name="Google Shape;8655;p75">
              <a:extLst>
                <a:ext uri="{FF2B5EF4-FFF2-40B4-BE49-F238E27FC236}">
                  <a16:creationId xmlns:a16="http://schemas.microsoft.com/office/drawing/2014/main" id="{AD9A5502-40F4-C5A1-B002-FD3BA771AA81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6" name="Google Shape;8656;p75">
              <a:extLst>
                <a:ext uri="{FF2B5EF4-FFF2-40B4-BE49-F238E27FC236}">
                  <a16:creationId xmlns:a16="http://schemas.microsoft.com/office/drawing/2014/main" id="{9EC07C66-34CC-B4C1-89C3-9745AF870240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7" name="Google Shape;8657;p75">
              <a:extLst>
                <a:ext uri="{FF2B5EF4-FFF2-40B4-BE49-F238E27FC236}">
                  <a16:creationId xmlns:a16="http://schemas.microsoft.com/office/drawing/2014/main" id="{0A0990C1-4326-F791-54CA-013A21D5D490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8" name="Google Shape;8658;p75">
              <a:extLst>
                <a:ext uri="{FF2B5EF4-FFF2-40B4-BE49-F238E27FC236}">
                  <a16:creationId xmlns:a16="http://schemas.microsoft.com/office/drawing/2014/main" id="{CD0888DB-72CB-D972-95B5-A22742963943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9" name="Google Shape;8659;p75">
              <a:extLst>
                <a:ext uri="{FF2B5EF4-FFF2-40B4-BE49-F238E27FC236}">
                  <a16:creationId xmlns:a16="http://schemas.microsoft.com/office/drawing/2014/main" id="{B97E7E11-A8E0-B2EA-E766-8ED7574EA363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0" name="Google Shape;8660;p75">
              <a:extLst>
                <a:ext uri="{FF2B5EF4-FFF2-40B4-BE49-F238E27FC236}">
                  <a16:creationId xmlns:a16="http://schemas.microsoft.com/office/drawing/2014/main" id="{D7087785-8A43-69DE-5B0E-CECFF8C7C189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1" name="Google Shape;8661;p75">
              <a:extLst>
                <a:ext uri="{FF2B5EF4-FFF2-40B4-BE49-F238E27FC236}">
                  <a16:creationId xmlns:a16="http://schemas.microsoft.com/office/drawing/2014/main" id="{8CB7EF54-1658-6E21-0E34-4A04F6C5C500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2" name="Google Shape;8662;p75">
              <a:extLst>
                <a:ext uri="{FF2B5EF4-FFF2-40B4-BE49-F238E27FC236}">
                  <a16:creationId xmlns:a16="http://schemas.microsoft.com/office/drawing/2014/main" id="{C1F01736-42F9-B96D-9173-4D54C899E02F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3" name="Google Shape;8663;p75">
              <a:extLst>
                <a:ext uri="{FF2B5EF4-FFF2-40B4-BE49-F238E27FC236}">
                  <a16:creationId xmlns:a16="http://schemas.microsoft.com/office/drawing/2014/main" id="{F1CAA5F6-852D-43CD-2222-1EF0C00B3205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34" name="Google Shape;8664;p75">
            <a:extLst>
              <a:ext uri="{FF2B5EF4-FFF2-40B4-BE49-F238E27FC236}">
                <a16:creationId xmlns:a16="http://schemas.microsoft.com/office/drawing/2014/main" id="{3108EB72-5C71-C330-5940-220A66E628CA}"/>
              </a:ext>
            </a:extLst>
          </p:cNvPr>
          <p:cNvGrpSpPr/>
          <p:nvPr/>
        </p:nvGrpSpPr>
        <p:grpSpPr>
          <a:xfrm rot="10800000">
            <a:off x="11370722" y="8758868"/>
            <a:ext cx="3778704" cy="2367239"/>
            <a:chOff x="5645403" y="2920021"/>
            <a:chExt cx="2650800" cy="2180614"/>
          </a:xfrm>
        </p:grpSpPr>
        <p:sp>
          <p:nvSpPr>
            <p:cNvPr id="235" name="Google Shape;8665;p75">
              <a:extLst>
                <a:ext uri="{FF2B5EF4-FFF2-40B4-BE49-F238E27FC236}">
                  <a16:creationId xmlns:a16="http://schemas.microsoft.com/office/drawing/2014/main" id="{166A91D9-80AB-9EC0-CB07-E91BA8433DD0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236" name="Google Shape;8666;p75">
              <a:extLst>
                <a:ext uri="{FF2B5EF4-FFF2-40B4-BE49-F238E27FC236}">
                  <a16:creationId xmlns:a16="http://schemas.microsoft.com/office/drawing/2014/main" id="{8770E6E3-A1D8-37C1-2DD4-5F4167EE9D0E}"/>
                </a:ext>
              </a:extLst>
            </p:cNvPr>
            <p:cNvCxnSpPr>
              <a:stCxn id="23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7" name="Google Shape;8667;p75">
              <a:extLst>
                <a:ext uri="{FF2B5EF4-FFF2-40B4-BE49-F238E27FC236}">
                  <a16:creationId xmlns:a16="http://schemas.microsoft.com/office/drawing/2014/main" id="{D86B6BB2-193D-082E-6805-232AE576EA56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238" name="Google Shape;8668;p75">
              <a:extLst>
                <a:ext uri="{FF2B5EF4-FFF2-40B4-BE49-F238E27FC236}">
                  <a16:creationId xmlns:a16="http://schemas.microsoft.com/office/drawing/2014/main" id="{A587DACC-59EB-6495-C760-48B8473E9167}"/>
                </a:ext>
              </a:extLst>
            </p:cNvPr>
            <p:cNvCxnSpPr>
              <a:endCxn id="23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39" name="Google Shape;8669;p75">
              <a:extLst>
                <a:ext uri="{FF2B5EF4-FFF2-40B4-BE49-F238E27FC236}">
                  <a16:creationId xmlns:a16="http://schemas.microsoft.com/office/drawing/2014/main" id="{1DFDCFEE-391E-5369-4610-16F301725E4E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240" name="Google Shape;8670;p75">
              <a:extLst>
                <a:ext uri="{FF2B5EF4-FFF2-40B4-BE49-F238E27FC236}">
                  <a16:creationId xmlns:a16="http://schemas.microsoft.com/office/drawing/2014/main" id="{B31EAC95-742F-1250-C25A-A501FC72B20F}"/>
                </a:ext>
              </a:extLst>
            </p:cNvPr>
            <p:cNvCxnSpPr>
              <a:stCxn id="23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41" name="Google Shape;8671;p75">
              <a:extLst>
                <a:ext uri="{FF2B5EF4-FFF2-40B4-BE49-F238E27FC236}">
                  <a16:creationId xmlns:a16="http://schemas.microsoft.com/office/drawing/2014/main" id="{E6ACF9C0-08DF-9A9E-BC0C-11B15C80DA89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242" name="Google Shape;8672;p75">
              <a:extLst>
                <a:ext uri="{FF2B5EF4-FFF2-40B4-BE49-F238E27FC236}">
                  <a16:creationId xmlns:a16="http://schemas.microsoft.com/office/drawing/2014/main" id="{B277F1F4-DC3D-74D8-249A-570064464A18}"/>
                </a:ext>
              </a:extLst>
            </p:cNvPr>
            <p:cNvCxnSpPr>
              <a:endCxn id="24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43" name="Google Shape;8673;p75">
            <a:extLst>
              <a:ext uri="{FF2B5EF4-FFF2-40B4-BE49-F238E27FC236}">
                <a16:creationId xmlns:a16="http://schemas.microsoft.com/office/drawing/2014/main" id="{A309EB8A-6DCF-8166-A782-BABD70F4E279}"/>
              </a:ext>
            </a:extLst>
          </p:cNvPr>
          <p:cNvGrpSpPr/>
          <p:nvPr/>
        </p:nvGrpSpPr>
        <p:grpSpPr>
          <a:xfrm>
            <a:off x="19636196" y="5835244"/>
            <a:ext cx="2857237" cy="2723501"/>
            <a:chOff x="7189833" y="2022667"/>
            <a:chExt cx="1251159" cy="1192597"/>
          </a:xfrm>
        </p:grpSpPr>
        <p:sp>
          <p:nvSpPr>
            <p:cNvPr id="244" name="Google Shape;8674;p75">
              <a:extLst>
                <a:ext uri="{FF2B5EF4-FFF2-40B4-BE49-F238E27FC236}">
                  <a16:creationId xmlns:a16="http://schemas.microsoft.com/office/drawing/2014/main" id="{067B5386-925A-3758-BEEE-F07710B6334D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5" name="Google Shape;8675;p75">
              <a:extLst>
                <a:ext uri="{FF2B5EF4-FFF2-40B4-BE49-F238E27FC236}">
                  <a16:creationId xmlns:a16="http://schemas.microsoft.com/office/drawing/2014/main" id="{2B5ECC8A-85DB-0735-B843-E5A9474EE54B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6" name="Google Shape;8676;p75">
              <a:extLst>
                <a:ext uri="{FF2B5EF4-FFF2-40B4-BE49-F238E27FC236}">
                  <a16:creationId xmlns:a16="http://schemas.microsoft.com/office/drawing/2014/main" id="{31C8A977-3B95-F70E-11EF-BE2C345B3BF0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7" name="Google Shape;8677;p75">
              <a:extLst>
                <a:ext uri="{FF2B5EF4-FFF2-40B4-BE49-F238E27FC236}">
                  <a16:creationId xmlns:a16="http://schemas.microsoft.com/office/drawing/2014/main" id="{BBC260AD-3457-77DF-1163-BACC9241C25A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48" name="Google Shape;8678;p75">
            <a:extLst>
              <a:ext uri="{FF2B5EF4-FFF2-40B4-BE49-F238E27FC236}">
                <a16:creationId xmlns:a16="http://schemas.microsoft.com/office/drawing/2014/main" id="{38DF18A0-9C7E-15CE-24B8-9E19AFE1696D}"/>
              </a:ext>
            </a:extLst>
          </p:cNvPr>
          <p:cNvGrpSpPr/>
          <p:nvPr/>
        </p:nvGrpSpPr>
        <p:grpSpPr>
          <a:xfrm>
            <a:off x="1884208" y="6972033"/>
            <a:ext cx="4519820" cy="4161148"/>
            <a:chOff x="727421" y="2828315"/>
            <a:chExt cx="1695374" cy="1560837"/>
          </a:xfrm>
        </p:grpSpPr>
        <p:grpSp>
          <p:nvGrpSpPr>
            <p:cNvPr id="249" name="Google Shape;8679;p75">
              <a:extLst>
                <a:ext uri="{FF2B5EF4-FFF2-40B4-BE49-F238E27FC236}">
                  <a16:creationId xmlns:a16="http://schemas.microsoft.com/office/drawing/2014/main" id="{FDFA56EE-265B-BC2B-9F91-86009C5EB68B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301" name="Google Shape;8680;p75">
                <a:extLst>
                  <a:ext uri="{FF2B5EF4-FFF2-40B4-BE49-F238E27FC236}">
                    <a16:creationId xmlns:a16="http://schemas.microsoft.com/office/drawing/2014/main" id="{3F6AB4AB-12FF-C20F-931A-EDB16324DD7F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2" name="Google Shape;8681;p75">
                <a:extLst>
                  <a:ext uri="{FF2B5EF4-FFF2-40B4-BE49-F238E27FC236}">
                    <a16:creationId xmlns:a16="http://schemas.microsoft.com/office/drawing/2014/main" id="{F112D9CA-328D-2B3E-5706-9F9D178121C8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3" name="Google Shape;8682;p75">
                <a:extLst>
                  <a:ext uri="{FF2B5EF4-FFF2-40B4-BE49-F238E27FC236}">
                    <a16:creationId xmlns:a16="http://schemas.microsoft.com/office/drawing/2014/main" id="{95C6B66B-FADE-88E6-6A55-167C820E50FB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4" name="Google Shape;8683;p75">
                <a:extLst>
                  <a:ext uri="{FF2B5EF4-FFF2-40B4-BE49-F238E27FC236}">
                    <a16:creationId xmlns:a16="http://schemas.microsoft.com/office/drawing/2014/main" id="{4CAE53F1-53E3-4545-4DEA-D00A624CD9BA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5" name="Google Shape;8684;p75">
                <a:extLst>
                  <a:ext uri="{FF2B5EF4-FFF2-40B4-BE49-F238E27FC236}">
                    <a16:creationId xmlns:a16="http://schemas.microsoft.com/office/drawing/2014/main" id="{9C7D9AB7-398E-6630-114B-A385622986FA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Google Shape;8685;p75">
                <a:extLst>
                  <a:ext uri="{FF2B5EF4-FFF2-40B4-BE49-F238E27FC236}">
                    <a16:creationId xmlns:a16="http://schemas.microsoft.com/office/drawing/2014/main" id="{09B4478D-7C7C-C990-CD56-AEE03AF55F31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7" name="Google Shape;8686;p75">
                <a:extLst>
                  <a:ext uri="{FF2B5EF4-FFF2-40B4-BE49-F238E27FC236}">
                    <a16:creationId xmlns:a16="http://schemas.microsoft.com/office/drawing/2014/main" id="{919135DD-034D-0101-000D-9CA3BB3D8D19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0" name="Google Shape;8687;p75">
              <a:extLst>
                <a:ext uri="{FF2B5EF4-FFF2-40B4-BE49-F238E27FC236}">
                  <a16:creationId xmlns:a16="http://schemas.microsoft.com/office/drawing/2014/main" id="{29DC5867-C57C-2D68-9EBC-88E67022A7A8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294" name="Google Shape;8688;p75">
                <a:extLst>
                  <a:ext uri="{FF2B5EF4-FFF2-40B4-BE49-F238E27FC236}">
                    <a16:creationId xmlns:a16="http://schemas.microsoft.com/office/drawing/2014/main" id="{76AE18B3-8B94-7F34-0D0E-DC953BB5F7DF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5" name="Google Shape;8689;p75">
                <a:extLst>
                  <a:ext uri="{FF2B5EF4-FFF2-40B4-BE49-F238E27FC236}">
                    <a16:creationId xmlns:a16="http://schemas.microsoft.com/office/drawing/2014/main" id="{F4647978-AA3B-60A8-7696-7FE80103BCD4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6" name="Google Shape;8690;p75">
                <a:extLst>
                  <a:ext uri="{FF2B5EF4-FFF2-40B4-BE49-F238E27FC236}">
                    <a16:creationId xmlns:a16="http://schemas.microsoft.com/office/drawing/2014/main" id="{AB37D0DC-CCC4-045A-261B-1528BED148C1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7" name="Google Shape;8691;p75">
                <a:extLst>
                  <a:ext uri="{FF2B5EF4-FFF2-40B4-BE49-F238E27FC236}">
                    <a16:creationId xmlns:a16="http://schemas.microsoft.com/office/drawing/2014/main" id="{68FD4A7B-8FF5-DBDE-3126-3FCD5ADEEF12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8" name="Google Shape;8692;p75">
                <a:extLst>
                  <a:ext uri="{FF2B5EF4-FFF2-40B4-BE49-F238E27FC236}">
                    <a16:creationId xmlns:a16="http://schemas.microsoft.com/office/drawing/2014/main" id="{74AD6752-42FF-7839-797D-12C7B5A937B4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9" name="Google Shape;8693;p75">
                <a:extLst>
                  <a:ext uri="{FF2B5EF4-FFF2-40B4-BE49-F238E27FC236}">
                    <a16:creationId xmlns:a16="http://schemas.microsoft.com/office/drawing/2014/main" id="{628D54AA-833D-0BA1-8110-D9C08ADBC118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300" name="Google Shape;8694;p75">
                <a:extLst>
                  <a:ext uri="{FF2B5EF4-FFF2-40B4-BE49-F238E27FC236}">
                    <a16:creationId xmlns:a16="http://schemas.microsoft.com/office/drawing/2014/main" id="{F1FDDFC6-A9C5-E40B-C4B9-392F023FC819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1" name="Google Shape;8695;p75">
              <a:extLst>
                <a:ext uri="{FF2B5EF4-FFF2-40B4-BE49-F238E27FC236}">
                  <a16:creationId xmlns:a16="http://schemas.microsoft.com/office/drawing/2014/main" id="{A7934824-6991-1F1F-7FED-2D7C7CC1CF9D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287" name="Google Shape;8696;p75">
                <a:extLst>
                  <a:ext uri="{FF2B5EF4-FFF2-40B4-BE49-F238E27FC236}">
                    <a16:creationId xmlns:a16="http://schemas.microsoft.com/office/drawing/2014/main" id="{ACA486AE-39B1-F78D-3A85-425C2B2A82C5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8" name="Google Shape;8697;p75">
                <a:extLst>
                  <a:ext uri="{FF2B5EF4-FFF2-40B4-BE49-F238E27FC236}">
                    <a16:creationId xmlns:a16="http://schemas.microsoft.com/office/drawing/2014/main" id="{ABA74E39-E520-C3E1-9D13-671087E42AE2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9" name="Google Shape;8698;p75">
                <a:extLst>
                  <a:ext uri="{FF2B5EF4-FFF2-40B4-BE49-F238E27FC236}">
                    <a16:creationId xmlns:a16="http://schemas.microsoft.com/office/drawing/2014/main" id="{F88DDEC6-AD0C-CBCC-6E54-78532BFFE5F7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0" name="Google Shape;8699;p75">
                <a:extLst>
                  <a:ext uri="{FF2B5EF4-FFF2-40B4-BE49-F238E27FC236}">
                    <a16:creationId xmlns:a16="http://schemas.microsoft.com/office/drawing/2014/main" id="{C297BEBE-0CCE-EA63-7A6C-1BBD6114F4B5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1" name="Google Shape;8700;p75">
                <a:extLst>
                  <a:ext uri="{FF2B5EF4-FFF2-40B4-BE49-F238E27FC236}">
                    <a16:creationId xmlns:a16="http://schemas.microsoft.com/office/drawing/2014/main" id="{9A91CF46-BAEA-1C9A-4D17-6156E435220F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2" name="Google Shape;8701;p75">
                <a:extLst>
                  <a:ext uri="{FF2B5EF4-FFF2-40B4-BE49-F238E27FC236}">
                    <a16:creationId xmlns:a16="http://schemas.microsoft.com/office/drawing/2014/main" id="{92329035-FDF9-37B8-7984-90E69F55E2B8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93" name="Google Shape;8702;p75">
                <a:extLst>
                  <a:ext uri="{FF2B5EF4-FFF2-40B4-BE49-F238E27FC236}">
                    <a16:creationId xmlns:a16="http://schemas.microsoft.com/office/drawing/2014/main" id="{960361D2-9433-5A66-C303-0D8D19BFA7C8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2" name="Google Shape;8703;p75">
              <a:extLst>
                <a:ext uri="{FF2B5EF4-FFF2-40B4-BE49-F238E27FC236}">
                  <a16:creationId xmlns:a16="http://schemas.microsoft.com/office/drawing/2014/main" id="{87E10A3D-084C-C135-33DB-5A7F8BC286EC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280" name="Google Shape;8704;p75">
                <a:extLst>
                  <a:ext uri="{FF2B5EF4-FFF2-40B4-BE49-F238E27FC236}">
                    <a16:creationId xmlns:a16="http://schemas.microsoft.com/office/drawing/2014/main" id="{F8D0DDF3-02B3-93FF-5836-0F394D887803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1" name="Google Shape;8705;p75">
                <a:extLst>
                  <a:ext uri="{FF2B5EF4-FFF2-40B4-BE49-F238E27FC236}">
                    <a16:creationId xmlns:a16="http://schemas.microsoft.com/office/drawing/2014/main" id="{E68C9712-9366-073B-1234-44C9CADD5B56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2" name="Google Shape;8706;p75">
                <a:extLst>
                  <a:ext uri="{FF2B5EF4-FFF2-40B4-BE49-F238E27FC236}">
                    <a16:creationId xmlns:a16="http://schemas.microsoft.com/office/drawing/2014/main" id="{35C4CA6F-D6AA-0636-98E4-20F24653F654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3" name="Google Shape;8707;p75">
                <a:extLst>
                  <a:ext uri="{FF2B5EF4-FFF2-40B4-BE49-F238E27FC236}">
                    <a16:creationId xmlns:a16="http://schemas.microsoft.com/office/drawing/2014/main" id="{D6C670FB-EBF0-2BC1-4FC1-40B97BC6F9D0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4" name="Google Shape;8708;p75">
                <a:extLst>
                  <a:ext uri="{FF2B5EF4-FFF2-40B4-BE49-F238E27FC236}">
                    <a16:creationId xmlns:a16="http://schemas.microsoft.com/office/drawing/2014/main" id="{8249BBDA-1933-B8E5-BE15-8504010BA57B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5" name="Google Shape;8709;p75">
                <a:extLst>
                  <a:ext uri="{FF2B5EF4-FFF2-40B4-BE49-F238E27FC236}">
                    <a16:creationId xmlns:a16="http://schemas.microsoft.com/office/drawing/2014/main" id="{013D2CC3-C5C9-5022-2862-543BA449FFE0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86" name="Google Shape;8710;p75">
                <a:extLst>
                  <a:ext uri="{FF2B5EF4-FFF2-40B4-BE49-F238E27FC236}">
                    <a16:creationId xmlns:a16="http://schemas.microsoft.com/office/drawing/2014/main" id="{7693084B-3A95-1126-0D60-DF0E201E512B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3" name="Google Shape;8711;p75">
              <a:extLst>
                <a:ext uri="{FF2B5EF4-FFF2-40B4-BE49-F238E27FC236}">
                  <a16:creationId xmlns:a16="http://schemas.microsoft.com/office/drawing/2014/main" id="{DCDAB93F-B80B-ABF3-A1C4-490D5F643B15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273" name="Google Shape;8712;p75">
                <a:extLst>
                  <a:ext uri="{FF2B5EF4-FFF2-40B4-BE49-F238E27FC236}">
                    <a16:creationId xmlns:a16="http://schemas.microsoft.com/office/drawing/2014/main" id="{82618216-D659-285E-9B6E-0C995915E7E4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Google Shape;8713;p75">
                <a:extLst>
                  <a:ext uri="{FF2B5EF4-FFF2-40B4-BE49-F238E27FC236}">
                    <a16:creationId xmlns:a16="http://schemas.microsoft.com/office/drawing/2014/main" id="{89344E7A-063B-6A30-5227-F7F0E16A16A2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5" name="Google Shape;8714;p75">
                <a:extLst>
                  <a:ext uri="{FF2B5EF4-FFF2-40B4-BE49-F238E27FC236}">
                    <a16:creationId xmlns:a16="http://schemas.microsoft.com/office/drawing/2014/main" id="{18F02737-5125-D8E2-785B-F5A6A5F7AFBF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6" name="Google Shape;8715;p75">
                <a:extLst>
                  <a:ext uri="{FF2B5EF4-FFF2-40B4-BE49-F238E27FC236}">
                    <a16:creationId xmlns:a16="http://schemas.microsoft.com/office/drawing/2014/main" id="{93DD87BC-9E92-BE53-766E-6D92983D97DF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7" name="Google Shape;8716;p75">
                <a:extLst>
                  <a:ext uri="{FF2B5EF4-FFF2-40B4-BE49-F238E27FC236}">
                    <a16:creationId xmlns:a16="http://schemas.microsoft.com/office/drawing/2014/main" id="{B86D39D2-6E93-017A-E659-CF4BF325F9D7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8" name="Google Shape;8717;p75">
                <a:extLst>
                  <a:ext uri="{FF2B5EF4-FFF2-40B4-BE49-F238E27FC236}">
                    <a16:creationId xmlns:a16="http://schemas.microsoft.com/office/drawing/2014/main" id="{9924638F-D3AA-1BD0-9163-BA37E9111CC9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9" name="Google Shape;8718;p75">
                <a:extLst>
                  <a:ext uri="{FF2B5EF4-FFF2-40B4-BE49-F238E27FC236}">
                    <a16:creationId xmlns:a16="http://schemas.microsoft.com/office/drawing/2014/main" id="{E8FCE414-99EE-9E87-DB54-36306250EB2C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4" name="Google Shape;8719;p75">
              <a:extLst>
                <a:ext uri="{FF2B5EF4-FFF2-40B4-BE49-F238E27FC236}">
                  <a16:creationId xmlns:a16="http://schemas.microsoft.com/office/drawing/2014/main" id="{D1F47902-DC91-14CB-5C2F-52F3EF8EA69E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271" name="Google Shape;8720;p75">
                <a:extLst>
                  <a:ext uri="{FF2B5EF4-FFF2-40B4-BE49-F238E27FC236}">
                    <a16:creationId xmlns:a16="http://schemas.microsoft.com/office/drawing/2014/main" id="{822E71A4-0243-8C52-69C3-0C93A85C572B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72" name="Google Shape;8721;p75">
                <a:extLst>
                  <a:ext uri="{FF2B5EF4-FFF2-40B4-BE49-F238E27FC236}">
                    <a16:creationId xmlns:a16="http://schemas.microsoft.com/office/drawing/2014/main" id="{F4CBCFD3-D1CF-B2BE-9247-E1DB1F145746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255" name="Google Shape;8722;p75">
              <a:extLst>
                <a:ext uri="{FF2B5EF4-FFF2-40B4-BE49-F238E27FC236}">
                  <a16:creationId xmlns:a16="http://schemas.microsoft.com/office/drawing/2014/main" id="{644E192C-0EAF-264C-A890-64D56409277B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264" name="Google Shape;8723;p75">
                <a:extLst>
                  <a:ext uri="{FF2B5EF4-FFF2-40B4-BE49-F238E27FC236}">
                    <a16:creationId xmlns:a16="http://schemas.microsoft.com/office/drawing/2014/main" id="{DC9E6B32-7BB6-EF33-CAEE-A0AB1A8CC84A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Google Shape;8724;p75">
                <a:extLst>
                  <a:ext uri="{FF2B5EF4-FFF2-40B4-BE49-F238E27FC236}">
                    <a16:creationId xmlns:a16="http://schemas.microsoft.com/office/drawing/2014/main" id="{FF7FD683-E81C-2DD1-27D8-1392CF07BDFB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Google Shape;8725;p75">
                <a:extLst>
                  <a:ext uri="{FF2B5EF4-FFF2-40B4-BE49-F238E27FC236}">
                    <a16:creationId xmlns:a16="http://schemas.microsoft.com/office/drawing/2014/main" id="{D4AFA176-E68C-BE07-C3A6-E7842F34557F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7" name="Google Shape;8726;p75">
                <a:extLst>
                  <a:ext uri="{FF2B5EF4-FFF2-40B4-BE49-F238E27FC236}">
                    <a16:creationId xmlns:a16="http://schemas.microsoft.com/office/drawing/2014/main" id="{3DE9A983-B686-5B87-2E6D-FBCDE33D69E1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8" name="Google Shape;8727;p75">
                <a:extLst>
                  <a:ext uri="{FF2B5EF4-FFF2-40B4-BE49-F238E27FC236}">
                    <a16:creationId xmlns:a16="http://schemas.microsoft.com/office/drawing/2014/main" id="{09CE2649-E209-51D1-1EEE-6814633EA9C5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9" name="Google Shape;8728;p75">
                <a:extLst>
                  <a:ext uri="{FF2B5EF4-FFF2-40B4-BE49-F238E27FC236}">
                    <a16:creationId xmlns:a16="http://schemas.microsoft.com/office/drawing/2014/main" id="{612D99C8-7807-330D-10A7-070C6FE6472A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70" name="Google Shape;8729;p75">
                <a:extLst>
                  <a:ext uri="{FF2B5EF4-FFF2-40B4-BE49-F238E27FC236}">
                    <a16:creationId xmlns:a16="http://schemas.microsoft.com/office/drawing/2014/main" id="{50345FCD-1074-3038-C683-E69C0C15FB3B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256" name="Google Shape;8730;p75">
              <a:extLst>
                <a:ext uri="{FF2B5EF4-FFF2-40B4-BE49-F238E27FC236}">
                  <a16:creationId xmlns:a16="http://schemas.microsoft.com/office/drawing/2014/main" id="{54B35633-9D9B-01E3-6D1F-80B60D5C76E3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257" name="Google Shape;8731;p75">
                <a:extLst>
                  <a:ext uri="{FF2B5EF4-FFF2-40B4-BE49-F238E27FC236}">
                    <a16:creationId xmlns:a16="http://schemas.microsoft.com/office/drawing/2014/main" id="{C2A88164-B657-D67A-D17E-A51BF3E0E724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8" name="Google Shape;8732;p75">
                <a:extLst>
                  <a:ext uri="{FF2B5EF4-FFF2-40B4-BE49-F238E27FC236}">
                    <a16:creationId xmlns:a16="http://schemas.microsoft.com/office/drawing/2014/main" id="{44FF9874-B18C-9BBC-FDD6-0A85075F5E18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59" name="Google Shape;8733;p75">
                <a:extLst>
                  <a:ext uri="{FF2B5EF4-FFF2-40B4-BE49-F238E27FC236}">
                    <a16:creationId xmlns:a16="http://schemas.microsoft.com/office/drawing/2014/main" id="{E9190DBC-2F55-38A3-0E97-92C7FCC1A4EB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0" name="Google Shape;8734;p75">
                <a:extLst>
                  <a:ext uri="{FF2B5EF4-FFF2-40B4-BE49-F238E27FC236}">
                    <a16:creationId xmlns:a16="http://schemas.microsoft.com/office/drawing/2014/main" id="{F414FD23-4AC6-7374-0F19-F60736C3CEA2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1" name="Google Shape;8735;p75">
                <a:extLst>
                  <a:ext uri="{FF2B5EF4-FFF2-40B4-BE49-F238E27FC236}">
                    <a16:creationId xmlns:a16="http://schemas.microsoft.com/office/drawing/2014/main" id="{86B2CF81-C601-F53E-55AE-8BD0BF1A7527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Google Shape;8736;p75">
                <a:extLst>
                  <a:ext uri="{FF2B5EF4-FFF2-40B4-BE49-F238E27FC236}">
                    <a16:creationId xmlns:a16="http://schemas.microsoft.com/office/drawing/2014/main" id="{1BA9DFC7-3B1F-5123-1A40-176DB99E22A4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Google Shape;8737;p75">
                <a:extLst>
                  <a:ext uri="{FF2B5EF4-FFF2-40B4-BE49-F238E27FC236}">
                    <a16:creationId xmlns:a16="http://schemas.microsoft.com/office/drawing/2014/main" id="{F862CD3E-2AC6-1E59-7E08-EF70769EFBF9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308" name="Google Shape;8738;p75">
            <a:extLst>
              <a:ext uri="{FF2B5EF4-FFF2-40B4-BE49-F238E27FC236}">
                <a16:creationId xmlns:a16="http://schemas.microsoft.com/office/drawing/2014/main" id="{DFDE3AF9-A962-21F5-AE53-63E489011313}"/>
              </a:ext>
            </a:extLst>
          </p:cNvPr>
          <p:cNvGrpSpPr/>
          <p:nvPr/>
        </p:nvGrpSpPr>
        <p:grpSpPr>
          <a:xfrm>
            <a:off x="15770136" y="5845849"/>
            <a:ext cx="3328581" cy="2733472"/>
            <a:chOff x="5183758" y="1210600"/>
            <a:chExt cx="3605380" cy="2960783"/>
          </a:xfrm>
        </p:grpSpPr>
        <p:sp>
          <p:nvSpPr>
            <p:cNvPr id="309" name="Google Shape;8739;p75">
              <a:extLst>
                <a:ext uri="{FF2B5EF4-FFF2-40B4-BE49-F238E27FC236}">
                  <a16:creationId xmlns:a16="http://schemas.microsoft.com/office/drawing/2014/main" id="{45547457-327B-FF9E-0F5E-3560CCD56A70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0" name="Google Shape;8740;p75">
              <a:extLst>
                <a:ext uri="{FF2B5EF4-FFF2-40B4-BE49-F238E27FC236}">
                  <a16:creationId xmlns:a16="http://schemas.microsoft.com/office/drawing/2014/main" id="{3A762CD5-0AAD-DF4F-9DE1-0BF4317E53C8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1" name="Google Shape;8741;p75">
              <a:extLst>
                <a:ext uri="{FF2B5EF4-FFF2-40B4-BE49-F238E27FC236}">
                  <a16:creationId xmlns:a16="http://schemas.microsoft.com/office/drawing/2014/main" id="{292EC0A9-8C8E-406C-CC16-FEFA57C36E66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12" name="Google Shape;8742;p75">
              <a:extLst>
                <a:ext uri="{FF2B5EF4-FFF2-40B4-BE49-F238E27FC236}">
                  <a16:creationId xmlns:a16="http://schemas.microsoft.com/office/drawing/2014/main" id="{4527E55D-0CDD-2FCF-A843-DBBC0CD34ACF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cxnSp>
          <p:nvCxnSpPr>
            <p:cNvPr id="313" name="Google Shape;8743;p75">
              <a:extLst>
                <a:ext uri="{FF2B5EF4-FFF2-40B4-BE49-F238E27FC236}">
                  <a16:creationId xmlns:a16="http://schemas.microsoft.com/office/drawing/2014/main" id="{E1BB65B5-01A2-3A10-EDCA-B8FDD993660C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4" name="Google Shape;8744;p75">
              <a:extLst>
                <a:ext uri="{FF2B5EF4-FFF2-40B4-BE49-F238E27FC236}">
                  <a16:creationId xmlns:a16="http://schemas.microsoft.com/office/drawing/2014/main" id="{CB4B3B97-C96F-5BB8-896D-4B18F1A9D5BC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5" name="Google Shape;8745;p75">
              <a:extLst>
                <a:ext uri="{FF2B5EF4-FFF2-40B4-BE49-F238E27FC236}">
                  <a16:creationId xmlns:a16="http://schemas.microsoft.com/office/drawing/2014/main" id="{DF1D6714-321E-14A6-053B-A0DC0AD6BB48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316" name="Google Shape;8746;p75">
              <a:extLst>
                <a:ext uri="{FF2B5EF4-FFF2-40B4-BE49-F238E27FC236}">
                  <a16:creationId xmlns:a16="http://schemas.microsoft.com/office/drawing/2014/main" id="{D122886B-9DEC-B67D-22DF-76B35F22AC8B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317" name="Google Shape;8747;p75">
              <a:extLst>
                <a:ext uri="{FF2B5EF4-FFF2-40B4-BE49-F238E27FC236}">
                  <a16:creationId xmlns:a16="http://schemas.microsoft.com/office/drawing/2014/main" id="{2ECAFAEC-B73B-E9A8-1177-745878369575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8" name="Google Shape;8748;p75">
            <a:extLst>
              <a:ext uri="{FF2B5EF4-FFF2-40B4-BE49-F238E27FC236}">
                <a16:creationId xmlns:a16="http://schemas.microsoft.com/office/drawing/2014/main" id="{4E7AF9FA-0B66-46EB-1065-57B9A60EC0A6}"/>
              </a:ext>
            </a:extLst>
          </p:cNvPr>
          <p:cNvGrpSpPr/>
          <p:nvPr/>
        </p:nvGrpSpPr>
        <p:grpSpPr>
          <a:xfrm>
            <a:off x="15389068" y="8880569"/>
            <a:ext cx="7104365" cy="2248588"/>
            <a:chOff x="5916567" y="1099697"/>
            <a:chExt cx="2556683" cy="809211"/>
          </a:xfrm>
        </p:grpSpPr>
        <p:sp>
          <p:nvSpPr>
            <p:cNvPr id="319" name="Google Shape;8749;p75">
              <a:extLst>
                <a:ext uri="{FF2B5EF4-FFF2-40B4-BE49-F238E27FC236}">
                  <a16:creationId xmlns:a16="http://schemas.microsoft.com/office/drawing/2014/main" id="{60FD3D14-4514-BBA6-2B70-21B2FA842CCA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0" name="Google Shape;8750;p75">
              <a:extLst>
                <a:ext uri="{FF2B5EF4-FFF2-40B4-BE49-F238E27FC236}">
                  <a16:creationId xmlns:a16="http://schemas.microsoft.com/office/drawing/2014/main" id="{CA7A898D-C121-68C0-73C4-B07415208996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1" name="Google Shape;8751;p75">
              <a:extLst>
                <a:ext uri="{FF2B5EF4-FFF2-40B4-BE49-F238E27FC236}">
                  <a16:creationId xmlns:a16="http://schemas.microsoft.com/office/drawing/2014/main" id="{D5D6ED97-958D-089D-4D8E-EAE7F2D489CD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2" name="Google Shape;8752;p75">
              <a:extLst>
                <a:ext uri="{FF2B5EF4-FFF2-40B4-BE49-F238E27FC236}">
                  <a16:creationId xmlns:a16="http://schemas.microsoft.com/office/drawing/2014/main" id="{A1490A8D-A71E-2428-38B9-005558213E77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3" name="Google Shape;8753;p75">
              <a:extLst>
                <a:ext uri="{FF2B5EF4-FFF2-40B4-BE49-F238E27FC236}">
                  <a16:creationId xmlns:a16="http://schemas.microsoft.com/office/drawing/2014/main" id="{76EB01B0-6C87-E23E-C337-D95B1A60F635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4" name="Google Shape;8754;p75">
              <a:extLst>
                <a:ext uri="{FF2B5EF4-FFF2-40B4-BE49-F238E27FC236}">
                  <a16:creationId xmlns:a16="http://schemas.microsoft.com/office/drawing/2014/main" id="{A23F1A6B-AE52-6A95-1386-7BB34C9708DB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5" name="Google Shape;8755;p75">
              <a:extLst>
                <a:ext uri="{FF2B5EF4-FFF2-40B4-BE49-F238E27FC236}">
                  <a16:creationId xmlns:a16="http://schemas.microsoft.com/office/drawing/2014/main" id="{8F568D60-62BB-F860-391A-40927A523B9E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6" name="Google Shape;8756;p75">
              <a:extLst>
                <a:ext uri="{FF2B5EF4-FFF2-40B4-BE49-F238E27FC236}">
                  <a16:creationId xmlns:a16="http://schemas.microsoft.com/office/drawing/2014/main" id="{E8DB508C-9EA7-A0B7-8BBC-A17C501D4CC9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27" name="Google Shape;8757;p75">
            <a:extLst>
              <a:ext uri="{FF2B5EF4-FFF2-40B4-BE49-F238E27FC236}">
                <a16:creationId xmlns:a16="http://schemas.microsoft.com/office/drawing/2014/main" id="{011D4E92-D3BD-D693-487F-EA2962ACD2F7}"/>
              </a:ext>
            </a:extLst>
          </p:cNvPr>
          <p:cNvGrpSpPr/>
          <p:nvPr/>
        </p:nvGrpSpPr>
        <p:grpSpPr>
          <a:xfrm>
            <a:off x="15675766" y="2612492"/>
            <a:ext cx="3465367" cy="2728191"/>
            <a:chOff x="5900602" y="1193063"/>
            <a:chExt cx="1299851" cy="1023338"/>
          </a:xfrm>
        </p:grpSpPr>
        <p:grpSp>
          <p:nvGrpSpPr>
            <p:cNvPr id="328" name="Google Shape;8758;p75">
              <a:extLst>
                <a:ext uri="{FF2B5EF4-FFF2-40B4-BE49-F238E27FC236}">
                  <a16:creationId xmlns:a16="http://schemas.microsoft.com/office/drawing/2014/main" id="{8E6AA4A0-5BE1-D49C-E6D5-A2EFDC057189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350" name="Google Shape;8759;p75">
                <a:extLst>
                  <a:ext uri="{FF2B5EF4-FFF2-40B4-BE49-F238E27FC236}">
                    <a16:creationId xmlns:a16="http://schemas.microsoft.com/office/drawing/2014/main" id="{08F370F7-1680-4D41-97A2-237616DCA2A5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354" name="Google Shape;8760;p75">
                  <a:extLst>
                    <a:ext uri="{FF2B5EF4-FFF2-40B4-BE49-F238E27FC236}">
                      <a16:creationId xmlns:a16="http://schemas.microsoft.com/office/drawing/2014/main" id="{519C0234-9942-BABB-123B-05E636EBB0E1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55" name="Google Shape;8761;p75">
                  <a:extLst>
                    <a:ext uri="{FF2B5EF4-FFF2-40B4-BE49-F238E27FC236}">
                      <a16:creationId xmlns:a16="http://schemas.microsoft.com/office/drawing/2014/main" id="{ED62765F-9130-1C2E-1243-D5D2722C3F95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51" name="Google Shape;8762;p75">
                <a:extLst>
                  <a:ext uri="{FF2B5EF4-FFF2-40B4-BE49-F238E27FC236}">
                    <a16:creationId xmlns:a16="http://schemas.microsoft.com/office/drawing/2014/main" id="{4988E183-838F-567E-26CD-CA56A710320A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352" name="Google Shape;8763;p75">
                  <a:extLst>
                    <a:ext uri="{FF2B5EF4-FFF2-40B4-BE49-F238E27FC236}">
                      <a16:creationId xmlns:a16="http://schemas.microsoft.com/office/drawing/2014/main" id="{C1610CE3-7DC1-21DD-8607-03AC40619A07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53" name="Google Shape;8764;p75">
                  <a:extLst>
                    <a:ext uri="{FF2B5EF4-FFF2-40B4-BE49-F238E27FC236}">
                      <a16:creationId xmlns:a16="http://schemas.microsoft.com/office/drawing/2014/main" id="{A38DF8D8-6C02-8BBB-8DF1-7F6306DD64AF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29" name="Google Shape;8765;p75">
              <a:extLst>
                <a:ext uri="{FF2B5EF4-FFF2-40B4-BE49-F238E27FC236}">
                  <a16:creationId xmlns:a16="http://schemas.microsoft.com/office/drawing/2014/main" id="{ED181228-733A-0F78-A8C0-DD9315A6BB1D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344" name="Google Shape;8766;p75">
                <a:extLst>
                  <a:ext uri="{FF2B5EF4-FFF2-40B4-BE49-F238E27FC236}">
                    <a16:creationId xmlns:a16="http://schemas.microsoft.com/office/drawing/2014/main" id="{AA8A0073-8790-BC53-EB64-E8AF4661FC05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348" name="Google Shape;8767;p75">
                  <a:extLst>
                    <a:ext uri="{FF2B5EF4-FFF2-40B4-BE49-F238E27FC236}">
                      <a16:creationId xmlns:a16="http://schemas.microsoft.com/office/drawing/2014/main" id="{0C988D10-48CB-819D-9C0C-D2BCA8315287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49" name="Google Shape;8768;p75">
                  <a:extLst>
                    <a:ext uri="{FF2B5EF4-FFF2-40B4-BE49-F238E27FC236}">
                      <a16:creationId xmlns:a16="http://schemas.microsoft.com/office/drawing/2014/main" id="{206C4133-67C1-B564-4504-3176852055C2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45" name="Google Shape;8769;p75">
                <a:extLst>
                  <a:ext uri="{FF2B5EF4-FFF2-40B4-BE49-F238E27FC236}">
                    <a16:creationId xmlns:a16="http://schemas.microsoft.com/office/drawing/2014/main" id="{D14DF796-4087-C8FF-417A-73F4757D3469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346" name="Google Shape;8770;p75">
                  <a:extLst>
                    <a:ext uri="{FF2B5EF4-FFF2-40B4-BE49-F238E27FC236}">
                      <a16:creationId xmlns:a16="http://schemas.microsoft.com/office/drawing/2014/main" id="{CDE88610-B311-A6CA-3D3A-78ABCB63E133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47" name="Google Shape;8771;p75">
                  <a:extLst>
                    <a:ext uri="{FF2B5EF4-FFF2-40B4-BE49-F238E27FC236}">
                      <a16:creationId xmlns:a16="http://schemas.microsoft.com/office/drawing/2014/main" id="{D78965D3-9ABE-2C29-E3A2-23B2697DEC2C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0" name="Google Shape;8772;p75">
              <a:extLst>
                <a:ext uri="{FF2B5EF4-FFF2-40B4-BE49-F238E27FC236}">
                  <a16:creationId xmlns:a16="http://schemas.microsoft.com/office/drawing/2014/main" id="{284D65EE-7A04-F6B8-3EE4-D3447B6A2EC4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338" name="Google Shape;8773;p75">
                <a:extLst>
                  <a:ext uri="{FF2B5EF4-FFF2-40B4-BE49-F238E27FC236}">
                    <a16:creationId xmlns:a16="http://schemas.microsoft.com/office/drawing/2014/main" id="{79F5A440-7C41-336C-A1F7-94A1CB9E579C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342" name="Google Shape;8774;p75">
                  <a:extLst>
                    <a:ext uri="{FF2B5EF4-FFF2-40B4-BE49-F238E27FC236}">
                      <a16:creationId xmlns:a16="http://schemas.microsoft.com/office/drawing/2014/main" id="{F6AB04DE-AF56-F977-6004-E20D18DE05D5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43" name="Google Shape;8775;p75">
                  <a:extLst>
                    <a:ext uri="{FF2B5EF4-FFF2-40B4-BE49-F238E27FC236}">
                      <a16:creationId xmlns:a16="http://schemas.microsoft.com/office/drawing/2014/main" id="{C95E9CFB-C8D4-9DE5-CD71-126A4A7BAECE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39" name="Google Shape;8776;p75">
                <a:extLst>
                  <a:ext uri="{FF2B5EF4-FFF2-40B4-BE49-F238E27FC236}">
                    <a16:creationId xmlns:a16="http://schemas.microsoft.com/office/drawing/2014/main" id="{109B7864-2A40-C19F-7BF6-C8D20644A303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340" name="Google Shape;8777;p75">
                  <a:extLst>
                    <a:ext uri="{FF2B5EF4-FFF2-40B4-BE49-F238E27FC236}">
                      <a16:creationId xmlns:a16="http://schemas.microsoft.com/office/drawing/2014/main" id="{AB5AF4DB-E175-FE52-36A6-2A910A469DE6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41" name="Google Shape;8778;p75">
                  <a:extLst>
                    <a:ext uri="{FF2B5EF4-FFF2-40B4-BE49-F238E27FC236}">
                      <a16:creationId xmlns:a16="http://schemas.microsoft.com/office/drawing/2014/main" id="{E52A543D-C2E7-EAE5-DF75-ADC135E36FC2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31" name="Google Shape;8779;p75">
              <a:extLst>
                <a:ext uri="{FF2B5EF4-FFF2-40B4-BE49-F238E27FC236}">
                  <a16:creationId xmlns:a16="http://schemas.microsoft.com/office/drawing/2014/main" id="{2387C921-DF2B-A660-9802-2F18DDA73325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332" name="Google Shape;8780;p75">
                <a:extLst>
                  <a:ext uri="{FF2B5EF4-FFF2-40B4-BE49-F238E27FC236}">
                    <a16:creationId xmlns:a16="http://schemas.microsoft.com/office/drawing/2014/main" id="{46EEC92C-CC09-C7F4-827E-2EF20B3DCE43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336" name="Google Shape;8781;p75">
                  <a:extLst>
                    <a:ext uri="{FF2B5EF4-FFF2-40B4-BE49-F238E27FC236}">
                      <a16:creationId xmlns:a16="http://schemas.microsoft.com/office/drawing/2014/main" id="{6D99D4C1-7084-8690-DEE5-5991600F8482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337" name="Google Shape;8782;p75">
                  <a:extLst>
                    <a:ext uri="{FF2B5EF4-FFF2-40B4-BE49-F238E27FC236}">
                      <a16:creationId xmlns:a16="http://schemas.microsoft.com/office/drawing/2014/main" id="{CE6AB2F4-DA9B-CFE5-2331-D600C6C6FFD4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</p:grpSp>
          <p:grpSp>
            <p:nvGrpSpPr>
              <p:cNvPr id="333" name="Google Shape;8783;p75">
                <a:extLst>
                  <a:ext uri="{FF2B5EF4-FFF2-40B4-BE49-F238E27FC236}">
                    <a16:creationId xmlns:a16="http://schemas.microsoft.com/office/drawing/2014/main" id="{EB0E7530-9BC1-7C57-E54A-E88085C20F38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334" name="Google Shape;8784;p75">
                  <a:extLst>
                    <a:ext uri="{FF2B5EF4-FFF2-40B4-BE49-F238E27FC236}">
                      <a16:creationId xmlns:a16="http://schemas.microsoft.com/office/drawing/2014/main" id="{CF11E473-22C5-2F75-89CA-7C156E59E1ED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35" name="Google Shape;8785;p75">
                  <a:extLst>
                    <a:ext uri="{FF2B5EF4-FFF2-40B4-BE49-F238E27FC236}">
                      <a16:creationId xmlns:a16="http://schemas.microsoft.com/office/drawing/2014/main" id="{1C45BCED-9021-DE4B-4436-A8F7AD8B4614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356" name="Google Shape;8786;p75">
            <a:extLst>
              <a:ext uri="{FF2B5EF4-FFF2-40B4-BE49-F238E27FC236}">
                <a16:creationId xmlns:a16="http://schemas.microsoft.com/office/drawing/2014/main" id="{AD597C73-F9E6-099B-A8CB-CD405D29A33D}"/>
              </a:ext>
            </a:extLst>
          </p:cNvPr>
          <p:cNvGrpSpPr/>
          <p:nvPr/>
        </p:nvGrpSpPr>
        <p:grpSpPr>
          <a:xfrm>
            <a:off x="19242522" y="2612880"/>
            <a:ext cx="3250921" cy="2802910"/>
            <a:chOff x="7287122" y="1165658"/>
            <a:chExt cx="1219413" cy="1051365"/>
          </a:xfrm>
        </p:grpSpPr>
        <p:grpSp>
          <p:nvGrpSpPr>
            <p:cNvPr id="357" name="Google Shape;8787;p75">
              <a:extLst>
                <a:ext uri="{FF2B5EF4-FFF2-40B4-BE49-F238E27FC236}">
                  <a16:creationId xmlns:a16="http://schemas.microsoft.com/office/drawing/2014/main" id="{AB939816-69DD-C4F5-4B25-CD96AEFB6EB8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373" name="Google Shape;8788;p75">
                <a:extLst>
                  <a:ext uri="{FF2B5EF4-FFF2-40B4-BE49-F238E27FC236}">
                    <a16:creationId xmlns:a16="http://schemas.microsoft.com/office/drawing/2014/main" id="{07B618F1-76B2-F918-0028-8F7B2E4BF71A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74" name="Google Shape;8789;p75">
                <a:extLst>
                  <a:ext uri="{FF2B5EF4-FFF2-40B4-BE49-F238E27FC236}">
                    <a16:creationId xmlns:a16="http://schemas.microsoft.com/office/drawing/2014/main" id="{D0DA75DF-8AB7-5EA1-F099-B80F43DFDFE5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375" name="Google Shape;8790;p75">
                  <a:extLst>
                    <a:ext uri="{FF2B5EF4-FFF2-40B4-BE49-F238E27FC236}">
                      <a16:creationId xmlns:a16="http://schemas.microsoft.com/office/drawing/2014/main" id="{1587669D-B8B8-AD92-0363-9A09B8F2F172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76" name="Google Shape;8791;p75">
                  <a:extLst>
                    <a:ext uri="{FF2B5EF4-FFF2-40B4-BE49-F238E27FC236}">
                      <a16:creationId xmlns:a16="http://schemas.microsoft.com/office/drawing/2014/main" id="{86708BC9-8212-0ADE-8843-762CB6A3C860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8" name="Google Shape;8792;p75">
              <a:extLst>
                <a:ext uri="{FF2B5EF4-FFF2-40B4-BE49-F238E27FC236}">
                  <a16:creationId xmlns:a16="http://schemas.microsoft.com/office/drawing/2014/main" id="{6C3A5321-9D12-6D76-3CE1-6E5C6BB289DB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369" name="Google Shape;8793;p75">
                <a:extLst>
                  <a:ext uri="{FF2B5EF4-FFF2-40B4-BE49-F238E27FC236}">
                    <a16:creationId xmlns:a16="http://schemas.microsoft.com/office/drawing/2014/main" id="{B5328623-437D-8B59-818E-A94D551E7497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70" name="Google Shape;8794;p75">
                <a:extLst>
                  <a:ext uri="{FF2B5EF4-FFF2-40B4-BE49-F238E27FC236}">
                    <a16:creationId xmlns:a16="http://schemas.microsoft.com/office/drawing/2014/main" id="{C7BBA81D-B0DB-C999-256D-B82EE6BFC575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371" name="Google Shape;8795;p75">
                  <a:extLst>
                    <a:ext uri="{FF2B5EF4-FFF2-40B4-BE49-F238E27FC236}">
                      <a16:creationId xmlns:a16="http://schemas.microsoft.com/office/drawing/2014/main" id="{73963B8C-EC02-AE94-9A95-19B618989D0B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72" name="Google Shape;8796;p75">
                  <a:extLst>
                    <a:ext uri="{FF2B5EF4-FFF2-40B4-BE49-F238E27FC236}">
                      <a16:creationId xmlns:a16="http://schemas.microsoft.com/office/drawing/2014/main" id="{E9FE21BF-303B-F41B-E62C-563773894C1E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59" name="Google Shape;8797;p75">
              <a:extLst>
                <a:ext uri="{FF2B5EF4-FFF2-40B4-BE49-F238E27FC236}">
                  <a16:creationId xmlns:a16="http://schemas.microsoft.com/office/drawing/2014/main" id="{33F096D6-B0DD-4315-429E-EDD33190DF6B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365" name="Google Shape;8798;p75">
                <a:extLst>
                  <a:ext uri="{FF2B5EF4-FFF2-40B4-BE49-F238E27FC236}">
                    <a16:creationId xmlns:a16="http://schemas.microsoft.com/office/drawing/2014/main" id="{DD48BA6F-0BC5-471F-FED1-FC3F0D478EB7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66" name="Google Shape;8799;p75">
                <a:extLst>
                  <a:ext uri="{FF2B5EF4-FFF2-40B4-BE49-F238E27FC236}">
                    <a16:creationId xmlns:a16="http://schemas.microsoft.com/office/drawing/2014/main" id="{71376820-5074-250D-6E01-39F5850CCAA2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367" name="Google Shape;8800;p75">
                  <a:extLst>
                    <a:ext uri="{FF2B5EF4-FFF2-40B4-BE49-F238E27FC236}">
                      <a16:creationId xmlns:a16="http://schemas.microsoft.com/office/drawing/2014/main" id="{6ECC5B0B-027D-436A-F03B-B371C1531657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68" name="Google Shape;8801;p75">
                  <a:extLst>
                    <a:ext uri="{FF2B5EF4-FFF2-40B4-BE49-F238E27FC236}">
                      <a16:creationId xmlns:a16="http://schemas.microsoft.com/office/drawing/2014/main" id="{71F18D7A-E1F9-067A-919B-B9A854EE936F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360" name="Google Shape;8802;p75">
              <a:extLst>
                <a:ext uri="{FF2B5EF4-FFF2-40B4-BE49-F238E27FC236}">
                  <a16:creationId xmlns:a16="http://schemas.microsoft.com/office/drawing/2014/main" id="{9D294DB9-42D3-00D9-440D-DE0D9847051D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361" name="Google Shape;8803;p75">
                <a:extLst>
                  <a:ext uri="{FF2B5EF4-FFF2-40B4-BE49-F238E27FC236}">
                    <a16:creationId xmlns:a16="http://schemas.microsoft.com/office/drawing/2014/main" id="{9C16A3B8-A1DD-0C76-91AC-ACA51232B3C9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grpSp>
            <p:nvGrpSpPr>
              <p:cNvPr id="362" name="Google Shape;8804;p75">
                <a:extLst>
                  <a:ext uri="{FF2B5EF4-FFF2-40B4-BE49-F238E27FC236}">
                    <a16:creationId xmlns:a16="http://schemas.microsoft.com/office/drawing/2014/main" id="{59EF4B15-E93B-89D7-C709-D1089100579A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363" name="Google Shape;8805;p75">
                  <a:extLst>
                    <a:ext uri="{FF2B5EF4-FFF2-40B4-BE49-F238E27FC236}">
                      <a16:creationId xmlns:a16="http://schemas.microsoft.com/office/drawing/2014/main" id="{3FFEC4EA-017A-1D23-0FCC-A99E8FEA2332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243737" tIns="243737" rIns="243737" bIns="243737" anchor="ctr" anchorCtr="0">
                  <a:noAutofit/>
                </a:bodyPr>
                <a:lstStyle/>
                <a:p>
                  <a:endParaRPr sz="9598">
                    <a:solidFill>
                      <a:srgbClr val="00B050"/>
                    </a:solidFill>
                    <a:cs typeface="B Nazanin" panose="00000400000000000000" pitchFamily="2" charset="-78"/>
                  </a:endParaRPr>
                </a:p>
              </p:txBody>
            </p:sp>
            <p:cxnSp>
              <p:nvCxnSpPr>
                <p:cNvPr id="364" name="Google Shape;8806;p75">
                  <a:extLst>
                    <a:ext uri="{FF2B5EF4-FFF2-40B4-BE49-F238E27FC236}">
                      <a16:creationId xmlns:a16="http://schemas.microsoft.com/office/drawing/2014/main" id="{FCD105F1-CFC7-35FD-AD13-1B26B90B4606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377" name="Google Shape;1529;p70">
            <a:extLst>
              <a:ext uri="{FF2B5EF4-FFF2-40B4-BE49-F238E27FC236}">
                <a16:creationId xmlns:a16="http://schemas.microsoft.com/office/drawing/2014/main" id="{1C521F47-32EC-C1D3-D82C-4F1E7636F0B4}"/>
              </a:ext>
            </a:extLst>
          </p:cNvPr>
          <p:cNvSpPr txBox="1">
            <a:spLocks/>
          </p:cNvSpPr>
          <p:nvPr/>
        </p:nvSpPr>
        <p:spPr>
          <a:xfrm>
            <a:off x="450662" y="772017"/>
            <a:ext cx="20556245" cy="1286065"/>
          </a:xfrm>
          <a:prstGeom prst="rect">
            <a:avLst/>
          </a:prstGeom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5332" dirty="0">
                <a:solidFill>
                  <a:srgbClr val="00B050"/>
                </a:solidFill>
                <a:cs typeface="B Nazanin" panose="00000400000000000000" pitchFamily="2" charset="-78"/>
              </a:rPr>
              <a:t>انواع نمودارهای خلاقانه:</a:t>
            </a:r>
          </a:p>
        </p:txBody>
      </p:sp>
    </p:spTree>
    <p:extLst>
      <p:ext uri="{BB962C8B-B14F-4D97-AF65-F5344CB8AC3E}">
        <p14:creationId xmlns:p14="http://schemas.microsoft.com/office/powerpoint/2010/main" val="8398848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pPr>
                <a:lnSpc>
                  <a:spcPct val="150000"/>
                </a:lnSpc>
              </a:pPr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กลุ่ม 5">
            <a:extLst>
              <a:ext uri="{FF2B5EF4-FFF2-40B4-BE49-F238E27FC236}">
                <a16:creationId xmlns:a16="http://schemas.microsoft.com/office/drawing/2014/main" id="{AFE0ECFC-5D96-4CA3-EDF8-8848F5B13C0A}"/>
              </a:ext>
            </a:extLst>
          </p:cNvPr>
          <p:cNvGrpSpPr/>
          <p:nvPr/>
        </p:nvGrpSpPr>
        <p:grpSpPr>
          <a:xfrm>
            <a:off x="1066523" y="1822846"/>
            <a:ext cx="6170593" cy="7328410"/>
            <a:chOff x="884237" y="1516734"/>
            <a:chExt cx="6172200" cy="7330319"/>
          </a:xfrm>
        </p:grpSpPr>
        <p:grpSp>
          <p:nvGrpSpPr>
            <p:cNvPr id="3" name="กลุ่ม 4">
              <a:extLst>
                <a:ext uri="{FF2B5EF4-FFF2-40B4-BE49-F238E27FC236}">
                  <a16:creationId xmlns:a16="http://schemas.microsoft.com/office/drawing/2014/main" id="{7D7C2085-635A-F4CD-4682-1BA30334233D}"/>
                </a:ext>
              </a:extLst>
            </p:cNvPr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005D188C-4435-28F9-E6A8-F916394022F8}"/>
                  </a:ext>
                </a:extLst>
              </p:cNvPr>
              <p:cNvSpPr txBox="1"/>
              <p:nvPr/>
            </p:nvSpPr>
            <p:spPr>
              <a:xfrm>
                <a:off x="808037" y="1532659"/>
                <a:ext cx="3886200" cy="1954505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fa-IR" sz="8798" dirty="0">
                    <a:solidFill>
                      <a:srgbClr val="00B050"/>
                    </a:solidFill>
                    <a:latin typeface="Lato Black" pitchFamily="34" charset="0"/>
                    <a:ea typeface="Lato Black" pitchFamily="34" charset="0"/>
                    <a:cs typeface="B Nazanin" panose="00000400000000000000" pitchFamily="2" charset="-78"/>
                  </a:rPr>
                  <a:t>نمادها</a:t>
                </a:r>
                <a:endParaRPr lang="en-US" sz="8798" dirty="0">
                  <a:solidFill>
                    <a:srgbClr val="00B050"/>
                  </a:solidFill>
                  <a:latin typeface="Lato Black" pitchFamily="34" charset="0"/>
                  <a:ea typeface="Lato Black" pitchFamily="34" charset="0"/>
                  <a:cs typeface="B Nazanin" panose="00000400000000000000" pitchFamily="2" charset="-78"/>
                </a:endParaRPr>
              </a:p>
            </p:txBody>
          </p:sp>
          <p:grpSp>
            <p:nvGrpSpPr>
              <p:cNvPr id="8" name="กลุ่ม 17">
                <a:extLst>
                  <a:ext uri="{FF2B5EF4-FFF2-40B4-BE49-F238E27FC236}">
                    <a16:creationId xmlns:a16="http://schemas.microsoft.com/office/drawing/2014/main" id="{93C85CD7-5338-BA55-F275-600BFE421BF7}"/>
                  </a:ext>
                </a:extLst>
              </p:cNvPr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9" name="Rectangle 35">
                  <a:extLst>
                    <a:ext uri="{FF2B5EF4-FFF2-40B4-BE49-F238E27FC236}">
                      <a16:creationId xmlns:a16="http://schemas.microsoft.com/office/drawing/2014/main" id="{38A5FAF5-533B-0899-2B8F-42F5ED2E0954}"/>
                    </a:ext>
                  </a:extLst>
                </p:cNvPr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91315" tIns="45660" rIns="91315" bIns="45660" anchor="ctr"/>
                <a:lstStyle/>
                <a:p>
                  <a:pPr algn="ctr" defTabSz="1087173">
                    <a:lnSpc>
                      <a:spcPct val="150000"/>
                    </a:lnSpc>
                    <a:defRPr/>
                  </a:pPr>
                  <a:endParaRPr lang="en-US" sz="1400" dirty="0">
                    <a:solidFill>
                      <a:srgbClr val="00B050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  <p:sp>
              <p:nvSpPr>
                <p:cNvPr id="10" name="Rectangle 35">
                  <a:extLst>
                    <a:ext uri="{FF2B5EF4-FFF2-40B4-BE49-F238E27FC236}">
                      <a16:creationId xmlns:a16="http://schemas.microsoft.com/office/drawing/2014/main" id="{D3A7D55A-3DD5-8D7A-8807-2C7480B3F14F}"/>
                    </a:ext>
                  </a:extLst>
                </p:cNvPr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91315" tIns="45660" rIns="91315" bIns="45660" anchor="ctr"/>
                <a:lstStyle/>
                <a:p>
                  <a:pPr algn="ctr" defTabSz="1087173">
                    <a:lnSpc>
                      <a:spcPct val="150000"/>
                    </a:lnSpc>
                    <a:defRPr/>
                  </a:pPr>
                  <a:endParaRPr lang="en-US" sz="1400" dirty="0">
                    <a:solidFill>
                      <a:srgbClr val="00B050"/>
                    </a:solidFill>
                    <a:latin typeface="Open Sans Light"/>
                    <a:cs typeface="B Nazanin" panose="000004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>
              <a:extLst>
                <a:ext uri="{FF2B5EF4-FFF2-40B4-BE49-F238E27FC236}">
                  <a16:creationId xmlns:a16="http://schemas.microsoft.com/office/drawing/2014/main" id="{99F82397-864C-3741-EB52-345F3DDEC951}"/>
                </a:ext>
              </a:extLst>
            </p:cNvPr>
            <p:cNvGrpSpPr/>
            <p:nvPr/>
          </p:nvGrpSpPr>
          <p:grpSpPr>
            <a:xfrm>
              <a:off x="1112837" y="6062993"/>
              <a:ext cx="5943600" cy="2784060"/>
              <a:chOff x="960437" y="4996193"/>
              <a:chExt cx="5943600" cy="2784060"/>
            </a:xfrm>
          </p:grpSpPr>
          <p:sp>
            <p:nvSpPr>
              <p:cNvPr id="5" name="Title 20">
                <a:extLst>
                  <a:ext uri="{FF2B5EF4-FFF2-40B4-BE49-F238E27FC236}">
                    <a16:creationId xmlns:a16="http://schemas.microsoft.com/office/drawing/2014/main" id="{D79AB268-ABAC-B9CF-8BB7-375D314A7075}"/>
                  </a:ext>
                </a:extLst>
              </p:cNvPr>
              <p:cNvSpPr txBox="1">
                <a:spLocks/>
              </p:cNvSpPr>
              <p:nvPr/>
            </p:nvSpPr>
            <p:spPr bwMode="auto">
              <a:xfrm>
                <a:off x="960437" y="7052994"/>
                <a:ext cx="5943600" cy="7272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243790" tIns="121894" rIns="243790" bIns="121894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50000"/>
                  </a:lnSpc>
                </a:pPr>
                <a:endParaRPr lang="en-US" sz="2399" dirty="0">
                  <a:solidFill>
                    <a:srgbClr val="00B050"/>
                  </a:solidFill>
                  <a:latin typeface="Lato" pitchFamily="34" charset="0"/>
                  <a:ea typeface="Lato" pitchFamily="34" charset="0"/>
                  <a:cs typeface="B Nazanin" panose="00000400000000000000" pitchFamily="2" charset="-78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F5012730-86A2-4E56-C54E-5DDCF9CEF719}"/>
                  </a:ext>
                </a:extLst>
              </p:cNvPr>
              <p:cNvSpPr txBox="1"/>
              <p:nvPr/>
            </p:nvSpPr>
            <p:spPr>
              <a:xfrm>
                <a:off x="1119402" y="4996193"/>
                <a:ext cx="5022024" cy="85417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>
                  <a:lnSpc>
                    <a:spcPct val="150000"/>
                  </a:lnSpc>
                </a:pPr>
                <a:r>
                  <a:rPr lang="fa-IR" sz="3599" b="1" dirty="0">
                    <a:solidFill>
                      <a:srgbClr val="00B050"/>
                    </a:solidFill>
                    <a:latin typeface="Lato Black" charset="0"/>
                    <a:ea typeface="Lato Black" charset="0"/>
                    <a:cs typeface="B Nazanin" panose="00000400000000000000" pitchFamily="2" charset="-78"/>
                  </a:rPr>
                  <a:t>مجموعه آیکون های اجتماعی</a:t>
                </a:r>
                <a:endParaRPr lang="en-US" sz="3599" b="1" dirty="0">
                  <a:solidFill>
                    <a:srgbClr val="00B050"/>
                  </a:solidFill>
                  <a:latin typeface="Lato Black" charset="0"/>
                  <a:ea typeface="Lato Black" charset="0"/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1" name="กลุ่ม 660">
            <a:extLst>
              <a:ext uri="{FF2B5EF4-FFF2-40B4-BE49-F238E27FC236}">
                <a16:creationId xmlns:a16="http://schemas.microsoft.com/office/drawing/2014/main" id="{AAD55C88-1A82-FC7F-E6D5-6DE67A628F55}"/>
              </a:ext>
            </a:extLst>
          </p:cNvPr>
          <p:cNvGrpSpPr/>
          <p:nvPr/>
        </p:nvGrpSpPr>
        <p:grpSpPr>
          <a:xfrm>
            <a:off x="9827243" y="2106265"/>
            <a:ext cx="1315695" cy="1301410"/>
            <a:chOff x="9799638" y="2105025"/>
            <a:chExt cx="1316037" cy="1301750"/>
          </a:xfrm>
        </p:grpSpPr>
        <p:sp>
          <p:nvSpPr>
            <p:cNvPr id="12" name="Oval 6">
              <a:extLst>
                <a:ext uri="{FF2B5EF4-FFF2-40B4-BE49-F238E27FC236}">
                  <a16:creationId xmlns:a16="http://schemas.microsoft.com/office/drawing/2014/main" id="{C747E976-A5AF-B537-9EC6-915E482C8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3" name="Freeform 7">
              <a:extLst>
                <a:ext uri="{FF2B5EF4-FFF2-40B4-BE49-F238E27FC236}">
                  <a16:creationId xmlns:a16="http://schemas.microsoft.com/office/drawing/2014/main" id="{49238ECE-2540-DEF1-E690-BC6E660718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14" name="กลุ่ม 661">
            <a:extLst>
              <a:ext uri="{FF2B5EF4-FFF2-40B4-BE49-F238E27FC236}">
                <a16:creationId xmlns:a16="http://schemas.microsoft.com/office/drawing/2014/main" id="{B4364A93-D139-936F-093B-1796DB911AE7}"/>
              </a:ext>
            </a:extLst>
          </p:cNvPr>
          <p:cNvGrpSpPr/>
          <p:nvPr/>
        </p:nvGrpSpPr>
        <p:grpSpPr>
          <a:xfrm>
            <a:off x="11923783" y="2106265"/>
            <a:ext cx="1317281" cy="1301410"/>
            <a:chOff x="11896725" y="2105025"/>
            <a:chExt cx="1317625" cy="1301750"/>
          </a:xfrm>
        </p:grpSpPr>
        <p:sp>
          <p:nvSpPr>
            <p:cNvPr id="15" name="Oval 8">
              <a:extLst>
                <a:ext uri="{FF2B5EF4-FFF2-40B4-BE49-F238E27FC236}">
                  <a16:creationId xmlns:a16="http://schemas.microsoft.com/office/drawing/2014/main" id="{2CE1F996-E641-B686-A865-831AAAACAE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6" name="Freeform 9">
              <a:extLst>
                <a:ext uri="{FF2B5EF4-FFF2-40B4-BE49-F238E27FC236}">
                  <a16:creationId xmlns:a16="http://schemas.microsoft.com/office/drawing/2014/main" id="{5A9102A4-4C47-00C7-0D5B-AF46FE558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17" name="กลุ่ม 2085">
            <a:extLst>
              <a:ext uri="{FF2B5EF4-FFF2-40B4-BE49-F238E27FC236}">
                <a16:creationId xmlns:a16="http://schemas.microsoft.com/office/drawing/2014/main" id="{DB3F6250-18D9-99A0-129B-9B618C734639}"/>
              </a:ext>
            </a:extLst>
          </p:cNvPr>
          <p:cNvGrpSpPr/>
          <p:nvPr/>
        </p:nvGrpSpPr>
        <p:grpSpPr>
          <a:xfrm>
            <a:off x="14021910" y="7938808"/>
            <a:ext cx="1315695" cy="1317281"/>
            <a:chOff x="13995400" y="7939088"/>
            <a:chExt cx="1316037" cy="1317625"/>
          </a:xfrm>
        </p:grpSpPr>
        <p:sp>
          <p:nvSpPr>
            <p:cNvPr id="18" name="Oval 10">
              <a:extLst>
                <a:ext uri="{FF2B5EF4-FFF2-40B4-BE49-F238E27FC236}">
                  <a16:creationId xmlns:a16="http://schemas.microsoft.com/office/drawing/2014/main" id="{978A0F24-93DB-5526-0B24-FF56BCF38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2A5D6224-3C5C-4F48-9D37-FFA370E469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24" name="Freeform 12">
              <a:extLst>
                <a:ext uri="{FF2B5EF4-FFF2-40B4-BE49-F238E27FC236}">
                  <a16:creationId xmlns:a16="http://schemas.microsoft.com/office/drawing/2014/main" id="{0C966A47-91F8-168F-60AB-CD31687F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25" name="Freeform 13">
              <a:extLst>
                <a:ext uri="{FF2B5EF4-FFF2-40B4-BE49-F238E27FC236}">
                  <a16:creationId xmlns:a16="http://schemas.microsoft.com/office/drawing/2014/main" id="{79B1540D-7648-D5BA-19F8-86008A90F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30" name="Freeform 14">
              <a:extLst>
                <a:ext uri="{FF2B5EF4-FFF2-40B4-BE49-F238E27FC236}">
                  <a16:creationId xmlns:a16="http://schemas.microsoft.com/office/drawing/2014/main" id="{ED4029EE-C2D0-CF48-0283-D7FF26077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31" name="กลุ่ม 662">
            <a:extLst>
              <a:ext uri="{FF2B5EF4-FFF2-40B4-BE49-F238E27FC236}">
                <a16:creationId xmlns:a16="http://schemas.microsoft.com/office/drawing/2014/main" id="{C9D5D652-9950-BE00-6033-3ACEA40EC532}"/>
              </a:ext>
            </a:extLst>
          </p:cNvPr>
          <p:cNvGrpSpPr/>
          <p:nvPr/>
        </p:nvGrpSpPr>
        <p:grpSpPr>
          <a:xfrm>
            <a:off x="14021910" y="2106265"/>
            <a:ext cx="1315695" cy="1301410"/>
            <a:chOff x="13995400" y="2105025"/>
            <a:chExt cx="1316037" cy="1301750"/>
          </a:xfrm>
        </p:grpSpPr>
        <p:sp>
          <p:nvSpPr>
            <p:cNvPr id="32" name="Oval 15">
              <a:extLst>
                <a:ext uri="{FF2B5EF4-FFF2-40B4-BE49-F238E27FC236}">
                  <a16:creationId xmlns:a16="http://schemas.microsoft.com/office/drawing/2014/main" id="{215C31D2-C488-A0D4-A0E1-7E43C0659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33" name="Freeform 16">
              <a:extLst>
                <a:ext uri="{FF2B5EF4-FFF2-40B4-BE49-F238E27FC236}">
                  <a16:creationId xmlns:a16="http://schemas.microsoft.com/office/drawing/2014/main" id="{E6AB770E-939D-F791-44EC-C0B64B655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34" name="Freeform 17">
              <a:extLst>
                <a:ext uri="{FF2B5EF4-FFF2-40B4-BE49-F238E27FC236}">
                  <a16:creationId xmlns:a16="http://schemas.microsoft.com/office/drawing/2014/main" id="{64F42031-A1A8-379F-3231-3D4714BCF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35" name="กลุ่ม 663">
            <a:extLst>
              <a:ext uri="{FF2B5EF4-FFF2-40B4-BE49-F238E27FC236}">
                <a16:creationId xmlns:a16="http://schemas.microsoft.com/office/drawing/2014/main" id="{69E678AB-65EE-E7B5-80CB-C557329ED9F6}"/>
              </a:ext>
            </a:extLst>
          </p:cNvPr>
          <p:cNvGrpSpPr/>
          <p:nvPr/>
        </p:nvGrpSpPr>
        <p:grpSpPr>
          <a:xfrm>
            <a:off x="16118456" y="2106265"/>
            <a:ext cx="1317281" cy="1301410"/>
            <a:chOff x="16092488" y="2105025"/>
            <a:chExt cx="1317625" cy="1301750"/>
          </a:xfrm>
        </p:grpSpPr>
        <p:sp>
          <p:nvSpPr>
            <p:cNvPr id="36" name="Oval 18">
              <a:extLst>
                <a:ext uri="{FF2B5EF4-FFF2-40B4-BE49-F238E27FC236}">
                  <a16:creationId xmlns:a16="http://schemas.microsoft.com/office/drawing/2014/main" id="{112BDD81-5AE5-F58C-48D1-762E39F53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83AD084D-F450-86CF-0AA4-F29206CC2D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CBFC9F4F-6EF4-A5DA-9034-5654EE48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39" name="กลุ่ม 2084">
            <a:extLst>
              <a:ext uri="{FF2B5EF4-FFF2-40B4-BE49-F238E27FC236}">
                <a16:creationId xmlns:a16="http://schemas.microsoft.com/office/drawing/2014/main" id="{0F54513B-3C08-1926-1B95-E4249E16614E}"/>
              </a:ext>
            </a:extLst>
          </p:cNvPr>
          <p:cNvGrpSpPr/>
          <p:nvPr/>
        </p:nvGrpSpPr>
        <p:grpSpPr>
          <a:xfrm>
            <a:off x="16118456" y="7938808"/>
            <a:ext cx="1317281" cy="1317281"/>
            <a:chOff x="16092488" y="7939088"/>
            <a:chExt cx="1317625" cy="1317625"/>
          </a:xfrm>
        </p:grpSpPr>
        <p:sp>
          <p:nvSpPr>
            <p:cNvPr id="40" name="Oval 21">
              <a:extLst>
                <a:ext uri="{FF2B5EF4-FFF2-40B4-BE49-F238E27FC236}">
                  <a16:creationId xmlns:a16="http://schemas.microsoft.com/office/drawing/2014/main" id="{BF56A9E9-96AA-5582-3077-C4CCB36A6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41" name="Freeform 22">
              <a:extLst>
                <a:ext uri="{FF2B5EF4-FFF2-40B4-BE49-F238E27FC236}">
                  <a16:creationId xmlns:a16="http://schemas.microsoft.com/office/drawing/2014/main" id="{B56F9051-74CB-D786-F34A-930B76822E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42" name="Freeform 23">
              <a:extLst>
                <a:ext uri="{FF2B5EF4-FFF2-40B4-BE49-F238E27FC236}">
                  <a16:creationId xmlns:a16="http://schemas.microsoft.com/office/drawing/2014/main" id="{AF73C73E-AA52-13AF-C566-93FED67784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43" name="Freeform 24">
              <a:extLst>
                <a:ext uri="{FF2B5EF4-FFF2-40B4-BE49-F238E27FC236}">
                  <a16:creationId xmlns:a16="http://schemas.microsoft.com/office/drawing/2014/main" id="{9A94C0CF-6770-E0FF-4014-3E27037D4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44" name="กลุ่ม 668">
            <a:extLst>
              <a:ext uri="{FF2B5EF4-FFF2-40B4-BE49-F238E27FC236}">
                <a16:creationId xmlns:a16="http://schemas.microsoft.com/office/drawing/2014/main" id="{670D4A15-A779-FFA9-2C4C-F608DC32957F}"/>
              </a:ext>
            </a:extLst>
          </p:cNvPr>
          <p:cNvGrpSpPr/>
          <p:nvPr/>
        </p:nvGrpSpPr>
        <p:grpSpPr>
          <a:xfrm>
            <a:off x="16118456" y="4050447"/>
            <a:ext cx="1317281" cy="1317281"/>
            <a:chOff x="16092488" y="4049713"/>
            <a:chExt cx="1317625" cy="1317625"/>
          </a:xfrm>
        </p:grpSpPr>
        <p:sp>
          <p:nvSpPr>
            <p:cNvPr id="45" name="Oval 25">
              <a:extLst>
                <a:ext uri="{FF2B5EF4-FFF2-40B4-BE49-F238E27FC236}">
                  <a16:creationId xmlns:a16="http://schemas.microsoft.com/office/drawing/2014/main" id="{6E987243-308B-091C-645F-B474E8006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46" name="Freeform 26">
              <a:extLst>
                <a:ext uri="{FF2B5EF4-FFF2-40B4-BE49-F238E27FC236}">
                  <a16:creationId xmlns:a16="http://schemas.microsoft.com/office/drawing/2014/main" id="{A5C8AA6A-73DC-D006-25DC-7810F11FAD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47" name="กลุ่ม 664">
            <a:extLst>
              <a:ext uri="{FF2B5EF4-FFF2-40B4-BE49-F238E27FC236}">
                <a16:creationId xmlns:a16="http://schemas.microsoft.com/office/drawing/2014/main" id="{A53C4E0D-8ACA-5C00-50C9-2AC82F007E78}"/>
              </a:ext>
            </a:extLst>
          </p:cNvPr>
          <p:cNvGrpSpPr/>
          <p:nvPr/>
        </p:nvGrpSpPr>
        <p:grpSpPr>
          <a:xfrm>
            <a:off x="18216580" y="2106265"/>
            <a:ext cx="1315695" cy="1301410"/>
            <a:chOff x="18191163" y="2105025"/>
            <a:chExt cx="1316037" cy="1301750"/>
          </a:xfrm>
        </p:grpSpPr>
        <p:sp>
          <p:nvSpPr>
            <p:cNvPr id="48" name="Oval 27">
              <a:extLst>
                <a:ext uri="{FF2B5EF4-FFF2-40B4-BE49-F238E27FC236}">
                  <a16:creationId xmlns:a16="http://schemas.microsoft.com/office/drawing/2014/main" id="{31A41BB7-A111-0050-C45F-A8BCBA564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053B5ADC-BA0D-B364-094A-BB0C13E04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50" name="กลุ่ม 2083">
            <a:extLst>
              <a:ext uri="{FF2B5EF4-FFF2-40B4-BE49-F238E27FC236}">
                <a16:creationId xmlns:a16="http://schemas.microsoft.com/office/drawing/2014/main" id="{4F5DBA88-E45A-39E2-CCF8-F008A17C9DD2}"/>
              </a:ext>
            </a:extLst>
          </p:cNvPr>
          <p:cNvGrpSpPr/>
          <p:nvPr/>
        </p:nvGrpSpPr>
        <p:grpSpPr>
          <a:xfrm>
            <a:off x="18216580" y="7938808"/>
            <a:ext cx="1315695" cy="1317281"/>
            <a:chOff x="18191163" y="7939088"/>
            <a:chExt cx="1316037" cy="1317625"/>
          </a:xfrm>
        </p:grpSpPr>
        <p:sp>
          <p:nvSpPr>
            <p:cNvPr id="51" name="Oval 29">
              <a:extLst>
                <a:ext uri="{FF2B5EF4-FFF2-40B4-BE49-F238E27FC236}">
                  <a16:creationId xmlns:a16="http://schemas.microsoft.com/office/drawing/2014/main" id="{25150538-3F7B-AAAA-FC2C-969B55D69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432A5346-E8B8-FA15-2AE9-16026AD7B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C135DB25-211B-1EE5-02F7-F88FF0C22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0D8B0609-9EE4-E0CC-BA76-FE3520C0B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8A54B9A2-3CFD-4968-2378-F83F0AF2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6" name="Freeform 34">
              <a:extLst>
                <a:ext uri="{FF2B5EF4-FFF2-40B4-BE49-F238E27FC236}">
                  <a16:creationId xmlns:a16="http://schemas.microsoft.com/office/drawing/2014/main" id="{89FA8579-ADBD-3A45-0CDE-131643AA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57" name="กลุ่ม 2079">
            <a:extLst>
              <a:ext uri="{FF2B5EF4-FFF2-40B4-BE49-F238E27FC236}">
                <a16:creationId xmlns:a16="http://schemas.microsoft.com/office/drawing/2014/main" id="{8A425D67-FFE6-279A-CCFA-0DB2744F2A25}"/>
              </a:ext>
            </a:extLst>
          </p:cNvPr>
          <p:cNvGrpSpPr/>
          <p:nvPr/>
        </p:nvGrpSpPr>
        <p:grpSpPr>
          <a:xfrm>
            <a:off x="11923783" y="5994626"/>
            <a:ext cx="1317281" cy="1317281"/>
            <a:chOff x="11896725" y="5994400"/>
            <a:chExt cx="1317625" cy="1317625"/>
          </a:xfrm>
        </p:grpSpPr>
        <p:sp>
          <p:nvSpPr>
            <p:cNvPr id="58" name="Oval 35">
              <a:extLst>
                <a:ext uri="{FF2B5EF4-FFF2-40B4-BE49-F238E27FC236}">
                  <a16:creationId xmlns:a16="http://schemas.microsoft.com/office/drawing/2014/main" id="{D66E21E8-F713-458E-5767-7EB122C549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CFD75928-9E1D-CA4D-856D-844B0FA00D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60" name="กลุ่ม 666">
            <a:extLst>
              <a:ext uri="{FF2B5EF4-FFF2-40B4-BE49-F238E27FC236}">
                <a16:creationId xmlns:a16="http://schemas.microsoft.com/office/drawing/2014/main" id="{D22F4E38-3380-4235-36C9-9E90B40F12B9}"/>
              </a:ext>
            </a:extLst>
          </p:cNvPr>
          <p:cNvGrpSpPr/>
          <p:nvPr/>
        </p:nvGrpSpPr>
        <p:grpSpPr>
          <a:xfrm>
            <a:off x="11923783" y="4050447"/>
            <a:ext cx="1317281" cy="1317281"/>
            <a:chOff x="11896725" y="4049713"/>
            <a:chExt cx="1317625" cy="1317625"/>
          </a:xfrm>
        </p:grpSpPr>
        <p:sp>
          <p:nvSpPr>
            <p:cNvPr id="61" name="Oval 37">
              <a:extLst>
                <a:ext uri="{FF2B5EF4-FFF2-40B4-BE49-F238E27FC236}">
                  <a16:creationId xmlns:a16="http://schemas.microsoft.com/office/drawing/2014/main" id="{E0F3629B-6BCA-8450-A6D3-D3F682D96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62" name="Freeform 38">
              <a:extLst>
                <a:ext uri="{FF2B5EF4-FFF2-40B4-BE49-F238E27FC236}">
                  <a16:creationId xmlns:a16="http://schemas.microsoft.com/office/drawing/2014/main" id="{92DA10F8-96E3-BED7-54E9-EBF6F06299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63" name="กลุ่ม 2080">
            <a:extLst>
              <a:ext uri="{FF2B5EF4-FFF2-40B4-BE49-F238E27FC236}">
                <a16:creationId xmlns:a16="http://schemas.microsoft.com/office/drawing/2014/main" id="{F94A1EC3-454B-51D4-8A75-BC62C8D9B5C6}"/>
              </a:ext>
            </a:extLst>
          </p:cNvPr>
          <p:cNvGrpSpPr/>
          <p:nvPr/>
        </p:nvGrpSpPr>
        <p:grpSpPr>
          <a:xfrm>
            <a:off x="14021910" y="5994626"/>
            <a:ext cx="1315695" cy="1317281"/>
            <a:chOff x="13995400" y="5994400"/>
            <a:chExt cx="1316037" cy="1317625"/>
          </a:xfrm>
        </p:grpSpPr>
        <p:sp>
          <p:nvSpPr>
            <p:cNvPr id="64" name="Oval 39">
              <a:extLst>
                <a:ext uri="{FF2B5EF4-FFF2-40B4-BE49-F238E27FC236}">
                  <a16:creationId xmlns:a16="http://schemas.microsoft.com/office/drawing/2014/main" id="{B4C420AB-8FDD-10A8-55D0-EAC47D1D1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65" name="Freeform 40">
              <a:extLst>
                <a:ext uri="{FF2B5EF4-FFF2-40B4-BE49-F238E27FC236}">
                  <a16:creationId xmlns:a16="http://schemas.microsoft.com/office/drawing/2014/main" id="{213639D0-0D8E-E37D-17F9-D3DC54FF4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66" name="กลุ่ม 2087">
            <a:extLst>
              <a:ext uri="{FF2B5EF4-FFF2-40B4-BE49-F238E27FC236}">
                <a16:creationId xmlns:a16="http://schemas.microsoft.com/office/drawing/2014/main" id="{615ECE3B-8E1A-4639-FB97-C3D69DA3C797}"/>
              </a:ext>
            </a:extLst>
          </p:cNvPr>
          <p:cNvGrpSpPr/>
          <p:nvPr/>
        </p:nvGrpSpPr>
        <p:grpSpPr>
          <a:xfrm>
            <a:off x="9827243" y="7938808"/>
            <a:ext cx="1315695" cy="1317281"/>
            <a:chOff x="9799638" y="7939088"/>
            <a:chExt cx="1316037" cy="1317625"/>
          </a:xfrm>
        </p:grpSpPr>
        <p:sp>
          <p:nvSpPr>
            <p:cNvPr id="67" name="Oval 41">
              <a:extLst>
                <a:ext uri="{FF2B5EF4-FFF2-40B4-BE49-F238E27FC236}">
                  <a16:creationId xmlns:a16="http://schemas.microsoft.com/office/drawing/2014/main" id="{74705C4A-114A-DB60-999E-A9B4BF3F5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68" name="Freeform 42">
              <a:extLst>
                <a:ext uri="{FF2B5EF4-FFF2-40B4-BE49-F238E27FC236}">
                  <a16:creationId xmlns:a16="http://schemas.microsoft.com/office/drawing/2014/main" id="{BB278777-8C89-FC43-C968-4D84DD65F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69" name="กลุ่ม 667">
            <a:extLst>
              <a:ext uri="{FF2B5EF4-FFF2-40B4-BE49-F238E27FC236}">
                <a16:creationId xmlns:a16="http://schemas.microsoft.com/office/drawing/2014/main" id="{47D6024C-D478-16F5-7B53-ECEF7E31C69B}"/>
              </a:ext>
            </a:extLst>
          </p:cNvPr>
          <p:cNvGrpSpPr/>
          <p:nvPr/>
        </p:nvGrpSpPr>
        <p:grpSpPr>
          <a:xfrm>
            <a:off x="14021910" y="4050447"/>
            <a:ext cx="1315695" cy="1317281"/>
            <a:chOff x="13995400" y="4049713"/>
            <a:chExt cx="1316037" cy="1317625"/>
          </a:xfrm>
        </p:grpSpPr>
        <p:sp>
          <p:nvSpPr>
            <p:cNvPr id="70" name="Oval 43">
              <a:extLst>
                <a:ext uri="{FF2B5EF4-FFF2-40B4-BE49-F238E27FC236}">
                  <a16:creationId xmlns:a16="http://schemas.microsoft.com/office/drawing/2014/main" id="{78089B0B-6A87-A759-8547-696C73423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71" name="Freeform 44">
              <a:extLst>
                <a:ext uri="{FF2B5EF4-FFF2-40B4-BE49-F238E27FC236}">
                  <a16:creationId xmlns:a16="http://schemas.microsoft.com/office/drawing/2014/main" id="{9ADBE05F-2CD9-A1A2-1A08-F8787244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72" name="Freeform 45">
              <a:extLst>
                <a:ext uri="{FF2B5EF4-FFF2-40B4-BE49-F238E27FC236}">
                  <a16:creationId xmlns:a16="http://schemas.microsoft.com/office/drawing/2014/main" id="{CF8D0CB7-2001-EB12-CD9E-0B63D308E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73" name="กลุ่ม 2082">
            <a:extLst>
              <a:ext uri="{FF2B5EF4-FFF2-40B4-BE49-F238E27FC236}">
                <a16:creationId xmlns:a16="http://schemas.microsoft.com/office/drawing/2014/main" id="{DDB1E678-42C6-5645-D3E6-026295DC77C3}"/>
              </a:ext>
            </a:extLst>
          </p:cNvPr>
          <p:cNvGrpSpPr/>
          <p:nvPr/>
        </p:nvGrpSpPr>
        <p:grpSpPr>
          <a:xfrm>
            <a:off x="18216580" y="5994626"/>
            <a:ext cx="1315695" cy="1317281"/>
            <a:chOff x="18191163" y="5994400"/>
            <a:chExt cx="1316037" cy="1317625"/>
          </a:xfrm>
        </p:grpSpPr>
        <p:sp>
          <p:nvSpPr>
            <p:cNvPr id="74" name="Oval 46">
              <a:extLst>
                <a:ext uri="{FF2B5EF4-FFF2-40B4-BE49-F238E27FC236}">
                  <a16:creationId xmlns:a16="http://schemas.microsoft.com/office/drawing/2014/main" id="{F2C8BDB9-19CD-3445-0CC7-4B86F7EBD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75" name="Freeform 47">
              <a:extLst>
                <a:ext uri="{FF2B5EF4-FFF2-40B4-BE49-F238E27FC236}">
                  <a16:creationId xmlns:a16="http://schemas.microsoft.com/office/drawing/2014/main" id="{5F0CAC96-3F40-0ABF-7075-C3F92CA8D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76" name="กลุ่ม 2081">
            <a:extLst>
              <a:ext uri="{FF2B5EF4-FFF2-40B4-BE49-F238E27FC236}">
                <a16:creationId xmlns:a16="http://schemas.microsoft.com/office/drawing/2014/main" id="{33151CF3-905A-3995-2BF0-AE05C81E41A6}"/>
              </a:ext>
            </a:extLst>
          </p:cNvPr>
          <p:cNvGrpSpPr/>
          <p:nvPr/>
        </p:nvGrpSpPr>
        <p:grpSpPr>
          <a:xfrm>
            <a:off x="16118456" y="5994626"/>
            <a:ext cx="1317281" cy="1317281"/>
            <a:chOff x="16092488" y="5994400"/>
            <a:chExt cx="1317625" cy="1317625"/>
          </a:xfrm>
        </p:grpSpPr>
        <p:sp>
          <p:nvSpPr>
            <p:cNvPr id="77" name="Oval 48">
              <a:extLst>
                <a:ext uri="{FF2B5EF4-FFF2-40B4-BE49-F238E27FC236}">
                  <a16:creationId xmlns:a16="http://schemas.microsoft.com/office/drawing/2014/main" id="{4B4A613E-FB2D-9D3F-EE4D-570D2953F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78" name="Freeform 49">
              <a:extLst>
                <a:ext uri="{FF2B5EF4-FFF2-40B4-BE49-F238E27FC236}">
                  <a16:creationId xmlns:a16="http://schemas.microsoft.com/office/drawing/2014/main" id="{825F653A-BFC2-392E-A5B6-BF113B938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79" name="กลุ่ม 2086">
            <a:extLst>
              <a:ext uri="{FF2B5EF4-FFF2-40B4-BE49-F238E27FC236}">
                <a16:creationId xmlns:a16="http://schemas.microsoft.com/office/drawing/2014/main" id="{FE94954F-6A59-6EF3-185B-4EA40622EE05}"/>
              </a:ext>
            </a:extLst>
          </p:cNvPr>
          <p:cNvGrpSpPr/>
          <p:nvPr/>
        </p:nvGrpSpPr>
        <p:grpSpPr>
          <a:xfrm>
            <a:off x="11923783" y="7938808"/>
            <a:ext cx="1317281" cy="1317281"/>
            <a:chOff x="11896725" y="7939088"/>
            <a:chExt cx="1317625" cy="1317625"/>
          </a:xfrm>
        </p:grpSpPr>
        <p:sp>
          <p:nvSpPr>
            <p:cNvPr id="80" name="Oval 50">
              <a:extLst>
                <a:ext uri="{FF2B5EF4-FFF2-40B4-BE49-F238E27FC236}">
                  <a16:creationId xmlns:a16="http://schemas.microsoft.com/office/drawing/2014/main" id="{CA26203C-2B5C-BF31-6D11-C7BEBA804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81" name="Oval 51">
              <a:extLst>
                <a:ext uri="{FF2B5EF4-FFF2-40B4-BE49-F238E27FC236}">
                  <a16:creationId xmlns:a16="http://schemas.microsoft.com/office/drawing/2014/main" id="{529E9191-B709-43D6-5B67-26D2C4E94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82" name="Oval 52">
              <a:extLst>
                <a:ext uri="{FF2B5EF4-FFF2-40B4-BE49-F238E27FC236}">
                  <a16:creationId xmlns:a16="http://schemas.microsoft.com/office/drawing/2014/main" id="{CF9928B0-EC74-DEA6-3A6D-C684FDE45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83" name="กลุ่ม 665">
            <a:extLst>
              <a:ext uri="{FF2B5EF4-FFF2-40B4-BE49-F238E27FC236}">
                <a16:creationId xmlns:a16="http://schemas.microsoft.com/office/drawing/2014/main" id="{3EF68BAB-B117-0F5E-86DB-53748F57C307}"/>
              </a:ext>
            </a:extLst>
          </p:cNvPr>
          <p:cNvGrpSpPr/>
          <p:nvPr/>
        </p:nvGrpSpPr>
        <p:grpSpPr>
          <a:xfrm>
            <a:off x="9827243" y="4050447"/>
            <a:ext cx="1315695" cy="1317281"/>
            <a:chOff x="9799638" y="4049713"/>
            <a:chExt cx="1316037" cy="1317625"/>
          </a:xfrm>
        </p:grpSpPr>
        <p:sp>
          <p:nvSpPr>
            <p:cNvPr id="84" name="Oval 53">
              <a:extLst>
                <a:ext uri="{FF2B5EF4-FFF2-40B4-BE49-F238E27FC236}">
                  <a16:creationId xmlns:a16="http://schemas.microsoft.com/office/drawing/2014/main" id="{133B0083-D548-2444-3A74-7C61BD248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647A8324-6BFD-A789-8200-8170A249BD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86" name="กลุ่ม 669">
            <a:extLst>
              <a:ext uri="{FF2B5EF4-FFF2-40B4-BE49-F238E27FC236}">
                <a16:creationId xmlns:a16="http://schemas.microsoft.com/office/drawing/2014/main" id="{8E8494E6-F24D-CFEF-ECA2-0FDCE70C702D}"/>
              </a:ext>
            </a:extLst>
          </p:cNvPr>
          <p:cNvGrpSpPr/>
          <p:nvPr/>
        </p:nvGrpSpPr>
        <p:grpSpPr>
          <a:xfrm>
            <a:off x="18216580" y="4050447"/>
            <a:ext cx="1315695" cy="1317281"/>
            <a:chOff x="18191163" y="4049713"/>
            <a:chExt cx="1316037" cy="1317625"/>
          </a:xfrm>
        </p:grpSpPr>
        <p:sp>
          <p:nvSpPr>
            <p:cNvPr id="87" name="Oval 55">
              <a:extLst>
                <a:ext uri="{FF2B5EF4-FFF2-40B4-BE49-F238E27FC236}">
                  <a16:creationId xmlns:a16="http://schemas.microsoft.com/office/drawing/2014/main" id="{4AFD2FBE-E32D-9A93-9B13-1C46C5346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88" name="Oval 56">
              <a:extLst>
                <a:ext uri="{FF2B5EF4-FFF2-40B4-BE49-F238E27FC236}">
                  <a16:creationId xmlns:a16="http://schemas.microsoft.com/office/drawing/2014/main" id="{B69B39A5-A6B8-6A96-A61B-139FE85CE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89" name="Freeform 57">
              <a:extLst>
                <a:ext uri="{FF2B5EF4-FFF2-40B4-BE49-F238E27FC236}">
                  <a16:creationId xmlns:a16="http://schemas.microsoft.com/office/drawing/2014/main" id="{80D4AB1F-5DFF-88DA-DBF2-E3D0A66A7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90" name="Freeform 58">
              <a:extLst>
                <a:ext uri="{FF2B5EF4-FFF2-40B4-BE49-F238E27FC236}">
                  <a16:creationId xmlns:a16="http://schemas.microsoft.com/office/drawing/2014/main" id="{CC596937-D5FB-49E7-CD7A-A706C6084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91" name="กลุ่ม 670">
            <a:extLst>
              <a:ext uri="{FF2B5EF4-FFF2-40B4-BE49-F238E27FC236}">
                <a16:creationId xmlns:a16="http://schemas.microsoft.com/office/drawing/2014/main" id="{F35655CF-17B1-EEDE-FB6F-69EF15F99B2E}"/>
              </a:ext>
            </a:extLst>
          </p:cNvPr>
          <p:cNvGrpSpPr/>
          <p:nvPr/>
        </p:nvGrpSpPr>
        <p:grpSpPr>
          <a:xfrm>
            <a:off x="9827243" y="5994626"/>
            <a:ext cx="1315695" cy="1317281"/>
            <a:chOff x="9799638" y="5994400"/>
            <a:chExt cx="1316037" cy="1317625"/>
          </a:xfrm>
        </p:grpSpPr>
        <p:sp>
          <p:nvSpPr>
            <p:cNvPr id="92" name="Oval 59">
              <a:extLst>
                <a:ext uri="{FF2B5EF4-FFF2-40B4-BE49-F238E27FC236}">
                  <a16:creationId xmlns:a16="http://schemas.microsoft.com/office/drawing/2014/main" id="{DFD23332-96B5-F849-60B1-543DDDA73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93" name="Freeform 60">
              <a:extLst>
                <a:ext uri="{FF2B5EF4-FFF2-40B4-BE49-F238E27FC236}">
                  <a16:creationId xmlns:a16="http://schemas.microsoft.com/office/drawing/2014/main" id="{E9175C00-C93A-27F8-108C-ECBAFF014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94" name="กลุ่ม 2090">
            <a:extLst>
              <a:ext uri="{FF2B5EF4-FFF2-40B4-BE49-F238E27FC236}">
                <a16:creationId xmlns:a16="http://schemas.microsoft.com/office/drawing/2014/main" id="{42CE2AEC-92DE-4991-E83F-E16AD6BE94A2}"/>
              </a:ext>
            </a:extLst>
          </p:cNvPr>
          <p:cNvGrpSpPr/>
          <p:nvPr/>
        </p:nvGrpSpPr>
        <p:grpSpPr>
          <a:xfrm>
            <a:off x="14021910" y="9882989"/>
            <a:ext cx="1315695" cy="1317281"/>
            <a:chOff x="13995400" y="9883775"/>
            <a:chExt cx="1316037" cy="1317625"/>
          </a:xfrm>
        </p:grpSpPr>
        <p:sp>
          <p:nvSpPr>
            <p:cNvPr id="95" name="Oval 61">
              <a:extLst>
                <a:ext uri="{FF2B5EF4-FFF2-40B4-BE49-F238E27FC236}">
                  <a16:creationId xmlns:a16="http://schemas.microsoft.com/office/drawing/2014/main" id="{4131CBB1-3314-B548-537D-0B7612F08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96" name="Freeform 62">
              <a:extLst>
                <a:ext uri="{FF2B5EF4-FFF2-40B4-BE49-F238E27FC236}">
                  <a16:creationId xmlns:a16="http://schemas.microsoft.com/office/drawing/2014/main" id="{41C956D5-01D3-6F6C-9CE6-C533C7C3FB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97" name="กลุ่ม 2089">
            <a:extLst>
              <a:ext uri="{FF2B5EF4-FFF2-40B4-BE49-F238E27FC236}">
                <a16:creationId xmlns:a16="http://schemas.microsoft.com/office/drawing/2014/main" id="{49AB9BEB-332E-39CC-8291-A9E22D8C46AC}"/>
              </a:ext>
            </a:extLst>
          </p:cNvPr>
          <p:cNvGrpSpPr/>
          <p:nvPr/>
        </p:nvGrpSpPr>
        <p:grpSpPr>
          <a:xfrm>
            <a:off x="11923783" y="9882989"/>
            <a:ext cx="1317281" cy="1317281"/>
            <a:chOff x="11896725" y="9883775"/>
            <a:chExt cx="1317625" cy="1317625"/>
          </a:xfrm>
        </p:grpSpPr>
        <p:sp>
          <p:nvSpPr>
            <p:cNvPr id="98" name="Oval 63">
              <a:extLst>
                <a:ext uri="{FF2B5EF4-FFF2-40B4-BE49-F238E27FC236}">
                  <a16:creationId xmlns:a16="http://schemas.microsoft.com/office/drawing/2014/main" id="{AAFC2BDB-555F-8C5C-37D4-944EFB55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99" name="Freeform 64">
              <a:extLst>
                <a:ext uri="{FF2B5EF4-FFF2-40B4-BE49-F238E27FC236}">
                  <a16:creationId xmlns:a16="http://schemas.microsoft.com/office/drawing/2014/main" id="{E10B1B25-3B99-A54D-197A-82202C5B9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0" name="Freeform 65">
              <a:extLst>
                <a:ext uri="{FF2B5EF4-FFF2-40B4-BE49-F238E27FC236}">
                  <a16:creationId xmlns:a16="http://schemas.microsoft.com/office/drawing/2014/main" id="{53E5D0B9-AED8-0ACE-F31C-2A4B5757F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1" name="Freeform 66">
              <a:extLst>
                <a:ext uri="{FF2B5EF4-FFF2-40B4-BE49-F238E27FC236}">
                  <a16:creationId xmlns:a16="http://schemas.microsoft.com/office/drawing/2014/main" id="{43A94AB0-6DD9-4014-7AAB-14038D8F5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2" name="Freeform 67">
              <a:extLst>
                <a:ext uri="{FF2B5EF4-FFF2-40B4-BE49-F238E27FC236}">
                  <a16:creationId xmlns:a16="http://schemas.microsoft.com/office/drawing/2014/main" id="{A552D752-9C1E-1D63-850C-2AD55C795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103" name="กลุ่ม 2088">
            <a:extLst>
              <a:ext uri="{FF2B5EF4-FFF2-40B4-BE49-F238E27FC236}">
                <a16:creationId xmlns:a16="http://schemas.microsoft.com/office/drawing/2014/main" id="{58174ACA-7803-F384-0C0B-A557545BA7A2}"/>
              </a:ext>
            </a:extLst>
          </p:cNvPr>
          <p:cNvGrpSpPr/>
          <p:nvPr/>
        </p:nvGrpSpPr>
        <p:grpSpPr>
          <a:xfrm>
            <a:off x="9827243" y="9882989"/>
            <a:ext cx="1315695" cy="1317281"/>
            <a:chOff x="9799638" y="9883775"/>
            <a:chExt cx="1316037" cy="1317625"/>
          </a:xfrm>
        </p:grpSpPr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FF9686E7-F785-A42C-61FC-2C2FD25A0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7251E08A-545C-0FF9-E733-7B513E5DF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6" name="Freeform 70">
              <a:extLst>
                <a:ext uri="{FF2B5EF4-FFF2-40B4-BE49-F238E27FC236}">
                  <a16:creationId xmlns:a16="http://schemas.microsoft.com/office/drawing/2014/main" id="{1E2442FB-6820-FF5C-E772-867ACC63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107" name="กลุ่ม 2091">
            <a:extLst>
              <a:ext uri="{FF2B5EF4-FFF2-40B4-BE49-F238E27FC236}">
                <a16:creationId xmlns:a16="http://schemas.microsoft.com/office/drawing/2014/main" id="{1E168681-23D2-720F-9912-3E9501EF30F4}"/>
              </a:ext>
            </a:extLst>
          </p:cNvPr>
          <p:cNvGrpSpPr/>
          <p:nvPr/>
        </p:nvGrpSpPr>
        <p:grpSpPr>
          <a:xfrm>
            <a:off x="16118456" y="9882989"/>
            <a:ext cx="1317281" cy="1317281"/>
            <a:chOff x="16092488" y="9883775"/>
            <a:chExt cx="1317625" cy="1317625"/>
          </a:xfrm>
        </p:grpSpPr>
        <p:sp>
          <p:nvSpPr>
            <p:cNvPr id="108" name="Oval 71">
              <a:extLst>
                <a:ext uri="{FF2B5EF4-FFF2-40B4-BE49-F238E27FC236}">
                  <a16:creationId xmlns:a16="http://schemas.microsoft.com/office/drawing/2014/main" id="{6D89EC38-DB7D-48E6-52C0-E048D9BD0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09" name="Freeform 72">
              <a:extLst>
                <a:ext uri="{FF2B5EF4-FFF2-40B4-BE49-F238E27FC236}">
                  <a16:creationId xmlns:a16="http://schemas.microsoft.com/office/drawing/2014/main" id="{A87316BC-FF4E-4271-F00D-BC9BA8E80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  <p:grpSp>
        <p:nvGrpSpPr>
          <p:cNvPr id="110" name="กลุ่ม 2092">
            <a:extLst>
              <a:ext uri="{FF2B5EF4-FFF2-40B4-BE49-F238E27FC236}">
                <a16:creationId xmlns:a16="http://schemas.microsoft.com/office/drawing/2014/main" id="{E36CF872-5CE3-F386-A57D-9D72476FC225}"/>
              </a:ext>
            </a:extLst>
          </p:cNvPr>
          <p:cNvGrpSpPr/>
          <p:nvPr/>
        </p:nvGrpSpPr>
        <p:grpSpPr>
          <a:xfrm>
            <a:off x="18216580" y="9882989"/>
            <a:ext cx="1315695" cy="1317281"/>
            <a:chOff x="18191163" y="9883775"/>
            <a:chExt cx="1316037" cy="1317625"/>
          </a:xfrm>
        </p:grpSpPr>
        <p:sp>
          <p:nvSpPr>
            <p:cNvPr id="111" name="Oval 73">
              <a:extLst>
                <a:ext uri="{FF2B5EF4-FFF2-40B4-BE49-F238E27FC236}">
                  <a16:creationId xmlns:a16="http://schemas.microsoft.com/office/drawing/2014/main" id="{E55FA7EC-1B32-415D-EECC-0A19FB81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12" name="Freeform 74">
              <a:extLst>
                <a:ext uri="{FF2B5EF4-FFF2-40B4-BE49-F238E27FC236}">
                  <a16:creationId xmlns:a16="http://schemas.microsoft.com/office/drawing/2014/main" id="{9B72AEBB-6A2B-4181-A056-324B22FE1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13" name="Freeform 75">
              <a:extLst>
                <a:ext uri="{FF2B5EF4-FFF2-40B4-BE49-F238E27FC236}">
                  <a16:creationId xmlns:a16="http://schemas.microsoft.com/office/drawing/2014/main" id="{1C9DB95D-F8B1-8B95-22DE-4FA41B4C9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  <p:sp>
          <p:nvSpPr>
            <p:cNvPr id="114" name="Freeform 76">
              <a:extLst>
                <a:ext uri="{FF2B5EF4-FFF2-40B4-BE49-F238E27FC236}">
                  <a16:creationId xmlns:a16="http://schemas.microsoft.com/office/drawing/2014/main" id="{CB48766F-577A-FEBE-DFDE-8C0E62938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16" tIns="45708" rIns="91416" bIns="45708" numCol="1" anchor="t" anchorCtr="0" compatLnSpc="1">
              <a:prstTxWarp prst="textNoShape">
                <a:avLst/>
              </a:prstTxWarp>
            </a:bodyPr>
            <a:lstStyle/>
            <a:p>
              <a:pPr>
                <a:lnSpc>
                  <a:spcPct val="150000"/>
                </a:lnSpc>
              </a:pPr>
              <a:endParaRPr lang="th-TH" sz="1400">
                <a:solidFill>
                  <a:srgbClr val="00B05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57576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grpSp>
        <p:nvGrpSpPr>
          <p:cNvPr id="2" name="Google Shape;11851;p81">
            <a:extLst>
              <a:ext uri="{FF2B5EF4-FFF2-40B4-BE49-F238E27FC236}">
                <a16:creationId xmlns:a16="http://schemas.microsoft.com/office/drawing/2014/main" id="{CDBE96B1-B0E0-02B8-9765-271CC92E402B}"/>
              </a:ext>
            </a:extLst>
          </p:cNvPr>
          <p:cNvGrpSpPr/>
          <p:nvPr/>
        </p:nvGrpSpPr>
        <p:grpSpPr>
          <a:xfrm>
            <a:off x="2190917" y="4205646"/>
            <a:ext cx="927417" cy="926393"/>
            <a:chOff x="849677" y="1500658"/>
            <a:chExt cx="347872" cy="34748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3" name="Google Shape;11852;p81">
              <a:extLst>
                <a:ext uri="{FF2B5EF4-FFF2-40B4-BE49-F238E27FC236}">
                  <a16:creationId xmlns:a16="http://schemas.microsoft.com/office/drawing/2014/main" id="{DBBE8AE4-4A5C-8F4B-2A9E-C3E37AC7BEF8}"/>
                </a:ext>
              </a:extLst>
            </p:cNvPr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" name="Google Shape;11853;p81">
              <a:extLst>
                <a:ext uri="{FF2B5EF4-FFF2-40B4-BE49-F238E27FC236}">
                  <a16:creationId xmlns:a16="http://schemas.microsoft.com/office/drawing/2014/main" id="{7316747D-232D-B710-8029-BA1D64A13C0E}"/>
                </a:ext>
              </a:extLst>
            </p:cNvPr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" name="Google Shape;11854;p81">
              <a:extLst>
                <a:ext uri="{FF2B5EF4-FFF2-40B4-BE49-F238E27FC236}">
                  <a16:creationId xmlns:a16="http://schemas.microsoft.com/office/drawing/2014/main" id="{BE673154-58E2-7A27-C052-055367150A45}"/>
                </a:ext>
              </a:extLst>
            </p:cNvPr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" name="Google Shape;11855;p81">
              <a:extLst>
                <a:ext uri="{FF2B5EF4-FFF2-40B4-BE49-F238E27FC236}">
                  <a16:creationId xmlns:a16="http://schemas.microsoft.com/office/drawing/2014/main" id="{C72C7C8C-4459-6FBD-1A87-654E63E31F9E}"/>
                </a:ext>
              </a:extLst>
            </p:cNvPr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" name="Google Shape;11856;p81">
              <a:extLst>
                <a:ext uri="{FF2B5EF4-FFF2-40B4-BE49-F238E27FC236}">
                  <a16:creationId xmlns:a16="http://schemas.microsoft.com/office/drawing/2014/main" id="{8E6C30C4-CED0-FF73-165E-20D6F30C7986}"/>
                </a:ext>
              </a:extLst>
            </p:cNvPr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Google Shape;11857;p81">
              <a:extLst>
                <a:ext uri="{FF2B5EF4-FFF2-40B4-BE49-F238E27FC236}">
                  <a16:creationId xmlns:a16="http://schemas.microsoft.com/office/drawing/2014/main" id="{47A33211-7E54-D90B-B64B-AFFA1BB61E17}"/>
                </a:ext>
              </a:extLst>
            </p:cNvPr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oogle Shape;11858;p81">
            <a:extLst>
              <a:ext uri="{FF2B5EF4-FFF2-40B4-BE49-F238E27FC236}">
                <a16:creationId xmlns:a16="http://schemas.microsoft.com/office/drawing/2014/main" id="{76AD4ECB-DC3A-D35E-AB7E-813EF88857DA}"/>
              </a:ext>
            </a:extLst>
          </p:cNvPr>
          <p:cNvGrpSpPr/>
          <p:nvPr/>
        </p:nvGrpSpPr>
        <p:grpSpPr>
          <a:xfrm>
            <a:off x="3700327" y="4205646"/>
            <a:ext cx="842106" cy="926393"/>
            <a:chOff x="1415853" y="1500658"/>
            <a:chExt cx="315872" cy="34748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" name="Google Shape;11859;p81">
              <a:extLst>
                <a:ext uri="{FF2B5EF4-FFF2-40B4-BE49-F238E27FC236}">
                  <a16:creationId xmlns:a16="http://schemas.microsoft.com/office/drawing/2014/main" id="{3F3A1161-CA82-8B25-129C-299D10BEFDA4}"/>
                </a:ext>
              </a:extLst>
            </p:cNvPr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" name="Google Shape;11860;p81">
              <a:extLst>
                <a:ext uri="{FF2B5EF4-FFF2-40B4-BE49-F238E27FC236}">
                  <a16:creationId xmlns:a16="http://schemas.microsoft.com/office/drawing/2014/main" id="{613F4397-78FF-9486-2EA2-4394E52D4036}"/>
                </a:ext>
              </a:extLst>
            </p:cNvPr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Google Shape;11861;p81">
              <a:extLst>
                <a:ext uri="{FF2B5EF4-FFF2-40B4-BE49-F238E27FC236}">
                  <a16:creationId xmlns:a16="http://schemas.microsoft.com/office/drawing/2014/main" id="{E641D323-594D-2A7B-6907-D770B2D7BDB5}"/>
                </a:ext>
              </a:extLst>
            </p:cNvPr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Google Shape;11862;p81">
              <a:extLst>
                <a:ext uri="{FF2B5EF4-FFF2-40B4-BE49-F238E27FC236}">
                  <a16:creationId xmlns:a16="http://schemas.microsoft.com/office/drawing/2014/main" id="{02E44FC8-6408-421D-B2B2-78D6E5486C2E}"/>
                </a:ext>
              </a:extLst>
            </p:cNvPr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oogle Shape;11863;p81">
            <a:extLst>
              <a:ext uri="{FF2B5EF4-FFF2-40B4-BE49-F238E27FC236}">
                <a16:creationId xmlns:a16="http://schemas.microsoft.com/office/drawing/2014/main" id="{2377F5BE-14CE-5639-6F24-01E041D10F8C}"/>
              </a:ext>
            </a:extLst>
          </p:cNvPr>
          <p:cNvGrpSpPr/>
          <p:nvPr/>
        </p:nvGrpSpPr>
        <p:grpSpPr>
          <a:xfrm>
            <a:off x="12448810" y="4205645"/>
            <a:ext cx="926479" cy="925370"/>
            <a:chOff x="4697389" y="1500658"/>
            <a:chExt cx="347520" cy="34710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5" name="Google Shape;11864;p81">
              <a:extLst>
                <a:ext uri="{FF2B5EF4-FFF2-40B4-BE49-F238E27FC236}">
                  <a16:creationId xmlns:a16="http://schemas.microsoft.com/office/drawing/2014/main" id="{9170E6D4-A809-5A32-8CD0-CBB87E4F7B11}"/>
                </a:ext>
              </a:extLst>
            </p:cNvPr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" name="Google Shape;11865;p81">
              <a:extLst>
                <a:ext uri="{FF2B5EF4-FFF2-40B4-BE49-F238E27FC236}">
                  <a16:creationId xmlns:a16="http://schemas.microsoft.com/office/drawing/2014/main" id="{2167E2A8-C84D-430C-3D91-F7777F67919B}"/>
                </a:ext>
              </a:extLst>
            </p:cNvPr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Google Shape;11866;p81">
              <a:extLst>
                <a:ext uri="{FF2B5EF4-FFF2-40B4-BE49-F238E27FC236}">
                  <a16:creationId xmlns:a16="http://schemas.microsoft.com/office/drawing/2014/main" id="{08D6D872-B9A3-2D02-3266-DFDD12BE917A}"/>
                </a:ext>
              </a:extLst>
            </p:cNvPr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oogle Shape;11867;p81">
            <a:extLst>
              <a:ext uri="{FF2B5EF4-FFF2-40B4-BE49-F238E27FC236}">
                <a16:creationId xmlns:a16="http://schemas.microsoft.com/office/drawing/2014/main" id="{053278A6-CCE3-8723-FC60-C47E346570C9}"/>
              </a:ext>
            </a:extLst>
          </p:cNvPr>
          <p:cNvGrpSpPr/>
          <p:nvPr/>
        </p:nvGrpSpPr>
        <p:grpSpPr>
          <a:xfrm>
            <a:off x="9532621" y="5443425"/>
            <a:ext cx="926479" cy="943114"/>
            <a:chOff x="3603533" y="1964946"/>
            <a:chExt cx="347520" cy="35376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2" name="Google Shape;11868;p81">
              <a:extLst>
                <a:ext uri="{FF2B5EF4-FFF2-40B4-BE49-F238E27FC236}">
                  <a16:creationId xmlns:a16="http://schemas.microsoft.com/office/drawing/2014/main" id="{6BA4DF51-4183-5B7A-CD3F-DCE52AD4CD38}"/>
                </a:ext>
              </a:extLst>
            </p:cNvPr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Google Shape;11869;p81">
              <a:extLst>
                <a:ext uri="{FF2B5EF4-FFF2-40B4-BE49-F238E27FC236}">
                  <a16:creationId xmlns:a16="http://schemas.microsoft.com/office/drawing/2014/main" id="{74561DC1-B465-691A-D6A3-2EDA34CCFA58}"/>
                </a:ext>
              </a:extLst>
            </p:cNvPr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Google Shape;11870;p81">
              <a:extLst>
                <a:ext uri="{FF2B5EF4-FFF2-40B4-BE49-F238E27FC236}">
                  <a16:creationId xmlns:a16="http://schemas.microsoft.com/office/drawing/2014/main" id="{08129900-88F5-88AE-42BE-F054B331AB28}"/>
                </a:ext>
              </a:extLst>
            </p:cNvPr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oogle Shape;11871;p81">
            <a:extLst>
              <a:ext uri="{FF2B5EF4-FFF2-40B4-BE49-F238E27FC236}">
                <a16:creationId xmlns:a16="http://schemas.microsoft.com/office/drawing/2014/main" id="{18057B70-7AA4-723F-2821-1531F6389401}"/>
              </a:ext>
            </a:extLst>
          </p:cNvPr>
          <p:cNvGrpSpPr/>
          <p:nvPr/>
        </p:nvGrpSpPr>
        <p:grpSpPr>
          <a:xfrm>
            <a:off x="5126387" y="5441803"/>
            <a:ext cx="953864" cy="939617"/>
            <a:chOff x="1950765" y="1964338"/>
            <a:chExt cx="357792" cy="35244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31" name="Google Shape;11872;p81">
              <a:extLst>
                <a:ext uri="{FF2B5EF4-FFF2-40B4-BE49-F238E27FC236}">
                  <a16:creationId xmlns:a16="http://schemas.microsoft.com/office/drawing/2014/main" id="{CD18ACDD-EA07-1126-8DE0-33E36804BD4B}"/>
                </a:ext>
              </a:extLst>
            </p:cNvPr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Google Shape;11873;p81">
              <a:extLst>
                <a:ext uri="{FF2B5EF4-FFF2-40B4-BE49-F238E27FC236}">
                  <a16:creationId xmlns:a16="http://schemas.microsoft.com/office/drawing/2014/main" id="{F51D9F32-7691-664B-49DA-11F5BD62D321}"/>
                </a:ext>
              </a:extLst>
            </p:cNvPr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Google Shape;11874;p81">
              <a:extLst>
                <a:ext uri="{FF2B5EF4-FFF2-40B4-BE49-F238E27FC236}">
                  <a16:creationId xmlns:a16="http://schemas.microsoft.com/office/drawing/2014/main" id="{7BD0164C-8C2D-C3EC-8429-54224C47EF42}"/>
                </a:ext>
              </a:extLst>
            </p:cNvPr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4" name="Google Shape;11875;p81">
              <a:extLst>
                <a:ext uri="{FF2B5EF4-FFF2-40B4-BE49-F238E27FC236}">
                  <a16:creationId xmlns:a16="http://schemas.microsoft.com/office/drawing/2014/main" id="{7E286205-8B58-355B-5ABD-BBE43A3FB625}"/>
                </a:ext>
              </a:extLst>
            </p:cNvPr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5" name="Google Shape;11876;p81">
            <a:extLst>
              <a:ext uri="{FF2B5EF4-FFF2-40B4-BE49-F238E27FC236}">
                <a16:creationId xmlns:a16="http://schemas.microsoft.com/office/drawing/2014/main" id="{8FA93FF9-BC5D-CE81-245C-BB7C98D247E2}"/>
              </a:ext>
            </a:extLst>
          </p:cNvPr>
          <p:cNvGrpSpPr/>
          <p:nvPr/>
        </p:nvGrpSpPr>
        <p:grpSpPr>
          <a:xfrm>
            <a:off x="19748882" y="5442742"/>
            <a:ext cx="980310" cy="941749"/>
            <a:chOff x="7435629" y="1964690"/>
            <a:chExt cx="367712" cy="35324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36" name="Google Shape;11877;p81">
              <a:extLst>
                <a:ext uri="{FF2B5EF4-FFF2-40B4-BE49-F238E27FC236}">
                  <a16:creationId xmlns:a16="http://schemas.microsoft.com/office/drawing/2014/main" id="{3CFE58FF-8A63-B8E7-84CB-9D1B56485834}"/>
                </a:ext>
              </a:extLst>
            </p:cNvPr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7" name="Google Shape;11878;p81">
              <a:extLst>
                <a:ext uri="{FF2B5EF4-FFF2-40B4-BE49-F238E27FC236}">
                  <a16:creationId xmlns:a16="http://schemas.microsoft.com/office/drawing/2014/main" id="{49C584E0-7342-D8B6-96D9-80149654DCD0}"/>
                </a:ext>
              </a:extLst>
            </p:cNvPr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Google Shape;11879;p81">
              <a:extLst>
                <a:ext uri="{FF2B5EF4-FFF2-40B4-BE49-F238E27FC236}">
                  <a16:creationId xmlns:a16="http://schemas.microsoft.com/office/drawing/2014/main" id="{BFF580E9-A51D-8757-BFB1-6C02FA619EB0}"/>
                </a:ext>
              </a:extLst>
            </p:cNvPr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Google Shape;11880;p81">
              <a:extLst>
                <a:ext uri="{FF2B5EF4-FFF2-40B4-BE49-F238E27FC236}">
                  <a16:creationId xmlns:a16="http://schemas.microsoft.com/office/drawing/2014/main" id="{DED57389-06A8-1926-821C-350301FEBE52}"/>
                </a:ext>
              </a:extLst>
            </p:cNvPr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oogle Shape;11881;p81">
            <a:extLst>
              <a:ext uri="{FF2B5EF4-FFF2-40B4-BE49-F238E27FC236}">
                <a16:creationId xmlns:a16="http://schemas.microsoft.com/office/drawing/2014/main" id="{B57E88CB-05C5-C622-018A-823E8B8F604F}"/>
              </a:ext>
            </a:extLst>
          </p:cNvPr>
          <p:cNvGrpSpPr/>
          <p:nvPr/>
        </p:nvGrpSpPr>
        <p:grpSpPr>
          <a:xfrm>
            <a:off x="6624621" y="5443680"/>
            <a:ext cx="887833" cy="940811"/>
            <a:chOff x="2512749" y="1965042"/>
            <a:chExt cx="333024" cy="3528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41" name="Google Shape;11882;p81">
              <a:extLst>
                <a:ext uri="{FF2B5EF4-FFF2-40B4-BE49-F238E27FC236}">
                  <a16:creationId xmlns:a16="http://schemas.microsoft.com/office/drawing/2014/main" id="{4AED6F2D-FBF4-EAF7-23B7-7743D1B637E1}"/>
                </a:ext>
              </a:extLst>
            </p:cNvPr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Google Shape;11883;p81">
              <a:extLst>
                <a:ext uri="{FF2B5EF4-FFF2-40B4-BE49-F238E27FC236}">
                  <a16:creationId xmlns:a16="http://schemas.microsoft.com/office/drawing/2014/main" id="{B5E2F5E8-B33B-439A-989E-DA8044B78C82}"/>
                </a:ext>
              </a:extLst>
            </p:cNvPr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3" name="Google Shape;11884;p81">
              <a:extLst>
                <a:ext uri="{FF2B5EF4-FFF2-40B4-BE49-F238E27FC236}">
                  <a16:creationId xmlns:a16="http://schemas.microsoft.com/office/drawing/2014/main" id="{C2C2AB59-D370-F02A-BCEB-996118115248}"/>
                </a:ext>
              </a:extLst>
            </p:cNvPr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Google Shape;11885;p81">
              <a:extLst>
                <a:ext uri="{FF2B5EF4-FFF2-40B4-BE49-F238E27FC236}">
                  <a16:creationId xmlns:a16="http://schemas.microsoft.com/office/drawing/2014/main" id="{14D36DFA-C626-C9B2-222B-6FA6E97E4E4A}"/>
                </a:ext>
              </a:extLst>
            </p:cNvPr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Google Shape;11886;p81">
              <a:extLst>
                <a:ext uri="{FF2B5EF4-FFF2-40B4-BE49-F238E27FC236}">
                  <a16:creationId xmlns:a16="http://schemas.microsoft.com/office/drawing/2014/main" id="{FB24F1DA-3A84-F779-D212-4C0AAA480E4F}"/>
                </a:ext>
              </a:extLst>
            </p:cNvPr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oogle Shape;11887;p81">
            <a:extLst>
              <a:ext uri="{FF2B5EF4-FFF2-40B4-BE49-F238E27FC236}">
                <a16:creationId xmlns:a16="http://schemas.microsoft.com/office/drawing/2014/main" id="{83AFDCFF-CF8B-D6DD-75D2-C6207A8EFD04}"/>
              </a:ext>
            </a:extLst>
          </p:cNvPr>
          <p:cNvGrpSpPr/>
          <p:nvPr/>
        </p:nvGrpSpPr>
        <p:grpSpPr>
          <a:xfrm>
            <a:off x="3653576" y="5488298"/>
            <a:ext cx="975191" cy="894146"/>
            <a:chOff x="1398317" y="1981778"/>
            <a:chExt cx="365792" cy="33539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47" name="Google Shape;11888;p81">
              <a:extLst>
                <a:ext uri="{FF2B5EF4-FFF2-40B4-BE49-F238E27FC236}">
                  <a16:creationId xmlns:a16="http://schemas.microsoft.com/office/drawing/2014/main" id="{9637FDBB-1324-B6F7-B6B8-2E1EB9E5A3D5}"/>
                </a:ext>
              </a:extLst>
            </p:cNvPr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Google Shape;11889;p81">
              <a:extLst>
                <a:ext uri="{FF2B5EF4-FFF2-40B4-BE49-F238E27FC236}">
                  <a16:creationId xmlns:a16="http://schemas.microsoft.com/office/drawing/2014/main" id="{B8461097-42DB-1008-A250-BC9B65F900B4}"/>
                </a:ext>
              </a:extLst>
            </p:cNvPr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9" name="Google Shape;11890;p81">
              <a:extLst>
                <a:ext uri="{FF2B5EF4-FFF2-40B4-BE49-F238E27FC236}">
                  <a16:creationId xmlns:a16="http://schemas.microsoft.com/office/drawing/2014/main" id="{92C645C1-DB7A-6C8B-3AE5-E18E935095C5}"/>
                </a:ext>
              </a:extLst>
            </p:cNvPr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0" name="Google Shape;11891;p81">
              <a:extLst>
                <a:ext uri="{FF2B5EF4-FFF2-40B4-BE49-F238E27FC236}">
                  <a16:creationId xmlns:a16="http://schemas.microsoft.com/office/drawing/2014/main" id="{0B244C3A-5BA5-04B5-F264-6F69DE79411F}"/>
                </a:ext>
              </a:extLst>
            </p:cNvPr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Google Shape;11892;p81">
              <a:extLst>
                <a:ext uri="{FF2B5EF4-FFF2-40B4-BE49-F238E27FC236}">
                  <a16:creationId xmlns:a16="http://schemas.microsoft.com/office/drawing/2014/main" id="{16746C6C-0A01-B8E4-7D1D-7F00F158B68A}"/>
                </a:ext>
              </a:extLst>
            </p:cNvPr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2" name="Google Shape;11893;p81">
              <a:extLst>
                <a:ext uri="{FF2B5EF4-FFF2-40B4-BE49-F238E27FC236}">
                  <a16:creationId xmlns:a16="http://schemas.microsoft.com/office/drawing/2014/main" id="{4BEE8E1F-FC88-831C-CB5C-CAF27888956A}"/>
                </a:ext>
              </a:extLst>
            </p:cNvPr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3" name="Google Shape;11894;p81">
            <a:extLst>
              <a:ext uri="{FF2B5EF4-FFF2-40B4-BE49-F238E27FC236}">
                <a16:creationId xmlns:a16="http://schemas.microsoft.com/office/drawing/2014/main" id="{740DE4D6-12D6-EC83-DCB4-02606A38C0C4}"/>
              </a:ext>
            </a:extLst>
          </p:cNvPr>
          <p:cNvGrpSpPr/>
          <p:nvPr/>
        </p:nvGrpSpPr>
        <p:grpSpPr>
          <a:xfrm>
            <a:off x="8062881" y="5546395"/>
            <a:ext cx="942688" cy="839120"/>
            <a:chOff x="3052237" y="2003570"/>
            <a:chExt cx="353600" cy="31475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54" name="Google Shape;11895;p81">
              <a:extLst>
                <a:ext uri="{FF2B5EF4-FFF2-40B4-BE49-F238E27FC236}">
                  <a16:creationId xmlns:a16="http://schemas.microsoft.com/office/drawing/2014/main" id="{23F29416-2BEE-E7FA-B50A-9DAB27EE0304}"/>
                </a:ext>
              </a:extLst>
            </p:cNvPr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5" name="Google Shape;11896;p81">
              <a:extLst>
                <a:ext uri="{FF2B5EF4-FFF2-40B4-BE49-F238E27FC236}">
                  <a16:creationId xmlns:a16="http://schemas.microsoft.com/office/drawing/2014/main" id="{9387176B-325D-1AB8-EB15-8006EBCFDFD7}"/>
                </a:ext>
              </a:extLst>
            </p:cNvPr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6" name="Google Shape;11897;p81">
              <a:extLst>
                <a:ext uri="{FF2B5EF4-FFF2-40B4-BE49-F238E27FC236}">
                  <a16:creationId xmlns:a16="http://schemas.microsoft.com/office/drawing/2014/main" id="{3615201F-FCD8-3D73-4A85-E6A660A1770B}"/>
                </a:ext>
              </a:extLst>
            </p:cNvPr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7" name="Google Shape;11898;p81">
            <a:extLst>
              <a:ext uri="{FF2B5EF4-FFF2-40B4-BE49-F238E27FC236}">
                <a16:creationId xmlns:a16="http://schemas.microsoft.com/office/drawing/2014/main" id="{A74FE2F8-90AB-22D3-5E6B-D1929CDA5A86}"/>
              </a:ext>
            </a:extLst>
          </p:cNvPr>
          <p:cNvGrpSpPr/>
          <p:nvPr/>
        </p:nvGrpSpPr>
        <p:grpSpPr>
          <a:xfrm>
            <a:off x="3668762" y="8091055"/>
            <a:ext cx="981334" cy="597092"/>
            <a:chOff x="1404013" y="2958066"/>
            <a:chExt cx="368096" cy="22396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58" name="Google Shape;11899;p81">
              <a:extLst>
                <a:ext uri="{FF2B5EF4-FFF2-40B4-BE49-F238E27FC236}">
                  <a16:creationId xmlns:a16="http://schemas.microsoft.com/office/drawing/2014/main" id="{9478BDB4-ED1C-12E8-66B3-D7C5D5C710C0}"/>
                </a:ext>
              </a:extLst>
            </p:cNvPr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9" name="Google Shape;11900;p81">
              <a:extLst>
                <a:ext uri="{FF2B5EF4-FFF2-40B4-BE49-F238E27FC236}">
                  <a16:creationId xmlns:a16="http://schemas.microsoft.com/office/drawing/2014/main" id="{3B4D9FB9-88D7-7F36-46C8-929343969A1C}"/>
                </a:ext>
              </a:extLst>
            </p:cNvPr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0" name="Google Shape;11901;p81">
            <a:extLst>
              <a:ext uri="{FF2B5EF4-FFF2-40B4-BE49-F238E27FC236}">
                <a16:creationId xmlns:a16="http://schemas.microsoft.com/office/drawing/2014/main" id="{0FD694D8-5046-9288-45DB-20A748261B11}"/>
              </a:ext>
            </a:extLst>
          </p:cNvPr>
          <p:cNvSpPr/>
          <p:nvPr/>
        </p:nvSpPr>
        <p:spPr>
          <a:xfrm>
            <a:off x="10983080" y="7899872"/>
            <a:ext cx="980310" cy="980225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61" name="Google Shape;11902;p81">
            <a:extLst>
              <a:ext uri="{FF2B5EF4-FFF2-40B4-BE49-F238E27FC236}">
                <a16:creationId xmlns:a16="http://schemas.microsoft.com/office/drawing/2014/main" id="{D0AFEFE1-C076-B311-D92D-F81F5519982A}"/>
              </a:ext>
            </a:extLst>
          </p:cNvPr>
          <p:cNvSpPr/>
          <p:nvPr/>
        </p:nvSpPr>
        <p:spPr>
          <a:xfrm>
            <a:off x="2272134" y="7899702"/>
            <a:ext cx="862495" cy="979372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62" name="Google Shape;11903;p81">
            <a:extLst>
              <a:ext uri="{FF2B5EF4-FFF2-40B4-BE49-F238E27FC236}">
                <a16:creationId xmlns:a16="http://schemas.microsoft.com/office/drawing/2014/main" id="{3657480E-770F-2784-9BB2-C036D49CCAAE}"/>
              </a:ext>
            </a:extLst>
          </p:cNvPr>
          <p:cNvGrpSpPr/>
          <p:nvPr/>
        </p:nvGrpSpPr>
        <p:grpSpPr>
          <a:xfrm>
            <a:off x="5127411" y="7896802"/>
            <a:ext cx="987391" cy="979286"/>
            <a:chOff x="1951149" y="2885202"/>
            <a:chExt cx="370368" cy="36732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63" name="Google Shape;11904;p81">
              <a:extLst>
                <a:ext uri="{FF2B5EF4-FFF2-40B4-BE49-F238E27FC236}">
                  <a16:creationId xmlns:a16="http://schemas.microsoft.com/office/drawing/2014/main" id="{FC552000-DD4D-FDA6-B320-614387E4C9D6}"/>
                </a:ext>
              </a:extLst>
            </p:cNvPr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4" name="Google Shape;11905;p81">
              <a:extLst>
                <a:ext uri="{FF2B5EF4-FFF2-40B4-BE49-F238E27FC236}">
                  <a16:creationId xmlns:a16="http://schemas.microsoft.com/office/drawing/2014/main" id="{05D1F27C-F695-315B-EA52-7880A78CE285}"/>
                </a:ext>
              </a:extLst>
            </p:cNvPr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5" name="Google Shape;11906;p81">
              <a:extLst>
                <a:ext uri="{FF2B5EF4-FFF2-40B4-BE49-F238E27FC236}">
                  <a16:creationId xmlns:a16="http://schemas.microsoft.com/office/drawing/2014/main" id="{AA528717-AB8E-FD79-77E2-5F3425417E0A}"/>
                </a:ext>
              </a:extLst>
            </p:cNvPr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66" name="Google Shape;11907;p81">
            <a:extLst>
              <a:ext uri="{FF2B5EF4-FFF2-40B4-BE49-F238E27FC236}">
                <a16:creationId xmlns:a16="http://schemas.microsoft.com/office/drawing/2014/main" id="{3F3E9DBE-80C6-B3B8-E187-48A7866046CE}"/>
              </a:ext>
            </a:extLst>
          </p:cNvPr>
          <p:cNvGrpSpPr/>
          <p:nvPr/>
        </p:nvGrpSpPr>
        <p:grpSpPr>
          <a:xfrm>
            <a:off x="6595104" y="7952680"/>
            <a:ext cx="979286" cy="872562"/>
            <a:chOff x="2501677" y="2906162"/>
            <a:chExt cx="367328" cy="3272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67" name="Google Shape;11908;p81">
              <a:extLst>
                <a:ext uri="{FF2B5EF4-FFF2-40B4-BE49-F238E27FC236}">
                  <a16:creationId xmlns:a16="http://schemas.microsoft.com/office/drawing/2014/main" id="{18CD96B9-2975-FEDC-15B4-5B44575DC795}"/>
                </a:ext>
              </a:extLst>
            </p:cNvPr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8" name="Google Shape;11909;p81">
              <a:extLst>
                <a:ext uri="{FF2B5EF4-FFF2-40B4-BE49-F238E27FC236}">
                  <a16:creationId xmlns:a16="http://schemas.microsoft.com/office/drawing/2014/main" id="{6F282E71-0603-D4CC-A787-803C5CA821DA}"/>
                </a:ext>
              </a:extLst>
            </p:cNvPr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69" name="Google Shape;11910;p81">
              <a:extLst>
                <a:ext uri="{FF2B5EF4-FFF2-40B4-BE49-F238E27FC236}">
                  <a16:creationId xmlns:a16="http://schemas.microsoft.com/office/drawing/2014/main" id="{896617DD-2BF4-4AAD-F6E6-97487A31BA5B}"/>
                </a:ext>
              </a:extLst>
            </p:cNvPr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0" name="Google Shape;11911;p81">
            <a:extLst>
              <a:ext uri="{FF2B5EF4-FFF2-40B4-BE49-F238E27FC236}">
                <a16:creationId xmlns:a16="http://schemas.microsoft.com/office/drawing/2014/main" id="{4E61F1D9-EFE5-AF74-E28C-AC2B163D761A}"/>
              </a:ext>
            </a:extLst>
          </p:cNvPr>
          <p:cNvSpPr/>
          <p:nvPr/>
        </p:nvSpPr>
        <p:spPr>
          <a:xfrm>
            <a:off x="9517435" y="8014616"/>
            <a:ext cx="983296" cy="750738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71" name="Google Shape;11912;p81">
            <a:extLst>
              <a:ext uri="{FF2B5EF4-FFF2-40B4-BE49-F238E27FC236}">
                <a16:creationId xmlns:a16="http://schemas.microsoft.com/office/drawing/2014/main" id="{3ED1C2EB-CD0C-A586-599C-6F6FCC97F604}"/>
              </a:ext>
            </a:extLst>
          </p:cNvPr>
          <p:cNvGrpSpPr/>
          <p:nvPr/>
        </p:nvGrpSpPr>
        <p:grpSpPr>
          <a:xfrm>
            <a:off x="8057762" y="7919494"/>
            <a:ext cx="980310" cy="944394"/>
            <a:chOff x="3050317" y="2893714"/>
            <a:chExt cx="367712" cy="35424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72" name="Google Shape;11913;p81">
              <a:extLst>
                <a:ext uri="{FF2B5EF4-FFF2-40B4-BE49-F238E27FC236}">
                  <a16:creationId xmlns:a16="http://schemas.microsoft.com/office/drawing/2014/main" id="{4C5C3E8F-46B5-93ED-EB4C-CFAC42930813}"/>
                </a:ext>
              </a:extLst>
            </p:cNvPr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3" name="Google Shape;11914;p81">
              <a:extLst>
                <a:ext uri="{FF2B5EF4-FFF2-40B4-BE49-F238E27FC236}">
                  <a16:creationId xmlns:a16="http://schemas.microsoft.com/office/drawing/2014/main" id="{68AE79A6-38AE-613C-36F9-6BF2D35FCAC6}"/>
                </a:ext>
              </a:extLst>
            </p:cNvPr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74" name="Google Shape;11915;p81">
            <a:extLst>
              <a:ext uri="{FF2B5EF4-FFF2-40B4-BE49-F238E27FC236}">
                <a16:creationId xmlns:a16="http://schemas.microsoft.com/office/drawing/2014/main" id="{C5382993-EE51-3156-1025-84D3F2FA8BC4}"/>
              </a:ext>
            </a:extLst>
          </p:cNvPr>
          <p:cNvSpPr/>
          <p:nvPr/>
        </p:nvSpPr>
        <p:spPr>
          <a:xfrm>
            <a:off x="12441730" y="7894754"/>
            <a:ext cx="987391" cy="981334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75" name="Google Shape;11916;p81">
            <a:extLst>
              <a:ext uri="{FF2B5EF4-FFF2-40B4-BE49-F238E27FC236}">
                <a16:creationId xmlns:a16="http://schemas.microsoft.com/office/drawing/2014/main" id="{F316EA21-318E-3096-C080-9049D9796D68}"/>
              </a:ext>
            </a:extLst>
          </p:cNvPr>
          <p:cNvSpPr/>
          <p:nvPr/>
        </p:nvSpPr>
        <p:spPr>
          <a:xfrm>
            <a:off x="21377130" y="7899702"/>
            <a:ext cx="675579" cy="976386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76" name="Google Shape;11917;p81">
            <a:extLst>
              <a:ext uri="{FF2B5EF4-FFF2-40B4-BE49-F238E27FC236}">
                <a16:creationId xmlns:a16="http://schemas.microsoft.com/office/drawing/2014/main" id="{4D785F7F-4652-79F1-2EDD-69B6181403CD}"/>
              </a:ext>
            </a:extLst>
          </p:cNvPr>
          <p:cNvGrpSpPr/>
          <p:nvPr/>
        </p:nvGrpSpPr>
        <p:grpSpPr>
          <a:xfrm>
            <a:off x="20003878" y="7899873"/>
            <a:ext cx="493695" cy="979201"/>
            <a:chOff x="7531277" y="2886354"/>
            <a:chExt cx="185184" cy="3672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77" name="Google Shape;11918;p81">
              <a:extLst>
                <a:ext uri="{FF2B5EF4-FFF2-40B4-BE49-F238E27FC236}">
                  <a16:creationId xmlns:a16="http://schemas.microsoft.com/office/drawing/2014/main" id="{00D3B299-6EF6-53B9-E1C3-093A77F8126B}"/>
                </a:ext>
              </a:extLst>
            </p:cNvPr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8" name="Google Shape;11919;p81">
              <a:extLst>
                <a:ext uri="{FF2B5EF4-FFF2-40B4-BE49-F238E27FC236}">
                  <a16:creationId xmlns:a16="http://schemas.microsoft.com/office/drawing/2014/main" id="{BEBB4CF4-6202-F113-B5D9-CFB496EA5270}"/>
                </a:ext>
              </a:extLst>
            </p:cNvPr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79" name="Google Shape;11920;p81">
              <a:extLst>
                <a:ext uri="{FF2B5EF4-FFF2-40B4-BE49-F238E27FC236}">
                  <a16:creationId xmlns:a16="http://schemas.microsoft.com/office/drawing/2014/main" id="{1C2ACA8A-D4BB-686F-E71B-54D86E79F4A7}"/>
                </a:ext>
              </a:extLst>
            </p:cNvPr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0" name="Google Shape;11921;p81">
            <a:extLst>
              <a:ext uri="{FF2B5EF4-FFF2-40B4-BE49-F238E27FC236}">
                <a16:creationId xmlns:a16="http://schemas.microsoft.com/office/drawing/2014/main" id="{10F6BB3C-D390-38A0-F361-BBAB78000A55}"/>
              </a:ext>
            </a:extLst>
          </p:cNvPr>
          <p:cNvGrpSpPr/>
          <p:nvPr/>
        </p:nvGrpSpPr>
        <p:grpSpPr>
          <a:xfrm>
            <a:off x="18391924" y="7900896"/>
            <a:ext cx="792284" cy="979201"/>
            <a:chOff x="6926637" y="2886738"/>
            <a:chExt cx="297184" cy="3672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1" name="Google Shape;11922;p81">
              <a:extLst>
                <a:ext uri="{FF2B5EF4-FFF2-40B4-BE49-F238E27FC236}">
                  <a16:creationId xmlns:a16="http://schemas.microsoft.com/office/drawing/2014/main" id="{C93DC192-1EC8-D942-1D35-7DCFE61DA211}"/>
                </a:ext>
              </a:extLst>
            </p:cNvPr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2" name="Google Shape;11923;p81">
              <a:extLst>
                <a:ext uri="{FF2B5EF4-FFF2-40B4-BE49-F238E27FC236}">
                  <a16:creationId xmlns:a16="http://schemas.microsoft.com/office/drawing/2014/main" id="{934B3F1B-4C24-F987-49E1-C0A53AEE0CFE}"/>
                </a:ext>
              </a:extLst>
            </p:cNvPr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3" name="Google Shape;11924;p81">
              <a:extLst>
                <a:ext uri="{FF2B5EF4-FFF2-40B4-BE49-F238E27FC236}">
                  <a16:creationId xmlns:a16="http://schemas.microsoft.com/office/drawing/2014/main" id="{A0F65404-5C9A-BED3-8C14-791E10026195}"/>
                </a:ext>
              </a:extLst>
            </p:cNvPr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4" name="Google Shape;11925;p81">
            <a:extLst>
              <a:ext uri="{FF2B5EF4-FFF2-40B4-BE49-F238E27FC236}">
                <a16:creationId xmlns:a16="http://schemas.microsoft.com/office/drawing/2014/main" id="{AF49B978-59E8-1538-409E-6DBF1F071FED}"/>
              </a:ext>
            </a:extLst>
          </p:cNvPr>
          <p:cNvSpPr/>
          <p:nvPr/>
        </p:nvSpPr>
        <p:spPr>
          <a:xfrm>
            <a:off x="13936893" y="7898849"/>
            <a:ext cx="923407" cy="98124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85" name="Google Shape;11926;p81">
            <a:extLst>
              <a:ext uri="{FF2B5EF4-FFF2-40B4-BE49-F238E27FC236}">
                <a16:creationId xmlns:a16="http://schemas.microsoft.com/office/drawing/2014/main" id="{0B583455-BFB8-C3DB-BFA3-FDE2F1D517D8}"/>
              </a:ext>
            </a:extLst>
          </p:cNvPr>
          <p:cNvSpPr/>
          <p:nvPr/>
        </p:nvSpPr>
        <p:spPr>
          <a:xfrm>
            <a:off x="15479744" y="7900726"/>
            <a:ext cx="771042" cy="982443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86" name="Google Shape;11927;p81">
            <a:extLst>
              <a:ext uri="{FF2B5EF4-FFF2-40B4-BE49-F238E27FC236}">
                <a16:creationId xmlns:a16="http://schemas.microsoft.com/office/drawing/2014/main" id="{679282D7-3284-CF93-178F-0C6FC0304FD4}"/>
              </a:ext>
            </a:extLst>
          </p:cNvPr>
          <p:cNvGrpSpPr/>
          <p:nvPr/>
        </p:nvGrpSpPr>
        <p:grpSpPr>
          <a:xfrm>
            <a:off x="16829707" y="7899873"/>
            <a:ext cx="987391" cy="981248"/>
            <a:chOff x="6340653" y="2886354"/>
            <a:chExt cx="370368" cy="36806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87" name="Google Shape;11928;p81">
              <a:extLst>
                <a:ext uri="{FF2B5EF4-FFF2-40B4-BE49-F238E27FC236}">
                  <a16:creationId xmlns:a16="http://schemas.microsoft.com/office/drawing/2014/main" id="{7D0F6BD1-CA81-CAB0-D666-DB0E530B2DC4}"/>
                </a:ext>
              </a:extLst>
            </p:cNvPr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8" name="Google Shape;11929;p81">
              <a:extLst>
                <a:ext uri="{FF2B5EF4-FFF2-40B4-BE49-F238E27FC236}">
                  <a16:creationId xmlns:a16="http://schemas.microsoft.com/office/drawing/2014/main" id="{0F57334D-F9E0-9EAB-22DD-68EEE92E2DCA}"/>
                </a:ext>
              </a:extLst>
            </p:cNvPr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9" name="Google Shape;11930;p81">
              <a:extLst>
                <a:ext uri="{FF2B5EF4-FFF2-40B4-BE49-F238E27FC236}">
                  <a16:creationId xmlns:a16="http://schemas.microsoft.com/office/drawing/2014/main" id="{885AD6F9-FD9F-3628-516F-3B2D0C96147E}"/>
                </a:ext>
              </a:extLst>
            </p:cNvPr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0" name="Google Shape;11931;p81">
              <a:extLst>
                <a:ext uri="{FF2B5EF4-FFF2-40B4-BE49-F238E27FC236}">
                  <a16:creationId xmlns:a16="http://schemas.microsoft.com/office/drawing/2014/main" id="{61CCEDDC-83CF-B604-34C0-5972587A2409}"/>
                </a:ext>
              </a:extLst>
            </p:cNvPr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1" name="Google Shape;11932;p81">
              <a:extLst>
                <a:ext uri="{FF2B5EF4-FFF2-40B4-BE49-F238E27FC236}">
                  <a16:creationId xmlns:a16="http://schemas.microsoft.com/office/drawing/2014/main" id="{8509EC21-A8E4-BAC4-2125-4C4BC31EC9BA}"/>
                </a:ext>
              </a:extLst>
            </p:cNvPr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2" name="Google Shape;11933;p81">
              <a:extLst>
                <a:ext uri="{FF2B5EF4-FFF2-40B4-BE49-F238E27FC236}">
                  <a16:creationId xmlns:a16="http://schemas.microsoft.com/office/drawing/2014/main" id="{DEC959B9-FF43-5902-7002-ED5ECF9F1B15}"/>
                </a:ext>
              </a:extLst>
            </p:cNvPr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3" name="Google Shape;11934;p81">
            <a:extLst>
              <a:ext uri="{FF2B5EF4-FFF2-40B4-BE49-F238E27FC236}">
                <a16:creationId xmlns:a16="http://schemas.microsoft.com/office/drawing/2014/main" id="{B762BCF7-7BD8-468D-6773-B66F0B472E38}"/>
              </a:ext>
            </a:extLst>
          </p:cNvPr>
          <p:cNvGrpSpPr/>
          <p:nvPr/>
        </p:nvGrpSpPr>
        <p:grpSpPr>
          <a:xfrm>
            <a:off x="13913517" y="5487360"/>
            <a:ext cx="945759" cy="897132"/>
            <a:chOff x="5246797" y="1981426"/>
            <a:chExt cx="354752" cy="33651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4" name="Google Shape;11935;p81">
              <a:extLst>
                <a:ext uri="{FF2B5EF4-FFF2-40B4-BE49-F238E27FC236}">
                  <a16:creationId xmlns:a16="http://schemas.microsoft.com/office/drawing/2014/main" id="{9DC5CC25-25FA-65A1-5E40-59B1642F5C32}"/>
                </a:ext>
              </a:extLst>
            </p:cNvPr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5" name="Google Shape;11936;p81">
              <a:extLst>
                <a:ext uri="{FF2B5EF4-FFF2-40B4-BE49-F238E27FC236}">
                  <a16:creationId xmlns:a16="http://schemas.microsoft.com/office/drawing/2014/main" id="{EE29A9CF-7C37-823A-3707-A70BAA7448CA}"/>
                </a:ext>
              </a:extLst>
            </p:cNvPr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6" name="Google Shape;11937;p81">
            <a:extLst>
              <a:ext uri="{FF2B5EF4-FFF2-40B4-BE49-F238E27FC236}">
                <a16:creationId xmlns:a16="http://schemas.microsoft.com/office/drawing/2014/main" id="{0B27EBFE-F2DA-9D49-E016-60217320A36A}"/>
              </a:ext>
            </a:extLst>
          </p:cNvPr>
          <p:cNvGrpSpPr/>
          <p:nvPr/>
        </p:nvGrpSpPr>
        <p:grpSpPr>
          <a:xfrm>
            <a:off x="10986151" y="5808983"/>
            <a:ext cx="946783" cy="576532"/>
            <a:chOff x="4148749" y="2102066"/>
            <a:chExt cx="355136" cy="21625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97" name="Google Shape;11938;p81">
              <a:extLst>
                <a:ext uri="{FF2B5EF4-FFF2-40B4-BE49-F238E27FC236}">
                  <a16:creationId xmlns:a16="http://schemas.microsoft.com/office/drawing/2014/main" id="{54D9D779-92C3-26AF-62ED-10361FE17748}"/>
                </a:ext>
              </a:extLst>
            </p:cNvPr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98" name="Google Shape;11939;p81">
              <a:extLst>
                <a:ext uri="{FF2B5EF4-FFF2-40B4-BE49-F238E27FC236}">
                  <a16:creationId xmlns:a16="http://schemas.microsoft.com/office/drawing/2014/main" id="{11E8DC68-B9C1-7810-7CCF-0F23F63EFB4F}"/>
                </a:ext>
              </a:extLst>
            </p:cNvPr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99" name="Google Shape;11940;p81">
            <a:extLst>
              <a:ext uri="{FF2B5EF4-FFF2-40B4-BE49-F238E27FC236}">
                <a16:creationId xmlns:a16="http://schemas.microsoft.com/office/drawing/2014/main" id="{0599C607-AD11-F5A8-94D7-FC53987B66E3}"/>
              </a:ext>
            </a:extLst>
          </p:cNvPr>
          <p:cNvGrpSpPr/>
          <p:nvPr/>
        </p:nvGrpSpPr>
        <p:grpSpPr>
          <a:xfrm>
            <a:off x="15374129" y="5540679"/>
            <a:ext cx="945759" cy="840741"/>
            <a:chOff x="5794669" y="2001426"/>
            <a:chExt cx="354752" cy="31536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0" name="Google Shape;11941;p81">
              <a:extLst>
                <a:ext uri="{FF2B5EF4-FFF2-40B4-BE49-F238E27FC236}">
                  <a16:creationId xmlns:a16="http://schemas.microsoft.com/office/drawing/2014/main" id="{C7B973D2-D106-D8A6-880D-6D68177AAA61}"/>
                </a:ext>
              </a:extLst>
            </p:cNvPr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1" name="Google Shape;11942;p81">
              <a:extLst>
                <a:ext uri="{FF2B5EF4-FFF2-40B4-BE49-F238E27FC236}">
                  <a16:creationId xmlns:a16="http://schemas.microsoft.com/office/drawing/2014/main" id="{3878E3C6-58EA-E4C1-A513-826EA7D61F77}"/>
                </a:ext>
              </a:extLst>
            </p:cNvPr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2" name="Google Shape;11943;p81">
            <a:extLst>
              <a:ext uri="{FF2B5EF4-FFF2-40B4-BE49-F238E27FC236}">
                <a16:creationId xmlns:a16="http://schemas.microsoft.com/office/drawing/2014/main" id="{425A05C3-A8F6-5D0D-0980-EA163642D44E}"/>
              </a:ext>
            </a:extLst>
          </p:cNvPr>
          <p:cNvGrpSpPr/>
          <p:nvPr/>
        </p:nvGrpSpPr>
        <p:grpSpPr>
          <a:xfrm>
            <a:off x="16841906" y="5616435"/>
            <a:ext cx="940640" cy="771042"/>
            <a:chOff x="6345229" y="2029842"/>
            <a:chExt cx="352832" cy="28921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3" name="Google Shape;11944;p81">
              <a:extLst>
                <a:ext uri="{FF2B5EF4-FFF2-40B4-BE49-F238E27FC236}">
                  <a16:creationId xmlns:a16="http://schemas.microsoft.com/office/drawing/2014/main" id="{ECB11FA7-68E9-9CA5-286A-46DB39F4C700}"/>
                </a:ext>
              </a:extLst>
            </p:cNvPr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4" name="Google Shape;11945;p81">
              <a:extLst>
                <a:ext uri="{FF2B5EF4-FFF2-40B4-BE49-F238E27FC236}">
                  <a16:creationId xmlns:a16="http://schemas.microsoft.com/office/drawing/2014/main" id="{5EB92CA9-0C05-44E0-72BA-ACABA85DD7B0}"/>
                </a:ext>
              </a:extLst>
            </p:cNvPr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5" name="Google Shape;11946;p81">
            <a:extLst>
              <a:ext uri="{FF2B5EF4-FFF2-40B4-BE49-F238E27FC236}">
                <a16:creationId xmlns:a16="http://schemas.microsoft.com/office/drawing/2014/main" id="{0A76AFFA-7EF3-8939-D951-A8D4148BFBEE}"/>
              </a:ext>
            </a:extLst>
          </p:cNvPr>
          <p:cNvGrpSpPr/>
          <p:nvPr/>
        </p:nvGrpSpPr>
        <p:grpSpPr>
          <a:xfrm>
            <a:off x="12448811" y="5633753"/>
            <a:ext cx="945759" cy="751762"/>
            <a:chOff x="4697389" y="2036338"/>
            <a:chExt cx="354752" cy="28198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6" name="Google Shape;11947;p81">
              <a:extLst>
                <a:ext uri="{FF2B5EF4-FFF2-40B4-BE49-F238E27FC236}">
                  <a16:creationId xmlns:a16="http://schemas.microsoft.com/office/drawing/2014/main" id="{9D5F1ECE-C077-7159-9B97-031AFCF77EF3}"/>
                </a:ext>
              </a:extLst>
            </p:cNvPr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7" name="Google Shape;11948;p81">
              <a:extLst>
                <a:ext uri="{FF2B5EF4-FFF2-40B4-BE49-F238E27FC236}">
                  <a16:creationId xmlns:a16="http://schemas.microsoft.com/office/drawing/2014/main" id="{CAD28026-D8C0-92E5-88AC-21D4034DB23F}"/>
                </a:ext>
              </a:extLst>
            </p:cNvPr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08" name="Google Shape;11949;p81">
            <a:extLst>
              <a:ext uri="{FF2B5EF4-FFF2-40B4-BE49-F238E27FC236}">
                <a16:creationId xmlns:a16="http://schemas.microsoft.com/office/drawing/2014/main" id="{94306360-D36A-32B1-2DF4-BD2C4BEDD6C7}"/>
              </a:ext>
            </a:extLst>
          </p:cNvPr>
          <p:cNvGrpSpPr/>
          <p:nvPr/>
        </p:nvGrpSpPr>
        <p:grpSpPr>
          <a:xfrm>
            <a:off x="3668762" y="6669260"/>
            <a:ext cx="942688" cy="946271"/>
            <a:chOff x="1404013" y="2424754"/>
            <a:chExt cx="353600" cy="35494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09" name="Google Shape;11950;p81">
              <a:extLst>
                <a:ext uri="{FF2B5EF4-FFF2-40B4-BE49-F238E27FC236}">
                  <a16:creationId xmlns:a16="http://schemas.microsoft.com/office/drawing/2014/main" id="{2B48F866-C41C-AD24-5591-60A4404AD7CE}"/>
                </a:ext>
              </a:extLst>
            </p:cNvPr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0" name="Google Shape;11951;p81">
              <a:extLst>
                <a:ext uri="{FF2B5EF4-FFF2-40B4-BE49-F238E27FC236}">
                  <a16:creationId xmlns:a16="http://schemas.microsoft.com/office/drawing/2014/main" id="{5E301EC7-C051-61DA-3C96-F8B361A57FBB}"/>
                </a:ext>
              </a:extLst>
            </p:cNvPr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1" name="Google Shape;11952;p81">
              <a:extLst>
                <a:ext uri="{FF2B5EF4-FFF2-40B4-BE49-F238E27FC236}">
                  <a16:creationId xmlns:a16="http://schemas.microsoft.com/office/drawing/2014/main" id="{B065C221-F4A9-807C-289E-939FEA0EACEF}"/>
                </a:ext>
              </a:extLst>
            </p:cNvPr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2" name="Google Shape;11953;p81">
              <a:extLst>
                <a:ext uri="{FF2B5EF4-FFF2-40B4-BE49-F238E27FC236}">
                  <a16:creationId xmlns:a16="http://schemas.microsoft.com/office/drawing/2014/main" id="{A52B61D7-93F5-AE9C-1BAB-3C011C0AB2F3}"/>
                </a:ext>
              </a:extLst>
            </p:cNvPr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3" name="Google Shape;11954;p81">
              <a:extLst>
                <a:ext uri="{FF2B5EF4-FFF2-40B4-BE49-F238E27FC236}">
                  <a16:creationId xmlns:a16="http://schemas.microsoft.com/office/drawing/2014/main" id="{215A4AF8-F245-403B-3CFA-1440B280B8E9}"/>
                </a:ext>
              </a:extLst>
            </p:cNvPr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4" name="Google Shape;11955;p81">
            <a:extLst>
              <a:ext uri="{FF2B5EF4-FFF2-40B4-BE49-F238E27FC236}">
                <a16:creationId xmlns:a16="http://schemas.microsoft.com/office/drawing/2014/main" id="{CF11FD4F-728F-76D8-9099-8DE52B1B8C8E}"/>
              </a:ext>
            </a:extLst>
          </p:cNvPr>
          <p:cNvGrpSpPr/>
          <p:nvPr/>
        </p:nvGrpSpPr>
        <p:grpSpPr>
          <a:xfrm>
            <a:off x="2203117" y="6678644"/>
            <a:ext cx="946697" cy="935863"/>
            <a:chOff x="854253" y="2428274"/>
            <a:chExt cx="355104" cy="35104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5" name="Google Shape;11956;p81">
              <a:extLst>
                <a:ext uri="{FF2B5EF4-FFF2-40B4-BE49-F238E27FC236}">
                  <a16:creationId xmlns:a16="http://schemas.microsoft.com/office/drawing/2014/main" id="{B71E2F0C-B3A8-1DE0-6D97-C8E8AAFB3511}"/>
                </a:ext>
              </a:extLst>
            </p:cNvPr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6" name="Google Shape;11957;p81">
              <a:extLst>
                <a:ext uri="{FF2B5EF4-FFF2-40B4-BE49-F238E27FC236}">
                  <a16:creationId xmlns:a16="http://schemas.microsoft.com/office/drawing/2014/main" id="{8A514223-E67C-70EF-13F1-D74E1083226A}"/>
                </a:ext>
              </a:extLst>
            </p:cNvPr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7" name="Google Shape;11958;p81">
            <a:extLst>
              <a:ext uri="{FF2B5EF4-FFF2-40B4-BE49-F238E27FC236}">
                <a16:creationId xmlns:a16="http://schemas.microsoft.com/office/drawing/2014/main" id="{8F8B938A-082F-A71F-EFE9-8BDEA6005633}"/>
              </a:ext>
            </a:extLst>
          </p:cNvPr>
          <p:cNvGrpSpPr/>
          <p:nvPr/>
        </p:nvGrpSpPr>
        <p:grpSpPr>
          <a:xfrm>
            <a:off x="18312670" y="6712427"/>
            <a:ext cx="945759" cy="735552"/>
            <a:chOff x="6896909" y="2440946"/>
            <a:chExt cx="354752" cy="27590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18" name="Google Shape;11959;p81">
              <a:extLst>
                <a:ext uri="{FF2B5EF4-FFF2-40B4-BE49-F238E27FC236}">
                  <a16:creationId xmlns:a16="http://schemas.microsoft.com/office/drawing/2014/main" id="{4ADD8611-5A8D-F1FE-E51B-A8728D43A3C6}"/>
                </a:ext>
              </a:extLst>
            </p:cNvPr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19" name="Google Shape;11960;p81">
              <a:extLst>
                <a:ext uri="{FF2B5EF4-FFF2-40B4-BE49-F238E27FC236}">
                  <a16:creationId xmlns:a16="http://schemas.microsoft.com/office/drawing/2014/main" id="{0670A03E-CBF5-3EC1-57EB-C90052D7EF29}"/>
                </a:ext>
              </a:extLst>
            </p:cNvPr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20" name="Google Shape;11961;p81">
            <a:extLst>
              <a:ext uri="{FF2B5EF4-FFF2-40B4-BE49-F238E27FC236}">
                <a16:creationId xmlns:a16="http://schemas.microsoft.com/office/drawing/2014/main" id="{60F35DF1-F4D2-341F-09F8-36DD840BACC1}"/>
              </a:ext>
            </a:extLst>
          </p:cNvPr>
          <p:cNvSpPr/>
          <p:nvPr/>
        </p:nvSpPr>
        <p:spPr>
          <a:xfrm>
            <a:off x="16847963" y="6733243"/>
            <a:ext cx="945759" cy="880240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21" name="Google Shape;11962;p81">
            <a:extLst>
              <a:ext uri="{FF2B5EF4-FFF2-40B4-BE49-F238E27FC236}">
                <a16:creationId xmlns:a16="http://schemas.microsoft.com/office/drawing/2014/main" id="{FC1C1C99-BD85-0730-D3D2-2FA51E2D0B9C}"/>
              </a:ext>
            </a:extLst>
          </p:cNvPr>
          <p:cNvGrpSpPr/>
          <p:nvPr/>
        </p:nvGrpSpPr>
        <p:grpSpPr>
          <a:xfrm>
            <a:off x="13962230" y="6669260"/>
            <a:ext cx="858400" cy="945247"/>
            <a:chOff x="5265069" y="2424754"/>
            <a:chExt cx="321984" cy="35456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2" name="Google Shape;11963;p81">
              <a:extLst>
                <a:ext uri="{FF2B5EF4-FFF2-40B4-BE49-F238E27FC236}">
                  <a16:creationId xmlns:a16="http://schemas.microsoft.com/office/drawing/2014/main" id="{7E2B8BEB-7989-AB79-E05C-21AA0129C0FD}"/>
                </a:ext>
              </a:extLst>
            </p:cNvPr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3" name="Google Shape;11964;p81">
              <a:extLst>
                <a:ext uri="{FF2B5EF4-FFF2-40B4-BE49-F238E27FC236}">
                  <a16:creationId xmlns:a16="http://schemas.microsoft.com/office/drawing/2014/main" id="{C1378C47-94DB-B023-5277-22CDFF69BAE2}"/>
                </a:ext>
              </a:extLst>
            </p:cNvPr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4" name="Google Shape;11965;p81">
            <a:extLst>
              <a:ext uri="{FF2B5EF4-FFF2-40B4-BE49-F238E27FC236}">
                <a16:creationId xmlns:a16="http://schemas.microsoft.com/office/drawing/2014/main" id="{4ED8FB24-1F24-3A8E-F2D2-3CA8EBAB35ED}"/>
              </a:ext>
            </a:extLst>
          </p:cNvPr>
          <p:cNvGrpSpPr/>
          <p:nvPr/>
        </p:nvGrpSpPr>
        <p:grpSpPr>
          <a:xfrm>
            <a:off x="10991270" y="6781273"/>
            <a:ext cx="946697" cy="692044"/>
            <a:chOff x="4150669" y="2466770"/>
            <a:chExt cx="355104" cy="25958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25" name="Google Shape;11966;p81">
              <a:extLst>
                <a:ext uri="{FF2B5EF4-FFF2-40B4-BE49-F238E27FC236}">
                  <a16:creationId xmlns:a16="http://schemas.microsoft.com/office/drawing/2014/main" id="{09C5A969-6297-955B-754A-E1A371350950}"/>
                </a:ext>
              </a:extLst>
            </p:cNvPr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6" name="Google Shape;11967;p81">
              <a:extLst>
                <a:ext uri="{FF2B5EF4-FFF2-40B4-BE49-F238E27FC236}">
                  <a16:creationId xmlns:a16="http://schemas.microsoft.com/office/drawing/2014/main" id="{7FCB4D99-E065-AC09-055E-49BE550DEE55}"/>
                </a:ext>
              </a:extLst>
            </p:cNvPr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7" name="Google Shape;11968;p81">
              <a:extLst>
                <a:ext uri="{FF2B5EF4-FFF2-40B4-BE49-F238E27FC236}">
                  <a16:creationId xmlns:a16="http://schemas.microsoft.com/office/drawing/2014/main" id="{F8153BCF-4A08-9F4B-A3BF-C9471F9D9339}"/>
                </a:ext>
              </a:extLst>
            </p:cNvPr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8" name="Google Shape;11969;p81">
              <a:extLst>
                <a:ext uri="{FF2B5EF4-FFF2-40B4-BE49-F238E27FC236}">
                  <a16:creationId xmlns:a16="http://schemas.microsoft.com/office/drawing/2014/main" id="{E32CBE42-7214-AD93-341E-6B0F5ADB56C2}"/>
                </a:ext>
              </a:extLst>
            </p:cNvPr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9" name="Google Shape;11970;p81">
            <a:extLst>
              <a:ext uri="{FF2B5EF4-FFF2-40B4-BE49-F238E27FC236}">
                <a16:creationId xmlns:a16="http://schemas.microsoft.com/office/drawing/2014/main" id="{D3982CAD-AD90-37DC-CCAB-B020E16A457C}"/>
              </a:ext>
            </a:extLst>
          </p:cNvPr>
          <p:cNvGrpSpPr/>
          <p:nvPr/>
        </p:nvGrpSpPr>
        <p:grpSpPr>
          <a:xfrm>
            <a:off x="12454953" y="6669771"/>
            <a:ext cx="944650" cy="943712"/>
            <a:chOff x="4699693" y="2424946"/>
            <a:chExt cx="354336" cy="35398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30" name="Google Shape;11971;p81">
              <a:extLst>
                <a:ext uri="{FF2B5EF4-FFF2-40B4-BE49-F238E27FC236}">
                  <a16:creationId xmlns:a16="http://schemas.microsoft.com/office/drawing/2014/main" id="{189C5348-58D9-C869-692F-144E5083A82F}"/>
                </a:ext>
              </a:extLst>
            </p:cNvPr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1" name="Google Shape;11972;p81">
              <a:extLst>
                <a:ext uri="{FF2B5EF4-FFF2-40B4-BE49-F238E27FC236}">
                  <a16:creationId xmlns:a16="http://schemas.microsoft.com/office/drawing/2014/main" id="{FC91F22A-F8CE-F81D-4653-4CFE85A36D53}"/>
                </a:ext>
              </a:extLst>
            </p:cNvPr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2" name="Google Shape;11973;p81">
            <a:extLst>
              <a:ext uri="{FF2B5EF4-FFF2-40B4-BE49-F238E27FC236}">
                <a16:creationId xmlns:a16="http://schemas.microsoft.com/office/drawing/2014/main" id="{CF1333FF-BF23-6BA6-C838-5E7EB43B3F69}"/>
              </a:ext>
            </a:extLst>
          </p:cNvPr>
          <p:cNvSpPr/>
          <p:nvPr/>
        </p:nvSpPr>
        <p:spPr>
          <a:xfrm>
            <a:off x="15414737" y="6668833"/>
            <a:ext cx="883823" cy="945674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133" name="Google Shape;11974;p81">
            <a:extLst>
              <a:ext uri="{FF2B5EF4-FFF2-40B4-BE49-F238E27FC236}">
                <a16:creationId xmlns:a16="http://schemas.microsoft.com/office/drawing/2014/main" id="{40687F2C-1759-8BE1-0B2F-2B9ED3E47439}"/>
              </a:ext>
            </a:extLst>
          </p:cNvPr>
          <p:cNvSpPr/>
          <p:nvPr/>
        </p:nvSpPr>
        <p:spPr>
          <a:xfrm>
            <a:off x="8061858" y="6772657"/>
            <a:ext cx="947806" cy="841850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34" name="Google Shape;11975;p81">
            <a:extLst>
              <a:ext uri="{FF2B5EF4-FFF2-40B4-BE49-F238E27FC236}">
                <a16:creationId xmlns:a16="http://schemas.microsoft.com/office/drawing/2014/main" id="{D7C09E4B-87FC-C630-FEDD-8837525C1201}"/>
              </a:ext>
            </a:extLst>
          </p:cNvPr>
          <p:cNvGrpSpPr/>
          <p:nvPr/>
        </p:nvGrpSpPr>
        <p:grpSpPr>
          <a:xfrm>
            <a:off x="5132444" y="7009139"/>
            <a:ext cx="946783" cy="605368"/>
            <a:chOff x="1953037" y="2552242"/>
            <a:chExt cx="355136" cy="22707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35" name="Google Shape;11976;p81">
              <a:extLst>
                <a:ext uri="{FF2B5EF4-FFF2-40B4-BE49-F238E27FC236}">
                  <a16:creationId xmlns:a16="http://schemas.microsoft.com/office/drawing/2014/main" id="{80DC4D09-D22E-AC3F-A468-D4C9D83DE02B}"/>
                </a:ext>
              </a:extLst>
            </p:cNvPr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6" name="Google Shape;11977;p81">
              <a:extLst>
                <a:ext uri="{FF2B5EF4-FFF2-40B4-BE49-F238E27FC236}">
                  <a16:creationId xmlns:a16="http://schemas.microsoft.com/office/drawing/2014/main" id="{48624358-A8D7-C58A-4594-92617DF3A966}"/>
                </a:ext>
              </a:extLst>
            </p:cNvPr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37" name="Google Shape;11978;p81">
            <a:extLst>
              <a:ext uri="{FF2B5EF4-FFF2-40B4-BE49-F238E27FC236}">
                <a16:creationId xmlns:a16="http://schemas.microsoft.com/office/drawing/2014/main" id="{0B87D180-02B4-2CDD-05C4-074DF079FA03}"/>
              </a:ext>
            </a:extLst>
          </p:cNvPr>
          <p:cNvSpPr/>
          <p:nvPr/>
        </p:nvSpPr>
        <p:spPr>
          <a:xfrm>
            <a:off x="9533645" y="6667639"/>
            <a:ext cx="928441" cy="943797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38" name="Google Shape;11979;p81">
            <a:extLst>
              <a:ext uri="{FF2B5EF4-FFF2-40B4-BE49-F238E27FC236}">
                <a16:creationId xmlns:a16="http://schemas.microsoft.com/office/drawing/2014/main" id="{7EA133F0-BFC1-4FB2-6DAB-98236D24206D}"/>
              </a:ext>
            </a:extLst>
          </p:cNvPr>
          <p:cNvGrpSpPr/>
          <p:nvPr/>
        </p:nvGrpSpPr>
        <p:grpSpPr>
          <a:xfrm>
            <a:off x="6593141" y="6942426"/>
            <a:ext cx="946697" cy="669010"/>
            <a:chOff x="2500941" y="2527218"/>
            <a:chExt cx="355104" cy="25094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39" name="Google Shape;11980;p81">
              <a:extLst>
                <a:ext uri="{FF2B5EF4-FFF2-40B4-BE49-F238E27FC236}">
                  <a16:creationId xmlns:a16="http://schemas.microsoft.com/office/drawing/2014/main" id="{821D8DC6-441E-1029-B0B4-74C179420C93}"/>
                </a:ext>
              </a:extLst>
            </p:cNvPr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0" name="Google Shape;11981;p81">
              <a:extLst>
                <a:ext uri="{FF2B5EF4-FFF2-40B4-BE49-F238E27FC236}">
                  <a16:creationId xmlns:a16="http://schemas.microsoft.com/office/drawing/2014/main" id="{3B8CD233-E6FC-A063-63E0-9C6E177FF05E}"/>
                </a:ext>
              </a:extLst>
            </p:cNvPr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1" name="Google Shape;11982;p81">
              <a:extLst>
                <a:ext uri="{FF2B5EF4-FFF2-40B4-BE49-F238E27FC236}">
                  <a16:creationId xmlns:a16="http://schemas.microsoft.com/office/drawing/2014/main" id="{60426709-5F89-E852-BA4A-6C853A53852E}"/>
                </a:ext>
              </a:extLst>
            </p:cNvPr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2" name="Google Shape;11983;p81">
              <a:extLst>
                <a:ext uri="{FF2B5EF4-FFF2-40B4-BE49-F238E27FC236}">
                  <a16:creationId xmlns:a16="http://schemas.microsoft.com/office/drawing/2014/main" id="{594A803D-2E88-552E-2790-2FDFBB9B34A6}"/>
                </a:ext>
              </a:extLst>
            </p:cNvPr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3" name="Google Shape;11984;p81">
              <a:extLst>
                <a:ext uri="{FF2B5EF4-FFF2-40B4-BE49-F238E27FC236}">
                  <a16:creationId xmlns:a16="http://schemas.microsoft.com/office/drawing/2014/main" id="{49809E85-ADCE-0505-4B75-6CE73D5FB13D}"/>
                </a:ext>
              </a:extLst>
            </p:cNvPr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44" name="Google Shape;11985;p81">
            <a:extLst>
              <a:ext uri="{FF2B5EF4-FFF2-40B4-BE49-F238E27FC236}">
                <a16:creationId xmlns:a16="http://schemas.microsoft.com/office/drawing/2014/main" id="{EEC563CD-9823-73BE-36A0-FEE8658DB98A}"/>
              </a:ext>
            </a:extLst>
          </p:cNvPr>
          <p:cNvSpPr/>
          <p:nvPr/>
        </p:nvSpPr>
        <p:spPr>
          <a:xfrm>
            <a:off x="19780362" y="6867950"/>
            <a:ext cx="946783" cy="75167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145" name="Google Shape;11986;p81">
            <a:extLst>
              <a:ext uri="{FF2B5EF4-FFF2-40B4-BE49-F238E27FC236}">
                <a16:creationId xmlns:a16="http://schemas.microsoft.com/office/drawing/2014/main" id="{2B401CB9-3F4F-CA2E-8E66-EE3D781A1F64}"/>
              </a:ext>
            </a:extLst>
          </p:cNvPr>
          <p:cNvGrpSpPr/>
          <p:nvPr/>
        </p:nvGrpSpPr>
        <p:grpSpPr>
          <a:xfrm>
            <a:off x="21236964" y="6675573"/>
            <a:ext cx="949769" cy="937910"/>
            <a:chOff x="7993805" y="2427122"/>
            <a:chExt cx="356256" cy="35180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46" name="Google Shape;11987;p81">
              <a:extLst>
                <a:ext uri="{FF2B5EF4-FFF2-40B4-BE49-F238E27FC236}">
                  <a16:creationId xmlns:a16="http://schemas.microsoft.com/office/drawing/2014/main" id="{62B9B117-B618-08FA-EB0A-D87CE916F288}"/>
                </a:ext>
              </a:extLst>
            </p:cNvPr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7" name="Google Shape;11988;p81">
              <a:extLst>
                <a:ext uri="{FF2B5EF4-FFF2-40B4-BE49-F238E27FC236}">
                  <a16:creationId xmlns:a16="http://schemas.microsoft.com/office/drawing/2014/main" id="{7032C947-5D71-FD49-AC7C-D2328D78779B}"/>
                </a:ext>
              </a:extLst>
            </p:cNvPr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8" name="Google Shape;11989;p81">
              <a:extLst>
                <a:ext uri="{FF2B5EF4-FFF2-40B4-BE49-F238E27FC236}">
                  <a16:creationId xmlns:a16="http://schemas.microsoft.com/office/drawing/2014/main" id="{BF2132CD-F59A-F2B5-2409-FE104F6F5FCC}"/>
                </a:ext>
              </a:extLst>
            </p:cNvPr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49" name="Google Shape;11990;p81">
            <a:extLst>
              <a:ext uri="{FF2B5EF4-FFF2-40B4-BE49-F238E27FC236}">
                <a16:creationId xmlns:a16="http://schemas.microsoft.com/office/drawing/2014/main" id="{6B4A3702-97E6-0783-0A89-3958E4D493D5}"/>
              </a:ext>
            </a:extLst>
          </p:cNvPr>
          <p:cNvGrpSpPr/>
          <p:nvPr/>
        </p:nvGrpSpPr>
        <p:grpSpPr>
          <a:xfrm>
            <a:off x="2268124" y="5443595"/>
            <a:ext cx="822826" cy="941920"/>
            <a:chOff x="878637" y="1965010"/>
            <a:chExt cx="308640" cy="35331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50" name="Google Shape;11991;p81">
              <a:extLst>
                <a:ext uri="{FF2B5EF4-FFF2-40B4-BE49-F238E27FC236}">
                  <a16:creationId xmlns:a16="http://schemas.microsoft.com/office/drawing/2014/main" id="{A1BF13F2-A163-7F8A-9D1B-081595C3F2DF}"/>
                </a:ext>
              </a:extLst>
            </p:cNvPr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1" name="Google Shape;11992;p81">
              <a:extLst>
                <a:ext uri="{FF2B5EF4-FFF2-40B4-BE49-F238E27FC236}">
                  <a16:creationId xmlns:a16="http://schemas.microsoft.com/office/drawing/2014/main" id="{53DBCB82-D74B-7A50-E030-067122289039}"/>
                </a:ext>
              </a:extLst>
            </p:cNvPr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2" name="Google Shape;11993;p81">
              <a:extLst>
                <a:ext uri="{FF2B5EF4-FFF2-40B4-BE49-F238E27FC236}">
                  <a16:creationId xmlns:a16="http://schemas.microsoft.com/office/drawing/2014/main" id="{106B3AEC-4B9C-F6F3-4D35-593B7A997C87}"/>
                </a:ext>
              </a:extLst>
            </p:cNvPr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3" name="Google Shape;11994;p81">
            <a:extLst>
              <a:ext uri="{FF2B5EF4-FFF2-40B4-BE49-F238E27FC236}">
                <a16:creationId xmlns:a16="http://schemas.microsoft.com/office/drawing/2014/main" id="{23DC41BB-955D-1F19-E22C-7454CEF90314}"/>
              </a:ext>
            </a:extLst>
          </p:cNvPr>
          <p:cNvGrpSpPr/>
          <p:nvPr/>
        </p:nvGrpSpPr>
        <p:grpSpPr>
          <a:xfrm>
            <a:off x="18310622" y="5442827"/>
            <a:ext cx="928441" cy="939617"/>
            <a:chOff x="6896141" y="1964722"/>
            <a:chExt cx="348256" cy="35244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54" name="Google Shape;11995;p81">
              <a:extLst>
                <a:ext uri="{FF2B5EF4-FFF2-40B4-BE49-F238E27FC236}">
                  <a16:creationId xmlns:a16="http://schemas.microsoft.com/office/drawing/2014/main" id="{EF5CEE92-A6B1-3574-7850-3A0A2AEDE8A2}"/>
                </a:ext>
              </a:extLst>
            </p:cNvPr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5" name="Google Shape;11996;p81">
              <a:extLst>
                <a:ext uri="{FF2B5EF4-FFF2-40B4-BE49-F238E27FC236}">
                  <a16:creationId xmlns:a16="http://schemas.microsoft.com/office/drawing/2014/main" id="{05EECED8-E0D1-AA4D-D668-6FFC62367B30}"/>
                </a:ext>
              </a:extLst>
            </p:cNvPr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6" name="Google Shape;11997;p81">
              <a:extLst>
                <a:ext uri="{FF2B5EF4-FFF2-40B4-BE49-F238E27FC236}">
                  <a16:creationId xmlns:a16="http://schemas.microsoft.com/office/drawing/2014/main" id="{C3C3CB01-7406-322B-04C2-36848C05F1F8}"/>
                </a:ext>
              </a:extLst>
            </p:cNvPr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7" name="Google Shape;11998;p81">
            <a:extLst>
              <a:ext uri="{FF2B5EF4-FFF2-40B4-BE49-F238E27FC236}">
                <a16:creationId xmlns:a16="http://schemas.microsoft.com/office/drawing/2014/main" id="{6A462256-1CC0-AE1A-9F9B-F7811B14C3C1}"/>
              </a:ext>
            </a:extLst>
          </p:cNvPr>
          <p:cNvGrpSpPr/>
          <p:nvPr/>
        </p:nvGrpSpPr>
        <p:grpSpPr>
          <a:xfrm>
            <a:off x="21226812" y="5577875"/>
            <a:ext cx="946783" cy="808664"/>
            <a:chOff x="7989997" y="2015378"/>
            <a:chExt cx="355136" cy="30332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58" name="Google Shape;11999;p81">
              <a:extLst>
                <a:ext uri="{FF2B5EF4-FFF2-40B4-BE49-F238E27FC236}">
                  <a16:creationId xmlns:a16="http://schemas.microsoft.com/office/drawing/2014/main" id="{D8A0D8C4-405A-8C7B-F8E6-D4CEAA7D6A9C}"/>
                </a:ext>
              </a:extLst>
            </p:cNvPr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59" name="Google Shape;12000;p81">
              <a:extLst>
                <a:ext uri="{FF2B5EF4-FFF2-40B4-BE49-F238E27FC236}">
                  <a16:creationId xmlns:a16="http://schemas.microsoft.com/office/drawing/2014/main" id="{8EFCC2D3-B858-5144-A800-710CC377D017}"/>
                </a:ext>
              </a:extLst>
            </p:cNvPr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0" name="Google Shape;12001;p81">
              <a:extLst>
                <a:ext uri="{FF2B5EF4-FFF2-40B4-BE49-F238E27FC236}">
                  <a16:creationId xmlns:a16="http://schemas.microsoft.com/office/drawing/2014/main" id="{11D3FB92-3038-13E9-5D85-483109A59BE3}"/>
                </a:ext>
              </a:extLst>
            </p:cNvPr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1" name="Google Shape;12002;p81">
            <a:extLst>
              <a:ext uri="{FF2B5EF4-FFF2-40B4-BE49-F238E27FC236}">
                <a16:creationId xmlns:a16="http://schemas.microsoft.com/office/drawing/2014/main" id="{22DCC18A-47C4-698F-BFE0-D6BD0AFA361F}"/>
              </a:ext>
            </a:extLst>
          </p:cNvPr>
          <p:cNvGrpSpPr/>
          <p:nvPr/>
        </p:nvGrpSpPr>
        <p:grpSpPr>
          <a:xfrm>
            <a:off x="9518459" y="4228850"/>
            <a:ext cx="929465" cy="881861"/>
            <a:chOff x="3598221" y="1509362"/>
            <a:chExt cx="348640" cy="33078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62" name="Google Shape;12003;p81">
              <a:extLst>
                <a:ext uri="{FF2B5EF4-FFF2-40B4-BE49-F238E27FC236}">
                  <a16:creationId xmlns:a16="http://schemas.microsoft.com/office/drawing/2014/main" id="{E4E58A88-E519-60A8-90FB-7D190F501D5B}"/>
                </a:ext>
              </a:extLst>
            </p:cNvPr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3" name="Google Shape;12004;p81">
              <a:extLst>
                <a:ext uri="{FF2B5EF4-FFF2-40B4-BE49-F238E27FC236}">
                  <a16:creationId xmlns:a16="http://schemas.microsoft.com/office/drawing/2014/main" id="{8186B8B5-56E4-7652-73A7-8E197C3098E8}"/>
                </a:ext>
              </a:extLst>
            </p:cNvPr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4" name="Google Shape;12005;p81">
              <a:extLst>
                <a:ext uri="{FF2B5EF4-FFF2-40B4-BE49-F238E27FC236}">
                  <a16:creationId xmlns:a16="http://schemas.microsoft.com/office/drawing/2014/main" id="{2053F3EC-1072-CC2D-355F-82B064200A4F}"/>
                </a:ext>
              </a:extLst>
            </p:cNvPr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5" name="Google Shape;12006;p81">
              <a:extLst>
                <a:ext uri="{FF2B5EF4-FFF2-40B4-BE49-F238E27FC236}">
                  <a16:creationId xmlns:a16="http://schemas.microsoft.com/office/drawing/2014/main" id="{5968E649-43F6-0593-F4D7-EFC9F73E872A}"/>
                </a:ext>
              </a:extLst>
            </p:cNvPr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66" name="Google Shape;12007;p81">
            <a:extLst>
              <a:ext uri="{FF2B5EF4-FFF2-40B4-BE49-F238E27FC236}">
                <a16:creationId xmlns:a16="http://schemas.microsoft.com/office/drawing/2014/main" id="{930E38A2-C63F-BE14-AD92-54A44BBBB4A7}"/>
              </a:ext>
            </a:extLst>
          </p:cNvPr>
          <p:cNvGrpSpPr/>
          <p:nvPr/>
        </p:nvGrpSpPr>
        <p:grpSpPr>
          <a:xfrm>
            <a:off x="13913517" y="4205646"/>
            <a:ext cx="927417" cy="926393"/>
            <a:chOff x="5246797" y="1500658"/>
            <a:chExt cx="347872" cy="34748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67" name="Google Shape;12008;p81">
              <a:extLst>
                <a:ext uri="{FF2B5EF4-FFF2-40B4-BE49-F238E27FC236}">
                  <a16:creationId xmlns:a16="http://schemas.microsoft.com/office/drawing/2014/main" id="{7E50C686-04B7-F2EC-D039-51C03351927B}"/>
                </a:ext>
              </a:extLst>
            </p:cNvPr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8" name="Google Shape;12009;p81">
              <a:extLst>
                <a:ext uri="{FF2B5EF4-FFF2-40B4-BE49-F238E27FC236}">
                  <a16:creationId xmlns:a16="http://schemas.microsoft.com/office/drawing/2014/main" id="{A74A1DCD-6413-FECB-E713-EA07E46B77EB}"/>
                </a:ext>
              </a:extLst>
            </p:cNvPr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69" name="Google Shape;12010;p81">
              <a:extLst>
                <a:ext uri="{FF2B5EF4-FFF2-40B4-BE49-F238E27FC236}">
                  <a16:creationId xmlns:a16="http://schemas.microsoft.com/office/drawing/2014/main" id="{59A1BDED-6A44-3E97-8440-2D7F7436D8F8}"/>
                </a:ext>
              </a:extLst>
            </p:cNvPr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0" name="Google Shape;12011;p81">
              <a:extLst>
                <a:ext uri="{FF2B5EF4-FFF2-40B4-BE49-F238E27FC236}">
                  <a16:creationId xmlns:a16="http://schemas.microsoft.com/office/drawing/2014/main" id="{AD229051-ADAC-9D9E-C460-BDFA08AC810E}"/>
                </a:ext>
              </a:extLst>
            </p:cNvPr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71" name="Google Shape;12012;p81">
            <a:extLst>
              <a:ext uri="{FF2B5EF4-FFF2-40B4-BE49-F238E27FC236}">
                <a16:creationId xmlns:a16="http://schemas.microsoft.com/office/drawing/2014/main" id="{1BA7CB8F-6E80-AA01-41F0-C141EAB55F67}"/>
              </a:ext>
            </a:extLst>
          </p:cNvPr>
          <p:cNvGrpSpPr/>
          <p:nvPr/>
        </p:nvGrpSpPr>
        <p:grpSpPr>
          <a:xfrm>
            <a:off x="15379247" y="4205646"/>
            <a:ext cx="930488" cy="924431"/>
            <a:chOff x="5796589" y="1500658"/>
            <a:chExt cx="349024" cy="34675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72" name="Google Shape;12013;p81">
              <a:extLst>
                <a:ext uri="{FF2B5EF4-FFF2-40B4-BE49-F238E27FC236}">
                  <a16:creationId xmlns:a16="http://schemas.microsoft.com/office/drawing/2014/main" id="{57758D59-21A1-D39D-99D3-442819433E7E}"/>
                </a:ext>
              </a:extLst>
            </p:cNvPr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173" name="Google Shape;12014;p81">
              <a:extLst>
                <a:ext uri="{FF2B5EF4-FFF2-40B4-BE49-F238E27FC236}">
                  <a16:creationId xmlns:a16="http://schemas.microsoft.com/office/drawing/2014/main" id="{5C50300C-1E84-3B72-47C1-1A4A669D5E39}"/>
                </a:ext>
              </a:extLst>
            </p:cNvPr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74" name="Google Shape;12015;p81">
                <a:extLst>
                  <a:ext uri="{FF2B5EF4-FFF2-40B4-BE49-F238E27FC236}">
                    <a16:creationId xmlns:a16="http://schemas.microsoft.com/office/drawing/2014/main" id="{8AB9D2AA-4871-4464-1726-9253564CA607}"/>
                  </a:ext>
                </a:extLst>
              </p:cNvPr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5" name="Google Shape;12016;p81">
                <a:extLst>
                  <a:ext uri="{FF2B5EF4-FFF2-40B4-BE49-F238E27FC236}">
                    <a16:creationId xmlns:a16="http://schemas.microsoft.com/office/drawing/2014/main" id="{8656DBC3-6A88-1204-D75C-D8FF87778209}"/>
                  </a:ext>
                </a:extLst>
              </p:cNvPr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6" name="Google Shape;12017;p81">
                <a:extLst>
                  <a:ext uri="{FF2B5EF4-FFF2-40B4-BE49-F238E27FC236}">
                    <a16:creationId xmlns:a16="http://schemas.microsoft.com/office/drawing/2014/main" id="{5AE64F43-330D-428E-6C25-90A8C69B4D5C}"/>
                  </a:ext>
                </a:extLst>
              </p:cNvPr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177" name="Google Shape;12018;p81">
                <a:extLst>
                  <a:ext uri="{FF2B5EF4-FFF2-40B4-BE49-F238E27FC236}">
                    <a16:creationId xmlns:a16="http://schemas.microsoft.com/office/drawing/2014/main" id="{F54B9602-9FBD-DE3E-72A4-E9A8DA7A00D1}"/>
                  </a:ext>
                </a:extLst>
              </p:cNvPr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178" name="Google Shape;12019;p81">
            <a:extLst>
              <a:ext uri="{FF2B5EF4-FFF2-40B4-BE49-F238E27FC236}">
                <a16:creationId xmlns:a16="http://schemas.microsoft.com/office/drawing/2014/main" id="{04F55D16-81C6-0C06-0B38-8FED88324BB5}"/>
              </a:ext>
            </a:extLst>
          </p:cNvPr>
          <p:cNvGrpSpPr/>
          <p:nvPr/>
        </p:nvGrpSpPr>
        <p:grpSpPr>
          <a:xfrm>
            <a:off x="18308575" y="4210764"/>
            <a:ext cx="929465" cy="915218"/>
            <a:chOff x="6895373" y="1502578"/>
            <a:chExt cx="348640" cy="3432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79" name="Google Shape;12020;p81">
              <a:extLst>
                <a:ext uri="{FF2B5EF4-FFF2-40B4-BE49-F238E27FC236}">
                  <a16:creationId xmlns:a16="http://schemas.microsoft.com/office/drawing/2014/main" id="{D4BB0084-6359-2AA9-862F-384D03CECECC}"/>
                </a:ext>
              </a:extLst>
            </p:cNvPr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0" name="Google Shape;12021;p81">
              <a:extLst>
                <a:ext uri="{FF2B5EF4-FFF2-40B4-BE49-F238E27FC236}">
                  <a16:creationId xmlns:a16="http://schemas.microsoft.com/office/drawing/2014/main" id="{5BC886FF-7385-1CFB-8558-8382759C1930}"/>
                </a:ext>
              </a:extLst>
            </p:cNvPr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1" name="Google Shape;12022;p81">
              <a:extLst>
                <a:ext uri="{FF2B5EF4-FFF2-40B4-BE49-F238E27FC236}">
                  <a16:creationId xmlns:a16="http://schemas.microsoft.com/office/drawing/2014/main" id="{27B6F2A2-1A0B-105A-A877-9711D5D9EBCF}"/>
                </a:ext>
              </a:extLst>
            </p:cNvPr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2" name="Google Shape;12023;p81">
            <a:extLst>
              <a:ext uri="{FF2B5EF4-FFF2-40B4-BE49-F238E27FC236}">
                <a16:creationId xmlns:a16="http://schemas.microsoft.com/office/drawing/2014/main" id="{E9EF3738-4206-3E28-6CA3-7C1EFDAAB7F4}"/>
              </a:ext>
            </a:extLst>
          </p:cNvPr>
          <p:cNvGrpSpPr/>
          <p:nvPr/>
        </p:nvGrpSpPr>
        <p:grpSpPr>
          <a:xfrm>
            <a:off x="10983081" y="4218442"/>
            <a:ext cx="927502" cy="898411"/>
            <a:chOff x="4147597" y="1505458"/>
            <a:chExt cx="347904" cy="33699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83" name="Google Shape;12024;p81">
              <a:extLst>
                <a:ext uri="{FF2B5EF4-FFF2-40B4-BE49-F238E27FC236}">
                  <a16:creationId xmlns:a16="http://schemas.microsoft.com/office/drawing/2014/main" id="{FE002AF6-F5C6-6E4B-0E7A-8766B129F1F2}"/>
                </a:ext>
              </a:extLst>
            </p:cNvPr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4" name="Google Shape;12025;p81">
              <a:extLst>
                <a:ext uri="{FF2B5EF4-FFF2-40B4-BE49-F238E27FC236}">
                  <a16:creationId xmlns:a16="http://schemas.microsoft.com/office/drawing/2014/main" id="{57823450-4DF9-E63E-31EB-A6DD04319904}"/>
                </a:ext>
              </a:extLst>
            </p:cNvPr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5" name="Google Shape;12026;p81">
              <a:extLst>
                <a:ext uri="{FF2B5EF4-FFF2-40B4-BE49-F238E27FC236}">
                  <a16:creationId xmlns:a16="http://schemas.microsoft.com/office/drawing/2014/main" id="{9E3398F3-7792-886E-1A31-61475C6CCF15}"/>
                </a:ext>
              </a:extLst>
            </p:cNvPr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6" name="Google Shape;12027;p81">
              <a:extLst>
                <a:ext uri="{FF2B5EF4-FFF2-40B4-BE49-F238E27FC236}">
                  <a16:creationId xmlns:a16="http://schemas.microsoft.com/office/drawing/2014/main" id="{CA1B0738-D8B0-CB2B-2B42-DFDB43C74385}"/>
                </a:ext>
              </a:extLst>
            </p:cNvPr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7" name="Google Shape;12028;p81">
              <a:extLst>
                <a:ext uri="{FF2B5EF4-FFF2-40B4-BE49-F238E27FC236}">
                  <a16:creationId xmlns:a16="http://schemas.microsoft.com/office/drawing/2014/main" id="{9C541698-FB07-7D0A-7BBD-3A87D3A5B955}"/>
                </a:ext>
              </a:extLst>
            </p:cNvPr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8" name="Google Shape;12029;p81">
              <a:extLst>
                <a:ext uri="{FF2B5EF4-FFF2-40B4-BE49-F238E27FC236}">
                  <a16:creationId xmlns:a16="http://schemas.microsoft.com/office/drawing/2014/main" id="{9EB2732D-A725-DD61-85EE-DD4A9EA6F76A}"/>
                </a:ext>
              </a:extLst>
            </p:cNvPr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9" name="Google Shape;12030;p81">
              <a:extLst>
                <a:ext uri="{FF2B5EF4-FFF2-40B4-BE49-F238E27FC236}">
                  <a16:creationId xmlns:a16="http://schemas.microsoft.com/office/drawing/2014/main" id="{C72BAAF0-A08D-37D8-C6A1-0BFC7B8DE567}"/>
                </a:ext>
              </a:extLst>
            </p:cNvPr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0" name="Google Shape;12031;p81">
            <a:extLst>
              <a:ext uri="{FF2B5EF4-FFF2-40B4-BE49-F238E27FC236}">
                <a16:creationId xmlns:a16="http://schemas.microsoft.com/office/drawing/2014/main" id="{BB568326-3840-C885-BC5E-D7CF943851B6}"/>
              </a:ext>
            </a:extLst>
          </p:cNvPr>
          <p:cNvGrpSpPr/>
          <p:nvPr/>
        </p:nvGrpSpPr>
        <p:grpSpPr>
          <a:xfrm>
            <a:off x="6589047" y="4203598"/>
            <a:ext cx="926393" cy="928441"/>
            <a:chOff x="2499405" y="1499890"/>
            <a:chExt cx="347488" cy="34825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91" name="Google Shape;12032;p81">
              <a:extLst>
                <a:ext uri="{FF2B5EF4-FFF2-40B4-BE49-F238E27FC236}">
                  <a16:creationId xmlns:a16="http://schemas.microsoft.com/office/drawing/2014/main" id="{22C2BF93-7868-AE55-3045-7FF24D7D5858}"/>
                </a:ext>
              </a:extLst>
            </p:cNvPr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2" name="Google Shape;12033;p81">
              <a:extLst>
                <a:ext uri="{FF2B5EF4-FFF2-40B4-BE49-F238E27FC236}">
                  <a16:creationId xmlns:a16="http://schemas.microsoft.com/office/drawing/2014/main" id="{1E2454E4-5F38-E6FA-196E-D8CCE290B2A1}"/>
                </a:ext>
              </a:extLst>
            </p:cNvPr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3" name="Google Shape;12034;p81">
              <a:extLst>
                <a:ext uri="{FF2B5EF4-FFF2-40B4-BE49-F238E27FC236}">
                  <a16:creationId xmlns:a16="http://schemas.microsoft.com/office/drawing/2014/main" id="{8B95C61D-6F69-2502-13CA-5FF107ABEE49}"/>
                </a:ext>
              </a:extLst>
            </p:cNvPr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4" name="Google Shape;12035;p81">
              <a:extLst>
                <a:ext uri="{FF2B5EF4-FFF2-40B4-BE49-F238E27FC236}">
                  <a16:creationId xmlns:a16="http://schemas.microsoft.com/office/drawing/2014/main" id="{CC9452F0-F92E-0F62-AE68-03EDD67B36C2}"/>
                </a:ext>
              </a:extLst>
            </p:cNvPr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5" name="Google Shape;12036;p81">
              <a:extLst>
                <a:ext uri="{FF2B5EF4-FFF2-40B4-BE49-F238E27FC236}">
                  <a16:creationId xmlns:a16="http://schemas.microsoft.com/office/drawing/2014/main" id="{3D6112A5-1F8F-5E93-DDBA-9159CC2836C9}"/>
                </a:ext>
              </a:extLst>
            </p:cNvPr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6" name="Google Shape;12037;p81">
            <a:extLst>
              <a:ext uri="{FF2B5EF4-FFF2-40B4-BE49-F238E27FC236}">
                <a16:creationId xmlns:a16="http://schemas.microsoft.com/office/drawing/2014/main" id="{EAC817E8-9BA6-0D2D-9E99-1BD03181B2E5}"/>
              </a:ext>
            </a:extLst>
          </p:cNvPr>
          <p:cNvGrpSpPr/>
          <p:nvPr/>
        </p:nvGrpSpPr>
        <p:grpSpPr>
          <a:xfrm>
            <a:off x="5142596" y="4205219"/>
            <a:ext cx="883823" cy="927844"/>
            <a:chOff x="1956845" y="1500498"/>
            <a:chExt cx="331520" cy="34803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197" name="Google Shape;12038;p81">
              <a:extLst>
                <a:ext uri="{FF2B5EF4-FFF2-40B4-BE49-F238E27FC236}">
                  <a16:creationId xmlns:a16="http://schemas.microsoft.com/office/drawing/2014/main" id="{48D11313-4416-4F73-BF2B-89C4557D3CD8}"/>
                </a:ext>
              </a:extLst>
            </p:cNvPr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8" name="Google Shape;12039;p81">
              <a:extLst>
                <a:ext uri="{FF2B5EF4-FFF2-40B4-BE49-F238E27FC236}">
                  <a16:creationId xmlns:a16="http://schemas.microsoft.com/office/drawing/2014/main" id="{5FBD459C-724B-6687-9105-7DD3EB9E4C50}"/>
                </a:ext>
              </a:extLst>
            </p:cNvPr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9" name="Google Shape;12040;p81">
              <a:extLst>
                <a:ext uri="{FF2B5EF4-FFF2-40B4-BE49-F238E27FC236}">
                  <a16:creationId xmlns:a16="http://schemas.microsoft.com/office/drawing/2014/main" id="{3E7E7073-76DC-6FBD-9824-E068ED60F058}"/>
                </a:ext>
              </a:extLst>
            </p:cNvPr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0" name="Google Shape;12041;p81">
              <a:extLst>
                <a:ext uri="{FF2B5EF4-FFF2-40B4-BE49-F238E27FC236}">
                  <a16:creationId xmlns:a16="http://schemas.microsoft.com/office/drawing/2014/main" id="{E541A427-77B9-FD3E-0B18-7BAF209B1649}"/>
                </a:ext>
              </a:extLst>
            </p:cNvPr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1" name="Google Shape;12042;p81">
              <a:extLst>
                <a:ext uri="{FF2B5EF4-FFF2-40B4-BE49-F238E27FC236}">
                  <a16:creationId xmlns:a16="http://schemas.microsoft.com/office/drawing/2014/main" id="{F20859A1-4CC3-3A6D-5CF9-AFE3E33638CF}"/>
                </a:ext>
              </a:extLst>
            </p:cNvPr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2" name="Google Shape;12043;p81">
              <a:extLst>
                <a:ext uri="{FF2B5EF4-FFF2-40B4-BE49-F238E27FC236}">
                  <a16:creationId xmlns:a16="http://schemas.microsoft.com/office/drawing/2014/main" id="{1E0AEAFF-0249-5E3E-B66C-04C9EB42047D}"/>
                </a:ext>
              </a:extLst>
            </p:cNvPr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3" name="Google Shape;12044;p81">
              <a:extLst>
                <a:ext uri="{FF2B5EF4-FFF2-40B4-BE49-F238E27FC236}">
                  <a16:creationId xmlns:a16="http://schemas.microsoft.com/office/drawing/2014/main" id="{536DDDC3-4C27-11A1-C66C-2C680017E8F4}"/>
                </a:ext>
              </a:extLst>
            </p:cNvPr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4" name="Google Shape;12045;p81">
              <a:extLst>
                <a:ext uri="{FF2B5EF4-FFF2-40B4-BE49-F238E27FC236}">
                  <a16:creationId xmlns:a16="http://schemas.microsoft.com/office/drawing/2014/main" id="{8A549F88-B4BB-3DD9-F33B-1D24FCD067E0}"/>
                </a:ext>
              </a:extLst>
            </p:cNvPr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5" name="Google Shape;12046;p81">
              <a:extLst>
                <a:ext uri="{FF2B5EF4-FFF2-40B4-BE49-F238E27FC236}">
                  <a16:creationId xmlns:a16="http://schemas.microsoft.com/office/drawing/2014/main" id="{7A77DC9C-DDA6-338A-E22B-11D38E939B89}"/>
                </a:ext>
              </a:extLst>
            </p:cNvPr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6" name="Google Shape;12047;p81">
              <a:extLst>
                <a:ext uri="{FF2B5EF4-FFF2-40B4-BE49-F238E27FC236}">
                  <a16:creationId xmlns:a16="http://schemas.microsoft.com/office/drawing/2014/main" id="{750F4C76-23E3-4FBF-AAF3-651AD6E08801}"/>
                </a:ext>
              </a:extLst>
            </p:cNvPr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7" name="Google Shape;12048;p81">
              <a:extLst>
                <a:ext uri="{FF2B5EF4-FFF2-40B4-BE49-F238E27FC236}">
                  <a16:creationId xmlns:a16="http://schemas.microsoft.com/office/drawing/2014/main" id="{0FB3F746-FBBE-6632-0839-A5867DC61D30}"/>
                </a:ext>
              </a:extLst>
            </p:cNvPr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8" name="Google Shape;12049;p81">
              <a:extLst>
                <a:ext uri="{FF2B5EF4-FFF2-40B4-BE49-F238E27FC236}">
                  <a16:creationId xmlns:a16="http://schemas.microsoft.com/office/drawing/2014/main" id="{0610774E-4F55-67C1-5A53-18792D052594}"/>
                </a:ext>
              </a:extLst>
            </p:cNvPr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09" name="Google Shape;12050;p81">
            <a:extLst>
              <a:ext uri="{FF2B5EF4-FFF2-40B4-BE49-F238E27FC236}">
                <a16:creationId xmlns:a16="http://schemas.microsoft.com/office/drawing/2014/main" id="{05C9B714-D6AA-3E61-CADA-AB388B4EA304}"/>
              </a:ext>
            </a:extLst>
          </p:cNvPr>
          <p:cNvGrpSpPr/>
          <p:nvPr/>
        </p:nvGrpSpPr>
        <p:grpSpPr>
          <a:xfrm>
            <a:off x="16842930" y="4336854"/>
            <a:ext cx="929465" cy="668242"/>
            <a:chOff x="6345613" y="1549874"/>
            <a:chExt cx="348640" cy="25065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10" name="Google Shape;12051;p81">
              <a:extLst>
                <a:ext uri="{FF2B5EF4-FFF2-40B4-BE49-F238E27FC236}">
                  <a16:creationId xmlns:a16="http://schemas.microsoft.com/office/drawing/2014/main" id="{E2EBAEEF-F708-ADF2-5086-AEC875678988}"/>
                </a:ext>
              </a:extLst>
            </p:cNvPr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1" name="Google Shape;12052;p81">
              <a:extLst>
                <a:ext uri="{FF2B5EF4-FFF2-40B4-BE49-F238E27FC236}">
                  <a16:creationId xmlns:a16="http://schemas.microsoft.com/office/drawing/2014/main" id="{5E847EAD-5067-9084-EC7B-BD24B9FF917F}"/>
                </a:ext>
              </a:extLst>
            </p:cNvPr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2" name="Google Shape;12053;p81">
              <a:extLst>
                <a:ext uri="{FF2B5EF4-FFF2-40B4-BE49-F238E27FC236}">
                  <a16:creationId xmlns:a16="http://schemas.microsoft.com/office/drawing/2014/main" id="{51F01A1D-2B26-24BD-A4EA-7CFF49973683}"/>
                </a:ext>
              </a:extLst>
            </p:cNvPr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3" name="Google Shape;12054;p81">
              <a:extLst>
                <a:ext uri="{FF2B5EF4-FFF2-40B4-BE49-F238E27FC236}">
                  <a16:creationId xmlns:a16="http://schemas.microsoft.com/office/drawing/2014/main" id="{80033271-0E95-9F77-50F8-247D7AA3AAF5}"/>
                </a:ext>
              </a:extLst>
            </p:cNvPr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4" name="Google Shape;12055;p81">
              <a:extLst>
                <a:ext uri="{FF2B5EF4-FFF2-40B4-BE49-F238E27FC236}">
                  <a16:creationId xmlns:a16="http://schemas.microsoft.com/office/drawing/2014/main" id="{1672C199-FC44-0326-F770-141C9B41AD86}"/>
                </a:ext>
              </a:extLst>
            </p:cNvPr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5" name="Google Shape;12056;p81">
              <a:extLst>
                <a:ext uri="{FF2B5EF4-FFF2-40B4-BE49-F238E27FC236}">
                  <a16:creationId xmlns:a16="http://schemas.microsoft.com/office/drawing/2014/main" id="{4AA8511A-61D5-C71C-6FC8-2EA4FFD6CB3B}"/>
                </a:ext>
              </a:extLst>
            </p:cNvPr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16" name="Google Shape;12057;p81">
            <a:extLst>
              <a:ext uri="{FF2B5EF4-FFF2-40B4-BE49-F238E27FC236}">
                <a16:creationId xmlns:a16="http://schemas.microsoft.com/office/drawing/2014/main" id="{927A24B6-F0E4-37FA-7511-DD7C29521EF1}"/>
              </a:ext>
            </a:extLst>
          </p:cNvPr>
          <p:cNvGrpSpPr/>
          <p:nvPr/>
        </p:nvGrpSpPr>
        <p:grpSpPr>
          <a:xfrm>
            <a:off x="19773281" y="4222622"/>
            <a:ext cx="929465" cy="891160"/>
            <a:chOff x="7444781" y="1507026"/>
            <a:chExt cx="348640" cy="33427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17" name="Google Shape;12058;p81">
              <a:extLst>
                <a:ext uri="{FF2B5EF4-FFF2-40B4-BE49-F238E27FC236}">
                  <a16:creationId xmlns:a16="http://schemas.microsoft.com/office/drawing/2014/main" id="{6B173100-9281-E131-0F22-CBFF0F8093D7}"/>
                </a:ext>
              </a:extLst>
            </p:cNvPr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8" name="Google Shape;12059;p81">
              <a:extLst>
                <a:ext uri="{FF2B5EF4-FFF2-40B4-BE49-F238E27FC236}">
                  <a16:creationId xmlns:a16="http://schemas.microsoft.com/office/drawing/2014/main" id="{E114AC8A-8EC2-0FF4-6FA7-824C9FF178A2}"/>
                </a:ext>
              </a:extLst>
            </p:cNvPr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9" name="Google Shape;12060;p81">
              <a:extLst>
                <a:ext uri="{FF2B5EF4-FFF2-40B4-BE49-F238E27FC236}">
                  <a16:creationId xmlns:a16="http://schemas.microsoft.com/office/drawing/2014/main" id="{0055BE00-A597-7F42-67AC-14A5A215DFFB}"/>
                </a:ext>
              </a:extLst>
            </p:cNvPr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0" name="Google Shape;12061;p81">
              <a:extLst>
                <a:ext uri="{FF2B5EF4-FFF2-40B4-BE49-F238E27FC236}">
                  <a16:creationId xmlns:a16="http://schemas.microsoft.com/office/drawing/2014/main" id="{444DDA37-02C6-2EF5-73D9-0D74243E30D0}"/>
                </a:ext>
              </a:extLst>
            </p:cNvPr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1" name="Google Shape;12062;p81">
              <a:extLst>
                <a:ext uri="{FF2B5EF4-FFF2-40B4-BE49-F238E27FC236}">
                  <a16:creationId xmlns:a16="http://schemas.microsoft.com/office/drawing/2014/main" id="{FD620931-C471-FA4E-6029-2619742D904C}"/>
                </a:ext>
              </a:extLst>
            </p:cNvPr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2" name="Google Shape;12063;p81">
            <a:extLst>
              <a:ext uri="{FF2B5EF4-FFF2-40B4-BE49-F238E27FC236}">
                <a16:creationId xmlns:a16="http://schemas.microsoft.com/office/drawing/2014/main" id="{1408B7F4-1F72-25BB-3765-F135D76E6961}"/>
              </a:ext>
            </a:extLst>
          </p:cNvPr>
          <p:cNvGrpSpPr/>
          <p:nvPr/>
        </p:nvGrpSpPr>
        <p:grpSpPr>
          <a:xfrm>
            <a:off x="21241059" y="4221855"/>
            <a:ext cx="927417" cy="892951"/>
            <a:chOff x="7995341" y="1506738"/>
            <a:chExt cx="347872" cy="33494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23" name="Google Shape;12064;p81">
              <a:extLst>
                <a:ext uri="{FF2B5EF4-FFF2-40B4-BE49-F238E27FC236}">
                  <a16:creationId xmlns:a16="http://schemas.microsoft.com/office/drawing/2014/main" id="{2B91A87B-3FEE-AA24-7638-B3F8EEEAA475}"/>
                </a:ext>
              </a:extLst>
            </p:cNvPr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4" name="Google Shape;12065;p81">
              <a:extLst>
                <a:ext uri="{FF2B5EF4-FFF2-40B4-BE49-F238E27FC236}">
                  <a16:creationId xmlns:a16="http://schemas.microsoft.com/office/drawing/2014/main" id="{4665CA5B-275C-7061-EAA5-1EBD92BDBD41}"/>
                </a:ext>
              </a:extLst>
            </p:cNvPr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5" name="Google Shape;12066;p81">
              <a:extLst>
                <a:ext uri="{FF2B5EF4-FFF2-40B4-BE49-F238E27FC236}">
                  <a16:creationId xmlns:a16="http://schemas.microsoft.com/office/drawing/2014/main" id="{50253F8A-F0CF-4FEE-73BD-1C7B01EF1510}"/>
                </a:ext>
              </a:extLst>
            </p:cNvPr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6" name="Google Shape;12067;p81">
              <a:extLst>
                <a:ext uri="{FF2B5EF4-FFF2-40B4-BE49-F238E27FC236}">
                  <a16:creationId xmlns:a16="http://schemas.microsoft.com/office/drawing/2014/main" id="{88AC7347-6C32-BAF3-16DA-071ABA84D056}"/>
                </a:ext>
              </a:extLst>
            </p:cNvPr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7" name="Google Shape;12068;p81">
              <a:extLst>
                <a:ext uri="{FF2B5EF4-FFF2-40B4-BE49-F238E27FC236}">
                  <a16:creationId xmlns:a16="http://schemas.microsoft.com/office/drawing/2014/main" id="{FA03987E-D651-710A-63C2-45B0DB88B323}"/>
                </a:ext>
              </a:extLst>
            </p:cNvPr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28" name="Google Shape;12069;p81">
              <a:extLst>
                <a:ext uri="{FF2B5EF4-FFF2-40B4-BE49-F238E27FC236}">
                  <a16:creationId xmlns:a16="http://schemas.microsoft.com/office/drawing/2014/main" id="{7D98DC58-6925-AF6E-BEB9-D669343C8931}"/>
                </a:ext>
              </a:extLst>
            </p:cNvPr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9" name="Google Shape;12070;p81">
            <a:extLst>
              <a:ext uri="{FF2B5EF4-FFF2-40B4-BE49-F238E27FC236}">
                <a16:creationId xmlns:a16="http://schemas.microsoft.com/office/drawing/2014/main" id="{1A528B03-C958-365F-0DA4-C2D5DCD2A0D0}"/>
              </a:ext>
            </a:extLst>
          </p:cNvPr>
          <p:cNvGrpSpPr/>
          <p:nvPr/>
        </p:nvGrpSpPr>
        <p:grpSpPr>
          <a:xfrm>
            <a:off x="8051705" y="4265022"/>
            <a:ext cx="927417" cy="810200"/>
            <a:chOff x="3048045" y="1522930"/>
            <a:chExt cx="347872" cy="30390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30" name="Google Shape;12071;p81">
              <a:extLst>
                <a:ext uri="{FF2B5EF4-FFF2-40B4-BE49-F238E27FC236}">
                  <a16:creationId xmlns:a16="http://schemas.microsoft.com/office/drawing/2014/main" id="{9970DC2F-0F4C-EA27-8984-8C3AE46CA8B7}"/>
                </a:ext>
              </a:extLst>
            </p:cNvPr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grpSp>
          <p:nvGrpSpPr>
            <p:cNvPr id="231" name="Google Shape;12072;p81">
              <a:extLst>
                <a:ext uri="{FF2B5EF4-FFF2-40B4-BE49-F238E27FC236}">
                  <a16:creationId xmlns:a16="http://schemas.microsoft.com/office/drawing/2014/main" id="{422FF198-AF77-8BEA-811C-D2B8F58C7D2F}"/>
                </a:ext>
              </a:extLst>
            </p:cNvPr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232" name="Google Shape;12073;p81">
                <a:extLst>
                  <a:ext uri="{FF2B5EF4-FFF2-40B4-BE49-F238E27FC236}">
                    <a16:creationId xmlns:a16="http://schemas.microsoft.com/office/drawing/2014/main" id="{1E37641E-B705-4414-DAD1-1C510EE27937}"/>
                  </a:ext>
                </a:extLst>
              </p:cNvPr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Google Shape;12074;p81">
                <a:extLst>
                  <a:ext uri="{FF2B5EF4-FFF2-40B4-BE49-F238E27FC236}">
                    <a16:creationId xmlns:a16="http://schemas.microsoft.com/office/drawing/2014/main" id="{CFEA9F4C-B5FA-D3CA-D31A-50A5DB43D931}"/>
                  </a:ext>
                </a:extLst>
              </p:cNvPr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243737" tIns="243737" rIns="243737" bIns="243737" anchor="ctr" anchorCtr="0">
                <a:noAutofit/>
              </a:bodyPr>
              <a:lstStyle/>
              <a:p>
                <a:endParaRPr sz="9598">
                  <a:solidFill>
                    <a:srgbClr val="00B050"/>
                  </a:solidFill>
                  <a:cs typeface="B Nazanin" panose="00000400000000000000" pitchFamily="2" charset="-78"/>
                </a:endParaRPr>
              </a:p>
            </p:txBody>
          </p:sp>
        </p:grpSp>
      </p:grpSp>
      <p:grpSp>
        <p:nvGrpSpPr>
          <p:cNvPr id="234" name="Google Shape;12075;p81">
            <a:extLst>
              <a:ext uri="{FF2B5EF4-FFF2-40B4-BE49-F238E27FC236}">
                <a16:creationId xmlns:a16="http://schemas.microsoft.com/office/drawing/2014/main" id="{44AAD465-D120-F2FC-FA09-E7030B1CA349}"/>
              </a:ext>
            </a:extLst>
          </p:cNvPr>
          <p:cNvGrpSpPr/>
          <p:nvPr/>
        </p:nvGrpSpPr>
        <p:grpSpPr>
          <a:xfrm>
            <a:off x="2946603" y="9141064"/>
            <a:ext cx="837073" cy="955911"/>
            <a:chOff x="1133133" y="3351922"/>
            <a:chExt cx="313984" cy="35856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35" name="Google Shape;12076;p81">
              <a:extLst>
                <a:ext uri="{FF2B5EF4-FFF2-40B4-BE49-F238E27FC236}">
                  <a16:creationId xmlns:a16="http://schemas.microsoft.com/office/drawing/2014/main" id="{0C7CD2BF-C5A9-C764-DFB6-3AE18BCE688C}"/>
                </a:ext>
              </a:extLst>
            </p:cNvPr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6" name="Google Shape;12077;p81">
              <a:extLst>
                <a:ext uri="{FF2B5EF4-FFF2-40B4-BE49-F238E27FC236}">
                  <a16:creationId xmlns:a16="http://schemas.microsoft.com/office/drawing/2014/main" id="{FE927B6F-C818-54A9-0B47-029E823C5534}"/>
                </a:ext>
              </a:extLst>
            </p:cNvPr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7" name="Google Shape;12078;p81">
              <a:extLst>
                <a:ext uri="{FF2B5EF4-FFF2-40B4-BE49-F238E27FC236}">
                  <a16:creationId xmlns:a16="http://schemas.microsoft.com/office/drawing/2014/main" id="{68185D00-4BBF-5810-3EE6-A783A6317E64}"/>
                </a:ext>
              </a:extLst>
            </p:cNvPr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8" name="Google Shape;12079;p81">
              <a:extLst>
                <a:ext uri="{FF2B5EF4-FFF2-40B4-BE49-F238E27FC236}">
                  <a16:creationId xmlns:a16="http://schemas.microsoft.com/office/drawing/2014/main" id="{D9388A52-1422-D20B-1E12-E239BF2D1A4C}"/>
                </a:ext>
              </a:extLst>
            </p:cNvPr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9" name="Google Shape;12080;p81">
              <a:extLst>
                <a:ext uri="{FF2B5EF4-FFF2-40B4-BE49-F238E27FC236}">
                  <a16:creationId xmlns:a16="http://schemas.microsoft.com/office/drawing/2014/main" id="{DAB68FFB-B676-7A51-EAC8-BC16C5A8E60C}"/>
                </a:ext>
              </a:extLst>
            </p:cNvPr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0" name="Google Shape;12081;p81">
              <a:extLst>
                <a:ext uri="{FF2B5EF4-FFF2-40B4-BE49-F238E27FC236}">
                  <a16:creationId xmlns:a16="http://schemas.microsoft.com/office/drawing/2014/main" id="{0B322756-E956-63F2-DA74-E654615963B7}"/>
                </a:ext>
              </a:extLst>
            </p:cNvPr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1" name="Google Shape;12082;p81">
              <a:extLst>
                <a:ext uri="{FF2B5EF4-FFF2-40B4-BE49-F238E27FC236}">
                  <a16:creationId xmlns:a16="http://schemas.microsoft.com/office/drawing/2014/main" id="{04E24952-323A-E7FB-C8A9-52DB6401E11E}"/>
                </a:ext>
              </a:extLst>
            </p:cNvPr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2" name="Google Shape;12083;p81">
              <a:extLst>
                <a:ext uri="{FF2B5EF4-FFF2-40B4-BE49-F238E27FC236}">
                  <a16:creationId xmlns:a16="http://schemas.microsoft.com/office/drawing/2014/main" id="{12FE2A14-52D6-C374-F163-281B1C678360}"/>
                </a:ext>
              </a:extLst>
            </p:cNvPr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3" name="Google Shape;12084;p81">
              <a:extLst>
                <a:ext uri="{FF2B5EF4-FFF2-40B4-BE49-F238E27FC236}">
                  <a16:creationId xmlns:a16="http://schemas.microsoft.com/office/drawing/2014/main" id="{F344CECB-C407-DB4A-E1CF-9366E8F80760}"/>
                </a:ext>
              </a:extLst>
            </p:cNvPr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4" name="Google Shape;12085;p81">
              <a:extLst>
                <a:ext uri="{FF2B5EF4-FFF2-40B4-BE49-F238E27FC236}">
                  <a16:creationId xmlns:a16="http://schemas.microsoft.com/office/drawing/2014/main" id="{403BFAA5-9BEE-36F3-6A13-D9815CA7F559}"/>
                </a:ext>
              </a:extLst>
            </p:cNvPr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5" name="Google Shape;12086;p81">
              <a:extLst>
                <a:ext uri="{FF2B5EF4-FFF2-40B4-BE49-F238E27FC236}">
                  <a16:creationId xmlns:a16="http://schemas.microsoft.com/office/drawing/2014/main" id="{F697D198-0FF6-FB43-7821-4306F8A6E333}"/>
                </a:ext>
              </a:extLst>
            </p:cNvPr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6" name="Google Shape;12087;p81">
              <a:extLst>
                <a:ext uri="{FF2B5EF4-FFF2-40B4-BE49-F238E27FC236}">
                  <a16:creationId xmlns:a16="http://schemas.microsoft.com/office/drawing/2014/main" id="{01A05CB8-473C-470E-1613-89E9EAF66F05}"/>
                </a:ext>
              </a:extLst>
            </p:cNvPr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7" name="Google Shape;12088;p81">
              <a:extLst>
                <a:ext uri="{FF2B5EF4-FFF2-40B4-BE49-F238E27FC236}">
                  <a16:creationId xmlns:a16="http://schemas.microsoft.com/office/drawing/2014/main" id="{7D277DA8-05C5-417F-8C47-1CFF1BEB10F0}"/>
                </a:ext>
              </a:extLst>
            </p:cNvPr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8" name="Google Shape;12089;p81">
              <a:extLst>
                <a:ext uri="{FF2B5EF4-FFF2-40B4-BE49-F238E27FC236}">
                  <a16:creationId xmlns:a16="http://schemas.microsoft.com/office/drawing/2014/main" id="{F4BFD058-947B-4C79-4387-8F79D3152CE3}"/>
                </a:ext>
              </a:extLst>
            </p:cNvPr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9" name="Google Shape;12090;p81">
              <a:extLst>
                <a:ext uri="{FF2B5EF4-FFF2-40B4-BE49-F238E27FC236}">
                  <a16:creationId xmlns:a16="http://schemas.microsoft.com/office/drawing/2014/main" id="{2876F017-ED35-0FF8-454D-13497AFE31F8}"/>
                </a:ext>
              </a:extLst>
            </p:cNvPr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0" name="Google Shape;12091;p81">
              <a:extLst>
                <a:ext uri="{FF2B5EF4-FFF2-40B4-BE49-F238E27FC236}">
                  <a16:creationId xmlns:a16="http://schemas.microsoft.com/office/drawing/2014/main" id="{B6C27890-B74E-582A-4C4A-7FECE7294DBD}"/>
                </a:ext>
              </a:extLst>
            </p:cNvPr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51" name="Google Shape;12092;p81">
            <a:extLst>
              <a:ext uri="{FF2B5EF4-FFF2-40B4-BE49-F238E27FC236}">
                <a16:creationId xmlns:a16="http://schemas.microsoft.com/office/drawing/2014/main" id="{B604AE8A-D0BA-77C5-257F-EED06907AF75}"/>
              </a:ext>
            </a:extLst>
          </p:cNvPr>
          <p:cNvSpPr/>
          <p:nvPr/>
        </p:nvSpPr>
        <p:spPr>
          <a:xfrm>
            <a:off x="4482374" y="9146182"/>
            <a:ext cx="701001" cy="945674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252" name="Google Shape;12093;p81">
            <a:extLst>
              <a:ext uri="{FF2B5EF4-FFF2-40B4-BE49-F238E27FC236}">
                <a16:creationId xmlns:a16="http://schemas.microsoft.com/office/drawing/2014/main" id="{1D9F3EA7-17D8-7F11-9759-F5CAE9C93518}"/>
              </a:ext>
            </a:extLst>
          </p:cNvPr>
          <p:cNvGrpSpPr/>
          <p:nvPr/>
        </p:nvGrpSpPr>
        <p:grpSpPr>
          <a:xfrm>
            <a:off x="7377236" y="9142855"/>
            <a:ext cx="768994" cy="952072"/>
            <a:chOff x="2795053" y="3352594"/>
            <a:chExt cx="288448" cy="357120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53" name="Google Shape;12094;p81">
              <a:extLst>
                <a:ext uri="{FF2B5EF4-FFF2-40B4-BE49-F238E27FC236}">
                  <a16:creationId xmlns:a16="http://schemas.microsoft.com/office/drawing/2014/main" id="{1B80F521-B39C-F592-1AAA-3701907B1639}"/>
                </a:ext>
              </a:extLst>
            </p:cNvPr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4" name="Google Shape;12095;p81">
              <a:extLst>
                <a:ext uri="{FF2B5EF4-FFF2-40B4-BE49-F238E27FC236}">
                  <a16:creationId xmlns:a16="http://schemas.microsoft.com/office/drawing/2014/main" id="{90E90BDF-6BD5-C4FD-2D3F-5A28563EF3B5}"/>
                </a:ext>
              </a:extLst>
            </p:cNvPr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5" name="Google Shape;12096;p81">
              <a:extLst>
                <a:ext uri="{FF2B5EF4-FFF2-40B4-BE49-F238E27FC236}">
                  <a16:creationId xmlns:a16="http://schemas.microsoft.com/office/drawing/2014/main" id="{BCDB9327-6532-8FC6-D8F1-C109946AADD4}"/>
                </a:ext>
              </a:extLst>
            </p:cNvPr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6" name="Google Shape;12097;p81">
              <a:extLst>
                <a:ext uri="{FF2B5EF4-FFF2-40B4-BE49-F238E27FC236}">
                  <a16:creationId xmlns:a16="http://schemas.microsoft.com/office/drawing/2014/main" id="{8FA31CF3-DE38-FFB6-57A3-454622A4C1F7}"/>
                </a:ext>
              </a:extLst>
            </p:cNvPr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7" name="Google Shape;12098;p81">
              <a:extLst>
                <a:ext uri="{FF2B5EF4-FFF2-40B4-BE49-F238E27FC236}">
                  <a16:creationId xmlns:a16="http://schemas.microsoft.com/office/drawing/2014/main" id="{0CDCFBBB-B9FE-A306-542A-63661F1762B7}"/>
                </a:ext>
              </a:extLst>
            </p:cNvPr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8" name="Google Shape;12099;p81">
              <a:extLst>
                <a:ext uri="{FF2B5EF4-FFF2-40B4-BE49-F238E27FC236}">
                  <a16:creationId xmlns:a16="http://schemas.microsoft.com/office/drawing/2014/main" id="{46C90B49-FDDC-C29F-B53A-02D709674E61}"/>
                </a:ext>
              </a:extLst>
            </p:cNvPr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9" name="Google Shape;12100;p81">
              <a:extLst>
                <a:ext uri="{FF2B5EF4-FFF2-40B4-BE49-F238E27FC236}">
                  <a16:creationId xmlns:a16="http://schemas.microsoft.com/office/drawing/2014/main" id="{0D322480-4554-8F16-9D6D-55E99BE5CCC0}"/>
                </a:ext>
              </a:extLst>
            </p:cNvPr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0" name="Google Shape;12101;p81">
              <a:extLst>
                <a:ext uri="{FF2B5EF4-FFF2-40B4-BE49-F238E27FC236}">
                  <a16:creationId xmlns:a16="http://schemas.microsoft.com/office/drawing/2014/main" id="{4E93CA95-9A2D-D66F-8811-9EDC779686BC}"/>
                </a:ext>
              </a:extLst>
            </p:cNvPr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1" name="Google Shape;12102;p81">
              <a:extLst>
                <a:ext uri="{FF2B5EF4-FFF2-40B4-BE49-F238E27FC236}">
                  <a16:creationId xmlns:a16="http://schemas.microsoft.com/office/drawing/2014/main" id="{42DFFB5F-830F-4F53-DB71-2D625FDA8950}"/>
                </a:ext>
              </a:extLst>
            </p:cNvPr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2" name="Google Shape;12103;p81">
            <a:extLst>
              <a:ext uri="{FF2B5EF4-FFF2-40B4-BE49-F238E27FC236}">
                <a16:creationId xmlns:a16="http://schemas.microsoft.com/office/drawing/2014/main" id="{55C0E177-1A01-F9D6-3702-F183A565FF1C}"/>
              </a:ext>
            </a:extLst>
          </p:cNvPr>
          <p:cNvGrpSpPr/>
          <p:nvPr/>
        </p:nvGrpSpPr>
        <p:grpSpPr>
          <a:xfrm>
            <a:off x="5888215" y="9144476"/>
            <a:ext cx="812674" cy="950451"/>
            <a:chOff x="2236525" y="3353202"/>
            <a:chExt cx="304832" cy="35651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63" name="Google Shape;12104;p81">
              <a:extLst>
                <a:ext uri="{FF2B5EF4-FFF2-40B4-BE49-F238E27FC236}">
                  <a16:creationId xmlns:a16="http://schemas.microsoft.com/office/drawing/2014/main" id="{7C55A695-E2ED-018D-017F-54B23D9689F1}"/>
                </a:ext>
              </a:extLst>
            </p:cNvPr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4" name="Google Shape;12105;p81">
              <a:extLst>
                <a:ext uri="{FF2B5EF4-FFF2-40B4-BE49-F238E27FC236}">
                  <a16:creationId xmlns:a16="http://schemas.microsoft.com/office/drawing/2014/main" id="{F80F3041-4F47-C458-155E-B5917BF36F97}"/>
                </a:ext>
              </a:extLst>
            </p:cNvPr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5" name="Google Shape;12106;p81">
              <a:extLst>
                <a:ext uri="{FF2B5EF4-FFF2-40B4-BE49-F238E27FC236}">
                  <a16:creationId xmlns:a16="http://schemas.microsoft.com/office/drawing/2014/main" id="{495000B5-CFA7-2D1F-82C6-87D49097D6D9}"/>
                </a:ext>
              </a:extLst>
            </p:cNvPr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66" name="Google Shape;12107;p81">
            <a:extLst>
              <a:ext uri="{FF2B5EF4-FFF2-40B4-BE49-F238E27FC236}">
                <a16:creationId xmlns:a16="http://schemas.microsoft.com/office/drawing/2014/main" id="{068DAEFD-735D-2B1D-91D3-1D069CC4F939}"/>
              </a:ext>
            </a:extLst>
          </p:cNvPr>
          <p:cNvGrpSpPr/>
          <p:nvPr/>
        </p:nvGrpSpPr>
        <p:grpSpPr>
          <a:xfrm>
            <a:off x="10351351" y="9143111"/>
            <a:ext cx="684622" cy="951816"/>
            <a:chOff x="3910637" y="3352690"/>
            <a:chExt cx="256800" cy="35702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67" name="Google Shape;12108;p81">
              <a:extLst>
                <a:ext uri="{FF2B5EF4-FFF2-40B4-BE49-F238E27FC236}">
                  <a16:creationId xmlns:a16="http://schemas.microsoft.com/office/drawing/2014/main" id="{A7D59629-FA78-3C77-1534-A5BE39508C6D}"/>
                </a:ext>
              </a:extLst>
            </p:cNvPr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8" name="Google Shape;12109;p81">
              <a:extLst>
                <a:ext uri="{FF2B5EF4-FFF2-40B4-BE49-F238E27FC236}">
                  <a16:creationId xmlns:a16="http://schemas.microsoft.com/office/drawing/2014/main" id="{612EADD4-0104-2899-4182-2A11BF0CC407}"/>
                </a:ext>
              </a:extLst>
            </p:cNvPr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9" name="Google Shape;12110;p81">
              <a:extLst>
                <a:ext uri="{FF2B5EF4-FFF2-40B4-BE49-F238E27FC236}">
                  <a16:creationId xmlns:a16="http://schemas.microsoft.com/office/drawing/2014/main" id="{F4B80564-4D3E-3273-48FB-4EBAE4EE5C2D}"/>
                </a:ext>
              </a:extLst>
            </p:cNvPr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0" name="Google Shape;12111;p81">
            <a:extLst>
              <a:ext uri="{FF2B5EF4-FFF2-40B4-BE49-F238E27FC236}">
                <a16:creationId xmlns:a16="http://schemas.microsoft.com/office/drawing/2014/main" id="{4613A5C8-34E7-61B4-6419-F6558F9EC552}"/>
              </a:ext>
            </a:extLst>
          </p:cNvPr>
          <p:cNvGrpSpPr/>
          <p:nvPr/>
        </p:nvGrpSpPr>
        <p:grpSpPr>
          <a:xfrm>
            <a:off x="16071973" y="9141064"/>
            <a:ext cx="959921" cy="960006"/>
            <a:chOff x="6056429" y="3351922"/>
            <a:chExt cx="360064" cy="360096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71" name="Google Shape;12112;p81">
              <a:extLst>
                <a:ext uri="{FF2B5EF4-FFF2-40B4-BE49-F238E27FC236}">
                  <a16:creationId xmlns:a16="http://schemas.microsoft.com/office/drawing/2014/main" id="{B8CACF6C-1A7E-86ED-B304-7A8C846AF35F}"/>
                </a:ext>
              </a:extLst>
            </p:cNvPr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2" name="Google Shape;12113;p81">
              <a:extLst>
                <a:ext uri="{FF2B5EF4-FFF2-40B4-BE49-F238E27FC236}">
                  <a16:creationId xmlns:a16="http://schemas.microsoft.com/office/drawing/2014/main" id="{F1C444A2-E5F3-6F45-A493-0C314D5EE8A2}"/>
                </a:ext>
              </a:extLst>
            </p:cNvPr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3" name="Google Shape;12114;p81">
              <a:extLst>
                <a:ext uri="{FF2B5EF4-FFF2-40B4-BE49-F238E27FC236}">
                  <a16:creationId xmlns:a16="http://schemas.microsoft.com/office/drawing/2014/main" id="{BAB3A791-8AB4-6CD0-0C86-4A227B68CE15}"/>
                </a:ext>
              </a:extLst>
            </p:cNvPr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4" name="Google Shape;12115;p81">
            <a:extLst>
              <a:ext uri="{FF2B5EF4-FFF2-40B4-BE49-F238E27FC236}">
                <a16:creationId xmlns:a16="http://schemas.microsoft.com/office/drawing/2014/main" id="{C0532911-D8B9-AAD4-C925-23000EE64CB4}"/>
              </a:ext>
            </a:extLst>
          </p:cNvPr>
          <p:cNvGrpSpPr/>
          <p:nvPr/>
        </p:nvGrpSpPr>
        <p:grpSpPr>
          <a:xfrm>
            <a:off x="17544784" y="9144135"/>
            <a:ext cx="952840" cy="952840"/>
            <a:chOff x="6608877" y="3353074"/>
            <a:chExt cx="357408" cy="35740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75" name="Google Shape;12116;p81">
              <a:extLst>
                <a:ext uri="{FF2B5EF4-FFF2-40B4-BE49-F238E27FC236}">
                  <a16:creationId xmlns:a16="http://schemas.microsoft.com/office/drawing/2014/main" id="{6E6CCA6B-50B9-D2A0-E662-60880857427D}"/>
                </a:ext>
              </a:extLst>
            </p:cNvPr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6" name="Google Shape;12117;p81">
              <a:extLst>
                <a:ext uri="{FF2B5EF4-FFF2-40B4-BE49-F238E27FC236}">
                  <a16:creationId xmlns:a16="http://schemas.microsoft.com/office/drawing/2014/main" id="{ECC7E432-C998-B256-2BFF-8AEC6FF07BE7}"/>
                </a:ext>
              </a:extLst>
            </p:cNvPr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7" name="Google Shape;12118;p81">
              <a:extLst>
                <a:ext uri="{FF2B5EF4-FFF2-40B4-BE49-F238E27FC236}">
                  <a16:creationId xmlns:a16="http://schemas.microsoft.com/office/drawing/2014/main" id="{69B6CB81-FB29-01B6-4EB2-9C045A90C5EA}"/>
                </a:ext>
              </a:extLst>
            </p:cNvPr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8" name="Google Shape;12119;p81">
              <a:extLst>
                <a:ext uri="{FF2B5EF4-FFF2-40B4-BE49-F238E27FC236}">
                  <a16:creationId xmlns:a16="http://schemas.microsoft.com/office/drawing/2014/main" id="{55585CD8-256F-A329-7B76-B4F22DEDCAAA}"/>
                </a:ext>
              </a:extLst>
            </p:cNvPr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9" name="Google Shape;12120;p81">
              <a:extLst>
                <a:ext uri="{FF2B5EF4-FFF2-40B4-BE49-F238E27FC236}">
                  <a16:creationId xmlns:a16="http://schemas.microsoft.com/office/drawing/2014/main" id="{D70B25E5-1EC3-424F-BE0D-F334B9455AF7}"/>
                </a:ext>
              </a:extLst>
            </p:cNvPr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0" name="Google Shape;12121;p81">
              <a:extLst>
                <a:ext uri="{FF2B5EF4-FFF2-40B4-BE49-F238E27FC236}">
                  <a16:creationId xmlns:a16="http://schemas.microsoft.com/office/drawing/2014/main" id="{505FB243-1AA1-8591-956A-7AD003F74325}"/>
                </a:ext>
              </a:extLst>
            </p:cNvPr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1" name="Google Shape;12122;p81">
              <a:extLst>
                <a:ext uri="{FF2B5EF4-FFF2-40B4-BE49-F238E27FC236}">
                  <a16:creationId xmlns:a16="http://schemas.microsoft.com/office/drawing/2014/main" id="{186E131F-5897-D1A8-8D9E-3D1A8BCB67CB}"/>
                </a:ext>
              </a:extLst>
            </p:cNvPr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82" name="Google Shape;12123;p81">
            <a:extLst>
              <a:ext uri="{FF2B5EF4-FFF2-40B4-BE49-F238E27FC236}">
                <a16:creationId xmlns:a16="http://schemas.microsoft.com/office/drawing/2014/main" id="{7C387376-D286-053E-13A1-5A7F36900478}"/>
              </a:ext>
            </a:extLst>
          </p:cNvPr>
          <p:cNvSpPr/>
          <p:nvPr/>
        </p:nvSpPr>
        <p:spPr>
          <a:xfrm>
            <a:off x="20475136" y="9140040"/>
            <a:ext cx="952840" cy="952840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sp>
        <p:nvSpPr>
          <p:cNvPr id="283" name="Google Shape;12124;p81">
            <a:extLst>
              <a:ext uri="{FF2B5EF4-FFF2-40B4-BE49-F238E27FC236}">
                <a16:creationId xmlns:a16="http://schemas.microsoft.com/office/drawing/2014/main" id="{B694B86F-E1EA-94E9-6F9D-37F5C44532C1}"/>
              </a:ext>
            </a:extLst>
          </p:cNvPr>
          <p:cNvSpPr/>
          <p:nvPr/>
        </p:nvSpPr>
        <p:spPr>
          <a:xfrm>
            <a:off x="11717524" y="9144135"/>
            <a:ext cx="884762" cy="95386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endParaRPr sz="9598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  <p:grpSp>
        <p:nvGrpSpPr>
          <p:cNvPr id="284" name="Google Shape;12125;p81">
            <a:extLst>
              <a:ext uri="{FF2B5EF4-FFF2-40B4-BE49-F238E27FC236}">
                <a16:creationId xmlns:a16="http://schemas.microsoft.com/office/drawing/2014/main" id="{DEE78A90-249B-BAF6-4CCD-323118530A7A}"/>
              </a:ext>
            </a:extLst>
          </p:cNvPr>
          <p:cNvGrpSpPr/>
          <p:nvPr/>
        </p:nvGrpSpPr>
        <p:grpSpPr>
          <a:xfrm>
            <a:off x="13147679" y="9189862"/>
            <a:ext cx="952840" cy="862410"/>
            <a:chOff x="4959533" y="3370226"/>
            <a:chExt cx="357408" cy="32348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85" name="Google Shape;12126;p81">
              <a:extLst>
                <a:ext uri="{FF2B5EF4-FFF2-40B4-BE49-F238E27FC236}">
                  <a16:creationId xmlns:a16="http://schemas.microsoft.com/office/drawing/2014/main" id="{7ABB8FEB-6F48-17AC-B7F0-038F53082013}"/>
                </a:ext>
              </a:extLst>
            </p:cNvPr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6" name="Google Shape;12127;p81">
              <a:extLst>
                <a:ext uri="{FF2B5EF4-FFF2-40B4-BE49-F238E27FC236}">
                  <a16:creationId xmlns:a16="http://schemas.microsoft.com/office/drawing/2014/main" id="{3735C473-6E09-8E06-4CA3-7271EE53615A}"/>
                </a:ext>
              </a:extLst>
            </p:cNvPr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7" name="Google Shape;12128;p81">
            <a:extLst>
              <a:ext uri="{FF2B5EF4-FFF2-40B4-BE49-F238E27FC236}">
                <a16:creationId xmlns:a16="http://schemas.microsoft.com/office/drawing/2014/main" id="{C049AE32-DB12-F4AE-EEBC-BF9329250762}"/>
              </a:ext>
            </a:extLst>
          </p:cNvPr>
          <p:cNvGrpSpPr/>
          <p:nvPr/>
        </p:nvGrpSpPr>
        <p:grpSpPr>
          <a:xfrm>
            <a:off x="19010430" y="9144135"/>
            <a:ext cx="951901" cy="952840"/>
            <a:chOff x="7158637" y="3353074"/>
            <a:chExt cx="357056" cy="357408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88" name="Google Shape;12129;p81">
              <a:extLst>
                <a:ext uri="{FF2B5EF4-FFF2-40B4-BE49-F238E27FC236}">
                  <a16:creationId xmlns:a16="http://schemas.microsoft.com/office/drawing/2014/main" id="{7978A364-0C88-392B-144C-7B3660FC2C48}"/>
                </a:ext>
              </a:extLst>
            </p:cNvPr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89" name="Google Shape;12130;p81">
              <a:extLst>
                <a:ext uri="{FF2B5EF4-FFF2-40B4-BE49-F238E27FC236}">
                  <a16:creationId xmlns:a16="http://schemas.microsoft.com/office/drawing/2014/main" id="{F10F3E68-51B4-6B59-01DC-530D17DE3100}"/>
                </a:ext>
              </a:extLst>
            </p:cNvPr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0" name="Google Shape;12131;p81">
              <a:extLst>
                <a:ext uri="{FF2B5EF4-FFF2-40B4-BE49-F238E27FC236}">
                  <a16:creationId xmlns:a16="http://schemas.microsoft.com/office/drawing/2014/main" id="{01C31DC8-E355-25A5-C15F-9DEC7EA8939D}"/>
                </a:ext>
              </a:extLst>
            </p:cNvPr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1" name="Google Shape;12132;p81">
              <a:extLst>
                <a:ext uri="{FF2B5EF4-FFF2-40B4-BE49-F238E27FC236}">
                  <a16:creationId xmlns:a16="http://schemas.microsoft.com/office/drawing/2014/main" id="{22B60FCF-F3B9-0250-FB38-9330C8A830C5}"/>
                </a:ext>
              </a:extLst>
            </p:cNvPr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2" name="Google Shape;12133;p81">
            <a:extLst>
              <a:ext uri="{FF2B5EF4-FFF2-40B4-BE49-F238E27FC236}">
                <a16:creationId xmlns:a16="http://schemas.microsoft.com/office/drawing/2014/main" id="{45C2908D-6CB4-237A-C192-2611F2DE3F6B}"/>
              </a:ext>
            </a:extLst>
          </p:cNvPr>
          <p:cNvGrpSpPr/>
          <p:nvPr/>
        </p:nvGrpSpPr>
        <p:grpSpPr>
          <a:xfrm>
            <a:off x="8766783" y="9142344"/>
            <a:ext cx="919313" cy="950536"/>
            <a:chOff x="3316269" y="3352402"/>
            <a:chExt cx="344832" cy="356544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93" name="Google Shape;12134;p81">
              <a:extLst>
                <a:ext uri="{FF2B5EF4-FFF2-40B4-BE49-F238E27FC236}">
                  <a16:creationId xmlns:a16="http://schemas.microsoft.com/office/drawing/2014/main" id="{A04805A0-0C46-C5DC-34C9-47624CAA7D70}"/>
                </a:ext>
              </a:extLst>
            </p:cNvPr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4" name="Google Shape;12135;p81">
              <a:extLst>
                <a:ext uri="{FF2B5EF4-FFF2-40B4-BE49-F238E27FC236}">
                  <a16:creationId xmlns:a16="http://schemas.microsoft.com/office/drawing/2014/main" id="{71583E77-47D5-C444-349B-4A2B2657E56E}"/>
                </a:ext>
              </a:extLst>
            </p:cNvPr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5" name="Google Shape;12136;p81">
              <a:extLst>
                <a:ext uri="{FF2B5EF4-FFF2-40B4-BE49-F238E27FC236}">
                  <a16:creationId xmlns:a16="http://schemas.microsoft.com/office/drawing/2014/main" id="{D5F0BF60-ECBF-AD1E-EA83-AB294F8645BA}"/>
                </a:ext>
              </a:extLst>
            </p:cNvPr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6" name="Google Shape;12137;p81">
            <a:extLst>
              <a:ext uri="{FF2B5EF4-FFF2-40B4-BE49-F238E27FC236}">
                <a16:creationId xmlns:a16="http://schemas.microsoft.com/office/drawing/2014/main" id="{EC10E869-EBCB-E805-D5F1-C54223D24F5A}"/>
              </a:ext>
            </a:extLst>
          </p:cNvPr>
          <p:cNvGrpSpPr/>
          <p:nvPr/>
        </p:nvGrpSpPr>
        <p:grpSpPr>
          <a:xfrm>
            <a:off x="14612300" y="9193274"/>
            <a:ext cx="955911" cy="851917"/>
            <a:chOff x="5508909" y="3371506"/>
            <a:chExt cx="358560" cy="319552"/>
          </a:xfrm>
          <a:gradFill>
            <a:gsLst>
              <a:gs pos="0">
                <a:srgbClr val="00B050"/>
              </a:gs>
              <a:gs pos="74000">
                <a:schemeClr val="accent1">
                  <a:lumMod val="45000"/>
                  <a:lumOff val="55000"/>
                </a:schemeClr>
              </a:gs>
              <a:gs pos="83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1"/>
          </a:gradFill>
        </p:grpSpPr>
        <p:sp>
          <p:nvSpPr>
            <p:cNvPr id="297" name="Google Shape;12138;p81">
              <a:extLst>
                <a:ext uri="{FF2B5EF4-FFF2-40B4-BE49-F238E27FC236}">
                  <a16:creationId xmlns:a16="http://schemas.microsoft.com/office/drawing/2014/main" id="{5B87C2F7-6809-D8EE-CCBD-64DC288A3D3E}"/>
                </a:ext>
              </a:extLst>
            </p:cNvPr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8" name="Google Shape;12139;p81">
              <a:extLst>
                <a:ext uri="{FF2B5EF4-FFF2-40B4-BE49-F238E27FC236}">
                  <a16:creationId xmlns:a16="http://schemas.microsoft.com/office/drawing/2014/main" id="{1E8C4D7D-E247-3789-8B9A-F521BC99869C}"/>
                </a:ext>
              </a:extLst>
            </p:cNvPr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9" name="Google Shape;12140;p81">
              <a:extLst>
                <a:ext uri="{FF2B5EF4-FFF2-40B4-BE49-F238E27FC236}">
                  <a16:creationId xmlns:a16="http://schemas.microsoft.com/office/drawing/2014/main" id="{E41C155E-F046-E510-DB8A-22810831C71C}"/>
                </a:ext>
              </a:extLst>
            </p:cNvPr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0" name="Google Shape;12141;p81">
              <a:extLst>
                <a:ext uri="{FF2B5EF4-FFF2-40B4-BE49-F238E27FC236}">
                  <a16:creationId xmlns:a16="http://schemas.microsoft.com/office/drawing/2014/main" id="{30275D61-64A5-9C12-364F-2C86B7CC90D2}"/>
                </a:ext>
              </a:extLst>
            </p:cNvPr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1" name="Google Shape;12142;p81">
              <a:extLst>
                <a:ext uri="{FF2B5EF4-FFF2-40B4-BE49-F238E27FC236}">
                  <a16:creationId xmlns:a16="http://schemas.microsoft.com/office/drawing/2014/main" id="{84422A94-E301-E8D5-8F8E-1625D00F623D}"/>
                </a:ext>
              </a:extLst>
            </p:cNvPr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2" name="Google Shape;12143;p81">
              <a:extLst>
                <a:ext uri="{FF2B5EF4-FFF2-40B4-BE49-F238E27FC236}">
                  <a16:creationId xmlns:a16="http://schemas.microsoft.com/office/drawing/2014/main" id="{203D24F6-6E80-04DB-6755-B204978472D3}"/>
                </a:ext>
              </a:extLst>
            </p:cNvPr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3" name="Google Shape;12144;p81">
              <a:extLst>
                <a:ext uri="{FF2B5EF4-FFF2-40B4-BE49-F238E27FC236}">
                  <a16:creationId xmlns:a16="http://schemas.microsoft.com/office/drawing/2014/main" id="{961B34A7-218F-5609-036E-9F7D03AA54DC}"/>
                </a:ext>
              </a:extLst>
            </p:cNvPr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4" name="Google Shape;12145;p81">
              <a:extLst>
                <a:ext uri="{FF2B5EF4-FFF2-40B4-BE49-F238E27FC236}">
                  <a16:creationId xmlns:a16="http://schemas.microsoft.com/office/drawing/2014/main" id="{9622DC9C-2D2A-382F-DC3E-A692CBF460C7}"/>
                </a:ext>
              </a:extLst>
            </p:cNvPr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5" name="Google Shape;12146;p81">
              <a:extLst>
                <a:ext uri="{FF2B5EF4-FFF2-40B4-BE49-F238E27FC236}">
                  <a16:creationId xmlns:a16="http://schemas.microsoft.com/office/drawing/2014/main" id="{563C8A15-96DC-235B-BE0E-AF3AF3ED7687}"/>
                </a:ext>
              </a:extLst>
            </p:cNvPr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6" name="Google Shape;12147;p81">
              <a:extLst>
                <a:ext uri="{FF2B5EF4-FFF2-40B4-BE49-F238E27FC236}">
                  <a16:creationId xmlns:a16="http://schemas.microsoft.com/office/drawing/2014/main" id="{F5D97337-1307-FCDA-1419-6F0FB41CF527}"/>
                </a:ext>
              </a:extLst>
            </p:cNvPr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endParaRPr sz="9598">
                <a:solidFill>
                  <a:srgbClr val="00B05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07" name="Google Shape;12148;p81">
            <a:extLst>
              <a:ext uri="{FF2B5EF4-FFF2-40B4-BE49-F238E27FC236}">
                <a16:creationId xmlns:a16="http://schemas.microsoft.com/office/drawing/2014/main" id="{421189DB-F9F6-39F9-F314-D1B84DB52742}"/>
              </a:ext>
            </a:extLst>
          </p:cNvPr>
          <p:cNvSpPr txBox="1">
            <a:spLocks/>
          </p:cNvSpPr>
          <p:nvPr/>
        </p:nvSpPr>
        <p:spPr>
          <a:xfrm>
            <a:off x="1910902" y="1363831"/>
            <a:ext cx="20556245" cy="1286065"/>
          </a:xfrm>
          <a:prstGeom prst="rect">
            <a:avLst/>
          </a:prstGeom>
        </p:spPr>
        <p:txBody>
          <a:bodyPr spcFirstLastPara="1" vert="horz" wrap="square" lIns="243737" tIns="243737" rIns="243737" bIns="243737" rtlCol="0" anchor="t" anchorCtr="0">
            <a:noAutofit/>
          </a:bodyPr>
          <a:lstStyle>
            <a:lvl1pPr algn="ctr" defTabSz="182843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800" b="0" i="0" kern="1200">
                <a:solidFill>
                  <a:schemeClr val="tx2"/>
                </a:solidFill>
                <a:latin typeface="Mulish Ligh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>
              <a:buClr>
                <a:schemeClr val="dk1"/>
              </a:buClr>
              <a:buSzPts val="1100"/>
            </a:pPr>
            <a:r>
              <a:rPr lang="fa-IR">
                <a:solidFill>
                  <a:srgbClr val="00B050"/>
                </a:solidFill>
                <a:cs typeface="B Nazanin" panose="00000400000000000000" pitchFamily="2" charset="-78"/>
              </a:rPr>
              <a:t>نمادهای طبیعت</a:t>
            </a:r>
            <a:endParaRPr lang="fa-IR" dirty="0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015684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BC228EF4-9ED7-E81E-A28D-D32A16C359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2291714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C5097603-95AC-CF01-B792-A6EB9BA4EFA3}"/>
              </a:ext>
            </a:extLst>
          </p:cNvPr>
          <p:cNvGrpSpPr/>
          <p:nvPr/>
        </p:nvGrpSpPr>
        <p:grpSpPr>
          <a:xfrm>
            <a:off x="254509" y="362749"/>
            <a:ext cx="23727305" cy="12591660"/>
            <a:chOff x="-741085" y="-5969207"/>
            <a:chExt cx="31300714" cy="21519032"/>
          </a:xfrm>
        </p:grpSpPr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C4F1EF22-5CA4-F103-F41D-0036B4353DB1}"/>
                </a:ext>
              </a:extLst>
            </p:cNvPr>
            <p:cNvSpPr/>
            <p:nvPr/>
          </p:nvSpPr>
          <p:spPr>
            <a:xfrm>
              <a:off x="-609600" y="3145563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3" name="Graphic 2">
              <a:extLst>
                <a:ext uri="{FF2B5EF4-FFF2-40B4-BE49-F238E27FC236}">
                  <a16:creationId xmlns:a16="http://schemas.microsoft.com/office/drawing/2014/main" id="{E3050CAB-6422-9610-9C6F-1283A55DF8A9}"/>
                </a:ext>
              </a:extLst>
            </p:cNvPr>
            <p:cNvSpPr/>
            <p:nvPr/>
          </p:nvSpPr>
          <p:spPr>
            <a:xfrm rot="4851099">
              <a:off x="26818736" y="-5830419"/>
              <a:ext cx="2903259" cy="2625684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6" name="Graphic 2">
              <a:extLst>
                <a:ext uri="{FF2B5EF4-FFF2-40B4-BE49-F238E27FC236}">
                  <a16:creationId xmlns:a16="http://schemas.microsoft.com/office/drawing/2014/main" id="{66D9847C-311E-5569-85F8-F97A0AEF8E92}"/>
                </a:ext>
              </a:extLst>
            </p:cNvPr>
            <p:cNvSpPr/>
            <p:nvPr/>
          </p:nvSpPr>
          <p:spPr>
            <a:xfrm rot="1990895">
              <a:off x="27656368" y="12108986"/>
              <a:ext cx="2903261" cy="2625683"/>
            </a:xfrm>
            <a:custGeom>
              <a:avLst/>
              <a:gdLst>
                <a:gd name="connsiteX0" fmla="*/ 1932827 w 3804185"/>
                <a:gd name="connsiteY0" fmla="*/ 313044 h 3440472"/>
                <a:gd name="connsiteX1" fmla="*/ 957591 w 3804185"/>
                <a:gd name="connsiteY1" fmla="*/ 558418 h 3440472"/>
                <a:gd name="connsiteX2" fmla="*/ 464285 w 3804185"/>
                <a:gd name="connsiteY2" fmla="*/ 776929 h 3440472"/>
                <a:gd name="connsiteX3" fmla="*/ 30961 w 3804185"/>
                <a:gd name="connsiteY3" fmla="*/ 2140170 h 3440472"/>
                <a:gd name="connsiteX4" fmla="*/ 256413 w 3804185"/>
                <a:gd name="connsiteY4" fmla="*/ 3066389 h 3440472"/>
                <a:gd name="connsiteX5" fmla="*/ 356729 w 3804185"/>
                <a:gd name="connsiteY5" fmla="*/ 3027646 h 3440472"/>
                <a:gd name="connsiteX6" fmla="*/ 2228604 w 3804185"/>
                <a:gd name="connsiteY6" fmla="*/ 1626178 h 3440472"/>
                <a:gd name="connsiteX7" fmla="*/ 2511971 w 3804185"/>
                <a:gd name="connsiteY7" fmla="*/ 1374606 h 3440472"/>
                <a:gd name="connsiteX8" fmla="*/ 2726564 w 3804185"/>
                <a:gd name="connsiteY8" fmla="*/ 1163327 h 3440472"/>
                <a:gd name="connsiteX9" fmla="*/ 2266869 w 3804185"/>
                <a:gd name="connsiteY9" fmla="*/ 1777018 h 3440472"/>
                <a:gd name="connsiteX10" fmla="*/ 377413 w 3804185"/>
                <a:gd name="connsiteY10" fmla="*/ 3268886 h 3440472"/>
                <a:gd name="connsiteX11" fmla="*/ 473592 w 3804185"/>
                <a:gd name="connsiteY11" fmla="*/ 3330359 h 3440472"/>
                <a:gd name="connsiteX12" fmla="*/ 1152018 w 3804185"/>
                <a:gd name="connsiteY12" fmla="*/ 3383049 h 3440472"/>
                <a:gd name="connsiteX13" fmla="*/ 1866122 w 3804185"/>
                <a:gd name="connsiteY13" fmla="*/ 3439872 h 3440472"/>
                <a:gd name="connsiteX14" fmla="*/ 2441129 w 3804185"/>
                <a:gd name="connsiteY14" fmla="*/ 3377883 h 3440472"/>
                <a:gd name="connsiteX15" fmla="*/ 3256067 w 3804185"/>
                <a:gd name="connsiteY15" fmla="*/ 2796737 h 3440472"/>
                <a:gd name="connsiteX16" fmla="*/ 3541502 w 3804185"/>
                <a:gd name="connsiteY16" fmla="*/ 2437717 h 3440472"/>
                <a:gd name="connsiteX17" fmla="*/ 3616998 w 3804185"/>
                <a:gd name="connsiteY17" fmla="*/ 1927858 h 3440472"/>
                <a:gd name="connsiteX18" fmla="*/ 3623203 w 3804185"/>
                <a:gd name="connsiteY18" fmla="*/ 947915 h 3440472"/>
                <a:gd name="connsiteX19" fmla="*/ 3804185 w 3804185"/>
                <a:gd name="connsiteY19" fmla="*/ 0 h 3440472"/>
                <a:gd name="connsiteX20" fmla="*/ 2629351 w 3804185"/>
                <a:gd name="connsiteY20" fmla="*/ 291865 h 3440472"/>
                <a:gd name="connsiteX21" fmla="*/ 1932827 w 3804185"/>
                <a:gd name="connsiteY21" fmla="*/ 313044 h 3440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804185" h="3440472">
                  <a:moveTo>
                    <a:pt x="1932827" y="313044"/>
                  </a:moveTo>
                  <a:cubicBezTo>
                    <a:pt x="1598268" y="345589"/>
                    <a:pt x="1276637" y="452520"/>
                    <a:pt x="957591" y="558418"/>
                  </a:cubicBezTo>
                  <a:cubicBezTo>
                    <a:pt x="786433" y="615241"/>
                    <a:pt x="612690" y="673614"/>
                    <a:pt x="464285" y="776929"/>
                  </a:cubicBezTo>
                  <a:cubicBezTo>
                    <a:pt x="50610" y="1065178"/>
                    <a:pt x="-63150" y="1644775"/>
                    <a:pt x="30961" y="2140170"/>
                  </a:cubicBezTo>
                  <a:cubicBezTo>
                    <a:pt x="90427" y="2452698"/>
                    <a:pt x="217114" y="2751278"/>
                    <a:pt x="256413" y="3066389"/>
                  </a:cubicBezTo>
                  <a:lnTo>
                    <a:pt x="356729" y="3027646"/>
                  </a:lnTo>
                  <a:cubicBezTo>
                    <a:pt x="980860" y="2560662"/>
                    <a:pt x="1604473" y="2093162"/>
                    <a:pt x="2228604" y="1626178"/>
                  </a:cubicBezTo>
                  <a:cubicBezTo>
                    <a:pt x="2329954" y="1550241"/>
                    <a:pt x="2432339" y="1473272"/>
                    <a:pt x="2511971" y="1374606"/>
                  </a:cubicBezTo>
                  <a:cubicBezTo>
                    <a:pt x="2576091" y="1295570"/>
                    <a:pt x="2630385" y="1197937"/>
                    <a:pt x="2726564" y="1163327"/>
                  </a:cubicBezTo>
                  <a:cubicBezTo>
                    <a:pt x="2660377" y="1414382"/>
                    <a:pt x="2461296" y="1605515"/>
                    <a:pt x="2266869" y="1777018"/>
                  </a:cubicBezTo>
                  <a:cubicBezTo>
                    <a:pt x="1664456" y="2308573"/>
                    <a:pt x="1022227" y="2791054"/>
                    <a:pt x="377413" y="3268886"/>
                  </a:cubicBezTo>
                  <a:cubicBezTo>
                    <a:pt x="315879" y="3314345"/>
                    <a:pt x="376379" y="3340174"/>
                    <a:pt x="473592" y="3330359"/>
                  </a:cubicBezTo>
                  <a:cubicBezTo>
                    <a:pt x="694391" y="3307629"/>
                    <a:pt x="928634" y="3351022"/>
                    <a:pt x="1152018" y="3383049"/>
                  </a:cubicBezTo>
                  <a:cubicBezTo>
                    <a:pt x="1388329" y="3416627"/>
                    <a:pt x="1627226" y="3435740"/>
                    <a:pt x="1866122" y="3439872"/>
                  </a:cubicBezTo>
                  <a:cubicBezTo>
                    <a:pt x="2059515" y="3442972"/>
                    <a:pt x="2256527" y="3435740"/>
                    <a:pt x="2441129" y="3377883"/>
                  </a:cubicBezTo>
                  <a:cubicBezTo>
                    <a:pt x="2762761" y="3276635"/>
                    <a:pt x="3015619" y="3032811"/>
                    <a:pt x="3256067" y="2796737"/>
                  </a:cubicBezTo>
                  <a:cubicBezTo>
                    <a:pt x="3365691" y="2688773"/>
                    <a:pt x="3477900" y="2577709"/>
                    <a:pt x="3541502" y="2437717"/>
                  </a:cubicBezTo>
                  <a:cubicBezTo>
                    <a:pt x="3612861" y="2279645"/>
                    <a:pt x="3615447" y="2100910"/>
                    <a:pt x="3616998" y="1927858"/>
                  </a:cubicBezTo>
                  <a:cubicBezTo>
                    <a:pt x="3619583" y="1601382"/>
                    <a:pt x="3621652" y="1274390"/>
                    <a:pt x="3623203" y="947915"/>
                  </a:cubicBezTo>
                  <a:cubicBezTo>
                    <a:pt x="3624754" y="622473"/>
                    <a:pt x="3636130" y="269136"/>
                    <a:pt x="3804185" y="0"/>
                  </a:cubicBezTo>
                  <a:cubicBezTo>
                    <a:pt x="3436015" y="170986"/>
                    <a:pt x="3034752" y="270685"/>
                    <a:pt x="2629351" y="291865"/>
                  </a:cubicBezTo>
                  <a:cubicBezTo>
                    <a:pt x="2397176" y="303230"/>
                    <a:pt x="2163968" y="290315"/>
                    <a:pt x="1932827" y="313044"/>
                  </a:cubicBezTo>
                  <a:close/>
                </a:path>
              </a:pathLst>
            </a:custGeom>
            <a:solidFill>
              <a:schemeClr val="accent2"/>
            </a:solidFill>
            <a:ln w="516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7" name="Freeform 14">
              <a:extLst>
                <a:ext uri="{FF2B5EF4-FFF2-40B4-BE49-F238E27FC236}">
                  <a16:creationId xmlns:a16="http://schemas.microsoft.com/office/drawing/2014/main" id="{3788A0BB-1828-1F2D-B77A-2F1BEC8F9085}"/>
                </a:ext>
              </a:extLst>
            </p:cNvPr>
            <p:cNvSpPr/>
            <p:nvPr/>
          </p:nvSpPr>
          <p:spPr>
            <a:xfrm>
              <a:off x="668656" y="-4517578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8" name="Freeform 15">
              <a:extLst>
                <a:ext uri="{FF2B5EF4-FFF2-40B4-BE49-F238E27FC236}">
                  <a16:creationId xmlns:a16="http://schemas.microsoft.com/office/drawing/2014/main" id="{928EE83E-F708-379A-DE51-4AFF90D5989B}"/>
                </a:ext>
              </a:extLst>
            </p:cNvPr>
            <p:cNvSpPr/>
            <p:nvPr/>
          </p:nvSpPr>
          <p:spPr>
            <a:xfrm>
              <a:off x="4688493" y="14399507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  <p:sp>
          <p:nvSpPr>
            <p:cNvPr id="29" name="Freeform 16">
              <a:extLst>
                <a:ext uri="{FF2B5EF4-FFF2-40B4-BE49-F238E27FC236}">
                  <a16:creationId xmlns:a16="http://schemas.microsoft.com/office/drawing/2014/main" id="{C96FBD67-30CA-B406-6F4E-9161751EBCA4}"/>
                </a:ext>
              </a:extLst>
            </p:cNvPr>
            <p:cNvSpPr/>
            <p:nvPr/>
          </p:nvSpPr>
          <p:spPr>
            <a:xfrm rot="19032443">
              <a:off x="-741085" y="10508445"/>
              <a:ext cx="1278256" cy="1150318"/>
            </a:xfrm>
            <a:custGeom>
              <a:avLst/>
              <a:gdLst>
                <a:gd name="connsiteX0" fmla="*/ 4432332 w 5498456"/>
                <a:gd name="connsiteY0" fmla="*/ 230378 h 4948127"/>
                <a:gd name="connsiteX1" fmla="*/ 2436269 w 5498456"/>
                <a:gd name="connsiteY1" fmla="*/ 244820 h 4948127"/>
                <a:gd name="connsiteX2" fmla="*/ 2335847 w 5498456"/>
                <a:gd name="connsiteY2" fmla="*/ 258574 h 4948127"/>
                <a:gd name="connsiteX3" fmla="*/ 359044 w 5498456"/>
                <a:gd name="connsiteY3" fmla="*/ 1428346 h 4948127"/>
                <a:gd name="connsiteX4" fmla="*/ 24074 w 5498456"/>
                <a:gd name="connsiteY4" fmla="*/ 2105040 h 4948127"/>
                <a:gd name="connsiteX5" fmla="*/ 13069 w 5498456"/>
                <a:gd name="connsiteY5" fmla="*/ 2664825 h 4948127"/>
                <a:gd name="connsiteX6" fmla="*/ 94920 w 5498456"/>
                <a:gd name="connsiteY6" fmla="*/ 3506566 h 4948127"/>
                <a:gd name="connsiteX7" fmla="*/ 105237 w 5498456"/>
                <a:gd name="connsiteY7" fmla="*/ 3591153 h 4948127"/>
                <a:gd name="connsiteX8" fmla="*/ 118305 w 5498456"/>
                <a:gd name="connsiteY8" fmla="*/ 3813966 h 4948127"/>
                <a:gd name="connsiteX9" fmla="*/ 116930 w 5498456"/>
                <a:gd name="connsiteY9" fmla="*/ 4080793 h 4948127"/>
                <a:gd name="connsiteX10" fmla="*/ 2538755 w 5498456"/>
                <a:gd name="connsiteY10" fmla="*/ 4947978 h 4948127"/>
                <a:gd name="connsiteX11" fmla="*/ 3210758 w 5498456"/>
                <a:gd name="connsiteY11" fmla="*/ 4840698 h 4948127"/>
                <a:gd name="connsiteX12" fmla="*/ 3754826 w 5498456"/>
                <a:gd name="connsiteY12" fmla="*/ 4427392 h 4948127"/>
                <a:gd name="connsiteX13" fmla="*/ 5194440 w 5498456"/>
                <a:gd name="connsiteY13" fmla="*/ 782599 h 4948127"/>
                <a:gd name="connsiteX14" fmla="*/ 5221953 w 5498456"/>
                <a:gd name="connsiteY14" fmla="*/ 333533 h 4948127"/>
                <a:gd name="connsiteX15" fmla="*/ 5498457 w 5498456"/>
                <a:gd name="connsiteY15" fmla="*/ 0 h 4948127"/>
                <a:gd name="connsiteX16" fmla="*/ 4432332 w 5498456"/>
                <a:gd name="connsiteY16" fmla="*/ 230378 h 49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498456" h="4948127">
                  <a:moveTo>
                    <a:pt x="4432332" y="230378"/>
                  </a:moveTo>
                  <a:cubicBezTo>
                    <a:pt x="3768582" y="280580"/>
                    <a:pt x="3095891" y="164360"/>
                    <a:pt x="2436269" y="244820"/>
                  </a:cubicBezTo>
                  <a:cubicBezTo>
                    <a:pt x="2402566" y="248946"/>
                    <a:pt x="2369550" y="253072"/>
                    <a:pt x="2335847" y="258574"/>
                  </a:cubicBezTo>
                  <a:cubicBezTo>
                    <a:pt x="1560670" y="377546"/>
                    <a:pt x="837081" y="805981"/>
                    <a:pt x="359044" y="1428346"/>
                  </a:cubicBezTo>
                  <a:cubicBezTo>
                    <a:pt x="204283" y="1629841"/>
                    <a:pt x="72909" y="1856094"/>
                    <a:pt x="24074" y="2105040"/>
                  </a:cubicBezTo>
                  <a:cubicBezTo>
                    <a:pt x="-11693" y="2288655"/>
                    <a:pt x="-688" y="2478459"/>
                    <a:pt x="13069" y="2664825"/>
                  </a:cubicBezTo>
                  <a:cubicBezTo>
                    <a:pt x="33703" y="2946093"/>
                    <a:pt x="61216" y="3226673"/>
                    <a:pt x="94920" y="3506566"/>
                  </a:cubicBezTo>
                  <a:cubicBezTo>
                    <a:pt x="98359" y="3534762"/>
                    <a:pt x="101798" y="3562957"/>
                    <a:pt x="105237" y="3591153"/>
                  </a:cubicBezTo>
                  <a:cubicBezTo>
                    <a:pt x="114179" y="3664736"/>
                    <a:pt x="118993" y="3739695"/>
                    <a:pt x="118305" y="3813966"/>
                  </a:cubicBezTo>
                  <a:lnTo>
                    <a:pt x="116930" y="4080793"/>
                  </a:lnTo>
                  <a:cubicBezTo>
                    <a:pt x="797187" y="4628887"/>
                    <a:pt x="1665219" y="4939726"/>
                    <a:pt x="2538755" y="4947978"/>
                  </a:cubicBezTo>
                  <a:cubicBezTo>
                    <a:pt x="2767112" y="4950041"/>
                    <a:pt x="3000972" y="4931474"/>
                    <a:pt x="3210758" y="4840698"/>
                  </a:cubicBezTo>
                  <a:cubicBezTo>
                    <a:pt x="3421232" y="4749922"/>
                    <a:pt x="3595939" y="4592439"/>
                    <a:pt x="3754826" y="4427392"/>
                  </a:cubicBezTo>
                  <a:cubicBezTo>
                    <a:pt x="4684763" y="3461865"/>
                    <a:pt x="5213698" y="2122232"/>
                    <a:pt x="5194440" y="782599"/>
                  </a:cubicBezTo>
                  <a:cubicBezTo>
                    <a:pt x="5192376" y="631993"/>
                    <a:pt x="5184122" y="478637"/>
                    <a:pt x="5221953" y="333533"/>
                  </a:cubicBezTo>
                  <a:cubicBezTo>
                    <a:pt x="5260471" y="187741"/>
                    <a:pt x="5355391" y="47451"/>
                    <a:pt x="5498457" y="0"/>
                  </a:cubicBezTo>
                  <a:cubicBezTo>
                    <a:pt x="5155922" y="125161"/>
                    <a:pt x="4795502" y="202871"/>
                    <a:pt x="4432332" y="23037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687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ulish Light" pitchFamily="2" charset="77"/>
                <a:cs typeface="B Nazanin" panose="00000400000000000000" pitchFamily="2" charset="-78"/>
              </a:endParaRPr>
            </a:p>
          </p:txBody>
        </p:sp>
      </p:grpSp>
      <p:sp>
        <p:nvSpPr>
          <p:cNvPr id="2" name="Google Shape;13884;p27">
            <a:extLst>
              <a:ext uri="{FF2B5EF4-FFF2-40B4-BE49-F238E27FC236}">
                <a16:creationId xmlns:a16="http://schemas.microsoft.com/office/drawing/2014/main" id="{58A1B490-37EB-5782-AD62-A169FEFA66BE}"/>
              </a:ext>
            </a:extLst>
          </p:cNvPr>
          <p:cNvSpPr/>
          <p:nvPr/>
        </p:nvSpPr>
        <p:spPr>
          <a:xfrm>
            <a:off x="2780112" y="4714668"/>
            <a:ext cx="966274" cy="945391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3" name="Google Shape;13885;p27">
            <a:extLst>
              <a:ext uri="{FF2B5EF4-FFF2-40B4-BE49-F238E27FC236}">
                <a16:creationId xmlns:a16="http://schemas.microsoft.com/office/drawing/2014/main" id="{58E7CE05-EBD2-0297-F343-06A4E0A80272}"/>
              </a:ext>
            </a:extLst>
          </p:cNvPr>
          <p:cNvGrpSpPr/>
          <p:nvPr/>
        </p:nvGrpSpPr>
        <p:grpSpPr>
          <a:xfrm>
            <a:off x="6775991" y="4714576"/>
            <a:ext cx="951051" cy="941725"/>
            <a:chOff x="3192838" y="1931233"/>
            <a:chExt cx="298300" cy="295375"/>
          </a:xfrm>
        </p:grpSpPr>
        <p:sp>
          <p:nvSpPr>
            <p:cNvPr id="4" name="Google Shape;13886;p27">
              <a:extLst>
                <a:ext uri="{FF2B5EF4-FFF2-40B4-BE49-F238E27FC236}">
                  <a16:creationId xmlns:a16="http://schemas.microsoft.com/office/drawing/2014/main" id="{71CA6A8F-EE5B-1E69-2936-9240659A0B27}"/>
                </a:ext>
              </a:extLst>
            </p:cNvPr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" name="Google Shape;13887;p27">
              <a:extLst>
                <a:ext uri="{FF2B5EF4-FFF2-40B4-BE49-F238E27FC236}">
                  <a16:creationId xmlns:a16="http://schemas.microsoft.com/office/drawing/2014/main" id="{2AA852FD-571D-9862-57BF-6B491FE76F81}"/>
                </a:ext>
              </a:extLst>
            </p:cNvPr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" name="Google Shape;13888;p27">
              <a:extLst>
                <a:ext uri="{FF2B5EF4-FFF2-40B4-BE49-F238E27FC236}">
                  <a16:creationId xmlns:a16="http://schemas.microsoft.com/office/drawing/2014/main" id="{699CE551-80B6-7B4E-243C-0D976A0F4D49}"/>
                </a:ext>
              </a:extLst>
            </p:cNvPr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" name="Google Shape;13889;p27">
              <a:extLst>
                <a:ext uri="{FF2B5EF4-FFF2-40B4-BE49-F238E27FC236}">
                  <a16:creationId xmlns:a16="http://schemas.microsoft.com/office/drawing/2014/main" id="{C0E1A5D9-9AC8-F30B-0AC0-104210FE2EC8}"/>
                </a:ext>
              </a:extLst>
            </p:cNvPr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" name="Google Shape;13890;p27">
              <a:extLst>
                <a:ext uri="{FF2B5EF4-FFF2-40B4-BE49-F238E27FC236}">
                  <a16:creationId xmlns:a16="http://schemas.microsoft.com/office/drawing/2014/main" id="{9097C2E4-9172-1FC5-F13E-7307DA58220E}"/>
                </a:ext>
              </a:extLst>
            </p:cNvPr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" name="Google Shape;13891;p27">
              <a:extLst>
                <a:ext uri="{FF2B5EF4-FFF2-40B4-BE49-F238E27FC236}">
                  <a16:creationId xmlns:a16="http://schemas.microsoft.com/office/drawing/2014/main" id="{891183E1-51A0-054A-B3F2-EE277BD468DE}"/>
                </a:ext>
              </a:extLst>
            </p:cNvPr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" name="Google Shape;13892;p27">
              <a:extLst>
                <a:ext uri="{FF2B5EF4-FFF2-40B4-BE49-F238E27FC236}">
                  <a16:creationId xmlns:a16="http://schemas.microsoft.com/office/drawing/2014/main" id="{2EF8A8BD-8E97-BCEA-3AB8-BC38C5A2B714}"/>
                </a:ext>
              </a:extLst>
            </p:cNvPr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1" name="Google Shape;13893;p27">
              <a:extLst>
                <a:ext uri="{FF2B5EF4-FFF2-40B4-BE49-F238E27FC236}">
                  <a16:creationId xmlns:a16="http://schemas.microsoft.com/office/drawing/2014/main" id="{4A7F4162-17C9-C744-DDE8-DA1C9A228B9B}"/>
                </a:ext>
              </a:extLst>
            </p:cNvPr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2" name="Google Shape;13894;p27">
              <a:extLst>
                <a:ext uri="{FF2B5EF4-FFF2-40B4-BE49-F238E27FC236}">
                  <a16:creationId xmlns:a16="http://schemas.microsoft.com/office/drawing/2014/main" id="{977C1942-1C9E-CD15-3A9B-0453A23BD8DC}"/>
                </a:ext>
              </a:extLst>
            </p:cNvPr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" name="Google Shape;13895;p27">
              <a:extLst>
                <a:ext uri="{FF2B5EF4-FFF2-40B4-BE49-F238E27FC236}">
                  <a16:creationId xmlns:a16="http://schemas.microsoft.com/office/drawing/2014/main" id="{8597906F-16D0-8D8A-86E9-9398259A52FB}"/>
                </a:ext>
              </a:extLst>
            </p:cNvPr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" name="Google Shape;13896;p27">
              <a:extLst>
                <a:ext uri="{FF2B5EF4-FFF2-40B4-BE49-F238E27FC236}">
                  <a16:creationId xmlns:a16="http://schemas.microsoft.com/office/drawing/2014/main" id="{40CC1514-98DE-9816-2F21-3C3026F5C216}"/>
                </a:ext>
              </a:extLst>
            </p:cNvPr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" name="Google Shape;13897;p27">
              <a:extLst>
                <a:ext uri="{FF2B5EF4-FFF2-40B4-BE49-F238E27FC236}">
                  <a16:creationId xmlns:a16="http://schemas.microsoft.com/office/drawing/2014/main" id="{1E693A78-099C-4021-ADE4-925D97309172}"/>
                </a:ext>
              </a:extLst>
            </p:cNvPr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" name="Google Shape;13898;p27">
              <a:extLst>
                <a:ext uri="{FF2B5EF4-FFF2-40B4-BE49-F238E27FC236}">
                  <a16:creationId xmlns:a16="http://schemas.microsoft.com/office/drawing/2014/main" id="{3C8685EC-00E2-F7DB-E327-69D92152D191}"/>
                </a:ext>
              </a:extLst>
            </p:cNvPr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" name="Google Shape;13899;p27">
              <a:extLst>
                <a:ext uri="{FF2B5EF4-FFF2-40B4-BE49-F238E27FC236}">
                  <a16:creationId xmlns:a16="http://schemas.microsoft.com/office/drawing/2014/main" id="{0950284D-F2B0-0E82-7D2B-4E58F36E5D6C}"/>
                </a:ext>
              </a:extLst>
            </p:cNvPr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" name="Google Shape;13900;p27">
              <a:extLst>
                <a:ext uri="{FF2B5EF4-FFF2-40B4-BE49-F238E27FC236}">
                  <a16:creationId xmlns:a16="http://schemas.microsoft.com/office/drawing/2014/main" id="{0E9F5326-D056-7457-30CF-1361A76A3B83}"/>
                </a:ext>
              </a:extLst>
            </p:cNvPr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" name="Google Shape;13901;p27">
              <a:extLst>
                <a:ext uri="{FF2B5EF4-FFF2-40B4-BE49-F238E27FC236}">
                  <a16:creationId xmlns:a16="http://schemas.microsoft.com/office/drawing/2014/main" id="{82C8D8A3-1481-F655-4C2E-7B91B5CCA97D}"/>
                </a:ext>
              </a:extLst>
            </p:cNvPr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" name="Google Shape;13902;p27">
              <a:extLst>
                <a:ext uri="{FF2B5EF4-FFF2-40B4-BE49-F238E27FC236}">
                  <a16:creationId xmlns:a16="http://schemas.microsoft.com/office/drawing/2014/main" id="{A31F51F8-F87E-E710-BE0D-677CE40F5FE6}"/>
                </a:ext>
              </a:extLst>
            </p:cNvPr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" name="Google Shape;13903;p27">
              <a:extLst>
                <a:ext uri="{FF2B5EF4-FFF2-40B4-BE49-F238E27FC236}">
                  <a16:creationId xmlns:a16="http://schemas.microsoft.com/office/drawing/2014/main" id="{E0D727C8-75F9-0246-F653-E7EB652BB305}"/>
                </a:ext>
              </a:extLst>
            </p:cNvPr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" name="Google Shape;13904;p27">
              <a:extLst>
                <a:ext uri="{FF2B5EF4-FFF2-40B4-BE49-F238E27FC236}">
                  <a16:creationId xmlns:a16="http://schemas.microsoft.com/office/drawing/2014/main" id="{00F57C5F-D992-ACBE-5A35-85B520202CA3}"/>
                </a:ext>
              </a:extLst>
            </p:cNvPr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" name="Google Shape;13905;p27">
              <a:extLst>
                <a:ext uri="{FF2B5EF4-FFF2-40B4-BE49-F238E27FC236}">
                  <a16:creationId xmlns:a16="http://schemas.microsoft.com/office/drawing/2014/main" id="{6BBFB542-D607-1110-7024-3B0D810C7751}"/>
                </a:ext>
              </a:extLst>
            </p:cNvPr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" name="Google Shape;13906;p27">
              <a:extLst>
                <a:ext uri="{FF2B5EF4-FFF2-40B4-BE49-F238E27FC236}">
                  <a16:creationId xmlns:a16="http://schemas.microsoft.com/office/drawing/2014/main" id="{50CD788C-8F16-65C3-83EC-BA0DC68A67DF}"/>
                </a:ext>
              </a:extLst>
            </p:cNvPr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" name="Google Shape;13907;p27">
              <a:extLst>
                <a:ext uri="{FF2B5EF4-FFF2-40B4-BE49-F238E27FC236}">
                  <a16:creationId xmlns:a16="http://schemas.microsoft.com/office/drawing/2014/main" id="{A4C03C18-3C92-86EB-2E6D-81D1307BFBDC}"/>
                </a:ext>
              </a:extLst>
            </p:cNvPr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" name="Google Shape;13908;p27">
              <a:extLst>
                <a:ext uri="{FF2B5EF4-FFF2-40B4-BE49-F238E27FC236}">
                  <a16:creationId xmlns:a16="http://schemas.microsoft.com/office/drawing/2014/main" id="{7284B0F0-76A1-9748-F952-FAF037C2A637}"/>
                </a:ext>
              </a:extLst>
            </p:cNvPr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" name="Google Shape;13909;p27">
              <a:extLst>
                <a:ext uri="{FF2B5EF4-FFF2-40B4-BE49-F238E27FC236}">
                  <a16:creationId xmlns:a16="http://schemas.microsoft.com/office/drawing/2014/main" id="{221E91E5-DB51-C213-1CC5-932B5E879729}"/>
                </a:ext>
              </a:extLst>
            </p:cNvPr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6" name="Google Shape;13910;p27">
            <a:extLst>
              <a:ext uri="{FF2B5EF4-FFF2-40B4-BE49-F238E27FC236}">
                <a16:creationId xmlns:a16="http://schemas.microsoft.com/office/drawing/2014/main" id="{BD392F1F-5190-E4A3-1217-C61AFC6C04F7}"/>
              </a:ext>
            </a:extLst>
          </p:cNvPr>
          <p:cNvGrpSpPr/>
          <p:nvPr/>
        </p:nvGrpSpPr>
        <p:grpSpPr>
          <a:xfrm>
            <a:off x="8725469" y="4710989"/>
            <a:ext cx="913111" cy="947225"/>
            <a:chOff x="3676863" y="1930108"/>
            <a:chExt cx="286400" cy="297100"/>
          </a:xfrm>
        </p:grpSpPr>
        <p:sp>
          <p:nvSpPr>
            <p:cNvPr id="37" name="Google Shape;13911;p27">
              <a:extLst>
                <a:ext uri="{FF2B5EF4-FFF2-40B4-BE49-F238E27FC236}">
                  <a16:creationId xmlns:a16="http://schemas.microsoft.com/office/drawing/2014/main" id="{0D1BEAF1-D861-BDF3-3841-8C1AB0010E5E}"/>
                </a:ext>
              </a:extLst>
            </p:cNvPr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8" name="Google Shape;13912;p27">
              <a:extLst>
                <a:ext uri="{FF2B5EF4-FFF2-40B4-BE49-F238E27FC236}">
                  <a16:creationId xmlns:a16="http://schemas.microsoft.com/office/drawing/2014/main" id="{74F6500F-F284-4887-8C21-F46107122230}"/>
                </a:ext>
              </a:extLst>
            </p:cNvPr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9" name="Google Shape;13913;p27">
              <a:extLst>
                <a:ext uri="{FF2B5EF4-FFF2-40B4-BE49-F238E27FC236}">
                  <a16:creationId xmlns:a16="http://schemas.microsoft.com/office/drawing/2014/main" id="{0B256898-1536-D404-0DA3-8CA26BA5DB71}"/>
                </a:ext>
              </a:extLst>
            </p:cNvPr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40" name="Google Shape;13914;p27">
            <a:extLst>
              <a:ext uri="{FF2B5EF4-FFF2-40B4-BE49-F238E27FC236}">
                <a16:creationId xmlns:a16="http://schemas.microsoft.com/office/drawing/2014/main" id="{5197487B-F1FD-67E4-C185-5A867F0A8AA5}"/>
              </a:ext>
            </a:extLst>
          </p:cNvPr>
          <p:cNvGrpSpPr/>
          <p:nvPr/>
        </p:nvGrpSpPr>
        <p:grpSpPr>
          <a:xfrm>
            <a:off x="4792316" y="4708758"/>
            <a:ext cx="952965" cy="949457"/>
            <a:chOff x="2698088" y="1929408"/>
            <a:chExt cx="298900" cy="297800"/>
          </a:xfrm>
        </p:grpSpPr>
        <p:sp>
          <p:nvSpPr>
            <p:cNvPr id="41" name="Google Shape;13915;p27">
              <a:extLst>
                <a:ext uri="{FF2B5EF4-FFF2-40B4-BE49-F238E27FC236}">
                  <a16:creationId xmlns:a16="http://schemas.microsoft.com/office/drawing/2014/main" id="{6B211978-B879-7F2A-34D0-A6FAB33131B5}"/>
                </a:ext>
              </a:extLst>
            </p:cNvPr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2" name="Google Shape;13916;p27">
              <a:extLst>
                <a:ext uri="{FF2B5EF4-FFF2-40B4-BE49-F238E27FC236}">
                  <a16:creationId xmlns:a16="http://schemas.microsoft.com/office/drawing/2014/main" id="{16438402-4578-2C05-4B42-375210B31F62}"/>
                </a:ext>
              </a:extLst>
            </p:cNvPr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43" name="Google Shape;13917;p27">
            <a:extLst>
              <a:ext uri="{FF2B5EF4-FFF2-40B4-BE49-F238E27FC236}">
                <a16:creationId xmlns:a16="http://schemas.microsoft.com/office/drawing/2014/main" id="{C6E9CE22-ACD5-1DA1-3EBC-EEE35D5FED23}"/>
              </a:ext>
            </a:extLst>
          </p:cNvPr>
          <p:cNvGrpSpPr/>
          <p:nvPr/>
        </p:nvGrpSpPr>
        <p:grpSpPr>
          <a:xfrm>
            <a:off x="12857970" y="4712823"/>
            <a:ext cx="768842" cy="945711"/>
            <a:chOff x="4718163" y="1930683"/>
            <a:chExt cx="241150" cy="296625"/>
          </a:xfrm>
        </p:grpSpPr>
        <p:sp>
          <p:nvSpPr>
            <p:cNvPr id="44" name="Google Shape;13918;p27">
              <a:extLst>
                <a:ext uri="{FF2B5EF4-FFF2-40B4-BE49-F238E27FC236}">
                  <a16:creationId xmlns:a16="http://schemas.microsoft.com/office/drawing/2014/main" id="{7D1E5C05-FD1A-A7EF-234E-C4B5A6198650}"/>
                </a:ext>
              </a:extLst>
            </p:cNvPr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5" name="Google Shape;13919;p27">
              <a:extLst>
                <a:ext uri="{FF2B5EF4-FFF2-40B4-BE49-F238E27FC236}">
                  <a16:creationId xmlns:a16="http://schemas.microsoft.com/office/drawing/2014/main" id="{2FFE1BFF-B3F3-9855-E4AB-F85D8D3974E4}"/>
                </a:ext>
              </a:extLst>
            </p:cNvPr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6" name="Google Shape;13920;p27">
              <a:extLst>
                <a:ext uri="{FF2B5EF4-FFF2-40B4-BE49-F238E27FC236}">
                  <a16:creationId xmlns:a16="http://schemas.microsoft.com/office/drawing/2014/main" id="{97A9073A-3DBE-2825-016E-BA595C84ADCE}"/>
                </a:ext>
              </a:extLst>
            </p:cNvPr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7" name="Google Shape;13921;p27">
              <a:extLst>
                <a:ext uri="{FF2B5EF4-FFF2-40B4-BE49-F238E27FC236}">
                  <a16:creationId xmlns:a16="http://schemas.microsoft.com/office/drawing/2014/main" id="{24E73A17-A9FE-CCDC-A906-40B0E1290FCA}"/>
                </a:ext>
              </a:extLst>
            </p:cNvPr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8" name="Google Shape;13922;p27">
              <a:extLst>
                <a:ext uri="{FF2B5EF4-FFF2-40B4-BE49-F238E27FC236}">
                  <a16:creationId xmlns:a16="http://schemas.microsoft.com/office/drawing/2014/main" id="{8E11B0E1-F8EB-DE6E-D150-780072C0E710}"/>
                </a:ext>
              </a:extLst>
            </p:cNvPr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49" name="Google Shape;13923;p27">
              <a:extLst>
                <a:ext uri="{FF2B5EF4-FFF2-40B4-BE49-F238E27FC236}">
                  <a16:creationId xmlns:a16="http://schemas.microsoft.com/office/drawing/2014/main" id="{E8E99554-EFB4-305D-2A19-CA2BDA7E3DFC}"/>
                </a:ext>
              </a:extLst>
            </p:cNvPr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0" name="Google Shape;13924;p27">
              <a:extLst>
                <a:ext uri="{FF2B5EF4-FFF2-40B4-BE49-F238E27FC236}">
                  <a16:creationId xmlns:a16="http://schemas.microsoft.com/office/drawing/2014/main" id="{5CEFD496-D681-6AF3-C475-D8E09D52BF22}"/>
                </a:ext>
              </a:extLst>
            </p:cNvPr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1" name="Google Shape;13925;p27">
              <a:extLst>
                <a:ext uri="{FF2B5EF4-FFF2-40B4-BE49-F238E27FC236}">
                  <a16:creationId xmlns:a16="http://schemas.microsoft.com/office/drawing/2014/main" id="{92B7A0E7-C916-9C9B-8AB5-8E8ED1C11567}"/>
                </a:ext>
              </a:extLst>
            </p:cNvPr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52" name="Google Shape;13926;p27">
            <a:extLst>
              <a:ext uri="{FF2B5EF4-FFF2-40B4-BE49-F238E27FC236}">
                <a16:creationId xmlns:a16="http://schemas.microsoft.com/office/drawing/2014/main" id="{E73C4D1C-F719-CC79-898E-B01102A588AA}"/>
              </a:ext>
            </a:extLst>
          </p:cNvPr>
          <p:cNvGrpSpPr/>
          <p:nvPr/>
        </p:nvGrpSpPr>
        <p:grpSpPr>
          <a:xfrm>
            <a:off x="14706861" y="4709075"/>
            <a:ext cx="949137" cy="947225"/>
            <a:chOff x="5170638" y="1929508"/>
            <a:chExt cx="297700" cy="297100"/>
          </a:xfrm>
        </p:grpSpPr>
        <p:sp>
          <p:nvSpPr>
            <p:cNvPr id="53" name="Google Shape;13927;p27">
              <a:extLst>
                <a:ext uri="{FF2B5EF4-FFF2-40B4-BE49-F238E27FC236}">
                  <a16:creationId xmlns:a16="http://schemas.microsoft.com/office/drawing/2014/main" id="{02FAFB9B-37AA-63D3-992F-273351026776}"/>
                </a:ext>
              </a:extLst>
            </p:cNvPr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4" name="Google Shape;13928;p27">
              <a:extLst>
                <a:ext uri="{FF2B5EF4-FFF2-40B4-BE49-F238E27FC236}">
                  <a16:creationId xmlns:a16="http://schemas.microsoft.com/office/drawing/2014/main" id="{96EC8659-92CE-8B99-D646-F8294288D99C}"/>
                </a:ext>
              </a:extLst>
            </p:cNvPr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5" name="Google Shape;13929;p27">
              <a:extLst>
                <a:ext uri="{FF2B5EF4-FFF2-40B4-BE49-F238E27FC236}">
                  <a16:creationId xmlns:a16="http://schemas.microsoft.com/office/drawing/2014/main" id="{B7AA0DFF-39EA-FF2B-AB60-151421FC5CB0}"/>
                </a:ext>
              </a:extLst>
            </p:cNvPr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6" name="Google Shape;13930;p27">
              <a:extLst>
                <a:ext uri="{FF2B5EF4-FFF2-40B4-BE49-F238E27FC236}">
                  <a16:creationId xmlns:a16="http://schemas.microsoft.com/office/drawing/2014/main" id="{ADD363D6-B295-4EA9-1275-EEF887216068}"/>
                </a:ext>
              </a:extLst>
            </p:cNvPr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7" name="Google Shape;13931;p27">
              <a:extLst>
                <a:ext uri="{FF2B5EF4-FFF2-40B4-BE49-F238E27FC236}">
                  <a16:creationId xmlns:a16="http://schemas.microsoft.com/office/drawing/2014/main" id="{7E970B90-9611-7E82-B5E2-31D28B07268B}"/>
                </a:ext>
              </a:extLst>
            </p:cNvPr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58" name="Google Shape;13932;p27">
              <a:extLst>
                <a:ext uri="{FF2B5EF4-FFF2-40B4-BE49-F238E27FC236}">
                  <a16:creationId xmlns:a16="http://schemas.microsoft.com/office/drawing/2014/main" id="{213CD946-DF91-C8BE-A8DA-F3CCB92031A7}"/>
                </a:ext>
              </a:extLst>
            </p:cNvPr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59" name="Google Shape;13933;p27">
            <a:extLst>
              <a:ext uri="{FF2B5EF4-FFF2-40B4-BE49-F238E27FC236}">
                <a16:creationId xmlns:a16="http://schemas.microsoft.com/office/drawing/2014/main" id="{4E76E065-CFCD-6122-C027-CA410E057149}"/>
              </a:ext>
            </a:extLst>
          </p:cNvPr>
          <p:cNvGrpSpPr/>
          <p:nvPr/>
        </p:nvGrpSpPr>
        <p:grpSpPr>
          <a:xfrm>
            <a:off x="16726562" y="4712824"/>
            <a:ext cx="949137" cy="943480"/>
            <a:chOff x="5676688" y="1930683"/>
            <a:chExt cx="297700" cy="295925"/>
          </a:xfrm>
        </p:grpSpPr>
        <p:sp>
          <p:nvSpPr>
            <p:cNvPr id="60" name="Google Shape;13934;p27">
              <a:extLst>
                <a:ext uri="{FF2B5EF4-FFF2-40B4-BE49-F238E27FC236}">
                  <a16:creationId xmlns:a16="http://schemas.microsoft.com/office/drawing/2014/main" id="{9E3F8F85-BC92-2C2A-22DC-17B311A6154D}"/>
                </a:ext>
              </a:extLst>
            </p:cNvPr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1" name="Google Shape;13935;p27">
              <a:extLst>
                <a:ext uri="{FF2B5EF4-FFF2-40B4-BE49-F238E27FC236}">
                  <a16:creationId xmlns:a16="http://schemas.microsoft.com/office/drawing/2014/main" id="{EF0958A9-4CD6-ED4E-71B7-C542B8C972F3}"/>
                </a:ext>
              </a:extLst>
            </p:cNvPr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2" name="Google Shape;13936;p27">
              <a:extLst>
                <a:ext uri="{FF2B5EF4-FFF2-40B4-BE49-F238E27FC236}">
                  <a16:creationId xmlns:a16="http://schemas.microsoft.com/office/drawing/2014/main" id="{5145043E-C7CF-ED80-C816-6C315257FE95}"/>
                </a:ext>
              </a:extLst>
            </p:cNvPr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3" name="Google Shape;13937;p27">
              <a:extLst>
                <a:ext uri="{FF2B5EF4-FFF2-40B4-BE49-F238E27FC236}">
                  <a16:creationId xmlns:a16="http://schemas.microsoft.com/office/drawing/2014/main" id="{6BC37C15-952C-32DD-5F10-AEF8CFFC73AD}"/>
                </a:ext>
              </a:extLst>
            </p:cNvPr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64" name="Google Shape;13938;p27">
            <a:extLst>
              <a:ext uri="{FF2B5EF4-FFF2-40B4-BE49-F238E27FC236}">
                <a16:creationId xmlns:a16="http://schemas.microsoft.com/office/drawing/2014/main" id="{4F3D6C43-CDC0-0EBC-9BFD-861B097A3406}"/>
              </a:ext>
            </a:extLst>
          </p:cNvPr>
          <p:cNvSpPr/>
          <p:nvPr/>
        </p:nvSpPr>
        <p:spPr>
          <a:xfrm>
            <a:off x="18753696" y="4716581"/>
            <a:ext cx="806782" cy="95296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65" name="Google Shape;13939;p27">
            <a:extLst>
              <a:ext uri="{FF2B5EF4-FFF2-40B4-BE49-F238E27FC236}">
                <a16:creationId xmlns:a16="http://schemas.microsoft.com/office/drawing/2014/main" id="{45A523C3-0336-C6C5-270F-577D620433E5}"/>
              </a:ext>
            </a:extLst>
          </p:cNvPr>
          <p:cNvGrpSpPr/>
          <p:nvPr/>
        </p:nvGrpSpPr>
        <p:grpSpPr>
          <a:xfrm>
            <a:off x="20640746" y="4714734"/>
            <a:ext cx="945391" cy="947305"/>
            <a:chOff x="6649513" y="1931283"/>
            <a:chExt cx="296525" cy="297125"/>
          </a:xfrm>
        </p:grpSpPr>
        <p:sp>
          <p:nvSpPr>
            <p:cNvPr id="66" name="Google Shape;13940;p27">
              <a:extLst>
                <a:ext uri="{FF2B5EF4-FFF2-40B4-BE49-F238E27FC236}">
                  <a16:creationId xmlns:a16="http://schemas.microsoft.com/office/drawing/2014/main" id="{D5ED0F81-C044-823C-9F36-4294D11C5EBE}"/>
                </a:ext>
              </a:extLst>
            </p:cNvPr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7" name="Google Shape;13941;p27">
              <a:extLst>
                <a:ext uri="{FF2B5EF4-FFF2-40B4-BE49-F238E27FC236}">
                  <a16:creationId xmlns:a16="http://schemas.microsoft.com/office/drawing/2014/main" id="{225B7192-83F3-A699-FE4C-256DC717AA6D}"/>
                </a:ext>
              </a:extLst>
            </p:cNvPr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68" name="Google Shape;13942;p27">
              <a:extLst>
                <a:ext uri="{FF2B5EF4-FFF2-40B4-BE49-F238E27FC236}">
                  <a16:creationId xmlns:a16="http://schemas.microsoft.com/office/drawing/2014/main" id="{81B86C21-F1BB-941E-E9BC-7E236CE4EA4F}"/>
                </a:ext>
              </a:extLst>
            </p:cNvPr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69" name="Google Shape;13943;p27">
            <a:extLst>
              <a:ext uri="{FF2B5EF4-FFF2-40B4-BE49-F238E27FC236}">
                <a16:creationId xmlns:a16="http://schemas.microsoft.com/office/drawing/2014/main" id="{23742362-1660-0070-B6B6-F9FEB3AB7A1F}"/>
              </a:ext>
            </a:extLst>
          </p:cNvPr>
          <p:cNvGrpSpPr/>
          <p:nvPr/>
        </p:nvGrpSpPr>
        <p:grpSpPr>
          <a:xfrm>
            <a:off x="20635008" y="6111821"/>
            <a:ext cx="951131" cy="945311"/>
            <a:chOff x="6647713" y="2369483"/>
            <a:chExt cx="298325" cy="296500"/>
          </a:xfrm>
        </p:grpSpPr>
        <p:sp>
          <p:nvSpPr>
            <p:cNvPr id="70" name="Google Shape;13944;p27">
              <a:extLst>
                <a:ext uri="{FF2B5EF4-FFF2-40B4-BE49-F238E27FC236}">
                  <a16:creationId xmlns:a16="http://schemas.microsoft.com/office/drawing/2014/main" id="{B3D680BB-2665-1892-F89E-49B149CBD8EE}"/>
                </a:ext>
              </a:extLst>
            </p:cNvPr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1" name="Google Shape;13945;p27">
              <a:extLst>
                <a:ext uri="{FF2B5EF4-FFF2-40B4-BE49-F238E27FC236}">
                  <a16:creationId xmlns:a16="http://schemas.microsoft.com/office/drawing/2014/main" id="{81CE2239-522C-0B6E-FE3F-ECC50D6E30F2}"/>
                </a:ext>
              </a:extLst>
            </p:cNvPr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2" name="Google Shape;13946;p27">
              <a:extLst>
                <a:ext uri="{FF2B5EF4-FFF2-40B4-BE49-F238E27FC236}">
                  <a16:creationId xmlns:a16="http://schemas.microsoft.com/office/drawing/2014/main" id="{607A2A4A-C348-3387-D0C1-8B156A1532FA}"/>
                </a:ext>
              </a:extLst>
            </p:cNvPr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73" name="Google Shape;13947;p27">
            <a:extLst>
              <a:ext uri="{FF2B5EF4-FFF2-40B4-BE49-F238E27FC236}">
                <a16:creationId xmlns:a16="http://schemas.microsoft.com/office/drawing/2014/main" id="{1B47FAF7-FC02-D5B7-658B-0DED109D2D87}"/>
              </a:ext>
            </a:extLst>
          </p:cNvPr>
          <p:cNvGrpSpPr/>
          <p:nvPr/>
        </p:nvGrpSpPr>
        <p:grpSpPr>
          <a:xfrm>
            <a:off x="18681779" y="6111821"/>
            <a:ext cx="947225" cy="945311"/>
            <a:chOff x="6162513" y="2369483"/>
            <a:chExt cx="297100" cy="296500"/>
          </a:xfrm>
        </p:grpSpPr>
        <p:sp>
          <p:nvSpPr>
            <p:cNvPr id="74" name="Google Shape;13948;p27">
              <a:extLst>
                <a:ext uri="{FF2B5EF4-FFF2-40B4-BE49-F238E27FC236}">
                  <a16:creationId xmlns:a16="http://schemas.microsoft.com/office/drawing/2014/main" id="{D04FB182-853A-0FDB-75F8-615838649FA3}"/>
                </a:ext>
              </a:extLst>
            </p:cNvPr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5" name="Google Shape;13949;p27">
              <a:extLst>
                <a:ext uri="{FF2B5EF4-FFF2-40B4-BE49-F238E27FC236}">
                  <a16:creationId xmlns:a16="http://schemas.microsoft.com/office/drawing/2014/main" id="{85FF7401-8A35-FB53-94D7-60D3762C1715}"/>
                </a:ext>
              </a:extLst>
            </p:cNvPr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6" name="Google Shape;13950;p27">
              <a:extLst>
                <a:ext uri="{FF2B5EF4-FFF2-40B4-BE49-F238E27FC236}">
                  <a16:creationId xmlns:a16="http://schemas.microsoft.com/office/drawing/2014/main" id="{656FA810-AC3F-421F-D858-F724AAEE2003}"/>
                </a:ext>
              </a:extLst>
            </p:cNvPr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7" name="Google Shape;13951;p27">
              <a:extLst>
                <a:ext uri="{FF2B5EF4-FFF2-40B4-BE49-F238E27FC236}">
                  <a16:creationId xmlns:a16="http://schemas.microsoft.com/office/drawing/2014/main" id="{CE7C9411-E5D5-956E-0728-00120EBDFDD8}"/>
                </a:ext>
              </a:extLst>
            </p:cNvPr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8" name="Google Shape;13952;p27">
              <a:extLst>
                <a:ext uri="{FF2B5EF4-FFF2-40B4-BE49-F238E27FC236}">
                  <a16:creationId xmlns:a16="http://schemas.microsoft.com/office/drawing/2014/main" id="{E45DBC67-D8C5-7B57-7FD5-71CFC802230C}"/>
                </a:ext>
              </a:extLst>
            </p:cNvPr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79" name="Google Shape;13953;p27">
              <a:extLst>
                <a:ext uri="{FF2B5EF4-FFF2-40B4-BE49-F238E27FC236}">
                  <a16:creationId xmlns:a16="http://schemas.microsoft.com/office/drawing/2014/main" id="{CD234D4D-DB01-C911-3DF2-890125ABBD4A}"/>
                </a:ext>
              </a:extLst>
            </p:cNvPr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80" name="Google Shape;13954;p27">
            <a:extLst>
              <a:ext uri="{FF2B5EF4-FFF2-40B4-BE49-F238E27FC236}">
                <a16:creationId xmlns:a16="http://schemas.microsoft.com/office/drawing/2014/main" id="{7CB63FBF-C841-5DB4-3D2B-3E35A96F839B}"/>
              </a:ext>
            </a:extLst>
          </p:cNvPr>
          <p:cNvGrpSpPr/>
          <p:nvPr/>
        </p:nvGrpSpPr>
        <p:grpSpPr>
          <a:xfrm>
            <a:off x="16724650" y="6113653"/>
            <a:ext cx="949137" cy="945391"/>
            <a:chOff x="5676088" y="2370058"/>
            <a:chExt cx="297700" cy="296525"/>
          </a:xfrm>
        </p:grpSpPr>
        <p:sp>
          <p:nvSpPr>
            <p:cNvPr id="81" name="Google Shape;13955;p27">
              <a:extLst>
                <a:ext uri="{FF2B5EF4-FFF2-40B4-BE49-F238E27FC236}">
                  <a16:creationId xmlns:a16="http://schemas.microsoft.com/office/drawing/2014/main" id="{1B5F55BF-9238-3693-291E-C6B053253D7E}"/>
                </a:ext>
              </a:extLst>
            </p:cNvPr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2" name="Google Shape;13956;p27">
              <a:extLst>
                <a:ext uri="{FF2B5EF4-FFF2-40B4-BE49-F238E27FC236}">
                  <a16:creationId xmlns:a16="http://schemas.microsoft.com/office/drawing/2014/main" id="{CB32D092-D4D3-7B27-2B7F-F11D085C53E0}"/>
                </a:ext>
              </a:extLst>
            </p:cNvPr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3" name="Google Shape;13957;p27">
              <a:extLst>
                <a:ext uri="{FF2B5EF4-FFF2-40B4-BE49-F238E27FC236}">
                  <a16:creationId xmlns:a16="http://schemas.microsoft.com/office/drawing/2014/main" id="{D1EC2F45-C0F5-8403-3859-FC778BB2D560}"/>
                </a:ext>
              </a:extLst>
            </p:cNvPr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4" name="Google Shape;13958;p27">
              <a:extLst>
                <a:ext uri="{FF2B5EF4-FFF2-40B4-BE49-F238E27FC236}">
                  <a16:creationId xmlns:a16="http://schemas.microsoft.com/office/drawing/2014/main" id="{AED0205E-3EA6-6E70-445D-652FA9FE75EC}"/>
                </a:ext>
              </a:extLst>
            </p:cNvPr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5" name="Google Shape;13959;p27">
              <a:extLst>
                <a:ext uri="{FF2B5EF4-FFF2-40B4-BE49-F238E27FC236}">
                  <a16:creationId xmlns:a16="http://schemas.microsoft.com/office/drawing/2014/main" id="{DCD20847-3039-3593-349C-E888754B9900}"/>
                </a:ext>
              </a:extLst>
            </p:cNvPr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86" name="Google Shape;13960;p27">
            <a:extLst>
              <a:ext uri="{FF2B5EF4-FFF2-40B4-BE49-F238E27FC236}">
                <a16:creationId xmlns:a16="http://schemas.microsoft.com/office/drawing/2014/main" id="{B42970FC-4434-DF1F-C58A-71C173D04DF9}"/>
              </a:ext>
            </a:extLst>
          </p:cNvPr>
          <p:cNvGrpSpPr/>
          <p:nvPr/>
        </p:nvGrpSpPr>
        <p:grpSpPr>
          <a:xfrm>
            <a:off x="14701121" y="6113653"/>
            <a:ext cx="949217" cy="947305"/>
            <a:chOff x="5168838" y="2370058"/>
            <a:chExt cx="297725" cy="297125"/>
          </a:xfrm>
        </p:grpSpPr>
        <p:sp>
          <p:nvSpPr>
            <p:cNvPr id="87" name="Google Shape;13961;p27">
              <a:extLst>
                <a:ext uri="{FF2B5EF4-FFF2-40B4-BE49-F238E27FC236}">
                  <a16:creationId xmlns:a16="http://schemas.microsoft.com/office/drawing/2014/main" id="{498A9107-BA70-F3AA-D811-DAC8659FD865}"/>
                </a:ext>
              </a:extLst>
            </p:cNvPr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8" name="Google Shape;13962;p27">
              <a:extLst>
                <a:ext uri="{FF2B5EF4-FFF2-40B4-BE49-F238E27FC236}">
                  <a16:creationId xmlns:a16="http://schemas.microsoft.com/office/drawing/2014/main" id="{03649629-62F3-FD2E-C04C-4F1D096628EE}"/>
                </a:ext>
              </a:extLst>
            </p:cNvPr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89" name="Google Shape;13963;p27">
              <a:extLst>
                <a:ext uri="{FF2B5EF4-FFF2-40B4-BE49-F238E27FC236}">
                  <a16:creationId xmlns:a16="http://schemas.microsoft.com/office/drawing/2014/main" id="{05B48B12-E511-9F0C-BE62-FE6AA8EEBE5E}"/>
                </a:ext>
              </a:extLst>
            </p:cNvPr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0" name="Google Shape;13964;p27">
              <a:extLst>
                <a:ext uri="{FF2B5EF4-FFF2-40B4-BE49-F238E27FC236}">
                  <a16:creationId xmlns:a16="http://schemas.microsoft.com/office/drawing/2014/main" id="{6A399D12-01C0-BE87-1231-46BABDD726A0}"/>
                </a:ext>
              </a:extLst>
            </p:cNvPr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1" name="Google Shape;13965;p27">
              <a:extLst>
                <a:ext uri="{FF2B5EF4-FFF2-40B4-BE49-F238E27FC236}">
                  <a16:creationId xmlns:a16="http://schemas.microsoft.com/office/drawing/2014/main" id="{299DC0CE-0DB2-36BB-53FE-9F3FF49B03C2}"/>
                </a:ext>
              </a:extLst>
            </p:cNvPr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2" name="Google Shape;13966;p27">
              <a:extLst>
                <a:ext uri="{FF2B5EF4-FFF2-40B4-BE49-F238E27FC236}">
                  <a16:creationId xmlns:a16="http://schemas.microsoft.com/office/drawing/2014/main" id="{3A65E342-28EB-8FF8-5280-BD933F8ECCB4}"/>
                </a:ext>
              </a:extLst>
            </p:cNvPr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3" name="Google Shape;13967;p27">
              <a:extLst>
                <a:ext uri="{FF2B5EF4-FFF2-40B4-BE49-F238E27FC236}">
                  <a16:creationId xmlns:a16="http://schemas.microsoft.com/office/drawing/2014/main" id="{AC4D86B5-7009-110C-7258-01F073CE9ECD}"/>
                </a:ext>
              </a:extLst>
            </p:cNvPr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4" name="Google Shape;13968;p27">
              <a:extLst>
                <a:ext uri="{FF2B5EF4-FFF2-40B4-BE49-F238E27FC236}">
                  <a16:creationId xmlns:a16="http://schemas.microsoft.com/office/drawing/2014/main" id="{75D8C136-82D3-51DD-5C75-4D5247B2B55D}"/>
                </a:ext>
              </a:extLst>
            </p:cNvPr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5" name="Google Shape;13969;p27">
              <a:extLst>
                <a:ext uri="{FF2B5EF4-FFF2-40B4-BE49-F238E27FC236}">
                  <a16:creationId xmlns:a16="http://schemas.microsoft.com/office/drawing/2014/main" id="{73311DF8-6D66-8CAA-251B-417C347B61F5}"/>
                </a:ext>
              </a:extLst>
            </p:cNvPr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6" name="Google Shape;13970;p27">
              <a:extLst>
                <a:ext uri="{FF2B5EF4-FFF2-40B4-BE49-F238E27FC236}">
                  <a16:creationId xmlns:a16="http://schemas.microsoft.com/office/drawing/2014/main" id="{B5485CC5-D8E4-D563-B263-B6E3438502A5}"/>
                </a:ext>
              </a:extLst>
            </p:cNvPr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97" name="Google Shape;13971;p27">
            <a:extLst>
              <a:ext uri="{FF2B5EF4-FFF2-40B4-BE49-F238E27FC236}">
                <a16:creationId xmlns:a16="http://schemas.microsoft.com/office/drawing/2014/main" id="{19C47A8E-95DF-0A4A-D248-CE580258B050}"/>
              </a:ext>
            </a:extLst>
          </p:cNvPr>
          <p:cNvGrpSpPr/>
          <p:nvPr/>
        </p:nvGrpSpPr>
        <p:grpSpPr>
          <a:xfrm>
            <a:off x="12717447" y="6282631"/>
            <a:ext cx="947305" cy="607439"/>
            <a:chOff x="4674088" y="2423058"/>
            <a:chExt cx="297125" cy="190525"/>
          </a:xfrm>
        </p:grpSpPr>
        <p:sp>
          <p:nvSpPr>
            <p:cNvPr id="98" name="Google Shape;13972;p27">
              <a:extLst>
                <a:ext uri="{FF2B5EF4-FFF2-40B4-BE49-F238E27FC236}">
                  <a16:creationId xmlns:a16="http://schemas.microsoft.com/office/drawing/2014/main" id="{2332E6AE-4827-83B1-48E1-6CDE4ED841CB}"/>
                </a:ext>
              </a:extLst>
            </p:cNvPr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99" name="Google Shape;13973;p27">
              <a:extLst>
                <a:ext uri="{FF2B5EF4-FFF2-40B4-BE49-F238E27FC236}">
                  <a16:creationId xmlns:a16="http://schemas.microsoft.com/office/drawing/2014/main" id="{47D0574F-8141-869F-E268-4EC25A2A5063}"/>
                </a:ext>
              </a:extLst>
            </p:cNvPr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0" name="Google Shape;13974;p27">
              <a:extLst>
                <a:ext uri="{FF2B5EF4-FFF2-40B4-BE49-F238E27FC236}">
                  <a16:creationId xmlns:a16="http://schemas.microsoft.com/office/drawing/2014/main" id="{57876C0D-1C2F-F059-ADAE-13896C500B84}"/>
                </a:ext>
              </a:extLst>
            </p:cNvPr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1" name="Google Shape;13975;p27">
              <a:extLst>
                <a:ext uri="{FF2B5EF4-FFF2-40B4-BE49-F238E27FC236}">
                  <a16:creationId xmlns:a16="http://schemas.microsoft.com/office/drawing/2014/main" id="{3209A3A0-6544-7ABD-084E-CDBAA89BA491}"/>
                </a:ext>
              </a:extLst>
            </p:cNvPr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02" name="Google Shape;13976;p27">
              <a:extLst>
                <a:ext uri="{FF2B5EF4-FFF2-40B4-BE49-F238E27FC236}">
                  <a16:creationId xmlns:a16="http://schemas.microsoft.com/office/drawing/2014/main" id="{A137F1B7-DFE2-6EA3-2DE4-49000EE20BE4}"/>
                </a:ext>
              </a:extLst>
            </p:cNvPr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03" name="Google Shape;13977;p27">
            <a:extLst>
              <a:ext uri="{FF2B5EF4-FFF2-40B4-BE49-F238E27FC236}">
                <a16:creationId xmlns:a16="http://schemas.microsoft.com/office/drawing/2014/main" id="{DC4C5EF0-0848-16EB-B4B8-B91A2AE59B5C}"/>
              </a:ext>
            </a:extLst>
          </p:cNvPr>
          <p:cNvSpPr/>
          <p:nvPr/>
        </p:nvSpPr>
        <p:spPr>
          <a:xfrm>
            <a:off x="10898776" y="6874433"/>
            <a:ext cx="28614" cy="4973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4" name="Google Shape;13978;p27">
            <a:extLst>
              <a:ext uri="{FF2B5EF4-FFF2-40B4-BE49-F238E27FC236}">
                <a16:creationId xmlns:a16="http://schemas.microsoft.com/office/drawing/2014/main" id="{21028CC3-2BF9-47CB-0549-2F4E1F4A944A}"/>
              </a:ext>
            </a:extLst>
          </p:cNvPr>
          <p:cNvSpPr/>
          <p:nvPr/>
        </p:nvSpPr>
        <p:spPr>
          <a:xfrm>
            <a:off x="11513839" y="6785564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5" name="Google Shape;13979;p27">
            <a:extLst>
              <a:ext uri="{FF2B5EF4-FFF2-40B4-BE49-F238E27FC236}">
                <a16:creationId xmlns:a16="http://schemas.microsoft.com/office/drawing/2014/main" id="{CAAA416E-5C4B-F4CE-EEF2-97F0F5AFDD4D}"/>
              </a:ext>
            </a:extLst>
          </p:cNvPr>
          <p:cNvSpPr/>
          <p:nvPr/>
        </p:nvSpPr>
        <p:spPr>
          <a:xfrm>
            <a:off x="11513839" y="6859532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6" name="Google Shape;13980;p27">
            <a:extLst>
              <a:ext uri="{FF2B5EF4-FFF2-40B4-BE49-F238E27FC236}">
                <a16:creationId xmlns:a16="http://schemas.microsoft.com/office/drawing/2014/main" id="{7072CFD3-17CC-E3DD-1999-25B150A9CC5A}"/>
              </a:ext>
            </a:extLst>
          </p:cNvPr>
          <p:cNvSpPr/>
          <p:nvPr/>
        </p:nvSpPr>
        <p:spPr>
          <a:xfrm>
            <a:off x="11513839" y="6709605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7" name="Google Shape;13981;p27">
            <a:extLst>
              <a:ext uri="{FF2B5EF4-FFF2-40B4-BE49-F238E27FC236}">
                <a16:creationId xmlns:a16="http://schemas.microsoft.com/office/drawing/2014/main" id="{C551692A-5165-54E4-33D2-144BC397EF69}"/>
              </a:ext>
            </a:extLst>
          </p:cNvPr>
          <p:cNvSpPr/>
          <p:nvPr/>
        </p:nvSpPr>
        <p:spPr>
          <a:xfrm>
            <a:off x="11513839" y="6635558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8" name="Google Shape;13982;p27">
            <a:extLst>
              <a:ext uri="{FF2B5EF4-FFF2-40B4-BE49-F238E27FC236}">
                <a16:creationId xmlns:a16="http://schemas.microsoft.com/office/drawing/2014/main" id="{BDED99F1-165A-3310-F17A-DBBE4CFADDD4}"/>
              </a:ext>
            </a:extLst>
          </p:cNvPr>
          <p:cNvSpPr/>
          <p:nvPr/>
        </p:nvSpPr>
        <p:spPr>
          <a:xfrm>
            <a:off x="11513839" y="6563427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09" name="Google Shape;13983;p27">
            <a:extLst>
              <a:ext uri="{FF2B5EF4-FFF2-40B4-BE49-F238E27FC236}">
                <a16:creationId xmlns:a16="http://schemas.microsoft.com/office/drawing/2014/main" id="{67016A53-A184-98C2-CE46-209F1AD08AC8}"/>
              </a:ext>
            </a:extLst>
          </p:cNvPr>
          <p:cNvSpPr/>
          <p:nvPr/>
        </p:nvSpPr>
        <p:spPr>
          <a:xfrm>
            <a:off x="11513839" y="6489460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0" name="Google Shape;13984;p27">
            <a:extLst>
              <a:ext uri="{FF2B5EF4-FFF2-40B4-BE49-F238E27FC236}">
                <a16:creationId xmlns:a16="http://schemas.microsoft.com/office/drawing/2014/main" id="{41A659A3-ED44-A4F3-DC7C-E60C1EBD3BD3}"/>
              </a:ext>
            </a:extLst>
          </p:cNvPr>
          <p:cNvSpPr/>
          <p:nvPr/>
        </p:nvSpPr>
        <p:spPr>
          <a:xfrm>
            <a:off x="11392367" y="6910780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1" name="Google Shape;13985;p27">
            <a:extLst>
              <a:ext uri="{FF2B5EF4-FFF2-40B4-BE49-F238E27FC236}">
                <a16:creationId xmlns:a16="http://schemas.microsoft.com/office/drawing/2014/main" id="{2BD0FD7A-C2BC-1462-3B39-4CA3E72119E9}"/>
              </a:ext>
            </a:extLst>
          </p:cNvPr>
          <p:cNvSpPr/>
          <p:nvPr/>
        </p:nvSpPr>
        <p:spPr>
          <a:xfrm>
            <a:off x="11392367" y="6762767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2" name="Google Shape;13986;p27">
            <a:extLst>
              <a:ext uri="{FF2B5EF4-FFF2-40B4-BE49-F238E27FC236}">
                <a16:creationId xmlns:a16="http://schemas.microsoft.com/office/drawing/2014/main" id="{7CCF0F60-D973-BDCA-6B05-2A42297779B6}"/>
              </a:ext>
            </a:extLst>
          </p:cNvPr>
          <p:cNvSpPr/>
          <p:nvPr/>
        </p:nvSpPr>
        <p:spPr>
          <a:xfrm>
            <a:off x="11392367" y="6834901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3" name="Google Shape;13987;p27">
            <a:extLst>
              <a:ext uri="{FF2B5EF4-FFF2-40B4-BE49-F238E27FC236}">
                <a16:creationId xmlns:a16="http://schemas.microsoft.com/office/drawing/2014/main" id="{67308360-5962-7299-36CB-4E22C46DEE93}"/>
              </a:ext>
            </a:extLst>
          </p:cNvPr>
          <p:cNvSpPr/>
          <p:nvPr/>
        </p:nvSpPr>
        <p:spPr>
          <a:xfrm>
            <a:off x="11392367" y="6690634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4" name="Google Shape;13988;p27">
            <a:extLst>
              <a:ext uri="{FF2B5EF4-FFF2-40B4-BE49-F238E27FC236}">
                <a16:creationId xmlns:a16="http://schemas.microsoft.com/office/drawing/2014/main" id="{70752EA4-C8D8-D72A-0E4F-DC05199CE033}"/>
              </a:ext>
            </a:extLst>
          </p:cNvPr>
          <p:cNvSpPr/>
          <p:nvPr/>
        </p:nvSpPr>
        <p:spPr>
          <a:xfrm>
            <a:off x="11025985" y="6726662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5" name="Google Shape;13989;p27">
            <a:extLst>
              <a:ext uri="{FF2B5EF4-FFF2-40B4-BE49-F238E27FC236}">
                <a16:creationId xmlns:a16="http://schemas.microsoft.com/office/drawing/2014/main" id="{19B5AE3B-7960-9159-5677-145D4125E183}"/>
              </a:ext>
            </a:extLst>
          </p:cNvPr>
          <p:cNvSpPr/>
          <p:nvPr/>
        </p:nvSpPr>
        <p:spPr>
          <a:xfrm>
            <a:off x="11025985" y="6578650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6" name="Google Shape;13990;p27">
            <a:extLst>
              <a:ext uri="{FF2B5EF4-FFF2-40B4-BE49-F238E27FC236}">
                <a16:creationId xmlns:a16="http://schemas.microsoft.com/office/drawing/2014/main" id="{67C38F87-AB08-FBD1-3265-0818F76F917E}"/>
              </a:ext>
            </a:extLst>
          </p:cNvPr>
          <p:cNvSpPr/>
          <p:nvPr/>
        </p:nvSpPr>
        <p:spPr>
          <a:xfrm>
            <a:off x="11025985" y="6652695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7" name="Google Shape;13991;p27">
            <a:extLst>
              <a:ext uri="{FF2B5EF4-FFF2-40B4-BE49-F238E27FC236}">
                <a16:creationId xmlns:a16="http://schemas.microsoft.com/office/drawing/2014/main" id="{30B6C2AC-A12F-0B59-AC2A-E9CBF13605EF}"/>
              </a:ext>
            </a:extLst>
          </p:cNvPr>
          <p:cNvSpPr/>
          <p:nvPr/>
        </p:nvSpPr>
        <p:spPr>
          <a:xfrm>
            <a:off x="11025985" y="6802621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8" name="Google Shape;13992;p27">
            <a:extLst>
              <a:ext uri="{FF2B5EF4-FFF2-40B4-BE49-F238E27FC236}">
                <a16:creationId xmlns:a16="http://schemas.microsoft.com/office/drawing/2014/main" id="{479373CF-2C65-F9D6-9546-477A652A2E9C}"/>
              </a:ext>
            </a:extLst>
          </p:cNvPr>
          <p:cNvSpPr/>
          <p:nvPr/>
        </p:nvSpPr>
        <p:spPr>
          <a:xfrm>
            <a:off x="11025985" y="6876666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19" name="Google Shape;13993;p27">
            <a:extLst>
              <a:ext uri="{FF2B5EF4-FFF2-40B4-BE49-F238E27FC236}">
                <a16:creationId xmlns:a16="http://schemas.microsoft.com/office/drawing/2014/main" id="{4B648A8C-D8D6-1117-6631-7622E57AD6E5}"/>
              </a:ext>
            </a:extLst>
          </p:cNvPr>
          <p:cNvSpPr/>
          <p:nvPr/>
        </p:nvSpPr>
        <p:spPr>
          <a:xfrm>
            <a:off x="11362002" y="6290117"/>
            <a:ext cx="47505" cy="28534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0" name="Google Shape;13994;p27">
            <a:extLst>
              <a:ext uri="{FF2B5EF4-FFF2-40B4-BE49-F238E27FC236}">
                <a16:creationId xmlns:a16="http://schemas.microsoft.com/office/drawing/2014/main" id="{77048814-5C78-6545-4A78-8666AB300AD0}"/>
              </a:ext>
            </a:extLst>
          </p:cNvPr>
          <p:cNvSpPr/>
          <p:nvPr/>
        </p:nvSpPr>
        <p:spPr>
          <a:xfrm>
            <a:off x="11508180" y="6290117"/>
            <a:ext cx="47505" cy="28534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1" name="Google Shape;13995;p27">
            <a:extLst>
              <a:ext uri="{FF2B5EF4-FFF2-40B4-BE49-F238E27FC236}">
                <a16:creationId xmlns:a16="http://schemas.microsoft.com/office/drawing/2014/main" id="{8F845E9C-6916-CE09-D048-912C87344F47}"/>
              </a:ext>
            </a:extLst>
          </p:cNvPr>
          <p:cNvSpPr/>
          <p:nvPr/>
        </p:nvSpPr>
        <p:spPr>
          <a:xfrm>
            <a:off x="10860836" y="6290117"/>
            <a:ext cx="47585" cy="28534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2" name="Google Shape;13996;p27">
            <a:extLst>
              <a:ext uri="{FF2B5EF4-FFF2-40B4-BE49-F238E27FC236}">
                <a16:creationId xmlns:a16="http://schemas.microsoft.com/office/drawing/2014/main" id="{324AF57D-F6A7-3EB3-464B-1041124174DA}"/>
              </a:ext>
            </a:extLst>
          </p:cNvPr>
          <p:cNvSpPr/>
          <p:nvPr/>
        </p:nvSpPr>
        <p:spPr>
          <a:xfrm>
            <a:off x="11434132" y="6290117"/>
            <a:ext cx="47505" cy="28534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3" name="Google Shape;13997;p27">
            <a:extLst>
              <a:ext uri="{FF2B5EF4-FFF2-40B4-BE49-F238E27FC236}">
                <a16:creationId xmlns:a16="http://schemas.microsoft.com/office/drawing/2014/main" id="{A2842642-8BEC-C20F-3227-EF12C94BA997}"/>
              </a:ext>
            </a:extLst>
          </p:cNvPr>
          <p:cNvSpPr/>
          <p:nvPr/>
        </p:nvSpPr>
        <p:spPr>
          <a:xfrm>
            <a:off x="10934881" y="6290117"/>
            <a:ext cx="47505" cy="28534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4" name="Google Shape;13998;p27">
            <a:extLst>
              <a:ext uri="{FF2B5EF4-FFF2-40B4-BE49-F238E27FC236}">
                <a16:creationId xmlns:a16="http://schemas.microsoft.com/office/drawing/2014/main" id="{4C838B36-2E61-7B36-80F5-5989B12D93E0}"/>
              </a:ext>
            </a:extLst>
          </p:cNvPr>
          <p:cNvSpPr/>
          <p:nvPr/>
        </p:nvSpPr>
        <p:spPr>
          <a:xfrm>
            <a:off x="11286042" y="6290117"/>
            <a:ext cx="49496" cy="28534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5" name="Google Shape;13999;p27">
            <a:extLst>
              <a:ext uri="{FF2B5EF4-FFF2-40B4-BE49-F238E27FC236}">
                <a16:creationId xmlns:a16="http://schemas.microsoft.com/office/drawing/2014/main" id="{71679985-AB58-F60B-E963-0C25CC38BB1A}"/>
              </a:ext>
            </a:extLst>
          </p:cNvPr>
          <p:cNvSpPr/>
          <p:nvPr/>
        </p:nvSpPr>
        <p:spPr>
          <a:xfrm>
            <a:off x="11008927" y="6290117"/>
            <a:ext cx="49416" cy="28534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6" name="Google Shape;14000;p27">
            <a:extLst>
              <a:ext uri="{FF2B5EF4-FFF2-40B4-BE49-F238E27FC236}">
                <a16:creationId xmlns:a16="http://schemas.microsoft.com/office/drawing/2014/main" id="{C2C276F8-043A-39D5-B128-E77EDCA3D1D1}"/>
              </a:ext>
            </a:extLst>
          </p:cNvPr>
          <p:cNvSpPr/>
          <p:nvPr/>
        </p:nvSpPr>
        <p:spPr>
          <a:xfrm>
            <a:off x="11690384" y="6252177"/>
            <a:ext cx="104495" cy="104495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7" name="Google Shape;14001;p27">
            <a:extLst>
              <a:ext uri="{FF2B5EF4-FFF2-40B4-BE49-F238E27FC236}">
                <a16:creationId xmlns:a16="http://schemas.microsoft.com/office/drawing/2014/main" id="{C8FA2E09-D7C4-889B-0F08-909D177E7ACF}"/>
              </a:ext>
            </a:extLst>
          </p:cNvPr>
          <p:cNvSpPr/>
          <p:nvPr/>
        </p:nvSpPr>
        <p:spPr>
          <a:xfrm>
            <a:off x="10860835" y="6193355"/>
            <a:ext cx="789725" cy="660601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8" name="Google Shape;14002;p27">
            <a:extLst>
              <a:ext uri="{FF2B5EF4-FFF2-40B4-BE49-F238E27FC236}">
                <a16:creationId xmlns:a16="http://schemas.microsoft.com/office/drawing/2014/main" id="{49638BC1-DBDB-F231-6D88-8F84C8B77D06}"/>
              </a:ext>
            </a:extLst>
          </p:cNvPr>
          <p:cNvSpPr/>
          <p:nvPr/>
        </p:nvSpPr>
        <p:spPr>
          <a:xfrm>
            <a:off x="11728325" y="6588136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29" name="Google Shape;14003;p27">
            <a:extLst>
              <a:ext uri="{FF2B5EF4-FFF2-40B4-BE49-F238E27FC236}">
                <a16:creationId xmlns:a16="http://schemas.microsoft.com/office/drawing/2014/main" id="{41F632D0-3313-2C7E-1ADC-97F5B8F84AFF}"/>
              </a:ext>
            </a:extLst>
          </p:cNvPr>
          <p:cNvSpPr/>
          <p:nvPr/>
        </p:nvSpPr>
        <p:spPr>
          <a:xfrm>
            <a:off x="11728325" y="6441955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0" name="Google Shape;14004;p27">
            <a:extLst>
              <a:ext uri="{FF2B5EF4-FFF2-40B4-BE49-F238E27FC236}">
                <a16:creationId xmlns:a16="http://schemas.microsoft.com/office/drawing/2014/main" id="{5FC40E28-3DB3-4606-5C0A-B243751206A4}"/>
              </a:ext>
            </a:extLst>
          </p:cNvPr>
          <p:cNvSpPr/>
          <p:nvPr/>
        </p:nvSpPr>
        <p:spPr>
          <a:xfrm>
            <a:off x="11728325" y="6662180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1" name="Google Shape;14005;p27">
            <a:extLst>
              <a:ext uri="{FF2B5EF4-FFF2-40B4-BE49-F238E27FC236}">
                <a16:creationId xmlns:a16="http://schemas.microsoft.com/office/drawing/2014/main" id="{B8F3A682-CF14-575B-A965-EB0F7180260B}"/>
              </a:ext>
            </a:extLst>
          </p:cNvPr>
          <p:cNvSpPr/>
          <p:nvPr/>
        </p:nvSpPr>
        <p:spPr>
          <a:xfrm>
            <a:off x="11728325" y="6516002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2" name="Google Shape;14006;p27">
            <a:extLst>
              <a:ext uri="{FF2B5EF4-FFF2-40B4-BE49-F238E27FC236}">
                <a16:creationId xmlns:a16="http://schemas.microsoft.com/office/drawing/2014/main" id="{B978F9AA-4740-8093-8879-3F81A4732790}"/>
              </a:ext>
            </a:extLst>
          </p:cNvPr>
          <p:cNvSpPr/>
          <p:nvPr/>
        </p:nvSpPr>
        <p:spPr>
          <a:xfrm>
            <a:off x="11728325" y="6812107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3" name="Google Shape;14007;p27">
            <a:extLst>
              <a:ext uri="{FF2B5EF4-FFF2-40B4-BE49-F238E27FC236}">
                <a16:creationId xmlns:a16="http://schemas.microsoft.com/office/drawing/2014/main" id="{B1D4473D-BE4B-162B-E7C8-72D7166B2310}"/>
              </a:ext>
            </a:extLst>
          </p:cNvPr>
          <p:cNvSpPr/>
          <p:nvPr/>
        </p:nvSpPr>
        <p:spPr>
          <a:xfrm>
            <a:off x="11728325" y="6886151"/>
            <a:ext cx="28534" cy="47505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4" name="Google Shape;14008;p27">
            <a:extLst>
              <a:ext uri="{FF2B5EF4-FFF2-40B4-BE49-F238E27FC236}">
                <a16:creationId xmlns:a16="http://schemas.microsoft.com/office/drawing/2014/main" id="{5757FB09-F898-04AD-3792-70DAAA94F4A3}"/>
              </a:ext>
            </a:extLst>
          </p:cNvPr>
          <p:cNvSpPr/>
          <p:nvPr/>
        </p:nvSpPr>
        <p:spPr>
          <a:xfrm>
            <a:off x="11728325" y="6736148"/>
            <a:ext cx="28534" cy="47585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135" name="Google Shape;14009;p27">
            <a:extLst>
              <a:ext uri="{FF2B5EF4-FFF2-40B4-BE49-F238E27FC236}">
                <a16:creationId xmlns:a16="http://schemas.microsoft.com/office/drawing/2014/main" id="{E9D2776C-A477-9D2D-0F87-031BAEC08459}"/>
              </a:ext>
            </a:extLst>
          </p:cNvPr>
          <p:cNvSpPr/>
          <p:nvPr/>
        </p:nvSpPr>
        <p:spPr>
          <a:xfrm>
            <a:off x="10724221" y="6113570"/>
            <a:ext cx="949137" cy="947305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36" name="Google Shape;14010;p27">
            <a:extLst>
              <a:ext uri="{FF2B5EF4-FFF2-40B4-BE49-F238E27FC236}">
                <a16:creationId xmlns:a16="http://schemas.microsoft.com/office/drawing/2014/main" id="{83246176-2560-7249-5A87-D827A16B14D1}"/>
              </a:ext>
            </a:extLst>
          </p:cNvPr>
          <p:cNvGrpSpPr/>
          <p:nvPr/>
        </p:nvGrpSpPr>
        <p:grpSpPr>
          <a:xfrm>
            <a:off x="8653335" y="6109748"/>
            <a:ext cx="964362" cy="956868"/>
            <a:chOff x="3654238" y="2368833"/>
            <a:chExt cx="302475" cy="300125"/>
          </a:xfrm>
        </p:grpSpPr>
        <p:sp>
          <p:nvSpPr>
            <p:cNvPr id="137" name="Google Shape;14011;p27">
              <a:extLst>
                <a:ext uri="{FF2B5EF4-FFF2-40B4-BE49-F238E27FC236}">
                  <a16:creationId xmlns:a16="http://schemas.microsoft.com/office/drawing/2014/main" id="{41504F18-E2E9-62A2-8491-B1B20C261EFF}"/>
                </a:ext>
              </a:extLst>
            </p:cNvPr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8" name="Google Shape;14012;p27">
              <a:extLst>
                <a:ext uri="{FF2B5EF4-FFF2-40B4-BE49-F238E27FC236}">
                  <a16:creationId xmlns:a16="http://schemas.microsoft.com/office/drawing/2014/main" id="{877F1565-72F7-2D6F-436D-3F0935EFDD87}"/>
                </a:ext>
              </a:extLst>
            </p:cNvPr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39" name="Google Shape;14013;p27">
              <a:extLst>
                <a:ext uri="{FF2B5EF4-FFF2-40B4-BE49-F238E27FC236}">
                  <a16:creationId xmlns:a16="http://schemas.microsoft.com/office/drawing/2014/main" id="{C5367697-8ABC-2E9B-EEEE-0875B3A4911B}"/>
                </a:ext>
              </a:extLst>
            </p:cNvPr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0" name="Google Shape;14014;p27">
              <a:extLst>
                <a:ext uri="{FF2B5EF4-FFF2-40B4-BE49-F238E27FC236}">
                  <a16:creationId xmlns:a16="http://schemas.microsoft.com/office/drawing/2014/main" id="{4EA03BFD-E478-49CF-3834-5C84538643B1}"/>
                </a:ext>
              </a:extLst>
            </p:cNvPr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1" name="Google Shape;14015;p27">
              <a:extLst>
                <a:ext uri="{FF2B5EF4-FFF2-40B4-BE49-F238E27FC236}">
                  <a16:creationId xmlns:a16="http://schemas.microsoft.com/office/drawing/2014/main" id="{CAF4BFC1-A00F-CD76-C83A-9BC44B0E9494}"/>
                </a:ext>
              </a:extLst>
            </p:cNvPr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2" name="Google Shape;14016;p27">
              <a:extLst>
                <a:ext uri="{FF2B5EF4-FFF2-40B4-BE49-F238E27FC236}">
                  <a16:creationId xmlns:a16="http://schemas.microsoft.com/office/drawing/2014/main" id="{5F364FE5-9A13-3406-A38B-C07E39E28641}"/>
                </a:ext>
              </a:extLst>
            </p:cNvPr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3" name="Google Shape;14017;p27">
              <a:extLst>
                <a:ext uri="{FF2B5EF4-FFF2-40B4-BE49-F238E27FC236}">
                  <a16:creationId xmlns:a16="http://schemas.microsoft.com/office/drawing/2014/main" id="{2BBC8746-7461-32B3-3E07-8BB0FA5E8006}"/>
                </a:ext>
              </a:extLst>
            </p:cNvPr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4" name="Google Shape;14018;p27">
              <a:extLst>
                <a:ext uri="{FF2B5EF4-FFF2-40B4-BE49-F238E27FC236}">
                  <a16:creationId xmlns:a16="http://schemas.microsoft.com/office/drawing/2014/main" id="{FCCE1D33-3F47-E162-1F4C-3D2054BD4ADC}"/>
                </a:ext>
              </a:extLst>
            </p:cNvPr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5" name="Google Shape;14019;p27">
              <a:extLst>
                <a:ext uri="{FF2B5EF4-FFF2-40B4-BE49-F238E27FC236}">
                  <a16:creationId xmlns:a16="http://schemas.microsoft.com/office/drawing/2014/main" id="{537B17A3-EBDD-266A-4034-261A01CA779B}"/>
                </a:ext>
              </a:extLst>
            </p:cNvPr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6" name="Google Shape;14020;p27">
              <a:extLst>
                <a:ext uri="{FF2B5EF4-FFF2-40B4-BE49-F238E27FC236}">
                  <a16:creationId xmlns:a16="http://schemas.microsoft.com/office/drawing/2014/main" id="{C47134FC-A6DD-E253-FB0A-41DE505A9BD8}"/>
                </a:ext>
              </a:extLst>
            </p:cNvPr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7" name="Google Shape;14021;p27">
              <a:extLst>
                <a:ext uri="{FF2B5EF4-FFF2-40B4-BE49-F238E27FC236}">
                  <a16:creationId xmlns:a16="http://schemas.microsoft.com/office/drawing/2014/main" id="{F90E157F-9685-DE9C-1B50-4DD243C51D34}"/>
                </a:ext>
              </a:extLst>
            </p:cNvPr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48" name="Google Shape;14022;p27">
              <a:extLst>
                <a:ext uri="{FF2B5EF4-FFF2-40B4-BE49-F238E27FC236}">
                  <a16:creationId xmlns:a16="http://schemas.microsoft.com/office/drawing/2014/main" id="{4F005C5D-EE7A-EB5B-1EB2-9A279274F2A9}"/>
                </a:ext>
              </a:extLst>
            </p:cNvPr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49" name="Google Shape;14023;p27">
            <a:extLst>
              <a:ext uri="{FF2B5EF4-FFF2-40B4-BE49-F238E27FC236}">
                <a16:creationId xmlns:a16="http://schemas.microsoft.com/office/drawing/2014/main" id="{E48D4727-FD12-94FF-8DCA-A971CF74002E}"/>
              </a:ext>
            </a:extLst>
          </p:cNvPr>
          <p:cNvGrpSpPr/>
          <p:nvPr/>
        </p:nvGrpSpPr>
        <p:grpSpPr>
          <a:xfrm>
            <a:off x="6783563" y="6109667"/>
            <a:ext cx="941565" cy="947305"/>
            <a:chOff x="3195213" y="2368808"/>
            <a:chExt cx="295325" cy="297125"/>
          </a:xfrm>
        </p:grpSpPr>
        <p:sp>
          <p:nvSpPr>
            <p:cNvPr id="150" name="Google Shape;14024;p27">
              <a:extLst>
                <a:ext uri="{FF2B5EF4-FFF2-40B4-BE49-F238E27FC236}">
                  <a16:creationId xmlns:a16="http://schemas.microsoft.com/office/drawing/2014/main" id="{8FAAE2E6-1B5C-DE19-17B0-AC1EBA363D03}"/>
                </a:ext>
              </a:extLst>
            </p:cNvPr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1" name="Google Shape;14025;p27">
              <a:extLst>
                <a:ext uri="{FF2B5EF4-FFF2-40B4-BE49-F238E27FC236}">
                  <a16:creationId xmlns:a16="http://schemas.microsoft.com/office/drawing/2014/main" id="{7B6FC07E-D5C4-F28D-F3DB-BD19A20DD54D}"/>
                </a:ext>
              </a:extLst>
            </p:cNvPr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2" name="Google Shape;14026;p27">
              <a:extLst>
                <a:ext uri="{FF2B5EF4-FFF2-40B4-BE49-F238E27FC236}">
                  <a16:creationId xmlns:a16="http://schemas.microsoft.com/office/drawing/2014/main" id="{2720F799-7AF3-ED8A-C90F-3550FA323519}"/>
                </a:ext>
              </a:extLst>
            </p:cNvPr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3" name="Google Shape;14027;p27">
              <a:extLst>
                <a:ext uri="{FF2B5EF4-FFF2-40B4-BE49-F238E27FC236}">
                  <a16:creationId xmlns:a16="http://schemas.microsoft.com/office/drawing/2014/main" id="{4E85BD98-71F8-AA7A-79A3-F5E1D1E87956}"/>
                </a:ext>
              </a:extLst>
            </p:cNvPr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4" name="Google Shape;14028;p27">
              <a:extLst>
                <a:ext uri="{FF2B5EF4-FFF2-40B4-BE49-F238E27FC236}">
                  <a16:creationId xmlns:a16="http://schemas.microsoft.com/office/drawing/2014/main" id="{C71B7EB6-7CC6-651B-F9E8-034DBBD0A0BB}"/>
                </a:ext>
              </a:extLst>
            </p:cNvPr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5" name="Google Shape;14029;p27">
              <a:extLst>
                <a:ext uri="{FF2B5EF4-FFF2-40B4-BE49-F238E27FC236}">
                  <a16:creationId xmlns:a16="http://schemas.microsoft.com/office/drawing/2014/main" id="{2A4D0DE0-156E-5680-1DAA-C10F8291AA2E}"/>
                </a:ext>
              </a:extLst>
            </p:cNvPr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6" name="Google Shape;14030;p27">
              <a:extLst>
                <a:ext uri="{FF2B5EF4-FFF2-40B4-BE49-F238E27FC236}">
                  <a16:creationId xmlns:a16="http://schemas.microsoft.com/office/drawing/2014/main" id="{01BC3348-1556-1C10-8DC8-D82825D5511D}"/>
                </a:ext>
              </a:extLst>
            </p:cNvPr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7" name="Google Shape;14031;p27">
              <a:extLst>
                <a:ext uri="{FF2B5EF4-FFF2-40B4-BE49-F238E27FC236}">
                  <a16:creationId xmlns:a16="http://schemas.microsoft.com/office/drawing/2014/main" id="{27410C6F-4334-CC08-8F72-9779DA188DD2}"/>
                </a:ext>
              </a:extLst>
            </p:cNvPr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8" name="Google Shape;14032;p27">
              <a:extLst>
                <a:ext uri="{FF2B5EF4-FFF2-40B4-BE49-F238E27FC236}">
                  <a16:creationId xmlns:a16="http://schemas.microsoft.com/office/drawing/2014/main" id="{B3318FAF-8B09-8BC2-A5DC-F0DEB86930C3}"/>
                </a:ext>
              </a:extLst>
            </p:cNvPr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59" name="Google Shape;14033;p27">
              <a:extLst>
                <a:ext uri="{FF2B5EF4-FFF2-40B4-BE49-F238E27FC236}">
                  <a16:creationId xmlns:a16="http://schemas.microsoft.com/office/drawing/2014/main" id="{7E37199B-076D-6195-CE01-3DDFAA42B85F}"/>
                </a:ext>
              </a:extLst>
            </p:cNvPr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0" name="Google Shape;14034;p27">
              <a:extLst>
                <a:ext uri="{FF2B5EF4-FFF2-40B4-BE49-F238E27FC236}">
                  <a16:creationId xmlns:a16="http://schemas.microsoft.com/office/drawing/2014/main" id="{356E3153-D4DF-2CA6-8BB9-BD328C6A9270}"/>
                </a:ext>
              </a:extLst>
            </p:cNvPr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1" name="Google Shape;14035;p27">
              <a:extLst>
                <a:ext uri="{FF2B5EF4-FFF2-40B4-BE49-F238E27FC236}">
                  <a16:creationId xmlns:a16="http://schemas.microsoft.com/office/drawing/2014/main" id="{58386F7B-85FD-8EEC-6853-72DF4CC73943}"/>
                </a:ext>
              </a:extLst>
            </p:cNvPr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62" name="Google Shape;14036;p27">
            <a:extLst>
              <a:ext uri="{FF2B5EF4-FFF2-40B4-BE49-F238E27FC236}">
                <a16:creationId xmlns:a16="http://schemas.microsoft.com/office/drawing/2014/main" id="{51DC177C-08E2-AC2E-9FFE-E1B8295DCACD}"/>
              </a:ext>
            </a:extLst>
          </p:cNvPr>
          <p:cNvGrpSpPr/>
          <p:nvPr/>
        </p:nvGrpSpPr>
        <p:grpSpPr>
          <a:xfrm>
            <a:off x="4748638" y="6111821"/>
            <a:ext cx="981499" cy="947225"/>
            <a:chOff x="2684388" y="2369483"/>
            <a:chExt cx="307850" cy="297100"/>
          </a:xfrm>
        </p:grpSpPr>
        <p:sp>
          <p:nvSpPr>
            <p:cNvPr id="163" name="Google Shape;14037;p27">
              <a:extLst>
                <a:ext uri="{FF2B5EF4-FFF2-40B4-BE49-F238E27FC236}">
                  <a16:creationId xmlns:a16="http://schemas.microsoft.com/office/drawing/2014/main" id="{00FEEB9B-EAAE-98AA-A17E-F366096340A5}"/>
                </a:ext>
              </a:extLst>
            </p:cNvPr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4" name="Google Shape;14038;p27">
              <a:extLst>
                <a:ext uri="{FF2B5EF4-FFF2-40B4-BE49-F238E27FC236}">
                  <a16:creationId xmlns:a16="http://schemas.microsoft.com/office/drawing/2014/main" id="{6D2AB01A-4979-56A4-C126-6A714DAB3719}"/>
                </a:ext>
              </a:extLst>
            </p:cNvPr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5" name="Google Shape;14039;p27">
              <a:extLst>
                <a:ext uri="{FF2B5EF4-FFF2-40B4-BE49-F238E27FC236}">
                  <a16:creationId xmlns:a16="http://schemas.microsoft.com/office/drawing/2014/main" id="{CBA82638-7803-5C81-2DCE-DA3739C937C4}"/>
                </a:ext>
              </a:extLst>
            </p:cNvPr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66" name="Google Shape;14040;p27">
              <a:extLst>
                <a:ext uri="{FF2B5EF4-FFF2-40B4-BE49-F238E27FC236}">
                  <a16:creationId xmlns:a16="http://schemas.microsoft.com/office/drawing/2014/main" id="{3563612F-4DF3-5F68-172A-2D20DA3CCB76}"/>
                </a:ext>
              </a:extLst>
            </p:cNvPr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67" name="Google Shape;14041;p27">
            <a:extLst>
              <a:ext uri="{FF2B5EF4-FFF2-40B4-BE49-F238E27FC236}">
                <a16:creationId xmlns:a16="http://schemas.microsoft.com/office/drawing/2014/main" id="{4411D039-591B-3944-873F-77409142DB89}"/>
              </a:ext>
            </a:extLst>
          </p:cNvPr>
          <p:cNvSpPr/>
          <p:nvPr/>
        </p:nvSpPr>
        <p:spPr>
          <a:xfrm>
            <a:off x="2780112" y="6113331"/>
            <a:ext cx="949137" cy="947543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68" name="Google Shape;14042;p27">
            <a:extLst>
              <a:ext uri="{FF2B5EF4-FFF2-40B4-BE49-F238E27FC236}">
                <a16:creationId xmlns:a16="http://schemas.microsoft.com/office/drawing/2014/main" id="{9F22D5ED-9486-2A8C-BFB2-8AE3E307611E}"/>
              </a:ext>
            </a:extLst>
          </p:cNvPr>
          <p:cNvGrpSpPr/>
          <p:nvPr/>
        </p:nvGrpSpPr>
        <p:grpSpPr>
          <a:xfrm>
            <a:off x="2776361" y="7561991"/>
            <a:ext cx="951131" cy="951051"/>
            <a:chOff x="2193213" y="2824333"/>
            <a:chExt cx="298325" cy="298300"/>
          </a:xfrm>
        </p:grpSpPr>
        <p:sp>
          <p:nvSpPr>
            <p:cNvPr id="169" name="Google Shape;14043;p27">
              <a:extLst>
                <a:ext uri="{FF2B5EF4-FFF2-40B4-BE49-F238E27FC236}">
                  <a16:creationId xmlns:a16="http://schemas.microsoft.com/office/drawing/2014/main" id="{E01D37E0-D32C-F2C8-9127-DECE82C9633C}"/>
                </a:ext>
              </a:extLst>
            </p:cNvPr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0" name="Google Shape;14044;p27">
              <a:extLst>
                <a:ext uri="{FF2B5EF4-FFF2-40B4-BE49-F238E27FC236}">
                  <a16:creationId xmlns:a16="http://schemas.microsoft.com/office/drawing/2014/main" id="{2C833938-2F61-1757-6950-053E182D2B05}"/>
                </a:ext>
              </a:extLst>
            </p:cNvPr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1" name="Google Shape;14045;p27">
              <a:extLst>
                <a:ext uri="{FF2B5EF4-FFF2-40B4-BE49-F238E27FC236}">
                  <a16:creationId xmlns:a16="http://schemas.microsoft.com/office/drawing/2014/main" id="{46E5C536-D897-6718-6D15-8C3D2623FABB}"/>
                </a:ext>
              </a:extLst>
            </p:cNvPr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2" name="Google Shape;14046;p27">
              <a:extLst>
                <a:ext uri="{FF2B5EF4-FFF2-40B4-BE49-F238E27FC236}">
                  <a16:creationId xmlns:a16="http://schemas.microsoft.com/office/drawing/2014/main" id="{D29B4DD7-CBF7-D41F-D9ED-67E5ED403896}"/>
                </a:ext>
              </a:extLst>
            </p:cNvPr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3" name="Google Shape;14047;p27">
              <a:extLst>
                <a:ext uri="{FF2B5EF4-FFF2-40B4-BE49-F238E27FC236}">
                  <a16:creationId xmlns:a16="http://schemas.microsoft.com/office/drawing/2014/main" id="{3C2FB1AE-9E09-A64D-02D2-7FA98F3A935E}"/>
                </a:ext>
              </a:extLst>
            </p:cNvPr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4" name="Google Shape;14048;p27">
              <a:extLst>
                <a:ext uri="{FF2B5EF4-FFF2-40B4-BE49-F238E27FC236}">
                  <a16:creationId xmlns:a16="http://schemas.microsoft.com/office/drawing/2014/main" id="{01F90DC3-C126-9102-1013-B0ABB0197A16}"/>
                </a:ext>
              </a:extLst>
            </p:cNvPr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5" name="Google Shape;14049;p27">
              <a:extLst>
                <a:ext uri="{FF2B5EF4-FFF2-40B4-BE49-F238E27FC236}">
                  <a16:creationId xmlns:a16="http://schemas.microsoft.com/office/drawing/2014/main" id="{4F4E5A77-6E2A-6E3C-9BA6-DB4C210B15CC}"/>
                </a:ext>
              </a:extLst>
            </p:cNvPr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6" name="Google Shape;14050;p27">
              <a:extLst>
                <a:ext uri="{FF2B5EF4-FFF2-40B4-BE49-F238E27FC236}">
                  <a16:creationId xmlns:a16="http://schemas.microsoft.com/office/drawing/2014/main" id="{7BADDA39-4CEF-58B9-A57E-C1504F6FABBD}"/>
                </a:ext>
              </a:extLst>
            </p:cNvPr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7" name="Google Shape;14051;p27">
              <a:extLst>
                <a:ext uri="{FF2B5EF4-FFF2-40B4-BE49-F238E27FC236}">
                  <a16:creationId xmlns:a16="http://schemas.microsoft.com/office/drawing/2014/main" id="{ECA38F9D-87E9-EBF3-C61D-361476485593}"/>
                </a:ext>
              </a:extLst>
            </p:cNvPr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8" name="Google Shape;14052;p27">
              <a:extLst>
                <a:ext uri="{FF2B5EF4-FFF2-40B4-BE49-F238E27FC236}">
                  <a16:creationId xmlns:a16="http://schemas.microsoft.com/office/drawing/2014/main" id="{E0BBAE9F-AE67-09C9-BDF4-6FF71C5CCE94}"/>
                </a:ext>
              </a:extLst>
            </p:cNvPr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79" name="Google Shape;14053;p27">
              <a:extLst>
                <a:ext uri="{FF2B5EF4-FFF2-40B4-BE49-F238E27FC236}">
                  <a16:creationId xmlns:a16="http://schemas.microsoft.com/office/drawing/2014/main" id="{1FDB06D3-4B9F-7F3F-3A9C-D19660BA6091}"/>
                </a:ext>
              </a:extLst>
            </p:cNvPr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0" name="Google Shape;14054;p27">
              <a:extLst>
                <a:ext uri="{FF2B5EF4-FFF2-40B4-BE49-F238E27FC236}">
                  <a16:creationId xmlns:a16="http://schemas.microsoft.com/office/drawing/2014/main" id="{D3230E6F-6D74-5EA8-04D4-EE1DD9767AEA}"/>
                </a:ext>
              </a:extLst>
            </p:cNvPr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1" name="Google Shape;14055;p27">
              <a:extLst>
                <a:ext uri="{FF2B5EF4-FFF2-40B4-BE49-F238E27FC236}">
                  <a16:creationId xmlns:a16="http://schemas.microsoft.com/office/drawing/2014/main" id="{A924A73D-9AFC-3BEC-5ACA-8A76EB8C9E01}"/>
                </a:ext>
              </a:extLst>
            </p:cNvPr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2" name="Google Shape;14056;p27">
              <a:extLst>
                <a:ext uri="{FF2B5EF4-FFF2-40B4-BE49-F238E27FC236}">
                  <a16:creationId xmlns:a16="http://schemas.microsoft.com/office/drawing/2014/main" id="{8B12251A-0F95-3110-C5E4-BEA36F15B33A}"/>
                </a:ext>
              </a:extLst>
            </p:cNvPr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3" name="Google Shape;14057;p27">
              <a:extLst>
                <a:ext uri="{FF2B5EF4-FFF2-40B4-BE49-F238E27FC236}">
                  <a16:creationId xmlns:a16="http://schemas.microsoft.com/office/drawing/2014/main" id="{9FC71243-2106-CE09-A0E4-6EFC55ADF783}"/>
                </a:ext>
              </a:extLst>
            </p:cNvPr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4" name="Google Shape;14058;p27">
              <a:extLst>
                <a:ext uri="{FF2B5EF4-FFF2-40B4-BE49-F238E27FC236}">
                  <a16:creationId xmlns:a16="http://schemas.microsoft.com/office/drawing/2014/main" id="{F594BAA9-0C76-F33B-3CBC-C9772CBED61F}"/>
                </a:ext>
              </a:extLst>
            </p:cNvPr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185" name="Google Shape;14059;p27">
            <a:extLst>
              <a:ext uri="{FF2B5EF4-FFF2-40B4-BE49-F238E27FC236}">
                <a16:creationId xmlns:a16="http://schemas.microsoft.com/office/drawing/2014/main" id="{5759D9B9-5998-CC50-6552-93354E673E38}"/>
              </a:ext>
            </a:extLst>
          </p:cNvPr>
          <p:cNvSpPr/>
          <p:nvPr/>
        </p:nvSpPr>
        <p:spPr>
          <a:xfrm>
            <a:off x="4733399" y="7558063"/>
            <a:ext cx="964362" cy="945391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186" name="Google Shape;14060;p27">
            <a:extLst>
              <a:ext uri="{FF2B5EF4-FFF2-40B4-BE49-F238E27FC236}">
                <a16:creationId xmlns:a16="http://schemas.microsoft.com/office/drawing/2014/main" id="{E9A8751B-4C7A-9080-7BFA-22F67166D37C}"/>
              </a:ext>
            </a:extLst>
          </p:cNvPr>
          <p:cNvGrpSpPr/>
          <p:nvPr/>
        </p:nvGrpSpPr>
        <p:grpSpPr>
          <a:xfrm>
            <a:off x="6779817" y="7563823"/>
            <a:ext cx="949137" cy="951051"/>
            <a:chOff x="3194038" y="2824908"/>
            <a:chExt cx="297700" cy="298300"/>
          </a:xfrm>
        </p:grpSpPr>
        <p:sp>
          <p:nvSpPr>
            <p:cNvPr id="187" name="Google Shape;14061;p27">
              <a:extLst>
                <a:ext uri="{FF2B5EF4-FFF2-40B4-BE49-F238E27FC236}">
                  <a16:creationId xmlns:a16="http://schemas.microsoft.com/office/drawing/2014/main" id="{925D7D29-E94A-1C54-BB88-D0D9F10191B1}"/>
                </a:ext>
              </a:extLst>
            </p:cNvPr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8" name="Google Shape;14062;p27">
              <a:extLst>
                <a:ext uri="{FF2B5EF4-FFF2-40B4-BE49-F238E27FC236}">
                  <a16:creationId xmlns:a16="http://schemas.microsoft.com/office/drawing/2014/main" id="{8C0F3254-25DD-0C80-8AF5-ED1FF4F8264C}"/>
                </a:ext>
              </a:extLst>
            </p:cNvPr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89" name="Google Shape;14063;p27">
              <a:extLst>
                <a:ext uri="{FF2B5EF4-FFF2-40B4-BE49-F238E27FC236}">
                  <a16:creationId xmlns:a16="http://schemas.microsoft.com/office/drawing/2014/main" id="{52946BAD-3480-14B2-F90F-DB2B65B349DD}"/>
                </a:ext>
              </a:extLst>
            </p:cNvPr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0" name="Google Shape;14064;p27">
              <a:extLst>
                <a:ext uri="{FF2B5EF4-FFF2-40B4-BE49-F238E27FC236}">
                  <a16:creationId xmlns:a16="http://schemas.microsoft.com/office/drawing/2014/main" id="{F14954F5-78CE-5315-0800-D374B2321D3E}"/>
                </a:ext>
              </a:extLst>
            </p:cNvPr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1" name="Google Shape;14065;p27">
              <a:extLst>
                <a:ext uri="{FF2B5EF4-FFF2-40B4-BE49-F238E27FC236}">
                  <a16:creationId xmlns:a16="http://schemas.microsoft.com/office/drawing/2014/main" id="{7EF6F049-9C91-97C9-122A-6470764ECDEC}"/>
                </a:ext>
              </a:extLst>
            </p:cNvPr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2" name="Google Shape;14066;p27">
              <a:extLst>
                <a:ext uri="{FF2B5EF4-FFF2-40B4-BE49-F238E27FC236}">
                  <a16:creationId xmlns:a16="http://schemas.microsoft.com/office/drawing/2014/main" id="{5E152E91-2E6A-75BD-D2C0-9769F57F2487}"/>
                </a:ext>
              </a:extLst>
            </p:cNvPr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3" name="Google Shape;14067;p27">
              <a:extLst>
                <a:ext uri="{FF2B5EF4-FFF2-40B4-BE49-F238E27FC236}">
                  <a16:creationId xmlns:a16="http://schemas.microsoft.com/office/drawing/2014/main" id="{7AC314CE-9A7C-97D4-3122-E42A7716D60D}"/>
                </a:ext>
              </a:extLst>
            </p:cNvPr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4" name="Google Shape;14068;p27">
              <a:extLst>
                <a:ext uri="{FF2B5EF4-FFF2-40B4-BE49-F238E27FC236}">
                  <a16:creationId xmlns:a16="http://schemas.microsoft.com/office/drawing/2014/main" id="{6C85F129-5CCE-2B02-BB8A-46B955C40EE6}"/>
                </a:ext>
              </a:extLst>
            </p:cNvPr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95" name="Google Shape;14069;p27">
            <a:extLst>
              <a:ext uri="{FF2B5EF4-FFF2-40B4-BE49-F238E27FC236}">
                <a16:creationId xmlns:a16="http://schemas.microsoft.com/office/drawing/2014/main" id="{B03F1FB5-2034-FC6F-B117-D6613436CDB9}"/>
              </a:ext>
            </a:extLst>
          </p:cNvPr>
          <p:cNvGrpSpPr/>
          <p:nvPr/>
        </p:nvGrpSpPr>
        <p:grpSpPr>
          <a:xfrm>
            <a:off x="8621057" y="7563344"/>
            <a:ext cx="987159" cy="951608"/>
            <a:chOff x="3644113" y="2824758"/>
            <a:chExt cx="309625" cy="298475"/>
          </a:xfrm>
        </p:grpSpPr>
        <p:sp>
          <p:nvSpPr>
            <p:cNvPr id="196" name="Google Shape;14070;p27">
              <a:extLst>
                <a:ext uri="{FF2B5EF4-FFF2-40B4-BE49-F238E27FC236}">
                  <a16:creationId xmlns:a16="http://schemas.microsoft.com/office/drawing/2014/main" id="{0F61E654-232C-8089-F771-A5BCDB638D32}"/>
                </a:ext>
              </a:extLst>
            </p:cNvPr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7" name="Google Shape;14071;p27">
              <a:extLst>
                <a:ext uri="{FF2B5EF4-FFF2-40B4-BE49-F238E27FC236}">
                  <a16:creationId xmlns:a16="http://schemas.microsoft.com/office/drawing/2014/main" id="{667E4DC0-5A82-3D06-F53B-1005BA73B0D1}"/>
                </a:ext>
              </a:extLst>
            </p:cNvPr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198" name="Google Shape;14072;p27">
              <a:extLst>
                <a:ext uri="{FF2B5EF4-FFF2-40B4-BE49-F238E27FC236}">
                  <a16:creationId xmlns:a16="http://schemas.microsoft.com/office/drawing/2014/main" id="{6D026A34-EFF0-E300-F9C0-DD11CFFA4F2E}"/>
                </a:ext>
              </a:extLst>
            </p:cNvPr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199" name="Google Shape;14073;p27">
            <a:extLst>
              <a:ext uri="{FF2B5EF4-FFF2-40B4-BE49-F238E27FC236}">
                <a16:creationId xmlns:a16="http://schemas.microsoft.com/office/drawing/2014/main" id="{5C902A23-A73D-4202-5C5D-1234F35124A6}"/>
              </a:ext>
            </a:extLst>
          </p:cNvPr>
          <p:cNvGrpSpPr/>
          <p:nvPr/>
        </p:nvGrpSpPr>
        <p:grpSpPr>
          <a:xfrm>
            <a:off x="10724368" y="7563821"/>
            <a:ext cx="949137" cy="939734"/>
            <a:chOff x="4176388" y="2824908"/>
            <a:chExt cx="297700" cy="294750"/>
          </a:xfrm>
        </p:grpSpPr>
        <p:sp>
          <p:nvSpPr>
            <p:cNvPr id="200" name="Google Shape;14074;p27">
              <a:extLst>
                <a:ext uri="{FF2B5EF4-FFF2-40B4-BE49-F238E27FC236}">
                  <a16:creationId xmlns:a16="http://schemas.microsoft.com/office/drawing/2014/main" id="{4431B685-894D-15A1-FF2C-B497C29C65E4}"/>
                </a:ext>
              </a:extLst>
            </p:cNvPr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1" name="Google Shape;14075;p27">
              <a:extLst>
                <a:ext uri="{FF2B5EF4-FFF2-40B4-BE49-F238E27FC236}">
                  <a16:creationId xmlns:a16="http://schemas.microsoft.com/office/drawing/2014/main" id="{097B0D49-9B54-527A-7E30-AF40CBAAB163}"/>
                </a:ext>
              </a:extLst>
            </p:cNvPr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2" name="Google Shape;14076;p27">
              <a:extLst>
                <a:ext uri="{FF2B5EF4-FFF2-40B4-BE49-F238E27FC236}">
                  <a16:creationId xmlns:a16="http://schemas.microsoft.com/office/drawing/2014/main" id="{7107A070-4A3C-5DF8-6CBB-B22F394B1CCB}"/>
                </a:ext>
              </a:extLst>
            </p:cNvPr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3" name="Google Shape;14077;p27">
              <a:extLst>
                <a:ext uri="{FF2B5EF4-FFF2-40B4-BE49-F238E27FC236}">
                  <a16:creationId xmlns:a16="http://schemas.microsoft.com/office/drawing/2014/main" id="{0A5D6B08-3C27-8656-5314-3EEAA408AF78}"/>
                </a:ext>
              </a:extLst>
            </p:cNvPr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4" name="Google Shape;14078;p27">
              <a:extLst>
                <a:ext uri="{FF2B5EF4-FFF2-40B4-BE49-F238E27FC236}">
                  <a16:creationId xmlns:a16="http://schemas.microsoft.com/office/drawing/2014/main" id="{4E0F5B71-6D52-62AF-047F-2D22A09B2C17}"/>
                </a:ext>
              </a:extLst>
            </p:cNvPr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5" name="Google Shape;14079;p27">
              <a:extLst>
                <a:ext uri="{FF2B5EF4-FFF2-40B4-BE49-F238E27FC236}">
                  <a16:creationId xmlns:a16="http://schemas.microsoft.com/office/drawing/2014/main" id="{528E1652-146C-9D13-942D-A7C6F575DE20}"/>
                </a:ext>
              </a:extLst>
            </p:cNvPr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6" name="Google Shape;14080;p27">
              <a:extLst>
                <a:ext uri="{FF2B5EF4-FFF2-40B4-BE49-F238E27FC236}">
                  <a16:creationId xmlns:a16="http://schemas.microsoft.com/office/drawing/2014/main" id="{92356A86-0A5D-8E49-84D9-FBA839E097EC}"/>
                </a:ext>
              </a:extLst>
            </p:cNvPr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7" name="Google Shape;14081;p27">
              <a:extLst>
                <a:ext uri="{FF2B5EF4-FFF2-40B4-BE49-F238E27FC236}">
                  <a16:creationId xmlns:a16="http://schemas.microsoft.com/office/drawing/2014/main" id="{AB954B11-0541-5592-FA44-CA5D0FC5454F}"/>
                </a:ext>
              </a:extLst>
            </p:cNvPr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8" name="Google Shape;14082;p27">
              <a:extLst>
                <a:ext uri="{FF2B5EF4-FFF2-40B4-BE49-F238E27FC236}">
                  <a16:creationId xmlns:a16="http://schemas.microsoft.com/office/drawing/2014/main" id="{08B60F7E-80CB-6EC2-E04D-693B93805927}"/>
                </a:ext>
              </a:extLst>
            </p:cNvPr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09" name="Google Shape;14083;p27">
              <a:extLst>
                <a:ext uri="{FF2B5EF4-FFF2-40B4-BE49-F238E27FC236}">
                  <a16:creationId xmlns:a16="http://schemas.microsoft.com/office/drawing/2014/main" id="{711D2A34-9353-B584-B1A2-CA1F425E94F5}"/>
                </a:ext>
              </a:extLst>
            </p:cNvPr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0" name="Google Shape;14084;p27">
              <a:extLst>
                <a:ext uri="{FF2B5EF4-FFF2-40B4-BE49-F238E27FC236}">
                  <a16:creationId xmlns:a16="http://schemas.microsoft.com/office/drawing/2014/main" id="{6E2C85D6-1A27-0B8D-F85E-11B62CF7BFC8}"/>
                </a:ext>
              </a:extLst>
            </p:cNvPr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1" name="Google Shape;14085;p27">
              <a:extLst>
                <a:ext uri="{FF2B5EF4-FFF2-40B4-BE49-F238E27FC236}">
                  <a16:creationId xmlns:a16="http://schemas.microsoft.com/office/drawing/2014/main" id="{7EDC6AFB-7958-A1CE-93F9-E7C3F301F297}"/>
                </a:ext>
              </a:extLst>
            </p:cNvPr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2" name="Google Shape;14086;p27">
              <a:extLst>
                <a:ext uri="{FF2B5EF4-FFF2-40B4-BE49-F238E27FC236}">
                  <a16:creationId xmlns:a16="http://schemas.microsoft.com/office/drawing/2014/main" id="{D3AB79CB-5DD8-46F4-0C70-35EDC86DA1CD}"/>
                </a:ext>
              </a:extLst>
            </p:cNvPr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3" name="Google Shape;14087;p27">
              <a:extLst>
                <a:ext uri="{FF2B5EF4-FFF2-40B4-BE49-F238E27FC236}">
                  <a16:creationId xmlns:a16="http://schemas.microsoft.com/office/drawing/2014/main" id="{5D8DCD16-CB7D-B42B-916A-8014D2DAAD8F}"/>
                </a:ext>
              </a:extLst>
            </p:cNvPr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4" name="Google Shape;14088;p27">
              <a:extLst>
                <a:ext uri="{FF2B5EF4-FFF2-40B4-BE49-F238E27FC236}">
                  <a16:creationId xmlns:a16="http://schemas.microsoft.com/office/drawing/2014/main" id="{65AE353A-20A8-C233-C2F7-62CCFBB3EFA0}"/>
                </a:ext>
              </a:extLst>
            </p:cNvPr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15" name="Google Shape;14089;p27">
            <a:extLst>
              <a:ext uri="{FF2B5EF4-FFF2-40B4-BE49-F238E27FC236}">
                <a16:creationId xmlns:a16="http://schemas.microsoft.com/office/drawing/2014/main" id="{E1785F87-D41B-F220-BF86-2120DA8B0293}"/>
              </a:ext>
            </a:extLst>
          </p:cNvPr>
          <p:cNvGrpSpPr/>
          <p:nvPr/>
        </p:nvGrpSpPr>
        <p:grpSpPr>
          <a:xfrm>
            <a:off x="12715614" y="7556410"/>
            <a:ext cx="949137" cy="954717"/>
            <a:chOff x="4673513" y="2822583"/>
            <a:chExt cx="297700" cy="299450"/>
          </a:xfrm>
        </p:grpSpPr>
        <p:sp>
          <p:nvSpPr>
            <p:cNvPr id="216" name="Google Shape;14090;p27">
              <a:extLst>
                <a:ext uri="{FF2B5EF4-FFF2-40B4-BE49-F238E27FC236}">
                  <a16:creationId xmlns:a16="http://schemas.microsoft.com/office/drawing/2014/main" id="{4ABEA2EA-3033-6444-4489-56161ADAD87F}"/>
                </a:ext>
              </a:extLst>
            </p:cNvPr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17" name="Google Shape;14091;p27">
              <a:extLst>
                <a:ext uri="{FF2B5EF4-FFF2-40B4-BE49-F238E27FC236}">
                  <a16:creationId xmlns:a16="http://schemas.microsoft.com/office/drawing/2014/main" id="{0439A981-8DAA-0AAF-5703-2920DCAFF383}"/>
                </a:ext>
              </a:extLst>
            </p:cNvPr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18" name="Google Shape;14092;p27">
            <a:extLst>
              <a:ext uri="{FF2B5EF4-FFF2-40B4-BE49-F238E27FC236}">
                <a16:creationId xmlns:a16="http://schemas.microsoft.com/office/drawing/2014/main" id="{1A4DE068-B5D3-9546-C592-E44024EC1F5C}"/>
              </a:ext>
            </a:extLst>
          </p:cNvPr>
          <p:cNvGrpSpPr/>
          <p:nvPr/>
        </p:nvGrpSpPr>
        <p:grpSpPr>
          <a:xfrm>
            <a:off x="14697376" y="7582874"/>
            <a:ext cx="952965" cy="901634"/>
            <a:chOff x="5167663" y="2830883"/>
            <a:chExt cx="298900" cy="282800"/>
          </a:xfrm>
        </p:grpSpPr>
        <p:sp>
          <p:nvSpPr>
            <p:cNvPr id="219" name="Google Shape;14093;p27">
              <a:extLst>
                <a:ext uri="{FF2B5EF4-FFF2-40B4-BE49-F238E27FC236}">
                  <a16:creationId xmlns:a16="http://schemas.microsoft.com/office/drawing/2014/main" id="{582CA401-EDDC-EF2F-4C7A-CADC8ACCFC6F}"/>
                </a:ext>
              </a:extLst>
            </p:cNvPr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0" name="Google Shape;14094;p27">
              <a:extLst>
                <a:ext uri="{FF2B5EF4-FFF2-40B4-BE49-F238E27FC236}">
                  <a16:creationId xmlns:a16="http://schemas.microsoft.com/office/drawing/2014/main" id="{7BDB3FB0-28A6-78A0-977F-36E380EADE06}"/>
                </a:ext>
              </a:extLst>
            </p:cNvPr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1" name="Google Shape;14095;p27">
              <a:extLst>
                <a:ext uri="{FF2B5EF4-FFF2-40B4-BE49-F238E27FC236}">
                  <a16:creationId xmlns:a16="http://schemas.microsoft.com/office/drawing/2014/main" id="{AD34D5D4-47A9-BA31-13F8-DB9C35E7E259}"/>
                </a:ext>
              </a:extLst>
            </p:cNvPr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2" name="Google Shape;14096;p27">
              <a:extLst>
                <a:ext uri="{FF2B5EF4-FFF2-40B4-BE49-F238E27FC236}">
                  <a16:creationId xmlns:a16="http://schemas.microsoft.com/office/drawing/2014/main" id="{BD8E1CC9-AC3B-7D06-A566-DF4121B30C36}"/>
                </a:ext>
              </a:extLst>
            </p:cNvPr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23" name="Google Shape;14097;p27">
            <a:extLst>
              <a:ext uri="{FF2B5EF4-FFF2-40B4-BE49-F238E27FC236}">
                <a16:creationId xmlns:a16="http://schemas.microsoft.com/office/drawing/2014/main" id="{77C12AB3-836D-3617-31D8-A615420C9076}"/>
              </a:ext>
            </a:extLst>
          </p:cNvPr>
          <p:cNvGrpSpPr/>
          <p:nvPr/>
        </p:nvGrpSpPr>
        <p:grpSpPr>
          <a:xfrm>
            <a:off x="16785385" y="7562469"/>
            <a:ext cx="825833" cy="946748"/>
            <a:chOff x="5695138" y="2824483"/>
            <a:chExt cx="259025" cy="296950"/>
          </a:xfrm>
        </p:grpSpPr>
        <p:sp>
          <p:nvSpPr>
            <p:cNvPr id="224" name="Google Shape;14098;p27">
              <a:extLst>
                <a:ext uri="{FF2B5EF4-FFF2-40B4-BE49-F238E27FC236}">
                  <a16:creationId xmlns:a16="http://schemas.microsoft.com/office/drawing/2014/main" id="{AC6B7270-55DA-2C71-EC0B-FD1AB06D9098}"/>
                </a:ext>
              </a:extLst>
            </p:cNvPr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5" name="Google Shape;14099;p27">
              <a:extLst>
                <a:ext uri="{FF2B5EF4-FFF2-40B4-BE49-F238E27FC236}">
                  <a16:creationId xmlns:a16="http://schemas.microsoft.com/office/drawing/2014/main" id="{F98D696C-1607-66DC-8159-CFC759B538D1}"/>
                </a:ext>
              </a:extLst>
            </p:cNvPr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6" name="Google Shape;14100;p27">
              <a:extLst>
                <a:ext uri="{FF2B5EF4-FFF2-40B4-BE49-F238E27FC236}">
                  <a16:creationId xmlns:a16="http://schemas.microsoft.com/office/drawing/2014/main" id="{E1758798-5210-7BB9-E90E-710439B56F5D}"/>
                </a:ext>
              </a:extLst>
            </p:cNvPr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27" name="Google Shape;14101;p27">
              <a:extLst>
                <a:ext uri="{FF2B5EF4-FFF2-40B4-BE49-F238E27FC236}">
                  <a16:creationId xmlns:a16="http://schemas.microsoft.com/office/drawing/2014/main" id="{2AA8D424-3328-B548-40C0-285DC5717E7A}"/>
                </a:ext>
              </a:extLst>
            </p:cNvPr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228" name="Google Shape;14102;p27">
            <a:extLst>
              <a:ext uri="{FF2B5EF4-FFF2-40B4-BE49-F238E27FC236}">
                <a16:creationId xmlns:a16="http://schemas.microsoft.com/office/drawing/2014/main" id="{C6D1F9FD-AAAD-0843-4D0F-904CE74E35A5}"/>
              </a:ext>
            </a:extLst>
          </p:cNvPr>
          <p:cNvSpPr/>
          <p:nvPr/>
        </p:nvSpPr>
        <p:spPr>
          <a:xfrm>
            <a:off x="18654942" y="7563723"/>
            <a:ext cx="949137" cy="947305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229" name="Google Shape;14103;p27">
            <a:extLst>
              <a:ext uri="{FF2B5EF4-FFF2-40B4-BE49-F238E27FC236}">
                <a16:creationId xmlns:a16="http://schemas.microsoft.com/office/drawing/2014/main" id="{5A4BA762-A78F-4E36-BE54-1E0A4CF563EF}"/>
              </a:ext>
            </a:extLst>
          </p:cNvPr>
          <p:cNvSpPr/>
          <p:nvPr/>
        </p:nvSpPr>
        <p:spPr>
          <a:xfrm>
            <a:off x="20659481" y="7561890"/>
            <a:ext cx="909286" cy="949137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230" name="Google Shape;14104;p27">
            <a:extLst>
              <a:ext uri="{FF2B5EF4-FFF2-40B4-BE49-F238E27FC236}">
                <a16:creationId xmlns:a16="http://schemas.microsoft.com/office/drawing/2014/main" id="{4CFEBEDC-E482-9BE6-6D5F-B5C5575FC389}"/>
              </a:ext>
            </a:extLst>
          </p:cNvPr>
          <p:cNvGrpSpPr/>
          <p:nvPr/>
        </p:nvGrpSpPr>
        <p:grpSpPr>
          <a:xfrm>
            <a:off x="20665374" y="9122232"/>
            <a:ext cx="935906" cy="947225"/>
            <a:chOff x="6657238" y="3313708"/>
            <a:chExt cx="293550" cy="297100"/>
          </a:xfrm>
        </p:grpSpPr>
        <p:sp>
          <p:nvSpPr>
            <p:cNvPr id="231" name="Google Shape;14105;p27">
              <a:extLst>
                <a:ext uri="{FF2B5EF4-FFF2-40B4-BE49-F238E27FC236}">
                  <a16:creationId xmlns:a16="http://schemas.microsoft.com/office/drawing/2014/main" id="{68AE6F4B-C552-6D54-A04B-DE5F5111DC15}"/>
                </a:ext>
              </a:extLst>
            </p:cNvPr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2" name="Google Shape;14106;p27">
              <a:extLst>
                <a:ext uri="{FF2B5EF4-FFF2-40B4-BE49-F238E27FC236}">
                  <a16:creationId xmlns:a16="http://schemas.microsoft.com/office/drawing/2014/main" id="{7B338426-7684-3333-1EAA-DD2B576ABC20}"/>
                </a:ext>
              </a:extLst>
            </p:cNvPr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3" name="Google Shape;14107;p27">
              <a:extLst>
                <a:ext uri="{FF2B5EF4-FFF2-40B4-BE49-F238E27FC236}">
                  <a16:creationId xmlns:a16="http://schemas.microsoft.com/office/drawing/2014/main" id="{97CB28FA-771E-E5A4-A377-D406DD98900E}"/>
                </a:ext>
              </a:extLst>
            </p:cNvPr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4" name="Google Shape;14108;p27">
              <a:extLst>
                <a:ext uri="{FF2B5EF4-FFF2-40B4-BE49-F238E27FC236}">
                  <a16:creationId xmlns:a16="http://schemas.microsoft.com/office/drawing/2014/main" id="{62060A83-BCDC-4FC1-671B-0AF3C22820C9}"/>
                </a:ext>
              </a:extLst>
            </p:cNvPr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5" name="Google Shape;14109;p27">
              <a:extLst>
                <a:ext uri="{FF2B5EF4-FFF2-40B4-BE49-F238E27FC236}">
                  <a16:creationId xmlns:a16="http://schemas.microsoft.com/office/drawing/2014/main" id="{DFD595BA-1AA1-46E5-1D5D-F5CA181EBFE2}"/>
                </a:ext>
              </a:extLst>
            </p:cNvPr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6" name="Google Shape;14110;p27">
              <a:extLst>
                <a:ext uri="{FF2B5EF4-FFF2-40B4-BE49-F238E27FC236}">
                  <a16:creationId xmlns:a16="http://schemas.microsoft.com/office/drawing/2014/main" id="{2E64C22E-4A8A-6487-7A63-1F18A4C99271}"/>
                </a:ext>
              </a:extLst>
            </p:cNvPr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7" name="Google Shape;14111;p27">
              <a:extLst>
                <a:ext uri="{FF2B5EF4-FFF2-40B4-BE49-F238E27FC236}">
                  <a16:creationId xmlns:a16="http://schemas.microsoft.com/office/drawing/2014/main" id="{D533B8FC-D0C4-4A71-1A37-27715CCE75E8}"/>
                </a:ext>
              </a:extLst>
            </p:cNvPr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8" name="Google Shape;14112;p27">
              <a:extLst>
                <a:ext uri="{FF2B5EF4-FFF2-40B4-BE49-F238E27FC236}">
                  <a16:creationId xmlns:a16="http://schemas.microsoft.com/office/drawing/2014/main" id="{946D9BFA-896F-33F5-40AA-1DFF069CFFC2}"/>
                </a:ext>
              </a:extLst>
            </p:cNvPr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39" name="Google Shape;14113;p27">
              <a:extLst>
                <a:ext uri="{FF2B5EF4-FFF2-40B4-BE49-F238E27FC236}">
                  <a16:creationId xmlns:a16="http://schemas.microsoft.com/office/drawing/2014/main" id="{FC1C4B51-63CE-8442-325D-C20CE80194F2}"/>
                </a:ext>
              </a:extLst>
            </p:cNvPr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0" name="Google Shape;14114;p27">
              <a:extLst>
                <a:ext uri="{FF2B5EF4-FFF2-40B4-BE49-F238E27FC236}">
                  <a16:creationId xmlns:a16="http://schemas.microsoft.com/office/drawing/2014/main" id="{7597D44B-2235-1454-C23B-8B37E35C324C}"/>
                </a:ext>
              </a:extLst>
            </p:cNvPr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1" name="Google Shape;14115;p27">
              <a:extLst>
                <a:ext uri="{FF2B5EF4-FFF2-40B4-BE49-F238E27FC236}">
                  <a16:creationId xmlns:a16="http://schemas.microsoft.com/office/drawing/2014/main" id="{3FA3690A-9F95-61B5-DCA5-A9B7B14E3FB4}"/>
                </a:ext>
              </a:extLst>
            </p:cNvPr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2" name="Google Shape;14116;p27">
              <a:extLst>
                <a:ext uri="{FF2B5EF4-FFF2-40B4-BE49-F238E27FC236}">
                  <a16:creationId xmlns:a16="http://schemas.microsoft.com/office/drawing/2014/main" id="{28C5B5A8-8F66-512D-1A32-E76806A6A1CD}"/>
                </a:ext>
              </a:extLst>
            </p:cNvPr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3" name="Google Shape;14117;p27">
              <a:extLst>
                <a:ext uri="{FF2B5EF4-FFF2-40B4-BE49-F238E27FC236}">
                  <a16:creationId xmlns:a16="http://schemas.microsoft.com/office/drawing/2014/main" id="{BE673182-A6F7-B680-AAC4-3275C96E616F}"/>
                </a:ext>
              </a:extLst>
            </p:cNvPr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4" name="Google Shape;14118;p27">
              <a:extLst>
                <a:ext uri="{FF2B5EF4-FFF2-40B4-BE49-F238E27FC236}">
                  <a16:creationId xmlns:a16="http://schemas.microsoft.com/office/drawing/2014/main" id="{1CBAC12C-8542-36B7-004A-4A3171BCC353}"/>
                </a:ext>
              </a:extLst>
            </p:cNvPr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5" name="Google Shape;14119;p27">
              <a:extLst>
                <a:ext uri="{FF2B5EF4-FFF2-40B4-BE49-F238E27FC236}">
                  <a16:creationId xmlns:a16="http://schemas.microsoft.com/office/drawing/2014/main" id="{27E08A0C-8434-1EAC-8063-1873F19F97DF}"/>
                </a:ext>
              </a:extLst>
            </p:cNvPr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46" name="Google Shape;14120;p27">
              <a:extLst>
                <a:ext uri="{FF2B5EF4-FFF2-40B4-BE49-F238E27FC236}">
                  <a16:creationId xmlns:a16="http://schemas.microsoft.com/office/drawing/2014/main" id="{D22DE571-2068-D9C2-BD37-A35E86B4EFB6}"/>
                </a:ext>
              </a:extLst>
            </p:cNvPr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247" name="Google Shape;14121;p27">
            <a:extLst>
              <a:ext uri="{FF2B5EF4-FFF2-40B4-BE49-F238E27FC236}">
                <a16:creationId xmlns:a16="http://schemas.microsoft.com/office/drawing/2014/main" id="{878A2650-300A-8D63-D42D-B0CAEB2A0164}"/>
              </a:ext>
            </a:extLst>
          </p:cNvPr>
          <p:cNvSpPr/>
          <p:nvPr/>
        </p:nvSpPr>
        <p:spPr>
          <a:xfrm>
            <a:off x="18998550" y="9530207"/>
            <a:ext cx="277218" cy="28534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248" name="Google Shape;14122;p27">
            <a:extLst>
              <a:ext uri="{FF2B5EF4-FFF2-40B4-BE49-F238E27FC236}">
                <a16:creationId xmlns:a16="http://schemas.microsoft.com/office/drawing/2014/main" id="{A6D8F270-1917-76C5-05C3-F2C3DD99ED41}"/>
              </a:ext>
            </a:extLst>
          </p:cNvPr>
          <p:cNvSpPr/>
          <p:nvPr/>
        </p:nvSpPr>
        <p:spPr>
          <a:xfrm>
            <a:off x="18998550" y="9600426"/>
            <a:ext cx="277218" cy="28614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249" name="Google Shape;14123;p27">
            <a:extLst>
              <a:ext uri="{FF2B5EF4-FFF2-40B4-BE49-F238E27FC236}">
                <a16:creationId xmlns:a16="http://schemas.microsoft.com/office/drawing/2014/main" id="{E2DB5064-92F6-896F-AC63-14DD01252425}"/>
              </a:ext>
            </a:extLst>
          </p:cNvPr>
          <p:cNvSpPr/>
          <p:nvPr/>
        </p:nvSpPr>
        <p:spPr>
          <a:xfrm>
            <a:off x="19061199" y="9666902"/>
            <a:ext cx="151920" cy="28534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250" name="Google Shape;14124;p27">
            <a:extLst>
              <a:ext uri="{FF2B5EF4-FFF2-40B4-BE49-F238E27FC236}">
                <a16:creationId xmlns:a16="http://schemas.microsoft.com/office/drawing/2014/main" id="{15B01D14-0DEE-25A8-83BE-EE24EE719C77}"/>
              </a:ext>
            </a:extLst>
          </p:cNvPr>
          <p:cNvSpPr/>
          <p:nvPr/>
        </p:nvSpPr>
        <p:spPr>
          <a:xfrm>
            <a:off x="18681565" y="9125943"/>
            <a:ext cx="899800" cy="947225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251" name="Google Shape;14125;p27">
            <a:extLst>
              <a:ext uri="{FF2B5EF4-FFF2-40B4-BE49-F238E27FC236}">
                <a16:creationId xmlns:a16="http://schemas.microsoft.com/office/drawing/2014/main" id="{3A38F09C-C148-750D-8DE6-D969782A476F}"/>
              </a:ext>
            </a:extLst>
          </p:cNvPr>
          <p:cNvGrpSpPr/>
          <p:nvPr/>
        </p:nvGrpSpPr>
        <p:grpSpPr>
          <a:xfrm>
            <a:off x="16724650" y="9126057"/>
            <a:ext cx="949137" cy="947225"/>
            <a:chOff x="5676088" y="3314908"/>
            <a:chExt cx="297700" cy="297100"/>
          </a:xfrm>
        </p:grpSpPr>
        <p:sp>
          <p:nvSpPr>
            <p:cNvPr id="252" name="Google Shape;14126;p27">
              <a:extLst>
                <a:ext uri="{FF2B5EF4-FFF2-40B4-BE49-F238E27FC236}">
                  <a16:creationId xmlns:a16="http://schemas.microsoft.com/office/drawing/2014/main" id="{AE890C61-04A6-9DD6-57FF-D5977EEF8657}"/>
                </a:ext>
              </a:extLst>
            </p:cNvPr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3" name="Google Shape;14127;p27">
              <a:extLst>
                <a:ext uri="{FF2B5EF4-FFF2-40B4-BE49-F238E27FC236}">
                  <a16:creationId xmlns:a16="http://schemas.microsoft.com/office/drawing/2014/main" id="{DD955311-61EB-1551-E452-B8EC2FC7CE47}"/>
                </a:ext>
              </a:extLst>
            </p:cNvPr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54" name="Google Shape;14128;p27">
            <a:extLst>
              <a:ext uri="{FF2B5EF4-FFF2-40B4-BE49-F238E27FC236}">
                <a16:creationId xmlns:a16="http://schemas.microsoft.com/office/drawing/2014/main" id="{E8A03309-0AFC-339F-E662-45218C527DB6}"/>
              </a:ext>
            </a:extLst>
          </p:cNvPr>
          <p:cNvGrpSpPr/>
          <p:nvPr/>
        </p:nvGrpSpPr>
        <p:grpSpPr>
          <a:xfrm>
            <a:off x="14699210" y="9120320"/>
            <a:ext cx="949217" cy="947305"/>
            <a:chOff x="5168238" y="3313108"/>
            <a:chExt cx="297725" cy="297125"/>
          </a:xfrm>
        </p:grpSpPr>
        <p:sp>
          <p:nvSpPr>
            <p:cNvPr id="255" name="Google Shape;14129;p27">
              <a:extLst>
                <a:ext uri="{FF2B5EF4-FFF2-40B4-BE49-F238E27FC236}">
                  <a16:creationId xmlns:a16="http://schemas.microsoft.com/office/drawing/2014/main" id="{ABC4DAD0-6D59-6CC2-833C-8B8D0291DBCA}"/>
                </a:ext>
              </a:extLst>
            </p:cNvPr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6" name="Google Shape;14130;p27">
              <a:extLst>
                <a:ext uri="{FF2B5EF4-FFF2-40B4-BE49-F238E27FC236}">
                  <a16:creationId xmlns:a16="http://schemas.microsoft.com/office/drawing/2014/main" id="{AE740E10-5198-DF6F-FCE9-C42AFEC98B73}"/>
                </a:ext>
              </a:extLst>
            </p:cNvPr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7" name="Google Shape;14131;p27">
              <a:extLst>
                <a:ext uri="{FF2B5EF4-FFF2-40B4-BE49-F238E27FC236}">
                  <a16:creationId xmlns:a16="http://schemas.microsoft.com/office/drawing/2014/main" id="{01B9B5B0-6B02-8237-6CF5-ACD33ECE6566}"/>
                </a:ext>
              </a:extLst>
            </p:cNvPr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8" name="Google Shape;14132;p27">
              <a:extLst>
                <a:ext uri="{FF2B5EF4-FFF2-40B4-BE49-F238E27FC236}">
                  <a16:creationId xmlns:a16="http://schemas.microsoft.com/office/drawing/2014/main" id="{174DB930-8161-A9C5-5451-9E33BA3B52C3}"/>
                </a:ext>
              </a:extLst>
            </p:cNvPr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59" name="Google Shape;14133;p27">
              <a:extLst>
                <a:ext uri="{FF2B5EF4-FFF2-40B4-BE49-F238E27FC236}">
                  <a16:creationId xmlns:a16="http://schemas.microsoft.com/office/drawing/2014/main" id="{33F64B92-78F3-BEDB-FE65-F0CA54BAD5D8}"/>
                </a:ext>
              </a:extLst>
            </p:cNvPr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260" name="Google Shape;14134;p27">
            <a:extLst>
              <a:ext uri="{FF2B5EF4-FFF2-40B4-BE49-F238E27FC236}">
                <a16:creationId xmlns:a16="http://schemas.microsoft.com/office/drawing/2014/main" id="{AD957F05-432B-07D2-040E-BABAD2A9DA2D}"/>
              </a:ext>
            </a:extLst>
          </p:cNvPr>
          <p:cNvSpPr/>
          <p:nvPr/>
        </p:nvSpPr>
        <p:spPr>
          <a:xfrm>
            <a:off x="12690741" y="9118288"/>
            <a:ext cx="975759" cy="94850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261" name="Google Shape;14135;p27">
            <a:extLst>
              <a:ext uri="{FF2B5EF4-FFF2-40B4-BE49-F238E27FC236}">
                <a16:creationId xmlns:a16="http://schemas.microsoft.com/office/drawing/2014/main" id="{C2BBBE81-A571-8D52-F533-079BCC519F5C}"/>
              </a:ext>
            </a:extLst>
          </p:cNvPr>
          <p:cNvGrpSpPr/>
          <p:nvPr/>
        </p:nvGrpSpPr>
        <p:grpSpPr>
          <a:xfrm>
            <a:off x="10728115" y="9122232"/>
            <a:ext cx="935906" cy="947225"/>
            <a:chOff x="4177563" y="3313708"/>
            <a:chExt cx="293550" cy="297100"/>
          </a:xfrm>
        </p:grpSpPr>
        <p:sp>
          <p:nvSpPr>
            <p:cNvPr id="262" name="Google Shape;14136;p27">
              <a:extLst>
                <a:ext uri="{FF2B5EF4-FFF2-40B4-BE49-F238E27FC236}">
                  <a16:creationId xmlns:a16="http://schemas.microsoft.com/office/drawing/2014/main" id="{01106D1A-DFB2-40D6-7251-E3489D9265A1}"/>
                </a:ext>
              </a:extLst>
            </p:cNvPr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3" name="Google Shape;14137;p27">
              <a:extLst>
                <a:ext uri="{FF2B5EF4-FFF2-40B4-BE49-F238E27FC236}">
                  <a16:creationId xmlns:a16="http://schemas.microsoft.com/office/drawing/2014/main" id="{944F5D18-A9DD-2B6F-1E71-E3CC6791100A}"/>
                </a:ext>
              </a:extLst>
            </p:cNvPr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4" name="Google Shape;14138;p27">
              <a:extLst>
                <a:ext uri="{FF2B5EF4-FFF2-40B4-BE49-F238E27FC236}">
                  <a16:creationId xmlns:a16="http://schemas.microsoft.com/office/drawing/2014/main" id="{6E9CF48A-B4DA-2C56-1134-C57B384E3FF1}"/>
                </a:ext>
              </a:extLst>
            </p:cNvPr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5" name="Google Shape;14139;p27">
              <a:extLst>
                <a:ext uri="{FF2B5EF4-FFF2-40B4-BE49-F238E27FC236}">
                  <a16:creationId xmlns:a16="http://schemas.microsoft.com/office/drawing/2014/main" id="{74D2E139-22AF-735B-CD68-D4EBA97C2F12}"/>
                </a:ext>
              </a:extLst>
            </p:cNvPr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6" name="Google Shape;14140;p27">
              <a:extLst>
                <a:ext uri="{FF2B5EF4-FFF2-40B4-BE49-F238E27FC236}">
                  <a16:creationId xmlns:a16="http://schemas.microsoft.com/office/drawing/2014/main" id="{D81EC53E-234C-CC90-3050-618DD537441F}"/>
                </a:ext>
              </a:extLst>
            </p:cNvPr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7" name="Google Shape;14141;p27">
              <a:extLst>
                <a:ext uri="{FF2B5EF4-FFF2-40B4-BE49-F238E27FC236}">
                  <a16:creationId xmlns:a16="http://schemas.microsoft.com/office/drawing/2014/main" id="{F808B786-A4F2-5474-9511-2446BC844098}"/>
                </a:ext>
              </a:extLst>
            </p:cNvPr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8" name="Google Shape;14142;p27">
              <a:extLst>
                <a:ext uri="{FF2B5EF4-FFF2-40B4-BE49-F238E27FC236}">
                  <a16:creationId xmlns:a16="http://schemas.microsoft.com/office/drawing/2014/main" id="{24A1F788-4F4F-7440-3080-E596B57900A3}"/>
                </a:ext>
              </a:extLst>
            </p:cNvPr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69" name="Google Shape;14143;p27">
              <a:extLst>
                <a:ext uri="{FF2B5EF4-FFF2-40B4-BE49-F238E27FC236}">
                  <a16:creationId xmlns:a16="http://schemas.microsoft.com/office/drawing/2014/main" id="{BE94619C-25C4-92E3-3B52-FE1697A566DD}"/>
                </a:ext>
              </a:extLst>
            </p:cNvPr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0" name="Google Shape;14144;p27">
              <a:extLst>
                <a:ext uri="{FF2B5EF4-FFF2-40B4-BE49-F238E27FC236}">
                  <a16:creationId xmlns:a16="http://schemas.microsoft.com/office/drawing/2014/main" id="{AF6B4599-F6E9-941E-26E1-0B160C5AF7E2}"/>
                </a:ext>
              </a:extLst>
            </p:cNvPr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1" name="Google Shape;14145;p27">
              <a:extLst>
                <a:ext uri="{FF2B5EF4-FFF2-40B4-BE49-F238E27FC236}">
                  <a16:creationId xmlns:a16="http://schemas.microsoft.com/office/drawing/2014/main" id="{8549F1A2-92D1-63F9-10E3-F3BB69A67162}"/>
                </a:ext>
              </a:extLst>
            </p:cNvPr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2" name="Google Shape;14146;p27">
              <a:extLst>
                <a:ext uri="{FF2B5EF4-FFF2-40B4-BE49-F238E27FC236}">
                  <a16:creationId xmlns:a16="http://schemas.microsoft.com/office/drawing/2014/main" id="{F8CCDCE3-C2E6-B024-6F9E-5CF77928E836}"/>
                </a:ext>
              </a:extLst>
            </p:cNvPr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3" name="Google Shape;14147;p27">
              <a:extLst>
                <a:ext uri="{FF2B5EF4-FFF2-40B4-BE49-F238E27FC236}">
                  <a16:creationId xmlns:a16="http://schemas.microsoft.com/office/drawing/2014/main" id="{83E2864E-5AAA-8C33-8353-ADE531FC663D}"/>
                </a:ext>
              </a:extLst>
            </p:cNvPr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4" name="Google Shape;14148;p27">
              <a:extLst>
                <a:ext uri="{FF2B5EF4-FFF2-40B4-BE49-F238E27FC236}">
                  <a16:creationId xmlns:a16="http://schemas.microsoft.com/office/drawing/2014/main" id="{4E942F2C-6D54-C676-D0EE-3C434EF0E196}"/>
                </a:ext>
              </a:extLst>
            </p:cNvPr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275" name="Google Shape;14149;p27">
            <a:extLst>
              <a:ext uri="{FF2B5EF4-FFF2-40B4-BE49-F238E27FC236}">
                <a16:creationId xmlns:a16="http://schemas.microsoft.com/office/drawing/2014/main" id="{CC1A9CE2-2425-303F-DFB1-4C57FE89A04C}"/>
              </a:ext>
            </a:extLst>
          </p:cNvPr>
          <p:cNvSpPr/>
          <p:nvPr/>
        </p:nvSpPr>
        <p:spPr>
          <a:xfrm>
            <a:off x="8658948" y="9121798"/>
            <a:ext cx="949137" cy="949457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defTabSz="2437790">
              <a:buClr>
                <a:srgbClr val="000000"/>
              </a:buClr>
              <a:defRPr/>
            </a:pPr>
            <a:endParaRPr sz="3732" kern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grpSp>
        <p:nvGrpSpPr>
          <p:cNvPr id="276" name="Google Shape;14150;p27">
            <a:extLst>
              <a:ext uri="{FF2B5EF4-FFF2-40B4-BE49-F238E27FC236}">
                <a16:creationId xmlns:a16="http://schemas.microsoft.com/office/drawing/2014/main" id="{52A8B4B3-81DF-4155-F0BB-C7FD44000F23}"/>
              </a:ext>
            </a:extLst>
          </p:cNvPr>
          <p:cNvGrpSpPr/>
          <p:nvPr/>
        </p:nvGrpSpPr>
        <p:grpSpPr>
          <a:xfrm>
            <a:off x="6779815" y="9122232"/>
            <a:ext cx="945311" cy="945391"/>
            <a:chOff x="3194038" y="3313708"/>
            <a:chExt cx="296500" cy="296525"/>
          </a:xfrm>
        </p:grpSpPr>
        <p:sp>
          <p:nvSpPr>
            <p:cNvPr id="277" name="Google Shape;14151;p27">
              <a:extLst>
                <a:ext uri="{FF2B5EF4-FFF2-40B4-BE49-F238E27FC236}">
                  <a16:creationId xmlns:a16="http://schemas.microsoft.com/office/drawing/2014/main" id="{1370E5FE-4E9B-04D9-DFEE-9D350DAE1EDB}"/>
                </a:ext>
              </a:extLst>
            </p:cNvPr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8" name="Google Shape;14152;p27">
              <a:extLst>
                <a:ext uri="{FF2B5EF4-FFF2-40B4-BE49-F238E27FC236}">
                  <a16:creationId xmlns:a16="http://schemas.microsoft.com/office/drawing/2014/main" id="{F3F6DBAC-EFA6-8D2C-F6FA-CB6ABE06F8F4}"/>
                </a:ext>
              </a:extLst>
            </p:cNvPr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79" name="Google Shape;14153;p27">
              <a:extLst>
                <a:ext uri="{FF2B5EF4-FFF2-40B4-BE49-F238E27FC236}">
                  <a16:creationId xmlns:a16="http://schemas.microsoft.com/office/drawing/2014/main" id="{9B7E67C4-D59A-64E6-B76F-7DB9BB8A3F26}"/>
                </a:ext>
              </a:extLst>
            </p:cNvPr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0" name="Google Shape;14154;p27">
              <a:extLst>
                <a:ext uri="{FF2B5EF4-FFF2-40B4-BE49-F238E27FC236}">
                  <a16:creationId xmlns:a16="http://schemas.microsoft.com/office/drawing/2014/main" id="{EE318311-D8E6-D5B8-CE7D-54C20E00FF0C}"/>
                </a:ext>
              </a:extLst>
            </p:cNvPr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1" name="Google Shape;14155;p27">
              <a:extLst>
                <a:ext uri="{FF2B5EF4-FFF2-40B4-BE49-F238E27FC236}">
                  <a16:creationId xmlns:a16="http://schemas.microsoft.com/office/drawing/2014/main" id="{EFBEC3F9-669A-8D40-B4E0-8C09C6A30B37}"/>
                </a:ext>
              </a:extLst>
            </p:cNvPr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2" name="Google Shape;14156;p27">
              <a:extLst>
                <a:ext uri="{FF2B5EF4-FFF2-40B4-BE49-F238E27FC236}">
                  <a16:creationId xmlns:a16="http://schemas.microsoft.com/office/drawing/2014/main" id="{B1E371CA-6505-6DF0-BDF8-010D033ABE1C}"/>
                </a:ext>
              </a:extLst>
            </p:cNvPr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3" name="Google Shape;14157;p27">
              <a:extLst>
                <a:ext uri="{FF2B5EF4-FFF2-40B4-BE49-F238E27FC236}">
                  <a16:creationId xmlns:a16="http://schemas.microsoft.com/office/drawing/2014/main" id="{AA42E648-AB38-8CBF-3142-6CDD5B9DF571}"/>
                </a:ext>
              </a:extLst>
            </p:cNvPr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4" name="Google Shape;14158;p27">
              <a:extLst>
                <a:ext uri="{FF2B5EF4-FFF2-40B4-BE49-F238E27FC236}">
                  <a16:creationId xmlns:a16="http://schemas.microsoft.com/office/drawing/2014/main" id="{8A27DAA2-C9DA-56A5-DBA0-E7755BD503A1}"/>
                </a:ext>
              </a:extLst>
            </p:cNvPr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5" name="Google Shape;14159;p27">
              <a:extLst>
                <a:ext uri="{FF2B5EF4-FFF2-40B4-BE49-F238E27FC236}">
                  <a16:creationId xmlns:a16="http://schemas.microsoft.com/office/drawing/2014/main" id="{B195E954-D4B0-5502-F368-76E63D5E5BF5}"/>
                </a:ext>
              </a:extLst>
            </p:cNvPr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6" name="Google Shape;14160;p27">
              <a:extLst>
                <a:ext uri="{FF2B5EF4-FFF2-40B4-BE49-F238E27FC236}">
                  <a16:creationId xmlns:a16="http://schemas.microsoft.com/office/drawing/2014/main" id="{944F9693-7B46-6042-281A-10F36610DF3C}"/>
                </a:ext>
              </a:extLst>
            </p:cNvPr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87" name="Google Shape;14161;p27">
            <a:extLst>
              <a:ext uri="{FF2B5EF4-FFF2-40B4-BE49-F238E27FC236}">
                <a16:creationId xmlns:a16="http://schemas.microsoft.com/office/drawing/2014/main" id="{13EEE457-BCE3-5B5C-8161-3650DEB0510A}"/>
              </a:ext>
            </a:extLst>
          </p:cNvPr>
          <p:cNvGrpSpPr/>
          <p:nvPr/>
        </p:nvGrpSpPr>
        <p:grpSpPr>
          <a:xfrm>
            <a:off x="4741065" y="9148058"/>
            <a:ext cx="958622" cy="901235"/>
            <a:chOff x="2682013" y="3321808"/>
            <a:chExt cx="300675" cy="282675"/>
          </a:xfrm>
        </p:grpSpPr>
        <p:sp>
          <p:nvSpPr>
            <p:cNvPr id="288" name="Google Shape;14162;p27">
              <a:extLst>
                <a:ext uri="{FF2B5EF4-FFF2-40B4-BE49-F238E27FC236}">
                  <a16:creationId xmlns:a16="http://schemas.microsoft.com/office/drawing/2014/main" id="{9C5F8604-197B-F6F8-70AF-62B984A41597}"/>
                </a:ext>
              </a:extLst>
            </p:cNvPr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89" name="Google Shape;14163;p27">
              <a:extLst>
                <a:ext uri="{FF2B5EF4-FFF2-40B4-BE49-F238E27FC236}">
                  <a16:creationId xmlns:a16="http://schemas.microsoft.com/office/drawing/2014/main" id="{F1A2239D-689F-B8E1-DE92-25D4ECD4BC47}"/>
                </a:ext>
              </a:extLst>
            </p:cNvPr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0" name="Google Shape;14164;p27">
              <a:extLst>
                <a:ext uri="{FF2B5EF4-FFF2-40B4-BE49-F238E27FC236}">
                  <a16:creationId xmlns:a16="http://schemas.microsoft.com/office/drawing/2014/main" id="{3FBA0D25-DEDD-B9CF-3C95-6ADE6DC854D1}"/>
                </a:ext>
              </a:extLst>
            </p:cNvPr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291" name="Google Shape;14165;p27">
            <a:extLst>
              <a:ext uri="{FF2B5EF4-FFF2-40B4-BE49-F238E27FC236}">
                <a16:creationId xmlns:a16="http://schemas.microsoft.com/office/drawing/2014/main" id="{A17026A1-43A7-442C-B167-32B1081E8689}"/>
              </a:ext>
            </a:extLst>
          </p:cNvPr>
          <p:cNvGrpSpPr/>
          <p:nvPr/>
        </p:nvGrpSpPr>
        <p:grpSpPr>
          <a:xfrm>
            <a:off x="2909233" y="9120321"/>
            <a:ext cx="776494" cy="951051"/>
            <a:chOff x="2234888" y="3313108"/>
            <a:chExt cx="243550" cy="298300"/>
          </a:xfrm>
        </p:grpSpPr>
        <p:sp>
          <p:nvSpPr>
            <p:cNvPr id="292" name="Google Shape;14166;p27">
              <a:extLst>
                <a:ext uri="{FF2B5EF4-FFF2-40B4-BE49-F238E27FC236}">
                  <a16:creationId xmlns:a16="http://schemas.microsoft.com/office/drawing/2014/main" id="{F65F1401-61E5-B891-5E80-43411D2CFBE3}"/>
                </a:ext>
              </a:extLst>
            </p:cNvPr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3" name="Google Shape;14167;p27">
              <a:extLst>
                <a:ext uri="{FF2B5EF4-FFF2-40B4-BE49-F238E27FC236}">
                  <a16:creationId xmlns:a16="http://schemas.microsoft.com/office/drawing/2014/main" id="{2B326341-21FD-CC0B-D200-A16CE75CFD0E}"/>
                </a:ext>
              </a:extLst>
            </p:cNvPr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4" name="Google Shape;14168;p27">
              <a:extLst>
                <a:ext uri="{FF2B5EF4-FFF2-40B4-BE49-F238E27FC236}">
                  <a16:creationId xmlns:a16="http://schemas.microsoft.com/office/drawing/2014/main" id="{D0AFB440-8FA2-DB2F-0D3D-7543F19C04AF}"/>
                </a:ext>
              </a:extLst>
            </p:cNvPr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5" name="Google Shape;14169;p27">
              <a:extLst>
                <a:ext uri="{FF2B5EF4-FFF2-40B4-BE49-F238E27FC236}">
                  <a16:creationId xmlns:a16="http://schemas.microsoft.com/office/drawing/2014/main" id="{34BE7463-AEFC-A076-4FF1-808486180DD1}"/>
                </a:ext>
              </a:extLst>
            </p:cNvPr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6" name="Google Shape;14170;p27">
              <a:extLst>
                <a:ext uri="{FF2B5EF4-FFF2-40B4-BE49-F238E27FC236}">
                  <a16:creationId xmlns:a16="http://schemas.microsoft.com/office/drawing/2014/main" id="{F448BE82-4E6F-DADD-C103-0C1319715DAF}"/>
                </a:ext>
              </a:extLst>
            </p:cNvPr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7" name="Google Shape;14171;p27">
              <a:extLst>
                <a:ext uri="{FF2B5EF4-FFF2-40B4-BE49-F238E27FC236}">
                  <a16:creationId xmlns:a16="http://schemas.microsoft.com/office/drawing/2014/main" id="{907C7A8E-D0AA-EA95-FFD1-B3C48AA632C0}"/>
                </a:ext>
              </a:extLst>
            </p:cNvPr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8" name="Google Shape;14172;p27">
              <a:extLst>
                <a:ext uri="{FF2B5EF4-FFF2-40B4-BE49-F238E27FC236}">
                  <a16:creationId xmlns:a16="http://schemas.microsoft.com/office/drawing/2014/main" id="{94B2E9FF-97B3-2F82-CFE2-FCE1E03BCF6E}"/>
                </a:ext>
              </a:extLst>
            </p:cNvPr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299" name="Google Shape;14173;p27">
              <a:extLst>
                <a:ext uri="{FF2B5EF4-FFF2-40B4-BE49-F238E27FC236}">
                  <a16:creationId xmlns:a16="http://schemas.microsoft.com/office/drawing/2014/main" id="{62C649D1-E117-F9A2-04C8-50E8F574678D}"/>
                </a:ext>
              </a:extLst>
            </p:cNvPr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00" name="Google Shape;14174;p27">
            <a:extLst>
              <a:ext uri="{FF2B5EF4-FFF2-40B4-BE49-F238E27FC236}">
                <a16:creationId xmlns:a16="http://schemas.microsoft.com/office/drawing/2014/main" id="{8389D8F0-C577-C09A-8C97-FE9ED62B10FE}"/>
              </a:ext>
            </a:extLst>
          </p:cNvPr>
          <p:cNvGrpSpPr/>
          <p:nvPr/>
        </p:nvGrpSpPr>
        <p:grpSpPr>
          <a:xfrm>
            <a:off x="2821954" y="10636964"/>
            <a:ext cx="952965" cy="949137"/>
            <a:chOff x="2207513" y="3788808"/>
            <a:chExt cx="298900" cy="297700"/>
          </a:xfrm>
        </p:grpSpPr>
        <p:sp>
          <p:nvSpPr>
            <p:cNvPr id="301" name="Google Shape;14175;p27">
              <a:extLst>
                <a:ext uri="{FF2B5EF4-FFF2-40B4-BE49-F238E27FC236}">
                  <a16:creationId xmlns:a16="http://schemas.microsoft.com/office/drawing/2014/main" id="{FCC1AA98-B9EB-6322-22BB-E59D57DE8E49}"/>
                </a:ext>
              </a:extLst>
            </p:cNvPr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2" name="Google Shape;14176;p27">
              <a:extLst>
                <a:ext uri="{FF2B5EF4-FFF2-40B4-BE49-F238E27FC236}">
                  <a16:creationId xmlns:a16="http://schemas.microsoft.com/office/drawing/2014/main" id="{6FB375E6-5C1B-633C-D17F-2642F5A61D82}"/>
                </a:ext>
              </a:extLst>
            </p:cNvPr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3" name="Google Shape;14177;p27">
              <a:extLst>
                <a:ext uri="{FF2B5EF4-FFF2-40B4-BE49-F238E27FC236}">
                  <a16:creationId xmlns:a16="http://schemas.microsoft.com/office/drawing/2014/main" id="{B950901B-2E83-6AD3-1D02-6F9E19741182}"/>
                </a:ext>
              </a:extLst>
            </p:cNvPr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4" name="Google Shape;14178;p27">
              <a:extLst>
                <a:ext uri="{FF2B5EF4-FFF2-40B4-BE49-F238E27FC236}">
                  <a16:creationId xmlns:a16="http://schemas.microsoft.com/office/drawing/2014/main" id="{A0C73C1E-E06D-6DA7-8AF9-50AD43DD946F}"/>
                </a:ext>
              </a:extLst>
            </p:cNvPr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5" name="Google Shape;14179;p27">
              <a:extLst>
                <a:ext uri="{FF2B5EF4-FFF2-40B4-BE49-F238E27FC236}">
                  <a16:creationId xmlns:a16="http://schemas.microsoft.com/office/drawing/2014/main" id="{B4349E4E-EDC9-03FC-2D05-C54030074FEF}"/>
                </a:ext>
              </a:extLst>
            </p:cNvPr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6" name="Google Shape;14180;p27">
              <a:extLst>
                <a:ext uri="{FF2B5EF4-FFF2-40B4-BE49-F238E27FC236}">
                  <a16:creationId xmlns:a16="http://schemas.microsoft.com/office/drawing/2014/main" id="{2E0B065F-D5BD-5315-F215-D0377A6244E9}"/>
                </a:ext>
              </a:extLst>
            </p:cNvPr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07" name="Google Shape;14181;p27">
            <a:extLst>
              <a:ext uri="{FF2B5EF4-FFF2-40B4-BE49-F238E27FC236}">
                <a16:creationId xmlns:a16="http://schemas.microsoft.com/office/drawing/2014/main" id="{C4AA0905-3837-3B25-175B-C43C5C662CFC}"/>
              </a:ext>
            </a:extLst>
          </p:cNvPr>
          <p:cNvGrpSpPr/>
          <p:nvPr/>
        </p:nvGrpSpPr>
        <p:grpSpPr>
          <a:xfrm>
            <a:off x="4750550" y="10640311"/>
            <a:ext cx="943480" cy="943877"/>
            <a:chOff x="2684988" y="3789858"/>
            <a:chExt cx="295925" cy="296050"/>
          </a:xfrm>
        </p:grpSpPr>
        <p:sp>
          <p:nvSpPr>
            <p:cNvPr id="308" name="Google Shape;14182;p27">
              <a:extLst>
                <a:ext uri="{FF2B5EF4-FFF2-40B4-BE49-F238E27FC236}">
                  <a16:creationId xmlns:a16="http://schemas.microsoft.com/office/drawing/2014/main" id="{E7B665D9-0F33-12B4-9DEC-3757E07DD4AD}"/>
                </a:ext>
              </a:extLst>
            </p:cNvPr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09" name="Google Shape;14183;p27">
              <a:extLst>
                <a:ext uri="{FF2B5EF4-FFF2-40B4-BE49-F238E27FC236}">
                  <a16:creationId xmlns:a16="http://schemas.microsoft.com/office/drawing/2014/main" id="{9CCDFCF0-E936-263E-CE29-D0393AF719F4}"/>
                </a:ext>
              </a:extLst>
            </p:cNvPr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0" name="Google Shape;14184;p27">
              <a:extLst>
                <a:ext uri="{FF2B5EF4-FFF2-40B4-BE49-F238E27FC236}">
                  <a16:creationId xmlns:a16="http://schemas.microsoft.com/office/drawing/2014/main" id="{D13FEEC3-9853-3E64-C0C2-2F81C3E3BAF6}"/>
                </a:ext>
              </a:extLst>
            </p:cNvPr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1" name="Google Shape;14185;p27">
              <a:extLst>
                <a:ext uri="{FF2B5EF4-FFF2-40B4-BE49-F238E27FC236}">
                  <a16:creationId xmlns:a16="http://schemas.microsoft.com/office/drawing/2014/main" id="{19C0DAB7-67B3-58C0-8859-AAE15948B86E}"/>
                </a:ext>
              </a:extLst>
            </p:cNvPr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2" name="Google Shape;14186;p27">
              <a:extLst>
                <a:ext uri="{FF2B5EF4-FFF2-40B4-BE49-F238E27FC236}">
                  <a16:creationId xmlns:a16="http://schemas.microsoft.com/office/drawing/2014/main" id="{A0A444EC-DC9C-DA20-17A3-0188D78FCFBD}"/>
                </a:ext>
              </a:extLst>
            </p:cNvPr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3" name="Google Shape;14187;p27">
              <a:extLst>
                <a:ext uri="{FF2B5EF4-FFF2-40B4-BE49-F238E27FC236}">
                  <a16:creationId xmlns:a16="http://schemas.microsoft.com/office/drawing/2014/main" id="{A25C7DC0-5C4F-7E09-E0D8-FD795F6A6F37}"/>
                </a:ext>
              </a:extLst>
            </p:cNvPr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4" name="Google Shape;14188;p27">
              <a:extLst>
                <a:ext uri="{FF2B5EF4-FFF2-40B4-BE49-F238E27FC236}">
                  <a16:creationId xmlns:a16="http://schemas.microsoft.com/office/drawing/2014/main" id="{AD032F60-E918-40E7-4BF9-B2E528EF6B30}"/>
                </a:ext>
              </a:extLst>
            </p:cNvPr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5" name="Google Shape;14189;p27">
              <a:extLst>
                <a:ext uri="{FF2B5EF4-FFF2-40B4-BE49-F238E27FC236}">
                  <a16:creationId xmlns:a16="http://schemas.microsoft.com/office/drawing/2014/main" id="{3D98F5B9-0EDE-D7FE-B21A-A886CFDD9A94}"/>
                </a:ext>
              </a:extLst>
            </p:cNvPr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6" name="Google Shape;14190;p27">
              <a:extLst>
                <a:ext uri="{FF2B5EF4-FFF2-40B4-BE49-F238E27FC236}">
                  <a16:creationId xmlns:a16="http://schemas.microsoft.com/office/drawing/2014/main" id="{599EBA02-20FB-C371-E4EB-791954ECFA99}"/>
                </a:ext>
              </a:extLst>
            </p:cNvPr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7" name="Google Shape;14191;p27">
              <a:extLst>
                <a:ext uri="{FF2B5EF4-FFF2-40B4-BE49-F238E27FC236}">
                  <a16:creationId xmlns:a16="http://schemas.microsoft.com/office/drawing/2014/main" id="{2601B8B8-5BA9-EF7C-57DD-463BEC4B4FB1}"/>
                </a:ext>
              </a:extLst>
            </p:cNvPr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8" name="Google Shape;14192;p27">
              <a:extLst>
                <a:ext uri="{FF2B5EF4-FFF2-40B4-BE49-F238E27FC236}">
                  <a16:creationId xmlns:a16="http://schemas.microsoft.com/office/drawing/2014/main" id="{30198DF5-31A0-23D2-A1A1-52F8027F2D65}"/>
                </a:ext>
              </a:extLst>
            </p:cNvPr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19" name="Google Shape;14193;p27">
              <a:extLst>
                <a:ext uri="{FF2B5EF4-FFF2-40B4-BE49-F238E27FC236}">
                  <a16:creationId xmlns:a16="http://schemas.microsoft.com/office/drawing/2014/main" id="{ADE61F81-C0E8-0BEB-47A5-274637A7C39A}"/>
                </a:ext>
              </a:extLst>
            </p:cNvPr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20" name="Google Shape;14194;p27">
            <a:extLst>
              <a:ext uri="{FF2B5EF4-FFF2-40B4-BE49-F238E27FC236}">
                <a16:creationId xmlns:a16="http://schemas.microsoft.com/office/drawing/2014/main" id="{AC9645B4-1CC6-9B96-F1B2-8C385A29111D}"/>
              </a:ext>
            </a:extLst>
          </p:cNvPr>
          <p:cNvGrpSpPr/>
          <p:nvPr/>
        </p:nvGrpSpPr>
        <p:grpSpPr>
          <a:xfrm>
            <a:off x="6783562" y="10678571"/>
            <a:ext cx="949137" cy="871504"/>
            <a:chOff x="3195213" y="3801858"/>
            <a:chExt cx="297700" cy="273350"/>
          </a:xfrm>
        </p:grpSpPr>
        <p:sp>
          <p:nvSpPr>
            <p:cNvPr id="321" name="Google Shape;14195;p27">
              <a:extLst>
                <a:ext uri="{FF2B5EF4-FFF2-40B4-BE49-F238E27FC236}">
                  <a16:creationId xmlns:a16="http://schemas.microsoft.com/office/drawing/2014/main" id="{89755164-B17B-A0AD-F3DE-4EE19612C73F}"/>
                </a:ext>
              </a:extLst>
            </p:cNvPr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2" name="Google Shape;14196;p27">
              <a:extLst>
                <a:ext uri="{FF2B5EF4-FFF2-40B4-BE49-F238E27FC236}">
                  <a16:creationId xmlns:a16="http://schemas.microsoft.com/office/drawing/2014/main" id="{F6D46513-2846-4610-1187-95AC726D6846}"/>
                </a:ext>
              </a:extLst>
            </p:cNvPr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3" name="Google Shape;14197;p27">
              <a:extLst>
                <a:ext uri="{FF2B5EF4-FFF2-40B4-BE49-F238E27FC236}">
                  <a16:creationId xmlns:a16="http://schemas.microsoft.com/office/drawing/2014/main" id="{23DBDAE7-C601-05B3-3031-0E6F2F78CF94}"/>
                </a:ext>
              </a:extLst>
            </p:cNvPr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4" name="Google Shape;14198;p27">
              <a:extLst>
                <a:ext uri="{FF2B5EF4-FFF2-40B4-BE49-F238E27FC236}">
                  <a16:creationId xmlns:a16="http://schemas.microsoft.com/office/drawing/2014/main" id="{67AB7DA2-2AC6-2122-575E-51067ABE5EDB}"/>
                </a:ext>
              </a:extLst>
            </p:cNvPr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5" name="Google Shape;14199;p27">
              <a:extLst>
                <a:ext uri="{FF2B5EF4-FFF2-40B4-BE49-F238E27FC236}">
                  <a16:creationId xmlns:a16="http://schemas.microsoft.com/office/drawing/2014/main" id="{EC82BA8C-F83C-4DF6-BD4B-ABCE6577D6CB}"/>
                </a:ext>
              </a:extLst>
            </p:cNvPr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6" name="Google Shape;14200;p27">
              <a:extLst>
                <a:ext uri="{FF2B5EF4-FFF2-40B4-BE49-F238E27FC236}">
                  <a16:creationId xmlns:a16="http://schemas.microsoft.com/office/drawing/2014/main" id="{65C761A8-786B-4C42-8E17-6CD2F02A0576}"/>
                </a:ext>
              </a:extLst>
            </p:cNvPr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27" name="Google Shape;14201;p27">
              <a:extLst>
                <a:ext uri="{FF2B5EF4-FFF2-40B4-BE49-F238E27FC236}">
                  <a16:creationId xmlns:a16="http://schemas.microsoft.com/office/drawing/2014/main" id="{B99A798D-4E58-BC33-E3B5-8F3B102608AF}"/>
                </a:ext>
              </a:extLst>
            </p:cNvPr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28" name="Google Shape;14202;p27">
            <a:extLst>
              <a:ext uri="{FF2B5EF4-FFF2-40B4-BE49-F238E27FC236}">
                <a16:creationId xmlns:a16="http://schemas.microsoft.com/office/drawing/2014/main" id="{704BA211-D2EC-4402-E538-92CF2C4CBB3F}"/>
              </a:ext>
            </a:extLst>
          </p:cNvPr>
          <p:cNvGrpSpPr/>
          <p:nvPr/>
        </p:nvGrpSpPr>
        <p:grpSpPr>
          <a:xfrm>
            <a:off x="8659076" y="10642383"/>
            <a:ext cx="949137" cy="949457"/>
            <a:chOff x="3656038" y="3790508"/>
            <a:chExt cx="297700" cy="297800"/>
          </a:xfrm>
        </p:grpSpPr>
        <p:sp>
          <p:nvSpPr>
            <p:cNvPr id="329" name="Google Shape;14203;p27">
              <a:extLst>
                <a:ext uri="{FF2B5EF4-FFF2-40B4-BE49-F238E27FC236}">
                  <a16:creationId xmlns:a16="http://schemas.microsoft.com/office/drawing/2014/main" id="{E93700E9-048B-2962-99DA-41F7E9285E88}"/>
                </a:ext>
              </a:extLst>
            </p:cNvPr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0" name="Google Shape;14204;p27">
              <a:extLst>
                <a:ext uri="{FF2B5EF4-FFF2-40B4-BE49-F238E27FC236}">
                  <a16:creationId xmlns:a16="http://schemas.microsoft.com/office/drawing/2014/main" id="{1185CD70-2FDA-99F9-4BB3-51D601ACC826}"/>
                </a:ext>
              </a:extLst>
            </p:cNvPr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1" name="Google Shape;14205;p27">
              <a:extLst>
                <a:ext uri="{FF2B5EF4-FFF2-40B4-BE49-F238E27FC236}">
                  <a16:creationId xmlns:a16="http://schemas.microsoft.com/office/drawing/2014/main" id="{756E4533-4BAA-04F8-2483-5F6CDDBFDCDC}"/>
                </a:ext>
              </a:extLst>
            </p:cNvPr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2" name="Google Shape;14206;p27">
              <a:extLst>
                <a:ext uri="{FF2B5EF4-FFF2-40B4-BE49-F238E27FC236}">
                  <a16:creationId xmlns:a16="http://schemas.microsoft.com/office/drawing/2014/main" id="{5D9E4234-554F-9553-2498-E49C927CEF7D}"/>
                </a:ext>
              </a:extLst>
            </p:cNvPr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3" name="Google Shape;14207;p27">
              <a:extLst>
                <a:ext uri="{FF2B5EF4-FFF2-40B4-BE49-F238E27FC236}">
                  <a16:creationId xmlns:a16="http://schemas.microsoft.com/office/drawing/2014/main" id="{97191912-C425-D193-98A6-A6A563C3B2D8}"/>
                </a:ext>
              </a:extLst>
            </p:cNvPr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34" name="Google Shape;14208;p27">
            <a:extLst>
              <a:ext uri="{FF2B5EF4-FFF2-40B4-BE49-F238E27FC236}">
                <a16:creationId xmlns:a16="http://schemas.microsoft.com/office/drawing/2014/main" id="{9207E9F6-3B1D-F790-0EEE-632FB198CCB0}"/>
              </a:ext>
            </a:extLst>
          </p:cNvPr>
          <p:cNvGrpSpPr/>
          <p:nvPr/>
        </p:nvGrpSpPr>
        <p:grpSpPr>
          <a:xfrm>
            <a:off x="10746937" y="10638745"/>
            <a:ext cx="947300" cy="941565"/>
            <a:chOff x="3688251" y="4146473"/>
            <a:chExt cx="355330" cy="353179"/>
          </a:xfrm>
        </p:grpSpPr>
        <p:sp>
          <p:nvSpPr>
            <p:cNvPr id="335" name="Google Shape;14209;p27">
              <a:extLst>
                <a:ext uri="{FF2B5EF4-FFF2-40B4-BE49-F238E27FC236}">
                  <a16:creationId xmlns:a16="http://schemas.microsoft.com/office/drawing/2014/main" id="{2A43ADA1-81BF-65A5-DC12-1AF26BD9E11E}"/>
                </a:ext>
              </a:extLst>
            </p:cNvPr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6" name="Google Shape;14210;p27">
              <a:extLst>
                <a:ext uri="{FF2B5EF4-FFF2-40B4-BE49-F238E27FC236}">
                  <a16:creationId xmlns:a16="http://schemas.microsoft.com/office/drawing/2014/main" id="{3CF66AB4-3014-6311-2744-3B115F1BF64C}"/>
                </a:ext>
              </a:extLst>
            </p:cNvPr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37" name="Google Shape;14211;p27">
            <a:extLst>
              <a:ext uri="{FF2B5EF4-FFF2-40B4-BE49-F238E27FC236}">
                <a16:creationId xmlns:a16="http://schemas.microsoft.com/office/drawing/2014/main" id="{A2AD2A07-8056-18ED-1ECA-0CD88BAA641A}"/>
              </a:ext>
            </a:extLst>
          </p:cNvPr>
          <p:cNvGrpSpPr/>
          <p:nvPr/>
        </p:nvGrpSpPr>
        <p:grpSpPr>
          <a:xfrm>
            <a:off x="12715614" y="10638878"/>
            <a:ext cx="949137" cy="949137"/>
            <a:chOff x="4673513" y="3789408"/>
            <a:chExt cx="297700" cy="297700"/>
          </a:xfrm>
        </p:grpSpPr>
        <p:sp>
          <p:nvSpPr>
            <p:cNvPr id="338" name="Google Shape;14212;p27">
              <a:extLst>
                <a:ext uri="{FF2B5EF4-FFF2-40B4-BE49-F238E27FC236}">
                  <a16:creationId xmlns:a16="http://schemas.microsoft.com/office/drawing/2014/main" id="{98289CB7-9975-35CE-EB96-1ECF24A1C406}"/>
                </a:ext>
              </a:extLst>
            </p:cNvPr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39" name="Google Shape;14213;p27">
              <a:extLst>
                <a:ext uri="{FF2B5EF4-FFF2-40B4-BE49-F238E27FC236}">
                  <a16:creationId xmlns:a16="http://schemas.microsoft.com/office/drawing/2014/main" id="{A65FD646-DE6D-4514-C557-0AD6973FA948}"/>
                </a:ext>
              </a:extLst>
            </p:cNvPr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0" name="Google Shape;14214;p27">
              <a:extLst>
                <a:ext uri="{FF2B5EF4-FFF2-40B4-BE49-F238E27FC236}">
                  <a16:creationId xmlns:a16="http://schemas.microsoft.com/office/drawing/2014/main" id="{9AEB6DE3-6DA0-5F3F-74A3-28BCC4428E5F}"/>
                </a:ext>
              </a:extLst>
            </p:cNvPr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41" name="Google Shape;14215;p27">
            <a:extLst>
              <a:ext uri="{FF2B5EF4-FFF2-40B4-BE49-F238E27FC236}">
                <a16:creationId xmlns:a16="http://schemas.microsoft.com/office/drawing/2014/main" id="{39520D12-F7F6-C277-BEEF-EC8E2C2EDBC7}"/>
              </a:ext>
            </a:extLst>
          </p:cNvPr>
          <p:cNvGrpSpPr/>
          <p:nvPr/>
        </p:nvGrpSpPr>
        <p:grpSpPr>
          <a:xfrm>
            <a:off x="14722004" y="10638878"/>
            <a:ext cx="949137" cy="941565"/>
            <a:chOff x="5175388" y="3789408"/>
            <a:chExt cx="297700" cy="295325"/>
          </a:xfrm>
        </p:grpSpPr>
        <p:sp>
          <p:nvSpPr>
            <p:cNvPr id="342" name="Google Shape;14216;p27">
              <a:extLst>
                <a:ext uri="{FF2B5EF4-FFF2-40B4-BE49-F238E27FC236}">
                  <a16:creationId xmlns:a16="http://schemas.microsoft.com/office/drawing/2014/main" id="{251E1244-3AB4-13D3-EDC8-380305F4A407}"/>
                </a:ext>
              </a:extLst>
            </p:cNvPr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3" name="Google Shape;14217;p27">
              <a:extLst>
                <a:ext uri="{FF2B5EF4-FFF2-40B4-BE49-F238E27FC236}">
                  <a16:creationId xmlns:a16="http://schemas.microsoft.com/office/drawing/2014/main" id="{1B19AEA0-584B-CD88-78A2-497443BF4486}"/>
                </a:ext>
              </a:extLst>
            </p:cNvPr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4" name="Google Shape;14218;p27">
              <a:extLst>
                <a:ext uri="{FF2B5EF4-FFF2-40B4-BE49-F238E27FC236}">
                  <a16:creationId xmlns:a16="http://schemas.microsoft.com/office/drawing/2014/main" id="{75444720-8EFD-BE04-8F6B-E7A21E3A6AF3}"/>
                </a:ext>
              </a:extLst>
            </p:cNvPr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45" name="Google Shape;14219;p27">
            <a:extLst>
              <a:ext uri="{FF2B5EF4-FFF2-40B4-BE49-F238E27FC236}">
                <a16:creationId xmlns:a16="http://schemas.microsoft.com/office/drawing/2014/main" id="{60A3A29C-162E-FA05-346F-95E3D61C164E}"/>
              </a:ext>
            </a:extLst>
          </p:cNvPr>
          <p:cNvGrpSpPr/>
          <p:nvPr/>
        </p:nvGrpSpPr>
        <p:grpSpPr>
          <a:xfrm>
            <a:off x="16724649" y="10636962"/>
            <a:ext cx="971933" cy="948420"/>
            <a:chOff x="5676088" y="3788808"/>
            <a:chExt cx="304850" cy="297475"/>
          </a:xfrm>
        </p:grpSpPr>
        <p:sp>
          <p:nvSpPr>
            <p:cNvPr id="346" name="Google Shape;14220;p27">
              <a:extLst>
                <a:ext uri="{FF2B5EF4-FFF2-40B4-BE49-F238E27FC236}">
                  <a16:creationId xmlns:a16="http://schemas.microsoft.com/office/drawing/2014/main" id="{B75D49EF-AADB-821F-86F4-2BFA7443C86C}"/>
                </a:ext>
              </a:extLst>
            </p:cNvPr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7" name="Google Shape;14221;p27">
              <a:extLst>
                <a:ext uri="{FF2B5EF4-FFF2-40B4-BE49-F238E27FC236}">
                  <a16:creationId xmlns:a16="http://schemas.microsoft.com/office/drawing/2014/main" id="{61588DA2-F235-FC1D-CB1A-D41DB0E4FBFF}"/>
                </a:ext>
              </a:extLst>
            </p:cNvPr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8" name="Google Shape;14222;p27">
              <a:extLst>
                <a:ext uri="{FF2B5EF4-FFF2-40B4-BE49-F238E27FC236}">
                  <a16:creationId xmlns:a16="http://schemas.microsoft.com/office/drawing/2014/main" id="{80DA02B0-2C4A-B093-5561-2A6BBA9BF2EF}"/>
                </a:ext>
              </a:extLst>
            </p:cNvPr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49" name="Google Shape;14223;p27">
              <a:extLst>
                <a:ext uri="{FF2B5EF4-FFF2-40B4-BE49-F238E27FC236}">
                  <a16:creationId xmlns:a16="http://schemas.microsoft.com/office/drawing/2014/main" id="{125E2957-DA2F-0F84-0107-6D800CD1C5C7}"/>
                </a:ext>
              </a:extLst>
            </p:cNvPr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0" name="Google Shape;14224;p27">
              <a:extLst>
                <a:ext uri="{FF2B5EF4-FFF2-40B4-BE49-F238E27FC236}">
                  <a16:creationId xmlns:a16="http://schemas.microsoft.com/office/drawing/2014/main" id="{46C1E693-9E6F-839F-0C86-121132C2EDC2}"/>
                </a:ext>
              </a:extLst>
            </p:cNvPr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1" name="Google Shape;14225;p27">
              <a:extLst>
                <a:ext uri="{FF2B5EF4-FFF2-40B4-BE49-F238E27FC236}">
                  <a16:creationId xmlns:a16="http://schemas.microsoft.com/office/drawing/2014/main" id="{C571E6BB-2D23-F2B4-8A55-761AB56EB25A}"/>
                </a:ext>
              </a:extLst>
            </p:cNvPr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52" name="Google Shape;14226;p27">
            <a:extLst>
              <a:ext uri="{FF2B5EF4-FFF2-40B4-BE49-F238E27FC236}">
                <a16:creationId xmlns:a16="http://schemas.microsoft.com/office/drawing/2014/main" id="{D824ACED-8BCF-D2C3-EDAF-36D428FEC669}"/>
              </a:ext>
            </a:extLst>
          </p:cNvPr>
          <p:cNvGrpSpPr/>
          <p:nvPr/>
        </p:nvGrpSpPr>
        <p:grpSpPr>
          <a:xfrm>
            <a:off x="18655161" y="10638878"/>
            <a:ext cx="949137" cy="951051"/>
            <a:chOff x="6154163" y="3789408"/>
            <a:chExt cx="297700" cy="298300"/>
          </a:xfrm>
        </p:grpSpPr>
        <p:sp>
          <p:nvSpPr>
            <p:cNvPr id="353" name="Google Shape;14227;p27">
              <a:extLst>
                <a:ext uri="{FF2B5EF4-FFF2-40B4-BE49-F238E27FC236}">
                  <a16:creationId xmlns:a16="http://schemas.microsoft.com/office/drawing/2014/main" id="{AEDDE970-7690-7744-6EE6-6F07567D9B60}"/>
                </a:ext>
              </a:extLst>
            </p:cNvPr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4" name="Google Shape;14228;p27">
              <a:extLst>
                <a:ext uri="{FF2B5EF4-FFF2-40B4-BE49-F238E27FC236}">
                  <a16:creationId xmlns:a16="http://schemas.microsoft.com/office/drawing/2014/main" id="{EDB551CE-8CEB-2CB5-10BB-0DF405EFBF29}"/>
                </a:ext>
              </a:extLst>
            </p:cNvPr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5" name="Google Shape;14229;p27">
              <a:extLst>
                <a:ext uri="{FF2B5EF4-FFF2-40B4-BE49-F238E27FC236}">
                  <a16:creationId xmlns:a16="http://schemas.microsoft.com/office/drawing/2014/main" id="{A8958995-97D3-5B12-AF38-6158D3E8F96D}"/>
                </a:ext>
              </a:extLst>
            </p:cNvPr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6" name="Google Shape;14230;p27">
              <a:extLst>
                <a:ext uri="{FF2B5EF4-FFF2-40B4-BE49-F238E27FC236}">
                  <a16:creationId xmlns:a16="http://schemas.microsoft.com/office/drawing/2014/main" id="{5FEEF86D-33DD-FDCD-352C-BCEEB735E7EF}"/>
                </a:ext>
              </a:extLst>
            </p:cNvPr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7" name="Google Shape;14231;p27">
              <a:extLst>
                <a:ext uri="{FF2B5EF4-FFF2-40B4-BE49-F238E27FC236}">
                  <a16:creationId xmlns:a16="http://schemas.microsoft.com/office/drawing/2014/main" id="{DFA9F161-BC09-0302-CB07-43684157215E}"/>
                </a:ext>
              </a:extLst>
            </p:cNvPr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8" name="Google Shape;14232;p27">
              <a:extLst>
                <a:ext uri="{FF2B5EF4-FFF2-40B4-BE49-F238E27FC236}">
                  <a16:creationId xmlns:a16="http://schemas.microsoft.com/office/drawing/2014/main" id="{7D1F6167-C85F-D94F-21D9-6FAEF4ABFB1A}"/>
                </a:ext>
              </a:extLst>
            </p:cNvPr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59" name="Google Shape;14233;p27">
              <a:extLst>
                <a:ext uri="{FF2B5EF4-FFF2-40B4-BE49-F238E27FC236}">
                  <a16:creationId xmlns:a16="http://schemas.microsoft.com/office/drawing/2014/main" id="{51F41E54-2A0E-9B8A-7166-F74528BBD04F}"/>
                </a:ext>
              </a:extLst>
            </p:cNvPr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0" name="Google Shape;14234;p27">
              <a:extLst>
                <a:ext uri="{FF2B5EF4-FFF2-40B4-BE49-F238E27FC236}">
                  <a16:creationId xmlns:a16="http://schemas.microsoft.com/office/drawing/2014/main" id="{3C8FB2EE-A6B7-A3FB-EC28-BDB80D923FDC}"/>
                </a:ext>
              </a:extLst>
            </p:cNvPr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1" name="Google Shape;14235;p27">
              <a:extLst>
                <a:ext uri="{FF2B5EF4-FFF2-40B4-BE49-F238E27FC236}">
                  <a16:creationId xmlns:a16="http://schemas.microsoft.com/office/drawing/2014/main" id="{B1143922-ADC6-FF6E-DFBD-354AC18CD3A7}"/>
                </a:ext>
              </a:extLst>
            </p:cNvPr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2" name="Google Shape;14236;p27">
              <a:extLst>
                <a:ext uri="{FF2B5EF4-FFF2-40B4-BE49-F238E27FC236}">
                  <a16:creationId xmlns:a16="http://schemas.microsoft.com/office/drawing/2014/main" id="{48ED927A-C970-B04B-2B63-A06C97BC279A}"/>
                </a:ext>
              </a:extLst>
            </p:cNvPr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3" name="Google Shape;14237;p27">
              <a:extLst>
                <a:ext uri="{FF2B5EF4-FFF2-40B4-BE49-F238E27FC236}">
                  <a16:creationId xmlns:a16="http://schemas.microsoft.com/office/drawing/2014/main" id="{938D74C2-3379-FD47-737A-6F0641E00A34}"/>
                </a:ext>
              </a:extLst>
            </p:cNvPr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4" name="Google Shape;14238;p27">
              <a:extLst>
                <a:ext uri="{FF2B5EF4-FFF2-40B4-BE49-F238E27FC236}">
                  <a16:creationId xmlns:a16="http://schemas.microsoft.com/office/drawing/2014/main" id="{607BC622-9E82-7148-E851-8A9DBB2604D5}"/>
                </a:ext>
              </a:extLst>
            </p:cNvPr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5" name="Google Shape;14239;p27">
              <a:extLst>
                <a:ext uri="{FF2B5EF4-FFF2-40B4-BE49-F238E27FC236}">
                  <a16:creationId xmlns:a16="http://schemas.microsoft.com/office/drawing/2014/main" id="{F636340E-0A5A-5111-1B85-6CC7FE26C0C3}"/>
                </a:ext>
              </a:extLst>
            </p:cNvPr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6" name="Google Shape;14240;p27">
              <a:extLst>
                <a:ext uri="{FF2B5EF4-FFF2-40B4-BE49-F238E27FC236}">
                  <a16:creationId xmlns:a16="http://schemas.microsoft.com/office/drawing/2014/main" id="{427B5603-16F0-0147-68EE-087A486F17B7}"/>
                </a:ext>
              </a:extLst>
            </p:cNvPr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7" name="Google Shape;14241;p27">
              <a:extLst>
                <a:ext uri="{FF2B5EF4-FFF2-40B4-BE49-F238E27FC236}">
                  <a16:creationId xmlns:a16="http://schemas.microsoft.com/office/drawing/2014/main" id="{A14AD1A8-8D1B-6011-052A-159FB6479ADA}"/>
                </a:ext>
              </a:extLst>
            </p:cNvPr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68" name="Google Shape;14242;p27">
              <a:extLst>
                <a:ext uri="{FF2B5EF4-FFF2-40B4-BE49-F238E27FC236}">
                  <a16:creationId xmlns:a16="http://schemas.microsoft.com/office/drawing/2014/main" id="{8EC4E79C-ADDD-D4CF-2D4F-2F88207A205D}"/>
                </a:ext>
              </a:extLst>
            </p:cNvPr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69" name="Google Shape;14243;p27">
            <a:extLst>
              <a:ext uri="{FF2B5EF4-FFF2-40B4-BE49-F238E27FC236}">
                <a16:creationId xmlns:a16="http://schemas.microsoft.com/office/drawing/2014/main" id="{08B25B66-9F6D-35DA-E8EE-C14BA193DC51}"/>
              </a:ext>
            </a:extLst>
          </p:cNvPr>
          <p:cNvGrpSpPr/>
          <p:nvPr/>
        </p:nvGrpSpPr>
        <p:grpSpPr>
          <a:xfrm>
            <a:off x="20636919" y="10645972"/>
            <a:ext cx="949217" cy="942045"/>
            <a:chOff x="6648313" y="3791633"/>
            <a:chExt cx="297725" cy="295475"/>
          </a:xfrm>
        </p:grpSpPr>
        <p:sp>
          <p:nvSpPr>
            <p:cNvPr id="370" name="Google Shape;14244;p27">
              <a:extLst>
                <a:ext uri="{FF2B5EF4-FFF2-40B4-BE49-F238E27FC236}">
                  <a16:creationId xmlns:a16="http://schemas.microsoft.com/office/drawing/2014/main" id="{83B57AEA-65CC-E286-8DE6-05E5AB3C2122}"/>
                </a:ext>
              </a:extLst>
            </p:cNvPr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1" name="Google Shape;14245;p27">
              <a:extLst>
                <a:ext uri="{FF2B5EF4-FFF2-40B4-BE49-F238E27FC236}">
                  <a16:creationId xmlns:a16="http://schemas.microsoft.com/office/drawing/2014/main" id="{B63F37DE-878A-E9C7-A727-6548B7025A84}"/>
                </a:ext>
              </a:extLst>
            </p:cNvPr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2" name="Google Shape;14246;p27">
              <a:extLst>
                <a:ext uri="{FF2B5EF4-FFF2-40B4-BE49-F238E27FC236}">
                  <a16:creationId xmlns:a16="http://schemas.microsoft.com/office/drawing/2014/main" id="{8833B393-2E60-1797-BB2E-84EE1AC27F51}"/>
                </a:ext>
              </a:extLst>
            </p:cNvPr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3" name="Google Shape;14247;p27">
              <a:extLst>
                <a:ext uri="{FF2B5EF4-FFF2-40B4-BE49-F238E27FC236}">
                  <a16:creationId xmlns:a16="http://schemas.microsoft.com/office/drawing/2014/main" id="{6E18A530-9BA2-7CBA-253C-5586EDC5DDA5}"/>
                </a:ext>
              </a:extLst>
            </p:cNvPr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4" name="Google Shape;14248;p27">
              <a:extLst>
                <a:ext uri="{FF2B5EF4-FFF2-40B4-BE49-F238E27FC236}">
                  <a16:creationId xmlns:a16="http://schemas.microsoft.com/office/drawing/2014/main" id="{0DC0C131-F8DE-F0BA-3726-73AD5BBE1A1F}"/>
                </a:ext>
              </a:extLst>
            </p:cNvPr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grpSp>
        <p:nvGrpSpPr>
          <p:cNvPr id="375" name="Google Shape;14249;p27">
            <a:extLst>
              <a:ext uri="{FF2B5EF4-FFF2-40B4-BE49-F238E27FC236}">
                <a16:creationId xmlns:a16="http://schemas.microsoft.com/office/drawing/2014/main" id="{3ECDBA28-25D0-A64E-FB30-CCC9C3D5C0DB}"/>
              </a:ext>
            </a:extLst>
          </p:cNvPr>
          <p:cNvGrpSpPr/>
          <p:nvPr/>
        </p:nvGrpSpPr>
        <p:grpSpPr>
          <a:xfrm>
            <a:off x="10726200" y="4714734"/>
            <a:ext cx="954877" cy="947305"/>
            <a:chOff x="4176963" y="1931283"/>
            <a:chExt cx="299500" cy="297125"/>
          </a:xfrm>
        </p:grpSpPr>
        <p:sp>
          <p:nvSpPr>
            <p:cNvPr id="376" name="Google Shape;14250;p27">
              <a:extLst>
                <a:ext uri="{FF2B5EF4-FFF2-40B4-BE49-F238E27FC236}">
                  <a16:creationId xmlns:a16="http://schemas.microsoft.com/office/drawing/2014/main" id="{14AE0CE7-E405-3B78-C4DE-586778C9B97E}"/>
                </a:ext>
              </a:extLst>
            </p:cNvPr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7" name="Google Shape;14251;p27">
              <a:extLst>
                <a:ext uri="{FF2B5EF4-FFF2-40B4-BE49-F238E27FC236}">
                  <a16:creationId xmlns:a16="http://schemas.microsoft.com/office/drawing/2014/main" id="{90EB24FA-0C73-6695-5C4A-3A1E2F1797AE}"/>
                </a:ext>
              </a:extLst>
            </p:cNvPr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8" name="Google Shape;14252;p27">
              <a:extLst>
                <a:ext uri="{FF2B5EF4-FFF2-40B4-BE49-F238E27FC236}">
                  <a16:creationId xmlns:a16="http://schemas.microsoft.com/office/drawing/2014/main" id="{6B79B6FA-0356-E821-C450-78CE29EACB77}"/>
                </a:ext>
              </a:extLst>
            </p:cNvPr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79" name="Google Shape;14253;p27">
              <a:extLst>
                <a:ext uri="{FF2B5EF4-FFF2-40B4-BE49-F238E27FC236}">
                  <a16:creationId xmlns:a16="http://schemas.microsoft.com/office/drawing/2014/main" id="{3772B68D-B889-0E9D-9825-CD8D798B8E74}"/>
                </a:ext>
              </a:extLst>
            </p:cNvPr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80" name="Google Shape;14254;p27">
              <a:extLst>
                <a:ext uri="{FF2B5EF4-FFF2-40B4-BE49-F238E27FC236}">
                  <a16:creationId xmlns:a16="http://schemas.microsoft.com/office/drawing/2014/main" id="{99B12E86-3D8F-DCAB-A854-10D1B95A4E85}"/>
                </a:ext>
              </a:extLst>
            </p:cNvPr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  <p:sp>
          <p:nvSpPr>
            <p:cNvPr id="381" name="Google Shape;14255;p27">
              <a:extLst>
                <a:ext uri="{FF2B5EF4-FFF2-40B4-BE49-F238E27FC236}">
                  <a16:creationId xmlns:a16="http://schemas.microsoft.com/office/drawing/2014/main" id="{9D3C6BC6-70BE-4B9F-8FF5-391D8F1C79C0}"/>
                </a:ext>
              </a:extLst>
            </p:cNvPr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243737" tIns="243737" rIns="243737" bIns="243737" anchor="ctr" anchorCtr="0">
              <a:noAutofit/>
            </a:bodyPr>
            <a:lstStyle/>
            <a:p>
              <a:pPr defTabSz="2437790">
                <a:buClr>
                  <a:srgbClr val="000000"/>
                </a:buClr>
                <a:defRPr/>
              </a:pPr>
              <a:endParaRPr sz="3732" kern="0">
                <a:solidFill>
                  <a:srgbClr val="00B050"/>
                </a:solidFill>
                <a:cs typeface="B Nazanin" panose="00000400000000000000" pitchFamily="2" charset="-78"/>
                <a:sym typeface="Arial"/>
              </a:endParaRPr>
            </a:p>
          </p:txBody>
        </p:sp>
      </p:grpSp>
      <p:sp>
        <p:nvSpPr>
          <p:cNvPr id="382" name="Google Shape;14256;p27">
            <a:extLst>
              <a:ext uri="{FF2B5EF4-FFF2-40B4-BE49-F238E27FC236}">
                <a16:creationId xmlns:a16="http://schemas.microsoft.com/office/drawing/2014/main" id="{29B21DD8-5C9A-F2CA-BC88-38C8AEB80472}"/>
              </a:ext>
            </a:extLst>
          </p:cNvPr>
          <p:cNvSpPr txBox="1"/>
          <p:nvPr/>
        </p:nvSpPr>
        <p:spPr>
          <a:xfrm>
            <a:off x="2794872" y="3090715"/>
            <a:ext cx="18787906" cy="12860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t" anchorCtr="0">
            <a:noAutofit/>
          </a:bodyPr>
          <a:lstStyle/>
          <a:p>
            <a:pPr algn="ctr" defTabSz="2437790">
              <a:buClr>
                <a:srgbClr val="000000"/>
              </a:buClr>
              <a:defRPr/>
            </a:pPr>
            <a:r>
              <a:rPr lang="fa-IR" sz="4266" kern="0" dirty="0">
                <a:solidFill>
                  <a:srgbClr val="00B050"/>
                </a:solidFill>
                <a:cs typeface="B Nazanin" panose="00000400000000000000" pitchFamily="2" charset="-78"/>
                <a:sym typeface="Arial"/>
              </a:rPr>
              <a:t>عناصر اینفوگرافیک</a:t>
            </a:r>
            <a:endParaRPr sz="4266" kern="0" dirty="0">
              <a:solidFill>
                <a:srgbClr val="00B050"/>
              </a:solidFill>
              <a:cs typeface="B Nazanin" panose="00000400000000000000" pitchFamily="2" charset="-78"/>
              <a:sym typeface="Arial"/>
            </a:endParaRPr>
          </a:p>
        </p:txBody>
      </p:sp>
      <p:sp>
        <p:nvSpPr>
          <p:cNvPr id="383" name="Google Shape;14257;p27">
            <a:extLst>
              <a:ext uri="{FF2B5EF4-FFF2-40B4-BE49-F238E27FC236}">
                <a16:creationId xmlns:a16="http://schemas.microsoft.com/office/drawing/2014/main" id="{5EBA0AB0-D5F6-2B75-CBD5-42BDFC38ABAB}"/>
              </a:ext>
            </a:extLst>
          </p:cNvPr>
          <p:cNvSpPr txBox="1">
            <a:spLocks/>
          </p:cNvSpPr>
          <p:nvPr/>
        </p:nvSpPr>
        <p:spPr>
          <a:xfrm>
            <a:off x="2794872" y="865161"/>
            <a:ext cx="18787906" cy="1286065"/>
          </a:xfrm>
          <a:prstGeom prst="rect">
            <a:avLst/>
          </a:prstGeom>
        </p:spPr>
        <p:txBody>
          <a:bodyPr spcFirstLastPara="1" vert="horz" wrap="square" lIns="243737" tIns="243737" rIns="243737" bIns="243737" rtlCol="0" anchor="t" anchorCtr="0">
            <a:noAutofit/>
          </a:bodyPr>
          <a:lstStyle>
            <a:lvl1pPr algn="ctr" defTabSz="1828434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8800" b="0" i="0" kern="1200">
                <a:solidFill>
                  <a:schemeClr val="tx2"/>
                </a:solidFill>
                <a:latin typeface="Mulish Light" pitchFamily="2" charset="77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r>
              <a:rPr lang="fa-IR">
                <a:solidFill>
                  <a:srgbClr val="00B050"/>
                </a:solidFill>
                <a:cs typeface="B Nazanin" panose="00000400000000000000" pitchFamily="2" charset="-78"/>
              </a:rPr>
              <a:t>نمادهای برتر</a:t>
            </a:r>
            <a:endParaRPr lang="fa-IR" dirty="0">
              <a:solidFill>
                <a:srgbClr val="00B05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184738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 descr="A picture containing person, plant, vegetable&#10;&#10;Description automatically generated">
            <a:extLst>
              <a:ext uri="{FF2B5EF4-FFF2-40B4-BE49-F238E27FC236}">
                <a16:creationId xmlns:a16="http://schemas.microsoft.com/office/drawing/2014/main" id="{125EC627-E155-8A0C-3A68-411BD7F20BA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Freeform 1">
            <a:extLst>
              <a:ext uri="{FF2B5EF4-FFF2-40B4-BE49-F238E27FC236}">
                <a16:creationId xmlns:a16="http://schemas.microsoft.com/office/drawing/2014/main" id="{1C413A32-2C5D-8D59-CF1F-BC70248C405F}"/>
              </a:ext>
            </a:extLst>
          </p:cNvPr>
          <p:cNvSpPr/>
          <p:nvPr/>
        </p:nvSpPr>
        <p:spPr>
          <a:xfrm>
            <a:off x="9278451" y="13157546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Graphic 2">
            <a:extLst>
              <a:ext uri="{FF2B5EF4-FFF2-40B4-BE49-F238E27FC236}">
                <a16:creationId xmlns:a16="http://schemas.microsoft.com/office/drawing/2014/main" id="{2563BDA5-B160-022D-8131-345E44E4D7B0}"/>
              </a:ext>
            </a:extLst>
          </p:cNvPr>
          <p:cNvSpPr/>
          <p:nvPr/>
        </p:nvSpPr>
        <p:spPr>
          <a:xfrm>
            <a:off x="2962061" y="9945916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Graphic 2">
            <a:extLst>
              <a:ext uri="{FF2B5EF4-FFF2-40B4-BE49-F238E27FC236}">
                <a16:creationId xmlns:a16="http://schemas.microsoft.com/office/drawing/2014/main" id="{6B224B7F-355B-543C-A789-F3DA2330BDF2}"/>
              </a:ext>
            </a:extLst>
          </p:cNvPr>
          <p:cNvSpPr/>
          <p:nvPr/>
        </p:nvSpPr>
        <p:spPr>
          <a:xfrm rot="4851099">
            <a:off x="1154449" y="12562975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Graphic 2">
            <a:extLst>
              <a:ext uri="{FF2B5EF4-FFF2-40B4-BE49-F238E27FC236}">
                <a16:creationId xmlns:a16="http://schemas.microsoft.com/office/drawing/2014/main" id="{62B8E648-096D-85BF-9298-BFC4EFA370CC}"/>
              </a:ext>
            </a:extLst>
          </p:cNvPr>
          <p:cNvSpPr/>
          <p:nvPr/>
        </p:nvSpPr>
        <p:spPr>
          <a:xfrm>
            <a:off x="-529145" y="8633074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6" name="Graphic 2">
            <a:extLst>
              <a:ext uri="{FF2B5EF4-FFF2-40B4-BE49-F238E27FC236}">
                <a16:creationId xmlns:a16="http://schemas.microsoft.com/office/drawing/2014/main" id="{995FF98E-ACF6-5D01-2792-9B93BAE433F3}"/>
              </a:ext>
            </a:extLst>
          </p:cNvPr>
          <p:cNvSpPr/>
          <p:nvPr/>
        </p:nvSpPr>
        <p:spPr>
          <a:xfrm rot="4851099">
            <a:off x="7584442" y="10345920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Graphic 2">
            <a:extLst>
              <a:ext uri="{FF2B5EF4-FFF2-40B4-BE49-F238E27FC236}">
                <a16:creationId xmlns:a16="http://schemas.microsoft.com/office/drawing/2014/main" id="{06B4C385-43A1-C413-B242-78DFD9D6B261}"/>
              </a:ext>
            </a:extLst>
          </p:cNvPr>
          <p:cNvSpPr/>
          <p:nvPr/>
        </p:nvSpPr>
        <p:spPr>
          <a:xfrm rot="1990895">
            <a:off x="5087682" y="12108988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Freeform 7">
            <a:extLst>
              <a:ext uri="{FF2B5EF4-FFF2-40B4-BE49-F238E27FC236}">
                <a16:creationId xmlns:a16="http://schemas.microsoft.com/office/drawing/2014/main" id="{D7FC024F-B7A6-AD54-A0CC-0ADAE553328C}"/>
              </a:ext>
            </a:extLst>
          </p:cNvPr>
          <p:cNvSpPr/>
          <p:nvPr/>
        </p:nvSpPr>
        <p:spPr>
          <a:xfrm>
            <a:off x="6188582" y="10720744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6FDD7588-5D1B-19A3-D8A9-BD7F4981B883}"/>
              </a:ext>
            </a:extLst>
          </p:cNvPr>
          <p:cNvSpPr/>
          <p:nvPr/>
        </p:nvSpPr>
        <p:spPr>
          <a:xfrm>
            <a:off x="1389832" y="11083603"/>
            <a:ext cx="1278256" cy="1150318"/>
          </a:xfrm>
          <a:custGeom>
            <a:avLst/>
            <a:gdLst>
              <a:gd name="connsiteX0" fmla="*/ 4432332 w 5498456"/>
              <a:gd name="connsiteY0" fmla="*/ 230378 h 4948127"/>
              <a:gd name="connsiteX1" fmla="*/ 2436269 w 5498456"/>
              <a:gd name="connsiteY1" fmla="*/ 244820 h 4948127"/>
              <a:gd name="connsiteX2" fmla="*/ 2335847 w 5498456"/>
              <a:gd name="connsiteY2" fmla="*/ 258574 h 4948127"/>
              <a:gd name="connsiteX3" fmla="*/ 359044 w 5498456"/>
              <a:gd name="connsiteY3" fmla="*/ 1428346 h 4948127"/>
              <a:gd name="connsiteX4" fmla="*/ 24074 w 5498456"/>
              <a:gd name="connsiteY4" fmla="*/ 2105040 h 4948127"/>
              <a:gd name="connsiteX5" fmla="*/ 13069 w 5498456"/>
              <a:gd name="connsiteY5" fmla="*/ 2664825 h 4948127"/>
              <a:gd name="connsiteX6" fmla="*/ 94920 w 5498456"/>
              <a:gd name="connsiteY6" fmla="*/ 3506566 h 4948127"/>
              <a:gd name="connsiteX7" fmla="*/ 105237 w 5498456"/>
              <a:gd name="connsiteY7" fmla="*/ 3591153 h 4948127"/>
              <a:gd name="connsiteX8" fmla="*/ 118305 w 5498456"/>
              <a:gd name="connsiteY8" fmla="*/ 3813966 h 4948127"/>
              <a:gd name="connsiteX9" fmla="*/ 116930 w 5498456"/>
              <a:gd name="connsiteY9" fmla="*/ 4080793 h 4948127"/>
              <a:gd name="connsiteX10" fmla="*/ 2538755 w 5498456"/>
              <a:gd name="connsiteY10" fmla="*/ 4947978 h 4948127"/>
              <a:gd name="connsiteX11" fmla="*/ 3210758 w 5498456"/>
              <a:gd name="connsiteY11" fmla="*/ 4840698 h 4948127"/>
              <a:gd name="connsiteX12" fmla="*/ 3754826 w 5498456"/>
              <a:gd name="connsiteY12" fmla="*/ 4427392 h 4948127"/>
              <a:gd name="connsiteX13" fmla="*/ 5194440 w 5498456"/>
              <a:gd name="connsiteY13" fmla="*/ 782599 h 4948127"/>
              <a:gd name="connsiteX14" fmla="*/ 5221953 w 5498456"/>
              <a:gd name="connsiteY14" fmla="*/ 333533 h 4948127"/>
              <a:gd name="connsiteX15" fmla="*/ 5498457 w 5498456"/>
              <a:gd name="connsiteY15" fmla="*/ 0 h 4948127"/>
              <a:gd name="connsiteX16" fmla="*/ 4432332 w 5498456"/>
              <a:gd name="connsiteY16" fmla="*/ 230378 h 49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498456" h="4948127">
                <a:moveTo>
                  <a:pt x="4432332" y="230378"/>
                </a:moveTo>
                <a:cubicBezTo>
                  <a:pt x="3768582" y="280580"/>
                  <a:pt x="3095891" y="164360"/>
                  <a:pt x="2436269" y="244820"/>
                </a:cubicBezTo>
                <a:cubicBezTo>
                  <a:pt x="2402566" y="248946"/>
                  <a:pt x="2369550" y="253072"/>
                  <a:pt x="2335847" y="258574"/>
                </a:cubicBezTo>
                <a:cubicBezTo>
                  <a:pt x="1560670" y="377546"/>
                  <a:pt x="837081" y="805981"/>
                  <a:pt x="359044" y="1428346"/>
                </a:cubicBezTo>
                <a:cubicBezTo>
                  <a:pt x="204283" y="1629841"/>
                  <a:pt x="72909" y="1856094"/>
                  <a:pt x="24074" y="2105040"/>
                </a:cubicBezTo>
                <a:cubicBezTo>
                  <a:pt x="-11693" y="2288655"/>
                  <a:pt x="-688" y="2478459"/>
                  <a:pt x="13069" y="2664825"/>
                </a:cubicBezTo>
                <a:cubicBezTo>
                  <a:pt x="33703" y="2946093"/>
                  <a:pt x="61216" y="3226673"/>
                  <a:pt x="94920" y="3506566"/>
                </a:cubicBezTo>
                <a:cubicBezTo>
                  <a:pt x="98359" y="3534762"/>
                  <a:pt x="101798" y="3562957"/>
                  <a:pt x="105237" y="3591153"/>
                </a:cubicBezTo>
                <a:cubicBezTo>
                  <a:pt x="114179" y="3664736"/>
                  <a:pt x="118993" y="3739695"/>
                  <a:pt x="118305" y="3813966"/>
                </a:cubicBezTo>
                <a:lnTo>
                  <a:pt x="116930" y="4080793"/>
                </a:lnTo>
                <a:cubicBezTo>
                  <a:pt x="797187" y="4628887"/>
                  <a:pt x="1665219" y="4939726"/>
                  <a:pt x="2538755" y="4947978"/>
                </a:cubicBezTo>
                <a:cubicBezTo>
                  <a:pt x="2767112" y="4950041"/>
                  <a:pt x="3000972" y="4931474"/>
                  <a:pt x="3210758" y="4840698"/>
                </a:cubicBezTo>
                <a:cubicBezTo>
                  <a:pt x="3421232" y="4749922"/>
                  <a:pt x="3595939" y="4592439"/>
                  <a:pt x="3754826" y="4427392"/>
                </a:cubicBezTo>
                <a:cubicBezTo>
                  <a:pt x="4684763" y="3461865"/>
                  <a:pt x="5213698" y="2122232"/>
                  <a:pt x="5194440" y="782599"/>
                </a:cubicBezTo>
                <a:cubicBezTo>
                  <a:pt x="5192376" y="631993"/>
                  <a:pt x="5184122" y="478637"/>
                  <a:pt x="5221953" y="333533"/>
                </a:cubicBezTo>
                <a:cubicBezTo>
                  <a:pt x="5260471" y="187741"/>
                  <a:pt x="5355391" y="47451"/>
                  <a:pt x="5498457" y="0"/>
                </a:cubicBezTo>
                <a:cubicBezTo>
                  <a:pt x="5155922" y="125161"/>
                  <a:pt x="4795502" y="202871"/>
                  <a:pt x="4432332" y="230378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6878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Graphic 2">
            <a:extLst>
              <a:ext uri="{FF2B5EF4-FFF2-40B4-BE49-F238E27FC236}">
                <a16:creationId xmlns:a16="http://schemas.microsoft.com/office/drawing/2014/main" id="{E2C67D91-21A6-CAC3-F8BD-EA3B5C8921CF}"/>
              </a:ext>
            </a:extLst>
          </p:cNvPr>
          <p:cNvSpPr/>
          <p:nvPr/>
        </p:nvSpPr>
        <p:spPr>
          <a:xfrm>
            <a:off x="-2104845" y="11528590"/>
            <a:ext cx="2903260" cy="2625684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CE196A-7A4A-1E0B-74A8-F063B4BBC0AE}"/>
              </a:ext>
            </a:extLst>
          </p:cNvPr>
          <p:cNvSpPr txBox="1"/>
          <p:nvPr/>
        </p:nvSpPr>
        <p:spPr>
          <a:xfrm>
            <a:off x="1132786" y="1130202"/>
            <a:ext cx="10058874" cy="398570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8800" dirty="0">
                <a:latin typeface="Sigmar" pitchFamily="2" charset="77"/>
                <a:cs typeface="B Nazanin" panose="00000400000000000000" pitchFamily="2" charset="-78"/>
              </a:rPr>
              <a:t>این اسلاید تصویر بزرگ شماست</a:t>
            </a:r>
            <a:endParaRPr lang="en-US" sz="880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752A185-685B-E5D8-5FAB-C1FBADC66DE4}"/>
              </a:ext>
            </a:extLst>
          </p:cNvPr>
          <p:cNvSpPr txBox="1"/>
          <p:nvPr/>
        </p:nvSpPr>
        <p:spPr>
          <a:xfrm>
            <a:off x="2374115" y="5324545"/>
            <a:ext cx="8817545" cy="417806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3600" dirty="0"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 داده های پیچیده را به اینفوگرافیک های قابل فهم تبدیل کنید.شما می توانید این متن را با محتوای خود جایگزین کنید و مخاطبان خود را شگفت زده کنید.</a:t>
            </a:r>
            <a:endParaRPr lang="en-US" sz="3600" dirty="0">
              <a:latin typeface="Mulish Light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874724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Freeform 116">
            <a:extLst>
              <a:ext uri="{FF2B5EF4-FFF2-40B4-BE49-F238E27FC236}">
                <a16:creationId xmlns:a16="http://schemas.microsoft.com/office/drawing/2014/main" id="{C2CA1194-44B0-6E34-8A25-DCF21FA95D0F}"/>
              </a:ext>
            </a:extLst>
          </p:cNvPr>
          <p:cNvSpPr/>
          <p:nvPr/>
        </p:nvSpPr>
        <p:spPr>
          <a:xfrm>
            <a:off x="105195" y="8"/>
            <a:ext cx="24167261" cy="13715984"/>
          </a:xfrm>
          <a:custGeom>
            <a:avLst/>
            <a:gdLst>
              <a:gd name="connsiteX0" fmla="*/ 15747601 w 24167261"/>
              <a:gd name="connsiteY0" fmla="*/ 13360157 h 13715984"/>
              <a:gd name="connsiteX1" fmla="*/ 16071385 w 24167261"/>
              <a:gd name="connsiteY1" fmla="*/ 13715981 h 13715984"/>
              <a:gd name="connsiteX2" fmla="*/ 15351864 w 24167261"/>
              <a:gd name="connsiteY2" fmla="*/ 13715981 h 13715984"/>
              <a:gd name="connsiteX3" fmla="*/ 8419639 w 24167261"/>
              <a:gd name="connsiteY3" fmla="*/ 13327923 h 13715984"/>
              <a:gd name="connsiteX4" fmla="*/ 8815377 w 24167261"/>
              <a:gd name="connsiteY4" fmla="*/ 13684988 h 13715984"/>
              <a:gd name="connsiteX5" fmla="*/ 8095870 w 24167261"/>
              <a:gd name="connsiteY5" fmla="*/ 13684988 h 13715984"/>
              <a:gd name="connsiteX6" fmla="*/ 16346791 w 24167261"/>
              <a:gd name="connsiteY6" fmla="*/ 12820842 h 13715984"/>
              <a:gd name="connsiteX7" fmla="*/ 17160595 w 24167261"/>
              <a:gd name="connsiteY7" fmla="*/ 13715984 h 13715984"/>
              <a:gd name="connsiteX8" fmla="*/ 16356715 w 24167261"/>
              <a:gd name="connsiteY8" fmla="*/ 13715984 h 13715984"/>
              <a:gd name="connsiteX9" fmla="*/ 15905152 w 24167261"/>
              <a:gd name="connsiteY9" fmla="*/ 13218821 h 13715984"/>
              <a:gd name="connsiteX10" fmla="*/ 7820468 w 24167261"/>
              <a:gd name="connsiteY10" fmla="*/ 12788605 h 13715984"/>
              <a:gd name="connsiteX11" fmla="*/ 8262109 w 24167261"/>
              <a:gd name="connsiteY11" fmla="*/ 13186584 h 13715984"/>
              <a:gd name="connsiteX12" fmla="*/ 7810543 w 24167261"/>
              <a:gd name="connsiteY12" fmla="*/ 13684988 h 13715984"/>
              <a:gd name="connsiteX13" fmla="*/ 7007903 w 24167261"/>
              <a:gd name="connsiteY13" fmla="*/ 13684988 h 13715984"/>
              <a:gd name="connsiteX14" fmla="*/ 16945983 w 24167261"/>
              <a:gd name="connsiteY14" fmla="*/ 12281524 h 13715984"/>
              <a:gd name="connsiteX15" fmla="*/ 18248565 w 24167261"/>
              <a:gd name="connsiteY15" fmla="*/ 13715984 h 13715984"/>
              <a:gd name="connsiteX16" fmla="*/ 17444685 w 24167261"/>
              <a:gd name="connsiteY16" fmla="*/ 13715984 h 13715984"/>
              <a:gd name="connsiteX17" fmla="*/ 16504344 w 24167261"/>
              <a:gd name="connsiteY17" fmla="*/ 12679503 h 13715984"/>
              <a:gd name="connsiteX18" fmla="*/ 7221274 w 24167261"/>
              <a:gd name="connsiteY18" fmla="*/ 12249291 h 13715984"/>
              <a:gd name="connsiteX19" fmla="*/ 7662911 w 24167261"/>
              <a:gd name="connsiteY19" fmla="*/ 12647270 h 13715984"/>
              <a:gd name="connsiteX20" fmla="*/ 6722576 w 24167261"/>
              <a:gd name="connsiteY20" fmla="*/ 13684988 h 13715984"/>
              <a:gd name="connsiteX21" fmla="*/ 5918692 w 24167261"/>
              <a:gd name="connsiteY21" fmla="*/ 13684988 h 13715984"/>
              <a:gd name="connsiteX22" fmla="*/ 17545167 w 24167261"/>
              <a:gd name="connsiteY22" fmla="*/ 11742206 h 13715984"/>
              <a:gd name="connsiteX23" fmla="*/ 19336531 w 24167261"/>
              <a:gd name="connsiteY23" fmla="*/ 13715984 h 13715984"/>
              <a:gd name="connsiteX24" fmla="*/ 18533891 w 24167261"/>
              <a:gd name="connsiteY24" fmla="*/ 13715984 h 13715984"/>
              <a:gd name="connsiteX25" fmla="*/ 17103529 w 24167261"/>
              <a:gd name="connsiteY25" fmla="*/ 12140185 h 13715984"/>
              <a:gd name="connsiteX26" fmla="*/ 6622089 w 24167261"/>
              <a:gd name="connsiteY26" fmla="*/ 11709973 h 13715984"/>
              <a:gd name="connsiteX27" fmla="*/ 7063725 w 24167261"/>
              <a:gd name="connsiteY27" fmla="*/ 12107952 h 13715984"/>
              <a:gd name="connsiteX28" fmla="*/ 5634606 w 24167261"/>
              <a:gd name="connsiteY28" fmla="*/ 13684988 h 13715984"/>
              <a:gd name="connsiteX29" fmla="*/ 4830725 w 24167261"/>
              <a:gd name="connsiteY29" fmla="*/ 13684988 h 13715984"/>
              <a:gd name="connsiteX30" fmla="*/ 18144359 w 24167261"/>
              <a:gd name="connsiteY30" fmla="*/ 11202892 h 13715984"/>
              <a:gd name="connsiteX31" fmla="*/ 20425743 w 24167261"/>
              <a:gd name="connsiteY31" fmla="*/ 13715984 h 13715984"/>
              <a:gd name="connsiteX32" fmla="*/ 19621861 w 24167261"/>
              <a:gd name="connsiteY32" fmla="*/ 13715984 h 13715984"/>
              <a:gd name="connsiteX33" fmla="*/ 17702721 w 24167261"/>
              <a:gd name="connsiteY33" fmla="*/ 11600871 h 13715984"/>
              <a:gd name="connsiteX34" fmla="*/ 6022902 w 24167261"/>
              <a:gd name="connsiteY34" fmla="*/ 11170655 h 13715984"/>
              <a:gd name="connsiteX35" fmla="*/ 6464539 w 24167261"/>
              <a:gd name="connsiteY35" fmla="*/ 11568634 h 13715984"/>
              <a:gd name="connsiteX36" fmla="*/ 4545396 w 24167261"/>
              <a:gd name="connsiteY36" fmla="*/ 13684988 h 13715984"/>
              <a:gd name="connsiteX37" fmla="*/ 3741514 w 24167261"/>
              <a:gd name="connsiteY37" fmla="*/ 13684988 h 13715984"/>
              <a:gd name="connsiteX38" fmla="*/ 18749749 w 24167261"/>
              <a:gd name="connsiteY38" fmla="*/ 10658615 h 13715984"/>
              <a:gd name="connsiteX39" fmla="*/ 21524871 w 24167261"/>
              <a:gd name="connsiteY39" fmla="*/ 13715984 h 13715984"/>
              <a:gd name="connsiteX40" fmla="*/ 20720991 w 24167261"/>
              <a:gd name="connsiteY40" fmla="*/ 13715984 h 13715984"/>
              <a:gd name="connsiteX41" fmla="*/ 18306869 w 24167261"/>
              <a:gd name="connsiteY41" fmla="*/ 11056594 h 13715984"/>
              <a:gd name="connsiteX42" fmla="*/ 5417505 w 24167261"/>
              <a:gd name="connsiteY42" fmla="*/ 10626381 h 13715984"/>
              <a:gd name="connsiteX43" fmla="*/ 5860386 w 24167261"/>
              <a:gd name="connsiteY43" fmla="*/ 11024360 h 13715984"/>
              <a:gd name="connsiteX44" fmla="*/ 3446260 w 24167261"/>
              <a:gd name="connsiteY44" fmla="*/ 13684991 h 13715984"/>
              <a:gd name="connsiteX45" fmla="*/ 2642380 w 24167261"/>
              <a:gd name="connsiteY45" fmla="*/ 13684991 h 13715984"/>
              <a:gd name="connsiteX46" fmla="*/ 19348941 w 24167261"/>
              <a:gd name="connsiteY46" fmla="*/ 10119300 h 13715984"/>
              <a:gd name="connsiteX47" fmla="*/ 22612845 w 24167261"/>
              <a:gd name="connsiteY47" fmla="*/ 13715984 h 13715984"/>
              <a:gd name="connsiteX48" fmla="*/ 21808965 w 24167261"/>
              <a:gd name="connsiteY48" fmla="*/ 13715984 h 13715984"/>
              <a:gd name="connsiteX49" fmla="*/ 18906061 w 24167261"/>
              <a:gd name="connsiteY49" fmla="*/ 10517279 h 13715984"/>
              <a:gd name="connsiteX50" fmla="*/ 4818321 w 24167261"/>
              <a:gd name="connsiteY50" fmla="*/ 10087064 h 13715984"/>
              <a:gd name="connsiteX51" fmla="*/ 5261200 w 24167261"/>
              <a:gd name="connsiteY51" fmla="*/ 10485043 h 13715984"/>
              <a:gd name="connsiteX52" fmla="*/ 2358295 w 24167261"/>
              <a:gd name="connsiteY52" fmla="*/ 13684988 h 13715984"/>
              <a:gd name="connsiteX53" fmla="*/ 1554414 w 24167261"/>
              <a:gd name="connsiteY53" fmla="*/ 13684988 h 13715984"/>
              <a:gd name="connsiteX54" fmla="*/ 12245513 w 24167261"/>
              <a:gd name="connsiteY54" fmla="*/ 9884975 h 13715984"/>
              <a:gd name="connsiteX55" fmla="*/ 12621401 w 24167261"/>
              <a:gd name="connsiteY55" fmla="*/ 10299072 h 13715984"/>
              <a:gd name="connsiteX56" fmla="*/ 12245513 w 24167261"/>
              <a:gd name="connsiteY56" fmla="*/ 10641257 h 13715984"/>
              <a:gd name="connsiteX57" fmla="*/ 11921725 w 24167261"/>
              <a:gd name="connsiteY57" fmla="*/ 9852741 h 13715984"/>
              <a:gd name="connsiteX58" fmla="*/ 11921725 w 24167261"/>
              <a:gd name="connsiteY58" fmla="*/ 10609023 h 13715984"/>
              <a:gd name="connsiteX59" fmla="*/ 11545840 w 24167261"/>
              <a:gd name="connsiteY59" fmla="*/ 10268076 h 13715984"/>
              <a:gd name="connsiteX60" fmla="*/ 19925799 w 24167261"/>
              <a:gd name="connsiteY60" fmla="*/ 9620897 h 13715984"/>
              <a:gd name="connsiteX61" fmla="*/ 23641263 w 24167261"/>
              <a:gd name="connsiteY61" fmla="*/ 13715984 h 13715984"/>
              <a:gd name="connsiteX62" fmla="*/ 22837385 w 24167261"/>
              <a:gd name="connsiteY62" fmla="*/ 13715984 h 13715984"/>
              <a:gd name="connsiteX63" fmla="*/ 19485399 w 24167261"/>
              <a:gd name="connsiteY63" fmla="*/ 10021354 h 13715984"/>
              <a:gd name="connsiteX64" fmla="*/ 4241462 w 24167261"/>
              <a:gd name="connsiteY64" fmla="*/ 9588660 h 13715984"/>
              <a:gd name="connsiteX65" fmla="*/ 4683097 w 24167261"/>
              <a:gd name="connsiteY65" fmla="*/ 9989117 h 13715984"/>
              <a:gd name="connsiteX66" fmla="*/ 1329873 w 24167261"/>
              <a:gd name="connsiteY66" fmla="*/ 13684988 h 13715984"/>
              <a:gd name="connsiteX67" fmla="*/ 525994 w 24167261"/>
              <a:gd name="connsiteY67" fmla="*/ 13684988 h 13715984"/>
              <a:gd name="connsiteX68" fmla="*/ 20523747 w 24167261"/>
              <a:gd name="connsiteY68" fmla="*/ 9080338 h 13715984"/>
              <a:gd name="connsiteX69" fmla="*/ 24167259 w 24167261"/>
              <a:gd name="connsiteY69" fmla="*/ 13096079 h 13715984"/>
              <a:gd name="connsiteX70" fmla="*/ 24167259 w 24167261"/>
              <a:gd name="connsiteY70" fmla="*/ 13715984 h 13715984"/>
              <a:gd name="connsiteX71" fmla="*/ 23926593 w 24167261"/>
              <a:gd name="connsiteY71" fmla="*/ 13715984 h 13715984"/>
              <a:gd name="connsiteX72" fmla="*/ 20082107 w 24167261"/>
              <a:gd name="connsiteY72" fmla="*/ 9479555 h 13715984"/>
              <a:gd name="connsiteX73" fmla="*/ 3643513 w 24167261"/>
              <a:gd name="connsiteY73" fmla="*/ 9048105 h 13715984"/>
              <a:gd name="connsiteX74" fmla="*/ 4085152 w 24167261"/>
              <a:gd name="connsiteY74" fmla="*/ 9447325 h 13715984"/>
              <a:gd name="connsiteX75" fmla="*/ 240669 w 24167261"/>
              <a:gd name="connsiteY75" fmla="*/ 13684988 h 13715984"/>
              <a:gd name="connsiteX76" fmla="*/ 0 w 24167261"/>
              <a:gd name="connsiteY76" fmla="*/ 13684988 h 13715984"/>
              <a:gd name="connsiteX77" fmla="*/ 0 w 24167261"/>
              <a:gd name="connsiteY77" fmla="*/ 13063845 h 13715984"/>
              <a:gd name="connsiteX78" fmla="*/ 12245513 w 24167261"/>
              <a:gd name="connsiteY78" fmla="*/ 8684840 h 13715984"/>
              <a:gd name="connsiteX79" fmla="*/ 13219349 w 24167261"/>
              <a:gd name="connsiteY79" fmla="*/ 9758513 h 13715984"/>
              <a:gd name="connsiteX80" fmla="*/ 12777710 w 24167261"/>
              <a:gd name="connsiteY80" fmla="*/ 10157733 h 13715984"/>
              <a:gd name="connsiteX81" fmla="*/ 12245513 w 24167261"/>
              <a:gd name="connsiteY81" fmla="*/ 9571304 h 13715984"/>
              <a:gd name="connsiteX82" fmla="*/ 11921725 w 24167261"/>
              <a:gd name="connsiteY82" fmla="*/ 8653844 h 13715984"/>
              <a:gd name="connsiteX83" fmla="*/ 11921725 w 24167261"/>
              <a:gd name="connsiteY83" fmla="*/ 9539068 h 13715984"/>
              <a:gd name="connsiteX84" fmla="*/ 11389532 w 24167261"/>
              <a:gd name="connsiteY84" fmla="*/ 10125496 h 13715984"/>
              <a:gd name="connsiteX85" fmla="*/ 10947894 w 24167261"/>
              <a:gd name="connsiteY85" fmla="*/ 9726280 h 13715984"/>
              <a:gd name="connsiteX86" fmla="*/ 21120455 w 24167261"/>
              <a:gd name="connsiteY86" fmla="*/ 8538543 h 13715984"/>
              <a:gd name="connsiteX87" fmla="*/ 24167261 w 24167261"/>
              <a:gd name="connsiteY87" fmla="*/ 11895945 h 13715984"/>
              <a:gd name="connsiteX88" fmla="*/ 24167261 w 24167261"/>
              <a:gd name="connsiteY88" fmla="*/ 12782406 h 13715984"/>
              <a:gd name="connsiteX89" fmla="*/ 20680055 w 24167261"/>
              <a:gd name="connsiteY89" fmla="*/ 8937763 h 13715984"/>
              <a:gd name="connsiteX90" fmla="*/ 3046806 w 24167261"/>
              <a:gd name="connsiteY90" fmla="*/ 8506306 h 13715984"/>
              <a:gd name="connsiteX91" fmla="*/ 3488443 w 24167261"/>
              <a:gd name="connsiteY91" fmla="*/ 8906763 h 13715984"/>
              <a:gd name="connsiteX92" fmla="*/ 0 w 24167261"/>
              <a:gd name="connsiteY92" fmla="*/ 12750172 h 13715984"/>
              <a:gd name="connsiteX93" fmla="*/ 0 w 24167261"/>
              <a:gd name="connsiteY93" fmla="*/ 11864948 h 13715984"/>
              <a:gd name="connsiteX94" fmla="*/ 21718401 w 24167261"/>
              <a:gd name="connsiteY94" fmla="*/ 7996747 h 13715984"/>
              <a:gd name="connsiteX95" fmla="*/ 24167261 w 24167261"/>
              <a:gd name="connsiteY95" fmla="*/ 10697051 h 13715984"/>
              <a:gd name="connsiteX96" fmla="*/ 24167261 w 24167261"/>
              <a:gd name="connsiteY96" fmla="*/ 11582275 h 13715984"/>
              <a:gd name="connsiteX97" fmla="*/ 21276763 w 24167261"/>
              <a:gd name="connsiteY97" fmla="*/ 8397204 h 13715984"/>
              <a:gd name="connsiteX98" fmla="*/ 2448859 w 24167261"/>
              <a:gd name="connsiteY98" fmla="*/ 7965751 h 13715984"/>
              <a:gd name="connsiteX99" fmla="*/ 2890496 w 24167261"/>
              <a:gd name="connsiteY99" fmla="*/ 8364971 h 13715984"/>
              <a:gd name="connsiteX100" fmla="*/ 1 w 24167261"/>
              <a:gd name="connsiteY100" fmla="*/ 11551279 h 13715984"/>
              <a:gd name="connsiteX101" fmla="*/ 1 w 24167261"/>
              <a:gd name="connsiteY101" fmla="*/ 10664815 h 13715984"/>
              <a:gd name="connsiteX102" fmla="*/ 12245513 w 24167261"/>
              <a:gd name="connsiteY102" fmla="*/ 7485947 h 13715984"/>
              <a:gd name="connsiteX103" fmla="*/ 13816057 w 24167261"/>
              <a:gd name="connsiteY103" fmla="*/ 9216721 h 13715984"/>
              <a:gd name="connsiteX104" fmla="*/ 13375659 w 24167261"/>
              <a:gd name="connsiteY104" fmla="*/ 9617178 h 13715984"/>
              <a:gd name="connsiteX105" fmla="*/ 12245513 w 24167261"/>
              <a:gd name="connsiteY105" fmla="*/ 8371171 h 13715984"/>
              <a:gd name="connsiteX106" fmla="*/ 22315111 w 24167261"/>
              <a:gd name="connsiteY106" fmla="*/ 7456192 h 13715984"/>
              <a:gd name="connsiteX107" fmla="*/ 24167259 w 24167261"/>
              <a:gd name="connsiteY107" fmla="*/ 9496917 h 13715984"/>
              <a:gd name="connsiteX108" fmla="*/ 24167259 w 24167261"/>
              <a:gd name="connsiteY108" fmla="*/ 10383378 h 13715984"/>
              <a:gd name="connsiteX109" fmla="*/ 21874711 w 24167261"/>
              <a:gd name="connsiteY109" fmla="*/ 7855409 h 13715984"/>
              <a:gd name="connsiteX110" fmla="*/ 11921725 w 24167261"/>
              <a:gd name="connsiteY110" fmla="*/ 7453710 h 13715984"/>
              <a:gd name="connsiteX111" fmla="*/ 11921725 w 24167261"/>
              <a:gd name="connsiteY111" fmla="*/ 8338934 h 13715984"/>
              <a:gd name="connsiteX112" fmla="*/ 10791586 w 24167261"/>
              <a:gd name="connsiteY112" fmla="*/ 9584941 h 13715984"/>
              <a:gd name="connsiteX113" fmla="*/ 10351189 w 24167261"/>
              <a:gd name="connsiteY113" fmla="*/ 9184481 h 13715984"/>
              <a:gd name="connsiteX114" fmla="*/ 1852151 w 24167261"/>
              <a:gd name="connsiteY114" fmla="*/ 7423955 h 13715984"/>
              <a:gd name="connsiteX115" fmla="*/ 2293788 w 24167261"/>
              <a:gd name="connsiteY115" fmla="*/ 7823175 h 13715984"/>
              <a:gd name="connsiteX116" fmla="*/ 1 w 24167261"/>
              <a:gd name="connsiteY116" fmla="*/ 10351144 h 13715984"/>
              <a:gd name="connsiteX117" fmla="*/ 1 w 24167261"/>
              <a:gd name="connsiteY117" fmla="*/ 9464680 h 13715984"/>
              <a:gd name="connsiteX118" fmla="*/ 23282743 w 24167261"/>
              <a:gd name="connsiteY118" fmla="*/ 6996221 h 13715984"/>
              <a:gd name="connsiteX119" fmla="*/ 24086623 w 24167261"/>
              <a:gd name="connsiteY119" fmla="*/ 6996221 h 13715984"/>
              <a:gd name="connsiteX120" fmla="*/ 24167259 w 24167261"/>
              <a:gd name="connsiteY120" fmla="*/ 7085487 h 13715984"/>
              <a:gd name="connsiteX121" fmla="*/ 24167259 w 24167261"/>
              <a:gd name="connsiteY121" fmla="*/ 7971951 h 13715984"/>
              <a:gd name="connsiteX122" fmla="*/ 22815053 w 24167261"/>
              <a:gd name="connsiteY122" fmla="*/ 6996221 h 13715984"/>
              <a:gd name="connsiteX123" fmla="*/ 22997417 w 24167261"/>
              <a:gd name="connsiteY123" fmla="*/ 6996221 h 13715984"/>
              <a:gd name="connsiteX124" fmla="*/ 24167261 w 24167261"/>
              <a:gd name="connsiteY124" fmla="*/ 8285621 h 13715984"/>
              <a:gd name="connsiteX125" fmla="*/ 24167261 w 24167261"/>
              <a:gd name="connsiteY125" fmla="*/ 9172085 h 13715984"/>
              <a:gd name="connsiteX126" fmla="*/ 22475141 w 24167261"/>
              <a:gd name="connsiteY126" fmla="*/ 7306172 h 13715984"/>
              <a:gd name="connsiteX127" fmla="*/ 21441757 w 24167261"/>
              <a:gd name="connsiteY127" fmla="*/ 6996221 h 13715984"/>
              <a:gd name="connsiteX128" fmla="*/ 22326275 w 24167261"/>
              <a:gd name="connsiteY128" fmla="*/ 6996221 h 13715984"/>
              <a:gd name="connsiteX129" fmla="*/ 14944962 w 24167261"/>
              <a:gd name="connsiteY129" fmla="*/ 13715984 h 13715984"/>
              <a:gd name="connsiteX130" fmla="*/ 14060447 w 24167261"/>
              <a:gd name="connsiteY130" fmla="*/ 13715984 h 13715984"/>
              <a:gd name="connsiteX131" fmla="*/ 20244619 w 24167261"/>
              <a:gd name="connsiteY131" fmla="*/ 6996221 h 13715984"/>
              <a:gd name="connsiteX132" fmla="*/ 21129139 w 24167261"/>
              <a:gd name="connsiteY132" fmla="*/ 6996221 h 13715984"/>
              <a:gd name="connsiteX133" fmla="*/ 13747825 w 24167261"/>
              <a:gd name="connsiteY133" fmla="*/ 13715984 h 13715984"/>
              <a:gd name="connsiteX134" fmla="*/ 12863310 w 24167261"/>
              <a:gd name="connsiteY134" fmla="*/ 13715984 h 13715984"/>
              <a:gd name="connsiteX135" fmla="*/ 19047487 w 24167261"/>
              <a:gd name="connsiteY135" fmla="*/ 6996221 h 13715984"/>
              <a:gd name="connsiteX136" fmla="*/ 19932001 w 24167261"/>
              <a:gd name="connsiteY136" fmla="*/ 6996221 h 13715984"/>
              <a:gd name="connsiteX137" fmla="*/ 12550691 w 24167261"/>
              <a:gd name="connsiteY137" fmla="*/ 13715984 h 13715984"/>
              <a:gd name="connsiteX138" fmla="*/ 12245513 w 24167261"/>
              <a:gd name="connsiteY138" fmla="*/ 13715984 h 13715984"/>
              <a:gd name="connsiteX139" fmla="*/ 12245513 w 24167261"/>
              <a:gd name="connsiteY139" fmla="*/ 13189066 h 13715984"/>
              <a:gd name="connsiteX140" fmla="*/ 17850347 w 24167261"/>
              <a:gd name="connsiteY140" fmla="*/ 6996221 h 13715984"/>
              <a:gd name="connsiteX141" fmla="*/ 18733623 w 24167261"/>
              <a:gd name="connsiteY141" fmla="*/ 6996221 h 13715984"/>
              <a:gd name="connsiteX142" fmla="*/ 12245513 w 24167261"/>
              <a:gd name="connsiteY142" fmla="*/ 12903911 h 13715984"/>
              <a:gd name="connsiteX143" fmla="*/ 12245513 w 24167261"/>
              <a:gd name="connsiteY143" fmla="*/ 12098034 h 13715984"/>
              <a:gd name="connsiteX144" fmla="*/ 16651969 w 24167261"/>
              <a:gd name="connsiteY144" fmla="*/ 6996221 h 13715984"/>
              <a:gd name="connsiteX145" fmla="*/ 17536487 w 24167261"/>
              <a:gd name="connsiteY145" fmla="*/ 6996221 h 13715984"/>
              <a:gd name="connsiteX146" fmla="*/ 12245513 w 24167261"/>
              <a:gd name="connsiteY146" fmla="*/ 11814116 h 13715984"/>
              <a:gd name="connsiteX147" fmla="*/ 12245513 w 24167261"/>
              <a:gd name="connsiteY147" fmla="*/ 11008242 h 13715984"/>
              <a:gd name="connsiteX148" fmla="*/ 15363030 w 24167261"/>
              <a:gd name="connsiteY148" fmla="*/ 6996221 h 13715984"/>
              <a:gd name="connsiteX149" fmla="*/ 16166911 w 24167261"/>
              <a:gd name="connsiteY149" fmla="*/ 6996221 h 13715984"/>
              <a:gd name="connsiteX150" fmla="*/ 16209090 w 24167261"/>
              <a:gd name="connsiteY150" fmla="*/ 7043335 h 13715984"/>
              <a:gd name="connsiteX151" fmla="*/ 15767451 w 24167261"/>
              <a:gd name="connsiteY151" fmla="*/ 7442552 h 13715984"/>
              <a:gd name="connsiteX152" fmla="*/ 14275060 w 24167261"/>
              <a:gd name="connsiteY152" fmla="*/ 6996221 h 13715984"/>
              <a:gd name="connsiteX153" fmla="*/ 15078940 w 24167261"/>
              <a:gd name="connsiteY153" fmla="*/ 6996221 h 13715984"/>
              <a:gd name="connsiteX154" fmla="*/ 15611141 w 24167261"/>
              <a:gd name="connsiteY154" fmla="*/ 7583890 h 13715984"/>
              <a:gd name="connsiteX155" fmla="*/ 15170743 w 24167261"/>
              <a:gd name="connsiteY155" fmla="*/ 7984347 h 13715984"/>
              <a:gd name="connsiteX156" fmla="*/ 13175929 w 24167261"/>
              <a:gd name="connsiteY156" fmla="*/ 6996221 h 13715984"/>
              <a:gd name="connsiteX157" fmla="*/ 13978569 w 24167261"/>
              <a:gd name="connsiteY157" fmla="*/ 6996221 h 13715984"/>
              <a:gd name="connsiteX158" fmla="*/ 15010712 w 24167261"/>
              <a:gd name="connsiteY158" fmla="*/ 8134364 h 13715984"/>
              <a:gd name="connsiteX159" fmla="*/ 14570314 w 24167261"/>
              <a:gd name="connsiteY159" fmla="*/ 8533583 h 13715984"/>
              <a:gd name="connsiteX160" fmla="*/ 12245513 w 24167261"/>
              <a:gd name="connsiteY160" fmla="*/ 6996221 h 13715984"/>
              <a:gd name="connsiteX161" fmla="*/ 12890603 w 24167261"/>
              <a:gd name="connsiteY161" fmla="*/ 6996221 h 13715984"/>
              <a:gd name="connsiteX162" fmla="*/ 14414005 w 24167261"/>
              <a:gd name="connsiteY162" fmla="*/ 8676162 h 13715984"/>
              <a:gd name="connsiteX163" fmla="*/ 13972369 w 24167261"/>
              <a:gd name="connsiteY163" fmla="*/ 9075379 h 13715984"/>
              <a:gd name="connsiteX164" fmla="*/ 12245513 w 24167261"/>
              <a:gd name="connsiteY164" fmla="*/ 7172274 h 13715984"/>
              <a:gd name="connsiteX165" fmla="*/ 11276639 w 24167261"/>
              <a:gd name="connsiteY165" fmla="*/ 6965225 h 13715984"/>
              <a:gd name="connsiteX166" fmla="*/ 11921725 w 24167261"/>
              <a:gd name="connsiteY166" fmla="*/ 6965225 h 13715984"/>
              <a:gd name="connsiteX167" fmla="*/ 11921725 w 24167261"/>
              <a:gd name="connsiteY167" fmla="*/ 7140038 h 13715984"/>
              <a:gd name="connsiteX168" fmla="*/ 10194878 w 24167261"/>
              <a:gd name="connsiteY168" fmla="*/ 9043146 h 13715984"/>
              <a:gd name="connsiteX169" fmla="*/ 9753241 w 24167261"/>
              <a:gd name="connsiteY169" fmla="*/ 8643926 h 13715984"/>
              <a:gd name="connsiteX170" fmla="*/ 10188674 w 24167261"/>
              <a:gd name="connsiteY170" fmla="*/ 6965225 h 13715984"/>
              <a:gd name="connsiteX171" fmla="*/ 10992556 w 24167261"/>
              <a:gd name="connsiteY171" fmla="*/ 6965225 h 13715984"/>
              <a:gd name="connsiteX172" fmla="*/ 9596929 w 24167261"/>
              <a:gd name="connsiteY172" fmla="*/ 8502587 h 13715984"/>
              <a:gd name="connsiteX173" fmla="*/ 9156532 w 24167261"/>
              <a:gd name="connsiteY173" fmla="*/ 8102130 h 13715984"/>
              <a:gd name="connsiteX174" fmla="*/ 9089539 w 24167261"/>
              <a:gd name="connsiteY174" fmla="*/ 6965225 h 13715984"/>
              <a:gd name="connsiteX175" fmla="*/ 9892182 w 24167261"/>
              <a:gd name="connsiteY175" fmla="*/ 6965225 h 13715984"/>
              <a:gd name="connsiteX176" fmla="*/ 8996498 w 24167261"/>
              <a:gd name="connsiteY176" fmla="*/ 7952114 h 13715984"/>
              <a:gd name="connsiteX177" fmla="*/ 8556100 w 24167261"/>
              <a:gd name="connsiteY177" fmla="*/ 7552894 h 13715984"/>
              <a:gd name="connsiteX178" fmla="*/ 8000349 w 24167261"/>
              <a:gd name="connsiteY178" fmla="*/ 6965225 h 13715984"/>
              <a:gd name="connsiteX179" fmla="*/ 8804215 w 24167261"/>
              <a:gd name="connsiteY179" fmla="*/ 6965225 h 13715984"/>
              <a:gd name="connsiteX180" fmla="*/ 8399790 w 24167261"/>
              <a:gd name="connsiteY180" fmla="*/ 7410318 h 13715984"/>
              <a:gd name="connsiteX181" fmla="*/ 7958168 w 24167261"/>
              <a:gd name="connsiteY181" fmla="*/ 7011099 h 13715984"/>
              <a:gd name="connsiteX182" fmla="*/ 6630777 w 24167261"/>
              <a:gd name="connsiteY182" fmla="*/ 6965225 h 13715984"/>
              <a:gd name="connsiteX183" fmla="*/ 7515291 w 24167261"/>
              <a:gd name="connsiteY183" fmla="*/ 6965225 h 13715984"/>
              <a:gd name="connsiteX184" fmla="*/ 11921730 w 24167261"/>
              <a:gd name="connsiteY184" fmla="*/ 10976006 h 13715984"/>
              <a:gd name="connsiteX185" fmla="*/ 11921730 w 24167261"/>
              <a:gd name="connsiteY185" fmla="*/ 11781880 h 13715984"/>
              <a:gd name="connsiteX186" fmla="*/ 5433637 w 24167261"/>
              <a:gd name="connsiteY186" fmla="*/ 6965225 h 13715984"/>
              <a:gd name="connsiteX187" fmla="*/ 6316915 w 24167261"/>
              <a:gd name="connsiteY187" fmla="*/ 6965225 h 13715984"/>
              <a:gd name="connsiteX188" fmla="*/ 11921730 w 24167261"/>
              <a:gd name="connsiteY188" fmla="*/ 12067038 h 13715984"/>
              <a:gd name="connsiteX189" fmla="*/ 11921730 w 24167261"/>
              <a:gd name="connsiteY189" fmla="*/ 12871671 h 13715984"/>
              <a:gd name="connsiteX190" fmla="*/ 4235257 w 24167261"/>
              <a:gd name="connsiteY190" fmla="*/ 6965225 h 13715984"/>
              <a:gd name="connsiteX191" fmla="*/ 5119775 w 24167261"/>
              <a:gd name="connsiteY191" fmla="*/ 6965225 h 13715984"/>
              <a:gd name="connsiteX192" fmla="*/ 11921725 w 24167261"/>
              <a:gd name="connsiteY192" fmla="*/ 13156830 h 13715984"/>
              <a:gd name="connsiteX193" fmla="*/ 11921725 w 24167261"/>
              <a:gd name="connsiteY193" fmla="*/ 13684988 h 13715984"/>
              <a:gd name="connsiteX194" fmla="*/ 11617789 w 24167261"/>
              <a:gd name="connsiteY194" fmla="*/ 13684988 h 13715984"/>
              <a:gd name="connsiteX195" fmla="*/ 3038121 w 24167261"/>
              <a:gd name="connsiteY195" fmla="*/ 6965225 h 13715984"/>
              <a:gd name="connsiteX196" fmla="*/ 3922638 w 24167261"/>
              <a:gd name="connsiteY196" fmla="*/ 6965225 h 13715984"/>
              <a:gd name="connsiteX197" fmla="*/ 11303932 w 24167261"/>
              <a:gd name="connsiteY197" fmla="*/ 13684988 h 13715984"/>
              <a:gd name="connsiteX198" fmla="*/ 10419417 w 24167261"/>
              <a:gd name="connsiteY198" fmla="*/ 13684988 h 13715984"/>
              <a:gd name="connsiteX199" fmla="*/ 1840981 w 24167261"/>
              <a:gd name="connsiteY199" fmla="*/ 6965225 h 13715984"/>
              <a:gd name="connsiteX200" fmla="*/ 2725499 w 24167261"/>
              <a:gd name="connsiteY200" fmla="*/ 6965225 h 13715984"/>
              <a:gd name="connsiteX201" fmla="*/ 10106800 w 24167261"/>
              <a:gd name="connsiteY201" fmla="*/ 13684988 h 13715984"/>
              <a:gd name="connsiteX202" fmla="*/ 9222280 w 24167261"/>
              <a:gd name="connsiteY202" fmla="*/ 13684988 h 13715984"/>
              <a:gd name="connsiteX203" fmla="*/ 1169844 w 24167261"/>
              <a:gd name="connsiteY203" fmla="*/ 6965225 h 13715984"/>
              <a:gd name="connsiteX204" fmla="*/ 1352205 w 24167261"/>
              <a:gd name="connsiteY204" fmla="*/ 6965225 h 13715984"/>
              <a:gd name="connsiteX205" fmla="*/ 1693359 w 24167261"/>
              <a:gd name="connsiteY205" fmla="*/ 7273939 h 13715984"/>
              <a:gd name="connsiteX206" fmla="*/ 0 w 24167261"/>
              <a:gd name="connsiteY206" fmla="*/ 9139848 h 13715984"/>
              <a:gd name="connsiteX207" fmla="*/ 0 w 24167261"/>
              <a:gd name="connsiteY207" fmla="*/ 8253387 h 13715984"/>
              <a:gd name="connsiteX208" fmla="*/ 80638 w 24167261"/>
              <a:gd name="connsiteY208" fmla="*/ 6965225 h 13715984"/>
              <a:gd name="connsiteX209" fmla="*/ 884517 w 24167261"/>
              <a:gd name="connsiteY209" fmla="*/ 6965225 h 13715984"/>
              <a:gd name="connsiteX210" fmla="*/ 0 w 24167261"/>
              <a:gd name="connsiteY210" fmla="*/ 7939714 h 13715984"/>
              <a:gd name="connsiteX211" fmla="*/ 0 w 24167261"/>
              <a:gd name="connsiteY211" fmla="*/ 7054491 h 13715984"/>
              <a:gd name="connsiteX212" fmla="*/ 15743880 w 24167261"/>
              <a:gd name="connsiteY212" fmla="*/ 6305658 h 13715984"/>
              <a:gd name="connsiteX213" fmla="*/ 16185519 w 24167261"/>
              <a:gd name="connsiteY213" fmla="*/ 6704872 h 13715984"/>
              <a:gd name="connsiteX214" fmla="*/ 16143340 w 24167261"/>
              <a:gd name="connsiteY214" fmla="*/ 6751987 h 13715984"/>
              <a:gd name="connsiteX215" fmla="*/ 15339459 w 24167261"/>
              <a:gd name="connsiteY215" fmla="*/ 6751987 h 13715984"/>
              <a:gd name="connsiteX216" fmla="*/ 8423361 w 24167261"/>
              <a:gd name="connsiteY216" fmla="*/ 6273427 h 13715984"/>
              <a:gd name="connsiteX217" fmla="*/ 8827785 w 24167261"/>
              <a:gd name="connsiteY217" fmla="*/ 6719750 h 13715984"/>
              <a:gd name="connsiteX218" fmla="*/ 8023919 w 24167261"/>
              <a:gd name="connsiteY218" fmla="*/ 6719750 h 13715984"/>
              <a:gd name="connsiteX219" fmla="*/ 7981740 w 24167261"/>
              <a:gd name="connsiteY219" fmla="*/ 6673881 h 13715984"/>
              <a:gd name="connsiteX220" fmla="*/ 24143687 w 24167261"/>
              <a:gd name="connsiteY220" fmla="*/ 5776257 h 13715984"/>
              <a:gd name="connsiteX221" fmla="*/ 24143687 w 24167261"/>
              <a:gd name="connsiteY221" fmla="*/ 6662719 h 13715984"/>
              <a:gd name="connsiteX222" fmla="*/ 24063053 w 24167261"/>
              <a:gd name="connsiteY222" fmla="*/ 6751983 h 13715984"/>
              <a:gd name="connsiteX223" fmla="*/ 23259171 w 24167261"/>
              <a:gd name="connsiteY223" fmla="*/ 6751983 h 13715984"/>
              <a:gd name="connsiteX224" fmla="*/ 15147176 w 24167261"/>
              <a:gd name="connsiteY224" fmla="*/ 5763860 h 13715984"/>
              <a:gd name="connsiteX225" fmla="*/ 15587574 w 24167261"/>
              <a:gd name="connsiteY225" fmla="*/ 6164316 h 13715984"/>
              <a:gd name="connsiteX226" fmla="*/ 15054133 w 24167261"/>
              <a:gd name="connsiteY226" fmla="*/ 6751982 h 13715984"/>
              <a:gd name="connsiteX227" fmla="*/ 14250252 w 24167261"/>
              <a:gd name="connsiteY227" fmla="*/ 6751982 h 13715984"/>
              <a:gd name="connsiteX228" fmla="*/ 23573 w 24167261"/>
              <a:gd name="connsiteY228" fmla="*/ 5745271 h 13715984"/>
              <a:gd name="connsiteX229" fmla="*/ 908090 w 24167261"/>
              <a:gd name="connsiteY229" fmla="*/ 6719750 h 13715984"/>
              <a:gd name="connsiteX230" fmla="*/ 104210 w 24167261"/>
              <a:gd name="connsiteY230" fmla="*/ 6719750 h 13715984"/>
              <a:gd name="connsiteX231" fmla="*/ 23573 w 24167261"/>
              <a:gd name="connsiteY231" fmla="*/ 6630487 h 13715984"/>
              <a:gd name="connsiteX232" fmla="*/ 9021307 w 24167261"/>
              <a:gd name="connsiteY232" fmla="*/ 5732873 h 13715984"/>
              <a:gd name="connsiteX233" fmla="*/ 9916997 w 24167261"/>
              <a:gd name="connsiteY233" fmla="*/ 6719755 h 13715984"/>
              <a:gd name="connsiteX234" fmla="*/ 9113110 w 24167261"/>
              <a:gd name="connsiteY234" fmla="*/ 6719755 h 13715984"/>
              <a:gd name="connsiteX235" fmla="*/ 8579672 w 24167261"/>
              <a:gd name="connsiteY235" fmla="*/ 6132093 h 13715984"/>
              <a:gd name="connsiteX236" fmla="*/ 14546744 w 24167261"/>
              <a:gd name="connsiteY236" fmla="*/ 5214626 h 13715984"/>
              <a:gd name="connsiteX237" fmla="*/ 14987142 w 24167261"/>
              <a:gd name="connsiteY237" fmla="*/ 5613843 h 13715984"/>
              <a:gd name="connsiteX238" fmla="*/ 13954999 w 24167261"/>
              <a:gd name="connsiteY238" fmla="*/ 6751983 h 13715984"/>
              <a:gd name="connsiteX239" fmla="*/ 13151118 w 24167261"/>
              <a:gd name="connsiteY239" fmla="*/ 6751983 h 13715984"/>
              <a:gd name="connsiteX240" fmla="*/ 9620499 w 24167261"/>
              <a:gd name="connsiteY240" fmla="*/ 5182397 h 13715984"/>
              <a:gd name="connsiteX241" fmla="*/ 11016126 w 24167261"/>
              <a:gd name="connsiteY241" fmla="*/ 6719750 h 13715984"/>
              <a:gd name="connsiteX242" fmla="*/ 10212245 w 24167261"/>
              <a:gd name="connsiteY242" fmla="*/ 6719750 h 13715984"/>
              <a:gd name="connsiteX243" fmla="*/ 9180100 w 24167261"/>
              <a:gd name="connsiteY243" fmla="*/ 5581614 h 13715984"/>
              <a:gd name="connsiteX244" fmla="*/ 13948798 w 24167261"/>
              <a:gd name="connsiteY244" fmla="*/ 4672827 h 13715984"/>
              <a:gd name="connsiteX245" fmla="*/ 14390434 w 24167261"/>
              <a:gd name="connsiteY245" fmla="*/ 5073289 h 13715984"/>
              <a:gd name="connsiteX246" fmla="*/ 12867032 w 24167261"/>
              <a:gd name="connsiteY246" fmla="*/ 6751983 h 13715984"/>
              <a:gd name="connsiteX247" fmla="*/ 12221942 w 24167261"/>
              <a:gd name="connsiteY247" fmla="*/ 6751983 h 13715984"/>
              <a:gd name="connsiteX248" fmla="*/ 12221942 w 24167261"/>
              <a:gd name="connsiteY248" fmla="*/ 6577172 h 13715984"/>
              <a:gd name="connsiteX249" fmla="*/ 10218451 w 24167261"/>
              <a:gd name="connsiteY249" fmla="*/ 4640599 h 13715984"/>
              <a:gd name="connsiteX250" fmla="*/ 11945297 w 24167261"/>
              <a:gd name="connsiteY250" fmla="*/ 6544943 h 13715984"/>
              <a:gd name="connsiteX251" fmla="*/ 11945297 w 24167261"/>
              <a:gd name="connsiteY251" fmla="*/ 6719750 h 13715984"/>
              <a:gd name="connsiteX252" fmla="*/ 11300213 w 24167261"/>
              <a:gd name="connsiteY252" fmla="*/ 6719750 h 13715984"/>
              <a:gd name="connsiteX253" fmla="*/ 9776815 w 24167261"/>
              <a:gd name="connsiteY253" fmla="*/ 5041066 h 13715984"/>
              <a:gd name="connsiteX254" fmla="*/ 24143691 w 24167261"/>
              <a:gd name="connsiteY254" fmla="*/ 4577365 h 13715984"/>
              <a:gd name="connsiteX255" fmla="*/ 24143691 w 24167261"/>
              <a:gd name="connsiteY255" fmla="*/ 5462588 h 13715984"/>
              <a:gd name="connsiteX256" fmla="*/ 22973845 w 24167261"/>
              <a:gd name="connsiteY256" fmla="*/ 6751983 h 13715984"/>
              <a:gd name="connsiteX257" fmla="*/ 22791481 w 24167261"/>
              <a:gd name="connsiteY257" fmla="*/ 6751983 h 13715984"/>
              <a:gd name="connsiteX258" fmla="*/ 22450329 w 24167261"/>
              <a:gd name="connsiteY258" fmla="*/ 6443273 h 13715984"/>
              <a:gd name="connsiteX259" fmla="*/ 23573 w 24167261"/>
              <a:gd name="connsiteY259" fmla="*/ 4545127 h 13715984"/>
              <a:gd name="connsiteX260" fmla="*/ 1716931 w 24167261"/>
              <a:gd name="connsiteY260" fmla="*/ 6411045 h 13715984"/>
              <a:gd name="connsiteX261" fmla="*/ 1375777 w 24167261"/>
              <a:gd name="connsiteY261" fmla="*/ 6719750 h 13715984"/>
              <a:gd name="connsiteX262" fmla="*/ 1193415 w 24167261"/>
              <a:gd name="connsiteY262" fmla="*/ 6719750 h 13715984"/>
              <a:gd name="connsiteX263" fmla="*/ 23573 w 24167261"/>
              <a:gd name="connsiteY263" fmla="*/ 5430356 h 13715984"/>
              <a:gd name="connsiteX264" fmla="*/ 13352091 w 24167261"/>
              <a:gd name="connsiteY264" fmla="*/ 4132274 h 13715984"/>
              <a:gd name="connsiteX265" fmla="*/ 13792486 w 24167261"/>
              <a:gd name="connsiteY265" fmla="*/ 4531492 h 13715984"/>
              <a:gd name="connsiteX266" fmla="*/ 12221942 w 24167261"/>
              <a:gd name="connsiteY266" fmla="*/ 6263503 h 13715984"/>
              <a:gd name="connsiteX267" fmla="*/ 12221942 w 24167261"/>
              <a:gd name="connsiteY267" fmla="*/ 5377038 h 13715984"/>
              <a:gd name="connsiteX268" fmla="*/ 10815156 w 24167261"/>
              <a:gd name="connsiteY268" fmla="*/ 4100047 h 13715984"/>
              <a:gd name="connsiteX269" fmla="*/ 11945297 w 24167261"/>
              <a:gd name="connsiteY269" fmla="*/ 5344809 h 13715984"/>
              <a:gd name="connsiteX270" fmla="*/ 11945297 w 24167261"/>
              <a:gd name="connsiteY270" fmla="*/ 6231275 h 13715984"/>
              <a:gd name="connsiteX271" fmla="*/ 10374757 w 24167261"/>
              <a:gd name="connsiteY271" fmla="*/ 4499263 h 13715984"/>
              <a:gd name="connsiteX272" fmla="*/ 12754139 w 24167261"/>
              <a:gd name="connsiteY272" fmla="*/ 3590479 h 13715984"/>
              <a:gd name="connsiteX273" fmla="*/ 13195778 w 24167261"/>
              <a:gd name="connsiteY273" fmla="*/ 3989695 h 13715984"/>
              <a:gd name="connsiteX274" fmla="*/ 12221942 w 24167261"/>
              <a:gd name="connsiteY274" fmla="*/ 5063374 h 13715984"/>
              <a:gd name="connsiteX275" fmla="*/ 12221942 w 24167261"/>
              <a:gd name="connsiteY275" fmla="*/ 4176907 h 13715984"/>
              <a:gd name="connsiteX276" fmla="*/ 11413104 w 24167261"/>
              <a:gd name="connsiteY276" fmla="*/ 3558251 h 13715984"/>
              <a:gd name="connsiteX277" fmla="*/ 11945297 w 24167261"/>
              <a:gd name="connsiteY277" fmla="*/ 4145919 h 13715984"/>
              <a:gd name="connsiteX278" fmla="*/ 11945297 w 24167261"/>
              <a:gd name="connsiteY278" fmla="*/ 5031147 h 13715984"/>
              <a:gd name="connsiteX279" fmla="*/ 10971467 w 24167261"/>
              <a:gd name="connsiteY279" fmla="*/ 3958708 h 13715984"/>
              <a:gd name="connsiteX280" fmla="*/ 24143687 w 24167261"/>
              <a:gd name="connsiteY280" fmla="*/ 3366073 h 13715984"/>
              <a:gd name="connsiteX281" fmla="*/ 24143687 w 24167261"/>
              <a:gd name="connsiteY281" fmla="*/ 4251297 h 13715984"/>
              <a:gd name="connsiteX282" fmla="*/ 22291539 w 24167261"/>
              <a:gd name="connsiteY282" fmla="*/ 6292019 h 13715984"/>
              <a:gd name="connsiteX283" fmla="*/ 21849899 w 24167261"/>
              <a:gd name="connsiteY283" fmla="*/ 5892800 h 13715984"/>
              <a:gd name="connsiteX284" fmla="*/ 23573 w 24167261"/>
              <a:gd name="connsiteY284" fmla="*/ 3333844 h 13715984"/>
              <a:gd name="connsiteX285" fmla="*/ 2317361 w 24167261"/>
              <a:gd name="connsiteY285" fmla="*/ 5860571 h 13715984"/>
              <a:gd name="connsiteX286" fmla="*/ 1875723 w 24167261"/>
              <a:gd name="connsiteY286" fmla="*/ 6261027 h 13715984"/>
              <a:gd name="connsiteX287" fmla="*/ 23573 w 24167261"/>
              <a:gd name="connsiteY287" fmla="*/ 4219068 h 13715984"/>
              <a:gd name="connsiteX288" fmla="*/ 12221942 w 24167261"/>
              <a:gd name="connsiteY288" fmla="*/ 3108191 h 13715984"/>
              <a:gd name="connsiteX289" fmla="*/ 12597830 w 24167261"/>
              <a:gd name="connsiteY289" fmla="*/ 3449139 h 13715984"/>
              <a:gd name="connsiteX290" fmla="*/ 12221942 w 24167261"/>
              <a:gd name="connsiteY290" fmla="*/ 3863237 h 13715984"/>
              <a:gd name="connsiteX291" fmla="*/ 11945297 w 24167261"/>
              <a:gd name="connsiteY291" fmla="*/ 3075963 h 13715984"/>
              <a:gd name="connsiteX292" fmla="*/ 11945297 w 24167261"/>
              <a:gd name="connsiteY292" fmla="*/ 3831009 h 13715984"/>
              <a:gd name="connsiteX293" fmla="*/ 11569411 w 24167261"/>
              <a:gd name="connsiteY293" fmla="*/ 3416911 h 13715984"/>
              <a:gd name="connsiteX294" fmla="*/ 24143691 w 24167261"/>
              <a:gd name="connsiteY294" fmla="*/ 2165934 h 13715984"/>
              <a:gd name="connsiteX295" fmla="*/ 24143691 w 24167261"/>
              <a:gd name="connsiteY295" fmla="*/ 3051158 h 13715984"/>
              <a:gd name="connsiteX296" fmla="*/ 21693591 w 24167261"/>
              <a:gd name="connsiteY296" fmla="*/ 5751458 h 13715984"/>
              <a:gd name="connsiteX297" fmla="*/ 21253193 w 24167261"/>
              <a:gd name="connsiteY297" fmla="*/ 5351000 h 13715984"/>
              <a:gd name="connsiteX298" fmla="*/ 23573 w 24167261"/>
              <a:gd name="connsiteY298" fmla="*/ 2133710 h 13715984"/>
              <a:gd name="connsiteX299" fmla="*/ 2914069 w 24167261"/>
              <a:gd name="connsiteY299" fmla="*/ 5320013 h 13715984"/>
              <a:gd name="connsiteX300" fmla="*/ 2473672 w 24167261"/>
              <a:gd name="connsiteY300" fmla="*/ 5719234 h 13715984"/>
              <a:gd name="connsiteX301" fmla="*/ 23573 w 24167261"/>
              <a:gd name="connsiteY301" fmla="*/ 3020174 h 13715984"/>
              <a:gd name="connsiteX302" fmla="*/ 12221942 w 24167261"/>
              <a:gd name="connsiteY302" fmla="*/ 1935331 h 13715984"/>
              <a:gd name="connsiteX303" fmla="*/ 17512915 w 24167261"/>
              <a:gd name="connsiteY303" fmla="*/ 6751983 h 13715984"/>
              <a:gd name="connsiteX304" fmla="*/ 16628398 w 24167261"/>
              <a:gd name="connsiteY304" fmla="*/ 6751983 h 13715984"/>
              <a:gd name="connsiteX305" fmla="*/ 12221942 w 24167261"/>
              <a:gd name="connsiteY305" fmla="*/ 2739969 h 13715984"/>
              <a:gd name="connsiteX306" fmla="*/ 11945301 w 24167261"/>
              <a:gd name="connsiteY306" fmla="*/ 1903106 h 13715984"/>
              <a:gd name="connsiteX307" fmla="*/ 11945301 w 24167261"/>
              <a:gd name="connsiteY307" fmla="*/ 2707742 h 13715984"/>
              <a:gd name="connsiteX308" fmla="*/ 7538861 w 24167261"/>
              <a:gd name="connsiteY308" fmla="*/ 6719750 h 13715984"/>
              <a:gd name="connsiteX309" fmla="*/ 6654347 w 24167261"/>
              <a:gd name="connsiteY309" fmla="*/ 6719750 h 13715984"/>
              <a:gd name="connsiteX310" fmla="*/ 24143691 w 24167261"/>
              <a:gd name="connsiteY310" fmla="*/ 965799 h 13715984"/>
              <a:gd name="connsiteX311" fmla="*/ 24143691 w 24167261"/>
              <a:gd name="connsiteY311" fmla="*/ 1852263 h 13715984"/>
              <a:gd name="connsiteX312" fmla="*/ 21096883 w 24167261"/>
              <a:gd name="connsiteY312" fmla="*/ 5209662 h 13715984"/>
              <a:gd name="connsiteX313" fmla="*/ 20655243 w 24167261"/>
              <a:gd name="connsiteY313" fmla="*/ 4810445 h 13715984"/>
              <a:gd name="connsiteX314" fmla="*/ 23573 w 24167261"/>
              <a:gd name="connsiteY314" fmla="*/ 933575 h 13715984"/>
              <a:gd name="connsiteX315" fmla="*/ 3512014 w 24167261"/>
              <a:gd name="connsiteY315" fmla="*/ 4778218 h 13715984"/>
              <a:gd name="connsiteX316" fmla="*/ 3070378 w 24167261"/>
              <a:gd name="connsiteY316" fmla="*/ 5177437 h 13715984"/>
              <a:gd name="connsiteX317" fmla="*/ 23573 w 24167261"/>
              <a:gd name="connsiteY317" fmla="*/ 1820039 h 13715984"/>
              <a:gd name="connsiteX318" fmla="*/ 12221942 w 24167261"/>
              <a:gd name="connsiteY318" fmla="*/ 844300 h 13715984"/>
              <a:gd name="connsiteX319" fmla="*/ 18710053 w 24167261"/>
              <a:gd name="connsiteY319" fmla="*/ 6751983 h 13715984"/>
              <a:gd name="connsiteX320" fmla="*/ 17825535 w 24167261"/>
              <a:gd name="connsiteY320" fmla="*/ 6751983 h 13715984"/>
              <a:gd name="connsiteX321" fmla="*/ 12221942 w 24167261"/>
              <a:gd name="connsiteY321" fmla="*/ 1650176 h 13715984"/>
              <a:gd name="connsiteX322" fmla="*/ 11945297 w 24167261"/>
              <a:gd name="connsiteY322" fmla="*/ 813315 h 13715984"/>
              <a:gd name="connsiteX323" fmla="*/ 11945297 w 24167261"/>
              <a:gd name="connsiteY323" fmla="*/ 1617951 h 13715984"/>
              <a:gd name="connsiteX324" fmla="*/ 6341725 w 24167261"/>
              <a:gd name="connsiteY324" fmla="*/ 6719755 h 13715984"/>
              <a:gd name="connsiteX325" fmla="*/ 5457205 w 24167261"/>
              <a:gd name="connsiteY325" fmla="*/ 6719755 h 13715984"/>
              <a:gd name="connsiteX326" fmla="*/ 12839739 w 24167261"/>
              <a:gd name="connsiteY326" fmla="*/ 32228 h 13715984"/>
              <a:gd name="connsiteX327" fmla="*/ 13724257 w 24167261"/>
              <a:gd name="connsiteY327" fmla="*/ 32228 h 13715984"/>
              <a:gd name="connsiteX328" fmla="*/ 21105567 w 24167261"/>
              <a:gd name="connsiteY328" fmla="*/ 6751983 h 13715984"/>
              <a:gd name="connsiteX329" fmla="*/ 20221049 w 24167261"/>
              <a:gd name="connsiteY329" fmla="*/ 6751983 h 13715984"/>
              <a:gd name="connsiteX330" fmla="*/ 12221942 w 24167261"/>
              <a:gd name="connsiteY330" fmla="*/ 32227 h 13715984"/>
              <a:gd name="connsiteX331" fmla="*/ 12525877 w 24167261"/>
              <a:gd name="connsiteY331" fmla="*/ 32227 h 13715984"/>
              <a:gd name="connsiteX332" fmla="*/ 19907191 w 24167261"/>
              <a:gd name="connsiteY332" fmla="*/ 6751983 h 13715984"/>
              <a:gd name="connsiteX333" fmla="*/ 19023913 w 24167261"/>
              <a:gd name="connsiteY333" fmla="*/ 6751983 h 13715984"/>
              <a:gd name="connsiteX334" fmla="*/ 12221942 w 24167261"/>
              <a:gd name="connsiteY334" fmla="*/ 560386 h 13715984"/>
              <a:gd name="connsiteX335" fmla="*/ 23903021 w 24167261"/>
              <a:gd name="connsiteY335" fmla="*/ 32225 h 13715984"/>
              <a:gd name="connsiteX336" fmla="*/ 24143687 w 24167261"/>
              <a:gd name="connsiteY336" fmla="*/ 32225 h 13715984"/>
              <a:gd name="connsiteX337" fmla="*/ 24143687 w 24167261"/>
              <a:gd name="connsiteY337" fmla="*/ 652130 h 13715984"/>
              <a:gd name="connsiteX338" fmla="*/ 20498935 w 24167261"/>
              <a:gd name="connsiteY338" fmla="*/ 4669106 h 13715984"/>
              <a:gd name="connsiteX339" fmla="*/ 20058537 w 24167261"/>
              <a:gd name="connsiteY339" fmla="*/ 4268651 h 13715984"/>
              <a:gd name="connsiteX340" fmla="*/ 14036876 w 24167261"/>
              <a:gd name="connsiteY340" fmla="*/ 32224 h 13715984"/>
              <a:gd name="connsiteX341" fmla="*/ 14921394 w 24167261"/>
              <a:gd name="connsiteY341" fmla="*/ 32224 h 13715984"/>
              <a:gd name="connsiteX342" fmla="*/ 22302703 w 24167261"/>
              <a:gd name="connsiteY342" fmla="*/ 6751983 h 13715984"/>
              <a:gd name="connsiteX343" fmla="*/ 21418187 w 24167261"/>
              <a:gd name="connsiteY343" fmla="*/ 6751983 h 13715984"/>
              <a:gd name="connsiteX344" fmla="*/ 22813815 w 24167261"/>
              <a:gd name="connsiteY344" fmla="*/ 32224 h 13715984"/>
              <a:gd name="connsiteX345" fmla="*/ 23617695 w 24167261"/>
              <a:gd name="connsiteY345" fmla="*/ 32224 h 13715984"/>
              <a:gd name="connsiteX346" fmla="*/ 19902227 w 24167261"/>
              <a:gd name="connsiteY346" fmla="*/ 4127312 h 13715984"/>
              <a:gd name="connsiteX347" fmla="*/ 19460589 w 24167261"/>
              <a:gd name="connsiteY347" fmla="*/ 3728096 h 13715984"/>
              <a:gd name="connsiteX348" fmla="*/ 19598291 w 24167261"/>
              <a:gd name="connsiteY348" fmla="*/ 32224 h 13715984"/>
              <a:gd name="connsiteX349" fmla="*/ 20402169 w 24167261"/>
              <a:gd name="connsiteY349" fmla="*/ 32224 h 13715984"/>
              <a:gd name="connsiteX350" fmla="*/ 18120789 w 24167261"/>
              <a:gd name="connsiteY350" fmla="*/ 2545315 h 13715984"/>
              <a:gd name="connsiteX351" fmla="*/ 17677909 w 24167261"/>
              <a:gd name="connsiteY351" fmla="*/ 2147337 h 13715984"/>
              <a:gd name="connsiteX352" fmla="*/ 18509079 w 24167261"/>
              <a:gd name="connsiteY352" fmla="*/ 32224 h 13715984"/>
              <a:gd name="connsiteX353" fmla="*/ 19312959 w 24167261"/>
              <a:gd name="connsiteY353" fmla="*/ 32224 h 13715984"/>
              <a:gd name="connsiteX354" fmla="*/ 17521597 w 24167261"/>
              <a:gd name="connsiteY354" fmla="*/ 2005998 h 13715984"/>
              <a:gd name="connsiteX355" fmla="*/ 17078719 w 24167261"/>
              <a:gd name="connsiteY355" fmla="*/ 1608019 h 13715984"/>
              <a:gd name="connsiteX356" fmla="*/ 17421113 w 24167261"/>
              <a:gd name="connsiteY356" fmla="*/ 32223 h 13715984"/>
              <a:gd name="connsiteX357" fmla="*/ 18224995 w 24167261"/>
              <a:gd name="connsiteY357" fmla="*/ 32223 h 13715984"/>
              <a:gd name="connsiteX358" fmla="*/ 16922411 w 24167261"/>
              <a:gd name="connsiteY358" fmla="*/ 1466683 h 13715984"/>
              <a:gd name="connsiteX359" fmla="*/ 16479532 w 24167261"/>
              <a:gd name="connsiteY359" fmla="*/ 1068704 h 13715984"/>
              <a:gd name="connsiteX360" fmla="*/ 16331906 w 24167261"/>
              <a:gd name="connsiteY360" fmla="*/ 32223 h 13715984"/>
              <a:gd name="connsiteX361" fmla="*/ 17135787 w 24167261"/>
              <a:gd name="connsiteY361" fmla="*/ 32223 h 13715984"/>
              <a:gd name="connsiteX362" fmla="*/ 16323222 w 24167261"/>
              <a:gd name="connsiteY362" fmla="*/ 927365 h 13715984"/>
              <a:gd name="connsiteX363" fmla="*/ 15880343 w 24167261"/>
              <a:gd name="connsiteY363" fmla="*/ 529386 h 13715984"/>
              <a:gd name="connsiteX364" fmla="*/ 15328293 w 24167261"/>
              <a:gd name="connsiteY364" fmla="*/ 32223 h 13715984"/>
              <a:gd name="connsiteX365" fmla="*/ 16047814 w 24167261"/>
              <a:gd name="connsiteY365" fmla="*/ 32223 h 13715984"/>
              <a:gd name="connsiteX366" fmla="*/ 15724030 w 24167261"/>
              <a:gd name="connsiteY366" fmla="*/ 388047 h 13715984"/>
              <a:gd name="connsiteX367" fmla="*/ 21785393 w 24167261"/>
              <a:gd name="connsiteY367" fmla="*/ 32223 h 13715984"/>
              <a:gd name="connsiteX368" fmla="*/ 22589275 w 24167261"/>
              <a:gd name="connsiteY368" fmla="*/ 32223 h 13715984"/>
              <a:gd name="connsiteX369" fmla="*/ 19325369 w 24167261"/>
              <a:gd name="connsiteY369" fmla="*/ 3630148 h 13715984"/>
              <a:gd name="connsiteX370" fmla="*/ 18882491 w 24167261"/>
              <a:gd name="connsiteY370" fmla="*/ 3230928 h 13715984"/>
              <a:gd name="connsiteX371" fmla="*/ 20697423 w 24167261"/>
              <a:gd name="connsiteY371" fmla="*/ 32223 h 13715984"/>
              <a:gd name="connsiteX372" fmla="*/ 21501303 w 24167261"/>
              <a:gd name="connsiteY372" fmla="*/ 32223 h 13715984"/>
              <a:gd name="connsiteX373" fmla="*/ 18726181 w 24167261"/>
              <a:gd name="connsiteY373" fmla="*/ 3090830 h 13715984"/>
              <a:gd name="connsiteX374" fmla="*/ 18283301 w 24167261"/>
              <a:gd name="connsiteY374" fmla="*/ 2691613 h 13715984"/>
              <a:gd name="connsiteX375" fmla="*/ 11641363 w 24167261"/>
              <a:gd name="connsiteY375" fmla="*/ 2 h 13715984"/>
              <a:gd name="connsiteX376" fmla="*/ 11945297 w 24167261"/>
              <a:gd name="connsiteY376" fmla="*/ 2 h 13715984"/>
              <a:gd name="connsiteX377" fmla="*/ 11945297 w 24167261"/>
              <a:gd name="connsiteY377" fmla="*/ 528161 h 13715984"/>
              <a:gd name="connsiteX378" fmla="*/ 5143349 w 24167261"/>
              <a:gd name="connsiteY378" fmla="*/ 6719755 h 13715984"/>
              <a:gd name="connsiteX379" fmla="*/ 4260070 w 24167261"/>
              <a:gd name="connsiteY379" fmla="*/ 6719755 h 13715984"/>
              <a:gd name="connsiteX380" fmla="*/ 10444230 w 24167261"/>
              <a:gd name="connsiteY380" fmla="*/ 2 h 13715984"/>
              <a:gd name="connsiteX381" fmla="*/ 11327502 w 24167261"/>
              <a:gd name="connsiteY381" fmla="*/ 2 h 13715984"/>
              <a:gd name="connsiteX382" fmla="*/ 3946211 w 24167261"/>
              <a:gd name="connsiteY382" fmla="*/ 6719755 h 13715984"/>
              <a:gd name="connsiteX383" fmla="*/ 3061695 w 24167261"/>
              <a:gd name="connsiteY383" fmla="*/ 6719755 h 13715984"/>
              <a:gd name="connsiteX384" fmla="*/ 23573 w 24167261"/>
              <a:gd name="connsiteY384" fmla="*/ 1 h 13715984"/>
              <a:gd name="connsiteX385" fmla="*/ 265482 w 24167261"/>
              <a:gd name="connsiteY385" fmla="*/ 1 h 13715984"/>
              <a:gd name="connsiteX386" fmla="*/ 4108723 w 24167261"/>
              <a:gd name="connsiteY386" fmla="*/ 4236422 h 13715984"/>
              <a:gd name="connsiteX387" fmla="*/ 3668324 w 24167261"/>
              <a:gd name="connsiteY387" fmla="*/ 4636877 h 13715984"/>
              <a:gd name="connsiteX388" fmla="*/ 23573 w 24167261"/>
              <a:gd name="connsiteY388" fmla="*/ 619906 h 13715984"/>
              <a:gd name="connsiteX389" fmla="*/ 9245849 w 24167261"/>
              <a:gd name="connsiteY389" fmla="*/ 1 h 13715984"/>
              <a:gd name="connsiteX390" fmla="*/ 10130368 w 24167261"/>
              <a:gd name="connsiteY390" fmla="*/ 1 h 13715984"/>
              <a:gd name="connsiteX391" fmla="*/ 2749074 w 24167261"/>
              <a:gd name="connsiteY391" fmla="*/ 6719755 h 13715984"/>
              <a:gd name="connsiteX392" fmla="*/ 1864556 w 24167261"/>
              <a:gd name="connsiteY392" fmla="*/ 6719755 h 13715984"/>
              <a:gd name="connsiteX393" fmla="*/ 549570 w 24167261"/>
              <a:gd name="connsiteY393" fmla="*/ 1 h 13715984"/>
              <a:gd name="connsiteX394" fmla="*/ 1353449 w 24167261"/>
              <a:gd name="connsiteY394" fmla="*/ 1 h 13715984"/>
              <a:gd name="connsiteX395" fmla="*/ 4706668 w 24167261"/>
              <a:gd name="connsiteY395" fmla="*/ 3695874 h 13715984"/>
              <a:gd name="connsiteX396" fmla="*/ 4265035 w 24167261"/>
              <a:gd name="connsiteY396" fmla="*/ 4095088 h 13715984"/>
              <a:gd name="connsiteX397" fmla="*/ 4854296 w 24167261"/>
              <a:gd name="connsiteY397" fmla="*/ 1 h 13715984"/>
              <a:gd name="connsiteX398" fmla="*/ 5658177 w 24167261"/>
              <a:gd name="connsiteY398" fmla="*/ 1 h 13715984"/>
              <a:gd name="connsiteX399" fmla="*/ 7088535 w 24167261"/>
              <a:gd name="connsiteY399" fmla="*/ 1575794 h 13715984"/>
              <a:gd name="connsiteX400" fmla="*/ 6645659 w 24167261"/>
              <a:gd name="connsiteY400" fmla="*/ 1975013 h 13715984"/>
              <a:gd name="connsiteX401" fmla="*/ 3765089 w 24167261"/>
              <a:gd name="connsiteY401" fmla="*/ 1 h 13715984"/>
              <a:gd name="connsiteX402" fmla="*/ 4568971 w 24167261"/>
              <a:gd name="connsiteY402" fmla="*/ 1 h 13715984"/>
              <a:gd name="connsiteX403" fmla="*/ 6489352 w 24167261"/>
              <a:gd name="connsiteY403" fmla="*/ 2115114 h 13715984"/>
              <a:gd name="connsiteX404" fmla="*/ 6046473 w 24167261"/>
              <a:gd name="connsiteY404" fmla="*/ 2514332 h 13715984"/>
              <a:gd name="connsiteX405" fmla="*/ 7031473 w 24167261"/>
              <a:gd name="connsiteY405" fmla="*/ 0 h 13715984"/>
              <a:gd name="connsiteX406" fmla="*/ 7835354 w 24167261"/>
              <a:gd name="connsiteY406" fmla="*/ 0 h 13715984"/>
              <a:gd name="connsiteX407" fmla="*/ 8286900 w 24167261"/>
              <a:gd name="connsiteY407" fmla="*/ 497163 h 13715984"/>
              <a:gd name="connsiteX408" fmla="*/ 7844038 w 24167261"/>
              <a:gd name="connsiteY408" fmla="*/ 896382 h 13715984"/>
              <a:gd name="connsiteX409" fmla="*/ 5942264 w 24167261"/>
              <a:gd name="connsiteY409" fmla="*/ 0 h 13715984"/>
              <a:gd name="connsiteX410" fmla="*/ 6746146 w 24167261"/>
              <a:gd name="connsiteY410" fmla="*/ 0 h 13715984"/>
              <a:gd name="connsiteX411" fmla="*/ 7687725 w 24167261"/>
              <a:gd name="connsiteY411" fmla="*/ 1036480 h 13715984"/>
              <a:gd name="connsiteX412" fmla="*/ 7244847 w 24167261"/>
              <a:gd name="connsiteY412" fmla="*/ 1435696 h 13715984"/>
              <a:gd name="connsiteX413" fmla="*/ 8119442 w 24167261"/>
              <a:gd name="connsiteY413" fmla="*/ 0 h 13715984"/>
              <a:gd name="connsiteX414" fmla="*/ 8838947 w 24167261"/>
              <a:gd name="connsiteY414" fmla="*/ 0 h 13715984"/>
              <a:gd name="connsiteX415" fmla="*/ 8443207 w 24167261"/>
              <a:gd name="connsiteY415" fmla="*/ 357065 h 13715984"/>
              <a:gd name="connsiteX416" fmla="*/ 1577989 w 24167261"/>
              <a:gd name="connsiteY416" fmla="*/ 0 h 13715984"/>
              <a:gd name="connsiteX417" fmla="*/ 2381869 w 24167261"/>
              <a:gd name="connsiteY417" fmla="*/ 0 h 13715984"/>
              <a:gd name="connsiteX418" fmla="*/ 5284773 w 24167261"/>
              <a:gd name="connsiteY418" fmla="*/ 3199946 h 13715984"/>
              <a:gd name="connsiteX419" fmla="*/ 4841892 w 24167261"/>
              <a:gd name="connsiteY419" fmla="*/ 3597927 h 13715984"/>
              <a:gd name="connsiteX420" fmla="*/ 2665955 w 24167261"/>
              <a:gd name="connsiteY420" fmla="*/ 0 h 13715984"/>
              <a:gd name="connsiteX421" fmla="*/ 3469834 w 24167261"/>
              <a:gd name="connsiteY421" fmla="*/ 0 h 13715984"/>
              <a:gd name="connsiteX422" fmla="*/ 5883958 w 24167261"/>
              <a:gd name="connsiteY422" fmla="*/ 2660632 h 13715984"/>
              <a:gd name="connsiteX423" fmla="*/ 5441079 w 24167261"/>
              <a:gd name="connsiteY423" fmla="*/ 3058607 h 13715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</a:cxnLst>
            <a:rect l="l" t="t" r="r" b="b"/>
            <a:pathLst>
              <a:path w="24167261" h="13715984">
                <a:moveTo>
                  <a:pt x="15747601" y="13360157"/>
                </a:moveTo>
                <a:lnTo>
                  <a:pt x="16071385" y="13715981"/>
                </a:lnTo>
                <a:lnTo>
                  <a:pt x="15351864" y="13715981"/>
                </a:lnTo>
                <a:close/>
                <a:moveTo>
                  <a:pt x="8419639" y="13327923"/>
                </a:moveTo>
                <a:lnTo>
                  <a:pt x="8815377" y="13684988"/>
                </a:lnTo>
                <a:lnTo>
                  <a:pt x="8095870" y="13684988"/>
                </a:lnTo>
                <a:close/>
                <a:moveTo>
                  <a:pt x="16346791" y="12820842"/>
                </a:moveTo>
                <a:lnTo>
                  <a:pt x="17160595" y="13715984"/>
                </a:lnTo>
                <a:lnTo>
                  <a:pt x="16356715" y="13715984"/>
                </a:lnTo>
                <a:lnTo>
                  <a:pt x="15905152" y="13218821"/>
                </a:lnTo>
                <a:close/>
                <a:moveTo>
                  <a:pt x="7820468" y="12788605"/>
                </a:moveTo>
                <a:lnTo>
                  <a:pt x="8262109" y="13186584"/>
                </a:lnTo>
                <a:lnTo>
                  <a:pt x="7810543" y="13684988"/>
                </a:lnTo>
                <a:lnTo>
                  <a:pt x="7007903" y="13684988"/>
                </a:lnTo>
                <a:close/>
                <a:moveTo>
                  <a:pt x="16945983" y="12281524"/>
                </a:moveTo>
                <a:lnTo>
                  <a:pt x="18248565" y="13715984"/>
                </a:lnTo>
                <a:lnTo>
                  <a:pt x="17444685" y="13715984"/>
                </a:lnTo>
                <a:lnTo>
                  <a:pt x="16504344" y="12679503"/>
                </a:lnTo>
                <a:close/>
                <a:moveTo>
                  <a:pt x="7221274" y="12249291"/>
                </a:moveTo>
                <a:lnTo>
                  <a:pt x="7662911" y="12647270"/>
                </a:lnTo>
                <a:lnTo>
                  <a:pt x="6722576" y="13684988"/>
                </a:lnTo>
                <a:lnTo>
                  <a:pt x="5918692" y="13684988"/>
                </a:lnTo>
                <a:close/>
                <a:moveTo>
                  <a:pt x="17545167" y="11742206"/>
                </a:moveTo>
                <a:lnTo>
                  <a:pt x="19336531" y="13715984"/>
                </a:lnTo>
                <a:lnTo>
                  <a:pt x="18533891" y="13715984"/>
                </a:lnTo>
                <a:lnTo>
                  <a:pt x="17103529" y="12140185"/>
                </a:lnTo>
                <a:close/>
                <a:moveTo>
                  <a:pt x="6622089" y="11709973"/>
                </a:moveTo>
                <a:lnTo>
                  <a:pt x="7063725" y="12107952"/>
                </a:lnTo>
                <a:lnTo>
                  <a:pt x="5634606" y="13684988"/>
                </a:lnTo>
                <a:lnTo>
                  <a:pt x="4830725" y="13684988"/>
                </a:lnTo>
                <a:close/>
                <a:moveTo>
                  <a:pt x="18144359" y="11202892"/>
                </a:moveTo>
                <a:lnTo>
                  <a:pt x="20425743" y="13715984"/>
                </a:lnTo>
                <a:lnTo>
                  <a:pt x="19621861" y="13715984"/>
                </a:lnTo>
                <a:lnTo>
                  <a:pt x="17702721" y="11600871"/>
                </a:lnTo>
                <a:close/>
                <a:moveTo>
                  <a:pt x="6022902" y="11170655"/>
                </a:moveTo>
                <a:lnTo>
                  <a:pt x="6464539" y="11568634"/>
                </a:lnTo>
                <a:lnTo>
                  <a:pt x="4545396" y="13684988"/>
                </a:lnTo>
                <a:lnTo>
                  <a:pt x="3741514" y="13684988"/>
                </a:lnTo>
                <a:close/>
                <a:moveTo>
                  <a:pt x="18749749" y="10658615"/>
                </a:moveTo>
                <a:lnTo>
                  <a:pt x="21524871" y="13715984"/>
                </a:lnTo>
                <a:lnTo>
                  <a:pt x="20720991" y="13715984"/>
                </a:lnTo>
                <a:lnTo>
                  <a:pt x="18306869" y="11056594"/>
                </a:lnTo>
                <a:close/>
                <a:moveTo>
                  <a:pt x="5417505" y="10626381"/>
                </a:moveTo>
                <a:lnTo>
                  <a:pt x="5860386" y="11024360"/>
                </a:lnTo>
                <a:lnTo>
                  <a:pt x="3446260" y="13684991"/>
                </a:lnTo>
                <a:lnTo>
                  <a:pt x="2642380" y="13684991"/>
                </a:lnTo>
                <a:close/>
                <a:moveTo>
                  <a:pt x="19348941" y="10119300"/>
                </a:moveTo>
                <a:lnTo>
                  <a:pt x="22612845" y="13715984"/>
                </a:lnTo>
                <a:lnTo>
                  <a:pt x="21808965" y="13715984"/>
                </a:lnTo>
                <a:lnTo>
                  <a:pt x="18906061" y="10517279"/>
                </a:lnTo>
                <a:close/>
                <a:moveTo>
                  <a:pt x="4818321" y="10087064"/>
                </a:moveTo>
                <a:lnTo>
                  <a:pt x="5261200" y="10485043"/>
                </a:lnTo>
                <a:lnTo>
                  <a:pt x="2358295" y="13684988"/>
                </a:lnTo>
                <a:lnTo>
                  <a:pt x="1554414" y="13684988"/>
                </a:lnTo>
                <a:close/>
                <a:moveTo>
                  <a:pt x="12245513" y="9884975"/>
                </a:moveTo>
                <a:lnTo>
                  <a:pt x="12621401" y="10299072"/>
                </a:lnTo>
                <a:lnTo>
                  <a:pt x="12245513" y="10641257"/>
                </a:lnTo>
                <a:close/>
                <a:moveTo>
                  <a:pt x="11921725" y="9852741"/>
                </a:moveTo>
                <a:lnTo>
                  <a:pt x="11921725" y="10609023"/>
                </a:lnTo>
                <a:lnTo>
                  <a:pt x="11545840" y="10268076"/>
                </a:lnTo>
                <a:close/>
                <a:moveTo>
                  <a:pt x="19925799" y="9620897"/>
                </a:moveTo>
                <a:lnTo>
                  <a:pt x="23641263" y="13715984"/>
                </a:lnTo>
                <a:lnTo>
                  <a:pt x="22837385" y="13715984"/>
                </a:lnTo>
                <a:lnTo>
                  <a:pt x="19485399" y="10021354"/>
                </a:lnTo>
                <a:close/>
                <a:moveTo>
                  <a:pt x="4241462" y="9588660"/>
                </a:moveTo>
                <a:lnTo>
                  <a:pt x="4683097" y="9989117"/>
                </a:lnTo>
                <a:lnTo>
                  <a:pt x="1329873" y="13684988"/>
                </a:lnTo>
                <a:lnTo>
                  <a:pt x="525994" y="13684988"/>
                </a:lnTo>
                <a:close/>
                <a:moveTo>
                  <a:pt x="20523747" y="9080338"/>
                </a:moveTo>
                <a:lnTo>
                  <a:pt x="24167259" y="13096079"/>
                </a:lnTo>
                <a:lnTo>
                  <a:pt x="24167259" y="13715984"/>
                </a:lnTo>
                <a:lnTo>
                  <a:pt x="23926593" y="13715984"/>
                </a:lnTo>
                <a:lnTo>
                  <a:pt x="20082107" y="9479555"/>
                </a:lnTo>
                <a:close/>
                <a:moveTo>
                  <a:pt x="3643513" y="9048105"/>
                </a:moveTo>
                <a:lnTo>
                  <a:pt x="4085152" y="9447325"/>
                </a:lnTo>
                <a:lnTo>
                  <a:pt x="240669" y="13684988"/>
                </a:lnTo>
                <a:lnTo>
                  <a:pt x="0" y="13684988"/>
                </a:lnTo>
                <a:lnTo>
                  <a:pt x="0" y="13063845"/>
                </a:lnTo>
                <a:close/>
                <a:moveTo>
                  <a:pt x="12245513" y="8684840"/>
                </a:moveTo>
                <a:lnTo>
                  <a:pt x="13219349" y="9758513"/>
                </a:lnTo>
                <a:lnTo>
                  <a:pt x="12777710" y="10157733"/>
                </a:lnTo>
                <a:lnTo>
                  <a:pt x="12245513" y="9571304"/>
                </a:lnTo>
                <a:close/>
                <a:moveTo>
                  <a:pt x="11921725" y="8653844"/>
                </a:moveTo>
                <a:lnTo>
                  <a:pt x="11921725" y="9539068"/>
                </a:lnTo>
                <a:lnTo>
                  <a:pt x="11389532" y="10125496"/>
                </a:lnTo>
                <a:lnTo>
                  <a:pt x="10947894" y="9726280"/>
                </a:lnTo>
                <a:close/>
                <a:moveTo>
                  <a:pt x="21120455" y="8538543"/>
                </a:moveTo>
                <a:lnTo>
                  <a:pt x="24167261" y="11895945"/>
                </a:lnTo>
                <a:lnTo>
                  <a:pt x="24167261" y="12782406"/>
                </a:lnTo>
                <a:lnTo>
                  <a:pt x="20680055" y="8937763"/>
                </a:lnTo>
                <a:close/>
                <a:moveTo>
                  <a:pt x="3046806" y="8506306"/>
                </a:moveTo>
                <a:lnTo>
                  <a:pt x="3488443" y="8906763"/>
                </a:lnTo>
                <a:lnTo>
                  <a:pt x="0" y="12750172"/>
                </a:lnTo>
                <a:lnTo>
                  <a:pt x="0" y="11864948"/>
                </a:lnTo>
                <a:close/>
                <a:moveTo>
                  <a:pt x="21718401" y="7996747"/>
                </a:moveTo>
                <a:lnTo>
                  <a:pt x="24167261" y="10697051"/>
                </a:lnTo>
                <a:lnTo>
                  <a:pt x="24167261" y="11582275"/>
                </a:lnTo>
                <a:lnTo>
                  <a:pt x="21276763" y="8397204"/>
                </a:lnTo>
                <a:close/>
                <a:moveTo>
                  <a:pt x="2448859" y="7965751"/>
                </a:moveTo>
                <a:lnTo>
                  <a:pt x="2890496" y="8364971"/>
                </a:lnTo>
                <a:lnTo>
                  <a:pt x="1" y="11551279"/>
                </a:lnTo>
                <a:lnTo>
                  <a:pt x="1" y="10664815"/>
                </a:lnTo>
                <a:close/>
                <a:moveTo>
                  <a:pt x="12245513" y="7485947"/>
                </a:moveTo>
                <a:lnTo>
                  <a:pt x="13816057" y="9216721"/>
                </a:lnTo>
                <a:lnTo>
                  <a:pt x="13375659" y="9617178"/>
                </a:lnTo>
                <a:lnTo>
                  <a:pt x="12245513" y="8371171"/>
                </a:lnTo>
                <a:close/>
                <a:moveTo>
                  <a:pt x="22315111" y="7456192"/>
                </a:moveTo>
                <a:lnTo>
                  <a:pt x="24167259" y="9496917"/>
                </a:lnTo>
                <a:lnTo>
                  <a:pt x="24167259" y="10383378"/>
                </a:lnTo>
                <a:lnTo>
                  <a:pt x="21874711" y="7855409"/>
                </a:lnTo>
                <a:close/>
                <a:moveTo>
                  <a:pt x="11921725" y="7453710"/>
                </a:moveTo>
                <a:lnTo>
                  <a:pt x="11921725" y="8338934"/>
                </a:lnTo>
                <a:lnTo>
                  <a:pt x="10791586" y="9584941"/>
                </a:lnTo>
                <a:lnTo>
                  <a:pt x="10351189" y="9184481"/>
                </a:lnTo>
                <a:close/>
                <a:moveTo>
                  <a:pt x="1852151" y="7423955"/>
                </a:moveTo>
                <a:lnTo>
                  <a:pt x="2293788" y="7823175"/>
                </a:lnTo>
                <a:lnTo>
                  <a:pt x="1" y="10351144"/>
                </a:lnTo>
                <a:lnTo>
                  <a:pt x="1" y="9464680"/>
                </a:lnTo>
                <a:close/>
                <a:moveTo>
                  <a:pt x="23282743" y="6996221"/>
                </a:moveTo>
                <a:lnTo>
                  <a:pt x="24086623" y="6996221"/>
                </a:lnTo>
                <a:lnTo>
                  <a:pt x="24167259" y="7085487"/>
                </a:lnTo>
                <a:lnTo>
                  <a:pt x="24167259" y="7971951"/>
                </a:lnTo>
                <a:close/>
                <a:moveTo>
                  <a:pt x="22815053" y="6996221"/>
                </a:moveTo>
                <a:lnTo>
                  <a:pt x="22997417" y="6996221"/>
                </a:lnTo>
                <a:lnTo>
                  <a:pt x="24167261" y="8285621"/>
                </a:lnTo>
                <a:lnTo>
                  <a:pt x="24167261" y="9172085"/>
                </a:lnTo>
                <a:lnTo>
                  <a:pt x="22475141" y="7306172"/>
                </a:lnTo>
                <a:close/>
                <a:moveTo>
                  <a:pt x="21441757" y="6996221"/>
                </a:moveTo>
                <a:lnTo>
                  <a:pt x="22326275" y="6996221"/>
                </a:lnTo>
                <a:lnTo>
                  <a:pt x="14944962" y="13715984"/>
                </a:lnTo>
                <a:lnTo>
                  <a:pt x="14060447" y="13715984"/>
                </a:lnTo>
                <a:close/>
                <a:moveTo>
                  <a:pt x="20244619" y="6996221"/>
                </a:moveTo>
                <a:lnTo>
                  <a:pt x="21129139" y="6996221"/>
                </a:lnTo>
                <a:lnTo>
                  <a:pt x="13747825" y="13715984"/>
                </a:lnTo>
                <a:lnTo>
                  <a:pt x="12863310" y="13715984"/>
                </a:lnTo>
                <a:close/>
                <a:moveTo>
                  <a:pt x="19047487" y="6996221"/>
                </a:moveTo>
                <a:lnTo>
                  <a:pt x="19932001" y="6996221"/>
                </a:lnTo>
                <a:lnTo>
                  <a:pt x="12550691" y="13715984"/>
                </a:lnTo>
                <a:lnTo>
                  <a:pt x="12245513" y="13715984"/>
                </a:lnTo>
                <a:lnTo>
                  <a:pt x="12245513" y="13189066"/>
                </a:lnTo>
                <a:close/>
                <a:moveTo>
                  <a:pt x="17850347" y="6996221"/>
                </a:moveTo>
                <a:lnTo>
                  <a:pt x="18733623" y="6996221"/>
                </a:lnTo>
                <a:lnTo>
                  <a:pt x="12245513" y="12903911"/>
                </a:lnTo>
                <a:lnTo>
                  <a:pt x="12245513" y="12098034"/>
                </a:lnTo>
                <a:close/>
                <a:moveTo>
                  <a:pt x="16651969" y="6996221"/>
                </a:moveTo>
                <a:lnTo>
                  <a:pt x="17536487" y="6996221"/>
                </a:lnTo>
                <a:lnTo>
                  <a:pt x="12245513" y="11814116"/>
                </a:lnTo>
                <a:lnTo>
                  <a:pt x="12245513" y="11008242"/>
                </a:lnTo>
                <a:close/>
                <a:moveTo>
                  <a:pt x="15363030" y="6996221"/>
                </a:moveTo>
                <a:lnTo>
                  <a:pt x="16166911" y="6996221"/>
                </a:lnTo>
                <a:lnTo>
                  <a:pt x="16209090" y="7043335"/>
                </a:lnTo>
                <a:lnTo>
                  <a:pt x="15767451" y="7442552"/>
                </a:lnTo>
                <a:close/>
                <a:moveTo>
                  <a:pt x="14275060" y="6996221"/>
                </a:moveTo>
                <a:lnTo>
                  <a:pt x="15078940" y="6996221"/>
                </a:lnTo>
                <a:lnTo>
                  <a:pt x="15611141" y="7583890"/>
                </a:lnTo>
                <a:lnTo>
                  <a:pt x="15170743" y="7984347"/>
                </a:lnTo>
                <a:close/>
                <a:moveTo>
                  <a:pt x="13175929" y="6996221"/>
                </a:moveTo>
                <a:lnTo>
                  <a:pt x="13978569" y="6996221"/>
                </a:lnTo>
                <a:lnTo>
                  <a:pt x="15010712" y="8134364"/>
                </a:lnTo>
                <a:lnTo>
                  <a:pt x="14570314" y="8533583"/>
                </a:lnTo>
                <a:close/>
                <a:moveTo>
                  <a:pt x="12245513" y="6996221"/>
                </a:moveTo>
                <a:lnTo>
                  <a:pt x="12890603" y="6996221"/>
                </a:lnTo>
                <a:lnTo>
                  <a:pt x="14414005" y="8676162"/>
                </a:lnTo>
                <a:lnTo>
                  <a:pt x="13972369" y="9075379"/>
                </a:lnTo>
                <a:lnTo>
                  <a:pt x="12245513" y="7172274"/>
                </a:lnTo>
                <a:close/>
                <a:moveTo>
                  <a:pt x="11276639" y="6965225"/>
                </a:moveTo>
                <a:lnTo>
                  <a:pt x="11921725" y="6965225"/>
                </a:lnTo>
                <a:lnTo>
                  <a:pt x="11921725" y="7140038"/>
                </a:lnTo>
                <a:lnTo>
                  <a:pt x="10194878" y="9043146"/>
                </a:lnTo>
                <a:lnTo>
                  <a:pt x="9753241" y="8643926"/>
                </a:lnTo>
                <a:close/>
                <a:moveTo>
                  <a:pt x="10188674" y="6965225"/>
                </a:moveTo>
                <a:lnTo>
                  <a:pt x="10992556" y="6965225"/>
                </a:lnTo>
                <a:lnTo>
                  <a:pt x="9596929" y="8502587"/>
                </a:lnTo>
                <a:lnTo>
                  <a:pt x="9156532" y="8102130"/>
                </a:lnTo>
                <a:close/>
                <a:moveTo>
                  <a:pt x="9089539" y="6965225"/>
                </a:moveTo>
                <a:lnTo>
                  <a:pt x="9892182" y="6965225"/>
                </a:lnTo>
                <a:lnTo>
                  <a:pt x="8996498" y="7952114"/>
                </a:lnTo>
                <a:lnTo>
                  <a:pt x="8556100" y="7552894"/>
                </a:lnTo>
                <a:close/>
                <a:moveTo>
                  <a:pt x="8000349" y="6965225"/>
                </a:moveTo>
                <a:lnTo>
                  <a:pt x="8804215" y="6965225"/>
                </a:lnTo>
                <a:lnTo>
                  <a:pt x="8399790" y="7410318"/>
                </a:lnTo>
                <a:lnTo>
                  <a:pt x="7958168" y="7011099"/>
                </a:lnTo>
                <a:close/>
                <a:moveTo>
                  <a:pt x="6630777" y="6965225"/>
                </a:moveTo>
                <a:lnTo>
                  <a:pt x="7515291" y="6965225"/>
                </a:lnTo>
                <a:lnTo>
                  <a:pt x="11921730" y="10976006"/>
                </a:lnTo>
                <a:lnTo>
                  <a:pt x="11921730" y="11781880"/>
                </a:lnTo>
                <a:close/>
                <a:moveTo>
                  <a:pt x="5433637" y="6965225"/>
                </a:moveTo>
                <a:lnTo>
                  <a:pt x="6316915" y="6965225"/>
                </a:lnTo>
                <a:lnTo>
                  <a:pt x="11921730" y="12067038"/>
                </a:lnTo>
                <a:lnTo>
                  <a:pt x="11921730" y="12871671"/>
                </a:lnTo>
                <a:close/>
                <a:moveTo>
                  <a:pt x="4235257" y="6965225"/>
                </a:moveTo>
                <a:lnTo>
                  <a:pt x="5119775" y="6965225"/>
                </a:lnTo>
                <a:lnTo>
                  <a:pt x="11921725" y="13156830"/>
                </a:lnTo>
                <a:lnTo>
                  <a:pt x="11921725" y="13684988"/>
                </a:lnTo>
                <a:lnTo>
                  <a:pt x="11617789" y="13684988"/>
                </a:lnTo>
                <a:close/>
                <a:moveTo>
                  <a:pt x="3038121" y="6965225"/>
                </a:moveTo>
                <a:lnTo>
                  <a:pt x="3922638" y="6965225"/>
                </a:lnTo>
                <a:lnTo>
                  <a:pt x="11303932" y="13684988"/>
                </a:lnTo>
                <a:lnTo>
                  <a:pt x="10419417" y="13684988"/>
                </a:lnTo>
                <a:close/>
                <a:moveTo>
                  <a:pt x="1840981" y="6965225"/>
                </a:moveTo>
                <a:lnTo>
                  <a:pt x="2725499" y="6965225"/>
                </a:lnTo>
                <a:lnTo>
                  <a:pt x="10106800" y="13684988"/>
                </a:lnTo>
                <a:lnTo>
                  <a:pt x="9222280" y="13684988"/>
                </a:lnTo>
                <a:close/>
                <a:moveTo>
                  <a:pt x="1169844" y="6965225"/>
                </a:moveTo>
                <a:lnTo>
                  <a:pt x="1352205" y="6965225"/>
                </a:lnTo>
                <a:lnTo>
                  <a:pt x="1693359" y="7273939"/>
                </a:lnTo>
                <a:lnTo>
                  <a:pt x="0" y="9139848"/>
                </a:lnTo>
                <a:lnTo>
                  <a:pt x="0" y="8253387"/>
                </a:lnTo>
                <a:close/>
                <a:moveTo>
                  <a:pt x="80638" y="6965225"/>
                </a:moveTo>
                <a:lnTo>
                  <a:pt x="884517" y="6965225"/>
                </a:lnTo>
                <a:lnTo>
                  <a:pt x="0" y="7939714"/>
                </a:lnTo>
                <a:lnTo>
                  <a:pt x="0" y="7054491"/>
                </a:lnTo>
                <a:close/>
                <a:moveTo>
                  <a:pt x="15743880" y="6305658"/>
                </a:moveTo>
                <a:lnTo>
                  <a:pt x="16185519" y="6704872"/>
                </a:lnTo>
                <a:lnTo>
                  <a:pt x="16143340" y="6751987"/>
                </a:lnTo>
                <a:lnTo>
                  <a:pt x="15339459" y="6751987"/>
                </a:lnTo>
                <a:close/>
                <a:moveTo>
                  <a:pt x="8423361" y="6273427"/>
                </a:moveTo>
                <a:lnTo>
                  <a:pt x="8827785" y="6719750"/>
                </a:lnTo>
                <a:lnTo>
                  <a:pt x="8023919" y="6719750"/>
                </a:lnTo>
                <a:lnTo>
                  <a:pt x="7981740" y="6673881"/>
                </a:lnTo>
                <a:close/>
                <a:moveTo>
                  <a:pt x="24143687" y="5776257"/>
                </a:moveTo>
                <a:lnTo>
                  <a:pt x="24143687" y="6662719"/>
                </a:lnTo>
                <a:lnTo>
                  <a:pt x="24063053" y="6751983"/>
                </a:lnTo>
                <a:lnTo>
                  <a:pt x="23259171" y="6751983"/>
                </a:lnTo>
                <a:close/>
                <a:moveTo>
                  <a:pt x="15147176" y="5763860"/>
                </a:moveTo>
                <a:lnTo>
                  <a:pt x="15587574" y="6164316"/>
                </a:lnTo>
                <a:lnTo>
                  <a:pt x="15054133" y="6751982"/>
                </a:lnTo>
                <a:lnTo>
                  <a:pt x="14250252" y="6751982"/>
                </a:lnTo>
                <a:close/>
                <a:moveTo>
                  <a:pt x="23573" y="5745271"/>
                </a:moveTo>
                <a:lnTo>
                  <a:pt x="908090" y="6719750"/>
                </a:lnTo>
                <a:lnTo>
                  <a:pt x="104210" y="6719750"/>
                </a:lnTo>
                <a:lnTo>
                  <a:pt x="23573" y="6630487"/>
                </a:lnTo>
                <a:close/>
                <a:moveTo>
                  <a:pt x="9021307" y="5732873"/>
                </a:moveTo>
                <a:lnTo>
                  <a:pt x="9916997" y="6719755"/>
                </a:lnTo>
                <a:lnTo>
                  <a:pt x="9113110" y="6719755"/>
                </a:lnTo>
                <a:lnTo>
                  <a:pt x="8579672" y="6132093"/>
                </a:lnTo>
                <a:close/>
                <a:moveTo>
                  <a:pt x="14546744" y="5214626"/>
                </a:moveTo>
                <a:lnTo>
                  <a:pt x="14987142" y="5613843"/>
                </a:lnTo>
                <a:lnTo>
                  <a:pt x="13954999" y="6751983"/>
                </a:lnTo>
                <a:lnTo>
                  <a:pt x="13151118" y="6751983"/>
                </a:lnTo>
                <a:close/>
                <a:moveTo>
                  <a:pt x="9620499" y="5182397"/>
                </a:moveTo>
                <a:lnTo>
                  <a:pt x="11016126" y="6719750"/>
                </a:lnTo>
                <a:lnTo>
                  <a:pt x="10212245" y="6719750"/>
                </a:lnTo>
                <a:lnTo>
                  <a:pt x="9180100" y="5581614"/>
                </a:lnTo>
                <a:close/>
                <a:moveTo>
                  <a:pt x="13948798" y="4672827"/>
                </a:moveTo>
                <a:lnTo>
                  <a:pt x="14390434" y="5073289"/>
                </a:lnTo>
                <a:lnTo>
                  <a:pt x="12867032" y="6751983"/>
                </a:lnTo>
                <a:lnTo>
                  <a:pt x="12221942" y="6751983"/>
                </a:lnTo>
                <a:lnTo>
                  <a:pt x="12221942" y="6577172"/>
                </a:lnTo>
                <a:close/>
                <a:moveTo>
                  <a:pt x="10218451" y="4640599"/>
                </a:moveTo>
                <a:lnTo>
                  <a:pt x="11945297" y="6544943"/>
                </a:lnTo>
                <a:lnTo>
                  <a:pt x="11945297" y="6719750"/>
                </a:lnTo>
                <a:lnTo>
                  <a:pt x="11300213" y="6719750"/>
                </a:lnTo>
                <a:lnTo>
                  <a:pt x="9776815" y="5041066"/>
                </a:lnTo>
                <a:close/>
                <a:moveTo>
                  <a:pt x="24143691" y="4577365"/>
                </a:moveTo>
                <a:lnTo>
                  <a:pt x="24143691" y="5462588"/>
                </a:lnTo>
                <a:lnTo>
                  <a:pt x="22973845" y="6751983"/>
                </a:lnTo>
                <a:lnTo>
                  <a:pt x="22791481" y="6751983"/>
                </a:lnTo>
                <a:lnTo>
                  <a:pt x="22450329" y="6443273"/>
                </a:lnTo>
                <a:close/>
                <a:moveTo>
                  <a:pt x="23573" y="4545127"/>
                </a:moveTo>
                <a:lnTo>
                  <a:pt x="1716931" y="6411045"/>
                </a:lnTo>
                <a:lnTo>
                  <a:pt x="1375777" y="6719750"/>
                </a:lnTo>
                <a:lnTo>
                  <a:pt x="1193415" y="6719750"/>
                </a:lnTo>
                <a:lnTo>
                  <a:pt x="23573" y="5430356"/>
                </a:lnTo>
                <a:close/>
                <a:moveTo>
                  <a:pt x="13352091" y="4132274"/>
                </a:moveTo>
                <a:lnTo>
                  <a:pt x="13792486" y="4531492"/>
                </a:lnTo>
                <a:lnTo>
                  <a:pt x="12221942" y="6263503"/>
                </a:lnTo>
                <a:lnTo>
                  <a:pt x="12221942" y="5377038"/>
                </a:lnTo>
                <a:close/>
                <a:moveTo>
                  <a:pt x="10815156" y="4100047"/>
                </a:moveTo>
                <a:lnTo>
                  <a:pt x="11945297" y="5344809"/>
                </a:lnTo>
                <a:lnTo>
                  <a:pt x="11945297" y="6231275"/>
                </a:lnTo>
                <a:lnTo>
                  <a:pt x="10374757" y="4499263"/>
                </a:lnTo>
                <a:close/>
                <a:moveTo>
                  <a:pt x="12754139" y="3590479"/>
                </a:moveTo>
                <a:lnTo>
                  <a:pt x="13195778" y="3989695"/>
                </a:lnTo>
                <a:lnTo>
                  <a:pt x="12221942" y="5063374"/>
                </a:lnTo>
                <a:lnTo>
                  <a:pt x="12221942" y="4176907"/>
                </a:lnTo>
                <a:close/>
                <a:moveTo>
                  <a:pt x="11413104" y="3558251"/>
                </a:moveTo>
                <a:lnTo>
                  <a:pt x="11945297" y="4145919"/>
                </a:lnTo>
                <a:lnTo>
                  <a:pt x="11945297" y="5031147"/>
                </a:lnTo>
                <a:lnTo>
                  <a:pt x="10971467" y="3958708"/>
                </a:lnTo>
                <a:close/>
                <a:moveTo>
                  <a:pt x="24143687" y="3366073"/>
                </a:moveTo>
                <a:lnTo>
                  <a:pt x="24143687" y="4251297"/>
                </a:lnTo>
                <a:lnTo>
                  <a:pt x="22291539" y="6292019"/>
                </a:lnTo>
                <a:lnTo>
                  <a:pt x="21849899" y="5892800"/>
                </a:lnTo>
                <a:close/>
                <a:moveTo>
                  <a:pt x="23573" y="3333844"/>
                </a:moveTo>
                <a:lnTo>
                  <a:pt x="2317361" y="5860571"/>
                </a:lnTo>
                <a:lnTo>
                  <a:pt x="1875723" y="6261027"/>
                </a:lnTo>
                <a:lnTo>
                  <a:pt x="23573" y="4219068"/>
                </a:lnTo>
                <a:close/>
                <a:moveTo>
                  <a:pt x="12221942" y="3108191"/>
                </a:moveTo>
                <a:lnTo>
                  <a:pt x="12597830" y="3449139"/>
                </a:lnTo>
                <a:lnTo>
                  <a:pt x="12221942" y="3863237"/>
                </a:lnTo>
                <a:close/>
                <a:moveTo>
                  <a:pt x="11945297" y="3075963"/>
                </a:moveTo>
                <a:lnTo>
                  <a:pt x="11945297" y="3831009"/>
                </a:lnTo>
                <a:lnTo>
                  <a:pt x="11569411" y="3416911"/>
                </a:lnTo>
                <a:close/>
                <a:moveTo>
                  <a:pt x="24143691" y="2165934"/>
                </a:moveTo>
                <a:lnTo>
                  <a:pt x="24143691" y="3051158"/>
                </a:lnTo>
                <a:lnTo>
                  <a:pt x="21693591" y="5751458"/>
                </a:lnTo>
                <a:lnTo>
                  <a:pt x="21253193" y="5351000"/>
                </a:lnTo>
                <a:close/>
                <a:moveTo>
                  <a:pt x="23573" y="2133710"/>
                </a:moveTo>
                <a:lnTo>
                  <a:pt x="2914069" y="5320013"/>
                </a:lnTo>
                <a:lnTo>
                  <a:pt x="2473672" y="5719234"/>
                </a:lnTo>
                <a:lnTo>
                  <a:pt x="23573" y="3020174"/>
                </a:lnTo>
                <a:close/>
                <a:moveTo>
                  <a:pt x="12221942" y="1935331"/>
                </a:moveTo>
                <a:lnTo>
                  <a:pt x="17512915" y="6751983"/>
                </a:lnTo>
                <a:lnTo>
                  <a:pt x="16628398" y="6751983"/>
                </a:lnTo>
                <a:lnTo>
                  <a:pt x="12221942" y="2739969"/>
                </a:lnTo>
                <a:close/>
                <a:moveTo>
                  <a:pt x="11945301" y="1903106"/>
                </a:moveTo>
                <a:lnTo>
                  <a:pt x="11945301" y="2707742"/>
                </a:lnTo>
                <a:lnTo>
                  <a:pt x="7538861" y="6719750"/>
                </a:lnTo>
                <a:lnTo>
                  <a:pt x="6654347" y="6719750"/>
                </a:lnTo>
                <a:close/>
                <a:moveTo>
                  <a:pt x="24143691" y="965799"/>
                </a:moveTo>
                <a:lnTo>
                  <a:pt x="24143691" y="1852263"/>
                </a:lnTo>
                <a:lnTo>
                  <a:pt x="21096883" y="5209662"/>
                </a:lnTo>
                <a:lnTo>
                  <a:pt x="20655243" y="4810445"/>
                </a:lnTo>
                <a:close/>
                <a:moveTo>
                  <a:pt x="23573" y="933575"/>
                </a:moveTo>
                <a:lnTo>
                  <a:pt x="3512014" y="4778218"/>
                </a:lnTo>
                <a:lnTo>
                  <a:pt x="3070378" y="5177437"/>
                </a:lnTo>
                <a:lnTo>
                  <a:pt x="23573" y="1820039"/>
                </a:lnTo>
                <a:close/>
                <a:moveTo>
                  <a:pt x="12221942" y="844300"/>
                </a:moveTo>
                <a:lnTo>
                  <a:pt x="18710053" y="6751983"/>
                </a:lnTo>
                <a:lnTo>
                  <a:pt x="17825535" y="6751983"/>
                </a:lnTo>
                <a:lnTo>
                  <a:pt x="12221942" y="1650176"/>
                </a:lnTo>
                <a:close/>
                <a:moveTo>
                  <a:pt x="11945297" y="813315"/>
                </a:moveTo>
                <a:lnTo>
                  <a:pt x="11945297" y="1617951"/>
                </a:lnTo>
                <a:lnTo>
                  <a:pt x="6341725" y="6719755"/>
                </a:lnTo>
                <a:lnTo>
                  <a:pt x="5457205" y="6719755"/>
                </a:lnTo>
                <a:close/>
                <a:moveTo>
                  <a:pt x="12839739" y="32228"/>
                </a:moveTo>
                <a:lnTo>
                  <a:pt x="13724257" y="32228"/>
                </a:lnTo>
                <a:lnTo>
                  <a:pt x="21105567" y="6751983"/>
                </a:lnTo>
                <a:lnTo>
                  <a:pt x="20221049" y="6751983"/>
                </a:lnTo>
                <a:close/>
                <a:moveTo>
                  <a:pt x="12221942" y="32227"/>
                </a:moveTo>
                <a:lnTo>
                  <a:pt x="12525877" y="32227"/>
                </a:lnTo>
                <a:lnTo>
                  <a:pt x="19907191" y="6751983"/>
                </a:lnTo>
                <a:lnTo>
                  <a:pt x="19023913" y="6751983"/>
                </a:lnTo>
                <a:lnTo>
                  <a:pt x="12221942" y="560386"/>
                </a:lnTo>
                <a:close/>
                <a:moveTo>
                  <a:pt x="23903021" y="32225"/>
                </a:moveTo>
                <a:lnTo>
                  <a:pt x="24143687" y="32225"/>
                </a:lnTo>
                <a:lnTo>
                  <a:pt x="24143687" y="652130"/>
                </a:lnTo>
                <a:lnTo>
                  <a:pt x="20498935" y="4669106"/>
                </a:lnTo>
                <a:lnTo>
                  <a:pt x="20058537" y="4268651"/>
                </a:lnTo>
                <a:close/>
                <a:moveTo>
                  <a:pt x="14036876" y="32224"/>
                </a:moveTo>
                <a:lnTo>
                  <a:pt x="14921394" y="32224"/>
                </a:lnTo>
                <a:lnTo>
                  <a:pt x="22302703" y="6751983"/>
                </a:lnTo>
                <a:lnTo>
                  <a:pt x="21418187" y="6751983"/>
                </a:lnTo>
                <a:close/>
                <a:moveTo>
                  <a:pt x="22813815" y="32224"/>
                </a:moveTo>
                <a:lnTo>
                  <a:pt x="23617695" y="32224"/>
                </a:lnTo>
                <a:lnTo>
                  <a:pt x="19902227" y="4127312"/>
                </a:lnTo>
                <a:lnTo>
                  <a:pt x="19460589" y="3728096"/>
                </a:lnTo>
                <a:close/>
                <a:moveTo>
                  <a:pt x="19598291" y="32224"/>
                </a:moveTo>
                <a:lnTo>
                  <a:pt x="20402169" y="32224"/>
                </a:lnTo>
                <a:lnTo>
                  <a:pt x="18120789" y="2545315"/>
                </a:lnTo>
                <a:lnTo>
                  <a:pt x="17677909" y="2147337"/>
                </a:lnTo>
                <a:close/>
                <a:moveTo>
                  <a:pt x="18509079" y="32224"/>
                </a:moveTo>
                <a:lnTo>
                  <a:pt x="19312959" y="32224"/>
                </a:lnTo>
                <a:lnTo>
                  <a:pt x="17521597" y="2005998"/>
                </a:lnTo>
                <a:lnTo>
                  <a:pt x="17078719" y="1608019"/>
                </a:lnTo>
                <a:close/>
                <a:moveTo>
                  <a:pt x="17421113" y="32223"/>
                </a:moveTo>
                <a:lnTo>
                  <a:pt x="18224995" y="32223"/>
                </a:lnTo>
                <a:lnTo>
                  <a:pt x="16922411" y="1466683"/>
                </a:lnTo>
                <a:lnTo>
                  <a:pt x="16479532" y="1068704"/>
                </a:lnTo>
                <a:close/>
                <a:moveTo>
                  <a:pt x="16331906" y="32223"/>
                </a:moveTo>
                <a:lnTo>
                  <a:pt x="17135787" y="32223"/>
                </a:lnTo>
                <a:lnTo>
                  <a:pt x="16323222" y="927365"/>
                </a:lnTo>
                <a:lnTo>
                  <a:pt x="15880343" y="529386"/>
                </a:lnTo>
                <a:close/>
                <a:moveTo>
                  <a:pt x="15328293" y="32223"/>
                </a:moveTo>
                <a:lnTo>
                  <a:pt x="16047814" y="32223"/>
                </a:lnTo>
                <a:lnTo>
                  <a:pt x="15724030" y="388047"/>
                </a:lnTo>
                <a:close/>
                <a:moveTo>
                  <a:pt x="21785393" y="32223"/>
                </a:moveTo>
                <a:lnTo>
                  <a:pt x="22589275" y="32223"/>
                </a:lnTo>
                <a:lnTo>
                  <a:pt x="19325369" y="3630148"/>
                </a:lnTo>
                <a:lnTo>
                  <a:pt x="18882491" y="3230928"/>
                </a:lnTo>
                <a:close/>
                <a:moveTo>
                  <a:pt x="20697423" y="32223"/>
                </a:moveTo>
                <a:lnTo>
                  <a:pt x="21501303" y="32223"/>
                </a:lnTo>
                <a:lnTo>
                  <a:pt x="18726181" y="3090830"/>
                </a:lnTo>
                <a:lnTo>
                  <a:pt x="18283301" y="2691613"/>
                </a:lnTo>
                <a:close/>
                <a:moveTo>
                  <a:pt x="11641363" y="2"/>
                </a:moveTo>
                <a:lnTo>
                  <a:pt x="11945297" y="2"/>
                </a:lnTo>
                <a:lnTo>
                  <a:pt x="11945297" y="528161"/>
                </a:lnTo>
                <a:lnTo>
                  <a:pt x="5143349" y="6719755"/>
                </a:lnTo>
                <a:lnTo>
                  <a:pt x="4260070" y="6719755"/>
                </a:lnTo>
                <a:close/>
                <a:moveTo>
                  <a:pt x="10444230" y="2"/>
                </a:moveTo>
                <a:lnTo>
                  <a:pt x="11327502" y="2"/>
                </a:lnTo>
                <a:lnTo>
                  <a:pt x="3946211" y="6719755"/>
                </a:lnTo>
                <a:lnTo>
                  <a:pt x="3061695" y="6719755"/>
                </a:lnTo>
                <a:close/>
                <a:moveTo>
                  <a:pt x="23573" y="1"/>
                </a:moveTo>
                <a:lnTo>
                  <a:pt x="265482" y="1"/>
                </a:lnTo>
                <a:lnTo>
                  <a:pt x="4108723" y="4236422"/>
                </a:lnTo>
                <a:lnTo>
                  <a:pt x="3668324" y="4636877"/>
                </a:lnTo>
                <a:lnTo>
                  <a:pt x="23573" y="619906"/>
                </a:lnTo>
                <a:close/>
                <a:moveTo>
                  <a:pt x="9245849" y="1"/>
                </a:moveTo>
                <a:lnTo>
                  <a:pt x="10130368" y="1"/>
                </a:lnTo>
                <a:lnTo>
                  <a:pt x="2749074" y="6719755"/>
                </a:lnTo>
                <a:lnTo>
                  <a:pt x="1864556" y="6719755"/>
                </a:lnTo>
                <a:close/>
                <a:moveTo>
                  <a:pt x="549570" y="1"/>
                </a:moveTo>
                <a:lnTo>
                  <a:pt x="1353449" y="1"/>
                </a:lnTo>
                <a:lnTo>
                  <a:pt x="4706668" y="3695874"/>
                </a:lnTo>
                <a:lnTo>
                  <a:pt x="4265035" y="4095088"/>
                </a:lnTo>
                <a:close/>
                <a:moveTo>
                  <a:pt x="4854296" y="1"/>
                </a:moveTo>
                <a:lnTo>
                  <a:pt x="5658177" y="1"/>
                </a:lnTo>
                <a:lnTo>
                  <a:pt x="7088535" y="1575794"/>
                </a:lnTo>
                <a:lnTo>
                  <a:pt x="6645659" y="1975013"/>
                </a:lnTo>
                <a:close/>
                <a:moveTo>
                  <a:pt x="3765089" y="1"/>
                </a:moveTo>
                <a:lnTo>
                  <a:pt x="4568971" y="1"/>
                </a:lnTo>
                <a:lnTo>
                  <a:pt x="6489352" y="2115114"/>
                </a:lnTo>
                <a:lnTo>
                  <a:pt x="6046473" y="2514332"/>
                </a:lnTo>
                <a:close/>
                <a:moveTo>
                  <a:pt x="7031473" y="0"/>
                </a:moveTo>
                <a:lnTo>
                  <a:pt x="7835354" y="0"/>
                </a:lnTo>
                <a:lnTo>
                  <a:pt x="8286900" y="497163"/>
                </a:lnTo>
                <a:lnTo>
                  <a:pt x="7844038" y="896382"/>
                </a:lnTo>
                <a:close/>
                <a:moveTo>
                  <a:pt x="5942264" y="0"/>
                </a:moveTo>
                <a:lnTo>
                  <a:pt x="6746146" y="0"/>
                </a:lnTo>
                <a:lnTo>
                  <a:pt x="7687725" y="1036480"/>
                </a:lnTo>
                <a:lnTo>
                  <a:pt x="7244847" y="1435696"/>
                </a:lnTo>
                <a:close/>
                <a:moveTo>
                  <a:pt x="8119442" y="0"/>
                </a:moveTo>
                <a:lnTo>
                  <a:pt x="8838947" y="0"/>
                </a:lnTo>
                <a:lnTo>
                  <a:pt x="8443207" y="357065"/>
                </a:lnTo>
                <a:close/>
                <a:moveTo>
                  <a:pt x="1577989" y="0"/>
                </a:moveTo>
                <a:lnTo>
                  <a:pt x="2381869" y="0"/>
                </a:lnTo>
                <a:lnTo>
                  <a:pt x="5284773" y="3199946"/>
                </a:lnTo>
                <a:lnTo>
                  <a:pt x="4841892" y="3597927"/>
                </a:lnTo>
                <a:close/>
                <a:moveTo>
                  <a:pt x="2665955" y="0"/>
                </a:moveTo>
                <a:lnTo>
                  <a:pt x="3469834" y="0"/>
                </a:lnTo>
                <a:lnTo>
                  <a:pt x="5883958" y="2660632"/>
                </a:lnTo>
                <a:lnTo>
                  <a:pt x="5441079" y="3058607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399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823FC1CA-775C-7746-BA44-0BCB419BA7B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35023549"/>
              </p:ext>
            </p:extLst>
          </p:nvPr>
        </p:nvGraphicFramePr>
        <p:xfrm>
          <a:off x="2120861" y="3384544"/>
          <a:ext cx="20135927" cy="8108018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067127">
                  <a:extLst>
                    <a:ext uri="{9D8B030D-6E8A-4147-A177-3AD203B41FA5}">
                      <a16:colId xmlns:a16="http://schemas.microsoft.com/office/drawing/2014/main" val="755634086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3663400103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937587764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162127838"/>
                    </a:ext>
                  </a:extLst>
                </a:gridCol>
                <a:gridCol w="4267200">
                  <a:extLst>
                    <a:ext uri="{9D8B030D-6E8A-4147-A177-3AD203B41FA5}">
                      <a16:colId xmlns:a16="http://schemas.microsoft.com/office/drawing/2014/main" val="241534072"/>
                    </a:ext>
                  </a:extLst>
                </a:gridCol>
              </a:tblGrid>
              <a:tr h="1074894">
                <a:tc>
                  <a:txBody>
                    <a:bodyPr/>
                    <a:lstStyle/>
                    <a:p>
                      <a:pPr algn="r" rtl="1"/>
                      <a:endParaRPr lang="en-US" sz="3200" b="0" i="0" dirty="0">
                        <a:solidFill>
                          <a:schemeClr val="tx2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en-US" sz="48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Berlin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en-US" sz="48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Miami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en-US" sz="48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Barcelona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rtl="1"/>
                      <a:r>
                        <a:rPr lang="en-US" sz="48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Tokyo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39159692"/>
                  </a:ext>
                </a:extLst>
              </a:tr>
              <a:tr h="1758281">
                <a:tc>
                  <a:txBody>
                    <a:bodyPr/>
                    <a:lstStyle/>
                    <a:p>
                      <a:pPr algn="ctr" rtl="1"/>
                      <a:r>
                        <a:rPr lang="en-US" sz="54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2020</a:t>
                      </a: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9638093"/>
                  </a:ext>
                </a:extLst>
              </a:tr>
              <a:tr h="1758281">
                <a:tc>
                  <a:txBody>
                    <a:bodyPr/>
                    <a:lstStyle/>
                    <a:p>
                      <a:pPr algn="ctr" rtl="1"/>
                      <a:r>
                        <a:rPr lang="en-US" sz="54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2021</a:t>
                      </a: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35320786"/>
                  </a:ext>
                </a:extLst>
              </a:tr>
              <a:tr h="1758281">
                <a:tc>
                  <a:txBody>
                    <a:bodyPr/>
                    <a:lstStyle/>
                    <a:p>
                      <a:pPr algn="ctr" rtl="1"/>
                      <a:r>
                        <a:rPr lang="en-US" sz="54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2022</a:t>
                      </a: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6949034"/>
                  </a:ext>
                </a:extLst>
              </a:tr>
              <a:tr h="1758281">
                <a:tc>
                  <a:txBody>
                    <a:bodyPr/>
                    <a:lstStyle/>
                    <a:p>
                      <a:pPr algn="ctr" rtl="1"/>
                      <a:r>
                        <a:rPr lang="en-US" sz="5400" b="0" i="0" spc="300" dirty="0">
                          <a:solidFill>
                            <a:schemeClr val="tx2"/>
                          </a:solidFill>
                          <a:latin typeface="Sigmar" pitchFamily="2" charset="77"/>
                          <a:cs typeface="B Nazanin" panose="00000400000000000000" pitchFamily="2" charset="-78"/>
                        </a:rPr>
                        <a:t>2023</a:t>
                      </a:r>
                    </a:p>
                  </a:txBody>
                  <a:tcPr anchor="ctr">
                    <a:lnL w="12700" cmpd="sng">
                      <a:noFill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828434" rtl="1" eaLnBrk="1" fontAlgn="auto" latinLnBrk="0" hangingPunct="1">
                        <a:lnSpc>
                          <a:spcPct val="11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sz="3400" dirty="0">
                          <a:solidFill>
                            <a:schemeClr val="tx1"/>
                          </a:solidFill>
                          <a:latin typeface="Mulish Light" pitchFamily="2" charset="77"/>
                          <a:cs typeface="B Nazanin" panose="00000400000000000000" pitchFamily="2" charset="-78"/>
                        </a:rPr>
                        <a:t>محتوای خود را در اینجا شرح دهید.</a:t>
                      </a:r>
                      <a:endParaRPr lang="en-US" sz="3400" dirty="0">
                        <a:solidFill>
                          <a:schemeClr val="tx1"/>
                        </a:solidFill>
                        <a:latin typeface="Mulish Light" pitchFamily="2" charset="77"/>
                        <a:cs typeface="B Nazanin" panose="00000400000000000000" pitchFamily="2" charset="-78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194623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105C76DF-6587-AD4B-B05F-2304DCC9D689}"/>
              </a:ext>
            </a:extLst>
          </p:cNvPr>
          <p:cNvSpPr txBox="1"/>
          <p:nvPr/>
        </p:nvSpPr>
        <p:spPr>
          <a:xfrm>
            <a:off x="1520849" y="1277612"/>
            <a:ext cx="21335952" cy="132343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اسلاید جدول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854417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>
            <a:extLst>
              <a:ext uri="{FF2B5EF4-FFF2-40B4-BE49-F238E27FC236}">
                <a16:creationId xmlns:a16="http://schemas.microsoft.com/office/drawing/2014/main" id="{8B805896-8AF3-2477-0C13-48B5916348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" y="12084600"/>
            <a:ext cx="24377650" cy="1631400"/>
          </a:xfrm>
          <a:custGeom>
            <a:avLst/>
            <a:gdLst>
              <a:gd name="T0" fmla="*/ 19569 w 19570"/>
              <a:gd name="T1" fmla="*/ 1310 h 1311"/>
              <a:gd name="T2" fmla="*/ 0 w 19570"/>
              <a:gd name="T3" fmla="*/ 864 h 1311"/>
              <a:gd name="T4" fmla="*/ 30 w 19570"/>
              <a:gd name="T5" fmla="*/ 869 h 1311"/>
              <a:gd name="T6" fmla="*/ 310 w 19570"/>
              <a:gd name="T7" fmla="*/ 933 h 1311"/>
              <a:gd name="T8" fmla="*/ 719 w 19570"/>
              <a:gd name="T9" fmla="*/ 785 h 1311"/>
              <a:gd name="T10" fmla="*/ 1231 w 19570"/>
              <a:gd name="T11" fmla="*/ 795 h 1311"/>
              <a:gd name="T12" fmla="*/ 1834 w 19570"/>
              <a:gd name="T13" fmla="*/ 725 h 1311"/>
              <a:gd name="T14" fmla="*/ 2256 w 19570"/>
              <a:gd name="T15" fmla="*/ 604 h 1311"/>
              <a:gd name="T16" fmla="*/ 2735 w 19570"/>
              <a:gd name="T17" fmla="*/ 626 h 1311"/>
              <a:gd name="T18" fmla="*/ 3389 w 19570"/>
              <a:gd name="T19" fmla="*/ 490 h 1311"/>
              <a:gd name="T20" fmla="*/ 3772 w 19570"/>
              <a:gd name="T21" fmla="*/ 513 h 1311"/>
              <a:gd name="T22" fmla="*/ 5780 w 19570"/>
              <a:gd name="T23" fmla="*/ 217 h 1311"/>
              <a:gd name="T24" fmla="*/ 6191 w 19570"/>
              <a:gd name="T25" fmla="*/ 245 h 1311"/>
              <a:gd name="T26" fmla="*/ 6935 w 19570"/>
              <a:gd name="T27" fmla="*/ 502 h 1311"/>
              <a:gd name="T28" fmla="*/ 7926 w 19570"/>
              <a:gd name="T29" fmla="*/ 348 h 1311"/>
              <a:gd name="T30" fmla="*/ 8776 w 19570"/>
              <a:gd name="T31" fmla="*/ 300 h 1311"/>
              <a:gd name="T32" fmla="*/ 9441 w 19570"/>
              <a:gd name="T33" fmla="*/ 533 h 1311"/>
              <a:gd name="T34" fmla="*/ 9767 w 19570"/>
              <a:gd name="T35" fmla="*/ 437 h 1311"/>
              <a:gd name="T36" fmla="*/ 11053 w 19570"/>
              <a:gd name="T37" fmla="*/ 406 h 1311"/>
              <a:gd name="T38" fmla="*/ 11495 w 19570"/>
              <a:gd name="T39" fmla="*/ 166 h 1311"/>
              <a:gd name="T40" fmla="*/ 12198 w 19570"/>
              <a:gd name="T41" fmla="*/ 452 h 1311"/>
              <a:gd name="T42" fmla="*/ 14594 w 19570"/>
              <a:gd name="T43" fmla="*/ 187 h 1311"/>
              <a:gd name="T44" fmla="*/ 14961 w 19570"/>
              <a:gd name="T45" fmla="*/ 28 h 1311"/>
              <a:gd name="T46" fmla="*/ 15394 w 19570"/>
              <a:gd name="T47" fmla="*/ 78 h 1311"/>
              <a:gd name="T48" fmla="*/ 17032 w 19570"/>
              <a:gd name="T49" fmla="*/ 607 h 1311"/>
              <a:gd name="T50" fmla="*/ 17077 w 19570"/>
              <a:gd name="T51" fmla="*/ 624 h 1311"/>
              <a:gd name="T52" fmla="*/ 17329 w 19570"/>
              <a:gd name="T53" fmla="*/ 733 h 1311"/>
              <a:gd name="T54" fmla="*/ 17404 w 19570"/>
              <a:gd name="T55" fmla="*/ 759 h 1311"/>
              <a:gd name="T56" fmla="*/ 17612 w 19570"/>
              <a:gd name="T57" fmla="*/ 753 h 1311"/>
              <a:gd name="T58" fmla="*/ 17716 w 19570"/>
              <a:gd name="T59" fmla="*/ 754 h 1311"/>
              <a:gd name="T60" fmla="*/ 17802 w 19570"/>
              <a:gd name="T61" fmla="*/ 801 h 1311"/>
              <a:gd name="T62" fmla="*/ 18221 w 19570"/>
              <a:gd name="T63" fmla="*/ 869 h 1311"/>
              <a:gd name="T64" fmla="*/ 18398 w 19570"/>
              <a:gd name="T65" fmla="*/ 823 h 1311"/>
              <a:gd name="T66" fmla="*/ 18644 w 19570"/>
              <a:gd name="T67" fmla="*/ 858 h 1311"/>
              <a:gd name="T68" fmla="*/ 18925 w 19570"/>
              <a:gd name="T69" fmla="*/ 966 h 1311"/>
              <a:gd name="T70" fmla="*/ 19032 w 19570"/>
              <a:gd name="T71" fmla="*/ 1029 h 1311"/>
              <a:gd name="T72" fmla="*/ 19247 w 19570"/>
              <a:gd name="T73" fmla="*/ 1046 h 1311"/>
              <a:gd name="T74" fmla="*/ 19569 w 19570"/>
              <a:gd name="T75" fmla="*/ 1129 h 1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570" h="1311">
                <a:moveTo>
                  <a:pt x="19569" y="1129"/>
                </a:moveTo>
                <a:lnTo>
                  <a:pt x="19569" y="1310"/>
                </a:lnTo>
                <a:lnTo>
                  <a:pt x="0" y="1310"/>
                </a:lnTo>
                <a:lnTo>
                  <a:pt x="0" y="864"/>
                </a:lnTo>
                <a:lnTo>
                  <a:pt x="0" y="864"/>
                </a:lnTo>
                <a:cubicBezTo>
                  <a:pt x="10" y="865"/>
                  <a:pt x="20" y="867"/>
                  <a:pt x="30" y="869"/>
                </a:cubicBezTo>
                <a:lnTo>
                  <a:pt x="30" y="869"/>
                </a:lnTo>
                <a:cubicBezTo>
                  <a:pt x="124" y="888"/>
                  <a:pt x="214" y="933"/>
                  <a:pt x="310" y="933"/>
                </a:cubicBezTo>
                <a:lnTo>
                  <a:pt x="310" y="933"/>
                </a:lnTo>
                <a:cubicBezTo>
                  <a:pt x="456" y="932"/>
                  <a:pt x="579" y="826"/>
                  <a:pt x="719" y="785"/>
                </a:cubicBezTo>
                <a:lnTo>
                  <a:pt x="719" y="785"/>
                </a:lnTo>
                <a:cubicBezTo>
                  <a:pt x="884" y="737"/>
                  <a:pt x="1060" y="780"/>
                  <a:pt x="1231" y="795"/>
                </a:cubicBezTo>
                <a:lnTo>
                  <a:pt x="1231" y="795"/>
                </a:lnTo>
                <a:cubicBezTo>
                  <a:pt x="1434" y="812"/>
                  <a:pt x="1640" y="788"/>
                  <a:pt x="1834" y="725"/>
                </a:cubicBezTo>
                <a:lnTo>
                  <a:pt x="1834" y="725"/>
                </a:lnTo>
                <a:cubicBezTo>
                  <a:pt x="1973" y="680"/>
                  <a:pt x="2109" y="613"/>
                  <a:pt x="2256" y="604"/>
                </a:cubicBezTo>
                <a:lnTo>
                  <a:pt x="2256" y="604"/>
                </a:lnTo>
                <a:cubicBezTo>
                  <a:pt x="2415" y="593"/>
                  <a:pt x="2578" y="653"/>
                  <a:pt x="2735" y="626"/>
                </a:cubicBezTo>
                <a:lnTo>
                  <a:pt x="2735" y="626"/>
                </a:lnTo>
                <a:cubicBezTo>
                  <a:pt x="2879" y="557"/>
                  <a:pt x="3161" y="392"/>
                  <a:pt x="3389" y="490"/>
                </a:cubicBezTo>
                <a:lnTo>
                  <a:pt x="3389" y="490"/>
                </a:lnTo>
                <a:cubicBezTo>
                  <a:pt x="3503" y="539"/>
                  <a:pt x="3657" y="552"/>
                  <a:pt x="3772" y="513"/>
                </a:cubicBezTo>
                <a:lnTo>
                  <a:pt x="3772" y="513"/>
                </a:lnTo>
                <a:cubicBezTo>
                  <a:pt x="5125" y="41"/>
                  <a:pt x="4299" y="865"/>
                  <a:pt x="5780" y="217"/>
                </a:cubicBezTo>
                <a:lnTo>
                  <a:pt x="5780" y="217"/>
                </a:lnTo>
                <a:cubicBezTo>
                  <a:pt x="5912" y="159"/>
                  <a:pt x="6058" y="193"/>
                  <a:pt x="6191" y="245"/>
                </a:cubicBezTo>
                <a:lnTo>
                  <a:pt x="6191" y="245"/>
                </a:lnTo>
                <a:cubicBezTo>
                  <a:pt x="6324" y="297"/>
                  <a:pt x="6337" y="537"/>
                  <a:pt x="6935" y="502"/>
                </a:cubicBezTo>
                <a:lnTo>
                  <a:pt x="6935" y="502"/>
                </a:lnTo>
                <a:cubicBezTo>
                  <a:pt x="7392" y="475"/>
                  <a:pt x="7578" y="309"/>
                  <a:pt x="7926" y="348"/>
                </a:cubicBezTo>
                <a:lnTo>
                  <a:pt x="7926" y="348"/>
                </a:lnTo>
                <a:cubicBezTo>
                  <a:pt x="8210" y="380"/>
                  <a:pt x="8495" y="235"/>
                  <a:pt x="8776" y="300"/>
                </a:cubicBezTo>
                <a:lnTo>
                  <a:pt x="8776" y="300"/>
                </a:lnTo>
                <a:cubicBezTo>
                  <a:pt x="9002" y="352"/>
                  <a:pt x="9212" y="538"/>
                  <a:pt x="9441" y="533"/>
                </a:cubicBezTo>
                <a:lnTo>
                  <a:pt x="9441" y="533"/>
                </a:lnTo>
                <a:cubicBezTo>
                  <a:pt x="9552" y="532"/>
                  <a:pt x="9660" y="485"/>
                  <a:pt x="9767" y="437"/>
                </a:cubicBezTo>
                <a:lnTo>
                  <a:pt x="9767" y="437"/>
                </a:lnTo>
                <a:cubicBezTo>
                  <a:pt x="10202" y="246"/>
                  <a:pt x="10648" y="706"/>
                  <a:pt x="11053" y="406"/>
                </a:cubicBezTo>
                <a:lnTo>
                  <a:pt x="11053" y="406"/>
                </a:lnTo>
                <a:cubicBezTo>
                  <a:pt x="11164" y="323"/>
                  <a:pt x="11372" y="182"/>
                  <a:pt x="11495" y="166"/>
                </a:cubicBezTo>
                <a:lnTo>
                  <a:pt x="11495" y="166"/>
                </a:lnTo>
                <a:cubicBezTo>
                  <a:pt x="11646" y="147"/>
                  <a:pt x="11960" y="491"/>
                  <a:pt x="12198" y="452"/>
                </a:cubicBezTo>
                <a:lnTo>
                  <a:pt x="12198" y="452"/>
                </a:lnTo>
                <a:cubicBezTo>
                  <a:pt x="13752" y="199"/>
                  <a:pt x="13317" y="718"/>
                  <a:pt x="14594" y="187"/>
                </a:cubicBezTo>
                <a:lnTo>
                  <a:pt x="14594" y="187"/>
                </a:lnTo>
                <a:cubicBezTo>
                  <a:pt x="14716" y="136"/>
                  <a:pt x="14833" y="52"/>
                  <a:pt x="14961" y="28"/>
                </a:cubicBezTo>
                <a:lnTo>
                  <a:pt x="14961" y="28"/>
                </a:lnTo>
                <a:cubicBezTo>
                  <a:pt x="15105" y="0"/>
                  <a:pt x="15251" y="39"/>
                  <a:pt x="15394" y="78"/>
                </a:cubicBezTo>
                <a:lnTo>
                  <a:pt x="15394" y="78"/>
                </a:lnTo>
                <a:cubicBezTo>
                  <a:pt x="15856" y="203"/>
                  <a:pt x="16571" y="482"/>
                  <a:pt x="17032" y="607"/>
                </a:cubicBezTo>
                <a:lnTo>
                  <a:pt x="17032" y="607"/>
                </a:lnTo>
                <a:cubicBezTo>
                  <a:pt x="17046" y="611"/>
                  <a:pt x="17061" y="617"/>
                  <a:pt x="17077" y="624"/>
                </a:cubicBezTo>
                <a:lnTo>
                  <a:pt x="17077" y="624"/>
                </a:lnTo>
                <a:cubicBezTo>
                  <a:pt x="17163" y="617"/>
                  <a:pt x="17243" y="691"/>
                  <a:pt x="17329" y="733"/>
                </a:cubicBezTo>
                <a:lnTo>
                  <a:pt x="17329" y="733"/>
                </a:lnTo>
                <a:cubicBezTo>
                  <a:pt x="17356" y="737"/>
                  <a:pt x="17381" y="746"/>
                  <a:pt x="17404" y="759"/>
                </a:cubicBezTo>
                <a:lnTo>
                  <a:pt x="17404" y="759"/>
                </a:lnTo>
                <a:cubicBezTo>
                  <a:pt x="17472" y="772"/>
                  <a:pt x="17543" y="762"/>
                  <a:pt x="17612" y="753"/>
                </a:cubicBezTo>
                <a:lnTo>
                  <a:pt x="17612" y="753"/>
                </a:lnTo>
                <a:cubicBezTo>
                  <a:pt x="17646" y="749"/>
                  <a:pt x="17682" y="745"/>
                  <a:pt x="17716" y="754"/>
                </a:cubicBezTo>
                <a:lnTo>
                  <a:pt x="17716" y="754"/>
                </a:lnTo>
                <a:cubicBezTo>
                  <a:pt x="17747" y="763"/>
                  <a:pt x="17774" y="784"/>
                  <a:pt x="17802" y="801"/>
                </a:cubicBezTo>
                <a:lnTo>
                  <a:pt x="17802" y="801"/>
                </a:lnTo>
                <a:cubicBezTo>
                  <a:pt x="17926" y="877"/>
                  <a:pt x="18080" y="902"/>
                  <a:pt x="18221" y="869"/>
                </a:cubicBezTo>
                <a:lnTo>
                  <a:pt x="18221" y="869"/>
                </a:lnTo>
                <a:cubicBezTo>
                  <a:pt x="18280" y="854"/>
                  <a:pt x="18338" y="831"/>
                  <a:pt x="18398" y="823"/>
                </a:cubicBezTo>
                <a:lnTo>
                  <a:pt x="18398" y="823"/>
                </a:lnTo>
                <a:cubicBezTo>
                  <a:pt x="18481" y="814"/>
                  <a:pt x="18564" y="836"/>
                  <a:pt x="18644" y="858"/>
                </a:cubicBezTo>
                <a:lnTo>
                  <a:pt x="18644" y="858"/>
                </a:lnTo>
                <a:cubicBezTo>
                  <a:pt x="18742" y="884"/>
                  <a:pt x="18840" y="912"/>
                  <a:pt x="18925" y="966"/>
                </a:cubicBezTo>
                <a:lnTo>
                  <a:pt x="18925" y="966"/>
                </a:lnTo>
                <a:cubicBezTo>
                  <a:pt x="18961" y="988"/>
                  <a:pt x="18993" y="1014"/>
                  <a:pt x="19032" y="1029"/>
                </a:cubicBezTo>
                <a:lnTo>
                  <a:pt x="19032" y="1029"/>
                </a:lnTo>
                <a:cubicBezTo>
                  <a:pt x="19100" y="1056"/>
                  <a:pt x="19175" y="1045"/>
                  <a:pt x="19247" y="1046"/>
                </a:cubicBezTo>
                <a:lnTo>
                  <a:pt x="19247" y="1046"/>
                </a:lnTo>
                <a:cubicBezTo>
                  <a:pt x="19360" y="1047"/>
                  <a:pt x="19471" y="1075"/>
                  <a:pt x="19569" y="112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ulish Light" pitchFamily="2" charset="77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4263E17-7B7D-EC44-B478-65C1419D4238}"/>
              </a:ext>
            </a:extLst>
          </p:cNvPr>
          <p:cNvGrpSpPr/>
          <p:nvPr/>
        </p:nvGrpSpPr>
        <p:grpSpPr>
          <a:xfrm>
            <a:off x="3675084" y="11849054"/>
            <a:ext cx="17027482" cy="977946"/>
            <a:chOff x="4191144" y="11460442"/>
            <a:chExt cx="17027482" cy="977946"/>
          </a:xfrm>
        </p:grpSpPr>
        <p:sp>
          <p:nvSpPr>
            <p:cNvPr id="8" name="Freeform: Shape 24">
              <a:extLst>
                <a:ext uri="{FF2B5EF4-FFF2-40B4-BE49-F238E27FC236}">
                  <a16:creationId xmlns:a16="http://schemas.microsoft.com/office/drawing/2014/main" id="{C472D71C-E044-B980-48D3-2205B57FFE55}"/>
                </a:ext>
              </a:extLst>
            </p:cNvPr>
            <p:cNvSpPr/>
            <p:nvPr/>
          </p:nvSpPr>
          <p:spPr>
            <a:xfrm>
              <a:off x="20401387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6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8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9" name="Freeform: Shape 25">
              <a:extLst>
                <a:ext uri="{FF2B5EF4-FFF2-40B4-BE49-F238E27FC236}">
                  <a16:creationId xmlns:a16="http://schemas.microsoft.com/office/drawing/2014/main" id="{0F4408C0-212F-4BA9-D73A-3C25CB0016E6}"/>
                </a:ext>
              </a:extLst>
            </p:cNvPr>
            <p:cNvSpPr/>
            <p:nvPr/>
          </p:nvSpPr>
          <p:spPr>
            <a:xfrm>
              <a:off x="20401387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6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8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0" name="Freeform: Shape 26">
              <a:extLst>
                <a:ext uri="{FF2B5EF4-FFF2-40B4-BE49-F238E27FC236}">
                  <a16:creationId xmlns:a16="http://schemas.microsoft.com/office/drawing/2014/main" id="{14CC95D8-D8DF-11E2-8EF8-99396974FF83}"/>
                </a:ext>
              </a:extLst>
            </p:cNvPr>
            <p:cNvSpPr/>
            <p:nvPr/>
          </p:nvSpPr>
          <p:spPr>
            <a:xfrm>
              <a:off x="20669232" y="11460442"/>
              <a:ext cx="549394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786">
                  <a:moveTo>
                    <a:pt x="53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1" y="786"/>
                  </a:cubicBezTo>
                  <a:cubicBezTo>
                    <a:pt x="98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6" y="409"/>
                    <a:pt x="63" y="400"/>
                    <a:pt x="53" y="389"/>
                  </a:cubicBezTo>
                  <a:cubicBezTo>
                    <a:pt x="-18" y="319"/>
                    <a:pt x="-18" y="204"/>
                    <a:pt x="53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1" name="Freeform: Shape 27">
              <a:extLst>
                <a:ext uri="{FF2B5EF4-FFF2-40B4-BE49-F238E27FC236}">
                  <a16:creationId xmlns:a16="http://schemas.microsoft.com/office/drawing/2014/main" id="{B52A4492-CA3A-BB02-E713-9F68C3E74105}"/>
                </a:ext>
              </a:extLst>
            </p:cNvPr>
            <p:cNvSpPr/>
            <p:nvPr/>
          </p:nvSpPr>
          <p:spPr>
            <a:xfrm>
              <a:off x="1837572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2" name="Freeform: Shape 28">
              <a:extLst>
                <a:ext uri="{FF2B5EF4-FFF2-40B4-BE49-F238E27FC236}">
                  <a16:creationId xmlns:a16="http://schemas.microsoft.com/office/drawing/2014/main" id="{C8538D78-A966-5FCE-0FF3-63875BFFAD0B}"/>
                </a:ext>
              </a:extLst>
            </p:cNvPr>
            <p:cNvSpPr/>
            <p:nvPr/>
          </p:nvSpPr>
          <p:spPr>
            <a:xfrm>
              <a:off x="1837572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3" name="Freeform: Shape 29">
              <a:extLst>
                <a:ext uri="{FF2B5EF4-FFF2-40B4-BE49-F238E27FC236}">
                  <a16:creationId xmlns:a16="http://schemas.microsoft.com/office/drawing/2014/main" id="{7F6E4500-83D1-F72A-3005-E895E48E6E92}"/>
                </a:ext>
              </a:extLst>
            </p:cNvPr>
            <p:cNvSpPr/>
            <p:nvPr/>
          </p:nvSpPr>
          <p:spPr>
            <a:xfrm>
              <a:off x="1864357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0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0" y="786"/>
                  </a:cubicBezTo>
                  <a:cubicBezTo>
                    <a:pt x="98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4" name="Freeform: Shape 30">
              <a:extLst>
                <a:ext uri="{FF2B5EF4-FFF2-40B4-BE49-F238E27FC236}">
                  <a16:creationId xmlns:a16="http://schemas.microsoft.com/office/drawing/2014/main" id="{6AE18704-0521-4C20-C9BD-0E361131AD09}"/>
                </a:ext>
              </a:extLst>
            </p:cNvPr>
            <p:cNvSpPr/>
            <p:nvPr/>
          </p:nvSpPr>
          <p:spPr>
            <a:xfrm>
              <a:off x="16348826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1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5" name="Freeform: Shape 31">
              <a:extLst>
                <a:ext uri="{FF2B5EF4-FFF2-40B4-BE49-F238E27FC236}">
                  <a16:creationId xmlns:a16="http://schemas.microsoft.com/office/drawing/2014/main" id="{B5767197-5B27-8910-6E6D-00286D446131}"/>
                </a:ext>
              </a:extLst>
            </p:cNvPr>
            <p:cNvSpPr/>
            <p:nvPr/>
          </p:nvSpPr>
          <p:spPr>
            <a:xfrm>
              <a:off x="16348826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1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6" name="Freeform: Shape 32">
              <a:extLst>
                <a:ext uri="{FF2B5EF4-FFF2-40B4-BE49-F238E27FC236}">
                  <a16:creationId xmlns:a16="http://schemas.microsoft.com/office/drawing/2014/main" id="{FF17BBF0-225E-1656-AFD6-31032EB05D01}"/>
                </a:ext>
              </a:extLst>
            </p:cNvPr>
            <p:cNvSpPr/>
            <p:nvPr/>
          </p:nvSpPr>
          <p:spPr>
            <a:xfrm>
              <a:off x="16616671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9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1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7" name="Freeform: Shape 42">
              <a:extLst>
                <a:ext uri="{FF2B5EF4-FFF2-40B4-BE49-F238E27FC236}">
                  <a16:creationId xmlns:a16="http://schemas.microsoft.com/office/drawing/2014/main" id="{5ED9D2E3-8C32-EC0F-A641-56CCAEA1EEBA}"/>
                </a:ext>
              </a:extLst>
            </p:cNvPr>
            <p:cNvSpPr/>
            <p:nvPr/>
          </p:nvSpPr>
          <p:spPr>
            <a:xfrm>
              <a:off x="1432316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4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8" name="Freeform: Shape 43">
              <a:extLst>
                <a:ext uri="{FF2B5EF4-FFF2-40B4-BE49-F238E27FC236}">
                  <a16:creationId xmlns:a16="http://schemas.microsoft.com/office/drawing/2014/main" id="{861CED10-4D41-6341-A1D3-27A1D1860020}"/>
                </a:ext>
              </a:extLst>
            </p:cNvPr>
            <p:cNvSpPr/>
            <p:nvPr/>
          </p:nvSpPr>
          <p:spPr>
            <a:xfrm>
              <a:off x="14323169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4" y="416"/>
                    <a:pt x="288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8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19" name="Freeform: Shape 44">
              <a:extLst>
                <a:ext uri="{FF2B5EF4-FFF2-40B4-BE49-F238E27FC236}">
                  <a16:creationId xmlns:a16="http://schemas.microsoft.com/office/drawing/2014/main" id="{A330E7AD-97C0-2B8E-71E8-EDA32ED81ED1}"/>
                </a:ext>
              </a:extLst>
            </p:cNvPr>
            <p:cNvSpPr/>
            <p:nvPr/>
          </p:nvSpPr>
          <p:spPr>
            <a:xfrm>
              <a:off x="14589768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2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0" name="Freeform: Shape 45">
              <a:extLst>
                <a:ext uri="{FF2B5EF4-FFF2-40B4-BE49-F238E27FC236}">
                  <a16:creationId xmlns:a16="http://schemas.microsoft.com/office/drawing/2014/main" id="{4EC26BAE-F285-9658-6403-3456E07E12EF}"/>
                </a:ext>
              </a:extLst>
            </p:cNvPr>
            <p:cNvSpPr/>
            <p:nvPr/>
          </p:nvSpPr>
          <p:spPr>
            <a:xfrm>
              <a:off x="1229626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1" name="Freeform: Shape 46">
              <a:extLst>
                <a:ext uri="{FF2B5EF4-FFF2-40B4-BE49-F238E27FC236}">
                  <a16:creationId xmlns:a16="http://schemas.microsoft.com/office/drawing/2014/main" id="{4C00313E-F270-C72B-119D-E71496A92418}"/>
                </a:ext>
              </a:extLst>
            </p:cNvPr>
            <p:cNvSpPr/>
            <p:nvPr/>
          </p:nvSpPr>
          <p:spPr>
            <a:xfrm>
              <a:off x="1229626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2" name="Freeform: Shape 47">
              <a:extLst>
                <a:ext uri="{FF2B5EF4-FFF2-40B4-BE49-F238E27FC236}">
                  <a16:creationId xmlns:a16="http://schemas.microsoft.com/office/drawing/2014/main" id="{B3E65C4F-80D5-0389-7AFF-D61DDA8572A6}"/>
                </a:ext>
              </a:extLst>
            </p:cNvPr>
            <p:cNvSpPr/>
            <p:nvPr/>
          </p:nvSpPr>
          <p:spPr>
            <a:xfrm>
              <a:off x="12562865" y="11460442"/>
              <a:ext cx="549394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2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9" y="319"/>
                    <a:pt x="308" y="389"/>
                  </a:cubicBezTo>
                  <a:cubicBezTo>
                    <a:pt x="261" y="436"/>
                    <a:pt x="195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2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6" y="409"/>
                    <a:pt x="64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3" name="Freeform: Shape 48">
              <a:extLst>
                <a:ext uri="{FF2B5EF4-FFF2-40B4-BE49-F238E27FC236}">
                  <a16:creationId xmlns:a16="http://schemas.microsoft.com/office/drawing/2014/main" id="{03DAF1BD-8FBA-2FF0-EC21-4A0C2A9C4599}"/>
                </a:ext>
              </a:extLst>
            </p:cNvPr>
            <p:cNvSpPr/>
            <p:nvPr/>
          </p:nvSpPr>
          <p:spPr>
            <a:xfrm>
              <a:off x="10270608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4" name="Freeform: Shape 49">
              <a:extLst>
                <a:ext uri="{FF2B5EF4-FFF2-40B4-BE49-F238E27FC236}">
                  <a16:creationId xmlns:a16="http://schemas.microsoft.com/office/drawing/2014/main" id="{F8A2FEA6-F91C-5725-EC53-3319F840E981}"/>
                </a:ext>
              </a:extLst>
            </p:cNvPr>
            <p:cNvSpPr/>
            <p:nvPr/>
          </p:nvSpPr>
          <p:spPr>
            <a:xfrm>
              <a:off x="10270608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9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9" y="57"/>
                    <a:pt x="85" y="-44"/>
                    <a:pt x="20" y="20"/>
                  </a:cubicBezTo>
                  <a:cubicBezTo>
                    <a:pt x="-43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5" name="Freeform: Shape 50">
              <a:extLst>
                <a:ext uri="{FF2B5EF4-FFF2-40B4-BE49-F238E27FC236}">
                  <a16:creationId xmlns:a16="http://schemas.microsoft.com/office/drawing/2014/main" id="{3AE16814-E012-DD69-E6F0-609A488B9B0B}"/>
                </a:ext>
              </a:extLst>
            </p:cNvPr>
            <p:cNvSpPr/>
            <p:nvPr/>
          </p:nvSpPr>
          <p:spPr>
            <a:xfrm>
              <a:off x="10535962" y="11460442"/>
              <a:ext cx="550640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3" h="786">
                  <a:moveTo>
                    <a:pt x="53" y="134"/>
                  </a:moveTo>
                  <a:cubicBezTo>
                    <a:pt x="124" y="64"/>
                    <a:pt x="349" y="-48"/>
                    <a:pt x="420" y="23"/>
                  </a:cubicBezTo>
                  <a:cubicBezTo>
                    <a:pt x="491" y="93"/>
                    <a:pt x="379" y="319"/>
                    <a:pt x="308" y="389"/>
                  </a:cubicBezTo>
                  <a:cubicBezTo>
                    <a:pt x="261" y="436"/>
                    <a:pt x="194" y="452"/>
                    <a:pt x="135" y="436"/>
                  </a:cubicBezTo>
                  <a:lnTo>
                    <a:pt x="135" y="764"/>
                  </a:lnTo>
                  <a:cubicBezTo>
                    <a:pt x="135" y="777"/>
                    <a:pt x="125" y="786"/>
                    <a:pt x="112" y="786"/>
                  </a:cubicBezTo>
                  <a:cubicBezTo>
                    <a:pt x="99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7" y="409"/>
                    <a:pt x="64" y="400"/>
                    <a:pt x="53" y="389"/>
                  </a:cubicBezTo>
                  <a:cubicBezTo>
                    <a:pt x="-18" y="319"/>
                    <a:pt x="-18" y="204"/>
                    <a:pt x="53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6" name="Freeform: Shape 60">
              <a:extLst>
                <a:ext uri="{FF2B5EF4-FFF2-40B4-BE49-F238E27FC236}">
                  <a16:creationId xmlns:a16="http://schemas.microsoft.com/office/drawing/2014/main" id="{5960EBAB-6896-14A1-7581-1CCA78FE49CC}"/>
                </a:ext>
              </a:extLst>
            </p:cNvPr>
            <p:cNvSpPr/>
            <p:nvPr/>
          </p:nvSpPr>
          <p:spPr>
            <a:xfrm>
              <a:off x="8243705" y="11507782"/>
              <a:ext cx="495825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9" h="400">
                  <a:moveTo>
                    <a:pt x="121" y="352"/>
                  </a:moveTo>
                  <a:cubicBezTo>
                    <a:pt x="185" y="416"/>
                    <a:pt x="288" y="416"/>
                    <a:pt x="351" y="352"/>
                  </a:cubicBezTo>
                  <a:cubicBezTo>
                    <a:pt x="415" y="288"/>
                    <a:pt x="415" y="185"/>
                    <a:pt x="351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7" name="Freeform: Shape 61">
              <a:extLst>
                <a:ext uri="{FF2B5EF4-FFF2-40B4-BE49-F238E27FC236}">
                  <a16:creationId xmlns:a16="http://schemas.microsoft.com/office/drawing/2014/main" id="{BCC734D2-AB78-DA26-0499-C22FC3BD0741}"/>
                </a:ext>
              </a:extLst>
            </p:cNvPr>
            <p:cNvSpPr/>
            <p:nvPr/>
          </p:nvSpPr>
          <p:spPr>
            <a:xfrm>
              <a:off x="8243705" y="11507782"/>
              <a:ext cx="495825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9" h="400">
                  <a:moveTo>
                    <a:pt x="121" y="352"/>
                  </a:moveTo>
                  <a:cubicBezTo>
                    <a:pt x="185" y="416"/>
                    <a:pt x="288" y="416"/>
                    <a:pt x="351" y="352"/>
                  </a:cubicBezTo>
                  <a:cubicBezTo>
                    <a:pt x="415" y="288"/>
                    <a:pt x="415" y="185"/>
                    <a:pt x="351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8" name="Freeform: Shape 62">
              <a:extLst>
                <a:ext uri="{FF2B5EF4-FFF2-40B4-BE49-F238E27FC236}">
                  <a16:creationId xmlns:a16="http://schemas.microsoft.com/office/drawing/2014/main" id="{100DC9BB-68DE-DDB1-F7EB-A15B97AEF833}"/>
                </a:ext>
              </a:extLst>
            </p:cNvPr>
            <p:cNvSpPr/>
            <p:nvPr/>
          </p:nvSpPr>
          <p:spPr>
            <a:xfrm>
              <a:off x="851030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9" y="-48"/>
                    <a:pt x="419" y="23"/>
                  </a:cubicBezTo>
                  <a:cubicBezTo>
                    <a:pt x="490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5" y="436"/>
                  </a:cubicBezTo>
                  <a:lnTo>
                    <a:pt x="135" y="764"/>
                  </a:lnTo>
                  <a:cubicBezTo>
                    <a:pt x="135" y="777"/>
                    <a:pt x="124" y="786"/>
                    <a:pt x="111" y="786"/>
                  </a:cubicBezTo>
                  <a:cubicBezTo>
                    <a:pt x="99" y="786"/>
                    <a:pt x="89" y="777"/>
                    <a:pt x="89" y="764"/>
                  </a:cubicBezTo>
                  <a:lnTo>
                    <a:pt x="89" y="417"/>
                  </a:lnTo>
                  <a:cubicBezTo>
                    <a:pt x="76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29" name="Freeform: Shape 63">
              <a:extLst>
                <a:ext uri="{FF2B5EF4-FFF2-40B4-BE49-F238E27FC236}">
                  <a16:creationId xmlns:a16="http://schemas.microsoft.com/office/drawing/2014/main" id="{EC0C0494-94A1-A05B-D8A5-78122ECED21C}"/>
                </a:ext>
              </a:extLst>
            </p:cNvPr>
            <p:cNvSpPr/>
            <p:nvPr/>
          </p:nvSpPr>
          <p:spPr>
            <a:xfrm>
              <a:off x="621680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0" name="Freeform: Shape 64">
              <a:extLst>
                <a:ext uri="{FF2B5EF4-FFF2-40B4-BE49-F238E27FC236}">
                  <a16:creationId xmlns:a16="http://schemas.microsoft.com/office/drawing/2014/main" id="{816C8CBA-37BF-327E-04AB-186A83F85D82}"/>
                </a:ext>
              </a:extLst>
            </p:cNvPr>
            <p:cNvSpPr/>
            <p:nvPr/>
          </p:nvSpPr>
          <p:spPr>
            <a:xfrm>
              <a:off x="6216802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1" y="352"/>
                  </a:moveTo>
                  <a:cubicBezTo>
                    <a:pt x="185" y="416"/>
                    <a:pt x="288" y="416"/>
                    <a:pt x="352" y="352"/>
                  </a:cubicBezTo>
                  <a:cubicBezTo>
                    <a:pt x="416" y="288"/>
                    <a:pt x="416" y="185"/>
                    <a:pt x="352" y="121"/>
                  </a:cubicBezTo>
                  <a:cubicBezTo>
                    <a:pt x="288" y="57"/>
                    <a:pt x="84" y="-44"/>
                    <a:pt x="20" y="20"/>
                  </a:cubicBezTo>
                  <a:cubicBezTo>
                    <a:pt x="-44" y="84"/>
                    <a:pt x="57" y="288"/>
                    <a:pt x="121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1" name="Freeform: Shape 65">
              <a:extLst>
                <a:ext uri="{FF2B5EF4-FFF2-40B4-BE49-F238E27FC236}">
                  <a16:creationId xmlns:a16="http://schemas.microsoft.com/office/drawing/2014/main" id="{C6685964-4FBE-A930-7BC9-7663D30A78A5}"/>
                </a:ext>
              </a:extLst>
            </p:cNvPr>
            <p:cNvSpPr/>
            <p:nvPr/>
          </p:nvSpPr>
          <p:spPr>
            <a:xfrm>
              <a:off x="6484647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2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7" y="389"/>
                  </a:cubicBezTo>
                  <a:cubicBezTo>
                    <a:pt x="260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3" y="786"/>
                    <a:pt x="110" y="786"/>
                  </a:cubicBezTo>
                  <a:cubicBezTo>
                    <a:pt x="98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2" name="Freeform: Shape 66">
              <a:extLst>
                <a:ext uri="{FF2B5EF4-FFF2-40B4-BE49-F238E27FC236}">
                  <a16:creationId xmlns:a16="http://schemas.microsoft.com/office/drawing/2014/main" id="{C9D17C3C-C4DD-E666-08DF-4EF2764B8E92}"/>
                </a:ext>
              </a:extLst>
            </p:cNvPr>
            <p:cNvSpPr/>
            <p:nvPr/>
          </p:nvSpPr>
          <p:spPr>
            <a:xfrm>
              <a:off x="4191144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0" y="352"/>
                  </a:moveTo>
                  <a:cubicBezTo>
                    <a:pt x="184" y="416"/>
                    <a:pt x="287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7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0" y="352"/>
                  </a:cubicBez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3" name="Freeform: Shape 67">
              <a:extLst>
                <a:ext uri="{FF2B5EF4-FFF2-40B4-BE49-F238E27FC236}">
                  <a16:creationId xmlns:a16="http://schemas.microsoft.com/office/drawing/2014/main" id="{78B97F6C-C26E-3520-B308-133F00371415}"/>
                </a:ext>
              </a:extLst>
            </p:cNvPr>
            <p:cNvSpPr/>
            <p:nvPr/>
          </p:nvSpPr>
          <p:spPr>
            <a:xfrm>
              <a:off x="4191144" y="11507782"/>
              <a:ext cx="497071" cy="49707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00" h="400">
                  <a:moveTo>
                    <a:pt x="120" y="352"/>
                  </a:moveTo>
                  <a:cubicBezTo>
                    <a:pt x="184" y="416"/>
                    <a:pt x="287" y="416"/>
                    <a:pt x="352" y="352"/>
                  </a:cubicBezTo>
                  <a:cubicBezTo>
                    <a:pt x="415" y="288"/>
                    <a:pt x="415" y="185"/>
                    <a:pt x="352" y="121"/>
                  </a:cubicBezTo>
                  <a:cubicBezTo>
                    <a:pt x="287" y="57"/>
                    <a:pt x="83" y="-44"/>
                    <a:pt x="20" y="20"/>
                  </a:cubicBezTo>
                  <a:cubicBezTo>
                    <a:pt x="-44" y="84"/>
                    <a:pt x="57" y="288"/>
                    <a:pt x="120" y="352"/>
                  </a:cubicBezTo>
                  <a:close/>
                </a:path>
              </a:pathLst>
            </a:custGeom>
            <a:solidFill>
              <a:schemeClr val="accent2">
                <a:lumMod val="75000"/>
                <a:alpha val="40000"/>
              </a:scheme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  <p:sp>
          <p:nvSpPr>
            <p:cNvPr id="34" name="Freeform: Shape 68">
              <a:extLst>
                <a:ext uri="{FF2B5EF4-FFF2-40B4-BE49-F238E27FC236}">
                  <a16:creationId xmlns:a16="http://schemas.microsoft.com/office/drawing/2014/main" id="{CF8D89CD-DD07-7570-CA83-334746F87414}"/>
                </a:ext>
              </a:extLst>
            </p:cNvPr>
            <p:cNvSpPr/>
            <p:nvPr/>
          </p:nvSpPr>
          <p:spPr>
            <a:xfrm>
              <a:off x="4457744" y="11460442"/>
              <a:ext cx="548148" cy="9779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41" h="786">
                  <a:moveTo>
                    <a:pt x="52" y="134"/>
                  </a:moveTo>
                  <a:cubicBezTo>
                    <a:pt x="123" y="64"/>
                    <a:pt x="348" y="-48"/>
                    <a:pt x="419" y="23"/>
                  </a:cubicBezTo>
                  <a:cubicBezTo>
                    <a:pt x="489" y="93"/>
                    <a:pt x="378" y="319"/>
                    <a:pt x="308" y="389"/>
                  </a:cubicBezTo>
                  <a:cubicBezTo>
                    <a:pt x="261" y="436"/>
                    <a:pt x="194" y="452"/>
                    <a:pt x="134" y="436"/>
                  </a:cubicBezTo>
                  <a:lnTo>
                    <a:pt x="134" y="764"/>
                  </a:lnTo>
                  <a:cubicBezTo>
                    <a:pt x="134" y="777"/>
                    <a:pt x="124" y="786"/>
                    <a:pt x="111" y="786"/>
                  </a:cubicBezTo>
                  <a:cubicBezTo>
                    <a:pt x="99" y="786"/>
                    <a:pt x="88" y="777"/>
                    <a:pt x="88" y="764"/>
                  </a:cubicBezTo>
                  <a:lnTo>
                    <a:pt x="88" y="417"/>
                  </a:lnTo>
                  <a:cubicBezTo>
                    <a:pt x="75" y="409"/>
                    <a:pt x="63" y="400"/>
                    <a:pt x="52" y="389"/>
                  </a:cubicBezTo>
                  <a:cubicBezTo>
                    <a:pt x="-17" y="319"/>
                    <a:pt x="-17" y="204"/>
                    <a:pt x="52" y="134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rtl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Lucida Sans" pitchFamily="2"/>
              </a:endParaRPr>
            </a:p>
          </p:txBody>
        </p:sp>
      </p:grpSp>
      <p:sp>
        <p:nvSpPr>
          <p:cNvPr id="4" name="Graphic 2">
            <a:extLst>
              <a:ext uri="{FF2B5EF4-FFF2-40B4-BE49-F238E27FC236}">
                <a16:creationId xmlns:a16="http://schemas.microsoft.com/office/drawing/2014/main" id="{E0325039-F421-9828-FC7F-D182693EA2EC}"/>
              </a:ext>
            </a:extLst>
          </p:cNvPr>
          <p:cNvSpPr/>
          <p:nvPr/>
        </p:nvSpPr>
        <p:spPr>
          <a:xfrm>
            <a:off x="12000499" y="892408"/>
            <a:ext cx="2421593" cy="219006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</a:endParaRPr>
          </a:p>
        </p:txBody>
      </p:sp>
      <p:sp>
        <p:nvSpPr>
          <p:cNvPr id="7" name="Graphic 2">
            <a:extLst>
              <a:ext uri="{FF2B5EF4-FFF2-40B4-BE49-F238E27FC236}">
                <a16:creationId xmlns:a16="http://schemas.microsoft.com/office/drawing/2014/main" id="{F116D8C6-D960-1653-3D51-9EB78E7AF231}"/>
              </a:ext>
            </a:extLst>
          </p:cNvPr>
          <p:cNvSpPr/>
          <p:nvPr/>
        </p:nvSpPr>
        <p:spPr>
          <a:xfrm rot="19657866">
            <a:off x="10965263" y="937723"/>
            <a:ext cx="1510085" cy="136570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>
              <a:latin typeface="Mulish Light" pitchFamily="2" charset="7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019BB58-60D8-4538-08DC-F42BB5A6EA83}"/>
              </a:ext>
            </a:extLst>
          </p:cNvPr>
          <p:cNvSpPr txBox="1"/>
          <p:nvPr/>
        </p:nvSpPr>
        <p:spPr>
          <a:xfrm>
            <a:off x="5275385" y="3127837"/>
            <a:ext cx="13264414" cy="655564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96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"یک کشاورز خوب چیزی بیشتر و کمتر از یک مرد خوش دست با حس هوموس نیست."</a:t>
            </a:r>
            <a:endParaRPr lang="en-US" sz="96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3552556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9ED9AF7C-1C51-42EB-3068-28EC50DE9998}"/>
              </a:ext>
            </a:extLst>
          </p:cNvPr>
          <p:cNvSpPr/>
          <p:nvPr/>
        </p:nvSpPr>
        <p:spPr>
          <a:xfrm>
            <a:off x="12188825" y="6858000"/>
            <a:ext cx="12188825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45E9DFE-6D13-AA20-808F-890883B01EE5}"/>
              </a:ext>
            </a:extLst>
          </p:cNvPr>
          <p:cNvSpPr/>
          <p:nvPr/>
        </p:nvSpPr>
        <p:spPr>
          <a:xfrm>
            <a:off x="12188825" y="0"/>
            <a:ext cx="12188825" cy="6858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49336691-F60A-1375-1CBD-F86ED20EF9F8}"/>
              </a:ext>
            </a:extLst>
          </p:cNvPr>
          <p:cNvSpPr/>
          <p:nvPr/>
        </p:nvSpPr>
        <p:spPr>
          <a:xfrm>
            <a:off x="12188981" y="0"/>
            <a:ext cx="12188669" cy="6858000"/>
          </a:xfrm>
          <a:custGeom>
            <a:avLst/>
            <a:gdLst>
              <a:gd name="connsiteX0" fmla="*/ 8587873 w 12188669"/>
              <a:gd name="connsiteY0" fmla="*/ 6412083 h 6868281"/>
              <a:gd name="connsiteX1" fmla="*/ 9001351 w 12188669"/>
              <a:gd name="connsiteY1" fmla="*/ 6868279 h 6868281"/>
              <a:gd name="connsiteX2" fmla="*/ 8179473 w 12188669"/>
              <a:gd name="connsiteY2" fmla="*/ 6868279 h 6868281"/>
              <a:gd name="connsiteX3" fmla="*/ 8136347 w 12188669"/>
              <a:gd name="connsiteY3" fmla="*/ 6821393 h 6868281"/>
              <a:gd name="connsiteX4" fmla="*/ 0 w 12188669"/>
              <a:gd name="connsiteY4" fmla="*/ 5872252 h 6868281"/>
              <a:gd name="connsiteX5" fmla="*/ 904320 w 12188669"/>
              <a:gd name="connsiteY5" fmla="*/ 6868280 h 6868281"/>
              <a:gd name="connsiteX6" fmla="*/ 82442 w 12188669"/>
              <a:gd name="connsiteY6" fmla="*/ 6868280 h 6868281"/>
              <a:gd name="connsiteX7" fmla="*/ 0 w 12188669"/>
              <a:gd name="connsiteY7" fmla="*/ 6777041 h 6868281"/>
              <a:gd name="connsiteX8" fmla="*/ 9197943 w 12188669"/>
              <a:gd name="connsiteY8" fmla="*/ 5859580 h 6868281"/>
              <a:gd name="connsiteX9" fmla="*/ 10113677 w 12188669"/>
              <a:gd name="connsiteY9" fmla="*/ 6868280 h 6868281"/>
              <a:gd name="connsiteX10" fmla="*/ 9293067 w 12188669"/>
              <a:gd name="connsiteY10" fmla="*/ 6868280 h 6868281"/>
              <a:gd name="connsiteX11" fmla="*/ 8747683 w 12188669"/>
              <a:gd name="connsiteY11" fmla="*/ 6267621 h 6868281"/>
              <a:gd name="connsiteX12" fmla="*/ 9811815 w 12188669"/>
              <a:gd name="connsiteY12" fmla="*/ 5296938 h 6868281"/>
              <a:gd name="connsiteX13" fmla="*/ 11238687 w 12188669"/>
              <a:gd name="connsiteY13" fmla="*/ 6868280 h 6868281"/>
              <a:gd name="connsiteX14" fmla="*/ 10416809 w 12188669"/>
              <a:gd name="connsiteY14" fmla="*/ 6868280 h 6868281"/>
              <a:gd name="connsiteX15" fmla="*/ 9361555 w 12188669"/>
              <a:gd name="connsiteY15" fmla="*/ 5704979 h 6868281"/>
              <a:gd name="connsiteX16" fmla="*/ 10423149 w 12188669"/>
              <a:gd name="connsiteY16" fmla="*/ 4743168 h 6868281"/>
              <a:gd name="connsiteX17" fmla="*/ 12188669 w 12188669"/>
              <a:gd name="connsiteY17" fmla="*/ 6689604 h 6868281"/>
              <a:gd name="connsiteX18" fmla="*/ 12188669 w 12188669"/>
              <a:gd name="connsiteY18" fmla="*/ 6868281 h 6868281"/>
              <a:gd name="connsiteX19" fmla="*/ 11529135 w 12188669"/>
              <a:gd name="connsiteY19" fmla="*/ 6868281 h 6868281"/>
              <a:gd name="connsiteX20" fmla="*/ 9971623 w 12188669"/>
              <a:gd name="connsiteY20" fmla="*/ 5152478 h 6868281"/>
              <a:gd name="connsiteX21" fmla="*/ 0 w 12188669"/>
              <a:gd name="connsiteY21" fmla="*/ 4645592 h 6868281"/>
              <a:gd name="connsiteX22" fmla="*/ 1731272 w 12188669"/>
              <a:gd name="connsiteY22" fmla="*/ 6552743 h 6868281"/>
              <a:gd name="connsiteX23" fmla="*/ 1382481 w 12188669"/>
              <a:gd name="connsiteY23" fmla="*/ 6868280 h 6868281"/>
              <a:gd name="connsiteX24" fmla="*/ 1196037 w 12188669"/>
              <a:gd name="connsiteY24" fmla="*/ 6868280 h 6868281"/>
              <a:gd name="connsiteX25" fmla="*/ 0 w 12188669"/>
              <a:gd name="connsiteY25" fmla="*/ 5550381 h 6868281"/>
              <a:gd name="connsiteX26" fmla="*/ 11033217 w 12188669"/>
              <a:gd name="connsiteY26" fmla="*/ 4190663 h 6868281"/>
              <a:gd name="connsiteX27" fmla="*/ 12188667 w 12188669"/>
              <a:gd name="connsiteY27" fmla="*/ 5462943 h 6868281"/>
              <a:gd name="connsiteX28" fmla="*/ 12188667 w 12188669"/>
              <a:gd name="connsiteY28" fmla="*/ 6368998 h 6868281"/>
              <a:gd name="connsiteX29" fmla="*/ 10582959 w 12188669"/>
              <a:gd name="connsiteY29" fmla="*/ 4598704 h 6868281"/>
              <a:gd name="connsiteX30" fmla="*/ 11644553 w 12188669"/>
              <a:gd name="connsiteY30" fmla="*/ 3636892 h 6868281"/>
              <a:gd name="connsiteX31" fmla="*/ 12188669 w 12188669"/>
              <a:gd name="connsiteY31" fmla="*/ 4237549 h 6868281"/>
              <a:gd name="connsiteX32" fmla="*/ 12188669 w 12188669"/>
              <a:gd name="connsiteY32" fmla="*/ 5142337 h 6868281"/>
              <a:gd name="connsiteX33" fmla="*/ 11193027 w 12188669"/>
              <a:gd name="connsiteY33" fmla="*/ 4046201 h 6868281"/>
              <a:gd name="connsiteX34" fmla="*/ 0 w 12188669"/>
              <a:gd name="connsiteY34" fmla="*/ 3407528 h 6868281"/>
              <a:gd name="connsiteX35" fmla="*/ 2345145 w 12188669"/>
              <a:gd name="connsiteY35" fmla="*/ 5990102 h 6868281"/>
              <a:gd name="connsiteX36" fmla="*/ 1893620 w 12188669"/>
              <a:gd name="connsiteY36" fmla="*/ 6399412 h 6868281"/>
              <a:gd name="connsiteX37" fmla="*/ 0 w 12188669"/>
              <a:gd name="connsiteY37" fmla="*/ 4312317 h 6868281"/>
              <a:gd name="connsiteX38" fmla="*/ 12188667 w 12188669"/>
              <a:gd name="connsiteY38" fmla="*/ 3143949 h 6868281"/>
              <a:gd name="connsiteX39" fmla="*/ 12188667 w 12188669"/>
              <a:gd name="connsiteY39" fmla="*/ 3915680 h 6868281"/>
              <a:gd name="connsiteX40" fmla="*/ 11804363 w 12188669"/>
              <a:gd name="connsiteY40" fmla="*/ 3492431 h 6868281"/>
              <a:gd name="connsiteX41" fmla="*/ 0 w 12188669"/>
              <a:gd name="connsiteY41" fmla="*/ 2180869 h 6868281"/>
              <a:gd name="connsiteX42" fmla="*/ 2955213 w 12188669"/>
              <a:gd name="connsiteY42" fmla="*/ 5437599 h 6868281"/>
              <a:gd name="connsiteX43" fmla="*/ 2503687 w 12188669"/>
              <a:gd name="connsiteY43" fmla="*/ 5845640 h 6868281"/>
              <a:gd name="connsiteX44" fmla="*/ 0 w 12188669"/>
              <a:gd name="connsiteY44" fmla="*/ 3086924 h 6868281"/>
              <a:gd name="connsiteX45" fmla="*/ 12188669 w 12188669"/>
              <a:gd name="connsiteY45" fmla="*/ 1945169 h 6868281"/>
              <a:gd name="connsiteX46" fmla="*/ 12188669 w 12188669"/>
              <a:gd name="connsiteY46" fmla="*/ 2767589 h 6868281"/>
              <a:gd name="connsiteX47" fmla="*/ 7683553 w 12188669"/>
              <a:gd name="connsiteY47" fmla="*/ 6868280 h 6868281"/>
              <a:gd name="connsiteX48" fmla="*/ 6779233 w 12188669"/>
              <a:gd name="connsiteY48" fmla="*/ 6868280 h 6868281"/>
              <a:gd name="connsiteX49" fmla="*/ 0 w 12188669"/>
              <a:gd name="connsiteY49" fmla="*/ 954210 h 6868281"/>
              <a:gd name="connsiteX50" fmla="*/ 3566549 w 12188669"/>
              <a:gd name="connsiteY50" fmla="*/ 4883828 h 6868281"/>
              <a:gd name="connsiteX51" fmla="*/ 3115024 w 12188669"/>
              <a:gd name="connsiteY51" fmla="*/ 5291870 h 6868281"/>
              <a:gd name="connsiteX52" fmla="*/ 0 w 12188669"/>
              <a:gd name="connsiteY52" fmla="*/ 1860265 h 6868281"/>
              <a:gd name="connsiteX53" fmla="*/ 12188669 w 12188669"/>
              <a:gd name="connsiteY53" fmla="*/ 831292 h 6868281"/>
              <a:gd name="connsiteX54" fmla="*/ 12188669 w 12188669"/>
              <a:gd name="connsiteY54" fmla="*/ 1653712 h 6868281"/>
              <a:gd name="connsiteX55" fmla="*/ 6458345 w 12188669"/>
              <a:gd name="connsiteY55" fmla="*/ 6868281 h 6868281"/>
              <a:gd name="connsiteX56" fmla="*/ 5555293 w 12188669"/>
              <a:gd name="connsiteY56" fmla="*/ 6868281 h 6868281"/>
              <a:gd name="connsiteX57" fmla="*/ 10652719 w 12188669"/>
              <a:gd name="connsiteY57" fmla="*/ 3 h 6868281"/>
              <a:gd name="connsiteX58" fmla="*/ 11557039 w 12188669"/>
              <a:gd name="connsiteY58" fmla="*/ 3 h 6868281"/>
              <a:gd name="connsiteX59" fmla="*/ 4010463 w 12188669"/>
              <a:gd name="connsiteY59" fmla="*/ 6868280 h 6868281"/>
              <a:gd name="connsiteX60" fmla="*/ 3106143 w 12188669"/>
              <a:gd name="connsiteY60" fmla="*/ 6868280 h 6868281"/>
              <a:gd name="connsiteX61" fmla="*/ 2701545 w 12188669"/>
              <a:gd name="connsiteY61" fmla="*/ 3 h 6868281"/>
              <a:gd name="connsiteX62" fmla="*/ 3523424 w 12188669"/>
              <a:gd name="connsiteY62" fmla="*/ 3 h 6868281"/>
              <a:gd name="connsiteX63" fmla="*/ 5991597 w 12188669"/>
              <a:gd name="connsiteY63" fmla="*/ 2719435 h 6868281"/>
              <a:gd name="connsiteX64" fmla="*/ 5538803 w 12188669"/>
              <a:gd name="connsiteY64" fmla="*/ 3126209 h 6868281"/>
              <a:gd name="connsiteX65" fmla="*/ 11877927 w 12188669"/>
              <a:gd name="connsiteY65" fmla="*/ 2 h 6868281"/>
              <a:gd name="connsiteX66" fmla="*/ 12188667 w 12188669"/>
              <a:gd name="connsiteY66" fmla="*/ 2 h 6868281"/>
              <a:gd name="connsiteX67" fmla="*/ 12188667 w 12188669"/>
              <a:gd name="connsiteY67" fmla="*/ 539834 h 6868281"/>
              <a:gd name="connsiteX68" fmla="*/ 5234403 w 12188669"/>
              <a:gd name="connsiteY68" fmla="*/ 6868280 h 6868281"/>
              <a:gd name="connsiteX69" fmla="*/ 4330083 w 12188669"/>
              <a:gd name="connsiteY69" fmla="*/ 6868280 h 6868281"/>
              <a:gd name="connsiteX70" fmla="*/ 0 w 12188669"/>
              <a:gd name="connsiteY70" fmla="*/ 1 h 6868281"/>
              <a:gd name="connsiteX71" fmla="*/ 246056 w 12188669"/>
              <a:gd name="connsiteY71" fmla="*/ 1 h 6868281"/>
              <a:gd name="connsiteX72" fmla="*/ 4176617 w 12188669"/>
              <a:gd name="connsiteY72" fmla="*/ 4330058 h 6868281"/>
              <a:gd name="connsiteX73" fmla="*/ 3725091 w 12188669"/>
              <a:gd name="connsiteY73" fmla="*/ 4739366 h 6868281"/>
              <a:gd name="connsiteX74" fmla="*/ 0 w 12188669"/>
              <a:gd name="connsiteY74" fmla="*/ 633607 h 6868281"/>
              <a:gd name="connsiteX75" fmla="*/ 9428779 w 12188669"/>
              <a:gd name="connsiteY75" fmla="*/ 1 h 6868281"/>
              <a:gd name="connsiteX76" fmla="*/ 10333099 w 12188669"/>
              <a:gd name="connsiteY76" fmla="*/ 1 h 6868281"/>
              <a:gd name="connsiteX77" fmla="*/ 2786524 w 12188669"/>
              <a:gd name="connsiteY77" fmla="*/ 6868280 h 6868281"/>
              <a:gd name="connsiteX78" fmla="*/ 1882204 w 12188669"/>
              <a:gd name="connsiteY78" fmla="*/ 6868280 h 6868281"/>
              <a:gd name="connsiteX79" fmla="*/ 537772 w 12188669"/>
              <a:gd name="connsiteY79" fmla="*/ 1 h 6868281"/>
              <a:gd name="connsiteX80" fmla="*/ 1359652 w 12188669"/>
              <a:gd name="connsiteY80" fmla="*/ 1 h 6868281"/>
              <a:gd name="connsiteX81" fmla="*/ 4787953 w 12188669"/>
              <a:gd name="connsiteY81" fmla="*/ 3777554 h 6868281"/>
              <a:gd name="connsiteX82" fmla="*/ 4336426 w 12188669"/>
              <a:gd name="connsiteY82" fmla="*/ 4185595 h 6868281"/>
              <a:gd name="connsiteX83" fmla="*/ 3825289 w 12188669"/>
              <a:gd name="connsiteY83" fmla="*/ 1 h 6868281"/>
              <a:gd name="connsiteX84" fmla="*/ 4647169 w 12188669"/>
              <a:gd name="connsiteY84" fmla="*/ 1 h 6868281"/>
              <a:gd name="connsiteX85" fmla="*/ 6609275 w 12188669"/>
              <a:gd name="connsiteY85" fmla="*/ 2161861 h 6868281"/>
              <a:gd name="connsiteX86" fmla="*/ 6157751 w 12188669"/>
              <a:gd name="connsiteY86" fmla="*/ 2569902 h 6868281"/>
              <a:gd name="connsiteX87" fmla="*/ 4938883 w 12188669"/>
              <a:gd name="connsiteY87" fmla="*/ 1 h 6868281"/>
              <a:gd name="connsiteX88" fmla="*/ 5760763 w 12188669"/>
              <a:gd name="connsiteY88" fmla="*/ 1 h 6868281"/>
              <a:gd name="connsiteX89" fmla="*/ 7221881 w 12188669"/>
              <a:gd name="connsiteY89" fmla="*/ 1610625 h 6868281"/>
              <a:gd name="connsiteX90" fmla="*/ 6770355 w 12188669"/>
              <a:gd name="connsiteY90" fmla="*/ 2018667 h 6868281"/>
              <a:gd name="connsiteX91" fmla="*/ 6051211 w 12188669"/>
              <a:gd name="connsiteY91" fmla="*/ 0 h 6868281"/>
              <a:gd name="connsiteX92" fmla="*/ 6873089 w 12188669"/>
              <a:gd name="connsiteY92" fmla="*/ 0 h 6868281"/>
              <a:gd name="connsiteX93" fmla="*/ 7834485 w 12188669"/>
              <a:gd name="connsiteY93" fmla="*/ 1059388 h 6868281"/>
              <a:gd name="connsiteX94" fmla="*/ 7382959 w 12188669"/>
              <a:gd name="connsiteY94" fmla="*/ 1467431 h 6868281"/>
              <a:gd name="connsiteX95" fmla="*/ 7164805 w 12188669"/>
              <a:gd name="connsiteY95" fmla="*/ 0 h 6868281"/>
              <a:gd name="connsiteX96" fmla="*/ 7985415 w 12188669"/>
              <a:gd name="connsiteY96" fmla="*/ 0 h 6868281"/>
              <a:gd name="connsiteX97" fmla="*/ 8447089 w 12188669"/>
              <a:gd name="connsiteY97" fmla="*/ 508152 h 6868281"/>
              <a:gd name="connsiteX98" fmla="*/ 7995561 w 12188669"/>
              <a:gd name="connsiteY98" fmla="*/ 916193 h 6868281"/>
              <a:gd name="connsiteX99" fmla="*/ 8277131 w 12188669"/>
              <a:gd name="connsiteY99" fmla="*/ 0 h 6868281"/>
              <a:gd name="connsiteX100" fmla="*/ 9012765 w 12188669"/>
              <a:gd name="connsiteY100" fmla="*/ 0 h 6868281"/>
              <a:gd name="connsiteX101" fmla="*/ 8608167 w 12188669"/>
              <a:gd name="connsiteY101" fmla="*/ 364956 h 6868281"/>
              <a:gd name="connsiteX102" fmla="*/ 1589219 w 12188669"/>
              <a:gd name="connsiteY102" fmla="*/ 0 h 6868281"/>
              <a:gd name="connsiteX103" fmla="*/ 2411099 w 12188669"/>
              <a:gd name="connsiteY103" fmla="*/ 0 h 6868281"/>
              <a:gd name="connsiteX104" fmla="*/ 5378995 w 12188669"/>
              <a:gd name="connsiteY104" fmla="*/ 3270669 h 6868281"/>
              <a:gd name="connsiteX105" fmla="*/ 4926201 w 12188669"/>
              <a:gd name="connsiteY105" fmla="*/ 3677444 h 6868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</a:cxnLst>
            <a:rect l="l" t="t" r="r" b="b"/>
            <a:pathLst>
              <a:path w="12188669" h="6868281">
                <a:moveTo>
                  <a:pt x="8587873" y="6412083"/>
                </a:moveTo>
                <a:lnTo>
                  <a:pt x="9001351" y="6868279"/>
                </a:lnTo>
                <a:lnTo>
                  <a:pt x="8179473" y="6868279"/>
                </a:lnTo>
                <a:lnTo>
                  <a:pt x="8136347" y="6821393"/>
                </a:lnTo>
                <a:close/>
                <a:moveTo>
                  <a:pt x="0" y="5872252"/>
                </a:moveTo>
                <a:lnTo>
                  <a:pt x="904320" y="6868280"/>
                </a:lnTo>
                <a:lnTo>
                  <a:pt x="82442" y="6868280"/>
                </a:lnTo>
                <a:lnTo>
                  <a:pt x="0" y="6777041"/>
                </a:lnTo>
                <a:close/>
                <a:moveTo>
                  <a:pt x="9197943" y="5859580"/>
                </a:moveTo>
                <a:lnTo>
                  <a:pt x="10113677" y="6868280"/>
                </a:lnTo>
                <a:lnTo>
                  <a:pt x="9293067" y="6868280"/>
                </a:lnTo>
                <a:lnTo>
                  <a:pt x="8747683" y="6267621"/>
                </a:lnTo>
                <a:close/>
                <a:moveTo>
                  <a:pt x="9811815" y="5296938"/>
                </a:moveTo>
                <a:lnTo>
                  <a:pt x="11238687" y="6868280"/>
                </a:lnTo>
                <a:lnTo>
                  <a:pt x="10416809" y="6868280"/>
                </a:lnTo>
                <a:lnTo>
                  <a:pt x="9361555" y="5704979"/>
                </a:lnTo>
                <a:close/>
                <a:moveTo>
                  <a:pt x="10423149" y="4743168"/>
                </a:moveTo>
                <a:lnTo>
                  <a:pt x="12188669" y="6689604"/>
                </a:lnTo>
                <a:lnTo>
                  <a:pt x="12188669" y="6868281"/>
                </a:lnTo>
                <a:lnTo>
                  <a:pt x="11529135" y="6868281"/>
                </a:lnTo>
                <a:lnTo>
                  <a:pt x="9971623" y="5152478"/>
                </a:lnTo>
                <a:close/>
                <a:moveTo>
                  <a:pt x="0" y="4645592"/>
                </a:moveTo>
                <a:lnTo>
                  <a:pt x="1731272" y="6552743"/>
                </a:lnTo>
                <a:lnTo>
                  <a:pt x="1382481" y="6868280"/>
                </a:lnTo>
                <a:lnTo>
                  <a:pt x="1196037" y="6868280"/>
                </a:lnTo>
                <a:lnTo>
                  <a:pt x="0" y="5550381"/>
                </a:lnTo>
                <a:close/>
                <a:moveTo>
                  <a:pt x="11033217" y="4190663"/>
                </a:moveTo>
                <a:lnTo>
                  <a:pt x="12188667" y="5462943"/>
                </a:lnTo>
                <a:lnTo>
                  <a:pt x="12188667" y="6368998"/>
                </a:lnTo>
                <a:lnTo>
                  <a:pt x="10582959" y="4598704"/>
                </a:lnTo>
                <a:close/>
                <a:moveTo>
                  <a:pt x="11644553" y="3636892"/>
                </a:moveTo>
                <a:lnTo>
                  <a:pt x="12188669" y="4237549"/>
                </a:lnTo>
                <a:lnTo>
                  <a:pt x="12188669" y="5142337"/>
                </a:lnTo>
                <a:lnTo>
                  <a:pt x="11193027" y="4046201"/>
                </a:lnTo>
                <a:close/>
                <a:moveTo>
                  <a:pt x="0" y="3407528"/>
                </a:moveTo>
                <a:lnTo>
                  <a:pt x="2345145" y="5990102"/>
                </a:lnTo>
                <a:lnTo>
                  <a:pt x="1893620" y="6399412"/>
                </a:lnTo>
                <a:lnTo>
                  <a:pt x="0" y="4312317"/>
                </a:lnTo>
                <a:close/>
                <a:moveTo>
                  <a:pt x="12188667" y="3143949"/>
                </a:moveTo>
                <a:lnTo>
                  <a:pt x="12188667" y="3915680"/>
                </a:lnTo>
                <a:lnTo>
                  <a:pt x="11804363" y="3492431"/>
                </a:lnTo>
                <a:close/>
                <a:moveTo>
                  <a:pt x="0" y="2180869"/>
                </a:moveTo>
                <a:lnTo>
                  <a:pt x="2955213" y="5437599"/>
                </a:lnTo>
                <a:lnTo>
                  <a:pt x="2503687" y="5845640"/>
                </a:lnTo>
                <a:lnTo>
                  <a:pt x="0" y="3086924"/>
                </a:lnTo>
                <a:close/>
                <a:moveTo>
                  <a:pt x="12188669" y="1945169"/>
                </a:moveTo>
                <a:lnTo>
                  <a:pt x="12188669" y="2767589"/>
                </a:lnTo>
                <a:lnTo>
                  <a:pt x="7683553" y="6868280"/>
                </a:lnTo>
                <a:lnTo>
                  <a:pt x="6779233" y="6868280"/>
                </a:lnTo>
                <a:close/>
                <a:moveTo>
                  <a:pt x="0" y="954210"/>
                </a:moveTo>
                <a:lnTo>
                  <a:pt x="3566549" y="4883828"/>
                </a:lnTo>
                <a:lnTo>
                  <a:pt x="3115024" y="5291870"/>
                </a:lnTo>
                <a:lnTo>
                  <a:pt x="0" y="1860265"/>
                </a:lnTo>
                <a:close/>
                <a:moveTo>
                  <a:pt x="12188669" y="831292"/>
                </a:moveTo>
                <a:lnTo>
                  <a:pt x="12188669" y="1653712"/>
                </a:lnTo>
                <a:lnTo>
                  <a:pt x="6458345" y="6868281"/>
                </a:lnTo>
                <a:lnTo>
                  <a:pt x="5555293" y="6868281"/>
                </a:lnTo>
                <a:close/>
                <a:moveTo>
                  <a:pt x="10652719" y="3"/>
                </a:moveTo>
                <a:lnTo>
                  <a:pt x="11557039" y="3"/>
                </a:lnTo>
                <a:lnTo>
                  <a:pt x="4010463" y="6868280"/>
                </a:lnTo>
                <a:lnTo>
                  <a:pt x="3106143" y="6868280"/>
                </a:lnTo>
                <a:close/>
                <a:moveTo>
                  <a:pt x="2701545" y="3"/>
                </a:moveTo>
                <a:lnTo>
                  <a:pt x="3523424" y="3"/>
                </a:lnTo>
                <a:lnTo>
                  <a:pt x="5991597" y="2719435"/>
                </a:lnTo>
                <a:lnTo>
                  <a:pt x="5538803" y="3126209"/>
                </a:lnTo>
                <a:close/>
                <a:moveTo>
                  <a:pt x="11877927" y="2"/>
                </a:moveTo>
                <a:lnTo>
                  <a:pt x="12188667" y="2"/>
                </a:lnTo>
                <a:lnTo>
                  <a:pt x="12188667" y="539834"/>
                </a:lnTo>
                <a:lnTo>
                  <a:pt x="5234403" y="6868280"/>
                </a:lnTo>
                <a:lnTo>
                  <a:pt x="4330083" y="6868280"/>
                </a:lnTo>
                <a:close/>
                <a:moveTo>
                  <a:pt x="0" y="1"/>
                </a:moveTo>
                <a:lnTo>
                  <a:pt x="246056" y="1"/>
                </a:lnTo>
                <a:lnTo>
                  <a:pt x="4176617" y="4330058"/>
                </a:lnTo>
                <a:lnTo>
                  <a:pt x="3725091" y="4739366"/>
                </a:lnTo>
                <a:lnTo>
                  <a:pt x="0" y="633607"/>
                </a:lnTo>
                <a:close/>
                <a:moveTo>
                  <a:pt x="9428779" y="1"/>
                </a:moveTo>
                <a:lnTo>
                  <a:pt x="10333099" y="1"/>
                </a:lnTo>
                <a:lnTo>
                  <a:pt x="2786524" y="6868280"/>
                </a:lnTo>
                <a:lnTo>
                  <a:pt x="1882204" y="6868280"/>
                </a:lnTo>
                <a:close/>
                <a:moveTo>
                  <a:pt x="537772" y="1"/>
                </a:moveTo>
                <a:lnTo>
                  <a:pt x="1359652" y="1"/>
                </a:lnTo>
                <a:lnTo>
                  <a:pt x="4787953" y="3777554"/>
                </a:lnTo>
                <a:lnTo>
                  <a:pt x="4336426" y="4185595"/>
                </a:lnTo>
                <a:close/>
                <a:moveTo>
                  <a:pt x="3825289" y="1"/>
                </a:moveTo>
                <a:lnTo>
                  <a:pt x="4647169" y="1"/>
                </a:lnTo>
                <a:lnTo>
                  <a:pt x="6609275" y="2161861"/>
                </a:lnTo>
                <a:lnTo>
                  <a:pt x="6157751" y="2569902"/>
                </a:lnTo>
                <a:close/>
                <a:moveTo>
                  <a:pt x="4938883" y="1"/>
                </a:moveTo>
                <a:lnTo>
                  <a:pt x="5760763" y="1"/>
                </a:lnTo>
                <a:lnTo>
                  <a:pt x="7221881" y="1610625"/>
                </a:lnTo>
                <a:lnTo>
                  <a:pt x="6770355" y="2018667"/>
                </a:lnTo>
                <a:close/>
                <a:moveTo>
                  <a:pt x="6051211" y="0"/>
                </a:moveTo>
                <a:lnTo>
                  <a:pt x="6873089" y="0"/>
                </a:lnTo>
                <a:lnTo>
                  <a:pt x="7834485" y="1059388"/>
                </a:lnTo>
                <a:lnTo>
                  <a:pt x="7382959" y="1467431"/>
                </a:lnTo>
                <a:close/>
                <a:moveTo>
                  <a:pt x="7164805" y="0"/>
                </a:moveTo>
                <a:lnTo>
                  <a:pt x="7985415" y="0"/>
                </a:lnTo>
                <a:lnTo>
                  <a:pt x="8447089" y="508152"/>
                </a:lnTo>
                <a:lnTo>
                  <a:pt x="7995561" y="916193"/>
                </a:lnTo>
                <a:close/>
                <a:moveTo>
                  <a:pt x="8277131" y="0"/>
                </a:moveTo>
                <a:lnTo>
                  <a:pt x="9012765" y="0"/>
                </a:lnTo>
                <a:lnTo>
                  <a:pt x="8608167" y="364956"/>
                </a:lnTo>
                <a:close/>
                <a:moveTo>
                  <a:pt x="1589219" y="0"/>
                </a:moveTo>
                <a:lnTo>
                  <a:pt x="2411099" y="0"/>
                </a:lnTo>
                <a:lnTo>
                  <a:pt x="5378995" y="3270669"/>
                </a:lnTo>
                <a:lnTo>
                  <a:pt x="4926201" y="3677444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50196"/>
            </a:schemeClr>
          </a:solidFill>
          <a:ln w="807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pic>
        <p:nvPicPr>
          <p:cNvPr id="9" name="Picture Placeholder 8" descr="A person kissing a horse&#10;&#10;Description automatically generated with low confidence">
            <a:extLst>
              <a:ext uri="{FF2B5EF4-FFF2-40B4-BE49-F238E27FC236}">
                <a16:creationId xmlns:a16="http://schemas.microsoft.com/office/drawing/2014/main" id="{726D7EB5-C1E8-C165-06D9-03453C9F220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1" name="Graphic 2">
            <a:extLst>
              <a:ext uri="{FF2B5EF4-FFF2-40B4-BE49-F238E27FC236}">
                <a16:creationId xmlns:a16="http://schemas.microsoft.com/office/drawing/2014/main" id="{84330C44-C4F3-BCBF-5CC2-11772488AD21}"/>
              </a:ext>
            </a:extLst>
          </p:cNvPr>
          <p:cNvSpPr/>
          <p:nvPr/>
        </p:nvSpPr>
        <p:spPr>
          <a:xfrm>
            <a:off x="7754997" y="8797457"/>
            <a:ext cx="2955886" cy="2673278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CAB9596-6668-03C4-06CD-D171068B6814}"/>
              </a:ext>
            </a:extLst>
          </p:cNvPr>
          <p:cNvSpPr txBox="1"/>
          <p:nvPr/>
        </p:nvSpPr>
        <p:spPr>
          <a:xfrm>
            <a:off x="14630417" y="7146773"/>
            <a:ext cx="8229600" cy="136191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6000" dirty="0">
                <a:solidFill>
                  <a:schemeClr val="bg1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تینا مورفی</a:t>
            </a:r>
            <a:endParaRPr lang="en-US" sz="6000" dirty="0">
              <a:solidFill>
                <a:schemeClr val="bg1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1A7ECD5-CF53-35C5-D758-558AD6DDEFCB}"/>
              </a:ext>
            </a:extLst>
          </p:cNvPr>
          <p:cNvSpPr txBox="1"/>
          <p:nvPr/>
        </p:nvSpPr>
        <p:spPr>
          <a:xfrm>
            <a:off x="14168437" y="8797457"/>
            <a:ext cx="8229600" cy="414728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 algn="r" rtl="1">
              <a:lnSpc>
                <a:spcPct val="200000"/>
              </a:lnSpc>
            </a:pPr>
            <a:r>
              <a:rPr lang="fa-IR" sz="3400" dirty="0">
                <a:solidFill>
                  <a:schemeClr val="bg1"/>
                </a:solidFill>
                <a:latin typeface="Mulish Light" pitchFamily="2" charset="77"/>
                <a:cs typeface="B Nazanin" panose="00000400000000000000" pitchFamily="2" charset="-78"/>
              </a:rPr>
              <a:t>با اسلایدهای حرفه ای، نمودارها، اینفوگرافیک ها و موارد دیگر تأثیر زیادی بگذارید.شما می توانید این متن را با محتوای خود جایگزین کنید و مخاطبان خود را شگفت زده کنید.</a:t>
            </a:r>
            <a:endParaRPr lang="en-US" sz="3400" dirty="0">
              <a:solidFill>
                <a:schemeClr val="bg1"/>
              </a:solidFill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2D938E2-2EC0-D1F7-C7E6-1D7D191B8D54}"/>
              </a:ext>
            </a:extLst>
          </p:cNvPr>
          <p:cNvSpPr txBox="1"/>
          <p:nvPr/>
        </p:nvSpPr>
        <p:spPr>
          <a:xfrm>
            <a:off x="1" y="1016912"/>
            <a:ext cx="10770472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 rtl="1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با مدیر عامل ما آشنا شوید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2193448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 descr="A person wearing a hat and sunglasses&#10;&#10;Description automatically generated">
            <a:extLst>
              <a:ext uri="{FF2B5EF4-FFF2-40B4-BE49-F238E27FC236}">
                <a16:creationId xmlns:a16="http://schemas.microsoft.com/office/drawing/2014/main" id="{A4D5F33B-5267-0B7C-AB20-880E436F6EA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pic>
        <p:nvPicPr>
          <p:cNvPr id="19" name="Picture Placeholder 18" descr="A person wearing a hat&#10;&#10;Description automatically generated with medium confidence">
            <a:extLst>
              <a:ext uri="{FF2B5EF4-FFF2-40B4-BE49-F238E27FC236}">
                <a16:creationId xmlns:a16="http://schemas.microsoft.com/office/drawing/2014/main" id="{1CBE6E90-6DA1-90D0-3A79-1BE5323649F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pic>
        <p:nvPicPr>
          <p:cNvPr id="23" name="Picture Placeholder 22" descr="A person wearing a hat&#10;&#10;Description automatically generated with medium confidence">
            <a:extLst>
              <a:ext uri="{FF2B5EF4-FFF2-40B4-BE49-F238E27FC236}">
                <a16:creationId xmlns:a16="http://schemas.microsoft.com/office/drawing/2014/main" id="{05D829A8-D3C0-3A71-5B1B-B0B27CB81BA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2" name="Graphic 2">
            <a:extLst>
              <a:ext uri="{FF2B5EF4-FFF2-40B4-BE49-F238E27FC236}">
                <a16:creationId xmlns:a16="http://schemas.microsoft.com/office/drawing/2014/main" id="{ECB001AC-4BD6-2DCC-FE69-C16528DC4858}"/>
              </a:ext>
            </a:extLst>
          </p:cNvPr>
          <p:cNvSpPr/>
          <p:nvPr/>
        </p:nvSpPr>
        <p:spPr>
          <a:xfrm>
            <a:off x="1520949" y="4072487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Graphic 2">
            <a:extLst>
              <a:ext uri="{FF2B5EF4-FFF2-40B4-BE49-F238E27FC236}">
                <a16:creationId xmlns:a16="http://schemas.microsoft.com/office/drawing/2014/main" id="{CC5E2739-FCD7-9CB4-0B9E-267F45132796}"/>
              </a:ext>
            </a:extLst>
          </p:cNvPr>
          <p:cNvSpPr/>
          <p:nvPr/>
        </p:nvSpPr>
        <p:spPr>
          <a:xfrm>
            <a:off x="13470494" y="3532160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Graphic 2">
            <a:extLst>
              <a:ext uri="{FF2B5EF4-FFF2-40B4-BE49-F238E27FC236}">
                <a16:creationId xmlns:a16="http://schemas.microsoft.com/office/drawing/2014/main" id="{DA2F7C37-F28F-9F29-FE92-0569449290CA}"/>
              </a:ext>
            </a:extLst>
          </p:cNvPr>
          <p:cNvSpPr/>
          <p:nvPr/>
        </p:nvSpPr>
        <p:spPr>
          <a:xfrm>
            <a:off x="16274270" y="5769426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5" name="Graphic 2">
            <a:extLst>
              <a:ext uri="{FF2B5EF4-FFF2-40B4-BE49-F238E27FC236}">
                <a16:creationId xmlns:a16="http://schemas.microsoft.com/office/drawing/2014/main" id="{8E4A259A-E398-2EF2-EB58-B294AABA5D65}"/>
              </a:ext>
            </a:extLst>
          </p:cNvPr>
          <p:cNvSpPr/>
          <p:nvPr/>
        </p:nvSpPr>
        <p:spPr>
          <a:xfrm>
            <a:off x="15411652" y="10136413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Graphic 2">
            <a:extLst>
              <a:ext uri="{FF2B5EF4-FFF2-40B4-BE49-F238E27FC236}">
                <a16:creationId xmlns:a16="http://schemas.microsoft.com/office/drawing/2014/main" id="{2B9E8735-E5DE-B9E2-73DF-20C8B7A8B200}"/>
              </a:ext>
            </a:extLst>
          </p:cNvPr>
          <p:cNvSpPr/>
          <p:nvPr/>
        </p:nvSpPr>
        <p:spPr>
          <a:xfrm>
            <a:off x="8285780" y="9026738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3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8" name="Graphic 2">
            <a:extLst>
              <a:ext uri="{FF2B5EF4-FFF2-40B4-BE49-F238E27FC236}">
                <a16:creationId xmlns:a16="http://schemas.microsoft.com/office/drawing/2014/main" id="{425736FD-36AC-A333-F7C4-3A1C81E25F6D}"/>
              </a:ext>
            </a:extLst>
          </p:cNvPr>
          <p:cNvSpPr/>
          <p:nvPr/>
        </p:nvSpPr>
        <p:spPr>
          <a:xfrm>
            <a:off x="1962933" y="10579357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9" name="Graphic 2">
            <a:extLst>
              <a:ext uri="{FF2B5EF4-FFF2-40B4-BE49-F238E27FC236}">
                <a16:creationId xmlns:a16="http://schemas.microsoft.com/office/drawing/2014/main" id="{EDB96F19-311E-3857-51D0-066C217BD853}"/>
              </a:ext>
            </a:extLst>
          </p:cNvPr>
          <p:cNvSpPr/>
          <p:nvPr/>
        </p:nvSpPr>
        <p:spPr>
          <a:xfrm>
            <a:off x="21923829" y="2962812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2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11" name="Graphic 2">
            <a:extLst>
              <a:ext uri="{FF2B5EF4-FFF2-40B4-BE49-F238E27FC236}">
                <a16:creationId xmlns:a16="http://schemas.microsoft.com/office/drawing/2014/main" id="{EF37000E-FED1-FD64-8E84-08B91BBC3D8D}"/>
              </a:ext>
            </a:extLst>
          </p:cNvPr>
          <p:cNvSpPr/>
          <p:nvPr/>
        </p:nvSpPr>
        <p:spPr>
          <a:xfrm>
            <a:off x="21980292" y="11094974"/>
            <a:ext cx="1226986" cy="1109675"/>
          </a:xfrm>
          <a:custGeom>
            <a:avLst/>
            <a:gdLst>
              <a:gd name="connsiteX0" fmla="*/ 1932827 w 3804185"/>
              <a:gd name="connsiteY0" fmla="*/ 313044 h 3440472"/>
              <a:gd name="connsiteX1" fmla="*/ 957591 w 3804185"/>
              <a:gd name="connsiteY1" fmla="*/ 558418 h 3440472"/>
              <a:gd name="connsiteX2" fmla="*/ 464285 w 3804185"/>
              <a:gd name="connsiteY2" fmla="*/ 776929 h 3440472"/>
              <a:gd name="connsiteX3" fmla="*/ 30961 w 3804185"/>
              <a:gd name="connsiteY3" fmla="*/ 2140170 h 3440472"/>
              <a:gd name="connsiteX4" fmla="*/ 256413 w 3804185"/>
              <a:gd name="connsiteY4" fmla="*/ 3066389 h 3440472"/>
              <a:gd name="connsiteX5" fmla="*/ 356729 w 3804185"/>
              <a:gd name="connsiteY5" fmla="*/ 3027646 h 3440472"/>
              <a:gd name="connsiteX6" fmla="*/ 2228604 w 3804185"/>
              <a:gd name="connsiteY6" fmla="*/ 1626178 h 3440472"/>
              <a:gd name="connsiteX7" fmla="*/ 2511971 w 3804185"/>
              <a:gd name="connsiteY7" fmla="*/ 1374606 h 3440472"/>
              <a:gd name="connsiteX8" fmla="*/ 2726564 w 3804185"/>
              <a:gd name="connsiteY8" fmla="*/ 1163327 h 3440472"/>
              <a:gd name="connsiteX9" fmla="*/ 2266869 w 3804185"/>
              <a:gd name="connsiteY9" fmla="*/ 1777018 h 3440472"/>
              <a:gd name="connsiteX10" fmla="*/ 377413 w 3804185"/>
              <a:gd name="connsiteY10" fmla="*/ 3268886 h 3440472"/>
              <a:gd name="connsiteX11" fmla="*/ 473592 w 3804185"/>
              <a:gd name="connsiteY11" fmla="*/ 3330359 h 3440472"/>
              <a:gd name="connsiteX12" fmla="*/ 1152018 w 3804185"/>
              <a:gd name="connsiteY12" fmla="*/ 3383049 h 3440472"/>
              <a:gd name="connsiteX13" fmla="*/ 1866122 w 3804185"/>
              <a:gd name="connsiteY13" fmla="*/ 3439872 h 3440472"/>
              <a:gd name="connsiteX14" fmla="*/ 2441129 w 3804185"/>
              <a:gd name="connsiteY14" fmla="*/ 3377883 h 3440472"/>
              <a:gd name="connsiteX15" fmla="*/ 3256067 w 3804185"/>
              <a:gd name="connsiteY15" fmla="*/ 2796737 h 3440472"/>
              <a:gd name="connsiteX16" fmla="*/ 3541502 w 3804185"/>
              <a:gd name="connsiteY16" fmla="*/ 2437717 h 3440472"/>
              <a:gd name="connsiteX17" fmla="*/ 3616998 w 3804185"/>
              <a:gd name="connsiteY17" fmla="*/ 1927858 h 3440472"/>
              <a:gd name="connsiteX18" fmla="*/ 3623203 w 3804185"/>
              <a:gd name="connsiteY18" fmla="*/ 947915 h 3440472"/>
              <a:gd name="connsiteX19" fmla="*/ 3804185 w 3804185"/>
              <a:gd name="connsiteY19" fmla="*/ 0 h 3440472"/>
              <a:gd name="connsiteX20" fmla="*/ 2629351 w 3804185"/>
              <a:gd name="connsiteY20" fmla="*/ 291865 h 3440472"/>
              <a:gd name="connsiteX21" fmla="*/ 1932827 w 3804185"/>
              <a:gd name="connsiteY21" fmla="*/ 313044 h 3440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804185" h="3440472">
                <a:moveTo>
                  <a:pt x="1932827" y="313044"/>
                </a:moveTo>
                <a:cubicBezTo>
                  <a:pt x="1598268" y="345589"/>
                  <a:pt x="1276637" y="452520"/>
                  <a:pt x="957591" y="558418"/>
                </a:cubicBezTo>
                <a:cubicBezTo>
                  <a:pt x="786433" y="615241"/>
                  <a:pt x="612690" y="673614"/>
                  <a:pt x="464285" y="776929"/>
                </a:cubicBezTo>
                <a:cubicBezTo>
                  <a:pt x="50610" y="1065178"/>
                  <a:pt x="-63150" y="1644775"/>
                  <a:pt x="30961" y="2140170"/>
                </a:cubicBezTo>
                <a:cubicBezTo>
                  <a:pt x="90427" y="2452698"/>
                  <a:pt x="217114" y="2751278"/>
                  <a:pt x="256413" y="3066389"/>
                </a:cubicBezTo>
                <a:lnTo>
                  <a:pt x="356729" y="3027646"/>
                </a:lnTo>
                <a:cubicBezTo>
                  <a:pt x="980860" y="2560662"/>
                  <a:pt x="1604473" y="2093162"/>
                  <a:pt x="2228604" y="1626178"/>
                </a:cubicBezTo>
                <a:cubicBezTo>
                  <a:pt x="2329954" y="1550241"/>
                  <a:pt x="2432339" y="1473272"/>
                  <a:pt x="2511971" y="1374606"/>
                </a:cubicBezTo>
                <a:cubicBezTo>
                  <a:pt x="2576091" y="1295570"/>
                  <a:pt x="2630385" y="1197937"/>
                  <a:pt x="2726564" y="1163327"/>
                </a:cubicBezTo>
                <a:cubicBezTo>
                  <a:pt x="2660377" y="1414382"/>
                  <a:pt x="2461296" y="1605515"/>
                  <a:pt x="2266869" y="1777018"/>
                </a:cubicBezTo>
                <a:cubicBezTo>
                  <a:pt x="1664456" y="2308573"/>
                  <a:pt x="1022227" y="2791054"/>
                  <a:pt x="377413" y="3268886"/>
                </a:cubicBezTo>
                <a:cubicBezTo>
                  <a:pt x="315879" y="3314345"/>
                  <a:pt x="376379" y="3340174"/>
                  <a:pt x="473592" y="3330359"/>
                </a:cubicBezTo>
                <a:cubicBezTo>
                  <a:pt x="694391" y="3307629"/>
                  <a:pt x="928634" y="3351022"/>
                  <a:pt x="1152018" y="3383049"/>
                </a:cubicBezTo>
                <a:cubicBezTo>
                  <a:pt x="1388329" y="3416627"/>
                  <a:pt x="1627226" y="3435740"/>
                  <a:pt x="1866122" y="3439872"/>
                </a:cubicBezTo>
                <a:cubicBezTo>
                  <a:pt x="2059515" y="3442972"/>
                  <a:pt x="2256527" y="3435740"/>
                  <a:pt x="2441129" y="3377883"/>
                </a:cubicBezTo>
                <a:cubicBezTo>
                  <a:pt x="2762761" y="3276635"/>
                  <a:pt x="3015619" y="3032811"/>
                  <a:pt x="3256067" y="2796737"/>
                </a:cubicBezTo>
                <a:cubicBezTo>
                  <a:pt x="3365691" y="2688773"/>
                  <a:pt x="3477900" y="2577709"/>
                  <a:pt x="3541502" y="2437717"/>
                </a:cubicBezTo>
                <a:cubicBezTo>
                  <a:pt x="3612861" y="2279645"/>
                  <a:pt x="3615447" y="2100910"/>
                  <a:pt x="3616998" y="1927858"/>
                </a:cubicBezTo>
                <a:cubicBezTo>
                  <a:pt x="3619583" y="1601382"/>
                  <a:pt x="3621652" y="1274390"/>
                  <a:pt x="3623203" y="947915"/>
                </a:cubicBezTo>
                <a:cubicBezTo>
                  <a:pt x="3624754" y="622473"/>
                  <a:pt x="3636130" y="269136"/>
                  <a:pt x="3804185" y="0"/>
                </a:cubicBezTo>
                <a:cubicBezTo>
                  <a:pt x="3436015" y="170986"/>
                  <a:pt x="3034752" y="270685"/>
                  <a:pt x="2629351" y="291865"/>
                </a:cubicBezTo>
                <a:cubicBezTo>
                  <a:pt x="2397176" y="303230"/>
                  <a:pt x="2163968" y="290315"/>
                  <a:pt x="1932827" y="313044"/>
                </a:cubicBezTo>
                <a:close/>
              </a:path>
            </a:pathLst>
          </a:custGeom>
          <a:solidFill>
            <a:schemeClr val="accent1"/>
          </a:solidFill>
          <a:ln w="5164" cap="flat">
            <a:noFill/>
            <a:prstDash val="solid"/>
            <a:miter/>
          </a:ln>
        </p:spPr>
        <p:txBody>
          <a:bodyPr rtlCol="0"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5" name="Freeform 134">
            <a:extLst>
              <a:ext uri="{FF2B5EF4-FFF2-40B4-BE49-F238E27FC236}">
                <a16:creationId xmlns:a16="http://schemas.microsoft.com/office/drawing/2014/main" id="{DFC6E1A6-B705-FC44-9F64-B0A002B476A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969180" y="11689032"/>
            <a:ext cx="529545" cy="530242"/>
          </a:xfrm>
          <a:custGeom>
            <a:avLst/>
            <a:gdLst>
              <a:gd name="T0" fmla="*/ 46950114 w 664802"/>
              <a:gd name="T1" fmla="*/ 20254622 h 664802"/>
              <a:gd name="T2" fmla="*/ 43138716 w 664802"/>
              <a:gd name="T3" fmla="*/ 21354129 h 664802"/>
              <a:gd name="T4" fmla="*/ 40039247 w 664802"/>
              <a:gd name="T5" fmla="*/ 23891517 h 664802"/>
              <a:gd name="T6" fmla="*/ 38196402 w 664802"/>
              <a:gd name="T7" fmla="*/ 27570665 h 664802"/>
              <a:gd name="T8" fmla="*/ 38112515 w 664802"/>
              <a:gd name="T9" fmla="*/ 31503520 h 664802"/>
              <a:gd name="T10" fmla="*/ 37945042 w 664802"/>
              <a:gd name="T11" fmla="*/ 31714955 h 664802"/>
              <a:gd name="T12" fmla="*/ 19348507 w 664802"/>
              <a:gd name="T13" fmla="*/ 22157613 h 664802"/>
              <a:gd name="T14" fmla="*/ 18845902 w 664802"/>
              <a:gd name="T15" fmla="*/ 22199918 h 664802"/>
              <a:gd name="T16" fmla="*/ 20437430 w 664802"/>
              <a:gd name="T17" fmla="*/ 33406512 h 664802"/>
              <a:gd name="T18" fmla="*/ 21610184 w 664802"/>
              <a:gd name="T19" fmla="*/ 34463805 h 664802"/>
              <a:gd name="T20" fmla="*/ 18008146 w 664802"/>
              <a:gd name="T21" fmla="*/ 33406512 h 664802"/>
              <a:gd name="T22" fmla="*/ 17673106 w 664802"/>
              <a:gd name="T23" fmla="*/ 33617942 h 664802"/>
              <a:gd name="T24" fmla="*/ 17714973 w 664802"/>
              <a:gd name="T25" fmla="*/ 34675165 h 664802"/>
              <a:gd name="T26" fmla="*/ 23578694 w 664802"/>
              <a:gd name="T27" fmla="*/ 42371859 h 664802"/>
              <a:gd name="T28" fmla="*/ 24793476 w 664802"/>
              <a:gd name="T29" fmla="*/ 42752397 h 664802"/>
              <a:gd name="T30" fmla="*/ 21275226 w 664802"/>
              <a:gd name="T31" fmla="*/ 42837013 h 664802"/>
              <a:gd name="T32" fmla="*/ 21023866 w 664802"/>
              <a:gd name="T33" fmla="*/ 43175351 h 664802"/>
              <a:gd name="T34" fmla="*/ 28395435 w 664802"/>
              <a:gd name="T35" fmla="*/ 49433978 h 664802"/>
              <a:gd name="T36" fmla="*/ 29400665 w 664802"/>
              <a:gd name="T37" fmla="*/ 49560960 h 664802"/>
              <a:gd name="T38" fmla="*/ 29358820 w 664802"/>
              <a:gd name="T39" fmla="*/ 49603171 h 664802"/>
              <a:gd name="T40" fmla="*/ 24290821 w 664802"/>
              <a:gd name="T41" fmla="*/ 52309661 h 664802"/>
              <a:gd name="T42" fmla="*/ 16626039 w 664802"/>
              <a:gd name="T43" fmla="*/ 53282335 h 664802"/>
              <a:gd name="T44" fmla="*/ 16039600 w 664802"/>
              <a:gd name="T45" fmla="*/ 53282335 h 664802"/>
              <a:gd name="T46" fmla="*/ 16123360 w 664802"/>
              <a:gd name="T47" fmla="*/ 53578337 h 664802"/>
              <a:gd name="T48" fmla="*/ 17756786 w 664802"/>
              <a:gd name="T49" fmla="*/ 54551004 h 664802"/>
              <a:gd name="T50" fmla="*/ 22866754 w 664802"/>
              <a:gd name="T51" fmla="*/ 56580814 h 664802"/>
              <a:gd name="T52" fmla="*/ 49337591 w 664802"/>
              <a:gd name="T53" fmla="*/ 50364452 h 664802"/>
              <a:gd name="T54" fmla="*/ 56667258 w 664802"/>
              <a:gd name="T55" fmla="*/ 29896510 h 664802"/>
              <a:gd name="T56" fmla="*/ 57211879 w 664802"/>
              <a:gd name="T57" fmla="*/ 29262177 h 664802"/>
              <a:gd name="T58" fmla="*/ 60771990 w 664802"/>
              <a:gd name="T59" fmla="*/ 25498515 h 664802"/>
              <a:gd name="T60" fmla="*/ 61023301 w 664802"/>
              <a:gd name="T61" fmla="*/ 24779559 h 664802"/>
              <a:gd name="T62" fmla="*/ 61023301 w 664802"/>
              <a:gd name="T63" fmla="*/ 24737210 h 664802"/>
              <a:gd name="T64" fmla="*/ 60855746 w 664802"/>
              <a:gd name="T65" fmla="*/ 24737210 h 664802"/>
              <a:gd name="T66" fmla="*/ 56290282 w 664802"/>
              <a:gd name="T67" fmla="*/ 26048222 h 664802"/>
              <a:gd name="T68" fmla="*/ 58552080 w 664802"/>
              <a:gd name="T69" fmla="*/ 24018285 h 664802"/>
              <a:gd name="T70" fmla="*/ 60059892 w 664802"/>
              <a:gd name="T71" fmla="*/ 21269556 h 664802"/>
              <a:gd name="T72" fmla="*/ 60059892 w 664802"/>
              <a:gd name="T73" fmla="*/ 21015778 h 664802"/>
              <a:gd name="T74" fmla="*/ 59808674 w 664802"/>
              <a:gd name="T75" fmla="*/ 21015778 h 664802"/>
              <a:gd name="T76" fmla="*/ 54405577 w 664802"/>
              <a:gd name="T77" fmla="*/ 23130352 h 664802"/>
              <a:gd name="T78" fmla="*/ 54028619 w 664802"/>
              <a:gd name="T79" fmla="*/ 23003410 h 664802"/>
              <a:gd name="T80" fmla="*/ 53567841 w 664802"/>
              <a:gd name="T81" fmla="*/ 22538216 h 664802"/>
              <a:gd name="T82" fmla="*/ 50929130 w 664802"/>
              <a:gd name="T83" fmla="*/ 20931242 h 664802"/>
              <a:gd name="T84" fmla="*/ 46950114 w 664802"/>
              <a:gd name="T85" fmla="*/ 20254622 h 664802"/>
              <a:gd name="T86" fmla="*/ 38767050 w 664802"/>
              <a:gd name="T87" fmla="*/ 0 h 664802"/>
              <a:gd name="T88" fmla="*/ 77492172 w 664802"/>
              <a:gd name="T89" fmla="*/ 39083804 h 664802"/>
              <a:gd name="T90" fmla="*/ 38767050 w 664802"/>
              <a:gd name="T91" fmla="*/ 78209948 h 664802"/>
              <a:gd name="T92" fmla="*/ 0 w 664802"/>
              <a:gd name="T93" fmla="*/ 39083804 h 664802"/>
              <a:gd name="T94" fmla="*/ 38767050 w 664802"/>
              <a:gd name="T95" fmla="*/ 0 h 6648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64802" h="664802">
                <a:moveTo>
                  <a:pt x="402783" y="172169"/>
                </a:moveTo>
                <a:cubicBezTo>
                  <a:pt x="391285" y="172888"/>
                  <a:pt x="380146" y="176123"/>
                  <a:pt x="370085" y="181515"/>
                </a:cubicBezTo>
                <a:cubicBezTo>
                  <a:pt x="359665" y="186907"/>
                  <a:pt x="350682" y="194096"/>
                  <a:pt x="343495" y="203083"/>
                </a:cubicBezTo>
                <a:cubicBezTo>
                  <a:pt x="336309" y="212070"/>
                  <a:pt x="330560" y="223213"/>
                  <a:pt x="327685" y="234357"/>
                </a:cubicBezTo>
                <a:cubicBezTo>
                  <a:pt x="325170" y="245860"/>
                  <a:pt x="325170" y="256643"/>
                  <a:pt x="326966" y="267787"/>
                </a:cubicBezTo>
                <a:cubicBezTo>
                  <a:pt x="326966" y="269584"/>
                  <a:pt x="326966" y="269944"/>
                  <a:pt x="325529" y="269584"/>
                </a:cubicBezTo>
                <a:cubicBezTo>
                  <a:pt x="261570" y="260238"/>
                  <a:pt x="209108" y="237592"/>
                  <a:pt x="165990" y="188345"/>
                </a:cubicBezTo>
                <a:cubicBezTo>
                  <a:pt x="164193" y="186188"/>
                  <a:pt x="163115" y="186188"/>
                  <a:pt x="161678" y="188704"/>
                </a:cubicBezTo>
                <a:cubicBezTo>
                  <a:pt x="142993" y="216743"/>
                  <a:pt x="151976" y="262035"/>
                  <a:pt x="175332" y="283963"/>
                </a:cubicBezTo>
                <a:cubicBezTo>
                  <a:pt x="178566" y="287198"/>
                  <a:pt x="181800" y="290074"/>
                  <a:pt x="185393" y="292950"/>
                </a:cubicBezTo>
                <a:cubicBezTo>
                  <a:pt x="183956" y="292950"/>
                  <a:pt x="168505" y="291152"/>
                  <a:pt x="154491" y="283963"/>
                </a:cubicBezTo>
                <a:cubicBezTo>
                  <a:pt x="152695" y="283244"/>
                  <a:pt x="151617" y="283603"/>
                  <a:pt x="151617" y="285760"/>
                </a:cubicBezTo>
                <a:cubicBezTo>
                  <a:pt x="151257" y="288636"/>
                  <a:pt x="151617" y="291871"/>
                  <a:pt x="151976" y="294747"/>
                </a:cubicBezTo>
                <a:cubicBezTo>
                  <a:pt x="155569" y="323504"/>
                  <a:pt x="175332" y="349745"/>
                  <a:pt x="202281" y="360170"/>
                </a:cubicBezTo>
                <a:cubicBezTo>
                  <a:pt x="205515" y="361248"/>
                  <a:pt x="209108" y="362686"/>
                  <a:pt x="212702" y="363405"/>
                </a:cubicBezTo>
                <a:cubicBezTo>
                  <a:pt x="206234" y="364483"/>
                  <a:pt x="200125" y="365562"/>
                  <a:pt x="182519" y="364124"/>
                </a:cubicBezTo>
                <a:cubicBezTo>
                  <a:pt x="180363" y="363764"/>
                  <a:pt x="179285" y="364843"/>
                  <a:pt x="180363" y="367000"/>
                </a:cubicBezTo>
                <a:cubicBezTo>
                  <a:pt x="193658" y="403306"/>
                  <a:pt x="222044" y="414090"/>
                  <a:pt x="243603" y="420200"/>
                </a:cubicBezTo>
                <a:cubicBezTo>
                  <a:pt x="246478" y="420560"/>
                  <a:pt x="249353" y="420560"/>
                  <a:pt x="252227" y="421279"/>
                </a:cubicBezTo>
                <a:cubicBezTo>
                  <a:pt x="251868" y="421279"/>
                  <a:pt x="251868" y="421279"/>
                  <a:pt x="251868" y="421638"/>
                </a:cubicBezTo>
                <a:cubicBezTo>
                  <a:pt x="244681" y="432422"/>
                  <a:pt x="219888" y="440690"/>
                  <a:pt x="208390" y="444644"/>
                </a:cubicBezTo>
                <a:cubicBezTo>
                  <a:pt x="187549" y="451833"/>
                  <a:pt x="164912" y="455069"/>
                  <a:pt x="142634" y="452912"/>
                </a:cubicBezTo>
                <a:cubicBezTo>
                  <a:pt x="139400" y="452552"/>
                  <a:pt x="138322" y="452552"/>
                  <a:pt x="137603" y="452912"/>
                </a:cubicBezTo>
                <a:cubicBezTo>
                  <a:pt x="136525" y="453631"/>
                  <a:pt x="137244" y="454709"/>
                  <a:pt x="138322" y="455428"/>
                </a:cubicBezTo>
                <a:cubicBezTo>
                  <a:pt x="142993" y="458304"/>
                  <a:pt x="147664" y="461180"/>
                  <a:pt x="152335" y="463696"/>
                </a:cubicBezTo>
                <a:cubicBezTo>
                  <a:pt x="166349" y="470885"/>
                  <a:pt x="180722" y="476996"/>
                  <a:pt x="196173" y="480950"/>
                </a:cubicBezTo>
                <a:cubicBezTo>
                  <a:pt x="274865" y="502878"/>
                  <a:pt x="363977" y="486702"/>
                  <a:pt x="423265" y="428109"/>
                </a:cubicBezTo>
                <a:cubicBezTo>
                  <a:pt x="469617" y="381738"/>
                  <a:pt x="486146" y="317753"/>
                  <a:pt x="486146" y="254127"/>
                </a:cubicBezTo>
                <a:cubicBezTo>
                  <a:pt x="486146" y="251611"/>
                  <a:pt x="489021" y="250173"/>
                  <a:pt x="490818" y="248735"/>
                </a:cubicBezTo>
                <a:cubicBezTo>
                  <a:pt x="503035" y="239749"/>
                  <a:pt x="512377" y="228965"/>
                  <a:pt x="521360" y="216743"/>
                </a:cubicBezTo>
                <a:cubicBezTo>
                  <a:pt x="523516" y="214227"/>
                  <a:pt x="523516" y="211351"/>
                  <a:pt x="523516" y="210632"/>
                </a:cubicBezTo>
                <a:lnTo>
                  <a:pt x="523516" y="210272"/>
                </a:lnTo>
                <a:cubicBezTo>
                  <a:pt x="523516" y="209194"/>
                  <a:pt x="523516" y="209553"/>
                  <a:pt x="522079" y="210272"/>
                </a:cubicBezTo>
                <a:cubicBezTo>
                  <a:pt x="509502" y="215664"/>
                  <a:pt x="496207" y="218900"/>
                  <a:pt x="482912" y="221416"/>
                </a:cubicBezTo>
                <a:cubicBezTo>
                  <a:pt x="489380" y="220337"/>
                  <a:pt x="498363" y="208835"/>
                  <a:pt x="502316" y="204161"/>
                </a:cubicBezTo>
                <a:cubicBezTo>
                  <a:pt x="508065" y="197332"/>
                  <a:pt x="512736" y="189423"/>
                  <a:pt x="515251" y="180796"/>
                </a:cubicBezTo>
                <a:cubicBezTo>
                  <a:pt x="515611" y="180077"/>
                  <a:pt x="515611" y="178999"/>
                  <a:pt x="515251" y="178639"/>
                </a:cubicBezTo>
                <a:cubicBezTo>
                  <a:pt x="514174" y="178280"/>
                  <a:pt x="513814" y="178280"/>
                  <a:pt x="513096" y="178639"/>
                </a:cubicBezTo>
                <a:cubicBezTo>
                  <a:pt x="498363" y="186548"/>
                  <a:pt x="482912" y="192659"/>
                  <a:pt x="466743" y="196613"/>
                </a:cubicBezTo>
                <a:cubicBezTo>
                  <a:pt x="465306" y="196972"/>
                  <a:pt x="464228" y="196613"/>
                  <a:pt x="463509" y="195534"/>
                </a:cubicBezTo>
                <a:cubicBezTo>
                  <a:pt x="462072" y="194096"/>
                  <a:pt x="460994" y="192659"/>
                  <a:pt x="459556" y="191580"/>
                </a:cubicBezTo>
                <a:cubicBezTo>
                  <a:pt x="452729" y="185829"/>
                  <a:pt x="445184" y="181156"/>
                  <a:pt x="436919" y="177920"/>
                </a:cubicBezTo>
                <a:cubicBezTo>
                  <a:pt x="426139" y="173247"/>
                  <a:pt x="414282" y="171450"/>
                  <a:pt x="402783" y="172169"/>
                </a:cubicBezTo>
                <a:close/>
                <a:moveTo>
                  <a:pt x="332581" y="0"/>
                </a:moveTo>
                <a:cubicBezTo>
                  <a:pt x="515627" y="0"/>
                  <a:pt x="664802" y="149175"/>
                  <a:pt x="664802" y="332221"/>
                </a:cubicBezTo>
                <a:cubicBezTo>
                  <a:pt x="664802" y="515627"/>
                  <a:pt x="515627" y="664802"/>
                  <a:pt x="332581" y="664802"/>
                </a:cubicBezTo>
                <a:cubicBezTo>
                  <a:pt x="149175" y="664802"/>
                  <a:pt x="0" y="515627"/>
                  <a:pt x="0" y="332221"/>
                </a:cubicBezTo>
                <a:cubicBezTo>
                  <a:pt x="0" y="149175"/>
                  <a:pt x="149175" y="0"/>
                  <a:pt x="3325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6" name="Freeform 141">
            <a:extLst>
              <a:ext uri="{FF2B5EF4-FFF2-40B4-BE49-F238E27FC236}">
                <a16:creationId xmlns:a16="http://schemas.microsoft.com/office/drawing/2014/main" id="{A3F29AE1-E0B7-5547-A2B0-C897A42EC0C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86415" y="11689730"/>
            <a:ext cx="528847" cy="528847"/>
          </a:xfrm>
          <a:custGeom>
            <a:avLst/>
            <a:gdLst>
              <a:gd name="T0" fmla="*/ 24037835 w 663215"/>
              <a:gd name="T1" fmla="*/ 40985625 h 663215"/>
              <a:gd name="T2" fmla="*/ 31599108 w 663215"/>
              <a:gd name="T3" fmla="*/ 40985625 h 663215"/>
              <a:gd name="T4" fmla="*/ 34471531 w 663215"/>
              <a:gd name="T5" fmla="*/ 44793566 h 663215"/>
              <a:gd name="T6" fmla="*/ 31176678 w 663215"/>
              <a:gd name="T7" fmla="*/ 48389991 h 663215"/>
              <a:gd name="T8" fmla="*/ 24037835 w 663215"/>
              <a:gd name="T9" fmla="*/ 48389991 h 663215"/>
              <a:gd name="T10" fmla="*/ 23530938 w 663215"/>
              <a:gd name="T11" fmla="*/ 47882256 h 663215"/>
              <a:gd name="T12" fmla="*/ 23530938 w 663215"/>
              <a:gd name="T13" fmla="*/ 41493431 h 663215"/>
              <a:gd name="T14" fmla="*/ 24037835 w 663215"/>
              <a:gd name="T15" fmla="*/ 40985625 h 663215"/>
              <a:gd name="T16" fmla="*/ 53818186 w 663215"/>
              <a:gd name="T17" fmla="*/ 36669943 h 663215"/>
              <a:gd name="T18" fmla="*/ 58000153 w 663215"/>
              <a:gd name="T19" fmla="*/ 40266361 h 663215"/>
              <a:gd name="T20" fmla="*/ 57408715 w 663215"/>
              <a:gd name="T21" fmla="*/ 40985625 h 663215"/>
              <a:gd name="T22" fmla="*/ 49678566 w 663215"/>
              <a:gd name="T23" fmla="*/ 40985625 h 663215"/>
              <a:gd name="T24" fmla="*/ 49129406 w 663215"/>
              <a:gd name="T25" fmla="*/ 40181671 h 663215"/>
              <a:gd name="T26" fmla="*/ 53818186 w 663215"/>
              <a:gd name="T27" fmla="*/ 36669943 h 663215"/>
              <a:gd name="T28" fmla="*/ 53733694 w 663215"/>
              <a:gd name="T29" fmla="*/ 32608153 h 663215"/>
              <a:gd name="T30" fmla="*/ 43046607 w 663215"/>
              <a:gd name="T31" fmla="*/ 43270432 h 663215"/>
              <a:gd name="T32" fmla="*/ 53733694 w 663215"/>
              <a:gd name="T33" fmla="*/ 53890350 h 663215"/>
              <a:gd name="T34" fmla="*/ 63111367 w 663215"/>
              <a:gd name="T35" fmla="*/ 47628384 h 663215"/>
              <a:gd name="T36" fmla="*/ 62139771 w 663215"/>
              <a:gd name="T37" fmla="*/ 46528263 h 663215"/>
              <a:gd name="T38" fmla="*/ 59140662 w 663215"/>
              <a:gd name="T39" fmla="*/ 46528263 h 663215"/>
              <a:gd name="T40" fmla="*/ 58211343 w 663215"/>
              <a:gd name="T41" fmla="*/ 47205305 h 663215"/>
              <a:gd name="T42" fmla="*/ 53860462 w 663215"/>
              <a:gd name="T43" fmla="*/ 49532331 h 663215"/>
              <a:gd name="T44" fmla="*/ 49087131 w 663215"/>
              <a:gd name="T45" fmla="*/ 45809035 h 663215"/>
              <a:gd name="T46" fmla="*/ 50058725 w 663215"/>
              <a:gd name="T47" fmla="*/ 44666691 h 663215"/>
              <a:gd name="T48" fmla="*/ 62435520 w 663215"/>
              <a:gd name="T49" fmla="*/ 44666691 h 663215"/>
              <a:gd name="T50" fmla="*/ 63407109 w 663215"/>
              <a:gd name="T51" fmla="*/ 43735828 h 663215"/>
              <a:gd name="T52" fmla="*/ 53733694 w 663215"/>
              <a:gd name="T53" fmla="*/ 32608153 h 663215"/>
              <a:gd name="T54" fmla="*/ 24037835 w 663215"/>
              <a:gd name="T55" fmla="*/ 30492571 h 663215"/>
              <a:gd name="T56" fmla="*/ 31599108 w 663215"/>
              <a:gd name="T57" fmla="*/ 30492571 h 663215"/>
              <a:gd name="T58" fmla="*/ 33542220 w 663215"/>
              <a:gd name="T59" fmla="*/ 33369692 h 663215"/>
              <a:gd name="T60" fmla="*/ 31092264 w 663215"/>
              <a:gd name="T61" fmla="*/ 36669943 h 663215"/>
              <a:gd name="T62" fmla="*/ 24037835 w 663215"/>
              <a:gd name="T63" fmla="*/ 36669943 h 663215"/>
              <a:gd name="T64" fmla="*/ 23530938 w 663215"/>
              <a:gd name="T65" fmla="*/ 36162246 h 663215"/>
              <a:gd name="T66" fmla="*/ 23530938 w 663215"/>
              <a:gd name="T67" fmla="*/ 31042677 h 663215"/>
              <a:gd name="T68" fmla="*/ 24037835 w 663215"/>
              <a:gd name="T69" fmla="*/ 30492571 h 663215"/>
              <a:gd name="T70" fmla="*/ 48242346 w 663215"/>
              <a:gd name="T71" fmla="*/ 26134692 h 663215"/>
              <a:gd name="T72" fmla="*/ 47735371 w 663215"/>
              <a:gd name="T73" fmla="*/ 26684694 h 663215"/>
              <a:gd name="T74" fmla="*/ 47735371 w 663215"/>
              <a:gd name="T75" fmla="*/ 29054010 h 663215"/>
              <a:gd name="T76" fmla="*/ 48242346 w 663215"/>
              <a:gd name="T77" fmla="*/ 29561761 h 663215"/>
              <a:gd name="T78" fmla="*/ 58633776 w 663215"/>
              <a:gd name="T79" fmla="*/ 29561761 h 663215"/>
              <a:gd name="T80" fmla="*/ 59182939 w 663215"/>
              <a:gd name="T81" fmla="*/ 29054010 h 663215"/>
              <a:gd name="T82" fmla="*/ 59182939 w 663215"/>
              <a:gd name="T83" fmla="*/ 26684694 h 663215"/>
              <a:gd name="T84" fmla="*/ 58633776 w 663215"/>
              <a:gd name="T85" fmla="*/ 26134692 h 663215"/>
              <a:gd name="T86" fmla="*/ 17870643 w 663215"/>
              <a:gd name="T87" fmla="*/ 25542285 h 663215"/>
              <a:gd name="T88" fmla="*/ 17152455 w 663215"/>
              <a:gd name="T89" fmla="*/ 26261613 h 663215"/>
              <a:gd name="T90" fmla="*/ 17152455 w 663215"/>
              <a:gd name="T91" fmla="*/ 52578670 h 663215"/>
              <a:gd name="T92" fmla="*/ 17870643 w 663215"/>
              <a:gd name="T93" fmla="*/ 53298031 h 663215"/>
              <a:gd name="T94" fmla="*/ 31599108 w 663215"/>
              <a:gd name="T95" fmla="*/ 53298031 h 663215"/>
              <a:gd name="T96" fmla="*/ 40385301 w 663215"/>
              <a:gd name="T97" fmla="*/ 45132095 h 663215"/>
              <a:gd name="T98" fmla="*/ 36921529 w 663215"/>
              <a:gd name="T99" fmla="*/ 38489321 h 663215"/>
              <a:gd name="T100" fmla="*/ 36837053 w 663215"/>
              <a:gd name="T101" fmla="*/ 37727711 h 663215"/>
              <a:gd name="T102" fmla="*/ 39413712 w 663215"/>
              <a:gd name="T103" fmla="*/ 32946647 h 663215"/>
              <a:gd name="T104" fmla="*/ 31599108 w 663215"/>
              <a:gd name="T105" fmla="*/ 25542285 h 663215"/>
              <a:gd name="T106" fmla="*/ 38923534 w 663215"/>
              <a:gd name="T107" fmla="*/ 0 h 663215"/>
              <a:gd name="T108" fmla="*/ 77889487 w 663215"/>
              <a:gd name="T109" fmla="*/ 38965954 h 663215"/>
              <a:gd name="T110" fmla="*/ 38923534 w 663215"/>
              <a:gd name="T111" fmla="*/ 77889487 h 663215"/>
              <a:gd name="T112" fmla="*/ 0 w 663215"/>
              <a:gd name="T113" fmla="*/ 38965954 h 663215"/>
              <a:gd name="T114" fmla="*/ 38923534 w 663215"/>
              <a:gd name="T115" fmla="*/ 0 h 6632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63215" h="663215">
                <a:moveTo>
                  <a:pt x="204678" y="348985"/>
                </a:moveTo>
                <a:lnTo>
                  <a:pt x="269061" y="348985"/>
                </a:lnTo>
                <a:cubicBezTo>
                  <a:pt x="269061" y="348985"/>
                  <a:pt x="293879" y="348625"/>
                  <a:pt x="293519" y="381409"/>
                </a:cubicBezTo>
                <a:cubicBezTo>
                  <a:pt x="293519" y="408790"/>
                  <a:pt x="275175" y="411672"/>
                  <a:pt x="265464" y="412032"/>
                </a:cubicBezTo>
                <a:lnTo>
                  <a:pt x="204678" y="412032"/>
                </a:lnTo>
                <a:cubicBezTo>
                  <a:pt x="202160" y="412032"/>
                  <a:pt x="200362" y="410231"/>
                  <a:pt x="200362" y="407709"/>
                </a:cubicBezTo>
                <a:lnTo>
                  <a:pt x="200362" y="353309"/>
                </a:lnTo>
                <a:cubicBezTo>
                  <a:pt x="200362" y="350787"/>
                  <a:pt x="202160" y="348985"/>
                  <a:pt x="204678" y="348985"/>
                </a:cubicBezTo>
                <a:close/>
                <a:moveTo>
                  <a:pt x="458252" y="312238"/>
                </a:moveTo>
                <a:cubicBezTo>
                  <a:pt x="485588" y="312238"/>
                  <a:pt x="492062" y="332773"/>
                  <a:pt x="493861" y="342861"/>
                </a:cubicBezTo>
                <a:cubicBezTo>
                  <a:pt x="494220" y="346103"/>
                  <a:pt x="491702" y="348985"/>
                  <a:pt x="488825" y="348985"/>
                </a:cubicBezTo>
                <a:lnTo>
                  <a:pt x="423004" y="348985"/>
                </a:lnTo>
                <a:cubicBezTo>
                  <a:pt x="419766" y="348985"/>
                  <a:pt x="417249" y="345743"/>
                  <a:pt x="418328" y="342140"/>
                </a:cubicBezTo>
                <a:cubicBezTo>
                  <a:pt x="421565" y="331693"/>
                  <a:pt x="431636" y="312238"/>
                  <a:pt x="458252" y="312238"/>
                </a:cubicBezTo>
                <a:close/>
                <a:moveTo>
                  <a:pt x="457533" y="277653"/>
                </a:moveTo>
                <a:cubicBezTo>
                  <a:pt x="366894" y="277653"/>
                  <a:pt x="366534" y="368080"/>
                  <a:pt x="366534" y="368440"/>
                </a:cubicBezTo>
                <a:cubicBezTo>
                  <a:pt x="366534" y="368440"/>
                  <a:pt x="360419" y="458867"/>
                  <a:pt x="457533" y="458867"/>
                </a:cubicBezTo>
                <a:cubicBezTo>
                  <a:pt x="457533" y="458867"/>
                  <a:pt x="530188" y="463190"/>
                  <a:pt x="537382" y="405547"/>
                </a:cubicBezTo>
                <a:cubicBezTo>
                  <a:pt x="538101" y="400504"/>
                  <a:pt x="534145" y="396180"/>
                  <a:pt x="529109" y="396180"/>
                </a:cubicBezTo>
                <a:lnTo>
                  <a:pt x="503572" y="396180"/>
                </a:lnTo>
                <a:cubicBezTo>
                  <a:pt x="499975" y="396180"/>
                  <a:pt x="496738" y="398342"/>
                  <a:pt x="495659" y="401945"/>
                </a:cubicBezTo>
                <a:cubicBezTo>
                  <a:pt x="493501" y="409510"/>
                  <a:pt x="485588" y="421759"/>
                  <a:pt x="458612" y="421759"/>
                </a:cubicBezTo>
                <a:cubicBezTo>
                  <a:pt x="458612" y="421759"/>
                  <a:pt x="423363" y="423921"/>
                  <a:pt x="417968" y="390056"/>
                </a:cubicBezTo>
                <a:cubicBezTo>
                  <a:pt x="416889" y="385012"/>
                  <a:pt x="421205" y="380329"/>
                  <a:pt x="426241" y="380329"/>
                </a:cubicBezTo>
                <a:lnTo>
                  <a:pt x="531627" y="380329"/>
                </a:lnTo>
                <a:cubicBezTo>
                  <a:pt x="535943" y="380329"/>
                  <a:pt x="539540" y="377086"/>
                  <a:pt x="539900" y="372403"/>
                </a:cubicBezTo>
                <a:cubicBezTo>
                  <a:pt x="540979" y="348265"/>
                  <a:pt x="536303" y="277653"/>
                  <a:pt x="457533" y="277653"/>
                </a:cubicBezTo>
                <a:close/>
                <a:moveTo>
                  <a:pt x="204678" y="259639"/>
                </a:moveTo>
                <a:lnTo>
                  <a:pt x="269061" y="259639"/>
                </a:lnTo>
                <a:cubicBezTo>
                  <a:pt x="269061" y="259639"/>
                  <a:pt x="285606" y="259639"/>
                  <a:pt x="285606" y="284137"/>
                </a:cubicBezTo>
                <a:cubicBezTo>
                  <a:pt x="285606" y="308996"/>
                  <a:pt x="275895" y="312238"/>
                  <a:pt x="264745" y="312238"/>
                </a:cubicBezTo>
                <a:lnTo>
                  <a:pt x="204678" y="312238"/>
                </a:lnTo>
                <a:cubicBezTo>
                  <a:pt x="202160" y="312238"/>
                  <a:pt x="200362" y="310437"/>
                  <a:pt x="200362" y="307915"/>
                </a:cubicBezTo>
                <a:lnTo>
                  <a:pt x="200362" y="264323"/>
                </a:lnTo>
                <a:cubicBezTo>
                  <a:pt x="200362" y="261441"/>
                  <a:pt x="202160" y="259639"/>
                  <a:pt x="204678" y="259639"/>
                </a:cubicBezTo>
                <a:close/>
                <a:moveTo>
                  <a:pt x="410775" y="222532"/>
                </a:moveTo>
                <a:cubicBezTo>
                  <a:pt x="408616" y="222532"/>
                  <a:pt x="406458" y="224693"/>
                  <a:pt x="406458" y="227215"/>
                </a:cubicBezTo>
                <a:lnTo>
                  <a:pt x="406458" y="247390"/>
                </a:lnTo>
                <a:cubicBezTo>
                  <a:pt x="406458" y="249912"/>
                  <a:pt x="408616" y="251713"/>
                  <a:pt x="410775" y="251713"/>
                </a:cubicBezTo>
                <a:lnTo>
                  <a:pt x="499256" y="251713"/>
                </a:lnTo>
                <a:cubicBezTo>
                  <a:pt x="501773" y="251713"/>
                  <a:pt x="503932" y="249912"/>
                  <a:pt x="503932" y="247390"/>
                </a:cubicBezTo>
                <a:lnTo>
                  <a:pt x="503932" y="227215"/>
                </a:lnTo>
                <a:cubicBezTo>
                  <a:pt x="503932" y="224693"/>
                  <a:pt x="501773" y="222532"/>
                  <a:pt x="499256" y="222532"/>
                </a:cubicBezTo>
                <a:lnTo>
                  <a:pt x="410775" y="222532"/>
                </a:lnTo>
                <a:close/>
                <a:moveTo>
                  <a:pt x="152165" y="217488"/>
                </a:moveTo>
                <a:cubicBezTo>
                  <a:pt x="148928" y="217488"/>
                  <a:pt x="146050" y="220370"/>
                  <a:pt x="146050" y="223613"/>
                </a:cubicBezTo>
                <a:lnTo>
                  <a:pt x="146050" y="447698"/>
                </a:lnTo>
                <a:cubicBezTo>
                  <a:pt x="146050" y="451301"/>
                  <a:pt x="148928" y="453823"/>
                  <a:pt x="152165" y="453823"/>
                </a:cubicBezTo>
                <a:lnTo>
                  <a:pt x="269061" y="453823"/>
                </a:lnTo>
                <a:cubicBezTo>
                  <a:pt x="269061" y="453823"/>
                  <a:pt x="343874" y="456345"/>
                  <a:pt x="343874" y="384292"/>
                </a:cubicBezTo>
                <a:cubicBezTo>
                  <a:pt x="343874" y="384292"/>
                  <a:pt x="346392" y="338538"/>
                  <a:pt x="314380" y="327730"/>
                </a:cubicBezTo>
                <a:cubicBezTo>
                  <a:pt x="311503" y="326649"/>
                  <a:pt x="310784" y="322686"/>
                  <a:pt x="313661" y="321245"/>
                </a:cubicBezTo>
                <a:cubicBezTo>
                  <a:pt x="323732" y="316201"/>
                  <a:pt x="335601" y="305033"/>
                  <a:pt x="335601" y="280535"/>
                </a:cubicBezTo>
                <a:cubicBezTo>
                  <a:pt x="335601" y="238384"/>
                  <a:pt x="306108" y="217488"/>
                  <a:pt x="269061" y="217488"/>
                </a:cubicBezTo>
                <a:lnTo>
                  <a:pt x="152165" y="217488"/>
                </a:lnTo>
                <a:close/>
                <a:moveTo>
                  <a:pt x="331427" y="0"/>
                </a:moveTo>
                <a:cubicBezTo>
                  <a:pt x="514433" y="0"/>
                  <a:pt x="663215" y="148782"/>
                  <a:pt x="663215" y="331788"/>
                </a:cubicBezTo>
                <a:cubicBezTo>
                  <a:pt x="663215" y="514793"/>
                  <a:pt x="514433" y="663215"/>
                  <a:pt x="331427" y="663215"/>
                </a:cubicBezTo>
                <a:cubicBezTo>
                  <a:pt x="148782" y="663215"/>
                  <a:pt x="0" y="514793"/>
                  <a:pt x="0" y="331788"/>
                </a:cubicBezTo>
                <a:cubicBezTo>
                  <a:pt x="0" y="148782"/>
                  <a:pt x="148782" y="0"/>
                  <a:pt x="331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7" name="Freeform 139">
            <a:extLst>
              <a:ext uri="{FF2B5EF4-FFF2-40B4-BE49-F238E27FC236}">
                <a16:creationId xmlns:a16="http://schemas.microsoft.com/office/drawing/2014/main" id="{002CB6E8-DFD9-704B-A20A-43A740D4FB9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4628146" y="11689730"/>
            <a:ext cx="528847" cy="528847"/>
          </a:xfrm>
          <a:custGeom>
            <a:avLst/>
            <a:gdLst>
              <a:gd name="T0" fmla="*/ 43031759 w 663215"/>
              <a:gd name="T1" fmla="*/ 34426233 h 663215"/>
              <a:gd name="T2" fmla="*/ 43031759 w 663215"/>
              <a:gd name="T3" fmla="*/ 34468605 h 663215"/>
              <a:gd name="T4" fmla="*/ 42947093 w 663215"/>
              <a:gd name="T5" fmla="*/ 34468605 h 663215"/>
              <a:gd name="T6" fmla="*/ 43031759 w 663215"/>
              <a:gd name="T7" fmla="*/ 34426233 h 663215"/>
              <a:gd name="T8" fmla="*/ 21143495 w 663215"/>
              <a:gd name="T9" fmla="*/ 30652643 h 663215"/>
              <a:gd name="T10" fmla="*/ 20508342 w 663215"/>
              <a:gd name="T11" fmla="*/ 31288731 h 663215"/>
              <a:gd name="T12" fmla="*/ 20508342 w 663215"/>
              <a:gd name="T13" fmla="*/ 56558576 h 663215"/>
              <a:gd name="T14" fmla="*/ 21143495 w 663215"/>
              <a:gd name="T15" fmla="*/ 57194525 h 663215"/>
              <a:gd name="T16" fmla="*/ 28679496 w 663215"/>
              <a:gd name="T17" fmla="*/ 57194525 h 663215"/>
              <a:gd name="T18" fmla="*/ 29314566 w 663215"/>
              <a:gd name="T19" fmla="*/ 56558576 h 663215"/>
              <a:gd name="T20" fmla="*/ 29314566 w 663215"/>
              <a:gd name="T21" fmla="*/ 31288731 h 663215"/>
              <a:gd name="T22" fmla="*/ 28679496 w 663215"/>
              <a:gd name="T23" fmla="*/ 30652643 h 663215"/>
              <a:gd name="T24" fmla="*/ 50948925 w 663215"/>
              <a:gd name="T25" fmla="*/ 30016710 h 663215"/>
              <a:gd name="T26" fmla="*/ 43031759 w 663215"/>
              <a:gd name="T27" fmla="*/ 34426233 h 663215"/>
              <a:gd name="T28" fmla="*/ 43031759 w 663215"/>
              <a:gd name="T29" fmla="*/ 31288731 h 663215"/>
              <a:gd name="T30" fmla="*/ 42354511 w 663215"/>
              <a:gd name="T31" fmla="*/ 30652643 h 663215"/>
              <a:gd name="T32" fmla="*/ 34860762 w 663215"/>
              <a:gd name="T33" fmla="*/ 30652643 h 663215"/>
              <a:gd name="T34" fmla="*/ 34225768 w 663215"/>
              <a:gd name="T35" fmla="*/ 31288731 h 663215"/>
              <a:gd name="T36" fmla="*/ 34183351 w 663215"/>
              <a:gd name="T37" fmla="*/ 56558576 h 663215"/>
              <a:gd name="T38" fmla="*/ 34860762 w 663215"/>
              <a:gd name="T39" fmla="*/ 57194525 h 663215"/>
              <a:gd name="T40" fmla="*/ 42354511 w 663215"/>
              <a:gd name="T41" fmla="*/ 57194525 h 663215"/>
              <a:gd name="T42" fmla="*/ 43031759 w 663215"/>
              <a:gd name="T43" fmla="*/ 56558576 h 663215"/>
              <a:gd name="T44" fmla="*/ 43031759 w 663215"/>
              <a:gd name="T45" fmla="*/ 42354855 h 663215"/>
              <a:gd name="T46" fmla="*/ 43285847 w 663215"/>
              <a:gd name="T47" fmla="*/ 40192479 h 663215"/>
              <a:gd name="T48" fmla="*/ 47815891 w 663215"/>
              <a:gd name="T49" fmla="*/ 37012538 h 663215"/>
              <a:gd name="T50" fmla="*/ 52303708 w 663215"/>
              <a:gd name="T51" fmla="*/ 42990807 h 663215"/>
              <a:gd name="T52" fmla="*/ 52303708 w 663215"/>
              <a:gd name="T53" fmla="*/ 56558576 h 663215"/>
              <a:gd name="T54" fmla="*/ 52938776 w 663215"/>
              <a:gd name="T55" fmla="*/ 57194525 h 663215"/>
              <a:gd name="T56" fmla="*/ 60474800 w 663215"/>
              <a:gd name="T57" fmla="*/ 57194525 h 663215"/>
              <a:gd name="T58" fmla="*/ 61109922 w 663215"/>
              <a:gd name="T59" fmla="*/ 56558576 h 663215"/>
              <a:gd name="T60" fmla="*/ 61109922 w 663215"/>
              <a:gd name="T61" fmla="*/ 41973262 h 663215"/>
              <a:gd name="T62" fmla="*/ 50948925 w 663215"/>
              <a:gd name="T63" fmla="*/ 30016710 h 663215"/>
              <a:gd name="T64" fmla="*/ 24516900 w 663215"/>
              <a:gd name="T65" fmla="*/ 17898068 h 663215"/>
              <a:gd name="T66" fmla="*/ 19762582 w 663215"/>
              <a:gd name="T67" fmla="*/ 22609857 h 663215"/>
              <a:gd name="T68" fmla="*/ 24516900 w 663215"/>
              <a:gd name="T69" fmla="*/ 27364064 h 663215"/>
              <a:gd name="T70" fmla="*/ 29228646 w 663215"/>
              <a:gd name="T71" fmla="*/ 22609857 h 663215"/>
              <a:gd name="T72" fmla="*/ 24516900 w 663215"/>
              <a:gd name="T73" fmla="*/ 17898068 h 663215"/>
              <a:gd name="T74" fmla="*/ 38965954 w 663215"/>
              <a:gd name="T75" fmla="*/ 0 h 663215"/>
              <a:gd name="T76" fmla="*/ 77889487 w 663215"/>
              <a:gd name="T77" fmla="*/ 38965954 h 663215"/>
              <a:gd name="T78" fmla="*/ 38965954 w 663215"/>
              <a:gd name="T79" fmla="*/ 77889487 h 663215"/>
              <a:gd name="T80" fmla="*/ 0 w 663215"/>
              <a:gd name="T81" fmla="*/ 38965954 h 663215"/>
              <a:gd name="T82" fmla="*/ 38965954 w 663215"/>
              <a:gd name="T83" fmla="*/ 0 h 66321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3215" h="663215">
                <a:moveTo>
                  <a:pt x="366408" y="293133"/>
                </a:moveTo>
                <a:lnTo>
                  <a:pt x="366408" y="293494"/>
                </a:lnTo>
                <a:lnTo>
                  <a:pt x="365687" y="293494"/>
                </a:lnTo>
                <a:cubicBezTo>
                  <a:pt x="366048" y="293494"/>
                  <a:pt x="366048" y="293133"/>
                  <a:pt x="366408" y="293133"/>
                </a:cubicBezTo>
                <a:close/>
                <a:moveTo>
                  <a:pt x="180033" y="261002"/>
                </a:moveTo>
                <a:cubicBezTo>
                  <a:pt x="177149" y="261002"/>
                  <a:pt x="174625" y="263530"/>
                  <a:pt x="174625" y="266418"/>
                </a:cubicBezTo>
                <a:lnTo>
                  <a:pt x="174625" y="481586"/>
                </a:lnTo>
                <a:cubicBezTo>
                  <a:pt x="174625" y="484474"/>
                  <a:pt x="177149" y="487001"/>
                  <a:pt x="180033" y="487001"/>
                </a:cubicBezTo>
                <a:lnTo>
                  <a:pt x="244201" y="487001"/>
                </a:lnTo>
                <a:cubicBezTo>
                  <a:pt x="247085" y="487001"/>
                  <a:pt x="249608" y="484474"/>
                  <a:pt x="249608" y="481586"/>
                </a:cubicBezTo>
                <a:lnTo>
                  <a:pt x="249608" y="266418"/>
                </a:lnTo>
                <a:cubicBezTo>
                  <a:pt x="249608" y="263530"/>
                  <a:pt x="247085" y="261002"/>
                  <a:pt x="244201" y="261002"/>
                </a:cubicBezTo>
                <a:lnTo>
                  <a:pt x="180033" y="261002"/>
                </a:lnTo>
                <a:close/>
                <a:moveTo>
                  <a:pt x="433821" y="255587"/>
                </a:moveTo>
                <a:cubicBezTo>
                  <a:pt x="394167" y="255587"/>
                  <a:pt x="376502" y="277609"/>
                  <a:pt x="366408" y="293133"/>
                </a:cubicBezTo>
                <a:lnTo>
                  <a:pt x="366408" y="266418"/>
                </a:lnTo>
                <a:cubicBezTo>
                  <a:pt x="366408" y="263530"/>
                  <a:pt x="363885" y="261002"/>
                  <a:pt x="360641" y="261002"/>
                </a:cubicBezTo>
                <a:lnTo>
                  <a:pt x="296833" y="261002"/>
                </a:lnTo>
                <a:cubicBezTo>
                  <a:pt x="293589" y="261002"/>
                  <a:pt x="291065" y="263530"/>
                  <a:pt x="291426" y="266418"/>
                </a:cubicBezTo>
                <a:cubicBezTo>
                  <a:pt x="292147" y="301798"/>
                  <a:pt x="291426" y="450899"/>
                  <a:pt x="291065" y="481586"/>
                </a:cubicBezTo>
                <a:cubicBezTo>
                  <a:pt x="291065" y="484474"/>
                  <a:pt x="293589" y="487001"/>
                  <a:pt x="296833" y="487001"/>
                </a:cubicBezTo>
                <a:lnTo>
                  <a:pt x="360641" y="487001"/>
                </a:lnTo>
                <a:cubicBezTo>
                  <a:pt x="363885" y="487001"/>
                  <a:pt x="366408" y="484474"/>
                  <a:pt x="366408" y="481586"/>
                </a:cubicBezTo>
                <a:lnTo>
                  <a:pt x="366408" y="360644"/>
                </a:lnTo>
                <a:cubicBezTo>
                  <a:pt x="366408" y="354146"/>
                  <a:pt x="366769" y="347286"/>
                  <a:pt x="368571" y="342232"/>
                </a:cubicBezTo>
                <a:cubicBezTo>
                  <a:pt x="374339" y="328874"/>
                  <a:pt x="386596" y="315155"/>
                  <a:pt x="407144" y="315155"/>
                </a:cubicBezTo>
                <a:cubicBezTo>
                  <a:pt x="434542" y="315155"/>
                  <a:pt x="445357" y="335373"/>
                  <a:pt x="445357" y="366059"/>
                </a:cubicBezTo>
                <a:lnTo>
                  <a:pt x="445357" y="481586"/>
                </a:lnTo>
                <a:cubicBezTo>
                  <a:pt x="445357" y="484474"/>
                  <a:pt x="447880" y="487001"/>
                  <a:pt x="450764" y="487001"/>
                </a:cubicBezTo>
                <a:lnTo>
                  <a:pt x="514932" y="487001"/>
                </a:lnTo>
                <a:cubicBezTo>
                  <a:pt x="517816" y="487001"/>
                  <a:pt x="520340" y="484474"/>
                  <a:pt x="520340" y="481586"/>
                </a:cubicBezTo>
                <a:lnTo>
                  <a:pt x="520340" y="357395"/>
                </a:lnTo>
                <a:cubicBezTo>
                  <a:pt x="520340" y="287718"/>
                  <a:pt x="483209" y="255587"/>
                  <a:pt x="433821" y="255587"/>
                </a:cubicBezTo>
                <a:close/>
                <a:moveTo>
                  <a:pt x="208757" y="152399"/>
                </a:moveTo>
                <a:cubicBezTo>
                  <a:pt x="186347" y="152399"/>
                  <a:pt x="168275" y="170471"/>
                  <a:pt x="168275" y="192519"/>
                </a:cubicBezTo>
                <a:cubicBezTo>
                  <a:pt x="168275" y="214928"/>
                  <a:pt x="186347" y="233000"/>
                  <a:pt x="208757" y="233000"/>
                </a:cubicBezTo>
                <a:cubicBezTo>
                  <a:pt x="230805" y="233000"/>
                  <a:pt x="248877" y="214928"/>
                  <a:pt x="248877" y="192519"/>
                </a:cubicBezTo>
                <a:cubicBezTo>
                  <a:pt x="248877" y="170471"/>
                  <a:pt x="230805" y="152399"/>
                  <a:pt x="208757" y="152399"/>
                </a:cubicBezTo>
                <a:close/>
                <a:moveTo>
                  <a:pt x="331788" y="0"/>
                </a:moveTo>
                <a:cubicBezTo>
                  <a:pt x="514793" y="0"/>
                  <a:pt x="663215" y="148782"/>
                  <a:pt x="663215" y="331788"/>
                </a:cubicBezTo>
                <a:cubicBezTo>
                  <a:pt x="663215" y="514793"/>
                  <a:pt x="514793" y="663215"/>
                  <a:pt x="331788" y="663215"/>
                </a:cubicBezTo>
                <a:cubicBezTo>
                  <a:pt x="148422" y="663215"/>
                  <a:pt x="0" y="514793"/>
                  <a:pt x="0" y="331788"/>
                </a:cubicBezTo>
                <a:cubicBezTo>
                  <a:pt x="0" y="148782"/>
                  <a:pt x="148422" y="0"/>
                  <a:pt x="3317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9" name="Freeform 134">
            <a:extLst>
              <a:ext uri="{FF2B5EF4-FFF2-40B4-BE49-F238E27FC236}">
                <a16:creationId xmlns:a16="http://schemas.microsoft.com/office/drawing/2014/main" id="{225D9F75-AFB2-5549-ABFF-6AE73150A1A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265784" y="11689032"/>
            <a:ext cx="529545" cy="530242"/>
          </a:xfrm>
          <a:custGeom>
            <a:avLst/>
            <a:gdLst>
              <a:gd name="T0" fmla="*/ 46950114 w 664802"/>
              <a:gd name="T1" fmla="*/ 20254622 h 664802"/>
              <a:gd name="T2" fmla="*/ 43138716 w 664802"/>
              <a:gd name="T3" fmla="*/ 21354129 h 664802"/>
              <a:gd name="T4" fmla="*/ 40039247 w 664802"/>
              <a:gd name="T5" fmla="*/ 23891517 h 664802"/>
              <a:gd name="T6" fmla="*/ 38196402 w 664802"/>
              <a:gd name="T7" fmla="*/ 27570665 h 664802"/>
              <a:gd name="T8" fmla="*/ 38112515 w 664802"/>
              <a:gd name="T9" fmla="*/ 31503520 h 664802"/>
              <a:gd name="T10" fmla="*/ 37945042 w 664802"/>
              <a:gd name="T11" fmla="*/ 31714955 h 664802"/>
              <a:gd name="T12" fmla="*/ 19348507 w 664802"/>
              <a:gd name="T13" fmla="*/ 22157613 h 664802"/>
              <a:gd name="T14" fmla="*/ 18845902 w 664802"/>
              <a:gd name="T15" fmla="*/ 22199918 h 664802"/>
              <a:gd name="T16" fmla="*/ 20437430 w 664802"/>
              <a:gd name="T17" fmla="*/ 33406512 h 664802"/>
              <a:gd name="T18" fmla="*/ 21610184 w 664802"/>
              <a:gd name="T19" fmla="*/ 34463805 h 664802"/>
              <a:gd name="T20" fmla="*/ 18008146 w 664802"/>
              <a:gd name="T21" fmla="*/ 33406512 h 664802"/>
              <a:gd name="T22" fmla="*/ 17673106 w 664802"/>
              <a:gd name="T23" fmla="*/ 33617942 h 664802"/>
              <a:gd name="T24" fmla="*/ 17714973 w 664802"/>
              <a:gd name="T25" fmla="*/ 34675165 h 664802"/>
              <a:gd name="T26" fmla="*/ 23578694 w 664802"/>
              <a:gd name="T27" fmla="*/ 42371859 h 664802"/>
              <a:gd name="T28" fmla="*/ 24793476 w 664802"/>
              <a:gd name="T29" fmla="*/ 42752397 h 664802"/>
              <a:gd name="T30" fmla="*/ 21275226 w 664802"/>
              <a:gd name="T31" fmla="*/ 42837013 h 664802"/>
              <a:gd name="T32" fmla="*/ 21023866 w 664802"/>
              <a:gd name="T33" fmla="*/ 43175351 h 664802"/>
              <a:gd name="T34" fmla="*/ 28395435 w 664802"/>
              <a:gd name="T35" fmla="*/ 49433978 h 664802"/>
              <a:gd name="T36" fmla="*/ 29400665 w 664802"/>
              <a:gd name="T37" fmla="*/ 49560960 h 664802"/>
              <a:gd name="T38" fmla="*/ 29358820 w 664802"/>
              <a:gd name="T39" fmla="*/ 49603171 h 664802"/>
              <a:gd name="T40" fmla="*/ 24290821 w 664802"/>
              <a:gd name="T41" fmla="*/ 52309661 h 664802"/>
              <a:gd name="T42" fmla="*/ 16626039 w 664802"/>
              <a:gd name="T43" fmla="*/ 53282335 h 664802"/>
              <a:gd name="T44" fmla="*/ 16039600 w 664802"/>
              <a:gd name="T45" fmla="*/ 53282335 h 664802"/>
              <a:gd name="T46" fmla="*/ 16123360 w 664802"/>
              <a:gd name="T47" fmla="*/ 53578337 h 664802"/>
              <a:gd name="T48" fmla="*/ 17756786 w 664802"/>
              <a:gd name="T49" fmla="*/ 54551004 h 664802"/>
              <a:gd name="T50" fmla="*/ 22866754 w 664802"/>
              <a:gd name="T51" fmla="*/ 56580814 h 664802"/>
              <a:gd name="T52" fmla="*/ 49337591 w 664802"/>
              <a:gd name="T53" fmla="*/ 50364452 h 664802"/>
              <a:gd name="T54" fmla="*/ 56667258 w 664802"/>
              <a:gd name="T55" fmla="*/ 29896510 h 664802"/>
              <a:gd name="T56" fmla="*/ 57211879 w 664802"/>
              <a:gd name="T57" fmla="*/ 29262177 h 664802"/>
              <a:gd name="T58" fmla="*/ 60771990 w 664802"/>
              <a:gd name="T59" fmla="*/ 25498515 h 664802"/>
              <a:gd name="T60" fmla="*/ 61023301 w 664802"/>
              <a:gd name="T61" fmla="*/ 24779559 h 664802"/>
              <a:gd name="T62" fmla="*/ 61023301 w 664802"/>
              <a:gd name="T63" fmla="*/ 24737210 h 664802"/>
              <a:gd name="T64" fmla="*/ 60855746 w 664802"/>
              <a:gd name="T65" fmla="*/ 24737210 h 664802"/>
              <a:gd name="T66" fmla="*/ 56290282 w 664802"/>
              <a:gd name="T67" fmla="*/ 26048222 h 664802"/>
              <a:gd name="T68" fmla="*/ 58552080 w 664802"/>
              <a:gd name="T69" fmla="*/ 24018285 h 664802"/>
              <a:gd name="T70" fmla="*/ 60059892 w 664802"/>
              <a:gd name="T71" fmla="*/ 21269556 h 664802"/>
              <a:gd name="T72" fmla="*/ 60059892 w 664802"/>
              <a:gd name="T73" fmla="*/ 21015778 h 664802"/>
              <a:gd name="T74" fmla="*/ 59808674 w 664802"/>
              <a:gd name="T75" fmla="*/ 21015778 h 664802"/>
              <a:gd name="T76" fmla="*/ 54405577 w 664802"/>
              <a:gd name="T77" fmla="*/ 23130352 h 664802"/>
              <a:gd name="T78" fmla="*/ 54028619 w 664802"/>
              <a:gd name="T79" fmla="*/ 23003410 h 664802"/>
              <a:gd name="T80" fmla="*/ 53567841 w 664802"/>
              <a:gd name="T81" fmla="*/ 22538216 h 664802"/>
              <a:gd name="T82" fmla="*/ 50929130 w 664802"/>
              <a:gd name="T83" fmla="*/ 20931242 h 664802"/>
              <a:gd name="T84" fmla="*/ 46950114 w 664802"/>
              <a:gd name="T85" fmla="*/ 20254622 h 664802"/>
              <a:gd name="T86" fmla="*/ 38767050 w 664802"/>
              <a:gd name="T87" fmla="*/ 0 h 664802"/>
              <a:gd name="T88" fmla="*/ 77492172 w 664802"/>
              <a:gd name="T89" fmla="*/ 39083804 h 664802"/>
              <a:gd name="T90" fmla="*/ 38767050 w 664802"/>
              <a:gd name="T91" fmla="*/ 78209948 h 664802"/>
              <a:gd name="T92" fmla="*/ 0 w 664802"/>
              <a:gd name="T93" fmla="*/ 39083804 h 664802"/>
              <a:gd name="T94" fmla="*/ 38767050 w 664802"/>
              <a:gd name="T95" fmla="*/ 0 h 6648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64802" h="664802">
                <a:moveTo>
                  <a:pt x="402783" y="172169"/>
                </a:moveTo>
                <a:cubicBezTo>
                  <a:pt x="391285" y="172888"/>
                  <a:pt x="380146" y="176123"/>
                  <a:pt x="370085" y="181515"/>
                </a:cubicBezTo>
                <a:cubicBezTo>
                  <a:pt x="359665" y="186907"/>
                  <a:pt x="350682" y="194096"/>
                  <a:pt x="343495" y="203083"/>
                </a:cubicBezTo>
                <a:cubicBezTo>
                  <a:pt x="336309" y="212070"/>
                  <a:pt x="330560" y="223213"/>
                  <a:pt x="327685" y="234357"/>
                </a:cubicBezTo>
                <a:cubicBezTo>
                  <a:pt x="325170" y="245860"/>
                  <a:pt x="325170" y="256643"/>
                  <a:pt x="326966" y="267787"/>
                </a:cubicBezTo>
                <a:cubicBezTo>
                  <a:pt x="326966" y="269584"/>
                  <a:pt x="326966" y="269944"/>
                  <a:pt x="325529" y="269584"/>
                </a:cubicBezTo>
                <a:cubicBezTo>
                  <a:pt x="261570" y="260238"/>
                  <a:pt x="209108" y="237592"/>
                  <a:pt x="165990" y="188345"/>
                </a:cubicBezTo>
                <a:cubicBezTo>
                  <a:pt x="164193" y="186188"/>
                  <a:pt x="163115" y="186188"/>
                  <a:pt x="161678" y="188704"/>
                </a:cubicBezTo>
                <a:cubicBezTo>
                  <a:pt x="142993" y="216743"/>
                  <a:pt x="151976" y="262035"/>
                  <a:pt x="175332" y="283963"/>
                </a:cubicBezTo>
                <a:cubicBezTo>
                  <a:pt x="178566" y="287198"/>
                  <a:pt x="181800" y="290074"/>
                  <a:pt x="185393" y="292950"/>
                </a:cubicBezTo>
                <a:cubicBezTo>
                  <a:pt x="183956" y="292950"/>
                  <a:pt x="168505" y="291152"/>
                  <a:pt x="154491" y="283963"/>
                </a:cubicBezTo>
                <a:cubicBezTo>
                  <a:pt x="152695" y="283244"/>
                  <a:pt x="151617" y="283603"/>
                  <a:pt x="151617" y="285760"/>
                </a:cubicBezTo>
                <a:cubicBezTo>
                  <a:pt x="151257" y="288636"/>
                  <a:pt x="151617" y="291871"/>
                  <a:pt x="151976" y="294747"/>
                </a:cubicBezTo>
                <a:cubicBezTo>
                  <a:pt x="155569" y="323504"/>
                  <a:pt x="175332" y="349745"/>
                  <a:pt x="202281" y="360170"/>
                </a:cubicBezTo>
                <a:cubicBezTo>
                  <a:pt x="205515" y="361248"/>
                  <a:pt x="209108" y="362686"/>
                  <a:pt x="212702" y="363405"/>
                </a:cubicBezTo>
                <a:cubicBezTo>
                  <a:pt x="206234" y="364483"/>
                  <a:pt x="200125" y="365562"/>
                  <a:pt x="182519" y="364124"/>
                </a:cubicBezTo>
                <a:cubicBezTo>
                  <a:pt x="180363" y="363764"/>
                  <a:pt x="179285" y="364843"/>
                  <a:pt x="180363" y="367000"/>
                </a:cubicBezTo>
                <a:cubicBezTo>
                  <a:pt x="193658" y="403306"/>
                  <a:pt x="222044" y="414090"/>
                  <a:pt x="243603" y="420200"/>
                </a:cubicBezTo>
                <a:cubicBezTo>
                  <a:pt x="246478" y="420560"/>
                  <a:pt x="249353" y="420560"/>
                  <a:pt x="252227" y="421279"/>
                </a:cubicBezTo>
                <a:cubicBezTo>
                  <a:pt x="251868" y="421279"/>
                  <a:pt x="251868" y="421279"/>
                  <a:pt x="251868" y="421638"/>
                </a:cubicBezTo>
                <a:cubicBezTo>
                  <a:pt x="244681" y="432422"/>
                  <a:pt x="219888" y="440690"/>
                  <a:pt x="208390" y="444644"/>
                </a:cubicBezTo>
                <a:cubicBezTo>
                  <a:pt x="187549" y="451833"/>
                  <a:pt x="164912" y="455069"/>
                  <a:pt x="142634" y="452912"/>
                </a:cubicBezTo>
                <a:cubicBezTo>
                  <a:pt x="139400" y="452552"/>
                  <a:pt x="138322" y="452552"/>
                  <a:pt x="137603" y="452912"/>
                </a:cubicBezTo>
                <a:cubicBezTo>
                  <a:pt x="136525" y="453631"/>
                  <a:pt x="137244" y="454709"/>
                  <a:pt x="138322" y="455428"/>
                </a:cubicBezTo>
                <a:cubicBezTo>
                  <a:pt x="142993" y="458304"/>
                  <a:pt x="147664" y="461180"/>
                  <a:pt x="152335" y="463696"/>
                </a:cubicBezTo>
                <a:cubicBezTo>
                  <a:pt x="166349" y="470885"/>
                  <a:pt x="180722" y="476996"/>
                  <a:pt x="196173" y="480950"/>
                </a:cubicBezTo>
                <a:cubicBezTo>
                  <a:pt x="274865" y="502878"/>
                  <a:pt x="363977" y="486702"/>
                  <a:pt x="423265" y="428109"/>
                </a:cubicBezTo>
                <a:cubicBezTo>
                  <a:pt x="469617" y="381738"/>
                  <a:pt x="486146" y="317753"/>
                  <a:pt x="486146" y="254127"/>
                </a:cubicBezTo>
                <a:cubicBezTo>
                  <a:pt x="486146" y="251611"/>
                  <a:pt x="489021" y="250173"/>
                  <a:pt x="490818" y="248735"/>
                </a:cubicBezTo>
                <a:cubicBezTo>
                  <a:pt x="503035" y="239749"/>
                  <a:pt x="512377" y="228965"/>
                  <a:pt x="521360" y="216743"/>
                </a:cubicBezTo>
                <a:cubicBezTo>
                  <a:pt x="523516" y="214227"/>
                  <a:pt x="523516" y="211351"/>
                  <a:pt x="523516" y="210632"/>
                </a:cubicBezTo>
                <a:lnTo>
                  <a:pt x="523516" y="210272"/>
                </a:lnTo>
                <a:cubicBezTo>
                  <a:pt x="523516" y="209194"/>
                  <a:pt x="523516" y="209553"/>
                  <a:pt x="522079" y="210272"/>
                </a:cubicBezTo>
                <a:cubicBezTo>
                  <a:pt x="509502" y="215664"/>
                  <a:pt x="496207" y="218900"/>
                  <a:pt x="482912" y="221416"/>
                </a:cubicBezTo>
                <a:cubicBezTo>
                  <a:pt x="489380" y="220337"/>
                  <a:pt x="498363" y="208835"/>
                  <a:pt x="502316" y="204161"/>
                </a:cubicBezTo>
                <a:cubicBezTo>
                  <a:pt x="508065" y="197332"/>
                  <a:pt x="512736" y="189423"/>
                  <a:pt x="515251" y="180796"/>
                </a:cubicBezTo>
                <a:cubicBezTo>
                  <a:pt x="515611" y="180077"/>
                  <a:pt x="515611" y="178999"/>
                  <a:pt x="515251" y="178639"/>
                </a:cubicBezTo>
                <a:cubicBezTo>
                  <a:pt x="514174" y="178280"/>
                  <a:pt x="513814" y="178280"/>
                  <a:pt x="513096" y="178639"/>
                </a:cubicBezTo>
                <a:cubicBezTo>
                  <a:pt x="498363" y="186548"/>
                  <a:pt x="482912" y="192659"/>
                  <a:pt x="466743" y="196613"/>
                </a:cubicBezTo>
                <a:cubicBezTo>
                  <a:pt x="465306" y="196972"/>
                  <a:pt x="464228" y="196613"/>
                  <a:pt x="463509" y="195534"/>
                </a:cubicBezTo>
                <a:cubicBezTo>
                  <a:pt x="462072" y="194096"/>
                  <a:pt x="460994" y="192659"/>
                  <a:pt x="459556" y="191580"/>
                </a:cubicBezTo>
                <a:cubicBezTo>
                  <a:pt x="452729" y="185829"/>
                  <a:pt x="445184" y="181156"/>
                  <a:pt x="436919" y="177920"/>
                </a:cubicBezTo>
                <a:cubicBezTo>
                  <a:pt x="426139" y="173247"/>
                  <a:pt x="414282" y="171450"/>
                  <a:pt x="402783" y="172169"/>
                </a:cubicBezTo>
                <a:close/>
                <a:moveTo>
                  <a:pt x="332581" y="0"/>
                </a:moveTo>
                <a:cubicBezTo>
                  <a:pt x="515627" y="0"/>
                  <a:pt x="664802" y="149175"/>
                  <a:pt x="664802" y="332221"/>
                </a:cubicBezTo>
                <a:cubicBezTo>
                  <a:pt x="664802" y="515627"/>
                  <a:pt x="515627" y="664802"/>
                  <a:pt x="332581" y="664802"/>
                </a:cubicBezTo>
                <a:cubicBezTo>
                  <a:pt x="149175" y="664802"/>
                  <a:pt x="0" y="515627"/>
                  <a:pt x="0" y="332221"/>
                </a:cubicBezTo>
                <a:cubicBezTo>
                  <a:pt x="0" y="149175"/>
                  <a:pt x="149175" y="0"/>
                  <a:pt x="3325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0" name="Freeform 141">
            <a:extLst>
              <a:ext uri="{FF2B5EF4-FFF2-40B4-BE49-F238E27FC236}">
                <a16:creationId xmlns:a16="http://schemas.microsoft.com/office/drawing/2014/main" id="{47924E94-1E04-A242-A7CA-8DD84F1DB3F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2583019" y="11689730"/>
            <a:ext cx="528847" cy="528847"/>
          </a:xfrm>
          <a:custGeom>
            <a:avLst/>
            <a:gdLst>
              <a:gd name="T0" fmla="*/ 24037835 w 663215"/>
              <a:gd name="T1" fmla="*/ 40985625 h 663215"/>
              <a:gd name="T2" fmla="*/ 31599108 w 663215"/>
              <a:gd name="T3" fmla="*/ 40985625 h 663215"/>
              <a:gd name="T4" fmla="*/ 34471531 w 663215"/>
              <a:gd name="T5" fmla="*/ 44793566 h 663215"/>
              <a:gd name="T6" fmla="*/ 31176678 w 663215"/>
              <a:gd name="T7" fmla="*/ 48389991 h 663215"/>
              <a:gd name="T8" fmla="*/ 24037835 w 663215"/>
              <a:gd name="T9" fmla="*/ 48389991 h 663215"/>
              <a:gd name="T10" fmla="*/ 23530938 w 663215"/>
              <a:gd name="T11" fmla="*/ 47882256 h 663215"/>
              <a:gd name="T12" fmla="*/ 23530938 w 663215"/>
              <a:gd name="T13" fmla="*/ 41493431 h 663215"/>
              <a:gd name="T14" fmla="*/ 24037835 w 663215"/>
              <a:gd name="T15" fmla="*/ 40985625 h 663215"/>
              <a:gd name="T16" fmla="*/ 53818186 w 663215"/>
              <a:gd name="T17" fmla="*/ 36669943 h 663215"/>
              <a:gd name="T18" fmla="*/ 58000153 w 663215"/>
              <a:gd name="T19" fmla="*/ 40266361 h 663215"/>
              <a:gd name="T20" fmla="*/ 57408715 w 663215"/>
              <a:gd name="T21" fmla="*/ 40985625 h 663215"/>
              <a:gd name="T22" fmla="*/ 49678566 w 663215"/>
              <a:gd name="T23" fmla="*/ 40985625 h 663215"/>
              <a:gd name="T24" fmla="*/ 49129406 w 663215"/>
              <a:gd name="T25" fmla="*/ 40181671 h 663215"/>
              <a:gd name="T26" fmla="*/ 53818186 w 663215"/>
              <a:gd name="T27" fmla="*/ 36669943 h 663215"/>
              <a:gd name="T28" fmla="*/ 53733694 w 663215"/>
              <a:gd name="T29" fmla="*/ 32608153 h 663215"/>
              <a:gd name="T30" fmla="*/ 43046607 w 663215"/>
              <a:gd name="T31" fmla="*/ 43270432 h 663215"/>
              <a:gd name="T32" fmla="*/ 53733694 w 663215"/>
              <a:gd name="T33" fmla="*/ 53890350 h 663215"/>
              <a:gd name="T34" fmla="*/ 63111367 w 663215"/>
              <a:gd name="T35" fmla="*/ 47628384 h 663215"/>
              <a:gd name="T36" fmla="*/ 62139771 w 663215"/>
              <a:gd name="T37" fmla="*/ 46528263 h 663215"/>
              <a:gd name="T38" fmla="*/ 59140662 w 663215"/>
              <a:gd name="T39" fmla="*/ 46528263 h 663215"/>
              <a:gd name="T40" fmla="*/ 58211343 w 663215"/>
              <a:gd name="T41" fmla="*/ 47205305 h 663215"/>
              <a:gd name="T42" fmla="*/ 53860462 w 663215"/>
              <a:gd name="T43" fmla="*/ 49532331 h 663215"/>
              <a:gd name="T44" fmla="*/ 49087131 w 663215"/>
              <a:gd name="T45" fmla="*/ 45809035 h 663215"/>
              <a:gd name="T46" fmla="*/ 50058725 w 663215"/>
              <a:gd name="T47" fmla="*/ 44666691 h 663215"/>
              <a:gd name="T48" fmla="*/ 62435520 w 663215"/>
              <a:gd name="T49" fmla="*/ 44666691 h 663215"/>
              <a:gd name="T50" fmla="*/ 63407109 w 663215"/>
              <a:gd name="T51" fmla="*/ 43735828 h 663215"/>
              <a:gd name="T52" fmla="*/ 53733694 w 663215"/>
              <a:gd name="T53" fmla="*/ 32608153 h 663215"/>
              <a:gd name="T54" fmla="*/ 24037835 w 663215"/>
              <a:gd name="T55" fmla="*/ 30492571 h 663215"/>
              <a:gd name="T56" fmla="*/ 31599108 w 663215"/>
              <a:gd name="T57" fmla="*/ 30492571 h 663215"/>
              <a:gd name="T58" fmla="*/ 33542220 w 663215"/>
              <a:gd name="T59" fmla="*/ 33369692 h 663215"/>
              <a:gd name="T60" fmla="*/ 31092264 w 663215"/>
              <a:gd name="T61" fmla="*/ 36669943 h 663215"/>
              <a:gd name="T62" fmla="*/ 24037835 w 663215"/>
              <a:gd name="T63" fmla="*/ 36669943 h 663215"/>
              <a:gd name="T64" fmla="*/ 23530938 w 663215"/>
              <a:gd name="T65" fmla="*/ 36162246 h 663215"/>
              <a:gd name="T66" fmla="*/ 23530938 w 663215"/>
              <a:gd name="T67" fmla="*/ 31042677 h 663215"/>
              <a:gd name="T68" fmla="*/ 24037835 w 663215"/>
              <a:gd name="T69" fmla="*/ 30492571 h 663215"/>
              <a:gd name="T70" fmla="*/ 48242346 w 663215"/>
              <a:gd name="T71" fmla="*/ 26134692 h 663215"/>
              <a:gd name="T72" fmla="*/ 47735371 w 663215"/>
              <a:gd name="T73" fmla="*/ 26684694 h 663215"/>
              <a:gd name="T74" fmla="*/ 47735371 w 663215"/>
              <a:gd name="T75" fmla="*/ 29054010 h 663215"/>
              <a:gd name="T76" fmla="*/ 48242346 w 663215"/>
              <a:gd name="T77" fmla="*/ 29561761 h 663215"/>
              <a:gd name="T78" fmla="*/ 58633776 w 663215"/>
              <a:gd name="T79" fmla="*/ 29561761 h 663215"/>
              <a:gd name="T80" fmla="*/ 59182939 w 663215"/>
              <a:gd name="T81" fmla="*/ 29054010 h 663215"/>
              <a:gd name="T82" fmla="*/ 59182939 w 663215"/>
              <a:gd name="T83" fmla="*/ 26684694 h 663215"/>
              <a:gd name="T84" fmla="*/ 58633776 w 663215"/>
              <a:gd name="T85" fmla="*/ 26134692 h 663215"/>
              <a:gd name="T86" fmla="*/ 17870643 w 663215"/>
              <a:gd name="T87" fmla="*/ 25542285 h 663215"/>
              <a:gd name="T88" fmla="*/ 17152455 w 663215"/>
              <a:gd name="T89" fmla="*/ 26261613 h 663215"/>
              <a:gd name="T90" fmla="*/ 17152455 w 663215"/>
              <a:gd name="T91" fmla="*/ 52578670 h 663215"/>
              <a:gd name="T92" fmla="*/ 17870643 w 663215"/>
              <a:gd name="T93" fmla="*/ 53298031 h 663215"/>
              <a:gd name="T94" fmla="*/ 31599108 w 663215"/>
              <a:gd name="T95" fmla="*/ 53298031 h 663215"/>
              <a:gd name="T96" fmla="*/ 40385301 w 663215"/>
              <a:gd name="T97" fmla="*/ 45132095 h 663215"/>
              <a:gd name="T98" fmla="*/ 36921529 w 663215"/>
              <a:gd name="T99" fmla="*/ 38489321 h 663215"/>
              <a:gd name="T100" fmla="*/ 36837053 w 663215"/>
              <a:gd name="T101" fmla="*/ 37727711 h 663215"/>
              <a:gd name="T102" fmla="*/ 39413712 w 663215"/>
              <a:gd name="T103" fmla="*/ 32946647 h 663215"/>
              <a:gd name="T104" fmla="*/ 31599108 w 663215"/>
              <a:gd name="T105" fmla="*/ 25542285 h 663215"/>
              <a:gd name="T106" fmla="*/ 38923534 w 663215"/>
              <a:gd name="T107" fmla="*/ 0 h 663215"/>
              <a:gd name="T108" fmla="*/ 77889487 w 663215"/>
              <a:gd name="T109" fmla="*/ 38965954 h 663215"/>
              <a:gd name="T110" fmla="*/ 38923534 w 663215"/>
              <a:gd name="T111" fmla="*/ 77889487 h 663215"/>
              <a:gd name="T112" fmla="*/ 0 w 663215"/>
              <a:gd name="T113" fmla="*/ 38965954 h 663215"/>
              <a:gd name="T114" fmla="*/ 38923534 w 663215"/>
              <a:gd name="T115" fmla="*/ 0 h 6632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63215" h="663215">
                <a:moveTo>
                  <a:pt x="204678" y="348985"/>
                </a:moveTo>
                <a:lnTo>
                  <a:pt x="269061" y="348985"/>
                </a:lnTo>
                <a:cubicBezTo>
                  <a:pt x="269061" y="348985"/>
                  <a:pt x="293879" y="348625"/>
                  <a:pt x="293519" y="381409"/>
                </a:cubicBezTo>
                <a:cubicBezTo>
                  <a:pt x="293519" y="408790"/>
                  <a:pt x="275175" y="411672"/>
                  <a:pt x="265464" y="412032"/>
                </a:cubicBezTo>
                <a:lnTo>
                  <a:pt x="204678" y="412032"/>
                </a:lnTo>
                <a:cubicBezTo>
                  <a:pt x="202160" y="412032"/>
                  <a:pt x="200362" y="410231"/>
                  <a:pt x="200362" y="407709"/>
                </a:cubicBezTo>
                <a:lnTo>
                  <a:pt x="200362" y="353309"/>
                </a:lnTo>
                <a:cubicBezTo>
                  <a:pt x="200362" y="350787"/>
                  <a:pt x="202160" y="348985"/>
                  <a:pt x="204678" y="348985"/>
                </a:cubicBezTo>
                <a:close/>
                <a:moveTo>
                  <a:pt x="458252" y="312238"/>
                </a:moveTo>
                <a:cubicBezTo>
                  <a:pt x="485588" y="312238"/>
                  <a:pt x="492062" y="332773"/>
                  <a:pt x="493861" y="342861"/>
                </a:cubicBezTo>
                <a:cubicBezTo>
                  <a:pt x="494220" y="346103"/>
                  <a:pt x="491702" y="348985"/>
                  <a:pt x="488825" y="348985"/>
                </a:cubicBezTo>
                <a:lnTo>
                  <a:pt x="423004" y="348985"/>
                </a:lnTo>
                <a:cubicBezTo>
                  <a:pt x="419766" y="348985"/>
                  <a:pt x="417249" y="345743"/>
                  <a:pt x="418328" y="342140"/>
                </a:cubicBezTo>
                <a:cubicBezTo>
                  <a:pt x="421565" y="331693"/>
                  <a:pt x="431636" y="312238"/>
                  <a:pt x="458252" y="312238"/>
                </a:cubicBezTo>
                <a:close/>
                <a:moveTo>
                  <a:pt x="457533" y="277653"/>
                </a:moveTo>
                <a:cubicBezTo>
                  <a:pt x="366894" y="277653"/>
                  <a:pt x="366534" y="368080"/>
                  <a:pt x="366534" y="368440"/>
                </a:cubicBezTo>
                <a:cubicBezTo>
                  <a:pt x="366534" y="368440"/>
                  <a:pt x="360419" y="458867"/>
                  <a:pt x="457533" y="458867"/>
                </a:cubicBezTo>
                <a:cubicBezTo>
                  <a:pt x="457533" y="458867"/>
                  <a:pt x="530188" y="463190"/>
                  <a:pt x="537382" y="405547"/>
                </a:cubicBezTo>
                <a:cubicBezTo>
                  <a:pt x="538101" y="400504"/>
                  <a:pt x="534145" y="396180"/>
                  <a:pt x="529109" y="396180"/>
                </a:cubicBezTo>
                <a:lnTo>
                  <a:pt x="503572" y="396180"/>
                </a:lnTo>
                <a:cubicBezTo>
                  <a:pt x="499975" y="396180"/>
                  <a:pt x="496738" y="398342"/>
                  <a:pt x="495659" y="401945"/>
                </a:cubicBezTo>
                <a:cubicBezTo>
                  <a:pt x="493501" y="409510"/>
                  <a:pt x="485588" y="421759"/>
                  <a:pt x="458612" y="421759"/>
                </a:cubicBezTo>
                <a:cubicBezTo>
                  <a:pt x="458612" y="421759"/>
                  <a:pt x="423363" y="423921"/>
                  <a:pt x="417968" y="390056"/>
                </a:cubicBezTo>
                <a:cubicBezTo>
                  <a:pt x="416889" y="385012"/>
                  <a:pt x="421205" y="380329"/>
                  <a:pt x="426241" y="380329"/>
                </a:cubicBezTo>
                <a:lnTo>
                  <a:pt x="531627" y="380329"/>
                </a:lnTo>
                <a:cubicBezTo>
                  <a:pt x="535943" y="380329"/>
                  <a:pt x="539540" y="377086"/>
                  <a:pt x="539900" y="372403"/>
                </a:cubicBezTo>
                <a:cubicBezTo>
                  <a:pt x="540979" y="348265"/>
                  <a:pt x="536303" y="277653"/>
                  <a:pt x="457533" y="277653"/>
                </a:cubicBezTo>
                <a:close/>
                <a:moveTo>
                  <a:pt x="204678" y="259639"/>
                </a:moveTo>
                <a:lnTo>
                  <a:pt x="269061" y="259639"/>
                </a:lnTo>
                <a:cubicBezTo>
                  <a:pt x="269061" y="259639"/>
                  <a:pt x="285606" y="259639"/>
                  <a:pt x="285606" y="284137"/>
                </a:cubicBezTo>
                <a:cubicBezTo>
                  <a:pt x="285606" y="308996"/>
                  <a:pt x="275895" y="312238"/>
                  <a:pt x="264745" y="312238"/>
                </a:cubicBezTo>
                <a:lnTo>
                  <a:pt x="204678" y="312238"/>
                </a:lnTo>
                <a:cubicBezTo>
                  <a:pt x="202160" y="312238"/>
                  <a:pt x="200362" y="310437"/>
                  <a:pt x="200362" y="307915"/>
                </a:cubicBezTo>
                <a:lnTo>
                  <a:pt x="200362" y="264323"/>
                </a:lnTo>
                <a:cubicBezTo>
                  <a:pt x="200362" y="261441"/>
                  <a:pt x="202160" y="259639"/>
                  <a:pt x="204678" y="259639"/>
                </a:cubicBezTo>
                <a:close/>
                <a:moveTo>
                  <a:pt x="410775" y="222532"/>
                </a:moveTo>
                <a:cubicBezTo>
                  <a:pt x="408616" y="222532"/>
                  <a:pt x="406458" y="224693"/>
                  <a:pt x="406458" y="227215"/>
                </a:cubicBezTo>
                <a:lnTo>
                  <a:pt x="406458" y="247390"/>
                </a:lnTo>
                <a:cubicBezTo>
                  <a:pt x="406458" y="249912"/>
                  <a:pt x="408616" y="251713"/>
                  <a:pt x="410775" y="251713"/>
                </a:cubicBezTo>
                <a:lnTo>
                  <a:pt x="499256" y="251713"/>
                </a:lnTo>
                <a:cubicBezTo>
                  <a:pt x="501773" y="251713"/>
                  <a:pt x="503932" y="249912"/>
                  <a:pt x="503932" y="247390"/>
                </a:cubicBezTo>
                <a:lnTo>
                  <a:pt x="503932" y="227215"/>
                </a:lnTo>
                <a:cubicBezTo>
                  <a:pt x="503932" y="224693"/>
                  <a:pt x="501773" y="222532"/>
                  <a:pt x="499256" y="222532"/>
                </a:cubicBezTo>
                <a:lnTo>
                  <a:pt x="410775" y="222532"/>
                </a:lnTo>
                <a:close/>
                <a:moveTo>
                  <a:pt x="152165" y="217488"/>
                </a:moveTo>
                <a:cubicBezTo>
                  <a:pt x="148928" y="217488"/>
                  <a:pt x="146050" y="220370"/>
                  <a:pt x="146050" y="223613"/>
                </a:cubicBezTo>
                <a:lnTo>
                  <a:pt x="146050" y="447698"/>
                </a:lnTo>
                <a:cubicBezTo>
                  <a:pt x="146050" y="451301"/>
                  <a:pt x="148928" y="453823"/>
                  <a:pt x="152165" y="453823"/>
                </a:cubicBezTo>
                <a:lnTo>
                  <a:pt x="269061" y="453823"/>
                </a:lnTo>
                <a:cubicBezTo>
                  <a:pt x="269061" y="453823"/>
                  <a:pt x="343874" y="456345"/>
                  <a:pt x="343874" y="384292"/>
                </a:cubicBezTo>
                <a:cubicBezTo>
                  <a:pt x="343874" y="384292"/>
                  <a:pt x="346392" y="338538"/>
                  <a:pt x="314380" y="327730"/>
                </a:cubicBezTo>
                <a:cubicBezTo>
                  <a:pt x="311503" y="326649"/>
                  <a:pt x="310784" y="322686"/>
                  <a:pt x="313661" y="321245"/>
                </a:cubicBezTo>
                <a:cubicBezTo>
                  <a:pt x="323732" y="316201"/>
                  <a:pt x="335601" y="305033"/>
                  <a:pt x="335601" y="280535"/>
                </a:cubicBezTo>
                <a:cubicBezTo>
                  <a:pt x="335601" y="238384"/>
                  <a:pt x="306108" y="217488"/>
                  <a:pt x="269061" y="217488"/>
                </a:cubicBezTo>
                <a:lnTo>
                  <a:pt x="152165" y="217488"/>
                </a:lnTo>
                <a:close/>
                <a:moveTo>
                  <a:pt x="331427" y="0"/>
                </a:moveTo>
                <a:cubicBezTo>
                  <a:pt x="514433" y="0"/>
                  <a:pt x="663215" y="148782"/>
                  <a:pt x="663215" y="331788"/>
                </a:cubicBezTo>
                <a:cubicBezTo>
                  <a:pt x="663215" y="514793"/>
                  <a:pt x="514433" y="663215"/>
                  <a:pt x="331427" y="663215"/>
                </a:cubicBezTo>
                <a:cubicBezTo>
                  <a:pt x="148782" y="663215"/>
                  <a:pt x="0" y="514793"/>
                  <a:pt x="0" y="331788"/>
                </a:cubicBezTo>
                <a:cubicBezTo>
                  <a:pt x="0" y="148782"/>
                  <a:pt x="148782" y="0"/>
                  <a:pt x="331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1" name="Freeform 139">
            <a:extLst>
              <a:ext uri="{FF2B5EF4-FFF2-40B4-BE49-F238E27FC236}">
                <a16:creationId xmlns:a16="http://schemas.microsoft.com/office/drawing/2014/main" id="{10376E27-C2C0-2645-AE7C-45BE0DB433A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1924750" y="11689730"/>
            <a:ext cx="528847" cy="528847"/>
          </a:xfrm>
          <a:custGeom>
            <a:avLst/>
            <a:gdLst>
              <a:gd name="T0" fmla="*/ 43031759 w 663215"/>
              <a:gd name="T1" fmla="*/ 34426233 h 663215"/>
              <a:gd name="T2" fmla="*/ 43031759 w 663215"/>
              <a:gd name="T3" fmla="*/ 34468605 h 663215"/>
              <a:gd name="T4" fmla="*/ 42947093 w 663215"/>
              <a:gd name="T5" fmla="*/ 34468605 h 663215"/>
              <a:gd name="T6" fmla="*/ 43031759 w 663215"/>
              <a:gd name="T7" fmla="*/ 34426233 h 663215"/>
              <a:gd name="T8" fmla="*/ 21143495 w 663215"/>
              <a:gd name="T9" fmla="*/ 30652643 h 663215"/>
              <a:gd name="T10" fmla="*/ 20508342 w 663215"/>
              <a:gd name="T11" fmla="*/ 31288731 h 663215"/>
              <a:gd name="T12" fmla="*/ 20508342 w 663215"/>
              <a:gd name="T13" fmla="*/ 56558576 h 663215"/>
              <a:gd name="T14" fmla="*/ 21143495 w 663215"/>
              <a:gd name="T15" fmla="*/ 57194525 h 663215"/>
              <a:gd name="T16" fmla="*/ 28679496 w 663215"/>
              <a:gd name="T17" fmla="*/ 57194525 h 663215"/>
              <a:gd name="T18" fmla="*/ 29314566 w 663215"/>
              <a:gd name="T19" fmla="*/ 56558576 h 663215"/>
              <a:gd name="T20" fmla="*/ 29314566 w 663215"/>
              <a:gd name="T21" fmla="*/ 31288731 h 663215"/>
              <a:gd name="T22" fmla="*/ 28679496 w 663215"/>
              <a:gd name="T23" fmla="*/ 30652643 h 663215"/>
              <a:gd name="T24" fmla="*/ 50948925 w 663215"/>
              <a:gd name="T25" fmla="*/ 30016710 h 663215"/>
              <a:gd name="T26" fmla="*/ 43031759 w 663215"/>
              <a:gd name="T27" fmla="*/ 34426233 h 663215"/>
              <a:gd name="T28" fmla="*/ 43031759 w 663215"/>
              <a:gd name="T29" fmla="*/ 31288731 h 663215"/>
              <a:gd name="T30" fmla="*/ 42354511 w 663215"/>
              <a:gd name="T31" fmla="*/ 30652643 h 663215"/>
              <a:gd name="T32" fmla="*/ 34860762 w 663215"/>
              <a:gd name="T33" fmla="*/ 30652643 h 663215"/>
              <a:gd name="T34" fmla="*/ 34225768 w 663215"/>
              <a:gd name="T35" fmla="*/ 31288731 h 663215"/>
              <a:gd name="T36" fmla="*/ 34183351 w 663215"/>
              <a:gd name="T37" fmla="*/ 56558576 h 663215"/>
              <a:gd name="T38" fmla="*/ 34860762 w 663215"/>
              <a:gd name="T39" fmla="*/ 57194525 h 663215"/>
              <a:gd name="T40" fmla="*/ 42354511 w 663215"/>
              <a:gd name="T41" fmla="*/ 57194525 h 663215"/>
              <a:gd name="T42" fmla="*/ 43031759 w 663215"/>
              <a:gd name="T43" fmla="*/ 56558576 h 663215"/>
              <a:gd name="T44" fmla="*/ 43031759 w 663215"/>
              <a:gd name="T45" fmla="*/ 42354855 h 663215"/>
              <a:gd name="T46" fmla="*/ 43285847 w 663215"/>
              <a:gd name="T47" fmla="*/ 40192479 h 663215"/>
              <a:gd name="T48" fmla="*/ 47815891 w 663215"/>
              <a:gd name="T49" fmla="*/ 37012538 h 663215"/>
              <a:gd name="T50" fmla="*/ 52303708 w 663215"/>
              <a:gd name="T51" fmla="*/ 42990807 h 663215"/>
              <a:gd name="T52" fmla="*/ 52303708 w 663215"/>
              <a:gd name="T53" fmla="*/ 56558576 h 663215"/>
              <a:gd name="T54" fmla="*/ 52938776 w 663215"/>
              <a:gd name="T55" fmla="*/ 57194525 h 663215"/>
              <a:gd name="T56" fmla="*/ 60474800 w 663215"/>
              <a:gd name="T57" fmla="*/ 57194525 h 663215"/>
              <a:gd name="T58" fmla="*/ 61109922 w 663215"/>
              <a:gd name="T59" fmla="*/ 56558576 h 663215"/>
              <a:gd name="T60" fmla="*/ 61109922 w 663215"/>
              <a:gd name="T61" fmla="*/ 41973262 h 663215"/>
              <a:gd name="T62" fmla="*/ 50948925 w 663215"/>
              <a:gd name="T63" fmla="*/ 30016710 h 663215"/>
              <a:gd name="T64" fmla="*/ 24516900 w 663215"/>
              <a:gd name="T65" fmla="*/ 17898068 h 663215"/>
              <a:gd name="T66" fmla="*/ 19762582 w 663215"/>
              <a:gd name="T67" fmla="*/ 22609857 h 663215"/>
              <a:gd name="T68" fmla="*/ 24516900 w 663215"/>
              <a:gd name="T69" fmla="*/ 27364064 h 663215"/>
              <a:gd name="T70" fmla="*/ 29228646 w 663215"/>
              <a:gd name="T71" fmla="*/ 22609857 h 663215"/>
              <a:gd name="T72" fmla="*/ 24516900 w 663215"/>
              <a:gd name="T73" fmla="*/ 17898068 h 663215"/>
              <a:gd name="T74" fmla="*/ 38965954 w 663215"/>
              <a:gd name="T75" fmla="*/ 0 h 663215"/>
              <a:gd name="T76" fmla="*/ 77889487 w 663215"/>
              <a:gd name="T77" fmla="*/ 38965954 h 663215"/>
              <a:gd name="T78" fmla="*/ 38965954 w 663215"/>
              <a:gd name="T79" fmla="*/ 77889487 h 663215"/>
              <a:gd name="T80" fmla="*/ 0 w 663215"/>
              <a:gd name="T81" fmla="*/ 38965954 h 663215"/>
              <a:gd name="T82" fmla="*/ 38965954 w 663215"/>
              <a:gd name="T83" fmla="*/ 0 h 66321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3215" h="663215">
                <a:moveTo>
                  <a:pt x="366408" y="293133"/>
                </a:moveTo>
                <a:lnTo>
                  <a:pt x="366408" y="293494"/>
                </a:lnTo>
                <a:lnTo>
                  <a:pt x="365687" y="293494"/>
                </a:lnTo>
                <a:cubicBezTo>
                  <a:pt x="366048" y="293494"/>
                  <a:pt x="366048" y="293133"/>
                  <a:pt x="366408" y="293133"/>
                </a:cubicBezTo>
                <a:close/>
                <a:moveTo>
                  <a:pt x="180033" y="261002"/>
                </a:moveTo>
                <a:cubicBezTo>
                  <a:pt x="177149" y="261002"/>
                  <a:pt x="174625" y="263530"/>
                  <a:pt x="174625" y="266418"/>
                </a:cubicBezTo>
                <a:lnTo>
                  <a:pt x="174625" y="481586"/>
                </a:lnTo>
                <a:cubicBezTo>
                  <a:pt x="174625" y="484474"/>
                  <a:pt x="177149" y="487001"/>
                  <a:pt x="180033" y="487001"/>
                </a:cubicBezTo>
                <a:lnTo>
                  <a:pt x="244201" y="487001"/>
                </a:lnTo>
                <a:cubicBezTo>
                  <a:pt x="247085" y="487001"/>
                  <a:pt x="249608" y="484474"/>
                  <a:pt x="249608" y="481586"/>
                </a:cubicBezTo>
                <a:lnTo>
                  <a:pt x="249608" y="266418"/>
                </a:lnTo>
                <a:cubicBezTo>
                  <a:pt x="249608" y="263530"/>
                  <a:pt x="247085" y="261002"/>
                  <a:pt x="244201" y="261002"/>
                </a:cubicBezTo>
                <a:lnTo>
                  <a:pt x="180033" y="261002"/>
                </a:lnTo>
                <a:close/>
                <a:moveTo>
                  <a:pt x="433821" y="255587"/>
                </a:moveTo>
                <a:cubicBezTo>
                  <a:pt x="394167" y="255587"/>
                  <a:pt x="376502" y="277609"/>
                  <a:pt x="366408" y="293133"/>
                </a:cubicBezTo>
                <a:lnTo>
                  <a:pt x="366408" y="266418"/>
                </a:lnTo>
                <a:cubicBezTo>
                  <a:pt x="366408" y="263530"/>
                  <a:pt x="363885" y="261002"/>
                  <a:pt x="360641" y="261002"/>
                </a:cubicBezTo>
                <a:lnTo>
                  <a:pt x="296833" y="261002"/>
                </a:lnTo>
                <a:cubicBezTo>
                  <a:pt x="293589" y="261002"/>
                  <a:pt x="291065" y="263530"/>
                  <a:pt x="291426" y="266418"/>
                </a:cubicBezTo>
                <a:cubicBezTo>
                  <a:pt x="292147" y="301798"/>
                  <a:pt x="291426" y="450899"/>
                  <a:pt x="291065" y="481586"/>
                </a:cubicBezTo>
                <a:cubicBezTo>
                  <a:pt x="291065" y="484474"/>
                  <a:pt x="293589" y="487001"/>
                  <a:pt x="296833" y="487001"/>
                </a:cubicBezTo>
                <a:lnTo>
                  <a:pt x="360641" y="487001"/>
                </a:lnTo>
                <a:cubicBezTo>
                  <a:pt x="363885" y="487001"/>
                  <a:pt x="366408" y="484474"/>
                  <a:pt x="366408" y="481586"/>
                </a:cubicBezTo>
                <a:lnTo>
                  <a:pt x="366408" y="360644"/>
                </a:lnTo>
                <a:cubicBezTo>
                  <a:pt x="366408" y="354146"/>
                  <a:pt x="366769" y="347286"/>
                  <a:pt x="368571" y="342232"/>
                </a:cubicBezTo>
                <a:cubicBezTo>
                  <a:pt x="374339" y="328874"/>
                  <a:pt x="386596" y="315155"/>
                  <a:pt x="407144" y="315155"/>
                </a:cubicBezTo>
                <a:cubicBezTo>
                  <a:pt x="434542" y="315155"/>
                  <a:pt x="445357" y="335373"/>
                  <a:pt x="445357" y="366059"/>
                </a:cubicBezTo>
                <a:lnTo>
                  <a:pt x="445357" y="481586"/>
                </a:lnTo>
                <a:cubicBezTo>
                  <a:pt x="445357" y="484474"/>
                  <a:pt x="447880" y="487001"/>
                  <a:pt x="450764" y="487001"/>
                </a:cubicBezTo>
                <a:lnTo>
                  <a:pt x="514932" y="487001"/>
                </a:lnTo>
                <a:cubicBezTo>
                  <a:pt x="517816" y="487001"/>
                  <a:pt x="520340" y="484474"/>
                  <a:pt x="520340" y="481586"/>
                </a:cubicBezTo>
                <a:lnTo>
                  <a:pt x="520340" y="357395"/>
                </a:lnTo>
                <a:cubicBezTo>
                  <a:pt x="520340" y="287718"/>
                  <a:pt x="483209" y="255587"/>
                  <a:pt x="433821" y="255587"/>
                </a:cubicBezTo>
                <a:close/>
                <a:moveTo>
                  <a:pt x="208757" y="152399"/>
                </a:moveTo>
                <a:cubicBezTo>
                  <a:pt x="186347" y="152399"/>
                  <a:pt x="168275" y="170471"/>
                  <a:pt x="168275" y="192519"/>
                </a:cubicBezTo>
                <a:cubicBezTo>
                  <a:pt x="168275" y="214928"/>
                  <a:pt x="186347" y="233000"/>
                  <a:pt x="208757" y="233000"/>
                </a:cubicBezTo>
                <a:cubicBezTo>
                  <a:pt x="230805" y="233000"/>
                  <a:pt x="248877" y="214928"/>
                  <a:pt x="248877" y="192519"/>
                </a:cubicBezTo>
                <a:cubicBezTo>
                  <a:pt x="248877" y="170471"/>
                  <a:pt x="230805" y="152399"/>
                  <a:pt x="208757" y="152399"/>
                </a:cubicBezTo>
                <a:close/>
                <a:moveTo>
                  <a:pt x="331788" y="0"/>
                </a:moveTo>
                <a:cubicBezTo>
                  <a:pt x="514793" y="0"/>
                  <a:pt x="663215" y="148782"/>
                  <a:pt x="663215" y="331788"/>
                </a:cubicBezTo>
                <a:cubicBezTo>
                  <a:pt x="663215" y="514793"/>
                  <a:pt x="514793" y="663215"/>
                  <a:pt x="331788" y="663215"/>
                </a:cubicBezTo>
                <a:cubicBezTo>
                  <a:pt x="148422" y="663215"/>
                  <a:pt x="0" y="514793"/>
                  <a:pt x="0" y="331788"/>
                </a:cubicBezTo>
                <a:cubicBezTo>
                  <a:pt x="0" y="148782"/>
                  <a:pt x="148422" y="0"/>
                  <a:pt x="3317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3" name="Freeform 134">
            <a:extLst>
              <a:ext uri="{FF2B5EF4-FFF2-40B4-BE49-F238E27FC236}">
                <a16:creationId xmlns:a16="http://schemas.microsoft.com/office/drawing/2014/main" id="{368CBC2A-3505-6B41-91A9-FFD7EE099C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562388" y="11689032"/>
            <a:ext cx="529545" cy="530242"/>
          </a:xfrm>
          <a:custGeom>
            <a:avLst/>
            <a:gdLst>
              <a:gd name="T0" fmla="*/ 46950114 w 664802"/>
              <a:gd name="T1" fmla="*/ 20254622 h 664802"/>
              <a:gd name="T2" fmla="*/ 43138716 w 664802"/>
              <a:gd name="T3" fmla="*/ 21354129 h 664802"/>
              <a:gd name="T4" fmla="*/ 40039247 w 664802"/>
              <a:gd name="T5" fmla="*/ 23891517 h 664802"/>
              <a:gd name="T6" fmla="*/ 38196402 w 664802"/>
              <a:gd name="T7" fmla="*/ 27570665 h 664802"/>
              <a:gd name="T8" fmla="*/ 38112515 w 664802"/>
              <a:gd name="T9" fmla="*/ 31503520 h 664802"/>
              <a:gd name="T10" fmla="*/ 37945042 w 664802"/>
              <a:gd name="T11" fmla="*/ 31714955 h 664802"/>
              <a:gd name="T12" fmla="*/ 19348507 w 664802"/>
              <a:gd name="T13" fmla="*/ 22157613 h 664802"/>
              <a:gd name="T14" fmla="*/ 18845902 w 664802"/>
              <a:gd name="T15" fmla="*/ 22199918 h 664802"/>
              <a:gd name="T16" fmla="*/ 20437430 w 664802"/>
              <a:gd name="T17" fmla="*/ 33406512 h 664802"/>
              <a:gd name="T18" fmla="*/ 21610184 w 664802"/>
              <a:gd name="T19" fmla="*/ 34463805 h 664802"/>
              <a:gd name="T20" fmla="*/ 18008146 w 664802"/>
              <a:gd name="T21" fmla="*/ 33406512 h 664802"/>
              <a:gd name="T22" fmla="*/ 17673106 w 664802"/>
              <a:gd name="T23" fmla="*/ 33617942 h 664802"/>
              <a:gd name="T24" fmla="*/ 17714973 w 664802"/>
              <a:gd name="T25" fmla="*/ 34675165 h 664802"/>
              <a:gd name="T26" fmla="*/ 23578694 w 664802"/>
              <a:gd name="T27" fmla="*/ 42371859 h 664802"/>
              <a:gd name="T28" fmla="*/ 24793476 w 664802"/>
              <a:gd name="T29" fmla="*/ 42752397 h 664802"/>
              <a:gd name="T30" fmla="*/ 21275226 w 664802"/>
              <a:gd name="T31" fmla="*/ 42837013 h 664802"/>
              <a:gd name="T32" fmla="*/ 21023866 w 664802"/>
              <a:gd name="T33" fmla="*/ 43175351 h 664802"/>
              <a:gd name="T34" fmla="*/ 28395435 w 664802"/>
              <a:gd name="T35" fmla="*/ 49433978 h 664802"/>
              <a:gd name="T36" fmla="*/ 29400665 w 664802"/>
              <a:gd name="T37" fmla="*/ 49560960 h 664802"/>
              <a:gd name="T38" fmla="*/ 29358820 w 664802"/>
              <a:gd name="T39" fmla="*/ 49603171 h 664802"/>
              <a:gd name="T40" fmla="*/ 24290821 w 664802"/>
              <a:gd name="T41" fmla="*/ 52309661 h 664802"/>
              <a:gd name="T42" fmla="*/ 16626039 w 664802"/>
              <a:gd name="T43" fmla="*/ 53282335 h 664802"/>
              <a:gd name="T44" fmla="*/ 16039600 w 664802"/>
              <a:gd name="T45" fmla="*/ 53282335 h 664802"/>
              <a:gd name="T46" fmla="*/ 16123360 w 664802"/>
              <a:gd name="T47" fmla="*/ 53578337 h 664802"/>
              <a:gd name="T48" fmla="*/ 17756786 w 664802"/>
              <a:gd name="T49" fmla="*/ 54551004 h 664802"/>
              <a:gd name="T50" fmla="*/ 22866754 w 664802"/>
              <a:gd name="T51" fmla="*/ 56580814 h 664802"/>
              <a:gd name="T52" fmla="*/ 49337591 w 664802"/>
              <a:gd name="T53" fmla="*/ 50364452 h 664802"/>
              <a:gd name="T54" fmla="*/ 56667258 w 664802"/>
              <a:gd name="T55" fmla="*/ 29896510 h 664802"/>
              <a:gd name="T56" fmla="*/ 57211879 w 664802"/>
              <a:gd name="T57" fmla="*/ 29262177 h 664802"/>
              <a:gd name="T58" fmla="*/ 60771990 w 664802"/>
              <a:gd name="T59" fmla="*/ 25498515 h 664802"/>
              <a:gd name="T60" fmla="*/ 61023301 w 664802"/>
              <a:gd name="T61" fmla="*/ 24779559 h 664802"/>
              <a:gd name="T62" fmla="*/ 61023301 w 664802"/>
              <a:gd name="T63" fmla="*/ 24737210 h 664802"/>
              <a:gd name="T64" fmla="*/ 60855746 w 664802"/>
              <a:gd name="T65" fmla="*/ 24737210 h 664802"/>
              <a:gd name="T66" fmla="*/ 56290282 w 664802"/>
              <a:gd name="T67" fmla="*/ 26048222 h 664802"/>
              <a:gd name="T68" fmla="*/ 58552080 w 664802"/>
              <a:gd name="T69" fmla="*/ 24018285 h 664802"/>
              <a:gd name="T70" fmla="*/ 60059892 w 664802"/>
              <a:gd name="T71" fmla="*/ 21269556 h 664802"/>
              <a:gd name="T72" fmla="*/ 60059892 w 664802"/>
              <a:gd name="T73" fmla="*/ 21015778 h 664802"/>
              <a:gd name="T74" fmla="*/ 59808674 w 664802"/>
              <a:gd name="T75" fmla="*/ 21015778 h 664802"/>
              <a:gd name="T76" fmla="*/ 54405577 w 664802"/>
              <a:gd name="T77" fmla="*/ 23130352 h 664802"/>
              <a:gd name="T78" fmla="*/ 54028619 w 664802"/>
              <a:gd name="T79" fmla="*/ 23003410 h 664802"/>
              <a:gd name="T80" fmla="*/ 53567841 w 664802"/>
              <a:gd name="T81" fmla="*/ 22538216 h 664802"/>
              <a:gd name="T82" fmla="*/ 50929130 w 664802"/>
              <a:gd name="T83" fmla="*/ 20931242 h 664802"/>
              <a:gd name="T84" fmla="*/ 46950114 w 664802"/>
              <a:gd name="T85" fmla="*/ 20254622 h 664802"/>
              <a:gd name="T86" fmla="*/ 38767050 w 664802"/>
              <a:gd name="T87" fmla="*/ 0 h 664802"/>
              <a:gd name="T88" fmla="*/ 77492172 w 664802"/>
              <a:gd name="T89" fmla="*/ 39083804 h 664802"/>
              <a:gd name="T90" fmla="*/ 38767050 w 664802"/>
              <a:gd name="T91" fmla="*/ 78209948 h 664802"/>
              <a:gd name="T92" fmla="*/ 0 w 664802"/>
              <a:gd name="T93" fmla="*/ 39083804 h 664802"/>
              <a:gd name="T94" fmla="*/ 38767050 w 664802"/>
              <a:gd name="T95" fmla="*/ 0 h 66480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664802" h="664802">
                <a:moveTo>
                  <a:pt x="402783" y="172169"/>
                </a:moveTo>
                <a:cubicBezTo>
                  <a:pt x="391285" y="172888"/>
                  <a:pt x="380146" y="176123"/>
                  <a:pt x="370085" y="181515"/>
                </a:cubicBezTo>
                <a:cubicBezTo>
                  <a:pt x="359665" y="186907"/>
                  <a:pt x="350682" y="194096"/>
                  <a:pt x="343495" y="203083"/>
                </a:cubicBezTo>
                <a:cubicBezTo>
                  <a:pt x="336309" y="212070"/>
                  <a:pt x="330560" y="223213"/>
                  <a:pt x="327685" y="234357"/>
                </a:cubicBezTo>
                <a:cubicBezTo>
                  <a:pt x="325170" y="245860"/>
                  <a:pt x="325170" y="256643"/>
                  <a:pt x="326966" y="267787"/>
                </a:cubicBezTo>
                <a:cubicBezTo>
                  <a:pt x="326966" y="269584"/>
                  <a:pt x="326966" y="269944"/>
                  <a:pt x="325529" y="269584"/>
                </a:cubicBezTo>
                <a:cubicBezTo>
                  <a:pt x="261570" y="260238"/>
                  <a:pt x="209108" y="237592"/>
                  <a:pt x="165990" y="188345"/>
                </a:cubicBezTo>
                <a:cubicBezTo>
                  <a:pt x="164193" y="186188"/>
                  <a:pt x="163115" y="186188"/>
                  <a:pt x="161678" y="188704"/>
                </a:cubicBezTo>
                <a:cubicBezTo>
                  <a:pt x="142993" y="216743"/>
                  <a:pt x="151976" y="262035"/>
                  <a:pt x="175332" y="283963"/>
                </a:cubicBezTo>
                <a:cubicBezTo>
                  <a:pt x="178566" y="287198"/>
                  <a:pt x="181800" y="290074"/>
                  <a:pt x="185393" y="292950"/>
                </a:cubicBezTo>
                <a:cubicBezTo>
                  <a:pt x="183956" y="292950"/>
                  <a:pt x="168505" y="291152"/>
                  <a:pt x="154491" y="283963"/>
                </a:cubicBezTo>
                <a:cubicBezTo>
                  <a:pt x="152695" y="283244"/>
                  <a:pt x="151617" y="283603"/>
                  <a:pt x="151617" y="285760"/>
                </a:cubicBezTo>
                <a:cubicBezTo>
                  <a:pt x="151257" y="288636"/>
                  <a:pt x="151617" y="291871"/>
                  <a:pt x="151976" y="294747"/>
                </a:cubicBezTo>
                <a:cubicBezTo>
                  <a:pt x="155569" y="323504"/>
                  <a:pt x="175332" y="349745"/>
                  <a:pt x="202281" y="360170"/>
                </a:cubicBezTo>
                <a:cubicBezTo>
                  <a:pt x="205515" y="361248"/>
                  <a:pt x="209108" y="362686"/>
                  <a:pt x="212702" y="363405"/>
                </a:cubicBezTo>
                <a:cubicBezTo>
                  <a:pt x="206234" y="364483"/>
                  <a:pt x="200125" y="365562"/>
                  <a:pt x="182519" y="364124"/>
                </a:cubicBezTo>
                <a:cubicBezTo>
                  <a:pt x="180363" y="363764"/>
                  <a:pt x="179285" y="364843"/>
                  <a:pt x="180363" y="367000"/>
                </a:cubicBezTo>
                <a:cubicBezTo>
                  <a:pt x="193658" y="403306"/>
                  <a:pt x="222044" y="414090"/>
                  <a:pt x="243603" y="420200"/>
                </a:cubicBezTo>
                <a:cubicBezTo>
                  <a:pt x="246478" y="420560"/>
                  <a:pt x="249353" y="420560"/>
                  <a:pt x="252227" y="421279"/>
                </a:cubicBezTo>
                <a:cubicBezTo>
                  <a:pt x="251868" y="421279"/>
                  <a:pt x="251868" y="421279"/>
                  <a:pt x="251868" y="421638"/>
                </a:cubicBezTo>
                <a:cubicBezTo>
                  <a:pt x="244681" y="432422"/>
                  <a:pt x="219888" y="440690"/>
                  <a:pt x="208390" y="444644"/>
                </a:cubicBezTo>
                <a:cubicBezTo>
                  <a:pt x="187549" y="451833"/>
                  <a:pt x="164912" y="455069"/>
                  <a:pt x="142634" y="452912"/>
                </a:cubicBezTo>
                <a:cubicBezTo>
                  <a:pt x="139400" y="452552"/>
                  <a:pt x="138322" y="452552"/>
                  <a:pt x="137603" y="452912"/>
                </a:cubicBezTo>
                <a:cubicBezTo>
                  <a:pt x="136525" y="453631"/>
                  <a:pt x="137244" y="454709"/>
                  <a:pt x="138322" y="455428"/>
                </a:cubicBezTo>
                <a:cubicBezTo>
                  <a:pt x="142993" y="458304"/>
                  <a:pt x="147664" y="461180"/>
                  <a:pt x="152335" y="463696"/>
                </a:cubicBezTo>
                <a:cubicBezTo>
                  <a:pt x="166349" y="470885"/>
                  <a:pt x="180722" y="476996"/>
                  <a:pt x="196173" y="480950"/>
                </a:cubicBezTo>
                <a:cubicBezTo>
                  <a:pt x="274865" y="502878"/>
                  <a:pt x="363977" y="486702"/>
                  <a:pt x="423265" y="428109"/>
                </a:cubicBezTo>
                <a:cubicBezTo>
                  <a:pt x="469617" y="381738"/>
                  <a:pt x="486146" y="317753"/>
                  <a:pt x="486146" y="254127"/>
                </a:cubicBezTo>
                <a:cubicBezTo>
                  <a:pt x="486146" y="251611"/>
                  <a:pt x="489021" y="250173"/>
                  <a:pt x="490818" y="248735"/>
                </a:cubicBezTo>
                <a:cubicBezTo>
                  <a:pt x="503035" y="239749"/>
                  <a:pt x="512377" y="228965"/>
                  <a:pt x="521360" y="216743"/>
                </a:cubicBezTo>
                <a:cubicBezTo>
                  <a:pt x="523516" y="214227"/>
                  <a:pt x="523516" y="211351"/>
                  <a:pt x="523516" y="210632"/>
                </a:cubicBezTo>
                <a:lnTo>
                  <a:pt x="523516" y="210272"/>
                </a:lnTo>
                <a:cubicBezTo>
                  <a:pt x="523516" y="209194"/>
                  <a:pt x="523516" y="209553"/>
                  <a:pt x="522079" y="210272"/>
                </a:cubicBezTo>
                <a:cubicBezTo>
                  <a:pt x="509502" y="215664"/>
                  <a:pt x="496207" y="218900"/>
                  <a:pt x="482912" y="221416"/>
                </a:cubicBezTo>
                <a:cubicBezTo>
                  <a:pt x="489380" y="220337"/>
                  <a:pt x="498363" y="208835"/>
                  <a:pt x="502316" y="204161"/>
                </a:cubicBezTo>
                <a:cubicBezTo>
                  <a:pt x="508065" y="197332"/>
                  <a:pt x="512736" y="189423"/>
                  <a:pt x="515251" y="180796"/>
                </a:cubicBezTo>
                <a:cubicBezTo>
                  <a:pt x="515611" y="180077"/>
                  <a:pt x="515611" y="178999"/>
                  <a:pt x="515251" y="178639"/>
                </a:cubicBezTo>
                <a:cubicBezTo>
                  <a:pt x="514174" y="178280"/>
                  <a:pt x="513814" y="178280"/>
                  <a:pt x="513096" y="178639"/>
                </a:cubicBezTo>
                <a:cubicBezTo>
                  <a:pt x="498363" y="186548"/>
                  <a:pt x="482912" y="192659"/>
                  <a:pt x="466743" y="196613"/>
                </a:cubicBezTo>
                <a:cubicBezTo>
                  <a:pt x="465306" y="196972"/>
                  <a:pt x="464228" y="196613"/>
                  <a:pt x="463509" y="195534"/>
                </a:cubicBezTo>
                <a:cubicBezTo>
                  <a:pt x="462072" y="194096"/>
                  <a:pt x="460994" y="192659"/>
                  <a:pt x="459556" y="191580"/>
                </a:cubicBezTo>
                <a:cubicBezTo>
                  <a:pt x="452729" y="185829"/>
                  <a:pt x="445184" y="181156"/>
                  <a:pt x="436919" y="177920"/>
                </a:cubicBezTo>
                <a:cubicBezTo>
                  <a:pt x="426139" y="173247"/>
                  <a:pt x="414282" y="171450"/>
                  <a:pt x="402783" y="172169"/>
                </a:cubicBezTo>
                <a:close/>
                <a:moveTo>
                  <a:pt x="332581" y="0"/>
                </a:moveTo>
                <a:cubicBezTo>
                  <a:pt x="515627" y="0"/>
                  <a:pt x="664802" y="149175"/>
                  <a:pt x="664802" y="332221"/>
                </a:cubicBezTo>
                <a:cubicBezTo>
                  <a:pt x="664802" y="515627"/>
                  <a:pt x="515627" y="664802"/>
                  <a:pt x="332581" y="664802"/>
                </a:cubicBezTo>
                <a:cubicBezTo>
                  <a:pt x="149175" y="664802"/>
                  <a:pt x="0" y="515627"/>
                  <a:pt x="0" y="332221"/>
                </a:cubicBezTo>
                <a:cubicBezTo>
                  <a:pt x="0" y="149175"/>
                  <a:pt x="149175" y="0"/>
                  <a:pt x="33258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4" name="Freeform 141">
            <a:extLst>
              <a:ext uri="{FF2B5EF4-FFF2-40B4-BE49-F238E27FC236}">
                <a16:creationId xmlns:a16="http://schemas.microsoft.com/office/drawing/2014/main" id="{838E19CC-EBE6-DB4F-8615-4090913ADC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79623" y="11689730"/>
            <a:ext cx="528847" cy="528847"/>
          </a:xfrm>
          <a:custGeom>
            <a:avLst/>
            <a:gdLst>
              <a:gd name="T0" fmla="*/ 24037835 w 663215"/>
              <a:gd name="T1" fmla="*/ 40985625 h 663215"/>
              <a:gd name="T2" fmla="*/ 31599108 w 663215"/>
              <a:gd name="T3" fmla="*/ 40985625 h 663215"/>
              <a:gd name="T4" fmla="*/ 34471531 w 663215"/>
              <a:gd name="T5" fmla="*/ 44793566 h 663215"/>
              <a:gd name="T6" fmla="*/ 31176678 w 663215"/>
              <a:gd name="T7" fmla="*/ 48389991 h 663215"/>
              <a:gd name="T8" fmla="*/ 24037835 w 663215"/>
              <a:gd name="T9" fmla="*/ 48389991 h 663215"/>
              <a:gd name="T10" fmla="*/ 23530938 w 663215"/>
              <a:gd name="T11" fmla="*/ 47882256 h 663215"/>
              <a:gd name="T12" fmla="*/ 23530938 w 663215"/>
              <a:gd name="T13" fmla="*/ 41493431 h 663215"/>
              <a:gd name="T14" fmla="*/ 24037835 w 663215"/>
              <a:gd name="T15" fmla="*/ 40985625 h 663215"/>
              <a:gd name="T16" fmla="*/ 53818186 w 663215"/>
              <a:gd name="T17" fmla="*/ 36669943 h 663215"/>
              <a:gd name="T18" fmla="*/ 58000153 w 663215"/>
              <a:gd name="T19" fmla="*/ 40266361 h 663215"/>
              <a:gd name="T20" fmla="*/ 57408715 w 663215"/>
              <a:gd name="T21" fmla="*/ 40985625 h 663215"/>
              <a:gd name="T22" fmla="*/ 49678566 w 663215"/>
              <a:gd name="T23" fmla="*/ 40985625 h 663215"/>
              <a:gd name="T24" fmla="*/ 49129406 w 663215"/>
              <a:gd name="T25" fmla="*/ 40181671 h 663215"/>
              <a:gd name="T26" fmla="*/ 53818186 w 663215"/>
              <a:gd name="T27" fmla="*/ 36669943 h 663215"/>
              <a:gd name="T28" fmla="*/ 53733694 w 663215"/>
              <a:gd name="T29" fmla="*/ 32608153 h 663215"/>
              <a:gd name="T30" fmla="*/ 43046607 w 663215"/>
              <a:gd name="T31" fmla="*/ 43270432 h 663215"/>
              <a:gd name="T32" fmla="*/ 53733694 w 663215"/>
              <a:gd name="T33" fmla="*/ 53890350 h 663215"/>
              <a:gd name="T34" fmla="*/ 63111367 w 663215"/>
              <a:gd name="T35" fmla="*/ 47628384 h 663215"/>
              <a:gd name="T36" fmla="*/ 62139771 w 663215"/>
              <a:gd name="T37" fmla="*/ 46528263 h 663215"/>
              <a:gd name="T38" fmla="*/ 59140662 w 663215"/>
              <a:gd name="T39" fmla="*/ 46528263 h 663215"/>
              <a:gd name="T40" fmla="*/ 58211343 w 663215"/>
              <a:gd name="T41" fmla="*/ 47205305 h 663215"/>
              <a:gd name="T42" fmla="*/ 53860462 w 663215"/>
              <a:gd name="T43" fmla="*/ 49532331 h 663215"/>
              <a:gd name="T44" fmla="*/ 49087131 w 663215"/>
              <a:gd name="T45" fmla="*/ 45809035 h 663215"/>
              <a:gd name="T46" fmla="*/ 50058725 w 663215"/>
              <a:gd name="T47" fmla="*/ 44666691 h 663215"/>
              <a:gd name="T48" fmla="*/ 62435520 w 663215"/>
              <a:gd name="T49" fmla="*/ 44666691 h 663215"/>
              <a:gd name="T50" fmla="*/ 63407109 w 663215"/>
              <a:gd name="T51" fmla="*/ 43735828 h 663215"/>
              <a:gd name="T52" fmla="*/ 53733694 w 663215"/>
              <a:gd name="T53" fmla="*/ 32608153 h 663215"/>
              <a:gd name="T54" fmla="*/ 24037835 w 663215"/>
              <a:gd name="T55" fmla="*/ 30492571 h 663215"/>
              <a:gd name="T56" fmla="*/ 31599108 w 663215"/>
              <a:gd name="T57" fmla="*/ 30492571 h 663215"/>
              <a:gd name="T58" fmla="*/ 33542220 w 663215"/>
              <a:gd name="T59" fmla="*/ 33369692 h 663215"/>
              <a:gd name="T60" fmla="*/ 31092264 w 663215"/>
              <a:gd name="T61" fmla="*/ 36669943 h 663215"/>
              <a:gd name="T62" fmla="*/ 24037835 w 663215"/>
              <a:gd name="T63" fmla="*/ 36669943 h 663215"/>
              <a:gd name="T64" fmla="*/ 23530938 w 663215"/>
              <a:gd name="T65" fmla="*/ 36162246 h 663215"/>
              <a:gd name="T66" fmla="*/ 23530938 w 663215"/>
              <a:gd name="T67" fmla="*/ 31042677 h 663215"/>
              <a:gd name="T68" fmla="*/ 24037835 w 663215"/>
              <a:gd name="T69" fmla="*/ 30492571 h 663215"/>
              <a:gd name="T70" fmla="*/ 48242346 w 663215"/>
              <a:gd name="T71" fmla="*/ 26134692 h 663215"/>
              <a:gd name="T72" fmla="*/ 47735371 w 663215"/>
              <a:gd name="T73" fmla="*/ 26684694 h 663215"/>
              <a:gd name="T74" fmla="*/ 47735371 w 663215"/>
              <a:gd name="T75" fmla="*/ 29054010 h 663215"/>
              <a:gd name="T76" fmla="*/ 48242346 w 663215"/>
              <a:gd name="T77" fmla="*/ 29561761 h 663215"/>
              <a:gd name="T78" fmla="*/ 58633776 w 663215"/>
              <a:gd name="T79" fmla="*/ 29561761 h 663215"/>
              <a:gd name="T80" fmla="*/ 59182939 w 663215"/>
              <a:gd name="T81" fmla="*/ 29054010 h 663215"/>
              <a:gd name="T82" fmla="*/ 59182939 w 663215"/>
              <a:gd name="T83" fmla="*/ 26684694 h 663215"/>
              <a:gd name="T84" fmla="*/ 58633776 w 663215"/>
              <a:gd name="T85" fmla="*/ 26134692 h 663215"/>
              <a:gd name="T86" fmla="*/ 17870643 w 663215"/>
              <a:gd name="T87" fmla="*/ 25542285 h 663215"/>
              <a:gd name="T88" fmla="*/ 17152455 w 663215"/>
              <a:gd name="T89" fmla="*/ 26261613 h 663215"/>
              <a:gd name="T90" fmla="*/ 17152455 w 663215"/>
              <a:gd name="T91" fmla="*/ 52578670 h 663215"/>
              <a:gd name="T92" fmla="*/ 17870643 w 663215"/>
              <a:gd name="T93" fmla="*/ 53298031 h 663215"/>
              <a:gd name="T94" fmla="*/ 31599108 w 663215"/>
              <a:gd name="T95" fmla="*/ 53298031 h 663215"/>
              <a:gd name="T96" fmla="*/ 40385301 w 663215"/>
              <a:gd name="T97" fmla="*/ 45132095 h 663215"/>
              <a:gd name="T98" fmla="*/ 36921529 w 663215"/>
              <a:gd name="T99" fmla="*/ 38489321 h 663215"/>
              <a:gd name="T100" fmla="*/ 36837053 w 663215"/>
              <a:gd name="T101" fmla="*/ 37727711 h 663215"/>
              <a:gd name="T102" fmla="*/ 39413712 w 663215"/>
              <a:gd name="T103" fmla="*/ 32946647 h 663215"/>
              <a:gd name="T104" fmla="*/ 31599108 w 663215"/>
              <a:gd name="T105" fmla="*/ 25542285 h 663215"/>
              <a:gd name="T106" fmla="*/ 38923534 w 663215"/>
              <a:gd name="T107" fmla="*/ 0 h 663215"/>
              <a:gd name="T108" fmla="*/ 77889487 w 663215"/>
              <a:gd name="T109" fmla="*/ 38965954 h 663215"/>
              <a:gd name="T110" fmla="*/ 38923534 w 663215"/>
              <a:gd name="T111" fmla="*/ 77889487 h 663215"/>
              <a:gd name="T112" fmla="*/ 0 w 663215"/>
              <a:gd name="T113" fmla="*/ 38965954 h 663215"/>
              <a:gd name="T114" fmla="*/ 38923534 w 663215"/>
              <a:gd name="T115" fmla="*/ 0 h 66321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663215" h="663215">
                <a:moveTo>
                  <a:pt x="204678" y="348985"/>
                </a:moveTo>
                <a:lnTo>
                  <a:pt x="269061" y="348985"/>
                </a:lnTo>
                <a:cubicBezTo>
                  <a:pt x="269061" y="348985"/>
                  <a:pt x="293879" y="348625"/>
                  <a:pt x="293519" y="381409"/>
                </a:cubicBezTo>
                <a:cubicBezTo>
                  <a:pt x="293519" y="408790"/>
                  <a:pt x="275175" y="411672"/>
                  <a:pt x="265464" y="412032"/>
                </a:cubicBezTo>
                <a:lnTo>
                  <a:pt x="204678" y="412032"/>
                </a:lnTo>
                <a:cubicBezTo>
                  <a:pt x="202160" y="412032"/>
                  <a:pt x="200362" y="410231"/>
                  <a:pt x="200362" y="407709"/>
                </a:cubicBezTo>
                <a:lnTo>
                  <a:pt x="200362" y="353309"/>
                </a:lnTo>
                <a:cubicBezTo>
                  <a:pt x="200362" y="350787"/>
                  <a:pt x="202160" y="348985"/>
                  <a:pt x="204678" y="348985"/>
                </a:cubicBezTo>
                <a:close/>
                <a:moveTo>
                  <a:pt x="458252" y="312238"/>
                </a:moveTo>
                <a:cubicBezTo>
                  <a:pt x="485588" y="312238"/>
                  <a:pt x="492062" y="332773"/>
                  <a:pt x="493861" y="342861"/>
                </a:cubicBezTo>
                <a:cubicBezTo>
                  <a:pt x="494220" y="346103"/>
                  <a:pt x="491702" y="348985"/>
                  <a:pt x="488825" y="348985"/>
                </a:cubicBezTo>
                <a:lnTo>
                  <a:pt x="423004" y="348985"/>
                </a:lnTo>
                <a:cubicBezTo>
                  <a:pt x="419766" y="348985"/>
                  <a:pt x="417249" y="345743"/>
                  <a:pt x="418328" y="342140"/>
                </a:cubicBezTo>
                <a:cubicBezTo>
                  <a:pt x="421565" y="331693"/>
                  <a:pt x="431636" y="312238"/>
                  <a:pt x="458252" y="312238"/>
                </a:cubicBezTo>
                <a:close/>
                <a:moveTo>
                  <a:pt x="457533" y="277653"/>
                </a:moveTo>
                <a:cubicBezTo>
                  <a:pt x="366894" y="277653"/>
                  <a:pt x="366534" y="368080"/>
                  <a:pt x="366534" y="368440"/>
                </a:cubicBezTo>
                <a:cubicBezTo>
                  <a:pt x="366534" y="368440"/>
                  <a:pt x="360419" y="458867"/>
                  <a:pt x="457533" y="458867"/>
                </a:cubicBezTo>
                <a:cubicBezTo>
                  <a:pt x="457533" y="458867"/>
                  <a:pt x="530188" y="463190"/>
                  <a:pt x="537382" y="405547"/>
                </a:cubicBezTo>
                <a:cubicBezTo>
                  <a:pt x="538101" y="400504"/>
                  <a:pt x="534145" y="396180"/>
                  <a:pt x="529109" y="396180"/>
                </a:cubicBezTo>
                <a:lnTo>
                  <a:pt x="503572" y="396180"/>
                </a:lnTo>
                <a:cubicBezTo>
                  <a:pt x="499975" y="396180"/>
                  <a:pt x="496738" y="398342"/>
                  <a:pt x="495659" y="401945"/>
                </a:cubicBezTo>
                <a:cubicBezTo>
                  <a:pt x="493501" y="409510"/>
                  <a:pt x="485588" y="421759"/>
                  <a:pt x="458612" y="421759"/>
                </a:cubicBezTo>
                <a:cubicBezTo>
                  <a:pt x="458612" y="421759"/>
                  <a:pt x="423363" y="423921"/>
                  <a:pt x="417968" y="390056"/>
                </a:cubicBezTo>
                <a:cubicBezTo>
                  <a:pt x="416889" y="385012"/>
                  <a:pt x="421205" y="380329"/>
                  <a:pt x="426241" y="380329"/>
                </a:cubicBezTo>
                <a:lnTo>
                  <a:pt x="531627" y="380329"/>
                </a:lnTo>
                <a:cubicBezTo>
                  <a:pt x="535943" y="380329"/>
                  <a:pt x="539540" y="377086"/>
                  <a:pt x="539900" y="372403"/>
                </a:cubicBezTo>
                <a:cubicBezTo>
                  <a:pt x="540979" y="348265"/>
                  <a:pt x="536303" y="277653"/>
                  <a:pt x="457533" y="277653"/>
                </a:cubicBezTo>
                <a:close/>
                <a:moveTo>
                  <a:pt x="204678" y="259639"/>
                </a:moveTo>
                <a:lnTo>
                  <a:pt x="269061" y="259639"/>
                </a:lnTo>
                <a:cubicBezTo>
                  <a:pt x="269061" y="259639"/>
                  <a:pt x="285606" y="259639"/>
                  <a:pt x="285606" y="284137"/>
                </a:cubicBezTo>
                <a:cubicBezTo>
                  <a:pt x="285606" y="308996"/>
                  <a:pt x="275895" y="312238"/>
                  <a:pt x="264745" y="312238"/>
                </a:cubicBezTo>
                <a:lnTo>
                  <a:pt x="204678" y="312238"/>
                </a:lnTo>
                <a:cubicBezTo>
                  <a:pt x="202160" y="312238"/>
                  <a:pt x="200362" y="310437"/>
                  <a:pt x="200362" y="307915"/>
                </a:cubicBezTo>
                <a:lnTo>
                  <a:pt x="200362" y="264323"/>
                </a:lnTo>
                <a:cubicBezTo>
                  <a:pt x="200362" y="261441"/>
                  <a:pt x="202160" y="259639"/>
                  <a:pt x="204678" y="259639"/>
                </a:cubicBezTo>
                <a:close/>
                <a:moveTo>
                  <a:pt x="410775" y="222532"/>
                </a:moveTo>
                <a:cubicBezTo>
                  <a:pt x="408616" y="222532"/>
                  <a:pt x="406458" y="224693"/>
                  <a:pt x="406458" y="227215"/>
                </a:cubicBezTo>
                <a:lnTo>
                  <a:pt x="406458" y="247390"/>
                </a:lnTo>
                <a:cubicBezTo>
                  <a:pt x="406458" y="249912"/>
                  <a:pt x="408616" y="251713"/>
                  <a:pt x="410775" y="251713"/>
                </a:cubicBezTo>
                <a:lnTo>
                  <a:pt x="499256" y="251713"/>
                </a:lnTo>
                <a:cubicBezTo>
                  <a:pt x="501773" y="251713"/>
                  <a:pt x="503932" y="249912"/>
                  <a:pt x="503932" y="247390"/>
                </a:cubicBezTo>
                <a:lnTo>
                  <a:pt x="503932" y="227215"/>
                </a:lnTo>
                <a:cubicBezTo>
                  <a:pt x="503932" y="224693"/>
                  <a:pt x="501773" y="222532"/>
                  <a:pt x="499256" y="222532"/>
                </a:cubicBezTo>
                <a:lnTo>
                  <a:pt x="410775" y="222532"/>
                </a:lnTo>
                <a:close/>
                <a:moveTo>
                  <a:pt x="152165" y="217488"/>
                </a:moveTo>
                <a:cubicBezTo>
                  <a:pt x="148928" y="217488"/>
                  <a:pt x="146050" y="220370"/>
                  <a:pt x="146050" y="223613"/>
                </a:cubicBezTo>
                <a:lnTo>
                  <a:pt x="146050" y="447698"/>
                </a:lnTo>
                <a:cubicBezTo>
                  <a:pt x="146050" y="451301"/>
                  <a:pt x="148928" y="453823"/>
                  <a:pt x="152165" y="453823"/>
                </a:cubicBezTo>
                <a:lnTo>
                  <a:pt x="269061" y="453823"/>
                </a:lnTo>
                <a:cubicBezTo>
                  <a:pt x="269061" y="453823"/>
                  <a:pt x="343874" y="456345"/>
                  <a:pt x="343874" y="384292"/>
                </a:cubicBezTo>
                <a:cubicBezTo>
                  <a:pt x="343874" y="384292"/>
                  <a:pt x="346392" y="338538"/>
                  <a:pt x="314380" y="327730"/>
                </a:cubicBezTo>
                <a:cubicBezTo>
                  <a:pt x="311503" y="326649"/>
                  <a:pt x="310784" y="322686"/>
                  <a:pt x="313661" y="321245"/>
                </a:cubicBezTo>
                <a:cubicBezTo>
                  <a:pt x="323732" y="316201"/>
                  <a:pt x="335601" y="305033"/>
                  <a:pt x="335601" y="280535"/>
                </a:cubicBezTo>
                <a:cubicBezTo>
                  <a:pt x="335601" y="238384"/>
                  <a:pt x="306108" y="217488"/>
                  <a:pt x="269061" y="217488"/>
                </a:cubicBezTo>
                <a:lnTo>
                  <a:pt x="152165" y="217488"/>
                </a:lnTo>
                <a:close/>
                <a:moveTo>
                  <a:pt x="331427" y="0"/>
                </a:moveTo>
                <a:cubicBezTo>
                  <a:pt x="514433" y="0"/>
                  <a:pt x="663215" y="148782"/>
                  <a:pt x="663215" y="331788"/>
                </a:cubicBezTo>
                <a:cubicBezTo>
                  <a:pt x="663215" y="514793"/>
                  <a:pt x="514433" y="663215"/>
                  <a:pt x="331427" y="663215"/>
                </a:cubicBezTo>
                <a:cubicBezTo>
                  <a:pt x="148782" y="663215"/>
                  <a:pt x="0" y="514793"/>
                  <a:pt x="0" y="331788"/>
                </a:cubicBezTo>
                <a:cubicBezTo>
                  <a:pt x="0" y="148782"/>
                  <a:pt x="148782" y="0"/>
                  <a:pt x="33142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5" name="Freeform 139">
            <a:extLst>
              <a:ext uri="{FF2B5EF4-FFF2-40B4-BE49-F238E27FC236}">
                <a16:creationId xmlns:a16="http://schemas.microsoft.com/office/drawing/2014/main" id="{38DC3C2D-FA68-8F44-B55D-5156D7959F7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21354" y="11689730"/>
            <a:ext cx="528847" cy="528847"/>
          </a:xfrm>
          <a:custGeom>
            <a:avLst/>
            <a:gdLst>
              <a:gd name="T0" fmla="*/ 43031759 w 663215"/>
              <a:gd name="T1" fmla="*/ 34426233 h 663215"/>
              <a:gd name="T2" fmla="*/ 43031759 w 663215"/>
              <a:gd name="T3" fmla="*/ 34468605 h 663215"/>
              <a:gd name="T4" fmla="*/ 42947093 w 663215"/>
              <a:gd name="T5" fmla="*/ 34468605 h 663215"/>
              <a:gd name="T6" fmla="*/ 43031759 w 663215"/>
              <a:gd name="T7" fmla="*/ 34426233 h 663215"/>
              <a:gd name="T8" fmla="*/ 21143495 w 663215"/>
              <a:gd name="T9" fmla="*/ 30652643 h 663215"/>
              <a:gd name="T10" fmla="*/ 20508342 w 663215"/>
              <a:gd name="T11" fmla="*/ 31288731 h 663215"/>
              <a:gd name="T12" fmla="*/ 20508342 w 663215"/>
              <a:gd name="T13" fmla="*/ 56558576 h 663215"/>
              <a:gd name="T14" fmla="*/ 21143495 w 663215"/>
              <a:gd name="T15" fmla="*/ 57194525 h 663215"/>
              <a:gd name="T16" fmla="*/ 28679496 w 663215"/>
              <a:gd name="T17" fmla="*/ 57194525 h 663215"/>
              <a:gd name="T18" fmla="*/ 29314566 w 663215"/>
              <a:gd name="T19" fmla="*/ 56558576 h 663215"/>
              <a:gd name="T20" fmla="*/ 29314566 w 663215"/>
              <a:gd name="T21" fmla="*/ 31288731 h 663215"/>
              <a:gd name="T22" fmla="*/ 28679496 w 663215"/>
              <a:gd name="T23" fmla="*/ 30652643 h 663215"/>
              <a:gd name="T24" fmla="*/ 50948925 w 663215"/>
              <a:gd name="T25" fmla="*/ 30016710 h 663215"/>
              <a:gd name="T26" fmla="*/ 43031759 w 663215"/>
              <a:gd name="T27" fmla="*/ 34426233 h 663215"/>
              <a:gd name="T28" fmla="*/ 43031759 w 663215"/>
              <a:gd name="T29" fmla="*/ 31288731 h 663215"/>
              <a:gd name="T30" fmla="*/ 42354511 w 663215"/>
              <a:gd name="T31" fmla="*/ 30652643 h 663215"/>
              <a:gd name="T32" fmla="*/ 34860762 w 663215"/>
              <a:gd name="T33" fmla="*/ 30652643 h 663215"/>
              <a:gd name="T34" fmla="*/ 34225768 w 663215"/>
              <a:gd name="T35" fmla="*/ 31288731 h 663215"/>
              <a:gd name="T36" fmla="*/ 34183351 w 663215"/>
              <a:gd name="T37" fmla="*/ 56558576 h 663215"/>
              <a:gd name="T38" fmla="*/ 34860762 w 663215"/>
              <a:gd name="T39" fmla="*/ 57194525 h 663215"/>
              <a:gd name="T40" fmla="*/ 42354511 w 663215"/>
              <a:gd name="T41" fmla="*/ 57194525 h 663215"/>
              <a:gd name="T42" fmla="*/ 43031759 w 663215"/>
              <a:gd name="T43" fmla="*/ 56558576 h 663215"/>
              <a:gd name="T44" fmla="*/ 43031759 w 663215"/>
              <a:gd name="T45" fmla="*/ 42354855 h 663215"/>
              <a:gd name="T46" fmla="*/ 43285847 w 663215"/>
              <a:gd name="T47" fmla="*/ 40192479 h 663215"/>
              <a:gd name="T48" fmla="*/ 47815891 w 663215"/>
              <a:gd name="T49" fmla="*/ 37012538 h 663215"/>
              <a:gd name="T50" fmla="*/ 52303708 w 663215"/>
              <a:gd name="T51" fmla="*/ 42990807 h 663215"/>
              <a:gd name="T52" fmla="*/ 52303708 w 663215"/>
              <a:gd name="T53" fmla="*/ 56558576 h 663215"/>
              <a:gd name="T54" fmla="*/ 52938776 w 663215"/>
              <a:gd name="T55" fmla="*/ 57194525 h 663215"/>
              <a:gd name="T56" fmla="*/ 60474800 w 663215"/>
              <a:gd name="T57" fmla="*/ 57194525 h 663215"/>
              <a:gd name="T58" fmla="*/ 61109922 w 663215"/>
              <a:gd name="T59" fmla="*/ 56558576 h 663215"/>
              <a:gd name="T60" fmla="*/ 61109922 w 663215"/>
              <a:gd name="T61" fmla="*/ 41973262 h 663215"/>
              <a:gd name="T62" fmla="*/ 50948925 w 663215"/>
              <a:gd name="T63" fmla="*/ 30016710 h 663215"/>
              <a:gd name="T64" fmla="*/ 24516900 w 663215"/>
              <a:gd name="T65" fmla="*/ 17898068 h 663215"/>
              <a:gd name="T66" fmla="*/ 19762582 w 663215"/>
              <a:gd name="T67" fmla="*/ 22609857 h 663215"/>
              <a:gd name="T68" fmla="*/ 24516900 w 663215"/>
              <a:gd name="T69" fmla="*/ 27364064 h 663215"/>
              <a:gd name="T70" fmla="*/ 29228646 w 663215"/>
              <a:gd name="T71" fmla="*/ 22609857 h 663215"/>
              <a:gd name="T72" fmla="*/ 24516900 w 663215"/>
              <a:gd name="T73" fmla="*/ 17898068 h 663215"/>
              <a:gd name="T74" fmla="*/ 38965954 w 663215"/>
              <a:gd name="T75" fmla="*/ 0 h 663215"/>
              <a:gd name="T76" fmla="*/ 77889487 w 663215"/>
              <a:gd name="T77" fmla="*/ 38965954 h 663215"/>
              <a:gd name="T78" fmla="*/ 38965954 w 663215"/>
              <a:gd name="T79" fmla="*/ 77889487 h 663215"/>
              <a:gd name="T80" fmla="*/ 0 w 663215"/>
              <a:gd name="T81" fmla="*/ 38965954 h 663215"/>
              <a:gd name="T82" fmla="*/ 38965954 w 663215"/>
              <a:gd name="T83" fmla="*/ 0 h 66321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63215" h="663215">
                <a:moveTo>
                  <a:pt x="366408" y="293133"/>
                </a:moveTo>
                <a:lnTo>
                  <a:pt x="366408" y="293494"/>
                </a:lnTo>
                <a:lnTo>
                  <a:pt x="365687" y="293494"/>
                </a:lnTo>
                <a:cubicBezTo>
                  <a:pt x="366048" y="293494"/>
                  <a:pt x="366048" y="293133"/>
                  <a:pt x="366408" y="293133"/>
                </a:cubicBezTo>
                <a:close/>
                <a:moveTo>
                  <a:pt x="180033" y="261002"/>
                </a:moveTo>
                <a:cubicBezTo>
                  <a:pt x="177149" y="261002"/>
                  <a:pt x="174625" y="263530"/>
                  <a:pt x="174625" y="266418"/>
                </a:cubicBezTo>
                <a:lnTo>
                  <a:pt x="174625" y="481586"/>
                </a:lnTo>
                <a:cubicBezTo>
                  <a:pt x="174625" y="484474"/>
                  <a:pt x="177149" y="487001"/>
                  <a:pt x="180033" y="487001"/>
                </a:cubicBezTo>
                <a:lnTo>
                  <a:pt x="244201" y="487001"/>
                </a:lnTo>
                <a:cubicBezTo>
                  <a:pt x="247085" y="487001"/>
                  <a:pt x="249608" y="484474"/>
                  <a:pt x="249608" y="481586"/>
                </a:cubicBezTo>
                <a:lnTo>
                  <a:pt x="249608" y="266418"/>
                </a:lnTo>
                <a:cubicBezTo>
                  <a:pt x="249608" y="263530"/>
                  <a:pt x="247085" y="261002"/>
                  <a:pt x="244201" y="261002"/>
                </a:cubicBezTo>
                <a:lnTo>
                  <a:pt x="180033" y="261002"/>
                </a:lnTo>
                <a:close/>
                <a:moveTo>
                  <a:pt x="433821" y="255587"/>
                </a:moveTo>
                <a:cubicBezTo>
                  <a:pt x="394167" y="255587"/>
                  <a:pt x="376502" y="277609"/>
                  <a:pt x="366408" y="293133"/>
                </a:cubicBezTo>
                <a:lnTo>
                  <a:pt x="366408" y="266418"/>
                </a:lnTo>
                <a:cubicBezTo>
                  <a:pt x="366408" y="263530"/>
                  <a:pt x="363885" y="261002"/>
                  <a:pt x="360641" y="261002"/>
                </a:cubicBezTo>
                <a:lnTo>
                  <a:pt x="296833" y="261002"/>
                </a:lnTo>
                <a:cubicBezTo>
                  <a:pt x="293589" y="261002"/>
                  <a:pt x="291065" y="263530"/>
                  <a:pt x="291426" y="266418"/>
                </a:cubicBezTo>
                <a:cubicBezTo>
                  <a:pt x="292147" y="301798"/>
                  <a:pt x="291426" y="450899"/>
                  <a:pt x="291065" y="481586"/>
                </a:cubicBezTo>
                <a:cubicBezTo>
                  <a:pt x="291065" y="484474"/>
                  <a:pt x="293589" y="487001"/>
                  <a:pt x="296833" y="487001"/>
                </a:cubicBezTo>
                <a:lnTo>
                  <a:pt x="360641" y="487001"/>
                </a:lnTo>
                <a:cubicBezTo>
                  <a:pt x="363885" y="487001"/>
                  <a:pt x="366408" y="484474"/>
                  <a:pt x="366408" y="481586"/>
                </a:cubicBezTo>
                <a:lnTo>
                  <a:pt x="366408" y="360644"/>
                </a:lnTo>
                <a:cubicBezTo>
                  <a:pt x="366408" y="354146"/>
                  <a:pt x="366769" y="347286"/>
                  <a:pt x="368571" y="342232"/>
                </a:cubicBezTo>
                <a:cubicBezTo>
                  <a:pt x="374339" y="328874"/>
                  <a:pt x="386596" y="315155"/>
                  <a:pt x="407144" y="315155"/>
                </a:cubicBezTo>
                <a:cubicBezTo>
                  <a:pt x="434542" y="315155"/>
                  <a:pt x="445357" y="335373"/>
                  <a:pt x="445357" y="366059"/>
                </a:cubicBezTo>
                <a:lnTo>
                  <a:pt x="445357" y="481586"/>
                </a:lnTo>
                <a:cubicBezTo>
                  <a:pt x="445357" y="484474"/>
                  <a:pt x="447880" y="487001"/>
                  <a:pt x="450764" y="487001"/>
                </a:cubicBezTo>
                <a:lnTo>
                  <a:pt x="514932" y="487001"/>
                </a:lnTo>
                <a:cubicBezTo>
                  <a:pt x="517816" y="487001"/>
                  <a:pt x="520340" y="484474"/>
                  <a:pt x="520340" y="481586"/>
                </a:cubicBezTo>
                <a:lnTo>
                  <a:pt x="520340" y="357395"/>
                </a:lnTo>
                <a:cubicBezTo>
                  <a:pt x="520340" y="287718"/>
                  <a:pt x="483209" y="255587"/>
                  <a:pt x="433821" y="255587"/>
                </a:cubicBezTo>
                <a:close/>
                <a:moveTo>
                  <a:pt x="208757" y="152399"/>
                </a:moveTo>
                <a:cubicBezTo>
                  <a:pt x="186347" y="152399"/>
                  <a:pt x="168275" y="170471"/>
                  <a:pt x="168275" y="192519"/>
                </a:cubicBezTo>
                <a:cubicBezTo>
                  <a:pt x="168275" y="214928"/>
                  <a:pt x="186347" y="233000"/>
                  <a:pt x="208757" y="233000"/>
                </a:cubicBezTo>
                <a:cubicBezTo>
                  <a:pt x="230805" y="233000"/>
                  <a:pt x="248877" y="214928"/>
                  <a:pt x="248877" y="192519"/>
                </a:cubicBezTo>
                <a:cubicBezTo>
                  <a:pt x="248877" y="170471"/>
                  <a:pt x="230805" y="152399"/>
                  <a:pt x="208757" y="152399"/>
                </a:cubicBezTo>
                <a:close/>
                <a:moveTo>
                  <a:pt x="331788" y="0"/>
                </a:moveTo>
                <a:cubicBezTo>
                  <a:pt x="514793" y="0"/>
                  <a:pt x="663215" y="148782"/>
                  <a:pt x="663215" y="331788"/>
                </a:cubicBezTo>
                <a:cubicBezTo>
                  <a:pt x="663215" y="514793"/>
                  <a:pt x="514793" y="663215"/>
                  <a:pt x="331788" y="663215"/>
                </a:cubicBezTo>
                <a:cubicBezTo>
                  <a:pt x="148422" y="663215"/>
                  <a:pt x="0" y="514793"/>
                  <a:pt x="0" y="331788"/>
                </a:cubicBezTo>
                <a:cubicBezTo>
                  <a:pt x="0" y="148782"/>
                  <a:pt x="148422" y="0"/>
                  <a:pt x="3317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anchor="ctr"/>
          <a:lstStyle/>
          <a:p>
            <a:pPr algn="l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BB7F7883-1CDE-644F-0CDC-C5380326F241}"/>
              </a:ext>
            </a:extLst>
          </p:cNvPr>
          <p:cNvSpPr txBox="1"/>
          <p:nvPr/>
        </p:nvSpPr>
        <p:spPr>
          <a:xfrm>
            <a:off x="2999286" y="10042361"/>
            <a:ext cx="378587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31C8CD4E-3C45-A079-B25E-C098C24162C6}"/>
              </a:ext>
            </a:extLst>
          </p:cNvPr>
          <p:cNvSpPr txBox="1"/>
          <p:nvPr/>
        </p:nvSpPr>
        <p:spPr>
          <a:xfrm>
            <a:off x="2999286" y="8748840"/>
            <a:ext cx="378587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جو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E262132-415F-033D-2332-276C180707EC}"/>
              </a:ext>
            </a:extLst>
          </p:cNvPr>
          <p:cNvSpPr txBox="1"/>
          <p:nvPr/>
        </p:nvSpPr>
        <p:spPr>
          <a:xfrm>
            <a:off x="10295890" y="10042361"/>
            <a:ext cx="378587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F4407CC-BE4E-3FD5-DF34-F54740281CB2}"/>
              </a:ext>
            </a:extLst>
          </p:cNvPr>
          <p:cNvSpPr txBox="1"/>
          <p:nvPr/>
        </p:nvSpPr>
        <p:spPr>
          <a:xfrm>
            <a:off x="10295890" y="8748840"/>
            <a:ext cx="378587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بنی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1048023-A9EE-73DB-4307-A28167C02A74}"/>
              </a:ext>
            </a:extLst>
          </p:cNvPr>
          <p:cNvSpPr txBox="1"/>
          <p:nvPr/>
        </p:nvSpPr>
        <p:spPr>
          <a:xfrm>
            <a:off x="17592494" y="10042361"/>
            <a:ext cx="3785870" cy="15965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en-US"/>
            </a:defPPr>
            <a:lvl1pPr algn="ctr">
              <a:lnSpc>
                <a:spcPct val="110000"/>
              </a:lnSpc>
              <a:spcBef>
                <a:spcPts val="1200"/>
              </a:spcBef>
              <a:spcAft>
                <a:spcPts val="600"/>
              </a:spcAft>
              <a:defRPr sz="3800">
                <a:latin typeface="Josefin Sans Light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3400" dirty="0">
                <a:latin typeface="Mulish Light" pitchFamily="2" charset="77"/>
                <a:cs typeface="B Nazanin" panose="00000400000000000000" pitchFamily="2" charset="-78"/>
              </a:rPr>
              <a:t>محتوای خود را در اینجا شرح دهید.</a:t>
            </a:r>
            <a:endParaRPr lang="en-US" sz="3400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4BDB1C5-4361-8C25-CD02-C2CD17C6050C}"/>
              </a:ext>
            </a:extLst>
          </p:cNvPr>
          <p:cNvSpPr txBox="1"/>
          <p:nvPr/>
        </p:nvSpPr>
        <p:spPr>
          <a:xfrm>
            <a:off x="17592494" y="8748840"/>
            <a:ext cx="3785870" cy="123495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ctr">
              <a:defRPr sz="4800" b="1">
                <a:solidFill>
                  <a:schemeClr val="tx2"/>
                </a:solidFill>
                <a:latin typeface="Josefin Sans" pitchFamily="2" charset="77"/>
                <a:ea typeface="Arimo" panose="020B0604020202020204" pitchFamily="34" charset="0"/>
                <a:cs typeface="Space Grotesk" pitchFamily="2" charset="77"/>
              </a:defRPr>
            </a:lvl1pPr>
          </a:lstStyle>
          <a:p>
            <a:pPr>
              <a:lnSpc>
                <a:spcPct val="150000"/>
              </a:lnSpc>
            </a:pPr>
            <a:r>
              <a:rPr lang="fa-IR" sz="5400" b="0" dirty="0">
                <a:latin typeface="Sigmar" pitchFamily="2" charset="77"/>
                <a:cs typeface="B Nazanin" panose="00000400000000000000" pitchFamily="2" charset="-78"/>
              </a:rPr>
              <a:t>کاترینا</a:t>
            </a:r>
            <a:endParaRPr lang="en-US" sz="5400" b="0" dirty="0">
              <a:latin typeface="Sigmar" pitchFamily="2" charset="77"/>
              <a:cs typeface="B Nazanin" panose="000004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EE5B242-4EAE-C844-A4CE-E510D46504D9}"/>
              </a:ext>
            </a:extLst>
          </p:cNvPr>
          <p:cNvSpPr txBox="1"/>
          <p:nvPr/>
        </p:nvSpPr>
        <p:spPr>
          <a:xfrm>
            <a:off x="1520887" y="1277612"/>
            <a:ext cx="21335876" cy="178510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fa-IR" sz="8000" dirty="0">
                <a:solidFill>
                  <a:schemeClr val="tx2"/>
                </a:solidFill>
                <a:latin typeface="Sigmar" pitchFamily="2" charset="77"/>
                <a:ea typeface="Arimo" panose="020B0604020202020204" pitchFamily="34" charset="0"/>
                <a:cs typeface="B Nazanin" panose="00000400000000000000" pitchFamily="2" charset="-78"/>
              </a:rPr>
              <a:t>با تیم ما آشنا شوید</a:t>
            </a:r>
            <a:endParaRPr lang="en-US" sz="8000" dirty="0">
              <a:solidFill>
                <a:schemeClr val="tx2"/>
              </a:solidFill>
              <a:latin typeface="Sigmar" pitchFamily="2" charset="77"/>
              <a:ea typeface="Arimo" panose="020B0604020202020204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700465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5FB1D5D9-7BBF-B7EF-6B84-ABE4CE0F4E32}"/>
              </a:ext>
            </a:extLst>
          </p:cNvPr>
          <p:cNvSpPr/>
          <p:nvPr/>
        </p:nvSpPr>
        <p:spPr>
          <a:xfrm>
            <a:off x="1520825" y="762000"/>
            <a:ext cx="21336000" cy="12656820"/>
          </a:xfrm>
          <a:prstGeom prst="roundRect">
            <a:avLst>
              <a:gd name="adj" fmla="val 474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6D2ADDF8-D8A8-971F-A488-390B002F9F98}"/>
              </a:ext>
            </a:extLst>
          </p:cNvPr>
          <p:cNvSpPr/>
          <p:nvPr/>
        </p:nvSpPr>
        <p:spPr>
          <a:xfrm>
            <a:off x="1522349" y="775704"/>
            <a:ext cx="21332952" cy="12164594"/>
          </a:xfrm>
          <a:custGeom>
            <a:avLst/>
            <a:gdLst>
              <a:gd name="connsiteX0" fmla="*/ 15747607 w 24167268"/>
              <a:gd name="connsiteY0" fmla="*/ 13360171 h 13715998"/>
              <a:gd name="connsiteX1" fmla="*/ 16071391 w 24167268"/>
              <a:gd name="connsiteY1" fmla="*/ 13715995 h 13715998"/>
              <a:gd name="connsiteX2" fmla="*/ 15351870 w 24167268"/>
              <a:gd name="connsiteY2" fmla="*/ 13715995 h 13715998"/>
              <a:gd name="connsiteX3" fmla="*/ 8419644 w 24167268"/>
              <a:gd name="connsiteY3" fmla="*/ 13327934 h 13715998"/>
              <a:gd name="connsiteX4" fmla="*/ 8815379 w 24167268"/>
              <a:gd name="connsiteY4" fmla="*/ 13684999 h 13715998"/>
              <a:gd name="connsiteX5" fmla="*/ 8095869 w 24167268"/>
              <a:gd name="connsiteY5" fmla="*/ 13684999 h 13715998"/>
              <a:gd name="connsiteX6" fmla="*/ 16346797 w 24167268"/>
              <a:gd name="connsiteY6" fmla="*/ 12820856 h 13715998"/>
              <a:gd name="connsiteX7" fmla="*/ 17160604 w 24167268"/>
              <a:gd name="connsiteY7" fmla="*/ 13715998 h 13715998"/>
              <a:gd name="connsiteX8" fmla="*/ 16356721 w 24167268"/>
              <a:gd name="connsiteY8" fmla="*/ 13715998 h 13715998"/>
              <a:gd name="connsiteX9" fmla="*/ 15905158 w 24167268"/>
              <a:gd name="connsiteY9" fmla="*/ 13218835 h 13715998"/>
              <a:gd name="connsiteX10" fmla="*/ 7820466 w 24167268"/>
              <a:gd name="connsiteY10" fmla="*/ 12788617 h 13715998"/>
              <a:gd name="connsiteX11" fmla="*/ 8262094 w 24167268"/>
              <a:gd name="connsiteY11" fmla="*/ 13186596 h 13715998"/>
              <a:gd name="connsiteX12" fmla="*/ 7810542 w 24167268"/>
              <a:gd name="connsiteY12" fmla="*/ 13684999 h 13715998"/>
              <a:gd name="connsiteX13" fmla="*/ 7007900 w 24167268"/>
              <a:gd name="connsiteY13" fmla="*/ 13684999 h 13715998"/>
              <a:gd name="connsiteX14" fmla="*/ 16945988 w 24167268"/>
              <a:gd name="connsiteY14" fmla="*/ 12281538 h 13715998"/>
              <a:gd name="connsiteX15" fmla="*/ 18248572 w 24167268"/>
              <a:gd name="connsiteY15" fmla="*/ 13715998 h 13715998"/>
              <a:gd name="connsiteX16" fmla="*/ 17444692 w 24167268"/>
              <a:gd name="connsiteY16" fmla="*/ 13715998 h 13715998"/>
              <a:gd name="connsiteX17" fmla="*/ 16504350 w 24167268"/>
              <a:gd name="connsiteY17" fmla="*/ 12679517 h 13715998"/>
              <a:gd name="connsiteX18" fmla="*/ 7221272 w 24167268"/>
              <a:gd name="connsiteY18" fmla="*/ 12249302 h 13715998"/>
              <a:gd name="connsiteX19" fmla="*/ 7662914 w 24167268"/>
              <a:gd name="connsiteY19" fmla="*/ 12647281 h 13715998"/>
              <a:gd name="connsiteX20" fmla="*/ 6722573 w 24167268"/>
              <a:gd name="connsiteY20" fmla="*/ 13684999 h 13715998"/>
              <a:gd name="connsiteX21" fmla="*/ 5918691 w 24167268"/>
              <a:gd name="connsiteY21" fmla="*/ 13684999 h 13715998"/>
              <a:gd name="connsiteX22" fmla="*/ 17545176 w 24167268"/>
              <a:gd name="connsiteY22" fmla="*/ 11742220 h 13715998"/>
              <a:gd name="connsiteX23" fmla="*/ 19336536 w 24167268"/>
              <a:gd name="connsiteY23" fmla="*/ 13715998 h 13715998"/>
              <a:gd name="connsiteX24" fmla="*/ 18533896 w 24167268"/>
              <a:gd name="connsiteY24" fmla="*/ 13715998 h 13715998"/>
              <a:gd name="connsiteX25" fmla="*/ 17103536 w 24167268"/>
              <a:gd name="connsiteY25" fmla="*/ 12140199 h 13715998"/>
              <a:gd name="connsiteX26" fmla="*/ 6622088 w 24167268"/>
              <a:gd name="connsiteY26" fmla="*/ 11709985 h 13715998"/>
              <a:gd name="connsiteX27" fmla="*/ 7063723 w 24167268"/>
              <a:gd name="connsiteY27" fmla="*/ 12107964 h 13715998"/>
              <a:gd name="connsiteX28" fmla="*/ 5634604 w 24167268"/>
              <a:gd name="connsiteY28" fmla="*/ 13685000 h 13715998"/>
              <a:gd name="connsiteX29" fmla="*/ 4830722 w 24167268"/>
              <a:gd name="connsiteY29" fmla="*/ 13685000 h 13715998"/>
              <a:gd name="connsiteX30" fmla="*/ 18144368 w 24167268"/>
              <a:gd name="connsiteY30" fmla="*/ 11202906 h 13715998"/>
              <a:gd name="connsiteX31" fmla="*/ 20425752 w 24167268"/>
              <a:gd name="connsiteY31" fmla="*/ 13715998 h 13715998"/>
              <a:gd name="connsiteX32" fmla="*/ 19621868 w 24167268"/>
              <a:gd name="connsiteY32" fmla="*/ 13715998 h 13715998"/>
              <a:gd name="connsiteX33" fmla="*/ 17702728 w 24167268"/>
              <a:gd name="connsiteY33" fmla="*/ 11600885 h 13715998"/>
              <a:gd name="connsiteX34" fmla="*/ 6022901 w 24167268"/>
              <a:gd name="connsiteY34" fmla="*/ 11170667 h 13715998"/>
              <a:gd name="connsiteX35" fmla="*/ 6464537 w 24167268"/>
              <a:gd name="connsiteY35" fmla="*/ 11568646 h 13715998"/>
              <a:gd name="connsiteX36" fmla="*/ 4545395 w 24167268"/>
              <a:gd name="connsiteY36" fmla="*/ 13684999 h 13715998"/>
              <a:gd name="connsiteX37" fmla="*/ 3741515 w 24167268"/>
              <a:gd name="connsiteY37" fmla="*/ 13684999 h 13715998"/>
              <a:gd name="connsiteX38" fmla="*/ 18749756 w 24167268"/>
              <a:gd name="connsiteY38" fmla="*/ 10658629 h 13715998"/>
              <a:gd name="connsiteX39" fmla="*/ 21524880 w 24167268"/>
              <a:gd name="connsiteY39" fmla="*/ 13715998 h 13715998"/>
              <a:gd name="connsiteX40" fmla="*/ 20721000 w 24167268"/>
              <a:gd name="connsiteY40" fmla="*/ 13715998 h 13715998"/>
              <a:gd name="connsiteX41" fmla="*/ 18306876 w 24167268"/>
              <a:gd name="connsiteY41" fmla="*/ 11056608 h 13715998"/>
              <a:gd name="connsiteX42" fmla="*/ 5417505 w 24167268"/>
              <a:gd name="connsiteY42" fmla="*/ 10626393 h 13715998"/>
              <a:gd name="connsiteX43" fmla="*/ 5860383 w 24167268"/>
              <a:gd name="connsiteY43" fmla="*/ 11024372 h 13715998"/>
              <a:gd name="connsiteX44" fmla="*/ 3446259 w 24167268"/>
              <a:gd name="connsiteY44" fmla="*/ 13685002 h 13715998"/>
              <a:gd name="connsiteX45" fmla="*/ 2642379 w 24167268"/>
              <a:gd name="connsiteY45" fmla="*/ 13685002 h 13715998"/>
              <a:gd name="connsiteX46" fmla="*/ 19348948 w 24167268"/>
              <a:gd name="connsiteY46" fmla="*/ 10119314 h 13715998"/>
              <a:gd name="connsiteX47" fmla="*/ 22612852 w 24167268"/>
              <a:gd name="connsiteY47" fmla="*/ 13715998 h 13715998"/>
              <a:gd name="connsiteX48" fmla="*/ 21808972 w 24167268"/>
              <a:gd name="connsiteY48" fmla="*/ 13715998 h 13715998"/>
              <a:gd name="connsiteX49" fmla="*/ 18906068 w 24167268"/>
              <a:gd name="connsiteY49" fmla="*/ 10517293 h 13715998"/>
              <a:gd name="connsiteX50" fmla="*/ 4818318 w 24167268"/>
              <a:gd name="connsiteY50" fmla="*/ 10087076 h 13715998"/>
              <a:gd name="connsiteX51" fmla="*/ 5261198 w 24167268"/>
              <a:gd name="connsiteY51" fmla="*/ 10485055 h 13715998"/>
              <a:gd name="connsiteX52" fmla="*/ 2358294 w 24167268"/>
              <a:gd name="connsiteY52" fmla="*/ 13684999 h 13715998"/>
              <a:gd name="connsiteX53" fmla="*/ 1554413 w 24167268"/>
              <a:gd name="connsiteY53" fmla="*/ 13684999 h 13715998"/>
              <a:gd name="connsiteX54" fmla="*/ 12245519 w 24167268"/>
              <a:gd name="connsiteY54" fmla="*/ 9884989 h 13715998"/>
              <a:gd name="connsiteX55" fmla="*/ 12621407 w 24167268"/>
              <a:gd name="connsiteY55" fmla="*/ 10299086 h 13715998"/>
              <a:gd name="connsiteX56" fmla="*/ 12245519 w 24167268"/>
              <a:gd name="connsiteY56" fmla="*/ 10641271 h 13715998"/>
              <a:gd name="connsiteX57" fmla="*/ 11921733 w 24167268"/>
              <a:gd name="connsiteY57" fmla="*/ 9852753 h 13715998"/>
              <a:gd name="connsiteX58" fmla="*/ 11921733 w 24167268"/>
              <a:gd name="connsiteY58" fmla="*/ 10609034 h 13715998"/>
              <a:gd name="connsiteX59" fmla="*/ 11545845 w 24167268"/>
              <a:gd name="connsiteY59" fmla="*/ 10268087 h 13715998"/>
              <a:gd name="connsiteX60" fmla="*/ 19925804 w 24167268"/>
              <a:gd name="connsiteY60" fmla="*/ 9620911 h 13715998"/>
              <a:gd name="connsiteX61" fmla="*/ 23641268 w 24167268"/>
              <a:gd name="connsiteY61" fmla="*/ 13715998 h 13715998"/>
              <a:gd name="connsiteX62" fmla="*/ 22837392 w 24167268"/>
              <a:gd name="connsiteY62" fmla="*/ 13715998 h 13715998"/>
              <a:gd name="connsiteX63" fmla="*/ 19485408 w 24167268"/>
              <a:gd name="connsiteY63" fmla="*/ 10021368 h 13715998"/>
              <a:gd name="connsiteX64" fmla="*/ 4241460 w 24167268"/>
              <a:gd name="connsiteY64" fmla="*/ 9588672 h 13715998"/>
              <a:gd name="connsiteX65" fmla="*/ 4683097 w 24167268"/>
              <a:gd name="connsiteY65" fmla="*/ 9989129 h 13715998"/>
              <a:gd name="connsiteX66" fmla="*/ 1329873 w 24167268"/>
              <a:gd name="connsiteY66" fmla="*/ 13684999 h 13715998"/>
              <a:gd name="connsiteX67" fmla="*/ 525994 w 24167268"/>
              <a:gd name="connsiteY67" fmla="*/ 13684999 h 13715998"/>
              <a:gd name="connsiteX68" fmla="*/ 20523752 w 24167268"/>
              <a:gd name="connsiteY68" fmla="*/ 9080352 h 13715998"/>
              <a:gd name="connsiteX69" fmla="*/ 24167264 w 24167268"/>
              <a:gd name="connsiteY69" fmla="*/ 13096093 h 13715998"/>
              <a:gd name="connsiteX70" fmla="*/ 24167264 w 24167268"/>
              <a:gd name="connsiteY70" fmla="*/ 13715998 h 13715998"/>
              <a:gd name="connsiteX71" fmla="*/ 23926600 w 24167268"/>
              <a:gd name="connsiteY71" fmla="*/ 13715998 h 13715998"/>
              <a:gd name="connsiteX72" fmla="*/ 20082116 w 24167268"/>
              <a:gd name="connsiteY72" fmla="*/ 9479569 h 13715998"/>
              <a:gd name="connsiteX73" fmla="*/ 3643514 w 24167268"/>
              <a:gd name="connsiteY73" fmla="*/ 9048117 h 13715998"/>
              <a:gd name="connsiteX74" fmla="*/ 4085153 w 24167268"/>
              <a:gd name="connsiteY74" fmla="*/ 9447337 h 13715998"/>
              <a:gd name="connsiteX75" fmla="*/ 240668 w 24167268"/>
              <a:gd name="connsiteY75" fmla="*/ 13684999 h 13715998"/>
              <a:gd name="connsiteX76" fmla="*/ 0 w 24167268"/>
              <a:gd name="connsiteY76" fmla="*/ 13684999 h 13715998"/>
              <a:gd name="connsiteX77" fmla="*/ 0 w 24167268"/>
              <a:gd name="connsiteY77" fmla="*/ 13063856 h 13715998"/>
              <a:gd name="connsiteX78" fmla="*/ 12245519 w 24167268"/>
              <a:gd name="connsiteY78" fmla="*/ 8684854 h 13715998"/>
              <a:gd name="connsiteX79" fmla="*/ 13219355 w 24167268"/>
              <a:gd name="connsiteY79" fmla="*/ 9758527 h 13715998"/>
              <a:gd name="connsiteX80" fmla="*/ 12777716 w 24167268"/>
              <a:gd name="connsiteY80" fmla="*/ 10157747 h 13715998"/>
              <a:gd name="connsiteX81" fmla="*/ 12245519 w 24167268"/>
              <a:gd name="connsiteY81" fmla="*/ 9571318 h 13715998"/>
              <a:gd name="connsiteX82" fmla="*/ 11921733 w 24167268"/>
              <a:gd name="connsiteY82" fmla="*/ 8653857 h 13715998"/>
              <a:gd name="connsiteX83" fmla="*/ 11921733 w 24167268"/>
              <a:gd name="connsiteY83" fmla="*/ 9539081 h 13715998"/>
              <a:gd name="connsiteX84" fmla="*/ 11389536 w 24167268"/>
              <a:gd name="connsiteY84" fmla="*/ 10125509 h 13715998"/>
              <a:gd name="connsiteX85" fmla="*/ 10947898 w 24167268"/>
              <a:gd name="connsiteY85" fmla="*/ 9726292 h 13715998"/>
              <a:gd name="connsiteX86" fmla="*/ 21120460 w 24167268"/>
              <a:gd name="connsiteY86" fmla="*/ 8538557 h 13715998"/>
              <a:gd name="connsiteX87" fmla="*/ 24167268 w 24167268"/>
              <a:gd name="connsiteY87" fmla="*/ 11895959 h 13715998"/>
              <a:gd name="connsiteX88" fmla="*/ 24167268 w 24167268"/>
              <a:gd name="connsiteY88" fmla="*/ 12782420 h 13715998"/>
              <a:gd name="connsiteX89" fmla="*/ 20680064 w 24167268"/>
              <a:gd name="connsiteY89" fmla="*/ 8937777 h 13715998"/>
              <a:gd name="connsiteX90" fmla="*/ 3046806 w 24167268"/>
              <a:gd name="connsiteY90" fmla="*/ 8506319 h 13715998"/>
              <a:gd name="connsiteX91" fmla="*/ 3488445 w 24167268"/>
              <a:gd name="connsiteY91" fmla="*/ 8906776 h 13715998"/>
              <a:gd name="connsiteX92" fmla="*/ 0 w 24167268"/>
              <a:gd name="connsiteY92" fmla="*/ 12750184 h 13715998"/>
              <a:gd name="connsiteX93" fmla="*/ 0 w 24167268"/>
              <a:gd name="connsiteY93" fmla="*/ 11864960 h 13715998"/>
              <a:gd name="connsiteX94" fmla="*/ 21718408 w 24167268"/>
              <a:gd name="connsiteY94" fmla="*/ 7996761 h 13715998"/>
              <a:gd name="connsiteX95" fmla="*/ 24167268 w 24167268"/>
              <a:gd name="connsiteY95" fmla="*/ 10697065 h 13715998"/>
              <a:gd name="connsiteX96" fmla="*/ 24167268 w 24167268"/>
              <a:gd name="connsiteY96" fmla="*/ 11582289 h 13715998"/>
              <a:gd name="connsiteX97" fmla="*/ 21276768 w 24167268"/>
              <a:gd name="connsiteY97" fmla="*/ 8397218 h 13715998"/>
              <a:gd name="connsiteX98" fmla="*/ 2448858 w 24167268"/>
              <a:gd name="connsiteY98" fmla="*/ 7965764 h 13715998"/>
              <a:gd name="connsiteX99" fmla="*/ 2890497 w 24167268"/>
              <a:gd name="connsiteY99" fmla="*/ 8364983 h 13715998"/>
              <a:gd name="connsiteX100" fmla="*/ 0 w 24167268"/>
              <a:gd name="connsiteY100" fmla="*/ 11551291 h 13715998"/>
              <a:gd name="connsiteX101" fmla="*/ 0 w 24167268"/>
              <a:gd name="connsiteY101" fmla="*/ 10664827 h 13715998"/>
              <a:gd name="connsiteX102" fmla="*/ 12245519 w 24167268"/>
              <a:gd name="connsiteY102" fmla="*/ 7485961 h 13715998"/>
              <a:gd name="connsiteX103" fmla="*/ 13816063 w 24167268"/>
              <a:gd name="connsiteY103" fmla="*/ 9216735 h 13715998"/>
              <a:gd name="connsiteX104" fmla="*/ 13375665 w 24167268"/>
              <a:gd name="connsiteY104" fmla="*/ 9617192 h 13715998"/>
              <a:gd name="connsiteX105" fmla="*/ 12245519 w 24167268"/>
              <a:gd name="connsiteY105" fmla="*/ 8371185 h 13715998"/>
              <a:gd name="connsiteX106" fmla="*/ 22315116 w 24167268"/>
              <a:gd name="connsiteY106" fmla="*/ 7456206 h 13715998"/>
              <a:gd name="connsiteX107" fmla="*/ 24167264 w 24167268"/>
              <a:gd name="connsiteY107" fmla="*/ 9496931 h 13715998"/>
              <a:gd name="connsiteX108" fmla="*/ 24167264 w 24167268"/>
              <a:gd name="connsiteY108" fmla="*/ 10383392 h 13715998"/>
              <a:gd name="connsiteX109" fmla="*/ 21874720 w 24167268"/>
              <a:gd name="connsiteY109" fmla="*/ 7855422 h 13715998"/>
              <a:gd name="connsiteX110" fmla="*/ 11921733 w 24167268"/>
              <a:gd name="connsiteY110" fmla="*/ 7453723 h 13715998"/>
              <a:gd name="connsiteX111" fmla="*/ 11921733 w 24167268"/>
              <a:gd name="connsiteY111" fmla="*/ 8338947 h 13715998"/>
              <a:gd name="connsiteX112" fmla="*/ 10791588 w 24167268"/>
              <a:gd name="connsiteY112" fmla="*/ 9584954 h 13715998"/>
              <a:gd name="connsiteX113" fmla="*/ 10351191 w 24167268"/>
              <a:gd name="connsiteY113" fmla="*/ 9184494 h 13715998"/>
              <a:gd name="connsiteX114" fmla="*/ 1852152 w 24167268"/>
              <a:gd name="connsiteY114" fmla="*/ 7423968 h 13715998"/>
              <a:gd name="connsiteX115" fmla="*/ 2293790 w 24167268"/>
              <a:gd name="connsiteY115" fmla="*/ 7823187 h 13715998"/>
              <a:gd name="connsiteX116" fmla="*/ 0 w 24167268"/>
              <a:gd name="connsiteY116" fmla="*/ 10351157 h 13715998"/>
              <a:gd name="connsiteX117" fmla="*/ 0 w 24167268"/>
              <a:gd name="connsiteY117" fmla="*/ 9464693 h 13715998"/>
              <a:gd name="connsiteX118" fmla="*/ 23282748 w 24167268"/>
              <a:gd name="connsiteY118" fmla="*/ 6996235 h 13715998"/>
              <a:gd name="connsiteX119" fmla="*/ 24086632 w 24167268"/>
              <a:gd name="connsiteY119" fmla="*/ 6996235 h 13715998"/>
              <a:gd name="connsiteX120" fmla="*/ 24167264 w 24167268"/>
              <a:gd name="connsiteY120" fmla="*/ 7085500 h 13715998"/>
              <a:gd name="connsiteX121" fmla="*/ 24167264 w 24167268"/>
              <a:gd name="connsiteY121" fmla="*/ 7971965 h 13715998"/>
              <a:gd name="connsiteX122" fmla="*/ 22815060 w 24167268"/>
              <a:gd name="connsiteY122" fmla="*/ 6996235 h 13715998"/>
              <a:gd name="connsiteX123" fmla="*/ 22997424 w 24167268"/>
              <a:gd name="connsiteY123" fmla="*/ 6996235 h 13715998"/>
              <a:gd name="connsiteX124" fmla="*/ 24167268 w 24167268"/>
              <a:gd name="connsiteY124" fmla="*/ 8285634 h 13715998"/>
              <a:gd name="connsiteX125" fmla="*/ 24167268 w 24167268"/>
              <a:gd name="connsiteY125" fmla="*/ 9172099 h 13715998"/>
              <a:gd name="connsiteX126" fmla="*/ 22475148 w 24167268"/>
              <a:gd name="connsiteY126" fmla="*/ 7306186 h 13715998"/>
              <a:gd name="connsiteX127" fmla="*/ 21441764 w 24167268"/>
              <a:gd name="connsiteY127" fmla="*/ 6996235 h 13715998"/>
              <a:gd name="connsiteX128" fmla="*/ 22326280 w 24167268"/>
              <a:gd name="connsiteY128" fmla="*/ 6996235 h 13715998"/>
              <a:gd name="connsiteX129" fmla="*/ 14944968 w 24167268"/>
              <a:gd name="connsiteY129" fmla="*/ 13715998 h 13715998"/>
              <a:gd name="connsiteX130" fmla="*/ 14060453 w 24167268"/>
              <a:gd name="connsiteY130" fmla="*/ 13715998 h 13715998"/>
              <a:gd name="connsiteX131" fmla="*/ 20244628 w 24167268"/>
              <a:gd name="connsiteY131" fmla="*/ 6996235 h 13715998"/>
              <a:gd name="connsiteX132" fmla="*/ 21129144 w 24167268"/>
              <a:gd name="connsiteY132" fmla="*/ 6996235 h 13715998"/>
              <a:gd name="connsiteX133" fmla="*/ 13747831 w 24167268"/>
              <a:gd name="connsiteY133" fmla="*/ 13715998 h 13715998"/>
              <a:gd name="connsiteX134" fmla="*/ 12863316 w 24167268"/>
              <a:gd name="connsiteY134" fmla="*/ 13715998 h 13715998"/>
              <a:gd name="connsiteX135" fmla="*/ 19047492 w 24167268"/>
              <a:gd name="connsiteY135" fmla="*/ 6996235 h 13715998"/>
              <a:gd name="connsiteX136" fmla="*/ 19932008 w 24167268"/>
              <a:gd name="connsiteY136" fmla="*/ 6996235 h 13715998"/>
              <a:gd name="connsiteX137" fmla="*/ 12550697 w 24167268"/>
              <a:gd name="connsiteY137" fmla="*/ 13715998 h 13715998"/>
              <a:gd name="connsiteX138" fmla="*/ 12245519 w 24167268"/>
              <a:gd name="connsiteY138" fmla="*/ 13715998 h 13715998"/>
              <a:gd name="connsiteX139" fmla="*/ 12245519 w 24167268"/>
              <a:gd name="connsiteY139" fmla="*/ 13189080 h 13715998"/>
              <a:gd name="connsiteX140" fmla="*/ 17850352 w 24167268"/>
              <a:gd name="connsiteY140" fmla="*/ 6996235 h 13715998"/>
              <a:gd name="connsiteX141" fmla="*/ 18733632 w 24167268"/>
              <a:gd name="connsiteY141" fmla="*/ 6996235 h 13715998"/>
              <a:gd name="connsiteX142" fmla="*/ 12245519 w 24167268"/>
              <a:gd name="connsiteY142" fmla="*/ 12903925 h 13715998"/>
              <a:gd name="connsiteX143" fmla="*/ 12245519 w 24167268"/>
              <a:gd name="connsiteY143" fmla="*/ 12098048 h 13715998"/>
              <a:gd name="connsiteX144" fmla="*/ 16651976 w 24167268"/>
              <a:gd name="connsiteY144" fmla="*/ 6996235 h 13715998"/>
              <a:gd name="connsiteX145" fmla="*/ 17536492 w 24167268"/>
              <a:gd name="connsiteY145" fmla="*/ 6996235 h 13715998"/>
              <a:gd name="connsiteX146" fmla="*/ 12245519 w 24167268"/>
              <a:gd name="connsiteY146" fmla="*/ 11814130 h 13715998"/>
              <a:gd name="connsiteX147" fmla="*/ 12245519 w 24167268"/>
              <a:gd name="connsiteY147" fmla="*/ 11008256 h 13715998"/>
              <a:gd name="connsiteX148" fmla="*/ 15363036 w 24167268"/>
              <a:gd name="connsiteY148" fmla="*/ 6996235 h 13715998"/>
              <a:gd name="connsiteX149" fmla="*/ 16166917 w 24167268"/>
              <a:gd name="connsiteY149" fmla="*/ 6996235 h 13715998"/>
              <a:gd name="connsiteX150" fmla="*/ 16209096 w 24167268"/>
              <a:gd name="connsiteY150" fmla="*/ 7043349 h 13715998"/>
              <a:gd name="connsiteX151" fmla="*/ 15767457 w 24167268"/>
              <a:gd name="connsiteY151" fmla="*/ 7442566 h 13715998"/>
              <a:gd name="connsiteX152" fmla="*/ 14275066 w 24167268"/>
              <a:gd name="connsiteY152" fmla="*/ 6996235 h 13715998"/>
              <a:gd name="connsiteX153" fmla="*/ 15078946 w 24167268"/>
              <a:gd name="connsiteY153" fmla="*/ 6996235 h 13715998"/>
              <a:gd name="connsiteX154" fmla="*/ 15611147 w 24167268"/>
              <a:gd name="connsiteY154" fmla="*/ 7583904 h 13715998"/>
              <a:gd name="connsiteX155" fmla="*/ 15170749 w 24167268"/>
              <a:gd name="connsiteY155" fmla="*/ 7984361 h 13715998"/>
              <a:gd name="connsiteX156" fmla="*/ 13175935 w 24167268"/>
              <a:gd name="connsiteY156" fmla="*/ 6996235 h 13715998"/>
              <a:gd name="connsiteX157" fmla="*/ 13978575 w 24167268"/>
              <a:gd name="connsiteY157" fmla="*/ 6996235 h 13715998"/>
              <a:gd name="connsiteX158" fmla="*/ 15010718 w 24167268"/>
              <a:gd name="connsiteY158" fmla="*/ 8134377 h 13715998"/>
              <a:gd name="connsiteX159" fmla="*/ 14570320 w 24167268"/>
              <a:gd name="connsiteY159" fmla="*/ 8533597 h 13715998"/>
              <a:gd name="connsiteX160" fmla="*/ 12245519 w 24167268"/>
              <a:gd name="connsiteY160" fmla="*/ 6996235 h 13715998"/>
              <a:gd name="connsiteX161" fmla="*/ 12890609 w 24167268"/>
              <a:gd name="connsiteY161" fmla="*/ 6996235 h 13715998"/>
              <a:gd name="connsiteX162" fmla="*/ 14414011 w 24167268"/>
              <a:gd name="connsiteY162" fmla="*/ 8676176 h 13715998"/>
              <a:gd name="connsiteX163" fmla="*/ 13972375 w 24167268"/>
              <a:gd name="connsiteY163" fmla="*/ 9075393 h 13715998"/>
              <a:gd name="connsiteX164" fmla="*/ 12245519 w 24167268"/>
              <a:gd name="connsiteY164" fmla="*/ 7172288 h 13715998"/>
              <a:gd name="connsiteX165" fmla="*/ 11276644 w 24167268"/>
              <a:gd name="connsiteY165" fmla="*/ 6965238 h 13715998"/>
              <a:gd name="connsiteX166" fmla="*/ 11921733 w 24167268"/>
              <a:gd name="connsiteY166" fmla="*/ 6965238 h 13715998"/>
              <a:gd name="connsiteX167" fmla="*/ 11921733 w 24167268"/>
              <a:gd name="connsiteY167" fmla="*/ 7140050 h 13715998"/>
              <a:gd name="connsiteX168" fmla="*/ 10194879 w 24167268"/>
              <a:gd name="connsiteY168" fmla="*/ 9043158 h 13715998"/>
              <a:gd name="connsiteX169" fmla="*/ 9753243 w 24167268"/>
              <a:gd name="connsiteY169" fmla="*/ 8643938 h 13715998"/>
              <a:gd name="connsiteX170" fmla="*/ 10188678 w 24167268"/>
              <a:gd name="connsiteY170" fmla="*/ 6965238 h 13715998"/>
              <a:gd name="connsiteX171" fmla="*/ 10992558 w 24167268"/>
              <a:gd name="connsiteY171" fmla="*/ 6965238 h 13715998"/>
              <a:gd name="connsiteX172" fmla="*/ 9596932 w 24167268"/>
              <a:gd name="connsiteY172" fmla="*/ 8502600 h 13715998"/>
              <a:gd name="connsiteX173" fmla="*/ 9156536 w 24167268"/>
              <a:gd name="connsiteY173" fmla="*/ 8102143 h 13715998"/>
              <a:gd name="connsiteX174" fmla="*/ 9089545 w 24167268"/>
              <a:gd name="connsiteY174" fmla="*/ 6965238 h 13715998"/>
              <a:gd name="connsiteX175" fmla="*/ 9892183 w 24167268"/>
              <a:gd name="connsiteY175" fmla="*/ 6965238 h 13715998"/>
              <a:gd name="connsiteX176" fmla="*/ 8996503 w 24167268"/>
              <a:gd name="connsiteY176" fmla="*/ 7952126 h 13715998"/>
              <a:gd name="connsiteX177" fmla="*/ 8556106 w 24167268"/>
              <a:gd name="connsiteY177" fmla="*/ 7552906 h 13715998"/>
              <a:gd name="connsiteX178" fmla="*/ 8000350 w 24167268"/>
              <a:gd name="connsiteY178" fmla="*/ 6965238 h 13715998"/>
              <a:gd name="connsiteX179" fmla="*/ 8804218 w 24167268"/>
              <a:gd name="connsiteY179" fmla="*/ 6965238 h 13715998"/>
              <a:gd name="connsiteX180" fmla="*/ 8399795 w 24167268"/>
              <a:gd name="connsiteY180" fmla="*/ 7410331 h 13715998"/>
              <a:gd name="connsiteX181" fmla="*/ 7958172 w 24167268"/>
              <a:gd name="connsiteY181" fmla="*/ 7011111 h 13715998"/>
              <a:gd name="connsiteX182" fmla="*/ 6630779 w 24167268"/>
              <a:gd name="connsiteY182" fmla="*/ 6965238 h 13715998"/>
              <a:gd name="connsiteX183" fmla="*/ 7515295 w 24167268"/>
              <a:gd name="connsiteY183" fmla="*/ 6965238 h 13715998"/>
              <a:gd name="connsiteX184" fmla="*/ 11921736 w 24167268"/>
              <a:gd name="connsiteY184" fmla="*/ 10976018 h 13715998"/>
              <a:gd name="connsiteX185" fmla="*/ 11921736 w 24167268"/>
              <a:gd name="connsiteY185" fmla="*/ 11781891 h 13715998"/>
              <a:gd name="connsiteX186" fmla="*/ 5433642 w 24167268"/>
              <a:gd name="connsiteY186" fmla="*/ 6965238 h 13715998"/>
              <a:gd name="connsiteX187" fmla="*/ 6316921 w 24167268"/>
              <a:gd name="connsiteY187" fmla="*/ 6965238 h 13715998"/>
              <a:gd name="connsiteX188" fmla="*/ 11921736 w 24167268"/>
              <a:gd name="connsiteY188" fmla="*/ 12067050 h 13715998"/>
              <a:gd name="connsiteX189" fmla="*/ 11921736 w 24167268"/>
              <a:gd name="connsiteY189" fmla="*/ 12871682 h 13715998"/>
              <a:gd name="connsiteX190" fmla="*/ 4235259 w 24167268"/>
              <a:gd name="connsiteY190" fmla="*/ 6965238 h 13715998"/>
              <a:gd name="connsiteX191" fmla="*/ 5119777 w 24167268"/>
              <a:gd name="connsiteY191" fmla="*/ 6965238 h 13715998"/>
              <a:gd name="connsiteX192" fmla="*/ 11921733 w 24167268"/>
              <a:gd name="connsiteY192" fmla="*/ 13156840 h 13715998"/>
              <a:gd name="connsiteX193" fmla="*/ 11921733 w 24167268"/>
              <a:gd name="connsiteY193" fmla="*/ 13684999 h 13715998"/>
              <a:gd name="connsiteX194" fmla="*/ 11617795 w 24167268"/>
              <a:gd name="connsiteY194" fmla="*/ 13684999 h 13715998"/>
              <a:gd name="connsiteX195" fmla="*/ 3038122 w 24167268"/>
              <a:gd name="connsiteY195" fmla="*/ 6965238 h 13715998"/>
              <a:gd name="connsiteX196" fmla="*/ 3922641 w 24167268"/>
              <a:gd name="connsiteY196" fmla="*/ 6965238 h 13715998"/>
              <a:gd name="connsiteX197" fmla="*/ 11303937 w 24167268"/>
              <a:gd name="connsiteY197" fmla="*/ 13684999 h 13715998"/>
              <a:gd name="connsiteX198" fmla="*/ 10419423 w 24167268"/>
              <a:gd name="connsiteY198" fmla="*/ 13684999 h 13715998"/>
              <a:gd name="connsiteX199" fmla="*/ 1840981 w 24167268"/>
              <a:gd name="connsiteY199" fmla="*/ 6965238 h 13715998"/>
              <a:gd name="connsiteX200" fmla="*/ 2725499 w 24167268"/>
              <a:gd name="connsiteY200" fmla="*/ 6965238 h 13715998"/>
              <a:gd name="connsiteX201" fmla="*/ 10106800 w 24167268"/>
              <a:gd name="connsiteY201" fmla="*/ 13684999 h 13715998"/>
              <a:gd name="connsiteX202" fmla="*/ 9222284 w 24167268"/>
              <a:gd name="connsiteY202" fmla="*/ 13684999 h 13715998"/>
              <a:gd name="connsiteX203" fmla="*/ 1169843 w 24167268"/>
              <a:gd name="connsiteY203" fmla="*/ 6965238 h 13715998"/>
              <a:gd name="connsiteX204" fmla="*/ 1352204 w 24167268"/>
              <a:gd name="connsiteY204" fmla="*/ 6965238 h 13715998"/>
              <a:gd name="connsiteX205" fmla="*/ 1693359 w 24167268"/>
              <a:gd name="connsiteY205" fmla="*/ 7273951 h 13715998"/>
              <a:gd name="connsiteX206" fmla="*/ 0 w 24167268"/>
              <a:gd name="connsiteY206" fmla="*/ 9139861 h 13715998"/>
              <a:gd name="connsiteX207" fmla="*/ 0 w 24167268"/>
              <a:gd name="connsiteY207" fmla="*/ 8253400 h 13715998"/>
              <a:gd name="connsiteX208" fmla="*/ 80637 w 24167268"/>
              <a:gd name="connsiteY208" fmla="*/ 6965238 h 13715998"/>
              <a:gd name="connsiteX209" fmla="*/ 884517 w 24167268"/>
              <a:gd name="connsiteY209" fmla="*/ 6965238 h 13715998"/>
              <a:gd name="connsiteX210" fmla="*/ 0 w 24167268"/>
              <a:gd name="connsiteY210" fmla="*/ 7939727 h 13715998"/>
              <a:gd name="connsiteX211" fmla="*/ 0 w 24167268"/>
              <a:gd name="connsiteY211" fmla="*/ 7054503 h 13715998"/>
              <a:gd name="connsiteX212" fmla="*/ 15743886 w 24167268"/>
              <a:gd name="connsiteY212" fmla="*/ 6305663 h 13715998"/>
              <a:gd name="connsiteX213" fmla="*/ 16185525 w 24167268"/>
              <a:gd name="connsiteY213" fmla="*/ 6704880 h 13715998"/>
              <a:gd name="connsiteX214" fmla="*/ 16143346 w 24167268"/>
              <a:gd name="connsiteY214" fmla="*/ 6751994 h 13715998"/>
              <a:gd name="connsiteX215" fmla="*/ 15339465 w 24167268"/>
              <a:gd name="connsiteY215" fmla="*/ 6751994 h 13715998"/>
              <a:gd name="connsiteX216" fmla="*/ 8423366 w 24167268"/>
              <a:gd name="connsiteY216" fmla="*/ 6273425 h 13715998"/>
              <a:gd name="connsiteX217" fmla="*/ 8827786 w 24167268"/>
              <a:gd name="connsiteY217" fmla="*/ 6719755 h 13715998"/>
              <a:gd name="connsiteX218" fmla="*/ 8023921 w 24167268"/>
              <a:gd name="connsiteY218" fmla="*/ 6719755 h 13715998"/>
              <a:gd name="connsiteX219" fmla="*/ 7981744 w 24167268"/>
              <a:gd name="connsiteY219" fmla="*/ 6673882 h 13715998"/>
              <a:gd name="connsiteX220" fmla="*/ 24143692 w 24167268"/>
              <a:gd name="connsiteY220" fmla="*/ 5776263 h 13715998"/>
              <a:gd name="connsiteX221" fmla="*/ 24143692 w 24167268"/>
              <a:gd name="connsiteY221" fmla="*/ 6662728 h 13715998"/>
              <a:gd name="connsiteX222" fmla="*/ 24063060 w 24167268"/>
              <a:gd name="connsiteY222" fmla="*/ 6751993 h 13715998"/>
              <a:gd name="connsiteX223" fmla="*/ 23259180 w 24167268"/>
              <a:gd name="connsiteY223" fmla="*/ 6751993 h 13715998"/>
              <a:gd name="connsiteX224" fmla="*/ 15147182 w 24167268"/>
              <a:gd name="connsiteY224" fmla="*/ 5763864 h 13715998"/>
              <a:gd name="connsiteX225" fmla="*/ 15587580 w 24167268"/>
              <a:gd name="connsiteY225" fmla="*/ 6164321 h 13715998"/>
              <a:gd name="connsiteX226" fmla="*/ 15054139 w 24167268"/>
              <a:gd name="connsiteY226" fmla="*/ 6751990 h 13715998"/>
              <a:gd name="connsiteX227" fmla="*/ 14250258 w 24167268"/>
              <a:gd name="connsiteY227" fmla="*/ 6751990 h 13715998"/>
              <a:gd name="connsiteX228" fmla="*/ 23567 w 24167268"/>
              <a:gd name="connsiteY228" fmla="*/ 5745266 h 13715998"/>
              <a:gd name="connsiteX229" fmla="*/ 908084 w 24167268"/>
              <a:gd name="connsiteY229" fmla="*/ 6719755 h 13715998"/>
              <a:gd name="connsiteX230" fmla="*/ 104205 w 24167268"/>
              <a:gd name="connsiteY230" fmla="*/ 6719755 h 13715998"/>
              <a:gd name="connsiteX231" fmla="*/ 23567 w 24167268"/>
              <a:gd name="connsiteY231" fmla="*/ 6630490 h 13715998"/>
              <a:gd name="connsiteX232" fmla="*/ 9021315 w 24167268"/>
              <a:gd name="connsiteY232" fmla="*/ 5732870 h 13715998"/>
              <a:gd name="connsiteX233" fmla="*/ 9916999 w 24167268"/>
              <a:gd name="connsiteY233" fmla="*/ 6719758 h 13715998"/>
              <a:gd name="connsiteX234" fmla="*/ 9113113 w 24167268"/>
              <a:gd name="connsiteY234" fmla="*/ 6719758 h 13715998"/>
              <a:gd name="connsiteX235" fmla="*/ 8579676 w 24167268"/>
              <a:gd name="connsiteY235" fmla="*/ 6132090 h 13715998"/>
              <a:gd name="connsiteX236" fmla="*/ 14546750 w 24167268"/>
              <a:gd name="connsiteY236" fmla="*/ 5214631 h 13715998"/>
              <a:gd name="connsiteX237" fmla="*/ 14987148 w 24167268"/>
              <a:gd name="connsiteY237" fmla="*/ 5613848 h 13715998"/>
              <a:gd name="connsiteX238" fmla="*/ 13955005 w 24167268"/>
              <a:gd name="connsiteY238" fmla="*/ 6751993 h 13715998"/>
              <a:gd name="connsiteX239" fmla="*/ 13151124 w 24167268"/>
              <a:gd name="connsiteY239" fmla="*/ 6751993 h 13715998"/>
              <a:gd name="connsiteX240" fmla="*/ 9620502 w 24167268"/>
              <a:gd name="connsiteY240" fmla="*/ 5182393 h 13715998"/>
              <a:gd name="connsiteX241" fmla="*/ 11016128 w 24167268"/>
              <a:gd name="connsiteY241" fmla="*/ 6719755 h 13715998"/>
              <a:gd name="connsiteX242" fmla="*/ 10212248 w 24167268"/>
              <a:gd name="connsiteY242" fmla="*/ 6719755 h 13715998"/>
              <a:gd name="connsiteX243" fmla="*/ 9180104 w 24167268"/>
              <a:gd name="connsiteY243" fmla="*/ 5581613 h 13715998"/>
              <a:gd name="connsiteX244" fmla="*/ 13948804 w 24167268"/>
              <a:gd name="connsiteY244" fmla="*/ 4672832 h 13715998"/>
              <a:gd name="connsiteX245" fmla="*/ 14390440 w 24167268"/>
              <a:gd name="connsiteY245" fmla="*/ 5073289 h 13715998"/>
              <a:gd name="connsiteX246" fmla="*/ 12867038 w 24167268"/>
              <a:gd name="connsiteY246" fmla="*/ 6751990 h 13715998"/>
              <a:gd name="connsiteX247" fmla="*/ 12221948 w 24167268"/>
              <a:gd name="connsiteY247" fmla="*/ 6751990 h 13715998"/>
              <a:gd name="connsiteX248" fmla="*/ 12221948 w 24167268"/>
              <a:gd name="connsiteY248" fmla="*/ 6577178 h 13715998"/>
              <a:gd name="connsiteX249" fmla="*/ 10218452 w 24167268"/>
              <a:gd name="connsiteY249" fmla="*/ 4640598 h 13715998"/>
              <a:gd name="connsiteX250" fmla="*/ 11945303 w 24167268"/>
              <a:gd name="connsiteY250" fmla="*/ 6544944 h 13715998"/>
              <a:gd name="connsiteX251" fmla="*/ 11945303 w 24167268"/>
              <a:gd name="connsiteY251" fmla="*/ 6719756 h 13715998"/>
              <a:gd name="connsiteX252" fmla="*/ 11300216 w 24167268"/>
              <a:gd name="connsiteY252" fmla="*/ 6719756 h 13715998"/>
              <a:gd name="connsiteX253" fmla="*/ 9776815 w 24167268"/>
              <a:gd name="connsiteY253" fmla="*/ 5041055 h 13715998"/>
              <a:gd name="connsiteX254" fmla="*/ 24143696 w 24167268"/>
              <a:gd name="connsiteY254" fmla="*/ 4577370 h 13715998"/>
              <a:gd name="connsiteX255" fmla="*/ 24143696 w 24167268"/>
              <a:gd name="connsiteY255" fmla="*/ 5462594 h 13715998"/>
              <a:gd name="connsiteX256" fmla="*/ 22973852 w 24167268"/>
              <a:gd name="connsiteY256" fmla="*/ 6751993 h 13715998"/>
              <a:gd name="connsiteX257" fmla="*/ 22791488 w 24167268"/>
              <a:gd name="connsiteY257" fmla="*/ 6751993 h 13715998"/>
              <a:gd name="connsiteX258" fmla="*/ 22450336 w 24167268"/>
              <a:gd name="connsiteY258" fmla="*/ 6443283 h 13715998"/>
              <a:gd name="connsiteX259" fmla="*/ 23567 w 24167268"/>
              <a:gd name="connsiteY259" fmla="*/ 4545132 h 13715998"/>
              <a:gd name="connsiteX260" fmla="*/ 1716927 w 24167268"/>
              <a:gd name="connsiteY260" fmla="*/ 6411045 h 13715998"/>
              <a:gd name="connsiteX261" fmla="*/ 1375772 w 24167268"/>
              <a:gd name="connsiteY261" fmla="*/ 6719755 h 13715998"/>
              <a:gd name="connsiteX262" fmla="*/ 1193410 w 24167268"/>
              <a:gd name="connsiteY262" fmla="*/ 6719755 h 13715998"/>
              <a:gd name="connsiteX263" fmla="*/ 23567 w 24167268"/>
              <a:gd name="connsiteY263" fmla="*/ 5430356 h 13715998"/>
              <a:gd name="connsiteX264" fmla="*/ 13352097 w 24167268"/>
              <a:gd name="connsiteY264" fmla="*/ 4132277 h 13715998"/>
              <a:gd name="connsiteX265" fmla="*/ 13792492 w 24167268"/>
              <a:gd name="connsiteY265" fmla="*/ 4531497 h 13715998"/>
              <a:gd name="connsiteX266" fmla="*/ 12221948 w 24167268"/>
              <a:gd name="connsiteY266" fmla="*/ 6263508 h 13715998"/>
              <a:gd name="connsiteX267" fmla="*/ 12221948 w 24167268"/>
              <a:gd name="connsiteY267" fmla="*/ 5377044 h 13715998"/>
              <a:gd name="connsiteX268" fmla="*/ 10815160 w 24167268"/>
              <a:gd name="connsiteY268" fmla="*/ 4100042 h 13715998"/>
              <a:gd name="connsiteX269" fmla="*/ 11945303 w 24167268"/>
              <a:gd name="connsiteY269" fmla="*/ 5344809 h 13715998"/>
              <a:gd name="connsiteX270" fmla="*/ 11945303 w 24167268"/>
              <a:gd name="connsiteY270" fmla="*/ 6231273 h 13715998"/>
              <a:gd name="connsiteX271" fmla="*/ 10374761 w 24167268"/>
              <a:gd name="connsiteY271" fmla="*/ 4499259 h 13715998"/>
              <a:gd name="connsiteX272" fmla="*/ 12754146 w 24167268"/>
              <a:gd name="connsiteY272" fmla="*/ 3590481 h 13715998"/>
              <a:gd name="connsiteX273" fmla="*/ 13195784 w 24167268"/>
              <a:gd name="connsiteY273" fmla="*/ 3989698 h 13715998"/>
              <a:gd name="connsiteX274" fmla="*/ 12221948 w 24167268"/>
              <a:gd name="connsiteY274" fmla="*/ 5063374 h 13715998"/>
              <a:gd name="connsiteX275" fmla="*/ 12221948 w 24167268"/>
              <a:gd name="connsiteY275" fmla="*/ 4176910 h 13715998"/>
              <a:gd name="connsiteX276" fmla="*/ 11413108 w 24167268"/>
              <a:gd name="connsiteY276" fmla="*/ 3558244 h 13715998"/>
              <a:gd name="connsiteX277" fmla="*/ 11945303 w 24167268"/>
              <a:gd name="connsiteY277" fmla="*/ 4145913 h 13715998"/>
              <a:gd name="connsiteX278" fmla="*/ 11945303 w 24167268"/>
              <a:gd name="connsiteY278" fmla="*/ 5031136 h 13715998"/>
              <a:gd name="connsiteX279" fmla="*/ 10971469 w 24167268"/>
              <a:gd name="connsiteY279" fmla="*/ 3958701 h 13715998"/>
              <a:gd name="connsiteX280" fmla="*/ 24143692 w 24167268"/>
              <a:gd name="connsiteY280" fmla="*/ 3366077 h 13715998"/>
              <a:gd name="connsiteX281" fmla="*/ 24143692 w 24167268"/>
              <a:gd name="connsiteY281" fmla="*/ 4251301 h 13715998"/>
              <a:gd name="connsiteX282" fmla="*/ 22291544 w 24167268"/>
              <a:gd name="connsiteY282" fmla="*/ 6292026 h 13715998"/>
              <a:gd name="connsiteX283" fmla="*/ 21849908 w 24167268"/>
              <a:gd name="connsiteY283" fmla="*/ 5892806 h 13715998"/>
              <a:gd name="connsiteX284" fmla="*/ 23568 w 24167268"/>
              <a:gd name="connsiteY284" fmla="*/ 3333842 h 13715998"/>
              <a:gd name="connsiteX285" fmla="*/ 2317358 w 24167268"/>
              <a:gd name="connsiteY285" fmla="*/ 5860569 h 13715998"/>
              <a:gd name="connsiteX286" fmla="*/ 1875719 w 24167268"/>
              <a:gd name="connsiteY286" fmla="*/ 6261026 h 13715998"/>
              <a:gd name="connsiteX287" fmla="*/ 23568 w 24167268"/>
              <a:gd name="connsiteY287" fmla="*/ 4219064 h 13715998"/>
              <a:gd name="connsiteX288" fmla="*/ 12221948 w 24167268"/>
              <a:gd name="connsiteY288" fmla="*/ 3108196 h 13715998"/>
              <a:gd name="connsiteX289" fmla="*/ 12597836 w 24167268"/>
              <a:gd name="connsiteY289" fmla="*/ 3449142 h 13715998"/>
              <a:gd name="connsiteX290" fmla="*/ 12221948 w 24167268"/>
              <a:gd name="connsiteY290" fmla="*/ 3863239 h 13715998"/>
              <a:gd name="connsiteX291" fmla="*/ 11945303 w 24167268"/>
              <a:gd name="connsiteY291" fmla="*/ 3075962 h 13715998"/>
              <a:gd name="connsiteX292" fmla="*/ 11945303 w 24167268"/>
              <a:gd name="connsiteY292" fmla="*/ 3831002 h 13715998"/>
              <a:gd name="connsiteX293" fmla="*/ 11569416 w 24167268"/>
              <a:gd name="connsiteY293" fmla="*/ 3416905 h 13715998"/>
              <a:gd name="connsiteX294" fmla="*/ 24143696 w 24167268"/>
              <a:gd name="connsiteY294" fmla="*/ 2165940 h 13715998"/>
              <a:gd name="connsiteX295" fmla="*/ 24143696 w 24167268"/>
              <a:gd name="connsiteY295" fmla="*/ 3051164 h 13715998"/>
              <a:gd name="connsiteX296" fmla="*/ 21693600 w 24167268"/>
              <a:gd name="connsiteY296" fmla="*/ 5751464 h 13715998"/>
              <a:gd name="connsiteX297" fmla="*/ 21253200 w 24167268"/>
              <a:gd name="connsiteY297" fmla="*/ 5351007 h 13715998"/>
              <a:gd name="connsiteX298" fmla="*/ 23568 w 24167268"/>
              <a:gd name="connsiteY298" fmla="*/ 2133710 h 13715998"/>
              <a:gd name="connsiteX299" fmla="*/ 2914066 w 24167268"/>
              <a:gd name="connsiteY299" fmla="*/ 5320014 h 13715998"/>
              <a:gd name="connsiteX300" fmla="*/ 2473668 w 24167268"/>
              <a:gd name="connsiteY300" fmla="*/ 5719230 h 13715998"/>
              <a:gd name="connsiteX301" fmla="*/ 23568 w 24167268"/>
              <a:gd name="connsiteY301" fmla="*/ 3020173 h 13715998"/>
              <a:gd name="connsiteX302" fmla="*/ 12221948 w 24167268"/>
              <a:gd name="connsiteY302" fmla="*/ 1935337 h 13715998"/>
              <a:gd name="connsiteX303" fmla="*/ 17512924 w 24167268"/>
              <a:gd name="connsiteY303" fmla="*/ 6751990 h 13715998"/>
              <a:gd name="connsiteX304" fmla="*/ 16628404 w 24167268"/>
              <a:gd name="connsiteY304" fmla="*/ 6751990 h 13715998"/>
              <a:gd name="connsiteX305" fmla="*/ 12221948 w 24167268"/>
              <a:gd name="connsiteY305" fmla="*/ 2739973 h 13715998"/>
              <a:gd name="connsiteX306" fmla="*/ 11945306 w 24167268"/>
              <a:gd name="connsiteY306" fmla="*/ 1903107 h 13715998"/>
              <a:gd name="connsiteX307" fmla="*/ 11945306 w 24167268"/>
              <a:gd name="connsiteY307" fmla="*/ 2707742 h 13715998"/>
              <a:gd name="connsiteX308" fmla="*/ 7538868 w 24167268"/>
              <a:gd name="connsiteY308" fmla="*/ 6719755 h 13715998"/>
              <a:gd name="connsiteX309" fmla="*/ 6654348 w 24167268"/>
              <a:gd name="connsiteY309" fmla="*/ 6719755 h 13715998"/>
              <a:gd name="connsiteX310" fmla="*/ 24143696 w 24167268"/>
              <a:gd name="connsiteY310" fmla="*/ 965806 h 13715998"/>
              <a:gd name="connsiteX311" fmla="*/ 24143696 w 24167268"/>
              <a:gd name="connsiteY311" fmla="*/ 1852271 h 13715998"/>
              <a:gd name="connsiteX312" fmla="*/ 21096888 w 24167268"/>
              <a:gd name="connsiteY312" fmla="*/ 5209668 h 13715998"/>
              <a:gd name="connsiteX313" fmla="*/ 20655252 w 24167268"/>
              <a:gd name="connsiteY313" fmla="*/ 4810452 h 13715998"/>
              <a:gd name="connsiteX314" fmla="*/ 23568 w 24167268"/>
              <a:gd name="connsiteY314" fmla="*/ 933576 h 13715998"/>
              <a:gd name="connsiteX315" fmla="*/ 3512012 w 24167268"/>
              <a:gd name="connsiteY315" fmla="*/ 4778218 h 13715998"/>
              <a:gd name="connsiteX316" fmla="*/ 3070374 w 24167268"/>
              <a:gd name="connsiteY316" fmla="*/ 5177434 h 13715998"/>
              <a:gd name="connsiteX317" fmla="*/ 23568 w 24167268"/>
              <a:gd name="connsiteY317" fmla="*/ 1820040 h 13715998"/>
              <a:gd name="connsiteX318" fmla="*/ 12221948 w 24167268"/>
              <a:gd name="connsiteY318" fmla="*/ 844305 h 13715998"/>
              <a:gd name="connsiteX319" fmla="*/ 18710060 w 24167268"/>
              <a:gd name="connsiteY319" fmla="*/ 6751990 h 13715998"/>
              <a:gd name="connsiteX320" fmla="*/ 17825540 w 24167268"/>
              <a:gd name="connsiteY320" fmla="*/ 6751990 h 13715998"/>
              <a:gd name="connsiteX321" fmla="*/ 12221948 w 24167268"/>
              <a:gd name="connsiteY321" fmla="*/ 1650183 h 13715998"/>
              <a:gd name="connsiteX322" fmla="*/ 11945303 w 24167268"/>
              <a:gd name="connsiteY322" fmla="*/ 813316 h 13715998"/>
              <a:gd name="connsiteX323" fmla="*/ 11945303 w 24167268"/>
              <a:gd name="connsiteY323" fmla="*/ 1617952 h 13715998"/>
              <a:gd name="connsiteX324" fmla="*/ 6341727 w 24167268"/>
              <a:gd name="connsiteY324" fmla="*/ 6719758 h 13715998"/>
              <a:gd name="connsiteX325" fmla="*/ 5457209 w 24167268"/>
              <a:gd name="connsiteY325" fmla="*/ 6719758 h 13715998"/>
              <a:gd name="connsiteX326" fmla="*/ 20697432 w 24167268"/>
              <a:gd name="connsiteY326" fmla="*/ 32235 h 13715998"/>
              <a:gd name="connsiteX327" fmla="*/ 21501312 w 24167268"/>
              <a:gd name="connsiteY327" fmla="*/ 32235 h 13715998"/>
              <a:gd name="connsiteX328" fmla="*/ 18726188 w 24167268"/>
              <a:gd name="connsiteY328" fmla="*/ 3090842 h 13715998"/>
              <a:gd name="connsiteX329" fmla="*/ 18283308 w 24167268"/>
              <a:gd name="connsiteY329" fmla="*/ 2691624 h 13715998"/>
              <a:gd name="connsiteX330" fmla="*/ 12839745 w 24167268"/>
              <a:gd name="connsiteY330" fmla="*/ 32232 h 13715998"/>
              <a:gd name="connsiteX331" fmla="*/ 13724263 w 24167268"/>
              <a:gd name="connsiteY331" fmla="*/ 32232 h 13715998"/>
              <a:gd name="connsiteX332" fmla="*/ 21105572 w 24167268"/>
              <a:gd name="connsiteY332" fmla="*/ 6751993 h 13715998"/>
              <a:gd name="connsiteX333" fmla="*/ 20221056 w 24167268"/>
              <a:gd name="connsiteY333" fmla="*/ 6751993 h 13715998"/>
              <a:gd name="connsiteX334" fmla="*/ 12221948 w 24167268"/>
              <a:gd name="connsiteY334" fmla="*/ 32232 h 13715998"/>
              <a:gd name="connsiteX335" fmla="*/ 12525883 w 24167268"/>
              <a:gd name="connsiteY335" fmla="*/ 32232 h 13715998"/>
              <a:gd name="connsiteX336" fmla="*/ 19907196 w 24167268"/>
              <a:gd name="connsiteY336" fmla="*/ 6751993 h 13715998"/>
              <a:gd name="connsiteX337" fmla="*/ 19023920 w 24167268"/>
              <a:gd name="connsiteY337" fmla="*/ 6751993 h 13715998"/>
              <a:gd name="connsiteX338" fmla="*/ 12221948 w 24167268"/>
              <a:gd name="connsiteY338" fmla="*/ 560391 h 13715998"/>
              <a:gd name="connsiteX339" fmla="*/ 23903028 w 24167268"/>
              <a:gd name="connsiteY339" fmla="*/ 32231 h 13715998"/>
              <a:gd name="connsiteX340" fmla="*/ 24143692 w 24167268"/>
              <a:gd name="connsiteY340" fmla="*/ 32231 h 13715998"/>
              <a:gd name="connsiteX341" fmla="*/ 24143692 w 24167268"/>
              <a:gd name="connsiteY341" fmla="*/ 652136 h 13715998"/>
              <a:gd name="connsiteX342" fmla="*/ 20498944 w 24167268"/>
              <a:gd name="connsiteY342" fmla="*/ 4669113 h 13715998"/>
              <a:gd name="connsiteX343" fmla="*/ 20058544 w 24167268"/>
              <a:gd name="connsiteY343" fmla="*/ 4268656 h 13715998"/>
              <a:gd name="connsiteX344" fmla="*/ 22813820 w 24167268"/>
              <a:gd name="connsiteY344" fmla="*/ 32231 h 13715998"/>
              <a:gd name="connsiteX345" fmla="*/ 23617700 w 24167268"/>
              <a:gd name="connsiteY345" fmla="*/ 32231 h 13715998"/>
              <a:gd name="connsiteX346" fmla="*/ 19902236 w 24167268"/>
              <a:gd name="connsiteY346" fmla="*/ 4127317 h 13715998"/>
              <a:gd name="connsiteX347" fmla="*/ 19460596 w 24167268"/>
              <a:gd name="connsiteY347" fmla="*/ 3728101 h 13715998"/>
              <a:gd name="connsiteX348" fmla="*/ 19598300 w 24167268"/>
              <a:gd name="connsiteY348" fmla="*/ 32231 h 13715998"/>
              <a:gd name="connsiteX349" fmla="*/ 20402176 w 24167268"/>
              <a:gd name="connsiteY349" fmla="*/ 32231 h 13715998"/>
              <a:gd name="connsiteX350" fmla="*/ 18120796 w 24167268"/>
              <a:gd name="connsiteY350" fmla="*/ 2545322 h 13715998"/>
              <a:gd name="connsiteX351" fmla="*/ 17677916 w 24167268"/>
              <a:gd name="connsiteY351" fmla="*/ 2147343 h 13715998"/>
              <a:gd name="connsiteX352" fmla="*/ 18509088 w 24167268"/>
              <a:gd name="connsiteY352" fmla="*/ 32231 h 13715998"/>
              <a:gd name="connsiteX353" fmla="*/ 19312968 w 24167268"/>
              <a:gd name="connsiteY353" fmla="*/ 32231 h 13715998"/>
              <a:gd name="connsiteX354" fmla="*/ 17521604 w 24167268"/>
              <a:gd name="connsiteY354" fmla="*/ 2006006 h 13715998"/>
              <a:gd name="connsiteX355" fmla="*/ 17078724 w 24167268"/>
              <a:gd name="connsiteY355" fmla="*/ 1608026 h 13715998"/>
              <a:gd name="connsiteX356" fmla="*/ 14036882 w 24167268"/>
              <a:gd name="connsiteY356" fmla="*/ 32231 h 13715998"/>
              <a:gd name="connsiteX357" fmla="*/ 14921400 w 24167268"/>
              <a:gd name="connsiteY357" fmla="*/ 32231 h 13715998"/>
              <a:gd name="connsiteX358" fmla="*/ 22302712 w 24167268"/>
              <a:gd name="connsiteY358" fmla="*/ 6751993 h 13715998"/>
              <a:gd name="connsiteX359" fmla="*/ 21418192 w 24167268"/>
              <a:gd name="connsiteY359" fmla="*/ 6751993 h 13715998"/>
              <a:gd name="connsiteX360" fmla="*/ 21785400 w 24167268"/>
              <a:gd name="connsiteY360" fmla="*/ 32230 h 13715998"/>
              <a:gd name="connsiteX361" fmla="*/ 22589280 w 24167268"/>
              <a:gd name="connsiteY361" fmla="*/ 32230 h 13715998"/>
              <a:gd name="connsiteX362" fmla="*/ 19325376 w 24167268"/>
              <a:gd name="connsiteY362" fmla="*/ 3630154 h 13715998"/>
              <a:gd name="connsiteX363" fmla="*/ 18882496 w 24167268"/>
              <a:gd name="connsiteY363" fmla="*/ 3230935 h 13715998"/>
              <a:gd name="connsiteX364" fmla="*/ 17421120 w 24167268"/>
              <a:gd name="connsiteY364" fmla="*/ 32230 h 13715998"/>
              <a:gd name="connsiteX365" fmla="*/ 18225000 w 24167268"/>
              <a:gd name="connsiteY365" fmla="*/ 32230 h 13715998"/>
              <a:gd name="connsiteX366" fmla="*/ 16922420 w 24167268"/>
              <a:gd name="connsiteY366" fmla="*/ 1466691 h 13715998"/>
              <a:gd name="connsiteX367" fmla="*/ 16479538 w 24167268"/>
              <a:gd name="connsiteY367" fmla="*/ 1068711 h 13715998"/>
              <a:gd name="connsiteX368" fmla="*/ 16331912 w 24167268"/>
              <a:gd name="connsiteY368" fmla="*/ 32230 h 13715998"/>
              <a:gd name="connsiteX369" fmla="*/ 17135792 w 24167268"/>
              <a:gd name="connsiteY369" fmla="*/ 32230 h 13715998"/>
              <a:gd name="connsiteX370" fmla="*/ 16323228 w 24167268"/>
              <a:gd name="connsiteY370" fmla="*/ 927372 h 13715998"/>
              <a:gd name="connsiteX371" fmla="*/ 15880349 w 24167268"/>
              <a:gd name="connsiteY371" fmla="*/ 529393 h 13715998"/>
              <a:gd name="connsiteX372" fmla="*/ 15328299 w 24167268"/>
              <a:gd name="connsiteY372" fmla="*/ 32230 h 13715998"/>
              <a:gd name="connsiteX373" fmla="*/ 16047820 w 24167268"/>
              <a:gd name="connsiteY373" fmla="*/ 32230 h 13715998"/>
              <a:gd name="connsiteX374" fmla="*/ 15724036 w 24167268"/>
              <a:gd name="connsiteY374" fmla="*/ 388054 h 13715998"/>
              <a:gd name="connsiteX375" fmla="*/ 11641368 w 24167268"/>
              <a:gd name="connsiteY375" fmla="*/ 2 h 13715998"/>
              <a:gd name="connsiteX376" fmla="*/ 11945303 w 24167268"/>
              <a:gd name="connsiteY376" fmla="*/ 2 h 13715998"/>
              <a:gd name="connsiteX377" fmla="*/ 11945303 w 24167268"/>
              <a:gd name="connsiteY377" fmla="*/ 528160 h 13715998"/>
              <a:gd name="connsiteX378" fmla="*/ 5143349 w 24167268"/>
              <a:gd name="connsiteY378" fmla="*/ 6719758 h 13715998"/>
              <a:gd name="connsiteX379" fmla="*/ 4260072 w 24167268"/>
              <a:gd name="connsiteY379" fmla="*/ 6719758 h 13715998"/>
              <a:gd name="connsiteX380" fmla="*/ 10444232 w 24167268"/>
              <a:gd name="connsiteY380" fmla="*/ 2 h 13715998"/>
              <a:gd name="connsiteX381" fmla="*/ 11327507 w 24167268"/>
              <a:gd name="connsiteY381" fmla="*/ 2 h 13715998"/>
              <a:gd name="connsiteX382" fmla="*/ 3946212 w 24167268"/>
              <a:gd name="connsiteY382" fmla="*/ 6719758 h 13715998"/>
              <a:gd name="connsiteX383" fmla="*/ 3061693 w 24167268"/>
              <a:gd name="connsiteY383" fmla="*/ 6719758 h 13715998"/>
              <a:gd name="connsiteX384" fmla="*/ 23567 w 24167268"/>
              <a:gd name="connsiteY384" fmla="*/ 1 h 13715998"/>
              <a:gd name="connsiteX385" fmla="*/ 265476 w 24167268"/>
              <a:gd name="connsiteY385" fmla="*/ 1 h 13715998"/>
              <a:gd name="connsiteX386" fmla="*/ 4108719 w 24167268"/>
              <a:gd name="connsiteY386" fmla="*/ 4236422 h 13715998"/>
              <a:gd name="connsiteX387" fmla="*/ 3668321 w 24167268"/>
              <a:gd name="connsiteY387" fmla="*/ 4636879 h 13715998"/>
              <a:gd name="connsiteX388" fmla="*/ 23567 w 24167268"/>
              <a:gd name="connsiteY388" fmla="*/ 619906 h 13715998"/>
              <a:gd name="connsiteX389" fmla="*/ 9245853 w 24167268"/>
              <a:gd name="connsiteY389" fmla="*/ 0 h 13715998"/>
              <a:gd name="connsiteX390" fmla="*/ 10130371 w 24167268"/>
              <a:gd name="connsiteY390" fmla="*/ 0 h 13715998"/>
              <a:gd name="connsiteX391" fmla="*/ 2749070 w 24167268"/>
              <a:gd name="connsiteY391" fmla="*/ 6719758 h 13715998"/>
              <a:gd name="connsiteX392" fmla="*/ 1864552 w 24167268"/>
              <a:gd name="connsiteY392" fmla="*/ 6719758 h 13715998"/>
              <a:gd name="connsiteX393" fmla="*/ 8119439 w 24167268"/>
              <a:gd name="connsiteY393" fmla="*/ 0 h 13715998"/>
              <a:gd name="connsiteX394" fmla="*/ 8838951 w 24167268"/>
              <a:gd name="connsiteY394" fmla="*/ 0 h 13715998"/>
              <a:gd name="connsiteX395" fmla="*/ 8443213 w 24167268"/>
              <a:gd name="connsiteY395" fmla="*/ 357065 h 13715998"/>
              <a:gd name="connsiteX396" fmla="*/ 7031471 w 24167268"/>
              <a:gd name="connsiteY396" fmla="*/ 0 h 13715998"/>
              <a:gd name="connsiteX397" fmla="*/ 7835355 w 24167268"/>
              <a:gd name="connsiteY397" fmla="*/ 0 h 13715998"/>
              <a:gd name="connsiteX398" fmla="*/ 8286907 w 24167268"/>
              <a:gd name="connsiteY398" fmla="*/ 497162 h 13715998"/>
              <a:gd name="connsiteX399" fmla="*/ 7844039 w 24167268"/>
              <a:gd name="connsiteY399" fmla="*/ 896382 h 13715998"/>
              <a:gd name="connsiteX400" fmla="*/ 5942262 w 24167268"/>
              <a:gd name="connsiteY400" fmla="*/ 0 h 13715998"/>
              <a:gd name="connsiteX401" fmla="*/ 6746143 w 24167268"/>
              <a:gd name="connsiteY401" fmla="*/ 0 h 13715998"/>
              <a:gd name="connsiteX402" fmla="*/ 7687726 w 24167268"/>
              <a:gd name="connsiteY402" fmla="*/ 1036480 h 13715998"/>
              <a:gd name="connsiteX403" fmla="*/ 7244847 w 24167268"/>
              <a:gd name="connsiteY403" fmla="*/ 1435697 h 13715998"/>
              <a:gd name="connsiteX404" fmla="*/ 4854293 w 24167268"/>
              <a:gd name="connsiteY404" fmla="*/ 0 h 13715998"/>
              <a:gd name="connsiteX405" fmla="*/ 5658175 w 24167268"/>
              <a:gd name="connsiteY405" fmla="*/ 0 h 13715998"/>
              <a:gd name="connsiteX406" fmla="*/ 7088534 w 24167268"/>
              <a:gd name="connsiteY406" fmla="*/ 1575795 h 13715998"/>
              <a:gd name="connsiteX407" fmla="*/ 6645657 w 24167268"/>
              <a:gd name="connsiteY407" fmla="*/ 1975015 h 13715998"/>
              <a:gd name="connsiteX408" fmla="*/ 3765084 w 24167268"/>
              <a:gd name="connsiteY408" fmla="*/ 0 h 13715998"/>
              <a:gd name="connsiteX409" fmla="*/ 4568966 w 24167268"/>
              <a:gd name="connsiteY409" fmla="*/ 0 h 13715998"/>
              <a:gd name="connsiteX410" fmla="*/ 6489349 w 24167268"/>
              <a:gd name="connsiteY410" fmla="*/ 2115112 h 13715998"/>
              <a:gd name="connsiteX411" fmla="*/ 6046470 w 24167268"/>
              <a:gd name="connsiteY411" fmla="*/ 2514331 h 13715998"/>
              <a:gd name="connsiteX412" fmla="*/ 2665949 w 24167268"/>
              <a:gd name="connsiteY412" fmla="*/ 0 h 13715998"/>
              <a:gd name="connsiteX413" fmla="*/ 3469830 w 24167268"/>
              <a:gd name="connsiteY413" fmla="*/ 0 h 13715998"/>
              <a:gd name="connsiteX414" fmla="*/ 5883952 w 24167268"/>
              <a:gd name="connsiteY414" fmla="*/ 2660630 h 13715998"/>
              <a:gd name="connsiteX415" fmla="*/ 5441075 w 24167268"/>
              <a:gd name="connsiteY415" fmla="*/ 3058606 h 13715998"/>
              <a:gd name="connsiteX416" fmla="*/ 1577983 w 24167268"/>
              <a:gd name="connsiteY416" fmla="*/ 0 h 13715998"/>
              <a:gd name="connsiteX417" fmla="*/ 2381865 w 24167268"/>
              <a:gd name="connsiteY417" fmla="*/ 0 h 13715998"/>
              <a:gd name="connsiteX418" fmla="*/ 5284769 w 24167268"/>
              <a:gd name="connsiteY418" fmla="*/ 3199943 h 13715998"/>
              <a:gd name="connsiteX419" fmla="*/ 4841889 w 24167268"/>
              <a:gd name="connsiteY419" fmla="*/ 3597920 h 13715998"/>
              <a:gd name="connsiteX420" fmla="*/ 549564 w 24167268"/>
              <a:gd name="connsiteY420" fmla="*/ 0 h 13715998"/>
              <a:gd name="connsiteX421" fmla="*/ 1353444 w 24167268"/>
              <a:gd name="connsiteY421" fmla="*/ 0 h 13715998"/>
              <a:gd name="connsiteX422" fmla="*/ 4706667 w 24167268"/>
              <a:gd name="connsiteY422" fmla="*/ 3695867 h 13715998"/>
              <a:gd name="connsiteX423" fmla="*/ 4265031 w 24167268"/>
              <a:gd name="connsiteY423" fmla="*/ 4095083 h 1371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</a:cxnLst>
            <a:rect l="l" t="t" r="r" b="b"/>
            <a:pathLst>
              <a:path w="24167268" h="13715998">
                <a:moveTo>
                  <a:pt x="15747607" y="13360171"/>
                </a:moveTo>
                <a:lnTo>
                  <a:pt x="16071391" y="13715995"/>
                </a:lnTo>
                <a:lnTo>
                  <a:pt x="15351870" y="13715995"/>
                </a:lnTo>
                <a:close/>
                <a:moveTo>
                  <a:pt x="8419644" y="13327934"/>
                </a:moveTo>
                <a:lnTo>
                  <a:pt x="8815379" y="13684999"/>
                </a:lnTo>
                <a:lnTo>
                  <a:pt x="8095869" y="13684999"/>
                </a:lnTo>
                <a:close/>
                <a:moveTo>
                  <a:pt x="16346797" y="12820856"/>
                </a:moveTo>
                <a:lnTo>
                  <a:pt x="17160604" y="13715998"/>
                </a:lnTo>
                <a:lnTo>
                  <a:pt x="16356721" y="13715998"/>
                </a:lnTo>
                <a:lnTo>
                  <a:pt x="15905158" y="13218835"/>
                </a:lnTo>
                <a:close/>
                <a:moveTo>
                  <a:pt x="7820466" y="12788617"/>
                </a:moveTo>
                <a:lnTo>
                  <a:pt x="8262094" y="13186596"/>
                </a:lnTo>
                <a:lnTo>
                  <a:pt x="7810542" y="13684999"/>
                </a:lnTo>
                <a:lnTo>
                  <a:pt x="7007900" y="13684999"/>
                </a:lnTo>
                <a:close/>
                <a:moveTo>
                  <a:pt x="16945988" y="12281538"/>
                </a:moveTo>
                <a:lnTo>
                  <a:pt x="18248572" y="13715998"/>
                </a:lnTo>
                <a:lnTo>
                  <a:pt x="17444692" y="13715998"/>
                </a:lnTo>
                <a:lnTo>
                  <a:pt x="16504350" y="12679517"/>
                </a:lnTo>
                <a:close/>
                <a:moveTo>
                  <a:pt x="7221272" y="12249302"/>
                </a:moveTo>
                <a:lnTo>
                  <a:pt x="7662914" y="12647281"/>
                </a:lnTo>
                <a:lnTo>
                  <a:pt x="6722573" y="13684999"/>
                </a:lnTo>
                <a:lnTo>
                  <a:pt x="5918691" y="13684999"/>
                </a:lnTo>
                <a:close/>
                <a:moveTo>
                  <a:pt x="17545176" y="11742220"/>
                </a:moveTo>
                <a:lnTo>
                  <a:pt x="19336536" y="13715998"/>
                </a:lnTo>
                <a:lnTo>
                  <a:pt x="18533896" y="13715998"/>
                </a:lnTo>
                <a:lnTo>
                  <a:pt x="17103536" y="12140199"/>
                </a:lnTo>
                <a:close/>
                <a:moveTo>
                  <a:pt x="6622088" y="11709985"/>
                </a:moveTo>
                <a:lnTo>
                  <a:pt x="7063723" y="12107964"/>
                </a:lnTo>
                <a:lnTo>
                  <a:pt x="5634604" y="13685000"/>
                </a:lnTo>
                <a:lnTo>
                  <a:pt x="4830722" y="13685000"/>
                </a:lnTo>
                <a:close/>
                <a:moveTo>
                  <a:pt x="18144368" y="11202906"/>
                </a:moveTo>
                <a:lnTo>
                  <a:pt x="20425752" y="13715998"/>
                </a:lnTo>
                <a:lnTo>
                  <a:pt x="19621868" y="13715998"/>
                </a:lnTo>
                <a:lnTo>
                  <a:pt x="17702728" y="11600885"/>
                </a:lnTo>
                <a:close/>
                <a:moveTo>
                  <a:pt x="6022901" y="11170667"/>
                </a:moveTo>
                <a:lnTo>
                  <a:pt x="6464537" y="11568646"/>
                </a:lnTo>
                <a:lnTo>
                  <a:pt x="4545395" y="13684999"/>
                </a:lnTo>
                <a:lnTo>
                  <a:pt x="3741515" y="13684999"/>
                </a:lnTo>
                <a:close/>
                <a:moveTo>
                  <a:pt x="18749756" y="10658629"/>
                </a:moveTo>
                <a:lnTo>
                  <a:pt x="21524880" y="13715998"/>
                </a:lnTo>
                <a:lnTo>
                  <a:pt x="20721000" y="13715998"/>
                </a:lnTo>
                <a:lnTo>
                  <a:pt x="18306876" y="11056608"/>
                </a:lnTo>
                <a:close/>
                <a:moveTo>
                  <a:pt x="5417505" y="10626393"/>
                </a:moveTo>
                <a:lnTo>
                  <a:pt x="5860383" y="11024372"/>
                </a:lnTo>
                <a:lnTo>
                  <a:pt x="3446259" y="13685002"/>
                </a:lnTo>
                <a:lnTo>
                  <a:pt x="2642379" y="13685002"/>
                </a:lnTo>
                <a:close/>
                <a:moveTo>
                  <a:pt x="19348948" y="10119314"/>
                </a:moveTo>
                <a:lnTo>
                  <a:pt x="22612852" y="13715998"/>
                </a:lnTo>
                <a:lnTo>
                  <a:pt x="21808972" y="13715998"/>
                </a:lnTo>
                <a:lnTo>
                  <a:pt x="18906068" y="10517293"/>
                </a:lnTo>
                <a:close/>
                <a:moveTo>
                  <a:pt x="4818318" y="10087076"/>
                </a:moveTo>
                <a:lnTo>
                  <a:pt x="5261198" y="10485055"/>
                </a:lnTo>
                <a:lnTo>
                  <a:pt x="2358294" y="13684999"/>
                </a:lnTo>
                <a:lnTo>
                  <a:pt x="1554413" y="13684999"/>
                </a:lnTo>
                <a:close/>
                <a:moveTo>
                  <a:pt x="12245519" y="9884989"/>
                </a:moveTo>
                <a:lnTo>
                  <a:pt x="12621407" y="10299086"/>
                </a:lnTo>
                <a:lnTo>
                  <a:pt x="12245519" y="10641271"/>
                </a:lnTo>
                <a:close/>
                <a:moveTo>
                  <a:pt x="11921733" y="9852753"/>
                </a:moveTo>
                <a:lnTo>
                  <a:pt x="11921733" y="10609034"/>
                </a:lnTo>
                <a:lnTo>
                  <a:pt x="11545845" y="10268087"/>
                </a:lnTo>
                <a:close/>
                <a:moveTo>
                  <a:pt x="19925804" y="9620911"/>
                </a:moveTo>
                <a:lnTo>
                  <a:pt x="23641268" y="13715998"/>
                </a:lnTo>
                <a:lnTo>
                  <a:pt x="22837392" y="13715998"/>
                </a:lnTo>
                <a:lnTo>
                  <a:pt x="19485408" y="10021368"/>
                </a:lnTo>
                <a:close/>
                <a:moveTo>
                  <a:pt x="4241460" y="9588672"/>
                </a:moveTo>
                <a:lnTo>
                  <a:pt x="4683097" y="9989129"/>
                </a:lnTo>
                <a:lnTo>
                  <a:pt x="1329873" y="13684999"/>
                </a:lnTo>
                <a:lnTo>
                  <a:pt x="525994" y="13684999"/>
                </a:lnTo>
                <a:close/>
                <a:moveTo>
                  <a:pt x="20523752" y="9080352"/>
                </a:moveTo>
                <a:lnTo>
                  <a:pt x="24167264" y="13096093"/>
                </a:lnTo>
                <a:lnTo>
                  <a:pt x="24167264" y="13715998"/>
                </a:lnTo>
                <a:lnTo>
                  <a:pt x="23926600" y="13715998"/>
                </a:lnTo>
                <a:lnTo>
                  <a:pt x="20082116" y="9479569"/>
                </a:lnTo>
                <a:close/>
                <a:moveTo>
                  <a:pt x="3643514" y="9048117"/>
                </a:moveTo>
                <a:lnTo>
                  <a:pt x="4085153" y="9447337"/>
                </a:lnTo>
                <a:lnTo>
                  <a:pt x="240668" y="13684999"/>
                </a:lnTo>
                <a:lnTo>
                  <a:pt x="0" y="13684999"/>
                </a:lnTo>
                <a:lnTo>
                  <a:pt x="0" y="13063856"/>
                </a:lnTo>
                <a:close/>
                <a:moveTo>
                  <a:pt x="12245519" y="8684854"/>
                </a:moveTo>
                <a:lnTo>
                  <a:pt x="13219355" y="9758527"/>
                </a:lnTo>
                <a:lnTo>
                  <a:pt x="12777716" y="10157747"/>
                </a:lnTo>
                <a:lnTo>
                  <a:pt x="12245519" y="9571318"/>
                </a:lnTo>
                <a:close/>
                <a:moveTo>
                  <a:pt x="11921733" y="8653857"/>
                </a:moveTo>
                <a:lnTo>
                  <a:pt x="11921733" y="9539081"/>
                </a:lnTo>
                <a:lnTo>
                  <a:pt x="11389536" y="10125509"/>
                </a:lnTo>
                <a:lnTo>
                  <a:pt x="10947898" y="9726292"/>
                </a:lnTo>
                <a:close/>
                <a:moveTo>
                  <a:pt x="21120460" y="8538557"/>
                </a:moveTo>
                <a:lnTo>
                  <a:pt x="24167268" y="11895959"/>
                </a:lnTo>
                <a:lnTo>
                  <a:pt x="24167268" y="12782420"/>
                </a:lnTo>
                <a:lnTo>
                  <a:pt x="20680064" y="8937777"/>
                </a:lnTo>
                <a:close/>
                <a:moveTo>
                  <a:pt x="3046806" y="8506319"/>
                </a:moveTo>
                <a:lnTo>
                  <a:pt x="3488445" y="8906776"/>
                </a:lnTo>
                <a:lnTo>
                  <a:pt x="0" y="12750184"/>
                </a:lnTo>
                <a:lnTo>
                  <a:pt x="0" y="11864960"/>
                </a:lnTo>
                <a:close/>
                <a:moveTo>
                  <a:pt x="21718408" y="7996761"/>
                </a:moveTo>
                <a:lnTo>
                  <a:pt x="24167268" y="10697065"/>
                </a:lnTo>
                <a:lnTo>
                  <a:pt x="24167268" y="11582289"/>
                </a:lnTo>
                <a:lnTo>
                  <a:pt x="21276768" y="8397218"/>
                </a:lnTo>
                <a:close/>
                <a:moveTo>
                  <a:pt x="2448858" y="7965764"/>
                </a:moveTo>
                <a:lnTo>
                  <a:pt x="2890497" y="8364983"/>
                </a:lnTo>
                <a:lnTo>
                  <a:pt x="0" y="11551291"/>
                </a:lnTo>
                <a:lnTo>
                  <a:pt x="0" y="10664827"/>
                </a:lnTo>
                <a:close/>
                <a:moveTo>
                  <a:pt x="12245519" y="7485961"/>
                </a:moveTo>
                <a:lnTo>
                  <a:pt x="13816063" y="9216735"/>
                </a:lnTo>
                <a:lnTo>
                  <a:pt x="13375665" y="9617192"/>
                </a:lnTo>
                <a:lnTo>
                  <a:pt x="12245519" y="8371185"/>
                </a:lnTo>
                <a:close/>
                <a:moveTo>
                  <a:pt x="22315116" y="7456206"/>
                </a:moveTo>
                <a:lnTo>
                  <a:pt x="24167264" y="9496931"/>
                </a:lnTo>
                <a:lnTo>
                  <a:pt x="24167264" y="10383392"/>
                </a:lnTo>
                <a:lnTo>
                  <a:pt x="21874720" y="7855422"/>
                </a:lnTo>
                <a:close/>
                <a:moveTo>
                  <a:pt x="11921733" y="7453723"/>
                </a:moveTo>
                <a:lnTo>
                  <a:pt x="11921733" y="8338947"/>
                </a:lnTo>
                <a:lnTo>
                  <a:pt x="10791588" y="9584954"/>
                </a:lnTo>
                <a:lnTo>
                  <a:pt x="10351191" y="9184494"/>
                </a:lnTo>
                <a:close/>
                <a:moveTo>
                  <a:pt x="1852152" y="7423968"/>
                </a:moveTo>
                <a:lnTo>
                  <a:pt x="2293790" y="7823187"/>
                </a:lnTo>
                <a:lnTo>
                  <a:pt x="0" y="10351157"/>
                </a:lnTo>
                <a:lnTo>
                  <a:pt x="0" y="9464693"/>
                </a:lnTo>
                <a:close/>
                <a:moveTo>
                  <a:pt x="23282748" y="6996235"/>
                </a:moveTo>
                <a:lnTo>
                  <a:pt x="24086632" y="6996235"/>
                </a:lnTo>
                <a:lnTo>
                  <a:pt x="24167264" y="7085500"/>
                </a:lnTo>
                <a:lnTo>
                  <a:pt x="24167264" y="7971965"/>
                </a:lnTo>
                <a:close/>
                <a:moveTo>
                  <a:pt x="22815060" y="6996235"/>
                </a:moveTo>
                <a:lnTo>
                  <a:pt x="22997424" y="6996235"/>
                </a:lnTo>
                <a:lnTo>
                  <a:pt x="24167268" y="8285634"/>
                </a:lnTo>
                <a:lnTo>
                  <a:pt x="24167268" y="9172099"/>
                </a:lnTo>
                <a:lnTo>
                  <a:pt x="22475148" y="7306186"/>
                </a:lnTo>
                <a:close/>
                <a:moveTo>
                  <a:pt x="21441764" y="6996235"/>
                </a:moveTo>
                <a:lnTo>
                  <a:pt x="22326280" y="6996235"/>
                </a:lnTo>
                <a:lnTo>
                  <a:pt x="14944968" y="13715998"/>
                </a:lnTo>
                <a:lnTo>
                  <a:pt x="14060453" y="13715998"/>
                </a:lnTo>
                <a:close/>
                <a:moveTo>
                  <a:pt x="20244628" y="6996235"/>
                </a:moveTo>
                <a:lnTo>
                  <a:pt x="21129144" y="6996235"/>
                </a:lnTo>
                <a:lnTo>
                  <a:pt x="13747831" y="13715998"/>
                </a:lnTo>
                <a:lnTo>
                  <a:pt x="12863316" y="13715998"/>
                </a:lnTo>
                <a:close/>
                <a:moveTo>
                  <a:pt x="19047492" y="6996235"/>
                </a:moveTo>
                <a:lnTo>
                  <a:pt x="19932008" y="6996235"/>
                </a:lnTo>
                <a:lnTo>
                  <a:pt x="12550697" y="13715998"/>
                </a:lnTo>
                <a:lnTo>
                  <a:pt x="12245519" y="13715998"/>
                </a:lnTo>
                <a:lnTo>
                  <a:pt x="12245519" y="13189080"/>
                </a:lnTo>
                <a:close/>
                <a:moveTo>
                  <a:pt x="17850352" y="6996235"/>
                </a:moveTo>
                <a:lnTo>
                  <a:pt x="18733632" y="6996235"/>
                </a:lnTo>
                <a:lnTo>
                  <a:pt x="12245519" y="12903925"/>
                </a:lnTo>
                <a:lnTo>
                  <a:pt x="12245519" y="12098048"/>
                </a:lnTo>
                <a:close/>
                <a:moveTo>
                  <a:pt x="16651976" y="6996235"/>
                </a:moveTo>
                <a:lnTo>
                  <a:pt x="17536492" y="6996235"/>
                </a:lnTo>
                <a:lnTo>
                  <a:pt x="12245519" y="11814130"/>
                </a:lnTo>
                <a:lnTo>
                  <a:pt x="12245519" y="11008256"/>
                </a:lnTo>
                <a:close/>
                <a:moveTo>
                  <a:pt x="15363036" y="6996235"/>
                </a:moveTo>
                <a:lnTo>
                  <a:pt x="16166917" y="6996235"/>
                </a:lnTo>
                <a:lnTo>
                  <a:pt x="16209096" y="7043349"/>
                </a:lnTo>
                <a:lnTo>
                  <a:pt x="15767457" y="7442566"/>
                </a:lnTo>
                <a:close/>
                <a:moveTo>
                  <a:pt x="14275066" y="6996235"/>
                </a:moveTo>
                <a:lnTo>
                  <a:pt x="15078946" y="6996235"/>
                </a:lnTo>
                <a:lnTo>
                  <a:pt x="15611147" y="7583904"/>
                </a:lnTo>
                <a:lnTo>
                  <a:pt x="15170749" y="7984361"/>
                </a:lnTo>
                <a:close/>
                <a:moveTo>
                  <a:pt x="13175935" y="6996235"/>
                </a:moveTo>
                <a:lnTo>
                  <a:pt x="13978575" y="6996235"/>
                </a:lnTo>
                <a:lnTo>
                  <a:pt x="15010718" y="8134377"/>
                </a:lnTo>
                <a:lnTo>
                  <a:pt x="14570320" y="8533597"/>
                </a:lnTo>
                <a:close/>
                <a:moveTo>
                  <a:pt x="12245519" y="6996235"/>
                </a:moveTo>
                <a:lnTo>
                  <a:pt x="12890609" y="6996235"/>
                </a:lnTo>
                <a:lnTo>
                  <a:pt x="14414011" y="8676176"/>
                </a:lnTo>
                <a:lnTo>
                  <a:pt x="13972375" y="9075393"/>
                </a:lnTo>
                <a:lnTo>
                  <a:pt x="12245519" y="7172288"/>
                </a:lnTo>
                <a:close/>
                <a:moveTo>
                  <a:pt x="11276644" y="6965238"/>
                </a:moveTo>
                <a:lnTo>
                  <a:pt x="11921733" y="6965238"/>
                </a:lnTo>
                <a:lnTo>
                  <a:pt x="11921733" y="7140050"/>
                </a:lnTo>
                <a:lnTo>
                  <a:pt x="10194879" y="9043158"/>
                </a:lnTo>
                <a:lnTo>
                  <a:pt x="9753243" y="8643938"/>
                </a:lnTo>
                <a:close/>
                <a:moveTo>
                  <a:pt x="10188678" y="6965238"/>
                </a:moveTo>
                <a:lnTo>
                  <a:pt x="10992558" y="6965238"/>
                </a:lnTo>
                <a:lnTo>
                  <a:pt x="9596932" y="8502600"/>
                </a:lnTo>
                <a:lnTo>
                  <a:pt x="9156536" y="8102143"/>
                </a:lnTo>
                <a:close/>
                <a:moveTo>
                  <a:pt x="9089545" y="6965238"/>
                </a:moveTo>
                <a:lnTo>
                  <a:pt x="9892183" y="6965238"/>
                </a:lnTo>
                <a:lnTo>
                  <a:pt x="8996503" y="7952126"/>
                </a:lnTo>
                <a:lnTo>
                  <a:pt x="8556106" y="7552906"/>
                </a:lnTo>
                <a:close/>
                <a:moveTo>
                  <a:pt x="8000350" y="6965238"/>
                </a:moveTo>
                <a:lnTo>
                  <a:pt x="8804218" y="6965238"/>
                </a:lnTo>
                <a:lnTo>
                  <a:pt x="8399795" y="7410331"/>
                </a:lnTo>
                <a:lnTo>
                  <a:pt x="7958172" y="7011111"/>
                </a:lnTo>
                <a:close/>
                <a:moveTo>
                  <a:pt x="6630779" y="6965238"/>
                </a:moveTo>
                <a:lnTo>
                  <a:pt x="7515295" y="6965238"/>
                </a:lnTo>
                <a:lnTo>
                  <a:pt x="11921736" y="10976018"/>
                </a:lnTo>
                <a:lnTo>
                  <a:pt x="11921736" y="11781891"/>
                </a:lnTo>
                <a:close/>
                <a:moveTo>
                  <a:pt x="5433642" y="6965238"/>
                </a:moveTo>
                <a:lnTo>
                  <a:pt x="6316921" y="6965238"/>
                </a:lnTo>
                <a:lnTo>
                  <a:pt x="11921736" y="12067050"/>
                </a:lnTo>
                <a:lnTo>
                  <a:pt x="11921736" y="12871682"/>
                </a:lnTo>
                <a:close/>
                <a:moveTo>
                  <a:pt x="4235259" y="6965238"/>
                </a:moveTo>
                <a:lnTo>
                  <a:pt x="5119777" y="6965238"/>
                </a:lnTo>
                <a:lnTo>
                  <a:pt x="11921733" y="13156840"/>
                </a:lnTo>
                <a:lnTo>
                  <a:pt x="11921733" y="13684999"/>
                </a:lnTo>
                <a:lnTo>
                  <a:pt x="11617795" y="13684999"/>
                </a:lnTo>
                <a:close/>
                <a:moveTo>
                  <a:pt x="3038122" y="6965238"/>
                </a:moveTo>
                <a:lnTo>
                  <a:pt x="3922641" y="6965238"/>
                </a:lnTo>
                <a:lnTo>
                  <a:pt x="11303937" y="13684999"/>
                </a:lnTo>
                <a:lnTo>
                  <a:pt x="10419423" y="13684999"/>
                </a:lnTo>
                <a:close/>
                <a:moveTo>
                  <a:pt x="1840981" y="6965238"/>
                </a:moveTo>
                <a:lnTo>
                  <a:pt x="2725499" y="6965238"/>
                </a:lnTo>
                <a:lnTo>
                  <a:pt x="10106800" y="13684999"/>
                </a:lnTo>
                <a:lnTo>
                  <a:pt x="9222284" y="13684999"/>
                </a:lnTo>
                <a:close/>
                <a:moveTo>
                  <a:pt x="1169843" y="6965238"/>
                </a:moveTo>
                <a:lnTo>
                  <a:pt x="1352204" y="6965238"/>
                </a:lnTo>
                <a:lnTo>
                  <a:pt x="1693359" y="7273951"/>
                </a:lnTo>
                <a:lnTo>
                  <a:pt x="0" y="9139861"/>
                </a:lnTo>
                <a:lnTo>
                  <a:pt x="0" y="8253400"/>
                </a:lnTo>
                <a:close/>
                <a:moveTo>
                  <a:pt x="80637" y="6965238"/>
                </a:moveTo>
                <a:lnTo>
                  <a:pt x="884517" y="6965238"/>
                </a:lnTo>
                <a:lnTo>
                  <a:pt x="0" y="7939727"/>
                </a:lnTo>
                <a:lnTo>
                  <a:pt x="0" y="7054503"/>
                </a:lnTo>
                <a:close/>
                <a:moveTo>
                  <a:pt x="15743886" y="6305663"/>
                </a:moveTo>
                <a:lnTo>
                  <a:pt x="16185525" y="6704880"/>
                </a:lnTo>
                <a:lnTo>
                  <a:pt x="16143346" y="6751994"/>
                </a:lnTo>
                <a:lnTo>
                  <a:pt x="15339465" y="6751994"/>
                </a:lnTo>
                <a:close/>
                <a:moveTo>
                  <a:pt x="8423366" y="6273425"/>
                </a:moveTo>
                <a:lnTo>
                  <a:pt x="8827786" y="6719755"/>
                </a:lnTo>
                <a:lnTo>
                  <a:pt x="8023921" y="6719755"/>
                </a:lnTo>
                <a:lnTo>
                  <a:pt x="7981744" y="6673882"/>
                </a:lnTo>
                <a:close/>
                <a:moveTo>
                  <a:pt x="24143692" y="5776263"/>
                </a:moveTo>
                <a:lnTo>
                  <a:pt x="24143692" y="6662728"/>
                </a:lnTo>
                <a:lnTo>
                  <a:pt x="24063060" y="6751993"/>
                </a:lnTo>
                <a:lnTo>
                  <a:pt x="23259180" y="6751993"/>
                </a:lnTo>
                <a:close/>
                <a:moveTo>
                  <a:pt x="15147182" y="5763864"/>
                </a:moveTo>
                <a:lnTo>
                  <a:pt x="15587580" y="6164321"/>
                </a:lnTo>
                <a:lnTo>
                  <a:pt x="15054139" y="6751990"/>
                </a:lnTo>
                <a:lnTo>
                  <a:pt x="14250258" y="6751990"/>
                </a:lnTo>
                <a:close/>
                <a:moveTo>
                  <a:pt x="23567" y="5745266"/>
                </a:moveTo>
                <a:lnTo>
                  <a:pt x="908084" y="6719755"/>
                </a:lnTo>
                <a:lnTo>
                  <a:pt x="104205" y="6719755"/>
                </a:lnTo>
                <a:lnTo>
                  <a:pt x="23567" y="6630490"/>
                </a:lnTo>
                <a:close/>
                <a:moveTo>
                  <a:pt x="9021315" y="5732870"/>
                </a:moveTo>
                <a:lnTo>
                  <a:pt x="9916999" y="6719758"/>
                </a:lnTo>
                <a:lnTo>
                  <a:pt x="9113113" y="6719758"/>
                </a:lnTo>
                <a:lnTo>
                  <a:pt x="8579676" y="6132090"/>
                </a:lnTo>
                <a:close/>
                <a:moveTo>
                  <a:pt x="14546750" y="5214631"/>
                </a:moveTo>
                <a:lnTo>
                  <a:pt x="14987148" y="5613848"/>
                </a:lnTo>
                <a:lnTo>
                  <a:pt x="13955005" y="6751993"/>
                </a:lnTo>
                <a:lnTo>
                  <a:pt x="13151124" y="6751993"/>
                </a:lnTo>
                <a:close/>
                <a:moveTo>
                  <a:pt x="9620502" y="5182393"/>
                </a:moveTo>
                <a:lnTo>
                  <a:pt x="11016128" y="6719755"/>
                </a:lnTo>
                <a:lnTo>
                  <a:pt x="10212248" y="6719755"/>
                </a:lnTo>
                <a:lnTo>
                  <a:pt x="9180104" y="5581613"/>
                </a:lnTo>
                <a:close/>
                <a:moveTo>
                  <a:pt x="13948804" y="4672832"/>
                </a:moveTo>
                <a:lnTo>
                  <a:pt x="14390440" y="5073289"/>
                </a:lnTo>
                <a:lnTo>
                  <a:pt x="12867038" y="6751990"/>
                </a:lnTo>
                <a:lnTo>
                  <a:pt x="12221948" y="6751990"/>
                </a:lnTo>
                <a:lnTo>
                  <a:pt x="12221948" y="6577178"/>
                </a:lnTo>
                <a:close/>
                <a:moveTo>
                  <a:pt x="10218452" y="4640598"/>
                </a:moveTo>
                <a:lnTo>
                  <a:pt x="11945303" y="6544944"/>
                </a:lnTo>
                <a:lnTo>
                  <a:pt x="11945303" y="6719756"/>
                </a:lnTo>
                <a:lnTo>
                  <a:pt x="11300216" y="6719756"/>
                </a:lnTo>
                <a:lnTo>
                  <a:pt x="9776815" y="5041055"/>
                </a:lnTo>
                <a:close/>
                <a:moveTo>
                  <a:pt x="24143696" y="4577370"/>
                </a:moveTo>
                <a:lnTo>
                  <a:pt x="24143696" y="5462594"/>
                </a:lnTo>
                <a:lnTo>
                  <a:pt x="22973852" y="6751993"/>
                </a:lnTo>
                <a:lnTo>
                  <a:pt x="22791488" y="6751993"/>
                </a:lnTo>
                <a:lnTo>
                  <a:pt x="22450336" y="6443283"/>
                </a:lnTo>
                <a:close/>
                <a:moveTo>
                  <a:pt x="23567" y="4545132"/>
                </a:moveTo>
                <a:lnTo>
                  <a:pt x="1716927" y="6411045"/>
                </a:lnTo>
                <a:lnTo>
                  <a:pt x="1375772" y="6719755"/>
                </a:lnTo>
                <a:lnTo>
                  <a:pt x="1193410" y="6719755"/>
                </a:lnTo>
                <a:lnTo>
                  <a:pt x="23567" y="5430356"/>
                </a:lnTo>
                <a:close/>
                <a:moveTo>
                  <a:pt x="13352097" y="4132277"/>
                </a:moveTo>
                <a:lnTo>
                  <a:pt x="13792492" y="4531497"/>
                </a:lnTo>
                <a:lnTo>
                  <a:pt x="12221948" y="6263508"/>
                </a:lnTo>
                <a:lnTo>
                  <a:pt x="12221948" y="5377044"/>
                </a:lnTo>
                <a:close/>
                <a:moveTo>
                  <a:pt x="10815160" y="4100042"/>
                </a:moveTo>
                <a:lnTo>
                  <a:pt x="11945303" y="5344809"/>
                </a:lnTo>
                <a:lnTo>
                  <a:pt x="11945303" y="6231273"/>
                </a:lnTo>
                <a:lnTo>
                  <a:pt x="10374761" y="4499259"/>
                </a:lnTo>
                <a:close/>
                <a:moveTo>
                  <a:pt x="12754146" y="3590481"/>
                </a:moveTo>
                <a:lnTo>
                  <a:pt x="13195784" y="3989698"/>
                </a:lnTo>
                <a:lnTo>
                  <a:pt x="12221948" y="5063374"/>
                </a:lnTo>
                <a:lnTo>
                  <a:pt x="12221948" y="4176910"/>
                </a:lnTo>
                <a:close/>
                <a:moveTo>
                  <a:pt x="11413108" y="3558244"/>
                </a:moveTo>
                <a:lnTo>
                  <a:pt x="11945303" y="4145913"/>
                </a:lnTo>
                <a:lnTo>
                  <a:pt x="11945303" y="5031136"/>
                </a:lnTo>
                <a:lnTo>
                  <a:pt x="10971469" y="3958701"/>
                </a:lnTo>
                <a:close/>
                <a:moveTo>
                  <a:pt x="24143692" y="3366077"/>
                </a:moveTo>
                <a:lnTo>
                  <a:pt x="24143692" y="4251301"/>
                </a:lnTo>
                <a:lnTo>
                  <a:pt x="22291544" y="6292026"/>
                </a:lnTo>
                <a:lnTo>
                  <a:pt x="21849908" y="5892806"/>
                </a:lnTo>
                <a:close/>
                <a:moveTo>
                  <a:pt x="23568" y="3333842"/>
                </a:moveTo>
                <a:lnTo>
                  <a:pt x="2317358" y="5860569"/>
                </a:lnTo>
                <a:lnTo>
                  <a:pt x="1875719" y="6261026"/>
                </a:lnTo>
                <a:lnTo>
                  <a:pt x="23568" y="4219064"/>
                </a:lnTo>
                <a:close/>
                <a:moveTo>
                  <a:pt x="12221948" y="3108196"/>
                </a:moveTo>
                <a:lnTo>
                  <a:pt x="12597836" y="3449142"/>
                </a:lnTo>
                <a:lnTo>
                  <a:pt x="12221948" y="3863239"/>
                </a:lnTo>
                <a:close/>
                <a:moveTo>
                  <a:pt x="11945303" y="3075962"/>
                </a:moveTo>
                <a:lnTo>
                  <a:pt x="11945303" y="3831002"/>
                </a:lnTo>
                <a:lnTo>
                  <a:pt x="11569416" y="3416905"/>
                </a:lnTo>
                <a:close/>
                <a:moveTo>
                  <a:pt x="24143696" y="2165940"/>
                </a:moveTo>
                <a:lnTo>
                  <a:pt x="24143696" y="3051164"/>
                </a:lnTo>
                <a:lnTo>
                  <a:pt x="21693600" y="5751464"/>
                </a:lnTo>
                <a:lnTo>
                  <a:pt x="21253200" y="5351007"/>
                </a:lnTo>
                <a:close/>
                <a:moveTo>
                  <a:pt x="23568" y="2133710"/>
                </a:moveTo>
                <a:lnTo>
                  <a:pt x="2914066" y="5320014"/>
                </a:lnTo>
                <a:lnTo>
                  <a:pt x="2473668" y="5719230"/>
                </a:lnTo>
                <a:lnTo>
                  <a:pt x="23568" y="3020173"/>
                </a:lnTo>
                <a:close/>
                <a:moveTo>
                  <a:pt x="12221948" y="1935337"/>
                </a:moveTo>
                <a:lnTo>
                  <a:pt x="17512924" y="6751990"/>
                </a:lnTo>
                <a:lnTo>
                  <a:pt x="16628404" y="6751990"/>
                </a:lnTo>
                <a:lnTo>
                  <a:pt x="12221948" y="2739973"/>
                </a:lnTo>
                <a:close/>
                <a:moveTo>
                  <a:pt x="11945306" y="1903107"/>
                </a:moveTo>
                <a:lnTo>
                  <a:pt x="11945306" y="2707742"/>
                </a:lnTo>
                <a:lnTo>
                  <a:pt x="7538868" y="6719755"/>
                </a:lnTo>
                <a:lnTo>
                  <a:pt x="6654348" y="6719755"/>
                </a:lnTo>
                <a:close/>
                <a:moveTo>
                  <a:pt x="24143696" y="965806"/>
                </a:moveTo>
                <a:lnTo>
                  <a:pt x="24143696" y="1852271"/>
                </a:lnTo>
                <a:lnTo>
                  <a:pt x="21096888" y="5209668"/>
                </a:lnTo>
                <a:lnTo>
                  <a:pt x="20655252" y="4810452"/>
                </a:lnTo>
                <a:close/>
                <a:moveTo>
                  <a:pt x="23568" y="933576"/>
                </a:moveTo>
                <a:lnTo>
                  <a:pt x="3512012" y="4778218"/>
                </a:lnTo>
                <a:lnTo>
                  <a:pt x="3070374" y="5177434"/>
                </a:lnTo>
                <a:lnTo>
                  <a:pt x="23568" y="1820040"/>
                </a:lnTo>
                <a:close/>
                <a:moveTo>
                  <a:pt x="12221948" y="844305"/>
                </a:moveTo>
                <a:lnTo>
                  <a:pt x="18710060" y="6751990"/>
                </a:lnTo>
                <a:lnTo>
                  <a:pt x="17825540" y="6751990"/>
                </a:lnTo>
                <a:lnTo>
                  <a:pt x="12221948" y="1650183"/>
                </a:lnTo>
                <a:close/>
                <a:moveTo>
                  <a:pt x="11945303" y="813316"/>
                </a:moveTo>
                <a:lnTo>
                  <a:pt x="11945303" y="1617952"/>
                </a:lnTo>
                <a:lnTo>
                  <a:pt x="6341727" y="6719758"/>
                </a:lnTo>
                <a:lnTo>
                  <a:pt x="5457209" y="6719758"/>
                </a:lnTo>
                <a:close/>
                <a:moveTo>
                  <a:pt x="20697432" y="32235"/>
                </a:moveTo>
                <a:lnTo>
                  <a:pt x="21501312" y="32235"/>
                </a:lnTo>
                <a:lnTo>
                  <a:pt x="18726188" y="3090842"/>
                </a:lnTo>
                <a:lnTo>
                  <a:pt x="18283308" y="2691624"/>
                </a:lnTo>
                <a:close/>
                <a:moveTo>
                  <a:pt x="12839745" y="32232"/>
                </a:moveTo>
                <a:lnTo>
                  <a:pt x="13724263" y="32232"/>
                </a:lnTo>
                <a:lnTo>
                  <a:pt x="21105572" y="6751993"/>
                </a:lnTo>
                <a:lnTo>
                  <a:pt x="20221056" y="6751993"/>
                </a:lnTo>
                <a:close/>
                <a:moveTo>
                  <a:pt x="12221948" y="32232"/>
                </a:moveTo>
                <a:lnTo>
                  <a:pt x="12525883" y="32232"/>
                </a:lnTo>
                <a:lnTo>
                  <a:pt x="19907196" y="6751993"/>
                </a:lnTo>
                <a:lnTo>
                  <a:pt x="19023920" y="6751993"/>
                </a:lnTo>
                <a:lnTo>
                  <a:pt x="12221948" y="560391"/>
                </a:lnTo>
                <a:close/>
                <a:moveTo>
                  <a:pt x="23903028" y="32231"/>
                </a:moveTo>
                <a:lnTo>
                  <a:pt x="24143692" y="32231"/>
                </a:lnTo>
                <a:lnTo>
                  <a:pt x="24143692" y="652136"/>
                </a:lnTo>
                <a:lnTo>
                  <a:pt x="20498944" y="4669113"/>
                </a:lnTo>
                <a:lnTo>
                  <a:pt x="20058544" y="4268656"/>
                </a:lnTo>
                <a:close/>
                <a:moveTo>
                  <a:pt x="22813820" y="32231"/>
                </a:moveTo>
                <a:lnTo>
                  <a:pt x="23617700" y="32231"/>
                </a:lnTo>
                <a:lnTo>
                  <a:pt x="19902236" y="4127317"/>
                </a:lnTo>
                <a:lnTo>
                  <a:pt x="19460596" y="3728101"/>
                </a:lnTo>
                <a:close/>
                <a:moveTo>
                  <a:pt x="19598300" y="32231"/>
                </a:moveTo>
                <a:lnTo>
                  <a:pt x="20402176" y="32231"/>
                </a:lnTo>
                <a:lnTo>
                  <a:pt x="18120796" y="2545322"/>
                </a:lnTo>
                <a:lnTo>
                  <a:pt x="17677916" y="2147343"/>
                </a:lnTo>
                <a:close/>
                <a:moveTo>
                  <a:pt x="18509088" y="32231"/>
                </a:moveTo>
                <a:lnTo>
                  <a:pt x="19312968" y="32231"/>
                </a:lnTo>
                <a:lnTo>
                  <a:pt x="17521604" y="2006006"/>
                </a:lnTo>
                <a:lnTo>
                  <a:pt x="17078724" y="1608026"/>
                </a:lnTo>
                <a:close/>
                <a:moveTo>
                  <a:pt x="14036882" y="32231"/>
                </a:moveTo>
                <a:lnTo>
                  <a:pt x="14921400" y="32231"/>
                </a:lnTo>
                <a:lnTo>
                  <a:pt x="22302712" y="6751993"/>
                </a:lnTo>
                <a:lnTo>
                  <a:pt x="21418192" y="6751993"/>
                </a:lnTo>
                <a:close/>
                <a:moveTo>
                  <a:pt x="21785400" y="32230"/>
                </a:moveTo>
                <a:lnTo>
                  <a:pt x="22589280" y="32230"/>
                </a:lnTo>
                <a:lnTo>
                  <a:pt x="19325376" y="3630154"/>
                </a:lnTo>
                <a:lnTo>
                  <a:pt x="18882496" y="3230935"/>
                </a:lnTo>
                <a:close/>
                <a:moveTo>
                  <a:pt x="17421120" y="32230"/>
                </a:moveTo>
                <a:lnTo>
                  <a:pt x="18225000" y="32230"/>
                </a:lnTo>
                <a:lnTo>
                  <a:pt x="16922420" y="1466691"/>
                </a:lnTo>
                <a:lnTo>
                  <a:pt x="16479538" y="1068711"/>
                </a:lnTo>
                <a:close/>
                <a:moveTo>
                  <a:pt x="16331912" y="32230"/>
                </a:moveTo>
                <a:lnTo>
                  <a:pt x="17135792" y="32230"/>
                </a:lnTo>
                <a:lnTo>
                  <a:pt x="16323228" y="927372"/>
                </a:lnTo>
                <a:lnTo>
                  <a:pt x="15880349" y="529393"/>
                </a:lnTo>
                <a:close/>
                <a:moveTo>
                  <a:pt x="15328299" y="32230"/>
                </a:moveTo>
                <a:lnTo>
                  <a:pt x="16047820" y="32230"/>
                </a:lnTo>
                <a:lnTo>
                  <a:pt x="15724036" y="388054"/>
                </a:lnTo>
                <a:close/>
                <a:moveTo>
                  <a:pt x="11641368" y="2"/>
                </a:moveTo>
                <a:lnTo>
                  <a:pt x="11945303" y="2"/>
                </a:lnTo>
                <a:lnTo>
                  <a:pt x="11945303" y="528160"/>
                </a:lnTo>
                <a:lnTo>
                  <a:pt x="5143349" y="6719758"/>
                </a:lnTo>
                <a:lnTo>
                  <a:pt x="4260072" y="6719758"/>
                </a:lnTo>
                <a:close/>
                <a:moveTo>
                  <a:pt x="10444232" y="2"/>
                </a:moveTo>
                <a:lnTo>
                  <a:pt x="11327507" y="2"/>
                </a:lnTo>
                <a:lnTo>
                  <a:pt x="3946212" y="6719758"/>
                </a:lnTo>
                <a:lnTo>
                  <a:pt x="3061693" y="6719758"/>
                </a:lnTo>
                <a:close/>
                <a:moveTo>
                  <a:pt x="23567" y="1"/>
                </a:moveTo>
                <a:lnTo>
                  <a:pt x="265476" y="1"/>
                </a:lnTo>
                <a:lnTo>
                  <a:pt x="4108719" y="4236422"/>
                </a:lnTo>
                <a:lnTo>
                  <a:pt x="3668321" y="4636879"/>
                </a:lnTo>
                <a:lnTo>
                  <a:pt x="23567" y="619906"/>
                </a:lnTo>
                <a:close/>
                <a:moveTo>
                  <a:pt x="9245853" y="0"/>
                </a:moveTo>
                <a:lnTo>
                  <a:pt x="10130371" y="0"/>
                </a:lnTo>
                <a:lnTo>
                  <a:pt x="2749070" y="6719758"/>
                </a:lnTo>
                <a:lnTo>
                  <a:pt x="1864552" y="6719758"/>
                </a:lnTo>
                <a:close/>
                <a:moveTo>
                  <a:pt x="8119439" y="0"/>
                </a:moveTo>
                <a:lnTo>
                  <a:pt x="8838951" y="0"/>
                </a:lnTo>
                <a:lnTo>
                  <a:pt x="8443213" y="357065"/>
                </a:lnTo>
                <a:close/>
                <a:moveTo>
                  <a:pt x="7031471" y="0"/>
                </a:moveTo>
                <a:lnTo>
                  <a:pt x="7835355" y="0"/>
                </a:lnTo>
                <a:lnTo>
                  <a:pt x="8286907" y="497162"/>
                </a:lnTo>
                <a:lnTo>
                  <a:pt x="7844039" y="896382"/>
                </a:lnTo>
                <a:close/>
                <a:moveTo>
                  <a:pt x="5942262" y="0"/>
                </a:moveTo>
                <a:lnTo>
                  <a:pt x="6746143" y="0"/>
                </a:lnTo>
                <a:lnTo>
                  <a:pt x="7687726" y="1036480"/>
                </a:lnTo>
                <a:lnTo>
                  <a:pt x="7244847" y="1435697"/>
                </a:lnTo>
                <a:close/>
                <a:moveTo>
                  <a:pt x="4854293" y="0"/>
                </a:moveTo>
                <a:lnTo>
                  <a:pt x="5658175" y="0"/>
                </a:lnTo>
                <a:lnTo>
                  <a:pt x="7088534" y="1575795"/>
                </a:lnTo>
                <a:lnTo>
                  <a:pt x="6645657" y="1975015"/>
                </a:lnTo>
                <a:close/>
                <a:moveTo>
                  <a:pt x="3765084" y="0"/>
                </a:moveTo>
                <a:lnTo>
                  <a:pt x="4568966" y="0"/>
                </a:lnTo>
                <a:lnTo>
                  <a:pt x="6489349" y="2115112"/>
                </a:lnTo>
                <a:lnTo>
                  <a:pt x="6046470" y="2514331"/>
                </a:lnTo>
                <a:close/>
                <a:moveTo>
                  <a:pt x="2665949" y="0"/>
                </a:moveTo>
                <a:lnTo>
                  <a:pt x="3469830" y="0"/>
                </a:lnTo>
                <a:lnTo>
                  <a:pt x="5883952" y="2660630"/>
                </a:lnTo>
                <a:lnTo>
                  <a:pt x="5441075" y="3058606"/>
                </a:lnTo>
                <a:close/>
                <a:moveTo>
                  <a:pt x="1577983" y="0"/>
                </a:moveTo>
                <a:lnTo>
                  <a:pt x="2381865" y="0"/>
                </a:lnTo>
                <a:lnTo>
                  <a:pt x="5284769" y="3199943"/>
                </a:lnTo>
                <a:lnTo>
                  <a:pt x="4841889" y="3597920"/>
                </a:lnTo>
                <a:close/>
                <a:moveTo>
                  <a:pt x="549564" y="0"/>
                </a:moveTo>
                <a:lnTo>
                  <a:pt x="1353444" y="0"/>
                </a:lnTo>
                <a:lnTo>
                  <a:pt x="4706667" y="3695867"/>
                </a:lnTo>
                <a:lnTo>
                  <a:pt x="4265031" y="4095083"/>
                </a:lnTo>
                <a:close/>
              </a:path>
            </a:pathLst>
          </a:custGeom>
          <a:solidFill>
            <a:srgbClr val="FFFFFF">
              <a:alpha val="34902"/>
            </a:srgbClr>
          </a:solidFill>
          <a:ln w="399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B294E92A-D38A-12FF-A44D-7A53FD9F6A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0727773"/>
            <a:ext cx="24377650" cy="1510555"/>
          </a:xfrm>
          <a:custGeom>
            <a:avLst/>
            <a:gdLst>
              <a:gd name="T0" fmla="*/ 19569 w 19570"/>
              <a:gd name="T1" fmla="*/ 215 h 1214"/>
              <a:gd name="T2" fmla="*/ 19569 w 19570"/>
              <a:gd name="T3" fmla="*/ 1213 h 1214"/>
              <a:gd name="T4" fmla="*/ 0 w 19570"/>
              <a:gd name="T5" fmla="*/ 1213 h 1214"/>
              <a:gd name="T6" fmla="*/ 0 w 19570"/>
              <a:gd name="T7" fmla="*/ 512 h 1214"/>
              <a:gd name="T8" fmla="*/ 0 w 19570"/>
              <a:gd name="T9" fmla="*/ 512 h 1214"/>
              <a:gd name="T10" fmla="*/ 779 w 19570"/>
              <a:gd name="T11" fmla="*/ 312 h 1214"/>
              <a:gd name="T12" fmla="*/ 779 w 19570"/>
              <a:gd name="T13" fmla="*/ 312 h 1214"/>
              <a:gd name="T14" fmla="*/ 3987 w 19570"/>
              <a:gd name="T15" fmla="*/ 625 h 1214"/>
              <a:gd name="T16" fmla="*/ 3987 w 19570"/>
              <a:gd name="T17" fmla="*/ 625 h 1214"/>
              <a:gd name="T18" fmla="*/ 4173 w 19570"/>
              <a:gd name="T19" fmla="*/ 621 h 1214"/>
              <a:gd name="T20" fmla="*/ 4173 w 19570"/>
              <a:gd name="T21" fmla="*/ 621 h 1214"/>
              <a:gd name="T22" fmla="*/ 4898 w 19570"/>
              <a:gd name="T23" fmla="*/ 537 h 1214"/>
              <a:gd name="T24" fmla="*/ 4898 w 19570"/>
              <a:gd name="T25" fmla="*/ 537 h 1214"/>
              <a:gd name="T26" fmla="*/ 6537 w 19570"/>
              <a:gd name="T27" fmla="*/ 157 h 1214"/>
              <a:gd name="T28" fmla="*/ 6537 w 19570"/>
              <a:gd name="T29" fmla="*/ 157 h 1214"/>
              <a:gd name="T30" fmla="*/ 7376 w 19570"/>
              <a:gd name="T31" fmla="*/ 22 h 1214"/>
              <a:gd name="T32" fmla="*/ 7376 w 19570"/>
              <a:gd name="T33" fmla="*/ 22 h 1214"/>
              <a:gd name="T34" fmla="*/ 7909 w 19570"/>
              <a:gd name="T35" fmla="*/ 3 h 1214"/>
              <a:gd name="T36" fmla="*/ 7909 w 19570"/>
              <a:gd name="T37" fmla="*/ 3 h 1214"/>
              <a:gd name="T38" fmla="*/ 8442 w 19570"/>
              <a:gd name="T39" fmla="*/ 22 h 1214"/>
              <a:gd name="T40" fmla="*/ 8442 w 19570"/>
              <a:gd name="T41" fmla="*/ 22 h 1214"/>
              <a:gd name="T42" fmla="*/ 9281 w 19570"/>
              <a:gd name="T43" fmla="*/ 157 h 1214"/>
              <a:gd name="T44" fmla="*/ 9281 w 19570"/>
              <a:gd name="T45" fmla="*/ 157 h 1214"/>
              <a:gd name="T46" fmla="*/ 10920 w 19570"/>
              <a:gd name="T47" fmla="*/ 537 h 1214"/>
              <a:gd name="T48" fmla="*/ 10920 w 19570"/>
              <a:gd name="T49" fmla="*/ 537 h 1214"/>
              <a:gd name="T50" fmla="*/ 11830 w 19570"/>
              <a:gd name="T51" fmla="*/ 625 h 1214"/>
              <a:gd name="T52" fmla="*/ 11830 w 19570"/>
              <a:gd name="T53" fmla="*/ 625 h 1214"/>
              <a:gd name="T54" fmla="*/ 13976 w 19570"/>
              <a:gd name="T55" fmla="*/ 326 h 1214"/>
              <a:gd name="T56" fmla="*/ 13976 w 19570"/>
              <a:gd name="T57" fmla="*/ 326 h 1214"/>
              <a:gd name="T58" fmla="*/ 14063 w 19570"/>
              <a:gd name="T59" fmla="*/ 312 h 1214"/>
              <a:gd name="T60" fmla="*/ 14063 w 19570"/>
              <a:gd name="T61" fmla="*/ 312 h 1214"/>
              <a:gd name="T62" fmla="*/ 14551 w 19570"/>
              <a:gd name="T63" fmla="*/ 283 h 1214"/>
              <a:gd name="T64" fmla="*/ 14551 w 19570"/>
              <a:gd name="T65" fmla="*/ 283 h 1214"/>
              <a:gd name="T66" fmla="*/ 15037 w 19570"/>
              <a:gd name="T67" fmla="*/ 312 h 1214"/>
              <a:gd name="T68" fmla="*/ 15037 w 19570"/>
              <a:gd name="T69" fmla="*/ 312 h 1214"/>
              <a:gd name="T70" fmla="*/ 15125 w 19570"/>
              <a:gd name="T71" fmla="*/ 326 h 1214"/>
              <a:gd name="T72" fmla="*/ 15125 w 19570"/>
              <a:gd name="T73" fmla="*/ 326 h 1214"/>
              <a:gd name="T74" fmla="*/ 15397 w 19570"/>
              <a:gd name="T75" fmla="*/ 366 h 1214"/>
              <a:gd name="T76" fmla="*/ 15397 w 19570"/>
              <a:gd name="T77" fmla="*/ 366 h 1214"/>
              <a:gd name="T78" fmla="*/ 17271 w 19570"/>
              <a:gd name="T79" fmla="*/ 625 h 1214"/>
              <a:gd name="T80" fmla="*/ 17271 w 19570"/>
              <a:gd name="T81" fmla="*/ 625 h 1214"/>
              <a:gd name="T82" fmla="*/ 19569 w 19570"/>
              <a:gd name="T83" fmla="*/ 215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570" h="1214">
                <a:moveTo>
                  <a:pt x="19569" y="215"/>
                </a:moveTo>
                <a:lnTo>
                  <a:pt x="19569" y="1213"/>
                </a:lnTo>
                <a:lnTo>
                  <a:pt x="0" y="1213"/>
                </a:lnTo>
                <a:lnTo>
                  <a:pt x="0" y="512"/>
                </a:lnTo>
                <a:lnTo>
                  <a:pt x="0" y="512"/>
                </a:lnTo>
                <a:cubicBezTo>
                  <a:pt x="255" y="423"/>
                  <a:pt x="513" y="349"/>
                  <a:pt x="779" y="312"/>
                </a:cubicBezTo>
                <a:lnTo>
                  <a:pt x="779" y="312"/>
                </a:lnTo>
                <a:cubicBezTo>
                  <a:pt x="1847" y="164"/>
                  <a:pt x="2909" y="620"/>
                  <a:pt x="3987" y="625"/>
                </a:cubicBezTo>
                <a:lnTo>
                  <a:pt x="3987" y="625"/>
                </a:lnTo>
                <a:cubicBezTo>
                  <a:pt x="4049" y="625"/>
                  <a:pt x="4111" y="624"/>
                  <a:pt x="4173" y="621"/>
                </a:cubicBezTo>
                <a:lnTo>
                  <a:pt x="4173" y="621"/>
                </a:lnTo>
                <a:cubicBezTo>
                  <a:pt x="4416" y="611"/>
                  <a:pt x="4657" y="580"/>
                  <a:pt x="4898" y="537"/>
                </a:cubicBezTo>
                <a:lnTo>
                  <a:pt x="4898" y="537"/>
                </a:lnTo>
                <a:cubicBezTo>
                  <a:pt x="5445" y="406"/>
                  <a:pt x="5990" y="262"/>
                  <a:pt x="6537" y="157"/>
                </a:cubicBezTo>
                <a:lnTo>
                  <a:pt x="6537" y="157"/>
                </a:lnTo>
                <a:cubicBezTo>
                  <a:pt x="6815" y="97"/>
                  <a:pt x="7094" y="47"/>
                  <a:pt x="7376" y="22"/>
                </a:cubicBezTo>
                <a:lnTo>
                  <a:pt x="7376" y="22"/>
                </a:lnTo>
                <a:cubicBezTo>
                  <a:pt x="7554" y="6"/>
                  <a:pt x="7732" y="0"/>
                  <a:pt x="7909" y="3"/>
                </a:cubicBezTo>
                <a:lnTo>
                  <a:pt x="7909" y="3"/>
                </a:lnTo>
                <a:cubicBezTo>
                  <a:pt x="8086" y="0"/>
                  <a:pt x="8264" y="6"/>
                  <a:pt x="8442" y="22"/>
                </a:cubicBezTo>
                <a:lnTo>
                  <a:pt x="8442" y="22"/>
                </a:lnTo>
                <a:cubicBezTo>
                  <a:pt x="8724" y="47"/>
                  <a:pt x="9003" y="97"/>
                  <a:pt x="9281" y="157"/>
                </a:cubicBezTo>
                <a:lnTo>
                  <a:pt x="9281" y="157"/>
                </a:lnTo>
                <a:cubicBezTo>
                  <a:pt x="9827" y="262"/>
                  <a:pt x="10372" y="406"/>
                  <a:pt x="10920" y="537"/>
                </a:cubicBezTo>
                <a:lnTo>
                  <a:pt x="10920" y="537"/>
                </a:lnTo>
                <a:cubicBezTo>
                  <a:pt x="11220" y="591"/>
                  <a:pt x="11523" y="626"/>
                  <a:pt x="11830" y="625"/>
                </a:cubicBezTo>
                <a:lnTo>
                  <a:pt x="11830" y="625"/>
                </a:lnTo>
                <a:cubicBezTo>
                  <a:pt x="12550" y="622"/>
                  <a:pt x="13263" y="417"/>
                  <a:pt x="13976" y="326"/>
                </a:cubicBezTo>
                <a:lnTo>
                  <a:pt x="13976" y="326"/>
                </a:lnTo>
                <a:cubicBezTo>
                  <a:pt x="14004" y="321"/>
                  <a:pt x="14034" y="316"/>
                  <a:pt x="14063" y="312"/>
                </a:cubicBezTo>
                <a:lnTo>
                  <a:pt x="14063" y="312"/>
                </a:lnTo>
                <a:cubicBezTo>
                  <a:pt x="14226" y="290"/>
                  <a:pt x="14388" y="281"/>
                  <a:pt x="14551" y="283"/>
                </a:cubicBezTo>
                <a:lnTo>
                  <a:pt x="14551" y="283"/>
                </a:lnTo>
                <a:cubicBezTo>
                  <a:pt x="14713" y="281"/>
                  <a:pt x="14875" y="290"/>
                  <a:pt x="15037" y="312"/>
                </a:cubicBezTo>
                <a:lnTo>
                  <a:pt x="15037" y="312"/>
                </a:lnTo>
                <a:cubicBezTo>
                  <a:pt x="15067" y="316"/>
                  <a:pt x="15096" y="321"/>
                  <a:pt x="15125" y="326"/>
                </a:cubicBezTo>
                <a:lnTo>
                  <a:pt x="15125" y="326"/>
                </a:lnTo>
                <a:cubicBezTo>
                  <a:pt x="15215" y="337"/>
                  <a:pt x="15306" y="351"/>
                  <a:pt x="15397" y="366"/>
                </a:cubicBezTo>
                <a:lnTo>
                  <a:pt x="15397" y="366"/>
                </a:lnTo>
                <a:cubicBezTo>
                  <a:pt x="16018" y="466"/>
                  <a:pt x="16642" y="622"/>
                  <a:pt x="17271" y="625"/>
                </a:cubicBezTo>
                <a:lnTo>
                  <a:pt x="17271" y="625"/>
                </a:lnTo>
                <a:cubicBezTo>
                  <a:pt x="18052" y="628"/>
                  <a:pt x="18807" y="396"/>
                  <a:pt x="19569" y="215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sp>
        <p:nvSpPr>
          <p:cNvPr id="4" name="Freeform 3">
            <a:extLst>
              <a:ext uri="{FF2B5EF4-FFF2-40B4-BE49-F238E27FC236}">
                <a16:creationId xmlns:a16="http://schemas.microsoft.com/office/drawing/2014/main" id="{616BDCCD-37CB-6D81-FEC7-EED86A0F4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11776922"/>
            <a:ext cx="24377650" cy="1939008"/>
          </a:xfrm>
          <a:custGeom>
            <a:avLst/>
            <a:gdLst>
              <a:gd name="T0" fmla="*/ 19216 w 19570"/>
              <a:gd name="T1" fmla="*/ 302 h 1555"/>
              <a:gd name="T2" fmla="*/ 18962 w 19570"/>
              <a:gd name="T3" fmla="*/ 300 h 1555"/>
              <a:gd name="T4" fmla="*/ 18690 w 19570"/>
              <a:gd name="T5" fmla="*/ 300 h 1555"/>
              <a:gd name="T6" fmla="*/ 18465 w 19570"/>
              <a:gd name="T7" fmla="*/ 155 h 1555"/>
              <a:gd name="T8" fmla="*/ 17843 w 19570"/>
              <a:gd name="T9" fmla="*/ 149 h 1555"/>
              <a:gd name="T10" fmla="*/ 17323 w 19570"/>
              <a:gd name="T11" fmla="*/ 306 h 1555"/>
              <a:gd name="T12" fmla="*/ 17061 w 19570"/>
              <a:gd name="T13" fmla="*/ 304 h 1555"/>
              <a:gd name="T14" fmla="*/ 17042 w 19570"/>
              <a:gd name="T15" fmla="*/ 68 h 1555"/>
              <a:gd name="T16" fmla="*/ 16655 w 19570"/>
              <a:gd name="T17" fmla="*/ 68 h 1555"/>
              <a:gd name="T18" fmla="*/ 16317 w 19570"/>
              <a:gd name="T19" fmla="*/ 268 h 1555"/>
              <a:gd name="T20" fmla="*/ 16072 w 19570"/>
              <a:gd name="T21" fmla="*/ 210 h 1555"/>
              <a:gd name="T22" fmla="*/ 15901 w 19570"/>
              <a:gd name="T23" fmla="*/ 23 h 1555"/>
              <a:gd name="T24" fmla="*/ 15509 w 19570"/>
              <a:gd name="T25" fmla="*/ 99 h 1555"/>
              <a:gd name="T26" fmla="*/ 15004 w 19570"/>
              <a:gd name="T27" fmla="*/ 286 h 1555"/>
              <a:gd name="T28" fmla="*/ 14802 w 19570"/>
              <a:gd name="T29" fmla="*/ 293 h 1555"/>
              <a:gd name="T30" fmla="*/ 14493 w 19570"/>
              <a:gd name="T31" fmla="*/ 196 h 1555"/>
              <a:gd name="T32" fmla="*/ 14276 w 19570"/>
              <a:gd name="T33" fmla="*/ 194 h 1555"/>
              <a:gd name="T34" fmla="*/ 14025 w 19570"/>
              <a:gd name="T35" fmla="*/ 300 h 1555"/>
              <a:gd name="T36" fmla="*/ 13348 w 19570"/>
              <a:gd name="T37" fmla="*/ 152 h 1555"/>
              <a:gd name="T38" fmla="*/ 13082 w 19570"/>
              <a:gd name="T39" fmla="*/ 305 h 1555"/>
              <a:gd name="T40" fmla="*/ 12709 w 19570"/>
              <a:gd name="T41" fmla="*/ 314 h 1555"/>
              <a:gd name="T42" fmla="*/ 12443 w 19570"/>
              <a:gd name="T43" fmla="*/ 78 h 1555"/>
              <a:gd name="T44" fmla="*/ 12200 w 19570"/>
              <a:gd name="T45" fmla="*/ 186 h 1555"/>
              <a:gd name="T46" fmla="*/ 11880 w 19570"/>
              <a:gd name="T47" fmla="*/ 302 h 1555"/>
              <a:gd name="T48" fmla="*/ 11383 w 19570"/>
              <a:gd name="T49" fmla="*/ 279 h 1555"/>
              <a:gd name="T50" fmla="*/ 10891 w 19570"/>
              <a:gd name="T51" fmla="*/ 65 h 1555"/>
              <a:gd name="T52" fmla="*/ 10552 w 19570"/>
              <a:gd name="T53" fmla="*/ 168 h 1555"/>
              <a:gd name="T54" fmla="*/ 10285 w 19570"/>
              <a:gd name="T55" fmla="*/ 274 h 1555"/>
              <a:gd name="T56" fmla="*/ 10085 w 19570"/>
              <a:gd name="T57" fmla="*/ 274 h 1555"/>
              <a:gd name="T58" fmla="*/ 9842 w 19570"/>
              <a:gd name="T59" fmla="*/ 152 h 1555"/>
              <a:gd name="T60" fmla="*/ 9486 w 19570"/>
              <a:gd name="T61" fmla="*/ 190 h 1555"/>
              <a:gd name="T62" fmla="*/ 9198 w 19570"/>
              <a:gd name="T63" fmla="*/ 300 h 1555"/>
              <a:gd name="T64" fmla="*/ 8769 w 19570"/>
              <a:gd name="T65" fmla="*/ 273 h 1555"/>
              <a:gd name="T66" fmla="*/ 8404 w 19570"/>
              <a:gd name="T67" fmla="*/ 7 h 1555"/>
              <a:gd name="T68" fmla="*/ 7831 w 19570"/>
              <a:gd name="T69" fmla="*/ 306 h 1555"/>
              <a:gd name="T70" fmla="*/ 7668 w 19570"/>
              <a:gd name="T71" fmla="*/ 199 h 1555"/>
              <a:gd name="T72" fmla="*/ 7549 w 19570"/>
              <a:gd name="T73" fmla="*/ 68 h 1555"/>
              <a:gd name="T74" fmla="*/ 7201 w 19570"/>
              <a:gd name="T75" fmla="*/ 305 h 1555"/>
              <a:gd name="T76" fmla="*/ 6824 w 19570"/>
              <a:gd name="T77" fmla="*/ 268 h 1555"/>
              <a:gd name="T78" fmla="*/ 6351 w 19570"/>
              <a:gd name="T79" fmla="*/ 210 h 1555"/>
              <a:gd name="T80" fmla="*/ 6008 w 19570"/>
              <a:gd name="T81" fmla="*/ 300 h 1555"/>
              <a:gd name="T82" fmla="*/ 5856 w 19570"/>
              <a:gd name="T83" fmla="*/ 189 h 1555"/>
              <a:gd name="T84" fmla="*/ 5511 w 19570"/>
              <a:gd name="T85" fmla="*/ 155 h 1555"/>
              <a:gd name="T86" fmla="*/ 4976 w 19570"/>
              <a:gd name="T87" fmla="*/ 315 h 1555"/>
              <a:gd name="T88" fmla="*/ 4369 w 19570"/>
              <a:gd name="T89" fmla="*/ 306 h 1555"/>
              <a:gd name="T90" fmla="*/ 4206 w 19570"/>
              <a:gd name="T91" fmla="*/ 199 h 1555"/>
              <a:gd name="T92" fmla="*/ 4087 w 19570"/>
              <a:gd name="T93" fmla="*/ 68 h 1555"/>
              <a:gd name="T94" fmla="*/ 3856 w 19570"/>
              <a:gd name="T95" fmla="*/ 209 h 1555"/>
              <a:gd name="T96" fmla="*/ 3670 w 19570"/>
              <a:gd name="T97" fmla="*/ 117 h 1555"/>
              <a:gd name="T98" fmla="*/ 3507 w 19570"/>
              <a:gd name="T99" fmla="*/ 176 h 1555"/>
              <a:gd name="T100" fmla="*/ 3248 w 19570"/>
              <a:gd name="T101" fmla="*/ 13 h 1555"/>
              <a:gd name="T102" fmla="*/ 2997 w 19570"/>
              <a:gd name="T103" fmla="*/ 305 h 1555"/>
              <a:gd name="T104" fmla="*/ 2624 w 19570"/>
              <a:gd name="T105" fmla="*/ 314 h 1555"/>
              <a:gd name="T106" fmla="*/ 2358 w 19570"/>
              <a:gd name="T107" fmla="*/ 78 h 1555"/>
              <a:gd name="T108" fmla="*/ 2115 w 19570"/>
              <a:gd name="T109" fmla="*/ 186 h 1555"/>
              <a:gd name="T110" fmla="*/ 1795 w 19570"/>
              <a:gd name="T111" fmla="*/ 302 h 1555"/>
              <a:gd name="T112" fmla="*/ 1298 w 19570"/>
              <a:gd name="T113" fmla="*/ 279 h 1555"/>
              <a:gd name="T114" fmla="*/ 806 w 19570"/>
              <a:gd name="T115" fmla="*/ 65 h 1555"/>
              <a:gd name="T116" fmla="*/ 467 w 19570"/>
              <a:gd name="T117" fmla="*/ 168 h 1555"/>
              <a:gd name="T118" fmla="*/ 200 w 19570"/>
              <a:gd name="T119" fmla="*/ 274 h 1555"/>
              <a:gd name="T120" fmla="*/ 0 w 19570"/>
              <a:gd name="T121" fmla="*/ 274 h 1555"/>
              <a:gd name="T122" fmla="*/ 5364 w 19570"/>
              <a:gd name="T123" fmla="*/ 1554 h 1555"/>
              <a:gd name="T124" fmla="*/ 19569 w 19570"/>
              <a:gd name="T125" fmla="*/ 116 h 15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70" h="1555">
                <a:moveTo>
                  <a:pt x="19525" y="99"/>
                </a:moveTo>
                <a:lnTo>
                  <a:pt x="19525" y="99"/>
                </a:lnTo>
                <a:cubicBezTo>
                  <a:pt x="19525" y="302"/>
                  <a:pt x="19325" y="302"/>
                  <a:pt x="19325" y="302"/>
                </a:cubicBezTo>
                <a:lnTo>
                  <a:pt x="19325" y="302"/>
                </a:lnTo>
                <a:cubicBezTo>
                  <a:pt x="19286" y="278"/>
                  <a:pt x="19304" y="214"/>
                  <a:pt x="19305" y="211"/>
                </a:cubicBezTo>
                <a:lnTo>
                  <a:pt x="19305" y="211"/>
                </a:lnTo>
                <a:cubicBezTo>
                  <a:pt x="19276" y="275"/>
                  <a:pt x="19216" y="302"/>
                  <a:pt x="19216" y="302"/>
                </a:cubicBezTo>
                <a:lnTo>
                  <a:pt x="19216" y="302"/>
                </a:lnTo>
                <a:cubicBezTo>
                  <a:pt x="19181" y="240"/>
                  <a:pt x="19149" y="101"/>
                  <a:pt x="19133" y="23"/>
                </a:cubicBezTo>
                <a:lnTo>
                  <a:pt x="19133" y="23"/>
                </a:lnTo>
                <a:cubicBezTo>
                  <a:pt x="19132" y="17"/>
                  <a:pt x="19115" y="17"/>
                  <a:pt x="19115" y="23"/>
                </a:cubicBezTo>
                <a:lnTo>
                  <a:pt x="19115" y="23"/>
                </a:lnTo>
                <a:cubicBezTo>
                  <a:pt x="19079" y="216"/>
                  <a:pt x="18962" y="300"/>
                  <a:pt x="18962" y="300"/>
                </a:cubicBezTo>
                <a:lnTo>
                  <a:pt x="18962" y="300"/>
                </a:lnTo>
                <a:cubicBezTo>
                  <a:pt x="18985" y="274"/>
                  <a:pt x="18962" y="210"/>
                  <a:pt x="18962" y="210"/>
                </a:cubicBezTo>
                <a:lnTo>
                  <a:pt x="18962" y="210"/>
                </a:lnTo>
                <a:cubicBezTo>
                  <a:pt x="18939" y="256"/>
                  <a:pt x="18863" y="314"/>
                  <a:pt x="18863" y="314"/>
                </a:cubicBezTo>
                <a:lnTo>
                  <a:pt x="18863" y="314"/>
                </a:lnTo>
                <a:cubicBezTo>
                  <a:pt x="18799" y="274"/>
                  <a:pt x="18811" y="189"/>
                  <a:pt x="18811" y="189"/>
                </a:cubicBezTo>
                <a:lnTo>
                  <a:pt x="18811" y="189"/>
                </a:lnTo>
                <a:cubicBezTo>
                  <a:pt x="18757" y="237"/>
                  <a:pt x="18690" y="300"/>
                  <a:pt x="18690" y="300"/>
                </a:cubicBezTo>
                <a:lnTo>
                  <a:pt x="18690" y="300"/>
                </a:lnTo>
                <a:cubicBezTo>
                  <a:pt x="18696" y="274"/>
                  <a:pt x="18662" y="189"/>
                  <a:pt x="18662" y="189"/>
                </a:cubicBezTo>
                <a:lnTo>
                  <a:pt x="18662" y="189"/>
                </a:lnTo>
                <a:cubicBezTo>
                  <a:pt x="18613" y="254"/>
                  <a:pt x="18490" y="305"/>
                  <a:pt x="18490" y="305"/>
                </a:cubicBezTo>
                <a:lnTo>
                  <a:pt x="18490" y="305"/>
                </a:lnTo>
                <a:cubicBezTo>
                  <a:pt x="18505" y="262"/>
                  <a:pt x="18465" y="155"/>
                  <a:pt x="18465" y="155"/>
                </a:cubicBezTo>
                <a:lnTo>
                  <a:pt x="18465" y="155"/>
                </a:lnTo>
                <a:cubicBezTo>
                  <a:pt x="18362" y="254"/>
                  <a:pt x="18262" y="274"/>
                  <a:pt x="18262" y="274"/>
                </a:cubicBezTo>
                <a:lnTo>
                  <a:pt x="18262" y="274"/>
                </a:lnTo>
                <a:cubicBezTo>
                  <a:pt x="18271" y="220"/>
                  <a:pt x="18224" y="152"/>
                  <a:pt x="18224" y="152"/>
                </a:cubicBezTo>
                <a:lnTo>
                  <a:pt x="18224" y="152"/>
                </a:lnTo>
                <a:cubicBezTo>
                  <a:pt x="18136" y="253"/>
                  <a:pt x="17930" y="315"/>
                  <a:pt x="17930" y="315"/>
                </a:cubicBezTo>
                <a:lnTo>
                  <a:pt x="17930" y="315"/>
                </a:lnTo>
                <a:cubicBezTo>
                  <a:pt x="17911" y="227"/>
                  <a:pt x="17843" y="149"/>
                  <a:pt x="17843" y="149"/>
                </a:cubicBezTo>
                <a:lnTo>
                  <a:pt x="17843" y="149"/>
                </a:lnTo>
                <a:cubicBezTo>
                  <a:pt x="17707" y="262"/>
                  <a:pt x="17547" y="300"/>
                  <a:pt x="17547" y="300"/>
                </a:cubicBezTo>
                <a:lnTo>
                  <a:pt x="17547" y="300"/>
                </a:lnTo>
                <a:cubicBezTo>
                  <a:pt x="17536" y="247"/>
                  <a:pt x="17499" y="96"/>
                  <a:pt x="17499" y="96"/>
                </a:cubicBezTo>
                <a:lnTo>
                  <a:pt x="17499" y="96"/>
                </a:lnTo>
                <a:cubicBezTo>
                  <a:pt x="17442" y="247"/>
                  <a:pt x="17323" y="306"/>
                  <a:pt x="17323" y="306"/>
                </a:cubicBezTo>
                <a:lnTo>
                  <a:pt x="17323" y="306"/>
                </a:lnTo>
                <a:cubicBezTo>
                  <a:pt x="17310" y="275"/>
                  <a:pt x="17296" y="194"/>
                  <a:pt x="17296" y="194"/>
                </a:cubicBezTo>
                <a:lnTo>
                  <a:pt x="17296" y="194"/>
                </a:lnTo>
                <a:cubicBezTo>
                  <a:pt x="17287" y="243"/>
                  <a:pt x="17212" y="305"/>
                  <a:pt x="17212" y="305"/>
                </a:cubicBezTo>
                <a:lnTo>
                  <a:pt x="17212" y="305"/>
                </a:lnTo>
                <a:cubicBezTo>
                  <a:pt x="17202" y="269"/>
                  <a:pt x="17160" y="199"/>
                  <a:pt x="17160" y="199"/>
                </a:cubicBezTo>
                <a:lnTo>
                  <a:pt x="17160" y="199"/>
                </a:lnTo>
                <a:cubicBezTo>
                  <a:pt x="17155" y="264"/>
                  <a:pt x="17061" y="304"/>
                  <a:pt x="17061" y="304"/>
                </a:cubicBezTo>
                <a:lnTo>
                  <a:pt x="17061" y="304"/>
                </a:lnTo>
                <a:cubicBezTo>
                  <a:pt x="17026" y="267"/>
                  <a:pt x="17071" y="206"/>
                  <a:pt x="17078" y="198"/>
                </a:cubicBezTo>
                <a:lnTo>
                  <a:pt x="17078" y="198"/>
                </a:lnTo>
                <a:cubicBezTo>
                  <a:pt x="17007" y="277"/>
                  <a:pt x="16893" y="305"/>
                  <a:pt x="16893" y="305"/>
                </a:cubicBezTo>
                <a:lnTo>
                  <a:pt x="16893" y="305"/>
                </a:lnTo>
                <a:cubicBezTo>
                  <a:pt x="16952" y="267"/>
                  <a:pt x="17039" y="74"/>
                  <a:pt x="17042" y="68"/>
                </a:cubicBezTo>
                <a:lnTo>
                  <a:pt x="17042" y="68"/>
                </a:lnTo>
                <a:cubicBezTo>
                  <a:pt x="16869" y="250"/>
                  <a:pt x="16770" y="293"/>
                  <a:pt x="16770" y="293"/>
                </a:cubicBezTo>
                <a:lnTo>
                  <a:pt x="16770" y="293"/>
                </a:lnTo>
                <a:cubicBezTo>
                  <a:pt x="16794" y="251"/>
                  <a:pt x="16809" y="211"/>
                  <a:pt x="16810" y="209"/>
                </a:cubicBezTo>
                <a:lnTo>
                  <a:pt x="16810" y="209"/>
                </a:lnTo>
                <a:cubicBezTo>
                  <a:pt x="16738" y="241"/>
                  <a:pt x="16696" y="301"/>
                  <a:pt x="16693" y="305"/>
                </a:cubicBezTo>
                <a:lnTo>
                  <a:pt x="16693" y="305"/>
                </a:lnTo>
                <a:cubicBezTo>
                  <a:pt x="16722" y="250"/>
                  <a:pt x="16655" y="68"/>
                  <a:pt x="16655" y="68"/>
                </a:cubicBezTo>
                <a:lnTo>
                  <a:pt x="16655" y="68"/>
                </a:lnTo>
                <a:cubicBezTo>
                  <a:pt x="16590" y="149"/>
                  <a:pt x="16568" y="286"/>
                  <a:pt x="16568" y="286"/>
                </a:cubicBezTo>
                <a:lnTo>
                  <a:pt x="16568" y="286"/>
                </a:lnTo>
                <a:cubicBezTo>
                  <a:pt x="16404" y="186"/>
                  <a:pt x="16453" y="65"/>
                  <a:pt x="16453" y="65"/>
                </a:cubicBezTo>
                <a:lnTo>
                  <a:pt x="16453" y="65"/>
                </a:lnTo>
                <a:cubicBezTo>
                  <a:pt x="16384" y="127"/>
                  <a:pt x="16317" y="268"/>
                  <a:pt x="16317" y="268"/>
                </a:cubicBezTo>
                <a:lnTo>
                  <a:pt x="16317" y="268"/>
                </a:lnTo>
                <a:cubicBezTo>
                  <a:pt x="16248" y="161"/>
                  <a:pt x="16202" y="13"/>
                  <a:pt x="16202" y="13"/>
                </a:cubicBezTo>
                <a:lnTo>
                  <a:pt x="16202" y="13"/>
                </a:lnTo>
                <a:cubicBezTo>
                  <a:pt x="16182" y="128"/>
                  <a:pt x="16176" y="233"/>
                  <a:pt x="16177" y="310"/>
                </a:cubicBezTo>
                <a:lnTo>
                  <a:pt x="16177" y="310"/>
                </a:lnTo>
                <a:cubicBezTo>
                  <a:pt x="16174" y="311"/>
                  <a:pt x="16173" y="312"/>
                  <a:pt x="16171" y="314"/>
                </a:cubicBezTo>
                <a:lnTo>
                  <a:pt x="16171" y="314"/>
                </a:lnTo>
                <a:cubicBezTo>
                  <a:pt x="16171" y="314"/>
                  <a:pt x="16094" y="256"/>
                  <a:pt x="16072" y="210"/>
                </a:cubicBezTo>
                <a:lnTo>
                  <a:pt x="16072" y="210"/>
                </a:lnTo>
                <a:cubicBezTo>
                  <a:pt x="16072" y="210"/>
                  <a:pt x="16049" y="273"/>
                  <a:pt x="16072" y="300"/>
                </a:cubicBezTo>
                <a:lnTo>
                  <a:pt x="16072" y="300"/>
                </a:lnTo>
                <a:cubicBezTo>
                  <a:pt x="16072" y="300"/>
                  <a:pt x="15954" y="216"/>
                  <a:pt x="15919" y="23"/>
                </a:cubicBezTo>
                <a:lnTo>
                  <a:pt x="15919" y="23"/>
                </a:lnTo>
                <a:cubicBezTo>
                  <a:pt x="15917" y="13"/>
                  <a:pt x="15903" y="13"/>
                  <a:pt x="15901" y="23"/>
                </a:cubicBezTo>
                <a:lnTo>
                  <a:pt x="15901" y="23"/>
                </a:lnTo>
                <a:cubicBezTo>
                  <a:pt x="15885" y="100"/>
                  <a:pt x="15853" y="240"/>
                  <a:pt x="15817" y="302"/>
                </a:cubicBezTo>
                <a:lnTo>
                  <a:pt x="15817" y="302"/>
                </a:lnTo>
                <a:cubicBezTo>
                  <a:pt x="15817" y="302"/>
                  <a:pt x="15757" y="275"/>
                  <a:pt x="15728" y="210"/>
                </a:cubicBezTo>
                <a:lnTo>
                  <a:pt x="15728" y="210"/>
                </a:lnTo>
                <a:cubicBezTo>
                  <a:pt x="15728" y="210"/>
                  <a:pt x="15749" y="277"/>
                  <a:pt x="15709" y="302"/>
                </a:cubicBezTo>
                <a:lnTo>
                  <a:pt x="15709" y="302"/>
                </a:lnTo>
                <a:cubicBezTo>
                  <a:pt x="15709" y="302"/>
                  <a:pt x="15509" y="302"/>
                  <a:pt x="15509" y="99"/>
                </a:cubicBezTo>
                <a:lnTo>
                  <a:pt x="15509" y="99"/>
                </a:lnTo>
                <a:cubicBezTo>
                  <a:pt x="15509" y="99"/>
                  <a:pt x="15324" y="161"/>
                  <a:pt x="15255" y="268"/>
                </a:cubicBezTo>
                <a:lnTo>
                  <a:pt x="15255" y="268"/>
                </a:lnTo>
                <a:cubicBezTo>
                  <a:pt x="15255" y="268"/>
                  <a:pt x="15188" y="127"/>
                  <a:pt x="15119" y="65"/>
                </a:cubicBezTo>
                <a:lnTo>
                  <a:pt x="15119" y="65"/>
                </a:lnTo>
                <a:cubicBezTo>
                  <a:pt x="15119" y="65"/>
                  <a:pt x="15168" y="186"/>
                  <a:pt x="15004" y="286"/>
                </a:cubicBezTo>
                <a:lnTo>
                  <a:pt x="15004" y="286"/>
                </a:lnTo>
                <a:cubicBezTo>
                  <a:pt x="15004" y="286"/>
                  <a:pt x="14959" y="149"/>
                  <a:pt x="14893" y="68"/>
                </a:cubicBezTo>
                <a:lnTo>
                  <a:pt x="14893" y="68"/>
                </a:lnTo>
                <a:cubicBezTo>
                  <a:pt x="14893" y="68"/>
                  <a:pt x="14850" y="250"/>
                  <a:pt x="14879" y="305"/>
                </a:cubicBezTo>
                <a:lnTo>
                  <a:pt x="14879" y="305"/>
                </a:lnTo>
                <a:cubicBezTo>
                  <a:pt x="14879" y="305"/>
                  <a:pt x="14836" y="241"/>
                  <a:pt x="14762" y="209"/>
                </a:cubicBezTo>
                <a:lnTo>
                  <a:pt x="14762" y="209"/>
                </a:lnTo>
                <a:cubicBezTo>
                  <a:pt x="14762" y="209"/>
                  <a:pt x="14778" y="249"/>
                  <a:pt x="14802" y="293"/>
                </a:cubicBezTo>
                <a:lnTo>
                  <a:pt x="14802" y="293"/>
                </a:lnTo>
                <a:cubicBezTo>
                  <a:pt x="14802" y="293"/>
                  <a:pt x="14704" y="250"/>
                  <a:pt x="14531" y="68"/>
                </a:cubicBezTo>
                <a:lnTo>
                  <a:pt x="14531" y="68"/>
                </a:lnTo>
                <a:cubicBezTo>
                  <a:pt x="14531" y="68"/>
                  <a:pt x="14619" y="266"/>
                  <a:pt x="14679" y="305"/>
                </a:cubicBezTo>
                <a:lnTo>
                  <a:pt x="14679" y="305"/>
                </a:lnTo>
                <a:cubicBezTo>
                  <a:pt x="14679" y="305"/>
                  <a:pt x="14565" y="277"/>
                  <a:pt x="14493" y="196"/>
                </a:cubicBezTo>
                <a:lnTo>
                  <a:pt x="14493" y="196"/>
                </a:lnTo>
                <a:cubicBezTo>
                  <a:pt x="14493" y="196"/>
                  <a:pt x="14549" y="264"/>
                  <a:pt x="14512" y="304"/>
                </a:cubicBezTo>
                <a:lnTo>
                  <a:pt x="14512" y="304"/>
                </a:lnTo>
                <a:cubicBezTo>
                  <a:pt x="14512" y="304"/>
                  <a:pt x="14417" y="263"/>
                  <a:pt x="14412" y="199"/>
                </a:cubicBezTo>
                <a:lnTo>
                  <a:pt x="14412" y="199"/>
                </a:lnTo>
                <a:cubicBezTo>
                  <a:pt x="14412" y="199"/>
                  <a:pt x="14370" y="269"/>
                  <a:pt x="14360" y="305"/>
                </a:cubicBezTo>
                <a:lnTo>
                  <a:pt x="14360" y="305"/>
                </a:lnTo>
                <a:cubicBezTo>
                  <a:pt x="14360" y="305"/>
                  <a:pt x="14285" y="243"/>
                  <a:pt x="14276" y="194"/>
                </a:cubicBezTo>
                <a:lnTo>
                  <a:pt x="14276" y="194"/>
                </a:lnTo>
                <a:cubicBezTo>
                  <a:pt x="14276" y="194"/>
                  <a:pt x="14262" y="275"/>
                  <a:pt x="14249" y="306"/>
                </a:cubicBezTo>
                <a:lnTo>
                  <a:pt x="14249" y="306"/>
                </a:lnTo>
                <a:cubicBezTo>
                  <a:pt x="14249" y="306"/>
                  <a:pt x="14130" y="247"/>
                  <a:pt x="14073" y="96"/>
                </a:cubicBezTo>
                <a:lnTo>
                  <a:pt x="14073" y="96"/>
                </a:lnTo>
                <a:cubicBezTo>
                  <a:pt x="14073" y="96"/>
                  <a:pt x="14036" y="247"/>
                  <a:pt x="14025" y="300"/>
                </a:cubicBezTo>
                <a:lnTo>
                  <a:pt x="14025" y="300"/>
                </a:lnTo>
                <a:cubicBezTo>
                  <a:pt x="14025" y="300"/>
                  <a:pt x="13764" y="233"/>
                  <a:pt x="13703" y="7"/>
                </a:cubicBezTo>
                <a:lnTo>
                  <a:pt x="13703" y="7"/>
                </a:lnTo>
                <a:cubicBezTo>
                  <a:pt x="13701" y="0"/>
                  <a:pt x="13680" y="0"/>
                  <a:pt x="13675" y="7"/>
                </a:cubicBezTo>
                <a:lnTo>
                  <a:pt x="13675" y="7"/>
                </a:lnTo>
                <a:cubicBezTo>
                  <a:pt x="13637" y="69"/>
                  <a:pt x="13561" y="206"/>
                  <a:pt x="13579" y="283"/>
                </a:cubicBezTo>
                <a:lnTo>
                  <a:pt x="13579" y="283"/>
                </a:lnTo>
                <a:cubicBezTo>
                  <a:pt x="13579" y="283"/>
                  <a:pt x="13437" y="253"/>
                  <a:pt x="13348" y="152"/>
                </a:cubicBezTo>
                <a:lnTo>
                  <a:pt x="13348" y="152"/>
                </a:lnTo>
                <a:cubicBezTo>
                  <a:pt x="13348" y="152"/>
                  <a:pt x="13302" y="220"/>
                  <a:pt x="13310" y="273"/>
                </a:cubicBezTo>
                <a:lnTo>
                  <a:pt x="13310" y="273"/>
                </a:lnTo>
                <a:cubicBezTo>
                  <a:pt x="13310" y="273"/>
                  <a:pt x="13210" y="254"/>
                  <a:pt x="13107" y="155"/>
                </a:cubicBezTo>
                <a:lnTo>
                  <a:pt x="13107" y="155"/>
                </a:lnTo>
                <a:cubicBezTo>
                  <a:pt x="13107" y="155"/>
                  <a:pt x="13067" y="262"/>
                  <a:pt x="13082" y="305"/>
                </a:cubicBezTo>
                <a:lnTo>
                  <a:pt x="13082" y="305"/>
                </a:lnTo>
                <a:cubicBezTo>
                  <a:pt x="13082" y="305"/>
                  <a:pt x="12959" y="254"/>
                  <a:pt x="12910" y="189"/>
                </a:cubicBezTo>
                <a:lnTo>
                  <a:pt x="12910" y="189"/>
                </a:lnTo>
                <a:cubicBezTo>
                  <a:pt x="12910" y="189"/>
                  <a:pt x="12876" y="273"/>
                  <a:pt x="12882" y="300"/>
                </a:cubicBezTo>
                <a:lnTo>
                  <a:pt x="12882" y="300"/>
                </a:lnTo>
                <a:cubicBezTo>
                  <a:pt x="12882" y="300"/>
                  <a:pt x="12816" y="237"/>
                  <a:pt x="12761" y="189"/>
                </a:cubicBezTo>
                <a:lnTo>
                  <a:pt x="12761" y="189"/>
                </a:lnTo>
                <a:cubicBezTo>
                  <a:pt x="12761" y="189"/>
                  <a:pt x="12774" y="273"/>
                  <a:pt x="12709" y="314"/>
                </a:cubicBezTo>
                <a:lnTo>
                  <a:pt x="12709" y="314"/>
                </a:lnTo>
                <a:cubicBezTo>
                  <a:pt x="12709" y="314"/>
                  <a:pt x="12616" y="236"/>
                  <a:pt x="12594" y="190"/>
                </a:cubicBezTo>
                <a:lnTo>
                  <a:pt x="12594" y="190"/>
                </a:lnTo>
                <a:cubicBezTo>
                  <a:pt x="12594" y="190"/>
                  <a:pt x="12570" y="253"/>
                  <a:pt x="12594" y="280"/>
                </a:cubicBezTo>
                <a:lnTo>
                  <a:pt x="12594" y="280"/>
                </a:lnTo>
                <a:cubicBezTo>
                  <a:pt x="12594" y="280"/>
                  <a:pt x="12528" y="292"/>
                  <a:pt x="12443" y="78"/>
                </a:cubicBezTo>
                <a:lnTo>
                  <a:pt x="12443" y="78"/>
                </a:lnTo>
                <a:cubicBezTo>
                  <a:pt x="12443" y="78"/>
                  <a:pt x="12376" y="182"/>
                  <a:pt x="12325" y="243"/>
                </a:cubicBezTo>
                <a:lnTo>
                  <a:pt x="12325" y="243"/>
                </a:lnTo>
                <a:cubicBezTo>
                  <a:pt x="12325" y="243"/>
                  <a:pt x="12265" y="217"/>
                  <a:pt x="12236" y="152"/>
                </a:cubicBezTo>
                <a:lnTo>
                  <a:pt x="12236" y="152"/>
                </a:lnTo>
                <a:cubicBezTo>
                  <a:pt x="12236" y="152"/>
                  <a:pt x="12219" y="224"/>
                  <a:pt x="12189" y="262"/>
                </a:cubicBezTo>
                <a:lnTo>
                  <a:pt x="12189" y="262"/>
                </a:lnTo>
                <a:cubicBezTo>
                  <a:pt x="12193" y="219"/>
                  <a:pt x="12200" y="186"/>
                  <a:pt x="12200" y="186"/>
                </a:cubicBezTo>
                <a:lnTo>
                  <a:pt x="12200" y="186"/>
                </a:lnTo>
                <a:cubicBezTo>
                  <a:pt x="12146" y="233"/>
                  <a:pt x="12081" y="297"/>
                  <a:pt x="12081" y="297"/>
                </a:cubicBezTo>
                <a:lnTo>
                  <a:pt x="12081" y="297"/>
                </a:lnTo>
                <a:cubicBezTo>
                  <a:pt x="12086" y="270"/>
                  <a:pt x="12052" y="186"/>
                  <a:pt x="12052" y="186"/>
                </a:cubicBezTo>
                <a:lnTo>
                  <a:pt x="12052" y="186"/>
                </a:lnTo>
                <a:cubicBezTo>
                  <a:pt x="12003" y="251"/>
                  <a:pt x="11880" y="302"/>
                  <a:pt x="11880" y="302"/>
                </a:cubicBezTo>
                <a:lnTo>
                  <a:pt x="11880" y="302"/>
                </a:lnTo>
                <a:cubicBezTo>
                  <a:pt x="11895" y="258"/>
                  <a:pt x="11854" y="152"/>
                  <a:pt x="11854" y="152"/>
                </a:cubicBezTo>
                <a:lnTo>
                  <a:pt x="11854" y="152"/>
                </a:lnTo>
                <a:cubicBezTo>
                  <a:pt x="11752" y="251"/>
                  <a:pt x="11652" y="270"/>
                  <a:pt x="11652" y="270"/>
                </a:cubicBezTo>
                <a:lnTo>
                  <a:pt x="11652" y="270"/>
                </a:lnTo>
                <a:cubicBezTo>
                  <a:pt x="11661" y="217"/>
                  <a:pt x="11614" y="149"/>
                  <a:pt x="11614" y="149"/>
                </a:cubicBezTo>
                <a:lnTo>
                  <a:pt x="11614" y="149"/>
                </a:lnTo>
                <a:cubicBezTo>
                  <a:pt x="11525" y="250"/>
                  <a:pt x="11383" y="279"/>
                  <a:pt x="11383" y="279"/>
                </a:cubicBezTo>
                <a:lnTo>
                  <a:pt x="11383" y="279"/>
                </a:lnTo>
                <a:cubicBezTo>
                  <a:pt x="11406" y="179"/>
                  <a:pt x="11397" y="112"/>
                  <a:pt x="11340" y="52"/>
                </a:cubicBezTo>
                <a:lnTo>
                  <a:pt x="11340" y="52"/>
                </a:lnTo>
                <a:cubicBezTo>
                  <a:pt x="11203" y="236"/>
                  <a:pt x="10939" y="270"/>
                  <a:pt x="10939" y="270"/>
                </a:cubicBezTo>
                <a:lnTo>
                  <a:pt x="10939" y="270"/>
                </a:lnTo>
                <a:cubicBezTo>
                  <a:pt x="10938" y="259"/>
                  <a:pt x="10940" y="265"/>
                  <a:pt x="10891" y="65"/>
                </a:cubicBezTo>
                <a:lnTo>
                  <a:pt x="10891" y="65"/>
                </a:lnTo>
                <a:cubicBezTo>
                  <a:pt x="10834" y="217"/>
                  <a:pt x="10715" y="275"/>
                  <a:pt x="10715" y="275"/>
                </a:cubicBezTo>
                <a:lnTo>
                  <a:pt x="10715" y="275"/>
                </a:lnTo>
                <a:cubicBezTo>
                  <a:pt x="10703" y="245"/>
                  <a:pt x="10688" y="163"/>
                  <a:pt x="10688" y="163"/>
                </a:cubicBezTo>
                <a:lnTo>
                  <a:pt x="10688" y="163"/>
                </a:lnTo>
                <a:cubicBezTo>
                  <a:pt x="10679" y="212"/>
                  <a:pt x="10604" y="274"/>
                  <a:pt x="10604" y="274"/>
                </a:cubicBezTo>
                <a:lnTo>
                  <a:pt x="10604" y="274"/>
                </a:lnTo>
                <a:cubicBezTo>
                  <a:pt x="10594" y="238"/>
                  <a:pt x="10552" y="168"/>
                  <a:pt x="10552" y="168"/>
                </a:cubicBezTo>
                <a:lnTo>
                  <a:pt x="10552" y="168"/>
                </a:lnTo>
                <a:cubicBezTo>
                  <a:pt x="10547" y="232"/>
                  <a:pt x="10452" y="273"/>
                  <a:pt x="10452" y="273"/>
                </a:cubicBezTo>
                <a:lnTo>
                  <a:pt x="10452" y="273"/>
                </a:lnTo>
                <a:cubicBezTo>
                  <a:pt x="10415" y="233"/>
                  <a:pt x="10471" y="166"/>
                  <a:pt x="10471" y="166"/>
                </a:cubicBezTo>
                <a:lnTo>
                  <a:pt x="10471" y="166"/>
                </a:lnTo>
                <a:cubicBezTo>
                  <a:pt x="10399" y="246"/>
                  <a:pt x="10285" y="274"/>
                  <a:pt x="10285" y="274"/>
                </a:cubicBezTo>
                <a:lnTo>
                  <a:pt x="10285" y="274"/>
                </a:lnTo>
                <a:cubicBezTo>
                  <a:pt x="10346" y="236"/>
                  <a:pt x="10434" y="37"/>
                  <a:pt x="10434" y="37"/>
                </a:cubicBezTo>
                <a:lnTo>
                  <a:pt x="10434" y="37"/>
                </a:lnTo>
                <a:cubicBezTo>
                  <a:pt x="10261" y="219"/>
                  <a:pt x="10162" y="261"/>
                  <a:pt x="10162" y="261"/>
                </a:cubicBezTo>
                <a:lnTo>
                  <a:pt x="10162" y="261"/>
                </a:lnTo>
                <a:cubicBezTo>
                  <a:pt x="10186" y="218"/>
                  <a:pt x="10203" y="178"/>
                  <a:pt x="10203" y="178"/>
                </a:cubicBezTo>
                <a:lnTo>
                  <a:pt x="10203" y="178"/>
                </a:lnTo>
                <a:cubicBezTo>
                  <a:pt x="10128" y="211"/>
                  <a:pt x="10085" y="274"/>
                  <a:pt x="10085" y="274"/>
                </a:cubicBezTo>
                <a:lnTo>
                  <a:pt x="10085" y="274"/>
                </a:lnTo>
                <a:cubicBezTo>
                  <a:pt x="10114" y="219"/>
                  <a:pt x="10040" y="119"/>
                  <a:pt x="10040" y="119"/>
                </a:cubicBezTo>
                <a:lnTo>
                  <a:pt x="10040" y="119"/>
                </a:lnTo>
                <a:cubicBezTo>
                  <a:pt x="9974" y="200"/>
                  <a:pt x="9907" y="279"/>
                  <a:pt x="9907" y="279"/>
                </a:cubicBezTo>
                <a:lnTo>
                  <a:pt x="9907" y="279"/>
                </a:lnTo>
                <a:cubicBezTo>
                  <a:pt x="9867" y="254"/>
                  <a:pt x="9842" y="152"/>
                  <a:pt x="9842" y="152"/>
                </a:cubicBezTo>
                <a:lnTo>
                  <a:pt x="9842" y="152"/>
                </a:lnTo>
                <a:cubicBezTo>
                  <a:pt x="9813" y="217"/>
                  <a:pt x="9754" y="243"/>
                  <a:pt x="9754" y="243"/>
                </a:cubicBezTo>
                <a:lnTo>
                  <a:pt x="9754" y="243"/>
                </a:lnTo>
                <a:cubicBezTo>
                  <a:pt x="9703" y="182"/>
                  <a:pt x="9636" y="78"/>
                  <a:pt x="9636" y="78"/>
                </a:cubicBezTo>
                <a:lnTo>
                  <a:pt x="9636" y="78"/>
                </a:lnTo>
                <a:cubicBezTo>
                  <a:pt x="9551" y="292"/>
                  <a:pt x="9486" y="280"/>
                  <a:pt x="9486" y="280"/>
                </a:cubicBezTo>
                <a:lnTo>
                  <a:pt x="9486" y="280"/>
                </a:lnTo>
                <a:cubicBezTo>
                  <a:pt x="9509" y="253"/>
                  <a:pt x="9486" y="190"/>
                  <a:pt x="9486" y="190"/>
                </a:cubicBezTo>
                <a:lnTo>
                  <a:pt x="9486" y="190"/>
                </a:lnTo>
                <a:cubicBezTo>
                  <a:pt x="9463" y="236"/>
                  <a:pt x="9371" y="314"/>
                  <a:pt x="9371" y="314"/>
                </a:cubicBezTo>
                <a:lnTo>
                  <a:pt x="9371" y="314"/>
                </a:lnTo>
                <a:cubicBezTo>
                  <a:pt x="9306" y="273"/>
                  <a:pt x="9318" y="189"/>
                  <a:pt x="9318" y="189"/>
                </a:cubicBezTo>
                <a:lnTo>
                  <a:pt x="9318" y="189"/>
                </a:lnTo>
                <a:cubicBezTo>
                  <a:pt x="9263" y="237"/>
                  <a:pt x="9198" y="300"/>
                  <a:pt x="9198" y="300"/>
                </a:cubicBezTo>
                <a:lnTo>
                  <a:pt x="9198" y="300"/>
                </a:lnTo>
                <a:cubicBezTo>
                  <a:pt x="9204" y="273"/>
                  <a:pt x="9169" y="189"/>
                  <a:pt x="9169" y="189"/>
                </a:cubicBezTo>
                <a:lnTo>
                  <a:pt x="9169" y="189"/>
                </a:lnTo>
                <a:cubicBezTo>
                  <a:pt x="9121" y="254"/>
                  <a:pt x="8998" y="305"/>
                  <a:pt x="8998" y="305"/>
                </a:cubicBezTo>
                <a:lnTo>
                  <a:pt x="8998" y="305"/>
                </a:lnTo>
                <a:cubicBezTo>
                  <a:pt x="9012" y="262"/>
                  <a:pt x="8972" y="155"/>
                  <a:pt x="8972" y="155"/>
                </a:cubicBezTo>
                <a:lnTo>
                  <a:pt x="8972" y="155"/>
                </a:lnTo>
                <a:cubicBezTo>
                  <a:pt x="8870" y="254"/>
                  <a:pt x="8769" y="273"/>
                  <a:pt x="8769" y="273"/>
                </a:cubicBezTo>
                <a:lnTo>
                  <a:pt x="8769" y="273"/>
                </a:lnTo>
                <a:cubicBezTo>
                  <a:pt x="8778" y="220"/>
                  <a:pt x="8732" y="152"/>
                  <a:pt x="8732" y="152"/>
                </a:cubicBezTo>
                <a:lnTo>
                  <a:pt x="8732" y="152"/>
                </a:lnTo>
                <a:cubicBezTo>
                  <a:pt x="8643" y="253"/>
                  <a:pt x="8501" y="283"/>
                  <a:pt x="8501" y="283"/>
                </a:cubicBezTo>
                <a:lnTo>
                  <a:pt x="8501" y="283"/>
                </a:lnTo>
                <a:cubicBezTo>
                  <a:pt x="8518" y="206"/>
                  <a:pt x="8442" y="69"/>
                  <a:pt x="8404" y="7"/>
                </a:cubicBezTo>
                <a:lnTo>
                  <a:pt x="8404" y="7"/>
                </a:lnTo>
                <a:cubicBezTo>
                  <a:pt x="8400" y="0"/>
                  <a:pt x="8379" y="0"/>
                  <a:pt x="8377" y="7"/>
                </a:cubicBezTo>
                <a:lnTo>
                  <a:pt x="8377" y="7"/>
                </a:lnTo>
                <a:cubicBezTo>
                  <a:pt x="8316" y="233"/>
                  <a:pt x="8055" y="300"/>
                  <a:pt x="8055" y="300"/>
                </a:cubicBezTo>
                <a:lnTo>
                  <a:pt x="8055" y="300"/>
                </a:lnTo>
                <a:cubicBezTo>
                  <a:pt x="8043" y="247"/>
                  <a:pt x="8006" y="96"/>
                  <a:pt x="8006" y="96"/>
                </a:cubicBezTo>
                <a:lnTo>
                  <a:pt x="8006" y="96"/>
                </a:lnTo>
                <a:cubicBezTo>
                  <a:pt x="7949" y="247"/>
                  <a:pt x="7831" y="306"/>
                  <a:pt x="7831" y="306"/>
                </a:cubicBezTo>
                <a:lnTo>
                  <a:pt x="7831" y="306"/>
                </a:lnTo>
                <a:cubicBezTo>
                  <a:pt x="7818" y="275"/>
                  <a:pt x="7804" y="194"/>
                  <a:pt x="7804" y="194"/>
                </a:cubicBezTo>
                <a:lnTo>
                  <a:pt x="7804" y="194"/>
                </a:lnTo>
                <a:cubicBezTo>
                  <a:pt x="7795" y="243"/>
                  <a:pt x="7719" y="305"/>
                  <a:pt x="7719" y="305"/>
                </a:cubicBezTo>
                <a:lnTo>
                  <a:pt x="7719" y="305"/>
                </a:lnTo>
                <a:cubicBezTo>
                  <a:pt x="7709" y="269"/>
                  <a:pt x="7668" y="199"/>
                  <a:pt x="7668" y="199"/>
                </a:cubicBezTo>
                <a:lnTo>
                  <a:pt x="7668" y="199"/>
                </a:lnTo>
                <a:cubicBezTo>
                  <a:pt x="7662" y="263"/>
                  <a:pt x="7568" y="304"/>
                  <a:pt x="7568" y="304"/>
                </a:cubicBezTo>
                <a:lnTo>
                  <a:pt x="7568" y="304"/>
                </a:lnTo>
                <a:cubicBezTo>
                  <a:pt x="7530" y="264"/>
                  <a:pt x="7586" y="196"/>
                  <a:pt x="7586" y="196"/>
                </a:cubicBezTo>
                <a:lnTo>
                  <a:pt x="7586" y="196"/>
                </a:lnTo>
                <a:cubicBezTo>
                  <a:pt x="7515" y="277"/>
                  <a:pt x="7401" y="305"/>
                  <a:pt x="7401" y="305"/>
                </a:cubicBezTo>
                <a:lnTo>
                  <a:pt x="7401" y="305"/>
                </a:lnTo>
                <a:cubicBezTo>
                  <a:pt x="7461" y="266"/>
                  <a:pt x="7549" y="68"/>
                  <a:pt x="7549" y="68"/>
                </a:cubicBezTo>
                <a:lnTo>
                  <a:pt x="7549" y="68"/>
                </a:lnTo>
                <a:cubicBezTo>
                  <a:pt x="7376" y="250"/>
                  <a:pt x="7278" y="293"/>
                  <a:pt x="7278" y="293"/>
                </a:cubicBezTo>
                <a:lnTo>
                  <a:pt x="7278" y="293"/>
                </a:lnTo>
                <a:cubicBezTo>
                  <a:pt x="7302" y="249"/>
                  <a:pt x="7317" y="209"/>
                  <a:pt x="7317" y="209"/>
                </a:cubicBezTo>
                <a:lnTo>
                  <a:pt x="7317" y="209"/>
                </a:lnTo>
                <a:cubicBezTo>
                  <a:pt x="7243" y="241"/>
                  <a:pt x="7201" y="305"/>
                  <a:pt x="7201" y="305"/>
                </a:cubicBezTo>
                <a:lnTo>
                  <a:pt x="7201" y="305"/>
                </a:lnTo>
                <a:cubicBezTo>
                  <a:pt x="7229" y="250"/>
                  <a:pt x="7186" y="68"/>
                  <a:pt x="7186" y="68"/>
                </a:cubicBezTo>
                <a:lnTo>
                  <a:pt x="7186" y="68"/>
                </a:lnTo>
                <a:cubicBezTo>
                  <a:pt x="7121" y="149"/>
                  <a:pt x="7076" y="286"/>
                  <a:pt x="7076" y="286"/>
                </a:cubicBezTo>
                <a:lnTo>
                  <a:pt x="7076" y="286"/>
                </a:lnTo>
                <a:cubicBezTo>
                  <a:pt x="6912" y="186"/>
                  <a:pt x="6960" y="65"/>
                  <a:pt x="6960" y="65"/>
                </a:cubicBezTo>
                <a:lnTo>
                  <a:pt x="6960" y="65"/>
                </a:lnTo>
                <a:cubicBezTo>
                  <a:pt x="6892" y="127"/>
                  <a:pt x="6824" y="268"/>
                  <a:pt x="6824" y="268"/>
                </a:cubicBezTo>
                <a:lnTo>
                  <a:pt x="6824" y="268"/>
                </a:lnTo>
                <a:cubicBezTo>
                  <a:pt x="6755" y="161"/>
                  <a:pt x="6571" y="99"/>
                  <a:pt x="6571" y="99"/>
                </a:cubicBezTo>
                <a:lnTo>
                  <a:pt x="6571" y="99"/>
                </a:lnTo>
                <a:cubicBezTo>
                  <a:pt x="6571" y="302"/>
                  <a:pt x="6371" y="302"/>
                  <a:pt x="6371" y="302"/>
                </a:cubicBezTo>
                <a:lnTo>
                  <a:pt x="6371" y="302"/>
                </a:lnTo>
                <a:cubicBezTo>
                  <a:pt x="6331" y="277"/>
                  <a:pt x="6351" y="210"/>
                  <a:pt x="6351" y="210"/>
                </a:cubicBezTo>
                <a:lnTo>
                  <a:pt x="6351" y="210"/>
                </a:lnTo>
                <a:cubicBezTo>
                  <a:pt x="6323" y="275"/>
                  <a:pt x="6262" y="302"/>
                  <a:pt x="6262" y="302"/>
                </a:cubicBezTo>
                <a:lnTo>
                  <a:pt x="6262" y="302"/>
                </a:lnTo>
                <a:cubicBezTo>
                  <a:pt x="6226" y="240"/>
                  <a:pt x="6195" y="101"/>
                  <a:pt x="6179" y="23"/>
                </a:cubicBezTo>
                <a:lnTo>
                  <a:pt x="6179" y="23"/>
                </a:lnTo>
                <a:cubicBezTo>
                  <a:pt x="6177" y="17"/>
                  <a:pt x="6162" y="17"/>
                  <a:pt x="6160" y="23"/>
                </a:cubicBezTo>
                <a:lnTo>
                  <a:pt x="6160" y="23"/>
                </a:lnTo>
                <a:cubicBezTo>
                  <a:pt x="6125" y="216"/>
                  <a:pt x="6008" y="300"/>
                  <a:pt x="6008" y="300"/>
                </a:cubicBezTo>
                <a:lnTo>
                  <a:pt x="6008" y="300"/>
                </a:lnTo>
                <a:cubicBezTo>
                  <a:pt x="6031" y="273"/>
                  <a:pt x="6008" y="210"/>
                  <a:pt x="6008" y="210"/>
                </a:cubicBezTo>
                <a:lnTo>
                  <a:pt x="6008" y="210"/>
                </a:lnTo>
                <a:cubicBezTo>
                  <a:pt x="5985" y="256"/>
                  <a:pt x="5909" y="314"/>
                  <a:pt x="5909" y="314"/>
                </a:cubicBezTo>
                <a:lnTo>
                  <a:pt x="5909" y="314"/>
                </a:lnTo>
                <a:cubicBezTo>
                  <a:pt x="5844" y="273"/>
                  <a:pt x="5856" y="189"/>
                  <a:pt x="5856" y="189"/>
                </a:cubicBezTo>
                <a:lnTo>
                  <a:pt x="5856" y="189"/>
                </a:lnTo>
                <a:cubicBezTo>
                  <a:pt x="5802" y="237"/>
                  <a:pt x="5737" y="300"/>
                  <a:pt x="5737" y="300"/>
                </a:cubicBezTo>
                <a:lnTo>
                  <a:pt x="5737" y="300"/>
                </a:lnTo>
                <a:cubicBezTo>
                  <a:pt x="5742" y="273"/>
                  <a:pt x="5708" y="189"/>
                  <a:pt x="5708" y="189"/>
                </a:cubicBezTo>
                <a:lnTo>
                  <a:pt x="5708" y="189"/>
                </a:lnTo>
                <a:cubicBezTo>
                  <a:pt x="5659" y="254"/>
                  <a:pt x="5537" y="305"/>
                  <a:pt x="5537" y="305"/>
                </a:cubicBezTo>
                <a:lnTo>
                  <a:pt x="5537" y="305"/>
                </a:lnTo>
                <a:cubicBezTo>
                  <a:pt x="5551" y="262"/>
                  <a:pt x="5511" y="155"/>
                  <a:pt x="5511" y="155"/>
                </a:cubicBezTo>
                <a:lnTo>
                  <a:pt x="5511" y="155"/>
                </a:lnTo>
                <a:cubicBezTo>
                  <a:pt x="5407" y="254"/>
                  <a:pt x="5308" y="273"/>
                  <a:pt x="5308" y="273"/>
                </a:cubicBezTo>
                <a:lnTo>
                  <a:pt x="5308" y="273"/>
                </a:lnTo>
                <a:cubicBezTo>
                  <a:pt x="5316" y="220"/>
                  <a:pt x="5270" y="152"/>
                  <a:pt x="5270" y="152"/>
                </a:cubicBezTo>
                <a:lnTo>
                  <a:pt x="5270" y="152"/>
                </a:lnTo>
                <a:cubicBezTo>
                  <a:pt x="5181" y="253"/>
                  <a:pt x="4976" y="315"/>
                  <a:pt x="4976" y="315"/>
                </a:cubicBezTo>
                <a:lnTo>
                  <a:pt x="4976" y="315"/>
                </a:lnTo>
                <a:cubicBezTo>
                  <a:pt x="4957" y="227"/>
                  <a:pt x="4889" y="149"/>
                  <a:pt x="4889" y="149"/>
                </a:cubicBezTo>
                <a:lnTo>
                  <a:pt x="4889" y="149"/>
                </a:lnTo>
                <a:cubicBezTo>
                  <a:pt x="4753" y="262"/>
                  <a:pt x="4594" y="300"/>
                  <a:pt x="4594" y="300"/>
                </a:cubicBezTo>
                <a:lnTo>
                  <a:pt x="4594" y="300"/>
                </a:lnTo>
                <a:cubicBezTo>
                  <a:pt x="4582" y="247"/>
                  <a:pt x="4545" y="96"/>
                  <a:pt x="4545" y="96"/>
                </a:cubicBezTo>
                <a:lnTo>
                  <a:pt x="4545" y="96"/>
                </a:lnTo>
                <a:cubicBezTo>
                  <a:pt x="4488" y="247"/>
                  <a:pt x="4369" y="306"/>
                  <a:pt x="4369" y="306"/>
                </a:cubicBezTo>
                <a:lnTo>
                  <a:pt x="4369" y="306"/>
                </a:lnTo>
                <a:cubicBezTo>
                  <a:pt x="4356" y="275"/>
                  <a:pt x="4342" y="194"/>
                  <a:pt x="4342" y="194"/>
                </a:cubicBezTo>
                <a:lnTo>
                  <a:pt x="4342" y="194"/>
                </a:lnTo>
                <a:cubicBezTo>
                  <a:pt x="4333" y="243"/>
                  <a:pt x="4258" y="305"/>
                  <a:pt x="4258" y="305"/>
                </a:cubicBezTo>
                <a:lnTo>
                  <a:pt x="4258" y="305"/>
                </a:lnTo>
                <a:cubicBezTo>
                  <a:pt x="4247" y="269"/>
                  <a:pt x="4206" y="199"/>
                  <a:pt x="4206" y="199"/>
                </a:cubicBezTo>
                <a:lnTo>
                  <a:pt x="4206" y="199"/>
                </a:lnTo>
                <a:cubicBezTo>
                  <a:pt x="4200" y="263"/>
                  <a:pt x="4106" y="304"/>
                  <a:pt x="4106" y="304"/>
                </a:cubicBezTo>
                <a:lnTo>
                  <a:pt x="4106" y="304"/>
                </a:lnTo>
                <a:cubicBezTo>
                  <a:pt x="4069" y="264"/>
                  <a:pt x="4124" y="196"/>
                  <a:pt x="4124" y="196"/>
                </a:cubicBezTo>
                <a:lnTo>
                  <a:pt x="4124" y="196"/>
                </a:lnTo>
                <a:cubicBezTo>
                  <a:pt x="4053" y="277"/>
                  <a:pt x="3939" y="305"/>
                  <a:pt x="3939" y="305"/>
                </a:cubicBezTo>
                <a:lnTo>
                  <a:pt x="3939" y="305"/>
                </a:lnTo>
                <a:cubicBezTo>
                  <a:pt x="3999" y="266"/>
                  <a:pt x="4087" y="68"/>
                  <a:pt x="4087" y="68"/>
                </a:cubicBezTo>
                <a:lnTo>
                  <a:pt x="4087" y="68"/>
                </a:lnTo>
                <a:cubicBezTo>
                  <a:pt x="3980" y="181"/>
                  <a:pt x="3901" y="241"/>
                  <a:pt x="3857" y="269"/>
                </a:cubicBezTo>
                <a:lnTo>
                  <a:pt x="3857" y="269"/>
                </a:lnTo>
                <a:cubicBezTo>
                  <a:pt x="3850" y="265"/>
                  <a:pt x="3842" y="261"/>
                  <a:pt x="3834" y="258"/>
                </a:cubicBezTo>
                <a:lnTo>
                  <a:pt x="3834" y="258"/>
                </a:lnTo>
                <a:cubicBezTo>
                  <a:pt x="3848" y="230"/>
                  <a:pt x="3856" y="209"/>
                  <a:pt x="3856" y="209"/>
                </a:cubicBezTo>
                <a:lnTo>
                  <a:pt x="3856" y="209"/>
                </a:lnTo>
                <a:cubicBezTo>
                  <a:pt x="3836" y="217"/>
                  <a:pt x="3819" y="228"/>
                  <a:pt x="3803" y="240"/>
                </a:cubicBezTo>
                <a:lnTo>
                  <a:pt x="3803" y="240"/>
                </a:lnTo>
                <a:cubicBezTo>
                  <a:pt x="3781" y="226"/>
                  <a:pt x="3758" y="210"/>
                  <a:pt x="3737" y="191"/>
                </a:cubicBezTo>
                <a:lnTo>
                  <a:pt x="3737" y="191"/>
                </a:lnTo>
                <a:cubicBezTo>
                  <a:pt x="3723" y="129"/>
                  <a:pt x="3701" y="67"/>
                  <a:pt x="3701" y="67"/>
                </a:cubicBezTo>
                <a:lnTo>
                  <a:pt x="3701" y="67"/>
                </a:lnTo>
                <a:cubicBezTo>
                  <a:pt x="3689" y="83"/>
                  <a:pt x="3678" y="100"/>
                  <a:pt x="3670" y="117"/>
                </a:cubicBezTo>
                <a:lnTo>
                  <a:pt x="3670" y="117"/>
                </a:lnTo>
                <a:cubicBezTo>
                  <a:pt x="3647" y="86"/>
                  <a:pt x="3629" y="50"/>
                  <a:pt x="3618" y="8"/>
                </a:cubicBezTo>
                <a:lnTo>
                  <a:pt x="3618" y="8"/>
                </a:lnTo>
                <a:cubicBezTo>
                  <a:pt x="3615" y="0"/>
                  <a:pt x="3594" y="0"/>
                  <a:pt x="3590" y="7"/>
                </a:cubicBezTo>
                <a:lnTo>
                  <a:pt x="3590" y="7"/>
                </a:lnTo>
                <a:cubicBezTo>
                  <a:pt x="3567" y="45"/>
                  <a:pt x="3529" y="112"/>
                  <a:pt x="3507" y="176"/>
                </a:cubicBezTo>
                <a:lnTo>
                  <a:pt x="3507" y="176"/>
                </a:lnTo>
                <a:cubicBezTo>
                  <a:pt x="3479" y="114"/>
                  <a:pt x="3499" y="65"/>
                  <a:pt x="3499" y="65"/>
                </a:cubicBezTo>
                <a:lnTo>
                  <a:pt x="3499" y="65"/>
                </a:lnTo>
                <a:cubicBezTo>
                  <a:pt x="3449" y="110"/>
                  <a:pt x="3401" y="195"/>
                  <a:pt x="3377" y="239"/>
                </a:cubicBezTo>
                <a:lnTo>
                  <a:pt x="3377" y="239"/>
                </a:lnTo>
                <a:cubicBezTo>
                  <a:pt x="3362" y="231"/>
                  <a:pt x="3345" y="221"/>
                  <a:pt x="3329" y="211"/>
                </a:cubicBezTo>
                <a:lnTo>
                  <a:pt x="3329" y="211"/>
                </a:lnTo>
                <a:cubicBezTo>
                  <a:pt x="3279" y="115"/>
                  <a:pt x="3248" y="13"/>
                  <a:pt x="3248" y="13"/>
                </a:cubicBezTo>
                <a:lnTo>
                  <a:pt x="3248" y="13"/>
                </a:lnTo>
                <a:cubicBezTo>
                  <a:pt x="3230" y="111"/>
                  <a:pt x="3224" y="201"/>
                  <a:pt x="3222" y="273"/>
                </a:cubicBezTo>
                <a:lnTo>
                  <a:pt x="3222" y="273"/>
                </a:lnTo>
                <a:cubicBezTo>
                  <a:pt x="3206" y="269"/>
                  <a:pt x="3115" y="245"/>
                  <a:pt x="3022" y="155"/>
                </a:cubicBezTo>
                <a:lnTo>
                  <a:pt x="3022" y="155"/>
                </a:lnTo>
                <a:cubicBezTo>
                  <a:pt x="3022" y="155"/>
                  <a:pt x="2982" y="262"/>
                  <a:pt x="2997" y="305"/>
                </a:cubicBezTo>
                <a:lnTo>
                  <a:pt x="2997" y="305"/>
                </a:lnTo>
                <a:cubicBezTo>
                  <a:pt x="2997" y="305"/>
                  <a:pt x="2874" y="254"/>
                  <a:pt x="2825" y="189"/>
                </a:cubicBezTo>
                <a:lnTo>
                  <a:pt x="2825" y="189"/>
                </a:lnTo>
                <a:cubicBezTo>
                  <a:pt x="2825" y="189"/>
                  <a:pt x="2791" y="274"/>
                  <a:pt x="2797" y="300"/>
                </a:cubicBezTo>
                <a:lnTo>
                  <a:pt x="2797" y="300"/>
                </a:lnTo>
                <a:cubicBezTo>
                  <a:pt x="2797" y="300"/>
                  <a:pt x="2731" y="237"/>
                  <a:pt x="2676" y="189"/>
                </a:cubicBezTo>
                <a:lnTo>
                  <a:pt x="2676" y="189"/>
                </a:lnTo>
                <a:cubicBezTo>
                  <a:pt x="2676" y="189"/>
                  <a:pt x="2689" y="274"/>
                  <a:pt x="2624" y="314"/>
                </a:cubicBezTo>
                <a:lnTo>
                  <a:pt x="2624" y="314"/>
                </a:lnTo>
                <a:cubicBezTo>
                  <a:pt x="2624" y="314"/>
                  <a:pt x="2531" y="236"/>
                  <a:pt x="2508" y="190"/>
                </a:cubicBezTo>
                <a:lnTo>
                  <a:pt x="2508" y="190"/>
                </a:lnTo>
                <a:cubicBezTo>
                  <a:pt x="2508" y="190"/>
                  <a:pt x="2485" y="253"/>
                  <a:pt x="2508" y="280"/>
                </a:cubicBezTo>
                <a:lnTo>
                  <a:pt x="2508" y="280"/>
                </a:lnTo>
                <a:cubicBezTo>
                  <a:pt x="2508" y="280"/>
                  <a:pt x="2443" y="292"/>
                  <a:pt x="2358" y="78"/>
                </a:cubicBezTo>
                <a:lnTo>
                  <a:pt x="2358" y="78"/>
                </a:lnTo>
                <a:cubicBezTo>
                  <a:pt x="2358" y="78"/>
                  <a:pt x="2291" y="182"/>
                  <a:pt x="2240" y="243"/>
                </a:cubicBezTo>
                <a:lnTo>
                  <a:pt x="2240" y="243"/>
                </a:lnTo>
                <a:cubicBezTo>
                  <a:pt x="2240" y="243"/>
                  <a:pt x="2180" y="217"/>
                  <a:pt x="2151" y="152"/>
                </a:cubicBezTo>
                <a:lnTo>
                  <a:pt x="2151" y="152"/>
                </a:lnTo>
                <a:cubicBezTo>
                  <a:pt x="2151" y="152"/>
                  <a:pt x="2134" y="224"/>
                  <a:pt x="2104" y="262"/>
                </a:cubicBezTo>
                <a:lnTo>
                  <a:pt x="2104" y="262"/>
                </a:lnTo>
                <a:cubicBezTo>
                  <a:pt x="2108" y="219"/>
                  <a:pt x="2115" y="186"/>
                  <a:pt x="2115" y="186"/>
                </a:cubicBezTo>
                <a:lnTo>
                  <a:pt x="2115" y="186"/>
                </a:lnTo>
                <a:cubicBezTo>
                  <a:pt x="2061" y="233"/>
                  <a:pt x="1995" y="297"/>
                  <a:pt x="1995" y="297"/>
                </a:cubicBezTo>
                <a:lnTo>
                  <a:pt x="1995" y="297"/>
                </a:lnTo>
                <a:cubicBezTo>
                  <a:pt x="2001" y="270"/>
                  <a:pt x="1967" y="186"/>
                  <a:pt x="1967" y="186"/>
                </a:cubicBezTo>
                <a:lnTo>
                  <a:pt x="1967" y="186"/>
                </a:lnTo>
                <a:cubicBezTo>
                  <a:pt x="1918" y="251"/>
                  <a:pt x="1795" y="302"/>
                  <a:pt x="1795" y="302"/>
                </a:cubicBezTo>
                <a:lnTo>
                  <a:pt x="1795" y="302"/>
                </a:lnTo>
                <a:cubicBezTo>
                  <a:pt x="1810" y="258"/>
                  <a:pt x="1769" y="152"/>
                  <a:pt x="1769" y="152"/>
                </a:cubicBezTo>
                <a:lnTo>
                  <a:pt x="1769" y="152"/>
                </a:lnTo>
                <a:cubicBezTo>
                  <a:pt x="1667" y="251"/>
                  <a:pt x="1566" y="270"/>
                  <a:pt x="1566" y="270"/>
                </a:cubicBezTo>
                <a:lnTo>
                  <a:pt x="1566" y="270"/>
                </a:lnTo>
                <a:cubicBezTo>
                  <a:pt x="1575" y="217"/>
                  <a:pt x="1529" y="149"/>
                  <a:pt x="1529" y="149"/>
                </a:cubicBezTo>
                <a:lnTo>
                  <a:pt x="1529" y="149"/>
                </a:lnTo>
                <a:cubicBezTo>
                  <a:pt x="1440" y="250"/>
                  <a:pt x="1298" y="279"/>
                  <a:pt x="1298" y="279"/>
                </a:cubicBezTo>
                <a:lnTo>
                  <a:pt x="1298" y="279"/>
                </a:lnTo>
                <a:cubicBezTo>
                  <a:pt x="1321" y="179"/>
                  <a:pt x="1311" y="112"/>
                  <a:pt x="1255" y="52"/>
                </a:cubicBezTo>
                <a:lnTo>
                  <a:pt x="1255" y="52"/>
                </a:lnTo>
                <a:cubicBezTo>
                  <a:pt x="1118" y="236"/>
                  <a:pt x="854" y="270"/>
                  <a:pt x="854" y="270"/>
                </a:cubicBezTo>
                <a:lnTo>
                  <a:pt x="854" y="270"/>
                </a:lnTo>
                <a:cubicBezTo>
                  <a:pt x="853" y="259"/>
                  <a:pt x="855" y="265"/>
                  <a:pt x="806" y="65"/>
                </a:cubicBezTo>
                <a:lnTo>
                  <a:pt x="806" y="65"/>
                </a:lnTo>
                <a:cubicBezTo>
                  <a:pt x="749" y="217"/>
                  <a:pt x="630" y="275"/>
                  <a:pt x="630" y="275"/>
                </a:cubicBezTo>
                <a:lnTo>
                  <a:pt x="630" y="275"/>
                </a:lnTo>
                <a:cubicBezTo>
                  <a:pt x="617" y="245"/>
                  <a:pt x="603" y="163"/>
                  <a:pt x="603" y="163"/>
                </a:cubicBezTo>
                <a:lnTo>
                  <a:pt x="603" y="163"/>
                </a:lnTo>
                <a:cubicBezTo>
                  <a:pt x="594" y="212"/>
                  <a:pt x="519" y="274"/>
                  <a:pt x="519" y="274"/>
                </a:cubicBezTo>
                <a:lnTo>
                  <a:pt x="519" y="274"/>
                </a:lnTo>
                <a:cubicBezTo>
                  <a:pt x="509" y="238"/>
                  <a:pt x="467" y="168"/>
                  <a:pt x="467" y="168"/>
                </a:cubicBezTo>
                <a:lnTo>
                  <a:pt x="467" y="168"/>
                </a:lnTo>
                <a:cubicBezTo>
                  <a:pt x="462" y="232"/>
                  <a:pt x="368" y="273"/>
                  <a:pt x="368" y="273"/>
                </a:cubicBezTo>
                <a:lnTo>
                  <a:pt x="368" y="273"/>
                </a:lnTo>
                <a:cubicBezTo>
                  <a:pt x="333" y="236"/>
                  <a:pt x="379" y="176"/>
                  <a:pt x="385" y="167"/>
                </a:cubicBezTo>
                <a:lnTo>
                  <a:pt x="385" y="167"/>
                </a:lnTo>
                <a:cubicBezTo>
                  <a:pt x="314" y="246"/>
                  <a:pt x="200" y="274"/>
                  <a:pt x="200" y="274"/>
                </a:cubicBezTo>
                <a:lnTo>
                  <a:pt x="200" y="274"/>
                </a:lnTo>
                <a:cubicBezTo>
                  <a:pt x="259" y="236"/>
                  <a:pt x="346" y="43"/>
                  <a:pt x="348" y="37"/>
                </a:cubicBezTo>
                <a:lnTo>
                  <a:pt x="348" y="37"/>
                </a:lnTo>
                <a:cubicBezTo>
                  <a:pt x="176" y="219"/>
                  <a:pt x="77" y="262"/>
                  <a:pt x="77" y="262"/>
                </a:cubicBezTo>
                <a:lnTo>
                  <a:pt x="77" y="262"/>
                </a:lnTo>
                <a:cubicBezTo>
                  <a:pt x="101" y="220"/>
                  <a:pt x="116" y="180"/>
                  <a:pt x="117" y="178"/>
                </a:cubicBezTo>
                <a:lnTo>
                  <a:pt x="117" y="178"/>
                </a:lnTo>
                <a:cubicBezTo>
                  <a:pt x="45" y="209"/>
                  <a:pt x="3" y="270"/>
                  <a:pt x="0" y="274"/>
                </a:cubicBezTo>
                <a:lnTo>
                  <a:pt x="0" y="274"/>
                </a:lnTo>
                <a:cubicBezTo>
                  <a:pt x="10" y="254"/>
                  <a:pt x="7" y="230"/>
                  <a:pt x="0" y="206"/>
                </a:cubicBezTo>
                <a:lnTo>
                  <a:pt x="0" y="1554"/>
                </a:lnTo>
                <a:lnTo>
                  <a:pt x="2580" y="1554"/>
                </a:lnTo>
                <a:lnTo>
                  <a:pt x="4320" y="1554"/>
                </a:lnTo>
                <a:lnTo>
                  <a:pt x="4877" y="1554"/>
                </a:lnTo>
                <a:lnTo>
                  <a:pt x="5364" y="1554"/>
                </a:lnTo>
                <a:lnTo>
                  <a:pt x="13228" y="1554"/>
                </a:lnTo>
                <a:lnTo>
                  <a:pt x="14705" y="1554"/>
                </a:lnTo>
                <a:lnTo>
                  <a:pt x="17831" y="1554"/>
                </a:lnTo>
                <a:lnTo>
                  <a:pt x="18233" y="1554"/>
                </a:lnTo>
                <a:lnTo>
                  <a:pt x="19569" y="1554"/>
                </a:lnTo>
                <a:lnTo>
                  <a:pt x="19569" y="116"/>
                </a:lnTo>
                <a:lnTo>
                  <a:pt x="19569" y="116"/>
                </a:lnTo>
                <a:cubicBezTo>
                  <a:pt x="19543" y="105"/>
                  <a:pt x="19525" y="99"/>
                  <a:pt x="19525" y="99"/>
                </a:cubicBez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algn="r" rtl="1">
              <a:lnSpc>
                <a:spcPct val="150000"/>
              </a:lnSpc>
            </a:pPr>
            <a:endParaRPr lang="en-US" dirty="0">
              <a:latin typeface="Mulish Light" pitchFamily="2" charset="77"/>
              <a:cs typeface="B Nazanin" panose="00000400000000000000" pitchFamily="2" charset="-78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C6181883-2C86-A2C1-C55C-AFB9BE197314}"/>
              </a:ext>
            </a:extLst>
          </p:cNvPr>
          <p:cNvGrpSpPr/>
          <p:nvPr/>
        </p:nvGrpSpPr>
        <p:grpSpPr>
          <a:xfrm>
            <a:off x="10615155" y="8106625"/>
            <a:ext cx="12572531" cy="4847375"/>
            <a:chOff x="10297719" y="7667765"/>
            <a:chExt cx="12572531" cy="4847375"/>
          </a:xfrm>
        </p:grpSpPr>
        <p:sp>
          <p:nvSpPr>
            <p:cNvPr id="10" name="Freeform: Shape 12">
              <a:extLst>
                <a:ext uri="{FF2B5EF4-FFF2-40B4-BE49-F238E27FC236}">
                  <a16:creationId xmlns:a16="http://schemas.microsoft.com/office/drawing/2014/main" id="{18D1981F-6203-9B70-5C70-339D008A8E4D}"/>
                </a:ext>
              </a:extLst>
            </p:cNvPr>
            <p:cNvSpPr/>
            <p:nvPr/>
          </p:nvSpPr>
          <p:spPr>
            <a:xfrm>
              <a:off x="20864525" y="11579547"/>
              <a:ext cx="1332997" cy="4746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1" h="382">
                  <a:moveTo>
                    <a:pt x="96" y="7"/>
                  </a:moveTo>
                  <a:cubicBezTo>
                    <a:pt x="193" y="54"/>
                    <a:pt x="287" y="106"/>
                    <a:pt x="381" y="160"/>
                  </a:cubicBezTo>
                  <a:lnTo>
                    <a:pt x="437" y="191"/>
                  </a:lnTo>
                  <a:cubicBezTo>
                    <a:pt x="503" y="229"/>
                    <a:pt x="578" y="252"/>
                    <a:pt x="655" y="259"/>
                  </a:cubicBezTo>
                  <a:cubicBezTo>
                    <a:pt x="662" y="260"/>
                    <a:pt x="670" y="260"/>
                    <a:pt x="677" y="260"/>
                  </a:cubicBezTo>
                  <a:cubicBezTo>
                    <a:pt x="798" y="266"/>
                    <a:pt x="920" y="274"/>
                    <a:pt x="1041" y="287"/>
                  </a:cubicBezTo>
                  <a:cubicBezTo>
                    <a:pt x="1060" y="289"/>
                    <a:pt x="1073" y="306"/>
                    <a:pt x="1071" y="325"/>
                  </a:cubicBezTo>
                  <a:cubicBezTo>
                    <a:pt x="1069" y="340"/>
                    <a:pt x="1056" y="352"/>
                    <a:pt x="1041" y="354"/>
                  </a:cubicBezTo>
                  <a:cubicBezTo>
                    <a:pt x="920" y="367"/>
                    <a:pt x="798" y="375"/>
                    <a:pt x="677" y="381"/>
                  </a:cubicBezTo>
                  <a:cubicBezTo>
                    <a:pt x="571" y="385"/>
                    <a:pt x="465" y="361"/>
                    <a:pt x="371" y="313"/>
                  </a:cubicBezTo>
                  <a:cubicBezTo>
                    <a:pt x="338" y="295"/>
                    <a:pt x="289" y="270"/>
                    <a:pt x="256" y="251"/>
                  </a:cubicBezTo>
                  <a:cubicBezTo>
                    <a:pt x="180" y="210"/>
                    <a:pt x="105" y="167"/>
                    <a:pt x="32" y="121"/>
                  </a:cubicBezTo>
                  <a:cubicBezTo>
                    <a:pt x="-39" y="76"/>
                    <a:pt x="20" y="-28"/>
                    <a:pt x="96" y="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1" name="Freeform: Shape 13">
              <a:extLst>
                <a:ext uri="{FF2B5EF4-FFF2-40B4-BE49-F238E27FC236}">
                  <a16:creationId xmlns:a16="http://schemas.microsoft.com/office/drawing/2014/main" id="{B363767D-11C5-3BDF-682A-EA0BB1B60DE5}"/>
                </a:ext>
              </a:extLst>
            </p:cNvPr>
            <p:cNvSpPr/>
            <p:nvPr/>
          </p:nvSpPr>
          <p:spPr>
            <a:xfrm>
              <a:off x="16881729" y="11254398"/>
              <a:ext cx="819731" cy="25912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59" h="209">
                  <a:moveTo>
                    <a:pt x="104" y="155"/>
                  </a:moveTo>
                  <a:cubicBezTo>
                    <a:pt x="76" y="155"/>
                    <a:pt x="54" y="133"/>
                    <a:pt x="54" y="104"/>
                  </a:cubicBezTo>
                  <a:cubicBezTo>
                    <a:pt x="54" y="77"/>
                    <a:pt x="76" y="54"/>
                    <a:pt x="104" y="54"/>
                  </a:cubicBezTo>
                  <a:cubicBezTo>
                    <a:pt x="132" y="54"/>
                    <a:pt x="154" y="77"/>
                    <a:pt x="154" y="104"/>
                  </a:cubicBezTo>
                  <a:cubicBezTo>
                    <a:pt x="154" y="133"/>
                    <a:pt x="132" y="155"/>
                    <a:pt x="104" y="155"/>
                  </a:cubicBezTo>
                  <a:close/>
                  <a:moveTo>
                    <a:pt x="659" y="77"/>
                  </a:moveTo>
                  <a:lnTo>
                    <a:pt x="205" y="77"/>
                  </a:lnTo>
                  <a:cubicBezTo>
                    <a:pt x="193" y="33"/>
                    <a:pt x="153" y="0"/>
                    <a:pt x="104" y="0"/>
                  </a:cubicBezTo>
                  <a:cubicBezTo>
                    <a:pt x="46" y="0"/>
                    <a:pt x="0" y="47"/>
                    <a:pt x="0" y="104"/>
                  </a:cubicBezTo>
                  <a:cubicBezTo>
                    <a:pt x="0" y="162"/>
                    <a:pt x="46" y="209"/>
                    <a:pt x="104" y="209"/>
                  </a:cubicBezTo>
                  <a:cubicBezTo>
                    <a:pt x="153" y="209"/>
                    <a:pt x="193" y="176"/>
                    <a:pt x="205" y="132"/>
                  </a:cubicBezTo>
                  <a:lnTo>
                    <a:pt x="659" y="13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2" name="Freeform: Shape 14">
              <a:extLst>
                <a:ext uri="{FF2B5EF4-FFF2-40B4-BE49-F238E27FC236}">
                  <a16:creationId xmlns:a16="http://schemas.microsoft.com/office/drawing/2014/main" id="{00E4C27F-A03C-661F-273B-E2E9FD8E5181}"/>
                </a:ext>
              </a:extLst>
            </p:cNvPr>
            <p:cNvSpPr/>
            <p:nvPr/>
          </p:nvSpPr>
          <p:spPr>
            <a:xfrm>
              <a:off x="17646645" y="11023927"/>
              <a:ext cx="1452593" cy="4410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7" h="355">
                  <a:moveTo>
                    <a:pt x="1167" y="355"/>
                  </a:moveTo>
                  <a:lnTo>
                    <a:pt x="68" y="355"/>
                  </a:lnTo>
                  <a:cubicBezTo>
                    <a:pt x="30" y="355"/>
                    <a:pt x="0" y="324"/>
                    <a:pt x="0" y="287"/>
                  </a:cubicBezTo>
                  <a:cubicBezTo>
                    <a:pt x="0" y="255"/>
                    <a:pt x="22" y="227"/>
                    <a:pt x="54" y="221"/>
                  </a:cubicBezTo>
                  <a:lnTo>
                    <a:pt x="1167" y="0"/>
                  </a:ln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3" name="Freeform: Shape 15">
              <a:extLst>
                <a:ext uri="{FF2B5EF4-FFF2-40B4-BE49-F238E27FC236}">
                  <a16:creationId xmlns:a16="http://schemas.microsoft.com/office/drawing/2014/main" id="{7CBCB425-1060-D13E-C604-03999A85DFB2}"/>
                </a:ext>
              </a:extLst>
            </p:cNvPr>
            <p:cNvSpPr/>
            <p:nvPr/>
          </p:nvSpPr>
          <p:spPr>
            <a:xfrm>
              <a:off x="18633312" y="11023927"/>
              <a:ext cx="465926" cy="44101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75" h="355">
                  <a:moveTo>
                    <a:pt x="375" y="0"/>
                  </a:moveTo>
                  <a:lnTo>
                    <a:pt x="0" y="75"/>
                  </a:lnTo>
                  <a:lnTo>
                    <a:pt x="0" y="355"/>
                  </a:lnTo>
                  <a:lnTo>
                    <a:pt x="375" y="355"/>
                  </a:lnTo>
                  <a:close/>
                </a:path>
              </a:pathLst>
            </a:custGeom>
            <a:solidFill>
              <a:srgbClr val="000000">
                <a:alpha val="4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4" name="Freeform: Shape 16">
              <a:extLst>
                <a:ext uri="{FF2B5EF4-FFF2-40B4-BE49-F238E27FC236}">
                  <a16:creationId xmlns:a16="http://schemas.microsoft.com/office/drawing/2014/main" id="{73ED27C3-99C2-4506-AB3D-5A498384E7C9}"/>
                </a:ext>
              </a:extLst>
            </p:cNvPr>
            <p:cNvSpPr/>
            <p:nvPr/>
          </p:nvSpPr>
          <p:spPr>
            <a:xfrm>
              <a:off x="16400853" y="11213284"/>
              <a:ext cx="489596" cy="34259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4" h="276">
                  <a:moveTo>
                    <a:pt x="266" y="276"/>
                  </a:moveTo>
                  <a:lnTo>
                    <a:pt x="134" y="276"/>
                  </a:lnTo>
                  <a:lnTo>
                    <a:pt x="0" y="276"/>
                  </a:lnTo>
                  <a:lnTo>
                    <a:pt x="0" y="137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246" y="0"/>
                  </a:lnTo>
                  <a:cubicBezTo>
                    <a:pt x="287" y="0"/>
                    <a:pt x="323" y="16"/>
                    <a:pt x="350" y="43"/>
                  </a:cubicBezTo>
                  <a:cubicBezTo>
                    <a:pt x="377" y="70"/>
                    <a:pt x="394" y="107"/>
                    <a:pt x="394" y="148"/>
                  </a:cubicBezTo>
                  <a:cubicBezTo>
                    <a:pt x="394" y="183"/>
                    <a:pt x="380" y="215"/>
                    <a:pt x="356" y="238"/>
                  </a:cubicBezTo>
                  <a:cubicBezTo>
                    <a:pt x="334" y="261"/>
                    <a:pt x="302" y="276"/>
                    <a:pt x="266" y="276"/>
                  </a:cubicBez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5" name="Freeform: Shape 17">
              <a:extLst>
                <a:ext uri="{FF2B5EF4-FFF2-40B4-BE49-F238E27FC236}">
                  <a16:creationId xmlns:a16="http://schemas.microsoft.com/office/drawing/2014/main" id="{8590CE72-9674-0A73-D7C9-C48818B92011}"/>
                </a:ext>
              </a:extLst>
            </p:cNvPr>
            <p:cNvSpPr/>
            <p:nvPr/>
          </p:nvSpPr>
          <p:spPr>
            <a:xfrm>
              <a:off x="18904895" y="11793823"/>
              <a:ext cx="1891112" cy="39367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19" h="317">
                  <a:moveTo>
                    <a:pt x="1519" y="0"/>
                  </a:moveTo>
                  <a:lnTo>
                    <a:pt x="409" y="0"/>
                  </a:lnTo>
                  <a:lnTo>
                    <a:pt x="180" y="0"/>
                  </a:lnTo>
                  <a:lnTo>
                    <a:pt x="0" y="317"/>
                  </a:lnTo>
                  <a:lnTo>
                    <a:pt x="190" y="317"/>
                  </a:lnTo>
                  <a:lnTo>
                    <a:pt x="346" y="91"/>
                  </a:lnTo>
                  <a:lnTo>
                    <a:pt x="1519" y="317"/>
                  </a:ln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6" name="Freeform: Shape 18">
              <a:extLst>
                <a:ext uri="{FF2B5EF4-FFF2-40B4-BE49-F238E27FC236}">
                  <a16:creationId xmlns:a16="http://schemas.microsoft.com/office/drawing/2014/main" id="{25398333-80F6-D326-CEC3-C940BB9EC14B}"/>
                </a:ext>
              </a:extLst>
            </p:cNvPr>
            <p:cNvSpPr/>
            <p:nvPr/>
          </p:nvSpPr>
          <p:spPr>
            <a:xfrm>
              <a:off x="18669440" y="11527227"/>
              <a:ext cx="2126567" cy="41983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708" h="338">
                  <a:moveTo>
                    <a:pt x="369" y="0"/>
                  </a:moveTo>
                  <a:lnTo>
                    <a:pt x="369" y="123"/>
                  </a:lnTo>
                  <a:lnTo>
                    <a:pt x="0" y="262"/>
                  </a:lnTo>
                  <a:lnTo>
                    <a:pt x="27" y="338"/>
                  </a:lnTo>
                  <a:lnTo>
                    <a:pt x="369" y="214"/>
                  </a:lnTo>
                  <a:lnTo>
                    <a:pt x="1708" y="214"/>
                  </a:lnTo>
                  <a:lnTo>
                    <a:pt x="1708" y="0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7" name="Freeform: Shape 19">
              <a:extLst>
                <a:ext uri="{FF2B5EF4-FFF2-40B4-BE49-F238E27FC236}">
                  <a16:creationId xmlns:a16="http://schemas.microsoft.com/office/drawing/2014/main" id="{CF5DE97E-AEA1-1A0A-3CDF-060A9BB42B42}"/>
                </a:ext>
              </a:extLst>
            </p:cNvPr>
            <p:cNvSpPr/>
            <p:nvPr/>
          </p:nvSpPr>
          <p:spPr>
            <a:xfrm>
              <a:off x="18492538" y="11766419"/>
              <a:ext cx="311448" cy="31144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1" h="251">
                  <a:moveTo>
                    <a:pt x="250" y="79"/>
                  </a:moveTo>
                  <a:cubicBezTo>
                    <a:pt x="246" y="71"/>
                    <a:pt x="227" y="70"/>
                    <a:pt x="203" y="77"/>
                  </a:cubicBezTo>
                  <a:cubicBezTo>
                    <a:pt x="197" y="67"/>
                    <a:pt x="188" y="58"/>
                    <a:pt x="179" y="51"/>
                  </a:cubicBezTo>
                  <a:cubicBezTo>
                    <a:pt x="188" y="28"/>
                    <a:pt x="188" y="8"/>
                    <a:pt x="181" y="5"/>
                  </a:cubicBezTo>
                  <a:cubicBezTo>
                    <a:pt x="173" y="1"/>
                    <a:pt x="158" y="15"/>
                    <a:pt x="146" y="35"/>
                  </a:cubicBezTo>
                  <a:cubicBezTo>
                    <a:pt x="135" y="33"/>
                    <a:pt x="123" y="32"/>
                    <a:pt x="111" y="34"/>
                  </a:cubicBezTo>
                  <a:cubicBezTo>
                    <a:pt x="101" y="12"/>
                    <a:pt x="88" y="-3"/>
                    <a:pt x="79" y="0"/>
                  </a:cubicBezTo>
                  <a:cubicBezTo>
                    <a:pt x="71" y="4"/>
                    <a:pt x="70" y="23"/>
                    <a:pt x="77" y="47"/>
                  </a:cubicBezTo>
                  <a:cubicBezTo>
                    <a:pt x="66" y="53"/>
                    <a:pt x="58" y="61"/>
                    <a:pt x="51" y="71"/>
                  </a:cubicBezTo>
                  <a:cubicBezTo>
                    <a:pt x="28" y="62"/>
                    <a:pt x="8" y="61"/>
                    <a:pt x="4" y="69"/>
                  </a:cubicBezTo>
                  <a:cubicBezTo>
                    <a:pt x="1" y="77"/>
                    <a:pt x="14" y="92"/>
                    <a:pt x="35" y="104"/>
                  </a:cubicBezTo>
                  <a:cubicBezTo>
                    <a:pt x="33" y="115"/>
                    <a:pt x="32" y="127"/>
                    <a:pt x="34" y="138"/>
                  </a:cubicBezTo>
                  <a:cubicBezTo>
                    <a:pt x="12" y="149"/>
                    <a:pt x="-3" y="162"/>
                    <a:pt x="0" y="171"/>
                  </a:cubicBezTo>
                  <a:cubicBezTo>
                    <a:pt x="3" y="179"/>
                    <a:pt x="23" y="180"/>
                    <a:pt x="47" y="173"/>
                  </a:cubicBezTo>
                  <a:cubicBezTo>
                    <a:pt x="53" y="184"/>
                    <a:pt x="61" y="192"/>
                    <a:pt x="70" y="199"/>
                  </a:cubicBezTo>
                  <a:cubicBezTo>
                    <a:pt x="62" y="222"/>
                    <a:pt x="61" y="242"/>
                    <a:pt x="69" y="246"/>
                  </a:cubicBezTo>
                  <a:cubicBezTo>
                    <a:pt x="77" y="249"/>
                    <a:pt x="91" y="236"/>
                    <a:pt x="103" y="214"/>
                  </a:cubicBezTo>
                  <a:cubicBezTo>
                    <a:pt x="115" y="217"/>
                    <a:pt x="127" y="218"/>
                    <a:pt x="138" y="216"/>
                  </a:cubicBezTo>
                  <a:cubicBezTo>
                    <a:pt x="149" y="238"/>
                    <a:pt x="162" y="253"/>
                    <a:pt x="170" y="250"/>
                  </a:cubicBezTo>
                  <a:cubicBezTo>
                    <a:pt x="179" y="247"/>
                    <a:pt x="180" y="227"/>
                    <a:pt x="173" y="203"/>
                  </a:cubicBezTo>
                  <a:cubicBezTo>
                    <a:pt x="183" y="197"/>
                    <a:pt x="192" y="189"/>
                    <a:pt x="199" y="179"/>
                  </a:cubicBezTo>
                  <a:cubicBezTo>
                    <a:pt x="222" y="188"/>
                    <a:pt x="242" y="189"/>
                    <a:pt x="245" y="181"/>
                  </a:cubicBezTo>
                  <a:cubicBezTo>
                    <a:pt x="249" y="173"/>
                    <a:pt x="236" y="158"/>
                    <a:pt x="214" y="146"/>
                  </a:cubicBezTo>
                  <a:cubicBezTo>
                    <a:pt x="217" y="135"/>
                    <a:pt x="217" y="123"/>
                    <a:pt x="216" y="111"/>
                  </a:cubicBezTo>
                  <a:cubicBezTo>
                    <a:pt x="238" y="101"/>
                    <a:pt x="253" y="88"/>
                    <a:pt x="250" y="79"/>
                  </a:cubicBez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8" name="Freeform: Shape 20">
              <a:extLst>
                <a:ext uri="{FF2B5EF4-FFF2-40B4-BE49-F238E27FC236}">
                  <a16:creationId xmlns:a16="http://schemas.microsoft.com/office/drawing/2014/main" id="{A0BB66CE-CAC2-91D8-5596-E059FBE1C52E}"/>
                </a:ext>
              </a:extLst>
            </p:cNvPr>
            <p:cNvSpPr/>
            <p:nvPr/>
          </p:nvSpPr>
          <p:spPr>
            <a:xfrm>
              <a:off x="18874996" y="10199213"/>
              <a:ext cx="2095422" cy="15136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83" h="1216">
                  <a:moveTo>
                    <a:pt x="1683" y="1154"/>
                  </a:moveTo>
                  <a:cubicBezTo>
                    <a:pt x="1683" y="1173"/>
                    <a:pt x="1675" y="1190"/>
                    <a:pt x="1661" y="1201"/>
                  </a:cubicBezTo>
                  <a:cubicBezTo>
                    <a:pt x="1648" y="1212"/>
                    <a:pt x="1630" y="1218"/>
                    <a:pt x="1611" y="1214"/>
                  </a:cubicBezTo>
                  <a:cubicBezTo>
                    <a:pt x="1451" y="1184"/>
                    <a:pt x="1060" y="1116"/>
                    <a:pt x="812" y="1117"/>
                  </a:cubicBezTo>
                  <a:cubicBezTo>
                    <a:pt x="635" y="1118"/>
                    <a:pt x="380" y="1158"/>
                    <a:pt x="204" y="1189"/>
                  </a:cubicBezTo>
                  <a:cubicBezTo>
                    <a:pt x="98" y="1207"/>
                    <a:pt x="0" y="1126"/>
                    <a:pt x="0" y="1018"/>
                  </a:cubicBezTo>
                  <a:lnTo>
                    <a:pt x="0" y="504"/>
                  </a:lnTo>
                  <a:cubicBezTo>
                    <a:pt x="0" y="451"/>
                    <a:pt x="24" y="400"/>
                    <a:pt x="66" y="367"/>
                  </a:cubicBezTo>
                  <a:cubicBezTo>
                    <a:pt x="179" y="280"/>
                    <a:pt x="430" y="112"/>
                    <a:pt x="775" y="32"/>
                  </a:cubicBezTo>
                  <a:cubicBezTo>
                    <a:pt x="1091" y="-41"/>
                    <a:pt x="1683" y="32"/>
                    <a:pt x="1683" y="32"/>
                  </a:cubicBez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19" name="Freeform: Shape 21">
              <a:extLst>
                <a:ext uri="{FF2B5EF4-FFF2-40B4-BE49-F238E27FC236}">
                  <a16:creationId xmlns:a16="http://schemas.microsoft.com/office/drawing/2014/main" id="{73F4D76B-9A50-3079-9BD1-D1DF3301BAB8}"/>
                </a:ext>
              </a:extLst>
            </p:cNvPr>
            <p:cNvSpPr/>
            <p:nvPr/>
          </p:nvSpPr>
          <p:spPr>
            <a:xfrm>
              <a:off x="18786544" y="12107766"/>
              <a:ext cx="408620" cy="407374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9" h="328">
                  <a:moveTo>
                    <a:pt x="329" y="163"/>
                  </a:moveTo>
                  <a:cubicBezTo>
                    <a:pt x="329" y="255"/>
                    <a:pt x="255" y="328"/>
                    <a:pt x="164" y="328"/>
                  </a:cubicBezTo>
                  <a:cubicBezTo>
                    <a:pt x="74" y="328"/>
                    <a:pt x="0" y="255"/>
                    <a:pt x="0" y="163"/>
                  </a:cubicBezTo>
                  <a:cubicBezTo>
                    <a:pt x="0" y="73"/>
                    <a:pt x="74" y="0"/>
                    <a:pt x="164" y="0"/>
                  </a:cubicBezTo>
                  <a:cubicBezTo>
                    <a:pt x="255" y="0"/>
                    <a:pt x="329" y="73"/>
                    <a:pt x="329" y="163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0" name="Freeform: Shape 22">
              <a:extLst>
                <a:ext uri="{FF2B5EF4-FFF2-40B4-BE49-F238E27FC236}">
                  <a16:creationId xmlns:a16="http://schemas.microsoft.com/office/drawing/2014/main" id="{21A47FEB-5EB1-99A7-5333-38BD28C46FC7}"/>
                </a:ext>
              </a:extLst>
            </p:cNvPr>
            <p:cNvSpPr/>
            <p:nvPr/>
          </p:nvSpPr>
          <p:spPr>
            <a:xfrm>
              <a:off x="18921090" y="12242308"/>
              <a:ext cx="139529" cy="1382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3" h="112">
                  <a:moveTo>
                    <a:pt x="113" y="55"/>
                  </a:moveTo>
                  <a:cubicBezTo>
                    <a:pt x="113" y="87"/>
                    <a:pt x="87" y="112"/>
                    <a:pt x="56" y="112"/>
                  </a:cubicBezTo>
                  <a:cubicBezTo>
                    <a:pt x="26" y="112"/>
                    <a:pt x="0" y="87"/>
                    <a:pt x="0" y="55"/>
                  </a:cubicBezTo>
                  <a:cubicBezTo>
                    <a:pt x="0" y="25"/>
                    <a:pt x="26" y="0"/>
                    <a:pt x="56" y="0"/>
                  </a:cubicBezTo>
                  <a:cubicBezTo>
                    <a:pt x="87" y="0"/>
                    <a:pt x="113" y="25"/>
                    <a:pt x="113" y="55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1" name="Freeform: Shape 23">
              <a:extLst>
                <a:ext uri="{FF2B5EF4-FFF2-40B4-BE49-F238E27FC236}">
                  <a16:creationId xmlns:a16="http://schemas.microsoft.com/office/drawing/2014/main" id="{F44D5A88-E93E-A95F-E610-E54144D28DBC}"/>
                </a:ext>
              </a:extLst>
            </p:cNvPr>
            <p:cNvSpPr/>
            <p:nvPr/>
          </p:nvSpPr>
          <p:spPr>
            <a:xfrm>
              <a:off x="20454656" y="11851129"/>
              <a:ext cx="665253" cy="66400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35" h="534">
                  <a:moveTo>
                    <a:pt x="535" y="267"/>
                  </a:moveTo>
                  <a:cubicBezTo>
                    <a:pt x="535" y="414"/>
                    <a:pt x="415" y="534"/>
                    <a:pt x="268" y="534"/>
                  </a:cubicBezTo>
                  <a:cubicBezTo>
                    <a:pt x="120" y="534"/>
                    <a:pt x="0" y="414"/>
                    <a:pt x="0" y="267"/>
                  </a:cubicBezTo>
                  <a:cubicBezTo>
                    <a:pt x="0" y="119"/>
                    <a:pt x="120" y="0"/>
                    <a:pt x="268" y="0"/>
                  </a:cubicBezTo>
                  <a:cubicBezTo>
                    <a:pt x="415" y="0"/>
                    <a:pt x="535" y="119"/>
                    <a:pt x="535" y="26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2" name="Freeform: Shape 24">
              <a:extLst>
                <a:ext uri="{FF2B5EF4-FFF2-40B4-BE49-F238E27FC236}">
                  <a16:creationId xmlns:a16="http://schemas.microsoft.com/office/drawing/2014/main" id="{190C9D35-148C-E494-1E37-BA3DAB955DF8}"/>
                </a:ext>
              </a:extLst>
            </p:cNvPr>
            <p:cNvSpPr/>
            <p:nvPr/>
          </p:nvSpPr>
          <p:spPr>
            <a:xfrm>
              <a:off x="20615367" y="12010594"/>
              <a:ext cx="343839" cy="34383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77" h="277">
                  <a:moveTo>
                    <a:pt x="277" y="139"/>
                  </a:moveTo>
                  <a:cubicBezTo>
                    <a:pt x="277" y="215"/>
                    <a:pt x="215" y="277"/>
                    <a:pt x="139" y="277"/>
                  </a:cubicBezTo>
                  <a:cubicBezTo>
                    <a:pt x="62" y="277"/>
                    <a:pt x="0" y="215"/>
                    <a:pt x="0" y="139"/>
                  </a:cubicBezTo>
                  <a:cubicBezTo>
                    <a:pt x="0" y="62"/>
                    <a:pt x="62" y="0"/>
                    <a:pt x="139" y="0"/>
                  </a:cubicBezTo>
                  <a:cubicBezTo>
                    <a:pt x="215" y="0"/>
                    <a:pt x="277" y="62"/>
                    <a:pt x="277" y="139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3" name="Freeform: Shape 25">
              <a:extLst>
                <a:ext uri="{FF2B5EF4-FFF2-40B4-BE49-F238E27FC236}">
                  <a16:creationId xmlns:a16="http://schemas.microsoft.com/office/drawing/2014/main" id="{65807A54-3088-F6C1-E072-DFDE4A21258D}"/>
                </a:ext>
              </a:extLst>
            </p:cNvPr>
            <p:cNvSpPr/>
            <p:nvPr/>
          </p:nvSpPr>
          <p:spPr>
            <a:xfrm>
              <a:off x="20655232" y="12050459"/>
              <a:ext cx="264108" cy="26410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13" h="213">
                  <a:moveTo>
                    <a:pt x="213" y="107"/>
                  </a:moveTo>
                  <a:cubicBezTo>
                    <a:pt x="213" y="166"/>
                    <a:pt x="166" y="213"/>
                    <a:pt x="107" y="213"/>
                  </a:cubicBezTo>
                  <a:cubicBezTo>
                    <a:pt x="48" y="213"/>
                    <a:pt x="0" y="166"/>
                    <a:pt x="0" y="107"/>
                  </a:cubicBezTo>
                  <a:cubicBezTo>
                    <a:pt x="0" y="48"/>
                    <a:pt x="48" y="0"/>
                    <a:pt x="107" y="0"/>
                  </a:cubicBezTo>
                  <a:cubicBezTo>
                    <a:pt x="166" y="0"/>
                    <a:pt x="213" y="48"/>
                    <a:pt x="213" y="107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4" name="Freeform: Shape 26">
              <a:extLst>
                <a:ext uri="{FF2B5EF4-FFF2-40B4-BE49-F238E27FC236}">
                  <a16:creationId xmlns:a16="http://schemas.microsoft.com/office/drawing/2014/main" id="{EC9B45D9-A5BB-7B0C-EDC1-D03015285D9D}"/>
                </a:ext>
              </a:extLst>
            </p:cNvPr>
            <p:cNvSpPr/>
            <p:nvPr/>
          </p:nvSpPr>
          <p:spPr>
            <a:xfrm>
              <a:off x="20729980" y="12125207"/>
              <a:ext cx="114613" cy="11461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93" h="93">
                  <a:moveTo>
                    <a:pt x="93" y="47"/>
                  </a:moveTo>
                  <a:cubicBezTo>
                    <a:pt x="93" y="73"/>
                    <a:pt x="73" y="93"/>
                    <a:pt x="47" y="93"/>
                  </a:cubicBezTo>
                  <a:cubicBezTo>
                    <a:pt x="21" y="93"/>
                    <a:pt x="0" y="73"/>
                    <a:pt x="0" y="47"/>
                  </a:cubicBezTo>
                  <a:cubicBezTo>
                    <a:pt x="0" y="21"/>
                    <a:pt x="21" y="0"/>
                    <a:pt x="47" y="0"/>
                  </a:cubicBezTo>
                  <a:cubicBezTo>
                    <a:pt x="73" y="0"/>
                    <a:pt x="93" y="21"/>
                    <a:pt x="93" y="47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5" name="Freeform: Shape 27">
              <a:extLst>
                <a:ext uri="{FF2B5EF4-FFF2-40B4-BE49-F238E27FC236}">
                  <a16:creationId xmlns:a16="http://schemas.microsoft.com/office/drawing/2014/main" id="{C6F1EC4F-B518-E5AD-A09D-937CC2C01043}"/>
                </a:ext>
              </a:extLst>
            </p:cNvPr>
            <p:cNvSpPr/>
            <p:nvPr/>
          </p:nvSpPr>
          <p:spPr>
            <a:xfrm>
              <a:off x="20935535" y="9606216"/>
              <a:ext cx="1934715" cy="66525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54" h="535">
                  <a:moveTo>
                    <a:pt x="1512" y="0"/>
                  </a:moveTo>
                  <a:lnTo>
                    <a:pt x="1132" y="103"/>
                  </a:lnTo>
                  <a:lnTo>
                    <a:pt x="753" y="205"/>
                  </a:lnTo>
                  <a:lnTo>
                    <a:pt x="376" y="306"/>
                  </a:lnTo>
                  <a:lnTo>
                    <a:pt x="0" y="408"/>
                  </a:lnTo>
                  <a:lnTo>
                    <a:pt x="2" y="447"/>
                  </a:lnTo>
                  <a:lnTo>
                    <a:pt x="4" y="487"/>
                  </a:lnTo>
                  <a:cubicBezTo>
                    <a:pt x="4" y="503"/>
                    <a:pt x="13" y="517"/>
                    <a:pt x="24" y="525"/>
                  </a:cubicBezTo>
                  <a:cubicBezTo>
                    <a:pt x="36" y="534"/>
                    <a:pt x="52" y="538"/>
                    <a:pt x="67" y="533"/>
                  </a:cubicBezTo>
                  <a:lnTo>
                    <a:pt x="430" y="435"/>
                  </a:lnTo>
                  <a:lnTo>
                    <a:pt x="792" y="338"/>
                  </a:lnTo>
                  <a:lnTo>
                    <a:pt x="1154" y="240"/>
                  </a:lnTo>
                  <a:lnTo>
                    <a:pt x="1517" y="142"/>
                  </a:lnTo>
                  <a:cubicBezTo>
                    <a:pt x="1532" y="138"/>
                    <a:pt x="1544" y="128"/>
                    <a:pt x="1550" y="114"/>
                  </a:cubicBezTo>
                  <a:cubicBezTo>
                    <a:pt x="1556" y="100"/>
                    <a:pt x="1556" y="84"/>
                    <a:pt x="1549" y="70"/>
                  </a:cubicBezTo>
                  <a:lnTo>
                    <a:pt x="1530" y="3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6" name="Freeform: Shape 28">
              <a:extLst>
                <a:ext uri="{FF2B5EF4-FFF2-40B4-BE49-F238E27FC236}">
                  <a16:creationId xmlns:a16="http://schemas.microsoft.com/office/drawing/2014/main" id="{1519CE34-CB0B-9DB0-DC3F-3B54637865D0}"/>
                </a:ext>
              </a:extLst>
            </p:cNvPr>
            <p:cNvSpPr/>
            <p:nvPr/>
          </p:nvSpPr>
          <p:spPr>
            <a:xfrm>
              <a:off x="20918091" y="9002007"/>
              <a:ext cx="1899832" cy="111124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26" h="893">
                  <a:moveTo>
                    <a:pt x="1526" y="485"/>
                  </a:moveTo>
                  <a:lnTo>
                    <a:pt x="1489" y="415"/>
                  </a:lnTo>
                  <a:lnTo>
                    <a:pt x="1387" y="219"/>
                  </a:lnTo>
                  <a:cubicBezTo>
                    <a:pt x="1343" y="134"/>
                    <a:pt x="1272" y="70"/>
                    <a:pt x="1189" y="34"/>
                  </a:cubicBezTo>
                  <a:cubicBezTo>
                    <a:pt x="1107" y="-2"/>
                    <a:pt x="1012" y="-11"/>
                    <a:pt x="920" y="14"/>
                  </a:cubicBezTo>
                  <a:lnTo>
                    <a:pt x="610" y="97"/>
                  </a:lnTo>
                  <a:lnTo>
                    <a:pt x="301" y="181"/>
                  </a:lnTo>
                  <a:cubicBezTo>
                    <a:pt x="209" y="206"/>
                    <a:pt x="131" y="261"/>
                    <a:pt x="78" y="334"/>
                  </a:cubicBezTo>
                  <a:cubicBezTo>
                    <a:pt x="24" y="407"/>
                    <a:pt x="-4" y="497"/>
                    <a:pt x="0" y="593"/>
                  </a:cubicBezTo>
                  <a:lnTo>
                    <a:pt x="10" y="814"/>
                  </a:lnTo>
                  <a:lnTo>
                    <a:pt x="14" y="893"/>
                  </a:lnTo>
                  <a:lnTo>
                    <a:pt x="767" y="690"/>
                  </a:ln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7" name="Freeform: Shape 29">
              <a:extLst>
                <a:ext uri="{FF2B5EF4-FFF2-40B4-BE49-F238E27FC236}">
                  <a16:creationId xmlns:a16="http://schemas.microsoft.com/office/drawing/2014/main" id="{275B5522-99D6-2FFA-C9FD-BBD52238192F}"/>
                </a:ext>
              </a:extLst>
            </p:cNvPr>
            <p:cNvSpPr/>
            <p:nvPr/>
          </p:nvSpPr>
          <p:spPr>
            <a:xfrm>
              <a:off x="20797252" y="10337492"/>
              <a:ext cx="488350" cy="5207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93" h="419">
                  <a:moveTo>
                    <a:pt x="21" y="402"/>
                  </a:moveTo>
                  <a:cubicBezTo>
                    <a:pt x="8" y="391"/>
                    <a:pt x="1" y="374"/>
                    <a:pt x="0" y="358"/>
                  </a:cubicBezTo>
                  <a:cubicBezTo>
                    <a:pt x="-1" y="341"/>
                    <a:pt x="4" y="325"/>
                    <a:pt x="17" y="311"/>
                  </a:cubicBezTo>
                  <a:lnTo>
                    <a:pt x="157" y="155"/>
                  </a:lnTo>
                  <a:lnTo>
                    <a:pt x="298" y="0"/>
                  </a:lnTo>
                  <a:lnTo>
                    <a:pt x="346" y="43"/>
                  </a:lnTo>
                  <a:lnTo>
                    <a:pt x="393" y="86"/>
                  </a:lnTo>
                  <a:lnTo>
                    <a:pt x="253" y="242"/>
                  </a:lnTo>
                  <a:lnTo>
                    <a:pt x="112" y="398"/>
                  </a:lnTo>
                  <a:cubicBezTo>
                    <a:pt x="100" y="411"/>
                    <a:pt x="84" y="418"/>
                    <a:pt x="67" y="419"/>
                  </a:cubicBezTo>
                  <a:cubicBezTo>
                    <a:pt x="51" y="420"/>
                    <a:pt x="35" y="414"/>
                    <a:pt x="21" y="402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8" name="Freeform: Shape 30">
              <a:extLst>
                <a:ext uri="{FF2B5EF4-FFF2-40B4-BE49-F238E27FC236}">
                  <a16:creationId xmlns:a16="http://schemas.microsoft.com/office/drawing/2014/main" id="{6E5C8DC9-6B08-2FD4-086D-C48E92F2CC67}"/>
                </a:ext>
              </a:extLst>
            </p:cNvPr>
            <p:cNvSpPr/>
            <p:nvPr/>
          </p:nvSpPr>
          <p:spPr>
            <a:xfrm>
              <a:off x="21207118" y="9998641"/>
              <a:ext cx="383704" cy="40986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09" h="330">
                  <a:moveTo>
                    <a:pt x="266" y="39"/>
                  </a:moveTo>
                  <a:lnTo>
                    <a:pt x="222" y="0"/>
                  </a:lnTo>
                  <a:lnTo>
                    <a:pt x="208" y="16"/>
                  </a:lnTo>
                  <a:lnTo>
                    <a:pt x="194" y="32"/>
                  </a:lnTo>
                  <a:cubicBezTo>
                    <a:pt x="183" y="44"/>
                    <a:pt x="178" y="59"/>
                    <a:pt x="179" y="74"/>
                  </a:cubicBezTo>
                  <a:cubicBezTo>
                    <a:pt x="179" y="81"/>
                    <a:pt x="181" y="89"/>
                    <a:pt x="184" y="96"/>
                  </a:cubicBezTo>
                  <a:lnTo>
                    <a:pt x="0" y="300"/>
                  </a:lnTo>
                  <a:lnTo>
                    <a:pt x="33" y="330"/>
                  </a:lnTo>
                  <a:lnTo>
                    <a:pt x="217" y="126"/>
                  </a:lnTo>
                  <a:cubicBezTo>
                    <a:pt x="225" y="128"/>
                    <a:pt x="233" y="130"/>
                    <a:pt x="240" y="129"/>
                  </a:cubicBezTo>
                  <a:cubicBezTo>
                    <a:pt x="255" y="128"/>
                    <a:pt x="269" y="121"/>
                    <a:pt x="280" y="110"/>
                  </a:cubicBezTo>
                  <a:lnTo>
                    <a:pt x="294" y="94"/>
                  </a:lnTo>
                  <a:lnTo>
                    <a:pt x="309" y="78"/>
                  </a:lnTo>
                  <a:close/>
                </a:path>
              </a:pathLst>
            </a:custGeom>
            <a:solidFill>
              <a:schemeClr val="accent3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29" name="Freeform: Shape 31">
              <a:extLst>
                <a:ext uri="{FF2B5EF4-FFF2-40B4-BE49-F238E27FC236}">
                  <a16:creationId xmlns:a16="http://schemas.microsoft.com/office/drawing/2014/main" id="{56334976-B9C5-23C2-8208-E9D5F38D683C}"/>
                </a:ext>
              </a:extLst>
            </p:cNvPr>
            <p:cNvSpPr/>
            <p:nvPr/>
          </p:nvSpPr>
          <p:spPr>
            <a:xfrm>
              <a:off x="21050148" y="10505678"/>
              <a:ext cx="1425186" cy="142518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45" h="1145">
                  <a:moveTo>
                    <a:pt x="1145" y="573"/>
                  </a:moveTo>
                  <a:cubicBezTo>
                    <a:pt x="1145" y="889"/>
                    <a:pt x="888" y="1145"/>
                    <a:pt x="572" y="1145"/>
                  </a:cubicBezTo>
                  <a:cubicBezTo>
                    <a:pt x="256" y="1145"/>
                    <a:pt x="0" y="889"/>
                    <a:pt x="0" y="573"/>
                  </a:cubicBezTo>
                  <a:cubicBezTo>
                    <a:pt x="0" y="256"/>
                    <a:pt x="256" y="0"/>
                    <a:pt x="572" y="0"/>
                  </a:cubicBezTo>
                  <a:cubicBezTo>
                    <a:pt x="888" y="0"/>
                    <a:pt x="1145" y="256"/>
                    <a:pt x="1145" y="573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0" name="Freeform: Shape 83">
              <a:extLst>
                <a:ext uri="{FF2B5EF4-FFF2-40B4-BE49-F238E27FC236}">
                  <a16:creationId xmlns:a16="http://schemas.microsoft.com/office/drawing/2014/main" id="{05E14039-475F-BD7D-57A7-2A664FA988A9}"/>
                </a:ext>
              </a:extLst>
            </p:cNvPr>
            <p:cNvSpPr/>
            <p:nvPr/>
          </p:nvSpPr>
          <p:spPr>
            <a:xfrm>
              <a:off x="21169744" y="10625274"/>
              <a:ext cx="1185994" cy="1185994"/>
            </a:xfrm>
            <a:custGeom>
              <a:avLst/>
              <a:gdLst>
                <a:gd name="connsiteX0" fmla="*/ 592378 w 1185994"/>
                <a:gd name="connsiteY0" fmla="*/ 508106 h 1185994"/>
                <a:gd name="connsiteX1" fmla="*/ 508108 w 1185994"/>
                <a:gd name="connsiteY1" fmla="*/ 593616 h 1185994"/>
                <a:gd name="connsiteX2" fmla="*/ 592378 w 1185994"/>
                <a:gd name="connsiteY2" fmla="*/ 677886 h 1185994"/>
                <a:gd name="connsiteX3" fmla="*/ 677886 w 1185994"/>
                <a:gd name="connsiteY3" fmla="*/ 593616 h 1185994"/>
                <a:gd name="connsiteX4" fmla="*/ 592378 w 1185994"/>
                <a:gd name="connsiteY4" fmla="*/ 508106 h 1185994"/>
                <a:gd name="connsiteX5" fmla="*/ 592378 w 1185994"/>
                <a:gd name="connsiteY5" fmla="*/ 474646 h 1185994"/>
                <a:gd name="connsiteX6" fmla="*/ 711348 w 1185994"/>
                <a:gd name="connsiteY6" fmla="*/ 593616 h 1185994"/>
                <a:gd name="connsiteX7" fmla="*/ 592378 w 1185994"/>
                <a:gd name="connsiteY7" fmla="*/ 711346 h 1185994"/>
                <a:gd name="connsiteX8" fmla="*/ 474648 w 1185994"/>
                <a:gd name="connsiteY8" fmla="*/ 593616 h 1185994"/>
                <a:gd name="connsiteX9" fmla="*/ 592378 w 1185994"/>
                <a:gd name="connsiteY9" fmla="*/ 474646 h 1185994"/>
                <a:gd name="connsiteX10" fmla="*/ 592374 w 1185994"/>
                <a:gd name="connsiteY10" fmla="*/ 364934 h 1185994"/>
                <a:gd name="connsiteX11" fmla="*/ 363692 w 1185994"/>
                <a:gd name="connsiteY11" fmla="*/ 593616 h 1185994"/>
                <a:gd name="connsiteX12" fmla="*/ 592374 w 1185994"/>
                <a:gd name="connsiteY12" fmla="*/ 821056 h 1185994"/>
                <a:gd name="connsiteX13" fmla="*/ 821056 w 1185994"/>
                <a:gd name="connsiteY13" fmla="*/ 593616 h 1185994"/>
                <a:gd name="connsiteX14" fmla="*/ 592374 w 1185994"/>
                <a:gd name="connsiteY14" fmla="*/ 364934 h 1185994"/>
                <a:gd name="connsiteX15" fmla="*/ 592374 w 1185994"/>
                <a:gd name="connsiteY15" fmla="*/ 331377 h 1185994"/>
                <a:gd name="connsiteX16" fmla="*/ 854612 w 1185994"/>
                <a:gd name="connsiteY16" fmla="*/ 593616 h 1185994"/>
                <a:gd name="connsiteX17" fmla="*/ 592374 w 1185994"/>
                <a:gd name="connsiteY17" fmla="*/ 855855 h 1185994"/>
                <a:gd name="connsiteX18" fmla="*/ 330136 w 1185994"/>
                <a:gd name="connsiteY18" fmla="*/ 593616 h 1185994"/>
                <a:gd name="connsiteX19" fmla="*/ 592374 w 1185994"/>
                <a:gd name="connsiteY19" fmla="*/ 331377 h 1185994"/>
                <a:gd name="connsiteX20" fmla="*/ 592374 w 1185994"/>
                <a:gd name="connsiteY20" fmla="*/ 196786 h 1185994"/>
                <a:gd name="connsiteX21" fmla="*/ 196784 w 1185994"/>
                <a:gd name="connsiteY21" fmla="*/ 593618 h 1185994"/>
                <a:gd name="connsiteX22" fmla="*/ 592374 w 1185994"/>
                <a:gd name="connsiteY22" fmla="*/ 989206 h 1185994"/>
                <a:gd name="connsiteX23" fmla="*/ 987964 w 1185994"/>
                <a:gd name="connsiteY23" fmla="*/ 593618 h 1185994"/>
                <a:gd name="connsiteX24" fmla="*/ 592374 w 1185994"/>
                <a:gd name="connsiteY24" fmla="*/ 196786 h 1185994"/>
                <a:gd name="connsiteX25" fmla="*/ 592374 w 1185994"/>
                <a:gd name="connsiteY25" fmla="*/ 163198 h 1185994"/>
                <a:gd name="connsiteX26" fmla="*/ 1022796 w 1185994"/>
                <a:gd name="connsiteY26" fmla="*/ 593618 h 1185994"/>
                <a:gd name="connsiteX27" fmla="*/ 592374 w 1185994"/>
                <a:gd name="connsiteY27" fmla="*/ 1022794 h 1185994"/>
                <a:gd name="connsiteX28" fmla="*/ 161952 w 1185994"/>
                <a:gd name="connsiteY28" fmla="*/ 593618 h 1185994"/>
                <a:gd name="connsiteX29" fmla="*/ 592374 w 1185994"/>
                <a:gd name="connsiteY29" fmla="*/ 163198 h 1185994"/>
                <a:gd name="connsiteX30" fmla="*/ 592374 w 1185994"/>
                <a:gd name="connsiteY30" fmla="*/ 33601 h 1185994"/>
                <a:gd name="connsiteX31" fmla="*/ 32356 w 1185994"/>
                <a:gd name="connsiteY31" fmla="*/ 593619 h 1185994"/>
                <a:gd name="connsiteX32" fmla="*/ 592374 w 1185994"/>
                <a:gd name="connsiteY32" fmla="*/ 1152393 h 1185994"/>
                <a:gd name="connsiteX33" fmla="*/ 1152392 w 1185994"/>
                <a:gd name="connsiteY33" fmla="*/ 593619 h 1185994"/>
                <a:gd name="connsiteX34" fmla="*/ 592374 w 1185994"/>
                <a:gd name="connsiteY34" fmla="*/ 33601 h 1185994"/>
                <a:gd name="connsiteX35" fmla="*/ 592374 w 1185994"/>
                <a:gd name="connsiteY35" fmla="*/ 0 h 1185994"/>
                <a:gd name="connsiteX36" fmla="*/ 1185994 w 1185994"/>
                <a:gd name="connsiteY36" fmla="*/ 593619 h 1185994"/>
                <a:gd name="connsiteX37" fmla="*/ 592374 w 1185994"/>
                <a:gd name="connsiteY37" fmla="*/ 1185994 h 1185994"/>
                <a:gd name="connsiteX38" fmla="*/ 0 w 1185994"/>
                <a:gd name="connsiteY38" fmla="*/ 593619 h 1185994"/>
                <a:gd name="connsiteX39" fmla="*/ 592374 w 1185994"/>
                <a:gd name="connsiteY39" fmla="*/ 0 h 118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85994" h="1185994">
                  <a:moveTo>
                    <a:pt x="592378" y="508106"/>
                  </a:moveTo>
                  <a:cubicBezTo>
                    <a:pt x="545286" y="508106"/>
                    <a:pt x="508108" y="546523"/>
                    <a:pt x="508108" y="593616"/>
                  </a:cubicBezTo>
                  <a:cubicBezTo>
                    <a:pt x="508108" y="639469"/>
                    <a:pt x="545286" y="677886"/>
                    <a:pt x="592378" y="677886"/>
                  </a:cubicBezTo>
                  <a:cubicBezTo>
                    <a:pt x="639470" y="677886"/>
                    <a:pt x="677886" y="639469"/>
                    <a:pt x="677886" y="593616"/>
                  </a:cubicBezTo>
                  <a:cubicBezTo>
                    <a:pt x="677886" y="546523"/>
                    <a:pt x="639470" y="508106"/>
                    <a:pt x="592378" y="508106"/>
                  </a:cubicBezTo>
                  <a:close/>
                  <a:moveTo>
                    <a:pt x="592378" y="474646"/>
                  </a:moveTo>
                  <a:cubicBezTo>
                    <a:pt x="658058" y="474646"/>
                    <a:pt x="711348" y="526695"/>
                    <a:pt x="711348" y="593616"/>
                  </a:cubicBezTo>
                  <a:cubicBezTo>
                    <a:pt x="711348" y="658058"/>
                    <a:pt x="658058" y="711346"/>
                    <a:pt x="592378" y="711346"/>
                  </a:cubicBezTo>
                  <a:cubicBezTo>
                    <a:pt x="526696" y="711346"/>
                    <a:pt x="474648" y="658058"/>
                    <a:pt x="474648" y="593616"/>
                  </a:cubicBezTo>
                  <a:cubicBezTo>
                    <a:pt x="474648" y="526695"/>
                    <a:pt x="526696" y="474646"/>
                    <a:pt x="592378" y="474646"/>
                  </a:cubicBezTo>
                  <a:close/>
                  <a:moveTo>
                    <a:pt x="592374" y="364934"/>
                  </a:moveTo>
                  <a:cubicBezTo>
                    <a:pt x="466848" y="364934"/>
                    <a:pt x="363692" y="466846"/>
                    <a:pt x="363692" y="593616"/>
                  </a:cubicBezTo>
                  <a:cubicBezTo>
                    <a:pt x="363692" y="717900"/>
                    <a:pt x="466848" y="821056"/>
                    <a:pt x="592374" y="821056"/>
                  </a:cubicBezTo>
                  <a:cubicBezTo>
                    <a:pt x="717900" y="821056"/>
                    <a:pt x="821056" y="717900"/>
                    <a:pt x="821056" y="593616"/>
                  </a:cubicBezTo>
                  <a:cubicBezTo>
                    <a:pt x="821056" y="466846"/>
                    <a:pt x="717900" y="364934"/>
                    <a:pt x="592374" y="364934"/>
                  </a:cubicBezTo>
                  <a:close/>
                  <a:moveTo>
                    <a:pt x="592374" y="331377"/>
                  </a:moveTo>
                  <a:cubicBezTo>
                    <a:pt x="736544" y="331377"/>
                    <a:pt x="854612" y="448204"/>
                    <a:pt x="854612" y="593616"/>
                  </a:cubicBezTo>
                  <a:cubicBezTo>
                    <a:pt x="854612" y="737785"/>
                    <a:pt x="736544" y="855855"/>
                    <a:pt x="592374" y="855855"/>
                  </a:cubicBezTo>
                  <a:cubicBezTo>
                    <a:pt x="448204" y="855855"/>
                    <a:pt x="330136" y="737785"/>
                    <a:pt x="330136" y="593616"/>
                  </a:cubicBezTo>
                  <a:cubicBezTo>
                    <a:pt x="330136" y="448204"/>
                    <a:pt x="448204" y="331377"/>
                    <a:pt x="592374" y="331377"/>
                  </a:cubicBezTo>
                  <a:close/>
                  <a:moveTo>
                    <a:pt x="592374" y="196786"/>
                  </a:moveTo>
                  <a:cubicBezTo>
                    <a:pt x="374676" y="196786"/>
                    <a:pt x="196784" y="374676"/>
                    <a:pt x="196784" y="593618"/>
                  </a:cubicBezTo>
                  <a:cubicBezTo>
                    <a:pt x="196784" y="811316"/>
                    <a:pt x="374676" y="989206"/>
                    <a:pt x="592374" y="989206"/>
                  </a:cubicBezTo>
                  <a:cubicBezTo>
                    <a:pt x="811316" y="989206"/>
                    <a:pt x="987964" y="811316"/>
                    <a:pt x="987964" y="593618"/>
                  </a:cubicBezTo>
                  <a:cubicBezTo>
                    <a:pt x="987964" y="374676"/>
                    <a:pt x="811316" y="196786"/>
                    <a:pt x="592374" y="196786"/>
                  </a:cubicBezTo>
                  <a:close/>
                  <a:moveTo>
                    <a:pt x="592374" y="163198"/>
                  </a:moveTo>
                  <a:cubicBezTo>
                    <a:pt x="828732" y="163198"/>
                    <a:pt x="1022796" y="356016"/>
                    <a:pt x="1022796" y="593618"/>
                  </a:cubicBezTo>
                  <a:cubicBezTo>
                    <a:pt x="1022796" y="829976"/>
                    <a:pt x="828732" y="1022794"/>
                    <a:pt x="592374" y="1022794"/>
                  </a:cubicBezTo>
                  <a:cubicBezTo>
                    <a:pt x="356016" y="1022794"/>
                    <a:pt x="161952" y="829976"/>
                    <a:pt x="161952" y="593618"/>
                  </a:cubicBezTo>
                  <a:cubicBezTo>
                    <a:pt x="161952" y="356016"/>
                    <a:pt x="356016" y="163198"/>
                    <a:pt x="592374" y="163198"/>
                  </a:cubicBezTo>
                  <a:close/>
                  <a:moveTo>
                    <a:pt x="592374" y="33601"/>
                  </a:moveTo>
                  <a:cubicBezTo>
                    <a:pt x="283742" y="33601"/>
                    <a:pt x="32356" y="283743"/>
                    <a:pt x="32356" y="593619"/>
                  </a:cubicBezTo>
                  <a:cubicBezTo>
                    <a:pt x="32356" y="901007"/>
                    <a:pt x="283742" y="1152393"/>
                    <a:pt x="592374" y="1152393"/>
                  </a:cubicBezTo>
                  <a:cubicBezTo>
                    <a:pt x="901008" y="1152393"/>
                    <a:pt x="1152392" y="901007"/>
                    <a:pt x="1152392" y="593619"/>
                  </a:cubicBezTo>
                  <a:cubicBezTo>
                    <a:pt x="1152392" y="283743"/>
                    <a:pt x="901008" y="33601"/>
                    <a:pt x="592374" y="33601"/>
                  </a:cubicBezTo>
                  <a:close/>
                  <a:moveTo>
                    <a:pt x="592374" y="0"/>
                  </a:moveTo>
                  <a:cubicBezTo>
                    <a:pt x="919674" y="0"/>
                    <a:pt x="1185994" y="266320"/>
                    <a:pt x="1185994" y="593619"/>
                  </a:cubicBezTo>
                  <a:cubicBezTo>
                    <a:pt x="1185994" y="919674"/>
                    <a:pt x="919674" y="1185994"/>
                    <a:pt x="592374" y="1185994"/>
                  </a:cubicBezTo>
                  <a:cubicBezTo>
                    <a:pt x="265076" y="1185994"/>
                    <a:pt x="0" y="919674"/>
                    <a:pt x="0" y="593619"/>
                  </a:cubicBezTo>
                  <a:cubicBezTo>
                    <a:pt x="0" y="266320"/>
                    <a:pt x="265076" y="0"/>
                    <a:pt x="592374" y="0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1" name="Freeform: Shape 37">
              <a:extLst>
                <a:ext uri="{FF2B5EF4-FFF2-40B4-BE49-F238E27FC236}">
                  <a16:creationId xmlns:a16="http://schemas.microsoft.com/office/drawing/2014/main" id="{DDAE9924-89CA-ABFF-8BC7-8158D3518E2D}"/>
                </a:ext>
              </a:extLst>
            </p:cNvPr>
            <p:cNvSpPr/>
            <p:nvPr/>
          </p:nvSpPr>
          <p:spPr>
            <a:xfrm>
              <a:off x="12222468" y="8413994"/>
              <a:ext cx="397408" cy="9530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20" h="766">
                  <a:moveTo>
                    <a:pt x="320" y="766"/>
                  </a:moveTo>
                  <a:lnTo>
                    <a:pt x="0" y="766"/>
                  </a:ln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2" name="Freeform: Shape 38">
              <a:extLst>
                <a:ext uri="{FF2B5EF4-FFF2-40B4-BE49-F238E27FC236}">
                  <a16:creationId xmlns:a16="http://schemas.microsoft.com/office/drawing/2014/main" id="{6F3E9BFE-44E1-0D5C-3BD9-06292191B845}"/>
                </a:ext>
              </a:extLst>
            </p:cNvPr>
            <p:cNvSpPr/>
            <p:nvPr/>
          </p:nvSpPr>
          <p:spPr>
            <a:xfrm>
              <a:off x="12286003" y="7853387"/>
              <a:ext cx="193098" cy="592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56" h="477">
                  <a:moveTo>
                    <a:pt x="0" y="0"/>
                  </a:moveTo>
                  <a:lnTo>
                    <a:pt x="0" y="135"/>
                  </a:lnTo>
                  <a:lnTo>
                    <a:pt x="66" y="186"/>
                  </a:lnTo>
                  <a:lnTo>
                    <a:pt x="66" y="477"/>
                  </a:lnTo>
                  <a:lnTo>
                    <a:pt x="156" y="477"/>
                  </a:lnTo>
                  <a:lnTo>
                    <a:pt x="156" y="134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3" name="Freeform: Shape 39">
              <a:extLst>
                <a:ext uri="{FF2B5EF4-FFF2-40B4-BE49-F238E27FC236}">
                  <a16:creationId xmlns:a16="http://schemas.microsoft.com/office/drawing/2014/main" id="{4A90857E-A245-0027-9F9F-3E03A9B253A3}"/>
                </a:ext>
              </a:extLst>
            </p:cNvPr>
            <p:cNvSpPr/>
            <p:nvPr/>
          </p:nvSpPr>
          <p:spPr>
            <a:xfrm>
              <a:off x="10536911" y="7667765"/>
              <a:ext cx="5179999" cy="365889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159" h="2938">
                  <a:moveTo>
                    <a:pt x="3899" y="310"/>
                  </a:moveTo>
                  <a:lnTo>
                    <a:pt x="3885" y="252"/>
                  </a:lnTo>
                  <a:cubicBezTo>
                    <a:pt x="3850" y="104"/>
                    <a:pt x="3717" y="0"/>
                    <a:pt x="3565" y="0"/>
                  </a:cubicBezTo>
                  <a:lnTo>
                    <a:pt x="2472" y="0"/>
                  </a:lnTo>
                  <a:cubicBezTo>
                    <a:pt x="2320" y="0"/>
                    <a:pt x="2188" y="104"/>
                    <a:pt x="2152" y="252"/>
                  </a:cubicBezTo>
                  <a:lnTo>
                    <a:pt x="1788" y="1284"/>
                  </a:lnTo>
                  <a:lnTo>
                    <a:pt x="1788" y="1289"/>
                  </a:lnTo>
                  <a:lnTo>
                    <a:pt x="775" y="1289"/>
                  </a:lnTo>
                  <a:cubicBezTo>
                    <a:pt x="532" y="1289"/>
                    <a:pt x="316" y="1495"/>
                    <a:pt x="174" y="1669"/>
                  </a:cubicBezTo>
                  <a:lnTo>
                    <a:pt x="445" y="1669"/>
                  </a:lnTo>
                  <a:cubicBezTo>
                    <a:pt x="517" y="1669"/>
                    <a:pt x="574" y="1727"/>
                    <a:pt x="574" y="1798"/>
                  </a:cubicBezTo>
                  <a:lnTo>
                    <a:pt x="574" y="1931"/>
                  </a:lnTo>
                  <a:cubicBezTo>
                    <a:pt x="574" y="2002"/>
                    <a:pt x="517" y="2060"/>
                    <a:pt x="445" y="2060"/>
                  </a:cubicBezTo>
                  <a:lnTo>
                    <a:pt x="6" y="2060"/>
                  </a:lnTo>
                  <a:cubicBezTo>
                    <a:pt x="2" y="2092"/>
                    <a:pt x="0" y="2125"/>
                    <a:pt x="0" y="2159"/>
                  </a:cubicBezTo>
                  <a:lnTo>
                    <a:pt x="0" y="2938"/>
                  </a:lnTo>
                  <a:lnTo>
                    <a:pt x="1788" y="2938"/>
                  </a:lnTo>
                  <a:lnTo>
                    <a:pt x="2942" y="2938"/>
                  </a:lnTo>
                  <a:lnTo>
                    <a:pt x="4159" y="2938"/>
                  </a:lnTo>
                  <a:lnTo>
                    <a:pt x="4159" y="2476"/>
                  </a:lnTo>
                  <a:cubicBezTo>
                    <a:pt x="4159" y="1746"/>
                    <a:pt x="4072" y="1019"/>
                    <a:pt x="3899" y="310"/>
                  </a:cubicBezTo>
                  <a:close/>
                </a:path>
              </a:pathLst>
            </a:custGeom>
            <a:solidFill>
              <a:schemeClr val="accent5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4" name="Freeform: Shape 40">
              <a:extLst>
                <a:ext uri="{FF2B5EF4-FFF2-40B4-BE49-F238E27FC236}">
                  <a16:creationId xmlns:a16="http://schemas.microsoft.com/office/drawing/2014/main" id="{E4379289-E912-B4AD-AD72-26B2EEF825D1}"/>
                </a:ext>
              </a:extLst>
            </p:cNvPr>
            <p:cNvSpPr/>
            <p:nvPr/>
          </p:nvSpPr>
          <p:spPr>
            <a:xfrm>
              <a:off x="10544386" y="9746987"/>
              <a:ext cx="706364" cy="485859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68" h="391">
                  <a:moveTo>
                    <a:pt x="568" y="262"/>
                  </a:moveTo>
                  <a:lnTo>
                    <a:pt x="568" y="129"/>
                  </a:lnTo>
                  <a:cubicBezTo>
                    <a:pt x="568" y="58"/>
                    <a:pt x="511" y="0"/>
                    <a:pt x="439" y="0"/>
                  </a:cubicBezTo>
                  <a:lnTo>
                    <a:pt x="168" y="0"/>
                  </a:lnTo>
                  <a:cubicBezTo>
                    <a:pt x="78" y="109"/>
                    <a:pt x="18" y="244"/>
                    <a:pt x="0" y="391"/>
                  </a:cubicBezTo>
                  <a:lnTo>
                    <a:pt x="439" y="391"/>
                  </a:lnTo>
                  <a:cubicBezTo>
                    <a:pt x="511" y="391"/>
                    <a:pt x="568" y="333"/>
                    <a:pt x="568" y="262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5" name="Freeform: Shape 41">
              <a:extLst>
                <a:ext uri="{FF2B5EF4-FFF2-40B4-BE49-F238E27FC236}">
                  <a16:creationId xmlns:a16="http://schemas.microsoft.com/office/drawing/2014/main" id="{9679C554-CEAB-F277-C2E0-CBB7D274E073}"/>
                </a:ext>
              </a:extLst>
            </p:cNvPr>
            <p:cNvSpPr/>
            <p:nvPr/>
          </p:nvSpPr>
          <p:spPr>
            <a:xfrm>
              <a:off x="10297719" y="10914297"/>
              <a:ext cx="5419191" cy="41235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4351" h="332">
                  <a:moveTo>
                    <a:pt x="4351" y="332"/>
                  </a:moveTo>
                  <a:lnTo>
                    <a:pt x="166" y="332"/>
                  </a:lnTo>
                  <a:cubicBezTo>
                    <a:pt x="74" y="332"/>
                    <a:pt x="0" y="257"/>
                    <a:pt x="0" y="166"/>
                  </a:cubicBezTo>
                  <a:cubicBezTo>
                    <a:pt x="0" y="75"/>
                    <a:pt x="74" y="0"/>
                    <a:pt x="166" y="0"/>
                  </a:cubicBezTo>
                  <a:lnTo>
                    <a:pt x="4351" y="0"/>
                  </a:ln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6" name="Freeform: Shape 42">
              <a:extLst>
                <a:ext uri="{FF2B5EF4-FFF2-40B4-BE49-F238E27FC236}">
                  <a16:creationId xmlns:a16="http://schemas.microsoft.com/office/drawing/2014/main" id="{C901E5B9-9AB5-BC3E-2EE0-B50CDF077D3E}"/>
                </a:ext>
              </a:extLst>
            </p:cNvPr>
            <p:cNvSpPr/>
            <p:nvPr/>
          </p:nvSpPr>
          <p:spPr>
            <a:xfrm>
              <a:off x="10698864" y="10478270"/>
              <a:ext cx="2023166" cy="202316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25" h="1625">
                  <a:moveTo>
                    <a:pt x="1555" y="879"/>
                  </a:moveTo>
                  <a:cubicBezTo>
                    <a:pt x="1593" y="879"/>
                    <a:pt x="1625" y="847"/>
                    <a:pt x="1625" y="809"/>
                  </a:cubicBezTo>
                  <a:cubicBezTo>
                    <a:pt x="1625" y="769"/>
                    <a:pt x="1593" y="738"/>
                    <a:pt x="1555" y="738"/>
                  </a:cubicBezTo>
                  <a:lnTo>
                    <a:pt x="1550" y="738"/>
                  </a:lnTo>
                  <a:cubicBezTo>
                    <a:pt x="1545" y="688"/>
                    <a:pt x="1535" y="639"/>
                    <a:pt x="1520" y="593"/>
                  </a:cubicBezTo>
                  <a:lnTo>
                    <a:pt x="1524" y="591"/>
                  </a:lnTo>
                  <a:cubicBezTo>
                    <a:pt x="1560" y="576"/>
                    <a:pt x="1577" y="535"/>
                    <a:pt x="1563" y="499"/>
                  </a:cubicBezTo>
                  <a:cubicBezTo>
                    <a:pt x="1548" y="464"/>
                    <a:pt x="1507" y="447"/>
                    <a:pt x="1471" y="461"/>
                  </a:cubicBezTo>
                  <a:lnTo>
                    <a:pt x="1466" y="463"/>
                  </a:lnTo>
                  <a:cubicBezTo>
                    <a:pt x="1442" y="418"/>
                    <a:pt x="1414" y="376"/>
                    <a:pt x="1382" y="338"/>
                  </a:cubicBezTo>
                  <a:lnTo>
                    <a:pt x="1385" y="335"/>
                  </a:lnTo>
                  <a:cubicBezTo>
                    <a:pt x="1412" y="307"/>
                    <a:pt x="1412" y="263"/>
                    <a:pt x="1385" y="235"/>
                  </a:cubicBezTo>
                  <a:cubicBezTo>
                    <a:pt x="1371" y="222"/>
                    <a:pt x="1354" y="215"/>
                    <a:pt x="1335" y="215"/>
                  </a:cubicBezTo>
                  <a:cubicBezTo>
                    <a:pt x="1316" y="215"/>
                    <a:pt x="1299" y="222"/>
                    <a:pt x="1285" y="235"/>
                  </a:cubicBezTo>
                  <a:lnTo>
                    <a:pt x="1282" y="239"/>
                  </a:lnTo>
                  <a:cubicBezTo>
                    <a:pt x="1244" y="207"/>
                    <a:pt x="1202" y="180"/>
                    <a:pt x="1158" y="157"/>
                  </a:cubicBezTo>
                  <a:lnTo>
                    <a:pt x="1160" y="153"/>
                  </a:lnTo>
                  <a:cubicBezTo>
                    <a:pt x="1167" y="135"/>
                    <a:pt x="1167" y="116"/>
                    <a:pt x="1160" y="99"/>
                  </a:cubicBezTo>
                  <a:cubicBezTo>
                    <a:pt x="1152" y="81"/>
                    <a:pt x="1139" y="68"/>
                    <a:pt x="1122" y="61"/>
                  </a:cubicBezTo>
                  <a:cubicBezTo>
                    <a:pt x="1105" y="53"/>
                    <a:pt x="1086" y="53"/>
                    <a:pt x="1068" y="61"/>
                  </a:cubicBezTo>
                  <a:cubicBezTo>
                    <a:pt x="1051" y="68"/>
                    <a:pt x="1037" y="81"/>
                    <a:pt x="1030" y="99"/>
                  </a:cubicBezTo>
                  <a:lnTo>
                    <a:pt x="1028" y="103"/>
                  </a:lnTo>
                  <a:cubicBezTo>
                    <a:pt x="980" y="89"/>
                    <a:pt x="930" y="79"/>
                    <a:pt x="880" y="74"/>
                  </a:cubicBezTo>
                  <a:lnTo>
                    <a:pt x="880" y="70"/>
                  </a:lnTo>
                  <a:cubicBezTo>
                    <a:pt x="880" y="31"/>
                    <a:pt x="848" y="0"/>
                    <a:pt x="809" y="0"/>
                  </a:cubicBezTo>
                  <a:cubicBezTo>
                    <a:pt x="771" y="0"/>
                    <a:pt x="739" y="31"/>
                    <a:pt x="739" y="70"/>
                  </a:cubicBezTo>
                  <a:lnTo>
                    <a:pt x="739" y="75"/>
                  </a:lnTo>
                  <a:cubicBezTo>
                    <a:pt x="689" y="80"/>
                    <a:pt x="640" y="90"/>
                    <a:pt x="594" y="104"/>
                  </a:cubicBezTo>
                  <a:lnTo>
                    <a:pt x="592" y="101"/>
                  </a:lnTo>
                  <a:cubicBezTo>
                    <a:pt x="585" y="83"/>
                    <a:pt x="571" y="69"/>
                    <a:pt x="554" y="63"/>
                  </a:cubicBezTo>
                  <a:cubicBezTo>
                    <a:pt x="537" y="55"/>
                    <a:pt x="518" y="55"/>
                    <a:pt x="501" y="63"/>
                  </a:cubicBezTo>
                  <a:cubicBezTo>
                    <a:pt x="464" y="77"/>
                    <a:pt x="447" y="118"/>
                    <a:pt x="462" y="154"/>
                  </a:cubicBezTo>
                  <a:lnTo>
                    <a:pt x="464" y="159"/>
                  </a:lnTo>
                  <a:cubicBezTo>
                    <a:pt x="419" y="182"/>
                    <a:pt x="377" y="211"/>
                    <a:pt x="338" y="243"/>
                  </a:cubicBezTo>
                  <a:lnTo>
                    <a:pt x="335" y="240"/>
                  </a:lnTo>
                  <a:cubicBezTo>
                    <a:pt x="308" y="213"/>
                    <a:pt x="263" y="213"/>
                    <a:pt x="236" y="240"/>
                  </a:cubicBezTo>
                  <a:cubicBezTo>
                    <a:pt x="209" y="268"/>
                    <a:pt x="209" y="312"/>
                    <a:pt x="236" y="339"/>
                  </a:cubicBezTo>
                  <a:lnTo>
                    <a:pt x="239" y="343"/>
                  </a:lnTo>
                  <a:cubicBezTo>
                    <a:pt x="208" y="381"/>
                    <a:pt x="181" y="423"/>
                    <a:pt x="158" y="467"/>
                  </a:cubicBezTo>
                  <a:lnTo>
                    <a:pt x="153" y="465"/>
                  </a:lnTo>
                  <a:cubicBezTo>
                    <a:pt x="136" y="458"/>
                    <a:pt x="117" y="458"/>
                    <a:pt x="100" y="465"/>
                  </a:cubicBezTo>
                  <a:cubicBezTo>
                    <a:pt x="82" y="472"/>
                    <a:pt x="69" y="486"/>
                    <a:pt x="61" y="503"/>
                  </a:cubicBezTo>
                  <a:cubicBezTo>
                    <a:pt x="47" y="538"/>
                    <a:pt x="64" y="580"/>
                    <a:pt x="99" y="595"/>
                  </a:cubicBezTo>
                  <a:lnTo>
                    <a:pt x="104" y="596"/>
                  </a:lnTo>
                  <a:cubicBezTo>
                    <a:pt x="90" y="644"/>
                    <a:pt x="80" y="694"/>
                    <a:pt x="75" y="746"/>
                  </a:cubicBezTo>
                  <a:lnTo>
                    <a:pt x="71" y="746"/>
                  </a:lnTo>
                  <a:cubicBezTo>
                    <a:pt x="32" y="746"/>
                    <a:pt x="0" y="777"/>
                    <a:pt x="0" y="815"/>
                  </a:cubicBezTo>
                  <a:cubicBezTo>
                    <a:pt x="0" y="855"/>
                    <a:pt x="32" y="886"/>
                    <a:pt x="71" y="886"/>
                  </a:cubicBezTo>
                  <a:lnTo>
                    <a:pt x="76" y="886"/>
                  </a:lnTo>
                  <a:cubicBezTo>
                    <a:pt x="80" y="936"/>
                    <a:pt x="90" y="985"/>
                    <a:pt x="105" y="1031"/>
                  </a:cubicBezTo>
                  <a:lnTo>
                    <a:pt x="101" y="1033"/>
                  </a:lnTo>
                  <a:cubicBezTo>
                    <a:pt x="84" y="1040"/>
                    <a:pt x="71" y="1053"/>
                    <a:pt x="63" y="1071"/>
                  </a:cubicBezTo>
                  <a:cubicBezTo>
                    <a:pt x="56" y="1088"/>
                    <a:pt x="56" y="1107"/>
                    <a:pt x="63" y="1125"/>
                  </a:cubicBezTo>
                  <a:cubicBezTo>
                    <a:pt x="70" y="1142"/>
                    <a:pt x="83" y="1155"/>
                    <a:pt x="101" y="1163"/>
                  </a:cubicBezTo>
                  <a:cubicBezTo>
                    <a:pt x="110" y="1166"/>
                    <a:pt x="119" y="1168"/>
                    <a:pt x="128" y="1168"/>
                  </a:cubicBezTo>
                  <a:cubicBezTo>
                    <a:pt x="137" y="1168"/>
                    <a:pt x="146" y="1166"/>
                    <a:pt x="154" y="1163"/>
                  </a:cubicBezTo>
                  <a:lnTo>
                    <a:pt x="159" y="1161"/>
                  </a:lnTo>
                  <a:cubicBezTo>
                    <a:pt x="183" y="1206"/>
                    <a:pt x="212" y="1248"/>
                    <a:pt x="244" y="1287"/>
                  </a:cubicBezTo>
                  <a:lnTo>
                    <a:pt x="241" y="1290"/>
                  </a:lnTo>
                  <a:cubicBezTo>
                    <a:pt x="214" y="1317"/>
                    <a:pt x="214" y="1361"/>
                    <a:pt x="241" y="1389"/>
                  </a:cubicBezTo>
                  <a:cubicBezTo>
                    <a:pt x="255" y="1402"/>
                    <a:pt x="272" y="1409"/>
                    <a:pt x="291" y="1409"/>
                  </a:cubicBezTo>
                  <a:cubicBezTo>
                    <a:pt x="308" y="1409"/>
                    <a:pt x="326" y="1402"/>
                    <a:pt x="340" y="1389"/>
                  </a:cubicBezTo>
                  <a:lnTo>
                    <a:pt x="343" y="1385"/>
                  </a:lnTo>
                  <a:cubicBezTo>
                    <a:pt x="382" y="1417"/>
                    <a:pt x="423" y="1444"/>
                    <a:pt x="468" y="1467"/>
                  </a:cubicBezTo>
                  <a:lnTo>
                    <a:pt x="466" y="1471"/>
                  </a:lnTo>
                  <a:cubicBezTo>
                    <a:pt x="458" y="1489"/>
                    <a:pt x="458" y="1508"/>
                    <a:pt x="466" y="1526"/>
                  </a:cubicBezTo>
                  <a:cubicBezTo>
                    <a:pt x="473" y="1543"/>
                    <a:pt x="486" y="1556"/>
                    <a:pt x="504" y="1563"/>
                  </a:cubicBezTo>
                  <a:cubicBezTo>
                    <a:pt x="512" y="1567"/>
                    <a:pt x="521" y="1569"/>
                    <a:pt x="531" y="1569"/>
                  </a:cubicBezTo>
                  <a:cubicBezTo>
                    <a:pt x="540" y="1569"/>
                    <a:pt x="549" y="1567"/>
                    <a:pt x="557" y="1563"/>
                  </a:cubicBezTo>
                  <a:cubicBezTo>
                    <a:pt x="575" y="1556"/>
                    <a:pt x="588" y="1543"/>
                    <a:pt x="595" y="1526"/>
                  </a:cubicBezTo>
                  <a:lnTo>
                    <a:pt x="597" y="1521"/>
                  </a:lnTo>
                  <a:cubicBezTo>
                    <a:pt x="645" y="1535"/>
                    <a:pt x="695" y="1545"/>
                    <a:pt x="746" y="1550"/>
                  </a:cubicBezTo>
                  <a:lnTo>
                    <a:pt x="746" y="1554"/>
                  </a:lnTo>
                  <a:cubicBezTo>
                    <a:pt x="746" y="1593"/>
                    <a:pt x="778" y="1625"/>
                    <a:pt x="816" y="1625"/>
                  </a:cubicBezTo>
                  <a:cubicBezTo>
                    <a:pt x="855" y="1625"/>
                    <a:pt x="887" y="1593"/>
                    <a:pt x="887" y="1554"/>
                  </a:cubicBezTo>
                  <a:lnTo>
                    <a:pt x="887" y="1549"/>
                  </a:lnTo>
                  <a:cubicBezTo>
                    <a:pt x="937" y="1544"/>
                    <a:pt x="985" y="1534"/>
                    <a:pt x="1032" y="1520"/>
                  </a:cubicBezTo>
                  <a:lnTo>
                    <a:pt x="1034" y="1523"/>
                  </a:lnTo>
                  <a:cubicBezTo>
                    <a:pt x="1045" y="1550"/>
                    <a:pt x="1071" y="1567"/>
                    <a:pt x="1099" y="1567"/>
                  </a:cubicBezTo>
                  <a:cubicBezTo>
                    <a:pt x="1108" y="1567"/>
                    <a:pt x="1116" y="1565"/>
                    <a:pt x="1126" y="1562"/>
                  </a:cubicBezTo>
                  <a:cubicBezTo>
                    <a:pt x="1143" y="1555"/>
                    <a:pt x="1156" y="1541"/>
                    <a:pt x="1163" y="1524"/>
                  </a:cubicBezTo>
                  <a:cubicBezTo>
                    <a:pt x="1171" y="1506"/>
                    <a:pt x="1171" y="1487"/>
                    <a:pt x="1163" y="1470"/>
                  </a:cubicBezTo>
                  <a:lnTo>
                    <a:pt x="1162" y="1465"/>
                  </a:lnTo>
                  <a:cubicBezTo>
                    <a:pt x="1206" y="1442"/>
                    <a:pt x="1249" y="1413"/>
                    <a:pt x="1288" y="1381"/>
                  </a:cubicBezTo>
                  <a:lnTo>
                    <a:pt x="1291" y="1384"/>
                  </a:lnTo>
                  <a:cubicBezTo>
                    <a:pt x="1304" y="1398"/>
                    <a:pt x="1322" y="1404"/>
                    <a:pt x="1340" y="1404"/>
                  </a:cubicBezTo>
                  <a:cubicBezTo>
                    <a:pt x="1358" y="1404"/>
                    <a:pt x="1376" y="1398"/>
                    <a:pt x="1390" y="1384"/>
                  </a:cubicBezTo>
                  <a:cubicBezTo>
                    <a:pt x="1417" y="1356"/>
                    <a:pt x="1417" y="1312"/>
                    <a:pt x="1390" y="1285"/>
                  </a:cubicBezTo>
                  <a:lnTo>
                    <a:pt x="1386" y="1281"/>
                  </a:lnTo>
                  <a:cubicBezTo>
                    <a:pt x="1417" y="1243"/>
                    <a:pt x="1445" y="1201"/>
                    <a:pt x="1468" y="1157"/>
                  </a:cubicBezTo>
                  <a:lnTo>
                    <a:pt x="1472" y="1159"/>
                  </a:lnTo>
                  <a:cubicBezTo>
                    <a:pt x="1481" y="1163"/>
                    <a:pt x="1490" y="1165"/>
                    <a:pt x="1499" y="1165"/>
                  </a:cubicBezTo>
                  <a:cubicBezTo>
                    <a:pt x="1527" y="1165"/>
                    <a:pt x="1553" y="1148"/>
                    <a:pt x="1564" y="1121"/>
                  </a:cubicBezTo>
                  <a:cubicBezTo>
                    <a:pt x="1579" y="1086"/>
                    <a:pt x="1562" y="1044"/>
                    <a:pt x="1526" y="1029"/>
                  </a:cubicBezTo>
                  <a:lnTo>
                    <a:pt x="1522" y="1028"/>
                  </a:lnTo>
                  <a:cubicBezTo>
                    <a:pt x="1536" y="980"/>
                    <a:pt x="1546" y="930"/>
                    <a:pt x="1551" y="879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7" name="Freeform: Shape 43">
              <a:extLst>
                <a:ext uri="{FF2B5EF4-FFF2-40B4-BE49-F238E27FC236}">
                  <a16:creationId xmlns:a16="http://schemas.microsoft.com/office/drawing/2014/main" id="{FABA091C-0B57-3116-3F13-32572DB2F6E3}"/>
                </a:ext>
              </a:extLst>
            </p:cNvPr>
            <p:cNvSpPr/>
            <p:nvPr/>
          </p:nvSpPr>
          <p:spPr>
            <a:xfrm>
              <a:off x="11184723" y="10964126"/>
              <a:ext cx="1051448" cy="1050202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845" h="844">
                  <a:moveTo>
                    <a:pt x="845" y="422"/>
                  </a:moveTo>
                  <a:cubicBezTo>
                    <a:pt x="845" y="655"/>
                    <a:pt x="656" y="844"/>
                    <a:pt x="423" y="844"/>
                  </a:cubicBezTo>
                  <a:cubicBezTo>
                    <a:pt x="189" y="844"/>
                    <a:pt x="0" y="655"/>
                    <a:pt x="0" y="422"/>
                  </a:cubicBezTo>
                  <a:cubicBezTo>
                    <a:pt x="0" y="189"/>
                    <a:pt x="189" y="0"/>
                    <a:pt x="423" y="0"/>
                  </a:cubicBezTo>
                  <a:cubicBezTo>
                    <a:pt x="656" y="0"/>
                    <a:pt x="845" y="189"/>
                    <a:pt x="845" y="422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8" name="Freeform: Shape 44">
              <a:extLst>
                <a:ext uri="{FF2B5EF4-FFF2-40B4-BE49-F238E27FC236}">
                  <a16:creationId xmlns:a16="http://schemas.microsoft.com/office/drawing/2014/main" id="{4685887C-3C66-6DD9-D789-E02FE8C3A529}"/>
                </a:ext>
              </a:extLst>
            </p:cNvPr>
            <p:cNvSpPr/>
            <p:nvPr/>
          </p:nvSpPr>
          <p:spPr>
            <a:xfrm>
              <a:off x="11229572" y="11007732"/>
              <a:ext cx="961751" cy="962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773" h="774">
                  <a:moveTo>
                    <a:pt x="773" y="387"/>
                  </a:moveTo>
                  <a:cubicBezTo>
                    <a:pt x="773" y="601"/>
                    <a:pt x="600" y="774"/>
                    <a:pt x="387" y="774"/>
                  </a:cubicBezTo>
                  <a:cubicBezTo>
                    <a:pt x="173" y="774"/>
                    <a:pt x="0" y="601"/>
                    <a:pt x="0" y="387"/>
                  </a:cubicBezTo>
                  <a:cubicBezTo>
                    <a:pt x="0" y="173"/>
                    <a:pt x="173" y="0"/>
                    <a:pt x="387" y="0"/>
                  </a:cubicBezTo>
                  <a:cubicBezTo>
                    <a:pt x="600" y="0"/>
                    <a:pt x="773" y="173"/>
                    <a:pt x="773" y="387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39" name="Freeform: Shape 85">
              <a:extLst>
                <a:ext uri="{FF2B5EF4-FFF2-40B4-BE49-F238E27FC236}">
                  <a16:creationId xmlns:a16="http://schemas.microsoft.com/office/drawing/2014/main" id="{B640EFC3-EAA2-F611-765C-54708CE03F5D}"/>
                </a:ext>
              </a:extLst>
            </p:cNvPr>
            <p:cNvSpPr/>
            <p:nvPr/>
          </p:nvSpPr>
          <p:spPr>
            <a:xfrm>
              <a:off x="11387787" y="11165944"/>
              <a:ext cx="646566" cy="646569"/>
            </a:xfrm>
            <a:custGeom>
              <a:avLst/>
              <a:gdLst>
                <a:gd name="connsiteX0" fmla="*/ 323283 w 646566"/>
                <a:gd name="connsiteY0" fmla="*/ 576805 h 646569"/>
                <a:gd name="connsiteX1" fmla="*/ 357543 w 646566"/>
                <a:gd name="connsiteY1" fmla="*/ 612299 h 646569"/>
                <a:gd name="connsiteX2" fmla="*/ 323283 w 646566"/>
                <a:gd name="connsiteY2" fmla="*/ 646569 h 646569"/>
                <a:gd name="connsiteX3" fmla="*/ 289024 w 646566"/>
                <a:gd name="connsiteY3" fmla="*/ 612299 h 646569"/>
                <a:gd name="connsiteX4" fmla="*/ 323283 w 646566"/>
                <a:gd name="connsiteY4" fmla="*/ 576805 h 646569"/>
                <a:gd name="connsiteX5" fmla="*/ 525895 w 646566"/>
                <a:gd name="connsiteY5" fmla="*/ 493031 h 646569"/>
                <a:gd name="connsiteX6" fmla="*/ 550833 w 646566"/>
                <a:gd name="connsiteY6" fmla="*/ 503128 h 646569"/>
                <a:gd name="connsiteX7" fmla="*/ 550833 w 646566"/>
                <a:gd name="connsiteY7" fmla="*/ 552086 h 646569"/>
                <a:gd name="connsiteX8" fmla="*/ 501875 w 646566"/>
                <a:gd name="connsiteY8" fmla="*/ 552086 h 646569"/>
                <a:gd name="connsiteX9" fmla="*/ 501875 w 646566"/>
                <a:gd name="connsiteY9" fmla="*/ 503128 h 646569"/>
                <a:gd name="connsiteX10" fmla="*/ 525895 w 646566"/>
                <a:gd name="connsiteY10" fmla="*/ 493031 h 646569"/>
                <a:gd name="connsiteX11" fmla="*/ 117738 w 646566"/>
                <a:gd name="connsiteY11" fmla="*/ 493031 h 646569"/>
                <a:gd name="connsiteX12" fmla="*/ 142217 w 646566"/>
                <a:gd name="connsiteY12" fmla="*/ 503128 h 646569"/>
                <a:gd name="connsiteX13" fmla="*/ 142217 w 646566"/>
                <a:gd name="connsiteY13" fmla="*/ 552086 h 646569"/>
                <a:gd name="connsiteX14" fmla="*/ 93259 w 646566"/>
                <a:gd name="connsiteY14" fmla="*/ 552086 h 646569"/>
                <a:gd name="connsiteX15" fmla="*/ 93259 w 646566"/>
                <a:gd name="connsiteY15" fmla="*/ 503128 h 646569"/>
                <a:gd name="connsiteX16" fmla="*/ 117738 w 646566"/>
                <a:gd name="connsiteY16" fmla="*/ 493031 h 646569"/>
                <a:gd name="connsiteX17" fmla="*/ 612296 w 646566"/>
                <a:gd name="connsiteY17" fmla="*/ 289027 h 646569"/>
                <a:gd name="connsiteX18" fmla="*/ 646566 w 646566"/>
                <a:gd name="connsiteY18" fmla="*/ 323286 h 646569"/>
                <a:gd name="connsiteX19" fmla="*/ 612296 w 646566"/>
                <a:gd name="connsiteY19" fmla="*/ 357546 h 646569"/>
                <a:gd name="connsiteX20" fmla="*/ 576802 w 646566"/>
                <a:gd name="connsiteY20" fmla="*/ 323286 h 646569"/>
                <a:gd name="connsiteX21" fmla="*/ 612296 w 646566"/>
                <a:gd name="connsiteY21" fmla="*/ 289027 h 646569"/>
                <a:gd name="connsiteX22" fmla="*/ 34259 w 646566"/>
                <a:gd name="connsiteY22" fmla="*/ 289027 h 646569"/>
                <a:gd name="connsiteX23" fmla="*/ 68519 w 646566"/>
                <a:gd name="connsiteY23" fmla="*/ 323286 h 646569"/>
                <a:gd name="connsiteX24" fmla="*/ 34259 w 646566"/>
                <a:gd name="connsiteY24" fmla="*/ 357546 h 646569"/>
                <a:gd name="connsiteX25" fmla="*/ 0 w 646566"/>
                <a:gd name="connsiteY25" fmla="*/ 323286 h 646569"/>
                <a:gd name="connsiteX26" fmla="*/ 34259 w 646566"/>
                <a:gd name="connsiteY26" fmla="*/ 289027 h 646569"/>
                <a:gd name="connsiteX27" fmla="*/ 323279 w 646566"/>
                <a:gd name="connsiteY27" fmla="*/ 148252 h 646569"/>
                <a:gd name="connsiteX28" fmla="*/ 498313 w 646566"/>
                <a:gd name="connsiteY28" fmla="*/ 323286 h 646569"/>
                <a:gd name="connsiteX29" fmla="*/ 323279 w 646566"/>
                <a:gd name="connsiteY29" fmla="*/ 498319 h 646569"/>
                <a:gd name="connsiteX30" fmla="*/ 148246 w 646566"/>
                <a:gd name="connsiteY30" fmla="*/ 323286 h 646569"/>
                <a:gd name="connsiteX31" fmla="*/ 323279 w 646566"/>
                <a:gd name="connsiteY31" fmla="*/ 148252 h 646569"/>
                <a:gd name="connsiteX32" fmla="*/ 525895 w 646566"/>
                <a:gd name="connsiteY32" fmla="*/ 84408 h 646569"/>
                <a:gd name="connsiteX33" fmla="*/ 550833 w 646566"/>
                <a:gd name="connsiteY33" fmla="*/ 94505 h 646569"/>
                <a:gd name="connsiteX34" fmla="*/ 550833 w 646566"/>
                <a:gd name="connsiteY34" fmla="*/ 143463 h 646569"/>
                <a:gd name="connsiteX35" fmla="*/ 501875 w 646566"/>
                <a:gd name="connsiteY35" fmla="*/ 143463 h 646569"/>
                <a:gd name="connsiteX36" fmla="*/ 501875 w 646566"/>
                <a:gd name="connsiteY36" fmla="*/ 94505 h 646569"/>
                <a:gd name="connsiteX37" fmla="*/ 525895 w 646566"/>
                <a:gd name="connsiteY37" fmla="*/ 84408 h 646569"/>
                <a:gd name="connsiteX38" fmla="*/ 117738 w 646566"/>
                <a:gd name="connsiteY38" fmla="*/ 84408 h 646569"/>
                <a:gd name="connsiteX39" fmla="*/ 142217 w 646566"/>
                <a:gd name="connsiteY39" fmla="*/ 94505 h 646569"/>
                <a:gd name="connsiteX40" fmla="*/ 142217 w 646566"/>
                <a:gd name="connsiteY40" fmla="*/ 143463 h 646569"/>
                <a:gd name="connsiteX41" fmla="*/ 93259 w 646566"/>
                <a:gd name="connsiteY41" fmla="*/ 143463 h 646569"/>
                <a:gd name="connsiteX42" fmla="*/ 93259 w 646566"/>
                <a:gd name="connsiteY42" fmla="*/ 94505 h 646569"/>
                <a:gd name="connsiteX43" fmla="*/ 117738 w 646566"/>
                <a:gd name="connsiteY43" fmla="*/ 84408 h 646569"/>
                <a:gd name="connsiteX44" fmla="*/ 323283 w 646566"/>
                <a:gd name="connsiteY44" fmla="*/ 0 h 646569"/>
                <a:gd name="connsiteX45" fmla="*/ 357543 w 646566"/>
                <a:gd name="connsiteY45" fmla="*/ 34270 h 646569"/>
                <a:gd name="connsiteX46" fmla="*/ 323283 w 646566"/>
                <a:gd name="connsiteY46" fmla="*/ 69764 h 646569"/>
                <a:gd name="connsiteX47" fmla="*/ 289024 w 646566"/>
                <a:gd name="connsiteY47" fmla="*/ 34270 h 646569"/>
                <a:gd name="connsiteX48" fmla="*/ 323283 w 646566"/>
                <a:gd name="connsiteY48" fmla="*/ 0 h 646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46566" h="646569">
                  <a:moveTo>
                    <a:pt x="323283" y="576805"/>
                  </a:moveTo>
                  <a:cubicBezTo>
                    <a:pt x="341637" y="576805"/>
                    <a:pt x="357543" y="592716"/>
                    <a:pt x="357543" y="612299"/>
                  </a:cubicBezTo>
                  <a:cubicBezTo>
                    <a:pt x="357543" y="630658"/>
                    <a:pt x="341637" y="646569"/>
                    <a:pt x="323283" y="646569"/>
                  </a:cubicBezTo>
                  <a:cubicBezTo>
                    <a:pt x="303707" y="646569"/>
                    <a:pt x="289024" y="630658"/>
                    <a:pt x="289024" y="612299"/>
                  </a:cubicBezTo>
                  <a:cubicBezTo>
                    <a:pt x="289024" y="592716"/>
                    <a:pt x="303707" y="576805"/>
                    <a:pt x="323283" y="576805"/>
                  </a:cubicBezTo>
                  <a:close/>
                  <a:moveTo>
                    <a:pt x="525895" y="493031"/>
                  </a:moveTo>
                  <a:cubicBezTo>
                    <a:pt x="534616" y="493031"/>
                    <a:pt x="543489" y="496397"/>
                    <a:pt x="550833" y="503128"/>
                  </a:cubicBezTo>
                  <a:cubicBezTo>
                    <a:pt x="564296" y="516592"/>
                    <a:pt x="564296" y="538622"/>
                    <a:pt x="550833" y="552086"/>
                  </a:cubicBezTo>
                  <a:cubicBezTo>
                    <a:pt x="536145" y="565549"/>
                    <a:pt x="515339" y="565549"/>
                    <a:pt x="501875" y="552086"/>
                  </a:cubicBezTo>
                  <a:cubicBezTo>
                    <a:pt x="488412" y="538622"/>
                    <a:pt x="488412" y="516592"/>
                    <a:pt x="501875" y="503128"/>
                  </a:cubicBezTo>
                  <a:cubicBezTo>
                    <a:pt x="508607" y="496397"/>
                    <a:pt x="517174" y="493031"/>
                    <a:pt x="525895" y="493031"/>
                  </a:cubicBezTo>
                  <a:close/>
                  <a:moveTo>
                    <a:pt x="117738" y="493031"/>
                  </a:moveTo>
                  <a:cubicBezTo>
                    <a:pt x="126612" y="493031"/>
                    <a:pt x="135485" y="496396"/>
                    <a:pt x="142217" y="503128"/>
                  </a:cubicBezTo>
                  <a:cubicBezTo>
                    <a:pt x="155680" y="516592"/>
                    <a:pt x="155680" y="538622"/>
                    <a:pt x="142217" y="552086"/>
                  </a:cubicBezTo>
                  <a:cubicBezTo>
                    <a:pt x="128753" y="565549"/>
                    <a:pt x="106723" y="565549"/>
                    <a:pt x="93259" y="552086"/>
                  </a:cubicBezTo>
                  <a:cubicBezTo>
                    <a:pt x="79796" y="538622"/>
                    <a:pt x="79796" y="516592"/>
                    <a:pt x="93259" y="503128"/>
                  </a:cubicBezTo>
                  <a:cubicBezTo>
                    <a:pt x="99991" y="496396"/>
                    <a:pt x="108865" y="493031"/>
                    <a:pt x="117738" y="493031"/>
                  </a:cubicBezTo>
                  <a:close/>
                  <a:moveTo>
                    <a:pt x="612296" y="289027"/>
                  </a:moveTo>
                  <a:cubicBezTo>
                    <a:pt x="630655" y="289027"/>
                    <a:pt x="646566" y="304933"/>
                    <a:pt x="646566" y="323286"/>
                  </a:cubicBezTo>
                  <a:cubicBezTo>
                    <a:pt x="646566" y="341640"/>
                    <a:pt x="630655" y="357546"/>
                    <a:pt x="612296" y="357546"/>
                  </a:cubicBezTo>
                  <a:cubicBezTo>
                    <a:pt x="592713" y="357546"/>
                    <a:pt x="576802" y="341640"/>
                    <a:pt x="576802" y="323286"/>
                  </a:cubicBezTo>
                  <a:cubicBezTo>
                    <a:pt x="576802" y="304933"/>
                    <a:pt x="592713" y="289027"/>
                    <a:pt x="612296" y="289027"/>
                  </a:cubicBezTo>
                  <a:close/>
                  <a:moveTo>
                    <a:pt x="34259" y="289027"/>
                  </a:moveTo>
                  <a:cubicBezTo>
                    <a:pt x="52613" y="289027"/>
                    <a:pt x="68519" y="304933"/>
                    <a:pt x="68519" y="323286"/>
                  </a:cubicBezTo>
                  <a:cubicBezTo>
                    <a:pt x="68519" y="341640"/>
                    <a:pt x="52613" y="357546"/>
                    <a:pt x="34259" y="357546"/>
                  </a:cubicBezTo>
                  <a:cubicBezTo>
                    <a:pt x="14683" y="357546"/>
                    <a:pt x="0" y="341640"/>
                    <a:pt x="0" y="323286"/>
                  </a:cubicBezTo>
                  <a:cubicBezTo>
                    <a:pt x="0" y="304933"/>
                    <a:pt x="14683" y="289027"/>
                    <a:pt x="34259" y="289027"/>
                  </a:cubicBezTo>
                  <a:close/>
                  <a:moveTo>
                    <a:pt x="323279" y="148252"/>
                  </a:moveTo>
                  <a:cubicBezTo>
                    <a:pt x="420107" y="148252"/>
                    <a:pt x="498313" y="226458"/>
                    <a:pt x="498313" y="323286"/>
                  </a:cubicBezTo>
                  <a:cubicBezTo>
                    <a:pt x="498313" y="420113"/>
                    <a:pt x="420107" y="498319"/>
                    <a:pt x="323279" y="498319"/>
                  </a:cubicBezTo>
                  <a:cubicBezTo>
                    <a:pt x="226452" y="498319"/>
                    <a:pt x="148246" y="420113"/>
                    <a:pt x="148246" y="323286"/>
                  </a:cubicBezTo>
                  <a:cubicBezTo>
                    <a:pt x="148246" y="226458"/>
                    <a:pt x="226452" y="148252"/>
                    <a:pt x="323279" y="148252"/>
                  </a:cubicBezTo>
                  <a:close/>
                  <a:moveTo>
                    <a:pt x="525895" y="84408"/>
                  </a:moveTo>
                  <a:cubicBezTo>
                    <a:pt x="534615" y="84408"/>
                    <a:pt x="543489" y="87774"/>
                    <a:pt x="550833" y="94505"/>
                  </a:cubicBezTo>
                  <a:cubicBezTo>
                    <a:pt x="564296" y="107969"/>
                    <a:pt x="564296" y="129999"/>
                    <a:pt x="550833" y="143463"/>
                  </a:cubicBezTo>
                  <a:cubicBezTo>
                    <a:pt x="536145" y="156926"/>
                    <a:pt x="515339" y="156926"/>
                    <a:pt x="501875" y="143463"/>
                  </a:cubicBezTo>
                  <a:cubicBezTo>
                    <a:pt x="488412" y="129999"/>
                    <a:pt x="488412" y="107969"/>
                    <a:pt x="501875" y="94505"/>
                  </a:cubicBezTo>
                  <a:cubicBezTo>
                    <a:pt x="508607" y="87774"/>
                    <a:pt x="517174" y="84408"/>
                    <a:pt x="525895" y="84408"/>
                  </a:cubicBezTo>
                  <a:close/>
                  <a:moveTo>
                    <a:pt x="117738" y="84408"/>
                  </a:moveTo>
                  <a:cubicBezTo>
                    <a:pt x="126612" y="84408"/>
                    <a:pt x="135485" y="87774"/>
                    <a:pt x="142217" y="94505"/>
                  </a:cubicBezTo>
                  <a:cubicBezTo>
                    <a:pt x="155680" y="107969"/>
                    <a:pt x="155680" y="129999"/>
                    <a:pt x="142217" y="143463"/>
                  </a:cubicBezTo>
                  <a:cubicBezTo>
                    <a:pt x="128753" y="156926"/>
                    <a:pt x="106723" y="156926"/>
                    <a:pt x="93259" y="143463"/>
                  </a:cubicBezTo>
                  <a:cubicBezTo>
                    <a:pt x="79796" y="129999"/>
                    <a:pt x="79796" y="107969"/>
                    <a:pt x="93259" y="94505"/>
                  </a:cubicBezTo>
                  <a:cubicBezTo>
                    <a:pt x="99991" y="87774"/>
                    <a:pt x="108865" y="84408"/>
                    <a:pt x="117738" y="84408"/>
                  </a:cubicBezTo>
                  <a:close/>
                  <a:moveTo>
                    <a:pt x="323283" y="0"/>
                  </a:moveTo>
                  <a:cubicBezTo>
                    <a:pt x="341637" y="0"/>
                    <a:pt x="357543" y="15911"/>
                    <a:pt x="357543" y="34270"/>
                  </a:cubicBezTo>
                  <a:cubicBezTo>
                    <a:pt x="357543" y="53853"/>
                    <a:pt x="341637" y="69764"/>
                    <a:pt x="323283" y="69764"/>
                  </a:cubicBezTo>
                  <a:cubicBezTo>
                    <a:pt x="303707" y="69764"/>
                    <a:pt x="289024" y="53853"/>
                    <a:pt x="289024" y="34270"/>
                  </a:cubicBezTo>
                  <a:cubicBezTo>
                    <a:pt x="289024" y="15911"/>
                    <a:pt x="303707" y="0"/>
                    <a:pt x="323283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0" name="Freeform: Shape 54">
              <a:extLst>
                <a:ext uri="{FF2B5EF4-FFF2-40B4-BE49-F238E27FC236}">
                  <a16:creationId xmlns:a16="http://schemas.microsoft.com/office/drawing/2014/main" id="{89CCA15A-E327-A307-9A18-76F76087B452}"/>
                </a:ext>
              </a:extLst>
            </p:cNvPr>
            <p:cNvSpPr/>
            <p:nvPr/>
          </p:nvSpPr>
          <p:spPr>
            <a:xfrm>
              <a:off x="13894320" y="9698405"/>
              <a:ext cx="2801786" cy="280303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50" h="2251">
                  <a:moveTo>
                    <a:pt x="2153" y="1217"/>
                  </a:moveTo>
                  <a:cubicBezTo>
                    <a:pt x="2206" y="1217"/>
                    <a:pt x="2250" y="1174"/>
                    <a:pt x="2250" y="1121"/>
                  </a:cubicBezTo>
                  <a:cubicBezTo>
                    <a:pt x="2250" y="1067"/>
                    <a:pt x="2206" y="1024"/>
                    <a:pt x="2153" y="1024"/>
                  </a:cubicBezTo>
                  <a:lnTo>
                    <a:pt x="2146" y="1024"/>
                  </a:lnTo>
                  <a:cubicBezTo>
                    <a:pt x="2139" y="954"/>
                    <a:pt x="2126" y="887"/>
                    <a:pt x="2105" y="822"/>
                  </a:cubicBezTo>
                  <a:lnTo>
                    <a:pt x="2111" y="819"/>
                  </a:lnTo>
                  <a:cubicBezTo>
                    <a:pt x="2161" y="799"/>
                    <a:pt x="2184" y="742"/>
                    <a:pt x="2163" y="693"/>
                  </a:cubicBezTo>
                  <a:cubicBezTo>
                    <a:pt x="2143" y="643"/>
                    <a:pt x="2087" y="619"/>
                    <a:pt x="2037" y="640"/>
                  </a:cubicBezTo>
                  <a:lnTo>
                    <a:pt x="2030" y="643"/>
                  </a:lnTo>
                  <a:cubicBezTo>
                    <a:pt x="1997" y="580"/>
                    <a:pt x="1958" y="522"/>
                    <a:pt x="1913" y="469"/>
                  </a:cubicBezTo>
                  <a:lnTo>
                    <a:pt x="1917" y="464"/>
                  </a:lnTo>
                  <a:cubicBezTo>
                    <a:pt x="1955" y="426"/>
                    <a:pt x="1955" y="365"/>
                    <a:pt x="1917" y="326"/>
                  </a:cubicBezTo>
                  <a:cubicBezTo>
                    <a:pt x="1899" y="308"/>
                    <a:pt x="1874" y="298"/>
                    <a:pt x="1849" y="298"/>
                  </a:cubicBezTo>
                  <a:cubicBezTo>
                    <a:pt x="1822" y="298"/>
                    <a:pt x="1799" y="308"/>
                    <a:pt x="1780" y="326"/>
                  </a:cubicBezTo>
                  <a:lnTo>
                    <a:pt x="1775" y="331"/>
                  </a:lnTo>
                  <a:cubicBezTo>
                    <a:pt x="1722" y="288"/>
                    <a:pt x="1664" y="250"/>
                    <a:pt x="1603" y="218"/>
                  </a:cubicBezTo>
                  <a:lnTo>
                    <a:pt x="1606" y="212"/>
                  </a:lnTo>
                  <a:cubicBezTo>
                    <a:pt x="1616" y="188"/>
                    <a:pt x="1616" y="162"/>
                    <a:pt x="1606" y="138"/>
                  </a:cubicBezTo>
                  <a:cubicBezTo>
                    <a:pt x="1596" y="114"/>
                    <a:pt x="1578" y="95"/>
                    <a:pt x="1553" y="85"/>
                  </a:cubicBezTo>
                  <a:cubicBezTo>
                    <a:pt x="1529" y="75"/>
                    <a:pt x="1503" y="75"/>
                    <a:pt x="1479" y="85"/>
                  </a:cubicBezTo>
                  <a:cubicBezTo>
                    <a:pt x="1455" y="95"/>
                    <a:pt x="1436" y="114"/>
                    <a:pt x="1427" y="137"/>
                  </a:cubicBezTo>
                  <a:lnTo>
                    <a:pt x="1423" y="144"/>
                  </a:lnTo>
                  <a:cubicBezTo>
                    <a:pt x="1358" y="124"/>
                    <a:pt x="1288" y="110"/>
                    <a:pt x="1217" y="104"/>
                  </a:cubicBezTo>
                  <a:lnTo>
                    <a:pt x="1217" y="98"/>
                  </a:lnTo>
                  <a:cubicBezTo>
                    <a:pt x="1217" y="45"/>
                    <a:pt x="1174" y="0"/>
                    <a:pt x="1120" y="0"/>
                  </a:cubicBezTo>
                  <a:cubicBezTo>
                    <a:pt x="1067" y="0"/>
                    <a:pt x="1023" y="45"/>
                    <a:pt x="1023" y="98"/>
                  </a:cubicBezTo>
                  <a:lnTo>
                    <a:pt x="1023" y="104"/>
                  </a:lnTo>
                  <a:cubicBezTo>
                    <a:pt x="954" y="112"/>
                    <a:pt x="886" y="125"/>
                    <a:pt x="822" y="146"/>
                  </a:cubicBezTo>
                  <a:lnTo>
                    <a:pt x="819" y="140"/>
                  </a:lnTo>
                  <a:cubicBezTo>
                    <a:pt x="809" y="116"/>
                    <a:pt x="791" y="97"/>
                    <a:pt x="767" y="87"/>
                  </a:cubicBezTo>
                  <a:cubicBezTo>
                    <a:pt x="743" y="78"/>
                    <a:pt x="716" y="78"/>
                    <a:pt x="693" y="87"/>
                  </a:cubicBezTo>
                  <a:cubicBezTo>
                    <a:pt x="643" y="108"/>
                    <a:pt x="619" y="165"/>
                    <a:pt x="640" y="214"/>
                  </a:cubicBezTo>
                  <a:lnTo>
                    <a:pt x="642" y="221"/>
                  </a:lnTo>
                  <a:cubicBezTo>
                    <a:pt x="580" y="254"/>
                    <a:pt x="522" y="293"/>
                    <a:pt x="468" y="338"/>
                  </a:cubicBezTo>
                  <a:lnTo>
                    <a:pt x="464" y="334"/>
                  </a:lnTo>
                  <a:cubicBezTo>
                    <a:pt x="426" y="296"/>
                    <a:pt x="364" y="296"/>
                    <a:pt x="326" y="334"/>
                  </a:cubicBezTo>
                  <a:cubicBezTo>
                    <a:pt x="289" y="372"/>
                    <a:pt x="289" y="433"/>
                    <a:pt x="326" y="471"/>
                  </a:cubicBezTo>
                  <a:lnTo>
                    <a:pt x="331" y="476"/>
                  </a:lnTo>
                  <a:cubicBezTo>
                    <a:pt x="288" y="529"/>
                    <a:pt x="250" y="586"/>
                    <a:pt x="217" y="648"/>
                  </a:cubicBezTo>
                  <a:lnTo>
                    <a:pt x="212" y="645"/>
                  </a:lnTo>
                  <a:cubicBezTo>
                    <a:pt x="188" y="635"/>
                    <a:pt x="162" y="635"/>
                    <a:pt x="138" y="645"/>
                  </a:cubicBezTo>
                  <a:cubicBezTo>
                    <a:pt x="113" y="655"/>
                    <a:pt x="95" y="673"/>
                    <a:pt x="85" y="698"/>
                  </a:cubicBezTo>
                  <a:cubicBezTo>
                    <a:pt x="65" y="747"/>
                    <a:pt x="88" y="804"/>
                    <a:pt x="137" y="824"/>
                  </a:cubicBezTo>
                  <a:lnTo>
                    <a:pt x="143" y="827"/>
                  </a:lnTo>
                  <a:cubicBezTo>
                    <a:pt x="123" y="894"/>
                    <a:pt x="110" y="962"/>
                    <a:pt x="104" y="1033"/>
                  </a:cubicBezTo>
                  <a:lnTo>
                    <a:pt x="98" y="1033"/>
                  </a:lnTo>
                  <a:cubicBezTo>
                    <a:pt x="44" y="1033"/>
                    <a:pt x="0" y="1077"/>
                    <a:pt x="0" y="1131"/>
                  </a:cubicBezTo>
                  <a:cubicBezTo>
                    <a:pt x="0" y="1184"/>
                    <a:pt x="44" y="1227"/>
                    <a:pt x="98" y="1227"/>
                  </a:cubicBezTo>
                  <a:lnTo>
                    <a:pt x="104" y="1227"/>
                  </a:lnTo>
                  <a:cubicBezTo>
                    <a:pt x="111" y="1297"/>
                    <a:pt x="125" y="1364"/>
                    <a:pt x="145" y="1429"/>
                  </a:cubicBezTo>
                  <a:lnTo>
                    <a:pt x="140" y="1432"/>
                  </a:lnTo>
                  <a:cubicBezTo>
                    <a:pt x="116" y="1441"/>
                    <a:pt x="97" y="1460"/>
                    <a:pt x="87" y="1484"/>
                  </a:cubicBezTo>
                  <a:cubicBezTo>
                    <a:pt x="78" y="1508"/>
                    <a:pt x="78" y="1534"/>
                    <a:pt x="87" y="1558"/>
                  </a:cubicBezTo>
                  <a:cubicBezTo>
                    <a:pt x="97" y="1582"/>
                    <a:pt x="115" y="1601"/>
                    <a:pt x="140" y="1611"/>
                  </a:cubicBezTo>
                  <a:cubicBezTo>
                    <a:pt x="152" y="1616"/>
                    <a:pt x="164" y="1619"/>
                    <a:pt x="177" y="1619"/>
                  </a:cubicBezTo>
                  <a:cubicBezTo>
                    <a:pt x="189" y="1619"/>
                    <a:pt x="202" y="1616"/>
                    <a:pt x="214" y="1612"/>
                  </a:cubicBezTo>
                  <a:lnTo>
                    <a:pt x="220" y="1608"/>
                  </a:lnTo>
                  <a:cubicBezTo>
                    <a:pt x="254" y="1671"/>
                    <a:pt x="293" y="1729"/>
                    <a:pt x="337" y="1783"/>
                  </a:cubicBezTo>
                  <a:lnTo>
                    <a:pt x="333" y="1787"/>
                  </a:lnTo>
                  <a:cubicBezTo>
                    <a:pt x="296" y="1825"/>
                    <a:pt x="296" y="1887"/>
                    <a:pt x="333" y="1924"/>
                  </a:cubicBezTo>
                  <a:cubicBezTo>
                    <a:pt x="352" y="1943"/>
                    <a:pt x="377" y="1953"/>
                    <a:pt x="402" y="1953"/>
                  </a:cubicBezTo>
                  <a:cubicBezTo>
                    <a:pt x="427" y="1953"/>
                    <a:pt x="452" y="1943"/>
                    <a:pt x="471" y="1924"/>
                  </a:cubicBezTo>
                  <a:lnTo>
                    <a:pt x="475" y="1920"/>
                  </a:lnTo>
                  <a:cubicBezTo>
                    <a:pt x="529" y="1963"/>
                    <a:pt x="586" y="2001"/>
                    <a:pt x="647" y="2033"/>
                  </a:cubicBezTo>
                  <a:lnTo>
                    <a:pt x="645" y="2039"/>
                  </a:lnTo>
                  <a:cubicBezTo>
                    <a:pt x="635" y="2063"/>
                    <a:pt x="635" y="2089"/>
                    <a:pt x="645" y="2113"/>
                  </a:cubicBezTo>
                  <a:cubicBezTo>
                    <a:pt x="655" y="2137"/>
                    <a:pt x="673" y="2156"/>
                    <a:pt x="697" y="2165"/>
                  </a:cubicBezTo>
                  <a:cubicBezTo>
                    <a:pt x="709" y="2171"/>
                    <a:pt x="722" y="2173"/>
                    <a:pt x="734" y="2173"/>
                  </a:cubicBezTo>
                  <a:cubicBezTo>
                    <a:pt x="747" y="2173"/>
                    <a:pt x="759" y="2171"/>
                    <a:pt x="772" y="2166"/>
                  </a:cubicBezTo>
                  <a:cubicBezTo>
                    <a:pt x="795" y="2156"/>
                    <a:pt x="814" y="2137"/>
                    <a:pt x="824" y="2113"/>
                  </a:cubicBezTo>
                  <a:lnTo>
                    <a:pt x="827" y="2107"/>
                  </a:lnTo>
                  <a:cubicBezTo>
                    <a:pt x="893" y="2128"/>
                    <a:pt x="962" y="2141"/>
                    <a:pt x="1033" y="2147"/>
                  </a:cubicBezTo>
                  <a:lnTo>
                    <a:pt x="1033" y="2153"/>
                  </a:lnTo>
                  <a:cubicBezTo>
                    <a:pt x="1033" y="2206"/>
                    <a:pt x="1077" y="2251"/>
                    <a:pt x="1130" y="2251"/>
                  </a:cubicBezTo>
                  <a:cubicBezTo>
                    <a:pt x="1184" y="2251"/>
                    <a:pt x="1227" y="2206"/>
                    <a:pt x="1227" y="2153"/>
                  </a:cubicBezTo>
                  <a:lnTo>
                    <a:pt x="1227" y="2147"/>
                  </a:lnTo>
                  <a:cubicBezTo>
                    <a:pt x="1297" y="2140"/>
                    <a:pt x="1364" y="2126"/>
                    <a:pt x="1429" y="2106"/>
                  </a:cubicBezTo>
                  <a:lnTo>
                    <a:pt x="1432" y="2111"/>
                  </a:lnTo>
                  <a:cubicBezTo>
                    <a:pt x="1447" y="2148"/>
                    <a:pt x="1483" y="2171"/>
                    <a:pt x="1521" y="2171"/>
                  </a:cubicBezTo>
                  <a:cubicBezTo>
                    <a:pt x="1534" y="2171"/>
                    <a:pt x="1546" y="2169"/>
                    <a:pt x="1558" y="2164"/>
                  </a:cubicBezTo>
                  <a:cubicBezTo>
                    <a:pt x="1582" y="2154"/>
                    <a:pt x="1601" y="2136"/>
                    <a:pt x="1611" y="2111"/>
                  </a:cubicBezTo>
                  <a:cubicBezTo>
                    <a:pt x="1621" y="2087"/>
                    <a:pt x="1621" y="2061"/>
                    <a:pt x="1611" y="2037"/>
                  </a:cubicBezTo>
                  <a:lnTo>
                    <a:pt x="1608" y="2031"/>
                  </a:lnTo>
                  <a:cubicBezTo>
                    <a:pt x="1671" y="1997"/>
                    <a:pt x="1729" y="1958"/>
                    <a:pt x="1783" y="1913"/>
                  </a:cubicBezTo>
                  <a:lnTo>
                    <a:pt x="1787" y="1917"/>
                  </a:lnTo>
                  <a:cubicBezTo>
                    <a:pt x="1806" y="1936"/>
                    <a:pt x="1830" y="1946"/>
                    <a:pt x="1855" y="1946"/>
                  </a:cubicBezTo>
                  <a:cubicBezTo>
                    <a:pt x="1880" y="1946"/>
                    <a:pt x="1905" y="1936"/>
                    <a:pt x="1924" y="1917"/>
                  </a:cubicBezTo>
                  <a:cubicBezTo>
                    <a:pt x="1962" y="1879"/>
                    <a:pt x="1962" y="1818"/>
                    <a:pt x="1924" y="1780"/>
                  </a:cubicBezTo>
                  <a:lnTo>
                    <a:pt x="1920" y="1775"/>
                  </a:lnTo>
                  <a:cubicBezTo>
                    <a:pt x="1963" y="1722"/>
                    <a:pt x="2001" y="1665"/>
                    <a:pt x="2033" y="1603"/>
                  </a:cubicBezTo>
                  <a:lnTo>
                    <a:pt x="2038" y="1606"/>
                  </a:lnTo>
                  <a:cubicBezTo>
                    <a:pt x="2050" y="1611"/>
                    <a:pt x="2063" y="1613"/>
                    <a:pt x="2075" y="1613"/>
                  </a:cubicBezTo>
                  <a:cubicBezTo>
                    <a:pt x="2114" y="1613"/>
                    <a:pt x="2150" y="1591"/>
                    <a:pt x="2165" y="1554"/>
                  </a:cubicBezTo>
                  <a:cubicBezTo>
                    <a:pt x="2186" y="1504"/>
                    <a:pt x="2163" y="1447"/>
                    <a:pt x="2113" y="1427"/>
                  </a:cubicBezTo>
                  <a:lnTo>
                    <a:pt x="2107" y="1424"/>
                  </a:lnTo>
                  <a:cubicBezTo>
                    <a:pt x="2127" y="1358"/>
                    <a:pt x="2140" y="1289"/>
                    <a:pt x="2147" y="1217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1" name="Freeform: Shape 55">
              <a:extLst>
                <a:ext uri="{FF2B5EF4-FFF2-40B4-BE49-F238E27FC236}">
                  <a16:creationId xmlns:a16="http://schemas.microsoft.com/office/drawing/2014/main" id="{61353DD6-8E7E-8622-8FB2-269C090BB9C3}"/>
                </a:ext>
              </a:extLst>
            </p:cNvPr>
            <p:cNvSpPr/>
            <p:nvPr/>
          </p:nvSpPr>
          <p:spPr>
            <a:xfrm>
              <a:off x="14567048" y="10371132"/>
              <a:ext cx="1456331" cy="145757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70" h="1171">
                  <a:moveTo>
                    <a:pt x="1170" y="586"/>
                  </a:moveTo>
                  <a:cubicBezTo>
                    <a:pt x="1170" y="909"/>
                    <a:pt x="908" y="1171"/>
                    <a:pt x="585" y="1171"/>
                  </a:cubicBezTo>
                  <a:cubicBezTo>
                    <a:pt x="262" y="1171"/>
                    <a:pt x="0" y="909"/>
                    <a:pt x="0" y="586"/>
                  </a:cubicBezTo>
                  <a:cubicBezTo>
                    <a:pt x="0" y="262"/>
                    <a:pt x="262" y="0"/>
                    <a:pt x="585" y="0"/>
                  </a:cubicBezTo>
                  <a:cubicBezTo>
                    <a:pt x="908" y="0"/>
                    <a:pt x="1170" y="262"/>
                    <a:pt x="1170" y="586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2" name="Freeform: Shape 56">
              <a:extLst>
                <a:ext uri="{FF2B5EF4-FFF2-40B4-BE49-F238E27FC236}">
                  <a16:creationId xmlns:a16="http://schemas.microsoft.com/office/drawing/2014/main" id="{D895C222-6C9A-E55B-7935-E5C673D5C534}"/>
                </a:ext>
              </a:extLst>
            </p:cNvPr>
            <p:cNvSpPr/>
            <p:nvPr/>
          </p:nvSpPr>
          <p:spPr>
            <a:xfrm>
              <a:off x="14629334" y="10433422"/>
              <a:ext cx="1332997" cy="133299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071" h="1071">
                  <a:moveTo>
                    <a:pt x="1071" y="536"/>
                  </a:moveTo>
                  <a:cubicBezTo>
                    <a:pt x="1071" y="831"/>
                    <a:pt x="831" y="1071"/>
                    <a:pt x="535" y="1071"/>
                  </a:cubicBezTo>
                  <a:cubicBezTo>
                    <a:pt x="240" y="1071"/>
                    <a:pt x="0" y="831"/>
                    <a:pt x="0" y="536"/>
                  </a:cubicBezTo>
                  <a:cubicBezTo>
                    <a:pt x="0" y="240"/>
                    <a:pt x="240" y="0"/>
                    <a:pt x="535" y="0"/>
                  </a:cubicBezTo>
                  <a:cubicBezTo>
                    <a:pt x="831" y="0"/>
                    <a:pt x="1071" y="240"/>
                    <a:pt x="1071" y="536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3" name="Freeform: Shape 86">
              <a:extLst>
                <a:ext uri="{FF2B5EF4-FFF2-40B4-BE49-F238E27FC236}">
                  <a16:creationId xmlns:a16="http://schemas.microsoft.com/office/drawing/2014/main" id="{74EC1CB7-260E-341C-7A8C-FC3516B40069}"/>
                </a:ext>
              </a:extLst>
            </p:cNvPr>
            <p:cNvSpPr/>
            <p:nvPr/>
          </p:nvSpPr>
          <p:spPr>
            <a:xfrm>
              <a:off x="14848597" y="10652681"/>
              <a:ext cx="894478" cy="895724"/>
            </a:xfrm>
            <a:custGeom>
              <a:avLst/>
              <a:gdLst>
                <a:gd name="connsiteX0" fmla="*/ 446620 w 894478"/>
                <a:gd name="connsiteY0" fmla="*/ 799798 h 895724"/>
                <a:gd name="connsiteX1" fmla="*/ 494575 w 894478"/>
                <a:gd name="connsiteY1" fmla="*/ 846531 h 895724"/>
                <a:gd name="connsiteX2" fmla="*/ 446620 w 894478"/>
                <a:gd name="connsiteY2" fmla="*/ 895724 h 895724"/>
                <a:gd name="connsiteX3" fmla="*/ 399895 w 894478"/>
                <a:gd name="connsiteY3" fmla="*/ 846531 h 895724"/>
                <a:gd name="connsiteX4" fmla="*/ 446620 w 894478"/>
                <a:gd name="connsiteY4" fmla="*/ 799798 h 895724"/>
                <a:gd name="connsiteX5" fmla="*/ 729880 w 894478"/>
                <a:gd name="connsiteY5" fmla="*/ 682387 h 895724"/>
                <a:gd name="connsiteX6" fmla="*/ 763860 w 894478"/>
                <a:gd name="connsiteY6" fmla="*/ 696222 h 895724"/>
                <a:gd name="connsiteX7" fmla="*/ 763860 w 894478"/>
                <a:gd name="connsiteY7" fmla="*/ 763862 h 895724"/>
                <a:gd name="connsiteX8" fmla="*/ 694978 w 894478"/>
                <a:gd name="connsiteY8" fmla="*/ 763862 h 895724"/>
                <a:gd name="connsiteX9" fmla="*/ 694978 w 894478"/>
                <a:gd name="connsiteY9" fmla="*/ 696222 h 895724"/>
                <a:gd name="connsiteX10" fmla="*/ 729880 w 894478"/>
                <a:gd name="connsiteY10" fmla="*/ 682387 h 895724"/>
                <a:gd name="connsiteX11" fmla="*/ 164436 w 894478"/>
                <a:gd name="connsiteY11" fmla="*/ 682387 h 895724"/>
                <a:gd name="connsiteX12" fmla="*/ 198256 w 894478"/>
                <a:gd name="connsiteY12" fmla="*/ 696222 h 895724"/>
                <a:gd name="connsiteX13" fmla="*/ 198256 w 894478"/>
                <a:gd name="connsiteY13" fmla="*/ 763862 h 895724"/>
                <a:gd name="connsiteX14" fmla="*/ 130616 w 894478"/>
                <a:gd name="connsiteY14" fmla="*/ 763862 h 895724"/>
                <a:gd name="connsiteX15" fmla="*/ 130616 w 894478"/>
                <a:gd name="connsiteY15" fmla="*/ 696222 h 895724"/>
                <a:gd name="connsiteX16" fmla="*/ 164436 w 894478"/>
                <a:gd name="connsiteY16" fmla="*/ 682387 h 895724"/>
                <a:gd name="connsiteX17" fmla="*/ 846515 w 894478"/>
                <a:gd name="connsiteY17" fmla="*/ 399899 h 895724"/>
                <a:gd name="connsiteX18" fmla="*/ 894478 w 894478"/>
                <a:gd name="connsiteY18" fmla="*/ 447854 h 895724"/>
                <a:gd name="connsiteX19" fmla="*/ 846515 w 894478"/>
                <a:gd name="connsiteY19" fmla="*/ 494579 h 895724"/>
                <a:gd name="connsiteX20" fmla="*/ 798552 w 894478"/>
                <a:gd name="connsiteY20" fmla="*/ 447854 h 895724"/>
                <a:gd name="connsiteX21" fmla="*/ 846515 w 894478"/>
                <a:gd name="connsiteY21" fmla="*/ 399899 h 895724"/>
                <a:gd name="connsiteX22" fmla="*/ 47955 w 894478"/>
                <a:gd name="connsiteY22" fmla="*/ 399899 h 895724"/>
                <a:gd name="connsiteX23" fmla="*/ 94680 w 894478"/>
                <a:gd name="connsiteY23" fmla="*/ 447854 h 895724"/>
                <a:gd name="connsiteX24" fmla="*/ 47955 w 894478"/>
                <a:gd name="connsiteY24" fmla="*/ 494579 h 895724"/>
                <a:gd name="connsiteX25" fmla="*/ 0 w 894478"/>
                <a:gd name="connsiteY25" fmla="*/ 447854 h 895724"/>
                <a:gd name="connsiteX26" fmla="*/ 47955 w 894478"/>
                <a:gd name="connsiteY26" fmla="*/ 399899 h 895724"/>
                <a:gd name="connsiteX27" fmla="*/ 446617 w 894478"/>
                <a:gd name="connsiteY27" fmla="*/ 205556 h 895724"/>
                <a:gd name="connsiteX28" fmla="*/ 688922 w 894478"/>
                <a:gd name="connsiteY28" fmla="*/ 447861 h 895724"/>
                <a:gd name="connsiteX29" fmla="*/ 446617 w 894478"/>
                <a:gd name="connsiteY29" fmla="*/ 688923 h 895724"/>
                <a:gd name="connsiteX30" fmla="*/ 205555 w 894478"/>
                <a:gd name="connsiteY30" fmla="*/ 447861 h 895724"/>
                <a:gd name="connsiteX31" fmla="*/ 446617 w 894478"/>
                <a:gd name="connsiteY31" fmla="*/ 205556 h 895724"/>
                <a:gd name="connsiteX32" fmla="*/ 163975 w 894478"/>
                <a:gd name="connsiteY32" fmla="*/ 116798 h 895724"/>
                <a:gd name="connsiteX33" fmla="*/ 198256 w 894478"/>
                <a:gd name="connsiteY33" fmla="*/ 130633 h 895724"/>
                <a:gd name="connsiteX34" fmla="*/ 198256 w 894478"/>
                <a:gd name="connsiteY34" fmla="*/ 198273 h 895724"/>
                <a:gd name="connsiteX35" fmla="*/ 130616 w 894478"/>
                <a:gd name="connsiteY35" fmla="*/ 198273 h 895724"/>
                <a:gd name="connsiteX36" fmla="*/ 130616 w 894478"/>
                <a:gd name="connsiteY36" fmla="*/ 130633 h 895724"/>
                <a:gd name="connsiteX37" fmla="*/ 163975 w 894478"/>
                <a:gd name="connsiteY37" fmla="*/ 116798 h 895724"/>
                <a:gd name="connsiteX38" fmla="*/ 729880 w 894478"/>
                <a:gd name="connsiteY38" fmla="*/ 115859 h 895724"/>
                <a:gd name="connsiteX39" fmla="*/ 763860 w 894478"/>
                <a:gd name="connsiteY39" fmla="*/ 130617 h 895724"/>
                <a:gd name="connsiteX40" fmla="*/ 763860 w 894478"/>
                <a:gd name="connsiteY40" fmla="*/ 198257 h 895724"/>
                <a:gd name="connsiteX41" fmla="*/ 694978 w 894478"/>
                <a:gd name="connsiteY41" fmla="*/ 198257 h 895724"/>
                <a:gd name="connsiteX42" fmla="*/ 694978 w 894478"/>
                <a:gd name="connsiteY42" fmla="*/ 130617 h 895724"/>
                <a:gd name="connsiteX43" fmla="*/ 729880 w 894478"/>
                <a:gd name="connsiteY43" fmla="*/ 115859 h 895724"/>
                <a:gd name="connsiteX44" fmla="*/ 446620 w 894478"/>
                <a:gd name="connsiteY44" fmla="*/ 0 h 895724"/>
                <a:gd name="connsiteX45" fmla="*/ 494575 w 894478"/>
                <a:gd name="connsiteY45" fmla="*/ 47963 h 895724"/>
                <a:gd name="connsiteX46" fmla="*/ 446620 w 894478"/>
                <a:gd name="connsiteY46" fmla="*/ 95926 h 895724"/>
                <a:gd name="connsiteX47" fmla="*/ 399895 w 894478"/>
                <a:gd name="connsiteY47" fmla="*/ 47963 h 895724"/>
                <a:gd name="connsiteX48" fmla="*/ 446620 w 894478"/>
                <a:gd name="connsiteY48" fmla="*/ 0 h 895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94478" h="895724">
                  <a:moveTo>
                    <a:pt x="446620" y="799798"/>
                  </a:moveTo>
                  <a:cubicBezTo>
                    <a:pt x="473672" y="799798"/>
                    <a:pt x="494575" y="820705"/>
                    <a:pt x="494575" y="846531"/>
                  </a:cubicBezTo>
                  <a:cubicBezTo>
                    <a:pt x="494575" y="873587"/>
                    <a:pt x="473672" y="895724"/>
                    <a:pt x="446620" y="895724"/>
                  </a:cubicBezTo>
                  <a:cubicBezTo>
                    <a:pt x="420798" y="895724"/>
                    <a:pt x="399895" y="873587"/>
                    <a:pt x="399895" y="846531"/>
                  </a:cubicBezTo>
                  <a:cubicBezTo>
                    <a:pt x="399895" y="820705"/>
                    <a:pt x="420798" y="799798"/>
                    <a:pt x="446620" y="799798"/>
                  </a:cubicBezTo>
                  <a:close/>
                  <a:moveTo>
                    <a:pt x="729880" y="682387"/>
                  </a:moveTo>
                  <a:cubicBezTo>
                    <a:pt x="742334" y="682387"/>
                    <a:pt x="754635" y="686998"/>
                    <a:pt x="763860" y="696222"/>
                  </a:cubicBezTo>
                  <a:cubicBezTo>
                    <a:pt x="782310" y="714669"/>
                    <a:pt x="782310" y="745415"/>
                    <a:pt x="763860" y="763862"/>
                  </a:cubicBezTo>
                  <a:cubicBezTo>
                    <a:pt x="745409" y="782309"/>
                    <a:pt x="714659" y="782309"/>
                    <a:pt x="694978" y="763862"/>
                  </a:cubicBezTo>
                  <a:cubicBezTo>
                    <a:pt x="676528" y="745415"/>
                    <a:pt x="676528" y="714669"/>
                    <a:pt x="694978" y="696222"/>
                  </a:cubicBezTo>
                  <a:cubicBezTo>
                    <a:pt x="704819" y="686998"/>
                    <a:pt x="717426" y="682387"/>
                    <a:pt x="729880" y="682387"/>
                  </a:cubicBezTo>
                  <a:close/>
                  <a:moveTo>
                    <a:pt x="164436" y="682387"/>
                  </a:moveTo>
                  <a:cubicBezTo>
                    <a:pt x="176734" y="682387"/>
                    <a:pt x="189033" y="686999"/>
                    <a:pt x="198256" y="696222"/>
                  </a:cubicBezTo>
                  <a:cubicBezTo>
                    <a:pt x="216703" y="714669"/>
                    <a:pt x="216703" y="745415"/>
                    <a:pt x="198256" y="763862"/>
                  </a:cubicBezTo>
                  <a:cubicBezTo>
                    <a:pt x="179809" y="782309"/>
                    <a:pt x="149063" y="782309"/>
                    <a:pt x="130616" y="763862"/>
                  </a:cubicBezTo>
                  <a:cubicBezTo>
                    <a:pt x="110939" y="745415"/>
                    <a:pt x="110939" y="714669"/>
                    <a:pt x="130616" y="696222"/>
                  </a:cubicBezTo>
                  <a:cubicBezTo>
                    <a:pt x="139840" y="686999"/>
                    <a:pt x="152138" y="682387"/>
                    <a:pt x="164436" y="682387"/>
                  </a:cubicBezTo>
                  <a:close/>
                  <a:moveTo>
                    <a:pt x="846515" y="399899"/>
                  </a:moveTo>
                  <a:cubicBezTo>
                    <a:pt x="873571" y="399899"/>
                    <a:pt x="894478" y="420802"/>
                    <a:pt x="894478" y="447854"/>
                  </a:cubicBezTo>
                  <a:cubicBezTo>
                    <a:pt x="894478" y="473676"/>
                    <a:pt x="873571" y="494579"/>
                    <a:pt x="846515" y="494579"/>
                  </a:cubicBezTo>
                  <a:cubicBezTo>
                    <a:pt x="820689" y="494579"/>
                    <a:pt x="798552" y="473676"/>
                    <a:pt x="798552" y="447854"/>
                  </a:cubicBezTo>
                  <a:cubicBezTo>
                    <a:pt x="798552" y="420802"/>
                    <a:pt x="820689" y="399899"/>
                    <a:pt x="846515" y="399899"/>
                  </a:cubicBezTo>
                  <a:close/>
                  <a:moveTo>
                    <a:pt x="47955" y="399899"/>
                  </a:moveTo>
                  <a:cubicBezTo>
                    <a:pt x="73777" y="399899"/>
                    <a:pt x="94680" y="420802"/>
                    <a:pt x="94680" y="447854"/>
                  </a:cubicBezTo>
                  <a:cubicBezTo>
                    <a:pt x="94680" y="473676"/>
                    <a:pt x="73777" y="494579"/>
                    <a:pt x="47955" y="494579"/>
                  </a:cubicBezTo>
                  <a:cubicBezTo>
                    <a:pt x="20903" y="494579"/>
                    <a:pt x="0" y="473676"/>
                    <a:pt x="0" y="447854"/>
                  </a:cubicBezTo>
                  <a:cubicBezTo>
                    <a:pt x="0" y="420802"/>
                    <a:pt x="20903" y="399899"/>
                    <a:pt x="47955" y="399899"/>
                  </a:cubicBezTo>
                  <a:close/>
                  <a:moveTo>
                    <a:pt x="446617" y="205556"/>
                  </a:moveTo>
                  <a:cubicBezTo>
                    <a:pt x="580817" y="205556"/>
                    <a:pt x="688922" y="312419"/>
                    <a:pt x="688922" y="447861"/>
                  </a:cubicBezTo>
                  <a:cubicBezTo>
                    <a:pt x="688922" y="580818"/>
                    <a:pt x="580817" y="688923"/>
                    <a:pt x="446617" y="688923"/>
                  </a:cubicBezTo>
                  <a:cubicBezTo>
                    <a:pt x="313660" y="688923"/>
                    <a:pt x="205555" y="580818"/>
                    <a:pt x="205555" y="447861"/>
                  </a:cubicBezTo>
                  <a:cubicBezTo>
                    <a:pt x="205555" y="312419"/>
                    <a:pt x="313660" y="205556"/>
                    <a:pt x="446617" y="205556"/>
                  </a:cubicBezTo>
                  <a:close/>
                  <a:moveTo>
                    <a:pt x="163975" y="116798"/>
                  </a:moveTo>
                  <a:cubicBezTo>
                    <a:pt x="176119" y="116798"/>
                    <a:pt x="188418" y="121410"/>
                    <a:pt x="198256" y="130633"/>
                  </a:cubicBezTo>
                  <a:cubicBezTo>
                    <a:pt x="216703" y="149080"/>
                    <a:pt x="216703" y="179826"/>
                    <a:pt x="198256" y="198273"/>
                  </a:cubicBezTo>
                  <a:cubicBezTo>
                    <a:pt x="178579" y="216720"/>
                    <a:pt x="149063" y="216720"/>
                    <a:pt x="130616" y="198273"/>
                  </a:cubicBezTo>
                  <a:cubicBezTo>
                    <a:pt x="110939" y="179826"/>
                    <a:pt x="110939" y="149080"/>
                    <a:pt x="130616" y="130633"/>
                  </a:cubicBezTo>
                  <a:cubicBezTo>
                    <a:pt x="139840" y="121410"/>
                    <a:pt x="151830" y="116798"/>
                    <a:pt x="163975" y="116798"/>
                  </a:cubicBezTo>
                  <a:close/>
                  <a:moveTo>
                    <a:pt x="729880" y="115859"/>
                  </a:moveTo>
                  <a:cubicBezTo>
                    <a:pt x="742334" y="115859"/>
                    <a:pt x="754635" y="120779"/>
                    <a:pt x="763860" y="130617"/>
                  </a:cubicBezTo>
                  <a:cubicBezTo>
                    <a:pt x="782310" y="149064"/>
                    <a:pt x="782310" y="179810"/>
                    <a:pt x="763860" y="198257"/>
                  </a:cubicBezTo>
                  <a:cubicBezTo>
                    <a:pt x="745409" y="216704"/>
                    <a:pt x="714659" y="216704"/>
                    <a:pt x="694978" y="198257"/>
                  </a:cubicBezTo>
                  <a:cubicBezTo>
                    <a:pt x="676528" y="179810"/>
                    <a:pt x="676528" y="149064"/>
                    <a:pt x="694978" y="130617"/>
                  </a:cubicBezTo>
                  <a:cubicBezTo>
                    <a:pt x="704819" y="120779"/>
                    <a:pt x="717426" y="115859"/>
                    <a:pt x="729880" y="115859"/>
                  </a:cubicBezTo>
                  <a:close/>
                  <a:moveTo>
                    <a:pt x="446620" y="0"/>
                  </a:moveTo>
                  <a:cubicBezTo>
                    <a:pt x="473672" y="0"/>
                    <a:pt x="494575" y="20907"/>
                    <a:pt x="494575" y="47963"/>
                  </a:cubicBezTo>
                  <a:cubicBezTo>
                    <a:pt x="494575" y="73789"/>
                    <a:pt x="473672" y="95926"/>
                    <a:pt x="446620" y="95926"/>
                  </a:cubicBezTo>
                  <a:cubicBezTo>
                    <a:pt x="420798" y="95926"/>
                    <a:pt x="399895" y="73789"/>
                    <a:pt x="399895" y="47963"/>
                  </a:cubicBezTo>
                  <a:cubicBezTo>
                    <a:pt x="399895" y="20907"/>
                    <a:pt x="420798" y="0"/>
                    <a:pt x="446620" y="0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4" name="Freeform: Shape 66">
              <a:extLst>
                <a:ext uri="{FF2B5EF4-FFF2-40B4-BE49-F238E27FC236}">
                  <a16:creationId xmlns:a16="http://schemas.microsoft.com/office/drawing/2014/main" id="{BB38AE5D-BED8-6318-9443-304241211AD5}"/>
                </a:ext>
              </a:extLst>
            </p:cNvPr>
            <p:cNvSpPr/>
            <p:nvPr/>
          </p:nvSpPr>
          <p:spPr>
            <a:xfrm>
              <a:off x="10713810" y="9844162"/>
              <a:ext cx="313940" cy="2715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53" h="219">
                  <a:moveTo>
                    <a:pt x="222" y="219"/>
                  </a:moveTo>
                  <a:lnTo>
                    <a:pt x="127" y="219"/>
                  </a:lnTo>
                  <a:lnTo>
                    <a:pt x="30" y="219"/>
                  </a:lnTo>
                  <a:cubicBezTo>
                    <a:pt x="21" y="219"/>
                    <a:pt x="14" y="216"/>
                    <a:pt x="8" y="210"/>
                  </a:cubicBezTo>
                  <a:cubicBezTo>
                    <a:pt x="3" y="205"/>
                    <a:pt x="0" y="197"/>
                    <a:pt x="0" y="189"/>
                  </a:cubicBezTo>
                  <a:cubicBezTo>
                    <a:pt x="0" y="137"/>
                    <a:pt x="21" y="89"/>
                    <a:pt x="55" y="55"/>
                  </a:cubicBezTo>
                  <a:cubicBezTo>
                    <a:pt x="89" y="20"/>
                    <a:pt x="137" y="0"/>
                    <a:pt x="189" y="0"/>
                  </a:cubicBezTo>
                  <a:lnTo>
                    <a:pt x="206" y="0"/>
                  </a:lnTo>
                  <a:lnTo>
                    <a:pt x="222" y="0"/>
                  </a:lnTo>
                  <a:cubicBezTo>
                    <a:pt x="231" y="0"/>
                    <a:pt x="238" y="3"/>
                    <a:pt x="244" y="8"/>
                  </a:cubicBezTo>
                  <a:cubicBezTo>
                    <a:pt x="249" y="14"/>
                    <a:pt x="253" y="22"/>
                    <a:pt x="253" y="30"/>
                  </a:cubicBezTo>
                  <a:lnTo>
                    <a:pt x="253" y="109"/>
                  </a:lnTo>
                  <a:lnTo>
                    <a:pt x="253" y="189"/>
                  </a:lnTo>
                  <a:cubicBezTo>
                    <a:pt x="253" y="197"/>
                    <a:pt x="249" y="205"/>
                    <a:pt x="244" y="210"/>
                  </a:cubicBezTo>
                  <a:cubicBezTo>
                    <a:pt x="238" y="216"/>
                    <a:pt x="231" y="219"/>
                    <a:pt x="222" y="219"/>
                  </a:cubicBezTo>
                  <a:close/>
                </a:path>
              </a:pathLst>
            </a:custGeom>
            <a:solidFill>
              <a:schemeClr val="bg1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5" name="Freeform: Shape 67">
              <a:extLst>
                <a:ext uri="{FF2B5EF4-FFF2-40B4-BE49-F238E27FC236}">
                  <a16:creationId xmlns:a16="http://schemas.microsoft.com/office/drawing/2014/main" id="{1249C3B3-A5C2-91D1-98CF-067DBD71F95A}"/>
                </a:ext>
              </a:extLst>
            </p:cNvPr>
            <p:cNvSpPr/>
            <p:nvPr/>
          </p:nvSpPr>
          <p:spPr>
            <a:xfrm>
              <a:off x="12954993" y="7804798"/>
              <a:ext cx="2501550" cy="2472896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009" h="1986">
                  <a:moveTo>
                    <a:pt x="1555" y="0"/>
                  </a:moveTo>
                  <a:lnTo>
                    <a:pt x="598" y="0"/>
                  </a:lnTo>
                  <a:cubicBezTo>
                    <a:pt x="465" y="0"/>
                    <a:pt x="349" y="91"/>
                    <a:pt x="318" y="221"/>
                  </a:cubicBezTo>
                  <a:lnTo>
                    <a:pt x="0" y="1179"/>
                  </a:lnTo>
                  <a:lnTo>
                    <a:pt x="0" y="1184"/>
                  </a:lnTo>
                  <a:lnTo>
                    <a:pt x="0" y="1986"/>
                  </a:lnTo>
                  <a:lnTo>
                    <a:pt x="2009" y="1986"/>
                  </a:lnTo>
                  <a:lnTo>
                    <a:pt x="2008" y="1184"/>
                  </a:lnTo>
                  <a:cubicBezTo>
                    <a:pt x="1970" y="904"/>
                    <a:pt x="1914" y="546"/>
                    <a:pt x="1847" y="271"/>
                  </a:cubicBezTo>
                  <a:lnTo>
                    <a:pt x="1835" y="221"/>
                  </a:lnTo>
                  <a:cubicBezTo>
                    <a:pt x="1804" y="91"/>
                    <a:pt x="1688" y="0"/>
                    <a:pt x="1555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6" name="Freeform: Shape 84">
              <a:extLst>
                <a:ext uri="{FF2B5EF4-FFF2-40B4-BE49-F238E27FC236}">
                  <a16:creationId xmlns:a16="http://schemas.microsoft.com/office/drawing/2014/main" id="{4947CDC3-DA43-411D-FFDF-40DCD8998DEB}"/>
                </a:ext>
              </a:extLst>
            </p:cNvPr>
            <p:cNvSpPr/>
            <p:nvPr/>
          </p:nvSpPr>
          <p:spPr>
            <a:xfrm>
              <a:off x="11624488" y="9652310"/>
              <a:ext cx="681448" cy="431045"/>
            </a:xfrm>
            <a:custGeom>
              <a:avLst/>
              <a:gdLst>
                <a:gd name="connsiteX0" fmla="*/ 37306 w 681448"/>
                <a:gd name="connsiteY0" fmla="*/ 357543 h 431045"/>
                <a:gd name="connsiteX1" fmla="*/ 340724 w 681448"/>
                <a:gd name="connsiteY1" fmla="*/ 357543 h 431045"/>
                <a:gd name="connsiteX2" fmla="*/ 644142 w 681448"/>
                <a:gd name="connsiteY2" fmla="*/ 357543 h 431045"/>
                <a:gd name="connsiteX3" fmla="*/ 670256 w 681448"/>
                <a:gd name="connsiteY3" fmla="*/ 367343 h 431045"/>
                <a:gd name="connsiteX4" fmla="*/ 681448 w 681448"/>
                <a:gd name="connsiteY4" fmla="*/ 393069 h 431045"/>
                <a:gd name="connsiteX5" fmla="*/ 670256 w 681448"/>
                <a:gd name="connsiteY5" fmla="*/ 420020 h 431045"/>
                <a:gd name="connsiteX6" fmla="*/ 644142 w 681448"/>
                <a:gd name="connsiteY6" fmla="*/ 431045 h 431045"/>
                <a:gd name="connsiteX7" fmla="*/ 340724 w 681448"/>
                <a:gd name="connsiteY7" fmla="*/ 431045 h 431045"/>
                <a:gd name="connsiteX8" fmla="*/ 37306 w 681448"/>
                <a:gd name="connsiteY8" fmla="*/ 431045 h 431045"/>
                <a:gd name="connsiteX9" fmla="*/ 11192 w 681448"/>
                <a:gd name="connsiteY9" fmla="*/ 420020 h 431045"/>
                <a:gd name="connsiteX10" fmla="*/ 0 w 681448"/>
                <a:gd name="connsiteY10" fmla="*/ 393069 h 431045"/>
                <a:gd name="connsiteX11" fmla="*/ 11192 w 681448"/>
                <a:gd name="connsiteY11" fmla="*/ 367343 h 431045"/>
                <a:gd name="connsiteX12" fmla="*/ 37306 w 681448"/>
                <a:gd name="connsiteY12" fmla="*/ 357543 h 431045"/>
                <a:gd name="connsiteX13" fmla="*/ 37306 w 681448"/>
                <a:gd name="connsiteY13" fmla="*/ 178149 h 431045"/>
                <a:gd name="connsiteX14" fmla="*/ 340724 w 681448"/>
                <a:gd name="connsiteY14" fmla="*/ 178149 h 431045"/>
                <a:gd name="connsiteX15" fmla="*/ 644142 w 681448"/>
                <a:gd name="connsiteY15" fmla="*/ 178149 h 431045"/>
                <a:gd name="connsiteX16" fmla="*/ 670256 w 681448"/>
                <a:gd name="connsiteY16" fmla="*/ 189174 h 431045"/>
                <a:gd name="connsiteX17" fmla="*/ 681448 w 681448"/>
                <a:gd name="connsiteY17" fmla="*/ 214900 h 431045"/>
                <a:gd name="connsiteX18" fmla="*/ 670256 w 681448"/>
                <a:gd name="connsiteY18" fmla="*/ 241851 h 431045"/>
                <a:gd name="connsiteX19" fmla="*/ 644142 w 681448"/>
                <a:gd name="connsiteY19" fmla="*/ 251651 h 431045"/>
                <a:gd name="connsiteX20" fmla="*/ 340724 w 681448"/>
                <a:gd name="connsiteY20" fmla="*/ 251651 h 431045"/>
                <a:gd name="connsiteX21" fmla="*/ 37306 w 681448"/>
                <a:gd name="connsiteY21" fmla="*/ 251651 h 431045"/>
                <a:gd name="connsiteX22" fmla="*/ 11192 w 681448"/>
                <a:gd name="connsiteY22" fmla="*/ 241851 h 431045"/>
                <a:gd name="connsiteX23" fmla="*/ 0 w 681448"/>
                <a:gd name="connsiteY23" fmla="*/ 214900 h 431045"/>
                <a:gd name="connsiteX24" fmla="*/ 11192 w 681448"/>
                <a:gd name="connsiteY24" fmla="*/ 189174 h 431045"/>
                <a:gd name="connsiteX25" fmla="*/ 37306 w 681448"/>
                <a:gd name="connsiteY25" fmla="*/ 178149 h 431045"/>
                <a:gd name="connsiteX26" fmla="*/ 37306 w 681448"/>
                <a:gd name="connsiteY26" fmla="*/ 0 h 431045"/>
                <a:gd name="connsiteX27" fmla="*/ 340724 w 681448"/>
                <a:gd name="connsiteY27" fmla="*/ 0 h 431045"/>
                <a:gd name="connsiteX28" fmla="*/ 644142 w 681448"/>
                <a:gd name="connsiteY28" fmla="*/ 0 h 431045"/>
                <a:gd name="connsiteX29" fmla="*/ 670256 w 681448"/>
                <a:gd name="connsiteY29" fmla="*/ 9797 h 431045"/>
                <a:gd name="connsiteX30" fmla="*/ 681448 w 681448"/>
                <a:gd name="connsiteY30" fmla="*/ 36740 h 431045"/>
                <a:gd name="connsiteX31" fmla="*/ 670256 w 681448"/>
                <a:gd name="connsiteY31" fmla="*/ 62459 h 431045"/>
                <a:gd name="connsiteX32" fmla="*/ 644142 w 681448"/>
                <a:gd name="connsiteY32" fmla="*/ 72256 h 431045"/>
                <a:gd name="connsiteX33" fmla="*/ 340724 w 681448"/>
                <a:gd name="connsiteY33" fmla="*/ 72256 h 431045"/>
                <a:gd name="connsiteX34" fmla="*/ 37306 w 681448"/>
                <a:gd name="connsiteY34" fmla="*/ 72256 h 431045"/>
                <a:gd name="connsiteX35" fmla="*/ 11192 w 681448"/>
                <a:gd name="connsiteY35" fmla="*/ 62459 h 431045"/>
                <a:gd name="connsiteX36" fmla="*/ 0 w 681448"/>
                <a:gd name="connsiteY36" fmla="*/ 36740 h 431045"/>
                <a:gd name="connsiteX37" fmla="*/ 11192 w 681448"/>
                <a:gd name="connsiteY37" fmla="*/ 9797 h 431045"/>
                <a:gd name="connsiteX38" fmla="*/ 37306 w 681448"/>
                <a:gd name="connsiteY38" fmla="*/ 0 h 43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48" h="431045">
                  <a:moveTo>
                    <a:pt x="37306" y="357543"/>
                  </a:moveTo>
                  <a:lnTo>
                    <a:pt x="340724" y="357543"/>
                  </a:lnTo>
                  <a:lnTo>
                    <a:pt x="644142" y="357543"/>
                  </a:lnTo>
                  <a:cubicBezTo>
                    <a:pt x="654091" y="357543"/>
                    <a:pt x="664039" y="361218"/>
                    <a:pt x="670256" y="367343"/>
                  </a:cubicBezTo>
                  <a:cubicBezTo>
                    <a:pt x="677717" y="373468"/>
                    <a:pt x="681448" y="383269"/>
                    <a:pt x="681448" y="393069"/>
                  </a:cubicBezTo>
                  <a:cubicBezTo>
                    <a:pt x="681448" y="404094"/>
                    <a:pt x="677717" y="412670"/>
                    <a:pt x="670256" y="420020"/>
                  </a:cubicBezTo>
                  <a:cubicBezTo>
                    <a:pt x="664039" y="426145"/>
                    <a:pt x="654091" y="431045"/>
                    <a:pt x="644142" y="431045"/>
                  </a:cubicBezTo>
                  <a:lnTo>
                    <a:pt x="340724" y="431045"/>
                  </a:lnTo>
                  <a:lnTo>
                    <a:pt x="37306" y="431045"/>
                  </a:lnTo>
                  <a:cubicBezTo>
                    <a:pt x="27357" y="431045"/>
                    <a:pt x="17409" y="426145"/>
                    <a:pt x="11192" y="420020"/>
                  </a:cubicBezTo>
                  <a:cubicBezTo>
                    <a:pt x="3731" y="412670"/>
                    <a:pt x="0" y="404094"/>
                    <a:pt x="0" y="393069"/>
                  </a:cubicBezTo>
                  <a:cubicBezTo>
                    <a:pt x="0" y="383269"/>
                    <a:pt x="3731" y="373468"/>
                    <a:pt x="11192" y="367343"/>
                  </a:cubicBezTo>
                  <a:cubicBezTo>
                    <a:pt x="17409" y="361218"/>
                    <a:pt x="27357" y="357543"/>
                    <a:pt x="37306" y="357543"/>
                  </a:cubicBezTo>
                  <a:close/>
                  <a:moveTo>
                    <a:pt x="37306" y="178149"/>
                  </a:moveTo>
                  <a:lnTo>
                    <a:pt x="340724" y="178149"/>
                  </a:lnTo>
                  <a:lnTo>
                    <a:pt x="644142" y="178149"/>
                  </a:lnTo>
                  <a:cubicBezTo>
                    <a:pt x="654091" y="178149"/>
                    <a:pt x="664039" y="181824"/>
                    <a:pt x="670256" y="189174"/>
                  </a:cubicBezTo>
                  <a:cubicBezTo>
                    <a:pt x="677717" y="195299"/>
                    <a:pt x="681448" y="205100"/>
                    <a:pt x="681448" y="214900"/>
                  </a:cubicBezTo>
                  <a:cubicBezTo>
                    <a:pt x="681448" y="224700"/>
                    <a:pt x="677717" y="234501"/>
                    <a:pt x="670256" y="241851"/>
                  </a:cubicBezTo>
                  <a:cubicBezTo>
                    <a:pt x="664039" y="247976"/>
                    <a:pt x="654091" y="251651"/>
                    <a:pt x="644142" y="251651"/>
                  </a:cubicBezTo>
                  <a:lnTo>
                    <a:pt x="340724" y="251651"/>
                  </a:lnTo>
                  <a:lnTo>
                    <a:pt x="37306" y="251651"/>
                  </a:lnTo>
                  <a:cubicBezTo>
                    <a:pt x="27357" y="251651"/>
                    <a:pt x="17409" y="247976"/>
                    <a:pt x="11192" y="241851"/>
                  </a:cubicBezTo>
                  <a:cubicBezTo>
                    <a:pt x="3731" y="234501"/>
                    <a:pt x="0" y="224700"/>
                    <a:pt x="0" y="214900"/>
                  </a:cubicBezTo>
                  <a:cubicBezTo>
                    <a:pt x="0" y="205100"/>
                    <a:pt x="3731" y="195299"/>
                    <a:pt x="11192" y="189174"/>
                  </a:cubicBezTo>
                  <a:cubicBezTo>
                    <a:pt x="17409" y="181824"/>
                    <a:pt x="27357" y="178149"/>
                    <a:pt x="37306" y="178149"/>
                  </a:cubicBezTo>
                  <a:close/>
                  <a:moveTo>
                    <a:pt x="37306" y="0"/>
                  </a:moveTo>
                  <a:lnTo>
                    <a:pt x="340724" y="0"/>
                  </a:lnTo>
                  <a:lnTo>
                    <a:pt x="644142" y="0"/>
                  </a:lnTo>
                  <a:cubicBezTo>
                    <a:pt x="654091" y="0"/>
                    <a:pt x="664039" y="3674"/>
                    <a:pt x="670256" y="9797"/>
                  </a:cubicBezTo>
                  <a:cubicBezTo>
                    <a:pt x="677717" y="17145"/>
                    <a:pt x="681448" y="25718"/>
                    <a:pt x="681448" y="36740"/>
                  </a:cubicBezTo>
                  <a:cubicBezTo>
                    <a:pt x="681448" y="46538"/>
                    <a:pt x="677717" y="56335"/>
                    <a:pt x="670256" y="62459"/>
                  </a:cubicBezTo>
                  <a:cubicBezTo>
                    <a:pt x="664039" y="69807"/>
                    <a:pt x="654091" y="72256"/>
                    <a:pt x="644142" y="72256"/>
                  </a:cubicBezTo>
                  <a:lnTo>
                    <a:pt x="340724" y="72256"/>
                  </a:lnTo>
                  <a:lnTo>
                    <a:pt x="37306" y="72256"/>
                  </a:lnTo>
                  <a:cubicBezTo>
                    <a:pt x="27357" y="72256"/>
                    <a:pt x="17409" y="69807"/>
                    <a:pt x="11192" y="62459"/>
                  </a:cubicBezTo>
                  <a:cubicBezTo>
                    <a:pt x="3731" y="56335"/>
                    <a:pt x="0" y="46538"/>
                    <a:pt x="0" y="36740"/>
                  </a:cubicBezTo>
                  <a:cubicBezTo>
                    <a:pt x="0" y="25718"/>
                    <a:pt x="3731" y="17145"/>
                    <a:pt x="11192" y="9797"/>
                  </a:cubicBezTo>
                  <a:cubicBezTo>
                    <a:pt x="17409" y="3674"/>
                    <a:pt x="27357" y="0"/>
                    <a:pt x="37306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90000" tIns="45000" rIns="90000" bIns="45000" anchor="ctr" anchorCtr="1" compatLnSpc="0">
              <a:noAutofit/>
            </a:bodyPr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7" name="Freeform: Shape 71">
              <a:extLst>
                <a:ext uri="{FF2B5EF4-FFF2-40B4-BE49-F238E27FC236}">
                  <a16:creationId xmlns:a16="http://schemas.microsoft.com/office/drawing/2014/main" id="{9EB78EC5-6A04-9C75-8F58-E57B3FF77A9E}"/>
                </a:ext>
              </a:extLst>
            </p:cNvPr>
            <p:cNvSpPr/>
            <p:nvPr/>
          </p:nvSpPr>
          <p:spPr>
            <a:xfrm>
              <a:off x="12954993" y="10249045"/>
              <a:ext cx="798553" cy="137161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42" h="1102">
                  <a:moveTo>
                    <a:pt x="54" y="599"/>
                  </a:moveTo>
                  <a:lnTo>
                    <a:pt x="587" y="599"/>
                  </a:lnTo>
                  <a:lnTo>
                    <a:pt x="587" y="860"/>
                  </a:lnTo>
                  <a:lnTo>
                    <a:pt x="54" y="860"/>
                  </a:lnTo>
                  <a:close/>
                  <a:moveTo>
                    <a:pt x="587" y="545"/>
                  </a:moveTo>
                  <a:lnTo>
                    <a:pt x="54" y="545"/>
                  </a:lnTo>
                  <a:lnTo>
                    <a:pt x="54" y="291"/>
                  </a:lnTo>
                  <a:lnTo>
                    <a:pt x="587" y="291"/>
                  </a:lnTo>
                  <a:close/>
                  <a:moveTo>
                    <a:pt x="615" y="0"/>
                  </a:moveTo>
                  <a:cubicBezTo>
                    <a:pt x="600" y="0"/>
                    <a:pt x="587" y="12"/>
                    <a:pt x="587" y="27"/>
                  </a:cubicBezTo>
                  <a:lnTo>
                    <a:pt x="587" y="237"/>
                  </a:lnTo>
                  <a:lnTo>
                    <a:pt x="54" y="237"/>
                  </a:lnTo>
                  <a:lnTo>
                    <a:pt x="54" y="27"/>
                  </a:lnTo>
                  <a:cubicBezTo>
                    <a:pt x="54" y="12"/>
                    <a:pt x="42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lnTo>
                    <a:pt x="0" y="1075"/>
                  </a:lnTo>
                  <a:cubicBezTo>
                    <a:pt x="0" y="1089"/>
                    <a:pt x="12" y="1102"/>
                    <a:pt x="27" y="1102"/>
                  </a:cubicBezTo>
                  <a:cubicBezTo>
                    <a:pt x="42" y="1102"/>
                    <a:pt x="54" y="1089"/>
                    <a:pt x="54" y="1075"/>
                  </a:cubicBezTo>
                  <a:lnTo>
                    <a:pt x="54" y="914"/>
                  </a:lnTo>
                  <a:lnTo>
                    <a:pt x="587" y="914"/>
                  </a:lnTo>
                  <a:lnTo>
                    <a:pt x="587" y="1075"/>
                  </a:lnTo>
                  <a:cubicBezTo>
                    <a:pt x="587" y="1089"/>
                    <a:pt x="600" y="1102"/>
                    <a:pt x="615" y="1102"/>
                  </a:cubicBezTo>
                  <a:cubicBezTo>
                    <a:pt x="630" y="1102"/>
                    <a:pt x="642" y="1089"/>
                    <a:pt x="642" y="1075"/>
                  </a:cubicBezTo>
                  <a:lnTo>
                    <a:pt x="642" y="27"/>
                  </a:lnTo>
                  <a:cubicBezTo>
                    <a:pt x="642" y="12"/>
                    <a:pt x="630" y="0"/>
                    <a:pt x="615" y="0"/>
                  </a:cubicBez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8" name="Freeform: Shape 72">
              <a:extLst>
                <a:ext uri="{FF2B5EF4-FFF2-40B4-BE49-F238E27FC236}">
                  <a16:creationId xmlns:a16="http://schemas.microsoft.com/office/drawing/2014/main" id="{FE0BDB0D-9169-D382-A4EB-02FF954CE585}"/>
                </a:ext>
              </a:extLst>
            </p:cNvPr>
            <p:cNvSpPr/>
            <p:nvPr/>
          </p:nvSpPr>
          <p:spPr>
            <a:xfrm>
              <a:off x="10706339" y="10311331"/>
              <a:ext cx="1997004" cy="581785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604" h="468">
                  <a:moveTo>
                    <a:pt x="1558" y="468"/>
                  </a:moveTo>
                  <a:cubicBezTo>
                    <a:pt x="1544" y="468"/>
                    <a:pt x="1530" y="461"/>
                    <a:pt x="1521" y="449"/>
                  </a:cubicBezTo>
                  <a:cubicBezTo>
                    <a:pt x="1358" y="224"/>
                    <a:pt x="1089" y="90"/>
                    <a:pt x="801" y="90"/>
                  </a:cubicBezTo>
                  <a:cubicBezTo>
                    <a:pt x="515" y="90"/>
                    <a:pt x="245" y="224"/>
                    <a:pt x="82" y="449"/>
                  </a:cubicBezTo>
                  <a:cubicBezTo>
                    <a:pt x="67" y="469"/>
                    <a:pt x="39" y="474"/>
                    <a:pt x="19" y="460"/>
                  </a:cubicBezTo>
                  <a:cubicBezTo>
                    <a:pt x="-2" y="445"/>
                    <a:pt x="-6" y="417"/>
                    <a:pt x="9" y="397"/>
                  </a:cubicBezTo>
                  <a:cubicBezTo>
                    <a:pt x="189" y="148"/>
                    <a:pt x="486" y="0"/>
                    <a:pt x="801" y="0"/>
                  </a:cubicBezTo>
                  <a:cubicBezTo>
                    <a:pt x="1118" y="0"/>
                    <a:pt x="1414" y="148"/>
                    <a:pt x="1595" y="397"/>
                  </a:cubicBezTo>
                  <a:cubicBezTo>
                    <a:pt x="1610" y="417"/>
                    <a:pt x="1605" y="445"/>
                    <a:pt x="1585" y="460"/>
                  </a:cubicBezTo>
                  <a:cubicBezTo>
                    <a:pt x="1577" y="465"/>
                    <a:pt x="1567" y="468"/>
                    <a:pt x="1558" y="468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49" name="Freeform: Shape 73">
              <a:extLst>
                <a:ext uri="{FF2B5EF4-FFF2-40B4-BE49-F238E27FC236}">
                  <a16:creationId xmlns:a16="http://schemas.microsoft.com/office/drawing/2014/main" id="{69408D04-C416-859E-841B-C81F23F2FDA1}"/>
                </a:ext>
              </a:extLst>
            </p:cNvPr>
            <p:cNvSpPr/>
            <p:nvPr/>
          </p:nvSpPr>
          <p:spPr>
            <a:xfrm>
              <a:off x="13876879" y="9475408"/>
              <a:ext cx="2806769" cy="87828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2254" h="706">
                  <a:moveTo>
                    <a:pt x="59" y="706"/>
                  </a:moveTo>
                  <a:cubicBezTo>
                    <a:pt x="47" y="706"/>
                    <a:pt x="36" y="702"/>
                    <a:pt x="25" y="696"/>
                  </a:cubicBezTo>
                  <a:cubicBezTo>
                    <a:pt x="-1" y="677"/>
                    <a:pt x="-8" y="641"/>
                    <a:pt x="11" y="614"/>
                  </a:cubicBezTo>
                  <a:cubicBezTo>
                    <a:pt x="137" y="431"/>
                    <a:pt x="299" y="280"/>
                    <a:pt x="477" y="176"/>
                  </a:cubicBezTo>
                  <a:cubicBezTo>
                    <a:pt x="676" y="59"/>
                    <a:pt x="895" y="0"/>
                    <a:pt x="1127" y="0"/>
                  </a:cubicBezTo>
                  <a:cubicBezTo>
                    <a:pt x="1359" y="0"/>
                    <a:pt x="1578" y="59"/>
                    <a:pt x="1777" y="176"/>
                  </a:cubicBezTo>
                  <a:cubicBezTo>
                    <a:pt x="1955" y="280"/>
                    <a:pt x="2117" y="431"/>
                    <a:pt x="2243" y="614"/>
                  </a:cubicBezTo>
                  <a:cubicBezTo>
                    <a:pt x="2262" y="641"/>
                    <a:pt x="2255" y="677"/>
                    <a:pt x="2229" y="696"/>
                  </a:cubicBezTo>
                  <a:cubicBezTo>
                    <a:pt x="2202" y="714"/>
                    <a:pt x="2165" y="707"/>
                    <a:pt x="2147" y="681"/>
                  </a:cubicBezTo>
                  <a:cubicBezTo>
                    <a:pt x="1895" y="318"/>
                    <a:pt x="1533" y="118"/>
                    <a:pt x="1127" y="118"/>
                  </a:cubicBezTo>
                  <a:cubicBezTo>
                    <a:pt x="721" y="118"/>
                    <a:pt x="359" y="318"/>
                    <a:pt x="107" y="681"/>
                  </a:cubicBezTo>
                  <a:cubicBezTo>
                    <a:pt x="95" y="697"/>
                    <a:pt x="77" y="706"/>
                    <a:pt x="59" y="706"/>
                  </a:cubicBezTo>
                  <a:close/>
                </a:path>
              </a:pathLst>
            </a:custGeom>
            <a:solidFill>
              <a:schemeClr val="accent6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0" name="Freeform: Shape 74">
              <a:extLst>
                <a:ext uri="{FF2B5EF4-FFF2-40B4-BE49-F238E27FC236}">
                  <a16:creationId xmlns:a16="http://schemas.microsoft.com/office/drawing/2014/main" id="{B168312C-67C5-9B29-7B92-FF526660107C}"/>
                </a:ext>
              </a:extLst>
            </p:cNvPr>
            <p:cNvSpPr/>
            <p:nvPr/>
          </p:nvSpPr>
          <p:spPr>
            <a:xfrm>
              <a:off x="14555836" y="7974229"/>
              <a:ext cx="730034" cy="1318047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587" h="1059">
                  <a:moveTo>
                    <a:pt x="431" y="167"/>
                  </a:moveTo>
                  <a:lnTo>
                    <a:pt x="419" y="117"/>
                  </a:lnTo>
                  <a:cubicBezTo>
                    <a:pt x="402" y="48"/>
                    <a:pt x="341" y="0"/>
                    <a:pt x="270" y="0"/>
                  </a:cubicBezTo>
                  <a:lnTo>
                    <a:pt x="0" y="0"/>
                  </a:lnTo>
                  <a:lnTo>
                    <a:pt x="156" y="1059"/>
                  </a:lnTo>
                  <a:cubicBezTo>
                    <a:pt x="168" y="1057"/>
                    <a:pt x="179" y="1057"/>
                    <a:pt x="192" y="1057"/>
                  </a:cubicBezTo>
                  <a:lnTo>
                    <a:pt x="587" y="1057"/>
                  </a:lnTo>
                  <a:cubicBezTo>
                    <a:pt x="559" y="847"/>
                    <a:pt x="502" y="460"/>
                    <a:pt x="431" y="167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1" name="Freeform: Shape 75">
              <a:extLst>
                <a:ext uri="{FF2B5EF4-FFF2-40B4-BE49-F238E27FC236}">
                  <a16:creationId xmlns:a16="http://schemas.microsoft.com/office/drawing/2014/main" id="{C8513A6C-273C-4461-D8E3-E420A74BD4D4}"/>
                </a:ext>
              </a:extLst>
            </p:cNvPr>
            <p:cNvSpPr/>
            <p:nvPr/>
          </p:nvSpPr>
          <p:spPr>
            <a:xfrm>
              <a:off x="13124421" y="7974229"/>
              <a:ext cx="1447610" cy="1780233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3" h="1430">
                  <a:moveTo>
                    <a:pt x="1000" y="0"/>
                  </a:moveTo>
                  <a:lnTo>
                    <a:pt x="462" y="0"/>
                  </a:lnTo>
                  <a:cubicBezTo>
                    <a:pt x="392" y="0"/>
                    <a:pt x="330" y="48"/>
                    <a:pt x="313" y="117"/>
                  </a:cubicBezTo>
                  <a:lnTo>
                    <a:pt x="312" y="122"/>
                  </a:lnTo>
                  <a:lnTo>
                    <a:pt x="310" y="128"/>
                  </a:lnTo>
                  <a:lnTo>
                    <a:pt x="0" y="1065"/>
                  </a:lnTo>
                  <a:lnTo>
                    <a:pt x="0" y="1430"/>
                  </a:lnTo>
                  <a:lnTo>
                    <a:pt x="967" y="1430"/>
                  </a:lnTo>
                  <a:cubicBezTo>
                    <a:pt x="967" y="1289"/>
                    <a:pt x="1046" y="1165"/>
                    <a:pt x="1163" y="1102"/>
                  </a:cubicBezTo>
                  <a:close/>
                </a:path>
              </a:pathLst>
            </a:custGeom>
            <a:solidFill>
              <a:schemeClr val="accent2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2" name="Freeform: Shape 76">
              <a:extLst>
                <a:ext uri="{FF2B5EF4-FFF2-40B4-BE49-F238E27FC236}">
                  <a16:creationId xmlns:a16="http://schemas.microsoft.com/office/drawing/2014/main" id="{183578FC-C68D-2467-D3C7-EE3E0D1032CB}"/>
                </a:ext>
              </a:extLst>
            </p:cNvPr>
            <p:cNvSpPr/>
            <p:nvPr/>
          </p:nvSpPr>
          <p:spPr>
            <a:xfrm>
              <a:off x="13124421" y="9300997"/>
              <a:ext cx="441010" cy="453468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355" h="365">
                  <a:moveTo>
                    <a:pt x="0" y="0"/>
                  </a:moveTo>
                  <a:lnTo>
                    <a:pt x="0" y="365"/>
                  </a:lnTo>
                  <a:lnTo>
                    <a:pt x="355" y="365"/>
                  </a:lnTo>
                  <a:lnTo>
                    <a:pt x="355" y="365"/>
                  </a:lnTo>
                  <a:lnTo>
                    <a:pt x="0" y="365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3" name="Freeform: Shape 77">
              <a:extLst>
                <a:ext uri="{FF2B5EF4-FFF2-40B4-BE49-F238E27FC236}">
                  <a16:creationId xmlns:a16="http://schemas.microsoft.com/office/drawing/2014/main" id="{18906002-C54D-A5BD-80BE-EE2CC27D7F66}"/>
                </a:ext>
              </a:extLst>
            </p:cNvPr>
            <p:cNvSpPr/>
            <p:nvPr/>
          </p:nvSpPr>
          <p:spPr>
            <a:xfrm>
              <a:off x="13124421" y="9048098"/>
              <a:ext cx="82222" cy="251650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7" h="203">
                  <a:moveTo>
                    <a:pt x="67" y="0"/>
                  </a:moveTo>
                  <a:lnTo>
                    <a:pt x="0" y="203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  <p:sp>
          <p:nvSpPr>
            <p:cNvPr id="54" name="Freeform: Shape 78">
              <a:extLst>
                <a:ext uri="{FF2B5EF4-FFF2-40B4-BE49-F238E27FC236}">
                  <a16:creationId xmlns:a16="http://schemas.microsoft.com/office/drawing/2014/main" id="{FC16DA5C-3044-1391-5E47-2A2127CD4918}"/>
                </a:ext>
              </a:extLst>
            </p:cNvPr>
            <p:cNvSpPr/>
            <p:nvPr/>
          </p:nvSpPr>
          <p:spPr>
            <a:xfrm>
              <a:off x="13124421" y="8214667"/>
              <a:ext cx="1447610" cy="1541041"/>
            </a:xfrm>
            <a:custGeom>
              <a:avLst/>
              <a:gdLst/>
              <a:ahLst/>
              <a:cxnLst>
                <a:cxn ang="3cd4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163" h="1238">
                  <a:moveTo>
                    <a:pt x="338" y="784"/>
                  </a:moveTo>
                  <a:lnTo>
                    <a:pt x="404" y="722"/>
                  </a:lnTo>
                  <a:lnTo>
                    <a:pt x="495" y="818"/>
                  </a:lnTo>
                  <a:cubicBezTo>
                    <a:pt x="503" y="826"/>
                    <a:pt x="513" y="830"/>
                    <a:pt x="524" y="830"/>
                  </a:cubicBezTo>
                  <a:cubicBezTo>
                    <a:pt x="534" y="831"/>
                    <a:pt x="544" y="828"/>
                    <a:pt x="552" y="819"/>
                  </a:cubicBezTo>
                  <a:cubicBezTo>
                    <a:pt x="560" y="812"/>
                    <a:pt x="564" y="802"/>
                    <a:pt x="565" y="792"/>
                  </a:cubicBezTo>
                  <a:cubicBezTo>
                    <a:pt x="565" y="785"/>
                    <a:pt x="563" y="779"/>
                    <a:pt x="560" y="773"/>
                  </a:cubicBezTo>
                  <a:cubicBezTo>
                    <a:pt x="603" y="783"/>
                    <a:pt x="646" y="791"/>
                    <a:pt x="671" y="794"/>
                  </a:cubicBezTo>
                  <a:cubicBezTo>
                    <a:pt x="747" y="802"/>
                    <a:pt x="815" y="812"/>
                    <a:pt x="842" y="786"/>
                  </a:cubicBezTo>
                  <a:lnTo>
                    <a:pt x="865" y="882"/>
                  </a:lnTo>
                  <a:lnTo>
                    <a:pt x="674" y="950"/>
                  </a:lnTo>
                  <a:cubicBezTo>
                    <a:pt x="591" y="980"/>
                    <a:pt x="536" y="1059"/>
                    <a:pt x="536" y="1147"/>
                  </a:cubicBezTo>
                  <a:lnTo>
                    <a:pt x="538" y="1237"/>
                  </a:lnTo>
                  <a:lnTo>
                    <a:pt x="850" y="1238"/>
                  </a:lnTo>
                  <a:lnTo>
                    <a:pt x="967" y="1238"/>
                  </a:lnTo>
                  <a:cubicBezTo>
                    <a:pt x="967" y="1097"/>
                    <a:pt x="1046" y="973"/>
                    <a:pt x="1163" y="910"/>
                  </a:cubicBezTo>
                  <a:lnTo>
                    <a:pt x="1119" y="611"/>
                  </a:lnTo>
                  <a:cubicBezTo>
                    <a:pt x="1104" y="539"/>
                    <a:pt x="1089" y="473"/>
                    <a:pt x="1074" y="443"/>
                  </a:cubicBezTo>
                  <a:cubicBezTo>
                    <a:pt x="1043" y="383"/>
                    <a:pt x="948" y="374"/>
                    <a:pt x="948" y="374"/>
                  </a:cubicBezTo>
                  <a:lnTo>
                    <a:pt x="909" y="281"/>
                  </a:lnTo>
                  <a:lnTo>
                    <a:pt x="908" y="281"/>
                  </a:lnTo>
                  <a:cubicBezTo>
                    <a:pt x="909" y="279"/>
                    <a:pt x="911" y="278"/>
                    <a:pt x="911" y="276"/>
                  </a:cubicBezTo>
                  <a:cubicBezTo>
                    <a:pt x="1048" y="299"/>
                    <a:pt x="1069" y="229"/>
                    <a:pt x="960" y="145"/>
                  </a:cubicBezTo>
                  <a:cubicBezTo>
                    <a:pt x="976" y="110"/>
                    <a:pt x="976" y="76"/>
                    <a:pt x="881" y="28"/>
                  </a:cubicBezTo>
                  <a:cubicBezTo>
                    <a:pt x="782" y="-21"/>
                    <a:pt x="757" y="2"/>
                    <a:pt x="738" y="40"/>
                  </a:cubicBezTo>
                  <a:cubicBezTo>
                    <a:pt x="551" y="-7"/>
                    <a:pt x="525" y="84"/>
                    <a:pt x="684" y="186"/>
                  </a:cubicBezTo>
                  <a:cubicBezTo>
                    <a:pt x="662" y="304"/>
                    <a:pt x="715" y="394"/>
                    <a:pt x="826" y="352"/>
                  </a:cubicBezTo>
                  <a:lnTo>
                    <a:pt x="849" y="420"/>
                  </a:lnTo>
                  <a:cubicBezTo>
                    <a:pt x="828" y="447"/>
                    <a:pt x="801" y="477"/>
                    <a:pt x="785" y="561"/>
                  </a:cubicBezTo>
                  <a:cubicBezTo>
                    <a:pt x="779" y="592"/>
                    <a:pt x="750" y="674"/>
                    <a:pt x="736" y="676"/>
                  </a:cubicBezTo>
                  <a:cubicBezTo>
                    <a:pt x="705" y="682"/>
                    <a:pt x="524" y="676"/>
                    <a:pt x="464" y="669"/>
                  </a:cubicBezTo>
                  <a:lnTo>
                    <a:pt x="426" y="630"/>
                  </a:lnTo>
                  <a:lnTo>
                    <a:pt x="299" y="496"/>
                  </a:lnTo>
                  <a:cubicBezTo>
                    <a:pt x="291" y="488"/>
                    <a:pt x="281" y="484"/>
                    <a:pt x="270" y="484"/>
                  </a:cubicBezTo>
                  <a:cubicBezTo>
                    <a:pt x="260" y="484"/>
                    <a:pt x="250" y="488"/>
                    <a:pt x="242" y="495"/>
                  </a:cubicBezTo>
                  <a:cubicBezTo>
                    <a:pt x="234" y="503"/>
                    <a:pt x="230" y="513"/>
                    <a:pt x="230" y="523"/>
                  </a:cubicBezTo>
                  <a:cubicBezTo>
                    <a:pt x="230" y="533"/>
                    <a:pt x="233" y="543"/>
                    <a:pt x="241" y="551"/>
                  </a:cubicBezTo>
                  <a:lnTo>
                    <a:pt x="332" y="647"/>
                  </a:lnTo>
                  <a:lnTo>
                    <a:pt x="272" y="704"/>
                  </a:lnTo>
                  <a:cubicBezTo>
                    <a:pt x="241" y="683"/>
                    <a:pt x="203" y="670"/>
                    <a:pt x="162" y="670"/>
                  </a:cubicBezTo>
                  <a:lnTo>
                    <a:pt x="67" y="670"/>
                  </a:lnTo>
                  <a:lnTo>
                    <a:pt x="0" y="873"/>
                  </a:lnTo>
                  <a:lnTo>
                    <a:pt x="0" y="1238"/>
                  </a:lnTo>
                  <a:lnTo>
                    <a:pt x="355" y="1238"/>
                  </a:lnTo>
                  <a:lnTo>
                    <a:pt x="355" y="863"/>
                  </a:lnTo>
                  <a:cubicBezTo>
                    <a:pt x="355" y="835"/>
                    <a:pt x="349" y="808"/>
                    <a:pt x="338" y="784"/>
                  </a:cubicBezTo>
                  <a:close/>
                </a:path>
              </a:pathLst>
            </a:custGeom>
            <a:solidFill>
              <a:srgbClr val="000000">
                <a:alpha val="30000"/>
              </a:srgbClr>
            </a:solidFill>
            <a:ln cap="flat">
              <a:noFill/>
              <a:prstDash val="solid"/>
            </a:ln>
          </p:spPr>
          <p:txBody>
            <a:bodyPr vert="horz" wrap="none" lIns="90000" tIns="45000" rIns="90000" bIns="45000" anchor="ctr" anchorCtr="1" compatLnSpc="0"/>
            <a:lstStyle/>
            <a:p>
              <a:pPr marL="0" marR="0" lvl="0" indent="0" algn="r" rtl="1" hangingPunct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</a:pPr>
              <a:endParaRPr lang="en-US" sz="1800" u="none" strike="noStrike" kern="1200" dirty="0">
                <a:ln>
                  <a:noFill/>
                </a:ln>
                <a:latin typeface="Mulish Light" pitchFamily="2" charset="77"/>
                <a:ea typeface="Microsoft YaHei" pitchFamily="2"/>
                <a:cs typeface="B Nazanin" panose="00000400000000000000" pitchFamily="2" charset="-78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CA84E-0C76-8883-3AC6-30DB1179A31C}"/>
              </a:ext>
            </a:extLst>
          </p:cNvPr>
          <p:cNvSpPr txBox="1"/>
          <p:nvPr/>
        </p:nvSpPr>
        <p:spPr>
          <a:xfrm>
            <a:off x="3338293" y="4117971"/>
            <a:ext cx="16417560" cy="2631490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>
            <a:defPPr>
              <a:defRPr lang="en-US"/>
            </a:defPPr>
            <a:lvl1pPr algn="r">
              <a:defRPr sz="7200">
                <a:solidFill>
                  <a:schemeClr val="tx2"/>
                </a:solidFill>
                <a:latin typeface="Heebo Medium" pitchFamily="2" charset="-79"/>
                <a:ea typeface="Arimo" panose="020B0604020202020204" pitchFamily="34" charset="0"/>
                <a:cs typeface="Arimo" panose="020B0604020202020204" pitchFamily="34" charset="0"/>
              </a:defRPr>
            </a:lvl1pPr>
          </a:lstStyle>
          <a:p>
            <a:pPr algn="r" rtl="1">
              <a:lnSpc>
                <a:spcPct val="150000"/>
              </a:lnSpc>
            </a:pPr>
            <a:r>
              <a:rPr lang="fa-IR" sz="12000" dirty="0">
                <a:latin typeface="Sigmar" pitchFamily="2" charset="77"/>
                <a:cs typeface="B Nazanin" panose="00000400000000000000" pitchFamily="2" charset="-78"/>
              </a:rPr>
              <a:t>ریختن قلب ما به کشاورزی</a:t>
            </a:r>
            <a:endParaRPr lang="en-US" sz="12000" dirty="0">
              <a:latin typeface="Sigmar" pitchFamily="2" charset="77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9273363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Default Theme">
  <a:themeElements>
    <a:clrScheme name="1 - 10 Agriculture Nature Presentation - Light">
      <a:dk1>
        <a:srgbClr val="68686E"/>
      </a:dk1>
      <a:lt1>
        <a:srgbClr val="FFFFFF"/>
      </a:lt1>
      <a:dk2>
        <a:srgbClr val="313230"/>
      </a:dk2>
      <a:lt2>
        <a:srgbClr val="FFFFFF"/>
      </a:lt2>
      <a:accent1>
        <a:srgbClr val="D3D01F"/>
      </a:accent1>
      <a:accent2>
        <a:srgbClr val="94B600"/>
      </a:accent2>
      <a:accent3>
        <a:srgbClr val="7A6824"/>
      </a:accent3>
      <a:accent4>
        <a:srgbClr val="AD3C00"/>
      </a:accent4>
      <a:accent5>
        <a:srgbClr val="FE973C"/>
      </a:accent5>
      <a:accent6>
        <a:srgbClr val="DAE8E3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Ion</Template>
  <TotalTime>0</TotalTime>
  <Words>1202</Words>
  <Application>Microsoft Office PowerPoint</Application>
  <PresentationFormat>Custom</PresentationFormat>
  <Paragraphs>261</Paragraphs>
  <Slides>38</Slides>
  <Notes>38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8" baseType="lpstr">
      <vt:lpstr>Amatic SC</vt:lpstr>
      <vt:lpstr>Arial</vt:lpstr>
      <vt:lpstr>Calibri</vt:lpstr>
      <vt:lpstr>Lato</vt:lpstr>
      <vt:lpstr>Lato Black</vt:lpstr>
      <vt:lpstr>Mulish Light</vt:lpstr>
      <vt:lpstr>Open Sans Light</vt:lpstr>
      <vt:lpstr>Roboto Medium</vt:lpstr>
      <vt:lpstr>Sigmar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subject/>
  <dc:creator/>
  <cp:keywords/>
  <dc:description/>
  <cp:lastModifiedBy/>
  <cp:revision>1</cp:revision>
  <dcterms:created xsi:type="dcterms:W3CDTF">2023-12-20T21:23:53Z</dcterms:created>
  <dcterms:modified xsi:type="dcterms:W3CDTF">2023-12-23T16:17:10Z</dcterms:modified>
  <cp:category/>
</cp:coreProperties>
</file>